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404" r:id="rId2"/>
    <p:sldId id="405" r:id="rId3"/>
    <p:sldId id="337" r:id="rId4"/>
    <p:sldId id="341" r:id="rId5"/>
    <p:sldId id="371" r:id="rId6"/>
    <p:sldId id="338" r:id="rId7"/>
    <p:sldId id="318" r:id="rId8"/>
    <p:sldId id="376" r:id="rId9"/>
    <p:sldId id="382" r:id="rId10"/>
    <p:sldId id="407" r:id="rId11"/>
    <p:sldId id="411" r:id="rId12"/>
    <p:sldId id="409" r:id="rId13"/>
    <p:sldId id="412" r:id="rId14"/>
    <p:sldId id="413" r:id="rId15"/>
    <p:sldId id="424" r:id="rId16"/>
    <p:sldId id="410" r:id="rId17"/>
    <p:sldId id="415" r:id="rId18"/>
    <p:sldId id="358" r:id="rId19"/>
    <p:sldId id="374" r:id="rId20"/>
    <p:sldId id="418" r:id="rId21"/>
    <p:sldId id="416" r:id="rId22"/>
    <p:sldId id="423" r:id="rId23"/>
    <p:sldId id="417" r:id="rId24"/>
    <p:sldId id="421" r:id="rId25"/>
    <p:sldId id="414" r:id="rId26"/>
    <p:sldId id="400" r:id="rId27"/>
    <p:sldId id="354" r:id="rId28"/>
    <p:sldId id="425" r:id="rId29"/>
    <p:sldId id="367" r:id="rId30"/>
  </p:sldIdLst>
  <p:sldSz cx="9144000" cy="6858000" type="screen4x3"/>
  <p:notesSz cx="6794500" cy="9906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3366"/>
    <a:srgbClr val="FF00FF"/>
    <a:srgbClr val="FF9900"/>
    <a:srgbClr val="000099"/>
    <a:srgbClr val="5076BD"/>
    <a:srgbClr val="000066"/>
    <a:srgbClr val="5F5F5F"/>
    <a:srgbClr val="C0C0C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348" autoAdjust="0"/>
    <p:restoredTop sz="92308" autoAdjust="0"/>
  </p:normalViewPr>
  <p:slideViewPr>
    <p:cSldViewPr>
      <p:cViewPr>
        <p:scale>
          <a:sx n="114" d="100"/>
          <a:sy n="114" d="100"/>
        </p:scale>
        <p:origin x="-1332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1806" y="-108"/>
      </p:cViewPr>
      <p:guideLst>
        <p:guide orient="horz" pos="3121"/>
        <p:guide pos="2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3225" cy="495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34" tIns="45167" rIns="90334" bIns="45167" numCol="1" anchor="t" anchorCtr="0" compatLnSpc="1">
            <a:prstTxWarp prst="textNoShape">
              <a:avLst/>
            </a:prstTxWarp>
          </a:bodyPr>
          <a:lstStyle>
            <a:lvl1pPr defTabSz="903288">
              <a:spcBef>
                <a:spcPct val="0"/>
              </a:spcBef>
              <a:buFontTx/>
              <a:buNone/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9" y="0"/>
            <a:ext cx="2943225" cy="495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34" tIns="45167" rIns="90334" bIns="45167" numCol="1" anchor="t" anchorCtr="0" compatLnSpc="1">
            <a:prstTxWarp prst="textNoShape">
              <a:avLst/>
            </a:prstTxWarp>
          </a:bodyPr>
          <a:lstStyle>
            <a:lvl1pPr algn="r" defTabSz="903288">
              <a:spcBef>
                <a:spcPct val="0"/>
              </a:spcBef>
              <a:buFontTx/>
              <a:buNone/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08800"/>
            <a:ext cx="2943225" cy="495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34" tIns="45167" rIns="90334" bIns="45167" numCol="1" anchor="b" anchorCtr="0" compatLnSpc="1">
            <a:prstTxWarp prst="textNoShape">
              <a:avLst/>
            </a:prstTxWarp>
          </a:bodyPr>
          <a:lstStyle>
            <a:lvl1pPr defTabSz="903288">
              <a:spcBef>
                <a:spcPct val="0"/>
              </a:spcBef>
              <a:buFontTx/>
              <a:buNone/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9" y="9408800"/>
            <a:ext cx="2943225" cy="495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34" tIns="45167" rIns="90334" bIns="45167" numCol="1" anchor="b" anchorCtr="0" compatLnSpc="1">
            <a:prstTxWarp prst="textNoShape">
              <a:avLst/>
            </a:prstTxWarp>
          </a:bodyPr>
          <a:lstStyle>
            <a:lvl1pPr algn="r" defTabSz="903288">
              <a:spcBef>
                <a:spcPct val="0"/>
              </a:spcBef>
              <a:buFontTx/>
              <a:buNone/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4BF2BED-27B4-464F-9748-84A1B5D85A15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9279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3225" cy="495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34" tIns="45167" rIns="90334" bIns="45167" numCol="1" anchor="t" anchorCtr="0" compatLnSpc="1">
            <a:prstTxWarp prst="textNoShape">
              <a:avLst/>
            </a:prstTxWarp>
          </a:bodyPr>
          <a:lstStyle>
            <a:lvl1pPr defTabSz="903288">
              <a:spcBef>
                <a:spcPct val="0"/>
              </a:spcBef>
              <a:buFontTx/>
              <a:buNone/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9" y="0"/>
            <a:ext cx="2943225" cy="495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34" tIns="45167" rIns="90334" bIns="45167" numCol="1" anchor="t" anchorCtr="0" compatLnSpc="1">
            <a:prstTxWarp prst="textNoShape">
              <a:avLst/>
            </a:prstTxWarp>
          </a:bodyPr>
          <a:lstStyle>
            <a:lvl1pPr algn="r" defTabSz="903288">
              <a:spcBef>
                <a:spcPct val="0"/>
              </a:spcBef>
              <a:buFontTx/>
              <a:buNone/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984"/>
            <a:ext cx="5435600" cy="445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34" tIns="45167" rIns="90334" bIns="45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08800"/>
            <a:ext cx="2943225" cy="495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34" tIns="45167" rIns="90334" bIns="45167" numCol="1" anchor="b" anchorCtr="0" compatLnSpc="1">
            <a:prstTxWarp prst="textNoShape">
              <a:avLst/>
            </a:prstTxWarp>
          </a:bodyPr>
          <a:lstStyle>
            <a:lvl1pPr defTabSz="903288">
              <a:spcBef>
                <a:spcPct val="0"/>
              </a:spcBef>
              <a:buFontTx/>
              <a:buNone/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9" y="9408800"/>
            <a:ext cx="2943225" cy="495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34" tIns="45167" rIns="90334" bIns="45167" numCol="1" anchor="b" anchorCtr="0" compatLnSpc="1">
            <a:prstTxWarp prst="textNoShape">
              <a:avLst/>
            </a:prstTxWarp>
          </a:bodyPr>
          <a:lstStyle>
            <a:lvl1pPr algn="r" defTabSz="903288">
              <a:spcBef>
                <a:spcPct val="0"/>
              </a:spcBef>
              <a:buFontTx/>
              <a:buNone/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8602C5A-12DB-4FF7-99ED-E15536F6C4CF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73964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3288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903288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903288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903288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903288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EC254A1D-CAC3-4B99-8BEA-C3DED0EF920C}" type="slidenum">
              <a:rPr lang="en-GB" smtClean="0">
                <a:latin typeface="Arial" pitchFamily="34" charset="0"/>
              </a:rPr>
              <a:pPr eaLnBrk="1" hangingPunct="1"/>
              <a:t>1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A8AC74-3100-4E9D-9179-935046568999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NBI upgrade in parallel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Figure</a:t>
            </a:r>
            <a:r>
              <a:rPr lang="de-DE" dirty="0" smtClean="0"/>
              <a:t> W-</a:t>
            </a:r>
            <a:r>
              <a:rPr lang="de-DE" dirty="0" err="1" smtClean="0"/>
              <a:t>coated</a:t>
            </a:r>
            <a:r>
              <a:rPr lang="de-DE" baseline="0" dirty="0" smtClean="0"/>
              <a:t> CFC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602C5A-12DB-4FF7-99ED-E15536F6C4CF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056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profile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HRTS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show</a:t>
            </a:r>
            <a:r>
              <a:rPr lang="de-DE" dirty="0" smtClean="0"/>
              <a:t> </a:t>
            </a:r>
            <a:r>
              <a:rPr lang="de-DE" dirty="0" err="1" smtClean="0"/>
              <a:t>regime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602C5A-12DB-4FF7-99ED-E15536F6C4CF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67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583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170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48488" y="34925"/>
            <a:ext cx="2195512" cy="5399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58775" y="34925"/>
            <a:ext cx="6437313" cy="539908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855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533401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11188" y="1125538"/>
            <a:ext cx="3810000" cy="5029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573588" y="1125538"/>
            <a:ext cx="3810000" cy="2438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73588" y="3716338"/>
            <a:ext cx="3810000" cy="2438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7164388" y="6524625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81BFECB-916B-4DA3-ABAA-B9D4620870C5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87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1781" y="-18328"/>
            <a:ext cx="6552220" cy="730250"/>
          </a:xfrm>
        </p:spPr>
        <p:txBody>
          <a:bodyPr/>
          <a:lstStyle>
            <a:lvl1pPr>
              <a:defRPr sz="2600" baseline="0">
                <a:solidFill>
                  <a:srgbClr val="FFFF66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02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99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8775" y="90805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49775" y="90805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09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606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73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32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761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2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63825" y="34925"/>
            <a:ext cx="648017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90805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97650"/>
            <a:ext cx="21336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27313" y="6597650"/>
            <a:ext cx="28956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1464" name="Text Box 40"/>
          <p:cNvSpPr txBox="1">
            <a:spLocks noChangeArrowheads="1"/>
          </p:cNvSpPr>
          <p:nvPr/>
        </p:nvSpPr>
        <p:spPr bwMode="auto">
          <a:xfrm>
            <a:off x="8774113" y="6583363"/>
            <a:ext cx="3698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None/>
              <a:defRPr/>
            </a:pPr>
            <a:fld id="{F18007C7-ED5F-4CA5-BBDD-17006B6E31AF}" type="slidenum">
              <a:rPr lang="en-GB" sz="1200" b="1">
                <a:cs typeface="+mn-cs"/>
              </a:rPr>
              <a:pPr eaLnBrk="0" hangingPunct="0">
                <a:spcBef>
                  <a:spcPct val="20000"/>
                </a:spcBef>
                <a:buClr>
                  <a:srgbClr val="CC0000"/>
                </a:buClr>
                <a:buFont typeface="Wingdings" pitchFamily="2" charset="2"/>
                <a:buNone/>
                <a:defRPr/>
              </a:pPr>
              <a:t>‹Nr.›</a:t>
            </a:fld>
            <a:endParaRPr lang="en-GB" sz="1200" b="1">
              <a:cs typeface="+mn-cs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6550025"/>
            <a:ext cx="9144000" cy="322263"/>
          </a:xfrm>
          <a:prstGeom prst="rect">
            <a:avLst/>
          </a:prstGeom>
          <a:solidFill>
            <a:srgbClr val="5076B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 anchor="ctr"/>
          <a:lstStyle/>
          <a:p>
            <a:pPr algn="ctr" eaLnBrk="0" hangingPunct="0"/>
            <a:r>
              <a:rPr lang="en-US" sz="1200" b="1" dirty="0">
                <a:solidFill>
                  <a:schemeClr val="bg1"/>
                </a:solidFill>
                <a:effectLst/>
                <a:latin typeface="Arial" pitchFamily="34" charset="0"/>
              </a:rPr>
              <a:t>S. Brezinsek / </a:t>
            </a:r>
            <a:r>
              <a:rPr lang="en-US" sz="1200" b="1" dirty="0" smtClean="0">
                <a:solidFill>
                  <a:schemeClr val="bg1"/>
                </a:solidFill>
                <a:effectLst/>
                <a:latin typeface="Arial" pitchFamily="34" charset="0"/>
              </a:rPr>
              <a:t>24.09.2012 </a:t>
            </a:r>
            <a:r>
              <a:rPr lang="en-US" sz="1200" b="1" dirty="0">
                <a:solidFill>
                  <a:schemeClr val="bg1"/>
                </a:solidFill>
                <a:effectLst/>
                <a:latin typeface="Arial" pitchFamily="34" charset="0"/>
              </a:rPr>
              <a:t>/ </a:t>
            </a:r>
            <a:r>
              <a:rPr lang="en-US" sz="1200" b="1" dirty="0" smtClean="0">
                <a:solidFill>
                  <a:schemeClr val="bg1"/>
                </a:solidFill>
                <a:effectLst/>
                <a:latin typeface="Arial" pitchFamily="34" charset="0"/>
              </a:rPr>
              <a:t>ADAS Workshop </a:t>
            </a:r>
            <a:r>
              <a:rPr lang="en-US" sz="1200" b="1" baseline="0" dirty="0" err="1" smtClean="0">
                <a:solidFill>
                  <a:schemeClr val="bg1"/>
                </a:solidFill>
                <a:effectLst/>
                <a:latin typeface="Arial" pitchFamily="34" charset="0"/>
              </a:rPr>
              <a:t>Cadarache</a:t>
            </a:r>
            <a:r>
              <a:rPr lang="en-US" sz="1200" b="1" dirty="0" smtClean="0">
                <a:solidFill>
                  <a:schemeClr val="bg1"/>
                </a:solidFill>
                <a:effectLst/>
                <a:latin typeface="Arial" pitchFamily="34" charset="0"/>
              </a:rPr>
              <a:t> </a:t>
            </a:r>
            <a:r>
              <a:rPr lang="en-US" sz="1200" b="1" dirty="0">
                <a:solidFill>
                  <a:schemeClr val="bg1"/>
                </a:solidFill>
                <a:effectLst/>
                <a:latin typeface="Arial" pitchFamily="34" charset="0"/>
              </a:rPr>
              <a:t>/ </a:t>
            </a:r>
            <a:fld id="{F77E5FEA-E8D5-4294-BBE8-19E0E9AAFDEE}" type="slidenum">
              <a:rPr lang="en-GB" sz="1200" b="1">
                <a:solidFill>
                  <a:schemeClr val="bg1"/>
                </a:solidFill>
                <a:effectLst/>
                <a:latin typeface="Arial" pitchFamily="34" charset="0"/>
              </a:rPr>
              <a:pPr algn="ctr" eaLnBrk="0" hangingPunct="0"/>
              <a:t>‹Nr.›</a:t>
            </a:fld>
            <a:r>
              <a:rPr lang="en-GB" sz="1200" b="1" dirty="0" smtClean="0">
                <a:solidFill>
                  <a:schemeClr val="bg1"/>
                </a:solidFill>
                <a:effectLst/>
                <a:latin typeface="Arial" pitchFamily="34" charset="0"/>
              </a:rPr>
              <a:t>(25)</a:t>
            </a:r>
            <a:endParaRPr lang="en-GB" sz="1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pic>
        <p:nvPicPr>
          <p:cNvPr id="2" name="Picture 9" descr="EFDAJEThead06 LARG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08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10"/>
          <p:cNvSpPr>
            <a:spLocks noChangeArrowheads="1"/>
          </p:cNvSpPr>
          <p:nvPr/>
        </p:nvSpPr>
        <p:spPr bwMode="auto">
          <a:xfrm>
            <a:off x="2638425" y="-26988"/>
            <a:ext cx="6505575" cy="768351"/>
          </a:xfrm>
          <a:prstGeom prst="rect">
            <a:avLst/>
          </a:prstGeom>
          <a:solidFill>
            <a:srgbClr val="5076B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120000"/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Arial" pitchFamily="34" charset="0"/>
        <a:buChar char="–"/>
        <a:defRPr sz="2000">
          <a:solidFill>
            <a:srgbClr val="0033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808080"/>
        </a:buClr>
        <a:buChar char="•"/>
        <a:defRPr i="1">
          <a:solidFill>
            <a:srgbClr val="5F5F5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8.wmf"/><Relationship Id="rId4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8.wmf"/><Relationship Id="rId4" Type="http://schemas.openxmlformats.org/officeDocument/2006/relationships/oleObject" Target="../embeddings/oleObject8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oleObject" Target="../embeddings/oleObject10.bin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4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6.png"/><Relationship Id="rId4" Type="http://schemas.openxmlformats.org/officeDocument/2006/relationships/image" Target="../media/image1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european_flag_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"/>
          <a:stretch>
            <a:fillRect/>
          </a:stretch>
        </p:blipFill>
        <p:spPr bwMode="auto">
          <a:xfrm>
            <a:off x="508" y="-27384"/>
            <a:ext cx="914400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5" name="Oval 17"/>
          <p:cNvSpPr>
            <a:spLocks noChangeArrowheads="1"/>
          </p:cNvSpPr>
          <p:nvPr/>
        </p:nvSpPr>
        <p:spPr bwMode="auto">
          <a:xfrm>
            <a:off x="2087724" y="1329297"/>
            <a:ext cx="5472608" cy="4024967"/>
          </a:xfrm>
          <a:prstGeom prst="ellipse">
            <a:avLst/>
          </a:prstGeom>
          <a:gradFill rotWithShape="1">
            <a:gsLst>
              <a:gs pos="0">
                <a:srgbClr val="5076BD">
                  <a:alpha val="39999"/>
                </a:srgbClr>
              </a:gs>
              <a:gs pos="100000">
                <a:srgbClr val="C0C0C0">
                  <a:alpha val="41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GB" sz="3600" b="1" i="1" dirty="0">
                <a:solidFill>
                  <a:srgbClr val="FBDD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Tungsten </a:t>
            </a:r>
            <a:r>
              <a:rPr lang="en-GB" sz="3600" b="1" i="1" dirty="0" smtClean="0">
                <a:solidFill>
                  <a:srgbClr val="FBDD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Source </a:t>
            </a:r>
            <a:r>
              <a:rPr lang="en-GB" sz="3600" b="1" i="1" dirty="0">
                <a:solidFill>
                  <a:srgbClr val="FBDD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S</a:t>
            </a:r>
            <a:r>
              <a:rPr lang="en-GB" sz="3600" b="1" i="1" dirty="0" smtClean="0">
                <a:solidFill>
                  <a:srgbClr val="FBDD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pectroscopy </a:t>
            </a:r>
            <a:r>
              <a:rPr lang="en-GB" sz="3600" b="1" i="1" dirty="0">
                <a:solidFill>
                  <a:srgbClr val="FBDD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for the ITER-Like Wall on JET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5217082"/>
            <a:ext cx="7956376" cy="15695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363" tIns="45681" rIns="91363" bIns="45681">
            <a:spAutoFit/>
          </a:bodyPr>
          <a:lstStyle/>
          <a:p>
            <a:r>
              <a:rPr lang="en-GB" sz="2400" b="1" i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S. Brezinsek </a:t>
            </a:r>
          </a:p>
          <a:p>
            <a:r>
              <a:rPr lang="de-DE" sz="2400" b="1" i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G.V Rooij, J.W. Coenen</a:t>
            </a:r>
            <a:endParaRPr lang="en-GB" sz="2400" b="1" i="1" dirty="0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r>
              <a:rPr lang="en-GB" sz="2400" b="1" i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A.G. Meigs, M. Stamp, R. Dux and JET-EFDA Contributors</a:t>
            </a:r>
            <a:endParaRPr lang="en-GB" sz="2400" b="1" i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-36512" y="6372115"/>
            <a:ext cx="9216516" cy="369253"/>
          </a:xfrm>
          <a:prstGeom prst="rect">
            <a:avLst/>
          </a:prstGeom>
          <a:solidFill>
            <a:srgbClr val="5076B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63" tIns="45681" rIns="91363" bIns="45681">
            <a:spAutoFit/>
          </a:bodyPr>
          <a:lstStyle/>
          <a:p>
            <a:r>
              <a:rPr lang="en-GB" b="1" i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ADAS Workshop, </a:t>
            </a:r>
            <a:r>
              <a:rPr lang="en-GB" b="1" i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Cadarache</a:t>
            </a:r>
            <a:r>
              <a:rPr lang="en-GB" b="1" i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, 24.9.-25.9.2012 </a:t>
            </a:r>
            <a:endParaRPr lang="en-GB" b="1" i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pic>
        <p:nvPicPr>
          <p:cNvPr id="9" name="Picture 7" descr="efdajettra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0"/>
            <a:ext cx="957263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0" descr="Logo_FZ_Jülich_NEU_rg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028" y="6023"/>
            <a:ext cx="1599475" cy="519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721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temp\TransferJET\surf62195.png"/>
          <p:cNvPicPr>
            <a:picLocks noChangeAspect="1" noChangeArrowheads="1"/>
          </p:cNvPicPr>
          <p:nvPr/>
        </p:nvPicPr>
        <p:blipFill>
          <a:blip r:embed="rId2" cstate="print"/>
          <a:srcRect l="18800" t="6333" r="33733" b="34111"/>
          <a:stretch>
            <a:fillRect/>
          </a:stretch>
        </p:blipFill>
        <p:spPr bwMode="auto">
          <a:xfrm>
            <a:off x="5650807" y="980728"/>
            <a:ext cx="3446799" cy="5189563"/>
          </a:xfrm>
          <a:prstGeom prst="rect">
            <a:avLst/>
          </a:prstGeom>
          <a:noFill/>
        </p:spPr>
      </p:pic>
      <p:sp>
        <p:nvSpPr>
          <p:cNvPr id="4" name="Up Arrow 4"/>
          <p:cNvSpPr/>
          <p:nvPr/>
        </p:nvSpPr>
        <p:spPr bwMode="auto">
          <a:xfrm>
            <a:off x="6696236" y="4725144"/>
            <a:ext cx="455373" cy="658660"/>
          </a:xfrm>
          <a:prstGeom prst="upArrow">
            <a:avLst/>
          </a:prstGeom>
          <a:solidFill>
            <a:srgbClr val="FFFF99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</a:rPr>
              <a:t>W?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2448271" y="34454"/>
            <a:ext cx="6768245" cy="658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de-DE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</a:t>
            </a:r>
            <a:r>
              <a:rPr lang="de-DE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Sources</a:t>
            </a:r>
            <a:r>
              <a:rPr lang="de-DE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JET</a:t>
            </a:r>
            <a:endParaRPr lang="en-GB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23528" y="964621"/>
            <a:ext cx="5004556" cy="993092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2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1600" dirty="0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Strong W source (outer divertor) critical issue:</a:t>
            </a:r>
          </a:p>
          <a:p>
            <a:pPr marL="742950" lvl="1" indent="-285750">
              <a:lnSpc>
                <a:spcPct val="115000"/>
              </a:lnSpc>
              <a:spcAft>
                <a:spcPts val="2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1600" dirty="0" err="1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R</a:t>
            </a:r>
            <a:r>
              <a:rPr lang="en-US" sz="1600" dirty="0" err="1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adiative</a:t>
            </a:r>
            <a:r>
              <a:rPr lang="en-US" sz="1600" dirty="0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 cooling and W accumulation</a:t>
            </a:r>
          </a:p>
          <a:p>
            <a:pPr marL="742950" lvl="1" indent="-285750">
              <a:lnSpc>
                <a:spcPct val="115000"/>
              </a:lnSpc>
              <a:spcAft>
                <a:spcPts val="2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1600" dirty="0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Limit lifetime of W plate by erosion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23528" y="2060848"/>
            <a:ext cx="5004556" cy="2511457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2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1600" dirty="0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Best plasma performance in JET-CFC obtained in</a:t>
            </a:r>
          </a:p>
          <a:p>
            <a:pPr marL="742950" lvl="1" indent="-285750">
              <a:lnSpc>
                <a:spcPct val="115000"/>
              </a:lnSpc>
              <a:spcAft>
                <a:spcPts val="2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1600" dirty="0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Plasmas with low density in the divertor </a:t>
            </a:r>
          </a:p>
          <a:p>
            <a:pPr marL="742950" lvl="1" indent="-285750">
              <a:lnSpc>
                <a:spcPct val="115000"/>
              </a:lnSpc>
              <a:spcAft>
                <a:spcPts val="2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1600" dirty="0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Plasmas </a:t>
            </a:r>
            <a:r>
              <a:rPr lang="en-US" sz="1600" dirty="0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showed large ELM energy drop</a:t>
            </a:r>
            <a:endParaRPr lang="en-US" sz="1600" dirty="0" smtClean="0">
              <a:solidFill>
                <a:schemeClr val="bg1"/>
              </a:solidFill>
              <a:latin typeface="+mj-lt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200"/>
              </a:spcAft>
              <a:buFont typeface="Symbol"/>
              <a:buChar char="Þ"/>
              <a:tabLst>
                <a:tab pos="457200" algn="l"/>
              </a:tabLst>
            </a:pPr>
            <a:r>
              <a:rPr lang="en-US" sz="1600" dirty="0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Not possible with W divertor </a:t>
            </a:r>
          </a:p>
          <a:p>
            <a:pPr marL="742950" lvl="1" indent="-285750">
              <a:lnSpc>
                <a:spcPct val="115000"/>
              </a:lnSpc>
              <a:spcAft>
                <a:spcPts val="2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1600" dirty="0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Low density means high T</a:t>
            </a:r>
            <a:r>
              <a:rPr lang="en-US" sz="1600" baseline="-25000" dirty="0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e</a:t>
            </a:r>
            <a:r>
              <a:rPr lang="en-US" sz="1600" dirty="0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 and energy of impinging ions =&gt; strong W sputtering</a:t>
            </a:r>
          </a:p>
          <a:p>
            <a:pPr marL="742950" lvl="1" indent="-285750">
              <a:lnSpc>
                <a:spcPct val="115000"/>
              </a:lnSpc>
              <a:spcAft>
                <a:spcPts val="2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1600" dirty="0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Large ELMs carry high energy ions </a:t>
            </a:r>
          </a:p>
          <a:p>
            <a:pPr lvl="1">
              <a:lnSpc>
                <a:spcPct val="115000"/>
              </a:lnSpc>
              <a:spcAft>
                <a:spcPts val="200"/>
              </a:spcAft>
              <a:tabLst>
                <a:tab pos="457200" algn="l"/>
              </a:tabLst>
            </a:pPr>
            <a:r>
              <a:rPr lang="en-US" sz="1600" dirty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    =&gt; melting and sputtering of W possible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33559" y="4653136"/>
            <a:ext cx="5004556" cy="130189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2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1600" dirty="0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Needs best compromise:</a:t>
            </a:r>
          </a:p>
          <a:p>
            <a:pPr marL="742950" lvl="1" indent="-285750">
              <a:lnSpc>
                <a:spcPct val="115000"/>
              </a:lnSpc>
              <a:spcAft>
                <a:spcPts val="2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1600" dirty="0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Low W sputtering </a:t>
            </a:r>
          </a:p>
          <a:p>
            <a:pPr marL="742950" lvl="1" indent="-285750">
              <a:lnSpc>
                <a:spcPct val="115000"/>
              </a:lnSpc>
              <a:spcAft>
                <a:spcPts val="2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1600" dirty="0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High W divertor retention</a:t>
            </a:r>
          </a:p>
          <a:p>
            <a:pPr marL="742950" lvl="1" indent="-285750">
              <a:lnSpc>
                <a:spcPct val="115000"/>
              </a:lnSpc>
              <a:spcAft>
                <a:spcPts val="2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1600" dirty="0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Small ELMs to flush confined W</a:t>
            </a:r>
          </a:p>
        </p:txBody>
      </p:sp>
    </p:spTree>
    <p:extLst>
      <p:ext uri="{BB962C8B-B14F-4D97-AF65-F5344CB8AC3E}">
        <p14:creationId xmlns:p14="http://schemas.microsoft.com/office/powerpoint/2010/main" val="9374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 Source Distribution</a:t>
            </a:r>
            <a:endParaRPr lang="en-GB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658144" y="3869429"/>
            <a:ext cx="2818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2000" b="1" dirty="0" smtClean="0">
                <a:solidFill>
                  <a:srgbClr val="336699"/>
                </a:solidFill>
                <a:latin typeface="+mn-lt"/>
              </a:rPr>
              <a:t>W </a:t>
            </a:r>
            <a:r>
              <a:rPr lang="en-GB" sz="2000" b="1" dirty="0">
                <a:solidFill>
                  <a:srgbClr val="336699"/>
                </a:solidFill>
                <a:latin typeface="+mn-lt"/>
              </a:rPr>
              <a:t>source distribution</a:t>
            </a: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H="1" flipV="1">
            <a:off x="1908177" y="2701926"/>
            <a:ext cx="233363" cy="10239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>
              <a:latin typeface="+mn-lt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43508" y="2239963"/>
            <a:ext cx="30780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2000" b="1" dirty="0">
                <a:solidFill>
                  <a:srgbClr val="336699"/>
                </a:solidFill>
                <a:latin typeface="+mn-lt"/>
              </a:rPr>
              <a:t>W </a:t>
            </a:r>
            <a:r>
              <a:rPr lang="en-GB" sz="2000" b="1" dirty="0" smtClean="0">
                <a:solidFill>
                  <a:srgbClr val="336699"/>
                </a:solidFill>
                <a:latin typeface="+mn-lt"/>
              </a:rPr>
              <a:t>source spectroscopy</a:t>
            </a:r>
            <a:endParaRPr lang="en-GB" sz="2000" b="1" dirty="0">
              <a:solidFill>
                <a:srgbClr val="336699"/>
              </a:solidFill>
              <a:latin typeface="+mn-lt"/>
            </a:endParaRPr>
          </a:p>
        </p:txBody>
      </p:sp>
      <p:grpSp>
        <p:nvGrpSpPr>
          <p:cNvPr id="15" name="Group 33"/>
          <p:cNvGrpSpPr>
            <a:grpSpLocks/>
          </p:cNvGrpSpPr>
          <p:nvPr/>
        </p:nvGrpSpPr>
        <p:grpSpPr bwMode="auto">
          <a:xfrm>
            <a:off x="782638" y="4269508"/>
            <a:ext cx="7546979" cy="2255836"/>
            <a:chOff x="493" y="2599"/>
            <a:chExt cx="4754" cy="1421"/>
          </a:xfrm>
        </p:grpSpPr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493" y="3109"/>
              <a:ext cx="1174" cy="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GB" sz="2000" b="1" dirty="0">
                  <a:solidFill>
                    <a:srgbClr val="336699"/>
                  </a:solidFill>
                  <a:latin typeface="+mn-lt"/>
                </a:rPr>
                <a:t>W </a:t>
              </a:r>
              <a:r>
                <a:rPr lang="en-GB" sz="2000" b="1" dirty="0" smtClean="0">
                  <a:solidFill>
                    <a:srgbClr val="336699"/>
                  </a:solidFill>
                  <a:latin typeface="+mn-lt"/>
                </a:rPr>
                <a:t>sputtering</a:t>
              </a:r>
            </a:p>
            <a:p>
              <a:pPr algn="ctr" eaLnBrk="1" hangingPunct="1"/>
              <a:r>
                <a:rPr lang="de-DE" sz="2000" b="1" dirty="0" smtClean="0">
                  <a:solidFill>
                    <a:srgbClr val="336699"/>
                  </a:solidFill>
                  <a:latin typeface="+mn-lt"/>
                </a:rPr>
                <a:t>=&gt; In divertor </a:t>
              </a:r>
            </a:p>
            <a:p>
              <a:pPr algn="ctr" eaLnBrk="1" hangingPunct="1"/>
              <a:r>
                <a:rPr lang="de-DE" sz="2000" b="1" dirty="0" err="1" smtClean="0">
                  <a:solidFill>
                    <a:srgbClr val="336699"/>
                  </a:solidFill>
                  <a:latin typeface="+mn-lt"/>
                </a:rPr>
                <a:t>mainly</a:t>
              </a:r>
              <a:r>
                <a:rPr lang="de-DE" sz="2000" b="1" dirty="0" smtClean="0">
                  <a:solidFill>
                    <a:srgbClr val="336699"/>
                  </a:solidFill>
                  <a:latin typeface="+mn-lt"/>
                </a:rPr>
                <a:t> </a:t>
              </a:r>
            </a:p>
            <a:p>
              <a:pPr algn="ctr" eaLnBrk="1" hangingPunct="1"/>
              <a:r>
                <a:rPr lang="de-DE" sz="2000" b="1" dirty="0" err="1" smtClean="0">
                  <a:solidFill>
                    <a:srgbClr val="336699"/>
                  </a:solidFill>
                  <a:latin typeface="+mn-lt"/>
                </a:rPr>
                <a:t>by</a:t>
              </a:r>
              <a:r>
                <a:rPr lang="de-DE" sz="2000" b="1" dirty="0" smtClean="0">
                  <a:solidFill>
                    <a:srgbClr val="336699"/>
                  </a:solidFill>
                  <a:latin typeface="+mn-lt"/>
                </a:rPr>
                <a:t> </a:t>
              </a:r>
              <a:r>
                <a:rPr lang="de-DE" sz="2000" b="1" dirty="0" err="1" smtClean="0">
                  <a:solidFill>
                    <a:srgbClr val="336699"/>
                  </a:solidFill>
                  <a:latin typeface="+mn-lt"/>
                </a:rPr>
                <a:t>impurities</a:t>
              </a:r>
              <a:r>
                <a:rPr lang="de-DE" sz="2000" b="1" dirty="0" smtClean="0">
                  <a:solidFill>
                    <a:srgbClr val="336699"/>
                  </a:solidFill>
                  <a:latin typeface="+mn-lt"/>
                </a:rPr>
                <a:t>!</a:t>
              </a:r>
              <a:endParaRPr lang="en-GB" sz="2000" b="1" dirty="0" smtClean="0">
                <a:solidFill>
                  <a:srgbClr val="336699"/>
                </a:solidFill>
                <a:latin typeface="+mn-lt"/>
              </a:endParaRPr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1610" y="3426"/>
              <a:ext cx="907" cy="4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 flipH="1">
              <a:off x="1292" y="2599"/>
              <a:ext cx="114" cy="4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19" name="Text Box 21"/>
            <p:cNvSpPr txBox="1">
              <a:spLocks noChangeArrowheads="1"/>
            </p:cNvSpPr>
            <p:nvPr/>
          </p:nvSpPr>
          <p:spPr bwMode="auto">
            <a:xfrm>
              <a:off x="2517" y="3517"/>
              <a:ext cx="164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GB" b="1" dirty="0">
                  <a:solidFill>
                    <a:srgbClr val="336699"/>
                  </a:solidFill>
                  <a:latin typeface="+mn-lt"/>
                </a:rPr>
                <a:t>Local cooling  (low T</a:t>
              </a:r>
              <a:r>
                <a:rPr lang="en-GB" b="1" baseline="-25000" dirty="0">
                  <a:solidFill>
                    <a:srgbClr val="336699"/>
                  </a:solidFill>
                  <a:latin typeface="+mn-lt"/>
                </a:rPr>
                <a:t>e</a:t>
              </a:r>
              <a:r>
                <a:rPr lang="en-GB" b="1" dirty="0">
                  <a:solidFill>
                    <a:srgbClr val="336699"/>
                  </a:solidFill>
                  <a:latin typeface="+mn-lt"/>
                </a:rPr>
                <a:t>)</a:t>
              </a:r>
            </a:p>
          </p:txBody>
        </p:sp>
        <p:sp>
          <p:nvSpPr>
            <p:cNvPr id="20" name="Line 22"/>
            <p:cNvSpPr>
              <a:spLocks noChangeShapeType="1"/>
            </p:cNvSpPr>
            <p:nvPr/>
          </p:nvSpPr>
          <p:spPr bwMode="auto">
            <a:xfrm>
              <a:off x="1610" y="3361"/>
              <a:ext cx="907" cy="2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21" name="Text Box 23"/>
            <p:cNvSpPr txBox="1">
              <a:spLocks noChangeArrowheads="1"/>
            </p:cNvSpPr>
            <p:nvPr/>
          </p:nvSpPr>
          <p:spPr bwMode="auto">
            <a:xfrm>
              <a:off x="2517" y="3789"/>
              <a:ext cx="19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GB" b="1">
                  <a:solidFill>
                    <a:srgbClr val="336699"/>
                  </a:solidFill>
                  <a:latin typeface="+mn-lt"/>
                </a:rPr>
                <a:t>Surface effects (nitrides?) </a:t>
              </a:r>
            </a:p>
          </p:txBody>
        </p: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>
              <a:off x="1596" y="3294"/>
              <a:ext cx="921" cy="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23" name="Text Box 25"/>
            <p:cNvSpPr txBox="1">
              <a:spLocks noChangeArrowheads="1"/>
            </p:cNvSpPr>
            <p:nvPr/>
          </p:nvSpPr>
          <p:spPr bwMode="auto">
            <a:xfrm>
              <a:off x="2513" y="2791"/>
              <a:ext cx="273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GB" b="1" dirty="0">
                  <a:solidFill>
                    <a:srgbClr val="336699"/>
                  </a:solidFill>
                  <a:latin typeface="+mn-lt"/>
                </a:rPr>
                <a:t>Impinging impurity </a:t>
              </a:r>
              <a:r>
                <a:rPr lang="en-GB" b="1" dirty="0" smtClean="0">
                  <a:solidFill>
                    <a:srgbClr val="336699"/>
                  </a:solidFill>
                  <a:latin typeface="+mn-lt"/>
                </a:rPr>
                <a:t>mixture (Be, O, C) </a:t>
              </a:r>
              <a:endParaRPr lang="en-GB" b="1" dirty="0">
                <a:solidFill>
                  <a:srgbClr val="336699"/>
                </a:solidFill>
                <a:latin typeface="+mn-lt"/>
              </a:endParaRPr>
            </a:p>
          </p:txBody>
        </p:sp>
      </p:grpSp>
      <p:sp>
        <p:nvSpPr>
          <p:cNvPr id="32" name="Line 24"/>
          <p:cNvSpPr>
            <a:spLocks noChangeShapeType="1"/>
          </p:cNvSpPr>
          <p:nvPr/>
        </p:nvSpPr>
        <p:spPr bwMode="auto">
          <a:xfrm flipV="1">
            <a:off x="2555876" y="5084763"/>
            <a:ext cx="1439863" cy="21026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>
              <a:latin typeface="+mn-lt"/>
            </a:endParaRPr>
          </a:p>
        </p:txBody>
      </p:sp>
      <p:sp>
        <p:nvSpPr>
          <p:cNvPr id="33" name="Text Box 25"/>
          <p:cNvSpPr txBox="1">
            <a:spLocks noChangeArrowheads="1"/>
          </p:cNvSpPr>
          <p:nvPr/>
        </p:nvSpPr>
        <p:spPr bwMode="auto">
          <a:xfrm>
            <a:off x="3995936" y="4925699"/>
            <a:ext cx="33906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b="1" dirty="0" smtClean="0">
                <a:solidFill>
                  <a:srgbClr val="336699"/>
                </a:solidFill>
                <a:latin typeface="+mn-lt"/>
              </a:rPr>
              <a:t>Ionisation </a:t>
            </a:r>
            <a:r>
              <a:rPr lang="de-DE" b="1" dirty="0" err="1" smtClean="0">
                <a:solidFill>
                  <a:srgbClr val="336699"/>
                </a:solidFill>
                <a:latin typeface="+mn-lt"/>
              </a:rPr>
              <a:t>stage</a:t>
            </a:r>
            <a:r>
              <a:rPr lang="de-DE" b="1" dirty="0" smtClean="0">
                <a:solidFill>
                  <a:srgbClr val="336699"/>
                </a:solidFill>
                <a:latin typeface="+mn-lt"/>
              </a:rPr>
              <a:t> </a:t>
            </a:r>
            <a:r>
              <a:rPr lang="de-DE" b="1" dirty="0" err="1" smtClean="0">
                <a:solidFill>
                  <a:srgbClr val="336699"/>
                </a:solidFill>
                <a:latin typeface="+mn-lt"/>
              </a:rPr>
              <a:t>of</a:t>
            </a:r>
            <a:r>
              <a:rPr lang="de-DE" b="1" dirty="0" smtClean="0">
                <a:solidFill>
                  <a:srgbClr val="336699"/>
                </a:solidFill>
                <a:latin typeface="+mn-lt"/>
              </a:rPr>
              <a:t> </a:t>
            </a:r>
            <a:r>
              <a:rPr lang="de-DE" b="1" dirty="0" err="1" smtClean="0">
                <a:solidFill>
                  <a:srgbClr val="336699"/>
                </a:solidFill>
                <a:latin typeface="+mn-lt"/>
              </a:rPr>
              <a:t>impurities</a:t>
            </a:r>
            <a:endParaRPr lang="en-GB" b="1" dirty="0">
              <a:solidFill>
                <a:srgbClr val="336699"/>
              </a:solidFill>
              <a:latin typeface="+mn-lt"/>
            </a:endParaRPr>
          </a:p>
        </p:txBody>
      </p:sp>
      <p:sp>
        <p:nvSpPr>
          <p:cNvPr id="34" name="Line 24"/>
          <p:cNvSpPr>
            <a:spLocks noChangeShapeType="1"/>
          </p:cNvSpPr>
          <p:nvPr/>
        </p:nvSpPr>
        <p:spPr bwMode="auto">
          <a:xfrm flipV="1">
            <a:off x="2533106" y="4774389"/>
            <a:ext cx="1413966" cy="46406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>
              <a:latin typeface="+mn-lt"/>
            </a:endParaRPr>
          </a:p>
        </p:txBody>
      </p:sp>
      <p:sp>
        <p:nvSpPr>
          <p:cNvPr id="35" name="Text Box 25"/>
          <p:cNvSpPr txBox="1">
            <a:spLocks noChangeArrowheads="1"/>
          </p:cNvSpPr>
          <p:nvPr/>
        </p:nvSpPr>
        <p:spPr bwMode="auto">
          <a:xfrm>
            <a:off x="3995936" y="5326265"/>
            <a:ext cx="39549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b="1" dirty="0" err="1" smtClean="0">
                <a:solidFill>
                  <a:srgbClr val="336699"/>
                </a:solidFill>
                <a:latin typeface="+mn-lt"/>
              </a:rPr>
              <a:t>Impinging</a:t>
            </a:r>
            <a:r>
              <a:rPr lang="de-DE" b="1" dirty="0" smtClean="0">
                <a:solidFill>
                  <a:srgbClr val="336699"/>
                </a:solidFill>
                <a:latin typeface="+mn-lt"/>
              </a:rPr>
              <a:t> </a:t>
            </a:r>
            <a:r>
              <a:rPr lang="de-DE" b="1" dirty="0" err="1" smtClean="0">
                <a:solidFill>
                  <a:srgbClr val="336699"/>
                </a:solidFill>
                <a:latin typeface="+mn-lt"/>
              </a:rPr>
              <a:t>ion</a:t>
            </a:r>
            <a:r>
              <a:rPr lang="de-DE" b="1" dirty="0" smtClean="0">
                <a:solidFill>
                  <a:srgbClr val="336699"/>
                </a:solidFill>
                <a:latin typeface="+mn-lt"/>
              </a:rPr>
              <a:t> </a:t>
            </a:r>
            <a:r>
              <a:rPr lang="de-DE" b="1" dirty="0" err="1" smtClean="0">
                <a:solidFill>
                  <a:srgbClr val="336699"/>
                </a:solidFill>
                <a:latin typeface="+mn-lt"/>
              </a:rPr>
              <a:t>and</a:t>
            </a:r>
            <a:r>
              <a:rPr lang="de-DE" b="1" dirty="0" smtClean="0">
                <a:solidFill>
                  <a:srgbClr val="336699"/>
                </a:solidFill>
                <a:latin typeface="+mn-lt"/>
              </a:rPr>
              <a:t> </a:t>
            </a:r>
            <a:r>
              <a:rPr lang="de-DE" b="1" dirty="0" err="1" smtClean="0">
                <a:solidFill>
                  <a:srgbClr val="336699"/>
                </a:solidFill>
                <a:latin typeface="+mn-lt"/>
              </a:rPr>
              <a:t>deuterium</a:t>
            </a:r>
            <a:r>
              <a:rPr lang="de-DE" b="1" dirty="0" smtClean="0">
                <a:solidFill>
                  <a:srgbClr val="336699"/>
                </a:solidFill>
                <a:latin typeface="+mn-lt"/>
              </a:rPr>
              <a:t> </a:t>
            </a:r>
            <a:r>
              <a:rPr lang="de-DE" b="1" dirty="0" err="1" smtClean="0">
                <a:solidFill>
                  <a:srgbClr val="336699"/>
                </a:solidFill>
                <a:latin typeface="+mn-lt"/>
              </a:rPr>
              <a:t>flux</a:t>
            </a:r>
            <a:r>
              <a:rPr lang="de-DE" b="1" dirty="0" smtClean="0">
                <a:solidFill>
                  <a:srgbClr val="336699"/>
                </a:solidFill>
                <a:latin typeface="+mn-lt"/>
              </a:rPr>
              <a:t>  </a:t>
            </a:r>
            <a:endParaRPr lang="en-GB" b="1" dirty="0">
              <a:solidFill>
                <a:srgbClr val="336699"/>
              </a:solidFill>
              <a:latin typeface="+mn-lt"/>
            </a:endParaRPr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 flipV="1">
            <a:off x="4484246" y="2666134"/>
            <a:ext cx="576065" cy="115212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>
              <a:latin typeface="+mn-lt"/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4067175" y="2269259"/>
            <a:ext cx="216277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2000" b="1" dirty="0" smtClean="0">
                <a:latin typeface="+mn-lt"/>
              </a:rPr>
              <a:t>ERO modelling  </a:t>
            </a:r>
            <a:endParaRPr lang="en-GB" sz="2000" b="1" dirty="0">
              <a:latin typeface="+mn-lt"/>
            </a:endParaRPr>
          </a:p>
        </p:txBody>
      </p:sp>
      <p:sp>
        <p:nvSpPr>
          <p:cNvPr id="36" name="Line 12"/>
          <p:cNvSpPr>
            <a:spLocks noChangeShapeType="1"/>
          </p:cNvSpPr>
          <p:nvPr/>
        </p:nvSpPr>
        <p:spPr bwMode="auto">
          <a:xfrm>
            <a:off x="3251203" y="2479697"/>
            <a:ext cx="4318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>
              <a:latin typeface="+mn-lt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323528" y="687388"/>
            <a:ext cx="7560840" cy="1509863"/>
            <a:chOff x="323528" y="687388"/>
            <a:chExt cx="7560840" cy="1509863"/>
          </a:xfrm>
        </p:grpSpPr>
        <p:grpSp>
          <p:nvGrpSpPr>
            <p:cNvPr id="39" name="Gruppieren 38"/>
            <p:cNvGrpSpPr/>
            <p:nvPr/>
          </p:nvGrpSpPr>
          <p:grpSpPr>
            <a:xfrm>
              <a:off x="468313" y="687388"/>
              <a:ext cx="7157536" cy="1480207"/>
              <a:chOff x="468313" y="687388"/>
              <a:chExt cx="7157536" cy="1480207"/>
            </a:xfrm>
          </p:grpSpPr>
          <p:sp>
            <p:nvSpPr>
              <p:cNvPr id="14" name="Rectangle 20"/>
              <p:cNvSpPr>
                <a:spLocks noChangeArrowheads="1"/>
              </p:cNvSpPr>
              <p:nvPr/>
            </p:nvSpPr>
            <p:spPr bwMode="auto">
              <a:xfrm>
                <a:off x="468313" y="687388"/>
                <a:ext cx="6962781" cy="3698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b="1" dirty="0">
                    <a:latin typeface="+mn-lt"/>
                  </a:rPr>
                  <a:t>Modelling of WI and WII lines </a:t>
                </a:r>
                <a:r>
                  <a:rPr lang="en-GB" b="1" dirty="0" smtClean="0">
                    <a:latin typeface="+mn-lt"/>
                  </a:rPr>
                  <a:t>photon efficiencies: </a:t>
                </a:r>
                <a:r>
                  <a:rPr lang="en-GB" b="1" dirty="0">
                    <a:latin typeface="Symbol" pitchFamily="18" charset="2"/>
                  </a:rPr>
                  <a:t>G</a:t>
                </a:r>
                <a:r>
                  <a:rPr lang="en-GB" b="1" baseline="-25000" dirty="0">
                    <a:latin typeface="+mn-lt"/>
                  </a:rPr>
                  <a:t>W</a:t>
                </a:r>
                <a:r>
                  <a:rPr lang="en-GB" b="1" dirty="0">
                    <a:latin typeface="+mn-lt"/>
                  </a:rPr>
                  <a:t>=S/XB </a:t>
                </a:r>
                <a:r>
                  <a:rPr lang="en-GB" b="1" dirty="0" err="1">
                    <a:latin typeface="Symbol" pitchFamily="18" charset="2"/>
                  </a:rPr>
                  <a:t>f</a:t>
                </a:r>
                <a:r>
                  <a:rPr lang="en-GB" b="1" baseline="-25000" dirty="0" err="1">
                    <a:latin typeface="+mn-lt"/>
                  </a:rPr>
                  <a:t>W</a:t>
                </a:r>
                <a:endParaRPr lang="en-GB" b="1" dirty="0">
                  <a:latin typeface="+mn-lt"/>
                </a:endParaRPr>
              </a:p>
            </p:txBody>
          </p:sp>
          <p:sp>
            <p:nvSpPr>
              <p:cNvPr id="5" name="Rectangle 11"/>
              <p:cNvSpPr>
                <a:spLocks noChangeArrowheads="1"/>
              </p:cNvSpPr>
              <p:nvPr/>
            </p:nvSpPr>
            <p:spPr bwMode="auto">
              <a:xfrm>
                <a:off x="4427538" y="1412776"/>
                <a:ext cx="3198311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e-DE" b="1" dirty="0" err="1" smtClean="0">
                    <a:latin typeface="+mn-lt"/>
                  </a:rPr>
                  <a:t>Modelling</a:t>
                </a:r>
                <a:r>
                  <a:rPr lang="de-DE" b="1" dirty="0" smtClean="0">
                    <a:latin typeface="+mn-lt"/>
                  </a:rPr>
                  <a:t> </a:t>
                </a:r>
                <a:r>
                  <a:rPr lang="de-DE" b="1" dirty="0" err="1" smtClean="0">
                    <a:latin typeface="+mn-lt"/>
                  </a:rPr>
                  <a:t>of</a:t>
                </a:r>
                <a:r>
                  <a:rPr lang="de-DE" b="1" dirty="0" smtClean="0">
                    <a:latin typeface="+mn-lt"/>
                  </a:rPr>
                  <a:t> WF</a:t>
                </a:r>
                <a:r>
                  <a:rPr lang="de-DE" b="1" baseline="-25000" dirty="0" smtClean="0">
                    <a:latin typeface="+mn-lt"/>
                  </a:rPr>
                  <a:t>6</a:t>
                </a:r>
                <a:r>
                  <a:rPr lang="de-DE" b="1" dirty="0" smtClean="0">
                    <a:latin typeface="+mn-lt"/>
                  </a:rPr>
                  <a:t> </a:t>
                </a:r>
                <a:r>
                  <a:rPr lang="de-DE" b="1" dirty="0" err="1" smtClean="0">
                    <a:latin typeface="+mn-lt"/>
                  </a:rPr>
                  <a:t>injection</a:t>
                </a:r>
                <a:r>
                  <a:rPr lang="de-DE" b="1" dirty="0" smtClean="0">
                    <a:latin typeface="+mn-lt"/>
                  </a:rPr>
                  <a:t> </a:t>
                </a:r>
                <a:endParaRPr lang="en-GB" b="1" dirty="0">
                  <a:latin typeface="+mn-lt"/>
                </a:endParaRPr>
              </a:p>
            </p:txBody>
          </p:sp>
          <p:sp>
            <p:nvSpPr>
              <p:cNvPr id="6" name="Line 12"/>
              <p:cNvSpPr>
                <a:spLocks noChangeShapeType="1"/>
              </p:cNvSpPr>
              <p:nvPr/>
            </p:nvSpPr>
            <p:spPr bwMode="auto">
              <a:xfrm>
                <a:off x="3841400" y="1589882"/>
                <a:ext cx="431800" cy="15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GB">
                  <a:latin typeface="+mn-lt"/>
                </a:endParaRPr>
              </a:p>
            </p:txBody>
          </p:sp>
          <p:sp>
            <p:nvSpPr>
              <p:cNvPr id="11" name="Line 9"/>
              <p:cNvSpPr>
                <a:spLocks noChangeShapeType="1"/>
              </p:cNvSpPr>
              <p:nvPr/>
            </p:nvSpPr>
            <p:spPr bwMode="auto">
              <a:xfrm flipV="1">
                <a:off x="1692277" y="1766888"/>
                <a:ext cx="1588" cy="35877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GB">
                  <a:latin typeface="+mn-lt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68313" y="1406526"/>
                <a:ext cx="3214690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b="1" dirty="0">
                    <a:latin typeface="+mn-lt"/>
                  </a:rPr>
                  <a:t>Calibration by WF</a:t>
                </a:r>
                <a:r>
                  <a:rPr lang="en-GB" b="1" baseline="-25000" dirty="0">
                    <a:latin typeface="+mn-lt"/>
                  </a:rPr>
                  <a:t>6</a:t>
                </a:r>
                <a:r>
                  <a:rPr lang="en-GB" b="1" dirty="0">
                    <a:latin typeface="+mn-lt"/>
                  </a:rPr>
                  <a:t> injection</a:t>
                </a:r>
              </a:p>
            </p:txBody>
          </p:sp>
          <p:sp>
            <p:nvSpPr>
              <p:cNvPr id="13" name="Line 19"/>
              <p:cNvSpPr>
                <a:spLocks noChangeShapeType="1"/>
              </p:cNvSpPr>
              <p:nvPr/>
            </p:nvSpPr>
            <p:spPr bwMode="auto">
              <a:xfrm flipV="1">
                <a:off x="1692277" y="1046163"/>
                <a:ext cx="1588" cy="35877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GB">
                  <a:latin typeface="+mn-lt"/>
                </a:endParaRPr>
              </a:p>
            </p:txBody>
          </p:sp>
          <p:sp>
            <p:nvSpPr>
              <p:cNvPr id="30" name="Line 9"/>
              <p:cNvSpPr>
                <a:spLocks noChangeShapeType="1"/>
              </p:cNvSpPr>
              <p:nvPr/>
            </p:nvSpPr>
            <p:spPr bwMode="auto">
              <a:xfrm flipV="1">
                <a:off x="5218485" y="1808820"/>
                <a:ext cx="1587" cy="35877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GB">
                  <a:latin typeface="+mn-lt"/>
                </a:endParaRPr>
              </a:p>
            </p:txBody>
          </p:sp>
          <p:sp>
            <p:nvSpPr>
              <p:cNvPr id="31" name="Line 19"/>
              <p:cNvSpPr>
                <a:spLocks noChangeShapeType="1"/>
              </p:cNvSpPr>
              <p:nvPr/>
            </p:nvSpPr>
            <p:spPr bwMode="auto">
              <a:xfrm flipV="1">
                <a:off x="5218485" y="1052736"/>
                <a:ext cx="1587" cy="35877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GB">
                  <a:latin typeface="+mn-lt"/>
                </a:endParaRPr>
              </a:p>
            </p:txBody>
          </p:sp>
          <p:sp>
            <p:nvSpPr>
              <p:cNvPr id="37" name="Textfeld 36"/>
              <p:cNvSpPr txBox="1"/>
              <p:nvPr/>
            </p:nvSpPr>
            <p:spPr>
              <a:xfrm>
                <a:off x="2695072" y="1035606"/>
                <a:ext cx="19758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b="1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TEXTOR &amp; PSI-2</a:t>
                </a:r>
                <a:endParaRPr lang="en-GB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</p:grpSp>
        <p:sp>
          <p:nvSpPr>
            <p:cNvPr id="3" name="Rechteck 2"/>
            <p:cNvSpPr/>
            <p:nvPr/>
          </p:nvSpPr>
          <p:spPr bwMode="auto">
            <a:xfrm>
              <a:off x="323528" y="728700"/>
              <a:ext cx="7560840" cy="1468551"/>
            </a:xfrm>
            <a:prstGeom prst="rect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044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 Source </a:t>
            </a:r>
            <a:r>
              <a:rPr lang="de-DE" dirty="0" err="1" smtClean="0"/>
              <a:t>Spectroscopy</a:t>
            </a:r>
            <a:endParaRPr lang="en-GB" dirty="0"/>
          </a:p>
        </p:txBody>
      </p:sp>
      <p:sp>
        <p:nvSpPr>
          <p:cNvPr id="5" name="Rectangle 8"/>
          <p:cNvSpPr>
            <a:spLocks/>
          </p:cNvSpPr>
          <p:nvPr/>
        </p:nvSpPr>
        <p:spPr bwMode="auto">
          <a:xfrm>
            <a:off x="107504" y="764704"/>
            <a:ext cx="4114800" cy="5086349"/>
          </a:xfrm>
          <a:prstGeom prst="rect">
            <a:avLst/>
          </a:prstGeom>
          <a:gradFill>
            <a:gsLst>
              <a:gs pos="0">
                <a:srgbClr val="FF0000"/>
              </a:gs>
              <a:gs pos="0">
                <a:srgbClr val="FF0000"/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</a:gra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Divertor plasma</a:t>
            </a:r>
          </a:p>
        </p:txBody>
      </p:sp>
      <p:sp>
        <p:nvSpPr>
          <p:cNvPr id="6" name="Oval 42"/>
          <p:cNvSpPr>
            <a:spLocks/>
          </p:cNvSpPr>
          <p:nvPr/>
        </p:nvSpPr>
        <p:spPr bwMode="auto">
          <a:xfrm>
            <a:off x="550416" y="2341072"/>
            <a:ext cx="638175" cy="542449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87425"/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</a:t>
            </a:r>
            <a:r>
              <a:rPr lang="en-GB" sz="2400" baseline="30000" dirty="0"/>
              <a:t>+ </a:t>
            </a:r>
            <a:r>
              <a:rPr lang="en-GB" sz="3200" baseline="30000" dirty="0"/>
              <a:t>*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" name="Straight Arrow Connector 46"/>
          <p:cNvCxnSpPr>
            <a:cxnSpLocks/>
          </p:cNvCxnSpPr>
          <p:nvPr/>
        </p:nvCxnSpPr>
        <p:spPr bwMode="auto">
          <a:xfrm rot="16200000" flipV="1">
            <a:off x="1574353" y="2326783"/>
            <a:ext cx="0" cy="647700"/>
          </a:xfrm>
          <a:prstGeom prst="straightConnector1">
            <a:avLst/>
          </a:prstGeom>
          <a:solidFill>
            <a:srgbClr val="FFFF99"/>
          </a:solidFill>
          <a:ln w="31750" cap="flat" cmpd="sng" algn="ctr">
            <a:solidFill>
              <a:srgbClr val="4066AA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Rectangle 5"/>
          <p:cNvSpPr>
            <a:spLocks/>
          </p:cNvSpPr>
          <p:nvPr/>
        </p:nvSpPr>
        <p:spPr bwMode="auto">
          <a:xfrm>
            <a:off x="107504" y="5851053"/>
            <a:ext cx="4114800" cy="6477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 target</a:t>
            </a:r>
            <a:r>
              <a:rPr kumimoji="0" lang="en-GB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plate</a:t>
            </a: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6"/>
          <p:cNvSpPr>
            <a:spLocks/>
          </p:cNvSpPr>
          <p:nvPr/>
        </p:nvSpPr>
        <p:spPr bwMode="auto">
          <a:xfrm>
            <a:off x="3403153" y="4517553"/>
            <a:ext cx="638175" cy="542449"/>
          </a:xfrm>
          <a:prstGeom prst="ellipse">
            <a:avLst/>
          </a:prstGeom>
          <a:solidFill>
            <a:srgbClr val="FFFF99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b="1" dirty="0" smtClean="0">
                <a:latin typeface="Arial" charset="0"/>
              </a:rPr>
              <a:t>Z</a:t>
            </a:r>
            <a:r>
              <a:rPr lang="de-DE" b="1" baseline="-25000" dirty="0" smtClean="0">
                <a:latin typeface="Arial" charset="0"/>
              </a:rPr>
              <a:t>imp</a:t>
            </a:r>
            <a:endParaRPr kumimoji="0" lang="en-GB" b="1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>
            <a:spLocks/>
          </p:cNvSpPr>
          <p:nvPr/>
        </p:nvSpPr>
        <p:spPr bwMode="auto">
          <a:xfrm>
            <a:off x="2074416" y="4031765"/>
            <a:ext cx="638175" cy="542449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</a:t>
            </a:r>
          </a:p>
        </p:txBody>
      </p:sp>
      <p:sp>
        <p:nvSpPr>
          <p:cNvPr id="11" name="Oval 10"/>
          <p:cNvSpPr>
            <a:spLocks/>
          </p:cNvSpPr>
          <p:nvPr/>
        </p:nvSpPr>
        <p:spPr bwMode="auto">
          <a:xfrm>
            <a:off x="2074416" y="2341072"/>
            <a:ext cx="638175" cy="542449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</a:t>
            </a:r>
            <a:r>
              <a:rPr kumimoji="0" lang="en-GB" sz="24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+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ight Arrow 16"/>
          <p:cNvSpPr>
            <a:spLocks/>
          </p:cNvSpPr>
          <p:nvPr/>
        </p:nvSpPr>
        <p:spPr bwMode="auto">
          <a:xfrm rot="16200000">
            <a:off x="2328617" y="2229766"/>
            <a:ext cx="2719387" cy="789387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smtClean="0">
                <a:latin typeface="+mn-lt"/>
              </a:rPr>
              <a:t>n</a:t>
            </a:r>
            <a:r>
              <a:rPr lang="en-GB" baseline="-25000" dirty="0" smtClean="0">
                <a:latin typeface="+mn-lt"/>
              </a:rPr>
              <a:t>e</a:t>
            </a:r>
            <a:r>
              <a:rPr lang="en-GB" dirty="0" smtClean="0">
                <a:latin typeface="+mn-lt"/>
              </a:rPr>
              <a:t>, T</a:t>
            </a:r>
            <a:r>
              <a:rPr lang="en-GB" baseline="-25000" dirty="0" smtClean="0">
                <a:latin typeface="+mn-lt"/>
              </a:rPr>
              <a:t>e</a:t>
            </a:r>
            <a:r>
              <a:rPr lang="en-GB" dirty="0" smtClean="0">
                <a:latin typeface="+mn-lt"/>
              </a:rPr>
              <a:t> </a:t>
            </a:r>
            <a:r>
              <a:rPr lang="en-GB" dirty="0" smtClean="0">
                <a:latin typeface="+mn-lt"/>
                <a:sym typeface="Symbol"/>
              </a:rPr>
              <a:t>increase</a:t>
            </a: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cxnSp>
        <p:nvCxnSpPr>
          <p:cNvPr id="13" name="Straight Arrow Connector 18"/>
          <p:cNvCxnSpPr>
            <a:cxnSpLocks/>
          </p:cNvCxnSpPr>
          <p:nvPr/>
        </p:nvCxnSpPr>
        <p:spPr bwMode="auto">
          <a:xfrm flipH="1">
            <a:off x="2574478" y="5079528"/>
            <a:ext cx="895350" cy="631508"/>
          </a:xfrm>
          <a:prstGeom prst="straightConnector1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31"/>
          <p:cNvCxnSpPr>
            <a:cxnSpLocks/>
          </p:cNvCxnSpPr>
          <p:nvPr/>
        </p:nvCxnSpPr>
        <p:spPr bwMode="auto">
          <a:xfrm flipV="1">
            <a:off x="2403028" y="4903310"/>
            <a:ext cx="0" cy="647700"/>
          </a:xfrm>
          <a:prstGeom prst="straightConnector1">
            <a:avLst/>
          </a:prstGeom>
          <a:solidFill>
            <a:srgbClr val="FFFF99"/>
          </a:solidFill>
          <a:ln w="31750" cap="flat" cmpd="sng" algn="ctr">
            <a:solidFill>
              <a:srgbClr val="4066AA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32"/>
          <p:cNvCxnSpPr>
            <a:cxnSpLocks/>
          </p:cNvCxnSpPr>
          <p:nvPr/>
        </p:nvCxnSpPr>
        <p:spPr bwMode="auto">
          <a:xfrm flipV="1">
            <a:off x="2393503" y="3131649"/>
            <a:ext cx="0" cy="647700"/>
          </a:xfrm>
          <a:prstGeom prst="straightConnector1">
            <a:avLst/>
          </a:prstGeom>
          <a:solidFill>
            <a:srgbClr val="FFFF99"/>
          </a:solidFill>
          <a:ln w="31750" cap="flat" cmpd="sng" algn="ctr">
            <a:solidFill>
              <a:srgbClr val="4066AA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33"/>
          <p:cNvCxnSpPr>
            <a:cxnSpLocks/>
          </p:cNvCxnSpPr>
          <p:nvPr/>
        </p:nvCxnSpPr>
        <p:spPr bwMode="auto">
          <a:xfrm flipV="1">
            <a:off x="2393503" y="1402855"/>
            <a:ext cx="0" cy="647700"/>
          </a:xfrm>
          <a:prstGeom prst="straightConnector1">
            <a:avLst/>
          </a:prstGeom>
          <a:solidFill>
            <a:srgbClr val="FFFF99"/>
          </a:solidFill>
          <a:ln w="31750" cap="flat" cmpd="sng" algn="ctr">
            <a:solidFill>
              <a:srgbClr val="4066AA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17" name="TextBox 35"/>
          <p:cNvSpPr txBox="1">
            <a:spLocks/>
          </p:cNvSpPr>
          <p:nvPr/>
        </p:nvSpPr>
        <p:spPr>
          <a:xfrm>
            <a:off x="2401037" y="5027135"/>
            <a:ext cx="423514" cy="4447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Y</a:t>
            </a:r>
            <a:endParaRPr lang="en-GB" dirty="0"/>
          </a:p>
        </p:txBody>
      </p:sp>
      <p:sp>
        <p:nvSpPr>
          <p:cNvPr id="18" name="TextBox 36"/>
          <p:cNvSpPr txBox="1">
            <a:spLocks/>
          </p:cNvSpPr>
          <p:nvPr/>
        </p:nvSpPr>
        <p:spPr>
          <a:xfrm>
            <a:off x="2401037" y="3284050"/>
            <a:ext cx="423513" cy="4447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</a:t>
            </a:r>
            <a:endParaRPr lang="en-GB" dirty="0"/>
          </a:p>
        </p:txBody>
      </p:sp>
      <p:sp>
        <p:nvSpPr>
          <p:cNvPr id="19" name="TextBox 37"/>
          <p:cNvSpPr txBox="1">
            <a:spLocks/>
          </p:cNvSpPr>
          <p:nvPr/>
        </p:nvSpPr>
        <p:spPr>
          <a:xfrm>
            <a:off x="2401037" y="1564781"/>
            <a:ext cx="476413" cy="4447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</a:t>
            </a:r>
            <a:r>
              <a:rPr lang="en-GB" baseline="30000" dirty="0" smtClean="0"/>
              <a:t>′</a:t>
            </a:r>
            <a:endParaRPr lang="en-GB" dirty="0"/>
          </a:p>
        </p:txBody>
      </p:sp>
      <p:sp>
        <p:nvSpPr>
          <p:cNvPr id="20" name="Oval 41"/>
          <p:cNvSpPr>
            <a:spLocks/>
          </p:cNvSpPr>
          <p:nvPr/>
        </p:nvSpPr>
        <p:spPr bwMode="auto">
          <a:xfrm>
            <a:off x="550416" y="4031765"/>
            <a:ext cx="638175" cy="542449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</a:t>
            </a:r>
            <a:r>
              <a:rPr kumimoji="0" lang="en-GB" sz="36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*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Arc 49"/>
          <p:cNvSpPr>
            <a:spLocks/>
          </p:cNvSpPr>
          <p:nvPr/>
        </p:nvSpPr>
        <p:spPr bwMode="auto">
          <a:xfrm rot="13436417" flipH="1">
            <a:off x="946341" y="3762270"/>
            <a:ext cx="1209675" cy="922973"/>
          </a:xfrm>
          <a:prstGeom prst="arc">
            <a:avLst/>
          </a:prstGeom>
          <a:noFill/>
          <a:ln w="31750" cap="flat" cmpd="sng" algn="ctr">
            <a:solidFill>
              <a:srgbClr val="4066AA"/>
            </a:solidFill>
            <a:prstDash val="solid"/>
            <a:round/>
            <a:headEnd type="arrow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Arc 50"/>
          <p:cNvSpPr>
            <a:spLocks/>
          </p:cNvSpPr>
          <p:nvPr/>
        </p:nvSpPr>
        <p:spPr bwMode="auto">
          <a:xfrm rot="13436417" flipV="1">
            <a:off x="1013016" y="4200423"/>
            <a:ext cx="1209675" cy="922973"/>
          </a:xfrm>
          <a:prstGeom prst="arc">
            <a:avLst/>
          </a:prstGeom>
          <a:noFill/>
          <a:ln w="31750" cap="flat" cmpd="sng" algn="ctr">
            <a:solidFill>
              <a:srgbClr val="4066AA"/>
            </a:solidFill>
            <a:prstDash val="solid"/>
            <a:round/>
            <a:headEnd type="arrow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TextBox 51"/>
          <p:cNvSpPr txBox="1">
            <a:spLocks/>
          </p:cNvSpPr>
          <p:nvPr/>
        </p:nvSpPr>
        <p:spPr>
          <a:xfrm>
            <a:off x="1458062" y="4722330"/>
            <a:ext cx="423513" cy="4447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X</a:t>
            </a:r>
            <a:endParaRPr lang="en-GB" dirty="0"/>
          </a:p>
        </p:txBody>
      </p:sp>
      <p:sp>
        <p:nvSpPr>
          <p:cNvPr id="24" name="TextBox 52"/>
          <p:cNvSpPr txBox="1">
            <a:spLocks/>
          </p:cNvSpPr>
          <p:nvPr/>
        </p:nvSpPr>
        <p:spPr>
          <a:xfrm>
            <a:off x="1448537" y="3517417"/>
            <a:ext cx="423513" cy="4447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</a:t>
            </a:r>
            <a:endParaRPr lang="en-GB" dirty="0"/>
          </a:p>
        </p:txBody>
      </p:sp>
      <p:pic>
        <p:nvPicPr>
          <p:cNvPr id="25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500947">
            <a:off x="561019" y="3533105"/>
            <a:ext cx="1029758" cy="19745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26" name="TextBox 75"/>
          <p:cNvSpPr txBox="1">
            <a:spLocks/>
          </p:cNvSpPr>
          <p:nvPr/>
        </p:nvSpPr>
        <p:spPr>
          <a:xfrm>
            <a:off x="242057" y="3477798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>
                <a:solidFill>
                  <a:srgbClr val="4066AA"/>
                </a:solidFill>
                <a:latin typeface="+mn-lt"/>
                <a:sym typeface="Wingdings" pitchFamily="2" charset="2"/>
              </a:rPr>
              <a:t>W</a:t>
            </a:r>
            <a:r>
              <a:rPr lang="de-DE" dirty="0" smtClean="0">
                <a:solidFill>
                  <a:srgbClr val="4066AA"/>
                </a:solidFill>
                <a:latin typeface="Symbol" pitchFamily="18" charset="2"/>
                <a:sym typeface="Wingdings" pitchFamily="2" charset="2"/>
              </a:rPr>
              <a:t>I</a:t>
            </a:r>
            <a:endParaRPr lang="en-GB" b="1" dirty="0" smtClean="0">
              <a:solidFill>
                <a:srgbClr val="4066AA"/>
              </a:solidFill>
              <a:latin typeface="Calibri" pitchFamily="34" charset="0"/>
              <a:sym typeface="Wingdings" pitchFamily="2" charset="2"/>
            </a:endParaRPr>
          </a:p>
        </p:txBody>
      </p:sp>
      <p:pic>
        <p:nvPicPr>
          <p:cNvPr id="32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500947">
            <a:off x="810711" y="1737074"/>
            <a:ext cx="1029758" cy="19745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33" name="TextBox 75"/>
          <p:cNvSpPr txBox="1">
            <a:spLocks/>
          </p:cNvSpPr>
          <p:nvPr/>
        </p:nvSpPr>
        <p:spPr>
          <a:xfrm>
            <a:off x="414804" y="1681767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 smtClean="0">
                <a:solidFill>
                  <a:srgbClr val="4066AA"/>
                </a:solidFill>
                <a:latin typeface="+mn-lt"/>
                <a:sym typeface="Wingdings" pitchFamily="2" charset="2"/>
              </a:rPr>
              <a:t>W</a:t>
            </a:r>
            <a:r>
              <a:rPr lang="de-DE" dirty="0" smtClean="0">
                <a:solidFill>
                  <a:srgbClr val="4066AA"/>
                </a:solidFill>
                <a:latin typeface="Symbol" pitchFamily="18" charset="2"/>
                <a:sym typeface="Wingdings" pitchFamily="2" charset="2"/>
              </a:rPr>
              <a:t>II</a:t>
            </a:r>
            <a:endParaRPr lang="en-GB" b="1" dirty="0" smtClean="0">
              <a:solidFill>
                <a:srgbClr val="4066AA"/>
              </a:solidFill>
              <a:latin typeface="Calibri" pitchFamily="34" charset="0"/>
              <a:sym typeface="Wingdings" pitchFamily="2" charset="2"/>
            </a:endParaRPr>
          </a:p>
        </p:txBody>
      </p:sp>
      <p:graphicFrame>
        <p:nvGraphicFramePr>
          <p:cNvPr id="39" name="Objek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0328074"/>
              </p:ext>
            </p:extLst>
          </p:nvPr>
        </p:nvGraphicFramePr>
        <p:xfrm>
          <a:off x="4786064" y="4520220"/>
          <a:ext cx="39624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78" name="Formel" r:id="rId4" imgW="1752480" imgH="393480" progId="Equation.3">
                  <p:embed/>
                </p:oleObj>
              </mc:Choice>
              <mc:Fallback>
                <p:oleObj name="Formel" r:id="rId4" imgW="17524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86064" y="4520220"/>
                        <a:ext cx="39624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4692057" y="1021703"/>
            <a:ext cx="436048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42900" indent="-342900" eaLnBrk="1" hangingPunct="1">
              <a:buFont typeface="Wingdings" pitchFamily="2" charset="2"/>
              <a:buChar char="§"/>
            </a:pPr>
            <a:r>
              <a:rPr lang="en-GB" sz="2000" b="1" dirty="0" smtClean="0">
                <a:solidFill>
                  <a:srgbClr val="336699"/>
                </a:solidFill>
                <a:latin typeface="+mn-lt"/>
              </a:rPr>
              <a:t>Full ionising plasma conditions</a:t>
            </a:r>
          </a:p>
          <a:p>
            <a:pPr marL="342900" indent="-342900" eaLnBrk="1" hangingPunct="1">
              <a:buFont typeface="Wingdings" pitchFamily="2" charset="2"/>
              <a:buChar char="§"/>
            </a:pPr>
            <a:r>
              <a:rPr lang="de-DE" sz="2000" b="1" dirty="0" smtClean="0">
                <a:solidFill>
                  <a:srgbClr val="336699"/>
                </a:solidFill>
                <a:latin typeface="+mn-lt"/>
              </a:rPr>
              <a:t>W </a:t>
            </a:r>
            <a:r>
              <a:rPr lang="de-DE" sz="2000" b="1" dirty="0" err="1" smtClean="0">
                <a:solidFill>
                  <a:srgbClr val="336699"/>
                </a:solidFill>
                <a:latin typeface="+mn-lt"/>
              </a:rPr>
              <a:t>sputtering</a:t>
            </a:r>
            <a:r>
              <a:rPr lang="de-DE" sz="2000" b="1" dirty="0" smtClean="0">
                <a:solidFill>
                  <a:srgbClr val="336699"/>
                </a:solidFill>
                <a:latin typeface="+mn-lt"/>
              </a:rPr>
              <a:t> </a:t>
            </a:r>
            <a:r>
              <a:rPr lang="de-DE" sz="2000" b="1" dirty="0" err="1" smtClean="0">
                <a:solidFill>
                  <a:srgbClr val="336699"/>
                </a:solidFill>
                <a:latin typeface="+mn-lt"/>
              </a:rPr>
              <a:t>flux</a:t>
            </a:r>
            <a:r>
              <a:rPr lang="de-DE" sz="2000" b="1" dirty="0" smtClean="0">
                <a:solidFill>
                  <a:srgbClr val="336699"/>
                </a:solidFill>
                <a:latin typeface="+mn-lt"/>
              </a:rPr>
              <a:t> </a:t>
            </a:r>
            <a:r>
              <a:rPr lang="de-DE" sz="2000" b="1" dirty="0" err="1" smtClean="0">
                <a:solidFill>
                  <a:srgbClr val="336699"/>
                </a:solidFill>
                <a:latin typeface="+mn-lt"/>
              </a:rPr>
              <a:t>from</a:t>
            </a:r>
            <a:r>
              <a:rPr lang="de-DE" sz="2000" b="1" dirty="0" smtClean="0">
                <a:solidFill>
                  <a:srgbClr val="336699"/>
                </a:solidFill>
                <a:latin typeface="+mn-lt"/>
              </a:rPr>
              <a:t> neutral </a:t>
            </a:r>
          </a:p>
          <a:p>
            <a:pPr eaLnBrk="1" hangingPunct="1"/>
            <a:r>
              <a:rPr lang="de-DE" sz="2000" b="1" dirty="0">
                <a:solidFill>
                  <a:srgbClr val="336699"/>
                </a:solidFill>
                <a:latin typeface="+mn-lt"/>
              </a:rPr>
              <a:t> </a:t>
            </a:r>
            <a:r>
              <a:rPr lang="de-DE" sz="2000" b="1" dirty="0" smtClean="0">
                <a:solidFill>
                  <a:srgbClr val="336699"/>
                </a:solidFill>
                <a:latin typeface="+mn-lt"/>
              </a:rPr>
              <a:t>    W </a:t>
            </a:r>
            <a:r>
              <a:rPr lang="de-DE" sz="2000" b="1" dirty="0" err="1" smtClean="0">
                <a:solidFill>
                  <a:srgbClr val="336699"/>
                </a:solidFill>
                <a:latin typeface="+mn-lt"/>
              </a:rPr>
              <a:t>line</a:t>
            </a:r>
            <a:r>
              <a:rPr lang="de-DE" sz="2000" b="1" dirty="0" smtClean="0">
                <a:solidFill>
                  <a:srgbClr val="336699"/>
                </a:solidFill>
                <a:latin typeface="+mn-lt"/>
              </a:rPr>
              <a:t> </a:t>
            </a:r>
            <a:r>
              <a:rPr lang="de-DE" sz="2000" b="1" dirty="0" err="1" smtClean="0">
                <a:solidFill>
                  <a:srgbClr val="336699"/>
                </a:solidFill>
                <a:latin typeface="+mn-lt"/>
              </a:rPr>
              <a:t>observation</a:t>
            </a:r>
            <a:endParaRPr lang="en-GB" sz="2000" b="1" dirty="0" smtClean="0">
              <a:solidFill>
                <a:srgbClr val="336699"/>
              </a:solidFill>
              <a:latin typeface="+mn-lt"/>
            </a:endParaRPr>
          </a:p>
        </p:txBody>
      </p:sp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5256076" y="3086167"/>
            <a:ext cx="323518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indent="-285750" eaLnBrk="1" hangingPunct="1">
              <a:buFont typeface="Wingdings" pitchFamily="2" charset="2"/>
              <a:buChar char="§"/>
            </a:pPr>
            <a:r>
              <a:rPr lang="de-DE" sz="1400" b="1" dirty="0">
                <a:solidFill>
                  <a:srgbClr val="336699"/>
                </a:solidFill>
              </a:rPr>
              <a:t>S </a:t>
            </a:r>
            <a:r>
              <a:rPr lang="de-DE" sz="1400" b="1" dirty="0" err="1">
                <a:solidFill>
                  <a:srgbClr val="336699"/>
                </a:solidFill>
              </a:rPr>
              <a:t>for</a:t>
            </a:r>
            <a:r>
              <a:rPr lang="de-DE" sz="1400" b="1" dirty="0">
                <a:solidFill>
                  <a:srgbClr val="336699"/>
                </a:solidFill>
              </a:rPr>
              <a:t> </a:t>
            </a:r>
            <a:r>
              <a:rPr lang="de-DE" sz="1400" b="1" dirty="0" err="1">
                <a:solidFill>
                  <a:srgbClr val="336699"/>
                </a:solidFill>
              </a:rPr>
              <a:t>ioniSation</a:t>
            </a:r>
            <a:r>
              <a:rPr lang="de-DE" sz="1400" b="1" dirty="0">
                <a:solidFill>
                  <a:srgbClr val="336699"/>
                </a:solidFill>
              </a:rPr>
              <a:t> rate </a:t>
            </a:r>
            <a:r>
              <a:rPr lang="de-DE" sz="1400" b="1" dirty="0" err="1">
                <a:solidFill>
                  <a:srgbClr val="336699"/>
                </a:solidFill>
              </a:rPr>
              <a:t>coeffecient</a:t>
            </a:r>
            <a:endParaRPr lang="en-GB" sz="1400" b="1" dirty="0">
              <a:solidFill>
                <a:srgbClr val="336699"/>
              </a:solidFill>
            </a:endParaRPr>
          </a:p>
          <a:p>
            <a:pPr marL="285750" indent="-285750" eaLnBrk="1" hangingPunct="1">
              <a:buFont typeface="Wingdings" pitchFamily="2" charset="2"/>
              <a:buChar char="§"/>
            </a:pPr>
            <a:r>
              <a:rPr lang="de-DE" sz="1400" b="1" dirty="0" smtClean="0">
                <a:solidFill>
                  <a:srgbClr val="336699"/>
                </a:solidFill>
                <a:latin typeface="+mn-lt"/>
              </a:rPr>
              <a:t>X </a:t>
            </a:r>
            <a:r>
              <a:rPr lang="de-DE" sz="1400" b="1" dirty="0" err="1" smtClean="0">
                <a:solidFill>
                  <a:srgbClr val="336699"/>
                </a:solidFill>
                <a:latin typeface="+mn-lt"/>
              </a:rPr>
              <a:t>for</a:t>
            </a:r>
            <a:r>
              <a:rPr lang="de-DE" sz="1400" b="1" dirty="0" smtClean="0">
                <a:solidFill>
                  <a:srgbClr val="336699"/>
                </a:solidFill>
                <a:latin typeface="+mn-lt"/>
              </a:rPr>
              <a:t> </a:t>
            </a:r>
            <a:r>
              <a:rPr lang="de-DE" sz="1400" b="1" dirty="0" err="1" smtClean="0">
                <a:solidFill>
                  <a:srgbClr val="336699"/>
                </a:solidFill>
                <a:latin typeface="+mn-lt"/>
              </a:rPr>
              <a:t>eXciatation</a:t>
            </a:r>
            <a:r>
              <a:rPr lang="de-DE" sz="1400" b="1" dirty="0" smtClean="0">
                <a:solidFill>
                  <a:srgbClr val="336699"/>
                </a:solidFill>
                <a:latin typeface="+mn-lt"/>
              </a:rPr>
              <a:t> rate </a:t>
            </a:r>
            <a:r>
              <a:rPr lang="de-DE" sz="1400" b="1" dirty="0" err="1" smtClean="0">
                <a:solidFill>
                  <a:srgbClr val="336699"/>
                </a:solidFill>
                <a:latin typeface="+mn-lt"/>
              </a:rPr>
              <a:t>coeffecient</a:t>
            </a:r>
            <a:endParaRPr lang="de-DE" sz="1400" b="1" dirty="0" smtClean="0">
              <a:solidFill>
                <a:srgbClr val="336699"/>
              </a:solidFill>
              <a:latin typeface="+mn-lt"/>
            </a:endParaRPr>
          </a:p>
          <a:p>
            <a:pPr marL="285750" indent="-285750" eaLnBrk="1" hangingPunct="1">
              <a:buFont typeface="Wingdings" pitchFamily="2" charset="2"/>
              <a:buChar char="§"/>
            </a:pPr>
            <a:r>
              <a:rPr lang="de-DE" sz="1400" b="1" dirty="0" smtClean="0">
                <a:solidFill>
                  <a:srgbClr val="336699"/>
                </a:solidFill>
                <a:latin typeface="+mn-lt"/>
              </a:rPr>
              <a:t>B </a:t>
            </a:r>
            <a:r>
              <a:rPr lang="de-DE" sz="1400" b="1" dirty="0" err="1" smtClean="0">
                <a:solidFill>
                  <a:srgbClr val="336699"/>
                </a:solidFill>
                <a:latin typeface="+mn-lt"/>
              </a:rPr>
              <a:t>for</a:t>
            </a:r>
            <a:r>
              <a:rPr lang="de-DE" sz="1400" b="1" dirty="0" smtClean="0">
                <a:solidFill>
                  <a:srgbClr val="336699"/>
                </a:solidFill>
                <a:latin typeface="+mn-lt"/>
              </a:rPr>
              <a:t> </a:t>
            </a:r>
            <a:r>
              <a:rPr lang="de-DE" sz="1400" b="1" dirty="0" err="1" smtClean="0">
                <a:solidFill>
                  <a:srgbClr val="336699"/>
                </a:solidFill>
                <a:latin typeface="+mn-lt"/>
              </a:rPr>
              <a:t>Branching</a:t>
            </a:r>
            <a:r>
              <a:rPr lang="de-DE" sz="1400" b="1" dirty="0" smtClean="0">
                <a:solidFill>
                  <a:srgbClr val="336699"/>
                </a:solidFill>
                <a:latin typeface="+mn-lt"/>
              </a:rPr>
              <a:t> </a:t>
            </a:r>
            <a:r>
              <a:rPr lang="de-DE" sz="1400" b="1" dirty="0" err="1" smtClean="0">
                <a:solidFill>
                  <a:srgbClr val="336699"/>
                </a:solidFill>
                <a:latin typeface="+mn-lt"/>
              </a:rPr>
              <a:t>ratio</a:t>
            </a:r>
            <a:endParaRPr lang="en-GB" sz="1400" b="1" dirty="0">
              <a:solidFill>
                <a:srgbClr val="336699"/>
              </a:solidFill>
              <a:latin typeface="+mn-lt"/>
            </a:endParaRPr>
          </a:p>
        </p:txBody>
      </p:sp>
      <p:sp>
        <p:nvSpPr>
          <p:cNvPr id="42" name="Text Box 6"/>
          <p:cNvSpPr txBox="1">
            <a:spLocks noChangeArrowheads="1"/>
          </p:cNvSpPr>
          <p:nvPr/>
        </p:nvSpPr>
        <p:spPr bwMode="auto">
          <a:xfrm>
            <a:off x="4683668" y="3984153"/>
            <a:ext cx="46009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42900" indent="-342900" eaLnBrk="1" hangingPunct="1">
              <a:buFont typeface="Wingdings" pitchFamily="2" charset="2"/>
              <a:buChar char="§"/>
            </a:pPr>
            <a:r>
              <a:rPr lang="de-DE" sz="2000" b="1" dirty="0" err="1" smtClean="0">
                <a:solidFill>
                  <a:srgbClr val="336699"/>
                </a:solidFill>
                <a:latin typeface="+mn-lt"/>
              </a:rPr>
              <a:t>Accordingly</a:t>
            </a:r>
            <a:r>
              <a:rPr lang="de-DE" sz="2000" b="1" dirty="0" smtClean="0">
                <a:solidFill>
                  <a:srgbClr val="336699"/>
                </a:solidFill>
                <a:latin typeface="+mn-lt"/>
              </a:rPr>
              <a:t> </a:t>
            </a:r>
            <a:r>
              <a:rPr lang="de-DE" sz="2000" b="1" dirty="0" err="1" smtClean="0">
                <a:solidFill>
                  <a:srgbClr val="336699"/>
                </a:solidFill>
                <a:latin typeface="+mn-lt"/>
              </a:rPr>
              <a:t>for</a:t>
            </a:r>
            <a:r>
              <a:rPr lang="de-DE" sz="2000" b="1" dirty="0">
                <a:solidFill>
                  <a:srgbClr val="336699"/>
                </a:solidFill>
                <a:latin typeface="+mn-lt"/>
              </a:rPr>
              <a:t> </a:t>
            </a:r>
            <a:r>
              <a:rPr lang="de-DE" sz="2000" b="1" dirty="0" err="1" smtClean="0">
                <a:solidFill>
                  <a:srgbClr val="336699"/>
                </a:solidFill>
                <a:latin typeface="+mn-lt"/>
              </a:rPr>
              <a:t>the</a:t>
            </a:r>
            <a:r>
              <a:rPr lang="de-DE" sz="2000" b="1" dirty="0" smtClean="0">
                <a:solidFill>
                  <a:srgbClr val="336699"/>
                </a:solidFill>
                <a:latin typeface="+mn-lt"/>
              </a:rPr>
              <a:t> </a:t>
            </a:r>
            <a:r>
              <a:rPr lang="de-DE" sz="2000" b="1" dirty="0" err="1" smtClean="0">
                <a:solidFill>
                  <a:srgbClr val="336699"/>
                </a:solidFill>
                <a:latin typeface="+mn-lt"/>
              </a:rPr>
              <a:t>flux</a:t>
            </a:r>
            <a:r>
              <a:rPr lang="de-DE" sz="2000" b="1" dirty="0" smtClean="0">
                <a:solidFill>
                  <a:srgbClr val="336699"/>
                </a:solidFill>
                <a:latin typeface="+mn-lt"/>
              </a:rPr>
              <a:t> </a:t>
            </a:r>
            <a:r>
              <a:rPr lang="de-DE" sz="2000" b="1" dirty="0" err="1" smtClean="0">
                <a:solidFill>
                  <a:srgbClr val="336699"/>
                </a:solidFill>
                <a:latin typeface="+mn-lt"/>
              </a:rPr>
              <a:t>of</a:t>
            </a:r>
            <a:r>
              <a:rPr lang="de-DE" sz="2000" b="1" dirty="0" smtClean="0">
                <a:solidFill>
                  <a:srgbClr val="336699"/>
                </a:solidFill>
                <a:latin typeface="+mn-lt"/>
              </a:rPr>
              <a:t> </a:t>
            </a:r>
            <a:r>
              <a:rPr lang="de-DE" sz="2000" b="1" dirty="0" err="1" smtClean="0">
                <a:solidFill>
                  <a:srgbClr val="336699"/>
                </a:solidFill>
                <a:latin typeface="+mn-lt"/>
              </a:rPr>
              <a:t>single</a:t>
            </a:r>
            <a:r>
              <a:rPr lang="de-DE" sz="2000" b="1" dirty="0" smtClean="0">
                <a:solidFill>
                  <a:srgbClr val="336699"/>
                </a:solidFill>
                <a:latin typeface="+mn-lt"/>
              </a:rPr>
              <a:t> </a:t>
            </a:r>
          </a:p>
          <a:p>
            <a:pPr eaLnBrk="1" hangingPunct="1"/>
            <a:r>
              <a:rPr lang="de-DE" sz="2000" b="1" dirty="0">
                <a:solidFill>
                  <a:srgbClr val="336699"/>
                </a:solidFill>
                <a:latin typeface="+mn-lt"/>
              </a:rPr>
              <a:t> </a:t>
            </a:r>
            <a:r>
              <a:rPr lang="de-DE" sz="2000" b="1" dirty="0" smtClean="0">
                <a:solidFill>
                  <a:srgbClr val="336699"/>
                </a:solidFill>
                <a:latin typeface="+mn-lt"/>
              </a:rPr>
              <a:t>    </a:t>
            </a:r>
            <a:r>
              <a:rPr lang="de-DE" sz="2000" b="1" dirty="0" err="1" smtClean="0">
                <a:solidFill>
                  <a:srgbClr val="336699"/>
                </a:solidFill>
                <a:latin typeface="+mn-lt"/>
              </a:rPr>
              <a:t>ionsed</a:t>
            </a:r>
            <a:r>
              <a:rPr lang="de-DE" sz="2000" b="1" dirty="0" smtClean="0">
                <a:solidFill>
                  <a:srgbClr val="336699"/>
                </a:solidFill>
                <a:latin typeface="+mn-lt"/>
              </a:rPr>
              <a:t> W</a:t>
            </a:r>
            <a:endParaRPr lang="en-GB" sz="2000" b="1" dirty="0" smtClean="0">
              <a:solidFill>
                <a:srgbClr val="336699"/>
              </a:solidFill>
              <a:latin typeface="+mn-lt"/>
            </a:endParaRPr>
          </a:p>
        </p:txBody>
      </p:sp>
      <p:graphicFrame>
        <p:nvGraphicFramePr>
          <p:cNvPr id="43" name="Objek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5796150"/>
              </p:ext>
            </p:extLst>
          </p:nvPr>
        </p:nvGraphicFramePr>
        <p:xfrm>
          <a:off x="4835525" y="2097088"/>
          <a:ext cx="3876675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79" name="Formel" r:id="rId6" imgW="1714320" imgH="393480" progId="Equation.3">
                  <p:embed/>
                </p:oleObj>
              </mc:Choice>
              <mc:Fallback>
                <p:oleObj name="Formel" r:id="rId6" imgW="1714320" imgH="393480" progId="Equation.3">
                  <p:embed/>
                  <p:pic>
                    <p:nvPicPr>
                      <p:cNvPr id="0" name="Objek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5525" y="2097088"/>
                        <a:ext cx="3876675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4692057" y="5395282"/>
            <a:ext cx="41809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42900" indent="-342900" eaLnBrk="1" hangingPunct="1">
              <a:buFont typeface="Wingdings" pitchFamily="2" charset="2"/>
              <a:buChar char="§"/>
            </a:pPr>
            <a:r>
              <a:rPr lang="de-DE" sz="2000" b="1" dirty="0" err="1" smtClean="0">
                <a:solidFill>
                  <a:srgbClr val="336699"/>
                </a:solidFill>
                <a:latin typeface="+mn-lt"/>
              </a:rPr>
              <a:t>Comparison</a:t>
            </a:r>
            <a:r>
              <a:rPr lang="de-DE" sz="2000" b="1" dirty="0" smtClean="0">
                <a:solidFill>
                  <a:srgbClr val="336699"/>
                </a:solidFill>
                <a:latin typeface="+mn-lt"/>
              </a:rPr>
              <a:t> </a:t>
            </a:r>
            <a:r>
              <a:rPr lang="de-DE" sz="2000" b="1" dirty="0" err="1" smtClean="0">
                <a:solidFill>
                  <a:srgbClr val="336699"/>
                </a:solidFill>
                <a:latin typeface="+mn-lt"/>
              </a:rPr>
              <a:t>of</a:t>
            </a:r>
            <a:r>
              <a:rPr lang="de-DE" sz="2000" b="1" dirty="0" smtClean="0">
                <a:solidFill>
                  <a:srgbClr val="336699"/>
                </a:solidFill>
                <a:latin typeface="+mn-lt"/>
              </a:rPr>
              <a:t> </a:t>
            </a:r>
            <a:r>
              <a:rPr lang="de-DE" sz="2000" b="1" dirty="0" smtClean="0">
                <a:solidFill>
                  <a:srgbClr val="336699"/>
                </a:solidFill>
                <a:latin typeface="Symbol" pitchFamily="18" charset="2"/>
              </a:rPr>
              <a:t>G</a:t>
            </a:r>
            <a:r>
              <a:rPr lang="de-DE" sz="2000" b="1" baseline="-25000" dirty="0" smtClean="0">
                <a:solidFill>
                  <a:srgbClr val="336699"/>
                </a:solidFill>
                <a:latin typeface="+mn-lt"/>
              </a:rPr>
              <a:t>W0</a:t>
            </a:r>
            <a:r>
              <a:rPr lang="de-DE" sz="2000" b="1" dirty="0" smtClean="0">
                <a:solidFill>
                  <a:srgbClr val="336699"/>
                </a:solidFill>
                <a:latin typeface="+mn-lt"/>
              </a:rPr>
              <a:t> </a:t>
            </a:r>
            <a:r>
              <a:rPr lang="de-DE" sz="2000" b="1" dirty="0" err="1" smtClean="0">
                <a:solidFill>
                  <a:srgbClr val="336699"/>
                </a:solidFill>
                <a:latin typeface="+mn-lt"/>
              </a:rPr>
              <a:t>and</a:t>
            </a:r>
            <a:r>
              <a:rPr lang="de-DE" sz="2000" b="1" dirty="0" smtClean="0">
                <a:solidFill>
                  <a:srgbClr val="336699"/>
                </a:solidFill>
                <a:latin typeface="+mn-lt"/>
              </a:rPr>
              <a:t> </a:t>
            </a:r>
            <a:r>
              <a:rPr lang="de-DE" sz="2000" b="1" dirty="0" smtClean="0">
                <a:solidFill>
                  <a:srgbClr val="336699"/>
                </a:solidFill>
                <a:latin typeface="Symbol" pitchFamily="18" charset="2"/>
              </a:rPr>
              <a:t>G</a:t>
            </a:r>
            <a:r>
              <a:rPr lang="de-DE" sz="2000" b="1" baseline="-25000" dirty="0" smtClean="0">
                <a:solidFill>
                  <a:srgbClr val="336699"/>
                </a:solidFill>
                <a:latin typeface="+mn-lt"/>
              </a:rPr>
              <a:t>W+</a:t>
            </a:r>
          </a:p>
          <a:p>
            <a:pPr eaLnBrk="1" hangingPunct="1"/>
            <a:r>
              <a:rPr lang="de-DE" sz="2000" b="1" dirty="0">
                <a:solidFill>
                  <a:srgbClr val="336699"/>
                </a:solidFill>
                <a:latin typeface="+mn-lt"/>
              </a:rPr>
              <a:t> </a:t>
            </a:r>
            <a:r>
              <a:rPr lang="de-DE" sz="2000" b="1" dirty="0" smtClean="0">
                <a:solidFill>
                  <a:srgbClr val="336699"/>
                </a:solidFill>
                <a:latin typeface="+mn-lt"/>
              </a:rPr>
              <a:t>    =&gt; prompt </a:t>
            </a:r>
            <a:r>
              <a:rPr lang="de-DE" sz="2000" b="1" dirty="0" err="1" smtClean="0">
                <a:solidFill>
                  <a:srgbClr val="336699"/>
                </a:solidFill>
                <a:latin typeface="+mn-lt"/>
              </a:rPr>
              <a:t>redeposition</a:t>
            </a:r>
            <a:r>
              <a:rPr lang="de-DE" sz="2000" b="1" dirty="0" smtClean="0">
                <a:solidFill>
                  <a:srgbClr val="336699"/>
                </a:solidFill>
                <a:latin typeface="+mn-lt"/>
              </a:rPr>
              <a:t> </a:t>
            </a:r>
            <a:r>
              <a:rPr lang="de-DE" sz="2000" b="1" dirty="0" err="1" smtClean="0">
                <a:solidFill>
                  <a:srgbClr val="336699"/>
                </a:solidFill>
                <a:latin typeface="+mn-lt"/>
              </a:rPr>
              <a:t>factor</a:t>
            </a:r>
            <a:endParaRPr lang="en-GB" sz="2000" b="1" dirty="0" smtClean="0">
              <a:solidFill>
                <a:srgbClr val="336699"/>
              </a:solidFill>
              <a:latin typeface="+mn-l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07504" y="5604832"/>
            <a:ext cx="13035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err="1">
                <a:latin typeface="+mn-lt"/>
              </a:rPr>
              <a:t>G</a:t>
            </a:r>
            <a:r>
              <a:rPr lang="de-DE" sz="1000" b="1" dirty="0" err="1" smtClean="0">
                <a:latin typeface="+mn-lt"/>
              </a:rPr>
              <a:t>.v.Rooij</a:t>
            </a:r>
            <a:r>
              <a:rPr lang="de-DE" sz="1000" b="1" dirty="0" smtClean="0">
                <a:latin typeface="+mn-lt"/>
              </a:rPr>
              <a:t> PSI 2012</a:t>
            </a:r>
            <a:endParaRPr lang="en-GB" sz="1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9336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Grotian</a:t>
            </a:r>
            <a:r>
              <a:rPr lang="de-DE" dirty="0" smtClean="0"/>
              <a:t> Diagramm </a:t>
            </a:r>
            <a:r>
              <a:rPr lang="de-DE" dirty="0" err="1" smtClean="0"/>
              <a:t>for</a:t>
            </a:r>
            <a:r>
              <a:rPr lang="de-DE" dirty="0" smtClean="0"/>
              <a:t> Neutral W</a:t>
            </a:r>
            <a:endParaRPr lang="en-GB" dirty="0"/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4725988" y="1098550"/>
            <a:ext cx="25920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2000" b="1">
                <a:solidFill>
                  <a:srgbClr val="3B2478"/>
                </a:solidFill>
                <a:latin typeface="+mn-lt"/>
              </a:rPr>
              <a:t>NIST tables version 3</a:t>
            </a:r>
            <a:endParaRPr lang="de-DE">
              <a:latin typeface="+mn-lt"/>
            </a:endParaRPr>
          </a:p>
        </p:txBody>
      </p:sp>
      <p:pic>
        <p:nvPicPr>
          <p:cNvPr id="29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1406525"/>
            <a:ext cx="6881813" cy="439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Freeform 11"/>
          <p:cNvSpPr>
            <a:spLocks/>
          </p:cNvSpPr>
          <p:nvPr/>
        </p:nvSpPr>
        <p:spPr bwMode="auto">
          <a:xfrm>
            <a:off x="5368925" y="3457575"/>
            <a:ext cx="285750" cy="187325"/>
          </a:xfrm>
          <a:custGeom>
            <a:avLst/>
            <a:gdLst>
              <a:gd name="T0" fmla="*/ 0 w 38"/>
              <a:gd name="T1" fmla="*/ 2147483647 h 25"/>
              <a:gd name="T2" fmla="*/ 2147483647 w 38"/>
              <a:gd name="T3" fmla="*/ 2147483647 h 25"/>
              <a:gd name="T4" fmla="*/ 2147483647 w 38"/>
              <a:gd name="T5" fmla="*/ 2147483647 h 25"/>
              <a:gd name="T6" fmla="*/ 2147483647 w 38"/>
              <a:gd name="T7" fmla="*/ 0 h 25"/>
              <a:gd name="T8" fmla="*/ 0 w 38"/>
              <a:gd name="T9" fmla="*/ 2147483647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25">
                <a:moveTo>
                  <a:pt x="0" y="22"/>
                </a:moveTo>
                <a:lnTo>
                  <a:pt x="3" y="25"/>
                </a:lnTo>
                <a:lnTo>
                  <a:pt x="38" y="3"/>
                </a:lnTo>
                <a:lnTo>
                  <a:pt x="35" y="0"/>
                </a:lnTo>
                <a:lnTo>
                  <a:pt x="0" y="22"/>
                </a:lnTo>
                <a:close/>
              </a:path>
            </a:pathLst>
          </a:custGeom>
          <a:solidFill>
            <a:srgbClr val="E54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31" name="Freeform 12"/>
          <p:cNvSpPr>
            <a:spLocks/>
          </p:cNvSpPr>
          <p:nvPr/>
        </p:nvSpPr>
        <p:spPr bwMode="auto">
          <a:xfrm>
            <a:off x="4870450" y="3476625"/>
            <a:ext cx="285750" cy="188913"/>
          </a:xfrm>
          <a:custGeom>
            <a:avLst/>
            <a:gdLst>
              <a:gd name="T0" fmla="*/ 0 w 38"/>
              <a:gd name="T1" fmla="*/ 2147483647 h 25"/>
              <a:gd name="T2" fmla="*/ 2147483647 w 38"/>
              <a:gd name="T3" fmla="*/ 2147483647 h 25"/>
              <a:gd name="T4" fmla="*/ 2147483647 w 38"/>
              <a:gd name="T5" fmla="*/ 2147483647 h 25"/>
              <a:gd name="T6" fmla="*/ 2147483647 w 38"/>
              <a:gd name="T7" fmla="*/ 0 h 25"/>
              <a:gd name="T8" fmla="*/ 0 w 38"/>
              <a:gd name="T9" fmla="*/ 2147483647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25">
                <a:moveTo>
                  <a:pt x="0" y="22"/>
                </a:moveTo>
                <a:lnTo>
                  <a:pt x="4" y="25"/>
                </a:lnTo>
                <a:lnTo>
                  <a:pt x="38" y="3"/>
                </a:lnTo>
                <a:lnTo>
                  <a:pt x="35" y="0"/>
                </a:lnTo>
                <a:lnTo>
                  <a:pt x="0" y="22"/>
                </a:lnTo>
                <a:close/>
              </a:path>
            </a:pathLst>
          </a:custGeom>
          <a:solidFill>
            <a:srgbClr val="E54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32" name="Freeform 13"/>
          <p:cNvSpPr>
            <a:spLocks/>
          </p:cNvSpPr>
          <p:nvPr/>
        </p:nvSpPr>
        <p:spPr bwMode="auto">
          <a:xfrm>
            <a:off x="4033838" y="3930650"/>
            <a:ext cx="263525" cy="209550"/>
          </a:xfrm>
          <a:custGeom>
            <a:avLst/>
            <a:gdLst>
              <a:gd name="T0" fmla="*/ 0 w 35"/>
              <a:gd name="T1" fmla="*/ 2147483647 h 28"/>
              <a:gd name="T2" fmla="*/ 2147483647 w 35"/>
              <a:gd name="T3" fmla="*/ 2147483647 h 28"/>
              <a:gd name="T4" fmla="*/ 2147483647 w 35"/>
              <a:gd name="T5" fmla="*/ 2147483647 h 28"/>
              <a:gd name="T6" fmla="*/ 2147483647 w 35"/>
              <a:gd name="T7" fmla="*/ 0 h 28"/>
              <a:gd name="T8" fmla="*/ 0 w 35"/>
              <a:gd name="T9" fmla="*/ 2147483647 h 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5" h="28">
                <a:moveTo>
                  <a:pt x="0" y="25"/>
                </a:moveTo>
                <a:lnTo>
                  <a:pt x="4" y="28"/>
                </a:lnTo>
                <a:lnTo>
                  <a:pt x="35" y="3"/>
                </a:lnTo>
                <a:lnTo>
                  <a:pt x="31" y="0"/>
                </a:lnTo>
                <a:lnTo>
                  <a:pt x="0" y="25"/>
                </a:lnTo>
                <a:close/>
              </a:path>
            </a:pathLst>
          </a:custGeom>
          <a:solidFill>
            <a:srgbClr val="E54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33" name="Freeform 14"/>
          <p:cNvSpPr>
            <a:spLocks/>
          </p:cNvSpPr>
          <p:nvPr/>
        </p:nvSpPr>
        <p:spPr bwMode="auto">
          <a:xfrm>
            <a:off x="4094163" y="3960813"/>
            <a:ext cx="255587" cy="217487"/>
          </a:xfrm>
          <a:custGeom>
            <a:avLst/>
            <a:gdLst>
              <a:gd name="T0" fmla="*/ 0 w 34"/>
              <a:gd name="T1" fmla="*/ 2147483647 h 29"/>
              <a:gd name="T2" fmla="*/ 2147483647 w 34"/>
              <a:gd name="T3" fmla="*/ 2147483647 h 29"/>
              <a:gd name="T4" fmla="*/ 2147483647 w 34"/>
              <a:gd name="T5" fmla="*/ 2147483647 h 29"/>
              <a:gd name="T6" fmla="*/ 2147483647 w 34"/>
              <a:gd name="T7" fmla="*/ 0 h 29"/>
              <a:gd name="T8" fmla="*/ 0 w 34"/>
              <a:gd name="T9" fmla="*/ 2147483647 h 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" h="29">
                <a:moveTo>
                  <a:pt x="0" y="26"/>
                </a:moveTo>
                <a:lnTo>
                  <a:pt x="4" y="29"/>
                </a:lnTo>
                <a:lnTo>
                  <a:pt x="34" y="3"/>
                </a:lnTo>
                <a:lnTo>
                  <a:pt x="30" y="0"/>
                </a:lnTo>
                <a:lnTo>
                  <a:pt x="0" y="26"/>
                </a:lnTo>
                <a:close/>
              </a:path>
            </a:pathLst>
          </a:custGeom>
          <a:solidFill>
            <a:srgbClr val="00A4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34" name="Freeform 15"/>
          <p:cNvSpPr>
            <a:spLocks/>
          </p:cNvSpPr>
          <p:nvPr/>
        </p:nvSpPr>
        <p:spPr bwMode="auto">
          <a:xfrm>
            <a:off x="4160838" y="3614738"/>
            <a:ext cx="285750" cy="187325"/>
          </a:xfrm>
          <a:custGeom>
            <a:avLst/>
            <a:gdLst>
              <a:gd name="T0" fmla="*/ 0 w 38"/>
              <a:gd name="T1" fmla="*/ 2147483647 h 25"/>
              <a:gd name="T2" fmla="*/ 2147483647 w 38"/>
              <a:gd name="T3" fmla="*/ 2147483647 h 25"/>
              <a:gd name="T4" fmla="*/ 2147483647 w 38"/>
              <a:gd name="T5" fmla="*/ 2147483647 h 25"/>
              <a:gd name="T6" fmla="*/ 2147483647 w 38"/>
              <a:gd name="T7" fmla="*/ 0 h 25"/>
              <a:gd name="T8" fmla="*/ 0 w 38"/>
              <a:gd name="T9" fmla="*/ 2147483647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25">
                <a:moveTo>
                  <a:pt x="0" y="21"/>
                </a:moveTo>
                <a:lnTo>
                  <a:pt x="3" y="25"/>
                </a:lnTo>
                <a:lnTo>
                  <a:pt x="38" y="3"/>
                </a:lnTo>
                <a:lnTo>
                  <a:pt x="35" y="0"/>
                </a:lnTo>
                <a:lnTo>
                  <a:pt x="0" y="21"/>
                </a:lnTo>
                <a:close/>
              </a:path>
            </a:pathLst>
          </a:custGeom>
          <a:solidFill>
            <a:srgbClr val="00A4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35" name="Rectangle 16"/>
          <p:cNvSpPr>
            <a:spLocks noChangeArrowheads="1"/>
          </p:cNvSpPr>
          <p:nvPr/>
        </p:nvSpPr>
        <p:spPr bwMode="auto">
          <a:xfrm>
            <a:off x="5221288" y="4144963"/>
            <a:ext cx="331787" cy="30162"/>
          </a:xfrm>
          <a:prstGeom prst="rect">
            <a:avLst/>
          </a:prstGeom>
          <a:solidFill>
            <a:srgbClr val="E54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36" name="Rectangle 17"/>
          <p:cNvSpPr>
            <a:spLocks noChangeArrowheads="1"/>
          </p:cNvSpPr>
          <p:nvPr/>
        </p:nvSpPr>
        <p:spPr bwMode="auto">
          <a:xfrm>
            <a:off x="5251450" y="4543425"/>
            <a:ext cx="331788" cy="30163"/>
          </a:xfrm>
          <a:prstGeom prst="rect">
            <a:avLst/>
          </a:prstGeom>
          <a:solidFill>
            <a:srgbClr val="00A4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37" name="Rectangle 18"/>
          <p:cNvSpPr>
            <a:spLocks noChangeArrowheads="1"/>
          </p:cNvSpPr>
          <p:nvPr/>
        </p:nvSpPr>
        <p:spPr bwMode="auto">
          <a:xfrm>
            <a:off x="5726113" y="3994150"/>
            <a:ext cx="28052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100" b="1">
                <a:solidFill>
                  <a:srgbClr val="24282B"/>
                </a:solidFill>
                <a:latin typeface="+mn-lt"/>
              </a:rPr>
              <a:t>line </a:t>
            </a:r>
            <a:endParaRPr lang="de-DE">
              <a:latin typeface="+mn-lt"/>
            </a:endParaRPr>
          </a:p>
        </p:txBody>
      </p:sp>
      <p:sp>
        <p:nvSpPr>
          <p:cNvPr id="38" name="Rectangle 19"/>
          <p:cNvSpPr>
            <a:spLocks noChangeArrowheads="1"/>
          </p:cNvSpPr>
          <p:nvPr/>
        </p:nvSpPr>
        <p:spPr bwMode="auto">
          <a:xfrm>
            <a:off x="6094413" y="3994150"/>
            <a:ext cx="38311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100" b="1">
                <a:solidFill>
                  <a:srgbClr val="24282B"/>
                </a:solidFill>
                <a:latin typeface="+mn-lt"/>
              </a:rPr>
              <a:t>ratios</a:t>
            </a:r>
            <a:endParaRPr lang="de-DE">
              <a:latin typeface="+mn-lt"/>
            </a:endParaRPr>
          </a:p>
        </p:txBody>
      </p:sp>
      <p:sp>
        <p:nvSpPr>
          <p:cNvPr id="39" name="Rectangle 20"/>
          <p:cNvSpPr>
            <a:spLocks noChangeArrowheads="1"/>
          </p:cNvSpPr>
          <p:nvPr/>
        </p:nvSpPr>
        <p:spPr bwMode="auto">
          <a:xfrm>
            <a:off x="6688138" y="3994150"/>
            <a:ext cx="1778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100" b="1">
                <a:solidFill>
                  <a:srgbClr val="24282B"/>
                </a:solidFill>
                <a:latin typeface="+mn-lt"/>
              </a:rPr>
              <a:t>f(T</a:t>
            </a:r>
            <a:endParaRPr lang="de-DE">
              <a:latin typeface="+mn-lt"/>
            </a:endParaRPr>
          </a:p>
        </p:txBody>
      </p:sp>
      <p:sp>
        <p:nvSpPr>
          <p:cNvPr id="40" name="Rectangle 21"/>
          <p:cNvSpPr>
            <a:spLocks noChangeArrowheads="1"/>
          </p:cNvSpPr>
          <p:nvPr/>
        </p:nvSpPr>
        <p:spPr bwMode="auto">
          <a:xfrm>
            <a:off x="6921500" y="4068763"/>
            <a:ext cx="5715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800" b="1">
                <a:solidFill>
                  <a:srgbClr val="24282B"/>
                </a:solidFill>
                <a:latin typeface="+mn-lt"/>
              </a:rPr>
              <a:t>e</a:t>
            </a:r>
            <a:endParaRPr lang="de-DE">
              <a:latin typeface="+mn-lt"/>
            </a:endParaRPr>
          </a:p>
        </p:txBody>
      </p:sp>
      <p:sp>
        <p:nvSpPr>
          <p:cNvPr id="41" name="Rectangle 22"/>
          <p:cNvSpPr>
            <a:spLocks noChangeArrowheads="1"/>
          </p:cNvSpPr>
          <p:nvPr/>
        </p:nvSpPr>
        <p:spPr bwMode="auto">
          <a:xfrm>
            <a:off x="6989763" y="3994150"/>
            <a:ext cx="4648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100" b="1">
                <a:solidFill>
                  <a:srgbClr val="24282B"/>
                </a:solidFill>
                <a:latin typeface="+mn-lt"/>
              </a:rPr>
              <a:t>)</a:t>
            </a:r>
            <a:endParaRPr lang="de-DE">
              <a:latin typeface="+mn-lt"/>
            </a:endParaRPr>
          </a:p>
        </p:txBody>
      </p:sp>
      <p:sp>
        <p:nvSpPr>
          <p:cNvPr id="42" name="Rectangle 23"/>
          <p:cNvSpPr>
            <a:spLocks noChangeArrowheads="1"/>
          </p:cNvSpPr>
          <p:nvPr/>
        </p:nvSpPr>
        <p:spPr bwMode="auto">
          <a:xfrm>
            <a:off x="5726113" y="4513263"/>
            <a:ext cx="28052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100" b="1">
                <a:solidFill>
                  <a:srgbClr val="24282B"/>
                </a:solidFill>
                <a:latin typeface="+mn-lt"/>
              </a:rPr>
              <a:t>line </a:t>
            </a:r>
            <a:endParaRPr lang="de-DE">
              <a:latin typeface="+mn-lt"/>
            </a:endParaRPr>
          </a:p>
        </p:txBody>
      </p:sp>
      <p:sp>
        <p:nvSpPr>
          <p:cNvPr id="43" name="Rectangle 24"/>
          <p:cNvSpPr>
            <a:spLocks noChangeArrowheads="1"/>
          </p:cNvSpPr>
          <p:nvPr/>
        </p:nvSpPr>
        <p:spPr bwMode="auto">
          <a:xfrm>
            <a:off x="6094413" y="4513263"/>
            <a:ext cx="38311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100" b="1">
                <a:solidFill>
                  <a:srgbClr val="24282B"/>
                </a:solidFill>
                <a:latin typeface="+mn-lt"/>
              </a:rPr>
              <a:t>ratios</a:t>
            </a:r>
            <a:endParaRPr lang="de-DE">
              <a:latin typeface="+mn-lt"/>
            </a:endParaRPr>
          </a:p>
        </p:txBody>
      </p:sp>
      <p:sp>
        <p:nvSpPr>
          <p:cNvPr id="44" name="Rectangle 25"/>
          <p:cNvSpPr>
            <a:spLocks noChangeArrowheads="1"/>
          </p:cNvSpPr>
          <p:nvPr/>
        </p:nvSpPr>
        <p:spPr bwMode="auto">
          <a:xfrm>
            <a:off x="6688138" y="4513263"/>
            <a:ext cx="1778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100" b="1">
                <a:solidFill>
                  <a:srgbClr val="24282B"/>
                </a:solidFill>
                <a:latin typeface="+mn-lt"/>
              </a:rPr>
              <a:t>f(T</a:t>
            </a:r>
            <a:endParaRPr lang="de-DE">
              <a:latin typeface="+mn-lt"/>
            </a:endParaRPr>
          </a:p>
        </p:txBody>
      </p:sp>
      <p:sp>
        <p:nvSpPr>
          <p:cNvPr id="45" name="Rectangle 26"/>
          <p:cNvSpPr>
            <a:spLocks noChangeArrowheads="1"/>
          </p:cNvSpPr>
          <p:nvPr/>
        </p:nvSpPr>
        <p:spPr bwMode="auto">
          <a:xfrm>
            <a:off x="6921500" y="4595813"/>
            <a:ext cx="9525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800" b="1">
                <a:solidFill>
                  <a:srgbClr val="24282B"/>
                </a:solidFill>
                <a:latin typeface="+mn-lt"/>
              </a:rPr>
              <a:t>W</a:t>
            </a:r>
            <a:endParaRPr lang="de-DE">
              <a:latin typeface="+mn-lt"/>
            </a:endParaRPr>
          </a:p>
        </p:txBody>
      </p:sp>
      <p:sp>
        <p:nvSpPr>
          <p:cNvPr id="46" name="Rectangle 27"/>
          <p:cNvSpPr>
            <a:spLocks noChangeArrowheads="1"/>
          </p:cNvSpPr>
          <p:nvPr/>
        </p:nvSpPr>
        <p:spPr bwMode="auto">
          <a:xfrm>
            <a:off x="7034213" y="4513263"/>
            <a:ext cx="4648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100" b="1">
                <a:solidFill>
                  <a:srgbClr val="24282B"/>
                </a:solidFill>
                <a:latin typeface="+mn-lt"/>
              </a:rPr>
              <a:t>)</a:t>
            </a:r>
            <a:endParaRPr lang="de-DE">
              <a:latin typeface="+mn-lt"/>
            </a:endParaRPr>
          </a:p>
        </p:txBody>
      </p:sp>
      <p:sp>
        <p:nvSpPr>
          <p:cNvPr id="47" name="Rectangle 33"/>
          <p:cNvSpPr>
            <a:spLocks noChangeArrowheads="1"/>
          </p:cNvSpPr>
          <p:nvPr/>
        </p:nvSpPr>
        <p:spPr bwMode="auto">
          <a:xfrm>
            <a:off x="701675" y="1211263"/>
            <a:ext cx="159659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200" b="1">
                <a:solidFill>
                  <a:srgbClr val="24211D"/>
                </a:solidFill>
                <a:latin typeface="+mn-lt"/>
              </a:rPr>
              <a:t>wave numbers / cm</a:t>
            </a:r>
            <a:r>
              <a:rPr lang="de-DE" sz="1200" b="1" baseline="30000">
                <a:solidFill>
                  <a:srgbClr val="24211D"/>
                </a:solidFill>
                <a:latin typeface="+mn-lt"/>
              </a:rPr>
              <a:t>-1</a:t>
            </a:r>
            <a:r>
              <a:rPr lang="de-DE" sz="1200" b="1">
                <a:solidFill>
                  <a:srgbClr val="24211D"/>
                </a:solidFill>
                <a:latin typeface="+mn-lt"/>
              </a:rPr>
              <a:t>  </a:t>
            </a:r>
            <a:endParaRPr lang="de-DE">
              <a:latin typeface="+mn-lt"/>
            </a:endParaRPr>
          </a:p>
        </p:txBody>
      </p:sp>
      <p:sp>
        <p:nvSpPr>
          <p:cNvPr id="48" name="Rectangle 35"/>
          <p:cNvSpPr>
            <a:spLocks noChangeArrowheads="1"/>
          </p:cNvSpPr>
          <p:nvPr/>
        </p:nvSpPr>
        <p:spPr bwMode="auto">
          <a:xfrm>
            <a:off x="2316163" y="1243013"/>
            <a:ext cx="78386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800" b="1">
                <a:solidFill>
                  <a:srgbClr val="24211D"/>
                </a:solidFill>
                <a:latin typeface="+mn-lt"/>
              </a:rPr>
              <a:t> 1eV</a:t>
            </a:r>
            <a:r>
              <a:rPr lang="de-DE" sz="800" b="1">
                <a:solidFill>
                  <a:srgbClr val="24211D"/>
                </a:solidFill>
                <a:latin typeface="+mn-lt"/>
                <a:sym typeface="Wingdings" pitchFamily="2" charset="2"/>
              </a:rPr>
              <a:t></a:t>
            </a:r>
            <a:r>
              <a:rPr lang="de-DE" sz="800" b="1">
                <a:solidFill>
                  <a:srgbClr val="24211D"/>
                </a:solidFill>
                <a:latin typeface="+mn-lt"/>
              </a:rPr>
              <a:t>8066 cm</a:t>
            </a:r>
            <a:r>
              <a:rPr lang="de-DE" sz="800" b="1" baseline="30000">
                <a:solidFill>
                  <a:srgbClr val="24211D"/>
                </a:solidFill>
                <a:latin typeface="+mn-lt"/>
              </a:rPr>
              <a:t>-1</a:t>
            </a:r>
            <a:endParaRPr lang="de-DE" baseline="30000">
              <a:latin typeface="+mn-lt"/>
            </a:endParaRPr>
          </a:p>
        </p:txBody>
      </p:sp>
      <p:sp>
        <p:nvSpPr>
          <p:cNvPr id="49" name="Rectangle 36"/>
          <p:cNvSpPr>
            <a:spLocks noChangeArrowheads="1"/>
          </p:cNvSpPr>
          <p:nvPr/>
        </p:nvSpPr>
        <p:spPr bwMode="auto">
          <a:xfrm>
            <a:off x="2987675" y="1257300"/>
            <a:ext cx="57708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800">
                <a:solidFill>
                  <a:srgbClr val="24211D"/>
                </a:solidFill>
                <a:latin typeface="+mn-lt"/>
              </a:rPr>
              <a:t>»</a:t>
            </a:r>
            <a:endParaRPr lang="de-DE">
              <a:latin typeface="+mn-lt"/>
            </a:endParaRPr>
          </a:p>
        </p:txBody>
      </p:sp>
      <p:sp>
        <p:nvSpPr>
          <p:cNvPr id="50" name="Text Box 46"/>
          <p:cNvSpPr txBox="1">
            <a:spLocks noChangeArrowheads="1"/>
          </p:cNvSpPr>
          <p:nvPr/>
        </p:nvSpPr>
        <p:spPr bwMode="auto">
          <a:xfrm>
            <a:off x="1411288" y="4637088"/>
            <a:ext cx="54768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900" b="1">
                <a:latin typeface="+mn-lt"/>
              </a:rPr>
              <a:t>0.5eV</a:t>
            </a:r>
          </a:p>
        </p:txBody>
      </p:sp>
      <p:sp>
        <p:nvSpPr>
          <p:cNvPr id="51" name="Text Box 47"/>
          <p:cNvSpPr txBox="1">
            <a:spLocks noChangeArrowheads="1"/>
          </p:cNvSpPr>
          <p:nvPr/>
        </p:nvSpPr>
        <p:spPr bwMode="auto">
          <a:xfrm>
            <a:off x="6110288" y="2963863"/>
            <a:ext cx="26384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200" b="1" u="sng">
                <a:latin typeface="+mn-lt"/>
              </a:rPr>
              <a:t>population mechanisms:</a:t>
            </a:r>
          </a:p>
          <a:p>
            <a:pPr eaLnBrk="1" hangingPunct="1">
              <a:spcBef>
                <a:spcPct val="50000"/>
              </a:spcBef>
            </a:pPr>
            <a:r>
              <a:rPr lang="en-GB" sz="1200" b="1">
                <a:latin typeface="+mn-lt"/>
              </a:rPr>
              <a:t>e-collisions from ground state</a:t>
            </a:r>
          </a:p>
          <a:p>
            <a:pPr eaLnBrk="1" hangingPunct="1">
              <a:spcBef>
                <a:spcPct val="50000"/>
              </a:spcBef>
            </a:pPr>
            <a:r>
              <a:rPr lang="en-GB" sz="1200" b="1">
                <a:latin typeface="+mn-lt"/>
              </a:rPr>
              <a:t>cascades from upper levels</a:t>
            </a:r>
          </a:p>
        </p:txBody>
      </p:sp>
      <p:sp>
        <p:nvSpPr>
          <p:cNvPr id="52" name="Textfeld 51"/>
          <p:cNvSpPr txBox="1"/>
          <p:nvPr/>
        </p:nvSpPr>
        <p:spPr>
          <a:xfrm>
            <a:off x="1411288" y="6016642"/>
            <a:ext cx="6186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+mn-lt"/>
              </a:rPr>
              <a:t>Which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transition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should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or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can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be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observed</a:t>
            </a:r>
            <a:r>
              <a:rPr lang="de-DE" dirty="0" smtClean="0">
                <a:latin typeface="+mn-lt"/>
              </a:rPr>
              <a:t>? S/XB </a:t>
            </a:r>
            <a:r>
              <a:rPr lang="de-DE" dirty="0" err="1" smtClean="0">
                <a:latin typeface="+mn-lt"/>
              </a:rPr>
              <a:t>values</a:t>
            </a:r>
            <a:r>
              <a:rPr lang="de-DE" dirty="0" smtClean="0">
                <a:latin typeface="+mn-lt"/>
              </a:rPr>
              <a:t>?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555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Example</a:t>
            </a:r>
            <a:r>
              <a:rPr lang="de-DE" dirty="0" smtClean="0"/>
              <a:t> Lines </a:t>
            </a:r>
            <a:r>
              <a:rPr lang="de-DE" dirty="0" err="1" smtClean="0"/>
              <a:t>from</a:t>
            </a:r>
            <a:r>
              <a:rPr lang="de-DE" dirty="0" smtClean="0"/>
              <a:t> TEXTOR</a:t>
            </a:r>
            <a:endParaRPr lang="en-GB" dirty="0"/>
          </a:p>
        </p:txBody>
      </p:sp>
      <p:pic>
        <p:nvPicPr>
          <p:cNvPr id="4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56093"/>
            <a:ext cx="8489950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26133" y="1052736"/>
            <a:ext cx="8415337" cy="830997"/>
          </a:xfrm>
          <a:prstGeom prst="rect">
            <a:avLst/>
          </a:prstGeom>
          <a:solidFill>
            <a:srgbClr val="003366"/>
          </a:solidFill>
          <a:ln>
            <a:noFill/>
          </a:ln>
          <a:extLst/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de-DE" sz="1600" b="1" dirty="0" err="1">
                <a:solidFill>
                  <a:schemeClr val="bg1"/>
                </a:solidFill>
              </a:rPr>
              <a:t>No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difference</a:t>
            </a:r>
            <a:r>
              <a:rPr lang="de-DE" sz="1600" b="1" dirty="0">
                <a:solidFill>
                  <a:schemeClr val="bg1"/>
                </a:solidFill>
              </a:rPr>
              <a:t> in </a:t>
            </a:r>
            <a:r>
              <a:rPr lang="de-DE" sz="1600" b="1" dirty="0" err="1">
                <a:solidFill>
                  <a:schemeClr val="bg1"/>
                </a:solidFill>
              </a:rPr>
              <a:t>line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shape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of</a:t>
            </a:r>
            <a:r>
              <a:rPr lang="de-DE" sz="1600" b="1" dirty="0">
                <a:solidFill>
                  <a:schemeClr val="bg1"/>
                </a:solidFill>
              </a:rPr>
              <a:t> different WI </a:t>
            </a:r>
            <a:r>
              <a:rPr lang="de-DE" sz="1600" b="1" dirty="0" err="1">
                <a:solidFill>
                  <a:schemeClr val="bg1"/>
                </a:solidFill>
              </a:rPr>
              <a:t>and</a:t>
            </a:r>
            <a:r>
              <a:rPr lang="de-DE" sz="1600" b="1" dirty="0">
                <a:solidFill>
                  <a:schemeClr val="bg1"/>
                </a:solidFill>
              </a:rPr>
              <a:t> WII </a:t>
            </a:r>
            <a:r>
              <a:rPr lang="de-DE" sz="1600" b="1" dirty="0" err="1">
                <a:solidFill>
                  <a:schemeClr val="bg1"/>
                </a:solidFill>
              </a:rPr>
              <a:t>lines</a:t>
            </a:r>
            <a:endParaRPr lang="de-DE" sz="1600" b="1" dirty="0">
              <a:solidFill>
                <a:schemeClr val="bg1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de-DE" sz="1600" b="1" dirty="0">
                <a:solidFill>
                  <a:schemeClr val="bg1"/>
                </a:solidFill>
              </a:rPr>
              <a:t>Line </a:t>
            </a:r>
            <a:r>
              <a:rPr lang="de-DE" sz="1600" b="1" dirty="0" err="1">
                <a:solidFill>
                  <a:schemeClr val="bg1"/>
                </a:solidFill>
              </a:rPr>
              <a:t>ratios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of</a:t>
            </a:r>
            <a:r>
              <a:rPr lang="de-DE" sz="1600" b="1" dirty="0">
                <a:solidFill>
                  <a:schemeClr val="bg1"/>
                </a:solidFill>
              </a:rPr>
              <a:t> WI </a:t>
            </a:r>
            <a:r>
              <a:rPr lang="de-DE" sz="1600" b="1" dirty="0" err="1">
                <a:solidFill>
                  <a:schemeClr val="bg1"/>
                </a:solidFill>
              </a:rPr>
              <a:t>lines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with</a:t>
            </a:r>
            <a:r>
              <a:rPr lang="de-DE" sz="1600" b="1" dirty="0">
                <a:solidFill>
                  <a:schemeClr val="bg1"/>
                </a:solidFill>
              </a:rPr>
              <a:t> same </a:t>
            </a:r>
            <a:r>
              <a:rPr lang="de-DE" sz="1600" b="1" dirty="0" err="1">
                <a:solidFill>
                  <a:schemeClr val="bg1"/>
                </a:solidFill>
              </a:rPr>
              <a:t>lower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level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comparable</a:t>
            </a:r>
            <a:endParaRPr lang="de-DE" sz="1600" b="1" dirty="0" smtClean="0">
              <a:solidFill>
                <a:schemeClr val="bg1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de-DE" sz="1600" b="1" dirty="0" smtClean="0">
                <a:solidFill>
                  <a:schemeClr val="bg1"/>
                </a:solidFill>
              </a:rPr>
              <a:t>WII </a:t>
            </a:r>
            <a:r>
              <a:rPr lang="de-DE" sz="1600" b="1" dirty="0" err="1" smtClean="0">
                <a:solidFill>
                  <a:schemeClr val="bg1"/>
                </a:solidFill>
              </a:rPr>
              <a:t>lines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measured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and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quantified</a:t>
            </a:r>
            <a:r>
              <a:rPr lang="de-DE" sz="1600" b="1" dirty="0" smtClean="0">
                <a:solidFill>
                  <a:schemeClr val="bg1"/>
                </a:solidFill>
              </a:rPr>
              <a:t> in WF</a:t>
            </a:r>
            <a:r>
              <a:rPr lang="de-DE" sz="1600" b="1" baseline="-25000" dirty="0" smtClean="0">
                <a:solidFill>
                  <a:schemeClr val="bg1"/>
                </a:solidFill>
              </a:rPr>
              <a:t>6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injections</a:t>
            </a:r>
            <a:endParaRPr lang="de-DE" sz="1600" b="1" dirty="0" smtClean="0">
              <a:solidFill>
                <a:schemeClr val="bg1"/>
              </a:solidFill>
            </a:endParaRPr>
          </a:p>
        </p:txBody>
      </p:sp>
      <p:sp>
        <p:nvSpPr>
          <p:cNvPr id="6" name="Ellipse 4"/>
          <p:cNvSpPr>
            <a:spLocks noChangeArrowheads="1"/>
          </p:cNvSpPr>
          <p:nvPr/>
        </p:nvSpPr>
        <p:spPr bwMode="auto">
          <a:xfrm>
            <a:off x="6806308" y="2179893"/>
            <a:ext cx="936625" cy="49847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en-GB"/>
          </a:p>
        </p:txBody>
      </p:sp>
      <p:sp>
        <p:nvSpPr>
          <p:cNvPr id="7" name="Ellipse 10"/>
          <p:cNvSpPr>
            <a:spLocks noChangeArrowheads="1"/>
          </p:cNvSpPr>
          <p:nvPr/>
        </p:nvSpPr>
        <p:spPr bwMode="auto">
          <a:xfrm>
            <a:off x="6806308" y="3546731"/>
            <a:ext cx="936625" cy="500062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en-GB"/>
          </a:p>
        </p:txBody>
      </p:sp>
      <p:sp>
        <p:nvSpPr>
          <p:cNvPr id="8" name="Textfeld 7"/>
          <p:cNvSpPr txBox="1"/>
          <p:nvPr/>
        </p:nvSpPr>
        <p:spPr>
          <a:xfrm>
            <a:off x="6577091" y="5204229"/>
            <a:ext cx="2394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latin typeface="+mn-lt"/>
              </a:rPr>
              <a:t>S. Brezinsek </a:t>
            </a:r>
            <a:r>
              <a:rPr lang="de-DE" sz="1200" b="1" dirty="0" err="1" smtClean="0">
                <a:latin typeface="+mn-lt"/>
              </a:rPr>
              <a:t>Phy</a:t>
            </a:r>
            <a:r>
              <a:rPr lang="de-DE" sz="1200" b="1" dirty="0" smtClean="0">
                <a:latin typeface="+mn-lt"/>
              </a:rPr>
              <a:t>. </a:t>
            </a:r>
            <a:r>
              <a:rPr lang="de-DE" sz="1200" b="1" dirty="0" err="1" smtClean="0">
                <a:latin typeface="+mn-lt"/>
              </a:rPr>
              <a:t>Scripta</a:t>
            </a:r>
            <a:r>
              <a:rPr lang="de-DE" sz="1200" b="1" dirty="0" smtClean="0">
                <a:latin typeface="+mn-lt"/>
              </a:rPr>
              <a:t> 2011</a:t>
            </a:r>
            <a:endParaRPr lang="en-GB" sz="1200" b="1" dirty="0">
              <a:latin typeface="+mn-lt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22192" y="5589240"/>
            <a:ext cx="8415337" cy="584775"/>
          </a:xfrm>
          <a:prstGeom prst="rect">
            <a:avLst/>
          </a:prstGeom>
          <a:solidFill>
            <a:srgbClr val="003366"/>
          </a:solidFill>
          <a:ln>
            <a:noFill/>
          </a:ln>
          <a:extLst/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de-DE" sz="1600" b="1" dirty="0" smtClean="0">
                <a:solidFill>
                  <a:schemeClr val="bg1"/>
                </a:solidFill>
              </a:rPr>
              <a:t>Main </a:t>
            </a:r>
            <a:r>
              <a:rPr lang="de-DE" sz="1600" b="1" dirty="0" err="1" smtClean="0">
                <a:solidFill>
                  <a:schemeClr val="bg1"/>
                </a:solidFill>
              </a:rPr>
              <a:t>favourites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for</a:t>
            </a:r>
            <a:r>
              <a:rPr lang="de-DE" sz="1600" b="1" dirty="0" smtClean="0">
                <a:solidFill>
                  <a:schemeClr val="bg1"/>
                </a:solidFill>
              </a:rPr>
              <a:t> JET: WI at 400.875nm </a:t>
            </a:r>
            <a:r>
              <a:rPr lang="de-DE" sz="1600" b="1" dirty="0" err="1" smtClean="0">
                <a:solidFill>
                  <a:schemeClr val="bg1"/>
                </a:solidFill>
              </a:rPr>
              <a:t>and</a:t>
            </a:r>
            <a:r>
              <a:rPr lang="de-DE" sz="1600" b="1" dirty="0" smtClean="0">
                <a:solidFill>
                  <a:schemeClr val="bg1"/>
                </a:solidFill>
              </a:rPr>
              <a:t> UV </a:t>
            </a:r>
            <a:r>
              <a:rPr lang="de-DE" sz="1600" b="1" dirty="0" err="1" smtClean="0">
                <a:solidFill>
                  <a:schemeClr val="bg1"/>
                </a:solidFill>
              </a:rPr>
              <a:t>lines</a:t>
            </a:r>
            <a:endParaRPr lang="de-DE" sz="1600" b="1" dirty="0" smtClean="0">
              <a:solidFill>
                <a:schemeClr val="bg1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de-DE" sz="1600" b="1" dirty="0" smtClean="0">
                <a:solidFill>
                  <a:schemeClr val="bg1"/>
                </a:solidFill>
              </a:rPr>
              <a:t>Alternative </a:t>
            </a:r>
            <a:r>
              <a:rPr lang="de-DE" sz="1600" b="1" dirty="0" err="1" smtClean="0">
                <a:solidFill>
                  <a:schemeClr val="bg1"/>
                </a:solidFill>
              </a:rPr>
              <a:t>lines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to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weak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or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blended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by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impurites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from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Be</a:t>
            </a:r>
            <a:r>
              <a:rPr lang="de-DE" sz="1600" b="1" dirty="0" smtClean="0">
                <a:solidFill>
                  <a:schemeClr val="bg1"/>
                </a:solidFill>
              </a:rPr>
              <a:t>, C, Ar, N etc.</a:t>
            </a:r>
          </a:p>
        </p:txBody>
      </p:sp>
    </p:spTree>
    <p:extLst>
      <p:ext uri="{BB962C8B-B14F-4D97-AF65-F5344CB8AC3E}">
        <p14:creationId xmlns:p14="http://schemas.microsoft.com/office/powerpoint/2010/main" val="100932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 bwMode="auto">
          <a:xfrm>
            <a:off x="2627784" y="115888"/>
            <a:ext cx="6516216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de-DE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S/XB </a:t>
            </a:r>
            <a:r>
              <a:rPr lang="de-DE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de-DE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 </a:t>
            </a:r>
            <a:r>
              <a:rPr lang="de-DE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lines</a:t>
            </a:r>
            <a:endParaRPr lang="en-GB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6" b="-8500"/>
          <a:stretch/>
        </p:blipFill>
        <p:spPr bwMode="auto">
          <a:xfrm>
            <a:off x="5071391" y="900000"/>
            <a:ext cx="3812406" cy="29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 descr="D:\Experimente\TEXTOR\Pictures\Graphs\SXB_429nm_exp_101130_new_111108_VB1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775694" cy="333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4" b="-5804"/>
          <a:stretch/>
        </p:blipFill>
        <p:spPr bwMode="auto">
          <a:xfrm>
            <a:off x="4957248" y="3780000"/>
            <a:ext cx="3926549" cy="294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2843808" y="1340768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WI @ 400.9nm</a:t>
            </a:r>
            <a:endParaRPr lang="en-GB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2835821" y="4211796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WI @ 429.5nm</a:t>
            </a:r>
            <a:endParaRPr lang="en-GB" b="1" dirty="0"/>
          </a:p>
        </p:txBody>
      </p:sp>
      <p:pic>
        <p:nvPicPr>
          <p:cNvPr id="9" name="Picture 8" descr="D:\Experimente\TEXTOR\Pictures\Graphs\SXB_429nm_exp_101130_new_111108_VB1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84984"/>
            <a:ext cx="4680520" cy="3272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43508" y="6345324"/>
            <a:ext cx="13724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smtClean="0">
                <a:latin typeface="+mn-lt"/>
              </a:rPr>
              <a:t>D. </a:t>
            </a:r>
            <a:r>
              <a:rPr lang="de-DE" sz="1000" b="1" dirty="0" err="1" smtClean="0">
                <a:latin typeface="+mn-lt"/>
              </a:rPr>
              <a:t>Kondratjev</a:t>
            </a:r>
            <a:r>
              <a:rPr lang="de-DE" sz="1000" b="1" dirty="0" smtClean="0">
                <a:latin typeface="+mn-lt"/>
              </a:rPr>
              <a:t>  GKU</a:t>
            </a:r>
            <a:endParaRPr lang="en-GB" sz="1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0144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Photon </a:t>
            </a:r>
            <a:r>
              <a:rPr lang="de-DE" dirty="0" err="1" smtClean="0"/>
              <a:t>Efficiencies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7684" y="2327973"/>
            <a:ext cx="4973106" cy="3924436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28" name="Textfeld 27"/>
          <p:cNvSpPr txBox="1"/>
          <p:nvPr/>
        </p:nvSpPr>
        <p:spPr>
          <a:xfrm>
            <a:off x="323528" y="836712"/>
            <a:ext cx="8496944" cy="130189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2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1600" dirty="0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WI at 400.9nm best documented line </a:t>
            </a:r>
          </a:p>
          <a:p>
            <a:pPr marL="285750" indent="-285750">
              <a:lnSpc>
                <a:spcPct val="115000"/>
              </a:lnSpc>
              <a:spcAft>
                <a:spcPts val="2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1600" dirty="0" err="1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Multimachine</a:t>
            </a:r>
            <a:r>
              <a:rPr lang="en-US" sz="1600" dirty="0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 fit of S/XB values applied for quantification of W fluxes</a:t>
            </a:r>
          </a:p>
          <a:p>
            <a:pPr marL="285750" indent="-285750">
              <a:lnSpc>
                <a:spcPct val="115000"/>
              </a:lnSpc>
              <a:spcAft>
                <a:spcPts val="2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1600" dirty="0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Contrast to AUG which uses constant 20 (but works in the range od 5-15 </a:t>
            </a:r>
            <a:r>
              <a:rPr lang="en-US" sz="1600" dirty="0" err="1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eV</a:t>
            </a:r>
            <a:r>
              <a:rPr lang="en-US" sz="1600" dirty="0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)</a:t>
            </a:r>
          </a:p>
          <a:p>
            <a:pPr marL="285750" indent="-285750">
              <a:lnSpc>
                <a:spcPct val="115000"/>
              </a:lnSpc>
              <a:spcAft>
                <a:spcPts val="2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1600" dirty="0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JET outer divertor hotter and has larger ELM energy drops (higher T</a:t>
            </a:r>
            <a:r>
              <a:rPr lang="en-US" sz="1600" baseline="-25000" dirty="0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e</a:t>
            </a:r>
            <a:r>
              <a:rPr lang="en-US" sz="1600" dirty="0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)</a:t>
            </a:r>
            <a:endParaRPr lang="en-US" sz="1600" dirty="0">
              <a:solidFill>
                <a:schemeClr val="bg1"/>
              </a:solidFill>
              <a:latin typeface="+mj-lt"/>
              <a:ea typeface="Calibri"/>
              <a:cs typeface="Times New Roman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804248" y="2888940"/>
            <a:ext cx="191430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latin typeface="+mn-lt"/>
              </a:rPr>
              <a:t>Different </a:t>
            </a:r>
            <a:r>
              <a:rPr lang="de-DE" sz="1400" b="1" dirty="0" err="1" smtClean="0">
                <a:latin typeface="+mn-lt"/>
              </a:rPr>
              <a:t>methods</a:t>
            </a:r>
            <a:r>
              <a:rPr lang="de-DE" sz="1400" b="1" dirty="0" smtClean="0">
                <a:latin typeface="+mn-lt"/>
              </a:rPr>
              <a:t>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sz="1400" b="1" dirty="0" err="1" smtClean="0">
                <a:latin typeface="+mn-lt"/>
              </a:rPr>
              <a:t>Weight</a:t>
            </a:r>
            <a:r>
              <a:rPr lang="de-DE" sz="1400" b="1" dirty="0" smtClean="0">
                <a:latin typeface="+mn-lt"/>
              </a:rPr>
              <a:t> </a:t>
            </a:r>
            <a:r>
              <a:rPr lang="de-DE" sz="1400" b="1" dirty="0" err="1" smtClean="0">
                <a:latin typeface="+mn-lt"/>
              </a:rPr>
              <a:t>loss</a:t>
            </a:r>
            <a:endParaRPr lang="de-DE" sz="1400" b="1" dirty="0" smtClean="0">
              <a:latin typeface="+mn-lt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de-DE" sz="1400" b="1" dirty="0" err="1" smtClean="0">
                <a:latin typeface="+mn-lt"/>
              </a:rPr>
              <a:t>Spectroscopy</a:t>
            </a:r>
            <a:endParaRPr lang="de-DE" sz="1400" b="1" dirty="0" smtClean="0">
              <a:latin typeface="+mn-lt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de-DE" sz="1400" b="1" dirty="0" smtClean="0">
                <a:latin typeface="+mn-lt"/>
              </a:rPr>
              <a:t>WF</a:t>
            </a:r>
            <a:r>
              <a:rPr lang="de-DE" sz="1400" b="1" baseline="-25000" dirty="0" smtClean="0">
                <a:latin typeface="+mn-lt"/>
              </a:rPr>
              <a:t>6</a:t>
            </a:r>
            <a:r>
              <a:rPr lang="de-DE" sz="1400" b="1" dirty="0" smtClean="0">
                <a:latin typeface="+mn-lt"/>
              </a:rPr>
              <a:t> </a:t>
            </a:r>
            <a:r>
              <a:rPr lang="de-DE" sz="1400" b="1" dirty="0" err="1" smtClean="0">
                <a:latin typeface="+mn-lt"/>
              </a:rPr>
              <a:t>injection</a:t>
            </a:r>
            <a:endParaRPr lang="de-DE" sz="1400" b="1" dirty="0" smtClean="0">
              <a:latin typeface="+mn-lt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de-DE" sz="1400" b="1" dirty="0" smtClean="0">
                <a:latin typeface="+mn-lt"/>
              </a:rPr>
              <a:t>W(CO)</a:t>
            </a:r>
            <a:r>
              <a:rPr lang="de-DE" sz="1400" b="1" baseline="-25000" dirty="0" smtClean="0">
                <a:latin typeface="+mn-lt"/>
              </a:rPr>
              <a:t>6</a:t>
            </a:r>
            <a:r>
              <a:rPr lang="de-DE" sz="1400" b="1" dirty="0" smtClean="0">
                <a:latin typeface="+mn-lt"/>
              </a:rPr>
              <a:t> </a:t>
            </a:r>
            <a:r>
              <a:rPr lang="de-DE" sz="1400" b="1" dirty="0" err="1" smtClean="0">
                <a:latin typeface="+mn-lt"/>
              </a:rPr>
              <a:t>injection</a:t>
            </a:r>
            <a:endParaRPr lang="en-GB" sz="1400" b="1" dirty="0">
              <a:latin typeface="+mn-lt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7488324" y="6129299"/>
            <a:ext cx="15872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smtClean="0">
                <a:latin typeface="+mn-lt"/>
              </a:rPr>
              <a:t>S. Brezinsek ITPA 2012</a:t>
            </a:r>
            <a:endParaRPr lang="en-GB" sz="1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147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Imaging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Spectrometer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JET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nhaltsplatzhalter 4" descr="Bildschirmausschnitt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475" y="808038"/>
            <a:ext cx="3960813" cy="5672137"/>
          </a:xfrm>
          <a:noFill/>
          <a:ln>
            <a:miter lim="800000"/>
            <a:headEnd/>
            <a:tailEnd/>
          </a:ln>
        </p:spPr>
      </p:pic>
      <p:pic>
        <p:nvPicPr>
          <p:cNvPr id="5" name="Grafik 4" descr="Bildschirmausschnitt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1421" y="1340768"/>
            <a:ext cx="345757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7875704" y="3681028"/>
            <a:ext cx="12682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de-DE" sz="1000" b="1" dirty="0" smtClean="0">
                <a:latin typeface="+mn-lt"/>
              </a:rPr>
              <a:t>A. Meigs PSI 2012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742436" y="908720"/>
            <a:ext cx="3529012" cy="3365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Line-of-sight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724255" y="4221088"/>
            <a:ext cx="4070345" cy="2031325"/>
          </a:xfrm>
          <a:prstGeom prst="rect">
            <a:avLst/>
          </a:prstGeom>
          <a:solidFill>
            <a:srgbClr val="003366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UV –NIR system: three spectrometers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250nm -1100nm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up 30 nm coverage per system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300 / 600 /1200 l/mm gratings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Spatial coverage of 360 mm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Spatial resolution: 1.8cm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Time resolution: 40ms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047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>
          <a:xfrm>
            <a:off x="2592388" y="8620"/>
            <a:ext cx="6551612" cy="73025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Sputtering – L-mode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4839" y="2723436"/>
            <a:ext cx="4131117" cy="1815882"/>
          </a:xfrm>
          <a:prstGeom prst="rect">
            <a:avLst/>
          </a:prstGeom>
          <a:solidFill>
            <a:srgbClr val="003366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chemeClr val="bg1"/>
                </a:solidFill>
                <a:latin typeface="+mn-lt"/>
                <a:cs typeface="+mn-cs"/>
              </a:rPr>
              <a:t>Low recycling regime (steady-state):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en-US" sz="1600" b="1" dirty="0" smtClean="0">
                <a:solidFill>
                  <a:srgbClr val="FFFF66"/>
                </a:solidFill>
                <a:latin typeface="+mn-lt"/>
                <a:cs typeface="+mn-cs"/>
              </a:rPr>
              <a:t>W sputtering </a:t>
            </a:r>
            <a:r>
              <a:rPr lang="en-US" sz="1600" dirty="0" smtClean="0">
                <a:solidFill>
                  <a:schemeClr val="bg1"/>
                </a:solidFill>
                <a:latin typeface="+mn-lt"/>
                <a:cs typeface="+mn-cs"/>
              </a:rPr>
              <a:t>decreases with density increase and temperature decrease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en-US" sz="1600" dirty="0" smtClean="0">
                <a:solidFill>
                  <a:schemeClr val="bg1"/>
                </a:solidFill>
                <a:latin typeface="+mn-lt"/>
                <a:cs typeface="+mn-cs"/>
              </a:rPr>
              <a:t>Impact of flux increase to the target</a:t>
            </a:r>
            <a:endParaRPr lang="en-US" sz="1600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en-US" sz="1600" dirty="0" smtClean="0">
                <a:solidFill>
                  <a:schemeClr val="bg1"/>
                </a:solidFill>
                <a:latin typeface="+mn-lt"/>
                <a:cs typeface="+mn-cs"/>
              </a:rPr>
              <a:t>     compensated by drop in</a:t>
            </a:r>
            <a:r>
              <a:rPr lang="en-US" sz="16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+mn-lt"/>
                <a:cs typeface="+mn-cs"/>
              </a:rPr>
              <a:t>temperature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en-US" sz="1600" dirty="0" smtClean="0">
                <a:solidFill>
                  <a:schemeClr val="bg1"/>
                </a:solidFill>
                <a:latin typeface="+mn-lt"/>
                <a:cs typeface="+mn-cs"/>
              </a:rPr>
              <a:t>Sputtering </a:t>
            </a:r>
            <a:r>
              <a:rPr lang="en-US" sz="1600" b="1" dirty="0" smtClean="0">
                <a:solidFill>
                  <a:srgbClr val="FFFF66"/>
                </a:solidFill>
                <a:latin typeface="+mn-lt"/>
                <a:cs typeface="+mn-cs"/>
              </a:rPr>
              <a:t>caused by impurity ions </a:t>
            </a:r>
          </a:p>
          <a:p>
            <a:pPr>
              <a:defRPr/>
            </a:pPr>
            <a:r>
              <a:rPr lang="en-US" sz="1600" b="1" dirty="0">
                <a:solidFill>
                  <a:srgbClr val="FFFF66"/>
                </a:solidFill>
                <a:latin typeface="+mn-lt"/>
                <a:cs typeface="+mn-cs"/>
              </a:rPr>
              <a:t> </a:t>
            </a:r>
            <a:r>
              <a:rPr lang="en-US" sz="1600" b="1" dirty="0" smtClean="0">
                <a:solidFill>
                  <a:srgbClr val="FFFF66"/>
                </a:solidFill>
                <a:latin typeface="+mn-lt"/>
                <a:cs typeface="+mn-cs"/>
              </a:rPr>
              <a:t>    (here: Be ions)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127120"/>
            <a:ext cx="4846812" cy="4932344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 bwMode="auto">
          <a:xfrm>
            <a:off x="7596336" y="4815153"/>
            <a:ext cx="1044116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lang="de-DE" sz="1400" b="1" dirty="0" smtClean="0">
                <a:solidFill>
                  <a:srgbClr val="003366"/>
                </a:solidFill>
                <a:latin typeface="+mn-lt"/>
              </a:rPr>
              <a:t>W </a:t>
            </a:r>
            <a:r>
              <a:rPr lang="de-DE" sz="1400" b="1" dirty="0" err="1" smtClean="0">
                <a:solidFill>
                  <a:srgbClr val="003366"/>
                </a:solidFill>
                <a:latin typeface="+mn-lt"/>
              </a:rPr>
              <a:t>source</a:t>
            </a:r>
            <a:r>
              <a:rPr lang="de-DE" sz="1400" b="1" dirty="0" smtClean="0">
                <a:solidFill>
                  <a:srgbClr val="003366"/>
                </a:solidFill>
                <a:latin typeface="+mn-lt"/>
              </a:rPr>
              <a:t> in </a:t>
            </a:r>
            <a:r>
              <a:rPr lang="de-DE" sz="1400" b="1" dirty="0" err="1" smtClean="0">
                <a:solidFill>
                  <a:srgbClr val="003366"/>
                </a:solidFill>
                <a:latin typeface="+mn-lt"/>
              </a:rPr>
              <a:t>the</a:t>
            </a:r>
            <a:r>
              <a:rPr lang="de-DE" sz="1400" b="1" dirty="0" smtClean="0">
                <a:solidFill>
                  <a:srgbClr val="003366"/>
                </a:solidFill>
                <a:latin typeface="+mn-lt"/>
              </a:rPr>
              <a:t> </a:t>
            </a:r>
            <a:r>
              <a:rPr lang="de-DE" sz="1400" b="1" dirty="0" err="1" smtClean="0">
                <a:solidFill>
                  <a:srgbClr val="003366"/>
                </a:solidFill>
                <a:latin typeface="+mn-lt"/>
              </a:rPr>
              <a:t>outer</a:t>
            </a:r>
            <a:r>
              <a:rPr lang="de-DE" sz="1400" b="1" dirty="0" smtClean="0">
                <a:solidFill>
                  <a:srgbClr val="003366"/>
                </a:solidFill>
                <a:latin typeface="+mn-lt"/>
              </a:rPr>
              <a:t> divertor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rgbClr val="003366"/>
              </a:solidFill>
              <a:effectLst/>
              <a:latin typeface="+mn-lt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7596336" y="4293096"/>
            <a:ext cx="1044116" cy="1800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5292080" y="4229217"/>
            <a:ext cx="767133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b="1" dirty="0" err="1" smtClean="0">
                <a:latin typeface="+mn-lt"/>
              </a:rPr>
              <a:t>T</a:t>
            </a:r>
            <a:r>
              <a:rPr lang="de-DE" sz="1200" b="1" baseline="-25000" dirty="0" err="1" smtClean="0">
                <a:latin typeface="+mn-lt"/>
              </a:rPr>
              <a:t>e</a:t>
            </a:r>
            <a:r>
              <a:rPr lang="de-DE" sz="1200" b="1" dirty="0" smtClean="0">
                <a:latin typeface="+mn-lt"/>
              </a:rPr>
              <a:t>=45eV</a:t>
            </a:r>
            <a:endParaRPr lang="en-GB" sz="1200" b="1" dirty="0">
              <a:latin typeface="+mn-lt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976156" y="4484149"/>
            <a:ext cx="772776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b="1" dirty="0" err="1" smtClean="0">
                <a:latin typeface="+mn-lt"/>
              </a:rPr>
              <a:t>T</a:t>
            </a:r>
            <a:r>
              <a:rPr lang="de-DE" sz="1200" b="1" baseline="-25000" dirty="0" err="1" smtClean="0">
                <a:latin typeface="+mn-lt"/>
              </a:rPr>
              <a:t>e</a:t>
            </a:r>
            <a:r>
              <a:rPr lang="de-DE" sz="1200" b="1" dirty="0" smtClean="0">
                <a:latin typeface="+mn-lt"/>
              </a:rPr>
              <a:t>=35eV</a:t>
            </a:r>
            <a:endParaRPr lang="en-GB" sz="1200" b="1" dirty="0">
              <a:latin typeface="+mn-lt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751552" y="4775525"/>
            <a:ext cx="772776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b="1" dirty="0" err="1" smtClean="0">
                <a:latin typeface="+mn-lt"/>
              </a:rPr>
              <a:t>T</a:t>
            </a:r>
            <a:r>
              <a:rPr lang="de-DE" sz="1200" b="1" baseline="-25000" dirty="0" err="1" smtClean="0">
                <a:latin typeface="+mn-lt"/>
              </a:rPr>
              <a:t>e</a:t>
            </a:r>
            <a:r>
              <a:rPr lang="de-DE" sz="1200" b="1" dirty="0" smtClean="0">
                <a:latin typeface="+mn-lt"/>
              </a:rPr>
              <a:t>=25eV</a:t>
            </a:r>
            <a:endParaRPr lang="en-GB" sz="1200" b="1" dirty="0">
              <a:latin typeface="+mn-lt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7466613" y="6059464"/>
            <a:ext cx="15151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smtClean="0">
                <a:latin typeface="+mn-lt"/>
              </a:rPr>
              <a:t>S. Brezinsek EPS2012</a:t>
            </a:r>
            <a:endParaRPr lang="en-GB" sz="1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9014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fik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81" y="2202885"/>
            <a:ext cx="4495406" cy="284577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1781" y="8620"/>
            <a:ext cx="6552220" cy="730250"/>
          </a:xfrm>
        </p:spPr>
        <p:txBody>
          <a:bodyPr/>
          <a:lstStyle/>
          <a:p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</a:t>
            </a:r>
            <a:r>
              <a:rPr lang="de-D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puttering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ields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1043608" y="2249244"/>
            <a:ext cx="1655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latin typeface="+mn-lt"/>
              </a:rPr>
              <a:t>AUG-W</a:t>
            </a:r>
            <a:endParaRPr lang="en-US" sz="1400" b="1" dirty="0">
              <a:latin typeface="+mn-lt"/>
            </a:endParaRPr>
          </a:p>
        </p:txBody>
      </p:sp>
      <p:sp>
        <p:nvSpPr>
          <p:cNvPr id="6" name="Text Box 29"/>
          <p:cNvSpPr txBox="1">
            <a:spLocks noChangeArrowheads="1"/>
          </p:cNvSpPr>
          <p:nvPr/>
        </p:nvSpPr>
        <p:spPr bwMode="auto">
          <a:xfrm>
            <a:off x="2627784" y="3320973"/>
            <a:ext cx="1368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latin typeface="+mj-lt"/>
              </a:rPr>
              <a:t>JET-ILW</a:t>
            </a:r>
            <a:endParaRPr lang="en-US" sz="1400" b="1" dirty="0">
              <a:latin typeface="+mj-lt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 l="3133" t="2601" r="21686" b="6368"/>
          <a:stretch>
            <a:fillRect/>
          </a:stretch>
        </p:blipFill>
        <p:spPr bwMode="auto">
          <a:xfrm>
            <a:off x="4932040" y="2204864"/>
            <a:ext cx="3933657" cy="284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Left Arrow 20"/>
          <p:cNvSpPr/>
          <p:nvPr/>
        </p:nvSpPr>
        <p:spPr bwMode="auto">
          <a:xfrm>
            <a:off x="6333128" y="1878753"/>
            <a:ext cx="1791923" cy="397199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87425"/>
            <a:r>
              <a:rPr lang="en-GB" sz="1600" dirty="0" smtClean="0">
                <a:latin typeface="+mj-lt"/>
              </a:rPr>
              <a:t>Increasing N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503548" y="5589240"/>
            <a:ext cx="8029276" cy="646331"/>
          </a:xfrm>
          <a:prstGeom prst="rect">
            <a:avLst/>
          </a:prstGeom>
          <a:solidFill>
            <a:srgbClr val="00336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  <a:cs typeface="+mn-cs"/>
              </a:rPr>
              <a:t>Divertor </a:t>
            </a:r>
            <a:r>
              <a:rPr lang="en-US" b="1" dirty="0" smtClean="0">
                <a:solidFill>
                  <a:srgbClr val="FFFF66"/>
                </a:solidFill>
                <a:latin typeface="+mn-lt"/>
                <a:cs typeface="+mn-cs"/>
              </a:rPr>
              <a:t>plasma cooling </a:t>
            </a:r>
            <a:r>
              <a:rPr lang="en-US" dirty="0" smtClean="0">
                <a:solidFill>
                  <a:schemeClr val="bg1"/>
                </a:solidFill>
                <a:latin typeface="+mn-lt"/>
                <a:cs typeface="+mn-cs"/>
              </a:rPr>
              <a:t>by deuterium fuelling or by </a:t>
            </a:r>
            <a:r>
              <a:rPr lang="en-US" dirty="0" err="1" smtClean="0">
                <a:solidFill>
                  <a:schemeClr val="bg1"/>
                </a:solidFill>
                <a:latin typeface="+mn-lt"/>
                <a:cs typeface="+mn-cs"/>
              </a:rPr>
              <a:t>deuterium+nitrogen</a:t>
            </a:r>
            <a:r>
              <a:rPr lang="en-US" dirty="0" smtClean="0">
                <a:solidFill>
                  <a:schemeClr val="bg1"/>
                </a:solidFill>
                <a:latin typeface="+mn-lt"/>
                <a:cs typeface="+mn-cs"/>
              </a:rPr>
              <a:t> seeding leads to </a:t>
            </a:r>
            <a:r>
              <a:rPr lang="en-US" b="1" dirty="0" smtClean="0">
                <a:solidFill>
                  <a:srgbClr val="FFFF66"/>
                </a:solidFill>
                <a:latin typeface="+mn-lt"/>
                <a:cs typeface="+mn-cs"/>
              </a:rPr>
              <a:t>reduction of W source </a:t>
            </a:r>
            <a:r>
              <a:rPr lang="en-US" dirty="0" smtClean="0">
                <a:solidFill>
                  <a:schemeClr val="bg1"/>
                </a:solidFill>
                <a:latin typeface="+mn-lt"/>
                <a:cs typeface="+mn-cs"/>
              </a:rPr>
              <a:t>=&gt; below phys. sputtering threshold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5101282" y="1052736"/>
            <a:ext cx="3924436" cy="584775"/>
          </a:xfrm>
          <a:prstGeom prst="rect">
            <a:avLst/>
          </a:prstGeom>
          <a:solidFill>
            <a:srgbClr val="00336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solidFill>
                  <a:schemeClr val="bg1"/>
                </a:solidFill>
                <a:latin typeface="+mn-lt"/>
                <a:cs typeface="+mn-cs"/>
              </a:rPr>
              <a:t>Competition between higher impurity flux and local cooling in seeded discharges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503548" y="1044025"/>
            <a:ext cx="3924436" cy="584775"/>
          </a:xfrm>
          <a:prstGeom prst="rect">
            <a:avLst/>
          </a:prstGeom>
          <a:solidFill>
            <a:srgbClr val="00336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solidFill>
                  <a:schemeClr val="bg1"/>
                </a:solidFill>
                <a:latin typeface="+mn-lt"/>
                <a:cs typeface="+mn-cs"/>
              </a:rPr>
              <a:t>Inter-ELM and steady-state regimes with low T</a:t>
            </a:r>
            <a:r>
              <a:rPr lang="en-US" sz="1600" baseline="-25000" dirty="0" smtClean="0">
                <a:solidFill>
                  <a:schemeClr val="bg1"/>
                </a:solidFill>
                <a:latin typeface="+mn-lt"/>
                <a:cs typeface="+mn-cs"/>
              </a:rPr>
              <a:t>e</a:t>
            </a:r>
            <a:r>
              <a:rPr lang="en-US" sz="1600" dirty="0" smtClean="0">
                <a:solidFill>
                  <a:schemeClr val="bg1"/>
                </a:solidFill>
                <a:latin typeface="+mn-lt"/>
                <a:cs typeface="+mn-cs"/>
              </a:rPr>
              <a:t> and low W sputtering achieved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8058175" y="4886387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b="1" dirty="0" smtClean="0">
                <a:latin typeface="+mj-lt"/>
              </a:rPr>
              <a:t>L. Aho-Mantilla </a:t>
            </a:r>
          </a:p>
          <a:p>
            <a:r>
              <a:rPr lang="de-DE" sz="800" b="1" dirty="0" smtClean="0">
                <a:latin typeface="+mj-lt"/>
              </a:rPr>
              <a:t>PSI2012 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568887" y="4886387"/>
            <a:ext cx="830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b="1" dirty="0" smtClean="0">
                <a:latin typeface="+mj-lt"/>
              </a:rPr>
              <a:t>J.W. Coenen </a:t>
            </a:r>
          </a:p>
          <a:p>
            <a:r>
              <a:rPr lang="de-DE" sz="800" b="1" dirty="0" smtClean="0">
                <a:latin typeface="+mj-lt"/>
              </a:rPr>
              <a:t>PSI2012</a:t>
            </a:r>
          </a:p>
        </p:txBody>
      </p:sp>
    </p:spTree>
    <p:extLst>
      <p:ext uri="{BB962C8B-B14F-4D97-AF65-F5344CB8AC3E}">
        <p14:creationId xmlns:p14="http://schemas.microsoft.com/office/powerpoint/2010/main" val="120202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75556" y="2708920"/>
            <a:ext cx="8100900" cy="1919500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2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1600" dirty="0" smtClean="0">
                <a:solidFill>
                  <a:srgbClr val="FFFF66"/>
                </a:solidFill>
                <a:latin typeface="+mj-lt"/>
                <a:ea typeface="Calibri"/>
                <a:cs typeface="Times New Roman"/>
              </a:rPr>
              <a:t>ITER-Like Wall at JET: Installation, Key Results and Issues related to W components</a:t>
            </a:r>
          </a:p>
          <a:p>
            <a:pPr marL="285750" lvl="0" indent="-285750">
              <a:lnSpc>
                <a:spcPct val="115000"/>
              </a:lnSpc>
              <a:spcAft>
                <a:spcPts val="2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1600" dirty="0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W </a:t>
            </a:r>
            <a:r>
              <a:rPr lang="en-US" sz="1600" dirty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S</a:t>
            </a:r>
            <a:r>
              <a:rPr lang="en-US" sz="1600" dirty="0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ource </a:t>
            </a:r>
            <a:r>
              <a:rPr lang="en-US" sz="1600" dirty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Q</a:t>
            </a:r>
            <a:r>
              <a:rPr lang="en-US" sz="1600" dirty="0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uantification</a:t>
            </a:r>
          </a:p>
          <a:p>
            <a:pPr marL="742950" lvl="1" indent="-285750">
              <a:lnSpc>
                <a:spcPct val="115000"/>
              </a:lnSpc>
              <a:spcAft>
                <a:spcPts val="2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1600" dirty="0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Spectroscopic Transitions</a:t>
            </a:r>
          </a:p>
          <a:p>
            <a:pPr marL="742950" lvl="1" indent="-285750">
              <a:lnSpc>
                <a:spcPct val="115000"/>
              </a:lnSpc>
              <a:spcAft>
                <a:spcPts val="2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1600" dirty="0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Dependence on Plasma Conditions</a:t>
            </a:r>
          </a:p>
          <a:p>
            <a:pPr marL="742950" lvl="1" indent="-285750">
              <a:lnSpc>
                <a:spcPct val="115000"/>
              </a:lnSpc>
              <a:spcAft>
                <a:spcPts val="2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1600" dirty="0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Prompt </a:t>
            </a:r>
            <a:r>
              <a:rPr lang="en-US" sz="1600" dirty="0" err="1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Redeposition</a:t>
            </a:r>
            <a:r>
              <a:rPr lang="en-US" sz="1600" dirty="0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 </a:t>
            </a:r>
          </a:p>
          <a:p>
            <a:pPr marL="285750" indent="-285750">
              <a:lnSpc>
                <a:spcPct val="115000"/>
              </a:lnSpc>
              <a:spcAft>
                <a:spcPts val="2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1600" dirty="0" smtClean="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Summary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title"/>
          </p:nvPr>
        </p:nvSpPr>
        <p:spPr>
          <a:xfrm>
            <a:off x="2519773" y="34454"/>
            <a:ext cx="6624228" cy="730250"/>
          </a:xfrm>
        </p:spPr>
        <p:txBody>
          <a:bodyPr/>
          <a:lstStyle/>
          <a:p>
            <a:r>
              <a:rPr lang="de-DE" sz="26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en-GB" sz="26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884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/>
        </p:nvSpPr>
        <p:spPr>
          <a:xfrm>
            <a:off x="253355" y="905717"/>
            <a:ext cx="503872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smtClean="0">
                <a:solidFill>
                  <a:srgbClr val="4066AA"/>
                </a:solidFill>
                <a:latin typeface="+mn-lt"/>
              </a:rPr>
              <a:t>JET: </a:t>
            </a:r>
            <a:r>
              <a:rPr lang="en-US" i="1" dirty="0" smtClean="0">
                <a:latin typeface="+mn-lt"/>
              </a:rPr>
              <a:t>13 MW NBI, n</a:t>
            </a:r>
            <a:r>
              <a:rPr lang="en-US" i="1" baseline="-25000" dirty="0" smtClean="0">
                <a:latin typeface="+mn-lt"/>
              </a:rPr>
              <a:t>e </a:t>
            </a:r>
            <a:r>
              <a:rPr lang="en-US" i="1" dirty="0" smtClean="0">
                <a:latin typeface="+mn-lt"/>
              </a:rPr>
              <a:t>=7.5·10</a:t>
            </a:r>
            <a:r>
              <a:rPr lang="en-US" i="1" baseline="30000" dirty="0" smtClean="0">
                <a:latin typeface="+mn-lt"/>
              </a:rPr>
              <a:t>19</a:t>
            </a:r>
            <a:r>
              <a:rPr lang="en-US" i="1" dirty="0" smtClean="0">
                <a:latin typeface="+mn-lt"/>
              </a:rPr>
              <a:t> m</a:t>
            </a:r>
            <a:r>
              <a:rPr lang="en-US" i="1" baseline="30000" dirty="0" smtClean="0">
                <a:latin typeface="+mn-lt"/>
              </a:rPr>
              <a:t>-3</a:t>
            </a:r>
            <a:r>
              <a:rPr lang="en-US" i="1" dirty="0" smtClean="0">
                <a:latin typeface="+mn-lt"/>
              </a:rPr>
              <a:t>, 10 Hz ELMs</a:t>
            </a:r>
            <a:endParaRPr lang="en-GB" dirty="0"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576"/>
          <a:stretch>
            <a:fillRect/>
          </a:stretch>
        </p:blipFill>
        <p:spPr bwMode="auto">
          <a:xfrm>
            <a:off x="5422452" y="909949"/>
            <a:ext cx="3458844" cy="482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7"/>
          <p:cNvSpPr txBox="1"/>
          <p:nvPr/>
        </p:nvSpPr>
        <p:spPr>
          <a:xfrm>
            <a:off x="5719853" y="5894692"/>
            <a:ext cx="31614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latin typeface="+mn-lt"/>
              </a:rPr>
              <a:t>ASDEX: Dux et al., </a:t>
            </a:r>
            <a:r>
              <a:rPr lang="en-US" sz="1000" b="1" dirty="0" smtClean="0">
                <a:latin typeface="+mn-lt"/>
              </a:rPr>
              <a:t>J </a:t>
            </a:r>
            <a:r>
              <a:rPr lang="en-US" sz="1000" b="1" dirty="0" err="1" smtClean="0">
                <a:latin typeface="+mn-lt"/>
              </a:rPr>
              <a:t>Nucl</a:t>
            </a:r>
            <a:r>
              <a:rPr lang="en-US" sz="1000" b="1" dirty="0" smtClean="0">
                <a:latin typeface="+mn-lt"/>
              </a:rPr>
              <a:t> Mat 390–391 </a:t>
            </a:r>
            <a:r>
              <a:rPr lang="en-US" sz="1000" b="1" dirty="0">
                <a:latin typeface="+mn-lt"/>
              </a:rPr>
              <a:t>(2009) </a:t>
            </a:r>
            <a:r>
              <a:rPr lang="en-US" sz="1000" b="1" dirty="0" smtClean="0">
                <a:latin typeface="+mn-lt"/>
              </a:rPr>
              <a:t>858</a:t>
            </a:r>
            <a:endParaRPr lang="en-GB" sz="1000" b="1" dirty="0">
              <a:latin typeface="+mn-lt"/>
            </a:endParaRPr>
          </a:p>
        </p:txBody>
      </p:sp>
      <p:sp>
        <p:nvSpPr>
          <p:cNvPr id="7" name="Rectangle 10"/>
          <p:cNvSpPr/>
          <p:nvPr/>
        </p:nvSpPr>
        <p:spPr>
          <a:xfrm>
            <a:off x="116820" y="5229200"/>
            <a:ext cx="5417502" cy="1077218"/>
          </a:xfrm>
          <a:prstGeom prst="rect">
            <a:avLst/>
          </a:prstGeom>
          <a:solidFill>
            <a:srgbClr val="003366"/>
          </a:solidFill>
        </p:spPr>
        <p:txBody>
          <a:bodyPr wrap="square">
            <a:spAutoFit/>
          </a:bodyPr>
          <a:lstStyle/>
          <a:p>
            <a:pPr marL="285750" lvl="4" indent="-285750" algn="l" defTabSz="987425"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/>
                </a:solidFill>
                <a:latin typeface="+mn-lt"/>
              </a:rPr>
              <a:t>Factor </a:t>
            </a:r>
            <a:r>
              <a:rPr lang="en-GB" sz="1600" dirty="0" smtClean="0">
                <a:solidFill>
                  <a:schemeClr val="bg1"/>
                </a:solidFill>
                <a:latin typeface="+mn-lt"/>
              </a:rPr>
              <a:t>8 </a:t>
            </a:r>
            <a:r>
              <a:rPr lang="en-GB" sz="1600" dirty="0" smtClean="0">
                <a:solidFill>
                  <a:schemeClr val="bg1"/>
                </a:solidFill>
                <a:latin typeface="+mn-lt"/>
              </a:rPr>
              <a:t>between inter- and intra-ELM sputtering</a:t>
            </a:r>
          </a:p>
          <a:p>
            <a:pPr marL="285750" indent="-285750" algn="l" defTabSz="987425"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/>
                </a:solidFill>
                <a:latin typeface="+mn-lt"/>
              </a:rPr>
              <a:t>Similar ratio for JET T</a:t>
            </a:r>
            <a:r>
              <a:rPr lang="en-GB" sz="1600" baseline="-25000" dirty="0" smtClean="0">
                <a:solidFill>
                  <a:schemeClr val="bg1"/>
                </a:solidFill>
                <a:latin typeface="+mn-lt"/>
              </a:rPr>
              <a:t>e</a:t>
            </a:r>
            <a:r>
              <a:rPr lang="en-GB" sz="1600" dirty="0" smtClean="0">
                <a:solidFill>
                  <a:schemeClr val="bg1"/>
                </a:solidFill>
                <a:latin typeface="+mn-lt"/>
              </a:rPr>
              <a:t>=20 </a:t>
            </a:r>
            <a:r>
              <a:rPr lang="en-GB" sz="1600" dirty="0" err="1" smtClean="0">
                <a:solidFill>
                  <a:schemeClr val="bg1"/>
                </a:solidFill>
                <a:latin typeface="+mn-lt"/>
              </a:rPr>
              <a:t>eV</a:t>
            </a:r>
            <a:r>
              <a:rPr lang="en-GB" sz="1600" dirty="0" smtClean="0">
                <a:solidFill>
                  <a:schemeClr val="bg1"/>
                </a:solidFill>
                <a:latin typeface="+mn-lt"/>
              </a:rPr>
              <a:t> and AUG Te=6 </a:t>
            </a:r>
            <a:r>
              <a:rPr lang="en-GB" sz="1600" dirty="0" err="1" smtClean="0">
                <a:solidFill>
                  <a:schemeClr val="bg1"/>
                </a:solidFill>
                <a:latin typeface="+mn-lt"/>
              </a:rPr>
              <a:t>eV</a:t>
            </a:r>
            <a:endParaRPr lang="en-GB" sz="1600" dirty="0" smtClean="0">
              <a:solidFill>
                <a:schemeClr val="bg1"/>
              </a:solidFill>
              <a:latin typeface="+mn-lt"/>
            </a:endParaRPr>
          </a:p>
          <a:p>
            <a:pPr marL="285750" indent="-285750" algn="l" defTabSz="987425">
              <a:buFont typeface="Wingdings" pitchFamily="2" charset="2"/>
              <a:buChar char="§"/>
            </a:pPr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marL="285750" indent="-285750" algn="l" defTabSz="987425">
              <a:buFont typeface="Wingdings" pitchFamily="2" charset="2"/>
              <a:buChar char="§"/>
            </a:pPr>
            <a:r>
              <a:rPr lang="de-DE" sz="1600" dirty="0" smtClean="0">
                <a:solidFill>
                  <a:schemeClr val="bg1"/>
                </a:solidFill>
                <a:latin typeface="+mn-lt"/>
              </a:rPr>
              <a:t>Erosion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</a:rPr>
              <a:t>during</a:t>
            </a:r>
            <a:r>
              <a:rPr lang="de-DE" sz="1600" dirty="0" smtClean="0">
                <a:solidFill>
                  <a:schemeClr val="bg1"/>
                </a:solidFill>
                <a:latin typeface="+mn-lt"/>
              </a:rPr>
              <a:t> ELMs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</a:rPr>
              <a:t>dominate</a:t>
            </a:r>
            <a:r>
              <a:rPr lang="de-DE" sz="1600" dirty="0" smtClean="0">
                <a:solidFill>
                  <a:schemeClr val="bg1"/>
                </a:solidFill>
                <a:latin typeface="+mn-lt"/>
              </a:rPr>
              <a:t> at high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</a:rPr>
              <a:t>densities</a:t>
            </a:r>
            <a:endParaRPr lang="en-GB" sz="160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4345" t="1560" r="3205" b="4612"/>
          <a:stretch>
            <a:fillRect/>
          </a:stretch>
        </p:blipFill>
        <p:spPr bwMode="auto">
          <a:xfrm>
            <a:off x="4950" y="1272580"/>
            <a:ext cx="4762500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13"/>
          <p:cNvSpPr txBox="1"/>
          <p:nvPr/>
        </p:nvSpPr>
        <p:spPr>
          <a:xfrm>
            <a:off x="3046917" y="1932980"/>
            <a:ext cx="111120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  <a:latin typeface="+mn-lt"/>
              </a:rPr>
              <a:t>average</a:t>
            </a:r>
            <a:endParaRPr lang="en-GB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extBox 14"/>
          <p:cNvSpPr txBox="1"/>
          <p:nvPr/>
        </p:nvSpPr>
        <p:spPr>
          <a:xfrm>
            <a:off x="2825571" y="2872780"/>
            <a:ext cx="190949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66CC"/>
                </a:solidFill>
                <a:latin typeface="+mn-lt"/>
              </a:rPr>
              <a:t>between ELMs</a:t>
            </a:r>
            <a:endParaRPr lang="en-GB" sz="2000" dirty="0">
              <a:solidFill>
                <a:srgbClr val="0066CC"/>
              </a:solidFill>
              <a:latin typeface="+mn-lt"/>
            </a:endParaRPr>
          </a:p>
        </p:txBody>
      </p:sp>
      <p:cxnSp>
        <p:nvCxnSpPr>
          <p:cNvPr id="11" name="Straight Arrow Connector 16"/>
          <p:cNvCxnSpPr/>
          <p:nvPr/>
        </p:nvCxnSpPr>
        <p:spPr bwMode="auto">
          <a:xfrm flipH="1">
            <a:off x="2570351" y="2196535"/>
            <a:ext cx="514666" cy="117445"/>
          </a:xfrm>
          <a:prstGeom prst="straightConnector1">
            <a:avLst/>
          </a:prstGeom>
          <a:solidFill>
            <a:srgbClr val="FFFF99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9"/>
          <p:cNvCxnSpPr/>
          <p:nvPr/>
        </p:nvCxnSpPr>
        <p:spPr bwMode="auto">
          <a:xfrm flipH="1">
            <a:off x="2456050" y="3149035"/>
            <a:ext cx="451167" cy="549245"/>
          </a:xfrm>
          <a:prstGeom prst="straightConnector1">
            <a:avLst/>
          </a:prstGeom>
          <a:solidFill>
            <a:srgbClr val="FFFF99"/>
          </a:solidFill>
          <a:ln w="9525" cap="flat" cmpd="sng" algn="ctr">
            <a:solidFill>
              <a:srgbClr val="3C64AA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feld 12"/>
          <p:cNvSpPr txBox="1"/>
          <p:nvPr/>
        </p:nvSpPr>
        <p:spPr>
          <a:xfrm>
            <a:off x="179512" y="4772859"/>
            <a:ext cx="13035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err="1" smtClean="0">
                <a:latin typeface="+mn-lt"/>
              </a:rPr>
              <a:t>G.v</a:t>
            </a:r>
            <a:r>
              <a:rPr lang="de-DE" sz="1000" b="1" dirty="0" smtClean="0">
                <a:latin typeface="+mn-lt"/>
              </a:rPr>
              <a:t>. Rooij PSI2012</a:t>
            </a:r>
            <a:endParaRPr lang="en-GB" sz="1000" b="1" dirty="0">
              <a:latin typeface="+mn-lt"/>
            </a:endParaRP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2592388" y="8620"/>
            <a:ext cx="6551612" cy="73025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Sputtering – H-mode</a:t>
            </a:r>
          </a:p>
        </p:txBody>
      </p:sp>
    </p:spTree>
    <p:extLst>
      <p:ext uri="{BB962C8B-B14F-4D97-AF65-F5344CB8AC3E}">
        <p14:creationId xmlns:p14="http://schemas.microsoft.com/office/powerpoint/2010/main" val="312640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728" y="3893650"/>
            <a:ext cx="3197774" cy="265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Prompt 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edeposition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8"/>
          <p:cNvSpPr/>
          <p:nvPr/>
        </p:nvSpPr>
        <p:spPr bwMode="auto">
          <a:xfrm>
            <a:off x="565209" y="764704"/>
            <a:ext cx="4114800" cy="5067300"/>
          </a:xfrm>
          <a:prstGeom prst="rect">
            <a:avLst/>
          </a:prstGeom>
          <a:gradFill>
            <a:gsLst>
              <a:gs pos="0">
                <a:srgbClr val="FF0000"/>
              </a:gs>
              <a:gs pos="0">
                <a:srgbClr val="FF0000"/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</a:gra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Divertor</a:t>
            </a: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plasma</a:t>
            </a:r>
          </a:p>
        </p:txBody>
      </p:sp>
      <p:sp>
        <p:nvSpPr>
          <p:cNvPr id="5" name="Oval 42"/>
          <p:cNvSpPr/>
          <p:nvPr/>
        </p:nvSpPr>
        <p:spPr bwMode="auto">
          <a:xfrm>
            <a:off x="1008121" y="2341073"/>
            <a:ext cx="638175" cy="638175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87425"/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</a:t>
            </a:r>
            <a:r>
              <a:rPr lang="en-GB" sz="2400" baseline="30000" dirty="0"/>
              <a:t>+ </a:t>
            </a:r>
            <a:r>
              <a:rPr lang="en-GB" sz="3200" baseline="30000" dirty="0"/>
              <a:t>*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" name="Straight Arrow Connector 46"/>
          <p:cNvCxnSpPr/>
          <p:nvPr/>
        </p:nvCxnSpPr>
        <p:spPr bwMode="auto">
          <a:xfrm rot="16200000" flipV="1">
            <a:off x="2089208" y="2269634"/>
            <a:ext cx="0" cy="762000"/>
          </a:xfrm>
          <a:prstGeom prst="straightConnector1">
            <a:avLst/>
          </a:prstGeom>
          <a:solidFill>
            <a:srgbClr val="FFFF99"/>
          </a:solidFill>
          <a:ln w="31750" cap="flat" cmpd="sng" algn="ctr">
            <a:solidFill>
              <a:srgbClr val="4066AA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Rectangle 5"/>
          <p:cNvSpPr/>
          <p:nvPr/>
        </p:nvSpPr>
        <p:spPr bwMode="auto">
          <a:xfrm>
            <a:off x="565209" y="5851054"/>
            <a:ext cx="4114800" cy="67429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 target</a:t>
            </a:r>
          </a:p>
        </p:txBody>
      </p:sp>
      <p:sp>
        <p:nvSpPr>
          <p:cNvPr id="9" name="Oval 9"/>
          <p:cNvSpPr/>
          <p:nvPr/>
        </p:nvSpPr>
        <p:spPr bwMode="auto">
          <a:xfrm>
            <a:off x="2532121" y="4031766"/>
            <a:ext cx="638175" cy="638175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</a:t>
            </a:r>
          </a:p>
        </p:txBody>
      </p:sp>
      <p:sp>
        <p:nvSpPr>
          <p:cNvPr id="10" name="Oval 10"/>
          <p:cNvSpPr/>
          <p:nvPr/>
        </p:nvSpPr>
        <p:spPr bwMode="auto">
          <a:xfrm>
            <a:off x="2532121" y="2341073"/>
            <a:ext cx="638175" cy="638175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</a:t>
            </a:r>
            <a:r>
              <a:rPr kumimoji="0" lang="en-GB" sz="24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+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ight Arrow 16"/>
          <p:cNvSpPr/>
          <p:nvPr/>
        </p:nvSpPr>
        <p:spPr bwMode="auto">
          <a:xfrm rot="16200000">
            <a:off x="2855973" y="2160115"/>
            <a:ext cx="2719387" cy="928690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smtClean="0">
                <a:latin typeface="+mn-lt"/>
              </a:rPr>
              <a:t>n</a:t>
            </a:r>
            <a:r>
              <a:rPr lang="en-GB" baseline="-25000" dirty="0" smtClean="0">
                <a:latin typeface="+mn-lt"/>
              </a:rPr>
              <a:t>e</a:t>
            </a:r>
            <a:r>
              <a:rPr lang="en-GB" dirty="0" smtClean="0">
                <a:latin typeface="+mn-lt"/>
              </a:rPr>
              <a:t>, T</a:t>
            </a:r>
            <a:r>
              <a:rPr lang="en-GB" baseline="-25000" dirty="0" smtClean="0">
                <a:latin typeface="+mn-lt"/>
              </a:rPr>
              <a:t>e</a:t>
            </a:r>
            <a:r>
              <a:rPr lang="en-GB" dirty="0" smtClean="0">
                <a:latin typeface="+mn-lt"/>
              </a:rPr>
              <a:t> </a:t>
            </a:r>
            <a:r>
              <a:rPr lang="en-GB" dirty="0" smtClean="0">
                <a:latin typeface="+mn-lt"/>
                <a:sym typeface="Symbol"/>
              </a:rPr>
              <a:t>increase</a:t>
            </a: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cxnSp>
        <p:nvCxnSpPr>
          <p:cNvPr id="12" name="Straight Arrow Connector 18"/>
          <p:cNvCxnSpPr/>
          <p:nvPr/>
        </p:nvCxnSpPr>
        <p:spPr bwMode="auto">
          <a:xfrm flipH="1">
            <a:off x="3032183" y="5079529"/>
            <a:ext cx="895350" cy="742950"/>
          </a:xfrm>
          <a:prstGeom prst="straightConnector1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31"/>
          <p:cNvCxnSpPr/>
          <p:nvPr/>
        </p:nvCxnSpPr>
        <p:spPr bwMode="auto">
          <a:xfrm flipV="1">
            <a:off x="2860733" y="4903311"/>
            <a:ext cx="0" cy="762000"/>
          </a:xfrm>
          <a:prstGeom prst="straightConnector1">
            <a:avLst/>
          </a:prstGeom>
          <a:solidFill>
            <a:srgbClr val="FFFF99"/>
          </a:solidFill>
          <a:ln w="31750" cap="flat" cmpd="sng" algn="ctr">
            <a:solidFill>
              <a:srgbClr val="4066AA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32"/>
          <p:cNvCxnSpPr/>
          <p:nvPr/>
        </p:nvCxnSpPr>
        <p:spPr bwMode="auto">
          <a:xfrm flipV="1">
            <a:off x="2851208" y="3131650"/>
            <a:ext cx="0" cy="762000"/>
          </a:xfrm>
          <a:prstGeom prst="straightConnector1">
            <a:avLst/>
          </a:prstGeom>
          <a:solidFill>
            <a:srgbClr val="FFFF99"/>
          </a:solidFill>
          <a:ln w="31750" cap="flat" cmpd="sng" algn="ctr">
            <a:solidFill>
              <a:srgbClr val="4066AA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33"/>
          <p:cNvCxnSpPr/>
          <p:nvPr/>
        </p:nvCxnSpPr>
        <p:spPr bwMode="auto">
          <a:xfrm flipV="1">
            <a:off x="2851208" y="1402856"/>
            <a:ext cx="0" cy="762000"/>
          </a:xfrm>
          <a:prstGeom prst="straightConnector1">
            <a:avLst/>
          </a:prstGeom>
          <a:solidFill>
            <a:srgbClr val="FFFF99"/>
          </a:solidFill>
          <a:ln w="31750" cap="flat" cmpd="sng" algn="ctr">
            <a:solidFill>
              <a:srgbClr val="4066AA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16" name="TextBox 35"/>
          <p:cNvSpPr txBox="1"/>
          <p:nvPr/>
        </p:nvSpPr>
        <p:spPr>
          <a:xfrm>
            <a:off x="2858742" y="5027135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Y</a:t>
            </a:r>
            <a:endParaRPr lang="en-GB" dirty="0"/>
          </a:p>
        </p:txBody>
      </p:sp>
      <p:sp>
        <p:nvSpPr>
          <p:cNvPr id="17" name="TextBox 36"/>
          <p:cNvSpPr txBox="1"/>
          <p:nvPr/>
        </p:nvSpPr>
        <p:spPr>
          <a:xfrm>
            <a:off x="2858742" y="3284050"/>
            <a:ext cx="423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</a:t>
            </a:r>
            <a:endParaRPr lang="en-GB" dirty="0"/>
          </a:p>
        </p:txBody>
      </p:sp>
      <p:sp>
        <p:nvSpPr>
          <p:cNvPr id="18" name="TextBox 37"/>
          <p:cNvSpPr txBox="1"/>
          <p:nvPr/>
        </p:nvSpPr>
        <p:spPr>
          <a:xfrm>
            <a:off x="2858742" y="1564781"/>
            <a:ext cx="476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</a:t>
            </a:r>
            <a:r>
              <a:rPr lang="en-GB" baseline="30000" dirty="0" smtClean="0"/>
              <a:t>′</a:t>
            </a:r>
            <a:endParaRPr lang="en-GB" dirty="0"/>
          </a:p>
        </p:txBody>
      </p:sp>
      <p:sp>
        <p:nvSpPr>
          <p:cNvPr id="19" name="Oval 41"/>
          <p:cNvSpPr/>
          <p:nvPr/>
        </p:nvSpPr>
        <p:spPr bwMode="auto">
          <a:xfrm>
            <a:off x="1008121" y="4031766"/>
            <a:ext cx="638175" cy="638175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</a:t>
            </a:r>
            <a:r>
              <a:rPr kumimoji="0" lang="en-GB" sz="36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*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Arc 49"/>
          <p:cNvSpPr/>
          <p:nvPr/>
        </p:nvSpPr>
        <p:spPr bwMode="auto">
          <a:xfrm rot="13436417" flipH="1">
            <a:off x="1460557" y="3622191"/>
            <a:ext cx="1209675" cy="1085850"/>
          </a:xfrm>
          <a:prstGeom prst="arc">
            <a:avLst/>
          </a:prstGeom>
          <a:noFill/>
          <a:ln w="31750" cap="flat" cmpd="sng" algn="ctr">
            <a:solidFill>
              <a:srgbClr val="4066AA"/>
            </a:solidFill>
            <a:prstDash val="solid"/>
            <a:round/>
            <a:headEnd type="arrow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Arc 50"/>
          <p:cNvSpPr/>
          <p:nvPr/>
        </p:nvSpPr>
        <p:spPr bwMode="auto">
          <a:xfrm rot="13436417" flipV="1">
            <a:off x="1527232" y="4060344"/>
            <a:ext cx="1209675" cy="1085850"/>
          </a:xfrm>
          <a:prstGeom prst="arc">
            <a:avLst/>
          </a:prstGeom>
          <a:noFill/>
          <a:ln w="31750" cap="flat" cmpd="sng" algn="ctr">
            <a:solidFill>
              <a:srgbClr val="4066AA"/>
            </a:solidFill>
            <a:prstDash val="solid"/>
            <a:round/>
            <a:headEnd type="arrow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Box 51"/>
          <p:cNvSpPr txBox="1"/>
          <p:nvPr/>
        </p:nvSpPr>
        <p:spPr>
          <a:xfrm>
            <a:off x="1915767" y="4722330"/>
            <a:ext cx="423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X</a:t>
            </a:r>
            <a:endParaRPr lang="en-GB" dirty="0"/>
          </a:p>
        </p:txBody>
      </p:sp>
      <p:sp>
        <p:nvSpPr>
          <p:cNvPr id="23" name="TextBox 52"/>
          <p:cNvSpPr txBox="1"/>
          <p:nvPr/>
        </p:nvSpPr>
        <p:spPr>
          <a:xfrm>
            <a:off x="1906242" y="3517417"/>
            <a:ext cx="423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</a:t>
            </a:r>
            <a:endParaRPr lang="en-GB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500947">
            <a:off x="1003892" y="3524826"/>
            <a:ext cx="1029758" cy="232304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25" name="TextBox 75"/>
          <p:cNvSpPr txBox="1"/>
          <p:nvPr/>
        </p:nvSpPr>
        <p:spPr>
          <a:xfrm>
            <a:off x="-111709" y="3172301"/>
            <a:ext cx="166699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>
                <a:solidFill>
                  <a:srgbClr val="4066AA"/>
                </a:solidFill>
              </a:rPr>
              <a:t>WI</a:t>
            </a:r>
            <a:r>
              <a:rPr lang="en-GB" dirty="0" smtClean="0">
                <a:solidFill>
                  <a:srgbClr val="4066AA"/>
                </a:solidFill>
                <a:latin typeface="Symbol" pitchFamily="18" charset="2"/>
              </a:rPr>
              <a:t>   </a:t>
            </a:r>
            <a:r>
              <a:rPr lang="en-GB" b="1" dirty="0" smtClean="0">
                <a:solidFill>
                  <a:srgbClr val="4066AA"/>
                </a:solidFill>
                <a:latin typeface="Calibri" pitchFamily="34" charset="0"/>
                <a:sym typeface="Wingdings" pitchFamily="2" charset="2"/>
              </a:rPr>
              <a:t> </a:t>
            </a:r>
          </a:p>
          <a:p>
            <a:pPr algn="r"/>
            <a:r>
              <a:rPr lang="en-GB" sz="2000" dirty="0" smtClean="0">
                <a:solidFill>
                  <a:srgbClr val="4066AA"/>
                </a:solidFill>
                <a:latin typeface="Calibri" pitchFamily="34" charset="0"/>
                <a:sym typeface="Wingdings" pitchFamily="2" charset="2"/>
              </a:rPr>
              <a:t>e.g</a:t>
            </a:r>
            <a:r>
              <a:rPr lang="en-GB" sz="2000" dirty="0">
                <a:solidFill>
                  <a:srgbClr val="4066AA"/>
                </a:solidFill>
                <a:latin typeface="Calibri" pitchFamily="34" charset="0"/>
                <a:sym typeface="Wingdings" pitchFamily="2" charset="2"/>
              </a:rPr>
              <a:t>. 400.9 nm</a:t>
            </a:r>
            <a:r>
              <a:rPr lang="en-GB" sz="2000" dirty="0" smtClean="0">
                <a:solidFill>
                  <a:srgbClr val="4066AA"/>
                </a:solidFill>
                <a:latin typeface="Symbol" pitchFamily="18" charset="2"/>
              </a:rPr>
              <a:t> </a:t>
            </a:r>
            <a:endParaRPr lang="en-GB" sz="2000" dirty="0">
              <a:solidFill>
                <a:srgbClr val="4066AA"/>
              </a:solidFill>
              <a:latin typeface="Symbol" pitchFamily="18" charset="2"/>
            </a:endParaRPr>
          </a:p>
        </p:txBody>
      </p:sp>
      <p:graphicFrame>
        <p:nvGraphicFramePr>
          <p:cNvPr id="2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4472889"/>
              </p:ext>
            </p:extLst>
          </p:nvPr>
        </p:nvGraphicFramePr>
        <p:xfrm>
          <a:off x="5509663" y="3149161"/>
          <a:ext cx="2680334" cy="75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57" name="Vergelijking" r:id="rId5" imgW="1485720" imgH="419040" progId="Equation.3">
                  <p:embed/>
                </p:oleObj>
              </mc:Choice>
              <mc:Fallback>
                <p:oleObj name="Vergelijking" r:id="rId5" imgW="14857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9663" y="3149161"/>
                        <a:ext cx="2680334" cy="756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500947">
            <a:off x="1085002" y="1696026"/>
            <a:ext cx="1029758" cy="232304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28" name="TextBox 66"/>
          <p:cNvSpPr txBox="1"/>
          <p:nvPr/>
        </p:nvSpPr>
        <p:spPr>
          <a:xfrm>
            <a:off x="163365" y="1343501"/>
            <a:ext cx="147303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>
                <a:solidFill>
                  <a:srgbClr val="4066AA"/>
                </a:solidFill>
              </a:rPr>
              <a:t>WII</a:t>
            </a:r>
            <a:r>
              <a:rPr lang="en-GB" dirty="0" smtClean="0">
                <a:solidFill>
                  <a:srgbClr val="4066AA"/>
                </a:solidFill>
                <a:latin typeface="Symbol" pitchFamily="18" charset="2"/>
              </a:rPr>
              <a:t>   </a:t>
            </a:r>
            <a:r>
              <a:rPr lang="en-GB" b="1" dirty="0" smtClean="0">
                <a:solidFill>
                  <a:srgbClr val="4066AA"/>
                </a:solidFill>
                <a:latin typeface="Calibri" pitchFamily="34" charset="0"/>
                <a:sym typeface="Wingdings" pitchFamily="2" charset="2"/>
              </a:rPr>
              <a:t> </a:t>
            </a:r>
          </a:p>
          <a:p>
            <a:pPr algn="r"/>
            <a:r>
              <a:rPr lang="en-GB" sz="2000" dirty="0" smtClean="0">
                <a:solidFill>
                  <a:srgbClr val="4066AA"/>
                </a:solidFill>
                <a:latin typeface="Calibri" pitchFamily="34" charset="0"/>
                <a:sym typeface="Wingdings" pitchFamily="2" charset="2"/>
              </a:rPr>
              <a:t>e.g</a:t>
            </a:r>
            <a:r>
              <a:rPr lang="en-GB" sz="2000" dirty="0">
                <a:solidFill>
                  <a:srgbClr val="4066AA"/>
                </a:solidFill>
                <a:latin typeface="Calibri" pitchFamily="34" charset="0"/>
                <a:sym typeface="Wingdings" pitchFamily="2" charset="2"/>
              </a:rPr>
              <a:t>. </a:t>
            </a:r>
            <a:r>
              <a:rPr lang="en-GB" sz="2000" dirty="0" smtClean="0">
                <a:solidFill>
                  <a:srgbClr val="4066AA"/>
                </a:solidFill>
                <a:latin typeface="Calibri" pitchFamily="34" charset="0"/>
                <a:sym typeface="Wingdings" pitchFamily="2" charset="2"/>
              </a:rPr>
              <a:t>364 </a:t>
            </a:r>
            <a:r>
              <a:rPr lang="en-GB" sz="2000" dirty="0">
                <a:solidFill>
                  <a:srgbClr val="4066AA"/>
                </a:solidFill>
                <a:latin typeface="Calibri" pitchFamily="34" charset="0"/>
                <a:sym typeface="Wingdings" pitchFamily="2" charset="2"/>
              </a:rPr>
              <a:t>nm</a:t>
            </a:r>
            <a:r>
              <a:rPr lang="en-GB" sz="2000" dirty="0" smtClean="0">
                <a:solidFill>
                  <a:srgbClr val="4066AA"/>
                </a:solidFill>
                <a:latin typeface="Symbol" pitchFamily="18" charset="2"/>
              </a:rPr>
              <a:t> </a:t>
            </a:r>
            <a:endParaRPr lang="en-GB" sz="2000" dirty="0">
              <a:solidFill>
                <a:srgbClr val="4066AA"/>
              </a:solidFill>
              <a:latin typeface="Symbol" pitchFamily="18" charset="2"/>
            </a:endParaRPr>
          </a:p>
        </p:txBody>
      </p:sp>
      <p:sp>
        <p:nvSpPr>
          <p:cNvPr id="29" name="Arc 72"/>
          <p:cNvSpPr/>
          <p:nvPr/>
        </p:nvSpPr>
        <p:spPr bwMode="auto">
          <a:xfrm rot="13436417" flipH="1">
            <a:off x="1485957" y="1878058"/>
            <a:ext cx="1209675" cy="1085850"/>
          </a:xfrm>
          <a:prstGeom prst="arc">
            <a:avLst/>
          </a:prstGeom>
          <a:noFill/>
          <a:ln w="31750" cap="flat" cmpd="sng" algn="ctr">
            <a:solidFill>
              <a:srgbClr val="4066AA"/>
            </a:solidFill>
            <a:prstDash val="solid"/>
            <a:round/>
            <a:headEnd type="arrow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Arc 73"/>
          <p:cNvSpPr/>
          <p:nvPr/>
        </p:nvSpPr>
        <p:spPr bwMode="auto">
          <a:xfrm rot="13436417" flipV="1">
            <a:off x="1552632" y="2316211"/>
            <a:ext cx="1209675" cy="1085850"/>
          </a:xfrm>
          <a:prstGeom prst="arc">
            <a:avLst/>
          </a:prstGeom>
          <a:noFill/>
          <a:ln w="31750" cap="flat" cmpd="sng" algn="ctr">
            <a:solidFill>
              <a:srgbClr val="4066AA"/>
            </a:solidFill>
            <a:prstDash val="solid"/>
            <a:round/>
            <a:headEnd type="arrow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TextBox 74"/>
          <p:cNvSpPr txBox="1"/>
          <p:nvPr/>
        </p:nvSpPr>
        <p:spPr>
          <a:xfrm>
            <a:off x="1907504" y="2978197"/>
            <a:ext cx="490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X′</a:t>
            </a:r>
            <a:endParaRPr lang="en-GB" dirty="0"/>
          </a:p>
        </p:txBody>
      </p:sp>
      <p:sp>
        <p:nvSpPr>
          <p:cNvPr id="32" name="TextBox 76"/>
          <p:cNvSpPr txBox="1"/>
          <p:nvPr/>
        </p:nvSpPr>
        <p:spPr>
          <a:xfrm>
            <a:off x="1848286" y="1773284"/>
            <a:ext cx="590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 ′</a:t>
            </a:r>
            <a:endParaRPr lang="en-GB" dirty="0"/>
          </a:p>
        </p:txBody>
      </p:sp>
      <p:grpSp>
        <p:nvGrpSpPr>
          <p:cNvPr id="33" name="Group 87"/>
          <p:cNvGrpSpPr/>
          <p:nvPr/>
        </p:nvGrpSpPr>
        <p:grpSpPr>
          <a:xfrm>
            <a:off x="5334666" y="764704"/>
            <a:ext cx="3278188" cy="2281238"/>
            <a:chOff x="5999816" y="1205716"/>
            <a:chExt cx="3278188" cy="2281238"/>
          </a:xfrm>
        </p:grpSpPr>
        <p:sp>
          <p:nvSpPr>
            <p:cNvPr id="34" name="Text Box 10"/>
            <p:cNvSpPr txBox="1">
              <a:spLocks noChangeAspect="1" noChangeArrowheads="1"/>
            </p:cNvSpPr>
            <p:nvPr/>
          </p:nvSpPr>
          <p:spPr bwMode="auto">
            <a:xfrm>
              <a:off x="7628591" y="1264766"/>
              <a:ext cx="13176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000" b="1" dirty="0">
                  <a:sym typeface="Symbol" pitchFamily="18" charset="2"/>
                </a:rPr>
                <a:t> B</a:t>
              </a:r>
            </a:p>
          </p:txBody>
        </p:sp>
        <p:sp>
          <p:nvSpPr>
            <p:cNvPr id="35" name="Line 11"/>
            <p:cNvSpPr>
              <a:spLocks noChangeAspect="1" noChangeShapeType="1"/>
            </p:cNvSpPr>
            <p:nvPr/>
          </p:nvSpPr>
          <p:spPr bwMode="auto">
            <a:xfrm flipV="1">
              <a:off x="8208029" y="2286804"/>
              <a:ext cx="0" cy="663575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Arc 17"/>
            <p:cNvSpPr>
              <a:spLocks noChangeAspect="1"/>
            </p:cNvSpPr>
            <p:nvPr/>
          </p:nvSpPr>
          <p:spPr bwMode="auto">
            <a:xfrm>
              <a:off x="7260291" y="1323191"/>
              <a:ext cx="944563" cy="97472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444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7" name="Arc 18"/>
            <p:cNvSpPr>
              <a:spLocks noChangeAspect="1"/>
            </p:cNvSpPr>
            <p:nvPr/>
          </p:nvSpPr>
          <p:spPr bwMode="auto">
            <a:xfrm flipH="1">
              <a:off x="6317316" y="1323191"/>
              <a:ext cx="942975" cy="94297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444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" name="Freeform 19"/>
            <p:cNvSpPr>
              <a:spLocks noChangeAspect="1"/>
            </p:cNvSpPr>
            <p:nvPr/>
          </p:nvSpPr>
          <p:spPr bwMode="auto">
            <a:xfrm>
              <a:off x="6315729" y="2255054"/>
              <a:ext cx="304800" cy="6953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87"/>
                </a:cxn>
                <a:cxn ang="0">
                  <a:pos x="35" y="169"/>
                </a:cxn>
                <a:cxn ang="0">
                  <a:pos x="77" y="259"/>
                </a:cxn>
                <a:cxn ang="0">
                  <a:pos x="120" y="316"/>
                </a:cxn>
                <a:cxn ang="0">
                  <a:pos x="157" y="359"/>
                </a:cxn>
              </a:cxnLst>
              <a:rect l="0" t="0" r="r" b="b"/>
              <a:pathLst>
                <a:path w="157" h="359">
                  <a:moveTo>
                    <a:pt x="0" y="0"/>
                  </a:moveTo>
                  <a:cubicBezTo>
                    <a:pt x="2" y="29"/>
                    <a:pt x="4" y="59"/>
                    <a:pt x="10" y="87"/>
                  </a:cubicBezTo>
                  <a:cubicBezTo>
                    <a:pt x="16" y="115"/>
                    <a:pt x="24" y="140"/>
                    <a:pt x="35" y="169"/>
                  </a:cubicBezTo>
                  <a:cubicBezTo>
                    <a:pt x="46" y="198"/>
                    <a:pt x="63" y="235"/>
                    <a:pt x="77" y="259"/>
                  </a:cubicBezTo>
                  <a:cubicBezTo>
                    <a:pt x="91" y="283"/>
                    <a:pt x="107" y="299"/>
                    <a:pt x="120" y="316"/>
                  </a:cubicBezTo>
                  <a:cubicBezTo>
                    <a:pt x="133" y="333"/>
                    <a:pt x="145" y="346"/>
                    <a:pt x="157" y="359"/>
                  </a:cubicBezTo>
                </a:path>
              </a:pathLst>
            </a:custGeom>
            <a:noFill/>
            <a:ln w="444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Rectangle 20" descr="5%"/>
            <p:cNvSpPr>
              <a:spLocks noChangeAspect="1" noChangeArrowheads="1"/>
            </p:cNvSpPr>
            <p:nvPr/>
          </p:nvSpPr>
          <p:spPr bwMode="auto">
            <a:xfrm>
              <a:off x="6174813" y="2958316"/>
              <a:ext cx="2453904" cy="528638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" name="Text Box 22"/>
            <p:cNvSpPr txBox="1">
              <a:spLocks noChangeAspect="1" noChangeArrowheads="1"/>
            </p:cNvSpPr>
            <p:nvPr/>
          </p:nvSpPr>
          <p:spPr bwMode="auto">
            <a:xfrm>
              <a:off x="5999816" y="1205716"/>
              <a:ext cx="7762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000" b="1">
                  <a:solidFill>
                    <a:srgbClr val="66FF66"/>
                  </a:solidFill>
                </a:rPr>
                <a:t>W</a:t>
              </a:r>
              <a:r>
                <a:rPr lang="en-GB" sz="2000" b="1" baseline="30000">
                  <a:solidFill>
                    <a:srgbClr val="66FF66"/>
                  </a:solidFill>
                </a:rPr>
                <a:t>+</a:t>
              </a:r>
            </a:p>
          </p:txBody>
        </p:sp>
        <p:sp>
          <p:nvSpPr>
            <p:cNvPr id="41" name="Line 31"/>
            <p:cNvSpPr>
              <a:spLocks noChangeAspect="1" noChangeShapeType="1"/>
            </p:cNvSpPr>
            <p:nvPr/>
          </p:nvSpPr>
          <p:spPr bwMode="auto">
            <a:xfrm>
              <a:off x="8185804" y="2309029"/>
              <a:ext cx="43973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Line 32"/>
            <p:cNvSpPr>
              <a:spLocks noChangeAspect="1" noChangeShapeType="1"/>
            </p:cNvSpPr>
            <p:nvPr/>
          </p:nvSpPr>
          <p:spPr bwMode="auto">
            <a:xfrm>
              <a:off x="8606491" y="2320141"/>
              <a:ext cx="0" cy="625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Line 34"/>
            <p:cNvSpPr>
              <a:spLocks noChangeAspect="1" noChangeShapeType="1"/>
            </p:cNvSpPr>
            <p:nvPr/>
          </p:nvSpPr>
          <p:spPr bwMode="auto">
            <a:xfrm flipH="1">
              <a:off x="6337954" y="2278866"/>
              <a:ext cx="93503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Text Box 35"/>
            <p:cNvSpPr txBox="1">
              <a:spLocks noChangeAspect="1" noChangeArrowheads="1"/>
            </p:cNvSpPr>
            <p:nvPr/>
          </p:nvSpPr>
          <p:spPr bwMode="auto">
            <a:xfrm>
              <a:off x="6588779" y="1835954"/>
              <a:ext cx="5270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000" b="1"/>
                <a:t>r</a:t>
              </a:r>
              <a:r>
                <a:rPr lang="en-GB" sz="2000" b="1" baseline="-25000"/>
                <a:t>L</a:t>
              </a:r>
            </a:p>
          </p:txBody>
        </p:sp>
        <p:sp>
          <p:nvSpPr>
            <p:cNvPr id="45" name="Text Box 36"/>
            <p:cNvSpPr txBox="1">
              <a:spLocks noChangeAspect="1" noChangeArrowheads="1"/>
            </p:cNvSpPr>
            <p:nvPr/>
          </p:nvSpPr>
          <p:spPr bwMode="auto">
            <a:xfrm>
              <a:off x="8576329" y="2402691"/>
              <a:ext cx="70167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000" b="1">
                  <a:latin typeface="Symbol" pitchFamily="18" charset="2"/>
                </a:rPr>
                <a:t>l</a:t>
              </a:r>
              <a:r>
                <a:rPr lang="en-GB" sz="2000" b="1" baseline="-25000"/>
                <a:t>ion</a:t>
              </a:r>
            </a:p>
          </p:txBody>
        </p:sp>
        <p:sp>
          <p:nvSpPr>
            <p:cNvPr id="46" name="Text Box 42"/>
            <p:cNvSpPr txBox="1">
              <a:spLocks noChangeAspect="1" noChangeArrowheads="1"/>
            </p:cNvSpPr>
            <p:nvPr/>
          </p:nvSpPr>
          <p:spPr bwMode="auto">
            <a:xfrm>
              <a:off x="7511116" y="2575729"/>
              <a:ext cx="7762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000" b="1">
                  <a:solidFill>
                    <a:srgbClr val="66FF66"/>
                  </a:solidFill>
                </a:rPr>
                <a:t>W</a:t>
              </a:r>
              <a:r>
                <a:rPr lang="en-GB" sz="2000" b="1" baseline="30000">
                  <a:solidFill>
                    <a:srgbClr val="66FF66"/>
                  </a:solidFill>
                </a:rPr>
                <a:t>0</a:t>
              </a:r>
            </a:p>
          </p:txBody>
        </p:sp>
      </p:grp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6245" y="5665115"/>
            <a:ext cx="1881323" cy="31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Rechteck 46"/>
          <p:cNvSpPr/>
          <p:nvPr/>
        </p:nvSpPr>
        <p:spPr bwMode="auto">
          <a:xfrm>
            <a:off x="5616115" y="4212233"/>
            <a:ext cx="1330129" cy="177305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5976156" y="5697252"/>
            <a:ext cx="65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+mn-lt"/>
              </a:rPr>
              <a:t>JET</a:t>
            </a:r>
            <a:endParaRPr lang="en-GB" sz="1400" dirty="0">
              <a:latin typeface="+mn-lt"/>
            </a:endParaRPr>
          </a:p>
        </p:txBody>
      </p:sp>
      <p:sp>
        <p:nvSpPr>
          <p:cNvPr id="51" name="Textfeld 50"/>
          <p:cNvSpPr txBox="1"/>
          <p:nvPr/>
        </p:nvSpPr>
        <p:spPr>
          <a:xfrm>
            <a:off x="7805172" y="6279123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smtClean="0">
                <a:latin typeface="+mn-lt"/>
              </a:rPr>
              <a:t>G. v. Rooij PSI2012</a:t>
            </a:r>
            <a:endParaRPr lang="en-GB" sz="1000" b="1" dirty="0">
              <a:latin typeface="+mn-lt"/>
            </a:endParaRPr>
          </a:p>
        </p:txBody>
      </p:sp>
      <p:sp>
        <p:nvSpPr>
          <p:cNvPr id="52" name="Oval 6"/>
          <p:cNvSpPr>
            <a:spLocks/>
          </p:cNvSpPr>
          <p:nvPr/>
        </p:nvSpPr>
        <p:spPr bwMode="auto">
          <a:xfrm>
            <a:off x="3851920" y="4578739"/>
            <a:ext cx="638175" cy="542449"/>
          </a:xfrm>
          <a:prstGeom prst="ellipse">
            <a:avLst/>
          </a:prstGeom>
          <a:solidFill>
            <a:srgbClr val="FFFF99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b="1" dirty="0" smtClean="0">
                <a:latin typeface="Arial" charset="0"/>
              </a:rPr>
              <a:t>Z</a:t>
            </a:r>
            <a:r>
              <a:rPr lang="de-DE" b="1" baseline="-25000" dirty="0" smtClean="0">
                <a:latin typeface="Arial" charset="0"/>
              </a:rPr>
              <a:t>imp</a:t>
            </a:r>
            <a:endParaRPr kumimoji="0" lang="en-GB" b="1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64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Example</a:t>
            </a:r>
            <a:r>
              <a:rPr lang="de-DE" dirty="0" smtClean="0"/>
              <a:t>: Divertor UV – </a:t>
            </a:r>
            <a:r>
              <a:rPr lang="de-DE" dirty="0" err="1" smtClean="0"/>
              <a:t>Spectra</a:t>
            </a:r>
            <a:r>
              <a:rPr lang="de-DE" dirty="0" smtClean="0"/>
              <a:t> in JET</a:t>
            </a:r>
            <a:endParaRPr lang="en-GB" dirty="0"/>
          </a:p>
        </p:txBody>
      </p:sp>
      <p:grpSp>
        <p:nvGrpSpPr>
          <p:cNvPr id="4" name="Group 6"/>
          <p:cNvGrpSpPr/>
          <p:nvPr/>
        </p:nvGrpSpPr>
        <p:grpSpPr>
          <a:xfrm>
            <a:off x="4123" y="656692"/>
            <a:ext cx="8409614" cy="5859666"/>
            <a:chOff x="0" y="874060"/>
            <a:chExt cx="8409614" cy="5859666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874060"/>
              <a:ext cx="8409614" cy="5859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Oval 5"/>
            <p:cNvSpPr/>
            <p:nvPr/>
          </p:nvSpPr>
          <p:spPr bwMode="auto">
            <a:xfrm>
              <a:off x="4208930" y="1317812"/>
              <a:ext cx="430305" cy="1532965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874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Oval 4"/>
            <p:cNvSpPr/>
            <p:nvPr/>
          </p:nvSpPr>
          <p:spPr bwMode="auto">
            <a:xfrm>
              <a:off x="5649802" y="1290102"/>
              <a:ext cx="430305" cy="1532965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874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387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 bwMode="auto">
          <a:xfrm>
            <a:off x="2779713" y="0"/>
            <a:ext cx="6364287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600" b="1" baseline="0">
                <a:solidFill>
                  <a:srgbClr val="FFFF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Ratio of WII / WI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94" y="847164"/>
            <a:ext cx="5568073" cy="461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5"/>
          <p:cNvCxnSpPr>
            <a:endCxn id="25" idx="1"/>
          </p:cNvCxnSpPr>
          <p:nvPr/>
        </p:nvCxnSpPr>
        <p:spPr bwMode="auto">
          <a:xfrm flipV="1">
            <a:off x="2796309" y="1516233"/>
            <a:ext cx="3337433" cy="3148"/>
          </a:xfrm>
          <a:prstGeom prst="straightConnector1">
            <a:avLst/>
          </a:prstGeom>
          <a:solidFill>
            <a:srgbClr val="FFFF99"/>
          </a:solidFill>
          <a:ln w="31750" cap="flat" cmpd="sng" algn="ctr">
            <a:solidFill>
              <a:srgbClr val="00B050"/>
            </a:solidFill>
            <a:prstDash val="solid"/>
            <a:round/>
            <a:headEnd type="oval" w="med" len="med"/>
            <a:tailEnd type="arrow"/>
          </a:ln>
          <a:effectLst/>
        </p:spPr>
      </p:cxnSp>
      <p:cxnSp>
        <p:nvCxnSpPr>
          <p:cNvPr id="18" name="Straight Arrow Connector 6"/>
          <p:cNvCxnSpPr>
            <a:endCxn id="24" idx="1"/>
          </p:cNvCxnSpPr>
          <p:nvPr/>
        </p:nvCxnSpPr>
        <p:spPr bwMode="auto">
          <a:xfrm>
            <a:off x="2008909" y="2113973"/>
            <a:ext cx="4124833" cy="1147936"/>
          </a:xfrm>
          <a:prstGeom prst="straightConnector1">
            <a:avLst/>
          </a:prstGeom>
          <a:solidFill>
            <a:srgbClr val="FFFF99"/>
          </a:solidFill>
          <a:ln w="31750" cap="flat" cmpd="sng" algn="ctr">
            <a:solidFill>
              <a:srgbClr val="00B050"/>
            </a:solidFill>
            <a:prstDash val="solid"/>
            <a:round/>
            <a:headEnd type="oval" w="med" len="med"/>
            <a:tailEnd type="arrow"/>
          </a:ln>
          <a:effectLst/>
        </p:spPr>
      </p:cxnSp>
      <p:graphicFrame>
        <p:nvGraphicFramePr>
          <p:cNvPr id="19" name="Object 3"/>
          <p:cNvGraphicFramePr>
            <a:graphicFrameLocks noChangeAspect="1"/>
          </p:cNvGraphicFramePr>
          <p:nvPr/>
        </p:nvGraphicFramePr>
        <p:xfrm>
          <a:off x="6099175" y="1654175"/>
          <a:ext cx="2984500" cy="1354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12" name="Vergelijking" r:id="rId4" imgW="1091880" imgH="495000" progId="Equation.3">
                  <p:embed/>
                </p:oleObj>
              </mc:Choice>
              <mc:Fallback>
                <p:oleObj name="Vergelijking" r:id="rId4" imgW="109188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9175" y="1654175"/>
                        <a:ext cx="2984500" cy="1354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4"/>
          <p:cNvGraphicFramePr>
            <a:graphicFrameLocks noChangeAspect="1"/>
          </p:cNvGraphicFramePr>
          <p:nvPr/>
        </p:nvGraphicFramePr>
        <p:xfrm>
          <a:off x="6099175" y="3451225"/>
          <a:ext cx="3052763" cy="1354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13" name="Vergelijking" r:id="rId6" imgW="1117440" imgH="495000" progId="Equation.3">
                  <p:embed/>
                </p:oleObj>
              </mc:Choice>
              <mc:Fallback>
                <p:oleObj name="Vergelijking" r:id="rId6" imgW="111744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9175" y="3451225"/>
                        <a:ext cx="3052763" cy="1354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Straight Connector 8"/>
          <p:cNvCxnSpPr/>
          <p:nvPr/>
        </p:nvCxnSpPr>
        <p:spPr bwMode="auto">
          <a:xfrm>
            <a:off x="1993900" y="1358900"/>
            <a:ext cx="0" cy="3187700"/>
          </a:xfrm>
          <a:prstGeom prst="line">
            <a:avLst/>
          </a:prstGeom>
          <a:solidFill>
            <a:srgbClr val="FFFF99"/>
          </a:solidFill>
          <a:ln w="19050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9"/>
          <p:cNvCxnSpPr/>
          <p:nvPr/>
        </p:nvCxnSpPr>
        <p:spPr bwMode="auto">
          <a:xfrm>
            <a:off x="2781300" y="1358900"/>
            <a:ext cx="0" cy="3187700"/>
          </a:xfrm>
          <a:prstGeom prst="line">
            <a:avLst/>
          </a:prstGeom>
          <a:solidFill>
            <a:srgbClr val="FFFF99"/>
          </a:solidFill>
          <a:ln w="19050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Box 14"/>
          <p:cNvSpPr txBox="1"/>
          <p:nvPr/>
        </p:nvSpPr>
        <p:spPr>
          <a:xfrm>
            <a:off x="3933331" y="5697252"/>
            <a:ext cx="499367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 smtClean="0">
                <a:solidFill>
                  <a:srgbClr val="3C64AA"/>
                </a:solidFill>
                <a:latin typeface="+mn-lt"/>
              </a:rPr>
              <a:t>Factor 2 change indicates &gt;50% </a:t>
            </a:r>
            <a:r>
              <a:rPr lang="en-GB" dirty="0" err="1" smtClean="0">
                <a:solidFill>
                  <a:srgbClr val="3C64AA"/>
                </a:solidFill>
                <a:latin typeface="+mn-lt"/>
              </a:rPr>
              <a:t>redeposition</a:t>
            </a:r>
            <a:endParaRPr lang="en-GB" dirty="0" smtClean="0">
              <a:solidFill>
                <a:srgbClr val="3C64AA"/>
              </a:solidFill>
              <a:latin typeface="+mn-lt"/>
            </a:endParaRPr>
          </a:p>
          <a:p>
            <a:pPr algn="l"/>
            <a:r>
              <a:rPr lang="fr-FR" dirty="0" err="1" smtClean="0">
                <a:solidFill>
                  <a:srgbClr val="3C64AA"/>
                </a:solidFill>
                <a:latin typeface="+mn-lt"/>
              </a:rPr>
              <a:t>Textor</a:t>
            </a:r>
            <a:r>
              <a:rPr lang="fr-FR" dirty="0" smtClean="0">
                <a:solidFill>
                  <a:srgbClr val="3C64AA"/>
                </a:solidFill>
                <a:latin typeface="+mn-lt"/>
              </a:rPr>
              <a:t> </a:t>
            </a:r>
            <a:r>
              <a:rPr lang="fr-FR" dirty="0" err="1" smtClean="0">
                <a:solidFill>
                  <a:srgbClr val="3C64AA"/>
                </a:solidFill>
                <a:latin typeface="+mn-lt"/>
              </a:rPr>
              <a:t>same</a:t>
            </a:r>
            <a:r>
              <a:rPr lang="fr-FR" dirty="0" smtClean="0">
                <a:solidFill>
                  <a:srgbClr val="3C64AA"/>
                </a:solidFill>
                <a:latin typeface="+mn-lt"/>
              </a:rPr>
              <a:t> </a:t>
            </a:r>
            <a:r>
              <a:rPr lang="fr-FR" dirty="0" err="1" smtClean="0">
                <a:solidFill>
                  <a:srgbClr val="3C64AA"/>
                </a:solidFill>
                <a:latin typeface="+mn-lt"/>
              </a:rPr>
              <a:t>result</a:t>
            </a:r>
            <a:r>
              <a:rPr lang="fr-FR" dirty="0" smtClean="0">
                <a:solidFill>
                  <a:srgbClr val="3C64AA"/>
                </a:solidFill>
                <a:latin typeface="+mn-lt"/>
              </a:rPr>
              <a:t> </a:t>
            </a:r>
            <a:r>
              <a:rPr lang="fr-FR" dirty="0" err="1" smtClean="0">
                <a:solidFill>
                  <a:srgbClr val="3C64AA"/>
                </a:solidFill>
                <a:latin typeface="+mn-lt"/>
              </a:rPr>
              <a:t>at</a:t>
            </a:r>
            <a:r>
              <a:rPr lang="fr-FR" dirty="0" smtClean="0">
                <a:solidFill>
                  <a:srgbClr val="3C64AA"/>
                </a:solidFill>
                <a:latin typeface="+mn-lt"/>
              </a:rPr>
              <a:t> </a:t>
            </a:r>
            <a:r>
              <a:rPr lang="fr-FR" dirty="0" err="1" smtClean="0">
                <a:solidFill>
                  <a:srgbClr val="3C64AA"/>
                </a:solidFill>
                <a:latin typeface="+mn-lt"/>
              </a:rPr>
              <a:t>same</a:t>
            </a:r>
            <a:r>
              <a:rPr lang="fr-FR" dirty="0" smtClean="0">
                <a:solidFill>
                  <a:srgbClr val="3C64AA"/>
                </a:solidFill>
                <a:latin typeface="+mn-lt"/>
              </a:rPr>
              <a:t> T</a:t>
            </a:r>
            <a:r>
              <a:rPr lang="fr-FR" baseline="-25000" dirty="0" smtClean="0">
                <a:solidFill>
                  <a:srgbClr val="3C64AA"/>
                </a:solidFill>
                <a:latin typeface="+mn-lt"/>
              </a:rPr>
              <a:t>e</a:t>
            </a:r>
            <a:r>
              <a:rPr lang="fr-FR" dirty="0" smtClean="0">
                <a:solidFill>
                  <a:srgbClr val="3C64AA"/>
                </a:solidFill>
                <a:latin typeface="+mn-lt"/>
              </a:rPr>
              <a:t> and n</a:t>
            </a:r>
            <a:r>
              <a:rPr lang="fr-FR" baseline="-25000" dirty="0" smtClean="0">
                <a:solidFill>
                  <a:srgbClr val="3C64AA"/>
                </a:solidFill>
                <a:latin typeface="+mn-lt"/>
              </a:rPr>
              <a:t>e</a:t>
            </a:r>
          </a:p>
          <a:p>
            <a:pPr algn="l"/>
            <a:r>
              <a:rPr lang="fr-FR" sz="1000" b="1" dirty="0" smtClean="0">
                <a:solidFill>
                  <a:srgbClr val="3C64AA"/>
                </a:solidFill>
                <a:latin typeface="+mn-lt"/>
              </a:rPr>
              <a:t>S. Brezinsek et al., Phys. Scr. T145 (2011) 014016.</a:t>
            </a:r>
            <a:endParaRPr lang="en-GB" sz="1000" b="1" dirty="0">
              <a:solidFill>
                <a:srgbClr val="3C64AA"/>
              </a:solidFill>
              <a:latin typeface="+mn-lt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6133742" y="3061854"/>
            <a:ext cx="225106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B050"/>
                </a:solidFill>
              </a:rPr>
              <a:t>4</a:t>
            </a:r>
            <a:r>
              <a:rPr lang="en-GB" sz="2000" dirty="0" smtClean="0">
                <a:solidFill>
                  <a:srgbClr val="00B050"/>
                </a:solidFill>
                <a:sym typeface="Symbol"/>
              </a:rPr>
              <a:t>10</a:t>
            </a:r>
            <a:r>
              <a:rPr lang="en-GB" sz="2000" baseline="30000" dirty="0" smtClean="0">
                <a:solidFill>
                  <a:srgbClr val="00B050"/>
                </a:solidFill>
                <a:sym typeface="Symbol"/>
              </a:rPr>
              <a:t>18</a:t>
            </a:r>
            <a:r>
              <a:rPr lang="en-GB" sz="2000" dirty="0" smtClean="0">
                <a:solidFill>
                  <a:srgbClr val="00B050"/>
                </a:solidFill>
                <a:sym typeface="Symbol"/>
              </a:rPr>
              <a:t> m</a:t>
            </a:r>
            <a:r>
              <a:rPr lang="en-GB" sz="2000" baseline="30000" dirty="0" smtClean="0">
                <a:solidFill>
                  <a:srgbClr val="00B050"/>
                </a:solidFill>
                <a:sym typeface="Symbol"/>
              </a:rPr>
              <a:t>-3</a:t>
            </a:r>
            <a:r>
              <a:rPr lang="en-GB" sz="2000" dirty="0" smtClean="0">
                <a:solidFill>
                  <a:srgbClr val="00B050"/>
                </a:solidFill>
                <a:sym typeface="Symbol"/>
              </a:rPr>
              <a:t>, 50 </a:t>
            </a:r>
            <a:r>
              <a:rPr lang="en-GB" sz="2000" dirty="0" err="1" smtClean="0">
                <a:solidFill>
                  <a:srgbClr val="00B050"/>
                </a:solidFill>
                <a:sym typeface="Symbol"/>
              </a:rPr>
              <a:t>eV</a:t>
            </a:r>
            <a:r>
              <a:rPr lang="en-GB" sz="2000" dirty="0" smtClean="0">
                <a:solidFill>
                  <a:srgbClr val="00B050"/>
                </a:solidFill>
                <a:sym typeface="Symbol"/>
              </a:rPr>
              <a:t>:</a:t>
            </a:r>
            <a:endParaRPr lang="en-GB" sz="2000" dirty="0">
              <a:solidFill>
                <a:srgbClr val="00B050"/>
              </a:solidFill>
            </a:endParaRPr>
          </a:p>
        </p:txBody>
      </p:sp>
      <p:sp>
        <p:nvSpPr>
          <p:cNvPr id="25" name="TextBox 15"/>
          <p:cNvSpPr txBox="1"/>
          <p:nvPr/>
        </p:nvSpPr>
        <p:spPr>
          <a:xfrm>
            <a:off x="6133742" y="1316178"/>
            <a:ext cx="246426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B050"/>
                </a:solidFill>
              </a:rPr>
              <a:t>1.4</a:t>
            </a:r>
            <a:r>
              <a:rPr lang="en-GB" sz="2000" dirty="0" smtClean="0">
                <a:solidFill>
                  <a:srgbClr val="00B050"/>
                </a:solidFill>
                <a:sym typeface="Symbol"/>
              </a:rPr>
              <a:t>10</a:t>
            </a:r>
            <a:r>
              <a:rPr lang="en-GB" sz="2000" baseline="30000" dirty="0" smtClean="0">
                <a:solidFill>
                  <a:srgbClr val="00B050"/>
                </a:solidFill>
                <a:sym typeface="Symbol"/>
              </a:rPr>
              <a:t>19</a:t>
            </a:r>
            <a:r>
              <a:rPr lang="en-GB" sz="2000" dirty="0" smtClean="0">
                <a:solidFill>
                  <a:srgbClr val="00B050"/>
                </a:solidFill>
                <a:sym typeface="Symbol"/>
              </a:rPr>
              <a:t> m</a:t>
            </a:r>
            <a:r>
              <a:rPr lang="en-GB" sz="2000" baseline="30000" dirty="0" smtClean="0">
                <a:solidFill>
                  <a:srgbClr val="00B050"/>
                </a:solidFill>
                <a:sym typeface="Symbol"/>
              </a:rPr>
              <a:t>-3</a:t>
            </a:r>
            <a:r>
              <a:rPr lang="en-GB" sz="2000" dirty="0" smtClean="0">
                <a:solidFill>
                  <a:srgbClr val="00B050"/>
                </a:solidFill>
                <a:sym typeface="Symbol"/>
              </a:rPr>
              <a:t>, 50 </a:t>
            </a:r>
            <a:r>
              <a:rPr lang="en-GB" sz="2000" dirty="0" err="1" smtClean="0">
                <a:solidFill>
                  <a:srgbClr val="00B050"/>
                </a:solidFill>
                <a:sym typeface="Symbol"/>
              </a:rPr>
              <a:t>eV</a:t>
            </a:r>
            <a:r>
              <a:rPr lang="en-GB" sz="2000" dirty="0" smtClean="0">
                <a:solidFill>
                  <a:srgbClr val="00B050"/>
                </a:solidFill>
                <a:sym typeface="Symbol"/>
              </a:rPr>
              <a:t>:</a:t>
            </a:r>
            <a:endParaRPr lang="en-GB" sz="2000" dirty="0">
              <a:solidFill>
                <a:srgbClr val="00B050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431540" y="5769260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smtClean="0">
                <a:latin typeface="+mn-lt"/>
              </a:rPr>
              <a:t>G. v. Rooij PSI2012</a:t>
            </a:r>
            <a:endParaRPr lang="en-GB" sz="1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07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</a:t>
            </a:r>
            <a:endParaRPr lang="en-GB" dirty="0"/>
          </a:p>
        </p:txBody>
      </p:sp>
      <p:sp>
        <p:nvSpPr>
          <p:cNvPr id="4" name="Textfeld 3"/>
          <p:cNvSpPr txBox="1"/>
          <p:nvPr/>
        </p:nvSpPr>
        <p:spPr>
          <a:xfrm>
            <a:off x="323528" y="1677787"/>
            <a:ext cx="8388932" cy="3129062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2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1600" dirty="0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ILW installed in JET and in operation</a:t>
            </a:r>
          </a:p>
          <a:p>
            <a:pPr marL="742950" lvl="1" indent="-285750">
              <a:lnSpc>
                <a:spcPct val="115000"/>
              </a:lnSpc>
              <a:spcAft>
                <a:spcPts val="2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1600" dirty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Low fuel retention measured</a:t>
            </a:r>
          </a:p>
          <a:p>
            <a:pPr marL="742950" lvl="1" indent="-285750">
              <a:lnSpc>
                <a:spcPct val="115000"/>
              </a:lnSpc>
              <a:spcAft>
                <a:spcPts val="2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1600" dirty="0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Good plasma performance in H-mode obtained, but operational window narrow</a:t>
            </a:r>
          </a:p>
          <a:p>
            <a:pPr marL="742950" lvl="1" indent="-285750">
              <a:lnSpc>
                <a:spcPct val="115000"/>
              </a:lnSpc>
              <a:spcAft>
                <a:spcPts val="2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1600" dirty="0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W peaking and accumulation can occur =&gt; avoidance by </a:t>
            </a:r>
            <a:r>
              <a:rPr lang="en-US" sz="1600" dirty="0" err="1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optimisation</a:t>
            </a:r>
            <a:r>
              <a:rPr lang="en-US" sz="1600" dirty="0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 </a:t>
            </a:r>
          </a:p>
          <a:p>
            <a:pPr marL="285750" indent="-285750">
              <a:lnSpc>
                <a:spcPct val="115000"/>
              </a:lnSpc>
              <a:spcAft>
                <a:spcPts val="2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GB" sz="1600" dirty="0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W sputtering measured by optical spectroscopy</a:t>
            </a:r>
          </a:p>
          <a:p>
            <a:pPr marL="742950" lvl="1" indent="-285750">
              <a:lnSpc>
                <a:spcPct val="115000"/>
              </a:lnSpc>
              <a:spcAft>
                <a:spcPts val="2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de-DE" sz="1600" dirty="0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WI at 400.9nm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used</a:t>
            </a:r>
            <a:r>
              <a:rPr lang="de-DE" sz="1600" dirty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de-DE" sz="1600" dirty="0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–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other</a:t>
            </a:r>
            <a:r>
              <a:rPr lang="de-DE" sz="1600" dirty="0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lines</a:t>
            </a:r>
            <a:r>
              <a:rPr lang="de-DE" sz="1600" dirty="0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measured</a:t>
            </a:r>
            <a:endParaRPr lang="de-DE" sz="1600" dirty="0" smtClean="0">
              <a:solidFill>
                <a:schemeClr val="bg1"/>
              </a:solidFill>
              <a:latin typeface="+mn-lt"/>
              <a:ea typeface="Calibri"/>
              <a:cs typeface="Times New Roman"/>
            </a:endParaRPr>
          </a:p>
          <a:p>
            <a:pPr marL="742950" lvl="1" indent="-285750">
              <a:lnSpc>
                <a:spcPct val="115000"/>
              </a:lnSpc>
              <a:spcAft>
                <a:spcPts val="2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de-DE" sz="1600" dirty="0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W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sputtering</a:t>
            </a:r>
            <a:r>
              <a:rPr lang="de-DE" sz="1600" dirty="0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as</a:t>
            </a:r>
            <a:r>
              <a:rPr lang="de-DE" sz="1600" dirty="0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function</a:t>
            </a:r>
            <a:r>
              <a:rPr lang="de-DE" sz="1600" dirty="0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of</a:t>
            </a:r>
            <a:r>
              <a:rPr lang="de-DE" sz="1600" dirty="0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impurity</a:t>
            </a:r>
            <a:r>
              <a:rPr lang="de-DE" sz="1600" dirty="0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composition</a:t>
            </a:r>
            <a:r>
              <a:rPr lang="de-DE" sz="1600" dirty="0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,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impinging</a:t>
            </a:r>
            <a:r>
              <a:rPr lang="de-DE" sz="1600" dirty="0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flux</a:t>
            </a:r>
            <a:r>
              <a:rPr lang="de-DE" sz="1600" dirty="0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and</a:t>
            </a:r>
            <a:r>
              <a:rPr lang="de-DE" sz="1600" dirty="0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temperatures</a:t>
            </a:r>
            <a:r>
              <a:rPr lang="de-DE" sz="1600" dirty="0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characterised</a:t>
            </a:r>
            <a:r>
              <a:rPr lang="de-DE" sz="1600" dirty="0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 in L-mode</a:t>
            </a:r>
          </a:p>
          <a:p>
            <a:pPr marL="742950" lvl="1" indent="-285750">
              <a:lnSpc>
                <a:spcPct val="115000"/>
              </a:lnSpc>
              <a:spcAft>
                <a:spcPts val="2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de-DE" sz="1600" dirty="0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W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sputtering</a:t>
            </a:r>
            <a:r>
              <a:rPr lang="de-DE" sz="1600" dirty="0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by</a:t>
            </a:r>
            <a:r>
              <a:rPr lang="de-DE" sz="1600" dirty="0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 ELMs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dominate</a:t>
            </a:r>
            <a:r>
              <a:rPr lang="de-DE" sz="1600" dirty="0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 </a:t>
            </a:r>
          </a:p>
          <a:p>
            <a:pPr marL="742950" lvl="1" indent="-285750">
              <a:lnSpc>
                <a:spcPct val="115000"/>
              </a:lnSpc>
              <a:spcAft>
                <a:spcPts val="20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de-DE" sz="1600" dirty="0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Prompt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redeposition</a:t>
            </a:r>
            <a:r>
              <a:rPr lang="de-DE" sz="1600" dirty="0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of</a:t>
            </a:r>
            <a:r>
              <a:rPr lang="de-DE" sz="1600" dirty="0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 W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measured</a:t>
            </a:r>
            <a:r>
              <a:rPr lang="de-DE" sz="1600" dirty="0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by</a:t>
            </a:r>
            <a:r>
              <a:rPr lang="de-DE" sz="1600" dirty="0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 WI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and</a:t>
            </a:r>
            <a:r>
              <a:rPr lang="de-DE" sz="1600" dirty="0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 WII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line</a:t>
            </a:r>
            <a:r>
              <a:rPr lang="de-DE" sz="1600" dirty="0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ratio</a:t>
            </a:r>
            <a:r>
              <a:rPr lang="de-DE" sz="1600" dirty="0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latin typeface="+mn-lt"/>
                <a:ea typeface="Calibri"/>
                <a:cs typeface="Times New Roman"/>
              </a:rPr>
              <a:t>analysis</a:t>
            </a:r>
            <a:endParaRPr lang="de-DE" sz="1600" dirty="0" smtClean="0">
              <a:solidFill>
                <a:schemeClr val="bg1"/>
              </a:solidFill>
              <a:latin typeface="+mn-lt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3160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 l="4027" t="2708" r="8822" b="5217"/>
          <a:stretch>
            <a:fillRect/>
          </a:stretch>
        </p:blipFill>
        <p:spPr bwMode="auto">
          <a:xfrm>
            <a:off x="4809066" y="3699933"/>
            <a:ext cx="3539067" cy="2446867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6" name="TextBox 9"/>
          <p:cNvSpPr txBox="1"/>
          <p:nvPr/>
        </p:nvSpPr>
        <p:spPr>
          <a:xfrm>
            <a:off x="8076467" y="4383105"/>
            <a:ext cx="1143262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1400" b="1" dirty="0" smtClean="0">
                <a:latin typeface="+mn-lt"/>
              </a:rPr>
              <a:t>n</a:t>
            </a:r>
            <a:r>
              <a:rPr lang="en-GB" sz="1400" b="1" baseline="-25000" dirty="0" smtClean="0">
                <a:latin typeface="+mn-lt"/>
              </a:rPr>
              <a:t>e </a:t>
            </a:r>
            <a:r>
              <a:rPr lang="en-GB" sz="1400" b="1" dirty="0" smtClean="0">
                <a:latin typeface="+mn-lt"/>
              </a:rPr>
              <a:t>=  </a:t>
            </a:r>
          </a:p>
          <a:p>
            <a:pPr algn="l"/>
            <a:r>
              <a:rPr lang="en-GB" sz="1400" b="1" dirty="0" smtClean="0">
                <a:latin typeface="+mn-lt"/>
              </a:rPr>
              <a:t>1.6·10</a:t>
            </a:r>
            <a:r>
              <a:rPr lang="en-GB" sz="1400" b="1" baseline="30000" dirty="0" smtClean="0">
                <a:latin typeface="+mn-lt"/>
              </a:rPr>
              <a:t>19</a:t>
            </a:r>
            <a:r>
              <a:rPr lang="en-GB" sz="1400" b="1" dirty="0" smtClean="0">
                <a:latin typeface="+mn-lt"/>
              </a:rPr>
              <a:t> m</a:t>
            </a:r>
            <a:r>
              <a:rPr lang="en-GB" sz="1400" b="1" baseline="30000" dirty="0" smtClean="0">
                <a:latin typeface="+mn-lt"/>
              </a:rPr>
              <a:t>-3</a:t>
            </a:r>
          </a:p>
          <a:p>
            <a:pPr algn="l"/>
            <a:r>
              <a:rPr lang="en-GB" sz="1400" b="1" dirty="0" smtClean="0">
                <a:latin typeface="+mn-lt"/>
              </a:rPr>
              <a:t>2.0·10</a:t>
            </a:r>
            <a:r>
              <a:rPr lang="en-GB" sz="1400" b="1" baseline="30000" dirty="0" smtClean="0">
                <a:latin typeface="+mn-lt"/>
              </a:rPr>
              <a:t>19</a:t>
            </a:r>
            <a:r>
              <a:rPr lang="en-GB" sz="1400" b="1" dirty="0" smtClean="0">
                <a:latin typeface="+mn-lt"/>
              </a:rPr>
              <a:t> m</a:t>
            </a:r>
            <a:r>
              <a:rPr lang="en-GB" sz="1400" b="1" baseline="30000" dirty="0" smtClean="0">
                <a:latin typeface="+mn-lt"/>
              </a:rPr>
              <a:t>-3</a:t>
            </a:r>
          </a:p>
          <a:p>
            <a:pPr algn="l"/>
            <a:r>
              <a:rPr lang="en-GB" sz="1400" b="1" dirty="0" smtClean="0">
                <a:latin typeface="+mn-lt"/>
              </a:rPr>
              <a:t>2.8·10</a:t>
            </a:r>
            <a:r>
              <a:rPr lang="en-GB" sz="1400" b="1" baseline="30000" dirty="0" smtClean="0">
                <a:latin typeface="+mn-lt"/>
              </a:rPr>
              <a:t>19</a:t>
            </a:r>
            <a:r>
              <a:rPr lang="en-GB" sz="1400" b="1" dirty="0" smtClean="0">
                <a:latin typeface="+mn-lt"/>
              </a:rPr>
              <a:t> m</a:t>
            </a:r>
            <a:r>
              <a:rPr lang="en-GB" sz="1400" b="1" baseline="30000" dirty="0" smtClean="0">
                <a:latin typeface="+mn-lt"/>
              </a:rPr>
              <a:t>-3</a:t>
            </a:r>
            <a:endParaRPr lang="en-GB" sz="1400" b="1" baseline="30000" dirty="0">
              <a:latin typeface="+mn-lt"/>
            </a:endParaRPr>
          </a:p>
        </p:txBody>
      </p:sp>
      <p:grpSp>
        <p:nvGrpSpPr>
          <p:cNvPr id="7" name="Group 35"/>
          <p:cNvGrpSpPr/>
          <p:nvPr/>
        </p:nvGrpSpPr>
        <p:grpSpPr>
          <a:xfrm>
            <a:off x="113145" y="822036"/>
            <a:ext cx="6447400" cy="3834895"/>
            <a:chOff x="113145" y="822036"/>
            <a:chExt cx="6447400" cy="3834895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840" t="5030" r="28232" b="1163"/>
            <a:stretch>
              <a:fillRect/>
            </a:stretch>
          </p:blipFill>
          <p:spPr bwMode="auto">
            <a:xfrm>
              <a:off x="113145" y="822036"/>
              <a:ext cx="4738255" cy="38348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14"/>
            <p:cNvSpPr txBox="1"/>
            <p:nvPr/>
          </p:nvSpPr>
          <p:spPr>
            <a:xfrm>
              <a:off x="1514474" y="3733790"/>
              <a:ext cx="1124026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b="1" dirty="0" smtClean="0">
                  <a:solidFill>
                    <a:srgbClr val="C00000"/>
                  </a:solidFill>
                  <a:latin typeface="+mn-lt"/>
                </a:rPr>
                <a:t>1 MW NBI ramp</a:t>
              </a:r>
            </a:p>
          </p:txBody>
        </p:sp>
        <p:sp>
          <p:nvSpPr>
            <p:cNvPr id="10" name="TextBox 15"/>
            <p:cNvSpPr txBox="1"/>
            <p:nvPr/>
          </p:nvSpPr>
          <p:spPr>
            <a:xfrm>
              <a:off x="1323975" y="2209790"/>
              <a:ext cx="77136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b="1" dirty="0" smtClean="0">
                  <a:latin typeface="+mn-lt"/>
                </a:rPr>
                <a:t>0.5% Be</a:t>
              </a:r>
              <a:r>
                <a:rPr lang="en-GB" sz="1000" b="1" baseline="30000" dirty="0" smtClean="0">
                  <a:latin typeface="+mn-lt"/>
                </a:rPr>
                <a:t>2+</a:t>
              </a:r>
              <a:endParaRPr lang="en-GB" sz="1000" b="1" dirty="0" smtClean="0">
                <a:latin typeface="+mn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96444" y="1049800"/>
              <a:ext cx="116410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b="1" dirty="0" smtClean="0">
                  <a:latin typeface="+mn-lt"/>
                </a:rPr>
                <a:t>n</a:t>
              </a:r>
              <a:r>
                <a:rPr lang="en-GB" sz="1000" b="1" baseline="-25000" dirty="0" smtClean="0">
                  <a:latin typeface="+mn-lt"/>
                </a:rPr>
                <a:t>e </a:t>
              </a:r>
              <a:r>
                <a:rPr lang="en-GB" sz="1000" b="1" dirty="0" smtClean="0">
                  <a:latin typeface="+mn-lt"/>
                </a:rPr>
                <a:t>=  1.6·10</a:t>
              </a:r>
              <a:r>
                <a:rPr lang="en-GB" sz="1000" b="1" baseline="30000" dirty="0" smtClean="0">
                  <a:latin typeface="+mn-lt"/>
                </a:rPr>
                <a:t>19</a:t>
              </a:r>
              <a:r>
                <a:rPr lang="en-GB" sz="1000" b="1" dirty="0" smtClean="0">
                  <a:latin typeface="+mn-lt"/>
                </a:rPr>
                <a:t> m</a:t>
              </a:r>
              <a:r>
                <a:rPr lang="en-GB" sz="1000" b="1" baseline="30000" dirty="0" smtClean="0">
                  <a:latin typeface="+mn-lt"/>
                </a:rPr>
                <a:t>-3</a:t>
              </a:r>
            </a:p>
          </p:txBody>
        </p:sp>
        <p:sp>
          <p:nvSpPr>
            <p:cNvPr id="12" name="Right Brace 19"/>
            <p:cNvSpPr/>
            <p:nvPr/>
          </p:nvSpPr>
          <p:spPr bwMode="auto">
            <a:xfrm>
              <a:off x="5223933" y="968939"/>
              <a:ext cx="135467" cy="457200"/>
            </a:xfrm>
            <a:prstGeom prst="rightBrac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874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3" name="TextBox 22"/>
            <p:cNvSpPr txBox="1"/>
            <p:nvPr/>
          </p:nvSpPr>
          <p:spPr>
            <a:xfrm>
              <a:off x="4330502" y="897457"/>
              <a:ext cx="869149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b="1" dirty="0" smtClean="0">
                  <a:solidFill>
                    <a:srgbClr val="FF0000"/>
                  </a:solidFill>
                  <a:latin typeface="+mn-lt"/>
                </a:rPr>
                <a:t>3 MW ICRH</a:t>
              </a:r>
            </a:p>
            <a:p>
              <a:pPr algn="l"/>
              <a:r>
                <a:rPr lang="en-GB" sz="1000" b="1" dirty="0" smtClean="0">
                  <a:solidFill>
                    <a:srgbClr val="00B050"/>
                  </a:solidFill>
                  <a:latin typeface="+mn-lt"/>
                </a:rPr>
                <a:t>2 MW ICRH</a:t>
              </a:r>
            </a:p>
            <a:p>
              <a:pPr algn="l"/>
              <a:r>
                <a:rPr lang="en-GB" sz="1000" b="1" dirty="0" smtClean="0">
                  <a:solidFill>
                    <a:srgbClr val="3366CC"/>
                  </a:solidFill>
                  <a:latin typeface="+mn-lt"/>
                </a:rPr>
                <a:t>1 MW ICRH</a:t>
              </a:r>
            </a:p>
          </p:txBody>
        </p:sp>
        <p:sp>
          <p:nvSpPr>
            <p:cNvPr id="14" name="TextBox 24"/>
            <p:cNvSpPr txBox="1"/>
            <p:nvPr/>
          </p:nvSpPr>
          <p:spPr>
            <a:xfrm>
              <a:off x="4025702" y="1523990"/>
              <a:ext cx="869149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b="1" dirty="0" smtClean="0">
                  <a:solidFill>
                    <a:srgbClr val="FF0000"/>
                  </a:solidFill>
                  <a:latin typeface="+mn-lt"/>
                </a:rPr>
                <a:t>3 MW ICRH</a:t>
              </a:r>
            </a:p>
            <a:p>
              <a:pPr algn="l"/>
              <a:r>
                <a:rPr lang="en-GB" sz="1000" b="1" dirty="0" smtClean="0">
                  <a:solidFill>
                    <a:srgbClr val="00B050"/>
                  </a:solidFill>
                  <a:latin typeface="+mn-lt"/>
                </a:rPr>
                <a:t>2 MW ICRH</a:t>
              </a:r>
            </a:p>
            <a:p>
              <a:pPr algn="l"/>
              <a:r>
                <a:rPr lang="en-GB" sz="1000" b="1" dirty="0" smtClean="0">
                  <a:solidFill>
                    <a:srgbClr val="3366CC"/>
                  </a:solidFill>
                  <a:latin typeface="+mn-lt"/>
                </a:rPr>
                <a:t>1 MW ICRH</a:t>
              </a:r>
            </a:p>
          </p:txBody>
        </p:sp>
        <p:sp>
          <p:nvSpPr>
            <p:cNvPr id="15" name="TextBox 25"/>
            <p:cNvSpPr txBox="1"/>
            <p:nvPr/>
          </p:nvSpPr>
          <p:spPr>
            <a:xfrm>
              <a:off x="3864835" y="2438388"/>
              <a:ext cx="869149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b="1" dirty="0" smtClean="0">
                  <a:solidFill>
                    <a:srgbClr val="FF0000"/>
                  </a:solidFill>
                  <a:latin typeface="+mn-lt"/>
                </a:rPr>
                <a:t>3 MW ICRH</a:t>
              </a:r>
            </a:p>
            <a:p>
              <a:pPr algn="l"/>
              <a:r>
                <a:rPr lang="en-GB" sz="1000" b="1" dirty="0" smtClean="0">
                  <a:solidFill>
                    <a:srgbClr val="00B050"/>
                  </a:solidFill>
                  <a:latin typeface="+mn-lt"/>
                </a:rPr>
                <a:t>2 MW ICRH</a:t>
              </a:r>
            </a:p>
            <a:p>
              <a:pPr algn="l"/>
              <a:r>
                <a:rPr lang="en-GB" sz="1000" b="1" dirty="0" smtClean="0">
                  <a:solidFill>
                    <a:srgbClr val="3366CC"/>
                  </a:solidFill>
                  <a:latin typeface="+mn-lt"/>
                </a:rPr>
                <a:t>1 MW ICRH</a:t>
              </a:r>
            </a:p>
          </p:txBody>
        </p:sp>
        <p:sp>
          <p:nvSpPr>
            <p:cNvPr id="16" name="TextBox 26"/>
            <p:cNvSpPr txBox="1"/>
            <p:nvPr/>
          </p:nvSpPr>
          <p:spPr>
            <a:xfrm>
              <a:off x="5049311" y="1676333"/>
              <a:ext cx="116410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b="1" dirty="0" smtClean="0">
                  <a:latin typeface="+mn-lt"/>
                </a:rPr>
                <a:t>n</a:t>
              </a:r>
              <a:r>
                <a:rPr lang="en-GB" sz="1000" b="1" baseline="-25000" dirty="0" smtClean="0">
                  <a:latin typeface="+mn-lt"/>
                </a:rPr>
                <a:t>e </a:t>
              </a:r>
              <a:r>
                <a:rPr lang="en-GB" sz="1000" b="1" dirty="0" smtClean="0">
                  <a:latin typeface="+mn-lt"/>
                </a:rPr>
                <a:t>=  2.0·10</a:t>
              </a:r>
              <a:r>
                <a:rPr lang="en-GB" sz="1000" b="1" baseline="30000" dirty="0" smtClean="0">
                  <a:latin typeface="+mn-lt"/>
                </a:rPr>
                <a:t>19</a:t>
              </a:r>
              <a:r>
                <a:rPr lang="en-GB" sz="1000" b="1" dirty="0" smtClean="0">
                  <a:latin typeface="+mn-lt"/>
                </a:rPr>
                <a:t> m</a:t>
              </a:r>
              <a:r>
                <a:rPr lang="en-GB" sz="1000" b="1" baseline="30000" dirty="0" smtClean="0">
                  <a:latin typeface="+mn-lt"/>
                </a:rPr>
                <a:t>-3</a:t>
              </a:r>
            </a:p>
          </p:txBody>
        </p:sp>
        <p:sp>
          <p:nvSpPr>
            <p:cNvPr id="17" name="Right Brace 27"/>
            <p:cNvSpPr/>
            <p:nvPr/>
          </p:nvSpPr>
          <p:spPr bwMode="auto">
            <a:xfrm>
              <a:off x="4876800" y="1595472"/>
              <a:ext cx="135467" cy="457200"/>
            </a:xfrm>
            <a:prstGeom prst="rightBrac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874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8" name="TextBox 28"/>
            <p:cNvSpPr txBox="1"/>
            <p:nvPr/>
          </p:nvSpPr>
          <p:spPr>
            <a:xfrm>
              <a:off x="4913844" y="2582265"/>
              <a:ext cx="116410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b="1" dirty="0" smtClean="0">
                  <a:latin typeface="+mn-lt"/>
                </a:rPr>
                <a:t>n</a:t>
              </a:r>
              <a:r>
                <a:rPr lang="en-GB" sz="1000" b="1" baseline="-25000" dirty="0" smtClean="0">
                  <a:latin typeface="+mn-lt"/>
                </a:rPr>
                <a:t>e </a:t>
              </a:r>
              <a:r>
                <a:rPr lang="en-GB" sz="1000" b="1" dirty="0" smtClean="0">
                  <a:latin typeface="+mn-lt"/>
                </a:rPr>
                <a:t>=  2.8·10</a:t>
              </a:r>
              <a:r>
                <a:rPr lang="en-GB" sz="1000" b="1" baseline="30000" dirty="0" smtClean="0">
                  <a:latin typeface="+mn-lt"/>
                </a:rPr>
                <a:t>19</a:t>
              </a:r>
              <a:r>
                <a:rPr lang="en-GB" sz="1000" b="1" dirty="0" smtClean="0">
                  <a:latin typeface="+mn-lt"/>
                </a:rPr>
                <a:t> m</a:t>
              </a:r>
              <a:r>
                <a:rPr lang="en-GB" sz="1000" b="1" baseline="30000" dirty="0" smtClean="0">
                  <a:latin typeface="+mn-lt"/>
                </a:rPr>
                <a:t>-3</a:t>
              </a:r>
            </a:p>
          </p:txBody>
        </p:sp>
        <p:sp>
          <p:nvSpPr>
            <p:cNvPr id="19" name="Right Brace 29"/>
            <p:cNvSpPr/>
            <p:nvPr/>
          </p:nvSpPr>
          <p:spPr bwMode="auto">
            <a:xfrm>
              <a:off x="4741333" y="2501404"/>
              <a:ext cx="135467" cy="457200"/>
            </a:xfrm>
            <a:prstGeom prst="rightBrac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874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cxnSp>
          <p:nvCxnSpPr>
            <p:cNvPr id="20" name="Straight Arrow Connector 31"/>
            <p:cNvCxnSpPr/>
            <p:nvPr/>
          </p:nvCxnSpPr>
          <p:spPr bwMode="auto">
            <a:xfrm>
              <a:off x="2023533" y="2438400"/>
              <a:ext cx="101600" cy="237067"/>
            </a:xfrm>
            <a:prstGeom prst="straightConnector1">
              <a:avLst/>
            </a:prstGeom>
            <a:solidFill>
              <a:srgbClr val="FFFF99"/>
            </a:solidFill>
            <a:ln w="9525" cap="flat" cmpd="sng" algn="ctr">
              <a:solidFill>
                <a:srgbClr val="3366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1" name="Straight Arrow Connector 32"/>
            <p:cNvCxnSpPr/>
            <p:nvPr/>
          </p:nvCxnSpPr>
          <p:spPr bwMode="auto">
            <a:xfrm flipH="1" flipV="1">
              <a:off x="1727200" y="3136900"/>
              <a:ext cx="8467" cy="563033"/>
            </a:xfrm>
            <a:prstGeom prst="straightConnector1">
              <a:avLst/>
            </a:prstGeom>
            <a:solidFill>
              <a:srgbClr val="FFFF99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2" name="TextBox 34"/>
          <p:cNvSpPr txBox="1"/>
          <p:nvPr/>
        </p:nvSpPr>
        <p:spPr>
          <a:xfrm>
            <a:off x="5507367" y="3496726"/>
            <a:ext cx="1824538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1000" b="1" dirty="0" smtClean="0">
                <a:solidFill>
                  <a:srgbClr val="FF0000"/>
                </a:solidFill>
                <a:latin typeface="+mn-lt"/>
              </a:rPr>
              <a:t>1 MW         </a:t>
            </a:r>
            <a:r>
              <a:rPr lang="en-GB" sz="1000" b="1" dirty="0" smtClean="0">
                <a:solidFill>
                  <a:srgbClr val="00B050"/>
                </a:solidFill>
                <a:latin typeface="+mn-lt"/>
              </a:rPr>
              <a:t>2 MW         </a:t>
            </a:r>
            <a:r>
              <a:rPr lang="en-GB" sz="1000" b="1" dirty="0" smtClean="0">
                <a:solidFill>
                  <a:srgbClr val="3366CC"/>
                </a:solidFill>
                <a:latin typeface="+mn-lt"/>
              </a:rPr>
              <a:t>3 MW</a:t>
            </a:r>
          </a:p>
        </p:txBody>
      </p:sp>
      <p:sp>
        <p:nvSpPr>
          <p:cNvPr id="24" name="TextBox 20"/>
          <p:cNvSpPr txBox="1"/>
          <p:nvPr/>
        </p:nvSpPr>
        <p:spPr>
          <a:xfrm>
            <a:off x="5215467" y="3115893"/>
            <a:ext cx="3843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1" dirty="0" smtClean="0">
                <a:latin typeface="+mn-lt"/>
              </a:rPr>
              <a:t>Be fraction doubles in each step</a:t>
            </a:r>
            <a:endParaRPr lang="en-GB" sz="1200" b="1" dirty="0">
              <a:latin typeface="+mn-lt"/>
            </a:endParaRPr>
          </a:p>
        </p:txBody>
      </p:sp>
      <p:sp>
        <p:nvSpPr>
          <p:cNvPr id="25" name="TextBox 21"/>
          <p:cNvSpPr txBox="1"/>
          <p:nvPr/>
        </p:nvSpPr>
        <p:spPr>
          <a:xfrm>
            <a:off x="6213412" y="1451455"/>
            <a:ext cx="315806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1" dirty="0" smtClean="0">
                <a:latin typeface="+mn-lt"/>
              </a:rPr>
              <a:t>Effect of steps in power in line with Be impurity variation</a:t>
            </a:r>
          </a:p>
          <a:p>
            <a:pPr algn="l"/>
            <a:endParaRPr lang="en-GB" sz="1400" b="1" dirty="0" smtClean="0">
              <a:latin typeface="+mn-lt"/>
            </a:endParaRPr>
          </a:p>
          <a:p>
            <a:pPr algn="l"/>
            <a:r>
              <a:rPr lang="en-GB" sz="1400" b="1" dirty="0" smtClean="0">
                <a:latin typeface="+mn-lt"/>
              </a:rPr>
              <a:t>Sputtering yield ~quadruples in each density step</a:t>
            </a:r>
            <a:endParaRPr lang="en-GB" sz="1400" b="1" dirty="0">
              <a:latin typeface="+mn-lt"/>
            </a:endParaRPr>
          </a:p>
        </p:txBody>
      </p:sp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2591781" y="70458"/>
            <a:ext cx="6552220" cy="730250"/>
          </a:xfrm>
        </p:spPr>
        <p:txBody>
          <a:bodyPr/>
          <a:lstStyle/>
          <a:p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 in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Impurity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Composition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439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4"/>
          <p:cNvGrpSpPr>
            <a:grpSpLocks/>
          </p:cNvGrpSpPr>
          <p:nvPr/>
        </p:nvGrpSpPr>
        <p:grpSpPr bwMode="auto">
          <a:xfrm>
            <a:off x="4891678" y="1397091"/>
            <a:ext cx="4461013" cy="4120141"/>
            <a:chOff x="1338" y="447"/>
            <a:chExt cx="3175" cy="2891"/>
          </a:xfrm>
        </p:grpSpPr>
        <p:graphicFrame>
          <p:nvGraphicFramePr>
            <p:cNvPr id="7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42755818"/>
                </p:ext>
              </p:extLst>
            </p:nvPr>
          </p:nvGraphicFramePr>
          <p:xfrm>
            <a:off x="1338" y="447"/>
            <a:ext cx="2964" cy="28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689" name="Bitmap Image" r:id="rId3" imgW="6039693" imgH="5885714" progId="Paint.Picture">
                    <p:embed/>
                  </p:oleObj>
                </mc:Choice>
                <mc:Fallback>
                  <p:oleObj name="Bitmap Image" r:id="rId3" imgW="6039693" imgH="5885714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38" y="447"/>
                          <a:ext cx="2964" cy="28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cap="flat" cmpd="sng" algn="ctr">
                              <a:solidFill>
                                <a:schemeClr val="tx1"/>
                              </a:solidFill>
                              <a:prstDash val="solid"/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8" name="Group 53"/>
            <p:cNvGrpSpPr>
              <a:grpSpLocks/>
            </p:cNvGrpSpPr>
            <p:nvPr/>
          </p:nvGrpSpPr>
          <p:grpSpPr bwMode="auto">
            <a:xfrm>
              <a:off x="2290" y="1480"/>
              <a:ext cx="2223" cy="1344"/>
              <a:chOff x="2290" y="1480"/>
              <a:chExt cx="2223" cy="1344"/>
            </a:xfrm>
          </p:grpSpPr>
          <p:sp>
            <p:nvSpPr>
              <p:cNvPr id="9" name="Line 45"/>
              <p:cNvSpPr>
                <a:spLocks noChangeShapeType="1"/>
              </p:cNvSpPr>
              <p:nvPr/>
            </p:nvSpPr>
            <p:spPr bwMode="auto">
              <a:xfrm>
                <a:off x="3016" y="2172"/>
                <a:ext cx="318" cy="36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GB"/>
              </a:p>
            </p:txBody>
          </p:sp>
          <p:sp>
            <p:nvSpPr>
              <p:cNvPr id="10" name="Text Box 46"/>
              <p:cNvSpPr txBox="1">
                <a:spLocks noChangeArrowheads="1"/>
              </p:cNvSpPr>
              <p:nvPr/>
            </p:nvSpPr>
            <p:spPr bwMode="auto">
              <a:xfrm>
                <a:off x="2290" y="2581"/>
                <a:ext cx="2223" cy="2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200" b="1" dirty="0">
                    <a:solidFill>
                      <a:srgbClr val="FF0000"/>
                    </a:solidFill>
                    <a:latin typeface="+mj-lt"/>
                  </a:rPr>
                  <a:t>JET-ILW D</a:t>
                </a:r>
                <a:r>
                  <a:rPr lang="en-GB" sz="1200" b="1" baseline="-25000" dirty="0">
                    <a:solidFill>
                      <a:srgbClr val="FF0000"/>
                    </a:solidFill>
                    <a:latin typeface="+mj-lt"/>
                  </a:rPr>
                  <a:t>2</a:t>
                </a:r>
                <a:r>
                  <a:rPr lang="en-GB" sz="1200" b="1" dirty="0">
                    <a:solidFill>
                      <a:srgbClr val="FF0000"/>
                    </a:solidFill>
                    <a:latin typeface="+mj-lt"/>
                  </a:rPr>
                  <a:t> fuelling type I ELMs</a:t>
                </a:r>
              </a:p>
            </p:txBody>
          </p:sp>
          <p:sp>
            <p:nvSpPr>
              <p:cNvPr id="11" name="Line 49"/>
              <p:cNvSpPr>
                <a:spLocks noChangeShapeType="1"/>
              </p:cNvSpPr>
              <p:nvPr/>
            </p:nvSpPr>
            <p:spPr bwMode="auto">
              <a:xfrm flipH="1">
                <a:off x="3674" y="2160"/>
                <a:ext cx="90" cy="4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GB"/>
              </a:p>
            </p:txBody>
          </p:sp>
          <p:sp>
            <p:nvSpPr>
              <p:cNvPr id="12" name="Freeform 50"/>
              <p:cNvSpPr>
                <a:spLocks/>
              </p:cNvSpPr>
              <p:nvPr/>
            </p:nvSpPr>
            <p:spPr bwMode="auto">
              <a:xfrm>
                <a:off x="3220" y="1752"/>
                <a:ext cx="778" cy="408"/>
              </a:xfrm>
              <a:custGeom>
                <a:avLst/>
                <a:gdLst>
                  <a:gd name="T0" fmla="*/ 0 w 778"/>
                  <a:gd name="T1" fmla="*/ 0 h 408"/>
                  <a:gd name="T2" fmla="*/ 136 w 778"/>
                  <a:gd name="T3" fmla="*/ 91 h 408"/>
                  <a:gd name="T4" fmla="*/ 363 w 778"/>
                  <a:gd name="T5" fmla="*/ 136 h 408"/>
                  <a:gd name="T6" fmla="*/ 635 w 778"/>
                  <a:gd name="T7" fmla="*/ 182 h 408"/>
                  <a:gd name="T8" fmla="*/ 726 w 778"/>
                  <a:gd name="T9" fmla="*/ 182 h 408"/>
                  <a:gd name="T10" fmla="*/ 771 w 778"/>
                  <a:gd name="T11" fmla="*/ 227 h 408"/>
                  <a:gd name="T12" fmla="*/ 681 w 778"/>
                  <a:gd name="T13" fmla="*/ 363 h 408"/>
                  <a:gd name="T14" fmla="*/ 544 w 778"/>
                  <a:gd name="T15" fmla="*/ 408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8" h="408">
                    <a:moveTo>
                      <a:pt x="0" y="0"/>
                    </a:moveTo>
                    <a:cubicBezTo>
                      <a:pt x="38" y="34"/>
                      <a:pt x="76" y="68"/>
                      <a:pt x="136" y="91"/>
                    </a:cubicBezTo>
                    <a:cubicBezTo>
                      <a:pt x="196" y="114"/>
                      <a:pt x="280" y="121"/>
                      <a:pt x="363" y="136"/>
                    </a:cubicBezTo>
                    <a:cubicBezTo>
                      <a:pt x="446" y="151"/>
                      <a:pt x="575" y="174"/>
                      <a:pt x="635" y="182"/>
                    </a:cubicBezTo>
                    <a:cubicBezTo>
                      <a:pt x="695" y="190"/>
                      <a:pt x="703" y="175"/>
                      <a:pt x="726" y="182"/>
                    </a:cubicBezTo>
                    <a:cubicBezTo>
                      <a:pt x="749" y="189"/>
                      <a:pt x="778" y="197"/>
                      <a:pt x="771" y="227"/>
                    </a:cubicBezTo>
                    <a:cubicBezTo>
                      <a:pt x="764" y="257"/>
                      <a:pt x="719" y="333"/>
                      <a:pt x="681" y="363"/>
                    </a:cubicBezTo>
                    <a:cubicBezTo>
                      <a:pt x="643" y="393"/>
                      <a:pt x="567" y="401"/>
                      <a:pt x="544" y="408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GB"/>
              </a:p>
            </p:txBody>
          </p:sp>
          <p:sp>
            <p:nvSpPr>
              <p:cNvPr id="13" name="Text Box 51"/>
              <p:cNvSpPr txBox="1">
                <a:spLocks noChangeArrowheads="1"/>
              </p:cNvSpPr>
              <p:nvPr/>
            </p:nvSpPr>
            <p:spPr bwMode="auto">
              <a:xfrm>
                <a:off x="3243" y="1480"/>
                <a:ext cx="1270" cy="2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200" b="1" dirty="0">
                    <a:solidFill>
                      <a:schemeClr val="accent2"/>
                    </a:solidFill>
                    <a:latin typeface="+mj-lt"/>
                  </a:rPr>
                  <a:t>JET-C D</a:t>
                </a:r>
                <a:r>
                  <a:rPr lang="en-GB" sz="1200" b="1" baseline="-25000" dirty="0">
                    <a:solidFill>
                      <a:schemeClr val="accent2"/>
                    </a:solidFill>
                    <a:latin typeface="+mj-lt"/>
                  </a:rPr>
                  <a:t>2</a:t>
                </a:r>
                <a:r>
                  <a:rPr lang="en-GB" sz="1200" b="1" dirty="0">
                    <a:solidFill>
                      <a:schemeClr val="accent2"/>
                    </a:solidFill>
                    <a:latin typeface="+mj-lt"/>
                  </a:rPr>
                  <a:t> fuelling</a:t>
                </a:r>
              </a:p>
            </p:txBody>
          </p:sp>
        </p:grpSp>
      </p:grpSp>
      <p:grpSp>
        <p:nvGrpSpPr>
          <p:cNvPr id="44" name="Group 65"/>
          <p:cNvGrpSpPr>
            <a:grpSpLocks/>
          </p:cNvGrpSpPr>
          <p:nvPr/>
        </p:nvGrpSpPr>
        <p:grpSpPr bwMode="auto">
          <a:xfrm>
            <a:off x="4881909" y="1340284"/>
            <a:ext cx="4588873" cy="4145792"/>
            <a:chOff x="-4573" y="728"/>
            <a:chExt cx="3266" cy="2909"/>
          </a:xfrm>
        </p:grpSpPr>
        <p:graphicFrame>
          <p:nvGraphicFramePr>
            <p:cNvPr id="45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66863329"/>
                </p:ext>
              </p:extLst>
            </p:nvPr>
          </p:nvGraphicFramePr>
          <p:xfrm>
            <a:off x="-4573" y="728"/>
            <a:ext cx="2994" cy="29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690" name="Bitmap Image" r:id="rId5" imgW="6039693" imgH="5866667" progId="Paint.Picture">
                    <p:embed/>
                  </p:oleObj>
                </mc:Choice>
                <mc:Fallback>
                  <p:oleObj name="Bitmap Image" r:id="rId5" imgW="6039693" imgH="5866667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4573" y="728"/>
                          <a:ext cx="2994" cy="29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cap="flat" cmpd="sng" algn="ctr">
                              <a:solidFill>
                                <a:schemeClr val="tx1"/>
                              </a:solidFill>
                              <a:prstDash val="solid"/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6" name="Group 55"/>
            <p:cNvGrpSpPr>
              <a:grpSpLocks/>
            </p:cNvGrpSpPr>
            <p:nvPr/>
          </p:nvGrpSpPr>
          <p:grpSpPr bwMode="auto">
            <a:xfrm>
              <a:off x="-3621" y="1761"/>
              <a:ext cx="2225" cy="1315"/>
              <a:chOff x="-3621" y="1761"/>
              <a:chExt cx="2225" cy="1315"/>
            </a:xfrm>
          </p:grpSpPr>
          <p:sp>
            <p:nvSpPr>
              <p:cNvPr id="49" name="Line 56"/>
              <p:cNvSpPr>
                <a:spLocks noChangeShapeType="1"/>
              </p:cNvSpPr>
              <p:nvPr/>
            </p:nvSpPr>
            <p:spPr bwMode="auto">
              <a:xfrm>
                <a:off x="-2895" y="2424"/>
                <a:ext cx="318" cy="36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GB"/>
              </a:p>
            </p:txBody>
          </p:sp>
          <p:sp>
            <p:nvSpPr>
              <p:cNvPr id="50" name="Text Box 57"/>
              <p:cNvSpPr txBox="1">
                <a:spLocks noChangeArrowheads="1"/>
              </p:cNvSpPr>
              <p:nvPr/>
            </p:nvSpPr>
            <p:spPr bwMode="auto">
              <a:xfrm>
                <a:off x="-3621" y="2833"/>
                <a:ext cx="2223" cy="2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200" b="1" dirty="0">
                    <a:solidFill>
                      <a:srgbClr val="FF0000"/>
                    </a:solidFill>
                    <a:latin typeface="+mj-lt"/>
                  </a:rPr>
                  <a:t>JET-ILW D</a:t>
                </a:r>
                <a:r>
                  <a:rPr lang="en-GB" sz="1200" b="1" baseline="-25000" dirty="0">
                    <a:solidFill>
                      <a:srgbClr val="FF0000"/>
                    </a:solidFill>
                    <a:latin typeface="+mj-lt"/>
                  </a:rPr>
                  <a:t>2</a:t>
                </a:r>
                <a:r>
                  <a:rPr lang="en-GB" sz="1200" b="1" dirty="0">
                    <a:solidFill>
                      <a:srgbClr val="FF0000"/>
                    </a:solidFill>
                    <a:latin typeface="+mj-lt"/>
                  </a:rPr>
                  <a:t> fuelling type I ELMs</a:t>
                </a:r>
              </a:p>
            </p:txBody>
          </p:sp>
          <p:sp>
            <p:nvSpPr>
              <p:cNvPr id="51" name="Line 58"/>
              <p:cNvSpPr>
                <a:spLocks noChangeShapeType="1"/>
              </p:cNvSpPr>
              <p:nvPr/>
            </p:nvSpPr>
            <p:spPr bwMode="auto">
              <a:xfrm flipH="1">
                <a:off x="-2237" y="2412"/>
                <a:ext cx="90" cy="4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GB"/>
              </a:p>
            </p:txBody>
          </p:sp>
          <p:sp>
            <p:nvSpPr>
              <p:cNvPr id="52" name="Freeform 59"/>
              <p:cNvSpPr>
                <a:spLocks/>
              </p:cNvSpPr>
              <p:nvPr/>
            </p:nvSpPr>
            <p:spPr bwMode="auto">
              <a:xfrm>
                <a:off x="-2691" y="2004"/>
                <a:ext cx="778" cy="408"/>
              </a:xfrm>
              <a:custGeom>
                <a:avLst/>
                <a:gdLst>
                  <a:gd name="T0" fmla="*/ 0 w 778"/>
                  <a:gd name="T1" fmla="*/ 0 h 408"/>
                  <a:gd name="T2" fmla="*/ 136 w 778"/>
                  <a:gd name="T3" fmla="*/ 91 h 408"/>
                  <a:gd name="T4" fmla="*/ 363 w 778"/>
                  <a:gd name="T5" fmla="*/ 136 h 408"/>
                  <a:gd name="T6" fmla="*/ 635 w 778"/>
                  <a:gd name="T7" fmla="*/ 182 h 408"/>
                  <a:gd name="T8" fmla="*/ 726 w 778"/>
                  <a:gd name="T9" fmla="*/ 182 h 408"/>
                  <a:gd name="T10" fmla="*/ 771 w 778"/>
                  <a:gd name="T11" fmla="*/ 227 h 408"/>
                  <a:gd name="T12" fmla="*/ 681 w 778"/>
                  <a:gd name="T13" fmla="*/ 363 h 408"/>
                  <a:gd name="T14" fmla="*/ 544 w 778"/>
                  <a:gd name="T15" fmla="*/ 408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8" h="408">
                    <a:moveTo>
                      <a:pt x="0" y="0"/>
                    </a:moveTo>
                    <a:cubicBezTo>
                      <a:pt x="38" y="34"/>
                      <a:pt x="76" y="68"/>
                      <a:pt x="136" y="91"/>
                    </a:cubicBezTo>
                    <a:cubicBezTo>
                      <a:pt x="196" y="114"/>
                      <a:pt x="280" y="121"/>
                      <a:pt x="363" y="136"/>
                    </a:cubicBezTo>
                    <a:cubicBezTo>
                      <a:pt x="446" y="151"/>
                      <a:pt x="575" y="174"/>
                      <a:pt x="635" y="182"/>
                    </a:cubicBezTo>
                    <a:cubicBezTo>
                      <a:pt x="695" y="190"/>
                      <a:pt x="703" y="175"/>
                      <a:pt x="726" y="182"/>
                    </a:cubicBezTo>
                    <a:cubicBezTo>
                      <a:pt x="749" y="189"/>
                      <a:pt x="778" y="197"/>
                      <a:pt x="771" y="227"/>
                    </a:cubicBezTo>
                    <a:cubicBezTo>
                      <a:pt x="764" y="257"/>
                      <a:pt x="719" y="333"/>
                      <a:pt x="681" y="363"/>
                    </a:cubicBezTo>
                    <a:cubicBezTo>
                      <a:pt x="643" y="393"/>
                      <a:pt x="567" y="401"/>
                      <a:pt x="544" y="408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GB"/>
              </a:p>
            </p:txBody>
          </p:sp>
          <p:sp>
            <p:nvSpPr>
              <p:cNvPr id="53" name="Text Box 60"/>
              <p:cNvSpPr txBox="1">
                <a:spLocks noChangeArrowheads="1"/>
              </p:cNvSpPr>
              <p:nvPr/>
            </p:nvSpPr>
            <p:spPr bwMode="auto">
              <a:xfrm>
                <a:off x="-2605" y="1761"/>
                <a:ext cx="1209" cy="2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200" b="1" dirty="0">
                    <a:solidFill>
                      <a:schemeClr val="accent2"/>
                    </a:solidFill>
                    <a:latin typeface="+mj-lt"/>
                  </a:rPr>
                  <a:t>JET-C D</a:t>
                </a:r>
                <a:r>
                  <a:rPr lang="en-GB" sz="1200" b="1" baseline="-25000" dirty="0">
                    <a:solidFill>
                      <a:schemeClr val="accent2"/>
                    </a:solidFill>
                    <a:latin typeface="+mj-lt"/>
                  </a:rPr>
                  <a:t>2</a:t>
                </a:r>
                <a:r>
                  <a:rPr lang="en-GB" sz="1200" b="1" dirty="0">
                    <a:solidFill>
                      <a:schemeClr val="accent2"/>
                    </a:solidFill>
                    <a:latin typeface="+mj-lt"/>
                  </a:rPr>
                  <a:t> fuelling</a:t>
                </a:r>
              </a:p>
            </p:txBody>
          </p:sp>
        </p:grpSp>
        <p:sp>
          <p:nvSpPr>
            <p:cNvPr id="47" name="AutoShape 61"/>
            <p:cNvSpPr>
              <a:spLocks noChangeArrowheads="1"/>
            </p:cNvSpPr>
            <p:nvPr/>
          </p:nvSpPr>
          <p:spPr bwMode="auto">
            <a:xfrm rot="19508732">
              <a:off x="-2564" y="2271"/>
              <a:ext cx="272" cy="227"/>
            </a:xfrm>
            <a:prstGeom prst="rightArrow">
              <a:avLst>
                <a:gd name="adj1" fmla="val 50000"/>
                <a:gd name="adj2" fmla="val 29956"/>
              </a:avLst>
            </a:prstGeom>
            <a:solidFill>
              <a:srgbClr val="FF0066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" name="Text Box 63"/>
            <p:cNvSpPr txBox="1">
              <a:spLocks noChangeArrowheads="1"/>
            </p:cNvSpPr>
            <p:nvPr/>
          </p:nvSpPr>
          <p:spPr bwMode="auto">
            <a:xfrm>
              <a:off x="-3757" y="3036"/>
              <a:ext cx="2450" cy="2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200" b="1" dirty="0">
                  <a:solidFill>
                    <a:srgbClr val="FF0066"/>
                  </a:solidFill>
                  <a:latin typeface="+mj-lt"/>
                </a:rPr>
                <a:t>JET-ILW D</a:t>
              </a:r>
              <a:r>
                <a:rPr lang="en-GB" sz="1200" b="1" baseline="-25000" dirty="0">
                  <a:solidFill>
                    <a:srgbClr val="FF0066"/>
                  </a:solidFill>
                  <a:latin typeface="+mj-lt"/>
                </a:rPr>
                <a:t>2</a:t>
              </a:r>
              <a:r>
                <a:rPr lang="en-GB" sz="1200" b="1" dirty="0">
                  <a:solidFill>
                    <a:srgbClr val="FF0066"/>
                  </a:solidFill>
                  <a:latin typeface="+mj-lt"/>
                </a:rPr>
                <a:t> + N</a:t>
              </a:r>
              <a:r>
                <a:rPr lang="en-GB" sz="1200" b="1" baseline="-25000" dirty="0">
                  <a:solidFill>
                    <a:srgbClr val="FF0066"/>
                  </a:solidFill>
                  <a:latin typeface="+mj-lt"/>
                </a:rPr>
                <a:t>2</a:t>
              </a:r>
              <a:r>
                <a:rPr lang="en-GB" sz="1200" b="1" dirty="0">
                  <a:solidFill>
                    <a:srgbClr val="FF0066"/>
                  </a:solidFill>
                  <a:latin typeface="+mj-lt"/>
                </a:rPr>
                <a:t> </a:t>
              </a:r>
              <a:r>
                <a:rPr lang="en-GB" sz="1200" b="1" dirty="0" smtClean="0">
                  <a:solidFill>
                    <a:srgbClr val="FF0066"/>
                  </a:solidFill>
                  <a:latin typeface="+mj-lt"/>
                </a:rPr>
                <a:t>seeding</a:t>
              </a:r>
              <a:endParaRPr lang="en-GB" sz="1200" b="1" dirty="0">
                <a:solidFill>
                  <a:srgbClr val="FF0066"/>
                </a:solidFill>
                <a:latin typeface="+mj-lt"/>
              </a:endParaRPr>
            </a:p>
          </p:txBody>
        </p:sp>
      </p:grpSp>
      <p:sp>
        <p:nvSpPr>
          <p:cNvPr id="54" name="Textfeld 53"/>
          <p:cNvSpPr txBox="1"/>
          <p:nvPr/>
        </p:nvSpPr>
        <p:spPr>
          <a:xfrm rot="16200000">
            <a:off x="3894121" y="2875917"/>
            <a:ext cx="1375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 smtClean="0">
                <a:latin typeface="+mj-lt"/>
              </a:rPr>
              <a:t>T</a:t>
            </a:r>
            <a:r>
              <a:rPr lang="de-DE" sz="1400" b="1" baseline="-25000" dirty="0" err="1" smtClean="0">
                <a:latin typeface="+mj-lt"/>
              </a:rPr>
              <a:t>e</a:t>
            </a:r>
            <a:r>
              <a:rPr lang="de-DE" sz="1400" b="1" baseline="-25000" dirty="0" smtClean="0">
                <a:latin typeface="+mj-lt"/>
              </a:rPr>
              <a:t>, </a:t>
            </a:r>
            <a:r>
              <a:rPr lang="de-DE" sz="1400" b="1" baseline="-25000" dirty="0" err="1" smtClean="0">
                <a:latin typeface="+mj-lt"/>
              </a:rPr>
              <a:t>ped</a:t>
            </a:r>
            <a:r>
              <a:rPr lang="de-DE" sz="1400" b="1" baseline="-25000" dirty="0" smtClean="0">
                <a:latin typeface="+mj-lt"/>
              </a:rPr>
              <a:t> </a:t>
            </a:r>
            <a:r>
              <a:rPr lang="de-DE" sz="1400" b="1" dirty="0" smtClean="0">
                <a:latin typeface="+mj-lt"/>
              </a:rPr>
              <a:t>[</a:t>
            </a:r>
            <a:r>
              <a:rPr lang="de-DE" sz="1400" b="1" dirty="0" err="1" smtClean="0">
                <a:latin typeface="+mj-lt"/>
              </a:rPr>
              <a:t>keV</a:t>
            </a:r>
            <a:r>
              <a:rPr lang="de-DE" sz="1400" b="1" dirty="0" smtClean="0">
                <a:latin typeface="+mj-lt"/>
              </a:rPr>
              <a:t>]</a:t>
            </a:r>
            <a:endParaRPr lang="en-GB" sz="1400" b="1" dirty="0">
              <a:latin typeface="+mj-lt"/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6376501" y="5425479"/>
            <a:ext cx="1615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 smtClean="0">
                <a:latin typeface="+mj-lt"/>
              </a:rPr>
              <a:t>n</a:t>
            </a:r>
            <a:r>
              <a:rPr lang="de-DE" sz="1400" b="1" baseline="-25000" dirty="0" err="1" smtClean="0">
                <a:latin typeface="+mj-lt"/>
              </a:rPr>
              <a:t>e,ped</a:t>
            </a:r>
            <a:r>
              <a:rPr lang="de-DE" sz="1400" b="1" baseline="-25000" dirty="0" smtClean="0">
                <a:latin typeface="+mj-lt"/>
              </a:rPr>
              <a:t> </a:t>
            </a:r>
            <a:r>
              <a:rPr lang="de-DE" sz="1400" b="1" dirty="0" smtClean="0">
                <a:latin typeface="+mj-lt"/>
              </a:rPr>
              <a:t>[10</a:t>
            </a:r>
            <a:r>
              <a:rPr lang="de-DE" sz="1400" b="1" baseline="30000" dirty="0" smtClean="0">
                <a:latin typeface="+mj-lt"/>
              </a:rPr>
              <a:t>19</a:t>
            </a:r>
            <a:r>
              <a:rPr lang="de-DE" sz="1400" b="1" dirty="0" smtClean="0">
                <a:latin typeface="+mj-lt"/>
              </a:rPr>
              <a:t>m</a:t>
            </a:r>
            <a:r>
              <a:rPr lang="de-DE" sz="1400" b="1" baseline="30000" dirty="0" smtClean="0">
                <a:latin typeface="+mj-lt"/>
              </a:rPr>
              <a:t>-3</a:t>
            </a:r>
            <a:r>
              <a:rPr lang="de-DE" sz="1400" b="1" dirty="0" smtClean="0">
                <a:latin typeface="+mj-lt"/>
              </a:rPr>
              <a:t>]</a:t>
            </a:r>
            <a:endParaRPr lang="en-GB" sz="1400" b="1" dirty="0">
              <a:latin typeface="+mj-lt"/>
            </a:endParaRPr>
          </a:p>
        </p:txBody>
      </p:sp>
      <p:sp>
        <p:nvSpPr>
          <p:cNvPr id="56" name="Rectangle 15"/>
          <p:cNvSpPr txBox="1">
            <a:spLocks noChangeArrowheads="1"/>
          </p:cNvSpPr>
          <p:nvPr/>
        </p:nvSpPr>
        <p:spPr bwMode="auto">
          <a:xfrm>
            <a:off x="84016" y="5841268"/>
            <a:ext cx="8952480" cy="648072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20000"/>
              <a:buFont typeface="Wingdings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Font typeface="Arial" pitchFamily="34" charset="0"/>
              <a:buChar char="–"/>
              <a:defRPr sz="2000">
                <a:solidFill>
                  <a:srgbClr val="003399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Char char="•"/>
              <a:defRPr i="1">
                <a:solidFill>
                  <a:srgbClr val="5F5F5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buClr>
                <a:schemeClr val="bg1"/>
              </a:buClr>
            </a:pPr>
            <a:r>
              <a:rPr lang="en-GB" sz="1700" dirty="0" smtClean="0">
                <a:solidFill>
                  <a:schemeClr val="bg1"/>
                </a:solidFill>
                <a:effectLst/>
              </a:rPr>
              <a:t>JET-ILW boundary for type </a:t>
            </a:r>
            <a:r>
              <a:rPr lang="en-GB" sz="1700" dirty="0">
                <a:solidFill>
                  <a:schemeClr val="bg1"/>
                </a:solidFill>
                <a:effectLst/>
              </a:rPr>
              <a:t>I </a:t>
            </a:r>
            <a:r>
              <a:rPr lang="en-GB" sz="1700" dirty="0" smtClean="0">
                <a:solidFill>
                  <a:schemeClr val="bg1"/>
                </a:solidFill>
                <a:effectLst/>
              </a:rPr>
              <a:t>ELM below </a:t>
            </a:r>
            <a:r>
              <a:rPr lang="en-GB" sz="1700" dirty="0">
                <a:solidFill>
                  <a:schemeClr val="bg1"/>
                </a:solidFill>
                <a:effectLst/>
              </a:rPr>
              <a:t>type </a:t>
            </a:r>
            <a:r>
              <a:rPr lang="en-GB" sz="1700" dirty="0" smtClean="0">
                <a:solidFill>
                  <a:schemeClr val="bg1"/>
                </a:solidFill>
                <a:effectLst/>
              </a:rPr>
              <a:t>III boundary for JET-C</a:t>
            </a:r>
          </a:p>
          <a:p>
            <a:pPr>
              <a:spcBef>
                <a:spcPts val="0"/>
              </a:spcBef>
              <a:buClr>
                <a:schemeClr val="bg1"/>
              </a:buClr>
            </a:pPr>
            <a:r>
              <a:rPr lang="de-DE" sz="1700" dirty="0" smtClean="0">
                <a:solidFill>
                  <a:schemeClr val="bg1"/>
                </a:solidFill>
                <a:effectLst/>
              </a:rPr>
              <a:t>Nitrogen </a:t>
            </a:r>
            <a:r>
              <a:rPr lang="de-DE" sz="1700" dirty="0" err="1" smtClean="0">
                <a:solidFill>
                  <a:schemeClr val="bg1"/>
                </a:solidFill>
                <a:effectLst/>
              </a:rPr>
              <a:t>seeding</a:t>
            </a:r>
            <a:r>
              <a:rPr lang="de-DE" sz="1700" dirty="0" smtClean="0">
                <a:solidFill>
                  <a:schemeClr val="bg1"/>
                </a:solidFill>
                <a:effectLst/>
              </a:rPr>
              <a:t> </a:t>
            </a:r>
            <a:r>
              <a:rPr lang="de-DE" sz="1700" dirty="0" err="1" smtClean="0">
                <a:solidFill>
                  <a:schemeClr val="bg1"/>
                </a:solidFill>
                <a:effectLst/>
              </a:rPr>
              <a:t>restores</a:t>
            </a:r>
            <a:r>
              <a:rPr lang="de-DE" sz="1700" dirty="0" smtClean="0">
                <a:solidFill>
                  <a:schemeClr val="bg1"/>
                </a:solidFill>
                <a:effectLst/>
              </a:rPr>
              <a:t> </a:t>
            </a:r>
            <a:r>
              <a:rPr lang="de-DE" sz="1700" dirty="0" err="1" smtClean="0">
                <a:solidFill>
                  <a:schemeClr val="bg1"/>
                </a:solidFill>
                <a:effectLst/>
              </a:rPr>
              <a:t>pedestal</a:t>
            </a:r>
            <a:r>
              <a:rPr lang="de-DE" sz="1700" dirty="0" smtClean="0">
                <a:solidFill>
                  <a:schemeClr val="bg1"/>
                </a:solidFill>
                <a:effectLst/>
              </a:rPr>
              <a:t> </a:t>
            </a:r>
            <a:r>
              <a:rPr lang="de-DE" sz="1700" dirty="0" err="1" smtClean="0">
                <a:solidFill>
                  <a:schemeClr val="bg1"/>
                </a:solidFill>
                <a:effectLst/>
              </a:rPr>
              <a:t>and</a:t>
            </a:r>
            <a:r>
              <a:rPr lang="de-DE" sz="1700" dirty="0" smtClean="0">
                <a:solidFill>
                  <a:schemeClr val="bg1"/>
                </a:solidFill>
                <a:effectLst/>
              </a:rPr>
              <a:t> </a:t>
            </a:r>
            <a:r>
              <a:rPr lang="de-DE" sz="1700" dirty="0" err="1" smtClean="0">
                <a:solidFill>
                  <a:schemeClr val="bg1"/>
                </a:solidFill>
                <a:effectLst/>
              </a:rPr>
              <a:t>temperature</a:t>
            </a:r>
            <a:r>
              <a:rPr lang="de-DE" sz="1700" dirty="0" smtClean="0">
                <a:solidFill>
                  <a:schemeClr val="bg1"/>
                </a:solidFill>
                <a:effectLst/>
              </a:rPr>
              <a:t> </a:t>
            </a:r>
            <a:r>
              <a:rPr lang="de-DE" sz="1700" dirty="0" err="1" smtClean="0">
                <a:solidFill>
                  <a:schemeClr val="bg1"/>
                </a:solidFill>
                <a:effectLst/>
              </a:rPr>
              <a:t>regime</a:t>
            </a:r>
            <a:endParaRPr lang="de-DE" sz="1700" dirty="0" smtClean="0">
              <a:solidFill>
                <a:schemeClr val="bg1"/>
              </a:solidFill>
              <a:effectLst/>
            </a:endParaRPr>
          </a:p>
        </p:txBody>
      </p:sp>
      <p:sp>
        <p:nvSpPr>
          <p:cNvPr id="57" name="Titel 5"/>
          <p:cNvSpPr>
            <a:spLocks noGrp="1"/>
          </p:cNvSpPr>
          <p:nvPr>
            <p:ph type="title"/>
          </p:nvPr>
        </p:nvSpPr>
        <p:spPr>
          <a:xfrm>
            <a:off x="2591781" y="34454"/>
            <a:ext cx="6552220" cy="730250"/>
          </a:xfrm>
        </p:spPr>
        <p:txBody>
          <a:bodyPr/>
          <a:lstStyle/>
          <a:p>
            <a:r>
              <a:rPr lang="de-DE" sz="26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H-mode </a:t>
            </a:r>
            <a:r>
              <a:rPr lang="de-DE" sz="26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Pedestal</a:t>
            </a:r>
            <a:r>
              <a:rPr lang="de-DE" sz="26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6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de-DE" sz="26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6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Impurity</a:t>
            </a:r>
            <a:r>
              <a:rPr lang="de-DE" sz="26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6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Seeding</a:t>
            </a:r>
            <a:endParaRPr lang="en-GB" sz="26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Rechteck 73"/>
          <p:cNvSpPr/>
          <p:nvPr/>
        </p:nvSpPr>
        <p:spPr>
          <a:xfrm>
            <a:off x="7878807" y="5475896"/>
            <a:ext cx="115768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b="1" dirty="0" smtClean="0">
                <a:latin typeface="+mj-lt"/>
              </a:rPr>
              <a:t>C. Giroud IAEA2012</a:t>
            </a:r>
            <a:endParaRPr lang="de-DE" sz="800" b="1" dirty="0">
              <a:latin typeface="+mj-lt"/>
            </a:endParaRPr>
          </a:p>
        </p:txBody>
      </p:sp>
      <p:sp>
        <p:nvSpPr>
          <p:cNvPr id="41" name="Rectangle 15"/>
          <p:cNvSpPr txBox="1">
            <a:spLocks noChangeArrowheads="1"/>
          </p:cNvSpPr>
          <p:nvPr/>
        </p:nvSpPr>
        <p:spPr bwMode="auto">
          <a:xfrm>
            <a:off x="191520" y="801147"/>
            <a:ext cx="8952480" cy="359601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20000"/>
              <a:buFont typeface="Wingdings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Font typeface="Arial" pitchFamily="34" charset="0"/>
              <a:buChar char="–"/>
              <a:defRPr sz="2000">
                <a:solidFill>
                  <a:srgbClr val="003399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Char char="•"/>
              <a:defRPr i="1">
                <a:solidFill>
                  <a:srgbClr val="5F5F5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buClr>
                <a:schemeClr val="bg1"/>
              </a:buClr>
            </a:pPr>
            <a:r>
              <a:rPr lang="de-DE" sz="1700" b="1" dirty="0" smtClean="0">
                <a:solidFill>
                  <a:srgbClr val="FFFF66"/>
                </a:solidFill>
                <a:effectLst/>
              </a:rPr>
              <a:t>H-mode </a:t>
            </a:r>
            <a:r>
              <a:rPr lang="de-DE" sz="1700" b="1" dirty="0" err="1" smtClean="0">
                <a:solidFill>
                  <a:srgbClr val="FFFF66"/>
                </a:solidFill>
                <a:effectLst/>
              </a:rPr>
              <a:t>pedestal</a:t>
            </a:r>
            <a:r>
              <a:rPr lang="de-DE" sz="1700" b="1" dirty="0" smtClean="0">
                <a:solidFill>
                  <a:srgbClr val="FFFF66"/>
                </a:solidFill>
                <a:effectLst/>
              </a:rPr>
              <a:t> </a:t>
            </a:r>
            <a:r>
              <a:rPr lang="de-DE" sz="1700" b="1" dirty="0" err="1" smtClean="0">
                <a:solidFill>
                  <a:srgbClr val="FFFF66"/>
                </a:solidFill>
                <a:effectLst/>
              </a:rPr>
              <a:t>is</a:t>
            </a:r>
            <a:r>
              <a:rPr lang="de-DE" sz="1700" b="1" dirty="0" smtClean="0">
                <a:solidFill>
                  <a:srgbClr val="FFFF66"/>
                </a:solidFill>
                <a:effectLst/>
              </a:rPr>
              <a:t> </a:t>
            </a:r>
            <a:r>
              <a:rPr lang="de-DE" sz="1700" b="1" dirty="0" err="1" smtClean="0">
                <a:solidFill>
                  <a:srgbClr val="FFFF66"/>
                </a:solidFill>
                <a:effectLst/>
              </a:rPr>
              <a:t>colder</a:t>
            </a:r>
            <a:r>
              <a:rPr lang="de-DE" sz="1700" b="1" dirty="0" smtClean="0">
                <a:solidFill>
                  <a:srgbClr val="FFFF66"/>
                </a:solidFill>
                <a:effectLst/>
              </a:rPr>
              <a:t> </a:t>
            </a:r>
            <a:r>
              <a:rPr lang="de-DE" sz="1700" b="1" dirty="0" err="1" smtClean="0">
                <a:solidFill>
                  <a:srgbClr val="FFFF66"/>
                </a:solidFill>
                <a:effectLst/>
              </a:rPr>
              <a:t>with</a:t>
            </a:r>
            <a:r>
              <a:rPr lang="de-DE" sz="1700" b="1" dirty="0" smtClean="0">
                <a:solidFill>
                  <a:srgbClr val="FFFF66"/>
                </a:solidFill>
                <a:effectLst/>
              </a:rPr>
              <a:t> JET-ILW </a:t>
            </a:r>
            <a:r>
              <a:rPr lang="de-DE" sz="1700" dirty="0" smtClean="0">
                <a:solidFill>
                  <a:schemeClr val="bg1"/>
                </a:solidFill>
                <a:effectLst/>
              </a:rPr>
              <a:t>in </a:t>
            </a:r>
            <a:r>
              <a:rPr lang="de-DE" sz="1700" dirty="0" err="1" smtClean="0">
                <a:solidFill>
                  <a:schemeClr val="bg1"/>
                </a:solidFill>
                <a:effectLst/>
              </a:rPr>
              <a:t>comparison</a:t>
            </a:r>
            <a:r>
              <a:rPr lang="de-DE" sz="1700" dirty="0" smtClean="0">
                <a:solidFill>
                  <a:schemeClr val="bg1"/>
                </a:solidFill>
                <a:effectLst/>
              </a:rPr>
              <a:t> </a:t>
            </a:r>
            <a:r>
              <a:rPr lang="de-DE" sz="1700" dirty="0" err="1" smtClean="0">
                <a:solidFill>
                  <a:schemeClr val="bg1"/>
                </a:solidFill>
                <a:effectLst/>
              </a:rPr>
              <a:t>to</a:t>
            </a:r>
            <a:r>
              <a:rPr lang="de-DE" sz="1700" dirty="0" smtClean="0">
                <a:solidFill>
                  <a:schemeClr val="bg1"/>
                </a:solidFill>
                <a:effectLst/>
              </a:rPr>
              <a:t> JET-C</a:t>
            </a: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32756"/>
            <a:ext cx="3219528" cy="4313834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90" y="1234455"/>
            <a:ext cx="3236209" cy="427046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7" name="Textfeld 26"/>
          <p:cNvSpPr txBox="1"/>
          <p:nvPr/>
        </p:nvSpPr>
        <p:spPr>
          <a:xfrm>
            <a:off x="3009108" y="5461483"/>
            <a:ext cx="1814920" cy="307777"/>
          </a:xfrm>
          <a:prstGeom prst="rect">
            <a:avLst/>
          </a:prstGeom>
          <a:solidFill>
            <a:srgbClr val="003366"/>
          </a:solidFill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rgbClr val="FFFF66"/>
                </a:solidFill>
                <a:latin typeface="+mj-lt"/>
              </a:rPr>
              <a:t>L</a:t>
            </a:r>
            <a:r>
              <a:rPr lang="de-DE" sz="1400" b="1" dirty="0" smtClean="0">
                <a:solidFill>
                  <a:srgbClr val="FFFF66"/>
                </a:solidFill>
                <a:latin typeface="+mj-lt"/>
              </a:rPr>
              <a:t>. </a:t>
            </a:r>
            <a:r>
              <a:rPr lang="de-DE" sz="1400" b="1" dirty="0" err="1" smtClean="0">
                <a:solidFill>
                  <a:srgbClr val="FFFF66"/>
                </a:solidFill>
                <a:latin typeface="+mj-lt"/>
              </a:rPr>
              <a:t>Frasinetti</a:t>
            </a:r>
            <a:r>
              <a:rPr lang="de-DE" sz="1400" b="1" dirty="0" smtClean="0">
                <a:solidFill>
                  <a:srgbClr val="FFFF66"/>
                </a:solidFill>
                <a:latin typeface="+mj-lt"/>
              </a:rPr>
              <a:t> P4.072</a:t>
            </a:r>
            <a:endParaRPr lang="en-GB" sz="1400" b="1" dirty="0">
              <a:solidFill>
                <a:srgbClr val="FFFF6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6210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00338" y="34454"/>
            <a:ext cx="6743664" cy="730250"/>
          </a:xfrm>
        </p:spPr>
        <p:txBody>
          <a:bodyPr/>
          <a:lstStyle/>
          <a:p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Monitoring </a:t>
            </a:r>
            <a:r>
              <a:rPr lang="de-D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ischarge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8257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524" y="1052736"/>
            <a:ext cx="8626604" cy="467274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868144" y="306042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latin typeface="+mj-lt"/>
              </a:rPr>
              <a:t>ohmic</a:t>
            </a:r>
            <a:endParaRPr lang="en-GB" b="1" dirty="0">
              <a:latin typeface="+mj-lt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343929" y="2636912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latin typeface="+mj-lt"/>
              </a:rPr>
              <a:t>L-mode</a:t>
            </a:r>
            <a:endParaRPr lang="en-GB" b="1" dirty="0">
              <a:latin typeface="+mj-lt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741975" y="86807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latin typeface="+mj-lt"/>
              </a:rPr>
              <a:t>H-mode</a:t>
            </a:r>
            <a:endParaRPr lang="en-GB" b="1" dirty="0">
              <a:latin typeface="+mj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049452" y="472514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latin typeface="+mj-lt"/>
              </a:rPr>
              <a:t>limiter</a:t>
            </a:r>
            <a:endParaRPr lang="en-GB" b="1" dirty="0">
              <a:latin typeface="+mj-lt"/>
            </a:endParaRPr>
          </a:p>
        </p:txBody>
      </p:sp>
      <p:cxnSp>
        <p:nvCxnSpPr>
          <p:cNvPr id="10" name="Gerade Verbindung 9"/>
          <p:cNvCxnSpPr/>
          <p:nvPr/>
        </p:nvCxnSpPr>
        <p:spPr bwMode="auto">
          <a:xfrm>
            <a:off x="4932040" y="5094476"/>
            <a:ext cx="1018621" cy="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 Verbindung 11"/>
          <p:cNvCxnSpPr/>
          <p:nvPr/>
        </p:nvCxnSpPr>
        <p:spPr bwMode="auto">
          <a:xfrm>
            <a:off x="5991170" y="3501008"/>
            <a:ext cx="597054" cy="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feld 13"/>
          <p:cNvSpPr txBox="1"/>
          <p:nvPr/>
        </p:nvSpPr>
        <p:spPr>
          <a:xfrm>
            <a:off x="6408204" y="4725144"/>
            <a:ext cx="1313180" cy="369332"/>
          </a:xfrm>
          <a:prstGeom prst="rect">
            <a:avLst/>
          </a:prstGeom>
          <a:solidFill>
            <a:srgbClr val="000099"/>
          </a:solidFill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  <a:latin typeface="+mn-lt"/>
              </a:rPr>
              <a:t>a</a:t>
            </a:r>
            <a:r>
              <a:rPr lang="de-DE" dirty="0" err="1" smtClean="0">
                <a:solidFill>
                  <a:schemeClr val="bg1"/>
                </a:solidFill>
                <a:latin typeface="+mn-lt"/>
              </a:rPr>
              <a:t>ux</a:t>
            </a:r>
            <a:r>
              <a:rPr lang="de-DE" dirty="0" smtClean="0">
                <a:solidFill>
                  <a:schemeClr val="bg1"/>
                </a:solidFill>
                <a:latin typeface="+mn-lt"/>
              </a:rPr>
              <a:t>. power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932040" y="3717032"/>
            <a:ext cx="915635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  <a:latin typeface="+mn-lt"/>
              </a:rPr>
              <a:t>density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96297" y="5841268"/>
            <a:ext cx="8809057" cy="646331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Identity plasmas repeated regularly to document wall conditions 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Monitor status of impurities (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Be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en-US" b="1" dirty="0" smtClean="0">
                <a:latin typeface="+mn-lt"/>
              </a:rPr>
              <a:t>C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, O, 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Ar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, N, W) with operational time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8014028" y="5432708"/>
            <a:ext cx="9001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87425"/>
            <a:r>
              <a:rPr lang="de-DE" sz="800" b="1" dirty="0" smtClean="0">
                <a:latin typeface="+mj-lt"/>
                <a:sym typeface="Wingdings" pitchFamily="2" charset="2"/>
              </a:rPr>
              <a:t>S. Brezinsek</a:t>
            </a:r>
            <a:endParaRPr lang="en-GB" sz="800" b="1" dirty="0">
              <a:latin typeface="+mj-lt"/>
              <a:sym typeface="Wingdings" pitchFamily="2" charset="2"/>
            </a:endParaRPr>
          </a:p>
          <a:p>
            <a:pPr algn="ctr" defTabSz="987425"/>
            <a:r>
              <a:rPr lang="en-GB" sz="800" b="1" dirty="0" smtClean="0">
                <a:latin typeface="+mj-lt"/>
                <a:sym typeface="Wingdings" pitchFamily="2" charset="2"/>
              </a:rPr>
              <a:t>EPS 2012</a:t>
            </a:r>
            <a:endParaRPr lang="de-DE" sz="800" b="1" dirty="0">
              <a:latin typeface="+mj-lt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75887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 bwMode="auto">
          <a:xfrm>
            <a:off x="2376301" y="115888"/>
            <a:ext cx="64801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de-DE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S/XB </a:t>
            </a:r>
            <a:r>
              <a:rPr lang="de-DE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de-DE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 </a:t>
            </a:r>
            <a:r>
              <a:rPr lang="de-DE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de-DE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WII </a:t>
            </a:r>
            <a:r>
              <a:rPr lang="de-DE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lines</a:t>
            </a:r>
            <a:endParaRPr lang="en-GB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5" descr="D:\Experimente\TEXTOR\Pictures\Graphs\SXB_434nm_exp_101130_120111_VB_for_presentation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8" y="3376786"/>
            <a:ext cx="4637795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1652323" y="3645024"/>
            <a:ext cx="18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WII @ 434.8nm</a:t>
            </a:r>
            <a:endParaRPr lang="en-GB" b="1" dirty="0"/>
          </a:p>
        </p:txBody>
      </p:sp>
      <p:pic>
        <p:nvPicPr>
          <p:cNvPr id="12" name="Picture 6" descr="D:\Experimente\TEXTOR\Pictures\Graphs\SXB_522nm_exp_101130_VB_120111_for_presentation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2680"/>
            <a:ext cx="4752528" cy="332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0" b="-7720"/>
          <a:stretch/>
        </p:blipFill>
        <p:spPr bwMode="auto">
          <a:xfrm>
            <a:off x="4788024" y="972000"/>
            <a:ext cx="3861388" cy="289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2038310" y="836712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WI @ 522.5nm</a:t>
            </a:r>
            <a:endParaRPr lang="en-GB" b="1" dirty="0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220072" y="4532927"/>
            <a:ext cx="3600450" cy="1477328"/>
          </a:xfrm>
          <a:prstGeom prst="rect">
            <a:avLst/>
          </a:prstGeom>
          <a:solidFill>
            <a:srgbClr val="00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 typeface="Wingdings" pitchFamily="2" charset="2"/>
              <a:buChar char="§"/>
            </a:pPr>
            <a:r>
              <a:rPr lang="de-DE" b="1" dirty="0" err="1" smtClean="0">
                <a:solidFill>
                  <a:schemeClr val="bg1"/>
                </a:solidFill>
              </a:rPr>
              <a:t>Comparison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r>
              <a:rPr lang="de-DE" b="1" dirty="0" err="1" smtClean="0">
                <a:solidFill>
                  <a:schemeClr val="bg1"/>
                </a:solidFill>
              </a:rPr>
              <a:t>with</a:t>
            </a:r>
            <a:r>
              <a:rPr lang="de-DE" b="1" dirty="0" smtClean="0">
                <a:solidFill>
                  <a:schemeClr val="bg1"/>
                </a:solidFill>
              </a:rPr>
              <a:t> experimental </a:t>
            </a:r>
            <a:r>
              <a:rPr lang="de-DE" b="1" dirty="0" err="1" smtClean="0">
                <a:solidFill>
                  <a:schemeClr val="bg1"/>
                </a:solidFill>
              </a:rPr>
              <a:t>data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r>
              <a:rPr lang="de-DE" b="1" dirty="0" err="1" smtClean="0">
                <a:solidFill>
                  <a:schemeClr val="bg1"/>
                </a:solidFill>
              </a:rPr>
              <a:t>fro</a:t>
            </a:r>
            <a:r>
              <a:rPr lang="de-DE" b="1" dirty="0" err="1" smtClean="0">
                <a:solidFill>
                  <a:schemeClr val="bg1"/>
                </a:solidFill>
              </a:rPr>
              <a:t>m</a:t>
            </a:r>
            <a:r>
              <a:rPr lang="de-DE" b="1" dirty="0" smtClean="0">
                <a:solidFill>
                  <a:schemeClr val="bg1"/>
                </a:solidFill>
              </a:rPr>
              <a:t> JET</a:t>
            </a:r>
          </a:p>
          <a:p>
            <a:pPr marL="0" indent="0" eaLnBrk="1" hangingPunct="1">
              <a:spcBef>
                <a:spcPts val="0"/>
              </a:spcBef>
            </a:pP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smtClean="0">
                <a:solidFill>
                  <a:schemeClr val="bg1"/>
                </a:solidFill>
              </a:rPr>
              <a:t>   in </a:t>
            </a:r>
            <a:r>
              <a:rPr lang="de-DE" b="1" dirty="0" err="1" smtClean="0">
                <a:solidFill>
                  <a:schemeClr val="bg1"/>
                </a:solidFill>
              </a:rPr>
              <a:t>preparartion</a:t>
            </a:r>
            <a:endParaRPr lang="de-DE" b="1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Char char="§"/>
            </a:pPr>
            <a:r>
              <a:rPr lang="de-DE" b="1" dirty="0" smtClean="0">
                <a:solidFill>
                  <a:schemeClr val="bg1"/>
                </a:solidFill>
              </a:rPr>
              <a:t>New W </a:t>
            </a:r>
            <a:r>
              <a:rPr lang="de-DE" b="1" dirty="0" err="1" smtClean="0">
                <a:solidFill>
                  <a:schemeClr val="bg1"/>
                </a:solidFill>
              </a:rPr>
              <a:t>data</a:t>
            </a:r>
            <a:r>
              <a:rPr lang="de-DE" b="1" dirty="0" smtClean="0">
                <a:solidFill>
                  <a:schemeClr val="bg1"/>
                </a:solidFill>
              </a:rPr>
              <a:t> (in ADAS) </a:t>
            </a:r>
            <a:r>
              <a:rPr lang="de-DE" b="1" dirty="0" err="1" smtClean="0">
                <a:solidFill>
                  <a:schemeClr val="bg1"/>
                </a:solidFill>
              </a:rPr>
              <a:t>should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r>
              <a:rPr lang="de-DE" b="1" dirty="0" err="1" smtClean="0">
                <a:solidFill>
                  <a:schemeClr val="bg1"/>
                </a:solidFill>
              </a:rPr>
              <a:t>be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r>
              <a:rPr lang="de-DE" b="1" dirty="0" err="1" smtClean="0">
                <a:solidFill>
                  <a:schemeClr val="bg1"/>
                </a:solidFill>
              </a:rPr>
              <a:t>compared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endParaRPr lang="de-DE" b="1" dirty="0" smtClean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43508" y="6345324"/>
            <a:ext cx="13724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smtClean="0">
                <a:latin typeface="+mn-lt"/>
              </a:rPr>
              <a:t>D. </a:t>
            </a:r>
            <a:r>
              <a:rPr lang="de-DE" sz="1000" b="1" dirty="0" err="1" smtClean="0">
                <a:latin typeface="+mn-lt"/>
              </a:rPr>
              <a:t>Kondratjev</a:t>
            </a:r>
            <a:r>
              <a:rPr lang="de-DE" sz="1000" b="1" dirty="0" smtClean="0">
                <a:latin typeface="+mn-lt"/>
              </a:rPr>
              <a:t>  GKU</a:t>
            </a:r>
            <a:endParaRPr lang="en-GB" sz="1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19189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90" name="Grafik 1008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86" y="2234012"/>
            <a:ext cx="2086266" cy="383911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1781" y="34454"/>
            <a:ext cx="6552220" cy="730250"/>
          </a:xfrm>
        </p:spPr>
        <p:txBody>
          <a:bodyPr/>
          <a:lstStyle/>
          <a:p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Impurities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ivertor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266" y="2622190"/>
            <a:ext cx="5435600" cy="386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8438866" y="6150786"/>
            <a:ext cx="705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b="1" dirty="0" smtClean="0">
                <a:latin typeface="+mj-lt"/>
              </a:rPr>
              <a:t>K. Krieger </a:t>
            </a:r>
          </a:p>
          <a:p>
            <a:r>
              <a:rPr lang="de-DE" sz="800" b="1" dirty="0" smtClean="0">
                <a:latin typeface="+mj-lt"/>
              </a:rPr>
              <a:t>PSI2012</a:t>
            </a:r>
            <a:endParaRPr lang="en-GB" sz="800" b="1" dirty="0">
              <a:latin typeface="+mj-lt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74578" y="836712"/>
            <a:ext cx="8227573" cy="1200329"/>
          </a:xfrm>
          <a:prstGeom prst="rect">
            <a:avLst/>
          </a:prstGeom>
          <a:solidFill>
            <a:srgbClr val="003366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Measure and simulate initial start-up situation with Be/W material mix </a:t>
            </a:r>
          </a:p>
          <a:p>
            <a:pPr marL="285750" indent="-285750">
              <a:buClr>
                <a:schemeClr val="bg1"/>
              </a:buClr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FF66"/>
                </a:solidFill>
                <a:latin typeface="+mn-lt"/>
              </a:rPr>
              <a:t>First wall Be erosion 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by impinging ions =&gt; transport in the scrape-off layer </a:t>
            </a:r>
          </a:p>
          <a:p>
            <a:r>
              <a:rPr lang="en-US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   =&gt; </a:t>
            </a:r>
            <a:r>
              <a:rPr lang="en-US" b="1" dirty="0" smtClean="0">
                <a:solidFill>
                  <a:srgbClr val="FFFF66"/>
                </a:solidFill>
                <a:latin typeface="+mn-lt"/>
              </a:rPr>
              <a:t>deposition in the W divertor 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=&gt; material mixing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Be deposition in both legs, but initial Be contamination from limiter plasmas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215374" y="5700143"/>
            <a:ext cx="995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err="1" smtClean="0">
                <a:latin typeface="+mn-lt"/>
              </a:rPr>
              <a:t>BeII</a:t>
            </a:r>
            <a:r>
              <a:rPr lang="de-DE" sz="1200" b="1" dirty="0" smtClean="0">
                <a:latin typeface="+mn-lt"/>
              </a:rPr>
              <a:t> 527nm</a:t>
            </a:r>
            <a:endParaRPr lang="en-GB" sz="1200" b="1" dirty="0">
              <a:latin typeface="+mn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167844" y="2283636"/>
            <a:ext cx="5413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 smtClean="0">
                <a:solidFill>
                  <a:srgbClr val="003366"/>
                </a:solidFill>
                <a:latin typeface="+mn-lt"/>
              </a:rPr>
              <a:t>Be</a:t>
            </a:r>
            <a:r>
              <a:rPr lang="de-DE" sz="1600" b="1" dirty="0" smtClean="0">
                <a:solidFill>
                  <a:srgbClr val="003366"/>
                </a:solidFill>
                <a:latin typeface="+mn-lt"/>
              </a:rPr>
              <a:t> </a:t>
            </a:r>
            <a:r>
              <a:rPr lang="de-DE" sz="1600" b="1" dirty="0" err="1" smtClean="0">
                <a:solidFill>
                  <a:srgbClr val="003366"/>
                </a:solidFill>
                <a:latin typeface="+mn-lt"/>
              </a:rPr>
              <a:t>flux</a:t>
            </a:r>
            <a:r>
              <a:rPr lang="de-DE" sz="1600" b="1" dirty="0" smtClean="0">
                <a:solidFill>
                  <a:srgbClr val="003366"/>
                </a:solidFill>
                <a:latin typeface="+mn-lt"/>
              </a:rPr>
              <a:t> in </a:t>
            </a:r>
            <a:r>
              <a:rPr lang="de-DE" sz="1600" b="1" dirty="0" err="1" smtClean="0">
                <a:solidFill>
                  <a:srgbClr val="003366"/>
                </a:solidFill>
                <a:latin typeface="+mn-lt"/>
              </a:rPr>
              <a:t>the</a:t>
            </a:r>
            <a:r>
              <a:rPr lang="de-DE" sz="1600" b="1" dirty="0" smtClean="0">
                <a:solidFill>
                  <a:srgbClr val="003366"/>
                </a:solidFill>
                <a:latin typeface="+mn-lt"/>
              </a:rPr>
              <a:t> divertor after </a:t>
            </a:r>
            <a:r>
              <a:rPr lang="de-DE" sz="1600" b="1" dirty="0" err="1" smtClean="0">
                <a:solidFill>
                  <a:srgbClr val="003366"/>
                </a:solidFill>
                <a:latin typeface="+mn-lt"/>
              </a:rPr>
              <a:t>first</a:t>
            </a:r>
            <a:r>
              <a:rPr lang="de-DE" sz="1600" b="1" dirty="0" smtClean="0">
                <a:solidFill>
                  <a:srgbClr val="003366"/>
                </a:solidFill>
                <a:latin typeface="+mn-lt"/>
              </a:rPr>
              <a:t> 1000 </a:t>
            </a:r>
            <a:r>
              <a:rPr lang="de-DE" sz="1600" b="1" dirty="0" err="1" smtClean="0">
                <a:solidFill>
                  <a:srgbClr val="003366"/>
                </a:solidFill>
                <a:latin typeface="+mn-lt"/>
              </a:rPr>
              <a:t>plasma</a:t>
            </a:r>
            <a:r>
              <a:rPr lang="de-DE" sz="1600" b="1" dirty="0" smtClean="0">
                <a:solidFill>
                  <a:srgbClr val="003366"/>
                </a:solidFill>
                <a:latin typeface="+mn-lt"/>
              </a:rPr>
              <a:t> </a:t>
            </a:r>
            <a:r>
              <a:rPr lang="de-DE" sz="1600" b="1" dirty="0" err="1" smtClean="0">
                <a:solidFill>
                  <a:srgbClr val="003366"/>
                </a:solidFill>
                <a:latin typeface="+mn-lt"/>
              </a:rPr>
              <a:t>seconds</a:t>
            </a:r>
            <a:endParaRPr lang="en-GB" sz="1600" b="1" dirty="0">
              <a:solidFill>
                <a:srgbClr val="003366"/>
              </a:solidFill>
              <a:latin typeface="+mn-lt"/>
            </a:endParaRPr>
          </a:p>
        </p:txBody>
      </p:sp>
      <p:sp>
        <p:nvSpPr>
          <p:cNvPr id="17" name="Text Box 49"/>
          <p:cNvSpPr txBox="1">
            <a:spLocks noChangeArrowheads="1"/>
          </p:cNvSpPr>
          <p:nvPr/>
        </p:nvSpPr>
        <p:spPr bwMode="auto">
          <a:xfrm>
            <a:off x="530706" y="6104585"/>
            <a:ext cx="199760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 smtClean="0">
                <a:latin typeface="+mj-lt"/>
              </a:rPr>
              <a:t>W divertor </a:t>
            </a:r>
            <a:r>
              <a:rPr lang="en-US" sz="1200" b="1" dirty="0">
                <a:latin typeface="+mj-lt"/>
              </a:rPr>
              <a:t>target plates</a:t>
            </a:r>
          </a:p>
        </p:txBody>
      </p:sp>
      <p:sp>
        <p:nvSpPr>
          <p:cNvPr id="18" name="Text Box 50"/>
          <p:cNvSpPr txBox="1">
            <a:spLocks noChangeArrowheads="1"/>
          </p:cNvSpPr>
          <p:nvPr/>
        </p:nvSpPr>
        <p:spPr bwMode="auto">
          <a:xfrm rot="5400000">
            <a:off x="1597895" y="4868348"/>
            <a:ext cx="1602412" cy="258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200" b="1" dirty="0">
                <a:latin typeface="+mj-lt"/>
              </a:rPr>
              <a:t>Vessel walls</a:t>
            </a:r>
          </a:p>
        </p:txBody>
      </p:sp>
      <p:sp>
        <p:nvSpPr>
          <p:cNvPr id="19" name="Text Box 51"/>
          <p:cNvSpPr txBox="1">
            <a:spLocks noChangeArrowheads="1"/>
          </p:cNvSpPr>
          <p:nvPr/>
        </p:nvSpPr>
        <p:spPr bwMode="auto">
          <a:xfrm>
            <a:off x="1050273" y="5679296"/>
            <a:ext cx="928881" cy="27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latin typeface="+mj-lt"/>
              </a:rPr>
              <a:t>PFR</a:t>
            </a:r>
          </a:p>
        </p:txBody>
      </p:sp>
      <p:sp>
        <p:nvSpPr>
          <p:cNvPr id="20" name="Text Box 52"/>
          <p:cNvSpPr txBox="1">
            <a:spLocks noChangeArrowheads="1"/>
          </p:cNvSpPr>
          <p:nvPr/>
        </p:nvSpPr>
        <p:spPr bwMode="auto">
          <a:xfrm rot="2792830">
            <a:off x="455683" y="4849081"/>
            <a:ext cx="1150173" cy="27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 err="1">
                <a:latin typeface="+mj-lt"/>
              </a:rPr>
              <a:t>Separatrix</a:t>
            </a:r>
            <a:endParaRPr lang="en-US" sz="1200" b="1" dirty="0">
              <a:latin typeface="+mj-lt"/>
            </a:endParaRPr>
          </a:p>
        </p:txBody>
      </p:sp>
      <p:sp>
        <p:nvSpPr>
          <p:cNvPr id="21" name="Text Box 53"/>
          <p:cNvSpPr txBox="1">
            <a:spLocks noChangeArrowheads="1"/>
          </p:cNvSpPr>
          <p:nvPr/>
        </p:nvSpPr>
        <p:spPr bwMode="auto">
          <a:xfrm>
            <a:off x="743084" y="4211881"/>
            <a:ext cx="516858" cy="202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8000" rIns="18000" bIns="18000">
            <a:spAutoFit/>
          </a:bodyPr>
          <a:lstStyle>
            <a:lvl1pPr algn="l" defTabSz="352425">
              <a:defRPr>
                <a:solidFill>
                  <a:schemeClr val="tx1"/>
                </a:solidFill>
                <a:latin typeface="Arial" charset="0"/>
              </a:defRPr>
            </a:lvl1pPr>
            <a:lvl2pPr marL="531813" algn="l" defTabSz="352425">
              <a:defRPr>
                <a:solidFill>
                  <a:schemeClr val="tx1"/>
                </a:solidFill>
                <a:latin typeface="Arial" charset="0"/>
              </a:defRPr>
            </a:lvl2pPr>
            <a:lvl3pPr algn="l" defTabSz="352425">
              <a:defRPr>
                <a:solidFill>
                  <a:schemeClr val="tx1"/>
                </a:solidFill>
                <a:latin typeface="Arial" charset="0"/>
              </a:defRPr>
            </a:lvl3pPr>
            <a:lvl4pPr algn="l" defTabSz="352425">
              <a:defRPr>
                <a:solidFill>
                  <a:schemeClr val="tx1"/>
                </a:solidFill>
                <a:latin typeface="Arial" charset="0"/>
              </a:defRPr>
            </a:lvl4pPr>
            <a:lvl5pPr algn="l" defTabSz="352425">
              <a:defRPr>
                <a:solidFill>
                  <a:schemeClr val="tx1"/>
                </a:solidFill>
                <a:latin typeface="Arial" charset="0"/>
              </a:defRPr>
            </a:lvl5pPr>
            <a:lvl6pPr defTabSz="352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352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352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352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GB" sz="1200" b="1" i="1">
                <a:sym typeface="Wingdings" pitchFamily="2" charset="2"/>
              </a:rPr>
              <a:t>B</a:t>
            </a:r>
            <a:r>
              <a:rPr lang="en-GB" sz="1200" b="1">
                <a:sym typeface="Symbol" pitchFamily="18" charset="2"/>
              </a:rPr>
              <a:t></a:t>
            </a:r>
            <a:r>
              <a:rPr lang="en-GB" sz="1200" b="1" i="1">
                <a:sym typeface="Wingdings" pitchFamily="2" charset="2"/>
              </a:rPr>
              <a:t>B</a:t>
            </a:r>
            <a:r>
              <a:rPr lang="en-GB" sz="1200" b="1">
                <a:sym typeface="Symbol" pitchFamily="18" charset="2"/>
              </a:rPr>
              <a:t> </a:t>
            </a:r>
          </a:p>
        </p:txBody>
      </p:sp>
      <p:sp>
        <p:nvSpPr>
          <p:cNvPr id="22" name="Line 54"/>
          <p:cNvSpPr>
            <a:spLocks noChangeShapeType="1"/>
          </p:cNvSpPr>
          <p:nvPr/>
        </p:nvSpPr>
        <p:spPr bwMode="auto">
          <a:xfrm>
            <a:off x="1323330" y="3936488"/>
            <a:ext cx="4876" cy="944977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" name="Freeform 55"/>
          <p:cNvSpPr>
            <a:spLocks/>
          </p:cNvSpPr>
          <p:nvPr/>
        </p:nvSpPr>
        <p:spPr bwMode="auto">
          <a:xfrm>
            <a:off x="648002" y="2316526"/>
            <a:ext cx="947166" cy="319942"/>
          </a:xfrm>
          <a:custGeom>
            <a:avLst/>
            <a:gdLst>
              <a:gd name="T0" fmla="*/ 0 w 777"/>
              <a:gd name="T1" fmla="*/ 237 h 237"/>
              <a:gd name="T2" fmla="*/ 377 w 777"/>
              <a:gd name="T3" fmla="*/ 32 h 237"/>
              <a:gd name="T4" fmla="*/ 777 w 777"/>
              <a:gd name="T5" fmla="*/ 48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77" h="237">
                <a:moveTo>
                  <a:pt x="0" y="237"/>
                </a:moveTo>
                <a:cubicBezTo>
                  <a:pt x="54" y="182"/>
                  <a:pt x="224" y="64"/>
                  <a:pt x="377" y="32"/>
                </a:cubicBezTo>
                <a:cubicBezTo>
                  <a:pt x="527" y="0"/>
                  <a:pt x="700" y="26"/>
                  <a:pt x="777" y="48"/>
                </a:cubicBezTo>
              </a:path>
            </a:pathLst>
          </a:custGeom>
          <a:noFill/>
          <a:ln w="57150" cmpd="sng">
            <a:solidFill>
              <a:srgbClr val="0000CC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" name="Text Box 56"/>
          <p:cNvSpPr txBox="1">
            <a:spLocks noChangeArrowheads="1"/>
          </p:cNvSpPr>
          <p:nvPr/>
        </p:nvSpPr>
        <p:spPr bwMode="auto">
          <a:xfrm>
            <a:off x="1046616" y="2481222"/>
            <a:ext cx="435184" cy="368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8000" rIns="18000" bIns="18000">
            <a:spAutoFit/>
          </a:bodyPr>
          <a:lstStyle>
            <a:lvl1pPr algn="l" defTabSz="352425">
              <a:defRPr>
                <a:solidFill>
                  <a:schemeClr val="tx1"/>
                </a:solidFill>
                <a:latin typeface="Arial" charset="0"/>
              </a:defRPr>
            </a:lvl1pPr>
            <a:lvl2pPr marL="531813" algn="l" defTabSz="352425">
              <a:defRPr>
                <a:solidFill>
                  <a:schemeClr val="tx1"/>
                </a:solidFill>
                <a:latin typeface="Arial" charset="0"/>
              </a:defRPr>
            </a:lvl2pPr>
            <a:lvl3pPr algn="l" defTabSz="352425">
              <a:defRPr>
                <a:solidFill>
                  <a:schemeClr val="tx1"/>
                </a:solidFill>
                <a:latin typeface="Arial" charset="0"/>
              </a:defRPr>
            </a:lvl3pPr>
            <a:lvl4pPr algn="l" defTabSz="352425">
              <a:defRPr>
                <a:solidFill>
                  <a:schemeClr val="tx1"/>
                </a:solidFill>
                <a:latin typeface="Arial" charset="0"/>
              </a:defRPr>
            </a:lvl4pPr>
            <a:lvl5pPr algn="l" defTabSz="352425">
              <a:defRPr>
                <a:solidFill>
                  <a:schemeClr val="tx1"/>
                </a:solidFill>
                <a:latin typeface="Arial" charset="0"/>
              </a:defRPr>
            </a:lvl5pPr>
            <a:lvl6pPr defTabSz="352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352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352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352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GB" sz="1200" b="1" dirty="0">
                <a:sym typeface="Wingdings" pitchFamily="2" charset="2"/>
              </a:rPr>
              <a:t>SOL flow</a:t>
            </a:r>
            <a:endParaRPr lang="en-GB" sz="1200" b="1" dirty="0">
              <a:sym typeface="Symbol" pitchFamily="18" charset="2"/>
            </a:endParaRPr>
          </a:p>
        </p:txBody>
      </p:sp>
      <p:sp>
        <p:nvSpPr>
          <p:cNvPr id="25" name="Text Box 57"/>
          <p:cNvSpPr txBox="1">
            <a:spLocks noChangeArrowheads="1"/>
          </p:cNvSpPr>
          <p:nvPr/>
        </p:nvSpPr>
        <p:spPr bwMode="auto">
          <a:xfrm rot="16200000">
            <a:off x="148170" y="5596272"/>
            <a:ext cx="849645" cy="16604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3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8000" rIns="18000" bIns="18000">
            <a:spAutoFit/>
          </a:bodyPr>
          <a:lstStyle>
            <a:lvl1pPr algn="l" defTabSz="352425">
              <a:defRPr>
                <a:solidFill>
                  <a:schemeClr val="tx1"/>
                </a:solidFill>
                <a:latin typeface="Arial" charset="0"/>
              </a:defRPr>
            </a:lvl1pPr>
            <a:lvl2pPr marL="531813" algn="l" defTabSz="352425">
              <a:defRPr>
                <a:solidFill>
                  <a:schemeClr val="tx1"/>
                </a:solidFill>
                <a:latin typeface="Arial" charset="0"/>
              </a:defRPr>
            </a:lvl2pPr>
            <a:lvl3pPr algn="l" defTabSz="352425">
              <a:defRPr>
                <a:solidFill>
                  <a:schemeClr val="tx1"/>
                </a:solidFill>
                <a:latin typeface="Arial" charset="0"/>
              </a:defRPr>
            </a:lvl3pPr>
            <a:lvl4pPr algn="l" defTabSz="352425">
              <a:defRPr>
                <a:solidFill>
                  <a:schemeClr val="tx1"/>
                </a:solidFill>
                <a:latin typeface="Arial" charset="0"/>
              </a:defRPr>
            </a:lvl4pPr>
            <a:lvl5pPr algn="l" defTabSz="352425">
              <a:defRPr>
                <a:solidFill>
                  <a:schemeClr val="tx1"/>
                </a:solidFill>
                <a:latin typeface="Arial" charset="0"/>
              </a:defRPr>
            </a:lvl5pPr>
            <a:lvl6pPr defTabSz="352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352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352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352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lnSpc>
                <a:spcPct val="70000"/>
              </a:lnSpc>
            </a:pPr>
            <a:r>
              <a:rPr lang="en-GB" sz="1200" b="1" dirty="0">
                <a:sym typeface="Wingdings" pitchFamily="2" charset="2"/>
              </a:rPr>
              <a:t>deposition</a:t>
            </a:r>
            <a:endParaRPr lang="en-GB" sz="1200" b="1" dirty="0">
              <a:sym typeface="Symbol" pitchFamily="18" charset="2"/>
            </a:endParaRPr>
          </a:p>
        </p:txBody>
      </p:sp>
      <p:sp>
        <p:nvSpPr>
          <p:cNvPr id="28" name="Text Box 60"/>
          <p:cNvSpPr txBox="1">
            <a:spLocks noChangeArrowheads="1"/>
          </p:cNvSpPr>
          <p:nvPr/>
        </p:nvSpPr>
        <p:spPr bwMode="auto">
          <a:xfrm>
            <a:off x="-508" y="3191306"/>
            <a:ext cx="849645" cy="297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8000" rIns="18000" bIns="18000">
            <a:spAutoFit/>
          </a:bodyPr>
          <a:lstStyle>
            <a:lvl1pPr algn="l" defTabSz="352425">
              <a:defRPr>
                <a:solidFill>
                  <a:schemeClr val="tx1"/>
                </a:solidFill>
                <a:latin typeface="Arial" charset="0"/>
              </a:defRPr>
            </a:lvl1pPr>
            <a:lvl2pPr marL="531813" algn="l" defTabSz="352425">
              <a:defRPr>
                <a:solidFill>
                  <a:schemeClr val="tx1"/>
                </a:solidFill>
                <a:latin typeface="Arial" charset="0"/>
              </a:defRPr>
            </a:lvl2pPr>
            <a:lvl3pPr algn="l" defTabSz="352425">
              <a:defRPr>
                <a:solidFill>
                  <a:schemeClr val="tx1"/>
                </a:solidFill>
                <a:latin typeface="Arial" charset="0"/>
              </a:defRPr>
            </a:lvl3pPr>
            <a:lvl4pPr algn="l" defTabSz="352425">
              <a:defRPr>
                <a:solidFill>
                  <a:schemeClr val="tx1"/>
                </a:solidFill>
                <a:latin typeface="Arial" charset="0"/>
              </a:defRPr>
            </a:lvl4pPr>
            <a:lvl5pPr algn="l" defTabSz="352425">
              <a:defRPr>
                <a:solidFill>
                  <a:schemeClr val="tx1"/>
                </a:solidFill>
                <a:latin typeface="Arial" charset="0"/>
              </a:defRPr>
            </a:lvl5pPr>
            <a:lvl6pPr defTabSz="352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352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352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352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lnSpc>
                <a:spcPct val="70000"/>
              </a:lnSpc>
            </a:pPr>
            <a:r>
              <a:rPr lang="en-GB" sz="1200" b="1" dirty="0" smtClean="0">
                <a:solidFill>
                  <a:srgbClr val="00B050"/>
                </a:solidFill>
                <a:sym typeface="Wingdings" pitchFamily="2" charset="2"/>
              </a:rPr>
              <a:t>Be net </a:t>
            </a:r>
            <a:r>
              <a:rPr lang="en-GB" sz="1200" b="1" dirty="0">
                <a:solidFill>
                  <a:srgbClr val="00B050"/>
                </a:solidFill>
                <a:sym typeface="Wingdings" pitchFamily="2" charset="2"/>
              </a:rPr>
              <a:t>erosion</a:t>
            </a:r>
            <a:endParaRPr lang="en-GB" sz="1200" b="1" dirty="0">
              <a:solidFill>
                <a:srgbClr val="00B050"/>
              </a:solidFill>
              <a:sym typeface="Symbol" pitchFamily="18" charset="2"/>
            </a:endParaRPr>
          </a:p>
        </p:txBody>
      </p:sp>
      <p:sp>
        <p:nvSpPr>
          <p:cNvPr id="29" name="Line 61"/>
          <p:cNvSpPr>
            <a:spLocks noChangeShapeType="1"/>
          </p:cNvSpPr>
          <p:nvPr/>
        </p:nvSpPr>
        <p:spPr bwMode="auto">
          <a:xfrm flipH="1">
            <a:off x="2135186" y="3562547"/>
            <a:ext cx="188946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" name="Line 62"/>
          <p:cNvSpPr>
            <a:spLocks noChangeShapeType="1"/>
          </p:cNvSpPr>
          <p:nvPr/>
        </p:nvSpPr>
        <p:spPr bwMode="auto">
          <a:xfrm flipH="1">
            <a:off x="2147376" y="3665144"/>
            <a:ext cx="188946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1" name="Line 63"/>
          <p:cNvSpPr>
            <a:spLocks noChangeShapeType="1"/>
          </p:cNvSpPr>
          <p:nvPr/>
        </p:nvSpPr>
        <p:spPr bwMode="auto">
          <a:xfrm flipH="1">
            <a:off x="2154690" y="3770442"/>
            <a:ext cx="188946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" name="Line 64"/>
          <p:cNvSpPr>
            <a:spLocks noChangeShapeType="1"/>
          </p:cNvSpPr>
          <p:nvPr/>
        </p:nvSpPr>
        <p:spPr bwMode="auto">
          <a:xfrm rot="10800000" flipH="1">
            <a:off x="232322" y="3609796"/>
            <a:ext cx="188946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3" name="Line 65"/>
          <p:cNvSpPr>
            <a:spLocks noChangeShapeType="1"/>
          </p:cNvSpPr>
          <p:nvPr/>
        </p:nvSpPr>
        <p:spPr bwMode="auto">
          <a:xfrm rot="10800000" flipH="1">
            <a:off x="244512" y="3712393"/>
            <a:ext cx="188946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" name="Line 66"/>
          <p:cNvSpPr>
            <a:spLocks noChangeShapeType="1"/>
          </p:cNvSpPr>
          <p:nvPr/>
        </p:nvSpPr>
        <p:spPr bwMode="auto">
          <a:xfrm rot="10800000" flipH="1">
            <a:off x="251826" y="3817691"/>
            <a:ext cx="188946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5" name="Text Box 67"/>
          <p:cNvSpPr txBox="1">
            <a:spLocks noChangeArrowheads="1"/>
          </p:cNvSpPr>
          <p:nvPr/>
        </p:nvSpPr>
        <p:spPr bwMode="auto">
          <a:xfrm>
            <a:off x="1729867" y="5532149"/>
            <a:ext cx="849645" cy="294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8000" rIns="18000" bIns="18000">
            <a:spAutoFit/>
          </a:bodyPr>
          <a:lstStyle>
            <a:lvl1pPr algn="l" defTabSz="352425">
              <a:defRPr>
                <a:solidFill>
                  <a:schemeClr val="tx1"/>
                </a:solidFill>
                <a:latin typeface="Arial" charset="0"/>
              </a:defRPr>
            </a:lvl1pPr>
            <a:lvl2pPr marL="531813" algn="l" defTabSz="352425">
              <a:defRPr>
                <a:solidFill>
                  <a:schemeClr val="tx1"/>
                </a:solidFill>
                <a:latin typeface="Arial" charset="0"/>
              </a:defRPr>
            </a:lvl2pPr>
            <a:lvl3pPr algn="l" defTabSz="352425">
              <a:defRPr>
                <a:solidFill>
                  <a:schemeClr val="tx1"/>
                </a:solidFill>
                <a:latin typeface="Arial" charset="0"/>
              </a:defRPr>
            </a:lvl3pPr>
            <a:lvl4pPr algn="l" defTabSz="352425">
              <a:defRPr>
                <a:solidFill>
                  <a:schemeClr val="tx1"/>
                </a:solidFill>
                <a:latin typeface="Arial" charset="0"/>
              </a:defRPr>
            </a:lvl4pPr>
            <a:lvl5pPr algn="l" defTabSz="352425">
              <a:defRPr>
                <a:solidFill>
                  <a:schemeClr val="tx1"/>
                </a:solidFill>
                <a:latin typeface="Arial" charset="0"/>
              </a:defRPr>
            </a:lvl5pPr>
            <a:lvl6pPr defTabSz="352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352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352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352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lnSpc>
                <a:spcPct val="70000"/>
              </a:lnSpc>
            </a:pPr>
            <a:r>
              <a:rPr lang="en-GB" sz="1200" b="1" dirty="0">
                <a:sym typeface="Wingdings" pitchFamily="2" charset="2"/>
              </a:rPr>
              <a:t>deposition</a:t>
            </a:r>
          </a:p>
          <a:p>
            <a:pPr eaLnBrk="0" hangingPunct="0">
              <a:lnSpc>
                <a:spcPct val="70000"/>
              </a:lnSpc>
            </a:pPr>
            <a:r>
              <a:rPr lang="en-GB" sz="1200" b="1" dirty="0">
                <a:sym typeface="Wingdings" pitchFamily="2" charset="2"/>
              </a:rPr>
              <a:t>/ erosion</a:t>
            </a:r>
            <a:endParaRPr lang="en-GB" sz="1200" b="1" dirty="0">
              <a:sym typeface="Symbol" pitchFamily="18" charset="2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32594" y="3710175"/>
            <a:ext cx="734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rgbClr val="FF0000"/>
                </a:solidFill>
                <a:latin typeface="+mj-lt"/>
              </a:rPr>
              <a:t>Ion </a:t>
            </a:r>
            <a:r>
              <a:rPr lang="de-DE" sz="1200" b="1" dirty="0" err="1" smtClean="0">
                <a:solidFill>
                  <a:srgbClr val="FF0000"/>
                </a:solidFill>
                <a:latin typeface="+mj-lt"/>
              </a:rPr>
              <a:t>flux</a:t>
            </a:r>
            <a:endParaRPr lang="en-GB" sz="1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7" name="Line 66"/>
          <p:cNvSpPr>
            <a:spLocks noChangeShapeType="1"/>
          </p:cNvSpPr>
          <p:nvPr/>
        </p:nvSpPr>
        <p:spPr bwMode="auto">
          <a:xfrm rot="10800000">
            <a:off x="452113" y="3710175"/>
            <a:ext cx="378739" cy="221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8" name="Line 66"/>
          <p:cNvSpPr>
            <a:spLocks noChangeShapeType="1"/>
          </p:cNvSpPr>
          <p:nvPr/>
        </p:nvSpPr>
        <p:spPr bwMode="auto">
          <a:xfrm rot="10800000" flipH="1">
            <a:off x="1678230" y="3674171"/>
            <a:ext cx="37349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" name="Rechteck 2"/>
          <p:cNvSpPr/>
          <p:nvPr/>
        </p:nvSpPr>
        <p:spPr bwMode="auto">
          <a:xfrm>
            <a:off x="4752020" y="6320063"/>
            <a:ext cx="396044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4593704" y="6282715"/>
            <a:ext cx="554360" cy="206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363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JETandI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8348"/>
            <a:ext cx="3041650" cy="5614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246" name="Rectangle 6"/>
          <p:cNvSpPr>
            <a:spLocks noGrp="1" noChangeArrowheads="1"/>
          </p:cNvSpPr>
          <p:nvPr>
            <p:ph type="title"/>
          </p:nvPr>
        </p:nvSpPr>
        <p:spPr>
          <a:xfrm>
            <a:off x="2519773" y="34454"/>
            <a:ext cx="6624228" cy="730250"/>
          </a:xfrm>
        </p:spPr>
        <p:txBody>
          <a:bodyPr/>
          <a:lstStyle/>
          <a:p>
            <a:r>
              <a:rPr lang="en-GB" sz="26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Metallic Walls: ITER-Like Wall at JET</a:t>
            </a:r>
            <a:endParaRPr lang="en-GB" sz="26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8255" name="Text Box 15"/>
          <p:cNvSpPr txBox="1">
            <a:spLocks noChangeArrowheads="1"/>
          </p:cNvSpPr>
          <p:nvPr/>
        </p:nvSpPr>
        <p:spPr bwMode="auto">
          <a:xfrm>
            <a:off x="3798810" y="2675238"/>
            <a:ext cx="4716524" cy="861774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GB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Change in operational space</a:t>
            </a:r>
          </a:p>
          <a:p>
            <a:pPr lvl="1">
              <a:buFont typeface="Wingdings" pitchFamily="2" charset="2"/>
              <a:buChar char="§"/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 Need for better </a:t>
            </a:r>
            <a:r>
              <a:rPr lang="en-GB" sz="1600" dirty="0" smtClean="0">
                <a:solidFill>
                  <a:schemeClr val="bg1"/>
                </a:solidFill>
                <a:latin typeface="+mj-lt"/>
              </a:rPr>
              <a:t>plasma 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control</a:t>
            </a:r>
          </a:p>
          <a:p>
            <a:pPr lvl="1">
              <a:buFont typeface="Wingdings" pitchFamily="2" charset="2"/>
              <a:buChar char="§"/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 Need for heat load mitigation </a:t>
            </a:r>
            <a:r>
              <a:rPr lang="en-GB" sz="1600" dirty="0" smtClean="0">
                <a:solidFill>
                  <a:schemeClr val="bg1"/>
                </a:solidFill>
                <a:latin typeface="+mj-lt"/>
              </a:rPr>
              <a:t>schemes</a:t>
            </a:r>
          </a:p>
        </p:txBody>
      </p:sp>
      <p:sp>
        <p:nvSpPr>
          <p:cNvPr id="138257" name="Text Box 17"/>
          <p:cNvSpPr txBox="1">
            <a:spLocks noChangeArrowheads="1"/>
          </p:cNvSpPr>
          <p:nvPr/>
        </p:nvSpPr>
        <p:spPr bwMode="auto">
          <a:xfrm>
            <a:off x="3455876" y="944724"/>
            <a:ext cx="5328591" cy="369332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 ITER-material mix used for the first in a tokamak</a:t>
            </a:r>
          </a:p>
        </p:txBody>
      </p:sp>
      <p:sp>
        <p:nvSpPr>
          <p:cNvPr id="138258" name="Text Box 18"/>
          <p:cNvSpPr txBox="1">
            <a:spLocks noChangeArrowheads="1"/>
          </p:cNvSpPr>
          <p:nvPr/>
        </p:nvSpPr>
        <p:spPr bwMode="auto">
          <a:xfrm>
            <a:off x="3815916" y="1478662"/>
            <a:ext cx="4716524" cy="1107996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 “Carbon-free” environment</a:t>
            </a:r>
            <a:endParaRPr lang="en-US" sz="1600" b="0" dirty="0" smtClean="0">
              <a:solidFill>
                <a:schemeClr val="bg1"/>
              </a:solidFill>
              <a:latin typeface="+mj-lt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1600" b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Reduced migration to remote areas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 Reduced tritium retention 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 Loss of carbon as main radiator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439652" y="104298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latin typeface="+mj-lt"/>
              </a:rPr>
              <a:t>ITER</a:t>
            </a:r>
            <a:endParaRPr lang="en-GB" b="1" dirty="0">
              <a:latin typeface="+mj-lt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763750" y="1716938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latin typeface="+mj-lt"/>
              </a:rPr>
              <a:t>JET</a:t>
            </a:r>
            <a:endParaRPr lang="en-GB" b="1" dirty="0">
              <a:latin typeface="+mj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745498" y="4185084"/>
            <a:ext cx="5218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de-DE" b="1" i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Demonstrate</a:t>
            </a:r>
            <a:r>
              <a:rPr lang="de-DE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de-DE" b="1" i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low</a:t>
            </a:r>
            <a:r>
              <a:rPr lang="de-DE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de-DE" b="1" i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fuel</a:t>
            </a:r>
            <a:r>
              <a:rPr lang="de-DE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de-DE" b="1" i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retention</a:t>
            </a:r>
            <a:r>
              <a:rPr lang="de-DE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de-DE" b="1" i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migration</a:t>
            </a:r>
            <a:r>
              <a:rPr lang="de-DE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r>
              <a:rPr lang="de-DE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</a:t>
            </a:r>
            <a:r>
              <a:rPr lang="de-DE" b="1" i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and</a:t>
            </a:r>
            <a:r>
              <a:rPr lang="de-DE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de-DE" b="1" i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possible</a:t>
            </a:r>
            <a:r>
              <a:rPr lang="de-DE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de-DE" b="1" i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fuel</a:t>
            </a:r>
            <a:r>
              <a:rPr lang="de-DE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de-DE" b="1" i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recovery</a:t>
            </a:r>
            <a:endParaRPr lang="en-GB" b="1" i="1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3740632" y="4867419"/>
            <a:ext cx="4474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indent="-400050">
              <a:buAutoNum type="romanUcPeriod" startAt="2"/>
            </a:pPr>
            <a:r>
              <a:rPr lang="de-DE" b="1" i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Demonstrate</a:t>
            </a:r>
            <a:r>
              <a:rPr lang="de-DE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de-DE" b="1" i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plasma</a:t>
            </a:r>
            <a:r>
              <a:rPr lang="de-DE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de-DE" b="1" i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compatibility</a:t>
            </a:r>
            <a:r>
              <a:rPr lang="de-DE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r>
              <a:rPr lang="de-DE" b="1" i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de-DE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</a:t>
            </a:r>
            <a:r>
              <a:rPr lang="de-DE" b="1" i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with</a:t>
            </a:r>
            <a:r>
              <a:rPr lang="de-DE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metallic </a:t>
            </a:r>
            <a:r>
              <a:rPr lang="de-DE" b="1" i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walls</a:t>
            </a:r>
            <a:endParaRPr lang="en-GB" b="1" i="1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3438769" y="3753036"/>
            <a:ext cx="5345698" cy="369332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 Main goals of the ILW experiment</a:t>
            </a: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3438769" y="5625244"/>
            <a:ext cx="5345698" cy="369332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 Input to the decision about the first ITER divertor</a:t>
            </a: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2051720" y="5991024"/>
            <a:ext cx="11977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87425"/>
            <a:r>
              <a:rPr lang="de-DE" sz="800" b="1" dirty="0" smtClean="0">
                <a:latin typeface="+mj-lt"/>
                <a:sym typeface="Wingdings" pitchFamily="2" charset="2"/>
              </a:rPr>
              <a:t>V. Philipps</a:t>
            </a:r>
          </a:p>
          <a:p>
            <a:pPr algn="ctr" defTabSz="987425"/>
            <a:r>
              <a:rPr lang="de-DE" sz="800" b="1" dirty="0" smtClean="0">
                <a:latin typeface="+mj-lt"/>
                <a:sym typeface="Wingdings" pitchFamily="2" charset="2"/>
              </a:rPr>
              <a:t>FED 2011</a:t>
            </a:r>
            <a:endParaRPr lang="de-DE" sz="800" b="1" dirty="0">
              <a:latin typeface="+mj-lt"/>
              <a:sym typeface="Wingdings" pitchFamily="2" charset="2"/>
            </a:endParaRPr>
          </a:p>
          <a:p>
            <a:pPr algn="ctr" defTabSz="987425"/>
            <a:r>
              <a:rPr lang="de-DE" sz="800" b="1" dirty="0" smtClean="0">
                <a:latin typeface="+mj-lt"/>
                <a:sym typeface="Wingdings" pitchFamily="2" charset="2"/>
              </a:rPr>
              <a:t>G. Matthews</a:t>
            </a:r>
          </a:p>
          <a:p>
            <a:pPr algn="ctr" defTabSz="987425"/>
            <a:r>
              <a:rPr lang="de-DE" sz="800" b="1" dirty="0" smtClean="0">
                <a:latin typeface="+mj-lt"/>
                <a:sym typeface="Wingdings" pitchFamily="2" charset="2"/>
              </a:rPr>
              <a:t> Phys. </a:t>
            </a:r>
            <a:r>
              <a:rPr lang="de-DE" sz="800" b="1" dirty="0" err="1" smtClean="0">
                <a:latin typeface="+mj-lt"/>
                <a:sym typeface="Wingdings" pitchFamily="2" charset="2"/>
              </a:rPr>
              <a:t>Scripta</a:t>
            </a:r>
            <a:r>
              <a:rPr lang="de-DE" sz="800" b="1" dirty="0" smtClean="0">
                <a:latin typeface="+mj-lt"/>
                <a:sym typeface="Wingdings" pitchFamily="2" charset="2"/>
              </a:rPr>
              <a:t> 2011</a:t>
            </a:r>
            <a:endParaRPr lang="en-GB" sz="800" b="1" dirty="0">
              <a:latin typeface="+mj-lt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1663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>
          <a:xfrm>
            <a:off x="2663788" y="224322"/>
            <a:ext cx="6480212" cy="360362"/>
          </a:xfrm>
        </p:spPr>
        <p:txBody>
          <a:bodyPr/>
          <a:lstStyle/>
          <a:p>
            <a:pPr>
              <a:defRPr/>
            </a:pPr>
            <a:r>
              <a:rPr lang="en-GB" sz="26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ILW completed: 8</a:t>
            </a:r>
            <a:r>
              <a:rPr lang="en-GB" sz="2600" baseline="300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GB" sz="26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May 2011</a:t>
            </a:r>
          </a:p>
        </p:txBody>
      </p:sp>
      <p:pic>
        <p:nvPicPr>
          <p:cNvPr id="11" name="Picture 8" descr="Pub_end11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1045" y="728700"/>
            <a:ext cx="9191557" cy="6129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696236" y="5553236"/>
            <a:ext cx="1219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 smtClean="0">
                <a:solidFill>
                  <a:srgbClr val="FF0000"/>
                </a:solidFill>
                <a:latin typeface="+mj-lt"/>
              </a:rPr>
              <a:t>Tungsten</a:t>
            </a:r>
            <a:endParaRPr lang="en-GB" b="1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627784" y="3825044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 smtClean="0">
                <a:solidFill>
                  <a:srgbClr val="FF0000"/>
                </a:solidFill>
                <a:latin typeface="+mj-lt"/>
              </a:rPr>
              <a:t>Beryllium</a:t>
            </a:r>
            <a:endParaRPr lang="en-GB" b="1" i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431540" y="980728"/>
            <a:ext cx="3528392" cy="2466126"/>
            <a:chOff x="431540" y="1196752"/>
            <a:chExt cx="3528392" cy="2466126"/>
          </a:xfrm>
        </p:grpSpPr>
        <p:pic>
          <p:nvPicPr>
            <p:cNvPr id="9" name="Picture 5" descr="ModuleAssyStdAXplode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84"/>
            <a:stretch>
              <a:fillRect/>
            </a:stretch>
          </p:blipFill>
          <p:spPr bwMode="auto">
            <a:xfrm>
              <a:off x="431540" y="1196752"/>
              <a:ext cx="3528392" cy="2466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feld 2"/>
            <p:cNvSpPr txBox="1"/>
            <p:nvPr/>
          </p:nvSpPr>
          <p:spPr>
            <a:xfrm>
              <a:off x="431540" y="1248530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Be</a:t>
              </a:r>
              <a:r>
                <a:rPr lang="de-DE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de-DE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limiter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8" name="Picture 16" descr="Tile Carrier fig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" t="470" r="-1087" b="-1117"/>
          <a:stretch/>
        </p:blipFill>
        <p:spPr bwMode="auto">
          <a:xfrm>
            <a:off x="5040000" y="2888940"/>
            <a:ext cx="3960000" cy="24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7632340" y="2996684"/>
            <a:ext cx="1326004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bulk</a:t>
            </a:r>
            <a:endParaRPr lang="de-D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/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 divertor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431540" y="3446854"/>
            <a:ext cx="3528392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lang="de-DE" b="1" dirty="0" smtClean="0">
                <a:latin typeface="+mn-lt"/>
              </a:rPr>
              <a:t>Total: 2t </a:t>
            </a:r>
            <a:r>
              <a:rPr lang="de-DE" b="1" dirty="0" err="1" smtClean="0">
                <a:latin typeface="+mn-lt"/>
              </a:rPr>
              <a:t>of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Be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installed</a:t>
            </a:r>
            <a:endParaRPr kumimoji="0" lang="en-GB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4" name="Rechteck 13"/>
          <p:cNvSpPr/>
          <p:nvPr/>
        </p:nvSpPr>
        <p:spPr bwMode="auto">
          <a:xfrm>
            <a:off x="5050649" y="5215046"/>
            <a:ext cx="3907695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lang="de-DE" b="1" dirty="0" smtClean="0">
                <a:latin typeface="+mn-lt"/>
              </a:rPr>
              <a:t>Total: 2t </a:t>
            </a:r>
            <a:r>
              <a:rPr lang="de-DE" b="1" dirty="0" err="1" smtClean="0">
                <a:latin typeface="+mn-lt"/>
              </a:rPr>
              <a:t>of</a:t>
            </a:r>
            <a:r>
              <a:rPr lang="de-DE" b="1" dirty="0" smtClean="0">
                <a:latin typeface="+mn-lt"/>
              </a:rPr>
              <a:t> W </a:t>
            </a:r>
            <a:r>
              <a:rPr lang="de-DE" b="1" dirty="0" err="1" smtClean="0">
                <a:latin typeface="+mn-lt"/>
              </a:rPr>
              <a:t>installed</a:t>
            </a:r>
            <a:endParaRPr kumimoji="0" lang="en-GB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07504" y="6138929"/>
            <a:ext cx="8966153" cy="710451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sym typeface="Wingdings" pitchFamily="2" charset="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sym typeface="Wingdings" pitchFamily="2" charset="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sym typeface="Wingdings" pitchFamily="2" charset="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sym typeface="Wingdings" pitchFamily="2" charset="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sym typeface="Wingdings" pitchFamily="2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sym typeface="Wingdings" pitchFamily="2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sym typeface="Wingdings" pitchFamily="2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sym typeface="Wingdings" pitchFamily="2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sym typeface="Wingdings" pitchFamily="2" charset="2"/>
              </a:defRPr>
            </a:lvl9pPr>
          </a:lstStyle>
          <a:p>
            <a:pPr marL="285750" indent="-285750">
              <a:spcBef>
                <a:spcPts val="500"/>
              </a:spcBef>
              <a:buFont typeface="Wingdings" pitchFamily="2" charset="2"/>
              <a:buChar char="§"/>
            </a:pPr>
            <a:r>
              <a:rPr lang="en-US" sz="1800" dirty="0" smtClean="0">
                <a:solidFill>
                  <a:schemeClr val="bg1"/>
                </a:solidFill>
              </a:rPr>
              <a:t>ITER-wall material combination, but only inertial cooled plasma-facing components</a:t>
            </a:r>
          </a:p>
          <a:p>
            <a:pPr marL="285750" indent="-285750">
              <a:spcBef>
                <a:spcPts val="500"/>
              </a:spcBef>
              <a:buFont typeface="Wingdings" pitchFamily="2" charset="2"/>
              <a:buChar char="§"/>
            </a:pPr>
            <a:r>
              <a:rPr lang="en-US" sz="1800" dirty="0" smtClean="0">
                <a:solidFill>
                  <a:schemeClr val="bg1"/>
                </a:solidFill>
              </a:rPr>
              <a:t>New energy and power load limitations imposed with respect to JET-C</a:t>
            </a:r>
          </a:p>
        </p:txBody>
      </p:sp>
    </p:spTree>
    <p:extLst>
      <p:ext uri="{BB962C8B-B14F-4D97-AF65-F5344CB8AC3E}">
        <p14:creationId xmlns:p14="http://schemas.microsoft.com/office/powerpoint/2010/main" val="249623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 animBg="1"/>
      <p:bldP spid="14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1781" y="34454"/>
            <a:ext cx="6552220" cy="730250"/>
          </a:xfrm>
        </p:spPr>
        <p:txBody>
          <a:bodyPr/>
          <a:lstStyle/>
          <a:p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Residual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Carbon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Oxygen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0472"/>
          <a:stretch/>
        </p:blipFill>
        <p:spPr>
          <a:xfrm>
            <a:off x="251519" y="2320999"/>
            <a:ext cx="4333562" cy="323223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15516" y="908720"/>
            <a:ext cx="8765771" cy="1200329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Main chamber CIII and outer divertor CII edge fluxes: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Residual </a:t>
            </a:r>
            <a:r>
              <a:rPr lang="en-US" b="1" dirty="0" smtClean="0">
                <a:solidFill>
                  <a:srgbClr val="FFFF66"/>
                </a:solidFill>
                <a:latin typeface="+mn-lt"/>
              </a:rPr>
              <a:t>C dropped 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with ILW installation </a:t>
            </a:r>
            <a:r>
              <a:rPr lang="en-US" b="1" dirty="0" smtClean="0">
                <a:solidFill>
                  <a:srgbClr val="FFFF66"/>
                </a:solidFill>
                <a:latin typeface="+mn-lt"/>
              </a:rPr>
              <a:t>by one order of magnitude </a:t>
            </a:r>
            <a:endParaRPr lang="en-US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Dedicated JET-C/JET-ILW comparison pulses show a drop of about a factor 20</a:t>
            </a:r>
          </a:p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Oxygen 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gettered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by Be, but still present at low levels in the plasma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79511" y="5832557"/>
            <a:ext cx="8551071" cy="58477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GB" sz="1600" dirty="0">
                <a:solidFill>
                  <a:schemeClr val="bg1"/>
                </a:solidFill>
                <a:latin typeface="+mn-lt"/>
              </a:rPr>
              <a:t>Comparable C reduction also observed in core and edge concentrations by CXRS </a:t>
            </a:r>
            <a:endParaRPr lang="en-US" sz="1600" dirty="0" smtClean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Averaged Z</a:t>
            </a:r>
            <a:r>
              <a:rPr lang="en-US" sz="1600" baseline="-25000" dirty="0" smtClean="0">
                <a:solidFill>
                  <a:schemeClr val="bg1"/>
                </a:solidFill>
                <a:latin typeface="+mn-lt"/>
              </a:rPr>
              <a:t>eff</a:t>
            </a: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 dropped from 1.9  (JET-C) to 1.2 (JET-ILW)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8153816" y="5394702"/>
            <a:ext cx="827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b="1" dirty="0" smtClean="0">
                <a:latin typeface="+mj-lt"/>
              </a:rPr>
              <a:t>S. Brezinsek </a:t>
            </a:r>
          </a:p>
          <a:p>
            <a:r>
              <a:rPr lang="de-DE" sz="800" b="1" dirty="0" smtClean="0">
                <a:latin typeface="+mj-lt"/>
              </a:rPr>
              <a:t>PSI2012</a:t>
            </a:r>
            <a:endParaRPr lang="en-GB" sz="800" b="1" dirty="0">
              <a:latin typeface="+mj-lt"/>
            </a:endParaRPr>
          </a:p>
        </p:txBody>
      </p:sp>
      <p:sp>
        <p:nvSpPr>
          <p:cNvPr id="9" name="Pfeil nach oben und unten 8"/>
          <p:cNvSpPr/>
          <p:nvPr/>
        </p:nvSpPr>
        <p:spPr bwMode="auto">
          <a:xfrm>
            <a:off x="3203848" y="3535220"/>
            <a:ext cx="324036" cy="936104"/>
          </a:xfrm>
          <a:prstGeom prst="upDownArrow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807804" y="3808355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j-lt"/>
              </a:rPr>
              <a:t>x20</a:t>
            </a:r>
            <a:endParaRPr lang="en-GB" dirty="0">
              <a:latin typeface="+mj-lt"/>
            </a:endParaRPr>
          </a:p>
        </p:txBody>
      </p:sp>
      <p:graphicFrame>
        <p:nvGraphicFramePr>
          <p:cNvPr id="20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1396779"/>
              </p:ext>
            </p:extLst>
          </p:nvPr>
        </p:nvGraphicFramePr>
        <p:xfrm>
          <a:off x="4514529" y="2231665"/>
          <a:ext cx="4305943" cy="3285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16" name="Bitmap Image" r:id="rId4" imgW="8361905" imgH="6380952" progId="Paint.Picture">
                  <p:embed/>
                </p:oleObj>
              </mc:Choice>
              <mc:Fallback>
                <p:oleObj name="Bitmap Image" r:id="rId4" imgW="8361905" imgH="638095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529" y="2231665"/>
                        <a:ext cx="4305943" cy="32855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095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1780" y="34454"/>
            <a:ext cx="6552220" cy="73025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Result: Long Term Fuel Retention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79512" y="5050921"/>
            <a:ext cx="8748972" cy="646331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FF00"/>
                </a:solidFill>
                <a:latin typeface="+mj-lt"/>
              </a:rPr>
              <a:t>Reduction of fuel retention rate 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with JET-ILW just in line with ITER-predictions!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Lower fuel content in Be co-deposits in comparison with C co-deposits </a:t>
            </a:r>
          </a:p>
        </p:txBody>
      </p:sp>
      <p:sp>
        <p:nvSpPr>
          <p:cNvPr id="11" name="Rechteck 10"/>
          <p:cNvSpPr/>
          <p:nvPr/>
        </p:nvSpPr>
        <p:spPr>
          <a:xfrm>
            <a:off x="179512" y="5841268"/>
            <a:ext cx="8748972" cy="646331"/>
          </a:xfrm>
          <a:prstGeom prst="rect">
            <a:avLst/>
          </a:prstGeom>
          <a:solidFill>
            <a:srgbClr val="003366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Note post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mortem analysis shows typically a 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factor ~4 lower retention in comparison with gas balances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=&gt; tile extraction end of year =&gt; post mortem analysis 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0549"/>
          <a:stretch/>
        </p:blipFill>
        <p:spPr bwMode="auto">
          <a:xfrm>
            <a:off x="-508" y="1088740"/>
            <a:ext cx="5281418" cy="3573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946" y="1317803"/>
            <a:ext cx="3924566" cy="3344058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6806946" y="980728"/>
            <a:ext cx="2409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+mn-lt"/>
              </a:rPr>
              <a:t>ITER D-T </a:t>
            </a:r>
            <a:r>
              <a:rPr lang="de-DE" sz="1400" dirty="0" err="1" smtClean="0">
                <a:latin typeface="+mn-lt"/>
              </a:rPr>
              <a:t>discharges</a:t>
            </a:r>
            <a:r>
              <a:rPr lang="de-DE" sz="1400" dirty="0" smtClean="0">
                <a:latin typeface="+mn-lt"/>
              </a:rPr>
              <a:t> (400s)</a:t>
            </a:r>
            <a:endParaRPr lang="en-GB" sz="1400" dirty="0">
              <a:latin typeface="+mn-lt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7056276" y="4489375"/>
            <a:ext cx="76174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+mn-lt"/>
              </a:rPr>
              <a:t>t</a:t>
            </a:r>
            <a:r>
              <a:rPr lang="de-DE" sz="1400" dirty="0" smtClean="0">
                <a:latin typeface="+mn-lt"/>
              </a:rPr>
              <a:t>ime [s]</a:t>
            </a:r>
            <a:endParaRPr lang="en-GB" sz="1400" dirty="0">
              <a:latin typeface="+mn-lt"/>
            </a:endParaRPr>
          </a:p>
        </p:txBody>
      </p:sp>
      <p:sp>
        <p:nvSpPr>
          <p:cNvPr id="26" name="Textfeld 25"/>
          <p:cNvSpPr txBox="1"/>
          <p:nvPr/>
        </p:nvSpPr>
        <p:spPr>
          <a:xfrm rot="16200000">
            <a:off x="4458810" y="2805529"/>
            <a:ext cx="179081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+mn-lt"/>
              </a:rPr>
              <a:t>T </a:t>
            </a:r>
            <a:r>
              <a:rPr lang="de-DE" sz="1400" dirty="0" err="1" smtClean="0">
                <a:latin typeface="+mn-lt"/>
              </a:rPr>
              <a:t>retention</a:t>
            </a:r>
            <a:r>
              <a:rPr lang="de-DE" sz="1400" dirty="0" smtClean="0">
                <a:latin typeface="+mn-lt"/>
              </a:rPr>
              <a:t> rate [T/s]</a:t>
            </a:r>
            <a:endParaRPr lang="en-GB" sz="1400" dirty="0">
              <a:latin typeface="+mn-lt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1691680" y="908720"/>
            <a:ext cx="2900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latin typeface="+mn-lt"/>
              </a:rPr>
              <a:t>JET gas </a:t>
            </a:r>
            <a:r>
              <a:rPr lang="de-DE" sz="1400" b="1" dirty="0" err="1" smtClean="0">
                <a:latin typeface="+mn-lt"/>
              </a:rPr>
              <a:t>balance</a:t>
            </a:r>
            <a:r>
              <a:rPr lang="de-DE" sz="1400" b="1" dirty="0" smtClean="0">
                <a:latin typeface="+mn-lt"/>
              </a:rPr>
              <a:t> </a:t>
            </a:r>
            <a:r>
              <a:rPr lang="de-DE" sz="1400" b="1" dirty="0" err="1" smtClean="0">
                <a:latin typeface="+mn-lt"/>
              </a:rPr>
              <a:t>measurements</a:t>
            </a:r>
            <a:endParaRPr lang="en-GB" sz="1400" b="1" dirty="0">
              <a:latin typeface="+mn-lt"/>
            </a:endParaRPr>
          </a:p>
        </p:txBody>
      </p:sp>
      <p:sp>
        <p:nvSpPr>
          <p:cNvPr id="28" name="Pfeil nach oben und unten 27"/>
          <p:cNvSpPr/>
          <p:nvPr/>
        </p:nvSpPr>
        <p:spPr bwMode="auto">
          <a:xfrm>
            <a:off x="4067944" y="1994923"/>
            <a:ext cx="216024" cy="1146045"/>
          </a:xfrm>
          <a:prstGeom prst="upDownArrow">
            <a:avLst/>
          </a:prstGeom>
          <a:solidFill>
            <a:srgbClr val="00B05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3609775" y="2383279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n-lt"/>
              </a:rPr>
              <a:t>x10</a:t>
            </a:r>
            <a:endParaRPr lang="en-GB" dirty="0">
              <a:latin typeface="+mn-lt"/>
            </a:endParaRPr>
          </a:p>
        </p:txBody>
      </p:sp>
      <p:sp>
        <p:nvSpPr>
          <p:cNvPr id="30" name="Pfeil nach oben und unten 29"/>
          <p:cNvSpPr/>
          <p:nvPr/>
        </p:nvSpPr>
        <p:spPr bwMode="auto">
          <a:xfrm>
            <a:off x="7142254" y="2247988"/>
            <a:ext cx="211244" cy="856976"/>
          </a:xfrm>
          <a:prstGeom prst="upDownArrow">
            <a:avLst/>
          </a:prstGeom>
          <a:solidFill>
            <a:srgbClr val="00B05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47668" y="4557969"/>
            <a:ext cx="942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smtClean="0">
                <a:latin typeface="Arial" pitchFamily="34" charset="0"/>
              </a:rPr>
              <a:t>S. Brezinsek</a:t>
            </a:r>
          </a:p>
          <a:p>
            <a:r>
              <a:rPr lang="de-DE" sz="1000" b="1" dirty="0" smtClean="0">
                <a:latin typeface="Arial" pitchFamily="34" charset="0"/>
              </a:rPr>
              <a:t> IAEA 2012</a:t>
            </a:r>
            <a:endParaRPr lang="en-GB" sz="1000" b="1" dirty="0">
              <a:latin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247876" y="3820398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B050"/>
                </a:solidFill>
                <a:latin typeface="+mn-lt"/>
              </a:rPr>
              <a:t>JET</a:t>
            </a:r>
            <a:endParaRPr lang="en-GB" b="1" dirty="0">
              <a:solidFill>
                <a:srgbClr val="00B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785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4485334" y="1502316"/>
            <a:ext cx="4482306" cy="3564053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  <a:sym typeface="Wingdings" pitchFamily="2" charset="2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  <a:sym typeface="Wingdings" pitchFamily="2" charset="2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  <a:sym typeface="Wingdings" pitchFamily="2" charset="2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  <a:sym typeface="Wingdings" pitchFamily="2" charset="2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  <a:sym typeface="Wingdings" pitchFamily="2" charset="2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  <a:sym typeface="Wingdings" pitchFamily="2" charset="2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  <a:sym typeface="Wingdings" pitchFamily="2" charset="2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  <a:sym typeface="Wingdings" pitchFamily="2" charset="2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  <a:sym typeface="Wingdings" pitchFamily="2" charset="2"/>
              </a:defRPr>
            </a:lvl9pPr>
          </a:lstStyle>
          <a:p>
            <a:pPr marL="285750" indent="-285750" eaLnBrk="1" hangingPunct="1">
              <a:lnSpc>
                <a:spcPct val="120000"/>
              </a:lnSpc>
              <a:spcBef>
                <a:spcPct val="10000"/>
              </a:spcBef>
              <a:buFont typeface="Wingdings" pitchFamily="2" charset="2"/>
              <a:buChar char="§"/>
            </a:pPr>
            <a:r>
              <a:rPr lang="en-US" sz="1600" b="0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rgbClr val="FFFF66"/>
                </a:solidFill>
              </a:rPr>
              <a:t>Type I </a:t>
            </a:r>
            <a:r>
              <a:rPr lang="en-US" sz="1600" dirty="0" err="1" smtClean="0">
                <a:solidFill>
                  <a:srgbClr val="FFFF66"/>
                </a:solidFill>
              </a:rPr>
              <a:t>ELMy</a:t>
            </a:r>
            <a:r>
              <a:rPr lang="en-US" sz="1600" dirty="0" smtClean="0">
                <a:solidFill>
                  <a:srgbClr val="FFFF66"/>
                </a:solidFill>
              </a:rPr>
              <a:t> H-modes achieved </a:t>
            </a:r>
            <a:r>
              <a:rPr lang="en-US" sz="1600" b="0" dirty="0" smtClean="0">
                <a:solidFill>
                  <a:schemeClr val="bg1"/>
                </a:solidFill>
              </a:rPr>
              <a:t>in low </a:t>
            </a:r>
          </a:p>
          <a:p>
            <a:pPr eaLnBrk="1" hangingPunct="1">
              <a:lnSpc>
                <a:spcPct val="120000"/>
              </a:lnSpc>
              <a:spcBef>
                <a:spcPct val="10000"/>
              </a:spcBef>
            </a:pPr>
            <a:r>
              <a:rPr lang="en-US" sz="1600" b="0" dirty="0" smtClean="0">
                <a:solidFill>
                  <a:schemeClr val="bg1"/>
                </a:solidFill>
              </a:rPr>
              <a:t>      and high triangular plasma with NBI</a:t>
            </a:r>
          </a:p>
          <a:p>
            <a:pPr marL="285750" indent="-285750" eaLnBrk="1" hangingPunct="1">
              <a:lnSpc>
                <a:spcPct val="120000"/>
              </a:lnSpc>
              <a:spcBef>
                <a:spcPct val="10000"/>
              </a:spcBef>
              <a:buFont typeface="Wingdings" pitchFamily="2" charset="2"/>
              <a:buChar char="§"/>
            </a:pPr>
            <a:r>
              <a:rPr lang="en-US" sz="1600" b="0" dirty="0" smtClean="0">
                <a:solidFill>
                  <a:srgbClr val="FFFF66"/>
                </a:solidFill>
              </a:rPr>
              <a:t>Operational window is smaller and requires</a:t>
            </a:r>
          </a:p>
          <a:p>
            <a:pPr marL="742950" lvl="1" indent="-285750" eaLnBrk="1" hangingPunct="1">
              <a:lnSpc>
                <a:spcPct val="120000"/>
              </a:lnSpc>
              <a:spcBef>
                <a:spcPct val="10000"/>
              </a:spcBef>
              <a:buFont typeface="Wingdings" pitchFamily="2" charset="2"/>
              <a:buChar char="§"/>
            </a:pPr>
            <a:r>
              <a:rPr lang="en-US" sz="1600" b="0" dirty="0" smtClean="0">
                <a:solidFill>
                  <a:srgbClr val="FFFF66"/>
                </a:solidFill>
              </a:rPr>
              <a:t>Gas fuelling (to reduce W source)</a:t>
            </a:r>
          </a:p>
          <a:p>
            <a:pPr marL="742950" lvl="1" indent="-285750" eaLnBrk="1" hangingPunct="1">
              <a:lnSpc>
                <a:spcPct val="120000"/>
              </a:lnSpc>
              <a:spcBef>
                <a:spcPct val="10000"/>
              </a:spcBef>
              <a:buFont typeface="Wingdings" pitchFamily="2" charset="2"/>
              <a:buChar char="§"/>
            </a:pPr>
            <a:r>
              <a:rPr lang="en-US" sz="1600" b="0" dirty="0" smtClean="0">
                <a:solidFill>
                  <a:srgbClr val="FFFF66"/>
                </a:solidFill>
              </a:rPr>
              <a:t>Minimum ELM frequency (to flush W) </a:t>
            </a:r>
          </a:p>
          <a:p>
            <a:pPr marL="742950" lvl="1" indent="-285750" eaLnBrk="1" hangingPunct="1">
              <a:lnSpc>
                <a:spcPct val="120000"/>
              </a:lnSpc>
              <a:spcBef>
                <a:spcPct val="10000"/>
              </a:spcBef>
              <a:buFont typeface="Wingdings" pitchFamily="2" charset="2"/>
              <a:buChar char="§"/>
            </a:pPr>
            <a:r>
              <a:rPr lang="en-US" sz="1600" b="0" dirty="0" smtClean="0">
                <a:solidFill>
                  <a:srgbClr val="FFFF66"/>
                </a:solidFill>
              </a:rPr>
              <a:t>Central heating (to avoid peaking)</a:t>
            </a:r>
          </a:p>
          <a:p>
            <a:pPr eaLnBrk="1" hangingPunct="1">
              <a:lnSpc>
                <a:spcPct val="120000"/>
              </a:lnSpc>
              <a:spcBef>
                <a:spcPct val="10000"/>
              </a:spcBef>
            </a:pPr>
            <a:r>
              <a:rPr lang="en-US" sz="1600" b="0" dirty="0" smtClean="0">
                <a:solidFill>
                  <a:srgbClr val="FFFF66"/>
                </a:solidFill>
              </a:rPr>
              <a:t>    otherwise W-accumulation can occur</a:t>
            </a:r>
          </a:p>
          <a:p>
            <a:pPr marL="285750" indent="-285750" eaLnBrk="1" hangingPunct="1">
              <a:lnSpc>
                <a:spcPct val="120000"/>
              </a:lnSpc>
              <a:spcBef>
                <a:spcPct val="10000"/>
              </a:spcBef>
              <a:buFont typeface="Wingdings" pitchFamily="2" charset="2"/>
              <a:buChar char="§"/>
            </a:pPr>
            <a:r>
              <a:rPr lang="en-US" sz="1600" b="0" dirty="0" smtClean="0">
                <a:solidFill>
                  <a:schemeClr val="bg1"/>
                </a:solidFill>
              </a:rPr>
              <a:t>Stable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b="0" dirty="0" err="1" smtClean="0">
                <a:solidFill>
                  <a:schemeClr val="bg1"/>
                </a:solidFill>
              </a:rPr>
              <a:t>ELMy</a:t>
            </a:r>
            <a:r>
              <a:rPr lang="en-US" sz="1600" b="0" dirty="0" smtClean="0">
                <a:solidFill>
                  <a:schemeClr val="bg1"/>
                </a:solidFill>
              </a:rPr>
              <a:t> H-mode at D injection rates </a:t>
            </a:r>
            <a:r>
              <a:rPr lang="en-US" sz="1600" b="0" dirty="0" smtClean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US" sz="1600" b="0" dirty="0" smtClean="0">
                <a:solidFill>
                  <a:schemeClr val="bg1"/>
                </a:solidFill>
              </a:rPr>
              <a:t>≥ 0.5x10</a:t>
            </a:r>
            <a:r>
              <a:rPr lang="en-US" sz="1600" b="0" baseline="30000" dirty="0" smtClean="0">
                <a:solidFill>
                  <a:schemeClr val="bg1"/>
                </a:solidFill>
              </a:rPr>
              <a:t>22</a:t>
            </a:r>
            <a:r>
              <a:rPr lang="en-US" sz="1600" b="0" dirty="0" smtClean="0">
                <a:solidFill>
                  <a:schemeClr val="bg1"/>
                </a:solidFill>
              </a:rPr>
              <a:t>/s with H</a:t>
            </a:r>
            <a:r>
              <a:rPr lang="en-US" sz="1600" b="0" baseline="-25000" dirty="0" smtClean="0">
                <a:solidFill>
                  <a:schemeClr val="bg1"/>
                </a:solidFill>
              </a:rPr>
              <a:t>98</a:t>
            </a:r>
            <a:r>
              <a:rPr lang="en-US" sz="1600" b="0" dirty="0">
                <a:solidFill>
                  <a:schemeClr val="bg1"/>
                </a:solidFill>
              </a:rPr>
              <a:t>~</a:t>
            </a:r>
            <a:r>
              <a:rPr lang="en-US" sz="1600" b="0" dirty="0" smtClean="0">
                <a:solidFill>
                  <a:schemeClr val="bg1"/>
                </a:solidFill>
              </a:rPr>
              <a:t>1 (</a:t>
            </a:r>
            <a:r>
              <a:rPr lang="en-US" sz="1600" b="0" dirty="0" err="1" smtClean="0">
                <a:solidFill>
                  <a:schemeClr val="bg1"/>
                </a:solidFill>
              </a:rPr>
              <a:t>I</a:t>
            </a:r>
            <a:r>
              <a:rPr lang="en-US" sz="1600" b="0" baseline="-25000" dirty="0" err="1" smtClean="0">
                <a:solidFill>
                  <a:schemeClr val="bg1"/>
                </a:solidFill>
              </a:rPr>
              <a:t>p</a:t>
            </a:r>
            <a:r>
              <a:rPr lang="en-US" sz="1600" b="0" dirty="0" smtClean="0">
                <a:solidFill>
                  <a:schemeClr val="bg1"/>
                </a:solidFill>
              </a:rPr>
              <a:t>=2.5 MA, </a:t>
            </a:r>
            <a:r>
              <a:rPr lang="en-US" sz="1600" b="0" dirty="0" err="1" smtClean="0">
                <a:solidFill>
                  <a:schemeClr val="bg1"/>
                </a:solidFill>
              </a:rPr>
              <a:t>B</a:t>
            </a:r>
            <a:r>
              <a:rPr lang="en-US" sz="1600" b="0" baseline="-25000" dirty="0" err="1" smtClean="0">
                <a:solidFill>
                  <a:schemeClr val="bg1"/>
                </a:solidFill>
              </a:rPr>
              <a:t>t</a:t>
            </a:r>
            <a:r>
              <a:rPr lang="en-US" sz="1600" b="0" dirty="0" smtClean="0">
                <a:solidFill>
                  <a:schemeClr val="bg1"/>
                </a:solidFill>
              </a:rPr>
              <a:t>=2.5 T)</a:t>
            </a:r>
          </a:p>
          <a:p>
            <a:pPr marL="285750" lvl="1" indent="-285750" eaLnBrk="1" hangingPunct="1">
              <a:lnSpc>
                <a:spcPct val="120000"/>
              </a:lnSpc>
              <a:spcBef>
                <a:spcPct val="10000"/>
              </a:spcBef>
              <a:buFont typeface="Wingdings" pitchFamily="2" charset="2"/>
              <a:buChar char="§"/>
            </a:pPr>
            <a:r>
              <a:rPr lang="en-US" sz="1600" b="0" dirty="0" smtClean="0">
                <a:solidFill>
                  <a:schemeClr val="bg1"/>
                </a:solidFill>
                <a:cs typeface="Arial" charset="0"/>
              </a:rPr>
              <a:t>ELM flushing successful at f&gt;10Hz</a:t>
            </a:r>
          </a:p>
          <a:p>
            <a:pPr marL="285750" lvl="1" indent="-285750" eaLnBrk="1" hangingPunct="1">
              <a:lnSpc>
                <a:spcPct val="120000"/>
              </a:lnSpc>
              <a:spcBef>
                <a:spcPct val="10000"/>
              </a:spcBef>
              <a:buFont typeface="Wingdings" pitchFamily="2" charset="2"/>
              <a:buChar char="§"/>
            </a:pPr>
            <a:r>
              <a:rPr lang="de-DE" sz="1600" b="0" dirty="0">
                <a:solidFill>
                  <a:schemeClr val="bg1"/>
                </a:solidFill>
              </a:rPr>
              <a:t>W </a:t>
            </a:r>
            <a:r>
              <a:rPr lang="de-DE" sz="1600" b="0" dirty="0" err="1">
                <a:solidFill>
                  <a:schemeClr val="bg1"/>
                </a:solidFill>
              </a:rPr>
              <a:t>concentration</a:t>
            </a:r>
            <a:r>
              <a:rPr lang="de-DE" sz="1600" b="0" dirty="0">
                <a:solidFill>
                  <a:schemeClr val="bg1"/>
                </a:solidFill>
              </a:rPr>
              <a:t> </a:t>
            </a:r>
            <a:r>
              <a:rPr lang="de-DE" sz="1600" b="0" dirty="0" err="1">
                <a:solidFill>
                  <a:schemeClr val="bg1"/>
                </a:solidFill>
              </a:rPr>
              <a:t>below</a:t>
            </a:r>
            <a:r>
              <a:rPr lang="de-DE" sz="1600" b="0" dirty="0">
                <a:solidFill>
                  <a:schemeClr val="bg1"/>
                </a:solidFill>
              </a:rPr>
              <a:t> </a:t>
            </a:r>
            <a:r>
              <a:rPr lang="de-DE" sz="1600" b="0" dirty="0" smtClean="0">
                <a:solidFill>
                  <a:schemeClr val="bg1"/>
                </a:solidFill>
              </a:rPr>
              <a:t>C</a:t>
            </a:r>
            <a:r>
              <a:rPr lang="de-DE" sz="1600" b="0" baseline="-25000" dirty="0" smtClean="0">
                <a:solidFill>
                  <a:schemeClr val="bg1"/>
                </a:solidFill>
              </a:rPr>
              <a:t>W</a:t>
            </a:r>
            <a:r>
              <a:rPr lang="de-DE" sz="1600" b="0" dirty="0" smtClean="0">
                <a:solidFill>
                  <a:schemeClr val="bg1"/>
                </a:solidFill>
              </a:rPr>
              <a:t>~5x10</a:t>
            </a:r>
            <a:r>
              <a:rPr lang="de-DE" sz="1600" b="0" baseline="30000" dirty="0" smtClean="0">
                <a:solidFill>
                  <a:schemeClr val="bg1"/>
                </a:solidFill>
              </a:rPr>
              <a:t>-5</a:t>
            </a:r>
            <a:endParaRPr lang="de-DE" sz="1600" b="0" baseline="30000" dirty="0">
              <a:solidFill>
                <a:schemeClr val="bg1"/>
              </a:solidFill>
            </a:endParaRPr>
          </a:p>
        </p:txBody>
      </p:sp>
      <p:sp>
        <p:nvSpPr>
          <p:cNvPr id="14" name="Rectangle 16"/>
          <p:cNvSpPr>
            <a:spLocks noGrp="1" noChangeArrowheads="1"/>
          </p:cNvSpPr>
          <p:nvPr/>
        </p:nvSpPr>
        <p:spPr bwMode="auto">
          <a:xfrm>
            <a:off x="2682081" y="-27781"/>
            <a:ext cx="6372225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9pPr>
          </a:lstStyle>
          <a:p>
            <a:endParaRPr lang="en-GB" dirty="0"/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2591781" y="34925"/>
            <a:ext cx="6552220" cy="730250"/>
          </a:xfrm>
        </p:spPr>
        <p:txBody>
          <a:bodyPr/>
          <a:lstStyle/>
          <a:p>
            <a:r>
              <a:rPr lang="en-GB" sz="26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Result: Stable H-mode Operation</a:t>
            </a:r>
            <a:endParaRPr lang="en-GB" sz="26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0" name="Group 4"/>
          <p:cNvGrpSpPr>
            <a:grpSpLocks/>
          </p:cNvGrpSpPr>
          <p:nvPr/>
        </p:nvGrpSpPr>
        <p:grpSpPr bwMode="auto">
          <a:xfrm>
            <a:off x="179512" y="1160748"/>
            <a:ext cx="3851659" cy="5188321"/>
            <a:chOff x="2277" y="1723"/>
            <a:chExt cx="3733" cy="3803"/>
          </a:xfrm>
        </p:grpSpPr>
        <p:sp>
          <p:nvSpPr>
            <p:cNvPr id="21" name="Freeform 5"/>
            <p:cNvSpPr>
              <a:spLocks noChangeAspect="1"/>
            </p:cNvSpPr>
            <p:nvPr/>
          </p:nvSpPr>
          <p:spPr bwMode="auto">
            <a:xfrm rot="16200000">
              <a:off x="2479" y="1805"/>
              <a:ext cx="756" cy="799"/>
            </a:xfrm>
            <a:custGeom>
              <a:avLst/>
              <a:gdLst>
                <a:gd name="T0" fmla="*/ 344 w 505"/>
                <a:gd name="T1" fmla="*/ 192 h 543"/>
                <a:gd name="T2" fmla="*/ 351 w 505"/>
                <a:gd name="T3" fmla="*/ 197 h 543"/>
                <a:gd name="T4" fmla="*/ 295 w 505"/>
                <a:gd name="T5" fmla="*/ 205 h 543"/>
                <a:gd name="T6" fmla="*/ 413 w 505"/>
                <a:gd name="T7" fmla="*/ 212 h 543"/>
                <a:gd name="T8" fmla="*/ 397 w 505"/>
                <a:gd name="T9" fmla="*/ 220 h 543"/>
                <a:gd name="T10" fmla="*/ 317 w 505"/>
                <a:gd name="T11" fmla="*/ 235 h 543"/>
                <a:gd name="T12" fmla="*/ 348 w 505"/>
                <a:gd name="T13" fmla="*/ 247 h 543"/>
                <a:gd name="T14" fmla="*/ 404 w 505"/>
                <a:gd name="T15" fmla="*/ 250 h 543"/>
                <a:gd name="T16" fmla="*/ 318 w 505"/>
                <a:gd name="T17" fmla="*/ 262 h 543"/>
                <a:gd name="T18" fmla="*/ 221 w 505"/>
                <a:gd name="T19" fmla="*/ 275 h 543"/>
                <a:gd name="T20" fmla="*/ 289 w 505"/>
                <a:gd name="T21" fmla="*/ 277 h 543"/>
                <a:gd name="T22" fmla="*/ 387 w 505"/>
                <a:gd name="T23" fmla="*/ 286 h 543"/>
                <a:gd name="T24" fmla="*/ 405 w 505"/>
                <a:gd name="T25" fmla="*/ 299 h 543"/>
                <a:gd name="T26" fmla="*/ 491 w 505"/>
                <a:gd name="T27" fmla="*/ 304 h 543"/>
                <a:gd name="T28" fmla="*/ 422 w 505"/>
                <a:gd name="T29" fmla="*/ 312 h 543"/>
                <a:gd name="T30" fmla="*/ 406 w 505"/>
                <a:gd name="T31" fmla="*/ 320 h 543"/>
                <a:gd name="T32" fmla="*/ 466 w 505"/>
                <a:gd name="T33" fmla="*/ 336 h 543"/>
                <a:gd name="T34" fmla="*/ 492 w 505"/>
                <a:gd name="T35" fmla="*/ 341 h 543"/>
                <a:gd name="T36" fmla="*/ 487 w 505"/>
                <a:gd name="T37" fmla="*/ 373 h 543"/>
                <a:gd name="T38" fmla="*/ 410 w 505"/>
                <a:gd name="T39" fmla="*/ 390 h 543"/>
                <a:gd name="T40" fmla="*/ 396 w 505"/>
                <a:gd name="T41" fmla="*/ 399 h 543"/>
                <a:gd name="T42" fmla="*/ 371 w 505"/>
                <a:gd name="T43" fmla="*/ 433 h 543"/>
                <a:gd name="T44" fmla="*/ 309 w 505"/>
                <a:gd name="T45" fmla="*/ 452 h 543"/>
                <a:gd name="T46" fmla="*/ 307 w 505"/>
                <a:gd name="T47" fmla="*/ 465 h 543"/>
                <a:gd name="T48" fmla="*/ 469 w 505"/>
                <a:gd name="T49" fmla="*/ 473 h 543"/>
                <a:gd name="T50" fmla="*/ 483 w 505"/>
                <a:gd name="T51" fmla="*/ 477 h 543"/>
                <a:gd name="T52" fmla="*/ 497 w 505"/>
                <a:gd name="T53" fmla="*/ 503 h 543"/>
                <a:gd name="T54" fmla="*/ 368 w 505"/>
                <a:gd name="T55" fmla="*/ 512 h 543"/>
                <a:gd name="T56" fmla="*/ 381 w 505"/>
                <a:gd name="T57" fmla="*/ 529 h 543"/>
                <a:gd name="T58" fmla="*/ 497 w 505"/>
                <a:gd name="T59" fmla="*/ 531 h 543"/>
                <a:gd name="T60" fmla="*/ 487 w 505"/>
                <a:gd name="T61" fmla="*/ 540 h 543"/>
                <a:gd name="T62" fmla="*/ 447 w 505"/>
                <a:gd name="T63" fmla="*/ 530 h 543"/>
                <a:gd name="T64" fmla="*/ 375 w 505"/>
                <a:gd name="T65" fmla="*/ 522 h 543"/>
                <a:gd name="T66" fmla="*/ 417 w 505"/>
                <a:gd name="T67" fmla="*/ 512 h 543"/>
                <a:gd name="T68" fmla="*/ 495 w 505"/>
                <a:gd name="T69" fmla="*/ 485 h 543"/>
                <a:gd name="T70" fmla="*/ 498 w 505"/>
                <a:gd name="T71" fmla="*/ 472 h 543"/>
                <a:gd name="T72" fmla="*/ 326 w 505"/>
                <a:gd name="T73" fmla="*/ 465 h 543"/>
                <a:gd name="T74" fmla="*/ 304 w 505"/>
                <a:gd name="T75" fmla="*/ 457 h 543"/>
                <a:gd name="T76" fmla="*/ 371 w 505"/>
                <a:gd name="T77" fmla="*/ 446 h 543"/>
                <a:gd name="T78" fmla="*/ 375 w 505"/>
                <a:gd name="T79" fmla="*/ 404 h 543"/>
                <a:gd name="T80" fmla="*/ 409 w 505"/>
                <a:gd name="T81" fmla="*/ 390 h 543"/>
                <a:gd name="T82" fmla="*/ 438 w 505"/>
                <a:gd name="T83" fmla="*/ 383 h 543"/>
                <a:gd name="T84" fmla="*/ 500 w 505"/>
                <a:gd name="T85" fmla="*/ 356 h 543"/>
                <a:gd name="T86" fmla="*/ 495 w 505"/>
                <a:gd name="T87" fmla="*/ 338 h 543"/>
                <a:gd name="T88" fmla="*/ 413 w 505"/>
                <a:gd name="T89" fmla="*/ 330 h 543"/>
                <a:gd name="T90" fmla="*/ 409 w 505"/>
                <a:gd name="T91" fmla="*/ 319 h 543"/>
                <a:gd name="T92" fmla="*/ 492 w 505"/>
                <a:gd name="T93" fmla="*/ 308 h 543"/>
                <a:gd name="T94" fmla="*/ 409 w 505"/>
                <a:gd name="T95" fmla="*/ 297 h 543"/>
                <a:gd name="T96" fmla="*/ 418 w 505"/>
                <a:gd name="T97" fmla="*/ 294 h 543"/>
                <a:gd name="T98" fmla="*/ 317 w 505"/>
                <a:gd name="T99" fmla="*/ 281 h 543"/>
                <a:gd name="T100" fmla="*/ 278 w 505"/>
                <a:gd name="T101" fmla="*/ 271 h 543"/>
                <a:gd name="T102" fmla="*/ 217 w 505"/>
                <a:gd name="T103" fmla="*/ 266 h 543"/>
                <a:gd name="T104" fmla="*/ 384 w 505"/>
                <a:gd name="T105" fmla="*/ 262 h 543"/>
                <a:gd name="T106" fmla="*/ 416 w 505"/>
                <a:gd name="T107" fmla="*/ 245 h 543"/>
                <a:gd name="T108" fmla="*/ 326 w 505"/>
                <a:gd name="T109" fmla="*/ 240 h 543"/>
                <a:gd name="T110" fmla="*/ 359 w 505"/>
                <a:gd name="T111" fmla="*/ 229 h 543"/>
                <a:gd name="T112" fmla="*/ 410 w 505"/>
                <a:gd name="T113" fmla="*/ 218 h 543"/>
                <a:gd name="T114" fmla="*/ 381 w 505"/>
                <a:gd name="T115" fmla="*/ 209 h 543"/>
                <a:gd name="T116" fmla="*/ 292 w 505"/>
                <a:gd name="T117" fmla="*/ 201 h 543"/>
                <a:gd name="T118" fmla="*/ 368 w 505"/>
                <a:gd name="T119" fmla="*/ 192 h 543"/>
                <a:gd name="T120" fmla="*/ 79 w 505"/>
                <a:gd name="T121" fmla="*/ 18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5" h="543">
                  <a:moveTo>
                    <a:pt x="6" y="0"/>
                  </a:moveTo>
                  <a:lnTo>
                    <a:pt x="0" y="0"/>
                  </a:lnTo>
                  <a:lnTo>
                    <a:pt x="0" y="183"/>
                  </a:lnTo>
                  <a:lnTo>
                    <a:pt x="2" y="184"/>
                  </a:lnTo>
                  <a:lnTo>
                    <a:pt x="15" y="185"/>
                  </a:lnTo>
                  <a:lnTo>
                    <a:pt x="75" y="187"/>
                  </a:lnTo>
                  <a:lnTo>
                    <a:pt x="75" y="183"/>
                  </a:lnTo>
                  <a:lnTo>
                    <a:pt x="72" y="183"/>
                  </a:lnTo>
                  <a:lnTo>
                    <a:pt x="72" y="187"/>
                  </a:lnTo>
                  <a:lnTo>
                    <a:pt x="75" y="188"/>
                  </a:lnTo>
                  <a:lnTo>
                    <a:pt x="274" y="190"/>
                  </a:lnTo>
                  <a:lnTo>
                    <a:pt x="274" y="187"/>
                  </a:lnTo>
                  <a:lnTo>
                    <a:pt x="272" y="187"/>
                  </a:lnTo>
                  <a:lnTo>
                    <a:pt x="272" y="192"/>
                  </a:lnTo>
                  <a:lnTo>
                    <a:pt x="347" y="192"/>
                  </a:lnTo>
                  <a:lnTo>
                    <a:pt x="347" y="188"/>
                  </a:lnTo>
                  <a:lnTo>
                    <a:pt x="344" y="188"/>
                  </a:lnTo>
                  <a:lnTo>
                    <a:pt x="344" y="192"/>
                  </a:lnTo>
                  <a:lnTo>
                    <a:pt x="347" y="193"/>
                  </a:lnTo>
                  <a:lnTo>
                    <a:pt x="371" y="194"/>
                  </a:lnTo>
                  <a:lnTo>
                    <a:pt x="371" y="190"/>
                  </a:lnTo>
                  <a:lnTo>
                    <a:pt x="369" y="190"/>
                  </a:lnTo>
                  <a:lnTo>
                    <a:pt x="369" y="192"/>
                  </a:lnTo>
                  <a:lnTo>
                    <a:pt x="371" y="192"/>
                  </a:lnTo>
                  <a:lnTo>
                    <a:pt x="371" y="189"/>
                  </a:lnTo>
                  <a:lnTo>
                    <a:pt x="361" y="189"/>
                  </a:lnTo>
                  <a:lnTo>
                    <a:pt x="361" y="193"/>
                  </a:lnTo>
                  <a:lnTo>
                    <a:pt x="364" y="193"/>
                  </a:lnTo>
                  <a:lnTo>
                    <a:pt x="364" y="190"/>
                  </a:lnTo>
                  <a:lnTo>
                    <a:pt x="353" y="190"/>
                  </a:lnTo>
                  <a:lnTo>
                    <a:pt x="353" y="194"/>
                  </a:lnTo>
                  <a:lnTo>
                    <a:pt x="356" y="194"/>
                  </a:lnTo>
                  <a:lnTo>
                    <a:pt x="355" y="192"/>
                  </a:lnTo>
                  <a:lnTo>
                    <a:pt x="352" y="193"/>
                  </a:lnTo>
                  <a:lnTo>
                    <a:pt x="351" y="193"/>
                  </a:lnTo>
                  <a:lnTo>
                    <a:pt x="351" y="197"/>
                  </a:lnTo>
                  <a:lnTo>
                    <a:pt x="353" y="197"/>
                  </a:lnTo>
                  <a:lnTo>
                    <a:pt x="353" y="194"/>
                  </a:lnTo>
                  <a:lnTo>
                    <a:pt x="334" y="194"/>
                  </a:lnTo>
                  <a:lnTo>
                    <a:pt x="334" y="198"/>
                  </a:lnTo>
                  <a:lnTo>
                    <a:pt x="337" y="198"/>
                  </a:lnTo>
                  <a:lnTo>
                    <a:pt x="337" y="196"/>
                  </a:lnTo>
                  <a:lnTo>
                    <a:pt x="312" y="197"/>
                  </a:lnTo>
                  <a:lnTo>
                    <a:pt x="289" y="198"/>
                  </a:lnTo>
                  <a:lnTo>
                    <a:pt x="286" y="198"/>
                  </a:lnTo>
                  <a:lnTo>
                    <a:pt x="286" y="202"/>
                  </a:lnTo>
                  <a:lnTo>
                    <a:pt x="289" y="202"/>
                  </a:lnTo>
                  <a:lnTo>
                    <a:pt x="289" y="200"/>
                  </a:lnTo>
                  <a:lnTo>
                    <a:pt x="276" y="200"/>
                  </a:lnTo>
                  <a:lnTo>
                    <a:pt x="276" y="206"/>
                  </a:lnTo>
                  <a:lnTo>
                    <a:pt x="278" y="207"/>
                  </a:lnTo>
                  <a:lnTo>
                    <a:pt x="298" y="209"/>
                  </a:lnTo>
                  <a:lnTo>
                    <a:pt x="298" y="205"/>
                  </a:lnTo>
                  <a:lnTo>
                    <a:pt x="295" y="205"/>
                  </a:lnTo>
                  <a:lnTo>
                    <a:pt x="295" y="210"/>
                  </a:lnTo>
                  <a:lnTo>
                    <a:pt x="338" y="210"/>
                  </a:lnTo>
                  <a:lnTo>
                    <a:pt x="338" y="206"/>
                  </a:lnTo>
                  <a:lnTo>
                    <a:pt x="335" y="206"/>
                  </a:lnTo>
                  <a:lnTo>
                    <a:pt x="335" y="211"/>
                  </a:lnTo>
                  <a:lnTo>
                    <a:pt x="377" y="211"/>
                  </a:lnTo>
                  <a:lnTo>
                    <a:pt x="377" y="207"/>
                  </a:lnTo>
                  <a:lnTo>
                    <a:pt x="374" y="207"/>
                  </a:lnTo>
                  <a:lnTo>
                    <a:pt x="374" y="211"/>
                  </a:lnTo>
                  <a:lnTo>
                    <a:pt x="377" y="212"/>
                  </a:lnTo>
                  <a:lnTo>
                    <a:pt x="404" y="214"/>
                  </a:lnTo>
                  <a:lnTo>
                    <a:pt x="404" y="210"/>
                  </a:lnTo>
                  <a:lnTo>
                    <a:pt x="401" y="210"/>
                  </a:lnTo>
                  <a:lnTo>
                    <a:pt x="401" y="215"/>
                  </a:lnTo>
                  <a:lnTo>
                    <a:pt x="416" y="215"/>
                  </a:lnTo>
                  <a:lnTo>
                    <a:pt x="416" y="211"/>
                  </a:lnTo>
                  <a:lnTo>
                    <a:pt x="413" y="211"/>
                  </a:lnTo>
                  <a:lnTo>
                    <a:pt x="413" y="212"/>
                  </a:lnTo>
                  <a:lnTo>
                    <a:pt x="416" y="212"/>
                  </a:lnTo>
                  <a:lnTo>
                    <a:pt x="416" y="210"/>
                  </a:lnTo>
                  <a:lnTo>
                    <a:pt x="412" y="211"/>
                  </a:lnTo>
                  <a:lnTo>
                    <a:pt x="405" y="212"/>
                  </a:lnTo>
                  <a:lnTo>
                    <a:pt x="403" y="212"/>
                  </a:lnTo>
                  <a:lnTo>
                    <a:pt x="403" y="219"/>
                  </a:lnTo>
                  <a:lnTo>
                    <a:pt x="405" y="222"/>
                  </a:lnTo>
                  <a:lnTo>
                    <a:pt x="406" y="219"/>
                  </a:lnTo>
                  <a:lnTo>
                    <a:pt x="404" y="219"/>
                  </a:lnTo>
                  <a:lnTo>
                    <a:pt x="404" y="224"/>
                  </a:lnTo>
                  <a:lnTo>
                    <a:pt x="408" y="224"/>
                  </a:lnTo>
                  <a:lnTo>
                    <a:pt x="408" y="220"/>
                  </a:lnTo>
                  <a:lnTo>
                    <a:pt x="405" y="220"/>
                  </a:lnTo>
                  <a:lnTo>
                    <a:pt x="405" y="222"/>
                  </a:lnTo>
                  <a:lnTo>
                    <a:pt x="408" y="222"/>
                  </a:lnTo>
                  <a:lnTo>
                    <a:pt x="408" y="219"/>
                  </a:lnTo>
                  <a:lnTo>
                    <a:pt x="400" y="220"/>
                  </a:lnTo>
                  <a:lnTo>
                    <a:pt x="397" y="220"/>
                  </a:lnTo>
                  <a:lnTo>
                    <a:pt x="397" y="224"/>
                  </a:lnTo>
                  <a:lnTo>
                    <a:pt x="400" y="224"/>
                  </a:lnTo>
                  <a:lnTo>
                    <a:pt x="400" y="222"/>
                  </a:lnTo>
                  <a:lnTo>
                    <a:pt x="377" y="222"/>
                  </a:lnTo>
                  <a:lnTo>
                    <a:pt x="377" y="225"/>
                  </a:lnTo>
                  <a:lnTo>
                    <a:pt x="379" y="225"/>
                  </a:lnTo>
                  <a:lnTo>
                    <a:pt x="379" y="223"/>
                  </a:lnTo>
                  <a:lnTo>
                    <a:pt x="352" y="223"/>
                  </a:lnTo>
                  <a:lnTo>
                    <a:pt x="352" y="227"/>
                  </a:lnTo>
                  <a:lnTo>
                    <a:pt x="355" y="227"/>
                  </a:lnTo>
                  <a:lnTo>
                    <a:pt x="355" y="224"/>
                  </a:lnTo>
                  <a:lnTo>
                    <a:pt x="333" y="225"/>
                  </a:lnTo>
                  <a:lnTo>
                    <a:pt x="330" y="225"/>
                  </a:lnTo>
                  <a:lnTo>
                    <a:pt x="330" y="229"/>
                  </a:lnTo>
                  <a:lnTo>
                    <a:pt x="333" y="229"/>
                  </a:lnTo>
                  <a:lnTo>
                    <a:pt x="333" y="227"/>
                  </a:lnTo>
                  <a:lnTo>
                    <a:pt x="317" y="227"/>
                  </a:lnTo>
                  <a:lnTo>
                    <a:pt x="317" y="235"/>
                  </a:lnTo>
                  <a:lnTo>
                    <a:pt x="320" y="236"/>
                  </a:lnTo>
                  <a:lnTo>
                    <a:pt x="324" y="237"/>
                  </a:lnTo>
                  <a:lnTo>
                    <a:pt x="324" y="233"/>
                  </a:lnTo>
                  <a:lnTo>
                    <a:pt x="321" y="233"/>
                  </a:lnTo>
                  <a:lnTo>
                    <a:pt x="321" y="236"/>
                  </a:lnTo>
                  <a:lnTo>
                    <a:pt x="324" y="236"/>
                  </a:lnTo>
                  <a:lnTo>
                    <a:pt x="322" y="233"/>
                  </a:lnTo>
                  <a:lnTo>
                    <a:pt x="320" y="236"/>
                  </a:lnTo>
                  <a:lnTo>
                    <a:pt x="320" y="244"/>
                  </a:lnTo>
                  <a:lnTo>
                    <a:pt x="330" y="244"/>
                  </a:lnTo>
                  <a:lnTo>
                    <a:pt x="330" y="240"/>
                  </a:lnTo>
                  <a:lnTo>
                    <a:pt x="327" y="240"/>
                  </a:lnTo>
                  <a:lnTo>
                    <a:pt x="327" y="244"/>
                  </a:lnTo>
                  <a:lnTo>
                    <a:pt x="330" y="245"/>
                  </a:lnTo>
                  <a:lnTo>
                    <a:pt x="351" y="246"/>
                  </a:lnTo>
                  <a:lnTo>
                    <a:pt x="351" y="242"/>
                  </a:lnTo>
                  <a:lnTo>
                    <a:pt x="348" y="242"/>
                  </a:lnTo>
                  <a:lnTo>
                    <a:pt x="348" y="247"/>
                  </a:lnTo>
                  <a:lnTo>
                    <a:pt x="377" y="247"/>
                  </a:lnTo>
                  <a:lnTo>
                    <a:pt x="377" y="244"/>
                  </a:lnTo>
                  <a:lnTo>
                    <a:pt x="374" y="244"/>
                  </a:lnTo>
                  <a:lnTo>
                    <a:pt x="374" y="247"/>
                  </a:lnTo>
                  <a:lnTo>
                    <a:pt x="377" y="249"/>
                  </a:lnTo>
                  <a:lnTo>
                    <a:pt x="400" y="250"/>
                  </a:lnTo>
                  <a:lnTo>
                    <a:pt x="412" y="251"/>
                  </a:lnTo>
                  <a:lnTo>
                    <a:pt x="412" y="247"/>
                  </a:lnTo>
                  <a:lnTo>
                    <a:pt x="409" y="247"/>
                  </a:lnTo>
                  <a:lnTo>
                    <a:pt x="409" y="250"/>
                  </a:lnTo>
                  <a:lnTo>
                    <a:pt x="412" y="250"/>
                  </a:lnTo>
                  <a:lnTo>
                    <a:pt x="412" y="247"/>
                  </a:lnTo>
                  <a:lnTo>
                    <a:pt x="408" y="249"/>
                  </a:lnTo>
                  <a:lnTo>
                    <a:pt x="405" y="249"/>
                  </a:lnTo>
                  <a:lnTo>
                    <a:pt x="405" y="253"/>
                  </a:lnTo>
                  <a:lnTo>
                    <a:pt x="408" y="253"/>
                  </a:lnTo>
                  <a:lnTo>
                    <a:pt x="408" y="250"/>
                  </a:lnTo>
                  <a:lnTo>
                    <a:pt x="404" y="250"/>
                  </a:lnTo>
                  <a:lnTo>
                    <a:pt x="404" y="254"/>
                  </a:lnTo>
                  <a:lnTo>
                    <a:pt x="406" y="254"/>
                  </a:lnTo>
                  <a:lnTo>
                    <a:pt x="406" y="251"/>
                  </a:lnTo>
                  <a:lnTo>
                    <a:pt x="399" y="251"/>
                  </a:lnTo>
                  <a:lnTo>
                    <a:pt x="399" y="257"/>
                  </a:lnTo>
                  <a:lnTo>
                    <a:pt x="401" y="257"/>
                  </a:lnTo>
                  <a:lnTo>
                    <a:pt x="401" y="254"/>
                  </a:lnTo>
                  <a:lnTo>
                    <a:pt x="378" y="254"/>
                  </a:lnTo>
                  <a:lnTo>
                    <a:pt x="378" y="258"/>
                  </a:lnTo>
                  <a:lnTo>
                    <a:pt x="381" y="258"/>
                  </a:lnTo>
                  <a:lnTo>
                    <a:pt x="381" y="255"/>
                  </a:lnTo>
                  <a:lnTo>
                    <a:pt x="352" y="255"/>
                  </a:lnTo>
                  <a:lnTo>
                    <a:pt x="352" y="259"/>
                  </a:lnTo>
                  <a:lnTo>
                    <a:pt x="355" y="259"/>
                  </a:lnTo>
                  <a:lnTo>
                    <a:pt x="355" y="257"/>
                  </a:lnTo>
                  <a:lnTo>
                    <a:pt x="321" y="258"/>
                  </a:lnTo>
                  <a:lnTo>
                    <a:pt x="318" y="258"/>
                  </a:lnTo>
                  <a:lnTo>
                    <a:pt x="318" y="262"/>
                  </a:lnTo>
                  <a:lnTo>
                    <a:pt x="321" y="262"/>
                  </a:lnTo>
                  <a:lnTo>
                    <a:pt x="321" y="259"/>
                  </a:lnTo>
                  <a:lnTo>
                    <a:pt x="276" y="259"/>
                  </a:lnTo>
                  <a:lnTo>
                    <a:pt x="276" y="263"/>
                  </a:lnTo>
                  <a:lnTo>
                    <a:pt x="278" y="263"/>
                  </a:lnTo>
                  <a:lnTo>
                    <a:pt x="278" y="260"/>
                  </a:lnTo>
                  <a:lnTo>
                    <a:pt x="242" y="262"/>
                  </a:lnTo>
                  <a:lnTo>
                    <a:pt x="213" y="263"/>
                  </a:lnTo>
                  <a:lnTo>
                    <a:pt x="211" y="263"/>
                  </a:lnTo>
                  <a:lnTo>
                    <a:pt x="211" y="267"/>
                  </a:lnTo>
                  <a:lnTo>
                    <a:pt x="213" y="267"/>
                  </a:lnTo>
                  <a:lnTo>
                    <a:pt x="213" y="264"/>
                  </a:lnTo>
                  <a:lnTo>
                    <a:pt x="204" y="266"/>
                  </a:lnTo>
                  <a:lnTo>
                    <a:pt x="204" y="272"/>
                  </a:lnTo>
                  <a:lnTo>
                    <a:pt x="224" y="273"/>
                  </a:lnTo>
                  <a:lnTo>
                    <a:pt x="224" y="269"/>
                  </a:lnTo>
                  <a:lnTo>
                    <a:pt x="221" y="269"/>
                  </a:lnTo>
                  <a:lnTo>
                    <a:pt x="221" y="275"/>
                  </a:lnTo>
                  <a:lnTo>
                    <a:pt x="255" y="275"/>
                  </a:lnTo>
                  <a:lnTo>
                    <a:pt x="255" y="271"/>
                  </a:lnTo>
                  <a:lnTo>
                    <a:pt x="252" y="271"/>
                  </a:lnTo>
                  <a:lnTo>
                    <a:pt x="252" y="276"/>
                  </a:lnTo>
                  <a:lnTo>
                    <a:pt x="278" y="276"/>
                  </a:lnTo>
                  <a:lnTo>
                    <a:pt x="278" y="272"/>
                  </a:lnTo>
                  <a:lnTo>
                    <a:pt x="276" y="272"/>
                  </a:lnTo>
                  <a:lnTo>
                    <a:pt x="276" y="276"/>
                  </a:lnTo>
                  <a:lnTo>
                    <a:pt x="278" y="277"/>
                  </a:lnTo>
                  <a:lnTo>
                    <a:pt x="290" y="279"/>
                  </a:lnTo>
                  <a:lnTo>
                    <a:pt x="290" y="275"/>
                  </a:lnTo>
                  <a:lnTo>
                    <a:pt x="287" y="275"/>
                  </a:lnTo>
                  <a:lnTo>
                    <a:pt x="287" y="276"/>
                  </a:lnTo>
                  <a:lnTo>
                    <a:pt x="290" y="276"/>
                  </a:lnTo>
                  <a:lnTo>
                    <a:pt x="290" y="273"/>
                  </a:lnTo>
                  <a:lnTo>
                    <a:pt x="286" y="273"/>
                  </a:lnTo>
                  <a:lnTo>
                    <a:pt x="286" y="277"/>
                  </a:lnTo>
                  <a:lnTo>
                    <a:pt x="289" y="277"/>
                  </a:lnTo>
                  <a:lnTo>
                    <a:pt x="289" y="275"/>
                  </a:lnTo>
                  <a:lnTo>
                    <a:pt x="285" y="276"/>
                  </a:lnTo>
                  <a:lnTo>
                    <a:pt x="282" y="276"/>
                  </a:lnTo>
                  <a:lnTo>
                    <a:pt x="282" y="284"/>
                  </a:lnTo>
                  <a:lnTo>
                    <a:pt x="285" y="285"/>
                  </a:lnTo>
                  <a:lnTo>
                    <a:pt x="291" y="286"/>
                  </a:lnTo>
                  <a:lnTo>
                    <a:pt x="290" y="285"/>
                  </a:lnTo>
                  <a:lnTo>
                    <a:pt x="291" y="286"/>
                  </a:lnTo>
                  <a:lnTo>
                    <a:pt x="317" y="288"/>
                  </a:lnTo>
                  <a:lnTo>
                    <a:pt x="317" y="284"/>
                  </a:lnTo>
                  <a:lnTo>
                    <a:pt x="314" y="284"/>
                  </a:lnTo>
                  <a:lnTo>
                    <a:pt x="314" y="289"/>
                  </a:lnTo>
                  <a:lnTo>
                    <a:pt x="353" y="289"/>
                  </a:lnTo>
                  <a:lnTo>
                    <a:pt x="353" y="285"/>
                  </a:lnTo>
                  <a:lnTo>
                    <a:pt x="351" y="285"/>
                  </a:lnTo>
                  <a:lnTo>
                    <a:pt x="351" y="290"/>
                  </a:lnTo>
                  <a:lnTo>
                    <a:pt x="387" y="290"/>
                  </a:lnTo>
                  <a:lnTo>
                    <a:pt x="387" y="286"/>
                  </a:lnTo>
                  <a:lnTo>
                    <a:pt x="384" y="286"/>
                  </a:lnTo>
                  <a:lnTo>
                    <a:pt x="384" y="293"/>
                  </a:lnTo>
                  <a:lnTo>
                    <a:pt x="410" y="293"/>
                  </a:lnTo>
                  <a:lnTo>
                    <a:pt x="410" y="289"/>
                  </a:lnTo>
                  <a:lnTo>
                    <a:pt x="408" y="289"/>
                  </a:lnTo>
                  <a:lnTo>
                    <a:pt x="408" y="294"/>
                  </a:lnTo>
                  <a:lnTo>
                    <a:pt x="414" y="294"/>
                  </a:lnTo>
                  <a:lnTo>
                    <a:pt x="414" y="290"/>
                  </a:lnTo>
                  <a:lnTo>
                    <a:pt x="412" y="290"/>
                  </a:lnTo>
                  <a:lnTo>
                    <a:pt x="412" y="292"/>
                  </a:lnTo>
                  <a:lnTo>
                    <a:pt x="414" y="292"/>
                  </a:lnTo>
                  <a:lnTo>
                    <a:pt x="414" y="289"/>
                  </a:lnTo>
                  <a:lnTo>
                    <a:pt x="408" y="290"/>
                  </a:lnTo>
                  <a:lnTo>
                    <a:pt x="406" y="290"/>
                  </a:lnTo>
                  <a:lnTo>
                    <a:pt x="404" y="292"/>
                  </a:lnTo>
                  <a:lnTo>
                    <a:pt x="403" y="292"/>
                  </a:lnTo>
                  <a:lnTo>
                    <a:pt x="403" y="297"/>
                  </a:lnTo>
                  <a:lnTo>
                    <a:pt x="405" y="299"/>
                  </a:lnTo>
                  <a:lnTo>
                    <a:pt x="405" y="301"/>
                  </a:lnTo>
                  <a:lnTo>
                    <a:pt x="408" y="302"/>
                  </a:lnTo>
                  <a:lnTo>
                    <a:pt x="409" y="298"/>
                  </a:lnTo>
                  <a:lnTo>
                    <a:pt x="406" y="298"/>
                  </a:lnTo>
                  <a:lnTo>
                    <a:pt x="406" y="302"/>
                  </a:lnTo>
                  <a:lnTo>
                    <a:pt x="409" y="303"/>
                  </a:lnTo>
                  <a:lnTo>
                    <a:pt x="422" y="304"/>
                  </a:lnTo>
                  <a:lnTo>
                    <a:pt x="447" y="306"/>
                  </a:lnTo>
                  <a:lnTo>
                    <a:pt x="447" y="302"/>
                  </a:lnTo>
                  <a:lnTo>
                    <a:pt x="444" y="302"/>
                  </a:lnTo>
                  <a:lnTo>
                    <a:pt x="444" y="307"/>
                  </a:lnTo>
                  <a:lnTo>
                    <a:pt x="473" y="307"/>
                  </a:lnTo>
                  <a:lnTo>
                    <a:pt x="473" y="303"/>
                  </a:lnTo>
                  <a:lnTo>
                    <a:pt x="470" y="303"/>
                  </a:lnTo>
                  <a:lnTo>
                    <a:pt x="470" y="308"/>
                  </a:lnTo>
                  <a:lnTo>
                    <a:pt x="493" y="308"/>
                  </a:lnTo>
                  <a:lnTo>
                    <a:pt x="493" y="304"/>
                  </a:lnTo>
                  <a:lnTo>
                    <a:pt x="491" y="304"/>
                  </a:lnTo>
                  <a:lnTo>
                    <a:pt x="491" y="311"/>
                  </a:lnTo>
                  <a:lnTo>
                    <a:pt x="500" y="311"/>
                  </a:lnTo>
                  <a:lnTo>
                    <a:pt x="500" y="307"/>
                  </a:lnTo>
                  <a:lnTo>
                    <a:pt x="497" y="307"/>
                  </a:lnTo>
                  <a:lnTo>
                    <a:pt x="497" y="308"/>
                  </a:lnTo>
                  <a:lnTo>
                    <a:pt x="500" y="308"/>
                  </a:lnTo>
                  <a:lnTo>
                    <a:pt x="500" y="306"/>
                  </a:lnTo>
                  <a:lnTo>
                    <a:pt x="489" y="306"/>
                  </a:lnTo>
                  <a:lnTo>
                    <a:pt x="489" y="310"/>
                  </a:lnTo>
                  <a:lnTo>
                    <a:pt x="492" y="310"/>
                  </a:lnTo>
                  <a:lnTo>
                    <a:pt x="492" y="307"/>
                  </a:lnTo>
                  <a:lnTo>
                    <a:pt x="470" y="308"/>
                  </a:lnTo>
                  <a:lnTo>
                    <a:pt x="445" y="310"/>
                  </a:lnTo>
                  <a:lnTo>
                    <a:pt x="443" y="310"/>
                  </a:lnTo>
                  <a:lnTo>
                    <a:pt x="443" y="314"/>
                  </a:lnTo>
                  <a:lnTo>
                    <a:pt x="445" y="314"/>
                  </a:lnTo>
                  <a:lnTo>
                    <a:pt x="445" y="311"/>
                  </a:lnTo>
                  <a:lnTo>
                    <a:pt x="422" y="312"/>
                  </a:lnTo>
                  <a:lnTo>
                    <a:pt x="408" y="314"/>
                  </a:lnTo>
                  <a:lnTo>
                    <a:pt x="405" y="314"/>
                  </a:lnTo>
                  <a:lnTo>
                    <a:pt x="405" y="317"/>
                  </a:lnTo>
                  <a:lnTo>
                    <a:pt x="408" y="317"/>
                  </a:lnTo>
                  <a:lnTo>
                    <a:pt x="408" y="315"/>
                  </a:lnTo>
                  <a:lnTo>
                    <a:pt x="403" y="315"/>
                  </a:lnTo>
                  <a:lnTo>
                    <a:pt x="403" y="323"/>
                  </a:lnTo>
                  <a:lnTo>
                    <a:pt x="409" y="323"/>
                  </a:lnTo>
                  <a:lnTo>
                    <a:pt x="409" y="319"/>
                  </a:lnTo>
                  <a:lnTo>
                    <a:pt x="406" y="319"/>
                  </a:lnTo>
                  <a:lnTo>
                    <a:pt x="406" y="325"/>
                  </a:lnTo>
                  <a:lnTo>
                    <a:pt x="410" y="325"/>
                  </a:lnTo>
                  <a:lnTo>
                    <a:pt x="410" y="321"/>
                  </a:lnTo>
                  <a:lnTo>
                    <a:pt x="408" y="321"/>
                  </a:lnTo>
                  <a:lnTo>
                    <a:pt x="408" y="323"/>
                  </a:lnTo>
                  <a:lnTo>
                    <a:pt x="410" y="323"/>
                  </a:lnTo>
                  <a:lnTo>
                    <a:pt x="410" y="320"/>
                  </a:lnTo>
                  <a:lnTo>
                    <a:pt x="406" y="320"/>
                  </a:lnTo>
                  <a:lnTo>
                    <a:pt x="406" y="329"/>
                  </a:lnTo>
                  <a:lnTo>
                    <a:pt x="409" y="332"/>
                  </a:lnTo>
                  <a:lnTo>
                    <a:pt x="410" y="329"/>
                  </a:lnTo>
                  <a:lnTo>
                    <a:pt x="409" y="326"/>
                  </a:lnTo>
                  <a:lnTo>
                    <a:pt x="406" y="329"/>
                  </a:lnTo>
                  <a:lnTo>
                    <a:pt x="406" y="336"/>
                  </a:lnTo>
                  <a:lnTo>
                    <a:pt x="419" y="336"/>
                  </a:lnTo>
                  <a:lnTo>
                    <a:pt x="419" y="332"/>
                  </a:lnTo>
                  <a:lnTo>
                    <a:pt x="417" y="332"/>
                  </a:lnTo>
                  <a:lnTo>
                    <a:pt x="417" y="336"/>
                  </a:lnTo>
                  <a:lnTo>
                    <a:pt x="419" y="337"/>
                  </a:lnTo>
                  <a:lnTo>
                    <a:pt x="443" y="338"/>
                  </a:lnTo>
                  <a:lnTo>
                    <a:pt x="443" y="334"/>
                  </a:lnTo>
                  <a:lnTo>
                    <a:pt x="440" y="334"/>
                  </a:lnTo>
                  <a:lnTo>
                    <a:pt x="440" y="339"/>
                  </a:lnTo>
                  <a:lnTo>
                    <a:pt x="469" y="339"/>
                  </a:lnTo>
                  <a:lnTo>
                    <a:pt x="469" y="336"/>
                  </a:lnTo>
                  <a:lnTo>
                    <a:pt x="466" y="336"/>
                  </a:lnTo>
                  <a:lnTo>
                    <a:pt x="466" y="341"/>
                  </a:lnTo>
                  <a:lnTo>
                    <a:pt x="491" y="341"/>
                  </a:lnTo>
                  <a:lnTo>
                    <a:pt x="491" y="337"/>
                  </a:lnTo>
                  <a:lnTo>
                    <a:pt x="488" y="337"/>
                  </a:lnTo>
                  <a:lnTo>
                    <a:pt x="488" y="341"/>
                  </a:lnTo>
                  <a:lnTo>
                    <a:pt x="491" y="342"/>
                  </a:lnTo>
                  <a:lnTo>
                    <a:pt x="500" y="343"/>
                  </a:lnTo>
                  <a:lnTo>
                    <a:pt x="500" y="339"/>
                  </a:lnTo>
                  <a:lnTo>
                    <a:pt x="497" y="339"/>
                  </a:lnTo>
                  <a:lnTo>
                    <a:pt x="497" y="341"/>
                  </a:lnTo>
                  <a:lnTo>
                    <a:pt x="500" y="341"/>
                  </a:lnTo>
                  <a:lnTo>
                    <a:pt x="500" y="338"/>
                  </a:lnTo>
                  <a:lnTo>
                    <a:pt x="496" y="338"/>
                  </a:lnTo>
                  <a:lnTo>
                    <a:pt x="496" y="342"/>
                  </a:lnTo>
                  <a:lnTo>
                    <a:pt x="498" y="342"/>
                  </a:lnTo>
                  <a:lnTo>
                    <a:pt x="498" y="339"/>
                  </a:lnTo>
                  <a:lnTo>
                    <a:pt x="495" y="341"/>
                  </a:lnTo>
                  <a:lnTo>
                    <a:pt x="492" y="341"/>
                  </a:lnTo>
                  <a:lnTo>
                    <a:pt x="492" y="347"/>
                  </a:lnTo>
                  <a:lnTo>
                    <a:pt x="495" y="350"/>
                  </a:lnTo>
                  <a:lnTo>
                    <a:pt x="496" y="347"/>
                  </a:lnTo>
                  <a:lnTo>
                    <a:pt x="493" y="347"/>
                  </a:lnTo>
                  <a:lnTo>
                    <a:pt x="493" y="358"/>
                  </a:lnTo>
                  <a:lnTo>
                    <a:pt x="496" y="360"/>
                  </a:lnTo>
                  <a:lnTo>
                    <a:pt x="497" y="358"/>
                  </a:lnTo>
                  <a:lnTo>
                    <a:pt x="495" y="358"/>
                  </a:lnTo>
                  <a:lnTo>
                    <a:pt x="495" y="364"/>
                  </a:lnTo>
                  <a:lnTo>
                    <a:pt x="497" y="364"/>
                  </a:lnTo>
                  <a:lnTo>
                    <a:pt x="497" y="361"/>
                  </a:lnTo>
                  <a:lnTo>
                    <a:pt x="493" y="361"/>
                  </a:lnTo>
                  <a:lnTo>
                    <a:pt x="493" y="374"/>
                  </a:lnTo>
                  <a:lnTo>
                    <a:pt x="496" y="374"/>
                  </a:lnTo>
                  <a:lnTo>
                    <a:pt x="496" y="372"/>
                  </a:lnTo>
                  <a:lnTo>
                    <a:pt x="487" y="373"/>
                  </a:lnTo>
                  <a:lnTo>
                    <a:pt x="487" y="376"/>
                  </a:lnTo>
                  <a:lnTo>
                    <a:pt x="487" y="373"/>
                  </a:lnTo>
                  <a:lnTo>
                    <a:pt x="463" y="374"/>
                  </a:lnTo>
                  <a:lnTo>
                    <a:pt x="461" y="374"/>
                  </a:lnTo>
                  <a:lnTo>
                    <a:pt x="461" y="378"/>
                  </a:lnTo>
                  <a:lnTo>
                    <a:pt x="463" y="378"/>
                  </a:lnTo>
                  <a:lnTo>
                    <a:pt x="463" y="376"/>
                  </a:lnTo>
                  <a:lnTo>
                    <a:pt x="438" y="377"/>
                  </a:lnTo>
                  <a:lnTo>
                    <a:pt x="416" y="378"/>
                  </a:lnTo>
                  <a:lnTo>
                    <a:pt x="413" y="378"/>
                  </a:lnTo>
                  <a:lnTo>
                    <a:pt x="413" y="382"/>
                  </a:lnTo>
                  <a:lnTo>
                    <a:pt x="416" y="382"/>
                  </a:lnTo>
                  <a:lnTo>
                    <a:pt x="416" y="380"/>
                  </a:lnTo>
                  <a:lnTo>
                    <a:pt x="404" y="380"/>
                  </a:lnTo>
                  <a:lnTo>
                    <a:pt x="404" y="385"/>
                  </a:lnTo>
                  <a:lnTo>
                    <a:pt x="406" y="387"/>
                  </a:lnTo>
                  <a:lnTo>
                    <a:pt x="408" y="385"/>
                  </a:lnTo>
                  <a:lnTo>
                    <a:pt x="405" y="385"/>
                  </a:lnTo>
                  <a:lnTo>
                    <a:pt x="405" y="390"/>
                  </a:lnTo>
                  <a:lnTo>
                    <a:pt x="410" y="390"/>
                  </a:lnTo>
                  <a:lnTo>
                    <a:pt x="410" y="386"/>
                  </a:lnTo>
                  <a:lnTo>
                    <a:pt x="408" y="386"/>
                  </a:lnTo>
                  <a:lnTo>
                    <a:pt x="408" y="389"/>
                  </a:lnTo>
                  <a:lnTo>
                    <a:pt x="410" y="389"/>
                  </a:lnTo>
                  <a:lnTo>
                    <a:pt x="409" y="386"/>
                  </a:lnTo>
                  <a:lnTo>
                    <a:pt x="406" y="389"/>
                  </a:lnTo>
                  <a:lnTo>
                    <a:pt x="406" y="398"/>
                  </a:lnTo>
                  <a:lnTo>
                    <a:pt x="409" y="398"/>
                  </a:lnTo>
                  <a:lnTo>
                    <a:pt x="409" y="395"/>
                  </a:lnTo>
                  <a:lnTo>
                    <a:pt x="405" y="396"/>
                  </a:lnTo>
                  <a:lnTo>
                    <a:pt x="403" y="396"/>
                  </a:lnTo>
                  <a:lnTo>
                    <a:pt x="403" y="400"/>
                  </a:lnTo>
                  <a:lnTo>
                    <a:pt x="405" y="400"/>
                  </a:lnTo>
                  <a:lnTo>
                    <a:pt x="405" y="398"/>
                  </a:lnTo>
                  <a:lnTo>
                    <a:pt x="393" y="398"/>
                  </a:lnTo>
                  <a:lnTo>
                    <a:pt x="393" y="402"/>
                  </a:lnTo>
                  <a:lnTo>
                    <a:pt x="396" y="402"/>
                  </a:lnTo>
                  <a:lnTo>
                    <a:pt x="396" y="399"/>
                  </a:lnTo>
                  <a:lnTo>
                    <a:pt x="382" y="399"/>
                  </a:lnTo>
                  <a:lnTo>
                    <a:pt x="382" y="403"/>
                  </a:lnTo>
                  <a:lnTo>
                    <a:pt x="384" y="403"/>
                  </a:lnTo>
                  <a:lnTo>
                    <a:pt x="384" y="400"/>
                  </a:lnTo>
                  <a:lnTo>
                    <a:pt x="375" y="402"/>
                  </a:lnTo>
                  <a:lnTo>
                    <a:pt x="373" y="402"/>
                  </a:lnTo>
                  <a:lnTo>
                    <a:pt x="373" y="406"/>
                  </a:lnTo>
                  <a:lnTo>
                    <a:pt x="375" y="406"/>
                  </a:lnTo>
                  <a:lnTo>
                    <a:pt x="375" y="403"/>
                  </a:lnTo>
                  <a:lnTo>
                    <a:pt x="368" y="403"/>
                  </a:lnTo>
                  <a:lnTo>
                    <a:pt x="368" y="408"/>
                  </a:lnTo>
                  <a:lnTo>
                    <a:pt x="371" y="412"/>
                  </a:lnTo>
                  <a:lnTo>
                    <a:pt x="373" y="409"/>
                  </a:lnTo>
                  <a:lnTo>
                    <a:pt x="370" y="409"/>
                  </a:lnTo>
                  <a:lnTo>
                    <a:pt x="370" y="437"/>
                  </a:lnTo>
                  <a:lnTo>
                    <a:pt x="374" y="437"/>
                  </a:lnTo>
                  <a:lnTo>
                    <a:pt x="374" y="433"/>
                  </a:lnTo>
                  <a:lnTo>
                    <a:pt x="371" y="433"/>
                  </a:lnTo>
                  <a:lnTo>
                    <a:pt x="371" y="444"/>
                  </a:lnTo>
                  <a:lnTo>
                    <a:pt x="374" y="444"/>
                  </a:lnTo>
                  <a:lnTo>
                    <a:pt x="374" y="442"/>
                  </a:lnTo>
                  <a:lnTo>
                    <a:pt x="368" y="443"/>
                  </a:lnTo>
                  <a:lnTo>
                    <a:pt x="365" y="443"/>
                  </a:lnTo>
                  <a:lnTo>
                    <a:pt x="365" y="447"/>
                  </a:lnTo>
                  <a:lnTo>
                    <a:pt x="368" y="447"/>
                  </a:lnTo>
                  <a:lnTo>
                    <a:pt x="368" y="444"/>
                  </a:lnTo>
                  <a:lnTo>
                    <a:pt x="348" y="444"/>
                  </a:lnTo>
                  <a:lnTo>
                    <a:pt x="348" y="448"/>
                  </a:lnTo>
                  <a:lnTo>
                    <a:pt x="351" y="448"/>
                  </a:lnTo>
                  <a:lnTo>
                    <a:pt x="351" y="446"/>
                  </a:lnTo>
                  <a:lnTo>
                    <a:pt x="327" y="446"/>
                  </a:lnTo>
                  <a:lnTo>
                    <a:pt x="327" y="451"/>
                  </a:lnTo>
                  <a:lnTo>
                    <a:pt x="330" y="451"/>
                  </a:lnTo>
                  <a:lnTo>
                    <a:pt x="330" y="448"/>
                  </a:lnTo>
                  <a:lnTo>
                    <a:pt x="309" y="448"/>
                  </a:lnTo>
                  <a:lnTo>
                    <a:pt x="309" y="452"/>
                  </a:lnTo>
                  <a:lnTo>
                    <a:pt x="312" y="452"/>
                  </a:lnTo>
                  <a:lnTo>
                    <a:pt x="312" y="450"/>
                  </a:lnTo>
                  <a:lnTo>
                    <a:pt x="300" y="450"/>
                  </a:lnTo>
                  <a:lnTo>
                    <a:pt x="300" y="453"/>
                  </a:lnTo>
                  <a:lnTo>
                    <a:pt x="303" y="453"/>
                  </a:lnTo>
                  <a:lnTo>
                    <a:pt x="302" y="451"/>
                  </a:lnTo>
                  <a:lnTo>
                    <a:pt x="300" y="452"/>
                  </a:lnTo>
                  <a:lnTo>
                    <a:pt x="295" y="456"/>
                  </a:lnTo>
                  <a:lnTo>
                    <a:pt x="302" y="459"/>
                  </a:lnTo>
                  <a:lnTo>
                    <a:pt x="305" y="460"/>
                  </a:lnTo>
                  <a:lnTo>
                    <a:pt x="305" y="456"/>
                  </a:lnTo>
                  <a:lnTo>
                    <a:pt x="303" y="456"/>
                  </a:lnTo>
                  <a:lnTo>
                    <a:pt x="303" y="459"/>
                  </a:lnTo>
                  <a:lnTo>
                    <a:pt x="305" y="459"/>
                  </a:lnTo>
                  <a:lnTo>
                    <a:pt x="304" y="456"/>
                  </a:lnTo>
                  <a:lnTo>
                    <a:pt x="302" y="459"/>
                  </a:lnTo>
                  <a:lnTo>
                    <a:pt x="302" y="465"/>
                  </a:lnTo>
                  <a:lnTo>
                    <a:pt x="307" y="465"/>
                  </a:lnTo>
                  <a:lnTo>
                    <a:pt x="307" y="461"/>
                  </a:lnTo>
                  <a:lnTo>
                    <a:pt x="304" y="461"/>
                  </a:lnTo>
                  <a:lnTo>
                    <a:pt x="304" y="465"/>
                  </a:lnTo>
                  <a:lnTo>
                    <a:pt x="307" y="466"/>
                  </a:lnTo>
                  <a:lnTo>
                    <a:pt x="322" y="468"/>
                  </a:lnTo>
                  <a:lnTo>
                    <a:pt x="322" y="464"/>
                  </a:lnTo>
                  <a:lnTo>
                    <a:pt x="320" y="464"/>
                  </a:lnTo>
                  <a:lnTo>
                    <a:pt x="320" y="469"/>
                  </a:lnTo>
                  <a:lnTo>
                    <a:pt x="364" y="469"/>
                  </a:lnTo>
                  <a:lnTo>
                    <a:pt x="364" y="465"/>
                  </a:lnTo>
                  <a:lnTo>
                    <a:pt x="361" y="465"/>
                  </a:lnTo>
                  <a:lnTo>
                    <a:pt x="361" y="470"/>
                  </a:lnTo>
                  <a:lnTo>
                    <a:pt x="419" y="470"/>
                  </a:lnTo>
                  <a:lnTo>
                    <a:pt x="419" y="466"/>
                  </a:lnTo>
                  <a:lnTo>
                    <a:pt x="417" y="466"/>
                  </a:lnTo>
                  <a:lnTo>
                    <a:pt x="417" y="470"/>
                  </a:lnTo>
                  <a:lnTo>
                    <a:pt x="419" y="472"/>
                  </a:lnTo>
                  <a:lnTo>
                    <a:pt x="469" y="473"/>
                  </a:lnTo>
                  <a:lnTo>
                    <a:pt x="469" y="469"/>
                  </a:lnTo>
                  <a:lnTo>
                    <a:pt x="466" y="469"/>
                  </a:lnTo>
                  <a:lnTo>
                    <a:pt x="466" y="474"/>
                  </a:lnTo>
                  <a:lnTo>
                    <a:pt x="498" y="474"/>
                  </a:lnTo>
                  <a:lnTo>
                    <a:pt x="498" y="470"/>
                  </a:lnTo>
                  <a:lnTo>
                    <a:pt x="496" y="470"/>
                  </a:lnTo>
                  <a:lnTo>
                    <a:pt x="496" y="474"/>
                  </a:lnTo>
                  <a:lnTo>
                    <a:pt x="497" y="475"/>
                  </a:lnTo>
                  <a:lnTo>
                    <a:pt x="500" y="477"/>
                  </a:lnTo>
                  <a:lnTo>
                    <a:pt x="501" y="473"/>
                  </a:lnTo>
                  <a:lnTo>
                    <a:pt x="501" y="470"/>
                  </a:lnTo>
                  <a:lnTo>
                    <a:pt x="493" y="472"/>
                  </a:lnTo>
                  <a:lnTo>
                    <a:pt x="491" y="472"/>
                  </a:lnTo>
                  <a:lnTo>
                    <a:pt x="491" y="475"/>
                  </a:lnTo>
                  <a:lnTo>
                    <a:pt x="493" y="475"/>
                  </a:lnTo>
                  <a:lnTo>
                    <a:pt x="492" y="473"/>
                  </a:lnTo>
                  <a:lnTo>
                    <a:pt x="489" y="474"/>
                  </a:lnTo>
                  <a:lnTo>
                    <a:pt x="483" y="477"/>
                  </a:lnTo>
                  <a:lnTo>
                    <a:pt x="489" y="481"/>
                  </a:lnTo>
                  <a:lnTo>
                    <a:pt x="492" y="482"/>
                  </a:lnTo>
                  <a:lnTo>
                    <a:pt x="493" y="478"/>
                  </a:lnTo>
                  <a:lnTo>
                    <a:pt x="491" y="478"/>
                  </a:lnTo>
                  <a:lnTo>
                    <a:pt x="491" y="483"/>
                  </a:lnTo>
                  <a:lnTo>
                    <a:pt x="495" y="483"/>
                  </a:lnTo>
                  <a:lnTo>
                    <a:pt x="495" y="479"/>
                  </a:lnTo>
                  <a:lnTo>
                    <a:pt x="492" y="479"/>
                  </a:lnTo>
                  <a:lnTo>
                    <a:pt x="492" y="488"/>
                  </a:lnTo>
                  <a:lnTo>
                    <a:pt x="496" y="488"/>
                  </a:lnTo>
                  <a:lnTo>
                    <a:pt x="496" y="485"/>
                  </a:lnTo>
                  <a:lnTo>
                    <a:pt x="493" y="485"/>
                  </a:lnTo>
                  <a:lnTo>
                    <a:pt x="493" y="487"/>
                  </a:lnTo>
                  <a:lnTo>
                    <a:pt x="496" y="490"/>
                  </a:lnTo>
                  <a:lnTo>
                    <a:pt x="497" y="487"/>
                  </a:lnTo>
                  <a:lnTo>
                    <a:pt x="495" y="487"/>
                  </a:lnTo>
                  <a:lnTo>
                    <a:pt x="495" y="503"/>
                  </a:lnTo>
                  <a:lnTo>
                    <a:pt x="497" y="503"/>
                  </a:lnTo>
                  <a:lnTo>
                    <a:pt x="497" y="500"/>
                  </a:lnTo>
                  <a:lnTo>
                    <a:pt x="482" y="500"/>
                  </a:lnTo>
                  <a:lnTo>
                    <a:pt x="482" y="504"/>
                  </a:lnTo>
                  <a:lnTo>
                    <a:pt x="484" y="504"/>
                  </a:lnTo>
                  <a:lnTo>
                    <a:pt x="484" y="501"/>
                  </a:lnTo>
                  <a:lnTo>
                    <a:pt x="453" y="503"/>
                  </a:lnTo>
                  <a:lnTo>
                    <a:pt x="417" y="504"/>
                  </a:lnTo>
                  <a:lnTo>
                    <a:pt x="414" y="504"/>
                  </a:lnTo>
                  <a:lnTo>
                    <a:pt x="414" y="508"/>
                  </a:lnTo>
                  <a:lnTo>
                    <a:pt x="417" y="508"/>
                  </a:lnTo>
                  <a:lnTo>
                    <a:pt x="417" y="505"/>
                  </a:lnTo>
                  <a:lnTo>
                    <a:pt x="386" y="507"/>
                  </a:lnTo>
                  <a:lnTo>
                    <a:pt x="369" y="508"/>
                  </a:lnTo>
                  <a:lnTo>
                    <a:pt x="366" y="508"/>
                  </a:lnTo>
                  <a:lnTo>
                    <a:pt x="366" y="516"/>
                  </a:lnTo>
                  <a:lnTo>
                    <a:pt x="370" y="516"/>
                  </a:lnTo>
                  <a:lnTo>
                    <a:pt x="370" y="512"/>
                  </a:lnTo>
                  <a:lnTo>
                    <a:pt x="368" y="512"/>
                  </a:lnTo>
                  <a:lnTo>
                    <a:pt x="368" y="517"/>
                  </a:lnTo>
                  <a:lnTo>
                    <a:pt x="375" y="517"/>
                  </a:lnTo>
                  <a:lnTo>
                    <a:pt x="375" y="513"/>
                  </a:lnTo>
                  <a:lnTo>
                    <a:pt x="373" y="513"/>
                  </a:lnTo>
                  <a:lnTo>
                    <a:pt x="373" y="517"/>
                  </a:lnTo>
                  <a:lnTo>
                    <a:pt x="375" y="517"/>
                  </a:lnTo>
                  <a:lnTo>
                    <a:pt x="375" y="514"/>
                  </a:lnTo>
                  <a:lnTo>
                    <a:pt x="371" y="514"/>
                  </a:lnTo>
                  <a:lnTo>
                    <a:pt x="371" y="518"/>
                  </a:lnTo>
                  <a:lnTo>
                    <a:pt x="374" y="518"/>
                  </a:lnTo>
                  <a:lnTo>
                    <a:pt x="373" y="516"/>
                  </a:lnTo>
                  <a:lnTo>
                    <a:pt x="369" y="520"/>
                  </a:lnTo>
                  <a:lnTo>
                    <a:pt x="373" y="523"/>
                  </a:lnTo>
                  <a:lnTo>
                    <a:pt x="374" y="521"/>
                  </a:lnTo>
                  <a:lnTo>
                    <a:pt x="371" y="521"/>
                  </a:lnTo>
                  <a:lnTo>
                    <a:pt x="371" y="526"/>
                  </a:lnTo>
                  <a:lnTo>
                    <a:pt x="374" y="527"/>
                  </a:lnTo>
                  <a:lnTo>
                    <a:pt x="381" y="529"/>
                  </a:lnTo>
                  <a:lnTo>
                    <a:pt x="381" y="525"/>
                  </a:lnTo>
                  <a:lnTo>
                    <a:pt x="378" y="525"/>
                  </a:lnTo>
                  <a:lnTo>
                    <a:pt x="378" y="530"/>
                  </a:lnTo>
                  <a:lnTo>
                    <a:pt x="405" y="530"/>
                  </a:lnTo>
                  <a:lnTo>
                    <a:pt x="405" y="526"/>
                  </a:lnTo>
                  <a:lnTo>
                    <a:pt x="403" y="526"/>
                  </a:lnTo>
                  <a:lnTo>
                    <a:pt x="403" y="530"/>
                  </a:lnTo>
                  <a:lnTo>
                    <a:pt x="405" y="531"/>
                  </a:lnTo>
                  <a:lnTo>
                    <a:pt x="443" y="532"/>
                  </a:lnTo>
                  <a:lnTo>
                    <a:pt x="443" y="529"/>
                  </a:lnTo>
                  <a:lnTo>
                    <a:pt x="440" y="529"/>
                  </a:lnTo>
                  <a:lnTo>
                    <a:pt x="440" y="534"/>
                  </a:lnTo>
                  <a:lnTo>
                    <a:pt x="476" y="534"/>
                  </a:lnTo>
                  <a:lnTo>
                    <a:pt x="476" y="530"/>
                  </a:lnTo>
                  <a:lnTo>
                    <a:pt x="474" y="530"/>
                  </a:lnTo>
                  <a:lnTo>
                    <a:pt x="474" y="535"/>
                  </a:lnTo>
                  <a:lnTo>
                    <a:pt x="497" y="535"/>
                  </a:lnTo>
                  <a:lnTo>
                    <a:pt x="497" y="531"/>
                  </a:lnTo>
                  <a:lnTo>
                    <a:pt x="495" y="531"/>
                  </a:lnTo>
                  <a:lnTo>
                    <a:pt x="495" y="535"/>
                  </a:lnTo>
                  <a:lnTo>
                    <a:pt x="497" y="536"/>
                  </a:lnTo>
                  <a:lnTo>
                    <a:pt x="501" y="538"/>
                  </a:lnTo>
                  <a:lnTo>
                    <a:pt x="501" y="534"/>
                  </a:lnTo>
                  <a:lnTo>
                    <a:pt x="498" y="534"/>
                  </a:lnTo>
                  <a:lnTo>
                    <a:pt x="498" y="535"/>
                  </a:lnTo>
                  <a:lnTo>
                    <a:pt x="501" y="535"/>
                  </a:lnTo>
                  <a:lnTo>
                    <a:pt x="501" y="532"/>
                  </a:lnTo>
                  <a:lnTo>
                    <a:pt x="484" y="532"/>
                  </a:lnTo>
                  <a:lnTo>
                    <a:pt x="484" y="536"/>
                  </a:lnTo>
                  <a:lnTo>
                    <a:pt x="487" y="536"/>
                  </a:lnTo>
                  <a:lnTo>
                    <a:pt x="487" y="534"/>
                  </a:lnTo>
                  <a:lnTo>
                    <a:pt x="458" y="535"/>
                  </a:lnTo>
                  <a:lnTo>
                    <a:pt x="425" y="536"/>
                  </a:lnTo>
                  <a:lnTo>
                    <a:pt x="425" y="543"/>
                  </a:lnTo>
                  <a:lnTo>
                    <a:pt x="458" y="542"/>
                  </a:lnTo>
                  <a:lnTo>
                    <a:pt x="487" y="540"/>
                  </a:lnTo>
                  <a:lnTo>
                    <a:pt x="491" y="539"/>
                  </a:lnTo>
                  <a:lnTo>
                    <a:pt x="491" y="535"/>
                  </a:lnTo>
                  <a:lnTo>
                    <a:pt x="487" y="535"/>
                  </a:lnTo>
                  <a:lnTo>
                    <a:pt x="487" y="539"/>
                  </a:lnTo>
                  <a:lnTo>
                    <a:pt x="505" y="539"/>
                  </a:lnTo>
                  <a:lnTo>
                    <a:pt x="505" y="531"/>
                  </a:lnTo>
                  <a:lnTo>
                    <a:pt x="502" y="531"/>
                  </a:lnTo>
                  <a:lnTo>
                    <a:pt x="498" y="530"/>
                  </a:lnTo>
                  <a:lnTo>
                    <a:pt x="497" y="532"/>
                  </a:lnTo>
                  <a:lnTo>
                    <a:pt x="501" y="532"/>
                  </a:lnTo>
                  <a:lnTo>
                    <a:pt x="501" y="529"/>
                  </a:lnTo>
                  <a:lnTo>
                    <a:pt x="476" y="529"/>
                  </a:lnTo>
                  <a:lnTo>
                    <a:pt x="476" y="531"/>
                  </a:lnTo>
                  <a:lnTo>
                    <a:pt x="480" y="531"/>
                  </a:lnTo>
                  <a:lnTo>
                    <a:pt x="480" y="527"/>
                  </a:lnTo>
                  <a:lnTo>
                    <a:pt x="443" y="527"/>
                  </a:lnTo>
                  <a:lnTo>
                    <a:pt x="443" y="530"/>
                  </a:lnTo>
                  <a:lnTo>
                    <a:pt x="447" y="530"/>
                  </a:lnTo>
                  <a:lnTo>
                    <a:pt x="447" y="526"/>
                  </a:lnTo>
                  <a:lnTo>
                    <a:pt x="443" y="526"/>
                  </a:lnTo>
                  <a:lnTo>
                    <a:pt x="405" y="525"/>
                  </a:lnTo>
                  <a:lnTo>
                    <a:pt x="405" y="527"/>
                  </a:lnTo>
                  <a:lnTo>
                    <a:pt x="409" y="527"/>
                  </a:lnTo>
                  <a:lnTo>
                    <a:pt x="409" y="523"/>
                  </a:lnTo>
                  <a:lnTo>
                    <a:pt x="381" y="523"/>
                  </a:lnTo>
                  <a:lnTo>
                    <a:pt x="381" y="526"/>
                  </a:lnTo>
                  <a:lnTo>
                    <a:pt x="384" y="526"/>
                  </a:lnTo>
                  <a:lnTo>
                    <a:pt x="384" y="522"/>
                  </a:lnTo>
                  <a:lnTo>
                    <a:pt x="382" y="522"/>
                  </a:lnTo>
                  <a:lnTo>
                    <a:pt x="375" y="521"/>
                  </a:lnTo>
                  <a:lnTo>
                    <a:pt x="374" y="523"/>
                  </a:lnTo>
                  <a:lnTo>
                    <a:pt x="378" y="523"/>
                  </a:lnTo>
                  <a:lnTo>
                    <a:pt x="378" y="520"/>
                  </a:lnTo>
                  <a:lnTo>
                    <a:pt x="375" y="517"/>
                  </a:lnTo>
                  <a:lnTo>
                    <a:pt x="373" y="520"/>
                  </a:lnTo>
                  <a:lnTo>
                    <a:pt x="375" y="522"/>
                  </a:lnTo>
                  <a:lnTo>
                    <a:pt x="378" y="520"/>
                  </a:lnTo>
                  <a:lnTo>
                    <a:pt x="378" y="517"/>
                  </a:lnTo>
                  <a:lnTo>
                    <a:pt x="374" y="517"/>
                  </a:lnTo>
                  <a:lnTo>
                    <a:pt x="374" y="521"/>
                  </a:lnTo>
                  <a:lnTo>
                    <a:pt x="379" y="521"/>
                  </a:lnTo>
                  <a:lnTo>
                    <a:pt x="379" y="510"/>
                  </a:lnTo>
                  <a:lnTo>
                    <a:pt x="370" y="510"/>
                  </a:lnTo>
                  <a:lnTo>
                    <a:pt x="370" y="513"/>
                  </a:lnTo>
                  <a:lnTo>
                    <a:pt x="374" y="513"/>
                  </a:lnTo>
                  <a:lnTo>
                    <a:pt x="374" y="509"/>
                  </a:lnTo>
                  <a:lnTo>
                    <a:pt x="369" y="509"/>
                  </a:lnTo>
                  <a:lnTo>
                    <a:pt x="369" y="512"/>
                  </a:lnTo>
                  <a:lnTo>
                    <a:pt x="373" y="512"/>
                  </a:lnTo>
                  <a:lnTo>
                    <a:pt x="373" y="510"/>
                  </a:lnTo>
                  <a:lnTo>
                    <a:pt x="369" y="510"/>
                  </a:lnTo>
                  <a:lnTo>
                    <a:pt x="369" y="514"/>
                  </a:lnTo>
                  <a:lnTo>
                    <a:pt x="386" y="513"/>
                  </a:lnTo>
                  <a:lnTo>
                    <a:pt x="417" y="512"/>
                  </a:lnTo>
                  <a:lnTo>
                    <a:pt x="421" y="510"/>
                  </a:lnTo>
                  <a:lnTo>
                    <a:pt x="421" y="507"/>
                  </a:lnTo>
                  <a:lnTo>
                    <a:pt x="417" y="507"/>
                  </a:lnTo>
                  <a:lnTo>
                    <a:pt x="417" y="510"/>
                  </a:lnTo>
                  <a:lnTo>
                    <a:pt x="453" y="509"/>
                  </a:lnTo>
                  <a:lnTo>
                    <a:pt x="484" y="508"/>
                  </a:lnTo>
                  <a:lnTo>
                    <a:pt x="488" y="507"/>
                  </a:lnTo>
                  <a:lnTo>
                    <a:pt x="488" y="503"/>
                  </a:lnTo>
                  <a:lnTo>
                    <a:pt x="484" y="503"/>
                  </a:lnTo>
                  <a:lnTo>
                    <a:pt x="484" y="507"/>
                  </a:lnTo>
                  <a:lnTo>
                    <a:pt x="501" y="507"/>
                  </a:lnTo>
                  <a:lnTo>
                    <a:pt x="501" y="486"/>
                  </a:lnTo>
                  <a:lnTo>
                    <a:pt x="498" y="483"/>
                  </a:lnTo>
                  <a:lnTo>
                    <a:pt x="496" y="486"/>
                  </a:lnTo>
                  <a:lnTo>
                    <a:pt x="500" y="486"/>
                  </a:lnTo>
                  <a:lnTo>
                    <a:pt x="500" y="482"/>
                  </a:lnTo>
                  <a:lnTo>
                    <a:pt x="495" y="482"/>
                  </a:lnTo>
                  <a:lnTo>
                    <a:pt x="495" y="485"/>
                  </a:lnTo>
                  <a:lnTo>
                    <a:pt x="498" y="485"/>
                  </a:lnTo>
                  <a:lnTo>
                    <a:pt x="498" y="477"/>
                  </a:lnTo>
                  <a:lnTo>
                    <a:pt x="493" y="477"/>
                  </a:lnTo>
                  <a:lnTo>
                    <a:pt x="493" y="479"/>
                  </a:lnTo>
                  <a:lnTo>
                    <a:pt x="497" y="479"/>
                  </a:lnTo>
                  <a:lnTo>
                    <a:pt x="497" y="475"/>
                  </a:lnTo>
                  <a:lnTo>
                    <a:pt x="495" y="475"/>
                  </a:lnTo>
                  <a:lnTo>
                    <a:pt x="492" y="474"/>
                  </a:lnTo>
                  <a:lnTo>
                    <a:pt x="491" y="477"/>
                  </a:lnTo>
                  <a:lnTo>
                    <a:pt x="492" y="481"/>
                  </a:lnTo>
                  <a:lnTo>
                    <a:pt x="497" y="478"/>
                  </a:lnTo>
                  <a:lnTo>
                    <a:pt x="497" y="474"/>
                  </a:lnTo>
                  <a:lnTo>
                    <a:pt x="493" y="474"/>
                  </a:lnTo>
                  <a:lnTo>
                    <a:pt x="495" y="478"/>
                  </a:lnTo>
                  <a:lnTo>
                    <a:pt x="502" y="477"/>
                  </a:lnTo>
                  <a:lnTo>
                    <a:pt x="502" y="470"/>
                  </a:lnTo>
                  <a:lnTo>
                    <a:pt x="500" y="469"/>
                  </a:lnTo>
                  <a:lnTo>
                    <a:pt x="498" y="472"/>
                  </a:lnTo>
                  <a:lnTo>
                    <a:pt x="502" y="472"/>
                  </a:lnTo>
                  <a:lnTo>
                    <a:pt x="502" y="468"/>
                  </a:lnTo>
                  <a:lnTo>
                    <a:pt x="469" y="468"/>
                  </a:lnTo>
                  <a:lnTo>
                    <a:pt x="469" y="470"/>
                  </a:lnTo>
                  <a:lnTo>
                    <a:pt x="473" y="470"/>
                  </a:lnTo>
                  <a:lnTo>
                    <a:pt x="473" y="466"/>
                  </a:lnTo>
                  <a:lnTo>
                    <a:pt x="469" y="466"/>
                  </a:lnTo>
                  <a:lnTo>
                    <a:pt x="419" y="465"/>
                  </a:lnTo>
                  <a:lnTo>
                    <a:pt x="419" y="468"/>
                  </a:lnTo>
                  <a:lnTo>
                    <a:pt x="423" y="468"/>
                  </a:lnTo>
                  <a:lnTo>
                    <a:pt x="423" y="464"/>
                  </a:lnTo>
                  <a:lnTo>
                    <a:pt x="364" y="464"/>
                  </a:lnTo>
                  <a:lnTo>
                    <a:pt x="364" y="466"/>
                  </a:lnTo>
                  <a:lnTo>
                    <a:pt x="368" y="466"/>
                  </a:lnTo>
                  <a:lnTo>
                    <a:pt x="368" y="463"/>
                  </a:lnTo>
                  <a:lnTo>
                    <a:pt x="322" y="463"/>
                  </a:lnTo>
                  <a:lnTo>
                    <a:pt x="322" y="465"/>
                  </a:lnTo>
                  <a:lnTo>
                    <a:pt x="326" y="465"/>
                  </a:lnTo>
                  <a:lnTo>
                    <a:pt x="326" y="461"/>
                  </a:lnTo>
                  <a:lnTo>
                    <a:pt x="322" y="461"/>
                  </a:lnTo>
                  <a:lnTo>
                    <a:pt x="307" y="460"/>
                  </a:lnTo>
                  <a:lnTo>
                    <a:pt x="307" y="463"/>
                  </a:lnTo>
                  <a:lnTo>
                    <a:pt x="311" y="463"/>
                  </a:lnTo>
                  <a:lnTo>
                    <a:pt x="311" y="459"/>
                  </a:lnTo>
                  <a:lnTo>
                    <a:pt x="304" y="459"/>
                  </a:lnTo>
                  <a:lnTo>
                    <a:pt x="304" y="461"/>
                  </a:lnTo>
                  <a:lnTo>
                    <a:pt x="308" y="461"/>
                  </a:lnTo>
                  <a:lnTo>
                    <a:pt x="308" y="460"/>
                  </a:lnTo>
                  <a:lnTo>
                    <a:pt x="304" y="460"/>
                  </a:lnTo>
                  <a:lnTo>
                    <a:pt x="307" y="463"/>
                  </a:lnTo>
                  <a:lnTo>
                    <a:pt x="309" y="460"/>
                  </a:lnTo>
                  <a:lnTo>
                    <a:pt x="309" y="453"/>
                  </a:lnTo>
                  <a:lnTo>
                    <a:pt x="307" y="453"/>
                  </a:lnTo>
                  <a:lnTo>
                    <a:pt x="303" y="452"/>
                  </a:lnTo>
                  <a:lnTo>
                    <a:pt x="302" y="455"/>
                  </a:lnTo>
                  <a:lnTo>
                    <a:pt x="304" y="457"/>
                  </a:lnTo>
                  <a:lnTo>
                    <a:pt x="307" y="455"/>
                  </a:lnTo>
                  <a:lnTo>
                    <a:pt x="307" y="452"/>
                  </a:lnTo>
                  <a:lnTo>
                    <a:pt x="303" y="452"/>
                  </a:lnTo>
                  <a:lnTo>
                    <a:pt x="303" y="456"/>
                  </a:lnTo>
                  <a:lnTo>
                    <a:pt x="316" y="456"/>
                  </a:lnTo>
                  <a:lnTo>
                    <a:pt x="316" y="451"/>
                  </a:lnTo>
                  <a:lnTo>
                    <a:pt x="312" y="451"/>
                  </a:lnTo>
                  <a:lnTo>
                    <a:pt x="312" y="455"/>
                  </a:lnTo>
                  <a:lnTo>
                    <a:pt x="334" y="455"/>
                  </a:lnTo>
                  <a:lnTo>
                    <a:pt x="334" y="448"/>
                  </a:lnTo>
                  <a:lnTo>
                    <a:pt x="330" y="448"/>
                  </a:lnTo>
                  <a:lnTo>
                    <a:pt x="330" y="452"/>
                  </a:lnTo>
                  <a:lnTo>
                    <a:pt x="355" y="452"/>
                  </a:lnTo>
                  <a:lnTo>
                    <a:pt x="355" y="447"/>
                  </a:lnTo>
                  <a:lnTo>
                    <a:pt x="351" y="447"/>
                  </a:lnTo>
                  <a:lnTo>
                    <a:pt x="351" y="451"/>
                  </a:lnTo>
                  <a:lnTo>
                    <a:pt x="371" y="451"/>
                  </a:lnTo>
                  <a:lnTo>
                    <a:pt x="371" y="446"/>
                  </a:lnTo>
                  <a:lnTo>
                    <a:pt x="368" y="446"/>
                  </a:lnTo>
                  <a:lnTo>
                    <a:pt x="369" y="450"/>
                  </a:lnTo>
                  <a:lnTo>
                    <a:pt x="375" y="448"/>
                  </a:lnTo>
                  <a:lnTo>
                    <a:pt x="378" y="447"/>
                  </a:lnTo>
                  <a:lnTo>
                    <a:pt x="378" y="430"/>
                  </a:lnTo>
                  <a:lnTo>
                    <a:pt x="373" y="430"/>
                  </a:lnTo>
                  <a:lnTo>
                    <a:pt x="373" y="433"/>
                  </a:lnTo>
                  <a:lnTo>
                    <a:pt x="377" y="433"/>
                  </a:lnTo>
                  <a:lnTo>
                    <a:pt x="377" y="408"/>
                  </a:lnTo>
                  <a:lnTo>
                    <a:pt x="373" y="404"/>
                  </a:lnTo>
                  <a:lnTo>
                    <a:pt x="370" y="407"/>
                  </a:lnTo>
                  <a:lnTo>
                    <a:pt x="374" y="407"/>
                  </a:lnTo>
                  <a:lnTo>
                    <a:pt x="374" y="406"/>
                  </a:lnTo>
                  <a:lnTo>
                    <a:pt x="370" y="406"/>
                  </a:lnTo>
                  <a:lnTo>
                    <a:pt x="370" y="409"/>
                  </a:lnTo>
                  <a:lnTo>
                    <a:pt x="379" y="409"/>
                  </a:lnTo>
                  <a:lnTo>
                    <a:pt x="379" y="404"/>
                  </a:lnTo>
                  <a:lnTo>
                    <a:pt x="375" y="404"/>
                  </a:lnTo>
                  <a:lnTo>
                    <a:pt x="377" y="408"/>
                  </a:lnTo>
                  <a:lnTo>
                    <a:pt x="386" y="407"/>
                  </a:lnTo>
                  <a:lnTo>
                    <a:pt x="388" y="406"/>
                  </a:lnTo>
                  <a:lnTo>
                    <a:pt x="388" y="402"/>
                  </a:lnTo>
                  <a:lnTo>
                    <a:pt x="384" y="402"/>
                  </a:lnTo>
                  <a:lnTo>
                    <a:pt x="384" y="406"/>
                  </a:lnTo>
                  <a:lnTo>
                    <a:pt x="400" y="406"/>
                  </a:lnTo>
                  <a:lnTo>
                    <a:pt x="400" y="400"/>
                  </a:lnTo>
                  <a:lnTo>
                    <a:pt x="396" y="400"/>
                  </a:lnTo>
                  <a:lnTo>
                    <a:pt x="396" y="404"/>
                  </a:lnTo>
                  <a:lnTo>
                    <a:pt x="409" y="404"/>
                  </a:lnTo>
                  <a:lnTo>
                    <a:pt x="409" y="399"/>
                  </a:lnTo>
                  <a:lnTo>
                    <a:pt x="405" y="399"/>
                  </a:lnTo>
                  <a:lnTo>
                    <a:pt x="406" y="403"/>
                  </a:lnTo>
                  <a:lnTo>
                    <a:pt x="410" y="402"/>
                  </a:lnTo>
                  <a:lnTo>
                    <a:pt x="413" y="400"/>
                  </a:lnTo>
                  <a:lnTo>
                    <a:pt x="413" y="390"/>
                  </a:lnTo>
                  <a:lnTo>
                    <a:pt x="409" y="390"/>
                  </a:lnTo>
                  <a:lnTo>
                    <a:pt x="412" y="393"/>
                  </a:lnTo>
                  <a:lnTo>
                    <a:pt x="414" y="390"/>
                  </a:lnTo>
                  <a:lnTo>
                    <a:pt x="414" y="383"/>
                  </a:lnTo>
                  <a:lnTo>
                    <a:pt x="408" y="383"/>
                  </a:lnTo>
                  <a:lnTo>
                    <a:pt x="408" y="386"/>
                  </a:lnTo>
                  <a:lnTo>
                    <a:pt x="412" y="386"/>
                  </a:lnTo>
                  <a:lnTo>
                    <a:pt x="412" y="383"/>
                  </a:lnTo>
                  <a:lnTo>
                    <a:pt x="409" y="381"/>
                  </a:lnTo>
                  <a:lnTo>
                    <a:pt x="406" y="383"/>
                  </a:lnTo>
                  <a:lnTo>
                    <a:pt x="410" y="383"/>
                  </a:lnTo>
                  <a:lnTo>
                    <a:pt x="410" y="382"/>
                  </a:lnTo>
                  <a:lnTo>
                    <a:pt x="406" y="382"/>
                  </a:lnTo>
                  <a:lnTo>
                    <a:pt x="406" y="386"/>
                  </a:lnTo>
                  <a:lnTo>
                    <a:pt x="419" y="386"/>
                  </a:lnTo>
                  <a:lnTo>
                    <a:pt x="419" y="381"/>
                  </a:lnTo>
                  <a:lnTo>
                    <a:pt x="416" y="381"/>
                  </a:lnTo>
                  <a:lnTo>
                    <a:pt x="416" y="385"/>
                  </a:lnTo>
                  <a:lnTo>
                    <a:pt x="438" y="383"/>
                  </a:lnTo>
                  <a:lnTo>
                    <a:pt x="463" y="382"/>
                  </a:lnTo>
                  <a:lnTo>
                    <a:pt x="467" y="381"/>
                  </a:lnTo>
                  <a:lnTo>
                    <a:pt x="467" y="377"/>
                  </a:lnTo>
                  <a:lnTo>
                    <a:pt x="463" y="377"/>
                  </a:lnTo>
                  <a:lnTo>
                    <a:pt x="463" y="381"/>
                  </a:lnTo>
                  <a:lnTo>
                    <a:pt x="487" y="380"/>
                  </a:lnTo>
                  <a:lnTo>
                    <a:pt x="488" y="378"/>
                  </a:lnTo>
                  <a:lnTo>
                    <a:pt x="488" y="380"/>
                  </a:lnTo>
                  <a:lnTo>
                    <a:pt x="497" y="378"/>
                  </a:lnTo>
                  <a:lnTo>
                    <a:pt x="500" y="377"/>
                  </a:lnTo>
                  <a:lnTo>
                    <a:pt x="500" y="364"/>
                  </a:lnTo>
                  <a:lnTo>
                    <a:pt x="496" y="364"/>
                  </a:lnTo>
                  <a:lnTo>
                    <a:pt x="496" y="368"/>
                  </a:lnTo>
                  <a:lnTo>
                    <a:pt x="501" y="368"/>
                  </a:lnTo>
                  <a:lnTo>
                    <a:pt x="501" y="356"/>
                  </a:lnTo>
                  <a:lnTo>
                    <a:pt x="498" y="354"/>
                  </a:lnTo>
                  <a:lnTo>
                    <a:pt x="496" y="356"/>
                  </a:lnTo>
                  <a:lnTo>
                    <a:pt x="500" y="356"/>
                  </a:lnTo>
                  <a:lnTo>
                    <a:pt x="500" y="346"/>
                  </a:lnTo>
                  <a:lnTo>
                    <a:pt x="497" y="343"/>
                  </a:lnTo>
                  <a:lnTo>
                    <a:pt x="495" y="346"/>
                  </a:lnTo>
                  <a:lnTo>
                    <a:pt x="498" y="346"/>
                  </a:lnTo>
                  <a:lnTo>
                    <a:pt x="498" y="343"/>
                  </a:lnTo>
                  <a:lnTo>
                    <a:pt x="495" y="343"/>
                  </a:lnTo>
                  <a:lnTo>
                    <a:pt x="496" y="347"/>
                  </a:lnTo>
                  <a:lnTo>
                    <a:pt x="500" y="346"/>
                  </a:lnTo>
                  <a:lnTo>
                    <a:pt x="502" y="345"/>
                  </a:lnTo>
                  <a:lnTo>
                    <a:pt x="502" y="341"/>
                  </a:lnTo>
                  <a:lnTo>
                    <a:pt x="498" y="341"/>
                  </a:lnTo>
                  <a:lnTo>
                    <a:pt x="498" y="345"/>
                  </a:lnTo>
                  <a:lnTo>
                    <a:pt x="504" y="345"/>
                  </a:lnTo>
                  <a:lnTo>
                    <a:pt x="504" y="337"/>
                  </a:lnTo>
                  <a:lnTo>
                    <a:pt x="501" y="337"/>
                  </a:lnTo>
                  <a:lnTo>
                    <a:pt x="492" y="336"/>
                  </a:lnTo>
                  <a:lnTo>
                    <a:pt x="491" y="338"/>
                  </a:lnTo>
                  <a:lnTo>
                    <a:pt x="495" y="338"/>
                  </a:lnTo>
                  <a:lnTo>
                    <a:pt x="495" y="334"/>
                  </a:lnTo>
                  <a:lnTo>
                    <a:pt x="469" y="334"/>
                  </a:lnTo>
                  <a:lnTo>
                    <a:pt x="469" y="337"/>
                  </a:lnTo>
                  <a:lnTo>
                    <a:pt x="473" y="337"/>
                  </a:lnTo>
                  <a:lnTo>
                    <a:pt x="473" y="333"/>
                  </a:lnTo>
                  <a:lnTo>
                    <a:pt x="443" y="333"/>
                  </a:lnTo>
                  <a:lnTo>
                    <a:pt x="443" y="336"/>
                  </a:lnTo>
                  <a:lnTo>
                    <a:pt x="447" y="336"/>
                  </a:lnTo>
                  <a:lnTo>
                    <a:pt x="447" y="332"/>
                  </a:lnTo>
                  <a:lnTo>
                    <a:pt x="443" y="332"/>
                  </a:lnTo>
                  <a:lnTo>
                    <a:pt x="419" y="330"/>
                  </a:lnTo>
                  <a:lnTo>
                    <a:pt x="419" y="333"/>
                  </a:lnTo>
                  <a:lnTo>
                    <a:pt x="423" y="333"/>
                  </a:lnTo>
                  <a:lnTo>
                    <a:pt x="423" y="329"/>
                  </a:lnTo>
                  <a:lnTo>
                    <a:pt x="409" y="329"/>
                  </a:lnTo>
                  <a:lnTo>
                    <a:pt x="409" y="332"/>
                  </a:lnTo>
                  <a:lnTo>
                    <a:pt x="413" y="332"/>
                  </a:lnTo>
                  <a:lnTo>
                    <a:pt x="413" y="330"/>
                  </a:lnTo>
                  <a:lnTo>
                    <a:pt x="409" y="330"/>
                  </a:lnTo>
                  <a:lnTo>
                    <a:pt x="412" y="333"/>
                  </a:lnTo>
                  <a:lnTo>
                    <a:pt x="416" y="329"/>
                  </a:lnTo>
                  <a:lnTo>
                    <a:pt x="412" y="325"/>
                  </a:lnTo>
                  <a:lnTo>
                    <a:pt x="409" y="328"/>
                  </a:lnTo>
                  <a:lnTo>
                    <a:pt x="413" y="328"/>
                  </a:lnTo>
                  <a:lnTo>
                    <a:pt x="413" y="323"/>
                  </a:lnTo>
                  <a:lnTo>
                    <a:pt x="409" y="323"/>
                  </a:lnTo>
                  <a:lnTo>
                    <a:pt x="409" y="326"/>
                  </a:lnTo>
                  <a:lnTo>
                    <a:pt x="414" y="326"/>
                  </a:lnTo>
                  <a:lnTo>
                    <a:pt x="414" y="319"/>
                  </a:lnTo>
                  <a:lnTo>
                    <a:pt x="409" y="319"/>
                  </a:lnTo>
                  <a:lnTo>
                    <a:pt x="409" y="321"/>
                  </a:lnTo>
                  <a:lnTo>
                    <a:pt x="413" y="321"/>
                  </a:lnTo>
                  <a:lnTo>
                    <a:pt x="413" y="316"/>
                  </a:lnTo>
                  <a:lnTo>
                    <a:pt x="405" y="316"/>
                  </a:lnTo>
                  <a:lnTo>
                    <a:pt x="405" y="319"/>
                  </a:lnTo>
                  <a:lnTo>
                    <a:pt x="409" y="319"/>
                  </a:lnTo>
                  <a:lnTo>
                    <a:pt x="409" y="317"/>
                  </a:lnTo>
                  <a:lnTo>
                    <a:pt x="405" y="317"/>
                  </a:lnTo>
                  <a:lnTo>
                    <a:pt x="405" y="321"/>
                  </a:lnTo>
                  <a:lnTo>
                    <a:pt x="412" y="321"/>
                  </a:lnTo>
                  <a:lnTo>
                    <a:pt x="412" y="316"/>
                  </a:lnTo>
                  <a:lnTo>
                    <a:pt x="408" y="316"/>
                  </a:lnTo>
                  <a:lnTo>
                    <a:pt x="408" y="320"/>
                  </a:lnTo>
                  <a:lnTo>
                    <a:pt x="422" y="319"/>
                  </a:lnTo>
                  <a:lnTo>
                    <a:pt x="445" y="317"/>
                  </a:lnTo>
                  <a:lnTo>
                    <a:pt x="449" y="316"/>
                  </a:lnTo>
                  <a:lnTo>
                    <a:pt x="449" y="312"/>
                  </a:lnTo>
                  <a:lnTo>
                    <a:pt x="445" y="312"/>
                  </a:lnTo>
                  <a:lnTo>
                    <a:pt x="445" y="316"/>
                  </a:lnTo>
                  <a:lnTo>
                    <a:pt x="470" y="315"/>
                  </a:lnTo>
                  <a:lnTo>
                    <a:pt x="492" y="314"/>
                  </a:lnTo>
                  <a:lnTo>
                    <a:pt x="496" y="312"/>
                  </a:lnTo>
                  <a:lnTo>
                    <a:pt x="496" y="308"/>
                  </a:lnTo>
                  <a:lnTo>
                    <a:pt x="492" y="308"/>
                  </a:lnTo>
                  <a:lnTo>
                    <a:pt x="492" y="312"/>
                  </a:lnTo>
                  <a:lnTo>
                    <a:pt x="504" y="312"/>
                  </a:lnTo>
                  <a:lnTo>
                    <a:pt x="504" y="304"/>
                  </a:lnTo>
                  <a:lnTo>
                    <a:pt x="493" y="304"/>
                  </a:lnTo>
                  <a:lnTo>
                    <a:pt x="493" y="307"/>
                  </a:lnTo>
                  <a:lnTo>
                    <a:pt x="497" y="307"/>
                  </a:lnTo>
                  <a:lnTo>
                    <a:pt x="497" y="302"/>
                  </a:lnTo>
                  <a:lnTo>
                    <a:pt x="473" y="302"/>
                  </a:lnTo>
                  <a:lnTo>
                    <a:pt x="473" y="304"/>
                  </a:lnTo>
                  <a:lnTo>
                    <a:pt x="476" y="304"/>
                  </a:lnTo>
                  <a:lnTo>
                    <a:pt x="476" y="301"/>
                  </a:lnTo>
                  <a:lnTo>
                    <a:pt x="447" y="301"/>
                  </a:lnTo>
                  <a:lnTo>
                    <a:pt x="447" y="303"/>
                  </a:lnTo>
                  <a:lnTo>
                    <a:pt x="450" y="303"/>
                  </a:lnTo>
                  <a:lnTo>
                    <a:pt x="450" y="299"/>
                  </a:lnTo>
                  <a:lnTo>
                    <a:pt x="447" y="299"/>
                  </a:lnTo>
                  <a:lnTo>
                    <a:pt x="422" y="298"/>
                  </a:lnTo>
                  <a:lnTo>
                    <a:pt x="409" y="297"/>
                  </a:lnTo>
                  <a:lnTo>
                    <a:pt x="409" y="299"/>
                  </a:lnTo>
                  <a:lnTo>
                    <a:pt x="413" y="299"/>
                  </a:lnTo>
                  <a:lnTo>
                    <a:pt x="413" y="295"/>
                  </a:lnTo>
                  <a:lnTo>
                    <a:pt x="410" y="295"/>
                  </a:lnTo>
                  <a:lnTo>
                    <a:pt x="408" y="294"/>
                  </a:lnTo>
                  <a:lnTo>
                    <a:pt x="406" y="297"/>
                  </a:lnTo>
                  <a:lnTo>
                    <a:pt x="409" y="294"/>
                  </a:lnTo>
                  <a:lnTo>
                    <a:pt x="408" y="293"/>
                  </a:lnTo>
                  <a:lnTo>
                    <a:pt x="405" y="295"/>
                  </a:lnTo>
                  <a:lnTo>
                    <a:pt x="409" y="295"/>
                  </a:lnTo>
                  <a:lnTo>
                    <a:pt x="409" y="294"/>
                  </a:lnTo>
                  <a:lnTo>
                    <a:pt x="405" y="294"/>
                  </a:lnTo>
                  <a:lnTo>
                    <a:pt x="406" y="298"/>
                  </a:lnTo>
                  <a:lnTo>
                    <a:pt x="409" y="297"/>
                  </a:lnTo>
                  <a:lnTo>
                    <a:pt x="408" y="293"/>
                  </a:lnTo>
                  <a:lnTo>
                    <a:pt x="409" y="297"/>
                  </a:lnTo>
                  <a:lnTo>
                    <a:pt x="416" y="295"/>
                  </a:lnTo>
                  <a:lnTo>
                    <a:pt x="418" y="294"/>
                  </a:lnTo>
                  <a:lnTo>
                    <a:pt x="418" y="288"/>
                  </a:lnTo>
                  <a:lnTo>
                    <a:pt x="410" y="288"/>
                  </a:lnTo>
                  <a:lnTo>
                    <a:pt x="410" y="290"/>
                  </a:lnTo>
                  <a:lnTo>
                    <a:pt x="414" y="290"/>
                  </a:lnTo>
                  <a:lnTo>
                    <a:pt x="414" y="286"/>
                  </a:lnTo>
                  <a:lnTo>
                    <a:pt x="387" y="286"/>
                  </a:lnTo>
                  <a:lnTo>
                    <a:pt x="387" y="289"/>
                  </a:lnTo>
                  <a:lnTo>
                    <a:pt x="391" y="289"/>
                  </a:lnTo>
                  <a:lnTo>
                    <a:pt x="391" y="284"/>
                  </a:lnTo>
                  <a:lnTo>
                    <a:pt x="353" y="284"/>
                  </a:lnTo>
                  <a:lnTo>
                    <a:pt x="353" y="286"/>
                  </a:lnTo>
                  <a:lnTo>
                    <a:pt x="357" y="286"/>
                  </a:lnTo>
                  <a:lnTo>
                    <a:pt x="357" y="282"/>
                  </a:lnTo>
                  <a:lnTo>
                    <a:pt x="317" y="282"/>
                  </a:lnTo>
                  <a:lnTo>
                    <a:pt x="317" y="285"/>
                  </a:lnTo>
                  <a:lnTo>
                    <a:pt x="321" y="285"/>
                  </a:lnTo>
                  <a:lnTo>
                    <a:pt x="321" y="281"/>
                  </a:lnTo>
                  <a:lnTo>
                    <a:pt x="317" y="281"/>
                  </a:lnTo>
                  <a:lnTo>
                    <a:pt x="291" y="280"/>
                  </a:lnTo>
                  <a:lnTo>
                    <a:pt x="291" y="282"/>
                  </a:lnTo>
                  <a:lnTo>
                    <a:pt x="292" y="280"/>
                  </a:lnTo>
                  <a:lnTo>
                    <a:pt x="286" y="279"/>
                  </a:lnTo>
                  <a:lnTo>
                    <a:pt x="285" y="281"/>
                  </a:lnTo>
                  <a:lnTo>
                    <a:pt x="289" y="281"/>
                  </a:lnTo>
                  <a:lnTo>
                    <a:pt x="289" y="279"/>
                  </a:lnTo>
                  <a:lnTo>
                    <a:pt x="285" y="279"/>
                  </a:lnTo>
                  <a:lnTo>
                    <a:pt x="286" y="282"/>
                  </a:lnTo>
                  <a:lnTo>
                    <a:pt x="290" y="281"/>
                  </a:lnTo>
                  <a:lnTo>
                    <a:pt x="292" y="280"/>
                  </a:lnTo>
                  <a:lnTo>
                    <a:pt x="292" y="276"/>
                  </a:lnTo>
                  <a:lnTo>
                    <a:pt x="289" y="276"/>
                  </a:lnTo>
                  <a:lnTo>
                    <a:pt x="289" y="280"/>
                  </a:lnTo>
                  <a:lnTo>
                    <a:pt x="294" y="280"/>
                  </a:lnTo>
                  <a:lnTo>
                    <a:pt x="294" y="272"/>
                  </a:lnTo>
                  <a:lnTo>
                    <a:pt x="290" y="272"/>
                  </a:lnTo>
                  <a:lnTo>
                    <a:pt x="278" y="271"/>
                  </a:lnTo>
                  <a:lnTo>
                    <a:pt x="278" y="273"/>
                  </a:lnTo>
                  <a:lnTo>
                    <a:pt x="282" y="273"/>
                  </a:lnTo>
                  <a:lnTo>
                    <a:pt x="282" y="269"/>
                  </a:lnTo>
                  <a:lnTo>
                    <a:pt x="255" y="269"/>
                  </a:lnTo>
                  <a:lnTo>
                    <a:pt x="255" y="272"/>
                  </a:lnTo>
                  <a:lnTo>
                    <a:pt x="259" y="272"/>
                  </a:lnTo>
                  <a:lnTo>
                    <a:pt x="259" y="268"/>
                  </a:lnTo>
                  <a:lnTo>
                    <a:pt x="224" y="268"/>
                  </a:lnTo>
                  <a:lnTo>
                    <a:pt x="224" y="271"/>
                  </a:lnTo>
                  <a:lnTo>
                    <a:pt x="228" y="271"/>
                  </a:lnTo>
                  <a:lnTo>
                    <a:pt x="228" y="267"/>
                  </a:lnTo>
                  <a:lnTo>
                    <a:pt x="224" y="267"/>
                  </a:lnTo>
                  <a:lnTo>
                    <a:pt x="204" y="266"/>
                  </a:lnTo>
                  <a:lnTo>
                    <a:pt x="204" y="268"/>
                  </a:lnTo>
                  <a:lnTo>
                    <a:pt x="206" y="272"/>
                  </a:lnTo>
                  <a:lnTo>
                    <a:pt x="215" y="271"/>
                  </a:lnTo>
                  <a:lnTo>
                    <a:pt x="217" y="269"/>
                  </a:lnTo>
                  <a:lnTo>
                    <a:pt x="217" y="266"/>
                  </a:lnTo>
                  <a:lnTo>
                    <a:pt x="213" y="266"/>
                  </a:lnTo>
                  <a:lnTo>
                    <a:pt x="213" y="269"/>
                  </a:lnTo>
                  <a:lnTo>
                    <a:pt x="242" y="268"/>
                  </a:lnTo>
                  <a:lnTo>
                    <a:pt x="278" y="267"/>
                  </a:lnTo>
                  <a:lnTo>
                    <a:pt x="282" y="266"/>
                  </a:lnTo>
                  <a:lnTo>
                    <a:pt x="282" y="262"/>
                  </a:lnTo>
                  <a:lnTo>
                    <a:pt x="278" y="262"/>
                  </a:lnTo>
                  <a:lnTo>
                    <a:pt x="278" y="266"/>
                  </a:lnTo>
                  <a:lnTo>
                    <a:pt x="325" y="266"/>
                  </a:lnTo>
                  <a:lnTo>
                    <a:pt x="325" y="260"/>
                  </a:lnTo>
                  <a:lnTo>
                    <a:pt x="321" y="260"/>
                  </a:lnTo>
                  <a:lnTo>
                    <a:pt x="321" y="264"/>
                  </a:lnTo>
                  <a:lnTo>
                    <a:pt x="355" y="263"/>
                  </a:lnTo>
                  <a:lnTo>
                    <a:pt x="359" y="262"/>
                  </a:lnTo>
                  <a:lnTo>
                    <a:pt x="359" y="258"/>
                  </a:lnTo>
                  <a:lnTo>
                    <a:pt x="355" y="258"/>
                  </a:lnTo>
                  <a:lnTo>
                    <a:pt x="355" y="262"/>
                  </a:lnTo>
                  <a:lnTo>
                    <a:pt x="384" y="262"/>
                  </a:lnTo>
                  <a:lnTo>
                    <a:pt x="384" y="257"/>
                  </a:lnTo>
                  <a:lnTo>
                    <a:pt x="381" y="257"/>
                  </a:lnTo>
                  <a:lnTo>
                    <a:pt x="381" y="260"/>
                  </a:lnTo>
                  <a:lnTo>
                    <a:pt x="405" y="260"/>
                  </a:lnTo>
                  <a:lnTo>
                    <a:pt x="405" y="254"/>
                  </a:lnTo>
                  <a:lnTo>
                    <a:pt x="401" y="254"/>
                  </a:lnTo>
                  <a:lnTo>
                    <a:pt x="401" y="258"/>
                  </a:lnTo>
                  <a:lnTo>
                    <a:pt x="410" y="258"/>
                  </a:lnTo>
                  <a:lnTo>
                    <a:pt x="410" y="253"/>
                  </a:lnTo>
                  <a:lnTo>
                    <a:pt x="406" y="253"/>
                  </a:lnTo>
                  <a:lnTo>
                    <a:pt x="406" y="257"/>
                  </a:lnTo>
                  <a:lnTo>
                    <a:pt x="412" y="257"/>
                  </a:lnTo>
                  <a:lnTo>
                    <a:pt x="412" y="251"/>
                  </a:lnTo>
                  <a:lnTo>
                    <a:pt x="408" y="251"/>
                  </a:lnTo>
                  <a:lnTo>
                    <a:pt x="409" y="255"/>
                  </a:lnTo>
                  <a:lnTo>
                    <a:pt x="413" y="254"/>
                  </a:lnTo>
                  <a:lnTo>
                    <a:pt x="416" y="253"/>
                  </a:lnTo>
                  <a:lnTo>
                    <a:pt x="416" y="245"/>
                  </a:lnTo>
                  <a:lnTo>
                    <a:pt x="412" y="245"/>
                  </a:lnTo>
                  <a:lnTo>
                    <a:pt x="400" y="244"/>
                  </a:lnTo>
                  <a:lnTo>
                    <a:pt x="377" y="242"/>
                  </a:lnTo>
                  <a:lnTo>
                    <a:pt x="377" y="245"/>
                  </a:lnTo>
                  <a:lnTo>
                    <a:pt x="381" y="245"/>
                  </a:lnTo>
                  <a:lnTo>
                    <a:pt x="381" y="241"/>
                  </a:lnTo>
                  <a:lnTo>
                    <a:pt x="351" y="241"/>
                  </a:lnTo>
                  <a:lnTo>
                    <a:pt x="351" y="244"/>
                  </a:lnTo>
                  <a:lnTo>
                    <a:pt x="355" y="244"/>
                  </a:lnTo>
                  <a:lnTo>
                    <a:pt x="355" y="240"/>
                  </a:lnTo>
                  <a:lnTo>
                    <a:pt x="351" y="240"/>
                  </a:lnTo>
                  <a:lnTo>
                    <a:pt x="330" y="238"/>
                  </a:lnTo>
                  <a:lnTo>
                    <a:pt x="330" y="241"/>
                  </a:lnTo>
                  <a:lnTo>
                    <a:pt x="334" y="241"/>
                  </a:lnTo>
                  <a:lnTo>
                    <a:pt x="334" y="237"/>
                  </a:lnTo>
                  <a:lnTo>
                    <a:pt x="322" y="237"/>
                  </a:lnTo>
                  <a:lnTo>
                    <a:pt x="322" y="240"/>
                  </a:lnTo>
                  <a:lnTo>
                    <a:pt x="326" y="240"/>
                  </a:lnTo>
                  <a:lnTo>
                    <a:pt x="326" y="237"/>
                  </a:lnTo>
                  <a:lnTo>
                    <a:pt x="322" y="237"/>
                  </a:lnTo>
                  <a:lnTo>
                    <a:pt x="325" y="240"/>
                  </a:lnTo>
                  <a:lnTo>
                    <a:pt x="327" y="237"/>
                  </a:lnTo>
                  <a:lnTo>
                    <a:pt x="327" y="231"/>
                  </a:lnTo>
                  <a:lnTo>
                    <a:pt x="325" y="231"/>
                  </a:lnTo>
                  <a:lnTo>
                    <a:pt x="321" y="229"/>
                  </a:lnTo>
                  <a:lnTo>
                    <a:pt x="320" y="232"/>
                  </a:lnTo>
                  <a:lnTo>
                    <a:pt x="324" y="232"/>
                  </a:lnTo>
                  <a:lnTo>
                    <a:pt x="324" y="229"/>
                  </a:lnTo>
                  <a:lnTo>
                    <a:pt x="320" y="229"/>
                  </a:lnTo>
                  <a:lnTo>
                    <a:pt x="320" y="233"/>
                  </a:lnTo>
                  <a:lnTo>
                    <a:pt x="337" y="233"/>
                  </a:lnTo>
                  <a:lnTo>
                    <a:pt x="337" y="228"/>
                  </a:lnTo>
                  <a:lnTo>
                    <a:pt x="333" y="228"/>
                  </a:lnTo>
                  <a:lnTo>
                    <a:pt x="333" y="232"/>
                  </a:lnTo>
                  <a:lnTo>
                    <a:pt x="355" y="231"/>
                  </a:lnTo>
                  <a:lnTo>
                    <a:pt x="359" y="229"/>
                  </a:lnTo>
                  <a:lnTo>
                    <a:pt x="359" y="225"/>
                  </a:lnTo>
                  <a:lnTo>
                    <a:pt x="355" y="225"/>
                  </a:lnTo>
                  <a:lnTo>
                    <a:pt x="355" y="229"/>
                  </a:lnTo>
                  <a:lnTo>
                    <a:pt x="383" y="229"/>
                  </a:lnTo>
                  <a:lnTo>
                    <a:pt x="383" y="224"/>
                  </a:lnTo>
                  <a:lnTo>
                    <a:pt x="379" y="224"/>
                  </a:lnTo>
                  <a:lnTo>
                    <a:pt x="379" y="228"/>
                  </a:lnTo>
                  <a:lnTo>
                    <a:pt x="404" y="228"/>
                  </a:lnTo>
                  <a:lnTo>
                    <a:pt x="404" y="223"/>
                  </a:lnTo>
                  <a:lnTo>
                    <a:pt x="400" y="223"/>
                  </a:lnTo>
                  <a:lnTo>
                    <a:pt x="401" y="227"/>
                  </a:lnTo>
                  <a:lnTo>
                    <a:pt x="409" y="225"/>
                  </a:lnTo>
                  <a:lnTo>
                    <a:pt x="412" y="224"/>
                  </a:lnTo>
                  <a:lnTo>
                    <a:pt x="412" y="218"/>
                  </a:lnTo>
                  <a:lnTo>
                    <a:pt x="406" y="218"/>
                  </a:lnTo>
                  <a:lnTo>
                    <a:pt x="406" y="220"/>
                  </a:lnTo>
                  <a:lnTo>
                    <a:pt x="410" y="220"/>
                  </a:lnTo>
                  <a:lnTo>
                    <a:pt x="410" y="218"/>
                  </a:lnTo>
                  <a:lnTo>
                    <a:pt x="408" y="215"/>
                  </a:lnTo>
                  <a:lnTo>
                    <a:pt x="405" y="218"/>
                  </a:lnTo>
                  <a:lnTo>
                    <a:pt x="409" y="218"/>
                  </a:lnTo>
                  <a:lnTo>
                    <a:pt x="409" y="215"/>
                  </a:lnTo>
                  <a:lnTo>
                    <a:pt x="405" y="215"/>
                  </a:lnTo>
                  <a:lnTo>
                    <a:pt x="406" y="219"/>
                  </a:lnTo>
                  <a:lnTo>
                    <a:pt x="413" y="218"/>
                  </a:lnTo>
                  <a:lnTo>
                    <a:pt x="417" y="216"/>
                  </a:lnTo>
                  <a:lnTo>
                    <a:pt x="419" y="215"/>
                  </a:lnTo>
                  <a:lnTo>
                    <a:pt x="419" y="209"/>
                  </a:lnTo>
                  <a:lnTo>
                    <a:pt x="404" y="209"/>
                  </a:lnTo>
                  <a:lnTo>
                    <a:pt x="404" y="211"/>
                  </a:lnTo>
                  <a:lnTo>
                    <a:pt x="408" y="211"/>
                  </a:lnTo>
                  <a:lnTo>
                    <a:pt x="408" y="207"/>
                  </a:lnTo>
                  <a:lnTo>
                    <a:pt x="404" y="207"/>
                  </a:lnTo>
                  <a:lnTo>
                    <a:pt x="377" y="206"/>
                  </a:lnTo>
                  <a:lnTo>
                    <a:pt x="377" y="209"/>
                  </a:lnTo>
                  <a:lnTo>
                    <a:pt x="381" y="209"/>
                  </a:lnTo>
                  <a:lnTo>
                    <a:pt x="381" y="205"/>
                  </a:lnTo>
                  <a:lnTo>
                    <a:pt x="338" y="205"/>
                  </a:lnTo>
                  <a:lnTo>
                    <a:pt x="338" y="207"/>
                  </a:lnTo>
                  <a:lnTo>
                    <a:pt x="342" y="207"/>
                  </a:lnTo>
                  <a:lnTo>
                    <a:pt x="342" y="203"/>
                  </a:lnTo>
                  <a:lnTo>
                    <a:pt x="298" y="203"/>
                  </a:lnTo>
                  <a:lnTo>
                    <a:pt x="298" y="206"/>
                  </a:lnTo>
                  <a:lnTo>
                    <a:pt x="302" y="206"/>
                  </a:lnTo>
                  <a:lnTo>
                    <a:pt x="302" y="202"/>
                  </a:lnTo>
                  <a:lnTo>
                    <a:pt x="298" y="202"/>
                  </a:lnTo>
                  <a:lnTo>
                    <a:pt x="278" y="201"/>
                  </a:lnTo>
                  <a:lnTo>
                    <a:pt x="278" y="203"/>
                  </a:lnTo>
                  <a:lnTo>
                    <a:pt x="282" y="203"/>
                  </a:lnTo>
                  <a:lnTo>
                    <a:pt x="282" y="202"/>
                  </a:lnTo>
                  <a:lnTo>
                    <a:pt x="278" y="202"/>
                  </a:lnTo>
                  <a:lnTo>
                    <a:pt x="278" y="206"/>
                  </a:lnTo>
                  <a:lnTo>
                    <a:pt x="292" y="206"/>
                  </a:lnTo>
                  <a:lnTo>
                    <a:pt x="292" y="201"/>
                  </a:lnTo>
                  <a:lnTo>
                    <a:pt x="289" y="201"/>
                  </a:lnTo>
                  <a:lnTo>
                    <a:pt x="289" y="205"/>
                  </a:lnTo>
                  <a:lnTo>
                    <a:pt x="312" y="203"/>
                  </a:lnTo>
                  <a:lnTo>
                    <a:pt x="337" y="202"/>
                  </a:lnTo>
                  <a:lnTo>
                    <a:pt x="340" y="201"/>
                  </a:lnTo>
                  <a:lnTo>
                    <a:pt x="340" y="197"/>
                  </a:lnTo>
                  <a:lnTo>
                    <a:pt x="337" y="197"/>
                  </a:lnTo>
                  <a:lnTo>
                    <a:pt x="337" y="201"/>
                  </a:lnTo>
                  <a:lnTo>
                    <a:pt x="357" y="201"/>
                  </a:lnTo>
                  <a:lnTo>
                    <a:pt x="357" y="196"/>
                  </a:lnTo>
                  <a:lnTo>
                    <a:pt x="353" y="196"/>
                  </a:lnTo>
                  <a:lnTo>
                    <a:pt x="355" y="200"/>
                  </a:lnTo>
                  <a:lnTo>
                    <a:pt x="360" y="197"/>
                  </a:lnTo>
                  <a:lnTo>
                    <a:pt x="360" y="193"/>
                  </a:lnTo>
                  <a:lnTo>
                    <a:pt x="356" y="193"/>
                  </a:lnTo>
                  <a:lnTo>
                    <a:pt x="356" y="197"/>
                  </a:lnTo>
                  <a:lnTo>
                    <a:pt x="368" y="197"/>
                  </a:lnTo>
                  <a:lnTo>
                    <a:pt x="368" y="192"/>
                  </a:lnTo>
                  <a:lnTo>
                    <a:pt x="364" y="192"/>
                  </a:lnTo>
                  <a:lnTo>
                    <a:pt x="364" y="196"/>
                  </a:lnTo>
                  <a:lnTo>
                    <a:pt x="375" y="196"/>
                  </a:lnTo>
                  <a:lnTo>
                    <a:pt x="375" y="188"/>
                  </a:lnTo>
                  <a:lnTo>
                    <a:pt x="371" y="188"/>
                  </a:lnTo>
                  <a:lnTo>
                    <a:pt x="347" y="187"/>
                  </a:lnTo>
                  <a:lnTo>
                    <a:pt x="347" y="189"/>
                  </a:lnTo>
                  <a:lnTo>
                    <a:pt x="351" y="189"/>
                  </a:lnTo>
                  <a:lnTo>
                    <a:pt x="351" y="185"/>
                  </a:lnTo>
                  <a:lnTo>
                    <a:pt x="274" y="185"/>
                  </a:lnTo>
                  <a:lnTo>
                    <a:pt x="274" y="188"/>
                  </a:lnTo>
                  <a:lnTo>
                    <a:pt x="278" y="188"/>
                  </a:lnTo>
                  <a:lnTo>
                    <a:pt x="278" y="184"/>
                  </a:lnTo>
                  <a:lnTo>
                    <a:pt x="274" y="184"/>
                  </a:lnTo>
                  <a:lnTo>
                    <a:pt x="75" y="181"/>
                  </a:lnTo>
                  <a:lnTo>
                    <a:pt x="75" y="184"/>
                  </a:lnTo>
                  <a:lnTo>
                    <a:pt x="79" y="184"/>
                  </a:lnTo>
                  <a:lnTo>
                    <a:pt x="79" y="180"/>
                  </a:lnTo>
                  <a:lnTo>
                    <a:pt x="75" y="180"/>
                  </a:lnTo>
                  <a:lnTo>
                    <a:pt x="15" y="179"/>
                  </a:lnTo>
                  <a:lnTo>
                    <a:pt x="2" y="177"/>
                  </a:lnTo>
                  <a:lnTo>
                    <a:pt x="2" y="180"/>
                  </a:lnTo>
                  <a:lnTo>
                    <a:pt x="6" y="18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6"/>
            <p:cNvSpPr>
              <a:spLocks noChangeAspect="1"/>
            </p:cNvSpPr>
            <p:nvPr/>
          </p:nvSpPr>
          <p:spPr bwMode="auto">
            <a:xfrm rot="16200000">
              <a:off x="3478" y="1597"/>
              <a:ext cx="340" cy="800"/>
            </a:xfrm>
            <a:custGeom>
              <a:avLst/>
              <a:gdLst>
                <a:gd name="T0" fmla="*/ 93 w 227"/>
                <a:gd name="T1" fmla="*/ 7 h 544"/>
                <a:gd name="T2" fmla="*/ 93 w 227"/>
                <a:gd name="T3" fmla="*/ 20 h 544"/>
                <a:gd name="T4" fmla="*/ 191 w 227"/>
                <a:gd name="T5" fmla="*/ 24 h 544"/>
                <a:gd name="T6" fmla="*/ 218 w 227"/>
                <a:gd name="T7" fmla="*/ 31 h 544"/>
                <a:gd name="T8" fmla="*/ 214 w 227"/>
                <a:gd name="T9" fmla="*/ 44 h 544"/>
                <a:gd name="T10" fmla="*/ 200 w 227"/>
                <a:gd name="T11" fmla="*/ 193 h 544"/>
                <a:gd name="T12" fmla="*/ 90 w 227"/>
                <a:gd name="T13" fmla="*/ 206 h 544"/>
                <a:gd name="T14" fmla="*/ 93 w 227"/>
                <a:gd name="T15" fmla="*/ 213 h 544"/>
                <a:gd name="T16" fmla="*/ 93 w 227"/>
                <a:gd name="T17" fmla="*/ 221 h 544"/>
                <a:gd name="T18" fmla="*/ 105 w 227"/>
                <a:gd name="T19" fmla="*/ 239 h 544"/>
                <a:gd name="T20" fmla="*/ 95 w 227"/>
                <a:gd name="T21" fmla="*/ 251 h 544"/>
                <a:gd name="T22" fmla="*/ 119 w 227"/>
                <a:gd name="T23" fmla="*/ 285 h 544"/>
                <a:gd name="T24" fmla="*/ 222 w 227"/>
                <a:gd name="T25" fmla="*/ 292 h 544"/>
                <a:gd name="T26" fmla="*/ 217 w 227"/>
                <a:gd name="T27" fmla="*/ 296 h 544"/>
                <a:gd name="T28" fmla="*/ 205 w 227"/>
                <a:gd name="T29" fmla="*/ 316 h 544"/>
                <a:gd name="T30" fmla="*/ 26 w 227"/>
                <a:gd name="T31" fmla="*/ 333 h 544"/>
                <a:gd name="T32" fmla="*/ 40 w 227"/>
                <a:gd name="T33" fmla="*/ 340 h 544"/>
                <a:gd name="T34" fmla="*/ 97 w 227"/>
                <a:gd name="T35" fmla="*/ 342 h 544"/>
                <a:gd name="T36" fmla="*/ 95 w 227"/>
                <a:gd name="T37" fmla="*/ 353 h 544"/>
                <a:gd name="T38" fmla="*/ 196 w 227"/>
                <a:gd name="T39" fmla="*/ 371 h 544"/>
                <a:gd name="T40" fmla="*/ 211 w 227"/>
                <a:gd name="T41" fmla="*/ 373 h 544"/>
                <a:gd name="T42" fmla="*/ 217 w 227"/>
                <a:gd name="T43" fmla="*/ 390 h 544"/>
                <a:gd name="T44" fmla="*/ 147 w 227"/>
                <a:gd name="T45" fmla="*/ 400 h 544"/>
                <a:gd name="T46" fmla="*/ 132 w 227"/>
                <a:gd name="T47" fmla="*/ 404 h 544"/>
                <a:gd name="T48" fmla="*/ 18 w 227"/>
                <a:gd name="T49" fmla="*/ 414 h 544"/>
                <a:gd name="T50" fmla="*/ 34 w 227"/>
                <a:gd name="T51" fmla="*/ 419 h 544"/>
                <a:gd name="T52" fmla="*/ 8 w 227"/>
                <a:gd name="T53" fmla="*/ 428 h 544"/>
                <a:gd name="T54" fmla="*/ 4 w 227"/>
                <a:gd name="T55" fmla="*/ 445 h 544"/>
                <a:gd name="T56" fmla="*/ 78 w 227"/>
                <a:gd name="T57" fmla="*/ 451 h 544"/>
                <a:gd name="T58" fmla="*/ 183 w 227"/>
                <a:gd name="T59" fmla="*/ 456 h 544"/>
                <a:gd name="T60" fmla="*/ 218 w 227"/>
                <a:gd name="T61" fmla="*/ 463 h 544"/>
                <a:gd name="T62" fmla="*/ 218 w 227"/>
                <a:gd name="T63" fmla="*/ 540 h 544"/>
                <a:gd name="T64" fmla="*/ 218 w 227"/>
                <a:gd name="T65" fmla="*/ 466 h 544"/>
                <a:gd name="T66" fmla="*/ 215 w 227"/>
                <a:gd name="T67" fmla="*/ 460 h 544"/>
                <a:gd name="T68" fmla="*/ 104 w 227"/>
                <a:gd name="T69" fmla="*/ 448 h 544"/>
                <a:gd name="T70" fmla="*/ 13 w 227"/>
                <a:gd name="T71" fmla="*/ 440 h 544"/>
                <a:gd name="T72" fmla="*/ 22 w 227"/>
                <a:gd name="T73" fmla="*/ 436 h 544"/>
                <a:gd name="T74" fmla="*/ 13 w 227"/>
                <a:gd name="T75" fmla="*/ 430 h 544"/>
                <a:gd name="T76" fmla="*/ 9 w 227"/>
                <a:gd name="T77" fmla="*/ 414 h 544"/>
                <a:gd name="T78" fmla="*/ 47 w 227"/>
                <a:gd name="T79" fmla="*/ 414 h 544"/>
                <a:gd name="T80" fmla="*/ 128 w 227"/>
                <a:gd name="T81" fmla="*/ 400 h 544"/>
                <a:gd name="T82" fmla="*/ 174 w 227"/>
                <a:gd name="T83" fmla="*/ 400 h 544"/>
                <a:gd name="T84" fmla="*/ 215 w 227"/>
                <a:gd name="T85" fmla="*/ 378 h 544"/>
                <a:gd name="T86" fmla="*/ 219 w 227"/>
                <a:gd name="T87" fmla="*/ 368 h 544"/>
                <a:gd name="T88" fmla="*/ 101 w 227"/>
                <a:gd name="T89" fmla="*/ 364 h 544"/>
                <a:gd name="T90" fmla="*/ 95 w 227"/>
                <a:gd name="T91" fmla="*/ 352 h 544"/>
                <a:gd name="T92" fmla="*/ 81 w 227"/>
                <a:gd name="T93" fmla="*/ 340 h 544"/>
                <a:gd name="T94" fmla="*/ 33 w 227"/>
                <a:gd name="T95" fmla="*/ 327 h 544"/>
                <a:gd name="T96" fmla="*/ 60 w 227"/>
                <a:gd name="T97" fmla="*/ 327 h 544"/>
                <a:gd name="T98" fmla="*/ 222 w 227"/>
                <a:gd name="T99" fmla="*/ 320 h 544"/>
                <a:gd name="T100" fmla="*/ 214 w 227"/>
                <a:gd name="T101" fmla="*/ 296 h 544"/>
                <a:gd name="T102" fmla="*/ 119 w 227"/>
                <a:gd name="T103" fmla="*/ 281 h 544"/>
                <a:gd name="T104" fmla="*/ 95 w 227"/>
                <a:gd name="T105" fmla="*/ 246 h 544"/>
                <a:gd name="T106" fmla="*/ 103 w 227"/>
                <a:gd name="T107" fmla="*/ 242 h 544"/>
                <a:gd name="T108" fmla="*/ 95 w 227"/>
                <a:gd name="T109" fmla="*/ 234 h 544"/>
                <a:gd name="T110" fmla="*/ 97 w 227"/>
                <a:gd name="T111" fmla="*/ 215 h 544"/>
                <a:gd name="T112" fmla="*/ 99 w 227"/>
                <a:gd name="T113" fmla="*/ 207 h 544"/>
                <a:gd name="T114" fmla="*/ 136 w 227"/>
                <a:gd name="T115" fmla="*/ 195 h 544"/>
                <a:gd name="T116" fmla="*/ 218 w 227"/>
                <a:gd name="T117" fmla="*/ 64 h 544"/>
                <a:gd name="T118" fmla="*/ 214 w 227"/>
                <a:gd name="T119" fmla="*/ 32 h 544"/>
                <a:gd name="T120" fmla="*/ 195 w 227"/>
                <a:gd name="T121" fmla="*/ 26 h 544"/>
                <a:gd name="T122" fmla="*/ 97 w 227"/>
                <a:gd name="T123" fmla="*/ 15 h 544"/>
                <a:gd name="T124" fmla="*/ 100 w 227"/>
                <a:gd name="T125" fmla="*/ 5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7" h="544">
                  <a:moveTo>
                    <a:pt x="150" y="1"/>
                  </a:moveTo>
                  <a:lnTo>
                    <a:pt x="144" y="1"/>
                  </a:lnTo>
                  <a:lnTo>
                    <a:pt x="144" y="2"/>
                  </a:lnTo>
                  <a:lnTo>
                    <a:pt x="147" y="2"/>
                  </a:lnTo>
                  <a:lnTo>
                    <a:pt x="147" y="0"/>
                  </a:lnTo>
                  <a:lnTo>
                    <a:pt x="114" y="1"/>
                  </a:lnTo>
                  <a:lnTo>
                    <a:pt x="93" y="2"/>
                  </a:lnTo>
                  <a:lnTo>
                    <a:pt x="91" y="2"/>
                  </a:lnTo>
                  <a:lnTo>
                    <a:pt x="91" y="6"/>
                  </a:lnTo>
                  <a:lnTo>
                    <a:pt x="93" y="6"/>
                  </a:lnTo>
                  <a:lnTo>
                    <a:pt x="93" y="4"/>
                  </a:lnTo>
                  <a:lnTo>
                    <a:pt x="87" y="4"/>
                  </a:lnTo>
                  <a:lnTo>
                    <a:pt x="87" y="11"/>
                  </a:lnTo>
                  <a:lnTo>
                    <a:pt x="96" y="11"/>
                  </a:lnTo>
                  <a:lnTo>
                    <a:pt x="96" y="7"/>
                  </a:lnTo>
                  <a:lnTo>
                    <a:pt x="93" y="7"/>
                  </a:lnTo>
                  <a:lnTo>
                    <a:pt x="93" y="14"/>
                  </a:lnTo>
                  <a:lnTo>
                    <a:pt x="97" y="14"/>
                  </a:lnTo>
                  <a:lnTo>
                    <a:pt x="97" y="10"/>
                  </a:lnTo>
                  <a:lnTo>
                    <a:pt x="95" y="10"/>
                  </a:lnTo>
                  <a:lnTo>
                    <a:pt x="95" y="11"/>
                  </a:lnTo>
                  <a:lnTo>
                    <a:pt x="97" y="11"/>
                  </a:lnTo>
                  <a:lnTo>
                    <a:pt x="97" y="9"/>
                  </a:lnTo>
                  <a:lnTo>
                    <a:pt x="93" y="9"/>
                  </a:lnTo>
                  <a:lnTo>
                    <a:pt x="93" y="13"/>
                  </a:lnTo>
                  <a:lnTo>
                    <a:pt x="96" y="13"/>
                  </a:lnTo>
                  <a:lnTo>
                    <a:pt x="95" y="10"/>
                  </a:lnTo>
                  <a:lnTo>
                    <a:pt x="91" y="14"/>
                  </a:lnTo>
                  <a:lnTo>
                    <a:pt x="95" y="18"/>
                  </a:lnTo>
                  <a:lnTo>
                    <a:pt x="96" y="15"/>
                  </a:lnTo>
                  <a:lnTo>
                    <a:pt x="93" y="15"/>
                  </a:lnTo>
                  <a:lnTo>
                    <a:pt x="93" y="20"/>
                  </a:lnTo>
                  <a:lnTo>
                    <a:pt x="95" y="22"/>
                  </a:lnTo>
                  <a:lnTo>
                    <a:pt x="97" y="23"/>
                  </a:lnTo>
                  <a:lnTo>
                    <a:pt x="99" y="19"/>
                  </a:lnTo>
                  <a:lnTo>
                    <a:pt x="96" y="19"/>
                  </a:lnTo>
                  <a:lnTo>
                    <a:pt x="96" y="24"/>
                  </a:lnTo>
                  <a:lnTo>
                    <a:pt x="119" y="24"/>
                  </a:lnTo>
                  <a:lnTo>
                    <a:pt x="119" y="20"/>
                  </a:lnTo>
                  <a:lnTo>
                    <a:pt x="117" y="20"/>
                  </a:lnTo>
                  <a:lnTo>
                    <a:pt x="117" y="24"/>
                  </a:lnTo>
                  <a:lnTo>
                    <a:pt x="119" y="26"/>
                  </a:lnTo>
                  <a:lnTo>
                    <a:pt x="156" y="27"/>
                  </a:lnTo>
                  <a:lnTo>
                    <a:pt x="156" y="23"/>
                  </a:lnTo>
                  <a:lnTo>
                    <a:pt x="153" y="23"/>
                  </a:lnTo>
                  <a:lnTo>
                    <a:pt x="153" y="28"/>
                  </a:lnTo>
                  <a:lnTo>
                    <a:pt x="191" y="28"/>
                  </a:lnTo>
                  <a:lnTo>
                    <a:pt x="191" y="24"/>
                  </a:lnTo>
                  <a:lnTo>
                    <a:pt x="188" y="24"/>
                  </a:lnTo>
                  <a:lnTo>
                    <a:pt x="188" y="29"/>
                  </a:lnTo>
                  <a:lnTo>
                    <a:pt x="217" y="29"/>
                  </a:lnTo>
                  <a:lnTo>
                    <a:pt x="217" y="26"/>
                  </a:lnTo>
                  <a:lnTo>
                    <a:pt x="214" y="26"/>
                  </a:lnTo>
                  <a:lnTo>
                    <a:pt x="214" y="29"/>
                  </a:lnTo>
                  <a:lnTo>
                    <a:pt x="217" y="31"/>
                  </a:lnTo>
                  <a:lnTo>
                    <a:pt x="223" y="32"/>
                  </a:lnTo>
                  <a:lnTo>
                    <a:pt x="223" y="28"/>
                  </a:lnTo>
                  <a:lnTo>
                    <a:pt x="220" y="28"/>
                  </a:lnTo>
                  <a:lnTo>
                    <a:pt x="220" y="29"/>
                  </a:lnTo>
                  <a:lnTo>
                    <a:pt x="223" y="29"/>
                  </a:lnTo>
                  <a:lnTo>
                    <a:pt x="223" y="27"/>
                  </a:lnTo>
                  <a:lnTo>
                    <a:pt x="215" y="27"/>
                  </a:lnTo>
                  <a:lnTo>
                    <a:pt x="215" y="31"/>
                  </a:lnTo>
                  <a:lnTo>
                    <a:pt x="218" y="31"/>
                  </a:lnTo>
                  <a:lnTo>
                    <a:pt x="218" y="28"/>
                  </a:lnTo>
                  <a:lnTo>
                    <a:pt x="214" y="29"/>
                  </a:lnTo>
                  <a:lnTo>
                    <a:pt x="207" y="31"/>
                  </a:lnTo>
                  <a:lnTo>
                    <a:pt x="213" y="35"/>
                  </a:lnTo>
                  <a:lnTo>
                    <a:pt x="214" y="36"/>
                  </a:lnTo>
                  <a:lnTo>
                    <a:pt x="215" y="33"/>
                  </a:lnTo>
                  <a:lnTo>
                    <a:pt x="213" y="33"/>
                  </a:lnTo>
                  <a:lnTo>
                    <a:pt x="213" y="36"/>
                  </a:lnTo>
                  <a:lnTo>
                    <a:pt x="217" y="40"/>
                  </a:lnTo>
                  <a:lnTo>
                    <a:pt x="218" y="37"/>
                  </a:lnTo>
                  <a:lnTo>
                    <a:pt x="215" y="37"/>
                  </a:lnTo>
                  <a:lnTo>
                    <a:pt x="215" y="39"/>
                  </a:lnTo>
                  <a:lnTo>
                    <a:pt x="218" y="39"/>
                  </a:lnTo>
                  <a:lnTo>
                    <a:pt x="218" y="36"/>
                  </a:lnTo>
                  <a:lnTo>
                    <a:pt x="214" y="36"/>
                  </a:lnTo>
                  <a:lnTo>
                    <a:pt x="214" y="44"/>
                  </a:lnTo>
                  <a:lnTo>
                    <a:pt x="218" y="44"/>
                  </a:lnTo>
                  <a:lnTo>
                    <a:pt x="218" y="40"/>
                  </a:lnTo>
                  <a:lnTo>
                    <a:pt x="215" y="40"/>
                  </a:lnTo>
                  <a:lnTo>
                    <a:pt x="215" y="66"/>
                  </a:lnTo>
                  <a:lnTo>
                    <a:pt x="218" y="68"/>
                  </a:lnTo>
                  <a:lnTo>
                    <a:pt x="219" y="66"/>
                  </a:lnTo>
                  <a:lnTo>
                    <a:pt x="217" y="66"/>
                  </a:lnTo>
                  <a:lnTo>
                    <a:pt x="217" y="75"/>
                  </a:lnTo>
                  <a:lnTo>
                    <a:pt x="219" y="75"/>
                  </a:lnTo>
                  <a:lnTo>
                    <a:pt x="219" y="72"/>
                  </a:lnTo>
                  <a:lnTo>
                    <a:pt x="215" y="72"/>
                  </a:lnTo>
                  <a:lnTo>
                    <a:pt x="215" y="191"/>
                  </a:lnTo>
                  <a:lnTo>
                    <a:pt x="218" y="191"/>
                  </a:lnTo>
                  <a:lnTo>
                    <a:pt x="218" y="189"/>
                  </a:lnTo>
                  <a:lnTo>
                    <a:pt x="200" y="189"/>
                  </a:lnTo>
                  <a:lnTo>
                    <a:pt x="200" y="193"/>
                  </a:lnTo>
                  <a:lnTo>
                    <a:pt x="202" y="193"/>
                  </a:lnTo>
                  <a:lnTo>
                    <a:pt x="202" y="190"/>
                  </a:lnTo>
                  <a:lnTo>
                    <a:pt x="169" y="191"/>
                  </a:lnTo>
                  <a:lnTo>
                    <a:pt x="132" y="193"/>
                  </a:lnTo>
                  <a:lnTo>
                    <a:pt x="130" y="193"/>
                  </a:lnTo>
                  <a:lnTo>
                    <a:pt x="130" y="197"/>
                  </a:lnTo>
                  <a:lnTo>
                    <a:pt x="132" y="197"/>
                  </a:lnTo>
                  <a:lnTo>
                    <a:pt x="132" y="194"/>
                  </a:lnTo>
                  <a:lnTo>
                    <a:pt x="104" y="195"/>
                  </a:lnTo>
                  <a:lnTo>
                    <a:pt x="90" y="197"/>
                  </a:lnTo>
                  <a:lnTo>
                    <a:pt x="87" y="197"/>
                  </a:lnTo>
                  <a:lnTo>
                    <a:pt x="87" y="204"/>
                  </a:lnTo>
                  <a:lnTo>
                    <a:pt x="92" y="204"/>
                  </a:lnTo>
                  <a:lnTo>
                    <a:pt x="92" y="200"/>
                  </a:lnTo>
                  <a:lnTo>
                    <a:pt x="90" y="200"/>
                  </a:lnTo>
                  <a:lnTo>
                    <a:pt x="90" y="206"/>
                  </a:lnTo>
                  <a:lnTo>
                    <a:pt x="97" y="206"/>
                  </a:lnTo>
                  <a:lnTo>
                    <a:pt x="97" y="202"/>
                  </a:lnTo>
                  <a:lnTo>
                    <a:pt x="95" y="202"/>
                  </a:lnTo>
                  <a:lnTo>
                    <a:pt x="95" y="203"/>
                  </a:lnTo>
                  <a:lnTo>
                    <a:pt x="97" y="203"/>
                  </a:lnTo>
                  <a:lnTo>
                    <a:pt x="96" y="200"/>
                  </a:lnTo>
                  <a:lnTo>
                    <a:pt x="93" y="203"/>
                  </a:lnTo>
                  <a:lnTo>
                    <a:pt x="93" y="206"/>
                  </a:lnTo>
                  <a:lnTo>
                    <a:pt x="96" y="206"/>
                  </a:lnTo>
                  <a:lnTo>
                    <a:pt x="96" y="203"/>
                  </a:lnTo>
                  <a:lnTo>
                    <a:pt x="92" y="203"/>
                  </a:lnTo>
                  <a:lnTo>
                    <a:pt x="92" y="210"/>
                  </a:lnTo>
                  <a:lnTo>
                    <a:pt x="95" y="212"/>
                  </a:lnTo>
                  <a:lnTo>
                    <a:pt x="96" y="210"/>
                  </a:lnTo>
                  <a:lnTo>
                    <a:pt x="93" y="210"/>
                  </a:lnTo>
                  <a:lnTo>
                    <a:pt x="93" y="213"/>
                  </a:lnTo>
                  <a:lnTo>
                    <a:pt x="96" y="216"/>
                  </a:lnTo>
                  <a:lnTo>
                    <a:pt x="97" y="213"/>
                  </a:lnTo>
                  <a:lnTo>
                    <a:pt x="95" y="213"/>
                  </a:lnTo>
                  <a:lnTo>
                    <a:pt x="95" y="219"/>
                  </a:lnTo>
                  <a:lnTo>
                    <a:pt x="100" y="219"/>
                  </a:lnTo>
                  <a:lnTo>
                    <a:pt x="100" y="215"/>
                  </a:lnTo>
                  <a:lnTo>
                    <a:pt x="97" y="215"/>
                  </a:lnTo>
                  <a:lnTo>
                    <a:pt x="97" y="219"/>
                  </a:lnTo>
                  <a:lnTo>
                    <a:pt x="100" y="219"/>
                  </a:lnTo>
                  <a:lnTo>
                    <a:pt x="100" y="216"/>
                  </a:lnTo>
                  <a:lnTo>
                    <a:pt x="96" y="216"/>
                  </a:lnTo>
                  <a:lnTo>
                    <a:pt x="96" y="220"/>
                  </a:lnTo>
                  <a:lnTo>
                    <a:pt x="99" y="220"/>
                  </a:lnTo>
                  <a:lnTo>
                    <a:pt x="99" y="217"/>
                  </a:lnTo>
                  <a:lnTo>
                    <a:pt x="93" y="217"/>
                  </a:lnTo>
                  <a:lnTo>
                    <a:pt x="93" y="221"/>
                  </a:lnTo>
                  <a:lnTo>
                    <a:pt x="96" y="221"/>
                  </a:lnTo>
                  <a:lnTo>
                    <a:pt x="95" y="219"/>
                  </a:lnTo>
                  <a:lnTo>
                    <a:pt x="92" y="221"/>
                  </a:lnTo>
                  <a:lnTo>
                    <a:pt x="92" y="238"/>
                  </a:lnTo>
                  <a:lnTo>
                    <a:pt x="99" y="238"/>
                  </a:lnTo>
                  <a:lnTo>
                    <a:pt x="99" y="234"/>
                  </a:lnTo>
                  <a:lnTo>
                    <a:pt x="96" y="234"/>
                  </a:lnTo>
                  <a:lnTo>
                    <a:pt x="96" y="241"/>
                  </a:lnTo>
                  <a:lnTo>
                    <a:pt x="105" y="241"/>
                  </a:lnTo>
                  <a:lnTo>
                    <a:pt x="105" y="237"/>
                  </a:lnTo>
                  <a:lnTo>
                    <a:pt x="103" y="237"/>
                  </a:lnTo>
                  <a:lnTo>
                    <a:pt x="103" y="242"/>
                  </a:lnTo>
                  <a:lnTo>
                    <a:pt x="108" y="242"/>
                  </a:lnTo>
                  <a:lnTo>
                    <a:pt x="108" y="238"/>
                  </a:lnTo>
                  <a:lnTo>
                    <a:pt x="105" y="238"/>
                  </a:lnTo>
                  <a:lnTo>
                    <a:pt x="105" y="239"/>
                  </a:lnTo>
                  <a:lnTo>
                    <a:pt x="108" y="239"/>
                  </a:lnTo>
                  <a:lnTo>
                    <a:pt x="106" y="237"/>
                  </a:lnTo>
                  <a:lnTo>
                    <a:pt x="105" y="238"/>
                  </a:lnTo>
                  <a:lnTo>
                    <a:pt x="106" y="241"/>
                  </a:lnTo>
                  <a:lnTo>
                    <a:pt x="106" y="238"/>
                  </a:lnTo>
                  <a:lnTo>
                    <a:pt x="103" y="239"/>
                  </a:lnTo>
                  <a:lnTo>
                    <a:pt x="100" y="239"/>
                  </a:lnTo>
                  <a:lnTo>
                    <a:pt x="100" y="243"/>
                  </a:lnTo>
                  <a:lnTo>
                    <a:pt x="103" y="243"/>
                  </a:lnTo>
                  <a:lnTo>
                    <a:pt x="103" y="241"/>
                  </a:lnTo>
                  <a:lnTo>
                    <a:pt x="95" y="242"/>
                  </a:lnTo>
                  <a:lnTo>
                    <a:pt x="93" y="242"/>
                  </a:lnTo>
                  <a:lnTo>
                    <a:pt x="91" y="243"/>
                  </a:lnTo>
                  <a:lnTo>
                    <a:pt x="90" y="243"/>
                  </a:lnTo>
                  <a:lnTo>
                    <a:pt x="90" y="251"/>
                  </a:lnTo>
                  <a:lnTo>
                    <a:pt x="95" y="251"/>
                  </a:lnTo>
                  <a:lnTo>
                    <a:pt x="95" y="247"/>
                  </a:lnTo>
                  <a:lnTo>
                    <a:pt x="92" y="247"/>
                  </a:lnTo>
                  <a:lnTo>
                    <a:pt x="92" y="252"/>
                  </a:lnTo>
                  <a:lnTo>
                    <a:pt x="96" y="252"/>
                  </a:lnTo>
                  <a:lnTo>
                    <a:pt x="96" y="248"/>
                  </a:lnTo>
                  <a:lnTo>
                    <a:pt x="93" y="248"/>
                  </a:lnTo>
                  <a:lnTo>
                    <a:pt x="93" y="251"/>
                  </a:lnTo>
                  <a:lnTo>
                    <a:pt x="96" y="251"/>
                  </a:lnTo>
                  <a:lnTo>
                    <a:pt x="96" y="248"/>
                  </a:lnTo>
                  <a:lnTo>
                    <a:pt x="92" y="248"/>
                  </a:lnTo>
                  <a:lnTo>
                    <a:pt x="92" y="283"/>
                  </a:lnTo>
                  <a:lnTo>
                    <a:pt x="99" y="283"/>
                  </a:lnTo>
                  <a:lnTo>
                    <a:pt x="99" y="279"/>
                  </a:lnTo>
                  <a:lnTo>
                    <a:pt x="96" y="279"/>
                  </a:lnTo>
                  <a:lnTo>
                    <a:pt x="96" y="285"/>
                  </a:lnTo>
                  <a:lnTo>
                    <a:pt x="119" y="285"/>
                  </a:lnTo>
                  <a:lnTo>
                    <a:pt x="119" y="281"/>
                  </a:lnTo>
                  <a:lnTo>
                    <a:pt x="117" y="281"/>
                  </a:lnTo>
                  <a:lnTo>
                    <a:pt x="117" y="287"/>
                  </a:lnTo>
                  <a:lnTo>
                    <a:pt x="156" y="287"/>
                  </a:lnTo>
                  <a:lnTo>
                    <a:pt x="156" y="283"/>
                  </a:lnTo>
                  <a:lnTo>
                    <a:pt x="153" y="283"/>
                  </a:lnTo>
                  <a:lnTo>
                    <a:pt x="153" y="289"/>
                  </a:lnTo>
                  <a:lnTo>
                    <a:pt x="191" y="289"/>
                  </a:lnTo>
                  <a:lnTo>
                    <a:pt x="191" y="285"/>
                  </a:lnTo>
                  <a:lnTo>
                    <a:pt x="188" y="285"/>
                  </a:lnTo>
                  <a:lnTo>
                    <a:pt x="188" y="289"/>
                  </a:lnTo>
                  <a:lnTo>
                    <a:pt x="191" y="290"/>
                  </a:lnTo>
                  <a:lnTo>
                    <a:pt x="215" y="291"/>
                  </a:lnTo>
                  <a:lnTo>
                    <a:pt x="215" y="287"/>
                  </a:lnTo>
                  <a:lnTo>
                    <a:pt x="215" y="291"/>
                  </a:lnTo>
                  <a:lnTo>
                    <a:pt x="222" y="292"/>
                  </a:lnTo>
                  <a:lnTo>
                    <a:pt x="222" y="289"/>
                  </a:lnTo>
                  <a:lnTo>
                    <a:pt x="219" y="289"/>
                  </a:lnTo>
                  <a:lnTo>
                    <a:pt x="219" y="290"/>
                  </a:lnTo>
                  <a:lnTo>
                    <a:pt x="222" y="290"/>
                  </a:lnTo>
                  <a:lnTo>
                    <a:pt x="222" y="287"/>
                  </a:lnTo>
                  <a:lnTo>
                    <a:pt x="217" y="289"/>
                  </a:lnTo>
                  <a:lnTo>
                    <a:pt x="213" y="290"/>
                  </a:lnTo>
                  <a:lnTo>
                    <a:pt x="210" y="290"/>
                  </a:lnTo>
                  <a:lnTo>
                    <a:pt x="210" y="298"/>
                  </a:lnTo>
                  <a:lnTo>
                    <a:pt x="214" y="298"/>
                  </a:lnTo>
                  <a:lnTo>
                    <a:pt x="214" y="294"/>
                  </a:lnTo>
                  <a:lnTo>
                    <a:pt x="211" y="294"/>
                  </a:lnTo>
                  <a:lnTo>
                    <a:pt x="211" y="298"/>
                  </a:lnTo>
                  <a:lnTo>
                    <a:pt x="213" y="299"/>
                  </a:lnTo>
                  <a:lnTo>
                    <a:pt x="215" y="300"/>
                  </a:lnTo>
                  <a:lnTo>
                    <a:pt x="217" y="296"/>
                  </a:lnTo>
                  <a:lnTo>
                    <a:pt x="214" y="296"/>
                  </a:lnTo>
                  <a:lnTo>
                    <a:pt x="214" y="307"/>
                  </a:lnTo>
                  <a:lnTo>
                    <a:pt x="218" y="307"/>
                  </a:lnTo>
                  <a:lnTo>
                    <a:pt x="218" y="303"/>
                  </a:lnTo>
                  <a:lnTo>
                    <a:pt x="215" y="303"/>
                  </a:lnTo>
                  <a:lnTo>
                    <a:pt x="215" y="316"/>
                  </a:lnTo>
                  <a:lnTo>
                    <a:pt x="218" y="316"/>
                  </a:lnTo>
                  <a:lnTo>
                    <a:pt x="218" y="313"/>
                  </a:lnTo>
                  <a:lnTo>
                    <a:pt x="214" y="313"/>
                  </a:lnTo>
                  <a:lnTo>
                    <a:pt x="214" y="317"/>
                  </a:lnTo>
                  <a:lnTo>
                    <a:pt x="217" y="317"/>
                  </a:lnTo>
                  <a:lnTo>
                    <a:pt x="217" y="314"/>
                  </a:lnTo>
                  <a:lnTo>
                    <a:pt x="202" y="314"/>
                  </a:lnTo>
                  <a:lnTo>
                    <a:pt x="202" y="318"/>
                  </a:lnTo>
                  <a:lnTo>
                    <a:pt x="205" y="318"/>
                  </a:lnTo>
                  <a:lnTo>
                    <a:pt x="205" y="316"/>
                  </a:lnTo>
                  <a:lnTo>
                    <a:pt x="166" y="317"/>
                  </a:lnTo>
                  <a:lnTo>
                    <a:pt x="112" y="318"/>
                  </a:lnTo>
                  <a:lnTo>
                    <a:pt x="109" y="318"/>
                  </a:lnTo>
                  <a:lnTo>
                    <a:pt x="109" y="322"/>
                  </a:lnTo>
                  <a:lnTo>
                    <a:pt x="112" y="322"/>
                  </a:lnTo>
                  <a:lnTo>
                    <a:pt x="112" y="320"/>
                  </a:lnTo>
                  <a:lnTo>
                    <a:pt x="60" y="321"/>
                  </a:lnTo>
                  <a:lnTo>
                    <a:pt x="27" y="322"/>
                  </a:lnTo>
                  <a:lnTo>
                    <a:pt x="25" y="322"/>
                  </a:lnTo>
                  <a:lnTo>
                    <a:pt x="25" y="326"/>
                  </a:lnTo>
                  <a:lnTo>
                    <a:pt x="27" y="326"/>
                  </a:lnTo>
                  <a:lnTo>
                    <a:pt x="27" y="324"/>
                  </a:lnTo>
                  <a:lnTo>
                    <a:pt x="17" y="324"/>
                  </a:lnTo>
                  <a:lnTo>
                    <a:pt x="17" y="330"/>
                  </a:lnTo>
                  <a:lnTo>
                    <a:pt x="20" y="331"/>
                  </a:lnTo>
                  <a:lnTo>
                    <a:pt x="26" y="333"/>
                  </a:lnTo>
                  <a:lnTo>
                    <a:pt x="26" y="329"/>
                  </a:lnTo>
                  <a:lnTo>
                    <a:pt x="24" y="329"/>
                  </a:lnTo>
                  <a:lnTo>
                    <a:pt x="24" y="334"/>
                  </a:lnTo>
                  <a:lnTo>
                    <a:pt x="29" y="334"/>
                  </a:lnTo>
                  <a:lnTo>
                    <a:pt x="29" y="330"/>
                  </a:lnTo>
                  <a:lnTo>
                    <a:pt x="26" y="330"/>
                  </a:lnTo>
                  <a:lnTo>
                    <a:pt x="26" y="331"/>
                  </a:lnTo>
                  <a:lnTo>
                    <a:pt x="29" y="331"/>
                  </a:lnTo>
                  <a:lnTo>
                    <a:pt x="29" y="329"/>
                  </a:lnTo>
                  <a:lnTo>
                    <a:pt x="25" y="329"/>
                  </a:lnTo>
                  <a:lnTo>
                    <a:pt x="25" y="339"/>
                  </a:lnTo>
                  <a:lnTo>
                    <a:pt x="40" y="339"/>
                  </a:lnTo>
                  <a:lnTo>
                    <a:pt x="40" y="335"/>
                  </a:lnTo>
                  <a:lnTo>
                    <a:pt x="38" y="335"/>
                  </a:lnTo>
                  <a:lnTo>
                    <a:pt x="38" y="339"/>
                  </a:lnTo>
                  <a:lnTo>
                    <a:pt x="40" y="340"/>
                  </a:lnTo>
                  <a:lnTo>
                    <a:pt x="61" y="342"/>
                  </a:lnTo>
                  <a:lnTo>
                    <a:pt x="81" y="343"/>
                  </a:lnTo>
                  <a:lnTo>
                    <a:pt x="81" y="339"/>
                  </a:lnTo>
                  <a:lnTo>
                    <a:pt x="78" y="339"/>
                  </a:lnTo>
                  <a:lnTo>
                    <a:pt x="78" y="343"/>
                  </a:lnTo>
                  <a:lnTo>
                    <a:pt x="81" y="344"/>
                  </a:lnTo>
                  <a:lnTo>
                    <a:pt x="97" y="346"/>
                  </a:lnTo>
                  <a:lnTo>
                    <a:pt x="97" y="342"/>
                  </a:lnTo>
                  <a:lnTo>
                    <a:pt x="97" y="346"/>
                  </a:lnTo>
                  <a:lnTo>
                    <a:pt x="104" y="347"/>
                  </a:lnTo>
                  <a:lnTo>
                    <a:pt x="104" y="343"/>
                  </a:lnTo>
                  <a:lnTo>
                    <a:pt x="101" y="343"/>
                  </a:lnTo>
                  <a:lnTo>
                    <a:pt x="101" y="344"/>
                  </a:lnTo>
                  <a:lnTo>
                    <a:pt x="104" y="344"/>
                  </a:lnTo>
                  <a:lnTo>
                    <a:pt x="104" y="342"/>
                  </a:lnTo>
                  <a:lnTo>
                    <a:pt x="97" y="342"/>
                  </a:lnTo>
                  <a:lnTo>
                    <a:pt x="97" y="346"/>
                  </a:lnTo>
                  <a:lnTo>
                    <a:pt x="100" y="346"/>
                  </a:lnTo>
                  <a:lnTo>
                    <a:pt x="100" y="343"/>
                  </a:lnTo>
                  <a:lnTo>
                    <a:pt x="96" y="344"/>
                  </a:lnTo>
                  <a:lnTo>
                    <a:pt x="93" y="344"/>
                  </a:lnTo>
                  <a:lnTo>
                    <a:pt x="93" y="348"/>
                  </a:lnTo>
                  <a:lnTo>
                    <a:pt x="96" y="348"/>
                  </a:lnTo>
                  <a:lnTo>
                    <a:pt x="96" y="346"/>
                  </a:lnTo>
                  <a:lnTo>
                    <a:pt x="92" y="346"/>
                  </a:lnTo>
                  <a:lnTo>
                    <a:pt x="92" y="349"/>
                  </a:lnTo>
                  <a:lnTo>
                    <a:pt x="95" y="349"/>
                  </a:lnTo>
                  <a:lnTo>
                    <a:pt x="95" y="347"/>
                  </a:lnTo>
                  <a:lnTo>
                    <a:pt x="91" y="347"/>
                  </a:lnTo>
                  <a:lnTo>
                    <a:pt x="91" y="353"/>
                  </a:lnTo>
                  <a:lnTo>
                    <a:pt x="93" y="356"/>
                  </a:lnTo>
                  <a:lnTo>
                    <a:pt x="95" y="353"/>
                  </a:lnTo>
                  <a:lnTo>
                    <a:pt x="92" y="353"/>
                  </a:lnTo>
                  <a:lnTo>
                    <a:pt x="92" y="366"/>
                  </a:lnTo>
                  <a:lnTo>
                    <a:pt x="101" y="366"/>
                  </a:lnTo>
                  <a:lnTo>
                    <a:pt x="101" y="362"/>
                  </a:lnTo>
                  <a:lnTo>
                    <a:pt x="99" y="362"/>
                  </a:lnTo>
                  <a:lnTo>
                    <a:pt x="99" y="368"/>
                  </a:lnTo>
                  <a:lnTo>
                    <a:pt x="127" y="368"/>
                  </a:lnTo>
                  <a:lnTo>
                    <a:pt x="127" y="364"/>
                  </a:lnTo>
                  <a:lnTo>
                    <a:pt x="125" y="364"/>
                  </a:lnTo>
                  <a:lnTo>
                    <a:pt x="125" y="368"/>
                  </a:lnTo>
                  <a:lnTo>
                    <a:pt x="127" y="369"/>
                  </a:lnTo>
                  <a:lnTo>
                    <a:pt x="163" y="370"/>
                  </a:lnTo>
                  <a:lnTo>
                    <a:pt x="163" y="366"/>
                  </a:lnTo>
                  <a:lnTo>
                    <a:pt x="161" y="366"/>
                  </a:lnTo>
                  <a:lnTo>
                    <a:pt x="161" y="371"/>
                  </a:lnTo>
                  <a:lnTo>
                    <a:pt x="196" y="371"/>
                  </a:lnTo>
                  <a:lnTo>
                    <a:pt x="196" y="368"/>
                  </a:lnTo>
                  <a:lnTo>
                    <a:pt x="193" y="368"/>
                  </a:lnTo>
                  <a:lnTo>
                    <a:pt x="193" y="371"/>
                  </a:lnTo>
                  <a:lnTo>
                    <a:pt x="196" y="373"/>
                  </a:lnTo>
                  <a:lnTo>
                    <a:pt x="218" y="374"/>
                  </a:lnTo>
                  <a:lnTo>
                    <a:pt x="218" y="370"/>
                  </a:lnTo>
                  <a:lnTo>
                    <a:pt x="218" y="374"/>
                  </a:lnTo>
                  <a:lnTo>
                    <a:pt x="222" y="375"/>
                  </a:lnTo>
                  <a:lnTo>
                    <a:pt x="222" y="371"/>
                  </a:lnTo>
                  <a:lnTo>
                    <a:pt x="219" y="371"/>
                  </a:lnTo>
                  <a:lnTo>
                    <a:pt x="219" y="373"/>
                  </a:lnTo>
                  <a:lnTo>
                    <a:pt x="222" y="373"/>
                  </a:lnTo>
                  <a:lnTo>
                    <a:pt x="222" y="370"/>
                  </a:lnTo>
                  <a:lnTo>
                    <a:pt x="215" y="371"/>
                  </a:lnTo>
                  <a:lnTo>
                    <a:pt x="214" y="371"/>
                  </a:lnTo>
                  <a:lnTo>
                    <a:pt x="211" y="373"/>
                  </a:lnTo>
                  <a:lnTo>
                    <a:pt x="210" y="373"/>
                  </a:lnTo>
                  <a:lnTo>
                    <a:pt x="210" y="381"/>
                  </a:lnTo>
                  <a:lnTo>
                    <a:pt x="215" y="381"/>
                  </a:lnTo>
                  <a:lnTo>
                    <a:pt x="215" y="377"/>
                  </a:lnTo>
                  <a:lnTo>
                    <a:pt x="213" y="377"/>
                  </a:lnTo>
                  <a:lnTo>
                    <a:pt x="213" y="382"/>
                  </a:lnTo>
                  <a:lnTo>
                    <a:pt x="217" y="382"/>
                  </a:lnTo>
                  <a:lnTo>
                    <a:pt x="217" y="378"/>
                  </a:lnTo>
                  <a:lnTo>
                    <a:pt x="214" y="378"/>
                  </a:lnTo>
                  <a:lnTo>
                    <a:pt x="214" y="384"/>
                  </a:lnTo>
                  <a:lnTo>
                    <a:pt x="217" y="387"/>
                  </a:lnTo>
                  <a:lnTo>
                    <a:pt x="218" y="384"/>
                  </a:lnTo>
                  <a:lnTo>
                    <a:pt x="215" y="384"/>
                  </a:lnTo>
                  <a:lnTo>
                    <a:pt x="215" y="392"/>
                  </a:lnTo>
                  <a:lnTo>
                    <a:pt x="218" y="392"/>
                  </a:lnTo>
                  <a:lnTo>
                    <a:pt x="217" y="390"/>
                  </a:lnTo>
                  <a:lnTo>
                    <a:pt x="214" y="391"/>
                  </a:lnTo>
                  <a:lnTo>
                    <a:pt x="213" y="391"/>
                  </a:lnTo>
                  <a:lnTo>
                    <a:pt x="213" y="395"/>
                  </a:lnTo>
                  <a:lnTo>
                    <a:pt x="215" y="395"/>
                  </a:lnTo>
                  <a:lnTo>
                    <a:pt x="215" y="392"/>
                  </a:lnTo>
                  <a:lnTo>
                    <a:pt x="197" y="392"/>
                  </a:lnTo>
                  <a:lnTo>
                    <a:pt x="197" y="396"/>
                  </a:lnTo>
                  <a:lnTo>
                    <a:pt x="200" y="396"/>
                  </a:lnTo>
                  <a:lnTo>
                    <a:pt x="200" y="394"/>
                  </a:lnTo>
                  <a:lnTo>
                    <a:pt x="171" y="394"/>
                  </a:lnTo>
                  <a:lnTo>
                    <a:pt x="171" y="397"/>
                  </a:lnTo>
                  <a:lnTo>
                    <a:pt x="174" y="397"/>
                  </a:lnTo>
                  <a:lnTo>
                    <a:pt x="174" y="395"/>
                  </a:lnTo>
                  <a:lnTo>
                    <a:pt x="149" y="396"/>
                  </a:lnTo>
                  <a:lnTo>
                    <a:pt x="147" y="396"/>
                  </a:lnTo>
                  <a:lnTo>
                    <a:pt x="147" y="400"/>
                  </a:lnTo>
                  <a:lnTo>
                    <a:pt x="149" y="400"/>
                  </a:lnTo>
                  <a:lnTo>
                    <a:pt x="149" y="397"/>
                  </a:lnTo>
                  <a:lnTo>
                    <a:pt x="130" y="397"/>
                  </a:lnTo>
                  <a:lnTo>
                    <a:pt x="130" y="401"/>
                  </a:lnTo>
                  <a:lnTo>
                    <a:pt x="132" y="401"/>
                  </a:lnTo>
                  <a:lnTo>
                    <a:pt x="132" y="399"/>
                  </a:lnTo>
                  <a:lnTo>
                    <a:pt x="127" y="400"/>
                  </a:lnTo>
                  <a:lnTo>
                    <a:pt x="126" y="406"/>
                  </a:lnTo>
                  <a:lnTo>
                    <a:pt x="128" y="408"/>
                  </a:lnTo>
                  <a:lnTo>
                    <a:pt x="130" y="404"/>
                  </a:lnTo>
                  <a:lnTo>
                    <a:pt x="127" y="404"/>
                  </a:lnTo>
                  <a:lnTo>
                    <a:pt x="127" y="408"/>
                  </a:lnTo>
                  <a:lnTo>
                    <a:pt x="128" y="409"/>
                  </a:lnTo>
                  <a:lnTo>
                    <a:pt x="131" y="410"/>
                  </a:lnTo>
                  <a:lnTo>
                    <a:pt x="132" y="406"/>
                  </a:lnTo>
                  <a:lnTo>
                    <a:pt x="132" y="404"/>
                  </a:lnTo>
                  <a:lnTo>
                    <a:pt x="117" y="405"/>
                  </a:lnTo>
                  <a:lnTo>
                    <a:pt x="114" y="405"/>
                  </a:lnTo>
                  <a:lnTo>
                    <a:pt x="114" y="409"/>
                  </a:lnTo>
                  <a:lnTo>
                    <a:pt x="117" y="409"/>
                  </a:lnTo>
                  <a:lnTo>
                    <a:pt x="117" y="406"/>
                  </a:lnTo>
                  <a:lnTo>
                    <a:pt x="81" y="406"/>
                  </a:lnTo>
                  <a:lnTo>
                    <a:pt x="81" y="410"/>
                  </a:lnTo>
                  <a:lnTo>
                    <a:pt x="83" y="410"/>
                  </a:lnTo>
                  <a:lnTo>
                    <a:pt x="83" y="408"/>
                  </a:lnTo>
                  <a:lnTo>
                    <a:pt x="44" y="408"/>
                  </a:lnTo>
                  <a:lnTo>
                    <a:pt x="44" y="413"/>
                  </a:lnTo>
                  <a:lnTo>
                    <a:pt x="47" y="413"/>
                  </a:lnTo>
                  <a:lnTo>
                    <a:pt x="47" y="410"/>
                  </a:lnTo>
                  <a:lnTo>
                    <a:pt x="16" y="410"/>
                  </a:lnTo>
                  <a:lnTo>
                    <a:pt x="16" y="414"/>
                  </a:lnTo>
                  <a:lnTo>
                    <a:pt x="18" y="414"/>
                  </a:lnTo>
                  <a:lnTo>
                    <a:pt x="18" y="412"/>
                  </a:lnTo>
                  <a:lnTo>
                    <a:pt x="0" y="412"/>
                  </a:lnTo>
                  <a:lnTo>
                    <a:pt x="0" y="418"/>
                  </a:lnTo>
                  <a:lnTo>
                    <a:pt x="3" y="419"/>
                  </a:lnTo>
                  <a:lnTo>
                    <a:pt x="9" y="421"/>
                  </a:lnTo>
                  <a:lnTo>
                    <a:pt x="8" y="419"/>
                  </a:lnTo>
                  <a:lnTo>
                    <a:pt x="9" y="421"/>
                  </a:lnTo>
                  <a:lnTo>
                    <a:pt x="30" y="422"/>
                  </a:lnTo>
                  <a:lnTo>
                    <a:pt x="30" y="418"/>
                  </a:lnTo>
                  <a:lnTo>
                    <a:pt x="27" y="418"/>
                  </a:lnTo>
                  <a:lnTo>
                    <a:pt x="27" y="422"/>
                  </a:lnTo>
                  <a:lnTo>
                    <a:pt x="30" y="423"/>
                  </a:lnTo>
                  <a:lnTo>
                    <a:pt x="40" y="425"/>
                  </a:lnTo>
                  <a:lnTo>
                    <a:pt x="40" y="418"/>
                  </a:lnTo>
                  <a:lnTo>
                    <a:pt x="36" y="419"/>
                  </a:lnTo>
                  <a:lnTo>
                    <a:pt x="34" y="419"/>
                  </a:lnTo>
                  <a:lnTo>
                    <a:pt x="34" y="423"/>
                  </a:lnTo>
                  <a:lnTo>
                    <a:pt x="36" y="423"/>
                  </a:lnTo>
                  <a:lnTo>
                    <a:pt x="36" y="421"/>
                  </a:lnTo>
                  <a:lnTo>
                    <a:pt x="27" y="422"/>
                  </a:lnTo>
                  <a:lnTo>
                    <a:pt x="27" y="425"/>
                  </a:lnTo>
                  <a:lnTo>
                    <a:pt x="27" y="422"/>
                  </a:lnTo>
                  <a:lnTo>
                    <a:pt x="13" y="423"/>
                  </a:lnTo>
                  <a:lnTo>
                    <a:pt x="11" y="423"/>
                  </a:lnTo>
                  <a:lnTo>
                    <a:pt x="11" y="427"/>
                  </a:lnTo>
                  <a:lnTo>
                    <a:pt x="13" y="427"/>
                  </a:lnTo>
                  <a:lnTo>
                    <a:pt x="13" y="425"/>
                  </a:lnTo>
                  <a:lnTo>
                    <a:pt x="2" y="425"/>
                  </a:lnTo>
                  <a:lnTo>
                    <a:pt x="2" y="432"/>
                  </a:lnTo>
                  <a:lnTo>
                    <a:pt x="11" y="432"/>
                  </a:lnTo>
                  <a:lnTo>
                    <a:pt x="11" y="428"/>
                  </a:lnTo>
                  <a:lnTo>
                    <a:pt x="8" y="428"/>
                  </a:lnTo>
                  <a:lnTo>
                    <a:pt x="8" y="432"/>
                  </a:lnTo>
                  <a:lnTo>
                    <a:pt x="11" y="434"/>
                  </a:lnTo>
                  <a:lnTo>
                    <a:pt x="18" y="435"/>
                  </a:lnTo>
                  <a:lnTo>
                    <a:pt x="18" y="431"/>
                  </a:lnTo>
                  <a:lnTo>
                    <a:pt x="16" y="431"/>
                  </a:lnTo>
                  <a:lnTo>
                    <a:pt x="16" y="434"/>
                  </a:lnTo>
                  <a:lnTo>
                    <a:pt x="18" y="434"/>
                  </a:lnTo>
                  <a:lnTo>
                    <a:pt x="18" y="431"/>
                  </a:lnTo>
                  <a:lnTo>
                    <a:pt x="11" y="434"/>
                  </a:lnTo>
                  <a:lnTo>
                    <a:pt x="8" y="434"/>
                  </a:lnTo>
                  <a:lnTo>
                    <a:pt x="8" y="438"/>
                  </a:lnTo>
                  <a:lnTo>
                    <a:pt x="11" y="438"/>
                  </a:lnTo>
                  <a:lnTo>
                    <a:pt x="11" y="435"/>
                  </a:lnTo>
                  <a:lnTo>
                    <a:pt x="7" y="436"/>
                  </a:lnTo>
                  <a:lnTo>
                    <a:pt x="4" y="436"/>
                  </a:lnTo>
                  <a:lnTo>
                    <a:pt x="4" y="445"/>
                  </a:lnTo>
                  <a:lnTo>
                    <a:pt x="13" y="445"/>
                  </a:lnTo>
                  <a:lnTo>
                    <a:pt x="13" y="441"/>
                  </a:lnTo>
                  <a:lnTo>
                    <a:pt x="11" y="441"/>
                  </a:lnTo>
                  <a:lnTo>
                    <a:pt x="11" y="447"/>
                  </a:lnTo>
                  <a:lnTo>
                    <a:pt x="31" y="447"/>
                  </a:lnTo>
                  <a:lnTo>
                    <a:pt x="31" y="443"/>
                  </a:lnTo>
                  <a:lnTo>
                    <a:pt x="29" y="443"/>
                  </a:lnTo>
                  <a:lnTo>
                    <a:pt x="29" y="449"/>
                  </a:lnTo>
                  <a:lnTo>
                    <a:pt x="57" y="449"/>
                  </a:lnTo>
                  <a:lnTo>
                    <a:pt x="57" y="445"/>
                  </a:lnTo>
                  <a:lnTo>
                    <a:pt x="55" y="445"/>
                  </a:lnTo>
                  <a:lnTo>
                    <a:pt x="55" y="451"/>
                  </a:lnTo>
                  <a:lnTo>
                    <a:pt x="81" y="451"/>
                  </a:lnTo>
                  <a:lnTo>
                    <a:pt x="81" y="447"/>
                  </a:lnTo>
                  <a:lnTo>
                    <a:pt x="78" y="447"/>
                  </a:lnTo>
                  <a:lnTo>
                    <a:pt x="78" y="451"/>
                  </a:lnTo>
                  <a:lnTo>
                    <a:pt x="81" y="452"/>
                  </a:lnTo>
                  <a:lnTo>
                    <a:pt x="96" y="453"/>
                  </a:lnTo>
                  <a:lnTo>
                    <a:pt x="96" y="449"/>
                  </a:lnTo>
                  <a:lnTo>
                    <a:pt x="96" y="453"/>
                  </a:lnTo>
                  <a:lnTo>
                    <a:pt x="100" y="454"/>
                  </a:lnTo>
                  <a:lnTo>
                    <a:pt x="100" y="451"/>
                  </a:lnTo>
                  <a:lnTo>
                    <a:pt x="97" y="451"/>
                  </a:lnTo>
                  <a:lnTo>
                    <a:pt x="97" y="454"/>
                  </a:lnTo>
                  <a:lnTo>
                    <a:pt x="100" y="456"/>
                  </a:lnTo>
                  <a:lnTo>
                    <a:pt x="112" y="457"/>
                  </a:lnTo>
                  <a:lnTo>
                    <a:pt x="145" y="458"/>
                  </a:lnTo>
                  <a:lnTo>
                    <a:pt x="145" y="454"/>
                  </a:lnTo>
                  <a:lnTo>
                    <a:pt x="143" y="454"/>
                  </a:lnTo>
                  <a:lnTo>
                    <a:pt x="143" y="460"/>
                  </a:lnTo>
                  <a:lnTo>
                    <a:pt x="183" y="460"/>
                  </a:lnTo>
                  <a:lnTo>
                    <a:pt x="183" y="456"/>
                  </a:lnTo>
                  <a:lnTo>
                    <a:pt x="180" y="456"/>
                  </a:lnTo>
                  <a:lnTo>
                    <a:pt x="180" y="460"/>
                  </a:lnTo>
                  <a:lnTo>
                    <a:pt x="183" y="461"/>
                  </a:lnTo>
                  <a:lnTo>
                    <a:pt x="211" y="462"/>
                  </a:lnTo>
                  <a:lnTo>
                    <a:pt x="211" y="458"/>
                  </a:lnTo>
                  <a:lnTo>
                    <a:pt x="209" y="458"/>
                  </a:lnTo>
                  <a:lnTo>
                    <a:pt x="209" y="463"/>
                  </a:lnTo>
                  <a:lnTo>
                    <a:pt x="222" y="463"/>
                  </a:lnTo>
                  <a:lnTo>
                    <a:pt x="222" y="460"/>
                  </a:lnTo>
                  <a:lnTo>
                    <a:pt x="219" y="460"/>
                  </a:lnTo>
                  <a:lnTo>
                    <a:pt x="219" y="461"/>
                  </a:lnTo>
                  <a:lnTo>
                    <a:pt x="222" y="461"/>
                  </a:lnTo>
                  <a:lnTo>
                    <a:pt x="222" y="458"/>
                  </a:lnTo>
                  <a:lnTo>
                    <a:pt x="215" y="458"/>
                  </a:lnTo>
                  <a:lnTo>
                    <a:pt x="215" y="463"/>
                  </a:lnTo>
                  <a:lnTo>
                    <a:pt x="218" y="463"/>
                  </a:lnTo>
                  <a:lnTo>
                    <a:pt x="218" y="461"/>
                  </a:lnTo>
                  <a:lnTo>
                    <a:pt x="210" y="461"/>
                  </a:lnTo>
                  <a:lnTo>
                    <a:pt x="210" y="469"/>
                  </a:lnTo>
                  <a:lnTo>
                    <a:pt x="214" y="469"/>
                  </a:lnTo>
                  <a:lnTo>
                    <a:pt x="214" y="465"/>
                  </a:lnTo>
                  <a:lnTo>
                    <a:pt x="211" y="465"/>
                  </a:lnTo>
                  <a:lnTo>
                    <a:pt x="211" y="467"/>
                  </a:lnTo>
                  <a:lnTo>
                    <a:pt x="215" y="471"/>
                  </a:lnTo>
                  <a:lnTo>
                    <a:pt x="217" y="469"/>
                  </a:lnTo>
                  <a:lnTo>
                    <a:pt x="214" y="469"/>
                  </a:lnTo>
                  <a:lnTo>
                    <a:pt x="214" y="478"/>
                  </a:lnTo>
                  <a:lnTo>
                    <a:pt x="218" y="478"/>
                  </a:lnTo>
                  <a:lnTo>
                    <a:pt x="218" y="474"/>
                  </a:lnTo>
                  <a:lnTo>
                    <a:pt x="215" y="474"/>
                  </a:lnTo>
                  <a:lnTo>
                    <a:pt x="215" y="540"/>
                  </a:lnTo>
                  <a:lnTo>
                    <a:pt x="218" y="540"/>
                  </a:lnTo>
                  <a:lnTo>
                    <a:pt x="218" y="537"/>
                  </a:lnTo>
                  <a:lnTo>
                    <a:pt x="200" y="537"/>
                  </a:lnTo>
                  <a:lnTo>
                    <a:pt x="200" y="541"/>
                  </a:lnTo>
                  <a:lnTo>
                    <a:pt x="206" y="541"/>
                  </a:lnTo>
                  <a:lnTo>
                    <a:pt x="206" y="540"/>
                  </a:lnTo>
                  <a:lnTo>
                    <a:pt x="202" y="540"/>
                  </a:lnTo>
                  <a:lnTo>
                    <a:pt x="202" y="544"/>
                  </a:lnTo>
                  <a:lnTo>
                    <a:pt x="222" y="544"/>
                  </a:lnTo>
                  <a:lnTo>
                    <a:pt x="222" y="471"/>
                  </a:lnTo>
                  <a:lnTo>
                    <a:pt x="217" y="471"/>
                  </a:lnTo>
                  <a:lnTo>
                    <a:pt x="217" y="474"/>
                  </a:lnTo>
                  <a:lnTo>
                    <a:pt x="220" y="474"/>
                  </a:lnTo>
                  <a:lnTo>
                    <a:pt x="220" y="467"/>
                  </a:lnTo>
                  <a:lnTo>
                    <a:pt x="217" y="463"/>
                  </a:lnTo>
                  <a:lnTo>
                    <a:pt x="214" y="466"/>
                  </a:lnTo>
                  <a:lnTo>
                    <a:pt x="218" y="466"/>
                  </a:lnTo>
                  <a:lnTo>
                    <a:pt x="218" y="462"/>
                  </a:lnTo>
                  <a:lnTo>
                    <a:pt x="213" y="462"/>
                  </a:lnTo>
                  <a:lnTo>
                    <a:pt x="213" y="465"/>
                  </a:lnTo>
                  <a:lnTo>
                    <a:pt x="217" y="465"/>
                  </a:lnTo>
                  <a:lnTo>
                    <a:pt x="217" y="463"/>
                  </a:lnTo>
                  <a:lnTo>
                    <a:pt x="213" y="463"/>
                  </a:lnTo>
                  <a:lnTo>
                    <a:pt x="213" y="467"/>
                  </a:lnTo>
                  <a:lnTo>
                    <a:pt x="222" y="467"/>
                  </a:lnTo>
                  <a:lnTo>
                    <a:pt x="222" y="461"/>
                  </a:lnTo>
                  <a:lnTo>
                    <a:pt x="218" y="461"/>
                  </a:lnTo>
                  <a:lnTo>
                    <a:pt x="218" y="465"/>
                  </a:lnTo>
                  <a:lnTo>
                    <a:pt x="226" y="465"/>
                  </a:lnTo>
                  <a:lnTo>
                    <a:pt x="226" y="457"/>
                  </a:lnTo>
                  <a:lnTo>
                    <a:pt x="211" y="457"/>
                  </a:lnTo>
                  <a:lnTo>
                    <a:pt x="211" y="460"/>
                  </a:lnTo>
                  <a:lnTo>
                    <a:pt x="215" y="460"/>
                  </a:lnTo>
                  <a:lnTo>
                    <a:pt x="215" y="456"/>
                  </a:lnTo>
                  <a:lnTo>
                    <a:pt x="211" y="456"/>
                  </a:lnTo>
                  <a:lnTo>
                    <a:pt x="183" y="454"/>
                  </a:lnTo>
                  <a:lnTo>
                    <a:pt x="183" y="457"/>
                  </a:lnTo>
                  <a:lnTo>
                    <a:pt x="187" y="457"/>
                  </a:lnTo>
                  <a:lnTo>
                    <a:pt x="187" y="453"/>
                  </a:lnTo>
                  <a:lnTo>
                    <a:pt x="145" y="453"/>
                  </a:lnTo>
                  <a:lnTo>
                    <a:pt x="145" y="456"/>
                  </a:lnTo>
                  <a:lnTo>
                    <a:pt x="149" y="456"/>
                  </a:lnTo>
                  <a:lnTo>
                    <a:pt x="149" y="452"/>
                  </a:lnTo>
                  <a:lnTo>
                    <a:pt x="145" y="452"/>
                  </a:lnTo>
                  <a:lnTo>
                    <a:pt x="112" y="451"/>
                  </a:lnTo>
                  <a:lnTo>
                    <a:pt x="100" y="449"/>
                  </a:lnTo>
                  <a:lnTo>
                    <a:pt x="100" y="452"/>
                  </a:lnTo>
                  <a:lnTo>
                    <a:pt x="104" y="452"/>
                  </a:lnTo>
                  <a:lnTo>
                    <a:pt x="104" y="448"/>
                  </a:lnTo>
                  <a:lnTo>
                    <a:pt x="101" y="448"/>
                  </a:lnTo>
                  <a:lnTo>
                    <a:pt x="97" y="447"/>
                  </a:lnTo>
                  <a:lnTo>
                    <a:pt x="96" y="447"/>
                  </a:lnTo>
                  <a:lnTo>
                    <a:pt x="81" y="445"/>
                  </a:lnTo>
                  <a:lnTo>
                    <a:pt x="81" y="448"/>
                  </a:lnTo>
                  <a:lnTo>
                    <a:pt x="84" y="448"/>
                  </a:lnTo>
                  <a:lnTo>
                    <a:pt x="84" y="444"/>
                  </a:lnTo>
                  <a:lnTo>
                    <a:pt x="57" y="444"/>
                  </a:lnTo>
                  <a:lnTo>
                    <a:pt x="57" y="447"/>
                  </a:lnTo>
                  <a:lnTo>
                    <a:pt x="61" y="447"/>
                  </a:lnTo>
                  <a:lnTo>
                    <a:pt x="61" y="443"/>
                  </a:lnTo>
                  <a:lnTo>
                    <a:pt x="31" y="443"/>
                  </a:lnTo>
                  <a:lnTo>
                    <a:pt x="31" y="445"/>
                  </a:lnTo>
                  <a:lnTo>
                    <a:pt x="35" y="445"/>
                  </a:lnTo>
                  <a:lnTo>
                    <a:pt x="35" y="440"/>
                  </a:lnTo>
                  <a:lnTo>
                    <a:pt x="13" y="440"/>
                  </a:lnTo>
                  <a:lnTo>
                    <a:pt x="13" y="443"/>
                  </a:lnTo>
                  <a:lnTo>
                    <a:pt x="17" y="443"/>
                  </a:lnTo>
                  <a:lnTo>
                    <a:pt x="17" y="439"/>
                  </a:lnTo>
                  <a:lnTo>
                    <a:pt x="7" y="439"/>
                  </a:lnTo>
                  <a:lnTo>
                    <a:pt x="7" y="441"/>
                  </a:lnTo>
                  <a:lnTo>
                    <a:pt x="11" y="441"/>
                  </a:lnTo>
                  <a:lnTo>
                    <a:pt x="11" y="439"/>
                  </a:lnTo>
                  <a:lnTo>
                    <a:pt x="7" y="439"/>
                  </a:lnTo>
                  <a:lnTo>
                    <a:pt x="8" y="443"/>
                  </a:lnTo>
                  <a:lnTo>
                    <a:pt x="12" y="441"/>
                  </a:lnTo>
                  <a:lnTo>
                    <a:pt x="14" y="440"/>
                  </a:lnTo>
                  <a:lnTo>
                    <a:pt x="14" y="436"/>
                  </a:lnTo>
                  <a:lnTo>
                    <a:pt x="11" y="436"/>
                  </a:lnTo>
                  <a:lnTo>
                    <a:pt x="12" y="440"/>
                  </a:lnTo>
                  <a:lnTo>
                    <a:pt x="20" y="438"/>
                  </a:lnTo>
                  <a:lnTo>
                    <a:pt x="22" y="436"/>
                  </a:lnTo>
                  <a:lnTo>
                    <a:pt x="22" y="428"/>
                  </a:lnTo>
                  <a:lnTo>
                    <a:pt x="20" y="428"/>
                  </a:lnTo>
                  <a:lnTo>
                    <a:pt x="12" y="427"/>
                  </a:lnTo>
                  <a:lnTo>
                    <a:pt x="11" y="430"/>
                  </a:lnTo>
                  <a:lnTo>
                    <a:pt x="14" y="430"/>
                  </a:lnTo>
                  <a:lnTo>
                    <a:pt x="14" y="426"/>
                  </a:lnTo>
                  <a:lnTo>
                    <a:pt x="4" y="426"/>
                  </a:lnTo>
                  <a:lnTo>
                    <a:pt x="4" y="428"/>
                  </a:lnTo>
                  <a:lnTo>
                    <a:pt x="8" y="428"/>
                  </a:lnTo>
                  <a:lnTo>
                    <a:pt x="8" y="427"/>
                  </a:lnTo>
                  <a:lnTo>
                    <a:pt x="4" y="427"/>
                  </a:lnTo>
                  <a:lnTo>
                    <a:pt x="4" y="431"/>
                  </a:lnTo>
                  <a:lnTo>
                    <a:pt x="17" y="431"/>
                  </a:lnTo>
                  <a:lnTo>
                    <a:pt x="17" y="426"/>
                  </a:lnTo>
                  <a:lnTo>
                    <a:pt x="13" y="426"/>
                  </a:lnTo>
                  <a:lnTo>
                    <a:pt x="13" y="430"/>
                  </a:lnTo>
                  <a:lnTo>
                    <a:pt x="27" y="428"/>
                  </a:lnTo>
                  <a:lnTo>
                    <a:pt x="29" y="427"/>
                  </a:lnTo>
                  <a:lnTo>
                    <a:pt x="29" y="428"/>
                  </a:lnTo>
                  <a:lnTo>
                    <a:pt x="38" y="427"/>
                  </a:lnTo>
                  <a:lnTo>
                    <a:pt x="40" y="426"/>
                  </a:lnTo>
                  <a:lnTo>
                    <a:pt x="40" y="422"/>
                  </a:lnTo>
                  <a:lnTo>
                    <a:pt x="36" y="422"/>
                  </a:lnTo>
                  <a:lnTo>
                    <a:pt x="38" y="426"/>
                  </a:lnTo>
                  <a:lnTo>
                    <a:pt x="42" y="425"/>
                  </a:lnTo>
                  <a:lnTo>
                    <a:pt x="40" y="418"/>
                  </a:lnTo>
                  <a:lnTo>
                    <a:pt x="30" y="417"/>
                  </a:lnTo>
                  <a:lnTo>
                    <a:pt x="30" y="419"/>
                  </a:lnTo>
                  <a:lnTo>
                    <a:pt x="34" y="419"/>
                  </a:lnTo>
                  <a:lnTo>
                    <a:pt x="34" y="416"/>
                  </a:lnTo>
                  <a:lnTo>
                    <a:pt x="30" y="416"/>
                  </a:lnTo>
                  <a:lnTo>
                    <a:pt x="9" y="414"/>
                  </a:lnTo>
                  <a:lnTo>
                    <a:pt x="9" y="417"/>
                  </a:lnTo>
                  <a:lnTo>
                    <a:pt x="11" y="414"/>
                  </a:lnTo>
                  <a:lnTo>
                    <a:pt x="4" y="413"/>
                  </a:lnTo>
                  <a:lnTo>
                    <a:pt x="3" y="416"/>
                  </a:lnTo>
                  <a:lnTo>
                    <a:pt x="7" y="416"/>
                  </a:lnTo>
                  <a:lnTo>
                    <a:pt x="7" y="414"/>
                  </a:lnTo>
                  <a:lnTo>
                    <a:pt x="3" y="414"/>
                  </a:lnTo>
                  <a:lnTo>
                    <a:pt x="3" y="418"/>
                  </a:lnTo>
                  <a:lnTo>
                    <a:pt x="22" y="418"/>
                  </a:lnTo>
                  <a:lnTo>
                    <a:pt x="22" y="413"/>
                  </a:lnTo>
                  <a:lnTo>
                    <a:pt x="18" y="413"/>
                  </a:lnTo>
                  <a:lnTo>
                    <a:pt x="18" y="417"/>
                  </a:lnTo>
                  <a:lnTo>
                    <a:pt x="51" y="417"/>
                  </a:lnTo>
                  <a:lnTo>
                    <a:pt x="51" y="410"/>
                  </a:lnTo>
                  <a:lnTo>
                    <a:pt x="47" y="410"/>
                  </a:lnTo>
                  <a:lnTo>
                    <a:pt x="47" y="414"/>
                  </a:lnTo>
                  <a:lnTo>
                    <a:pt x="87" y="414"/>
                  </a:lnTo>
                  <a:lnTo>
                    <a:pt x="87" y="409"/>
                  </a:lnTo>
                  <a:lnTo>
                    <a:pt x="83" y="409"/>
                  </a:lnTo>
                  <a:lnTo>
                    <a:pt x="83" y="413"/>
                  </a:lnTo>
                  <a:lnTo>
                    <a:pt x="121" y="413"/>
                  </a:lnTo>
                  <a:lnTo>
                    <a:pt x="121" y="408"/>
                  </a:lnTo>
                  <a:lnTo>
                    <a:pt x="117" y="408"/>
                  </a:lnTo>
                  <a:lnTo>
                    <a:pt x="117" y="412"/>
                  </a:lnTo>
                  <a:lnTo>
                    <a:pt x="132" y="410"/>
                  </a:lnTo>
                  <a:lnTo>
                    <a:pt x="134" y="404"/>
                  </a:lnTo>
                  <a:lnTo>
                    <a:pt x="131" y="403"/>
                  </a:lnTo>
                  <a:lnTo>
                    <a:pt x="130" y="405"/>
                  </a:lnTo>
                  <a:lnTo>
                    <a:pt x="134" y="405"/>
                  </a:lnTo>
                  <a:lnTo>
                    <a:pt x="134" y="401"/>
                  </a:lnTo>
                  <a:lnTo>
                    <a:pt x="131" y="401"/>
                  </a:lnTo>
                  <a:lnTo>
                    <a:pt x="128" y="400"/>
                  </a:lnTo>
                  <a:lnTo>
                    <a:pt x="127" y="403"/>
                  </a:lnTo>
                  <a:lnTo>
                    <a:pt x="128" y="406"/>
                  </a:lnTo>
                  <a:lnTo>
                    <a:pt x="134" y="405"/>
                  </a:lnTo>
                  <a:lnTo>
                    <a:pt x="136" y="404"/>
                  </a:lnTo>
                  <a:lnTo>
                    <a:pt x="136" y="400"/>
                  </a:lnTo>
                  <a:lnTo>
                    <a:pt x="132" y="400"/>
                  </a:lnTo>
                  <a:lnTo>
                    <a:pt x="132" y="404"/>
                  </a:lnTo>
                  <a:lnTo>
                    <a:pt x="153" y="404"/>
                  </a:lnTo>
                  <a:lnTo>
                    <a:pt x="153" y="399"/>
                  </a:lnTo>
                  <a:lnTo>
                    <a:pt x="149" y="399"/>
                  </a:lnTo>
                  <a:lnTo>
                    <a:pt x="149" y="403"/>
                  </a:lnTo>
                  <a:lnTo>
                    <a:pt x="174" y="401"/>
                  </a:lnTo>
                  <a:lnTo>
                    <a:pt x="178" y="400"/>
                  </a:lnTo>
                  <a:lnTo>
                    <a:pt x="178" y="396"/>
                  </a:lnTo>
                  <a:lnTo>
                    <a:pt x="174" y="396"/>
                  </a:lnTo>
                  <a:lnTo>
                    <a:pt x="174" y="400"/>
                  </a:lnTo>
                  <a:lnTo>
                    <a:pt x="204" y="400"/>
                  </a:lnTo>
                  <a:lnTo>
                    <a:pt x="204" y="395"/>
                  </a:lnTo>
                  <a:lnTo>
                    <a:pt x="200" y="395"/>
                  </a:lnTo>
                  <a:lnTo>
                    <a:pt x="200" y="399"/>
                  </a:lnTo>
                  <a:lnTo>
                    <a:pt x="219" y="399"/>
                  </a:lnTo>
                  <a:lnTo>
                    <a:pt x="219" y="394"/>
                  </a:lnTo>
                  <a:lnTo>
                    <a:pt x="215" y="394"/>
                  </a:lnTo>
                  <a:lnTo>
                    <a:pt x="217" y="397"/>
                  </a:lnTo>
                  <a:lnTo>
                    <a:pt x="222" y="395"/>
                  </a:lnTo>
                  <a:lnTo>
                    <a:pt x="222" y="383"/>
                  </a:lnTo>
                  <a:lnTo>
                    <a:pt x="219" y="381"/>
                  </a:lnTo>
                  <a:lnTo>
                    <a:pt x="217" y="383"/>
                  </a:lnTo>
                  <a:lnTo>
                    <a:pt x="220" y="383"/>
                  </a:lnTo>
                  <a:lnTo>
                    <a:pt x="220" y="375"/>
                  </a:lnTo>
                  <a:lnTo>
                    <a:pt x="215" y="375"/>
                  </a:lnTo>
                  <a:lnTo>
                    <a:pt x="215" y="378"/>
                  </a:lnTo>
                  <a:lnTo>
                    <a:pt x="219" y="378"/>
                  </a:lnTo>
                  <a:lnTo>
                    <a:pt x="219" y="374"/>
                  </a:lnTo>
                  <a:lnTo>
                    <a:pt x="213" y="374"/>
                  </a:lnTo>
                  <a:lnTo>
                    <a:pt x="213" y="377"/>
                  </a:lnTo>
                  <a:lnTo>
                    <a:pt x="217" y="377"/>
                  </a:lnTo>
                  <a:lnTo>
                    <a:pt x="217" y="375"/>
                  </a:lnTo>
                  <a:lnTo>
                    <a:pt x="213" y="375"/>
                  </a:lnTo>
                  <a:lnTo>
                    <a:pt x="214" y="379"/>
                  </a:lnTo>
                  <a:lnTo>
                    <a:pt x="217" y="378"/>
                  </a:lnTo>
                  <a:lnTo>
                    <a:pt x="215" y="374"/>
                  </a:lnTo>
                  <a:lnTo>
                    <a:pt x="217" y="378"/>
                  </a:lnTo>
                  <a:lnTo>
                    <a:pt x="223" y="377"/>
                  </a:lnTo>
                  <a:lnTo>
                    <a:pt x="226" y="375"/>
                  </a:lnTo>
                  <a:lnTo>
                    <a:pt x="226" y="369"/>
                  </a:lnTo>
                  <a:lnTo>
                    <a:pt x="223" y="369"/>
                  </a:lnTo>
                  <a:lnTo>
                    <a:pt x="219" y="368"/>
                  </a:lnTo>
                  <a:lnTo>
                    <a:pt x="218" y="368"/>
                  </a:lnTo>
                  <a:lnTo>
                    <a:pt x="196" y="366"/>
                  </a:lnTo>
                  <a:lnTo>
                    <a:pt x="196" y="369"/>
                  </a:lnTo>
                  <a:lnTo>
                    <a:pt x="200" y="369"/>
                  </a:lnTo>
                  <a:lnTo>
                    <a:pt x="200" y="365"/>
                  </a:lnTo>
                  <a:lnTo>
                    <a:pt x="163" y="365"/>
                  </a:lnTo>
                  <a:lnTo>
                    <a:pt x="163" y="368"/>
                  </a:lnTo>
                  <a:lnTo>
                    <a:pt x="167" y="368"/>
                  </a:lnTo>
                  <a:lnTo>
                    <a:pt x="167" y="364"/>
                  </a:lnTo>
                  <a:lnTo>
                    <a:pt x="163" y="364"/>
                  </a:lnTo>
                  <a:lnTo>
                    <a:pt x="127" y="362"/>
                  </a:lnTo>
                  <a:lnTo>
                    <a:pt x="127" y="365"/>
                  </a:lnTo>
                  <a:lnTo>
                    <a:pt x="131" y="365"/>
                  </a:lnTo>
                  <a:lnTo>
                    <a:pt x="131" y="361"/>
                  </a:lnTo>
                  <a:lnTo>
                    <a:pt x="101" y="361"/>
                  </a:lnTo>
                  <a:lnTo>
                    <a:pt x="101" y="364"/>
                  </a:lnTo>
                  <a:lnTo>
                    <a:pt x="105" y="364"/>
                  </a:lnTo>
                  <a:lnTo>
                    <a:pt x="105" y="360"/>
                  </a:lnTo>
                  <a:lnTo>
                    <a:pt x="95" y="360"/>
                  </a:lnTo>
                  <a:lnTo>
                    <a:pt x="95" y="362"/>
                  </a:lnTo>
                  <a:lnTo>
                    <a:pt x="99" y="362"/>
                  </a:lnTo>
                  <a:lnTo>
                    <a:pt x="99" y="352"/>
                  </a:lnTo>
                  <a:lnTo>
                    <a:pt x="96" y="349"/>
                  </a:lnTo>
                  <a:lnTo>
                    <a:pt x="93" y="352"/>
                  </a:lnTo>
                  <a:lnTo>
                    <a:pt x="97" y="352"/>
                  </a:lnTo>
                  <a:lnTo>
                    <a:pt x="97" y="349"/>
                  </a:lnTo>
                  <a:lnTo>
                    <a:pt x="93" y="349"/>
                  </a:lnTo>
                  <a:lnTo>
                    <a:pt x="93" y="353"/>
                  </a:lnTo>
                  <a:lnTo>
                    <a:pt x="99" y="353"/>
                  </a:lnTo>
                  <a:lnTo>
                    <a:pt x="99" y="348"/>
                  </a:lnTo>
                  <a:lnTo>
                    <a:pt x="95" y="348"/>
                  </a:lnTo>
                  <a:lnTo>
                    <a:pt x="95" y="352"/>
                  </a:lnTo>
                  <a:lnTo>
                    <a:pt x="100" y="352"/>
                  </a:lnTo>
                  <a:lnTo>
                    <a:pt x="100" y="347"/>
                  </a:lnTo>
                  <a:lnTo>
                    <a:pt x="96" y="347"/>
                  </a:lnTo>
                  <a:lnTo>
                    <a:pt x="97" y="351"/>
                  </a:lnTo>
                  <a:lnTo>
                    <a:pt x="101" y="349"/>
                  </a:lnTo>
                  <a:lnTo>
                    <a:pt x="104" y="348"/>
                  </a:lnTo>
                  <a:lnTo>
                    <a:pt x="104" y="344"/>
                  </a:lnTo>
                  <a:lnTo>
                    <a:pt x="100" y="344"/>
                  </a:lnTo>
                  <a:lnTo>
                    <a:pt x="100" y="348"/>
                  </a:lnTo>
                  <a:lnTo>
                    <a:pt x="108" y="348"/>
                  </a:lnTo>
                  <a:lnTo>
                    <a:pt x="108" y="340"/>
                  </a:lnTo>
                  <a:lnTo>
                    <a:pt x="105" y="340"/>
                  </a:lnTo>
                  <a:lnTo>
                    <a:pt x="99" y="339"/>
                  </a:lnTo>
                  <a:lnTo>
                    <a:pt x="97" y="339"/>
                  </a:lnTo>
                  <a:lnTo>
                    <a:pt x="81" y="338"/>
                  </a:lnTo>
                  <a:lnTo>
                    <a:pt x="81" y="340"/>
                  </a:lnTo>
                  <a:lnTo>
                    <a:pt x="84" y="340"/>
                  </a:lnTo>
                  <a:lnTo>
                    <a:pt x="84" y="336"/>
                  </a:lnTo>
                  <a:lnTo>
                    <a:pt x="81" y="336"/>
                  </a:lnTo>
                  <a:lnTo>
                    <a:pt x="61" y="335"/>
                  </a:lnTo>
                  <a:lnTo>
                    <a:pt x="40" y="334"/>
                  </a:lnTo>
                  <a:lnTo>
                    <a:pt x="40" y="336"/>
                  </a:lnTo>
                  <a:lnTo>
                    <a:pt x="44" y="336"/>
                  </a:lnTo>
                  <a:lnTo>
                    <a:pt x="44" y="333"/>
                  </a:lnTo>
                  <a:lnTo>
                    <a:pt x="27" y="333"/>
                  </a:lnTo>
                  <a:lnTo>
                    <a:pt x="27" y="335"/>
                  </a:lnTo>
                  <a:lnTo>
                    <a:pt x="31" y="335"/>
                  </a:lnTo>
                  <a:lnTo>
                    <a:pt x="31" y="331"/>
                  </a:lnTo>
                  <a:lnTo>
                    <a:pt x="27" y="331"/>
                  </a:lnTo>
                  <a:lnTo>
                    <a:pt x="27" y="335"/>
                  </a:lnTo>
                  <a:lnTo>
                    <a:pt x="33" y="335"/>
                  </a:lnTo>
                  <a:lnTo>
                    <a:pt x="33" y="327"/>
                  </a:lnTo>
                  <a:lnTo>
                    <a:pt x="26" y="327"/>
                  </a:lnTo>
                  <a:lnTo>
                    <a:pt x="26" y="330"/>
                  </a:lnTo>
                  <a:lnTo>
                    <a:pt x="30" y="330"/>
                  </a:lnTo>
                  <a:lnTo>
                    <a:pt x="30" y="326"/>
                  </a:lnTo>
                  <a:lnTo>
                    <a:pt x="27" y="326"/>
                  </a:lnTo>
                  <a:lnTo>
                    <a:pt x="21" y="325"/>
                  </a:lnTo>
                  <a:lnTo>
                    <a:pt x="20" y="327"/>
                  </a:lnTo>
                  <a:lnTo>
                    <a:pt x="24" y="327"/>
                  </a:lnTo>
                  <a:lnTo>
                    <a:pt x="24" y="326"/>
                  </a:lnTo>
                  <a:lnTo>
                    <a:pt x="20" y="326"/>
                  </a:lnTo>
                  <a:lnTo>
                    <a:pt x="20" y="330"/>
                  </a:lnTo>
                  <a:lnTo>
                    <a:pt x="31" y="330"/>
                  </a:lnTo>
                  <a:lnTo>
                    <a:pt x="31" y="325"/>
                  </a:lnTo>
                  <a:lnTo>
                    <a:pt x="27" y="325"/>
                  </a:lnTo>
                  <a:lnTo>
                    <a:pt x="27" y="329"/>
                  </a:lnTo>
                  <a:lnTo>
                    <a:pt x="60" y="327"/>
                  </a:lnTo>
                  <a:lnTo>
                    <a:pt x="112" y="326"/>
                  </a:lnTo>
                  <a:lnTo>
                    <a:pt x="115" y="325"/>
                  </a:lnTo>
                  <a:lnTo>
                    <a:pt x="115" y="321"/>
                  </a:lnTo>
                  <a:lnTo>
                    <a:pt x="112" y="321"/>
                  </a:lnTo>
                  <a:lnTo>
                    <a:pt x="112" y="325"/>
                  </a:lnTo>
                  <a:lnTo>
                    <a:pt x="166" y="324"/>
                  </a:lnTo>
                  <a:lnTo>
                    <a:pt x="205" y="322"/>
                  </a:lnTo>
                  <a:lnTo>
                    <a:pt x="209" y="321"/>
                  </a:lnTo>
                  <a:lnTo>
                    <a:pt x="209" y="317"/>
                  </a:lnTo>
                  <a:lnTo>
                    <a:pt x="205" y="317"/>
                  </a:lnTo>
                  <a:lnTo>
                    <a:pt x="205" y="321"/>
                  </a:lnTo>
                  <a:lnTo>
                    <a:pt x="220" y="321"/>
                  </a:lnTo>
                  <a:lnTo>
                    <a:pt x="220" y="316"/>
                  </a:lnTo>
                  <a:lnTo>
                    <a:pt x="217" y="316"/>
                  </a:lnTo>
                  <a:lnTo>
                    <a:pt x="217" y="320"/>
                  </a:lnTo>
                  <a:lnTo>
                    <a:pt x="222" y="320"/>
                  </a:lnTo>
                  <a:lnTo>
                    <a:pt x="222" y="300"/>
                  </a:lnTo>
                  <a:lnTo>
                    <a:pt x="217" y="300"/>
                  </a:lnTo>
                  <a:lnTo>
                    <a:pt x="217" y="303"/>
                  </a:lnTo>
                  <a:lnTo>
                    <a:pt x="220" y="303"/>
                  </a:lnTo>
                  <a:lnTo>
                    <a:pt x="220" y="294"/>
                  </a:lnTo>
                  <a:lnTo>
                    <a:pt x="218" y="294"/>
                  </a:lnTo>
                  <a:lnTo>
                    <a:pt x="215" y="292"/>
                  </a:lnTo>
                  <a:lnTo>
                    <a:pt x="214" y="295"/>
                  </a:lnTo>
                  <a:lnTo>
                    <a:pt x="218" y="295"/>
                  </a:lnTo>
                  <a:lnTo>
                    <a:pt x="218" y="291"/>
                  </a:lnTo>
                  <a:lnTo>
                    <a:pt x="213" y="291"/>
                  </a:lnTo>
                  <a:lnTo>
                    <a:pt x="213" y="294"/>
                  </a:lnTo>
                  <a:lnTo>
                    <a:pt x="217" y="294"/>
                  </a:lnTo>
                  <a:lnTo>
                    <a:pt x="217" y="292"/>
                  </a:lnTo>
                  <a:lnTo>
                    <a:pt x="213" y="292"/>
                  </a:lnTo>
                  <a:lnTo>
                    <a:pt x="214" y="296"/>
                  </a:lnTo>
                  <a:lnTo>
                    <a:pt x="218" y="295"/>
                  </a:lnTo>
                  <a:lnTo>
                    <a:pt x="223" y="294"/>
                  </a:lnTo>
                  <a:lnTo>
                    <a:pt x="226" y="292"/>
                  </a:lnTo>
                  <a:lnTo>
                    <a:pt x="226" y="286"/>
                  </a:lnTo>
                  <a:lnTo>
                    <a:pt x="223" y="286"/>
                  </a:lnTo>
                  <a:lnTo>
                    <a:pt x="217" y="285"/>
                  </a:lnTo>
                  <a:lnTo>
                    <a:pt x="215" y="285"/>
                  </a:lnTo>
                  <a:lnTo>
                    <a:pt x="191" y="283"/>
                  </a:lnTo>
                  <a:lnTo>
                    <a:pt x="191" y="286"/>
                  </a:lnTo>
                  <a:lnTo>
                    <a:pt x="195" y="286"/>
                  </a:lnTo>
                  <a:lnTo>
                    <a:pt x="195" y="282"/>
                  </a:lnTo>
                  <a:lnTo>
                    <a:pt x="156" y="282"/>
                  </a:lnTo>
                  <a:lnTo>
                    <a:pt x="156" y="285"/>
                  </a:lnTo>
                  <a:lnTo>
                    <a:pt x="160" y="285"/>
                  </a:lnTo>
                  <a:lnTo>
                    <a:pt x="160" y="281"/>
                  </a:lnTo>
                  <a:lnTo>
                    <a:pt x="119" y="281"/>
                  </a:lnTo>
                  <a:lnTo>
                    <a:pt x="119" y="283"/>
                  </a:lnTo>
                  <a:lnTo>
                    <a:pt x="123" y="283"/>
                  </a:lnTo>
                  <a:lnTo>
                    <a:pt x="123" y="278"/>
                  </a:lnTo>
                  <a:lnTo>
                    <a:pt x="99" y="278"/>
                  </a:lnTo>
                  <a:lnTo>
                    <a:pt x="99" y="281"/>
                  </a:lnTo>
                  <a:lnTo>
                    <a:pt x="103" y="281"/>
                  </a:lnTo>
                  <a:lnTo>
                    <a:pt x="103" y="277"/>
                  </a:lnTo>
                  <a:lnTo>
                    <a:pt x="95" y="277"/>
                  </a:lnTo>
                  <a:lnTo>
                    <a:pt x="95" y="279"/>
                  </a:lnTo>
                  <a:lnTo>
                    <a:pt x="99" y="279"/>
                  </a:lnTo>
                  <a:lnTo>
                    <a:pt x="99" y="251"/>
                  </a:lnTo>
                  <a:lnTo>
                    <a:pt x="95" y="251"/>
                  </a:lnTo>
                  <a:lnTo>
                    <a:pt x="95" y="255"/>
                  </a:lnTo>
                  <a:lnTo>
                    <a:pt x="100" y="255"/>
                  </a:lnTo>
                  <a:lnTo>
                    <a:pt x="100" y="246"/>
                  </a:lnTo>
                  <a:lnTo>
                    <a:pt x="95" y="246"/>
                  </a:lnTo>
                  <a:lnTo>
                    <a:pt x="95" y="248"/>
                  </a:lnTo>
                  <a:lnTo>
                    <a:pt x="99" y="248"/>
                  </a:lnTo>
                  <a:lnTo>
                    <a:pt x="99" y="245"/>
                  </a:lnTo>
                  <a:lnTo>
                    <a:pt x="92" y="245"/>
                  </a:lnTo>
                  <a:lnTo>
                    <a:pt x="92" y="247"/>
                  </a:lnTo>
                  <a:lnTo>
                    <a:pt x="96" y="247"/>
                  </a:lnTo>
                  <a:lnTo>
                    <a:pt x="96" y="246"/>
                  </a:lnTo>
                  <a:lnTo>
                    <a:pt x="92" y="246"/>
                  </a:lnTo>
                  <a:lnTo>
                    <a:pt x="93" y="250"/>
                  </a:lnTo>
                  <a:lnTo>
                    <a:pt x="96" y="248"/>
                  </a:lnTo>
                  <a:lnTo>
                    <a:pt x="95" y="245"/>
                  </a:lnTo>
                  <a:lnTo>
                    <a:pt x="96" y="248"/>
                  </a:lnTo>
                  <a:lnTo>
                    <a:pt x="104" y="247"/>
                  </a:lnTo>
                  <a:lnTo>
                    <a:pt x="106" y="246"/>
                  </a:lnTo>
                  <a:lnTo>
                    <a:pt x="106" y="242"/>
                  </a:lnTo>
                  <a:lnTo>
                    <a:pt x="103" y="242"/>
                  </a:lnTo>
                  <a:lnTo>
                    <a:pt x="104" y="246"/>
                  </a:lnTo>
                  <a:lnTo>
                    <a:pt x="108" y="245"/>
                  </a:lnTo>
                  <a:lnTo>
                    <a:pt x="108" y="243"/>
                  </a:lnTo>
                  <a:lnTo>
                    <a:pt x="109" y="243"/>
                  </a:lnTo>
                  <a:lnTo>
                    <a:pt x="112" y="241"/>
                  </a:lnTo>
                  <a:lnTo>
                    <a:pt x="112" y="235"/>
                  </a:lnTo>
                  <a:lnTo>
                    <a:pt x="105" y="235"/>
                  </a:lnTo>
                  <a:lnTo>
                    <a:pt x="105" y="238"/>
                  </a:lnTo>
                  <a:lnTo>
                    <a:pt x="109" y="238"/>
                  </a:lnTo>
                  <a:lnTo>
                    <a:pt x="109" y="234"/>
                  </a:lnTo>
                  <a:lnTo>
                    <a:pt x="99" y="234"/>
                  </a:lnTo>
                  <a:lnTo>
                    <a:pt x="99" y="237"/>
                  </a:lnTo>
                  <a:lnTo>
                    <a:pt x="103" y="237"/>
                  </a:lnTo>
                  <a:lnTo>
                    <a:pt x="103" y="232"/>
                  </a:lnTo>
                  <a:lnTo>
                    <a:pt x="95" y="232"/>
                  </a:lnTo>
                  <a:lnTo>
                    <a:pt x="95" y="234"/>
                  </a:lnTo>
                  <a:lnTo>
                    <a:pt x="99" y="234"/>
                  </a:lnTo>
                  <a:lnTo>
                    <a:pt x="99" y="222"/>
                  </a:lnTo>
                  <a:lnTo>
                    <a:pt x="95" y="222"/>
                  </a:lnTo>
                  <a:lnTo>
                    <a:pt x="97" y="225"/>
                  </a:lnTo>
                  <a:lnTo>
                    <a:pt x="100" y="222"/>
                  </a:lnTo>
                  <a:lnTo>
                    <a:pt x="100" y="220"/>
                  </a:lnTo>
                  <a:lnTo>
                    <a:pt x="96" y="220"/>
                  </a:lnTo>
                  <a:lnTo>
                    <a:pt x="96" y="224"/>
                  </a:lnTo>
                  <a:lnTo>
                    <a:pt x="103" y="224"/>
                  </a:lnTo>
                  <a:lnTo>
                    <a:pt x="103" y="219"/>
                  </a:lnTo>
                  <a:lnTo>
                    <a:pt x="99" y="219"/>
                  </a:lnTo>
                  <a:lnTo>
                    <a:pt x="99" y="222"/>
                  </a:lnTo>
                  <a:lnTo>
                    <a:pt x="104" y="222"/>
                  </a:lnTo>
                  <a:lnTo>
                    <a:pt x="104" y="212"/>
                  </a:lnTo>
                  <a:lnTo>
                    <a:pt x="97" y="212"/>
                  </a:lnTo>
                  <a:lnTo>
                    <a:pt x="97" y="215"/>
                  </a:lnTo>
                  <a:lnTo>
                    <a:pt x="101" y="215"/>
                  </a:lnTo>
                  <a:lnTo>
                    <a:pt x="101" y="212"/>
                  </a:lnTo>
                  <a:lnTo>
                    <a:pt x="99" y="210"/>
                  </a:lnTo>
                  <a:lnTo>
                    <a:pt x="96" y="212"/>
                  </a:lnTo>
                  <a:lnTo>
                    <a:pt x="100" y="212"/>
                  </a:lnTo>
                  <a:lnTo>
                    <a:pt x="100" y="208"/>
                  </a:lnTo>
                  <a:lnTo>
                    <a:pt x="97" y="206"/>
                  </a:lnTo>
                  <a:lnTo>
                    <a:pt x="95" y="208"/>
                  </a:lnTo>
                  <a:lnTo>
                    <a:pt x="99" y="208"/>
                  </a:lnTo>
                  <a:lnTo>
                    <a:pt x="99" y="206"/>
                  </a:lnTo>
                  <a:lnTo>
                    <a:pt x="95" y="206"/>
                  </a:lnTo>
                  <a:lnTo>
                    <a:pt x="95" y="210"/>
                  </a:lnTo>
                  <a:lnTo>
                    <a:pt x="100" y="210"/>
                  </a:lnTo>
                  <a:lnTo>
                    <a:pt x="100" y="204"/>
                  </a:lnTo>
                  <a:lnTo>
                    <a:pt x="96" y="204"/>
                  </a:lnTo>
                  <a:lnTo>
                    <a:pt x="99" y="207"/>
                  </a:lnTo>
                  <a:lnTo>
                    <a:pt x="101" y="204"/>
                  </a:lnTo>
                  <a:lnTo>
                    <a:pt x="101" y="199"/>
                  </a:lnTo>
                  <a:lnTo>
                    <a:pt x="92" y="199"/>
                  </a:lnTo>
                  <a:lnTo>
                    <a:pt x="92" y="202"/>
                  </a:lnTo>
                  <a:lnTo>
                    <a:pt x="96" y="202"/>
                  </a:lnTo>
                  <a:lnTo>
                    <a:pt x="96" y="198"/>
                  </a:lnTo>
                  <a:lnTo>
                    <a:pt x="90" y="198"/>
                  </a:lnTo>
                  <a:lnTo>
                    <a:pt x="90" y="200"/>
                  </a:lnTo>
                  <a:lnTo>
                    <a:pt x="93" y="200"/>
                  </a:lnTo>
                  <a:lnTo>
                    <a:pt x="93" y="199"/>
                  </a:lnTo>
                  <a:lnTo>
                    <a:pt x="90" y="199"/>
                  </a:lnTo>
                  <a:lnTo>
                    <a:pt x="90" y="203"/>
                  </a:lnTo>
                  <a:lnTo>
                    <a:pt x="104" y="202"/>
                  </a:lnTo>
                  <a:lnTo>
                    <a:pt x="132" y="200"/>
                  </a:lnTo>
                  <a:lnTo>
                    <a:pt x="136" y="199"/>
                  </a:lnTo>
                  <a:lnTo>
                    <a:pt x="136" y="195"/>
                  </a:lnTo>
                  <a:lnTo>
                    <a:pt x="132" y="195"/>
                  </a:lnTo>
                  <a:lnTo>
                    <a:pt x="132" y="199"/>
                  </a:lnTo>
                  <a:lnTo>
                    <a:pt x="169" y="198"/>
                  </a:lnTo>
                  <a:lnTo>
                    <a:pt x="202" y="197"/>
                  </a:lnTo>
                  <a:lnTo>
                    <a:pt x="206" y="195"/>
                  </a:lnTo>
                  <a:lnTo>
                    <a:pt x="206" y="191"/>
                  </a:lnTo>
                  <a:lnTo>
                    <a:pt x="202" y="191"/>
                  </a:lnTo>
                  <a:lnTo>
                    <a:pt x="202" y="195"/>
                  </a:lnTo>
                  <a:lnTo>
                    <a:pt x="222" y="195"/>
                  </a:lnTo>
                  <a:lnTo>
                    <a:pt x="222" y="75"/>
                  </a:lnTo>
                  <a:lnTo>
                    <a:pt x="218" y="75"/>
                  </a:lnTo>
                  <a:lnTo>
                    <a:pt x="218" y="79"/>
                  </a:lnTo>
                  <a:lnTo>
                    <a:pt x="223" y="79"/>
                  </a:lnTo>
                  <a:lnTo>
                    <a:pt x="223" y="64"/>
                  </a:lnTo>
                  <a:lnTo>
                    <a:pt x="220" y="62"/>
                  </a:lnTo>
                  <a:lnTo>
                    <a:pt x="218" y="64"/>
                  </a:lnTo>
                  <a:lnTo>
                    <a:pt x="222" y="64"/>
                  </a:lnTo>
                  <a:lnTo>
                    <a:pt x="222" y="37"/>
                  </a:lnTo>
                  <a:lnTo>
                    <a:pt x="217" y="37"/>
                  </a:lnTo>
                  <a:lnTo>
                    <a:pt x="217" y="40"/>
                  </a:lnTo>
                  <a:lnTo>
                    <a:pt x="220" y="40"/>
                  </a:lnTo>
                  <a:lnTo>
                    <a:pt x="220" y="39"/>
                  </a:lnTo>
                  <a:lnTo>
                    <a:pt x="217" y="39"/>
                  </a:lnTo>
                  <a:lnTo>
                    <a:pt x="217" y="42"/>
                  </a:lnTo>
                  <a:lnTo>
                    <a:pt x="222" y="42"/>
                  </a:lnTo>
                  <a:lnTo>
                    <a:pt x="222" y="36"/>
                  </a:lnTo>
                  <a:lnTo>
                    <a:pt x="218" y="32"/>
                  </a:lnTo>
                  <a:lnTo>
                    <a:pt x="215" y="35"/>
                  </a:lnTo>
                  <a:lnTo>
                    <a:pt x="219" y="35"/>
                  </a:lnTo>
                  <a:lnTo>
                    <a:pt x="219" y="32"/>
                  </a:lnTo>
                  <a:lnTo>
                    <a:pt x="217" y="29"/>
                  </a:lnTo>
                  <a:lnTo>
                    <a:pt x="214" y="32"/>
                  </a:lnTo>
                  <a:lnTo>
                    <a:pt x="215" y="36"/>
                  </a:lnTo>
                  <a:lnTo>
                    <a:pt x="219" y="35"/>
                  </a:lnTo>
                  <a:lnTo>
                    <a:pt x="222" y="33"/>
                  </a:lnTo>
                  <a:lnTo>
                    <a:pt x="222" y="29"/>
                  </a:lnTo>
                  <a:lnTo>
                    <a:pt x="218" y="29"/>
                  </a:lnTo>
                  <a:lnTo>
                    <a:pt x="218" y="33"/>
                  </a:lnTo>
                  <a:lnTo>
                    <a:pt x="227" y="33"/>
                  </a:lnTo>
                  <a:lnTo>
                    <a:pt x="227" y="26"/>
                  </a:lnTo>
                  <a:lnTo>
                    <a:pt x="224" y="26"/>
                  </a:lnTo>
                  <a:lnTo>
                    <a:pt x="218" y="24"/>
                  </a:lnTo>
                  <a:lnTo>
                    <a:pt x="217" y="27"/>
                  </a:lnTo>
                  <a:lnTo>
                    <a:pt x="220" y="27"/>
                  </a:lnTo>
                  <a:lnTo>
                    <a:pt x="220" y="23"/>
                  </a:lnTo>
                  <a:lnTo>
                    <a:pt x="191" y="23"/>
                  </a:lnTo>
                  <a:lnTo>
                    <a:pt x="191" y="26"/>
                  </a:lnTo>
                  <a:lnTo>
                    <a:pt x="195" y="26"/>
                  </a:lnTo>
                  <a:lnTo>
                    <a:pt x="195" y="22"/>
                  </a:lnTo>
                  <a:lnTo>
                    <a:pt x="156" y="22"/>
                  </a:lnTo>
                  <a:lnTo>
                    <a:pt x="156" y="24"/>
                  </a:lnTo>
                  <a:lnTo>
                    <a:pt x="160" y="24"/>
                  </a:lnTo>
                  <a:lnTo>
                    <a:pt x="160" y="20"/>
                  </a:lnTo>
                  <a:lnTo>
                    <a:pt x="156" y="20"/>
                  </a:lnTo>
                  <a:lnTo>
                    <a:pt x="119" y="19"/>
                  </a:lnTo>
                  <a:lnTo>
                    <a:pt x="119" y="22"/>
                  </a:lnTo>
                  <a:lnTo>
                    <a:pt x="123" y="22"/>
                  </a:lnTo>
                  <a:lnTo>
                    <a:pt x="123" y="18"/>
                  </a:lnTo>
                  <a:lnTo>
                    <a:pt x="99" y="18"/>
                  </a:lnTo>
                  <a:lnTo>
                    <a:pt x="99" y="20"/>
                  </a:lnTo>
                  <a:lnTo>
                    <a:pt x="103" y="20"/>
                  </a:lnTo>
                  <a:lnTo>
                    <a:pt x="103" y="16"/>
                  </a:lnTo>
                  <a:lnTo>
                    <a:pt x="100" y="16"/>
                  </a:lnTo>
                  <a:lnTo>
                    <a:pt x="97" y="15"/>
                  </a:lnTo>
                  <a:lnTo>
                    <a:pt x="96" y="18"/>
                  </a:lnTo>
                  <a:lnTo>
                    <a:pt x="100" y="18"/>
                  </a:lnTo>
                  <a:lnTo>
                    <a:pt x="100" y="14"/>
                  </a:lnTo>
                  <a:lnTo>
                    <a:pt x="97" y="11"/>
                  </a:lnTo>
                  <a:lnTo>
                    <a:pt x="95" y="14"/>
                  </a:lnTo>
                  <a:lnTo>
                    <a:pt x="97" y="16"/>
                  </a:lnTo>
                  <a:lnTo>
                    <a:pt x="100" y="14"/>
                  </a:lnTo>
                  <a:lnTo>
                    <a:pt x="100" y="11"/>
                  </a:lnTo>
                  <a:lnTo>
                    <a:pt x="96" y="11"/>
                  </a:lnTo>
                  <a:lnTo>
                    <a:pt x="96" y="15"/>
                  </a:lnTo>
                  <a:lnTo>
                    <a:pt x="101" y="15"/>
                  </a:lnTo>
                  <a:lnTo>
                    <a:pt x="101" y="7"/>
                  </a:lnTo>
                  <a:lnTo>
                    <a:pt x="96" y="7"/>
                  </a:lnTo>
                  <a:lnTo>
                    <a:pt x="96" y="10"/>
                  </a:lnTo>
                  <a:lnTo>
                    <a:pt x="100" y="10"/>
                  </a:lnTo>
                  <a:lnTo>
                    <a:pt x="100" y="5"/>
                  </a:lnTo>
                  <a:lnTo>
                    <a:pt x="90" y="5"/>
                  </a:lnTo>
                  <a:lnTo>
                    <a:pt x="90" y="7"/>
                  </a:lnTo>
                  <a:lnTo>
                    <a:pt x="93" y="7"/>
                  </a:lnTo>
                  <a:lnTo>
                    <a:pt x="93" y="6"/>
                  </a:lnTo>
                  <a:lnTo>
                    <a:pt x="90" y="6"/>
                  </a:lnTo>
                  <a:lnTo>
                    <a:pt x="90" y="10"/>
                  </a:lnTo>
                  <a:lnTo>
                    <a:pt x="97" y="10"/>
                  </a:lnTo>
                  <a:lnTo>
                    <a:pt x="97" y="5"/>
                  </a:lnTo>
                  <a:lnTo>
                    <a:pt x="93" y="5"/>
                  </a:lnTo>
                  <a:lnTo>
                    <a:pt x="93" y="9"/>
                  </a:lnTo>
                  <a:lnTo>
                    <a:pt x="114" y="7"/>
                  </a:lnTo>
                  <a:lnTo>
                    <a:pt x="147" y="6"/>
                  </a:lnTo>
                  <a:lnTo>
                    <a:pt x="150" y="5"/>
                  </a:lnTo>
                  <a:lnTo>
                    <a:pt x="150" y="2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7"/>
            <p:cNvSpPr>
              <a:spLocks noChangeAspect="1"/>
            </p:cNvSpPr>
            <p:nvPr/>
          </p:nvSpPr>
          <p:spPr bwMode="auto">
            <a:xfrm rot="16200000">
              <a:off x="4333" y="1536"/>
              <a:ext cx="216" cy="798"/>
            </a:xfrm>
            <a:custGeom>
              <a:avLst/>
              <a:gdLst>
                <a:gd name="T0" fmla="*/ 8 w 143"/>
                <a:gd name="T1" fmla="*/ 14 h 543"/>
                <a:gd name="T2" fmla="*/ 14 w 143"/>
                <a:gd name="T3" fmla="*/ 25 h 543"/>
                <a:gd name="T4" fmla="*/ 34 w 143"/>
                <a:gd name="T5" fmla="*/ 45 h 543"/>
                <a:gd name="T6" fmla="*/ 134 w 143"/>
                <a:gd name="T7" fmla="*/ 52 h 543"/>
                <a:gd name="T8" fmla="*/ 131 w 143"/>
                <a:gd name="T9" fmla="*/ 65 h 543"/>
                <a:gd name="T10" fmla="*/ 135 w 143"/>
                <a:gd name="T11" fmla="*/ 184 h 543"/>
                <a:gd name="T12" fmla="*/ 64 w 143"/>
                <a:gd name="T13" fmla="*/ 189 h 543"/>
                <a:gd name="T14" fmla="*/ 49 w 143"/>
                <a:gd name="T15" fmla="*/ 194 h 543"/>
                <a:gd name="T16" fmla="*/ 121 w 143"/>
                <a:gd name="T17" fmla="*/ 211 h 543"/>
                <a:gd name="T18" fmla="*/ 132 w 143"/>
                <a:gd name="T19" fmla="*/ 225 h 543"/>
                <a:gd name="T20" fmla="*/ 135 w 143"/>
                <a:gd name="T21" fmla="*/ 263 h 543"/>
                <a:gd name="T22" fmla="*/ 70 w 143"/>
                <a:gd name="T23" fmla="*/ 286 h 543"/>
                <a:gd name="T24" fmla="*/ 12 w 143"/>
                <a:gd name="T25" fmla="*/ 298 h 543"/>
                <a:gd name="T26" fmla="*/ 12 w 143"/>
                <a:gd name="T27" fmla="*/ 307 h 543"/>
                <a:gd name="T28" fmla="*/ 10 w 143"/>
                <a:gd name="T29" fmla="*/ 319 h 543"/>
                <a:gd name="T30" fmla="*/ 18 w 143"/>
                <a:gd name="T31" fmla="*/ 334 h 543"/>
                <a:gd name="T32" fmla="*/ 44 w 143"/>
                <a:gd name="T33" fmla="*/ 335 h 543"/>
                <a:gd name="T34" fmla="*/ 55 w 143"/>
                <a:gd name="T35" fmla="*/ 351 h 543"/>
                <a:gd name="T36" fmla="*/ 134 w 143"/>
                <a:gd name="T37" fmla="*/ 354 h 543"/>
                <a:gd name="T38" fmla="*/ 121 w 143"/>
                <a:gd name="T39" fmla="*/ 373 h 543"/>
                <a:gd name="T40" fmla="*/ 8 w 143"/>
                <a:gd name="T41" fmla="*/ 379 h 543"/>
                <a:gd name="T42" fmla="*/ 12 w 143"/>
                <a:gd name="T43" fmla="*/ 392 h 543"/>
                <a:gd name="T44" fmla="*/ 130 w 143"/>
                <a:gd name="T45" fmla="*/ 400 h 543"/>
                <a:gd name="T46" fmla="*/ 131 w 143"/>
                <a:gd name="T47" fmla="*/ 412 h 543"/>
                <a:gd name="T48" fmla="*/ 77 w 143"/>
                <a:gd name="T49" fmla="*/ 464 h 543"/>
                <a:gd name="T50" fmla="*/ 10 w 143"/>
                <a:gd name="T51" fmla="*/ 478 h 543"/>
                <a:gd name="T52" fmla="*/ 53 w 143"/>
                <a:gd name="T53" fmla="*/ 494 h 543"/>
                <a:gd name="T54" fmla="*/ 127 w 143"/>
                <a:gd name="T55" fmla="*/ 503 h 543"/>
                <a:gd name="T56" fmla="*/ 108 w 143"/>
                <a:gd name="T57" fmla="*/ 514 h 543"/>
                <a:gd name="T58" fmla="*/ 42 w 143"/>
                <a:gd name="T59" fmla="*/ 526 h 543"/>
                <a:gd name="T60" fmla="*/ 60 w 143"/>
                <a:gd name="T61" fmla="*/ 539 h 543"/>
                <a:gd name="T62" fmla="*/ 88 w 143"/>
                <a:gd name="T63" fmla="*/ 538 h 543"/>
                <a:gd name="T64" fmla="*/ 48 w 143"/>
                <a:gd name="T65" fmla="*/ 526 h 543"/>
                <a:gd name="T66" fmla="*/ 65 w 143"/>
                <a:gd name="T67" fmla="*/ 517 h 543"/>
                <a:gd name="T68" fmla="*/ 137 w 143"/>
                <a:gd name="T69" fmla="*/ 506 h 543"/>
                <a:gd name="T70" fmla="*/ 123 w 143"/>
                <a:gd name="T71" fmla="*/ 490 h 543"/>
                <a:gd name="T72" fmla="*/ 13 w 143"/>
                <a:gd name="T73" fmla="*/ 479 h 543"/>
                <a:gd name="T74" fmla="*/ 16 w 143"/>
                <a:gd name="T75" fmla="*/ 474 h 543"/>
                <a:gd name="T76" fmla="*/ 135 w 143"/>
                <a:gd name="T77" fmla="*/ 411 h 543"/>
                <a:gd name="T78" fmla="*/ 143 w 143"/>
                <a:gd name="T79" fmla="*/ 407 h 543"/>
                <a:gd name="T80" fmla="*/ 12 w 143"/>
                <a:gd name="T81" fmla="*/ 390 h 543"/>
                <a:gd name="T82" fmla="*/ 16 w 143"/>
                <a:gd name="T83" fmla="*/ 379 h 543"/>
                <a:gd name="T84" fmla="*/ 99 w 143"/>
                <a:gd name="T85" fmla="*/ 378 h 543"/>
                <a:gd name="T86" fmla="*/ 132 w 143"/>
                <a:gd name="T87" fmla="*/ 359 h 543"/>
                <a:gd name="T88" fmla="*/ 83 w 143"/>
                <a:gd name="T89" fmla="*/ 347 h 543"/>
                <a:gd name="T90" fmla="*/ 43 w 143"/>
                <a:gd name="T91" fmla="*/ 341 h 543"/>
                <a:gd name="T92" fmla="*/ 32 w 143"/>
                <a:gd name="T93" fmla="*/ 329 h 543"/>
                <a:gd name="T94" fmla="*/ 16 w 143"/>
                <a:gd name="T95" fmla="*/ 315 h 543"/>
                <a:gd name="T96" fmla="*/ 14 w 143"/>
                <a:gd name="T97" fmla="*/ 306 h 543"/>
                <a:gd name="T98" fmla="*/ 10 w 143"/>
                <a:gd name="T99" fmla="*/ 293 h 543"/>
                <a:gd name="T100" fmla="*/ 74 w 143"/>
                <a:gd name="T101" fmla="*/ 290 h 543"/>
                <a:gd name="T102" fmla="*/ 134 w 143"/>
                <a:gd name="T103" fmla="*/ 263 h 543"/>
                <a:gd name="T104" fmla="*/ 135 w 143"/>
                <a:gd name="T105" fmla="*/ 219 h 543"/>
                <a:gd name="T106" fmla="*/ 101 w 143"/>
                <a:gd name="T107" fmla="*/ 208 h 543"/>
                <a:gd name="T108" fmla="*/ 48 w 143"/>
                <a:gd name="T109" fmla="*/ 201 h 543"/>
                <a:gd name="T110" fmla="*/ 70 w 143"/>
                <a:gd name="T111" fmla="*/ 188 h 543"/>
                <a:gd name="T112" fmla="*/ 137 w 143"/>
                <a:gd name="T113" fmla="*/ 180 h 543"/>
                <a:gd name="T114" fmla="*/ 132 w 143"/>
                <a:gd name="T115" fmla="*/ 62 h 543"/>
                <a:gd name="T116" fmla="*/ 134 w 143"/>
                <a:gd name="T117" fmla="*/ 49 h 543"/>
                <a:gd name="T118" fmla="*/ 16 w 143"/>
                <a:gd name="T119" fmla="*/ 45 h 543"/>
                <a:gd name="T120" fmla="*/ 20 w 143"/>
                <a:gd name="T121" fmla="*/ 28 h 543"/>
                <a:gd name="T122" fmla="*/ 9 w 143"/>
                <a:gd name="T123" fmla="*/ 6 h 543"/>
                <a:gd name="T124" fmla="*/ 123 w 143"/>
                <a:gd name="T125" fmla="*/ 1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" h="543">
                  <a:moveTo>
                    <a:pt x="123" y="1"/>
                  </a:moveTo>
                  <a:lnTo>
                    <a:pt x="117" y="1"/>
                  </a:lnTo>
                  <a:lnTo>
                    <a:pt x="117" y="2"/>
                  </a:lnTo>
                  <a:lnTo>
                    <a:pt x="119" y="2"/>
                  </a:lnTo>
                  <a:lnTo>
                    <a:pt x="119" y="0"/>
                  </a:lnTo>
                  <a:lnTo>
                    <a:pt x="83" y="0"/>
                  </a:lnTo>
                  <a:lnTo>
                    <a:pt x="83" y="4"/>
                  </a:lnTo>
                  <a:lnTo>
                    <a:pt x="86" y="4"/>
                  </a:lnTo>
                  <a:lnTo>
                    <a:pt x="86" y="1"/>
                  </a:lnTo>
                  <a:lnTo>
                    <a:pt x="47" y="1"/>
                  </a:lnTo>
                  <a:lnTo>
                    <a:pt x="47" y="5"/>
                  </a:lnTo>
                  <a:lnTo>
                    <a:pt x="49" y="5"/>
                  </a:lnTo>
                  <a:lnTo>
                    <a:pt x="49" y="2"/>
                  </a:lnTo>
                  <a:lnTo>
                    <a:pt x="20" y="4"/>
                  </a:lnTo>
                  <a:lnTo>
                    <a:pt x="7" y="5"/>
                  </a:lnTo>
                  <a:lnTo>
                    <a:pt x="4" y="5"/>
                  </a:lnTo>
                  <a:lnTo>
                    <a:pt x="4" y="10"/>
                  </a:lnTo>
                  <a:lnTo>
                    <a:pt x="8" y="14"/>
                  </a:lnTo>
                  <a:lnTo>
                    <a:pt x="13" y="15"/>
                  </a:lnTo>
                  <a:lnTo>
                    <a:pt x="13" y="12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3" y="14"/>
                  </a:lnTo>
                  <a:lnTo>
                    <a:pt x="12" y="12"/>
                  </a:lnTo>
                  <a:lnTo>
                    <a:pt x="9" y="14"/>
                  </a:lnTo>
                  <a:lnTo>
                    <a:pt x="9" y="26"/>
                  </a:lnTo>
                  <a:lnTo>
                    <a:pt x="14" y="26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12" y="25"/>
                  </a:lnTo>
                  <a:lnTo>
                    <a:pt x="14" y="27"/>
                  </a:lnTo>
                  <a:lnTo>
                    <a:pt x="16" y="25"/>
                  </a:lnTo>
                  <a:lnTo>
                    <a:pt x="13" y="25"/>
                  </a:lnTo>
                  <a:lnTo>
                    <a:pt x="13" y="27"/>
                  </a:lnTo>
                  <a:lnTo>
                    <a:pt x="16" y="27"/>
                  </a:lnTo>
                  <a:lnTo>
                    <a:pt x="14" y="25"/>
                  </a:lnTo>
                  <a:lnTo>
                    <a:pt x="10" y="28"/>
                  </a:lnTo>
                  <a:lnTo>
                    <a:pt x="10" y="31"/>
                  </a:lnTo>
                  <a:lnTo>
                    <a:pt x="13" y="31"/>
                  </a:lnTo>
                  <a:lnTo>
                    <a:pt x="13" y="28"/>
                  </a:lnTo>
                  <a:lnTo>
                    <a:pt x="8" y="28"/>
                  </a:lnTo>
                  <a:lnTo>
                    <a:pt x="8" y="39"/>
                  </a:lnTo>
                  <a:lnTo>
                    <a:pt x="12" y="39"/>
                  </a:lnTo>
                  <a:lnTo>
                    <a:pt x="12" y="35"/>
                  </a:lnTo>
                  <a:lnTo>
                    <a:pt x="9" y="35"/>
                  </a:lnTo>
                  <a:lnTo>
                    <a:pt x="9" y="45"/>
                  </a:lnTo>
                  <a:lnTo>
                    <a:pt x="12" y="47"/>
                  </a:lnTo>
                  <a:lnTo>
                    <a:pt x="16" y="48"/>
                  </a:lnTo>
                  <a:lnTo>
                    <a:pt x="16" y="44"/>
                  </a:lnTo>
                  <a:lnTo>
                    <a:pt x="13" y="44"/>
                  </a:lnTo>
                  <a:lnTo>
                    <a:pt x="13" y="49"/>
                  </a:lnTo>
                  <a:lnTo>
                    <a:pt x="36" y="49"/>
                  </a:lnTo>
                  <a:lnTo>
                    <a:pt x="36" y="45"/>
                  </a:lnTo>
                  <a:lnTo>
                    <a:pt x="34" y="45"/>
                  </a:lnTo>
                  <a:lnTo>
                    <a:pt x="34" y="49"/>
                  </a:lnTo>
                  <a:lnTo>
                    <a:pt x="36" y="50"/>
                  </a:lnTo>
                  <a:lnTo>
                    <a:pt x="73" y="52"/>
                  </a:lnTo>
                  <a:lnTo>
                    <a:pt x="73" y="48"/>
                  </a:lnTo>
                  <a:lnTo>
                    <a:pt x="70" y="48"/>
                  </a:lnTo>
                  <a:lnTo>
                    <a:pt x="70" y="53"/>
                  </a:lnTo>
                  <a:lnTo>
                    <a:pt x="106" y="53"/>
                  </a:lnTo>
                  <a:lnTo>
                    <a:pt x="106" y="49"/>
                  </a:lnTo>
                  <a:lnTo>
                    <a:pt x="104" y="49"/>
                  </a:lnTo>
                  <a:lnTo>
                    <a:pt x="104" y="54"/>
                  </a:lnTo>
                  <a:lnTo>
                    <a:pt x="132" y="54"/>
                  </a:lnTo>
                  <a:lnTo>
                    <a:pt x="132" y="50"/>
                  </a:lnTo>
                  <a:lnTo>
                    <a:pt x="130" y="50"/>
                  </a:lnTo>
                  <a:lnTo>
                    <a:pt x="130" y="54"/>
                  </a:lnTo>
                  <a:lnTo>
                    <a:pt x="132" y="56"/>
                  </a:lnTo>
                  <a:lnTo>
                    <a:pt x="139" y="57"/>
                  </a:lnTo>
                  <a:lnTo>
                    <a:pt x="139" y="50"/>
                  </a:lnTo>
                  <a:lnTo>
                    <a:pt x="134" y="52"/>
                  </a:lnTo>
                  <a:lnTo>
                    <a:pt x="131" y="52"/>
                  </a:lnTo>
                  <a:lnTo>
                    <a:pt x="131" y="56"/>
                  </a:lnTo>
                  <a:lnTo>
                    <a:pt x="134" y="56"/>
                  </a:lnTo>
                  <a:lnTo>
                    <a:pt x="134" y="53"/>
                  </a:lnTo>
                  <a:lnTo>
                    <a:pt x="130" y="54"/>
                  </a:lnTo>
                  <a:lnTo>
                    <a:pt x="123" y="56"/>
                  </a:lnTo>
                  <a:lnTo>
                    <a:pt x="128" y="59"/>
                  </a:lnTo>
                  <a:lnTo>
                    <a:pt x="130" y="61"/>
                  </a:lnTo>
                  <a:lnTo>
                    <a:pt x="131" y="58"/>
                  </a:lnTo>
                  <a:lnTo>
                    <a:pt x="128" y="58"/>
                  </a:lnTo>
                  <a:lnTo>
                    <a:pt x="128" y="61"/>
                  </a:lnTo>
                  <a:lnTo>
                    <a:pt x="131" y="63"/>
                  </a:lnTo>
                  <a:lnTo>
                    <a:pt x="132" y="61"/>
                  </a:lnTo>
                  <a:lnTo>
                    <a:pt x="130" y="61"/>
                  </a:lnTo>
                  <a:lnTo>
                    <a:pt x="130" y="69"/>
                  </a:lnTo>
                  <a:lnTo>
                    <a:pt x="134" y="69"/>
                  </a:lnTo>
                  <a:lnTo>
                    <a:pt x="134" y="65"/>
                  </a:lnTo>
                  <a:lnTo>
                    <a:pt x="131" y="65"/>
                  </a:lnTo>
                  <a:lnTo>
                    <a:pt x="131" y="72"/>
                  </a:lnTo>
                  <a:lnTo>
                    <a:pt x="135" y="72"/>
                  </a:lnTo>
                  <a:lnTo>
                    <a:pt x="135" y="69"/>
                  </a:lnTo>
                  <a:lnTo>
                    <a:pt x="132" y="69"/>
                  </a:lnTo>
                  <a:lnTo>
                    <a:pt x="132" y="136"/>
                  </a:lnTo>
                  <a:lnTo>
                    <a:pt x="135" y="136"/>
                  </a:lnTo>
                  <a:lnTo>
                    <a:pt x="134" y="133"/>
                  </a:lnTo>
                  <a:lnTo>
                    <a:pt x="131" y="136"/>
                  </a:lnTo>
                  <a:lnTo>
                    <a:pt x="131" y="145"/>
                  </a:lnTo>
                  <a:lnTo>
                    <a:pt x="134" y="148"/>
                  </a:lnTo>
                  <a:lnTo>
                    <a:pt x="135" y="145"/>
                  </a:lnTo>
                  <a:lnTo>
                    <a:pt x="132" y="145"/>
                  </a:lnTo>
                  <a:lnTo>
                    <a:pt x="132" y="175"/>
                  </a:lnTo>
                  <a:lnTo>
                    <a:pt x="135" y="175"/>
                  </a:lnTo>
                  <a:lnTo>
                    <a:pt x="135" y="172"/>
                  </a:lnTo>
                  <a:lnTo>
                    <a:pt x="131" y="172"/>
                  </a:lnTo>
                  <a:lnTo>
                    <a:pt x="131" y="184"/>
                  </a:lnTo>
                  <a:lnTo>
                    <a:pt x="135" y="184"/>
                  </a:lnTo>
                  <a:lnTo>
                    <a:pt x="135" y="180"/>
                  </a:lnTo>
                  <a:lnTo>
                    <a:pt x="132" y="180"/>
                  </a:lnTo>
                  <a:lnTo>
                    <a:pt x="132" y="181"/>
                  </a:lnTo>
                  <a:lnTo>
                    <a:pt x="135" y="181"/>
                  </a:lnTo>
                  <a:lnTo>
                    <a:pt x="135" y="179"/>
                  </a:lnTo>
                  <a:lnTo>
                    <a:pt x="131" y="180"/>
                  </a:lnTo>
                  <a:lnTo>
                    <a:pt x="128" y="180"/>
                  </a:lnTo>
                  <a:lnTo>
                    <a:pt x="128" y="184"/>
                  </a:lnTo>
                  <a:lnTo>
                    <a:pt x="131" y="184"/>
                  </a:lnTo>
                  <a:lnTo>
                    <a:pt x="131" y="181"/>
                  </a:lnTo>
                  <a:lnTo>
                    <a:pt x="114" y="181"/>
                  </a:lnTo>
                  <a:lnTo>
                    <a:pt x="114" y="185"/>
                  </a:lnTo>
                  <a:lnTo>
                    <a:pt x="117" y="185"/>
                  </a:lnTo>
                  <a:lnTo>
                    <a:pt x="117" y="183"/>
                  </a:lnTo>
                  <a:lnTo>
                    <a:pt x="91" y="184"/>
                  </a:lnTo>
                  <a:lnTo>
                    <a:pt x="66" y="185"/>
                  </a:lnTo>
                  <a:lnTo>
                    <a:pt x="64" y="185"/>
                  </a:lnTo>
                  <a:lnTo>
                    <a:pt x="64" y="189"/>
                  </a:lnTo>
                  <a:lnTo>
                    <a:pt x="66" y="189"/>
                  </a:lnTo>
                  <a:lnTo>
                    <a:pt x="66" y="186"/>
                  </a:lnTo>
                  <a:lnTo>
                    <a:pt x="49" y="188"/>
                  </a:lnTo>
                  <a:lnTo>
                    <a:pt x="48" y="188"/>
                  </a:lnTo>
                  <a:lnTo>
                    <a:pt x="49" y="188"/>
                  </a:lnTo>
                  <a:lnTo>
                    <a:pt x="44" y="189"/>
                  </a:lnTo>
                  <a:lnTo>
                    <a:pt x="42" y="189"/>
                  </a:lnTo>
                  <a:lnTo>
                    <a:pt x="42" y="197"/>
                  </a:lnTo>
                  <a:lnTo>
                    <a:pt x="47" y="197"/>
                  </a:lnTo>
                  <a:lnTo>
                    <a:pt x="47" y="193"/>
                  </a:lnTo>
                  <a:lnTo>
                    <a:pt x="44" y="193"/>
                  </a:lnTo>
                  <a:lnTo>
                    <a:pt x="44" y="198"/>
                  </a:lnTo>
                  <a:lnTo>
                    <a:pt x="49" y="198"/>
                  </a:lnTo>
                  <a:lnTo>
                    <a:pt x="49" y="194"/>
                  </a:lnTo>
                  <a:lnTo>
                    <a:pt x="47" y="194"/>
                  </a:lnTo>
                  <a:lnTo>
                    <a:pt x="47" y="197"/>
                  </a:lnTo>
                  <a:lnTo>
                    <a:pt x="49" y="197"/>
                  </a:lnTo>
                  <a:lnTo>
                    <a:pt x="49" y="194"/>
                  </a:lnTo>
                  <a:lnTo>
                    <a:pt x="45" y="194"/>
                  </a:lnTo>
                  <a:lnTo>
                    <a:pt x="45" y="207"/>
                  </a:lnTo>
                  <a:lnTo>
                    <a:pt x="48" y="208"/>
                  </a:lnTo>
                  <a:lnTo>
                    <a:pt x="55" y="210"/>
                  </a:lnTo>
                  <a:lnTo>
                    <a:pt x="55" y="206"/>
                  </a:lnTo>
                  <a:lnTo>
                    <a:pt x="52" y="206"/>
                  </a:lnTo>
                  <a:lnTo>
                    <a:pt x="52" y="211"/>
                  </a:lnTo>
                  <a:lnTo>
                    <a:pt x="74" y="211"/>
                  </a:lnTo>
                  <a:lnTo>
                    <a:pt x="74" y="207"/>
                  </a:lnTo>
                  <a:lnTo>
                    <a:pt x="71" y="207"/>
                  </a:lnTo>
                  <a:lnTo>
                    <a:pt x="71" y="212"/>
                  </a:lnTo>
                  <a:lnTo>
                    <a:pt x="101" y="212"/>
                  </a:lnTo>
                  <a:lnTo>
                    <a:pt x="101" y="208"/>
                  </a:lnTo>
                  <a:lnTo>
                    <a:pt x="99" y="208"/>
                  </a:lnTo>
                  <a:lnTo>
                    <a:pt x="99" y="215"/>
                  </a:lnTo>
                  <a:lnTo>
                    <a:pt x="123" y="215"/>
                  </a:lnTo>
                  <a:lnTo>
                    <a:pt x="123" y="211"/>
                  </a:lnTo>
                  <a:lnTo>
                    <a:pt x="121" y="211"/>
                  </a:lnTo>
                  <a:lnTo>
                    <a:pt x="121" y="216"/>
                  </a:lnTo>
                  <a:lnTo>
                    <a:pt x="136" y="216"/>
                  </a:lnTo>
                  <a:lnTo>
                    <a:pt x="136" y="212"/>
                  </a:lnTo>
                  <a:lnTo>
                    <a:pt x="134" y="212"/>
                  </a:lnTo>
                  <a:lnTo>
                    <a:pt x="134" y="215"/>
                  </a:lnTo>
                  <a:lnTo>
                    <a:pt x="136" y="215"/>
                  </a:lnTo>
                  <a:lnTo>
                    <a:pt x="136" y="212"/>
                  </a:lnTo>
                  <a:lnTo>
                    <a:pt x="132" y="214"/>
                  </a:lnTo>
                  <a:lnTo>
                    <a:pt x="130" y="214"/>
                  </a:lnTo>
                  <a:lnTo>
                    <a:pt x="130" y="218"/>
                  </a:lnTo>
                  <a:lnTo>
                    <a:pt x="132" y="218"/>
                  </a:lnTo>
                  <a:lnTo>
                    <a:pt x="131" y="215"/>
                  </a:lnTo>
                  <a:lnTo>
                    <a:pt x="127" y="219"/>
                  </a:lnTo>
                  <a:lnTo>
                    <a:pt x="131" y="223"/>
                  </a:lnTo>
                  <a:lnTo>
                    <a:pt x="132" y="220"/>
                  </a:lnTo>
                  <a:lnTo>
                    <a:pt x="130" y="220"/>
                  </a:lnTo>
                  <a:lnTo>
                    <a:pt x="130" y="223"/>
                  </a:lnTo>
                  <a:lnTo>
                    <a:pt x="132" y="225"/>
                  </a:lnTo>
                  <a:lnTo>
                    <a:pt x="134" y="223"/>
                  </a:lnTo>
                  <a:lnTo>
                    <a:pt x="132" y="220"/>
                  </a:lnTo>
                  <a:lnTo>
                    <a:pt x="130" y="223"/>
                  </a:lnTo>
                  <a:lnTo>
                    <a:pt x="130" y="229"/>
                  </a:lnTo>
                  <a:lnTo>
                    <a:pt x="134" y="229"/>
                  </a:lnTo>
                  <a:lnTo>
                    <a:pt x="134" y="225"/>
                  </a:lnTo>
                  <a:lnTo>
                    <a:pt x="131" y="225"/>
                  </a:lnTo>
                  <a:lnTo>
                    <a:pt x="131" y="234"/>
                  </a:lnTo>
                  <a:lnTo>
                    <a:pt x="135" y="234"/>
                  </a:lnTo>
                  <a:lnTo>
                    <a:pt x="135" y="231"/>
                  </a:lnTo>
                  <a:lnTo>
                    <a:pt x="132" y="231"/>
                  </a:lnTo>
                  <a:lnTo>
                    <a:pt x="132" y="237"/>
                  </a:lnTo>
                  <a:lnTo>
                    <a:pt x="135" y="237"/>
                  </a:lnTo>
                  <a:lnTo>
                    <a:pt x="134" y="234"/>
                  </a:lnTo>
                  <a:lnTo>
                    <a:pt x="131" y="237"/>
                  </a:lnTo>
                  <a:lnTo>
                    <a:pt x="131" y="267"/>
                  </a:lnTo>
                  <a:lnTo>
                    <a:pt x="135" y="267"/>
                  </a:lnTo>
                  <a:lnTo>
                    <a:pt x="135" y="263"/>
                  </a:lnTo>
                  <a:lnTo>
                    <a:pt x="132" y="263"/>
                  </a:lnTo>
                  <a:lnTo>
                    <a:pt x="132" y="268"/>
                  </a:lnTo>
                  <a:lnTo>
                    <a:pt x="135" y="268"/>
                  </a:lnTo>
                  <a:lnTo>
                    <a:pt x="134" y="265"/>
                  </a:lnTo>
                  <a:lnTo>
                    <a:pt x="131" y="268"/>
                  </a:lnTo>
                  <a:lnTo>
                    <a:pt x="131" y="280"/>
                  </a:lnTo>
                  <a:lnTo>
                    <a:pt x="134" y="280"/>
                  </a:lnTo>
                  <a:lnTo>
                    <a:pt x="134" y="277"/>
                  </a:lnTo>
                  <a:lnTo>
                    <a:pt x="128" y="278"/>
                  </a:lnTo>
                  <a:lnTo>
                    <a:pt x="126" y="278"/>
                  </a:lnTo>
                  <a:lnTo>
                    <a:pt x="126" y="282"/>
                  </a:lnTo>
                  <a:lnTo>
                    <a:pt x="128" y="282"/>
                  </a:lnTo>
                  <a:lnTo>
                    <a:pt x="128" y="280"/>
                  </a:lnTo>
                  <a:lnTo>
                    <a:pt x="106" y="281"/>
                  </a:lnTo>
                  <a:lnTo>
                    <a:pt x="70" y="282"/>
                  </a:lnTo>
                  <a:lnTo>
                    <a:pt x="67" y="282"/>
                  </a:lnTo>
                  <a:lnTo>
                    <a:pt x="67" y="286"/>
                  </a:lnTo>
                  <a:lnTo>
                    <a:pt x="70" y="286"/>
                  </a:lnTo>
                  <a:lnTo>
                    <a:pt x="70" y="284"/>
                  </a:lnTo>
                  <a:lnTo>
                    <a:pt x="34" y="284"/>
                  </a:lnTo>
                  <a:lnTo>
                    <a:pt x="34" y="288"/>
                  </a:lnTo>
                  <a:lnTo>
                    <a:pt x="36" y="288"/>
                  </a:lnTo>
                  <a:lnTo>
                    <a:pt x="36" y="285"/>
                  </a:lnTo>
                  <a:lnTo>
                    <a:pt x="12" y="286"/>
                  </a:lnTo>
                  <a:lnTo>
                    <a:pt x="9" y="286"/>
                  </a:lnTo>
                  <a:lnTo>
                    <a:pt x="9" y="290"/>
                  </a:lnTo>
                  <a:lnTo>
                    <a:pt x="12" y="290"/>
                  </a:lnTo>
                  <a:lnTo>
                    <a:pt x="12" y="288"/>
                  </a:lnTo>
                  <a:lnTo>
                    <a:pt x="3" y="288"/>
                  </a:lnTo>
                  <a:lnTo>
                    <a:pt x="3" y="295"/>
                  </a:lnTo>
                  <a:lnTo>
                    <a:pt x="10" y="295"/>
                  </a:lnTo>
                  <a:lnTo>
                    <a:pt x="10" y="291"/>
                  </a:lnTo>
                  <a:lnTo>
                    <a:pt x="8" y="291"/>
                  </a:lnTo>
                  <a:lnTo>
                    <a:pt x="8" y="295"/>
                  </a:lnTo>
                  <a:lnTo>
                    <a:pt x="9" y="297"/>
                  </a:lnTo>
                  <a:lnTo>
                    <a:pt x="12" y="298"/>
                  </a:lnTo>
                  <a:lnTo>
                    <a:pt x="13" y="294"/>
                  </a:lnTo>
                  <a:lnTo>
                    <a:pt x="10" y="294"/>
                  </a:lnTo>
                  <a:lnTo>
                    <a:pt x="10" y="295"/>
                  </a:lnTo>
                  <a:lnTo>
                    <a:pt x="13" y="295"/>
                  </a:lnTo>
                  <a:lnTo>
                    <a:pt x="13" y="293"/>
                  </a:lnTo>
                  <a:lnTo>
                    <a:pt x="9" y="293"/>
                  </a:lnTo>
                  <a:lnTo>
                    <a:pt x="9" y="297"/>
                  </a:lnTo>
                  <a:lnTo>
                    <a:pt x="12" y="297"/>
                  </a:lnTo>
                  <a:lnTo>
                    <a:pt x="10" y="294"/>
                  </a:lnTo>
                  <a:lnTo>
                    <a:pt x="7" y="298"/>
                  </a:lnTo>
                  <a:lnTo>
                    <a:pt x="10" y="302"/>
                  </a:lnTo>
                  <a:lnTo>
                    <a:pt x="12" y="299"/>
                  </a:lnTo>
                  <a:lnTo>
                    <a:pt x="9" y="299"/>
                  </a:lnTo>
                  <a:lnTo>
                    <a:pt x="9" y="303"/>
                  </a:lnTo>
                  <a:lnTo>
                    <a:pt x="13" y="307"/>
                  </a:lnTo>
                  <a:lnTo>
                    <a:pt x="14" y="304"/>
                  </a:lnTo>
                  <a:lnTo>
                    <a:pt x="12" y="304"/>
                  </a:lnTo>
                  <a:lnTo>
                    <a:pt x="12" y="307"/>
                  </a:lnTo>
                  <a:lnTo>
                    <a:pt x="14" y="310"/>
                  </a:lnTo>
                  <a:lnTo>
                    <a:pt x="16" y="307"/>
                  </a:lnTo>
                  <a:lnTo>
                    <a:pt x="13" y="307"/>
                  </a:lnTo>
                  <a:lnTo>
                    <a:pt x="13" y="310"/>
                  </a:lnTo>
                  <a:lnTo>
                    <a:pt x="16" y="310"/>
                  </a:lnTo>
                  <a:lnTo>
                    <a:pt x="16" y="307"/>
                  </a:lnTo>
                  <a:lnTo>
                    <a:pt x="12" y="307"/>
                  </a:lnTo>
                  <a:lnTo>
                    <a:pt x="12" y="311"/>
                  </a:lnTo>
                  <a:lnTo>
                    <a:pt x="14" y="311"/>
                  </a:lnTo>
                  <a:lnTo>
                    <a:pt x="13" y="308"/>
                  </a:lnTo>
                  <a:lnTo>
                    <a:pt x="10" y="310"/>
                  </a:lnTo>
                  <a:lnTo>
                    <a:pt x="9" y="310"/>
                  </a:lnTo>
                  <a:lnTo>
                    <a:pt x="9" y="313"/>
                  </a:lnTo>
                  <a:lnTo>
                    <a:pt x="12" y="313"/>
                  </a:lnTo>
                  <a:lnTo>
                    <a:pt x="12" y="311"/>
                  </a:lnTo>
                  <a:lnTo>
                    <a:pt x="8" y="311"/>
                  </a:lnTo>
                  <a:lnTo>
                    <a:pt x="8" y="316"/>
                  </a:lnTo>
                  <a:lnTo>
                    <a:pt x="10" y="319"/>
                  </a:lnTo>
                  <a:lnTo>
                    <a:pt x="12" y="316"/>
                  </a:lnTo>
                  <a:lnTo>
                    <a:pt x="9" y="316"/>
                  </a:lnTo>
                  <a:lnTo>
                    <a:pt x="9" y="324"/>
                  </a:lnTo>
                  <a:lnTo>
                    <a:pt x="12" y="324"/>
                  </a:lnTo>
                  <a:lnTo>
                    <a:pt x="12" y="321"/>
                  </a:lnTo>
                  <a:lnTo>
                    <a:pt x="7" y="321"/>
                  </a:lnTo>
                  <a:lnTo>
                    <a:pt x="7" y="325"/>
                  </a:lnTo>
                  <a:lnTo>
                    <a:pt x="9" y="325"/>
                  </a:lnTo>
                  <a:lnTo>
                    <a:pt x="9" y="322"/>
                  </a:lnTo>
                  <a:lnTo>
                    <a:pt x="3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7" y="332"/>
                  </a:lnTo>
                  <a:lnTo>
                    <a:pt x="7" y="328"/>
                  </a:lnTo>
                  <a:lnTo>
                    <a:pt x="4" y="328"/>
                  </a:lnTo>
                  <a:lnTo>
                    <a:pt x="4" y="332"/>
                  </a:lnTo>
                  <a:lnTo>
                    <a:pt x="7" y="333"/>
                  </a:lnTo>
                  <a:lnTo>
                    <a:pt x="18" y="334"/>
                  </a:lnTo>
                  <a:lnTo>
                    <a:pt x="32" y="335"/>
                  </a:lnTo>
                  <a:lnTo>
                    <a:pt x="32" y="332"/>
                  </a:lnTo>
                  <a:lnTo>
                    <a:pt x="30" y="332"/>
                  </a:lnTo>
                  <a:lnTo>
                    <a:pt x="30" y="335"/>
                  </a:lnTo>
                  <a:lnTo>
                    <a:pt x="32" y="337"/>
                  </a:lnTo>
                  <a:lnTo>
                    <a:pt x="47" y="338"/>
                  </a:lnTo>
                  <a:lnTo>
                    <a:pt x="47" y="334"/>
                  </a:lnTo>
                  <a:lnTo>
                    <a:pt x="45" y="338"/>
                  </a:lnTo>
                  <a:lnTo>
                    <a:pt x="48" y="339"/>
                  </a:lnTo>
                  <a:lnTo>
                    <a:pt x="49" y="335"/>
                  </a:lnTo>
                  <a:lnTo>
                    <a:pt x="47" y="335"/>
                  </a:lnTo>
                  <a:lnTo>
                    <a:pt x="47" y="337"/>
                  </a:lnTo>
                  <a:lnTo>
                    <a:pt x="49" y="337"/>
                  </a:lnTo>
                  <a:lnTo>
                    <a:pt x="49" y="334"/>
                  </a:lnTo>
                  <a:lnTo>
                    <a:pt x="43" y="334"/>
                  </a:lnTo>
                  <a:lnTo>
                    <a:pt x="43" y="338"/>
                  </a:lnTo>
                  <a:lnTo>
                    <a:pt x="45" y="338"/>
                  </a:lnTo>
                  <a:lnTo>
                    <a:pt x="44" y="335"/>
                  </a:lnTo>
                  <a:lnTo>
                    <a:pt x="42" y="337"/>
                  </a:lnTo>
                  <a:lnTo>
                    <a:pt x="40" y="337"/>
                  </a:lnTo>
                  <a:lnTo>
                    <a:pt x="40" y="345"/>
                  </a:lnTo>
                  <a:lnTo>
                    <a:pt x="44" y="345"/>
                  </a:lnTo>
                  <a:lnTo>
                    <a:pt x="44" y="341"/>
                  </a:lnTo>
                  <a:lnTo>
                    <a:pt x="42" y="341"/>
                  </a:lnTo>
                  <a:lnTo>
                    <a:pt x="42" y="346"/>
                  </a:lnTo>
                  <a:lnTo>
                    <a:pt x="45" y="346"/>
                  </a:lnTo>
                  <a:lnTo>
                    <a:pt x="45" y="342"/>
                  </a:lnTo>
                  <a:lnTo>
                    <a:pt x="43" y="342"/>
                  </a:lnTo>
                  <a:lnTo>
                    <a:pt x="43" y="345"/>
                  </a:lnTo>
                  <a:lnTo>
                    <a:pt x="45" y="347"/>
                  </a:lnTo>
                  <a:lnTo>
                    <a:pt x="47" y="345"/>
                  </a:lnTo>
                  <a:lnTo>
                    <a:pt x="44" y="345"/>
                  </a:lnTo>
                  <a:lnTo>
                    <a:pt x="44" y="350"/>
                  </a:lnTo>
                  <a:lnTo>
                    <a:pt x="47" y="351"/>
                  </a:lnTo>
                  <a:lnTo>
                    <a:pt x="56" y="352"/>
                  </a:lnTo>
                  <a:lnTo>
                    <a:pt x="55" y="351"/>
                  </a:lnTo>
                  <a:lnTo>
                    <a:pt x="56" y="352"/>
                  </a:lnTo>
                  <a:lnTo>
                    <a:pt x="79" y="354"/>
                  </a:lnTo>
                  <a:lnTo>
                    <a:pt x="79" y="350"/>
                  </a:lnTo>
                  <a:lnTo>
                    <a:pt x="77" y="350"/>
                  </a:lnTo>
                  <a:lnTo>
                    <a:pt x="77" y="354"/>
                  </a:lnTo>
                  <a:lnTo>
                    <a:pt x="79" y="355"/>
                  </a:lnTo>
                  <a:lnTo>
                    <a:pt x="105" y="356"/>
                  </a:lnTo>
                  <a:lnTo>
                    <a:pt x="127" y="357"/>
                  </a:lnTo>
                  <a:lnTo>
                    <a:pt x="127" y="354"/>
                  </a:lnTo>
                  <a:lnTo>
                    <a:pt x="124" y="354"/>
                  </a:lnTo>
                  <a:lnTo>
                    <a:pt x="124" y="359"/>
                  </a:lnTo>
                  <a:lnTo>
                    <a:pt x="137" y="359"/>
                  </a:lnTo>
                  <a:lnTo>
                    <a:pt x="137" y="355"/>
                  </a:lnTo>
                  <a:lnTo>
                    <a:pt x="135" y="355"/>
                  </a:lnTo>
                  <a:lnTo>
                    <a:pt x="135" y="356"/>
                  </a:lnTo>
                  <a:lnTo>
                    <a:pt x="137" y="356"/>
                  </a:lnTo>
                  <a:lnTo>
                    <a:pt x="137" y="354"/>
                  </a:lnTo>
                  <a:lnTo>
                    <a:pt x="134" y="354"/>
                  </a:lnTo>
                  <a:lnTo>
                    <a:pt x="134" y="357"/>
                  </a:lnTo>
                  <a:lnTo>
                    <a:pt x="136" y="357"/>
                  </a:lnTo>
                  <a:lnTo>
                    <a:pt x="136" y="355"/>
                  </a:lnTo>
                  <a:lnTo>
                    <a:pt x="132" y="356"/>
                  </a:lnTo>
                  <a:lnTo>
                    <a:pt x="130" y="356"/>
                  </a:lnTo>
                  <a:lnTo>
                    <a:pt x="130" y="360"/>
                  </a:lnTo>
                  <a:lnTo>
                    <a:pt x="132" y="360"/>
                  </a:lnTo>
                  <a:lnTo>
                    <a:pt x="132" y="357"/>
                  </a:lnTo>
                  <a:lnTo>
                    <a:pt x="128" y="357"/>
                  </a:lnTo>
                  <a:lnTo>
                    <a:pt x="128" y="363"/>
                  </a:lnTo>
                  <a:lnTo>
                    <a:pt x="132" y="367"/>
                  </a:lnTo>
                  <a:lnTo>
                    <a:pt x="134" y="364"/>
                  </a:lnTo>
                  <a:lnTo>
                    <a:pt x="131" y="364"/>
                  </a:lnTo>
                  <a:lnTo>
                    <a:pt x="131" y="370"/>
                  </a:lnTo>
                  <a:lnTo>
                    <a:pt x="134" y="370"/>
                  </a:lnTo>
                  <a:lnTo>
                    <a:pt x="134" y="368"/>
                  </a:lnTo>
                  <a:lnTo>
                    <a:pt x="121" y="368"/>
                  </a:lnTo>
                  <a:lnTo>
                    <a:pt x="121" y="373"/>
                  </a:lnTo>
                  <a:lnTo>
                    <a:pt x="123" y="373"/>
                  </a:lnTo>
                  <a:lnTo>
                    <a:pt x="123" y="370"/>
                  </a:lnTo>
                  <a:lnTo>
                    <a:pt x="92" y="370"/>
                  </a:lnTo>
                  <a:lnTo>
                    <a:pt x="92" y="374"/>
                  </a:lnTo>
                  <a:lnTo>
                    <a:pt x="95" y="374"/>
                  </a:lnTo>
                  <a:lnTo>
                    <a:pt x="95" y="372"/>
                  </a:lnTo>
                  <a:lnTo>
                    <a:pt x="56" y="372"/>
                  </a:lnTo>
                  <a:lnTo>
                    <a:pt x="56" y="376"/>
                  </a:lnTo>
                  <a:lnTo>
                    <a:pt x="58" y="376"/>
                  </a:lnTo>
                  <a:lnTo>
                    <a:pt x="58" y="373"/>
                  </a:lnTo>
                  <a:lnTo>
                    <a:pt x="26" y="374"/>
                  </a:lnTo>
                  <a:lnTo>
                    <a:pt x="23" y="374"/>
                  </a:lnTo>
                  <a:lnTo>
                    <a:pt x="23" y="378"/>
                  </a:lnTo>
                  <a:lnTo>
                    <a:pt x="26" y="378"/>
                  </a:lnTo>
                  <a:lnTo>
                    <a:pt x="26" y="376"/>
                  </a:lnTo>
                  <a:lnTo>
                    <a:pt x="5" y="376"/>
                  </a:lnTo>
                  <a:lnTo>
                    <a:pt x="5" y="379"/>
                  </a:lnTo>
                  <a:lnTo>
                    <a:pt x="8" y="379"/>
                  </a:lnTo>
                  <a:lnTo>
                    <a:pt x="7" y="377"/>
                  </a:lnTo>
                  <a:lnTo>
                    <a:pt x="5" y="378"/>
                  </a:lnTo>
                  <a:lnTo>
                    <a:pt x="0" y="382"/>
                  </a:lnTo>
                  <a:lnTo>
                    <a:pt x="7" y="385"/>
                  </a:lnTo>
                  <a:lnTo>
                    <a:pt x="12" y="386"/>
                  </a:lnTo>
                  <a:lnTo>
                    <a:pt x="12" y="382"/>
                  </a:lnTo>
                  <a:lnTo>
                    <a:pt x="9" y="382"/>
                  </a:lnTo>
                  <a:lnTo>
                    <a:pt x="9" y="385"/>
                  </a:lnTo>
                  <a:lnTo>
                    <a:pt x="12" y="387"/>
                  </a:lnTo>
                  <a:lnTo>
                    <a:pt x="13" y="385"/>
                  </a:lnTo>
                  <a:lnTo>
                    <a:pt x="12" y="382"/>
                  </a:lnTo>
                  <a:lnTo>
                    <a:pt x="9" y="385"/>
                  </a:lnTo>
                  <a:lnTo>
                    <a:pt x="9" y="387"/>
                  </a:lnTo>
                  <a:lnTo>
                    <a:pt x="12" y="387"/>
                  </a:lnTo>
                  <a:lnTo>
                    <a:pt x="12" y="385"/>
                  </a:lnTo>
                  <a:lnTo>
                    <a:pt x="8" y="385"/>
                  </a:lnTo>
                  <a:lnTo>
                    <a:pt x="8" y="392"/>
                  </a:lnTo>
                  <a:lnTo>
                    <a:pt x="12" y="392"/>
                  </a:lnTo>
                  <a:lnTo>
                    <a:pt x="12" y="389"/>
                  </a:lnTo>
                  <a:lnTo>
                    <a:pt x="9" y="389"/>
                  </a:lnTo>
                  <a:lnTo>
                    <a:pt x="9" y="396"/>
                  </a:lnTo>
                  <a:lnTo>
                    <a:pt x="16" y="396"/>
                  </a:lnTo>
                  <a:lnTo>
                    <a:pt x="16" y="392"/>
                  </a:lnTo>
                  <a:lnTo>
                    <a:pt x="13" y="392"/>
                  </a:lnTo>
                  <a:lnTo>
                    <a:pt x="13" y="396"/>
                  </a:lnTo>
                  <a:lnTo>
                    <a:pt x="16" y="398"/>
                  </a:lnTo>
                  <a:lnTo>
                    <a:pt x="36" y="399"/>
                  </a:lnTo>
                  <a:lnTo>
                    <a:pt x="73" y="400"/>
                  </a:lnTo>
                  <a:lnTo>
                    <a:pt x="73" y="396"/>
                  </a:lnTo>
                  <a:lnTo>
                    <a:pt x="70" y="396"/>
                  </a:lnTo>
                  <a:lnTo>
                    <a:pt x="70" y="400"/>
                  </a:lnTo>
                  <a:lnTo>
                    <a:pt x="73" y="402"/>
                  </a:lnTo>
                  <a:lnTo>
                    <a:pt x="108" y="403"/>
                  </a:lnTo>
                  <a:lnTo>
                    <a:pt x="132" y="404"/>
                  </a:lnTo>
                  <a:lnTo>
                    <a:pt x="132" y="400"/>
                  </a:lnTo>
                  <a:lnTo>
                    <a:pt x="130" y="400"/>
                  </a:lnTo>
                  <a:lnTo>
                    <a:pt x="130" y="405"/>
                  </a:lnTo>
                  <a:lnTo>
                    <a:pt x="139" y="405"/>
                  </a:lnTo>
                  <a:lnTo>
                    <a:pt x="139" y="402"/>
                  </a:lnTo>
                  <a:lnTo>
                    <a:pt x="136" y="402"/>
                  </a:lnTo>
                  <a:lnTo>
                    <a:pt x="136" y="403"/>
                  </a:lnTo>
                  <a:lnTo>
                    <a:pt x="139" y="403"/>
                  </a:lnTo>
                  <a:lnTo>
                    <a:pt x="139" y="400"/>
                  </a:lnTo>
                  <a:lnTo>
                    <a:pt x="131" y="400"/>
                  </a:lnTo>
                  <a:lnTo>
                    <a:pt x="131" y="405"/>
                  </a:lnTo>
                  <a:lnTo>
                    <a:pt x="134" y="405"/>
                  </a:lnTo>
                  <a:lnTo>
                    <a:pt x="134" y="403"/>
                  </a:lnTo>
                  <a:lnTo>
                    <a:pt x="127" y="403"/>
                  </a:lnTo>
                  <a:lnTo>
                    <a:pt x="127" y="411"/>
                  </a:lnTo>
                  <a:lnTo>
                    <a:pt x="131" y="411"/>
                  </a:lnTo>
                  <a:lnTo>
                    <a:pt x="131" y="407"/>
                  </a:lnTo>
                  <a:lnTo>
                    <a:pt x="128" y="407"/>
                  </a:lnTo>
                  <a:lnTo>
                    <a:pt x="128" y="409"/>
                  </a:lnTo>
                  <a:lnTo>
                    <a:pt x="131" y="412"/>
                  </a:lnTo>
                  <a:lnTo>
                    <a:pt x="132" y="409"/>
                  </a:lnTo>
                  <a:lnTo>
                    <a:pt x="130" y="409"/>
                  </a:lnTo>
                  <a:lnTo>
                    <a:pt x="130" y="414"/>
                  </a:lnTo>
                  <a:lnTo>
                    <a:pt x="132" y="417"/>
                  </a:lnTo>
                  <a:lnTo>
                    <a:pt x="134" y="414"/>
                  </a:lnTo>
                  <a:lnTo>
                    <a:pt x="131" y="414"/>
                  </a:lnTo>
                  <a:lnTo>
                    <a:pt x="131" y="462"/>
                  </a:lnTo>
                  <a:lnTo>
                    <a:pt x="134" y="462"/>
                  </a:lnTo>
                  <a:lnTo>
                    <a:pt x="132" y="460"/>
                  </a:lnTo>
                  <a:lnTo>
                    <a:pt x="130" y="461"/>
                  </a:lnTo>
                  <a:lnTo>
                    <a:pt x="131" y="464"/>
                  </a:lnTo>
                  <a:lnTo>
                    <a:pt x="131" y="461"/>
                  </a:lnTo>
                  <a:lnTo>
                    <a:pt x="113" y="462"/>
                  </a:lnTo>
                  <a:lnTo>
                    <a:pt x="110" y="462"/>
                  </a:lnTo>
                  <a:lnTo>
                    <a:pt x="110" y="466"/>
                  </a:lnTo>
                  <a:lnTo>
                    <a:pt x="113" y="466"/>
                  </a:lnTo>
                  <a:lnTo>
                    <a:pt x="113" y="464"/>
                  </a:lnTo>
                  <a:lnTo>
                    <a:pt x="77" y="464"/>
                  </a:lnTo>
                  <a:lnTo>
                    <a:pt x="77" y="468"/>
                  </a:lnTo>
                  <a:lnTo>
                    <a:pt x="79" y="468"/>
                  </a:lnTo>
                  <a:lnTo>
                    <a:pt x="79" y="465"/>
                  </a:lnTo>
                  <a:lnTo>
                    <a:pt x="40" y="465"/>
                  </a:lnTo>
                  <a:lnTo>
                    <a:pt x="40" y="470"/>
                  </a:lnTo>
                  <a:lnTo>
                    <a:pt x="43" y="470"/>
                  </a:lnTo>
                  <a:lnTo>
                    <a:pt x="43" y="468"/>
                  </a:lnTo>
                  <a:lnTo>
                    <a:pt x="13" y="468"/>
                  </a:lnTo>
                  <a:lnTo>
                    <a:pt x="13" y="471"/>
                  </a:lnTo>
                  <a:lnTo>
                    <a:pt x="16" y="471"/>
                  </a:lnTo>
                  <a:lnTo>
                    <a:pt x="16" y="469"/>
                  </a:lnTo>
                  <a:lnTo>
                    <a:pt x="3" y="469"/>
                  </a:lnTo>
                  <a:lnTo>
                    <a:pt x="3" y="475"/>
                  </a:lnTo>
                  <a:lnTo>
                    <a:pt x="5" y="477"/>
                  </a:lnTo>
                  <a:lnTo>
                    <a:pt x="13" y="479"/>
                  </a:lnTo>
                  <a:lnTo>
                    <a:pt x="13" y="475"/>
                  </a:lnTo>
                  <a:lnTo>
                    <a:pt x="10" y="475"/>
                  </a:lnTo>
                  <a:lnTo>
                    <a:pt x="10" y="478"/>
                  </a:lnTo>
                  <a:lnTo>
                    <a:pt x="13" y="478"/>
                  </a:lnTo>
                  <a:lnTo>
                    <a:pt x="12" y="475"/>
                  </a:lnTo>
                  <a:lnTo>
                    <a:pt x="9" y="477"/>
                  </a:lnTo>
                  <a:lnTo>
                    <a:pt x="8" y="477"/>
                  </a:lnTo>
                  <a:lnTo>
                    <a:pt x="8" y="483"/>
                  </a:lnTo>
                  <a:lnTo>
                    <a:pt x="10" y="486"/>
                  </a:lnTo>
                  <a:lnTo>
                    <a:pt x="12" y="483"/>
                  </a:lnTo>
                  <a:lnTo>
                    <a:pt x="9" y="483"/>
                  </a:lnTo>
                  <a:lnTo>
                    <a:pt x="9" y="490"/>
                  </a:lnTo>
                  <a:lnTo>
                    <a:pt x="25" y="490"/>
                  </a:lnTo>
                  <a:lnTo>
                    <a:pt x="25" y="486"/>
                  </a:lnTo>
                  <a:lnTo>
                    <a:pt x="22" y="486"/>
                  </a:lnTo>
                  <a:lnTo>
                    <a:pt x="22" y="490"/>
                  </a:lnTo>
                  <a:lnTo>
                    <a:pt x="25" y="491"/>
                  </a:lnTo>
                  <a:lnTo>
                    <a:pt x="56" y="492"/>
                  </a:lnTo>
                  <a:lnTo>
                    <a:pt x="56" y="488"/>
                  </a:lnTo>
                  <a:lnTo>
                    <a:pt x="53" y="488"/>
                  </a:lnTo>
                  <a:lnTo>
                    <a:pt x="53" y="494"/>
                  </a:lnTo>
                  <a:lnTo>
                    <a:pt x="92" y="494"/>
                  </a:lnTo>
                  <a:lnTo>
                    <a:pt x="92" y="490"/>
                  </a:lnTo>
                  <a:lnTo>
                    <a:pt x="89" y="490"/>
                  </a:lnTo>
                  <a:lnTo>
                    <a:pt x="89" y="494"/>
                  </a:lnTo>
                  <a:lnTo>
                    <a:pt x="92" y="495"/>
                  </a:lnTo>
                  <a:lnTo>
                    <a:pt x="123" y="496"/>
                  </a:lnTo>
                  <a:lnTo>
                    <a:pt x="137" y="497"/>
                  </a:lnTo>
                  <a:lnTo>
                    <a:pt x="137" y="494"/>
                  </a:lnTo>
                  <a:lnTo>
                    <a:pt x="135" y="494"/>
                  </a:lnTo>
                  <a:lnTo>
                    <a:pt x="135" y="495"/>
                  </a:lnTo>
                  <a:lnTo>
                    <a:pt x="137" y="495"/>
                  </a:lnTo>
                  <a:lnTo>
                    <a:pt x="136" y="492"/>
                  </a:lnTo>
                  <a:lnTo>
                    <a:pt x="135" y="494"/>
                  </a:lnTo>
                  <a:lnTo>
                    <a:pt x="136" y="496"/>
                  </a:lnTo>
                  <a:lnTo>
                    <a:pt x="136" y="494"/>
                  </a:lnTo>
                  <a:lnTo>
                    <a:pt x="130" y="495"/>
                  </a:lnTo>
                  <a:lnTo>
                    <a:pt x="127" y="495"/>
                  </a:lnTo>
                  <a:lnTo>
                    <a:pt x="127" y="503"/>
                  </a:lnTo>
                  <a:lnTo>
                    <a:pt x="128" y="504"/>
                  </a:lnTo>
                  <a:lnTo>
                    <a:pt x="131" y="505"/>
                  </a:lnTo>
                  <a:lnTo>
                    <a:pt x="132" y="501"/>
                  </a:lnTo>
                  <a:lnTo>
                    <a:pt x="130" y="501"/>
                  </a:lnTo>
                  <a:lnTo>
                    <a:pt x="130" y="508"/>
                  </a:lnTo>
                  <a:lnTo>
                    <a:pt x="132" y="510"/>
                  </a:lnTo>
                  <a:lnTo>
                    <a:pt x="134" y="508"/>
                  </a:lnTo>
                  <a:lnTo>
                    <a:pt x="131" y="508"/>
                  </a:lnTo>
                  <a:lnTo>
                    <a:pt x="131" y="510"/>
                  </a:lnTo>
                  <a:lnTo>
                    <a:pt x="134" y="510"/>
                  </a:lnTo>
                  <a:lnTo>
                    <a:pt x="134" y="508"/>
                  </a:lnTo>
                  <a:lnTo>
                    <a:pt x="128" y="509"/>
                  </a:lnTo>
                  <a:lnTo>
                    <a:pt x="126" y="509"/>
                  </a:lnTo>
                  <a:lnTo>
                    <a:pt x="126" y="513"/>
                  </a:lnTo>
                  <a:lnTo>
                    <a:pt x="128" y="513"/>
                  </a:lnTo>
                  <a:lnTo>
                    <a:pt x="128" y="510"/>
                  </a:lnTo>
                  <a:lnTo>
                    <a:pt x="108" y="510"/>
                  </a:lnTo>
                  <a:lnTo>
                    <a:pt x="108" y="514"/>
                  </a:lnTo>
                  <a:lnTo>
                    <a:pt x="110" y="514"/>
                  </a:lnTo>
                  <a:lnTo>
                    <a:pt x="110" y="512"/>
                  </a:lnTo>
                  <a:lnTo>
                    <a:pt x="84" y="513"/>
                  </a:lnTo>
                  <a:lnTo>
                    <a:pt x="82" y="513"/>
                  </a:lnTo>
                  <a:lnTo>
                    <a:pt x="82" y="517"/>
                  </a:lnTo>
                  <a:lnTo>
                    <a:pt x="84" y="517"/>
                  </a:lnTo>
                  <a:lnTo>
                    <a:pt x="84" y="514"/>
                  </a:lnTo>
                  <a:lnTo>
                    <a:pt x="58" y="514"/>
                  </a:lnTo>
                  <a:lnTo>
                    <a:pt x="58" y="518"/>
                  </a:lnTo>
                  <a:lnTo>
                    <a:pt x="61" y="518"/>
                  </a:lnTo>
                  <a:lnTo>
                    <a:pt x="61" y="516"/>
                  </a:lnTo>
                  <a:lnTo>
                    <a:pt x="44" y="516"/>
                  </a:lnTo>
                  <a:lnTo>
                    <a:pt x="44" y="519"/>
                  </a:lnTo>
                  <a:lnTo>
                    <a:pt x="47" y="519"/>
                  </a:lnTo>
                  <a:lnTo>
                    <a:pt x="45" y="517"/>
                  </a:lnTo>
                  <a:lnTo>
                    <a:pt x="43" y="518"/>
                  </a:lnTo>
                  <a:lnTo>
                    <a:pt x="42" y="518"/>
                  </a:lnTo>
                  <a:lnTo>
                    <a:pt x="42" y="526"/>
                  </a:lnTo>
                  <a:lnTo>
                    <a:pt x="48" y="526"/>
                  </a:lnTo>
                  <a:lnTo>
                    <a:pt x="48" y="522"/>
                  </a:lnTo>
                  <a:lnTo>
                    <a:pt x="45" y="522"/>
                  </a:lnTo>
                  <a:lnTo>
                    <a:pt x="45" y="525"/>
                  </a:lnTo>
                  <a:lnTo>
                    <a:pt x="48" y="527"/>
                  </a:lnTo>
                  <a:lnTo>
                    <a:pt x="49" y="525"/>
                  </a:lnTo>
                  <a:lnTo>
                    <a:pt x="48" y="522"/>
                  </a:lnTo>
                  <a:lnTo>
                    <a:pt x="45" y="525"/>
                  </a:lnTo>
                  <a:lnTo>
                    <a:pt x="45" y="527"/>
                  </a:lnTo>
                  <a:lnTo>
                    <a:pt x="48" y="527"/>
                  </a:lnTo>
                  <a:lnTo>
                    <a:pt x="47" y="525"/>
                  </a:lnTo>
                  <a:lnTo>
                    <a:pt x="44" y="527"/>
                  </a:lnTo>
                  <a:lnTo>
                    <a:pt x="44" y="535"/>
                  </a:lnTo>
                  <a:lnTo>
                    <a:pt x="48" y="535"/>
                  </a:lnTo>
                  <a:lnTo>
                    <a:pt x="48" y="531"/>
                  </a:lnTo>
                  <a:lnTo>
                    <a:pt x="45" y="531"/>
                  </a:lnTo>
                  <a:lnTo>
                    <a:pt x="45" y="539"/>
                  </a:lnTo>
                  <a:lnTo>
                    <a:pt x="60" y="539"/>
                  </a:lnTo>
                  <a:lnTo>
                    <a:pt x="60" y="535"/>
                  </a:lnTo>
                  <a:lnTo>
                    <a:pt x="57" y="535"/>
                  </a:lnTo>
                  <a:lnTo>
                    <a:pt x="57" y="540"/>
                  </a:lnTo>
                  <a:lnTo>
                    <a:pt x="84" y="540"/>
                  </a:lnTo>
                  <a:lnTo>
                    <a:pt x="84" y="536"/>
                  </a:lnTo>
                  <a:lnTo>
                    <a:pt x="82" y="536"/>
                  </a:lnTo>
                  <a:lnTo>
                    <a:pt x="82" y="540"/>
                  </a:lnTo>
                  <a:lnTo>
                    <a:pt x="84" y="541"/>
                  </a:lnTo>
                  <a:lnTo>
                    <a:pt x="110" y="543"/>
                  </a:lnTo>
                  <a:lnTo>
                    <a:pt x="110" y="539"/>
                  </a:lnTo>
                  <a:lnTo>
                    <a:pt x="108" y="539"/>
                  </a:lnTo>
                  <a:lnTo>
                    <a:pt x="108" y="541"/>
                  </a:lnTo>
                  <a:lnTo>
                    <a:pt x="114" y="541"/>
                  </a:lnTo>
                  <a:lnTo>
                    <a:pt x="114" y="536"/>
                  </a:lnTo>
                  <a:lnTo>
                    <a:pt x="110" y="536"/>
                  </a:lnTo>
                  <a:lnTo>
                    <a:pt x="84" y="535"/>
                  </a:lnTo>
                  <a:lnTo>
                    <a:pt x="84" y="538"/>
                  </a:lnTo>
                  <a:lnTo>
                    <a:pt x="88" y="538"/>
                  </a:lnTo>
                  <a:lnTo>
                    <a:pt x="88" y="534"/>
                  </a:lnTo>
                  <a:lnTo>
                    <a:pt x="60" y="534"/>
                  </a:lnTo>
                  <a:lnTo>
                    <a:pt x="60" y="536"/>
                  </a:lnTo>
                  <a:lnTo>
                    <a:pt x="64" y="536"/>
                  </a:lnTo>
                  <a:lnTo>
                    <a:pt x="64" y="532"/>
                  </a:lnTo>
                  <a:lnTo>
                    <a:pt x="48" y="532"/>
                  </a:lnTo>
                  <a:lnTo>
                    <a:pt x="48" y="535"/>
                  </a:lnTo>
                  <a:lnTo>
                    <a:pt x="52" y="535"/>
                  </a:lnTo>
                  <a:lnTo>
                    <a:pt x="52" y="528"/>
                  </a:lnTo>
                  <a:lnTo>
                    <a:pt x="47" y="528"/>
                  </a:lnTo>
                  <a:lnTo>
                    <a:pt x="47" y="531"/>
                  </a:lnTo>
                  <a:lnTo>
                    <a:pt x="51" y="531"/>
                  </a:lnTo>
                  <a:lnTo>
                    <a:pt x="51" y="528"/>
                  </a:lnTo>
                  <a:lnTo>
                    <a:pt x="47" y="528"/>
                  </a:lnTo>
                  <a:lnTo>
                    <a:pt x="49" y="531"/>
                  </a:lnTo>
                  <a:lnTo>
                    <a:pt x="52" y="528"/>
                  </a:lnTo>
                  <a:lnTo>
                    <a:pt x="52" y="526"/>
                  </a:lnTo>
                  <a:lnTo>
                    <a:pt x="48" y="526"/>
                  </a:lnTo>
                  <a:lnTo>
                    <a:pt x="51" y="528"/>
                  </a:lnTo>
                  <a:lnTo>
                    <a:pt x="55" y="525"/>
                  </a:lnTo>
                  <a:lnTo>
                    <a:pt x="51" y="521"/>
                  </a:lnTo>
                  <a:lnTo>
                    <a:pt x="48" y="523"/>
                  </a:lnTo>
                  <a:lnTo>
                    <a:pt x="52" y="523"/>
                  </a:lnTo>
                  <a:lnTo>
                    <a:pt x="52" y="519"/>
                  </a:lnTo>
                  <a:lnTo>
                    <a:pt x="44" y="519"/>
                  </a:lnTo>
                  <a:lnTo>
                    <a:pt x="44" y="522"/>
                  </a:lnTo>
                  <a:lnTo>
                    <a:pt x="48" y="522"/>
                  </a:lnTo>
                  <a:lnTo>
                    <a:pt x="48" y="521"/>
                  </a:lnTo>
                  <a:lnTo>
                    <a:pt x="44" y="521"/>
                  </a:lnTo>
                  <a:lnTo>
                    <a:pt x="45" y="525"/>
                  </a:lnTo>
                  <a:lnTo>
                    <a:pt x="51" y="522"/>
                  </a:lnTo>
                  <a:lnTo>
                    <a:pt x="51" y="518"/>
                  </a:lnTo>
                  <a:lnTo>
                    <a:pt x="47" y="518"/>
                  </a:lnTo>
                  <a:lnTo>
                    <a:pt x="47" y="522"/>
                  </a:lnTo>
                  <a:lnTo>
                    <a:pt x="65" y="522"/>
                  </a:lnTo>
                  <a:lnTo>
                    <a:pt x="65" y="517"/>
                  </a:lnTo>
                  <a:lnTo>
                    <a:pt x="61" y="517"/>
                  </a:lnTo>
                  <a:lnTo>
                    <a:pt x="61" y="521"/>
                  </a:lnTo>
                  <a:lnTo>
                    <a:pt x="88" y="521"/>
                  </a:lnTo>
                  <a:lnTo>
                    <a:pt x="88" y="516"/>
                  </a:lnTo>
                  <a:lnTo>
                    <a:pt x="84" y="516"/>
                  </a:lnTo>
                  <a:lnTo>
                    <a:pt x="84" y="519"/>
                  </a:lnTo>
                  <a:lnTo>
                    <a:pt x="110" y="518"/>
                  </a:lnTo>
                  <a:lnTo>
                    <a:pt x="114" y="517"/>
                  </a:lnTo>
                  <a:lnTo>
                    <a:pt x="114" y="513"/>
                  </a:lnTo>
                  <a:lnTo>
                    <a:pt x="110" y="513"/>
                  </a:lnTo>
                  <a:lnTo>
                    <a:pt x="110" y="517"/>
                  </a:lnTo>
                  <a:lnTo>
                    <a:pt x="132" y="517"/>
                  </a:lnTo>
                  <a:lnTo>
                    <a:pt x="132" y="512"/>
                  </a:lnTo>
                  <a:lnTo>
                    <a:pt x="128" y="512"/>
                  </a:lnTo>
                  <a:lnTo>
                    <a:pt x="130" y="516"/>
                  </a:lnTo>
                  <a:lnTo>
                    <a:pt x="135" y="514"/>
                  </a:lnTo>
                  <a:lnTo>
                    <a:pt x="137" y="513"/>
                  </a:lnTo>
                  <a:lnTo>
                    <a:pt x="137" y="506"/>
                  </a:lnTo>
                  <a:lnTo>
                    <a:pt x="135" y="504"/>
                  </a:lnTo>
                  <a:lnTo>
                    <a:pt x="132" y="506"/>
                  </a:lnTo>
                  <a:lnTo>
                    <a:pt x="136" y="506"/>
                  </a:lnTo>
                  <a:lnTo>
                    <a:pt x="136" y="499"/>
                  </a:lnTo>
                  <a:lnTo>
                    <a:pt x="134" y="499"/>
                  </a:lnTo>
                  <a:lnTo>
                    <a:pt x="131" y="497"/>
                  </a:lnTo>
                  <a:lnTo>
                    <a:pt x="130" y="500"/>
                  </a:lnTo>
                  <a:lnTo>
                    <a:pt x="134" y="500"/>
                  </a:lnTo>
                  <a:lnTo>
                    <a:pt x="134" y="497"/>
                  </a:lnTo>
                  <a:lnTo>
                    <a:pt x="130" y="497"/>
                  </a:lnTo>
                  <a:lnTo>
                    <a:pt x="131" y="501"/>
                  </a:lnTo>
                  <a:lnTo>
                    <a:pt x="137" y="500"/>
                  </a:lnTo>
                  <a:lnTo>
                    <a:pt x="137" y="499"/>
                  </a:lnTo>
                  <a:lnTo>
                    <a:pt x="139" y="499"/>
                  </a:lnTo>
                  <a:lnTo>
                    <a:pt x="141" y="496"/>
                  </a:lnTo>
                  <a:lnTo>
                    <a:pt x="141" y="491"/>
                  </a:lnTo>
                  <a:lnTo>
                    <a:pt x="137" y="491"/>
                  </a:lnTo>
                  <a:lnTo>
                    <a:pt x="123" y="490"/>
                  </a:lnTo>
                  <a:lnTo>
                    <a:pt x="92" y="488"/>
                  </a:lnTo>
                  <a:lnTo>
                    <a:pt x="92" y="491"/>
                  </a:lnTo>
                  <a:lnTo>
                    <a:pt x="96" y="491"/>
                  </a:lnTo>
                  <a:lnTo>
                    <a:pt x="96" y="487"/>
                  </a:lnTo>
                  <a:lnTo>
                    <a:pt x="56" y="487"/>
                  </a:lnTo>
                  <a:lnTo>
                    <a:pt x="56" y="490"/>
                  </a:lnTo>
                  <a:lnTo>
                    <a:pt x="60" y="490"/>
                  </a:lnTo>
                  <a:lnTo>
                    <a:pt x="60" y="486"/>
                  </a:lnTo>
                  <a:lnTo>
                    <a:pt x="56" y="486"/>
                  </a:lnTo>
                  <a:lnTo>
                    <a:pt x="25" y="484"/>
                  </a:lnTo>
                  <a:lnTo>
                    <a:pt x="25" y="487"/>
                  </a:lnTo>
                  <a:lnTo>
                    <a:pt x="29" y="487"/>
                  </a:lnTo>
                  <a:lnTo>
                    <a:pt x="29" y="483"/>
                  </a:lnTo>
                  <a:lnTo>
                    <a:pt x="12" y="483"/>
                  </a:lnTo>
                  <a:lnTo>
                    <a:pt x="12" y="486"/>
                  </a:lnTo>
                  <a:lnTo>
                    <a:pt x="16" y="486"/>
                  </a:lnTo>
                  <a:lnTo>
                    <a:pt x="16" y="482"/>
                  </a:lnTo>
                  <a:lnTo>
                    <a:pt x="13" y="479"/>
                  </a:lnTo>
                  <a:lnTo>
                    <a:pt x="10" y="482"/>
                  </a:lnTo>
                  <a:lnTo>
                    <a:pt x="14" y="482"/>
                  </a:lnTo>
                  <a:lnTo>
                    <a:pt x="14" y="479"/>
                  </a:lnTo>
                  <a:lnTo>
                    <a:pt x="10" y="479"/>
                  </a:lnTo>
                  <a:lnTo>
                    <a:pt x="12" y="483"/>
                  </a:lnTo>
                  <a:lnTo>
                    <a:pt x="17" y="481"/>
                  </a:lnTo>
                  <a:lnTo>
                    <a:pt x="17" y="473"/>
                  </a:lnTo>
                  <a:lnTo>
                    <a:pt x="14" y="473"/>
                  </a:lnTo>
                  <a:lnTo>
                    <a:pt x="7" y="470"/>
                  </a:lnTo>
                  <a:lnTo>
                    <a:pt x="5" y="473"/>
                  </a:lnTo>
                  <a:lnTo>
                    <a:pt x="9" y="473"/>
                  </a:lnTo>
                  <a:lnTo>
                    <a:pt x="9" y="471"/>
                  </a:lnTo>
                  <a:lnTo>
                    <a:pt x="5" y="471"/>
                  </a:lnTo>
                  <a:lnTo>
                    <a:pt x="5" y="475"/>
                  </a:lnTo>
                  <a:lnTo>
                    <a:pt x="20" y="475"/>
                  </a:lnTo>
                  <a:lnTo>
                    <a:pt x="20" y="470"/>
                  </a:lnTo>
                  <a:lnTo>
                    <a:pt x="16" y="470"/>
                  </a:lnTo>
                  <a:lnTo>
                    <a:pt x="16" y="474"/>
                  </a:lnTo>
                  <a:lnTo>
                    <a:pt x="47" y="474"/>
                  </a:lnTo>
                  <a:lnTo>
                    <a:pt x="47" y="468"/>
                  </a:lnTo>
                  <a:lnTo>
                    <a:pt x="43" y="468"/>
                  </a:lnTo>
                  <a:lnTo>
                    <a:pt x="43" y="471"/>
                  </a:lnTo>
                  <a:lnTo>
                    <a:pt x="83" y="471"/>
                  </a:lnTo>
                  <a:lnTo>
                    <a:pt x="83" y="466"/>
                  </a:lnTo>
                  <a:lnTo>
                    <a:pt x="79" y="466"/>
                  </a:lnTo>
                  <a:lnTo>
                    <a:pt x="79" y="470"/>
                  </a:lnTo>
                  <a:lnTo>
                    <a:pt x="117" y="470"/>
                  </a:lnTo>
                  <a:lnTo>
                    <a:pt x="117" y="465"/>
                  </a:lnTo>
                  <a:lnTo>
                    <a:pt x="113" y="465"/>
                  </a:lnTo>
                  <a:lnTo>
                    <a:pt x="113" y="469"/>
                  </a:lnTo>
                  <a:lnTo>
                    <a:pt x="131" y="468"/>
                  </a:lnTo>
                  <a:lnTo>
                    <a:pt x="132" y="466"/>
                  </a:lnTo>
                  <a:lnTo>
                    <a:pt x="132" y="468"/>
                  </a:lnTo>
                  <a:lnTo>
                    <a:pt x="137" y="465"/>
                  </a:lnTo>
                  <a:lnTo>
                    <a:pt x="137" y="413"/>
                  </a:lnTo>
                  <a:lnTo>
                    <a:pt x="135" y="411"/>
                  </a:lnTo>
                  <a:lnTo>
                    <a:pt x="132" y="413"/>
                  </a:lnTo>
                  <a:lnTo>
                    <a:pt x="136" y="413"/>
                  </a:lnTo>
                  <a:lnTo>
                    <a:pt x="136" y="408"/>
                  </a:lnTo>
                  <a:lnTo>
                    <a:pt x="134" y="405"/>
                  </a:lnTo>
                  <a:lnTo>
                    <a:pt x="131" y="408"/>
                  </a:lnTo>
                  <a:lnTo>
                    <a:pt x="135" y="408"/>
                  </a:lnTo>
                  <a:lnTo>
                    <a:pt x="135" y="404"/>
                  </a:lnTo>
                  <a:lnTo>
                    <a:pt x="130" y="404"/>
                  </a:lnTo>
                  <a:lnTo>
                    <a:pt x="130" y="407"/>
                  </a:lnTo>
                  <a:lnTo>
                    <a:pt x="134" y="407"/>
                  </a:lnTo>
                  <a:lnTo>
                    <a:pt x="134" y="405"/>
                  </a:lnTo>
                  <a:lnTo>
                    <a:pt x="130" y="405"/>
                  </a:lnTo>
                  <a:lnTo>
                    <a:pt x="130" y="409"/>
                  </a:lnTo>
                  <a:lnTo>
                    <a:pt x="137" y="409"/>
                  </a:lnTo>
                  <a:lnTo>
                    <a:pt x="137" y="403"/>
                  </a:lnTo>
                  <a:lnTo>
                    <a:pt x="134" y="403"/>
                  </a:lnTo>
                  <a:lnTo>
                    <a:pt x="134" y="407"/>
                  </a:lnTo>
                  <a:lnTo>
                    <a:pt x="143" y="407"/>
                  </a:lnTo>
                  <a:lnTo>
                    <a:pt x="143" y="399"/>
                  </a:lnTo>
                  <a:lnTo>
                    <a:pt x="132" y="399"/>
                  </a:lnTo>
                  <a:lnTo>
                    <a:pt x="132" y="402"/>
                  </a:lnTo>
                  <a:lnTo>
                    <a:pt x="136" y="402"/>
                  </a:lnTo>
                  <a:lnTo>
                    <a:pt x="136" y="398"/>
                  </a:lnTo>
                  <a:lnTo>
                    <a:pt x="132" y="398"/>
                  </a:lnTo>
                  <a:lnTo>
                    <a:pt x="108" y="396"/>
                  </a:lnTo>
                  <a:lnTo>
                    <a:pt x="73" y="395"/>
                  </a:lnTo>
                  <a:lnTo>
                    <a:pt x="73" y="398"/>
                  </a:lnTo>
                  <a:lnTo>
                    <a:pt x="77" y="398"/>
                  </a:lnTo>
                  <a:lnTo>
                    <a:pt x="77" y="394"/>
                  </a:lnTo>
                  <a:lnTo>
                    <a:pt x="73" y="394"/>
                  </a:lnTo>
                  <a:lnTo>
                    <a:pt x="36" y="392"/>
                  </a:lnTo>
                  <a:lnTo>
                    <a:pt x="16" y="391"/>
                  </a:lnTo>
                  <a:lnTo>
                    <a:pt x="16" y="394"/>
                  </a:lnTo>
                  <a:lnTo>
                    <a:pt x="20" y="394"/>
                  </a:lnTo>
                  <a:lnTo>
                    <a:pt x="20" y="390"/>
                  </a:lnTo>
                  <a:lnTo>
                    <a:pt x="12" y="390"/>
                  </a:lnTo>
                  <a:lnTo>
                    <a:pt x="12" y="392"/>
                  </a:lnTo>
                  <a:lnTo>
                    <a:pt x="16" y="392"/>
                  </a:lnTo>
                  <a:lnTo>
                    <a:pt x="16" y="386"/>
                  </a:lnTo>
                  <a:lnTo>
                    <a:pt x="10" y="386"/>
                  </a:lnTo>
                  <a:lnTo>
                    <a:pt x="10" y="389"/>
                  </a:lnTo>
                  <a:lnTo>
                    <a:pt x="14" y="389"/>
                  </a:lnTo>
                  <a:lnTo>
                    <a:pt x="14" y="387"/>
                  </a:lnTo>
                  <a:lnTo>
                    <a:pt x="10" y="387"/>
                  </a:lnTo>
                  <a:lnTo>
                    <a:pt x="10" y="391"/>
                  </a:lnTo>
                  <a:lnTo>
                    <a:pt x="16" y="391"/>
                  </a:lnTo>
                  <a:lnTo>
                    <a:pt x="16" y="386"/>
                  </a:lnTo>
                  <a:lnTo>
                    <a:pt x="12" y="386"/>
                  </a:lnTo>
                  <a:lnTo>
                    <a:pt x="14" y="389"/>
                  </a:lnTo>
                  <a:lnTo>
                    <a:pt x="18" y="385"/>
                  </a:lnTo>
                  <a:lnTo>
                    <a:pt x="14" y="381"/>
                  </a:lnTo>
                  <a:lnTo>
                    <a:pt x="12" y="383"/>
                  </a:lnTo>
                  <a:lnTo>
                    <a:pt x="16" y="383"/>
                  </a:lnTo>
                  <a:lnTo>
                    <a:pt x="16" y="379"/>
                  </a:lnTo>
                  <a:lnTo>
                    <a:pt x="13" y="379"/>
                  </a:lnTo>
                  <a:lnTo>
                    <a:pt x="8" y="378"/>
                  </a:lnTo>
                  <a:lnTo>
                    <a:pt x="7" y="381"/>
                  </a:lnTo>
                  <a:lnTo>
                    <a:pt x="9" y="383"/>
                  </a:lnTo>
                  <a:lnTo>
                    <a:pt x="12" y="381"/>
                  </a:lnTo>
                  <a:lnTo>
                    <a:pt x="12" y="378"/>
                  </a:lnTo>
                  <a:lnTo>
                    <a:pt x="8" y="378"/>
                  </a:lnTo>
                  <a:lnTo>
                    <a:pt x="8" y="382"/>
                  </a:lnTo>
                  <a:lnTo>
                    <a:pt x="30" y="382"/>
                  </a:lnTo>
                  <a:lnTo>
                    <a:pt x="30" y="377"/>
                  </a:lnTo>
                  <a:lnTo>
                    <a:pt x="26" y="377"/>
                  </a:lnTo>
                  <a:lnTo>
                    <a:pt x="26" y="381"/>
                  </a:lnTo>
                  <a:lnTo>
                    <a:pt x="58" y="379"/>
                  </a:lnTo>
                  <a:lnTo>
                    <a:pt x="62" y="378"/>
                  </a:lnTo>
                  <a:lnTo>
                    <a:pt x="62" y="374"/>
                  </a:lnTo>
                  <a:lnTo>
                    <a:pt x="58" y="374"/>
                  </a:lnTo>
                  <a:lnTo>
                    <a:pt x="58" y="378"/>
                  </a:lnTo>
                  <a:lnTo>
                    <a:pt x="99" y="378"/>
                  </a:lnTo>
                  <a:lnTo>
                    <a:pt x="99" y="373"/>
                  </a:lnTo>
                  <a:lnTo>
                    <a:pt x="95" y="373"/>
                  </a:lnTo>
                  <a:lnTo>
                    <a:pt x="95" y="377"/>
                  </a:lnTo>
                  <a:lnTo>
                    <a:pt x="127" y="377"/>
                  </a:lnTo>
                  <a:lnTo>
                    <a:pt x="127" y="370"/>
                  </a:lnTo>
                  <a:lnTo>
                    <a:pt x="123" y="370"/>
                  </a:lnTo>
                  <a:lnTo>
                    <a:pt x="123" y="374"/>
                  </a:lnTo>
                  <a:lnTo>
                    <a:pt x="137" y="374"/>
                  </a:lnTo>
                  <a:lnTo>
                    <a:pt x="137" y="363"/>
                  </a:lnTo>
                  <a:lnTo>
                    <a:pt x="134" y="359"/>
                  </a:lnTo>
                  <a:lnTo>
                    <a:pt x="131" y="361"/>
                  </a:lnTo>
                  <a:lnTo>
                    <a:pt x="135" y="361"/>
                  </a:lnTo>
                  <a:lnTo>
                    <a:pt x="135" y="360"/>
                  </a:lnTo>
                  <a:lnTo>
                    <a:pt x="131" y="360"/>
                  </a:lnTo>
                  <a:lnTo>
                    <a:pt x="131" y="364"/>
                  </a:lnTo>
                  <a:lnTo>
                    <a:pt x="136" y="364"/>
                  </a:lnTo>
                  <a:lnTo>
                    <a:pt x="136" y="359"/>
                  </a:lnTo>
                  <a:lnTo>
                    <a:pt x="132" y="359"/>
                  </a:lnTo>
                  <a:lnTo>
                    <a:pt x="134" y="363"/>
                  </a:lnTo>
                  <a:lnTo>
                    <a:pt x="137" y="361"/>
                  </a:lnTo>
                  <a:lnTo>
                    <a:pt x="140" y="360"/>
                  </a:lnTo>
                  <a:lnTo>
                    <a:pt x="140" y="356"/>
                  </a:lnTo>
                  <a:lnTo>
                    <a:pt x="136" y="356"/>
                  </a:lnTo>
                  <a:lnTo>
                    <a:pt x="136" y="360"/>
                  </a:lnTo>
                  <a:lnTo>
                    <a:pt x="141" y="360"/>
                  </a:lnTo>
                  <a:lnTo>
                    <a:pt x="141" y="352"/>
                  </a:lnTo>
                  <a:lnTo>
                    <a:pt x="127" y="352"/>
                  </a:lnTo>
                  <a:lnTo>
                    <a:pt x="127" y="355"/>
                  </a:lnTo>
                  <a:lnTo>
                    <a:pt x="131" y="355"/>
                  </a:lnTo>
                  <a:lnTo>
                    <a:pt x="131" y="351"/>
                  </a:lnTo>
                  <a:lnTo>
                    <a:pt x="127" y="351"/>
                  </a:lnTo>
                  <a:lnTo>
                    <a:pt x="105" y="350"/>
                  </a:lnTo>
                  <a:lnTo>
                    <a:pt x="79" y="348"/>
                  </a:lnTo>
                  <a:lnTo>
                    <a:pt x="79" y="351"/>
                  </a:lnTo>
                  <a:lnTo>
                    <a:pt x="83" y="351"/>
                  </a:lnTo>
                  <a:lnTo>
                    <a:pt x="83" y="347"/>
                  </a:lnTo>
                  <a:lnTo>
                    <a:pt x="79" y="347"/>
                  </a:lnTo>
                  <a:lnTo>
                    <a:pt x="56" y="346"/>
                  </a:lnTo>
                  <a:lnTo>
                    <a:pt x="56" y="348"/>
                  </a:lnTo>
                  <a:lnTo>
                    <a:pt x="57" y="346"/>
                  </a:lnTo>
                  <a:lnTo>
                    <a:pt x="48" y="345"/>
                  </a:lnTo>
                  <a:lnTo>
                    <a:pt x="47" y="347"/>
                  </a:lnTo>
                  <a:lnTo>
                    <a:pt x="51" y="347"/>
                  </a:lnTo>
                  <a:lnTo>
                    <a:pt x="51" y="343"/>
                  </a:lnTo>
                  <a:lnTo>
                    <a:pt x="48" y="341"/>
                  </a:lnTo>
                  <a:lnTo>
                    <a:pt x="45" y="343"/>
                  </a:lnTo>
                  <a:lnTo>
                    <a:pt x="49" y="343"/>
                  </a:lnTo>
                  <a:lnTo>
                    <a:pt x="49" y="339"/>
                  </a:lnTo>
                  <a:lnTo>
                    <a:pt x="44" y="339"/>
                  </a:lnTo>
                  <a:lnTo>
                    <a:pt x="44" y="342"/>
                  </a:lnTo>
                  <a:lnTo>
                    <a:pt x="48" y="342"/>
                  </a:lnTo>
                  <a:lnTo>
                    <a:pt x="48" y="338"/>
                  </a:lnTo>
                  <a:lnTo>
                    <a:pt x="43" y="338"/>
                  </a:lnTo>
                  <a:lnTo>
                    <a:pt x="43" y="341"/>
                  </a:lnTo>
                  <a:lnTo>
                    <a:pt x="47" y="341"/>
                  </a:lnTo>
                  <a:lnTo>
                    <a:pt x="47" y="339"/>
                  </a:lnTo>
                  <a:lnTo>
                    <a:pt x="43" y="339"/>
                  </a:lnTo>
                  <a:lnTo>
                    <a:pt x="44" y="343"/>
                  </a:lnTo>
                  <a:lnTo>
                    <a:pt x="49" y="341"/>
                  </a:lnTo>
                  <a:lnTo>
                    <a:pt x="49" y="337"/>
                  </a:lnTo>
                  <a:lnTo>
                    <a:pt x="45" y="337"/>
                  </a:lnTo>
                  <a:lnTo>
                    <a:pt x="45" y="341"/>
                  </a:lnTo>
                  <a:lnTo>
                    <a:pt x="53" y="341"/>
                  </a:lnTo>
                  <a:lnTo>
                    <a:pt x="53" y="333"/>
                  </a:lnTo>
                  <a:lnTo>
                    <a:pt x="51" y="333"/>
                  </a:lnTo>
                  <a:lnTo>
                    <a:pt x="48" y="332"/>
                  </a:lnTo>
                  <a:lnTo>
                    <a:pt x="47" y="332"/>
                  </a:lnTo>
                  <a:lnTo>
                    <a:pt x="32" y="330"/>
                  </a:lnTo>
                  <a:lnTo>
                    <a:pt x="32" y="333"/>
                  </a:lnTo>
                  <a:lnTo>
                    <a:pt x="36" y="333"/>
                  </a:lnTo>
                  <a:lnTo>
                    <a:pt x="36" y="329"/>
                  </a:lnTo>
                  <a:lnTo>
                    <a:pt x="32" y="329"/>
                  </a:lnTo>
                  <a:lnTo>
                    <a:pt x="18" y="328"/>
                  </a:lnTo>
                  <a:lnTo>
                    <a:pt x="7" y="326"/>
                  </a:lnTo>
                  <a:lnTo>
                    <a:pt x="7" y="329"/>
                  </a:lnTo>
                  <a:lnTo>
                    <a:pt x="10" y="329"/>
                  </a:lnTo>
                  <a:lnTo>
                    <a:pt x="10" y="325"/>
                  </a:lnTo>
                  <a:lnTo>
                    <a:pt x="3" y="325"/>
                  </a:lnTo>
                  <a:lnTo>
                    <a:pt x="3" y="328"/>
                  </a:lnTo>
                  <a:lnTo>
                    <a:pt x="7" y="328"/>
                  </a:lnTo>
                  <a:lnTo>
                    <a:pt x="7" y="326"/>
                  </a:lnTo>
                  <a:lnTo>
                    <a:pt x="3" y="326"/>
                  </a:lnTo>
                  <a:lnTo>
                    <a:pt x="4" y="330"/>
                  </a:lnTo>
                  <a:lnTo>
                    <a:pt x="10" y="329"/>
                  </a:lnTo>
                  <a:lnTo>
                    <a:pt x="13" y="328"/>
                  </a:lnTo>
                  <a:lnTo>
                    <a:pt x="13" y="324"/>
                  </a:lnTo>
                  <a:lnTo>
                    <a:pt x="9" y="324"/>
                  </a:lnTo>
                  <a:lnTo>
                    <a:pt x="9" y="328"/>
                  </a:lnTo>
                  <a:lnTo>
                    <a:pt x="16" y="328"/>
                  </a:lnTo>
                  <a:lnTo>
                    <a:pt x="16" y="315"/>
                  </a:lnTo>
                  <a:lnTo>
                    <a:pt x="13" y="312"/>
                  </a:lnTo>
                  <a:lnTo>
                    <a:pt x="10" y="315"/>
                  </a:lnTo>
                  <a:lnTo>
                    <a:pt x="14" y="315"/>
                  </a:lnTo>
                  <a:lnTo>
                    <a:pt x="14" y="313"/>
                  </a:lnTo>
                  <a:lnTo>
                    <a:pt x="10" y="313"/>
                  </a:lnTo>
                  <a:lnTo>
                    <a:pt x="10" y="317"/>
                  </a:lnTo>
                  <a:lnTo>
                    <a:pt x="16" y="317"/>
                  </a:lnTo>
                  <a:lnTo>
                    <a:pt x="16" y="312"/>
                  </a:lnTo>
                  <a:lnTo>
                    <a:pt x="12" y="312"/>
                  </a:lnTo>
                  <a:lnTo>
                    <a:pt x="13" y="316"/>
                  </a:lnTo>
                  <a:lnTo>
                    <a:pt x="18" y="313"/>
                  </a:lnTo>
                  <a:lnTo>
                    <a:pt x="18" y="310"/>
                  </a:lnTo>
                  <a:lnTo>
                    <a:pt x="14" y="310"/>
                  </a:lnTo>
                  <a:lnTo>
                    <a:pt x="14" y="313"/>
                  </a:lnTo>
                  <a:lnTo>
                    <a:pt x="20" y="313"/>
                  </a:lnTo>
                  <a:lnTo>
                    <a:pt x="20" y="306"/>
                  </a:lnTo>
                  <a:lnTo>
                    <a:pt x="17" y="303"/>
                  </a:lnTo>
                  <a:lnTo>
                    <a:pt x="14" y="306"/>
                  </a:lnTo>
                  <a:lnTo>
                    <a:pt x="18" y="306"/>
                  </a:lnTo>
                  <a:lnTo>
                    <a:pt x="18" y="303"/>
                  </a:lnTo>
                  <a:lnTo>
                    <a:pt x="14" y="299"/>
                  </a:lnTo>
                  <a:lnTo>
                    <a:pt x="12" y="302"/>
                  </a:lnTo>
                  <a:lnTo>
                    <a:pt x="16" y="302"/>
                  </a:lnTo>
                  <a:lnTo>
                    <a:pt x="16" y="298"/>
                  </a:lnTo>
                  <a:lnTo>
                    <a:pt x="13" y="295"/>
                  </a:lnTo>
                  <a:lnTo>
                    <a:pt x="10" y="298"/>
                  </a:lnTo>
                  <a:lnTo>
                    <a:pt x="13" y="300"/>
                  </a:lnTo>
                  <a:lnTo>
                    <a:pt x="16" y="298"/>
                  </a:lnTo>
                  <a:lnTo>
                    <a:pt x="16" y="295"/>
                  </a:lnTo>
                  <a:lnTo>
                    <a:pt x="12" y="295"/>
                  </a:lnTo>
                  <a:lnTo>
                    <a:pt x="12" y="299"/>
                  </a:lnTo>
                  <a:lnTo>
                    <a:pt x="17" y="299"/>
                  </a:lnTo>
                  <a:lnTo>
                    <a:pt x="17" y="291"/>
                  </a:lnTo>
                  <a:lnTo>
                    <a:pt x="14" y="291"/>
                  </a:lnTo>
                  <a:lnTo>
                    <a:pt x="12" y="290"/>
                  </a:lnTo>
                  <a:lnTo>
                    <a:pt x="10" y="293"/>
                  </a:lnTo>
                  <a:lnTo>
                    <a:pt x="14" y="293"/>
                  </a:lnTo>
                  <a:lnTo>
                    <a:pt x="14" y="289"/>
                  </a:lnTo>
                  <a:lnTo>
                    <a:pt x="5" y="289"/>
                  </a:lnTo>
                  <a:lnTo>
                    <a:pt x="5" y="291"/>
                  </a:lnTo>
                  <a:lnTo>
                    <a:pt x="9" y="291"/>
                  </a:lnTo>
                  <a:lnTo>
                    <a:pt x="9" y="290"/>
                  </a:lnTo>
                  <a:lnTo>
                    <a:pt x="5" y="290"/>
                  </a:lnTo>
                  <a:lnTo>
                    <a:pt x="5" y="294"/>
                  </a:lnTo>
                  <a:lnTo>
                    <a:pt x="16" y="294"/>
                  </a:lnTo>
                  <a:lnTo>
                    <a:pt x="16" y="289"/>
                  </a:lnTo>
                  <a:lnTo>
                    <a:pt x="12" y="289"/>
                  </a:lnTo>
                  <a:lnTo>
                    <a:pt x="12" y="293"/>
                  </a:lnTo>
                  <a:lnTo>
                    <a:pt x="36" y="291"/>
                  </a:lnTo>
                  <a:lnTo>
                    <a:pt x="40" y="290"/>
                  </a:lnTo>
                  <a:lnTo>
                    <a:pt x="40" y="286"/>
                  </a:lnTo>
                  <a:lnTo>
                    <a:pt x="36" y="286"/>
                  </a:lnTo>
                  <a:lnTo>
                    <a:pt x="36" y="290"/>
                  </a:lnTo>
                  <a:lnTo>
                    <a:pt x="74" y="290"/>
                  </a:lnTo>
                  <a:lnTo>
                    <a:pt x="74" y="285"/>
                  </a:lnTo>
                  <a:lnTo>
                    <a:pt x="70" y="285"/>
                  </a:lnTo>
                  <a:lnTo>
                    <a:pt x="70" y="289"/>
                  </a:lnTo>
                  <a:lnTo>
                    <a:pt x="106" y="288"/>
                  </a:lnTo>
                  <a:lnTo>
                    <a:pt x="128" y="286"/>
                  </a:lnTo>
                  <a:lnTo>
                    <a:pt x="132" y="285"/>
                  </a:lnTo>
                  <a:lnTo>
                    <a:pt x="132" y="281"/>
                  </a:lnTo>
                  <a:lnTo>
                    <a:pt x="128" y="281"/>
                  </a:lnTo>
                  <a:lnTo>
                    <a:pt x="130" y="285"/>
                  </a:lnTo>
                  <a:lnTo>
                    <a:pt x="135" y="284"/>
                  </a:lnTo>
                  <a:lnTo>
                    <a:pt x="137" y="282"/>
                  </a:lnTo>
                  <a:lnTo>
                    <a:pt x="137" y="269"/>
                  </a:lnTo>
                  <a:lnTo>
                    <a:pt x="134" y="269"/>
                  </a:lnTo>
                  <a:lnTo>
                    <a:pt x="136" y="272"/>
                  </a:lnTo>
                  <a:lnTo>
                    <a:pt x="139" y="269"/>
                  </a:lnTo>
                  <a:lnTo>
                    <a:pt x="139" y="260"/>
                  </a:lnTo>
                  <a:lnTo>
                    <a:pt x="134" y="260"/>
                  </a:lnTo>
                  <a:lnTo>
                    <a:pt x="134" y="263"/>
                  </a:lnTo>
                  <a:lnTo>
                    <a:pt x="137" y="263"/>
                  </a:lnTo>
                  <a:lnTo>
                    <a:pt x="137" y="238"/>
                  </a:lnTo>
                  <a:lnTo>
                    <a:pt x="134" y="238"/>
                  </a:lnTo>
                  <a:lnTo>
                    <a:pt x="136" y="241"/>
                  </a:lnTo>
                  <a:lnTo>
                    <a:pt x="139" y="238"/>
                  </a:lnTo>
                  <a:lnTo>
                    <a:pt x="139" y="228"/>
                  </a:lnTo>
                  <a:lnTo>
                    <a:pt x="134" y="228"/>
                  </a:lnTo>
                  <a:lnTo>
                    <a:pt x="134" y="231"/>
                  </a:lnTo>
                  <a:lnTo>
                    <a:pt x="137" y="231"/>
                  </a:lnTo>
                  <a:lnTo>
                    <a:pt x="137" y="223"/>
                  </a:lnTo>
                  <a:lnTo>
                    <a:pt x="132" y="223"/>
                  </a:lnTo>
                  <a:lnTo>
                    <a:pt x="132" y="225"/>
                  </a:lnTo>
                  <a:lnTo>
                    <a:pt x="136" y="225"/>
                  </a:lnTo>
                  <a:lnTo>
                    <a:pt x="136" y="224"/>
                  </a:lnTo>
                  <a:lnTo>
                    <a:pt x="132" y="224"/>
                  </a:lnTo>
                  <a:lnTo>
                    <a:pt x="135" y="227"/>
                  </a:lnTo>
                  <a:lnTo>
                    <a:pt x="139" y="223"/>
                  </a:lnTo>
                  <a:lnTo>
                    <a:pt x="135" y="219"/>
                  </a:lnTo>
                  <a:lnTo>
                    <a:pt x="132" y="221"/>
                  </a:lnTo>
                  <a:lnTo>
                    <a:pt x="136" y="221"/>
                  </a:lnTo>
                  <a:lnTo>
                    <a:pt x="136" y="219"/>
                  </a:lnTo>
                  <a:lnTo>
                    <a:pt x="134" y="216"/>
                  </a:lnTo>
                  <a:lnTo>
                    <a:pt x="131" y="219"/>
                  </a:lnTo>
                  <a:lnTo>
                    <a:pt x="134" y="221"/>
                  </a:lnTo>
                  <a:lnTo>
                    <a:pt x="136" y="219"/>
                  </a:lnTo>
                  <a:lnTo>
                    <a:pt x="136" y="216"/>
                  </a:lnTo>
                  <a:lnTo>
                    <a:pt x="132" y="216"/>
                  </a:lnTo>
                  <a:lnTo>
                    <a:pt x="134" y="220"/>
                  </a:lnTo>
                  <a:lnTo>
                    <a:pt x="137" y="219"/>
                  </a:lnTo>
                  <a:lnTo>
                    <a:pt x="140" y="218"/>
                  </a:lnTo>
                  <a:lnTo>
                    <a:pt x="140" y="210"/>
                  </a:lnTo>
                  <a:lnTo>
                    <a:pt x="123" y="210"/>
                  </a:lnTo>
                  <a:lnTo>
                    <a:pt x="123" y="212"/>
                  </a:lnTo>
                  <a:lnTo>
                    <a:pt x="127" y="212"/>
                  </a:lnTo>
                  <a:lnTo>
                    <a:pt x="127" y="208"/>
                  </a:lnTo>
                  <a:lnTo>
                    <a:pt x="101" y="208"/>
                  </a:lnTo>
                  <a:lnTo>
                    <a:pt x="101" y="211"/>
                  </a:lnTo>
                  <a:lnTo>
                    <a:pt x="105" y="211"/>
                  </a:lnTo>
                  <a:lnTo>
                    <a:pt x="105" y="206"/>
                  </a:lnTo>
                  <a:lnTo>
                    <a:pt x="74" y="206"/>
                  </a:lnTo>
                  <a:lnTo>
                    <a:pt x="74" y="208"/>
                  </a:lnTo>
                  <a:lnTo>
                    <a:pt x="78" y="208"/>
                  </a:lnTo>
                  <a:lnTo>
                    <a:pt x="78" y="205"/>
                  </a:lnTo>
                  <a:lnTo>
                    <a:pt x="55" y="205"/>
                  </a:lnTo>
                  <a:lnTo>
                    <a:pt x="55" y="207"/>
                  </a:lnTo>
                  <a:lnTo>
                    <a:pt x="58" y="207"/>
                  </a:lnTo>
                  <a:lnTo>
                    <a:pt x="58" y="203"/>
                  </a:lnTo>
                  <a:lnTo>
                    <a:pt x="56" y="203"/>
                  </a:lnTo>
                  <a:lnTo>
                    <a:pt x="49" y="202"/>
                  </a:lnTo>
                  <a:lnTo>
                    <a:pt x="48" y="205"/>
                  </a:lnTo>
                  <a:lnTo>
                    <a:pt x="52" y="205"/>
                  </a:lnTo>
                  <a:lnTo>
                    <a:pt x="52" y="197"/>
                  </a:lnTo>
                  <a:lnTo>
                    <a:pt x="48" y="197"/>
                  </a:lnTo>
                  <a:lnTo>
                    <a:pt x="48" y="201"/>
                  </a:lnTo>
                  <a:lnTo>
                    <a:pt x="53" y="201"/>
                  </a:lnTo>
                  <a:lnTo>
                    <a:pt x="53" y="192"/>
                  </a:lnTo>
                  <a:lnTo>
                    <a:pt x="47" y="192"/>
                  </a:lnTo>
                  <a:lnTo>
                    <a:pt x="47" y="194"/>
                  </a:lnTo>
                  <a:lnTo>
                    <a:pt x="51" y="194"/>
                  </a:lnTo>
                  <a:lnTo>
                    <a:pt x="51" y="190"/>
                  </a:lnTo>
                  <a:lnTo>
                    <a:pt x="44" y="190"/>
                  </a:lnTo>
                  <a:lnTo>
                    <a:pt x="44" y="193"/>
                  </a:lnTo>
                  <a:lnTo>
                    <a:pt x="48" y="193"/>
                  </a:lnTo>
                  <a:lnTo>
                    <a:pt x="48" y="192"/>
                  </a:lnTo>
                  <a:lnTo>
                    <a:pt x="44" y="192"/>
                  </a:lnTo>
                  <a:lnTo>
                    <a:pt x="45" y="196"/>
                  </a:lnTo>
                  <a:lnTo>
                    <a:pt x="51" y="194"/>
                  </a:lnTo>
                  <a:lnTo>
                    <a:pt x="49" y="190"/>
                  </a:lnTo>
                  <a:lnTo>
                    <a:pt x="49" y="194"/>
                  </a:lnTo>
                  <a:lnTo>
                    <a:pt x="66" y="193"/>
                  </a:lnTo>
                  <a:lnTo>
                    <a:pt x="70" y="192"/>
                  </a:lnTo>
                  <a:lnTo>
                    <a:pt x="70" y="188"/>
                  </a:lnTo>
                  <a:lnTo>
                    <a:pt x="66" y="188"/>
                  </a:lnTo>
                  <a:lnTo>
                    <a:pt x="66" y="192"/>
                  </a:lnTo>
                  <a:lnTo>
                    <a:pt x="91" y="190"/>
                  </a:lnTo>
                  <a:lnTo>
                    <a:pt x="117" y="189"/>
                  </a:lnTo>
                  <a:lnTo>
                    <a:pt x="121" y="188"/>
                  </a:lnTo>
                  <a:lnTo>
                    <a:pt x="121" y="184"/>
                  </a:lnTo>
                  <a:lnTo>
                    <a:pt x="117" y="184"/>
                  </a:lnTo>
                  <a:lnTo>
                    <a:pt x="117" y="188"/>
                  </a:lnTo>
                  <a:lnTo>
                    <a:pt x="135" y="188"/>
                  </a:lnTo>
                  <a:lnTo>
                    <a:pt x="135" y="183"/>
                  </a:lnTo>
                  <a:lnTo>
                    <a:pt x="131" y="183"/>
                  </a:lnTo>
                  <a:lnTo>
                    <a:pt x="132" y="186"/>
                  </a:lnTo>
                  <a:lnTo>
                    <a:pt x="136" y="185"/>
                  </a:lnTo>
                  <a:lnTo>
                    <a:pt x="139" y="184"/>
                  </a:lnTo>
                  <a:lnTo>
                    <a:pt x="139" y="177"/>
                  </a:lnTo>
                  <a:lnTo>
                    <a:pt x="134" y="177"/>
                  </a:lnTo>
                  <a:lnTo>
                    <a:pt x="134" y="180"/>
                  </a:lnTo>
                  <a:lnTo>
                    <a:pt x="137" y="180"/>
                  </a:lnTo>
                  <a:lnTo>
                    <a:pt x="137" y="175"/>
                  </a:lnTo>
                  <a:lnTo>
                    <a:pt x="134" y="175"/>
                  </a:lnTo>
                  <a:lnTo>
                    <a:pt x="134" y="179"/>
                  </a:lnTo>
                  <a:lnTo>
                    <a:pt x="139" y="179"/>
                  </a:lnTo>
                  <a:lnTo>
                    <a:pt x="139" y="144"/>
                  </a:lnTo>
                  <a:lnTo>
                    <a:pt x="136" y="141"/>
                  </a:lnTo>
                  <a:lnTo>
                    <a:pt x="134" y="144"/>
                  </a:lnTo>
                  <a:lnTo>
                    <a:pt x="137" y="144"/>
                  </a:lnTo>
                  <a:lnTo>
                    <a:pt x="137" y="137"/>
                  </a:lnTo>
                  <a:lnTo>
                    <a:pt x="134" y="137"/>
                  </a:lnTo>
                  <a:lnTo>
                    <a:pt x="136" y="140"/>
                  </a:lnTo>
                  <a:lnTo>
                    <a:pt x="139" y="137"/>
                  </a:lnTo>
                  <a:lnTo>
                    <a:pt x="139" y="66"/>
                  </a:lnTo>
                  <a:lnTo>
                    <a:pt x="134" y="66"/>
                  </a:lnTo>
                  <a:lnTo>
                    <a:pt x="134" y="69"/>
                  </a:lnTo>
                  <a:lnTo>
                    <a:pt x="137" y="69"/>
                  </a:lnTo>
                  <a:lnTo>
                    <a:pt x="137" y="62"/>
                  </a:lnTo>
                  <a:lnTo>
                    <a:pt x="132" y="62"/>
                  </a:lnTo>
                  <a:lnTo>
                    <a:pt x="132" y="65"/>
                  </a:lnTo>
                  <a:lnTo>
                    <a:pt x="136" y="65"/>
                  </a:lnTo>
                  <a:lnTo>
                    <a:pt x="136" y="59"/>
                  </a:lnTo>
                  <a:lnTo>
                    <a:pt x="134" y="57"/>
                  </a:lnTo>
                  <a:lnTo>
                    <a:pt x="131" y="59"/>
                  </a:lnTo>
                  <a:lnTo>
                    <a:pt x="135" y="59"/>
                  </a:lnTo>
                  <a:lnTo>
                    <a:pt x="135" y="57"/>
                  </a:lnTo>
                  <a:lnTo>
                    <a:pt x="132" y="54"/>
                  </a:lnTo>
                  <a:lnTo>
                    <a:pt x="130" y="57"/>
                  </a:lnTo>
                  <a:lnTo>
                    <a:pt x="131" y="61"/>
                  </a:lnTo>
                  <a:lnTo>
                    <a:pt x="135" y="59"/>
                  </a:lnTo>
                  <a:lnTo>
                    <a:pt x="137" y="58"/>
                  </a:lnTo>
                  <a:lnTo>
                    <a:pt x="137" y="54"/>
                  </a:lnTo>
                  <a:lnTo>
                    <a:pt x="134" y="54"/>
                  </a:lnTo>
                  <a:lnTo>
                    <a:pt x="135" y="58"/>
                  </a:lnTo>
                  <a:lnTo>
                    <a:pt x="140" y="57"/>
                  </a:lnTo>
                  <a:lnTo>
                    <a:pt x="140" y="50"/>
                  </a:lnTo>
                  <a:lnTo>
                    <a:pt x="134" y="49"/>
                  </a:lnTo>
                  <a:lnTo>
                    <a:pt x="132" y="52"/>
                  </a:lnTo>
                  <a:lnTo>
                    <a:pt x="136" y="52"/>
                  </a:lnTo>
                  <a:lnTo>
                    <a:pt x="136" y="48"/>
                  </a:lnTo>
                  <a:lnTo>
                    <a:pt x="106" y="48"/>
                  </a:lnTo>
                  <a:lnTo>
                    <a:pt x="106" y="50"/>
                  </a:lnTo>
                  <a:lnTo>
                    <a:pt x="110" y="50"/>
                  </a:lnTo>
                  <a:lnTo>
                    <a:pt x="110" y="47"/>
                  </a:lnTo>
                  <a:lnTo>
                    <a:pt x="73" y="47"/>
                  </a:lnTo>
                  <a:lnTo>
                    <a:pt x="73" y="49"/>
                  </a:lnTo>
                  <a:lnTo>
                    <a:pt x="77" y="49"/>
                  </a:lnTo>
                  <a:lnTo>
                    <a:pt x="77" y="45"/>
                  </a:lnTo>
                  <a:lnTo>
                    <a:pt x="73" y="45"/>
                  </a:lnTo>
                  <a:lnTo>
                    <a:pt x="36" y="44"/>
                  </a:lnTo>
                  <a:lnTo>
                    <a:pt x="36" y="47"/>
                  </a:lnTo>
                  <a:lnTo>
                    <a:pt x="40" y="47"/>
                  </a:lnTo>
                  <a:lnTo>
                    <a:pt x="40" y="43"/>
                  </a:lnTo>
                  <a:lnTo>
                    <a:pt x="16" y="43"/>
                  </a:lnTo>
                  <a:lnTo>
                    <a:pt x="16" y="45"/>
                  </a:lnTo>
                  <a:lnTo>
                    <a:pt x="20" y="45"/>
                  </a:lnTo>
                  <a:lnTo>
                    <a:pt x="20" y="41"/>
                  </a:lnTo>
                  <a:lnTo>
                    <a:pt x="17" y="41"/>
                  </a:lnTo>
                  <a:lnTo>
                    <a:pt x="13" y="40"/>
                  </a:lnTo>
                  <a:lnTo>
                    <a:pt x="12" y="43"/>
                  </a:lnTo>
                  <a:lnTo>
                    <a:pt x="16" y="43"/>
                  </a:lnTo>
                  <a:lnTo>
                    <a:pt x="16" y="32"/>
                  </a:lnTo>
                  <a:lnTo>
                    <a:pt x="10" y="32"/>
                  </a:lnTo>
                  <a:lnTo>
                    <a:pt x="10" y="35"/>
                  </a:lnTo>
                  <a:lnTo>
                    <a:pt x="14" y="35"/>
                  </a:lnTo>
                  <a:lnTo>
                    <a:pt x="14" y="31"/>
                  </a:lnTo>
                  <a:lnTo>
                    <a:pt x="10" y="31"/>
                  </a:lnTo>
                  <a:lnTo>
                    <a:pt x="10" y="35"/>
                  </a:lnTo>
                  <a:lnTo>
                    <a:pt x="17" y="35"/>
                  </a:lnTo>
                  <a:lnTo>
                    <a:pt x="17" y="30"/>
                  </a:lnTo>
                  <a:lnTo>
                    <a:pt x="13" y="30"/>
                  </a:lnTo>
                  <a:lnTo>
                    <a:pt x="16" y="32"/>
                  </a:lnTo>
                  <a:lnTo>
                    <a:pt x="20" y="28"/>
                  </a:lnTo>
                  <a:lnTo>
                    <a:pt x="20" y="23"/>
                  </a:lnTo>
                  <a:lnTo>
                    <a:pt x="17" y="21"/>
                  </a:lnTo>
                  <a:lnTo>
                    <a:pt x="14" y="23"/>
                  </a:lnTo>
                  <a:lnTo>
                    <a:pt x="18" y="23"/>
                  </a:lnTo>
                  <a:lnTo>
                    <a:pt x="18" y="19"/>
                  </a:lnTo>
                  <a:lnTo>
                    <a:pt x="12" y="19"/>
                  </a:lnTo>
                  <a:lnTo>
                    <a:pt x="12" y="22"/>
                  </a:lnTo>
                  <a:lnTo>
                    <a:pt x="16" y="22"/>
                  </a:lnTo>
                  <a:lnTo>
                    <a:pt x="16" y="15"/>
                  </a:lnTo>
                  <a:lnTo>
                    <a:pt x="12" y="15"/>
                  </a:lnTo>
                  <a:lnTo>
                    <a:pt x="14" y="18"/>
                  </a:lnTo>
                  <a:lnTo>
                    <a:pt x="17" y="15"/>
                  </a:lnTo>
                  <a:lnTo>
                    <a:pt x="17" y="9"/>
                  </a:lnTo>
                  <a:lnTo>
                    <a:pt x="14" y="9"/>
                  </a:lnTo>
                  <a:lnTo>
                    <a:pt x="9" y="8"/>
                  </a:lnTo>
                  <a:lnTo>
                    <a:pt x="8" y="10"/>
                  </a:lnTo>
                  <a:lnTo>
                    <a:pt x="10" y="8"/>
                  </a:lnTo>
                  <a:lnTo>
                    <a:pt x="9" y="6"/>
                  </a:lnTo>
                  <a:lnTo>
                    <a:pt x="7" y="9"/>
                  </a:lnTo>
                  <a:lnTo>
                    <a:pt x="10" y="9"/>
                  </a:lnTo>
                  <a:lnTo>
                    <a:pt x="10" y="8"/>
                  </a:lnTo>
                  <a:lnTo>
                    <a:pt x="7" y="8"/>
                  </a:lnTo>
                  <a:lnTo>
                    <a:pt x="7" y="12"/>
                  </a:lnTo>
                  <a:lnTo>
                    <a:pt x="20" y="10"/>
                  </a:lnTo>
                  <a:lnTo>
                    <a:pt x="49" y="9"/>
                  </a:lnTo>
                  <a:lnTo>
                    <a:pt x="53" y="8"/>
                  </a:lnTo>
                  <a:lnTo>
                    <a:pt x="53" y="4"/>
                  </a:lnTo>
                  <a:lnTo>
                    <a:pt x="49" y="4"/>
                  </a:lnTo>
                  <a:lnTo>
                    <a:pt x="49" y="8"/>
                  </a:lnTo>
                  <a:lnTo>
                    <a:pt x="89" y="8"/>
                  </a:lnTo>
                  <a:lnTo>
                    <a:pt x="89" y="2"/>
                  </a:lnTo>
                  <a:lnTo>
                    <a:pt x="86" y="2"/>
                  </a:lnTo>
                  <a:lnTo>
                    <a:pt x="86" y="6"/>
                  </a:lnTo>
                  <a:lnTo>
                    <a:pt x="123" y="6"/>
                  </a:lnTo>
                  <a:lnTo>
                    <a:pt x="123" y="2"/>
                  </a:lnTo>
                  <a:lnTo>
                    <a:pt x="123" y="1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8"/>
            <p:cNvSpPr>
              <a:spLocks noChangeAspect="1"/>
            </p:cNvSpPr>
            <p:nvPr/>
          </p:nvSpPr>
          <p:spPr bwMode="auto">
            <a:xfrm rot="16200000">
              <a:off x="4879" y="1832"/>
              <a:ext cx="706" cy="796"/>
            </a:xfrm>
            <a:custGeom>
              <a:avLst/>
              <a:gdLst>
                <a:gd name="T0" fmla="*/ 471 w 471"/>
                <a:gd name="T1" fmla="*/ 0 h 541"/>
                <a:gd name="T2" fmla="*/ 280 w 471"/>
                <a:gd name="T3" fmla="*/ 2 h 541"/>
                <a:gd name="T4" fmla="*/ 277 w 471"/>
                <a:gd name="T5" fmla="*/ 6 h 541"/>
                <a:gd name="T6" fmla="*/ 280 w 471"/>
                <a:gd name="T7" fmla="*/ 4 h 541"/>
                <a:gd name="T8" fmla="*/ 156 w 471"/>
                <a:gd name="T9" fmla="*/ 8 h 541"/>
                <a:gd name="T10" fmla="*/ 159 w 471"/>
                <a:gd name="T11" fmla="*/ 5 h 541"/>
                <a:gd name="T12" fmla="*/ 75 w 471"/>
                <a:gd name="T13" fmla="*/ 6 h 541"/>
                <a:gd name="T14" fmla="*/ 77 w 471"/>
                <a:gd name="T15" fmla="*/ 10 h 541"/>
                <a:gd name="T16" fmla="*/ 52 w 471"/>
                <a:gd name="T17" fmla="*/ 8 h 541"/>
                <a:gd name="T18" fmla="*/ 68 w 471"/>
                <a:gd name="T19" fmla="*/ 15 h 541"/>
                <a:gd name="T20" fmla="*/ 66 w 471"/>
                <a:gd name="T21" fmla="*/ 12 h 541"/>
                <a:gd name="T22" fmla="*/ 68 w 471"/>
                <a:gd name="T23" fmla="*/ 17 h 541"/>
                <a:gd name="T24" fmla="*/ 77 w 471"/>
                <a:gd name="T25" fmla="*/ 14 h 541"/>
                <a:gd name="T26" fmla="*/ 75 w 471"/>
                <a:gd name="T27" fmla="*/ 15 h 541"/>
                <a:gd name="T28" fmla="*/ 77 w 471"/>
                <a:gd name="T29" fmla="*/ 13 h 541"/>
                <a:gd name="T30" fmla="*/ 70 w 471"/>
                <a:gd name="T31" fmla="*/ 17 h 541"/>
                <a:gd name="T32" fmla="*/ 72 w 471"/>
                <a:gd name="T33" fmla="*/ 14 h 541"/>
                <a:gd name="T34" fmla="*/ 62 w 471"/>
                <a:gd name="T35" fmla="*/ 17 h 541"/>
                <a:gd name="T36" fmla="*/ 68 w 471"/>
                <a:gd name="T37" fmla="*/ 22 h 541"/>
                <a:gd name="T38" fmla="*/ 67 w 471"/>
                <a:gd name="T39" fmla="*/ 19 h 541"/>
                <a:gd name="T40" fmla="*/ 68 w 471"/>
                <a:gd name="T41" fmla="*/ 24 h 541"/>
                <a:gd name="T42" fmla="*/ 72 w 471"/>
                <a:gd name="T43" fmla="*/ 22 h 541"/>
                <a:gd name="T44" fmla="*/ 68 w 471"/>
                <a:gd name="T45" fmla="*/ 22 h 541"/>
                <a:gd name="T46" fmla="*/ 71 w 471"/>
                <a:gd name="T47" fmla="*/ 324 h 541"/>
                <a:gd name="T48" fmla="*/ 2 w 471"/>
                <a:gd name="T49" fmla="*/ 322 h 541"/>
                <a:gd name="T50" fmla="*/ 0 w 471"/>
                <a:gd name="T51" fmla="*/ 541 h 541"/>
                <a:gd name="T52" fmla="*/ 6 w 471"/>
                <a:gd name="T53" fmla="*/ 325 h 541"/>
                <a:gd name="T54" fmla="*/ 2 w 471"/>
                <a:gd name="T55" fmla="*/ 329 h 541"/>
                <a:gd name="T56" fmla="*/ 75 w 471"/>
                <a:gd name="T57" fmla="*/ 326 h 541"/>
                <a:gd name="T58" fmla="*/ 71 w 471"/>
                <a:gd name="T59" fmla="*/ 23 h 541"/>
                <a:gd name="T60" fmla="*/ 75 w 471"/>
                <a:gd name="T61" fmla="*/ 24 h 541"/>
                <a:gd name="T62" fmla="*/ 74 w 471"/>
                <a:gd name="T63" fmla="*/ 19 h 541"/>
                <a:gd name="T64" fmla="*/ 70 w 471"/>
                <a:gd name="T65" fmla="*/ 21 h 541"/>
                <a:gd name="T66" fmla="*/ 74 w 471"/>
                <a:gd name="T67" fmla="*/ 18 h 541"/>
                <a:gd name="T68" fmla="*/ 68 w 471"/>
                <a:gd name="T69" fmla="*/ 18 h 541"/>
                <a:gd name="T70" fmla="*/ 74 w 471"/>
                <a:gd name="T71" fmla="*/ 21 h 541"/>
                <a:gd name="T72" fmla="*/ 76 w 471"/>
                <a:gd name="T73" fmla="*/ 15 h 541"/>
                <a:gd name="T74" fmla="*/ 72 w 471"/>
                <a:gd name="T75" fmla="*/ 19 h 541"/>
                <a:gd name="T76" fmla="*/ 81 w 471"/>
                <a:gd name="T77" fmla="*/ 12 h 541"/>
                <a:gd name="T78" fmla="*/ 70 w 471"/>
                <a:gd name="T79" fmla="*/ 10 h 541"/>
                <a:gd name="T80" fmla="*/ 72 w 471"/>
                <a:gd name="T81" fmla="*/ 13 h 541"/>
                <a:gd name="T82" fmla="*/ 54 w 471"/>
                <a:gd name="T83" fmla="*/ 9 h 541"/>
                <a:gd name="T84" fmla="*/ 58 w 471"/>
                <a:gd name="T85" fmla="*/ 12 h 541"/>
                <a:gd name="T86" fmla="*/ 54 w 471"/>
                <a:gd name="T87" fmla="*/ 10 h 541"/>
                <a:gd name="T88" fmla="*/ 81 w 471"/>
                <a:gd name="T89" fmla="*/ 14 h 541"/>
                <a:gd name="T90" fmla="*/ 77 w 471"/>
                <a:gd name="T91" fmla="*/ 9 h 541"/>
                <a:gd name="T92" fmla="*/ 159 w 471"/>
                <a:gd name="T93" fmla="*/ 12 h 541"/>
                <a:gd name="T94" fmla="*/ 163 w 471"/>
                <a:gd name="T95" fmla="*/ 6 h 541"/>
                <a:gd name="T96" fmla="*/ 159 w 471"/>
                <a:gd name="T97" fmla="*/ 10 h 541"/>
                <a:gd name="T98" fmla="*/ 283 w 471"/>
                <a:gd name="T99" fmla="*/ 5 h 541"/>
                <a:gd name="T100" fmla="*/ 280 w 471"/>
                <a:gd name="T101" fmla="*/ 9 h 541"/>
                <a:gd name="T102" fmla="*/ 471 w 471"/>
                <a:gd name="T103" fmla="*/ 6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71" h="541">
                  <a:moveTo>
                    <a:pt x="471" y="6"/>
                  </a:moveTo>
                  <a:lnTo>
                    <a:pt x="471" y="0"/>
                  </a:lnTo>
                  <a:lnTo>
                    <a:pt x="403" y="1"/>
                  </a:lnTo>
                  <a:lnTo>
                    <a:pt x="280" y="2"/>
                  </a:lnTo>
                  <a:lnTo>
                    <a:pt x="277" y="2"/>
                  </a:lnTo>
                  <a:lnTo>
                    <a:pt x="277" y="6"/>
                  </a:lnTo>
                  <a:lnTo>
                    <a:pt x="280" y="6"/>
                  </a:lnTo>
                  <a:lnTo>
                    <a:pt x="280" y="4"/>
                  </a:lnTo>
                  <a:lnTo>
                    <a:pt x="156" y="4"/>
                  </a:lnTo>
                  <a:lnTo>
                    <a:pt x="156" y="8"/>
                  </a:lnTo>
                  <a:lnTo>
                    <a:pt x="159" y="8"/>
                  </a:lnTo>
                  <a:lnTo>
                    <a:pt x="159" y="5"/>
                  </a:lnTo>
                  <a:lnTo>
                    <a:pt x="77" y="6"/>
                  </a:lnTo>
                  <a:lnTo>
                    <a:pt x="75" y="6"/>
                  </a:lnTo>
                  <a:lnTo>
                    <a:pt x="75" y="10"/>
                  </a:lnTo>
                  <a:lnTo>
                    <a:pt x="77" y="10"/>
                  </a:lnTo>
                  <a:lnTo>
                    <a:pt x="77" y="8"/>
                  </a:lnTo>
                  <a:lnTo>
                    <a:pt x="52" y="8"/>
                  </a:lnTo>
                  <a:lnTo>
                    <a:pt x="52" y="15"/>
                  </a:lnTo>
                  <a:lnTo>
                    <a:pt x="68" y="15"/>
                  </a:lnTo>
                  <a:lnTo>
                    <a:pt x="68" y="12"/>
                  </a:lnTo>
                  <a:lnTo>
                    <a:pt x="66" y="12"/>
                  </a:lnTo>
                  <a:lnTo>
                    <a:pt x="66" y="15"/>
                  </a:lnTo>
                  <a:lnTo>
                    <a:pt x="68" y="17"/>
                  </a:lnTo>
                  <a:lnTo>
                    <a:pt x="77" y="18"/>
                  </a:lnTo>
                  <a:lnTo>
                    <a:pt x="77" y="14"/>
                  </a:lnTo>
                  <a:lnTo>
                    <a:pt x="75" y="14"/>
                  </a:lnTo>
                  <a:lnTo>
                    <a:pt x="75" y="15"/>
                  </a:lnTo>
                  <a:lnTo>
                    <a:pt x="77" y="15"/>
                  </a:lnTo>
                  <a:lnTo>
                    <a:pt x="77" y="13"/>
                  </a:lnTo>
                  <a:lnTo>
                    <a:pt x="70" y="13"/>
                  </a:lnTo>
                  <a:lnTo>
                    <a:pt x="70" y="17"/>
                  </a:lnTo>
                  <a:lnTo>
                    <a:pt x="72" y="17"/>
                  </a:lnTo>
                  <a:lnTo>
                    <a:pt x="72" y="14"/>
                  </a:lnTo>
                  <a:lnTo>
                    <a:pt x="68" y="15"/>
                  </a:lnTo>
                  <a:lnTo>
                    <a:pt x="62" y="17"/>
                  </a:lnTo>
                  <a:lnTo>
                    <a:pt x="67" y="21"/>
                  </a:lnTo>
                  <a:lnTo>
                    <a:pt x="68" y="22"/>
                  </a:lnTo>
                  <a:lnTo>
                    <a:pt x="70" y="19"/>
                  </a:lnTo>
                  <a:lnTo>
                    <a:pt x="67" y="19"/>
                  </a:lnTo>
                  <a:lnTo>
                    <a:pt x="67" y="23"/>
                  </a:lnTo>
                  <a:lnTo>
                    <a:pt x="68" y="24"/>
                  </a:lnTo>
                  <a:lnTo>
                    <a:pt x="71" y="26"/>
                  </a:lnTo>
                  <a:lnTo>
                    <a:pt x="72" y="22"/>
                  </a:lnTo>
                  <a:lnTo>
                    <a:pt x="71" y="19"/>
                  </a:lnTo>
                  <a:lnTo>
                    <a:pt x="68" y="22"/>
                  </a:lnTo>
                  <a:lnTo>
                    <a:pt x="68" y="324"/>
                  </a:lnTo>
                  <a:lnTo>
                    <a:pt x="71" y="324"/>
                  </a:lnTo>
                  <a:lnTo>
                    <a:pt x="71" y="321"/>
                  </a:lnTo>
                  <a:lnTo>
                    <a:pt x="2" y="322"/>
                  </a:lnTo>
                  <a:lnTo>
                    <a:pt x="0" y="322"/>
                  </a:lnTo>
                  <a:lnTo>
                    <a:pt x="0" y="541"/>
                  </a:lnTo>
                  <a:lnTo>
                    <a:pt x="6" y="541"/>
                  </a:lnTo>
                  <a:lnTo>
                    <a:pt x="6" y="325"/>
                  </a:lnTo>
                  <a:lnTo>
                    <a:pt x="2" y="325"/>
                  </a:lnTo>
                  <a:lnTo>
                    <a:pt x="2" y="329"/>
                  </a:lnTo>
                  <a:lnTo>
                    <a:pt x="71" y="328"/>
                  </a:lnTo>
                  <a:lnTo>
                    <a:pt x="75" y="326"/>
                  </a:lnTo>
                  <a:lnTo>
                    <a:pt x="75" y="23"/>
                  </a:lnTo>
                  <a:lnTo>
                    <a:pt x="71" y="23"/>
                  </a:lnTo>
                  <a:lnTo>
                    <a:pt x="74" y="26"/>
                  </a:lnTo>
                  <a:lnTo>
                    <a:pt x="75" y="24"/>
                  </a:lnTo>
                  <a:lnTo>
                    <a:pt x="77" y="21"/>
                  </a:lnTo>
                  <a:lnTo>
                    <a:pt x="74" y="19"/>
                  </a:lnTo>
                  <a:lnTo>
                    <a:pt x="71" y="18"/>
                  </a:lnTo>
                  <a:lnTo>
                    <a:pt x="70" y="21"/>
                  </a:lnTo>
                  <a:lnTo>
                    <a:pt x="74" y="21"/>
                  </a:lnTo>
                  <a:lnTo>
                    <a:pt x="74" y="18"/>
                  </a:lnTo>
                  <a:lnTo>
                    <a:pt x="71" y="15"/>
                  </a:lnTo>
                  <a:lnTo>
                    <a:pt x="68" y="18"/>
                  </a:lnTo>
                  <a:lnTo>
                    <a:pt x="70" y="22"/>
                  </a:lnTo>
                  <a:lnTo>
                    <a:pt x="74" y="21"/>
                  </a:lnTo>
                  <a:lnTo>
                    <a:pt x="76" y="19"/>
                  </a:lnTo>
                  <a:lnTo>
                    <a:pt x="76" y="15"/>
                  </a:lnTo>
                  <a:lnTo>
                    <a:pt x="72" y="15"/>
                  </a:lnTo>
                  <a:lnTo>
                    <a:pt x="72" y="19"/>
                  </a:lnTo>
                  <a:lnTo>
                    <a:pt x="81" y="19"/>
                  </a:lnTo>
                  <a:lnTo>
                    <a:pt x="81" y="12"/>
                  </a:lnTo>
                  <a:lnTo>
                    <a:pt x="79" y="12"/>
                  </a:lnTo>
                  <a:lnTo>
                    <a:pt x="70" y="10"/>
                  </a:lnTo>
                  <a:lnTo>
                    <a:pt x="68" y="13"/>
                  </a:lnTo>
                  <a:lnTo>
                    <a:pt x="72" y="13"/>
                  </a:lnTo>
                  <a:lnTo>
                    <a:pt x="72" y="9"/>
                  </a:lnTo>
                  <a:lnTo>
                    <a:pt x="54" y="9"/>
                  </a:lnTo>
                  <a:lnTo>
                    <a:pt x="54" y="12"/>
                  </a:lnTo>
                  <a:lnTo>
                    <a:pt x="58" y="12"/>
                  </a:lnTo>
                  <a:lnTo>
                    <a:pt x="58" y="10"/>
                  </a:lnTo>
                  <a:lnTo>
                    <a:pt x="54" y="10"/>
                  </a:lnTo>
                  <a:lnTo>
                    <a:pt x="54" y="14"/>
                  </a:lnTo>
                  <a:lnTo>
                    <a:pt x="81" y="14"/>
                  </a:lnTo>
                  <a:lnTo>
                    <a:pt x="81" y="9"/>
                  </a:lnTo>
                  <a:lnTo>
                    <a:pt x="77" y="9"/>
                  </a:lnTo>
                  <a:lnTo>
                    <a:pt x="77" y="13"/>
                  </a:lnTo>
                  <a:lnTo>
                    <a:pt x="159" y="12"/>
                  </a:lnTo>
                  <a:lnTo>
                    <a:pt x="163" y="10"/>
                  </a:lnTo>
                  <a:lnTo>
                    <a:pt x="163" y="6"/>
                  </a:lnTo>
                  <a:lnTo>
                    <a:pt x="159" y="6"/>
                  </a:lnTo>
                  <a:lnTo>
                    <a:pt x="159" y="10"/>
                  </a:lnTo>
                  <a:lnTo>
                    <a:pt x="283" y="10"/>
                  </a:lnTo>
                  <a:lnTo>
                    <a:pt x="283" y="5"/>
                  </a:lnTo>
                  <a:lnTo>
                    <a:pt x="280" y="5"/>
                  </a:lnTo>
                  <a:lnTo>
                    <a:pt x="280" y="9"/>
                  </a:lnTo>
                  <a:lnTo>
                    <a:pt x="403" y="8"/>
                  </a:lnTo>
                  <a:lnTo>
                    <a:pt x="471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9"/>
            <p:cNvSpPr>
              <a:spLocks noChangeAspect="1"/>
            </p:cNvSpPr>
            <p:nvPr/>
          </p:nvSpPr>
          <p:spPr bwMode="auto">
            <a:xfrm rot="16200000">
              <a:off x="5757" y="2450"/>
              <a:ext cx="8" cy="262"/>
            </a:xfrm>
            <a:custGeom>
              <a:avLst/>
              <a:gdLst>
                <a:gd name="T0" fmla="*/ 6 w 6"/>
                <a:gd name="T1" fmla="*/ 0 h 179"/>
                <a:gd name="T2" fmla="*/ 0 w 6"/>
                <a:gd name="T3" fmla="*/ 0 h 179"/>
                <a:gd name="T4" fmla="*/ 0 w 6"/>
                <a:gd name="T5" fmla="*/ 179 h 179"/>
                <a:gd name="T6" fmla="*/ 6 w 6"/>
                <a:gd name="T7" fmla="*/ 179 h 179"/>
                <a:gd name="T8" fmla="*/ 6 w 6"/>
                <a:gd name="T9" fmla="*/ 2 h 179"/>
                <a:gd name="T10" fmla="*/ 6 w 6"/>
                <a:gd name="T1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9">
                  <a:moveTo>
                    <a:pt x="6" y="0"/>
                  </a:moveTo>
                  <a:lnTo>
                    <a:pt x="0" y="0"/>
                  </a:lnTo>
                  <a:lnTo>
                    <a:pt x="0" y="179"/>
                  </a:lnTo>
                  <a:lnTo>
                    <a:pt x="6" y="179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10"/>
            <p:cNvSpPr>
              <a:spLocks noChangeAspect="1"/>
            </p:cNvSpPr>
            <p:nvPr/>
          </p:nvSpPr>
          <p:spPr bwMode="auto">
            <a:xfrm rot="16200000">
              <a:off x="2479" y="1805"/>
              <a:ext cx="756" cy="799"/>
            </a:xfrm>
            <a:custGeom>
              <a:avLst/>
              <a:gdLst>
                <a:gd name="T0" fmla="*/ 344 w 505"/>
                <a:gd name="T1" fmla="*/ 192 h 543"/>
                <a:gd name="T2" fmla="*/ 351 w 505"/>
                <a:gd name="T3" fmla="*/ 197 h 543"/>
                <a:gd name="T4" fmla="*/ 295 w 505"/>
                <a:gd name="T5" fmla="*/ 205 h 543"/>
                <a:gd name="T6" fmla="*/ 413 w 505"/>
                <a:gd name="T7" fmla="*/ 212 h 543"/>
                <a:gd name="T8" fmla="*/ 397 w 505"/>
                <a:gd name="T9" fmla="*/ 220 h 543"/>
                <a:gd name="T10" fmla="*/ 317 w 505"/>
                <a:gd name="T11" fmla="*/ 235 h 543"/>
                <a:gd name="T12" fmla="*/ 348 w 505"/>
                <a:gd name="T13" fmla="*/ 247 h 543"/>
                <a:gd name="T14" fmla="*/ 404 w 505"/>
                <a:gd name="T15" fmla="*/ 250 h 543"/>
                <a:gd name="T16" fmla="*/ 318 w 505"/>
                <a:gd name="T17" fmla="*/ 262 h 543"/>
                <a:gd name="T18" fmla="*/ 221 w 505"/>
                <a:gd name="T19" fmla="*/ 275 h 543"/>
                <a:gd name="T20" fmla="*/ 289 w 505"/>
                <a:gd name="T21" fmla="*/ 277 h 543"/>
                <a:gd name="T22" fmla="*/ 387 w 505"/>
                <a:gd name="T23" fmla="*/ 286 h 543"/>
                <a:gd name="T24" fmla="*/ 405 w 505"/>
                <a:gd name="T25" fmla="*/ 299 h 543"/>
                <a:gd name="T26" fmla="*/ 491 w 505"/>
                <a:gd name="T27" fmla="*/ 304 h 543"/>
                <a:gd name="T28" fmla="*/ 422 w 505"/>
                <a:gd name="T29" fmla="*/ 312 h 543"/>
                <a:gd name="T30" fmla="*/ 406 w 505"/>
                <a:gd name="T31" fmla="*/ 320 h 543"/>
                <a:gd name="T32" fmla="*/ 466 w 505"/>
                <a:gd name="T33" fmla="*/ 336 h 543"/>
                <a:gd name="T34" fmla="*/ 492 w 505"/>
                <a:gd name="T35" fmla="*/ 341 h 543"/>
                <a:gd name="T36" fmla="*/ 487 w 505"/>
                <a:gd name="T37" fmla="*/ 373 h 543"/>
                <a:gd name="T38" fmla="*/ 410 w 505"/>
                <a:gd name="T39" fmla="*/ 390 h 543"/>
                <a:gd name="T40" fmla="*/ 396 w 505"/>
                <a:gd name="T41" fmla="*/ 399 h 543"/>
                <a:gd name="T42" fmla="*/ 371 w 505"/>
                <a:gd name="T43" fmla="*/ 433 h 543"/>
                <a:gd name="T44" fmla="*/ 309 w 505"/>
                <a:gd name="T45" fmla="*/ 452 h 543"/>
                <a:gd name="T46" fmla="*/ 307 w 505"/>
                <a:gd name="T47" fmla="*/ 465 h 543"/>
                <a:gd name="T48" fmla="*/ 469 w 505"/>
                <a:gd name="T49" fmla="*/ 473 h 543"/>
                <a:gd name="T50" fmla="*/ 483 w 505"/>
                <a:gd name="T51" fmla="*/ 477 h 543"/>
                <a:gd name="T52" fmla="*/ 497 w 505"/>
                <a:gd name="T53" fmla="*/ 503 h 543"/>
                <a:gd name="T54" fmla="*/ 368 w 505"/>
                <a:gd name="T55" fmla="*/ 512 h 543"/>
                <a:gd name="T56" fmla="*/ 381 w 505"/>
                <a:gd name="T57" fmla="*/ 529 h 543"/>
                <a:gd name="T58" fmla="*/ 497 w 505"/>
                <a:gd name="T59" fmla="*/ 531 h 543"/>
                <a:gd name="T60" fmla="*/ 487 w 505"/>
                <a:gd name="T61" fmla="*/ 540 h 543"/>
                <a:gd name="T62" fmla="*/ 447 w 505"/>
                <a:gd name="T63" fmla="*/ 530 h 543"/>
                <a:gd name="T64" fmla="*/ 375 w 505"/>
                <a:gd name="T65" fmla="*/ 522 h 543"/>
                <a:gd name="T66" fmla="*/ 417 w 505"/>
                <a:gd name="T67" fmla="*/ 512 h 543"/>
                <a:gd name="T68" fmla="*/ 495 w 505"/>
                <a:gd name="T69" fmla="*/ 485 h 543"/>
                <a:gd name="T70" fmla="*/ 498 w 505"/>
                <a:gd name="T71" fmla="*/ 472 h 543"/>
                <a:gd name="T72" fmla="*/ 326 w 505"/>
                <a:gd name="T73" fmla="*/ 465 h 543"/>
                <a:gd name="T74" fmla="*/ 304 w 505"/>
                <a:gd name="T75" fmla="*/ 457 h 543"/>
                <a:gd name="T76" fmla="*/ 371 w 505"/>
                <a:gd name="T77" fmla="*/ 446 h 543"/>
                <a:gd name="T78" fmla="*/ 375 w 505"/>
                <a:gd name="T79" fmla="*/ 404 h 543"/>
                <a:gd name="T80" fmla="*/ 409 w 505"/>
                <a:gd name="T81" fmla="*/ 390 h 543"/>
                <a:gd name="T82" fmla="*/ 438 w 505"/>
                <a:gd name="T83" fmla="*/ 383 h 543"/>
                <a:gd name="T84" fmla="*/ 500 w 505"/>
                <a:gd name="T85" fmla="*/ 356 h 543"/>
                <a:gd name="T86" fmla="*/ 495 w 505"/>
                <a:gd name="T87" fmla="*/ 338 h 543"/>
                <a:gd name="T88" fmla="*/ 413 w 505"/>
                <a:gd name="T89" fmla="*/ 330 h 543"/>
                <a:gd name="T90" fmla="*/ 409 w 505"/>
                <a:gd name="T91" fmla="*/ 319 h 543"/>
                <a:gd name="T92" fmla="*/ 492 w 505"/>
                <a:gd name="T93" fmla="*/ 308 h 543"/>
                <a:gd name="T94" fmla="*/ 409 w 505"/>
                <a:gd name="T95" fmla="*/ 297 h 543"/>
                <a:gd name="T96" fmla="*/ 418 w 505"/>
                <a:gd name="T97" fmla="*/ 294 h 543"/>
                <a:gd name="T98" fmla="*/ 317 w 505"/>
                <a:gd name="T99" fmla="*/ 281 h 543"/>
                <a:gd name="T100" fmla="*/ 278 w 505"/>
                <a:gd name="T101" fmla="*/ 271 h 543"/>
                <a:gd name="T102" fmla="*/ 217 w 505"/>
                <a:gd name="T103" fmla="*/ 266 h 543"/>
                <a:gd name="T104" fmla="*/ 384 w 505"/>
                <a:gd name="T105" fmla="*/ 262 h 543"/>
                <a:gd name="T106" fmla="*/ 416 w 505"/>
                <a:gd name="T107" fmla="*/ 245 h 543"/>
                <a:gd name="T108" fmla="*/ 326 w 505"/>
                <a:gd name="T109" fmla="*/ 240 h 543"/>
                <a:gd name="T110" fmla="*/ 359 w 505"/>
                <a:gd name="T111" fmla="*/ 229 h 543"/>
                <a:gd name="T112" fmla="*/ 410 w 505"/>
                <a:gd name="T113" fmla="*/ 218 h 543"/>
                <a:gd name="T114" fmla="*/ 381 w 505"/>
                <a:gd name="T115" fmla="*/ 209 h 543"/>
                <a:gd name="T116" fmla="*/ 292 w 505"/>
                <a:gd name="T117" fmla="*/ 201 h 543"/>
                <a:gd name="T118" fmla="*/ 368 w 505"/>
                <a:gd name="T119" fmla="*/ 192 h 543"/>
                <a:gd name="T120" fmla="*/ 79 w 505"/>
                <a:gd name="T121" fmla="*/ 18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5" h="543">
                  <a:moveTo>
                    <a:pt x="6" y="0"/>
                  </a:moveTo>
                  <a:lnTo>
                    <a:pt x="0" y="0"/>
                  </a:lnTo>
                  <a:lnTo>
                    <a:pt x="0" y="183"/>
                  </a:lnTo>
                  <a:lnTo>
                    <a:pt x="2" y="184"/>
                  </a:lnTo>
                  <a:lnTo>
                    <a:pt x="15" y="185"/>
                  </a:lnTo>
                  <a:lnTo>
                    <a:pt x="75" y="187"/>
                  </a:lnTo>
                  <a:lnTo>
                    <a:pt x="75" y="183"/>
                  </a:lnTo>
                  <a:lnTo>
                    <a:pt x="72" y="183"/>
                  </a:lnTo>
                  <a:lnTo>
                    <a:pt x="72" y="187"/>
                  </a:lnTo>
                  <a:lnTo>
                    <a:pt x="75" y="188"/>
                  </a:lnTo>
                  <a:lnTo>
                    <a:pt x="274" y="190"/>
                  </a:lnTo>
                  <a:lnTo>
                    <a:pt x="274" y="187"/>
                  </a:lnTo>
                  <a:lnTo>
                    <a:pt x="272" y="187"/>
                  </a:lnTo>
                  <a:lnTo>
                    <a:pt x="272" y="192"/>
                  </a:lnTo>
                  <a:lnTo>
                    <a:pt x="347" y="192"/>
                  </a:lnTo>
                  <a:lnTo>
                    <a:pt x="347" y="188"/>
                  </a:lnTo>
                  <a:lnTo>
                    <a:pt x="344" y="188"/>
                  </a:lnTo>
                  <a:lnTo>
                    <a:pt x="344" y="192"/>
                  </a:lnTo>
                  <a:lnTo>
                    <a:pt x="347" y="193"/>
                  </a:lnTo>
                  <a:lnTo>
                    <a:pt x="371" y="194"/>
                  </a:lnTo>
                  <a:lnTo>
                    <a:pt x="371" y="190"/>
                  </a:lnTo>
                  <a:lnTo>
                    <a:pt x="369" y="190"/>
                  </a:lnTo>
                  <a:lnTo>
                    <a:pt x="369" y="192"/>
                  </a:lnTo>
                  <a:lnTo>
                    <a:pt x="371" y="192"/>
                  </a:lnTo>
                  <a:lnTo>
                    <a:pt x="371" y="189"/>
                  </a:lnTo>
                  <a:lnTo>
                    <a:pt x="361" y="189"/>
                  </a:lnTo>
                  <a:lnTo>
                    <a:pt x="361" y="193"/>
                  </a:lnTo>
                  <a:lnTo>
                    <a:pt x="364" y="193"/>
                  </a:lnTo>
                  <a:lnTo>
                    <a:pt x="364" y="190"/>
                  </a:lnTo>
                  <a:lnTo>
                    <a:pt x="353" y="190"/>
                  </a:lnTo>
                  <a:lnTo>
                    <a:pt x="353" y="194"/>
                  </a:lnTo>
                  <a:lnTo>
                    <a:pt x="356" y="194"/>
                  </a:lnTo>
                  <a:lnTo>
                    <a:pt x="355" y="192"/>
                  </a:lnTo>
                  <a:lnTo>
                    <a:pt x="352" y="193"/>
                  </a:lnTo>
                  <a:lnTo>
                    <a:pt x="351" y="193"/>
                  </a:lnTo>
                  <a:lnTo>
                    <a:pt x="351" y="197"/>
                  </a:lnTo>
                  <a:lnTo>
                    <a:pt x="353" y="197"/>
                  </a:lnTo>
                  <a:lnTo>
                    <a:pt x="353" y="194"/>
                  </a:lnTo>
                  <a:lnTo>
                    <a:pt x="334" y="194"/>
                  </a:lnTo>
                  <a:lnTo>
                    <a:pt x="334" y="198"/>
                  </a:lnTo>
                  <a:lnTo>
                    <a:pt x="337" y="198"/>
                  </a:lnTo>
                  <a:lnTo>
                    <a:pt x="337" y="196"/>
                  </a:lnTo>
                  <a:lnTo>
                    <a:pt x="312" y="197"/>
                  </a:lnTo>
                  <a:lnTo>
                    <a:pt x="289" y="198"/>
                  </a:lnTo>
                  <a:lnTo>
                    <a:pt x="286" y="198"/>
                  </a:lnTo>
                  <a:lnTo>
                    <a:pt x="286" y="202"/>
                  </a:lnTo>
                  <a:lnTo>
                    <a:pt x="289" y="202"/>
                  </a:lnTo>
                  <a:lnTo>
                    <a:pt x="289" y="200"/>
                  </a:lnTo>
                  <a:lnTo>
                    <a:pt x="276" y="200"/>
                  </a:lnTo>
                  <a:lnTo>
                    <a:pt x="276" y="206"/>
                  </a:lnTo>
                  <a:lnTo>
                    <a:pt x="278" y="207"/>
                  </a:lnTo>
                  <a:lnTo>
                    <a:pt x="298" y="209"/>
                  </a:lnTo>
                  <a:lnTo>
                    <a:pt x="298" y="205"/>
                  </a:lnTo>
                  <a:lnTo>
                    <a:pt x="295" y="205"/>
                  </a:lnTo>
                  <a:lnTo>
                    <a:pt x="295" y="210"/>
                  </a:lnTo>
                  <a:lnTo>
                    <a:pt x="338" y="210"/>
                  </a:lnTo>
                  <a:lnTo>
                    <a:pt x="338" y="206"/>
                  </a:lnTo>
                  <a:lnTo>
                    <a:pt x="335" y="206"/>
                  </a:lnTo>
                  <a:lnTo>
                    <a:pt x="335" y="211"/>
                  </a:lnTo>
                  <a:lnTo>
                    <a:pt x="377" y="211"/>
                  </a:lnTo>
                  <a:lnTo>
                    <a:pt x="377" y="207"/>
                  </a:lnTo>
                  <a:lnTo>
                    <a:pt x="374" y="207"/>
                  </a:lnTo>
                  <a:lnTo>
                    <a:pt x="374" y="211"/>
                  </a:lnTo>
                  <a:lnTo>
                    <a:pt x="377" y="212"/>
                  </a:lnTo>
                  <a:lnTo>
                    <a:pt x="404" y="214"/>
                  </a:lnTo>
                  <a:lnTo>
                    <a:pt x="404" y="210"/>
                  </a:lnTo>
                  <a:lnTo>
                    <a:pt x="401" y="210"/>
                  </a:lnTo>
                  <a:lnTo>
                    <a:pt x="401" y="215"/>
                  </a:lnTo>
                  <a:lnTo>
                    <a:pt x="416" y="215"/>
                  </a:lnTo>
                  <a:lnTo>
                    <a:pt x="416" y="211"/>
                  </a:lnTo>
                  <a:lnTo>
                    <a:pt x="413" y="211"/>
                  </a:lnTo>
                  <a:lnTo>
                    <a:pt x="413" y="212"/>
                  </a:lnTo>
                  <a:lnTo>
                    <a:pt x="416" y="212"/>
                  </a:lnTo>
                  <a:lnTo>
                    <a:pt x="416" y="210"/>
                  </a:lnTo>
                  <a:lnTo>
                    <a:pt x="412" y="211"/>
                  </a:lnTo>
                  <a:lnTo>
                    <a:pt x="405" y="212"/>
                  </a:lnTo>
                  <a:lnTo>
                    <a:pt x="403" y="212"/>
                  </a:lnTo>
                  <a:lnTo>
                    <a:pt x="403" y="219"/>
                  </a:lnTo>
                  <a:lnTo>
                    <a:pt x="405" y="222"/>
                  </a:lnTo>
                  <a:lnTo>
                    <a:pt x="406" y="219"/>
                  </a:lnTo>
                  <a:lnTo>
                    <a:pt x="404" y="219"/>
                  </a:lnTo>
                  <a:lnTo>
                    <a:pt x="404" y="224"/>
                  </a:lnTo>
                  <a:lnTo>
                    <a:pt x="408" y="224"/>
                  </a:lnTo>
                  <a:lnTo>
                    <a:pt x="408" y="220"/>
                  </a:lnTo>
                  <a:lnTo>
                    <a:pt x="405" y="220"/>
                  </a:lnTo>
                  <a:lnTo>
                    <a:pt x="405" y="222"/>
                  </a:lnTo>
                  <a:lnTo>
                    <a:pt x="408" y="222"/>
                  </a:lnTo>
                  <a:lnTo>
                    <a:pt x="408" y="219"/>
                  </a:lnTo>
                  <a:lnTo>
                    <a:pt x="400" y="220"/>
                  </a:lnTo>
                  <a:lnTo>
                    <a:pt x="397" y="220"/>
                  </a:lnTo>
                  <a:lnTo>
                    <a:pt x="397" y="224"/>
                  </a:lnTo>
                  <a:lnTo>
                    <a:pt x="400" y="224"/>
                  </a:lnTo>
                  <a:lnTo>
                    <a:pt x="400" y="222"/>
                  </a:lnTo>
                  <a:lnTo>
                    <a:pt x="377" y="222"/>
                  </a:lnTo>
                  <a:lnTo>
                    <a:pt x="377" y="225"/>
                  </a:lnTo>
                  <a:lnTo>
                    <a:pt x="379" y="225"/>
                  </a:lnTo>
                  <a:lnTo>
                    <a:pt x="379" y="223"/>
                  </a:lnTo>
                  <a:lnTo>
                    <a:pt x="352" y="223"/>
                  </a:lnTo>
                  <a:lnTo>
                    <a:pt x="352" y="227"/>
                  </a:lnTo>
                  <a:lnTo>
                    <a:pt x="355" y="227"/>
                  </a:lnTo>
                  <a:lnTo>
                    <a:pt x="355" y="224"/>
                  </a:lnTo>
                  <a:lnTo>
                    <a:pt x="333" y="225"/>
                  </a:lnTo>
                  <a:lnTo>
                    <a:pt x="330" y="225"/>
                  </a:lnTo>
                  <a:lnTo>
                    <a:pt x="330" y="229"/>
                  </a:lnTo>
                  <a:lnTo>
                    <a:pt x="333" y="229"/>
                  </a:lnTo>
                  <a:lnTo>
                    <a:pt x="333" y="227"/>
                  </a:lnTo>
                  <a:lnTo>
                    <a:pt x="317" y="227"/>
                  </a:lnTo>
                  <a:lnTo>
                    <a:pt x="317" y="235"/>
                  </a:lnTo>
                  <a:lnTo>
                    <a:pt x="320" y="236"/>
                  </a:lnTo>
                  <a:lnTo>
                    <a:pt x="324" y="237"/>
                  </a:lnTo>
                  <a:lnTo>
                    <a:pt x="324" y="233"/>
                  </a:lnTo>
                  <a:lnTo>
                    <a:pt x="321" y="233"/>
                  </a:lnTo>
                  <a:lnTo>
                    <a:pt x="321" y="236"/>
                  </a:lnTo>
                  <a:lnTo>
                    <a:pt x="324" y="236"/>
                  </a:lnTo>
                  <a:lnTo>
                    <a:pt x="322" y="233"/>
                  </a:lnTo>
                  <a:lnTo>
                    <a:pt x="320" y="236"/>
                  </a:lnTo>
                  <a:lnTo>
                    <a:pt x="320" y="244"/>
                  </a:lnTo>
                  <a:lnTo>
                    <a:pt x="330" y="244"/>
                  </a:lnTo>
                  <a:lnTo>
                    <a:pt x="330" y="240"/>
                  </a:lnTo>
                  <a:lnTo>
                    <a:pt x="327" y="240"/>
                  </a:lnTo>
                  <a:lnTo>
                    <a:pt x="327" y="244"/>
                  </a:lnTo>
                  <a:lnTo>
                    <a:pt x="330" y="245"/>
                  </a:lnTo>
                  <a:lnTo>
                    <a:pt x="351" y="246"/>
                  </a:lnTo>
                  <a:lnTo>
                    <a:pt x="351" y="242"/>
                  </a:lnTo>
                  <a:lnTo>
                    <a:pt x="348" y="242"/>
                  </a:lnTo>
                  <a:lnTo>
                    <a:pt x="348" y="247"/>
                  </a:lnTo>
                  <a:lnTo>
                    <a:pt x="377" y="247"/>
                  </a:lnTo>
                  <a:lnTo>
                    <a:pt x="377" y="244"/>
                  </a:lnTo>
                  <a:lnTo>
                    <a:pt x="374" y="244"/>
                  </a:lnTo>
                  <a:lnTo>
                    <a:pt x="374" y="247"/>
                  </a:lnTo>
                  <a:lnTo>
                    <a:pt x="377" y="249"/>
                  </a:lnTo>
                  <a:lnTo>
                    <a:pt x="400" y="250"/>
                  </a:lnTo>
                  <a:lnTo>
                    <a:pt x="412" y="251"/>
                  </a:lnTo>
                  <a:lnTo>
                    <a:pt x="412" y="247"/>
                  </a:lnTo>
                  <a:lnTo>
                    <a:pt x="409" y="247"/>
                  </a:lnTo>
                  <a:lnTo>
                    <a:pt x="409" y="250"/>
                  </a:lnTo>
                  <a:lnTo>
                    <a:pt x="412" y="250"/>
                  </a:lnTo>
                  <a:lnTo>
                    <a:pt x="412" y="247"/>
                  </a:lnTo>
                  <a:lnTo>
                    <a:pt x="408" y="249"/>
                  </a:lnTo>
                  <a:lnTo>
                    <a:pt x="405" y="249"/>
                  </a:lnTo>
                  <a:lnTo>
                    <a:pt x="405" y="253"/>
                  </a:lnTo>
                  <a:lnTo>
                    <a:pt x="408" y="253"/>
                  </a:lnTo>
                  <a:lnTo>
                    <a:pt x="408" y="250"/>
                  </a:lnTo>
                  <a:lnTo>
                    <a:pt x="404" y="250"/>
                  </a:lnTo>
                  <a:lnTo>
                    <a:pt x="404" y="254"/>
                  </a:lnTo>
                  <a:lnTo>
                    <a:pt x="406" y="254"/>
                  </a:lnTo>
                  <a:lnTo>
                    <a:pt x="406" y="251"/>
                  </a:lnTo>
                  <a:lnTo>
                    <a:pt x="399" y="251"/>
                  </a:lnTo>
                  <a:lnTo>
                    <a:pt x="399" y="257"/>
                  </a:lnTo>
                  <a:lnTo>
                    <a:pt x="401" y="257"/>
                  </a:lnTo>
                  <a:lnTo>
                    <a:pt x="401" y="254"/>
                  </a:lnTo>
                  <a:lnTo>
                    <a:pt x="378" y="254"/>
                  </a:lnTo>
                  <a:lnTo>
                    <a:pt x="378" y="258"/>
                  </a:lnTo>
                  <a:lnTo>
                    <a:pt x="381" y="258"/>
                  </a:lnTo>
                  <a:lnTo>
                    <a:pt x="381" y="255"/>
                  </a:lnTo>
                  <a:lnTo>
                    <a:pt x="352" y="255"/>
                  </a:lnTo>
                  <a:lnTo>
                    <a:pt x="352" y="259"/>
                  </a:lnTo>
                  <a:lnTo>
                    <a:pt x="355" y="259"/>
                  </a:lnTo>
                  <a:lnTo>
                    <a:pt x="355" y="257"/>
                  </a:lnTo>
                  <a:lnTo>
                    <a:pt x="321" y="258"/>
                  </a:lnTo>
                  <a:lnTo>
                    <a:pt x="318" y="258"/>
                  </a:lnTo>
                  <a:lnTo>
                    <a:pt x="318" y="262"/>
                  </a:lnTo>
                  <a:lnTo>
                    <a:pt x="321" y="262"/>
                  </a:lnTo>
                  <a:lnTo>
                    <a:pt x="321" y="259"/>
                  </a:lnTo>
                  <a:lnTo>
                    <a:pt x="276" y="259"/>
                  </a:lnTo>
                  <a:lnTo>
                    <a:pt x="276" y="263"/>
                  </a:lnTo>
                  <a:lnTo>
                    <a:pt x="278" y="263"/>
                  </a:lnTo>
                  <a:lnTo>
                    <a:pt x="278" y="260"/>
                  </a:lnTo>
                  <a:lnTo>
                    <a:pt x="242" y="262"/>
                  </a:lnTo>
                  <a:lnTo>
                    <a:pt x="213" y="263"/>
                  </a:lnTo>
                  <a:lnTo>
                    <a:pt x="211" y="263"/>
                  </a:lnTo>
                  <a:lnTo>
                    <a:pt x="211" y="267"/>
                  </a:lnTo>
                  <a:lnTo>
                    <a:pt x="213" y="267"/>
                  </a:lnTo>
                  <a:lnTo>
                    <a:pt x="213" y="264"/>
                  </a:lnTo>
                  <a:lnTo>
                    <a:pt x="204" y="266"/>
                  </a:lnTo>
                  <a:lnTo>
                    <a:pt x="204" y="272"/>
                  </a:lnTo>
                  <a:lnTo>
                    <a:pt x="224" y="273"/>
                  </a:lnTo>
                  <a:lnTo>
                    <a:pt x="224" y="269"/>
                  </a:lnTo>
                  <a:lnTo>
                    <a:pt x="221" y="269"/>
                  </a:lnTo>
                  <a:lnTo>
                    <a:pt x="221" y="275"/>
                  </a:lnTo>
                  <a:lnTo>
                    <a:pt x="255" y="275"/>
                  </a:lnTo>
                  <a:lnTo>
                    <a:pt x="255" y="271"/>
                  </a:lnTo>
                  <a:lnTo>
                    <a:pt x="252" y="271"/>
                  </a:lnTo>
                  <a:lnTo>
                    <a:pt x="252" y="276"/>
                  </a:lnTo>
                  <a:lnTo>
                    <a:pt x="278" y="276"/>
                  </a:lnTo>
                  <a:lnTo>
                    <a:pt x="278" y="272"/>
                  </a:lnTo>
                  <a:lnTo>
                    <a:pt x="276" y="272"/>
                  </a:lnTo>
                  <a:lnTo>
                    <a:pt x="276" y="276"/>
                  </a:lnTo>
                  <a:lnTo>
                    <a:pt x="278" y="277"/>
                  </a:lnTo>
                  <a:lnTo>
                    <a:pt x="290" y="279"/>
                  </a:lnTo>
                  <a:lnTo>
                    <a:pt x="290" y="275"/>
                  </a:lnTo>
                  <a:lnTo>
                    <a:pt x="287" y="275"/>
                  </a:lnTo>
                  <a:lnTo>
                    <a:pt x="287" y="276"/>
                  </a:lnTo>
                  <a:lnTo>
                    <a:pt x="290" y="276"/>
                  </a:lnTo>
                  <a:lnTo>
                    <a:pt x="290" y="273"/>
                  </a:lnTo>
                  <a:lnTo>
                    <a:pt x="286" y="273"/>
                  </a:lnTo>
                  <a:lnTo>
                    <a:pt x="286" y="277"/>
                  </a:lnTo>
                  <a:lnTo>
                    <a:pt x="289" y="277"/>
                  </a:lnTo>
                  <a:lnTo>
                    <a:pt x="289" y="275"/>
                  </a:lnTo>
                  <a:lnTo>
                    <a:pt x="285" y="276"/>
                  </a:lnTo>
                  <a:lnTo>
                    <a:pt x="282" y="276"/>
                  </a:lnTo>
                  <a:lnTo>
                    <a:pt x="282" y="284"/>
                  </a:lnTo>
                  <a:lnTo>
                    <a:pt x="285" y="285"/>
                  </a:lnTo>
                  <a:lnTo>
                    <a:pt x="291" y="286"/>
                  </a:lnTo>
                  <a:lnTo>
                    <a:pt x="290" y="285"/>
                  </a:lnTo>
                  <a:lnTo>
                    <a:pt x="291" y="286"/>
                  </a:lnTo>
                  <a:lnTo>
                    <a:pt x="317" y="288"/>
                  </a:lnTo>
                  <a:lnTo>
                    <a:pt x="317" y="284"/>
                  </a:lnTo>
                  <a:lnTo>
                    <a:pt x="314" y="284"/>
                  </a:lnTo>
                  <a:lnTo>
                    <a:pt x="314" y="289"/>
                  </a:lnTo>
                  <a:lnTo>
                    <a:pt x="353" y="289"/>
                  </a:lnTo>
                  <a:lnTo>
                    <a:pt x="353" y="285"/>
                  </a:lnTo>
                  <a:lnTo>
                    <a:pt x="351" y="285"/>
                  </a:lnTo>
                  <a:lnTo>
                    <a:pt x="351" y="290"/>
                  </a:lnTo>
                  <a:lnTo>
                    <a:pt x="387" y="290"/>
                  </a:lnTo>
                  <a:lnTo>
                    <a:pt x="387" y="286"/>
                  </a:lnTo>
                  <a:lnTo>
                    <a:pt x="384" y="286"/>
                  </a:lnTo>
                  <a:lnTo>
                    <a:pt x="384" y="293"/>
                  </a:lnTo>
                  <a:lnTo>
                    <a:pt x="410" y="293"/>
                  </a:lnTo>
                  <a:lnTo>
                    <a:pt x="410" y="289"/>
                  </a:lnTo>
                  <a:lnTo>
                    <a:pt x="408" y="289"/>
                  </a:lnTo>
                  <a:lnTo>
                    <a:pt x="408" y="294"/>
                  </a:lnTo>
                  <a:lnTo>
                    <a:pt x="414" y="294"/>
                  </a:lnTo>
                  <a:lnTo>
                    <a:pt x="414" y="290"/>
                  </a:lnTo>
                  <a:lnTo>
                    <a:pt x="412" y="290"/>
                  </a:lnTo>
                  <a:lnTo>
                    <a:pt x="412" y="292"/>
                  </a:lnTo>
                  <a:lnTo>
                    <a:pt x="414" y="292"/>
                  </a:lnTo>
                  <a:lnTo>
                    <a:pt x="414" y="289"/>
                  </a:lnTo>
                  <a:lnTo>
                    <a:pt x="408" y="290"/>
                  </a:lnTo>
                  <a:lnTo>
                    <a:pt x="406" y="290"/>
                  </a:lnTo>
                  <a:lnTo>
                    <a:pt x="404" y="292"/>
                  </a:lnTo>
                  <a:lnTo>
                    <a:pt x="403" y="292"/>
                  </a:lnTo>
                  <a:lnTo>
                    <a:pt x="403" y="297"/>
                  </a:lnTo>
                  <a:lnTo>
                    <a:pt x="405" y="299"/>
                  </a:lnTo>
                  <a:lnTo>
                    <a:pt x="405" y="301"/>
                  </a:lnTo>
                  <a:lnTo>
                    <a:pt x="408" y="302"/>
                  </a:lnTo>
                  <a:lnTo>
                    <a:pt x="409" y="298"/>
                  </a:lnTo>
                  <a:lnTo>
                    <a:pt x="406" y="298"/>
                  </a:lnTo>
                  <a:lnTo>
                    <a:pt x="406" y="302"/>
                  </a:lnTo>
                  <a:lnTo>
                    <a:pt x="409" y="303"/>
                  </a:lnTo>
                  <a:lnTo>
                    <a:pt x="422" y="304"/>
                  </a:lnTo>
                  <a:lnTo>
                    <a:pt x="447" y="306"/>
                  </a:lnTo>
                  <a:lnTo>
                    <a:pt x="447" y="302"/>
                  </a:lnTo>
                  <a:lnTo>
                    <a:pt x="444" y="302"/>
                  </a:lnTo>
                  <a:lnTo>
                    <a:pt x="444" y="307"/>
                  </a:lnTo>
                  <a:lnTo>
                    <a:pt x="473" y="307"/>
                  </a:lnTo>
                  <a:lnTo>
                    <a:pt x="473" y="303"/>
                  </a:lnTo>
                  <a:lnTo>
                    <a:pt x="470" y="303"/>
                  </a:lnTo>
                  <a:lnTo>
                    <a:pt x="470" y="308"/>
                  </a:lnTo>
                  <a:lnTo>
                    <a:pt x="493" y="308"/>
                  </a:lnTo>
                  <a:lnTo>
                    <a:pt x="493" y="304"/>
                  </a:lnTo>
                  <a:lnTo>
                    <a:pt x="491" y="304"/>
                  </a:lnTo>
                  <a:lnTo>
                    <a:pt x="491" y="311"/>
                  </a:lnTo>
                  <a:lnTo>
                    <a:pt x="500" y="311"/>
                  </a:lnTo>
                  <a:lnTo>
                    <a:pt x="500" y="307"/>
                  </a:lnTo>
                  <a:lnTo>
                    <a:pt x="497" y="307"/>
                  </a:lnTo>
                  <a:lnTo>
                    <a:pt x="497" y="308"/>
                  </a:lnTo>
                  <a:lnTo>
                    <a:pt x="500" y="308"/>
                  </a:lnTo>
                  <a:lnTo>
                    <a:pt x="500" y="306"/>
                  </a:lnTo>
                  <a:lnTo>
                    <a:pt x="489" y="306"/>
                  </a:lnTo>
                  <a:lnTo>
                    <a:pt x="489" y="310"/>
                  </a:lnTo>
                  <a:lnTo>
                    <a:pt x="492" y="310"/>
                  </a:lnTo>
                  <a:lnTo>
                    <a:pt x="492" y="307"/>
                  </a:lnTo>
                  <a:lnTo>
                    <a:pt x="470" y="308"/>
                  </a:lnTo>
                  <a:lnTo>
                    <a:pt x="445" y="310"/>
                  </a:lnTo>
                  <a:lnTo>
                    <a:pt x="443" y="310"/>
                  </a:lnTo>
                  <a:lnTo>
                    <a:pt x="443" y="314"/>
                  </a:lnTo>
                  <a:lnTo>
                    <a:pt x="445" y="314"/>
                  </a:lnTo>
                  <a:lnTo>
                    <a:pt x="445" y="311"/>
                  </a:lnTo>
                  <a:lnTo>
                    <a:pt x="422" y="312"/>
                  </a:lnTo>
                  <a:lnTo>
                    <a:pt x="408" y="314"/>
                  </a:lnTo>
                  <a:lnTo>
                    <a:pt x="405" y="314"/>
                  </a:lnTo>
                  <a:lnTo>
                    <a:pt x="405" y="317"/>
                  </a:lnTo>
                  <a:lnTo>
                    <a:pt x="408" y="317"/>
                  </a:lnTo>
                  <a:lnTo>
                    <a:pt x="408" y="315"/>
                  </a:lnTo>
                  <a:lnTo>
                    <a:pt x="403" y="315"/>
                  </a:lnTo>
                  <a:lnTo>
                    <a:pt x="403" y="323"/>
                  </a:lnTo>
                  <a:lnTo>
                    <a:pt x="409" y="323"/>
                  </a:lnTo>
                  <a:lnTo>
                    <a:pt x="409" y="319"/>
                  </a:lnTo>
                  <a:lnTo>
                    <a:pt x="406" y="319"/>
                  </a:lnTo>
                  <a:lnTo>
                    <a:pt x="406" y="325"/>
                  </a:lnTo>
                  <a:lnTo>
                    <a:pt x="410" y="325"/>
                  </a:lnTo>
                  <a:lnTo>
                    <a:pt x="410" y="321"/>
                  </a:lnTo>
                  <a:lnTo>
                    <a:pt x="408" y="321"/>
                  </a:lnTo>
                  <a:lnTo>
                    <a:pt x="408" y="323"/>
                  </a:lnTo>
                  <a:lnTo>
                    <a:pt x="410" y="323"/>
                  </a:lnTo>
                  <a:lnTo>
                    <a:pt x="410" y="320"/>
                  </a:lnTo>
                  <a:lnTo>
                    <a:pt x="406" y="320"/>
                  </a:lnTo>
                  <a:lnTo>
                    <a:pt x="406" y="329"/>
                  </a:lnTo>
                  <a:lnTo>
                    <a:pt x="409" y="332"/>
                  </a:lnTo>
                  <a:lnTo>
                    <a:pt x="410" y="329"/>
                  </a:lnTo>
                  <a:lnTo>
                    <a:pt x="409" y="326"/>
                  </a:lnTo>
                  <a:lnTo>
                    <a:pt x="406" y="329"/>
                  </a:lnTo>
                  <a:lnTo>
                    <a:pt x="406" y="336"/>
                  </a:lnTo>
                  <a:lnTo>
                    <a:pt x="419" y="336"/>
                  </a:lnTo>
                  <a:lnTo>
                    <a:pt x="419" y="332"/>
                  </a:lnTo>
                  <a:lnTo>
                    <a:pt x="417" y="332"/>
                  </a:lnTo>
                  <a:lnTo>
                    <a:pt x="417" y="336"/>
                  </a:lnTo>
                  <a:lnTo>
                    <a:pt x="419" y="337"/>
                  </a:lnTo>
                  <a:lnTo>
                    <a:pt x="443" y="338"/>
                  </a:lnTo>
                  <a:lnTo>
                    <a:pt x="443" y="334"/>
                  </a:lnTo>
                  <a:lnTo>
                    <a:pt x="440" y="334"/>
                  </a:lnTo>
                  <a:lnTo>
                    <a:pt x="440" y="339"/>
                  </a:lnTo>
                  <a:lnTo>
                    <a:pt x="469" y="339"/>
                  </a:lnTo>
                  <a:lnTo>
                    <a:pt x="469" y="336"/>
                  </a:lnTo>
                  <a:lnTo>
                    <a:pt x="466" y="336"/>
                  </a:lnTo>
                  <a:lnTo>
                    <a:pt x="466" y="341"/>
                  </a:lnTo>
                  <a:lnTo>
                    <a:pt x="491" y="341"/>
                  </a:lnTo>
                  <a:lnTo>
                    <a:pt x="491" y="337"/>
                  </a:lnTo>
                  <a:lnTo>
                    <a:pt x="488" y="337"/>
                  </a:lnTo>
                  <a:lnTo>
                    <a:pt x="488" y="341"/>
                  </a:lnTo>
                  <a:lnTo>
                    <a:pt x="491" y="342"/>
                  </a:lnTo>
                  <a:lnTo>
                    <a:pt x="500" y="343"/>
                  </a:lnTo>
                  <a:lnTo>
                    <a:pt x="500" y="339"/>
                  </a:lnTo>
                  <a:lnTo>
                    <a:pt x="497" y="339"/>
                  </a:lnTo>
                  <a:lnTo>
                    <a:pt x="497" y="341"/>
                  </a:lnTo>
                  <a:lnTo>
                    <a:pt x="500" y="341"/>
                  </a:lnTo>
                  <a:lnTo>
                    <a:pt x="500" y="338"/>
                  </a:lnTo>
                  <a:lnTo>
                    <a:pt x="496" y="338"/>
                  </a:lnTo>
                  <a:lnTo>
                    <a:pt x="496" y="342"/>
                  </a:lnTo>
                  <a:lnTo>
                    <a:pt x="498" y="342"/>
                  </a:lnTo>
                  <a:lnTo>
                    <a:pt x="498" y="339"/>
                  </a:lnTo>
                  <a:lnTo>
                    <a:pt x="495" y="341"/>
                  </a:lnTo>
                  <a:lnTo>
                    <a:pt x="492" y="341"/>
                  </a:lnTo>
                  <a:lnTo>
                    <a:pt x="492" y="347"/>
                  </a:lnTo>
                  <a:lnTo>
                    <a:pt x="495" y="350"/>
                  </a:lnTo>
                  <a:lnTo>
                    <a:pt x="496" y="347"/>
                  </a:lnTo>
                  <a:lnTo>
                    <a:pt x="493" y="347"/>
                  </a:lnTo>
                  <a:lnTo>
                    <a:pt x="493" y="358"/>
                  </a:lnTo>
                  <a:lnTo>
                    <a:pt x="496" y="360"/>
                  </a:lnTo>
                  <a:lnTo>
                    <a:pt x="497" y="358"/>
                  </a:lnTo>
                  <a:lnTo>
                    <a:pt x="495" y="358"/>
                  </a:lnTo>
                  <a:lnTo>
                    <a:pt x="495" y="364"/>
                  </a:lnTo>
                  <a:lnTo>
                    <a:pt x="497" y="364"/>
                  </a:lnTo>
                  <a:lnTo>
                    <a:pt x="497" y="361"/>
                  </a:lnTo>
                  <a:lnTo>
                    <a:pt x="493" y="361"/>
                  </a:lnTo>
                  <a:lnTo>
                    <a:pt x="493" y="374"/>
                  </a:lnTo>
                  <a:lnTo>
                    <a:pt x="496" y="374"/>
                  </a:lnTo>
                  <a:lnTo>
                    <a:pt x="496" y="372"/>
                  </a:lnTo>
                  <a:lnTo>
                    <a:pt x="487" y="373"/>
                  </a:lnTo>
                  <a:lnTo>
                    <a:pt x="487" y="376"/>
                  </a:lnTo>
                  <a:lnTo>
                    <a:pt x="487" y="373"/>
                  </a:lnTo>
                  <a:lnTo>
                    <a:pt x="463" y="374"/>
                  </a:lnTo>
                  <a:lnTo>
                    <a:pt x="461" y="374"/>
                  </a:lnTo>
                  <a:lnTo>
                    <a:pt x="461" y="378"/>
                  </a:lnTo>
                  <a:lnTo>
                    <a:pt x="463" y="378"/>
                  </a:lnTo>
                  <a:lnTo>
                    <a:pt x="463" y="376"/>
                  </a:lnTo>
                  <a:lnTo>
                    <a:pt x="438" y="377"/>
                  </a:lnTo>
                  <a:lnTo>
                    <a:pt x="416" y="378"/>
                  </a:lnTo>
                  <a:lnTo>
                    <a:pt x="413" y="378"/>
                  </a:lnTo>
                  <a:lnTo>
                    <a:pt x="413" y="382"/>
                  </a:lnTo>
                  <a:lnTo>
                    <a:pt x="416" y="382"/>
                  </a:lnTo>
                  <a:lnTo>
                    <a:pt x="416" y="380"/>
                  </a:lnTo>
                  <a:lnTo>
                    <a:pt x="404" y="380"/>
                  </a:lnTo>
                  <a:lnTo>
                    <a:pt x="404" y="385"/>
                  </a:lnTo>
                  <a:lnTo>
                    <a:pt x="406" y="387"/>
                  </a:lnTo>
                  <a:lnTo>
                    <a:pt x="408" y="385"/>
                  </a:lnTo>
                  <a:lnTo>
                    <a:pt x="405" y="385"/>
                  </a:lnTo>
                  <a:lnTo>
                    <a:pt x="405" y="390"/>
                  </a:lnTo>
                  <a:lnTo>
                    <a:pt x="410" y="390"/>
                  </a:lnTo>
                  <a:lnTo>
                    <a:pt x="410" y="386"/>
                  </a:lnTo>
                  <a:lnTo>
                    <a:pt x="408" y="386"/>
                  </a:lnTo>
                  <a:lnTo>
                    <a:pt x="408" y="389"/>
                  </a:lnTo>
                  <a:lnTo>
                    <a:pt x="410" y="389"/>
                  </a:lnTo>
                  <a:lnTo>
                    <a:pt x="409" y="386"/>
                  </a:lnTo>
                  <a:lnTo>
                    <a:pt x="406" y="389"/>
                  </a:lnTo>
                  <a:lnTo>
                    <a:pt x="406" y="398"/>
                  </a:lnTo>
                  <a:lnTo>
                    <a:pt x="409" y="398"/>
                  </a:lnTo>
                  <a:lnTo>
                    <a:pt x="409" y="395"/>
                  </a:lnTo>
                  <a:lnTo>
                    <a:pt x="405" y="396"/>
                  </a:lnTo>
                  <a:lnTo>
                    <a:pt x="403" y="396"/>
                  </a:lnTo>
                  <a:lnTo>
                    <a:pt x="403" y="400"/>
                  </a:lnTo>
                  <a:lnTo>
                    <a:pt x="405" y="400"/>
                  </a:lnTo>
                  <a:lnTo>
                    <a:pt x="405" y="398"/>
                  </a:lnTo>
                  <a:lnTo>
                    <a:pt x="393" y="398"/>
                  </a:lnTo>
                  <a:lnTo>
                    <a:pt x="393" y="402"/>
                  </a:lnTo>
                  <a:lnTo>
                    <a:pt x="396" y="402"/>
                  </a:lnTo>
                  <a:lnTo>
                    <a:pt x="396" y="399"/>
                  </a:lnTo>
                  <a:lnTo>
                    <a:pt x="382" y="399"/>
                  </a:lnTo>
                  <a:lnTo>
                    <a:pt x="382" y="403"/>
                  </a:lnTo>
                  <a:lnTo>
                    <a:pt x="384" y="403"/>
                  </a:lnTo>
                  <a:lnTo>
                    <a:pt x="384" y="400"/>
                  </a:lnTo>
                  <a:lnTo>
                    <a:pt x="375" y="402"/>
                  </a:lnTo>
                  <a:lnTo>
                    <a:pt x="373" y="402"/>
                  </a:lnTo>
                  <a:lnTo>
                    <a:pt x="373" y="406"/>
                  </a:lnTo>
                  <a:lnTo>
                    <a:pt x="375" y="406"/>
                  </a:lnTo>
                  <a:lnTo>
                    <a:pt x="375" y="403"/>
                  </a:lnTo>
                  <a:lnTo>
                    <a:pt x="368" y="403"/>
                  </a:lnTo>
                  <a:lnTo>
                    <a:pt x="368" y="408"/>
                  </a:lnTo>
                  <a:lnTo>
                    <a:pt x="371" y="412"/>
                  </a:lnTo>
                  <a:lnTo>
                    <a:pt x="373" y="409"/>
                  </a:lnTo>
                  <a:lnTo>
                    <a:pt x="370" y="409"/>
                  </a:lnTo>
                  <a:lnTo>
                    <a:pt x="370" y="437"/>
                  </a:lnTo>
                  <a:lnTo>
                    <a:pt x="374" y="437"/>
                  </a:lnTo>
                  <a:lnTo>
                    <a:pt x="374" y="433"/>
                  </a:lnTo>
                  <a:lnTo>
                    <a:pt x="371" y="433"/>
                  </a:lnTo>
                  <a:lnTo>
                    <a:pt x="371" y="444"/>
                  </a:lnTo>
                  <a:lnTo>
                    <a:pt x="374" y="444"/>
                  </a:lnTo>
                  <a:lnTo>
                    <a:pt x="374" y="442"/>
                  </a:lnTo>
                  <a:lnTo>
                    <a:pt x="368" y="443"/>
                  </a:lnTo>
                  <a:lnTo>
                    <a:pt x="365" y="443"/>
                  </a:lnTo>
                  <a:lnTo>
                    <a:pt x="365" y="447"/>
                  </a:lnTo>
                  <a:lnTo>
                    <a:pt x="368" y="447"/>
                  </a:lnTo>
                  <a:lnTo>
                    <a:pt x="368" y="444"/>
                  </a:lnTo>
                  <a:lnTo>
                    <a:pt x="348" y="444"/>
                  </a:lnTo>
                  <a:lnTo>
                    <a:pt x="348" y="448"/>
                  </a:lnTo>
                  <a:lnTo>
                    <a:pt x="351" y="448"/>
                  </a:lnTo>
                  <a:lnTo>
                    <a:pt x="351" y="446"/>
                  </a:lnTo>
                  <a:lnTo>
                    <a:pt x="327" y="446"/>
                  </a:lnTo>
                  <a:lnTo>
                    <a:pt x="327" y="451"/>
                  </a:lnTo>
                  <a:lnTo>
                    <a:pt x="330" y="451"/>
                  </a:lnTo>
                  <a:lnTo>
                    <a:pt x="330" y="448"/>
                  </a:lnTo>
                  <a:lnTo>
                    <a:pt x="309" y="448"/>
                  </a:lnTo>
                  <a:lnTo>
                    <a:pt x="309" y="452"/>
                  </a:lnTo>
                  <a:lnTo>
                    <a:pt x="312" y="452"/>
                  </a:lnTo>
                  <a:lnTo>
                    <a:pt x="312" y="450"/>
                  </a:lnTo>
                  <a:lnTo>
                    <a:pt x="300" y="450"/>
                  </a:lnTo>
                  <a:lnTo>
                    <a:pt x="300" y="453"/>
                  </a:lnTo>
                  <a:lnTo>
                    <a:pt x="303" y="453"/>
                  </a:lnTo>
                  <a:lnTo>
                    <a:pt x="302" y="451"/>
                  </a:lnTo>
                  <a:lnTo>
                    <a:pt x="300" y="452"/>
                  </a:lnTo>
                  <a:lnTo>
                    <a:pt x="295" y="456"/>
                  </a:lnTo>
                  <a:lnTo>
                    <a:pt x="302" y="459"/>
                  </a:lnTo>
                  <a:lnTo>
                    <a:pt x="305" y="460"/>
                  </a:lnTo>
                  <a:lnTo>
                    <a:pt x="305" y="456"/>
                  </a:lnTo>
                  <a:lnTo>
                    <a:pt x="303" y="456"/>
                  </a:lnTo>
                  <a:lnTo>
                    <a:pt x="303" y="459"/>
                  </a:lnTo>
                  <a:lnTo>
                    <a:pt x="305" y="459"/>
                  </a:lnTo>
                  <a:lnTo>
                    <a:pt x="304" y="456"/>
                  </a:lnTo>
                  <a:lnTo>
                    <a:pt x="302" y="459"/>
                  </a:lnTo>
                  <a:lnTo>
                    <a:pt x="302" y="465"/>
                  </a:lnTo>
                  <a:lnTo>
                    <a:pt x="307" y="465"/>
                  </a:lnTo>
                  <a:lnTo>
                    <a:pt x="307" y="461"/>
                  </a:lnTo>
                  <a:lnTo>
                    <a:pt x="304" y="461"/>
                  </a:lnTo>
                  <a:lnTo>
                    <a:pt x="304" y="465"/>
                  </a:lnTo>
                  <a:lnTo>
                    <a:pt x="307" y="466"/>
                  </a:lnTo>
                  <a:lnTo>
                    <a:pt x="322" y="468"/>
                  </a:lnTo>
                  <a:lnTo>
                    <a:pt x="322" y="464"/>
                  </a:lnTo>
                  <a:lnTo>
                    <a:pt x="320" y="464"/>
                  </a:lnTo>
                  <a:lnTo>
                    <a:pt x="320" y="469"/>
                  </a:lnTo>
                  <a:lnTo>
                    <a:pt x="364" y="469"/>
                  </a:lnTo>
                  <a:lnTo>
                    <a:pt x="364" y="465"/>
                  </a:lnTo>
                  <a:lnTo>
                    <a:pt x="361" y="465"/>
                  </a:lnTo>
                  <a:lnTo>
                    <a:pt x="361" y="470"/>
                  </a:lnTo>
                  <a:lnTo>
                    <a:pt x="419" y="470"/>
                  </a:lnTo>
                  <a:lnTo>
                    <a:pt x="419" y="466"/>
                  </a:lnTo>
                  <a:lnTo>
                    <a:pt x="417" y="466"/>
                  </a:lnTo>
                  <a:lnTo>
                    <a:pt x="417" y="470"/>
                  </a:lnTo>
                  <a:lnTo>
                    <a:pt x="419" y="472"/>
                  </a:lnTo>
                  <a:lnTo>
                    <a:pt x="469" y="473"/>
                  </a:lnTo>
                  <a:lnTo>
                    <a:pt x="469" y="469"/>
                  </a:lnTo>
                  <a:lnTo>
                    <a:pt x="466" y="469"/>
                  </a:lnTo>
                  <a:lnTo>
                    <a:pt x="466" y="474"/>
                  </a:lnTo>
                  <a:lnTo>
                    <a:pt x="498" y="474"/>
                  </a:lnTo>
                  <a:lnTo>
                    <a:pt x="498" y="470"/>
                  </a:lnTo>
                  <a:lnTo>
                    <a:pt x="496" y="470"/>
                  </a:lnTo>
                  <a:lnTo>
                    <a:pt x="496" y="474"/>
                  </a:lnTo>
                  <a:lnTo>
                    <a:pt x="497" y="475"/>
                  </a:lnTo>
                  <a:lnTo>
                    <a:pt x="500" y="477"/>
                  </a:lnTo>
                  <a:lnTo>
                    <a:pt x="501" y="473"/>
                  </a:lnTo>
                  <a:lnTo>
                    <a:pt x="501" y="470"/>
                  </a:lnTo>
                  <a:lnTo>
                    <a:pt x="493" y="472"/>
                  </a:lnTo>
                  <a:lnTo>
                    <a:pt x="491" y="472"/>
                  </a:lnTo>
                  <a:lnTo>
                    <a:pt x="491" y="475"/>
                  </a:lnTo>
                  <a:lnTo>
                    <a:pt x="493" y="475"/>
                  </a:lnTo>
                  <a:lnTo>
                    <a:pt x="492" y="473"/>
                  </a:lnTo>
                  <a:lnTo>
                    <a:pt x="489" y="474"/>
                  </a:lnTo>
                  <a:lnTo>
                    <a:pt x="483" y="477"/>
                  </a:lnTo>
                  <a:lnTo>
                    <a:pt x="489" y="481"/>
                  </a:lnTo>
                  <a:lnTo>
                    <a:pt x="492" y="482"/>
                  </a:lnTo>
                  <a:lnTo>
                    <a:pt x="493" y="478"/>
                  </a:lnTo>
                  <a:lnTo>
                    <a:pt x="491" y="478"/>
                  </a:lnTo>
                  <a:lnTo>
                    <a:pt x="491" y="483"/>
                  </a:lnTo>
                  <a:lnTo>
                    <a:pt x="495" y="483"/>
                  </a:lnTo>
                  <a:lnTo>
                    <a:pt x="495" y="479"/>
                  </a:lnTo>
                  <a:lnTo>
                    <a:pt x="492" y="479"/>
                  </a:lnTo>
                  <a:lnTo>
                    <a:pt x="492" y="488"/>
                  </a:lnTo>
                  <a:lnTo>
                    <a:pt x="496" y="488"/>
                  </a:lnTo>
                  <a:lnTo>
                    <a:pt x="496" y="485"/>
                  </a:lnTo>
                  <a:lnTo>
                    <a:pt x="493" y="485"/>
                  </a:lnTo>
                  <a:lnTo>
                    <a:pt x="493" y="487"/>
                  </a:lnTo>
                  <a:lnTo>
                    <a:pt x="496" y="490"/>
                  </a:lnTo>
                  <a:lnTo>
                    <a:pt x="497" y="487"/>
                  </a:lnTo>
                  <a:lnTo>
                    <a:pt x="495" y="487"/>
                  </a:lnTo>
                  <a:lnTo>
                    <a:pt x="495" y="503"/>
                  </a:lnTo>
                  <a:lnTo>
                    <a:pt x="497" y="503"/>
                  </a:lnTo>
                  <a:lnTo>
                    <a:pt x="497" y="500"/>
                  </a:lnTo>
                  <a:lnTo>
                    <a:pt x="482" y="500"/>
                  </a:lnTo>
                  <a:lnTo>
                    <a:pt x="482" y="504"/>
                  </a:lnTo>
                  <a:lnTo>
                    <a:pt x="484" y="504"/>
                  </a:lnTo>
                  <a:lnTo>
                    <a:pt x="484" y="501"/>
                  </a:lnTo>
                  <a:lnTo>
                    <a:pt x="453" y="503"/>
                  </a:lnTo>
                  <a:lnTo>
                    <a:pt x="417" y="504"/>
                  </a:lnTo>
                  <a:lnTo>
                    <a:pt x="414" y="504"/>
                  </a:lnTo>
                  <a:lnTo>
                    <a:pt x="414" y="508"/>
                  </a:lnTo>
                  <a:lnTo>
                    <a:pt x="417" y="508"/>
                  </a:lnTo>
                  <a:lnTo>
                    <a:pt x="417" y="505"/>
                  </a:lnTo>
                  <a:lnTo>
                    <a:pt x="386" y="507"/>
                  </a:lnTo>
                  <a:lnTo>
                    <a:pt x="369" y="508"/>
                  </a:lnTo>
                  <a:lnTo>
                    <a:pt x="366" y="508"/>
                  </a:lnTo>
                  <a:lnTo>
                    <a:pt x="366" y="516"/>
                  </a:lnTo>
                  <a:lnTo>
                    <a:pt x="370" y="516"/>
                  </a:lnTo>
                  <a:lnTo>
                    <a:pt x="370" y="512"/>
                  </a:lnTo>
                  <a:lnTo>
                    <a:pt x="368" y="512"/>
                  </a:lnTo>
                  <a:lnTo>
                    <a:pt x="368" y="517"/>
                  </a:lnTo>
                  <a:lnTo>
                    <a:pt x="375" y="517"/>
                  </a:lnTo>
                  <a:lnTo>
                    <a:pt x="375" y="513"/>
                  </a:lnTo>
                  <a:lnTo>
                    <a:pt x="373" y="513"/>
                  </a:lnTo>
                  <a:lnTo>
                    <a:pt x="373" y="517"/>
                  </a:lnTo>
                  <a:lnTo>
                    <a:pt x="375" y="517"/>
                  </a:lnTo>
                  <a:lnTo>
                    <a:pt x="375" y="514"/>
                  </a:lnTo>
                  <a:lnTo>
                    <a:pt x="371" y="514"/>
                  </a:lnTo>
                  <a:lnTo>
                    <a:pt x="371" y="518"/>
                  </a:lnTo>
                  <a:lnTo>
                    <a:pt x="374" y="518"/>
                  </a:lnTo>
                  <a:lnTo>
                    <a:pt x="373" y="516"/>
                  </a:lnTo>
                  <a:lnTo>
                    <a:pt x="369" y="520"/>
                  </a:lnTo>
                  <a:lnTo>
                    <a:pt x="373" y="523"/>
                  </a:lnTo>
                  <a:lnTo>
                    <a:pt x="374" y="521"/>
                  </a:lnTo>
                  <a:lnTo>
                    <a:pt x="371" y="521"/>
                  </a:lnTo>
                  <a:lnTo>
                    <a:pt x="371" y="526"/>
                  </a:lnTo>
                  <a:lnTo>
                    <a:pt x="374" y="527"/>
                  </a:lnTo>
                  <a:lnTo>
                    <a:pt x="381" y="529"/>
                  </a:lnTo>
                  <a:lnTo>
                    <a:pt x="381" y="525"/>
                  </a:lnTo>
                  <a:lnTo>
                    <a:pt x="378" y="525"/>
                  </a:lnTo>
                  <a:lnTo>
                    <a:pt x="378" y="530"/>
                  </a:lnTo>
                  <a:lnTo>
                    <a:pt x="405" y="530"/>
                  </a:lnTo>
                  <a:lnTo>
                    <a:pt x="405" y="526"/>
                  </a:lnTo>
                  <a:lnTo>
                    <a:pt x="403" y="526"/>
                  </a:lnTo>
                  <a:lnTo>
                    <a:pt x="403" y="530"/>
                  </a:lnTo>
                  <a:lnTo>
                    <a:pt x="405" y="531"/>
                  </a:lnTo>
                  <a:lnTo>
                    <a:pt x="443" y="532"/>
                  </a:lnTo>
                  <a:lnTo>
                    <a:pt x="443" y="529"/>
                  </a:lnTo>
                  <a:lnTo>
                    <a:pt x="440" y="529"/>
                  </a:lnTo>
                  <a:lnTo>
                    <a:pt x="440" y="534"/>
                  </a:lnTo>
                  <a:lnTo>
                    <a:pt x="476" y="534"/>
                  </a:lnTo>
                  <a:lnTo>
                    <a:pt x="476" y="530"/>
                  </a:lnTo>
                  <a:lnTo>
                    <a:pt x="474" y="530"/>
                  </a:lnTo>
                  <a:lnTo>
                    <a:pt x="474" y="535"/>
                  </a:lnTo>
                  <a:lnTo>
                    <a:pt x="497" y="535"/>
                  </a:lnTo>
                  <a:lnTo>
                    <a:pt x="497" y="531"/>
                  </a:lnTo>
                  <a:lnTo>
                    <a:pt x="495" y="531"/>
                  </a:lnTo>
                  <a:lnTo>
                    <a:pt x="495" y="535"/>
                  </a:lnTo>
                  <a:lnTo>
                    <a:pt x="497" y="536"/>
                  </a:lnTo>
                  <a:lnTo>
                    <a:pt x="501" y="538"/>
                  </a:lnTo>
                  <a:lnTo>
                    <a:pt x="501" y="534"/>
                  </a:lnTo>
                  <a:lnTo>
                    <a:pt x="498" y="534"/>
                  </a:lnTo>
                  <a:lnTo>
                    <a:pt x="498" y="535"/>
                  </a:lnTo>
                  <a:lnTo>
                    <a:pt x="501" y="535"/>
                  </a:lnTo>
                  <a:lnTo>
                    <a:pt x="501" y="532"/>
                  </a:lnTo>
                  <a:lnTo>
                    <a:pt x="484" y="532"/>
                  </a:lnTo>
                  <a:lnTo>
                    <a:pt x="484" y="536"/>
                  </a:lnTo>
                  <a:lnTo>
                    <a:pt x="487" y="536"/>
                  </a:lnTo>
                  <a:lnTo>
                    <a:pt x="487" y="534"/>
                  </a:lnTo>
                  <a:lnTo>
                    <a:pt x="458" y="535"/>
                  </a:lnTo>
                  <a:lnTo>
                    <a:pt x="425" y="536"/>
                  </a:lnTo>
                  <a:lnTo>
                    <a:pt x="425" y="543"/>
                  </a:lnTo>
                  <a:lnTo>
                    <a:pt x="458" y="542"/>
                  </a:lnTo>
                  <a:lnTo>
                    <a:pt x="487" y="540"/>
                  </a:lnTo>
                  <a:lnTo>
                    <a:pt x="491" y="539"/>
                  </a:lnTo>
                  <a:lnTo>
                    <a:pt x="491" y="535"/>
                  </a:lnTo>
                  <a:lnTo>
                    <a:pt x="487" y="535"/>
                  </a:lnTo>
                  <a:lnTo>
                    <a:pt x="487" y="539"/>
                  </a:lnTo>
                  <a:lnTo>
                    <a:pt x="505" y="539"/>
                  </a:lnTo>
                  <a:lnTo>
                    <a:pt x="505" y="531"/>
                  </a:lnTo>
                  <a:lnTo>
                    <a:pt x="502" y="531"/>
                  </a:lnTo>
                  <a:lnTo>
                    <a:pt x="498" y="530"/>
                  </a:lnTo>
                  <a:lnTo>
                    <a:pt x="497" y="532"/>
                  </a:lnTo>
                  <a:lnTo>
                    <a:pt x="501" y="532"/>
                  </a:lnTo>
                  <a:lnTo>
                    <a:pt x="501" y="529"/>
                  </a:lnTo>
                  <a:lnTo>
                    <a:pt x="476" y="529"/>
                  </a:lnTo>
                  <a:lnTo>
                    <a:pt x="476" y="531"/>
                  </a:lnTo>
                  <a:lnTo>
                    <a:pt x="480" y="531"/>
                  </a:lnTo>
                  <a:lnTo>
                    <a:pt x="480" y="527"/>
                  </a:lnTo>
                  <a:lnTo>
                    <a:pt x="443" y="527"/>
                  </a:lnTo>
                  <a:lnTo>
                    <a:pt x="443" y="530"/>
                  </a:lnTo>
                  <a:lnTo>
                    <a:pt x="447" y="530"/>
                  </a:lnTo>
                  <a:lnTo>
                    <a:pt x="447" y="526"/>
                  </a:lnTo>
                  <a:lnTo>
                    <a:pt x="443" y="526"/>
                  </a:lnTo>
                  <a:lnTo>
                    <a:pt x="405" y="525"/>
                  </a:lnTo>
                  <a:lnTo>
                    <a:pt x="405" y="527"/>
                  </a:lnTo>
                  <a:lnTo>
                    <a:pt x="409" y="527"/>
                  </a:lnTo>
                  <a:lnTo>
                    <a:pt x="409" y="523"/>
                  </a:lnTo>
                  <a:lnTo>
                    <a:pt x="381" y="523"/>
                  </a:lnTo>
                  <a:lnTo>
                    <a:pt x="381" y="526"/>
                  </a:lnTo>
                  <a:lnTo>
                    <a:pt x="384" y="526"/>
                  </a:lnTo>
                  <a:lnTo>
                    <a:pt x="384" y="522"/>
                  </a:lnTo>
                  <a:lnTo>
                    <a:pt x="382" y="522"/>
                  </a:lnTo>
                  <a:lnTo>
                    <a:pt x="375" y="521"/>
                  </a:lnTo>
                  <a:lnTo>
                    <a:pt x="374" y="523"/>
                  </a:lnTo>
                  <a:lnTo>
                    <a:pt x="378" y="523"/>
                  </a:lnTo>
                  <a:lnTo>
                    <a:pt x="378" y="520"/>
                  </a:lnTo>
                  <a:lnTo>
                    <a:pt x="375" y="517"/>
                  </a:lnTo>
                  <a:lnTo>
                    <a:pt x="373" y="520"/>
                  </a:lnTo>
                  <a:lnTo>
                    <a:pt x="375" y="522"/>
                  </a:lnTo>
                  <a:lnTo>
                    <a:pt x="378" y="520"/>
                  </a:lnTo>
                  <a:lnTo>
                    <a:pt x="378" y="517"/>
                  </a:lnTo>
                  <a:lnTo>
                    <a:pt x="374" y="517"/>
                  </a:lnTo>
                  <a:lnTo>
                    <a:pt x="374" y="521"/>
                  </a:lnTo>
                  <a:lnTo>
                    <a:pt x="379" y="521"/>
                  </a:lnTo>
                  <a:lnTo>
                    <a:pt x="379" y="510"/>
                  </a:lnTo>
                  <a:lnTo>
                    <a:pt x="370" y="510"/>
                  </a:lnTo>
                  <a:lnTo>
                    <a:pt x="370" y="513"/>
                  </a:lnTo>
                  <a:lnTo>
                    <a:pt x="374" y="513"/>
                  </a:lnTo>
                  <a:lnTo>
                    <a:pt x="374" y="509"/>
                  </a:lnTo>
                  <a:lnTo>
                    <a:pt x="369" y="509"/>
                  </a:lnTo>
                  <a:lnTo>
                    <a:pt x="369" y="512"/>
                  </a:lnTo>
                  <a:lnTo>
                    <a:pt x="373" y="512"/>
                  </a:lnTo>
                  <a:lnTo>
                    <a:pt x="373" y="510"/>
                  </a:lnTo>
                  <a:lnTo>
                    <a:pt x="369" y="510"/>
                  </a:lnTo>
                  <a:lnTo>
                    <a:pt x="369" y="514"/>
                  </a:lnTo>
                  <a:lnTo>
                    <a:pt x="386" y="513"/>
                  </a:lnTo>
                  <a:lnTo>
                    <a:pt x="417" y="512"/>
                  </a:lnTo>
                  <a:lnTo>
                    <a:pt x="421" y="510"/>
                  </a:lnTo>
                  <a:lnTo>
                    <a:pt x="421" y="507"/>
                  </a:lnTo>
                  <a:lnTo>
                    <a:pt x="417" y="507"/>
                  </a:lnTo>
                  <a:lnTo>
                    <a:pt x="417" y="510"/>
                  </a:lnTo>
                  <a:lnTo>
                    <a:pt x="453" y="509"/>
                  </a:lnTo>
                  <a:lnTo>
                    <a:pt x="484" y="508"/>
                  </a:lnTo>
                  <a:lnTo>
                    <a:pt x="488" y="507"/>
                  </a:lnTo>
                  <a:lnTo>
                    <a:pt x="488" y="503"/>
                  </a:lnTo>
                  <a:lnTo>
                    <a:pt x="484" y="503"/>
                  </a:lnTo>
                  <a:lnTo>
                    <a:pt x="484" y="507"/>
                  </a:lnTo>
                  <a:lnTo>
                    <a:pt x="501" y="507"/>
                  </a:lnTo>
                  <a:lnTo>
                    <a:pt x="501" y="486"/>
                  </a:lnTo>
                  <a:lnTo>
                    <a:pt x="498" y="483"/>
                  </a:lnTo>
                  <a:lnTo>
                    <a:pt x="496" y="486"/>
                  </a:lnTo>
                  <a:lnTo>
                    <a:pt x="500" y="486"/>
                  </a:lnTo>
                  <a:lnTo>
                    <a:pt x="500" y="482"/>
                  </a:lnTo>
                  <a:lnTo>
                    <a:pt x="495" y="482"/>
                  </a:lnTo>
                  <a:lnTo>
                    <a:pt x="495" y="485"/>
                  </a:lnTo>
                  <a:lnTo>
                    <a:pt x="498" y="485"/>
                  </a:lnTo>
                  <a:lnTo>
                    <a:pt x="498" y="477"/>
                  </a:lnTo>
                  <a:lnTo>
                    <a:pt x="493" y="477"/>
                  </a:lnTo>
                  <a:lnTo>
                    <a:pt x="493" y="479"/>
                  </a:lnTo>
                  <a:lnTo>
                    <a:pt x="497" y="479"/>
                  </a:lnTo>
                  <a:lnTo>
                    <a:pt x="497" y="475"/>
                  </a:lnTo>
                  <a:lnTo>
                    <a:pt x="495" y="475"/>
                  </a:lnTo>
                  <a:lnTo>
                    <a:pt x="492" y="474"/>
                  </a:lnTo>
                  <a:lnTo>
                    <a:pt x="491" y="477"/>
                  </a:lnTo>
                  <a:lnTo>
                    <a:pt x="492" y="481"/>
                  </a:lnTo>
                  <a:lnTo>
                    <a:pt x="497" y="478"/>
                  </a:lnTo>
                  <a:lnTo>
                    <a:pt x="497" y="474"/>
                  </a:lnTo>
                  <a:lnTo>
                    <a:pt x="493" y="474"/>
                  </a:lnTo>
                  <a:lnTo>
                    <a:pt x="495" y="478"/>
                  </a:lnTo>
                  <a:lnTo>
                    <a:pt x="502" y="477"/>
                  </a:lnTo>
                  <a:lnTo>
                    <a:pt x="502" y="470"/>
                  </a:lnTo>
                  <a:lnTo>
                    <a:pt x="500" y="469"/>
                  </a:lnTo>
                  <a:lnTo>
                    <a:pt x="498" y="472"/>
                  </a:lnTo>
                  <a:lnTo>
                    <a:pt x="502" y="472"/>
                  </a:lnTo>
                  <a:lnTo>
                    <a:pt x="502" y="468"/>
                  </a:lnTo>
                  <a:lnTo>
                    <a:pt x="469" y="468"/>
                  </a:lnTo>
                  <a:lnTo>
                    <a:pt x="469" y="470"/>
                  </a:lnTo>
                  <a:lnTo>
                    <a:pt x="473" y="470"/>
                  </a:lnTo>
                  <a:lnTo>
                    <a:pt x="473" y="466"/>
                  </a:lnTo>
                  <a:lnTo>
                    <a:pt x="469" y="466"/>
                  </a:lnTo>
                  <a:lnTo>
                    <a:pt x="419" y="465"/>
                  </a:lnTo>
                  <a:lnTo>
                    <a:pt x="419" y="468"/>
                  </a:lnTo>
                  <a:lnTo>
                    <a:pt x="423" y="468"/>
                  </a:lnTo>
                  <a:lnTo>
                    <a:pt x="423" y="464"/>
                  </a:lnTo>
                  <a:lnTo>
                    <a:pt x="364" y="464"/>
                  </a:lnTo>
                  <a:lnTo>
                    <a:pt x="364" y="466"/>
                  </a:lnTo>
                  <a:lnTo>
                    <a:pt x="368" y="466"/>
                  </a:lnTo>
                  <a:lnTo>
                    <a:pt x="368" y="463"/>
                  </a:lnTo>
                  <a:lnTo>
                    <a:pt x="322" y="463"/>
                  </a:lnTo>
                  <a:lnTo>
                    <a:pt x="322" y="465"/>
                  </a:lnTo>
                  <a:lnTo>
                    <a:pt x="326" y="465"/>
                  </a:lnTo>
                  <a:lnTo>
                    <a:pt x="326" y="461"/>
                  </a:lnTo>
                  <a:lnTo>
                    <a:pt x="322" y="461"/>
                  </a:lnTo>
                  <a:lnTo>
                    <a:pt x="307" y="460"/>
                  </a:lnTo>
                  <a:lnTo>
                    <a:pt x="307" y="463"/>
                  </a:lnTo>
                  <a:lnTo>
                    <a:pt x="311" y="463"/>
                  </a:lnTo>
                  <a:lnTo>
                    <a:pt x="311" y="459"/>
                  </a:lnTo>
                  <a:lnTo>
                    <a:pt x="304" y="459"/>
                  </a:lnTo>
                  <a:lnTo>
                    <a:pt x="304" y="461"/>
                  </a:lnTo>
                  <a:lnTo>
                    <a:pt x="308" y="461"/>
                  </a:lnTo>
                  <a:lnTo>
                    <a:pt x="308" y="460"/>
                  </a:lnTo>
                  <a:lnTo>
                    <a:pt x="304" y="460"/>
                  </a:lnTo>
                  <a:lnTo>
                    <a:pt x="307" y="463"/>
                  </a:lnTo>
                  <a:lnTo>
                    <a:pt x="309" y="460"/>
                  </a:lnTo>
                  <a:lnTo>
                    <a:pt x="309" y="453"/>
                  </a:lnTo>
                  <a:lnTo>
                    <a:pt x="307" y="453"/>
                  </a:lnTo>
                  <a:lnTo>
                    <a:pt x="303" y="452"/>
                  </a:lnTo>
                  <a:lnTo>
                    <a:pt x="302" y="455"/>
                  </a:lnTo>
                  <a:lnTo>
                    <a:pt x="304" y="457"/>
                  </a:lnTo>
                  <a:lnTo>
                    <a:pt x="307" y="455"/>
                  </a:lnTo>
                  <a:lnTo>
                    <a:pt x="307" y="452"/>
                  </a:lnTo>
                  <a:lnTo>
                    <a:pt x="303" y="452"/>
                  </a:lnTo>
                  <a:lnTo>
                    <a:pt x="303" y="456"/>
                  </a:lnTo>
                  <a:lnTo>
                    <a:pt x="316" y="456"/>
                  </a:lnTo>
                  <a:lnTo>
                    <a:pt x="316" y="451"/>
                  </a:lnTo>
                  <a:lnTo>
                    <a:pt x="312" y="451"/>
                  </a:lnTo>
                  <a:lnTo>
                    <a:pt x="312" y="455"/>
                  </a:lnTo>
                  <a:lnTo>
                    <a:pt x="334" y="455"/>
                  </a:lnTo>
                  <a:lnTo>
                    <a:pt x="334" y="448"/>
                  </a:lnTo>
                  <a:lnTo>
                    <a:pt x="330" y="448"/>
                  </a:lnTo>
                  <a:lnTo>
                    <a:pt x="330" y="452"/>
                  </a:lnTo>
                  <a:lnTo>
                    <a:pt x="355" y="452"/>
                  </a:lnTo>
                  <a:lnTo>
                    <a:pt x="355" y="447"/>
                  </a:lnTo>
                  <a:lnTo>
                    <a:pt x="351" y="447"/>
                  </a:lnTo>
                  <a:lnTo>
                    <a:pt x="351" y="451"/>
                  </a:lnTo>
                  <a:lnTo>
                    <a:pt x="371" y="451"/>
                  </a:lnTo>
                  <a:lnTo>
                    <a:pt x="371" y="446"/>
                  </a:lnTo>
                  <a:lnTo>
                    <a:pt x="368" y="446"/>
                  </a:lnTo>
                  <a:lnTo>
                    <a:pt x="369" y="450"/>
                  </a:lnTo>
                  <a:lnTo>
                    <a:pt x="375" y="448"/>
                  </a:lnTo>
                  <a:lnTo>
                    <a:pt x="378" y="447"/>
                  </a:lnTo>
                  <a:lnTo>
                    <a:pt x="378" y="430"/>
                  </a:lnTo>
                  <a:lnTo>
                    <a:pt x="373" y="430"/>
                  </a:lnTo>
                  <a:lnTo>
                    <a:pt x="373" y="433"/>
                  </a:lnTo>
                  <a:lnTo>
                    <a:pt x="377" y="433"/>
                  </a:lnTo>
                  <a:lnTo>
                    <a:pt x="377" y="408"/>
                  </a:lnTo>
                  <a:lnTo>
                    <a:pt x="373" y="404"/>
                  </a:lnTo>
                  <a:lnTo>
                    <a:pt x="370" y="407"/>
                  </a:lnTo>
                  <a:lnTo>
                    <a:pt x="374" y="407"/>
                  </a:lnTo>
                  <a:lnTo>
                    <a:pt x="374" y="406"/>
                  </a:lnTo>
                  <a:lnTo>
                    <a:pt x="370" y="406"/>
                  </a:lnTo>
                  <a:lnTo>
                    <a:pt x="370" y="409"/>
                  </a:lnTo>
                  <a:lnTo>
                    <a:pt x="379" y="409"/>
                  </a:lnTo>
                  <a:lnTo>
                    <a:pt x="379" y="404"/>
                  </a:lnTo>
                  <a:lnTo>
                    <a:pt x="375" y="404"/>
                  </a:lnTo>
                  <a:lnTo>
                    <a:pt x="377" y="408"/>
                  </a:lnTo>
                  <a:lnTo>
                    <a:pt x="386" y="407"/>
                  </a:lnTo>
                  <a:lnTo>
                    <a:pt x="388" y="406"/>
                  </a:lnTo>
                  <a:lnTo>
                    <a:pt x="388" y="402"/>
                  </a:lnTo>
                  <a:lnTo>
                    <a:pt x="384" y="402"/>
                  </a:lnTo>
                  <a:lnTo>
                    <a:pt x="384" y="406"/>
                  </a:lnTo>
                  <a:lnTo>
                    <a:pt x="400" y="406"/>
                  </a:lnTo>
                  <a:lnTo>
                    <a:pt x="400" y="400"/>
                  </a:lnTo>
                  <a:lnTo>
                    <a:pt x="396" y="400"/>
                  </a:lnTo>
                  <a:lnTo>
                    <a:pt x="396" y="404"/>
                  </a:lnTo>
                  <a:lnTo>
                    <a:pt x="409" y="404"/>
                  </a:lnTo>
                  <a:lnTo>
                    <a:pt x="409" y="399"/>
                  </a:lnTo>
                  <a:lnTo>
                    <a:pt x="405" y="399"/>
                  </a:lnTo>
                  <a:lnTo>
                    <a:pt x="406" y="403"/>
                  </a:lnTo>
                  <a:lnTo>
                    <a:pt x="410" y="402"/>
                  </a:lnTo>
                  <a:lnTo>
                    <a:pt x="413" y="400"/>
                  </a:lnTo>
                  <a:lnTo>
                    <a:pt x="413" y="390"/>
                  </a:lnTo>
                  <a:lnTo>
                    <a:pt x="409" y="390"/>
                  </a:lnTo>
                  <a:lnTo>
                    <a:pt x="412" y="393"/>
                  </a:lnTo>
                  <a:lnTo>
                    <a:pt x="414" y="390"/>
                  </a:lnTo>
                  <a:lnTo>
                    <a:pt x="414" y="383"/>
                  </a:lnTo>
                  <a:lnTo>
                    <a:pt x="408" y="383"/>
                  </a:lnTo>
                  <a:lnTo>
                    <a:pt x="408" y="386"/>
                  </a:lnTo>
                  <a:lnTo>
                    <a:pt x="412" y="386"/>
                  </a:lnTo>
                  <a:lnTo>
                    <a:pt x="412" y="383"/>
                  </a:lnTo>
                  <a:lnTo>
                    <a:pt x="409" y="381"/>
                  </a:lnTo>
                  <a:lnTo>
                    <a:pt x="406" y="383"/>
                  </a:lnTo>
                  <a:lnTo>
                    <a:pt x="410" y="383"/>
                  </a:lnTo>
                  <a:lnTo>
                    <a:pt x="410" y="382"/>
                  </a:lnTo>
                  <a:lnTo>
                    <a:pt x="406" y="382"/>
                  </a:lnTo>
                  <a:lnTo>
                    <a:pt x="406" y="386"/>
                  </a:lnTo>
                  <a:lnTo>
                    <a:pt x="419" y="386"/>
                  </a:lnTo>
                  <a:lnTo>
                    <a:pt x="419" y="381"/>
                  </a:lnTo>
                  <a:lnTo>
                    <a:pt x="416" y="381"/>
                  </a:lnTo>
                  <a:lnTo>
                    <a:pt x="416" y="385"/>
                  </a:lnTo>
                  <a:lnTo>
                    <a:pt x="438" y="383"/>
                  </a:lnTo>
                  <a:lnTo>
                    <a:pt x="463" y="382"/>
                  </a:lnTo>
                  <a:lnTo>
                    <a:pt x="467" y="381"/>
                  </a:lnTo>
                  <a:lnTo>
                    <a:pt x="467" y="377"/>
                  </a:lnTo>
                  <a:lnTo>
                    <a:pt x="463" y="377"/>
                  </a:lnTo>
                  <a:lnTo>
                    <a:pt x="463" y="381"/>
                  </a:lnTo>
                  <a:lnTo>
                    <a:pt x="487" y="380"/>
                  </a:lnTo>
                  <a:lnTo>
                    <a:pt x="488" y="378"/>
                  </a:lnTo>
                  <a:lnTo>
                    <a:pt x="488" y="380"/>
                  </a:lnTo>
                  <a:lnTo>
                    <a:pt x="497" y="378"/>
                  </a:lnTo>
                  <a:lnTo>
                    <a:pt x="500" y="377"/>
                  </a:lnTo>
                  <a:lnTo>
                    <a:pt x="500" y="364"/>
                  </a:lnTo>
                  <a:lnTo>
                    <a:pt x="496" y="364"/>
                  </a:lnTo>
                  <a:lnTo>
                    <a:pt x="496" y="368"/>
                  </a:lnTo>
                  <a:lnTo>
                    <a:pt x="501" y="368"/>
                  </a:lnTo>
                  <a:lnTo>
                    <a:pt x="501" y="356"/>
                  </a:lnTo>
                  <a:lnTo>
                    <a:pt x="498" y="354"/>
                  </a:lnTo>
                  <a:lnTo>
                    <a:pt x="496" y="356"/>
                  </a:lnTo>
                  <a:lnTo>
                    <a:pt x="500" y="356"/>
                  </a:lnTo>
                  <a:lnTo>
                    <a:pt x="500" y="346"/>
                  </a:lnTo>
                  <a:lnTo>
                    <a:pt x="497" y="343"/>
                  </a:lnTo>
                  <a:lnTo>
                    <a:pt x="495" y="346"/>
                  </a:lnTo>
                  <a:lnTo>
                    <a:pt x="498" y="346"/>
                  </a:lnTo>
                  <a:lnTo>
                    <a:pt x="498" y="343"/>
                  </a:lnTo>
                  <a:lnTo>
                    <a:pt x="495" y="343"/>
                  </a:lnTo>
                  <a:lnTo>
                    <a:pt x="496" y="347"/>
                  </a:lnTo>
                  <a:lnTo>
                    <a:pt x="500" y="346"/>
                  </a:lnTo>
                  <a:lnTo>
                    <a:pt x="502" y="345"/>
                  </a:lnTo>
                  <a:lnTo>
                    <a:pt x="502" y="341"/>
                  </a:lnTo>
                  <a:lnTo>
                    <a:pt x="498" y="341"/>
                  </a:lnTo>
                  <a:lnTo>
                    <a:pt x="498" y="345"/>
                  </a:lnTo>
                  <a:lnTo>
                    <a:pt x="504" y="345"/>
                  </a:lnTo>
                  <a:lnTo>
                    <a:pt x="504" y="337"/>
                  </a:lnTo>
                  <a:lnTo>
                    <a:pt x="501" y="337"/>
                  </a:lnTo>
                  <a:lnTo>
                    <a:pt x="492" y="336"/>
                  </a:lnTo>
                  <a:lnTo>
                    <a:pt x="491" y="338"/>
                  </a:lnTo>
                  <a:lnTo>
                    <a:pt x="495" y="338"/>
                  </a:lnTo>
                  <a:lnTo>
                    <a:pt x="495" y="334"/>
                  </a:lnTo>
                  <a:lnTo>
                    <a:pt x="469" y="334"/>
                  </a:lnTo>
                  <a:lnTo>
                    <a:pt x="469" y="337"/>
                  </a:lnTo>
                  <a:lnTo>
                    <a:pt x="473" y="337"/>
                  </a:lnTo>
                  <a:lnTo>
                    <a:pt x="473" y="333"/>
                  </a:lnTo>
                  <a:lnTo>
                    <a:pt x="443" y="333"/>
                  </a:lnTo>
                  <a:lnTo>
                    <a:pt x="443" y="336"/>
                  </a:lnTo>
                  <a:lnTo>
                    <a:pt x="447" y="336"/>
                  </a:lnTo>
                  <a:lnTo>
                    <a:pt x="447" y="332"/>
                  </a:lnTo>
                  <a:lnTo>
                    <a:pt x="443" y="332"/>
                  </a:lnTo>
                  <a:lnTo>
                    <a:pt x="419" y="330"/>
                  </a:lnTo>
                  <a:lnTo>
                    <a:pt x="419" y="333"/>
                  </a:lnTo>
                  <a:lnTo>
                    <a:pt x="423" y="333"/>
                  </a:lnTo>
                  <a:lnTo>
                    <a:pt x="423" y="329"/>
                  </a:lnTo>
                  <a:lnTo>
                    <a:pt x="409" y="329"/>
                  </a:lnTo>
                  <a:lnTo>
                    <a:pt x="409" y="332"/>
                  </a:lnTo>
                  <a:lnTo>
                    <a:pt x="413" y="332"/>
                  </a:lnTo>
                  <a:lnTo>
                    <a:pt x="413" y="330"/>
                  </a:lnTo>
                  <a:lnTo>
                    <a:pt x="409" y="330"/>
                  </a:lnTo>
                  <a:lnTo>
                    <a:pt x="412" y="333"/>
                  </a:lnTo>
                  <a:lnTo>
                    <a:pt x="416" y="329"/>
                  </a:lnTo>
                  <a:lnTo>
                    <a:pt x="412" y="325"/>
                  </a:lnTo>
                  <a:lnTo>
                    <a:pt x="409" y="328"/>
                  </a:lnTo>
                  <a:lnTo>
                    <a:pt x="413" y="328"/>
                  </a:lnTo>
                  <a:lnTo>
                    <a:pt x="413" y="323"/>
                  </a:lnTo>
                  <a:lnTo>
                    <a:pt x="409" y="323"/>
                  </a:lnTo>
                  <a:lnTo>
                    <a:pt x="409" y="326"/>
                  </a:lnTo>
                  <a:lnTo>
                    <a:pt x="414" y="326"/>
                  </a:lnTo>
                  <a:lnTo>
                    <a:pt x="414" y="319"/>
                  </a:lnTo>
                  <a:lnTo>
                    <a:pt x="409" y="319"/>
                  </a:lnTo>
                  <a:lnTo>
                    <a:pt x="409" y="321"/>
                  </a:lnTo>
                  <a:lnTo>
                    <a:pt x="413" y="321"/>
                  </a:lnTo>
                  <a:lnTo>
                    <a:pt x="413" y="316"/>
                  </a:lnTo>
                  <a:lnTo>
                    <a:pt x="405" y="316"/>
                  </a:lnTo>
                  <a:lnTo>
                    <a:pt x="405" y="319"/>
                  </a:lnTo>
                  <a:lnTo>
                    <a:pt x="409" y="319"/>
                  </a:lnTo>
                  <a:lnTo>
                    <a:pt x="409" y="317"/>
                  </a:lnTo>
                  <a:lnTo>
                    <a:pt x="405" y="317"/>
                  </a:lnTo>
                  <a:lnTo>
                    <a:pt x="405" y="321"/>
                  </a:lnTo>
                  <a:lnTo>
                    <a:pt x="412" y="321"/>
                  </a:lnTo>
                  <a:lnTo>
                    <a:pt x="412" y="316"/>
                  </a:lnTo>
                  <a:lnTo>
                    <a:pt x="408" y="316"/>
                  </a:lnTo>
                  <a:lnTo>
                    <a:pt x="408" y="320"/>
                  </a:lnTo>
                  <a:lnTo>
                    <a:pt x="422" y="319"/>
                  </a:lnTo>
                  <a:lnTo>
                    <a:pt x="445" y="317"/>
                  </a:lnTo>
                  <a:lnTo>
                    <a:pt x="449" y="316"/>
                  </a:lnTo>
                  <a:lnTo>
                    <a:pt x="449" y="312"/>
                  </a:lnTo>
                  <a:lnTo>
                    <a:pt x="445" y="312"/>
                  </a:lnTo>
                  <a:lnTo>
                    <a:pt x="445" y="316"/>
                  </a:lnTo>
                  <a:lnTo>
                    <a:pt x="470" y="315"/>
                  </a:lnTo>
                  <a:lnTo>
                    <a:pt x="492" y="314"/>
                  </a:lnTo>
                  <a:lnTo>
                    <a:pt x="496" y="312"/>
                  </a:lnTo>
                  <a:lnTo>
                    <a:pt x="496" y="308"/>
                  </a:lnTo>
                  <a:lnTo>
                    <a:pt x="492" y="308"/>
                  </a:lnTo>
                  <a:lnTo>
                    <a:pt x="492" y="312"/>
                  </a:lnTo>
                  <a:lnTo>
                    <a:pt x="504" y="312"/>
                  </a:lnTo>
                  <a:lnTo>
                    <a:pt x="504" y="304"/>
                  </a:lnTo>
                  <a:lnTo>
                    <a:pt x="493" y="304"/>
                  </a:lnTo>
                  <a:lnTo>
                    <a:pt x="493" y="307"/>
                  </a:lnTo>
                  <a:lnTo>
                    <a:pt x="497" y="307"/>
                  </a:lnTo>
                  <a:lnTo>
                    <a:pt x="497" y="302"/>
                  </a:lnTo>
                  <a:lnTo>
                    <a:pt x="473" y="302"/>
                  </a:lnTo>
                  <a:lnTo>
                    <a:pt x="473" y="304"/>
                  </a:lnTo>
                  <a:lnTo>
                    <a:pt x="476" y="304"/>
                  </a:lnTo>
                  <a:lnTo>
                    <a:pt x="476" y="301"/>
                  </a:lnTo>
                  <a:lnTo>
                    <a:pt x="447" y="301"/>
                  </a:lnTo>
                  <a:lnTo>
                    <a:pt x="447" y="303"/>
                  </a:lnTo>
                  <a:lnTo>
                    <a:pt x="450" y="303"/>
                  </a:lnTo>
                  <a:lnTo>
                    <a:pt x="450" y="299"/>
                  </a:lnTo>
                  <a:lnTo>
                    <a:pt x="447" y="299"/>
                  </a:lnTo>
                  <a:lnTo>
                    <a:pt x="422" y="298"/>
                  </a:lnTo>
                  <a:lnTo>
                    <a:pt x="409" y="297"/>
                  </a:lnTo>
                  <a:lnTo>
                    <a:pt x="409" y="299"/>
                  </a:lnTo>
                  <a:lnTo>
                    <a:pt x="413" y="299"/>
                  </a:lnTo>
                  <a:lnTo>
                    <a:pt x="413" y="295"/>
                  </a:lnTo>
                  <a:lnTo>
                    <a:pt x="410" y="295"/>
                  </a:lnTo>
                  <a:lnTo>
                    <a:pt x="408" y="294"/>
                  </a:lnTo>
                  <a:lnTo>
                    <a:pt x="406" y="297"/>
                  </a:lnTo>
                  <a:lnTo>
                    <a:pt x="409" y="294"/>
                  </a:lnTo>
                  <a:lnTo>
                    <a:pt x="408" y="293"/>
                  </a:lnTo>
                  <a:lnTo>
                    <a:pt x="405" y="295"/>
                  </a:lnTo>
                  <a:lnTo>
                    <a:pt x="409" y="295"/>
                  </a:lnTo>
                  <a:lnTo>
                    <a:pt x="409" y="294"/>
                  </a:lnTo>
                  <a:lnTo>
                    <a:pt x="405" y="294"/>
                  </a:lnTo>
                  <a:lnTo>
                    <a:pt x="406" y="298"/>
                  </a:lnTo>
                  <a:lnTo>
                    <a:pt x="409" y="297"/>
                  </a:lnTo>
                  <a:lnTo>
                    <a:pt x="408" y="293"/>
                  </a:lnTo>
                  <a:lnTo>
                    <a:pt x="409" y="297"/>
                  </a:lnTo>
                  <a:lnTo>
                    <a:pt x="416" y="295"/>
                  </a:lnTo>
                  <a:lnTo>
                    <a:pt x="418" y="294"/>
                  </a:lnTo>
                  <a:lnTo>
                    <a:pt x="418" y="288"/>
                  </a:lnTo>
                  <a:lnTo>
                    <a:pt x="410" y="288"/>
                  </a:lnTo>
                  <a:lnTo>
                    <a:pt x="410" y="290"/>
                  </a:lnTo>
                  <a:lnTo>
                    <a:pt x="414" y="290"/>
                  </a:lnTo>
                  <a:lnTo>
                    <a:pt x="414" y="286"/>
                  </a:lnTo>
                  <a:lnTo>
                    <a:pt x="387" y="286"/>
                  </a:lnTo>
                  <a:lnTo>
                    <a:pt x="387" y="289"/>
                  </a:lnTo>
                  <a:lnTo>
                    <a:pt x="391" y="289"/>
                  </a:lnTo>
                  <a:lnTo>
                    <a:pt x="391" y="284"/>
                  </a:lnTo>
                  <a:lnTo>
                    <a:pt x="353" y="284"/>
                  </a:lnTo>
                  <a:lnTo>
                    <a:pt x="353" y="286"/>
                  </a:lnTo>
                  <a:lnTo>
                    <a:pt x="357" y="286"/>
                  </a:lnTo>
                  <a:lnTo>
                    <a:pt x="357" y="282"/>
                  </a:lnTo>
                  <a:lnTo>
                    <a:pt x="317" y="282"/>
                  </a:lnTo>
                  <a:lnTo>
                    <a:pt x="317" y="285"/>
                  </a:lnTo>
                  <a:lnTo>
                    <a:pt x="321" y="285"/>
                  </a:lnTo>
                  <a:lnTo>
                    <a:pt x="321" y="281"/>
                  </a:lnTo>
                  <a:lnTo>
                    <a:pt x="317" y="281"/>
                  </a:lnTo>
                  <a:lnTo>
                    <a:pt x="291" y="280"/>
                  </a:lnTo>
                  <a:lnTo>
                    <a:pt x="291" y="282"/>
                  </a:lnTo>
                  <a:lnTo>
                    <a:pt x="292" y="280"/>
                  </a:lnTo>
                  <a:lnTo>
                    <a:pt x="286" y="279"/>
                  </a:lnTo>
                  <a:lnTo>
                    <a:pt x="285" y="281"/>
                  </a:lnTo>
                  <a:lnTo>
                    <a:pt x="289" y="281"/>
                  </a:lnTo>
                  <a:lnTo>
                    <a:pt x="289" y="279"/>
                  </a:lnTo>
                  <a:lnTo>
                    <a:pt x="285" y="279"/>
                  </a:lnTo>
                  <a:lnTo>
                    <a:pt x="286" y="282"/>
                  </a:lnTo>
                  <a:lnTo>
                    <a:pt x="290" y="281"/>
                  </a:lnTo>
                  <a:lnTo>
                    <a:pt x="292" y="280"/>
                  </a:lnTo>
                  <a:lnTo>
                    <a:pt x="292" y="276"/>
                  </a:lnTo>
                  <a:lnTo>
                    <a:pt x="289" y="276"/>
                  </a:lnTo>
                  <a:lnTo>
                    <a:pt x="289" y="280"/>
                  </a:lnTo>
                  <a:lnTo>
                    <a:pt x="294" y="280"/>
                  </a:lnTo>
                  <a:lnTo>
                    <a:pt x="294" y="272"/>
                  </a:lnTo>
                  <a:lnTo>
                    <a:pt x="290" y="272"/>
                  </a:lnTo>
                  <a:lnTo>
                    <a:pt x="278" y="271"/>
                  </a:lnTo>
                  <a:lnTo>
                    <a:pt x="278" y="273"/>
                  </a:lnTo>
                  <a:lnTo>
                    <a:pt x="282" y="273"/>
                  </a:lnTo>
                  <a:lnTo>
                    <a:pt x="282" y="269"/>
                  </a:lnTo>
                  <a:lnTo>
                    <a:pt x="255" y="269"/>
                  </a:lnTo>
                  <a:lnTo>
                    <a:pt x="255" y="272"/>
                  </a:lnTo>
                  <a:lnTo>
                    <a:pt x="259" y="272"/>
                  </a:lnTo>
                  <a:lnTo>
                    <a:pt x="259" y="268"/>
                  </a:lnTo>
                  <a:lnTo>
                    <a:pt x="224" y="268"/>
                  </a:lnTo>
                  <a:lnTo>
                    <a:pt x="224" y="271"/>
                  </a:lnTo>
                  <a:lnTo>
                    <a:pt x="228" y="271"/>
                  </a:lnTo>
                  <a:lnTo>
                    <a:pt x="228" y="267"/>
                  </a:lnTo>
                  <a:lnTo>
                    <a:pt x="224" y="267"/>
                  </a:lnTo>
                  <a:lnTo>
                    <a:pt x="204" y="266"/>
                  </a:lnTo>
                  <a:lnTo>
                    <a:pt x="204" y="268"/>
                  </a:lnTo>
                  <a:lnTo>
                    <a:pt x="206" y="272"/>
                  </a:lnTo>
                  <a:lnTo>
                    <a:pt x="215" y="271"/>
                  </a:lnTo>
                  <a:lnTo>
                    <a:pt x="217" y="269"/>
                  </a:lnTo>
                  <a:lnTo>
                    <a:pt x="217" y="266"/>
                  </a:lnTo>
                  <a:lnTo>
                    <a:pt x="213" y="266"/>
                  </a:lnTo>
                  <a:lnTo>
                    <a:pt x="213" y="269"/>
                  </a:lnTo>
                  <a:lnTo>
                    <a:pt x="242" y="268"/>
                  </a:lnTo>
                  <a:lnTo>
                    <a:pt x="278" y="267"/>
                  </a:lnTo>
                  <a:lnTo>
                    <a:pt x="282" y="266"/>
                  </a:lnTo>
                  <a:lnTo>
                    <a:pt x="282" y="262"/>
                  </a:lnTo>
                  <a:lnTo>
                    <a:pt x="278" y="262"/>
                  </a:lnTo>
                  <a:lnTo>
                    <a:pt x="278" y="266"/>
                  </a:lnTo>
                  <a:lnTo>
                    <a:pt x="325" y="266"/>
                  </a:lnTo>
                  <a:lnTo>
                    <a:pt x="325" y="260"/>
                  </a:lnTo>
                  <a:lnTo>
                    <a:pt x="321" y="260"/>
                  </a:lnTo>
                  <a:lnTo>
                    <a:pt x="321" y="264"/>
                  </a:lnTo>
                  <a:lnTo>
                    <a:pt x="355" y="263"/>
                  </a:lnTo>
                  <a:lnTo>
                    <a:pt x="359" y="262"/>
                  </a:lnTo>
                  <a:lnTo>
                    <a:pt x="359" y="258"/>
                  </a:lnTo>
                  <a:lnTo>
                    <a:pt x="355" y="258"/>
                  </a:lnTo>
                  <a:lnTo>
                    <a:pt x="355" y="262"/>
                  </a:lnTo>
                  <a:lnTo>
                    <a:pt x="384" y="262"/>
                  </a:lnTo>
                  <a:lnTo>
                    <a:pt x="384" y="257"/>
                  </a:lnTo>
                  <a:lnTo>
                    <a:pt x="381" y="257"/>
                  </a:lnTo>
                  <a:lnTo>
                    <a:pt x="381" y="260"/>
                  </a:lnTo>
                  <a:lnTo>
                    <a:pt x="405" y="260"/>
                  </a:lnTo>
                  <a:lnTo>
                    <a:pt x="405" y="254"/>
                  </a:lnTo>
                  <a:lnTo>
                    <a:pt x="401" y="254"/>
                  </a:lnTo>
                  <a:lnTo>
                    <a:pt x="401" y="258"/>
                  </a:lnTo>
                  <a:lnTo>
                    <a:pt x="410" y="258"/>
                  </a:lnTo>
                  <a:lnTo>
                    <a:pt x="410" y="253"/>
                  </a:lnTo>
                  <a:lnTo>
                    <a:pt x="406" y="253"/>
                  </a:lnTo>
                  <a:lnTo>
                    <a:pt x="406" y="257"/>
                  </a:lnTo>
                  <a:lnTo>
                    <a:pt x="412" y="257"/>
                  </a:lnTo>
                  <a:lnTo>
                    <a:pt x="412" y="251"/>
                  </a:lnTo>
                  <a:lnTo>
                    <a:pt x="408" y="251"/>
                  </a:lnTo>
                  <a:lnTo>
                    <a:pt x="409" y="255"/>
                  </a:lnTo>
                  <a:lnTo>
                    <a:pt x="413" y="254"/>
                  </a:lnTo>
                  <a:lnTo>
                    <a:pt x="416" y="253"/>
                  </a:lnTo>
                  <a:lnTo>
                    <a:pt x="416" y="245"/>
                  </a:lnTo>
                  <a:lnTo>
                    <a:pt x="412" y="245"/>
                  </a:lnTo>
                  <a:lnTo>
                    <a:pt x="400" y="244"/>
                  </a:lnTo>
                  <a:lnTo>
                    <a:pt x="377" y="242"/>
                  </a:lnTo>
                  <a:lnTo>
                    <a:pt x="377" y="245"/>
                  </a:lnTo>
                  <a:lnTo>
                    <a:pt x="381" y="245"/>
                  </a:lnTo>
                  <a:lnTo>
                    <a:pt x="381" y="241"/>
                  </a:lnTo>
                  <a:lnTo>
                    <a:pt x="351" y="241"/>
                  </a:lnTo>
                  <a:lnTo>
                    <a:pt x="351" y="244"/>
                  </a:lnTo>
                  <a:lnTo>
                    <a:pt x="355" y="244"/>
                  </a:lnTo>
                  <a:lnTo>
                    <a:pt x="355" y="240"/>
                  </a:lnTo>
                  <a:lnTo>
                    <a:pt x="351" y="240"/>
                  </a:lnTo>
                  <a:lnTo>
                    <a:pt x="330" y="238"/>
                  </a:lnTo>
                  <a:lnTo>
                    <a:pt x="330" y="241"/>
                  </a:lnTo>
                  <a:lnTo>
                    <a:pt x="334" y="241"/>
                  </a:lnTo>
                  <a:lnTo>
                    <a:pt x="334" y="237"/>
                  </a:lnTo>
                  <a:lnTo>
                    <a:pt x="322" y="237"/>
                  </a:lnTo>
                  <a:lnTo>
                    <a:pt x="322" y="240"/>
                  </a:lnTo>
                  <a:lnTo>
                    <a:pt x="326" y="240"/>
                  </a:lnTo>
                  <a:lnTo>
                    <a:pt x="326" y="237"/>
                  </a:lnTo>
                  <a:lnTo>
                    <a:pt x="322" y="237"/>
                  </a:lnTo>
                  <a:lnTo>
                    <a:pt x="325" y="240"/>
                  </a:lnTo>
                  <a:lnTo>
                    <a:pt x="327" y="237"/>
                  </a:lnTo>
                  <a:lnTo>
                    <a:pt x="327" y="231"/>
                  </a:lnTo>
                  <a:lnTo>
                    <a:pt x="325" y="231"/>
                  </a:lnTo>
                  <a:lnTo>
                    <a:pt x="321" y="229"/>
                  </a:lnTo>
                  <a:lnTo>
                    <a:pt x="320" y="232"/>
                  </a:lnTo>
                  <a:lnTo>
                    <a:pt x="324" y="232"/>
                  </a:lnTo>
                  <a:lnTo>
                    <a:pt x="324" y="229"/>
                  </a:lnTo>
                  <a:lnTo>
                    <a:pt x="320" y="229"/>
                  </a:lnTo>
                  <a:lnTo>
                    <a:pt x="320" y="233"/>
                  </a:lnTo>
                  <a:lnTo>
                    <a:pt x="337" y="233"/>
                  </a:lnTo>
                  <a:lnTo>
                    <a:pt x="337" y="228"/>
                  </a:lnTo>
                  <a:lnTo>
                    <a:pt x="333" y="228"/>
                  </a:lnTo>
                  <a:lnTo>
                    <a:pt x="333" y="232"/>
                  </a:lnTo>
                  <a:lnTo>
                    <a:pt x="355" y="231"/>
                  </a:lnTo>
                  <a:lnTo>
                    <a:pt x="359" y="229"/>
                  </a:lnTo>
                  <a:lnTo>
                    <a:pt x="359" y="225"/>
                  </a:lnTo>
                  <a:lnTo>
                    <a:pt x="355" y="225"/>
                  </a:lnTo>
                  <a:lnTo>
                    <a:pt x="355" y="229"/>
                  </a:lnTo>
                  <a:lnTo>
                    <a:pt x="383" y="229"/>
                  </a:lnTo>
                  <a:lnTo>
                    <a:pt x="383" y="224"/>
                  </a:lnTo>
                  <a:lnTo>
                    <a:pt x="379" y="224"/>
                  </a:lnTo>
                  <a:lnTo>
                    <a:pt x="379" y="228"/>
                  </a:lnTo>
                  <a:lnTo>
                    <a:pt x="404" y="228"/>
                  </a:lnTo>
                  <a:lnTo>
                    <a:pt x="404" y="223"/>
                  </a:lnTo>
                  <a:lnTo>
                    <a:pt x="400" y="223"/>
                  </a:lnTo>
                  <a:lnTo>
                    <a:pt x="401" y="227"/>
                  </a:lnTo>
                  <a:lnTo>
                    <a:pt x="409" y="225"/>
                  </a:lnTo>
                  <a:lnTo>
                    <a:pt x="412" y="224"/>
                  </a:lnTo>
                  <a:lnTo>
                    <a:pt x="412" y="218"/>
                  </a:lnTo>
                  <a:lnTo>
                    <a:pt x="406" y="218"/>
                  </a:lnTo>
                  <a:lnTo>
                    <a:pt x="406" y="220"/>
                  </a:lnTo>
                  <a:lnTo>
                    <a:pt x="410" y="220"/>
                  </a:lnTo>
                  <a:lnTo>
                    <a:pt x="410" y="218"/>
                  </a:lnTo>
                  <a:lnTo>
                    <a:pt x="408" y="215"/>
                  </a:lnTo>
                  <a:lnTo>
                    <a:pt x="405" y="218"/>
                  </a:lnTo>
                  <a:lnTo>
                    <a:pt x="409" y="218"/>
                  </a:lnTo>
                  <a:lnTo>
                    <a:pt x="409" y="215"/>
                  </a:lnTo>
                  <a:lnTo>
                    <a:pt x="405" y="215"/>
                  </a:lnTo>
                  <a:lnTo>
                    <a:pt x="406" y="219"/>
                  </a:lnTo>
                  <a:lnTo>
                    <a:pt x="413" y="218"/>
                  </a:lnTo>
                  <a:lnTo>
                    <a:pt x="417" y="216"/>
                  </a:lnTo>
                  <a:lnTo>
                    <a:pt x="419" y="215"/>
                  </a:lnTo>
                  <a:lnTo>
                    <a:pt x="419" y="209"/>
                  </a:lnTo>
                  <a:lnTo>
                    <a:pt x="404" y="209"/>
                  </a:lnTo>
                  <a:lnTo>
                    <a:pt x="404" y="211"/>
                  </a:lnTo>
                  <a:lnTo>
                    <a:pt x="408" y="211"/>
                  </a:lnTo>
                  <a:lnTo>
                    <a:pt x="408" y="207"/>
                  </a:lnTo>
                  <a:lnTo>
                    <a:pt x="404" y="207"/>
                  </a:lnTo>
                  <a:lnTo>
                    <a:pt x="377" y="206"/>
                  </a:lnTo>
                  <a:lnTo>
                    <a:pt x="377" y="209"/>
                  </a:lnTo>
                  <a:lnTo>
                    <a:pt x="381" y="209"/>
                  </a:lnTo>
                  <a:lnTo>
                    <a:pt x="381" y="205"/>
                  </a:lnTo>
                  <a:lnTo>
                    <a:pt x="338" y="205"/>
                  </a:lnTo>
                  <a:lnTo>
                    <a:pt x="338" y="207"/>
                  </a:lnTo>
                  <a:lnTo>
                    <a:pt x="342" y="207"/>
                  </a:lnTo>
                  <a:lnTo>
                    <a:pt x="342" y="203"/>
                  </a:lnTo>
                  <a:lnTo>
                    <a:pt x="298" y="203"/>
                  </a:lnTo>
                  <a:lnTo>
                    <a:pt x="298" y="206"/>
                  </a:lnTo>
                  <a:lnTo>
                    <a:pt x="302" y="206"/>
                  </a:lnTo>
                  <a:lnTo>
                    <a:pt x="302" y="202"/>
                  </a:lnTo>
                  <a:lnTo>
                    <a:pt x="298" y="202"/>
                  </a:lnTo>
                  <a:lnTo>
                    <a:pt x="278" y="201"/>
                  </a:lnTo>
                  <a:lnTo>
                    <a:pt x="278" y="203"/>
                  </a:lnTo>
                  <a:lnTo>
                    <a:pt x="282" y="203"/>
                  </a:lnTo>
                  <a:lnTo>
                    <a:pt x="282" y="202"/>
                  </a:lnTo>
                  <a:lnTo>
                    <a:pt x="278" y="202"/>
                  </a:lnTo>
                  <a:lnTo>
                    <a:pt x="278" y="206"/>
                  </a:lnTo>
                  <a:lnTo>
                    <a:pt x="292" y="206"/>
                  </a:lnTo>
                  <a:lnTo>
                    <a:pt x="292" y="201"/>
                  </a:lnTo>
                  <a:lnTo>
                    <a:pt x="289" y="201"/>
                  </a:lnTo>
                  <a:lnTo>
                    <a:pt x="289" y="205"/>
                  </a:lnTo>
                  <a:lnTo>
                    <a:pt x="312" y="203"/>
                  </a:lnTo>
                  <a:lnTo>
                    <a:pt x="337" y="202"/>
                  </a:lnTo>
                  <a:lnTo>
                    <a:pt x="340" y="201"/>
                  </a:lnTo>
                  <a:lnTo>
                    <a:pt x="340" y="197"/>
                  </a:lnTo>
                  <a:lnTo>
                    <a:pt x="337" y="197"/>
                  </a:lnTo>
                  <a:lnTo>
                    <a:pt x="337" y="201"/>
                  </a:lnTo>
                  <a:lnTo>
                    <a:pt x="357" y="201"/>
                  </a:lnTo>
                  <a:lnTo>
                    <a:pt x="357" y="196"/>
                  </a:lnTo>
                  <a:lnTo>
                    <a:pt x="353" y="196"/>
                  </a:lnTo>
                  <a:lnTo>
                    <a:pt x="355" y="200"/>
                  </a:lnTo>
                  <a:lnTo>
                    <a:pt x="360" y="197"/>
                  </a:lnTo>
                  <a:lnTo>
                    <a:pt x="360" y="193"/>
                  </a:lnTo>
                  <a:lnTo>
                    <a:pt x="356" y="193"/>
                  </a:lnTo>
                  <a:lnTo>
                    <a:pt x="356" y="197"/>
                  </a:lnTo>
                  <a:lnTo>
                    <a:pt x="368" y="197"/>
                  </a:lnTo>
                  <a:lnTo>
                    <a:pt x="368" y="192"/>
                  </a:lnTo>
                  <a:lnTo>
                    <a:pt x="364" y="192"/>
                  </a:lnTo>
                  <a:lnTo>
                    <a:pt x="364" y="196"/>
                  </a:lnTo>
                  <a:lnTo>
                    <a:pt x="375" y="196"/>
                  </a:lnTo>
                  <a:lnTo>
                    <a:pt x="375" y="188"/>
                  </a:lnTo>
                  <a:lnTo>
                    <a:pt x="371" y="188"/>
                  </a:lnTo>
                  <a:lnTo>
                    <a:pt x="347" y="187"/>
                  </a:lnTo>
                  <a:lnTo>
                    <a:pt x="347" y="189"/>
                  </a:lnTo>
                  <a:lnTo>
                    <a:pt x="351" y="189"/>
                  </a:lnTo>
                  <a:lnTo>
                    <a:pt x="351" y="185"/>
                  </a:lnTo>
                  <a:lnTo>
                    <a:pt x="274" y="185"/>
                  </a:lnTo>
                  <a:lnTo>
                    <a:pt x="274" y="188"/>
                  </a:lnTo>
                  <a:lnTo>
                    <a:pt x="278" y="188"/>
                  </a:lnTo>
                  <a:lnTo>
                    <a:pt x="278" y="184"/>
                  </a:lnTo>
                  <a:lnTo>
                    <a:pt x="274" y="184"/>
                  </a:lnTo>
                  <a:lnTo>
                    <a:pt x="75" y="181"/>
                  </a:lnTo>
                  <a:lnTo>
                    <a:pt x="75" y="184"/>
                  </a:lnTo>
                  <a:lnTo>
                    <a:pt x="79" y="184"/>
                  </a:lnTo>
                  <a:lnTo>
                    <a:pt x="79" y="180"/>
                  </a:lnTo>
                  <a:lnTo>
                    <a:pt x="75" y="180"/>
                  </a:lnTo>
                  <a:lnTo>
                    <a:pt x="15" y="179"/>
                  </a:lnTo>
                  <a:lnTo>
                    <a:pt x="2" y="177"/>
                  </a:lnTo>
                  <a:lnTo>
                    <a:pt x="2" y="180"/>
                  </a:lnTo>
                  <a:lnTo>
                    <a:pt x="6" y="18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11"/>
            <p:cNvSpPr>
              <a:spLocks noChangeAspect="1"/>
            </p:cNvSpPr>
            <p:nvPr/>
          </p:nvSpPr>
          <p:spPr bwMode="auto">
            <a:xfrm rot="16200000">
              <a:off x="3478" y="1597"/>
              <a:ext cx="340" cy="800"/>
            </a:xfrm>
            <a:custGeom>
              <a:avLst/>
              <a:gdLst>
                <a:gd name="T0" fmla="*/ 93 w 227"/>
                <a:gd name="T1" fmla="*/ 7 h 544"/>
                <a:gd name="T2" fmla="*/ 93 w 227"/>
                <a:gd name="T3" fmla="*/ 20 h 544"/>
                <a:gd name="T4" fmla="*/ 191 w 227"/>
                <a:gd name="T5" fmla="*/ 24 h 544"/>
                <a:gd name="T6" fmla="*/ 218 w 227"/>
                <a:gd name="T7" fmla="*/ 31 h 544"/>
                <a:gd name="T8" fmla="*/ 214 w 227"/>
                <a:gd name="T9" fmla="*/ 44 h 544"/>
                <a:gd name="T10" fmla="*/ 200 w 227"/>
                <a:gd name="T11" fmla="*/ 193 h 544"/>
                <a:gd name="T12" fmla="*/ 90 w 227"/>
                <a:gd name="T13" fmla="*/ 206 h 544"/>
                <a:gd name="T14" fmla="*/ 93 w 227"/>
                <a:gd name="T15" fmla="*/ 213 h 544"/>
                <a:gd name="T16" fmla="*/ 93 w 227"/>
                <a:gd name="T17" fmla="*/ 221 h 544"/>
                <a:gd name="T18" fmla="*/ 105 w 227"/>
                <a:gd name="T19" fmla="*/ 239 h 544"/>
                <a:gd name="T20" fmla="*/ 95 w 227"/>
                <a:gd name="T21" fmla="*/ 251 h 544"/>
                <a:gd name="T22" fmla="*/ 119 w 227"/>
                <a:gd name="T23" fmla="*/ 285 h 544"/>
                <a:gd name="T24" fmla="*/ 222 w 227"/>
                <a:gd name="T25" fmla="*/ 292 h 544"/>
                <a:gd name="T26" fmla="*/ 217 w 227"/>
                <a:gd name="T27" fmla="*/ 296 h 544"/>
                <a:gd name="T28" fmla="*/ 205 w 227"/>
                <a:gd name="T29" fmla="*/ 316 h 544"/>
                <a:gd name="T30" fmla="*/ 26 w 227"/>
                <a:gd name="T31" fmla="*/ 333 h 544"/>
                <a:gd name="T32" fmla="*/ 40 w 227"/>
                <a:gd name="T33" fmla="*/ 340 h 544"/>
                <a:gd name="T34" fmla="*/ 97 w 227"/>
                <a:gd name="T35" fmla="*/ 342 h 544"/>
                <a:gd name="T36" fmla="*/ 95 w 227"/>
                <a:gd name="T37" fmla="*/ 353 h 544"/>
                <a:gd name="T38" fmla="*/ 196 w 227"/>
                <a:gd name="T39" fmla="*/ 371 h 544"/>
                <a:gd name="T40" fmla="*/ 211 w 227"/>
                <a:gd name="T41" fmla="*/ 373 h 544"/>
                <a:gd name="T42" fmla="*/ 217 w 227"/>
                <a:gd name="T43" fmla="*/ 390 h 544"/>
                <a:gd name="T44" fmla="*/ 147 w 227"/>
                <a:gd name="T45" fmla="*/ 400 h 544"/>
                <a:gd name="T46" fmla="*/ 132 w 227"/>
                <a:gd name="T47" fmla="*/ 404 h 544"/>
                <a:gd name="T48" fmla="*/ 18 w 227"/>
                <a:gd name="T49" fmla="*/ 414 h 544"/>
                <a:gd name="T50" fmla="*/ 34 w 227"/>
                <a:gd name="T51" fmla="*/ 419 h 544"/>
                <a:gd name="T52" fmla="*/ 8 w 227"/>
                <a:gd name="T53" fmla="*/ 428 h 544"/>
                <a:gd name="T54" fmla="*/ 4 w 227"/>
                <a:gd name="T55" fmla="*/ 445 h 544"/>
                <a:gd name="T56" fmla="*/ 78 w 227"/>
                <a:gd name="T57" fmla="*/ 451 h 544"/>
                <a:gd name="T58" fmla="*/ 183 w 227"/>
                <a:gd name="T59" fmla="*/ 456 h 544"/>
                <a:gd name="T60" fmla="*/ 218 w 227"/>
                <a:gd name="T61" fmla="*/ 463 h 544"/>
                <a:gd name="T62" fmla="*/ 218 w 227"/>
                <a:gd name="T63" fmla="*/ 540 h 544"/>
                <a:gd name="T64" fmla="*/ 218 w 227"/>
                <a:gd name="T65" fmla="*/ 466 h 544"/>
                <a:gd name="T66" fmla="*/ 215 w 227"/>
                <a:gd name="T67" fmla="*/ 460 h 544"/>
                <a:gd name="T68" fmla="*/ 104 w 227"/>
                <a:gd name="T69" fmla="*/ 448 h 544"/>
                <a:gd name="T70" fmla="*/ 13 w 227"/>
                <a:gd name="T71" fmla="*/ 440 h 544"/>
                <a:gd name="T72" fmla="*/ 22 w 227"/>
                <a:gd name="T73" fmla="*/ 436 h 544"/>
                <a:gd name="T74" fmla="*/ 13 w 227"/>
                <a:gd name="T75" fmla="*/ 430 h 544"/>
                <a:gd name="T76" fmla="*/ 9 w 227"/>
                <a:gd name="T77" fmla="*/ 414 h 544"/>
                <a:gd name="T78" fmla="*/ 47 w 227"/>
                <a:gd name="T79" fmla="*/ 414 h 544"/>
                <a:gd name="T80" fmla="*/ 128 w 227"/>
                <a:gd name="T81" fmla="*/ 400 h 544"/>
                <a:gd name="T82" fmla="*/ 174 w 227"/>
                <a:gd name="T83" fmla="*/ 400 h 544"/>
                <a:gd name="T84" fmla="*/ 215 w 227"/>
                <a:gd name="T85" fmla="*/ 378 h 544"/>
                <a:gd name="T86" fmla="*/ 219 w 227"/>
                <a:gd name="T87" fmla="*/ 368 h 544"/>
                <a:gd name="T88" fmla="*/ 101 w 227"/>
                <a:gd name="T89" fmla="*/ 364 h 544"/>
                <a:gd name="T90" fmla="*/ 95 w 227"/>
                <a:gd name="T91" fmla="*/ 352 h 544"/>
                <a:gd name="T92" fmla="*/ 81 w 227"/>
                <a:gd name="T93" fmla="*/ 340 h 544"/>
                <a:gd name="T94" fmla="*/ 33 w 227"/>
                <a:gd name="T95" fmla="*/ 327 h 544"/>
                <a:gd name="T96" fmla="*/ 60 w 227"/>
                <a:gd name="T97" fmla="*/ 327 h 544"/>
                <a:gd name="T98" fmla="*/ 222 w 227"/>
                <a:gd name="T99" fmla="*/ 320 h 544"/>
                <a:gd name="T100" fmla="*/ 214 w 227"/>
                <a:gd name="T101" fmla="*/ 296 h 544"/>
                <a:gd name="T102" fmla="*/ 119 w 227"/>
                <a:gd name="T103" fmla="*/ 281 h 544"/>
                <a:gd name="T104" fmla="*/ 95 w 227"/>
                <a:gd name="T105" fmla="*/ 246 h 544"/>
                <a:gd name="T106" fmla="*/ 103 w 227"/>
                <a:gd name="T107" fmla="*/ 242 h 544"/>
                <a:gd name="T108" fmla="*/ 95 w 227"/>
                <a:gd name="T109" fmla="*/ 234 h 544"/>
                <a:gd name="T110" fmla="*/ 97 w 227"/>
                <a:gd name="T111" fmla="*/ 215 h 544"/>
                <a:gd name="T112" fmla="*/ 99 w 227"/>
                <a:gd name="T113" fmla="*/ 207 h 544"/>
                <a:gd name="T114" fmla="*/ 136 w 227"/>
                <a:gd name="T115" fmla="*/ 195 h 544"/>
                <a:gd name="T116" fmla="*/ 218 w 227"/>
                <a:gd name="T117" fmla="*/ 64 h 544"/>
                <a:gd name="T118" fmla="*/ 214 w 227"/>
                <a:gd name="T119" fmla="*/ 32 h 544"/>
                <a:gd name="T120" fmla="*/ 195 w 227"/>
                <a:gd name="T121" fmla="*/ 26 h 544"/>
                <a:gd name="T122" fmla="*/ 97 w 227"/>
                <a:gd name="T123" fmla="*/ 15 h 544"/>
                <a:gd name="T124" fmla="*/ 100 w 227"/>
                <a:gd name="T125" fmla="*/ 5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7" h="544">
                  <a:moveTo>
                    <a:pt x="150" y="1"/>
                  </a:moveTo>
                  <a:lnTo>
                    <a:pt x="144" y="1"/>
                  </a:lnTo>
                  <a:lnTo>
                    <a:pt x="144" y="2"/>
                  </a:lnTo>
                  <a:lnTo>
                    <a:pt x="147" y="2"/>
                  </a:lnTo>
                  <a:lnTo>
                    <a:pt x="147" y="0"/>
                  </a:lnTo>
                  <a:lnTo>
                    <a:pt x="114" y="1"/>
                  </a:lnTo>
                  <a:lnTo>
                    <a:pt x="93" y="2"/>
                  </a:lnTo>
                  <a:lnTo>
                    <a:pt x="91" y="2"/>
                  </a:lnTo>
                  <a:lnTo>
                    <a:pt x="91" y="6"/>
                  </a:lnTo>
                  <a:lnTo>
                    <a:pt x="93" y="6"/>
                  </a:lnTo>
                  <a:lnTo>
                    <a:pt x="93" y="4"/>
                  </a:lnTo>
                  <a:lnTo>
                    <a:pt x="87" y="4"/>
                  </a:lnTo>
                  <a:lnTo>
                    <a:pt x="87" y="11"/>
                  </a:lnTo>
                  <a:lnTo>
                    <a:pt x="96" y="11"/>
                  </a:lnTo>
                  <a:lnTo>
                    <a:pt x="96" y="7"/>
                  </a:lnTo>
                  <a:lnTo>
                    <a:pt x="93" y="7"/>
                  </a:lnTo>
                  <a:lnTo>
                    <a:pt x="93" y="14"/>
                  </a:lnTo>
                  <a:lnTo>
                    <a:pt x="97" y="14"/>
                  </a:lnTo>
                  <a:lnTo>
                    <a:pt x="97" y="10"/>
                  </a:lnTo>
                  <a:lnTo>
                    <a:pt x="95" y="10"/>
                  </a:lnTo>
                  <a:lnTo>
                    <a:pt x="95" y="11"/>
                  </a:lnTo>
                  <a:lnTo>
                    <a:pt x="97" y="11"/>
                  </a:lnTo>
                  <a:lnTo>
                    <a:pt x="97" y="9"/>
                  </a:lnTo>
                  <a:lnTo>
                    <a:pt x="93" y="9"/>
                  </a:lnTo>
                  <a:lnTo>
                    <a:pt x="93" y="13"/>
                  </a:lnTo>
                  <a:lnTo>
                    <a:pt x="96" y="13"/>
                  </a:lnTo>
                  <a:lnTo>
                    <a:pt x="95" y="10"/>
                  </a:lnTo>
                  <a:lnTo>
                    <a:pt x="91" y="14"/>
                  </a:lnTo>
                  <a:lnTo>
                    <a:pt x="95" y="18"/>
                  </a:lnTo>
                  <a:lnTo>
                    <a:pt x="96" y="15"/>
                  </a:lnTo>
                  <a:lnTo>
                    <a:pt x="93" y="15"/>
                  </a:lnTo>
                  <a:lnTo>
                    <a:pt x="93" y="20"/>
                  </a:lnTo>
                  <a:lnTo>
                    <a:pt x="95" y="22"/>
                  </a:lnTo>
                  <a:lnTo>
                    <a:pt x="97" y="23"/>
                  </a:lnTo>
                  <a:lnTo>
                    <a:pt x="99" y="19"/>
                  </a:lnTo>
                  <a:lnTo>
                    <a:pt x="96" y="19"/>
                  </a:lnTo>
                  <a:lnTo>
                    <a:pt x="96" y="24"/>
                  </a:lnTo>
                  <a:lnTo>
                    <a:pt x="119" y="24"/>
                  </a:lnTo>
                  <a:lnTo>
                    <a:pt x="119" y="20"/>
                  </a:lnTo>
                  <a:lnTo>
                    <a:pt x="117" y="20"/>
                  </a:lnTo>
                  <a:lnTo>
                    <a:pt x="117" y="24"/>
                  </a:lnTo>
                  <a:lnTo>
                    <a:pt x="119" y="26"/>
                  </a:lnTo>
                  <a:lnTo>
                    <a:pt x="156" y="27"/>
                  </a:lnTo>
                  <a:lnTo>
                    <a:pt x="156" y="23"/>
                  </a:lnTo>
                  <a:lnTo>
                    <a:pt x="153" y="23"/>
                  </a:lnTo>
                  <a:lnTo>
                    <a:pt x="153" y="28"/>
                  </a:lnTo>
                  <a:lnTo>
                    <a:pt x="191" y="28"/>
                  </a:lnTo>
                  <a:lnTo>
                    <a:pt x="191" y="24"/>
                  </a:lnTo>
                  <a:lnTo>
                    <a:pt x="188" y="24"/>
                  </a:lnTo>
                  <a:lnTo>
                    <a:pt x="188" y="29"/>
                  </a:lnTo>
                  <a:lnTo>
                    <a:pt x="217" y="29"/>
                  </a:lnTo>
                  <a:lnTo>
                    <a:pt x="217" y="26"/>
                  </a:lnTo>
                  <a:lnTo>
                    <a:pt x="214" y="26"/>
                  </a:lnTo>
                  <a:lnTo>
                    <a:pt x="214" y="29"/>
                  </a:lnTo>
                  <a:lnTo>
                    <a:pt x="217" y="31"/>
                  </a:lnTo>
                  <a:lnTo>
                    <a:pt x="223" y="32"/>
                  </a:lnTo>
                  <a:lnTo>
                    <a:pt x="223" y="28"/>
                  </a:lnTo>
                  <a:lnTo>
                    <a:pt x="220" y="28"/>
                  </a:lnTo>
                  <a:lnTo>
                    <a:pt x="220" y="29"/>
                  </a:lnTo>
                  <a:lnTo>
                    <a:pt x="223" y="29"/>
                  </a:lnTo>
                  <a:lnTo>
                    <a:pt x="223" y="27"/>
                  </a:lnTo>
                  <a:lnTo>
                    <a:pt x="215" y="27"/>
                  </a:lnTo>
                  <a:lnTo>
                    <a:pt x="215" y="31"/>
                  </a:lnTo>
                  <a:lnTo>
                    <a:pt x="218" y="31"/>
                  </a:lnTo>
                  <a:lnTo>
                    <a:pt x="218" y="28"/>
                  </a:lnTo>
                  <a:lnTo>
                    <a:pt x="214" y="29"/>
                  </a:lnTo>
                  <a:lnTo>
                    <a:pt x="207" y="31"/>
                  </a:lnTo>
                  <a:lnTo>
                    <a:pt x="213" y="35"/>
                  </a:lnTo>
                  <a:lnTo>
                    <a:pt x="214" y="36"/>
                  </a:lnTo>
                  <a:lnTo>
                    <a:pt x="215" y="33"/>
                  </a:lnTo>
                  <a:lnTo>
                    <a:pt x="213" y="33"/>
                  </a:lnTo>
                  <a:lnTo>
                    <a:pt x="213" y="36"/>
                  </a:lnTo>
                  <a:lnTo>
                    <a:pt x="217" y="40"/>
                  </a:lnTo>
                  <a:lnTo>
                    <a:pt x="218" y="37"/>
                  </a:lnTo>
                  <a:lnTo>
                    <a:pt x="215" y="37"/>
                  </a:lnTo>
                  <a:lnTo>
                    <a:pt x="215" y="39"/>
                  </a:lnTo>
                  <a:lnTo>
                    <a:pt x="218" y="39"/>
                  </a:lnTo>
                  <a:lnTo>
                    <a:pt x="218" y="36"/>
                  </a:lnTo>
                  <a:lnTo>
                    <a:pt x="214" y="36"/>
                  </a:lnTo>
                  <a:lnTo>
                    <a:pt x="214" y="44"/>
                  </a:lnTo>
                  <a:lnTo>
                    <a:pt x="218" y="44"/>
                  </a:lnTo>
                  <a:lnTo>
                    <a:pt x="218" y="40"/>
                  </a:lnTo>
                  <a:lnTo>
                    <a:pt x="215" y="40"/>
                  </a:lnTo>
                  <a:lnTo>
                    <a:pt x="215" y="66"/>
                  </a:lnTo>
                  <a:lnTo>
                    <a:pt x="218" y="68"/>
                  </a:lnTo>
                  <a:lnTo>
                    <a:pt x="219" y="66"/>
                  </a:lnTo>
                  <a:lnTo>
                    <a:pt x="217" y="66"/>
                  </a:lnTo>
                  <a:lnTo>
                    <a:pt x="217" y="75"/>
                  </a:lnTo>
                  <a:lnTo>
                    <a:pt x="219" y="75"/>
                  </a:lnTo>
                  <a:lnTo>
                    <a:pt x="219" y="72"/>
                  </a:lnTo>
                  <a:lnTo>
                    <a:pt x="215" y="72"/>
                  </a:lnTo>
                  <a:lnTo>
                    <a:pt x="215" y="191"/>
                  </a:lnTo>
                  <a:lnTo>
                    <a:pt x="218" y="191"/>
                  </a:lnTo>
                  <a:lnTo>
                    <a:pt x="218" y="189"/>
                  </a:lnTo>
                  <a:lnTo>
                    <a:pt x="200" y="189"/>
                  </a:lnTo>
                  <a:lnTo>
                    <a:pt x="200" y="193"/>
                  </a:lnTo>
                  <a:lnTo>
                    <a:pt x="202" y="193"/>
                  </a:lnTo>
                  <a:lnTo>
                    <a:pt x="202" y="190"/>
                  </a:lnTo>
                  <a:lnTo>
                    <a:pt x="169" y="191"/>
                  </a:lnTo>
                  <a:lnTo>
                    <a:pt x="132" y="193"/>
                  </a:lnTo>
                  <a:lnTo>
                    <a:pt x="130" y="193"/>
                  </a:lnTo>
                  <a:lnTo>
                    <a:pt x="130" y="197"/>
                  </a:lnTo>
                  <a:lnTo>
                    <a:pt x="132" y="197"/>
                  </a:lnTo>
                  <a:lnTo>
                    <a:pt x="132" y="194"/>
                  </a:lnTo>
                  <a:lnTo>
                    <a:pt x="104" y="195"/>
                  </a:lnTo>
                  <a:lnTo>
                    <a:pt x="90" y="197"/>
                  </a:lnTo>
                  <a:lnTo>
                    <a:pt x="87" y="197"/>
                  </a:lnTo>
                  <a:lnTo>
                    <a:pt x="87" y="204"/>
                  </a:lnTo>
                  <a:lnTo>
                    <a:pt x="92" y="204"/>
                  </a:lnTo>
                  <a:lnTo>
                    <a:pt x="92" y="200"/>
                  </a:lnTo>
                  <a:lnTo>
                    <a:pt x="90" y="200"/>
                  </a:lnTo>
                  <a:lnTo>
                    <a:pt x="90" y="206"/>
                  </a:lnTo>
                  <a:lnTo>
                    <a:pt x="97" y="206"/>
                  </a:lnTo>
                  <a:lnTo>
                    <a:pt x="97" y="202"/>
                  </a:lnTo>
                  <a:lnTo>
                    <a:pt x="95" y="202"/>
                  </a:lnTo>
                  <a:lnTo>
                    <a:pt x="95" y="203"/>
                  </a:lnTo>
                  <a:lnTo>
                    <a:pt x="97" y="203"/>
                  </a:lnTo>
                  <a:lnTo>
                    <a:pt x="96" y="200"/>
                  </a:lnTo>
                  <a:lnTo>
                    <a:pt x="93" y="203"/>
                  </a:lnTo>
                  <a:lnTo>
                    <a:pt x="93" y="206"/>
                  </a:lnTo>
                  <a:lnTo>
                    <a:pt x="96" y="206"/>
                  </a:lnTo>
                  <a:lnTo>
                    <a:pt x="96" y="203"/>
                  </a:lnTo>
                  <a:lnTo>
                    <a:pt x="92" y="203"/>
                  </a:lnTo>
                  <a:lnTo>
                    <a:pt x="92" y="210"/>
                  </a:lnTo>
                  <a:lnTo>
                    <a:pt x="95" y="212"/>
                  </a:lnTo>
                  <a:lnTo>
                    <a:pt x="96" y="210"/>
                  </a:lnTo>
                  <a:lnTo>
                    <a:pt x="93" y="210"/>
                  </a:lnTo>
                  <a:lnTo>
                    <a:pt x="93" y="213"/>
                  </a:lnTo>
                  <a:lnTo>
                    <a:pt x="96" y="216"/>
                  </a:lnTo>
                  <a:lnTo>
                    <a:pt x="97" y="213"/>
                  </a:lnTo>
                  <a:lnTo>
                    <a:pt x="95" y="213"/>
                  </a:lnTo>
                  <a:lnTo>
                    <a:pt x="95" y="219"/>
                  </a:lnTo>
                  <a:lnTo>
                    <a:pt x="100" y="219"/>
                  </a:lnTo>
                  <a:lnTo>
                    <a:pt x="100" y="215"/>
                  </a:lnTo>
                  <a:lnTo>
                    <a:pt x="97" y="215"/>
                  </a:lnTo>
                  <a:lnTo>
                    <a:pt x="97" y="219"/>
                  </a:lnTo>
                  <a:lnTo>
                    <a:pt x="100" y="219"/>
                  </a:lnTo>
                  <a:lnTo>
                    <a:pt x="100" y="216"/>
                  </a:lnTo>
                  <a:lnTo>
                    <a:pt x="96" y="216"/>
                  </a:lnTo>
                  <a:lnTo>
                    <a:pt x="96" y="220"/>
                  </a:lnTo>
                  <a:lnTo>
                    <a:pt x="99" y="220"/>
                  </a:lnTo>
                  <a:lnTo>
                    <a:pt x="99" y="217"/>
                  </a:lnTo>
                  <a:lnTo>
                    <a:pt x="93" y="217"/>
                  </a:lnTo>
                  <a:lnTo>
                    <a:pt x="93" y="221"/>
                  </a:lnTo>
                  <a:lnTo>
                    <a:pt x="96" y="221"/>
                  </a:lnTo>
                  <a:lnTo>
                    <a:pt x="95" y="219"/>
                  </a:lnTo>
                  <a:lnTo>
                    <a:pt x="92" y="221"/>
                  </a:lnTo>
                  <a:lnTo>
                    <a:pt x="92" y="238"/>
                  </a:lnTo>
                  <a:lnTo>
                    <a:pt x="99" y="238"/>
                  </a:lnTo>
                  <a:lnTo>
                    <a:pt x="99" y="234"/>
                  </a:lnTo>
                  <a:lnTo>
                    <a:pt x="96" y="234"/>
                  </a:lnTo>
                  <a:lnTo>
                    <a:pt x="96" y="241"/>
                  </a:lnTo>
                  <a:lnTo>
                    <a:pt x="105" y="241"/>
                  </a:lnTo>
                  <a:lnTo>
                    <a:pt x="105" y="237"/>
                  </a:lnTo>
                  <a:lnTo>
                    <a:pt x="103" y="237"/>
                  </a:lnTo>
                  <a:lnTo>
                    <a:pt x="103" y="242"/>
                  </a:lnTo>
                  <a:lnTo>
                    <a:pt x="108" y="242"/>
                  </a:lnTo>
                  <a:lnTo>
                    <a:pt x="108" y="238"/>
                  </a:lnTo>
                  <a:lnTo>
                    <a:pt x="105" y="238"/>
                  </a:lnTo>
                  <a:lnTo>
                    <a:pt x="105" y="239"/>
                  </a:lnTo>
                  <a:lnTo>
                    <a:pt x="108" y="239"/>
                  </a:lnTo>
                  <a:lnTo>
                    <a:pt x="106" y="237"/>
                  </a:lnTo>
                  <a:lnTo>
                    <a:pt x="105" y="238"/>
                  </a:lnTo>
                  <a:lnTo>
                    <a:pt x="106" y="241"/>
                  </a:lnTo>
                  <a:lnTo>
                    <a:pt x="106" y="238"/>
                  </a:lnTo>
                  <a:lnTo>
                    <a:pt x="103" y="239"/>
                  </a:lnTo>
                  <a:lnTo>
                    <a:pt x="100" y="239"/>
                  </a:lnTo>
                  <a:lnTo>
                    <a:pt x="100" y="243"/>
                  </a:lnTo>
                  <a:lnTo>
                    <a:pt x="103" y="243"/>
                  </a:lnTo>
                  <a:lnTo>
                    <a:pt x="103" y="241"/>
                  </a:lnTo>
                  <a:lnTo>
                    <a:pt x="95" y="242"/>
                  </a:lnTo>
                  <a:lnTo>
                    <a:pt x="93" y="242"/>
                  </a:lnTo>
                  <a:lnTo>
                    <a:pt x="91" y="243"/>
                  </a:lnTo>
                  <a:lnTo>
                    <a:pt x="90" y="243"/>
                  </a:lnTo>
                  <a:lnTo>
                    <a:pt x="90" y="251"/>
                  </a:lnTo>
                  <a:lnTo>
                    <a:pt x="95" y="251"/>
                  </a:lnTo>
                  <a:lnTo>
                    <a:pt x="95" y="247"/>
                  </a:lnTo>
                  <a:lnTo>
                    <a:pt x="92" y="247"/>
                  </a:lnTo>
                  <a:lnTo>
                    <a:pt x="92" y="252"/>
                  </a:lnTo>
                  <a:lnTo>
                    <a:pt x="96" y="252"/>
                  </a:lnTo>
                  <a:lnTo>
                    <a:pt x="96" y="248"/>
                  </a:lnTo>
                  <a:lnTo>
                    <a:pt x="93" y="248"/>
                  </a:lnTo>
                  <a:lnTo>
                    <a:pt x="93" y="251"/>
                  </a:lnTo>
                  <a:lnTo>
                    <a:pt x="96" y="251"/>
                  </a:lnTo>
                  <a:lnTo>
                    <a:pt x="96" y="248"/>
                  </a:lnTo>
                  <a:lnTo>
                    <a:pt x="92" y="248"/>
                  </a:lnTo>
                  <a:lnTo>
                    <a:pt x="92" y="283"/>
                  </a:lnTo>
                  <a:lnTo>
                    <a:pt x="99" y="283"/>
                  </a:lnTo>
                  <a:lnTo>
                    <a:pt x="99" y="279"/>
                  </a:lnTo>
                  <a:lnTo>
                    <a:pt x="96" y="279"/>
                  </a:lnTo>
                  <a:lnTo>
                    <a:pt x="96" y="285"/>
                  </a:lnTo>
                  <a:lnTo>
                    <a:pt x="119" y="285"/>
                  </a:lnTo>
                  <a:lnTo>
                    <a:pt x="119" y="281"/>
                  </a:lnTo>
                  <a:lnTo>
                    <a:pt x="117" y="281"/>
                  </a:lnTo>
                  <a:lnTo>
                    <a:pt x="117" y="287"/>
                  </a:lnTo>
                  <a:lnTo>
                    <a:pt x="156" y="287"/>
                  </a:lnTo>
                  <a:lnTo>
                    <a:pt x="156" y="283"/>
                  </a:lnTo>
                  <a:lnTo>
                    <a:pt x="153" y="283"/>
                  </a:lnTo>
                  <a:lnTo>
                    <a:pt x="153" y="289"/>
                  </a:lnTo>
                  <a:lnTo>
                    <a:pt x="191" y="289"/>
                  </a:lnTo>
                  <a:lnTo>
                    <a:pt x="191" y="285"/>
                  </a:lnTo>
                  <a:lnTo>
                    <a:pt x="188" y="285"/>
                  </a:lnTo>
                  <a:lnTo>
                    <a:pt x="188" y="289"/>
                  </a:lnTo>
                  <a:lnTo>
                    <a:pt x="191" y="290"/>
                  </a:lnTo>
                  <a:lnTo>
                    <a:pt x="215" y="291"/>
                  </a:lnTo>
                  <a:lnTo>
                    <a:pt x="215" y="287"/>
                  </a:lnTo>
                  <a:lnTo>
                    <a:pt x="215" y="291"/>
                  </a:lnTo>
                  <a:lnTo>
                    <a:pt x="222" y="292"/>
                  </a:lnTo>
                  <a:lnTo>
                    <a:pt x="222" y="289"/>
                  </a:lnTo>
                  <a:lnTo>
                    <a:pt x="219" y="289"/>
                  </a:lnTo>
                  <a:lnTo>
                    <a:pt x="219" y="290"/>
                  </a:lnTo>
                  <a:lnTo>
                    <a:pt x="222" y="290"/>
                  </a:lnTo>
                  <a:lnTo>
                    <a:pt x="222" y="287"/>
                  </a:lnTo>
                  <a:lnTo>
                    <a:pt x="217" y="289"/>
                  </a:lnTo>
                  <a:lnTo>
                    <a:pt x="213" y="290"/>
                  </a:lnTo>
                  <a:lnTo>
                    <a:pt x="210" y="290"/>
                  </a:lnTo>
                  <a:lnTo>
                    <a:pt x="210" y="298"/>
                  </a:lnTo>
                  <a:lnTo>
                    <a:pt x="214" y="298"/>
                  </a:lnTo>
                  <a:lnTo>
                    <a:pt x="214" y="294"/>
                  </a:lnTo>
                  <a:lnTo>
                    <a:pt x="211" y="294"/>
                  </a:lnTo>
                  <a:lnTo>
                    <a:pt x="211" y="298"/>
                  </a:lnTo>
                  <a:lnTo>
                    <a:pt x="213" y="299"/>
                  </a:lnTo>
                  <a:lnTo>
                    <a:pt x="215" y="300"/>
                  </a:lnTo>
                  <a:lnTo>
                    <a:pt x="217" y="296"/>
                  </a:lnTo>
                  <a:lnTo>
                    <a:pt x="214" y="296"/>
                  </a:lnTo>
                  <a:lnTo>
                    <a:pt x="214" y="307"/>
                  </a:lnTo>
                  <a:lnTo>
                    <a:pt x="218" y="307"/>
                  </a:lnTo>
                  <a:lnTo>
                    <a:pt x="218" y="303"/>
                  </a:lnTo>
                  <a:lnTo>
                    <a:pt x="215" y="303"/>
                  </a:lnTo>
                  <a:lnTo>
                    <a:pt x="215" y="316"/>
                  </a:lnTo>
                  <a:lnTo>
                    <a:pt x="218" y="316"/>
                  </a:lnTo>
                  <a:lnTo>
                    <a:pt x="218" y="313"/>
                  </a:lnTo>
                  <a:lnTo>
                    <a:pt x="214" y="313"/>
                  </a:lnTo>
                  <a:lnTo>
                    <a:pt x="214" y="317"/>
                  </a:lnTo>
                  <a:lnTo>
                    <a:pt x="217" y="317"/>
                  </a:lnTo>
                  <a:lnTo>
                    <a:pt x="217" y="314"/>
                  </a:lnTo>
                  <a:lnTo>
                    <a:pt x="202" y="314"/>
                  </a:lnTo>
                  <a:lnTo>
                    <a:pt x="202" y="318"/>
                  </a:lnTo>
                  <a:lnTo>
                    <a:pt x="205" y="318"/>
                  </a:lnTo>
                  <a:lnTo>
                    <a:pt x="205" y="316"/>
                  </a:lnTo>
                  <a:lnTo>
                    <a:pt x="166" y="317"/>
                  </a:lnTo>
                  <a:lnTo>
                    <a:pt x="112" y="318"/>
                  </a:lnTo>
                  <a:lnTo>
                    <a:pt x="109" y="318"/>
                  </a:lnTo>
                  <a:lnTo>
                    <a:pt x="109" y="322"/>
                  </a:lnTo>
                  <a:lnTo>
                    <a:pt x="112" y="322"/>
                  </a:lnTo>
                  <a:lnTo>
                    <a:pt x="112" y="320"/>
                  </a:lnTo>
                  <a:lnTo>
                    <a:pt x="60" y="321"/>
                  </a:lnTo>
                  <a:lnTo>
                    <a:pt x="27" y="322"/>
                  </a:lnTo>
                  <a:lnTo>
                    <a:pt x="25" y="322"/>
                  </a:lnTo>
                  <a:lnTo>
                    <a:pt x="25" y="326"/>
                  </a:lnTo>
                  <a:lnTo>
                    <a:pt x="27" y="326"/>
                  </a:lnTo>
                  <a:lnTo>
                    <a:pt x="27" y="324"/>
                  </a:lnTo>
                  <a:lnTo>
                    <a:pt x="17" y="324"/>
                  </a:lnTo>
                  <a:lnTo>
                    <a:pt x="17" y="330"/>
                  </a:lnTo>
                  <a:lnTo>
                    <a:pt x="20" y="331"/>
                  </a:lnTo>
                  <a:lnTo>
                    <a:pt x="26" y="333"/>
                  </a:lnTo>
                  <a:lnTo>
                    <a:pt x="26" y="329"/>
                  </a:lnTo>
                  <a:lnTo>
                    <a:pt x="24" y="329"/>
                  </a:lnTo>
                  <a:lnTo>
                    <a:pt x="24" y="334"/>
                  </a:lnTo>
                  <a:lnTo>
                    <a:pt x="29" y="334"/>
                  </a:lnTo>
                  <a:lnTo>
                    <a:pt x="29" y="330"/>
                  </a:lnTo>
                  <a:lnTo>
                    <a:pt x="26" y="330"/>
                  </a:lnTo>
                  <a:lnTo>
                    <a:pt x="26" y="331"/>
                  </a:lnTo>
                  <a:lnTo>
                    <a:pt x="29" y="331"/>
                  </a:lnTo>
                  <a:lnTo>
                    <a:pt x="29" y="329"/>
                  </a:lnTo>
                  <a:lnTo>
                    <a:pt x="25" y="329"/>
                  </a:lnTo>
                  <a:lnTo>
                    <a:pt x="25" y="339"/>
                  </a:lnTo>
                  <a:lnTo>
                    <a:pt x="40" y="339"/>
                  </a:lnTo>
                  <a:lnTo>
                    <a:pt x="40" y="335"/>
                  </a:lnTo>
                  <a:lnTo>
                    <a:pt x="38" y="335"/>
                  </a:lnTo>
                  <a:lnTo>
                    <a:pt x="38" y="339"/>
                  </a:lnTo>
                  <a:lnTo>
                    <a:pt x="40" y="340"/>
                  </a:lnTo>
                  <a:lnTo>
                    <a:pt x="61" y="342"/>
                  </a:lnTo>
                  <a:lnTo>
                    <a:pt x="81" y="343"/>
                  </a:lnTo>
                  <a:lnTo>
                    <a:pt x="81" y="339"/>
                  </a:lnTo>
                  <a:lnTo>
                    <a:pt x="78" y="339"/>
                  </a:lnTo>
                  <a:lnTo>
                    <a:pt x="78" y="343"/>
                  </a:lnTo>
                  <a:lnTo>
                    <a:pt x="81" y="344"/>
                  </a:lnTo>
                  <a:lnTo>
                    <a:pt x="97" y="346"/>
                  </a:lnTo>
                  <a:lnTo>
                    <a:pt x="97" y="342"/>
                  </a:lnTo>
                  <a:lnTo>
                    <a:pt x="97" y="346"/>
                  </a:lnTo>
                  <a:lnTo>
                    <a:pt x="104" y="347"/>
                  </a:lnTo>
                  <a:lnTo>
                    <a:pt x="104" y="343"/>
                  </a:lnTo>
                  <a:lnTo>
                    <a:pt x="101" y="343"/>
                  </a:lnTo>
                  <a:lnTo>
                    <a:pt x="101" y="344"/>
                  </a:lnTo>
                  <a:lnTo>
                    <a:pt x="104" y="344"/>
                  </a:lnTo>
                  <a:lnTo>
                    <a:pt x="104" y="342"/>
                  </a:lnTo>
                  <a:lnTo>
                    <a:pt x="97" y="342"/>
                  </a:lnTo>
                  <a:lnTo>
                    <a:pt x="97" y="346"/>
                  </a:lnTo>
                  <a:lnTo>
                    <a:pt x="100" y="346"/>
                  </a:lnTo>
                  <a:lnTo>
                    <a:pt x="100" y="343"/>
                  </a:lnTo>
                  <a:lnTo>
                    <a:pt x="96" y="344"/>
                  </a:lnTo>
                  <a:lnTo>
                    <a:pt x="93" y="344"/>
                  </a:lnTo>
                  <a:lnTo>
                    <a:pt x="93" y="348"/>
                  </a:lnTo>
                  <a:lnTo>
                    <a:pt x="96" y="348"/>
                  </a:lnTo>
                  <a:lnTo>
                    <a:pt x="96" y="346"/>
                  </a:lnTo>
                  <a:lnTo>
                    <a:pt x="92" y="346"/>
                  </a:lnTo>
                  <a:lnTo>
                    <a:pt x="92" y="349"/>
                  </a:lnTo>
                  <a:lnTo>
                    <a:pt x="95" y="349"/>
                  </a:lnTo>
                  <a:lnTo>
                    <a:pt x="95" y="347"/>
                  </a:lnTo>
                  <a:lnTo>
                    <a:pt x="91" y="347"/>
                  </a:lnTo>
                  <a:lnTo>
                    <a:pt x="91" y="353"/>
                  </a:lnTo>
                  <a:lnTo>
                    <a:pt x="93" y="356"/>
                  </a:lnTo>
                  <a:lnTo>
                    <a:pt x="95" y="353"/>
                  </a:lnTo>
                  <a:lnTo>
                    <a:pt x="92" y="353"/>
                  </a:lnTo>
                  <a:lnTo>
                    <a:pt x="92" y="366"/>
                  </a:lnTo>
                  <a:lnTo>
                    <a:pt x="101" y="366"/>
                  </a:lnTo>
                  <a:lnTo>
                    <a:pt x="101" y="362"/>
                  </a:lnTo>
                  <a:lnTo>
                    <a:pt x="99" y="362"/>
                  </a:lnTo>
                  <a:lnTo>
                    <a:pt x="99" y="368"/>
                  </a:lnTo>
                  <a:lnTo>
                    <a:pt x="127" y="368"/>
                  </a:lnTo>
                  <a:lnTo>
                    <a:pt x="127" y="364"/>
                  </a:lnTo>
                  <a:lnTo>
                    <a:pt x="125" y="364"/>
                  </a:lnTo>
                  <a:lnTo>
                    <a:pt x="125" y="368"/>
                  </a:lnTo>
                  <a:lnTo>
                    <a:pt x="127" y="369"/>
                  </a:lnTo>
                  <a:lnTo>
                    <a:pt x="163" y="370"/>
                  </a:lnTo>
                  <a:lnTo>
                    <a:pt x="163" y="366"/>
                  </a:lnTo>
                  <a:lnTo>
                    <a:pt x="161" y="366"/>
                  </a:lnTo>
                  <a:lnTo>
                    <a:pt x="161" y="371"/>
                  </a:lnTo>
                  <a:lnTo>
                    <a:pt x="196" y="371"/>
                  </a:lnTo>
                  <a:lnTo>
                    <a:pt x="196" y="368"/>
                  </a:lnTo>
                  <a:lnTo>
                    <a:pt x="193" y="368"/>
                  </a:lnTo>
                  <a:lnTo>
                    <a:pt x="193" y="371"/>
                  </a:lnTo>
                  <a:lnTo>
                    <a:pt x="196" y="373"/>
                  </a:lnTo>
                  <a:lnTo>
                    <a:pt x="218" y="374"/>
                  </a:lnTo>
                  <a:lnTo>
                    <a:pt x="218" y="370"/>
                  </a:lnTo>
                  <a:lnTo>
                    <a:pt x="218" y="374"/>
                  </a:lnTo>
                  <a:lnTo>
                    <a:pt x="222" y="375"/>
                  </a:lnTo>
                  <a:lnTo>
                    <a:pt x="222" y="371"/>
                  </a:lnTo>
                  <a:lnTo>
                    <a:pt x="219" y="371"/>
                  </a:lnTo>
                  <a:lnTo>
                    <a:pt x="219" y="373"/>
                  </a:lnTo>
                  <a:lnTo>
                    <a:pt x="222" y="373"/>
                  </a:lnTo>
                  <a:lnTo>
                    <a:pt x="222" y="370"/>
                  </a:lnTo>
                  <a:lnTo>
                    <a:pt x="215" y="371"/>
                  </a:lnTo>
                  <a:lnTo>
                    <a:pt x="214" y="371"/>
                  </a:lnTo>
                  <a:lnTo>
                    <a:pt x="211" y="373"/>
                  </a:lnTo>
                  <a:lnTo>
                    <a:pt x="210" y="373"/>
                  </a:lnTo>
                  <a:lnTo>
                    <a:pt x="210" y="381"/>
                  </a:lnTo>
                  <a:lnTo>
                    <a:pt x="215" y="381"/>
                  </a:lnTo>
                  <a:lnTo>
                    <a:pt x="215" y="377"/>
                  </a:lnTo>
                  <a:lnTo>
                    <a:pt x="213" y="377"/>
                  </a:lnTo>
                  <a:lnTo>
                    <a:pt x="213" y="382"/>
                  </a:lnTo>
                  <a:lnTo>
                    <a:pt x="217" y="382"/>
                  </a:lnTo>
                  <a:lnTo>
                    <a:pt x="217" y="378"/>
                  </a:lnTo>
                  <a:lnTo>
                    <a:pt x="214" y="378"/>
                  </a:lnTo>
                  <a:lnTo>
                    <a:pt x="214" y="384"/>
                  </a:lnTo>
                  <a:lnTo>
                    <a:pt x="217" y="387"/>
                  </a:lnTo>
                  <a:lnTo>
                    <a:pt x="218" y="384"/>
                  </a:lnTo>
                  <a:lnTo>
                    <a:pt x="215" y="384"/>
                  </a:lnTo>
                  <a:lnTo>
                    <a:pt x="215" y="392"/>
                  </a:lnTo>
                  <a:lnTo>
                    <a:pt x="218" y="392"/>
                  </a:lnTo>
                  <a:lnTo>
                    <a:pt x="217" y="390"/>
                  </a:lnTo>
                  <a:lnTo>
                    <a:pt x="214" y="391"/>
                  </a:lnTo>
                  <a:lnTo>
                    <a:pt x="213" y="391"/>
                  </a:lnTo>
                  <a:lnTo>
                    <a:pt x="213" y="395"/>
                  </a:lnTo>
                  <a:lnTo>
                    <a:pt x="215" y="395"/>
                  </a:lnTo>
                  <a:lnTo>
                    <a:pt x="215" y="392"/>
                  </a:lnTo>
                  <a:lnTo>
                    <a:pt x="197" y="392"/>
                  </a:lnTo>
                  <a:lnTo>
                    <a:pt x="197" y="396"/>
                  </a:lnTo>
                  <a:lnTo>
                    <a:pt x="200" y="396"/>
                  </a:lnTo>
                  <a:lnTo>
                    <a:pt x="200" y="394"/>
                  </a:lnTo>
                  <a:lnTo>
                    <a:pt x="171" y="394"/>
                  </a:lnTo>
                  <a:lnTo>
                    <a:pt x="171" y="397"/>
                  </a:lnTo>
                  <a:lnTo>
                    <a:pt x="174" y="397"/>
                  </a:lnTo>
                  <a:lnTo>
                    <a:pt x="174" y="395"/>
                  </a:lnTo>
                  <a:lnTo>
                    <a:pt x="149" y="396"/>
                  </a:lnTo>
                  <a:lnTo>
                    <a:pt x="147" y="396"/>
                  </a:lnTo>
                  <a:lnTo>
                    <a:pt x="147" y="400"/>
                  </a:lnTo>
                  <a:lnTo>
                    <a:pt x="149" y="400"/>
                  </a:lnTo>
                  <a:lnTo>
                    <a:pt x="149" y="397"/>
                  </a:lnTo>
                  <a:lnTo>
                    <a:pt x="130" y="397"/>
                  </a:lnTo>
                  <a:lnTo>
                    <a:pt x="130" y="401"/>
                  </a:lnTo>
                  <a:lnTo>
                    <a:pt x="132" y="401"/>
                  </a:lnTo>
                  <a:lnTo>
                    <a:pt x="132" y="399"/>
                  </a:lnTo>
                  <a:lnTo>
                    <a:pt x="127" y="400"/>
                  </a:lnTo>
                  <a:lnTo>
                    <a:pt x="126" y="406"/>
                  </a:lnTo>
                  <a:lnTo>
                    <a:pt x="128" y="408"/>
                  </a:lnTo>
                  <a:lnTo>
                    <a:pt x="130" y="404"/>
                  </a:lnTo>
                  <a:lnTo>
                    <a:pt x="127" y="404"/>
                  </a:lnTo>
                  <a:lnTo>
                    <a:pt x="127" y="408"/>
                  </a:lnTo>
                  <a:lnTo>
                    <a:pt x="128" y="409"/>
                  </a:lnTo>
                  <a:lnTo>
                    <a:pt x="131" y="410"/>
                  </a:lnTo>
                  <a:lnTo>
                    <a:pt x="132" y="406"/>
                  </a:lnTo>
                  <a:lnTo>
                    <a:pt x="132" y="404"/>
                  </a:lnTo>
                  <a:lnTo>
                    <a:pt x="117" y="405"/>
                  </a:lnTo>
                  <a:lnTo>
                    <a:pt x="114" y="405"/>
                  </a:lnTo>
                  <a:lnTo>
                    <a:pt x="114" y="409"/>
                  </a:lnTo>
                  <a:lnTo>
                    <a:pt x="117" y="409"/>
                  </a:lnTo>
                  <a:lnTo>
                    <a:pt x="117" y="406"/>
                  </a:lnTo>
                  <a:lnTo>
                    <a:pt x="81" y="406"/>
                  </a:lnTo>
                  <a:lnTo>
                    <a:pt x="81" y="410"/>
                  </a:lnTo>
                  <a:lnTo>
                    <a:pt x="83" y="410"/>
                  </a:lnTo>
                  <a:lnTo>
                    <a:pt x="83" y="408"/>
                  </a:lnTo>
                  <a:lnTo>
                    <a:pt x="44" y="408"/>
                  </a:lnTo>
                  <a:lnTo>
                    <a:pt x="44" y="413"/>
                  </a:lnTo>
                  <a:lnTo>
                    <a:pt x="47" y="413"/>
                  </a:lnTo>
                  <a:lnTo>
                    <a:pt x="47" y="410"/>
                  </a:lnTo>
                  <a:lnTo>
                    <a:pt x="16" y="410"/>
                  </a:lnTo>
                  <a:lnTo>
                    <a:pt x="16" y="414"/>
                  </a:lnTo>
                  <a:lnTo>
                    <a:pt x="18" y="414"/>
                  </a:lnTo>
                  <a:lnTo>
                    <a:pt x="18" y="412"/>
                  </a:lnTo>
                  <a:lnTo>
                    <a:pt x="0" y="412"/>
                  </a:lnTo>
                  <a:lnTo>
                    <a:pt x="0" y="418"/>
                  </a:lnTo>
                  <a:lnTo>
                    <a:pt x="3" y="419"/>
                  </a:lnTo>
                  <a:lnTo>
                    <a:pt x="9" y="421"/>
                  </a:lnTo>
                  <a:lnTo>
                    <a:pt x="8" y="419"/>
                  </a:lnTo>
                  <a:lnTo>
                    <a:pt x="9" y="421"/>
                  </a:lnTo>
                  <a:lnTo>
                    <a:pt x="30" y="422"/>
                  </a:lnTo>
                  <a:lnTo>
                    <a:pt x="30" y="418"/>
                  </a:lnTo>
                  <a:lnTo>
                    <a:pt x="27" y="418"/>
                  </a:lnTo>
                  <a:lnTo>
                    <a:pt x="27" y="422"/>
                  </a:lnTo>
                  <a:lnTo>
                    <a:pt x="30" y="423"/>
                  </a:lnTo>
                  <a:lnTo>
                    <a:pt x="40" y="425"/>
                  </a:lnTo>
                  <a:lnTo>
                    <a:pt x="40" y="418"/>
                  </a:lnTo>
                  <a:lnTo>
                    <a:pt x="36" y="419"/>
                  </a:lnTo>
                  <a:lnTo>
                    <a:pt x="34" y="419"/>
                  </a:lnTo>
                  <a:lnTo>
                    <a:pt x="34" y="423"/>
                  </a:lnTo>
                  <a:lnTo>
                    <a:pt x="36" y="423"/>
                  </a:lnTo>
                  <a:lnTo>
                    <a:pt x="36" y="421"/>
                  </a:lnTo>
                  <a:lnTo>
                    <a:pt x="27" y="422"/>
                  </a:lnTo>
                  <a:lnTo>
                    <a:pt x="27" y="425"/>
                  </a:lnTo>
                  <a:lnTo>
                    <a:pt x="27" y="422"/>
                  </a:lnTo>
                  <a:lnTo>
                    <a:pt x="13" y="423"/>
                  </a:lnTo>
                  <a:lnTo>
                    <a:pt x="11" y="423"/>
                  </a:lnTo>
                  <a:lnTo>
                    <a:pt x="11" y="427"/>
                  </a:lnTo>
                  <a:lnTo>
                    <a:pt x="13" y="427"/>
                  </a:lnTo>
                  <a:lnTo>
                    <a:pt x="13" y="425"/>
                  </a:lnTo>
                  <a:lnTo>
                    <a:pt x="2" y="425"/>
                  </a:lnTo>
                  <a:lnTo>
                    <a:pt x="2" y="432"/>
                  </a:lnTo>
                  <a:lnTo>
                    <a:pt x="11" y="432"/>
                  </a:lnTo>
                  <a:lnTo>
                    <a:pt x="11" y="428"/>
                  </a:lnTo>
                  <a:lnTo>
                    <a:pt x="8" y="428"/>
                  </a:lnTo>
                  <a:lnTo>
                    <a:pt x="8" y="432"/>
                  </a:lnTo>
                  <a:lnTo>
                    <a:pt x="11" y="434"/>
                  </a:lnTo>
                  <a:lnTo>
                    <a:pt x="18" y="435"/>
                  </a:lnTo>
                  <a:lnTo>
                    <a:pt x="18" y="431"/>
                  </a:lnTo>
                  <a:lnTo>
                    <a:pt x="16" y="431"/>
                  </a:lnTo>
                  <a:lnTo>
                    <a:pt x="16" y="434"/>
                  </a:lnTo>
                  <a:lnTo>
                    <a:pt x="18" y="434"/>
                  </a:lnTo>
                  <a:lnTo>
                    <a:pt x="18" y="431"/>
                  </a:lnTo>
                  <a:lnTo>
                    <a:pt x="11" y="434"/>
                  </a:lnTo>
                  <a:lnTo>
                    <a:pt x="8" y="434"/>
                  </a:lnTo>
                  <a:lnTo>
                    <a:pt x="8" y="438"/>
                  </a:lnTo>
                  <a:lnTo>
                    <a:pt x="11" y="438"/>
                  </a:lnTo>
                  <a:lnTo>
                    <a:pt x="11" y="435"/>
                  </a:lnTo>
                  <a:lnTo>
                    <a:pt x="7" y="436"/>
                  </a:lnTo>
                  <a:lnTo>
                    <a:pt x="4" y="436"/>
                  </a:lnTo>
                  <a:lnTo>
                    <a:pt x="4" y="445"/>
                  </a:lnTo>
                  <a:lnTo>
                    <a:pt x="13" y="445"/>
                  </a:lnTo>
                  <a:lnTo>
                    <a:pt x="13" y="441"/>
                  </a:lnTo>
                  <a:lnTo>
                    <a:pt x="11" y="441"/>
                  </a:lnTo>
                  <a:lnTo>
                    <a:pt x="11" y="447"/>
                  </a:lnTo>
                  <a:lnTo>
                    <a:pt x="31" y="447"/>
                  </a:lnTo>
                  <a:lnTo>
                    <a:pt x="31" y="443"/>
                  </a:lnTo>
                  <a:lnTo>
                    <a:pt x="29" y="443"/>
                  </a:lnTo>
                  <a:lnTo>
                    <a:pt x="29" y="449"/>
                  </a:lnTo>
                  <a:lnTo>
                    <a:pt x="57" y="449"/>
                  </a:lnTo>
                  <a:lnTo>
                    <a:pt x="57" y="445"/>
                  </a:lnTo>
                  <a:lnTo>
                    <a:pt x="55" y="445"/>
                  </a:lnTo>
                  <a:lnTo>
                    <a:pt x="55" y="451"/>
                  </a:lnTo>
                  <a:lnTo>
                    <a:pt x="81" y="451"/>
                  </a:lnTo>
                  <a:lnTo>
                    <a:pt x="81" y="447"/>
                  </a:lnTo>
                  <a:lnTo>
                    <a:pt x="78" y="447"/>
                  </a:lnTo>
                  <a:lnTo>
                    <a:pt x="78" y="451"/>
                  </a:lnTo>
                  <a:lnTo>
                    <a:pt x="81" y="452"/>
                  </a:lnTo>
                  <a:lnTo>
                    <a:pt x="96" y="453"/>
                  </a:lnTo>
                  <a:lnTo>
                    <a:pt x="96" y="449"/>
                  </a:lnTo>
                  <a:lnTo>
                    <a:pt x="96" y="453"/>
                  </a:lnTo>
                  <a:lnTo>
                    <a:pt x="100" y="454"/>
                  </a:lnTo>
                  <a:lnTo>
                    <a:pt x="100" y="451"/>
                  </a:lnTo>
                  <a:lnTo>
                    <a:pt x="97" y="451"/>
                  </a:lnTo>
                  <a:lnTo>
                    <a:pt x="97" y="454"/>
                  </a:lnTo>
                  <a:lnTo>
                    <a:pt x="100" y="456"/>
                  </a:lnTo>
                  <a:lnTo>
                    <a:pt x="112" y="457"/>
                  </a:lnTo>
                  <a:lnTo>
                    <a:pt x="145" y="458"/>
                  </a:lnTo>
                  <a:lnTo>
                    <a:pt x="145" y="454"/>
                  </a:lnTo>
                  <a:lnTo>
                    <a:pt x="143" y="454"/>
                  </a:lnTo>
                  <a:lnTo>
                    <a:pt x="143" y="460"/>
                  </a:lnTo>
                  <a:lnTo>
                    <a:pt x="183" y="460"/>
                  </a:lnTo>
                  <a:lnTo>
                    <a:pt x="183" y="456"/>
                  </a:lnTo>
                  <a:lnTo>
                    <a:pt x="180" y="456"/>
                  </a:lnTo>
                  <a:lnTo>
                    <a:pt x="180" y="460"/>
                  </a:lnTo>
                  <a:lnTo>
                    <a:pt x="183" y="461"/>
                  </a:lnTo>
                  <a:lnTo>
                    <a:pt x="211" y="462"/>
                  </a:lnTo>
                  <a:lnTo>
                    <a:pt x="211" y="458"/>
                  </a:lnTo>
                  <a:lnTo>
                    <a:pt x="209" y="458"/>
                  </a:lnTo>
                  <a:lnTo>
                    <a:pt x="209" y="463"/>
                  </a:lnTo>
                  <a:lnTo>
                    <a:pt x="222" y="463"/>
                  </a:lnTo>
                  <a:lnTo>
                    <a:pt x="222" y="460"/>
                  </a:lnTo>
                  <a:lnTo>
                    <a:pt x="219" y="460"/>
                  </a:lnTo>
                  <a:lnTo>
                    <a:pt x="219" y="461"/>
                  </a:lnTo>
                  <a:lnTo>
                    <a:pt x="222" y="461"/>
                  </a:lnTo>
                  <a:lnTo>
                    <a:pt x="222" y="458"/>
                  </a:lnTo>
                  <a:lnTo>
                    <a:pt x="215" y="458"/>
                  </a:lnTo>
                  <a:lnTo>
                    <a:pt x="215" y="463"/>
                  </a:lnTo>
                  <a:lnTo>
                    <a:pt x="218" y="463"/>
                  </a:lnTo>
                  <a:lnTo>
                    <a:pt x="218" y="461"/>
                  </a:lnTo>
                  <a:lnTo>
                    <a:pt x="210" y="461"/>
                  </a:lnTo>
                  <a:lnTo>
                    <a:pt x="210" y="469"/>
                  </a:lnTo>
                  <a:lnTo>
                    <a:pt x="214" y="469"/>
                  </a:lnTo>
                  <a:lnTo>
                    <a:pt x="214" y="465"/>
                  </a:lnTo>
                  <a:lnTo>
                    <a:pt x="211" y="465"/>
                  </a:lnTo>
                  <a:lnTo>
                    <a:pt x="211" y="467"/>
                  </a:lnTo>
                  <a:lnTo>
                    <a:pt x="215" y="471"/>
                  </a:lnTo>
                  <a:lnTo>
                    <a:pt x="217" y="469"/>
                  </a:lnTo>
                  <a:lnTo>
                    <a:pt x="214" y="469"/>
                  </a:lnTo>
                  <a:lnTo>
                    <a:pt x="214" y="478"/>
                  </a:lnTo>
                  <a:lnTo>
                    <a:pt x="218" y="478"/>
                  </a:lnTo>
                  <a:lnTo>
                    <a:pt x="218" y="474"/>
                  </a:lnTo>
                  <a:lnTo>
                    <a:pt x="215" y="474"/>
                  </a:lnTo>
                  <a:lnTo>
                    <a:pt x="215" y="540"/>
                  </a:lnTo>
                  <a:lnTo>
                    <a:pt x="218" y="540"/>
                  </a:lnTo>
                  <a:lnTo>
                    <a:pt x="218" y="537"/>
                  </a:lnTo>
                  <a:lnTo>
                    <a:pt x="200" y="537"/>
                  </a:lnTo>
                  <a:lnTo>
                    <a:pt x="200" y="541"/>
                  </a:lnTo>
                  <a:lnTo>
                    <a:pt x="206" y="541"/>
                  </a:lnTo>
                  <a:lnTo>
                    <a:pt x="206" y="540"/>
                  </a:lnTo>
                  <a:lnTo>
                    <a:pt x="202" y="540"/>
                  </a:lnTo>
                  <a:lnTo>
                    <a:pt x="202" y="544"/>
                  </a:lnTo>
                  <a:lnTo>
                    <a:pt x="222" y="544"/>
                  </a:lnTo>
                  <a:lnTo>
                    <a:pt x="222" y="471"/>
                  </a:lnTo>
                  <a:lnTo>
                    <a:pt x="217" y="471"/>
                  </a:lnTo>
                  <a:lnTo>
                    <a:pt x="217" y="474"/>
                  </a:lnTo>
                  <a:lnTo>
                    <a:pt x="220" y="474"/>
                  </a:lnTo>
                  <a:lnTo>
                    <a:pt x="220" y="467"/>
                  </a:lnTo>
                  <a:lnTo>
                    <a:pt x="217" y="463"/>
                  </a:lnTo>
                  <a:lnTo>
                    <a:pt x="214" y="466"/>
                  </a:lnTo>
                  <a:lnTo>
                    <a:pt x="218" y="466"/>
                  </a:lnTo>
                  <a:lnTo>
                    <a:pt x="218" y="462"/>
                  </a:lnTo>
                  <a:lnTo>
                    <a:pt x="213" y="462"/>
                  </a:lnTo>
                  <a:lnTo>
                    <a:pt x="213" y="465"/>
                  </a:lnTo>
                  <a:lnTo>
                    <a:pt x="217" y="465"/>
                  </a:lnTo>
                  <a:lnTo>
                    <a:pt x="217" y="463"/>
                  </a:lnTo>
                  <a:lnTo>
                    <a:pt x="213" y="463"/>
                  </a:lnTo>
                  <a:lnTo>
                    <a:pt x="213" y="467"/>
                  </a:lnTo>
                  <a:lnTo>
                    <a:pt x="222" y="467"/>
                  </a:lnTo>
                  <a:lnTo>
                    <a:pt x="222" y="461"/>
                  </a:lnTo>
                  <a:lnTo>
                    <a:pt x="218" y="461"/>
                  </a:lnTo>
                  <a:lnTo>
                    <a:pt x="218" y="465"/>
                  </a:lnTo>
                  <a:lnTo>
                    <a:pt x="226" y="465"/>
                  </a:lnTo>
                  <a:lnTo>
                    <a:pt x="226" y="457"/>
                  </a:lnTo>
                  <a:lnTo>
                    <a:pt x="211" y="457"/>
                  </a:lnTo>
                  <a:lnTo>
                    <a:pt x="211" y="460"/>
                  </a:lnTo>
                  <a:lnTo>
                    <a:pt x="215" y="460"/>
                  </a:lnTo>
                  <a:lnTo>
                    <a:pt x="215" y="456"/>
                  </a:lnTo>
                  <a:lnTo>
                    <a:pt x="211" y="456"/>
                  </a:lnTo>
                  <a:lnTo>
                    <a:pt x="183" y="454"/>
                  </a:lnTo>
                  <a:lnTo>
                    <a:pt x="183" y="457"/>
                  </a:lnTo>
                  <a:lnTo>
                    <a:pt x="187" y="457"/>
                  </a:lnTo>
                  <a:lnTo>
                    <a:pt x="187" y="453"/>
                  </a:lnTo>
                  <a:lnTo>
                    <a:pt x="145" y="453"/>
                  </a:lnTo>
                  <a:lnTo>
                    <a:pt x="145" y="456"/>
                  </a:lnTo>
                  <a:lnTo>
                    <a:pt x="149" y="456"/>
                  </a:lnTo>
                  <a:lnTo>
                    <a:pt x="149" y="452"/>
                  </a:lnTo>
                  <a:lnTo>
                    <a:pt x="145" y="452"/>
                  </a:lnTo>
                  <a:lnTo>
                    <a:pt x="112" y="451"/>
                  </a:lnTo>
                  <a:lnTo>
                    <a:pt x="100" y="449"/>
                  </a:lnTo>
                  <a:lnTo>
                    <a:pt x="100" y="452"/>
                  </a:lnTo>
                  <a:lnTo>
                    <a:pt x="104" y="452"/>
                  </a:lnTo>
                  <a:lnTo>
                    <a:pt x="104" y="448"/>
                  </a:lnTo>
                  <a:lnTo>
                    <a:pt x="101" y="448"/>
                  </a:lnTo>
                  <a:lnTo>
                    <a:pt x="97" y="447"/>
                  </a:lnTo>
                  <a:lnTo>
                    <a:pt x="96" y="447"/>
                  </a:lnTo>
                  <a:lnTo>
                    <a:pt x="81" y="445"/>
                  </a:lnTo>
                  <a:lnTo>
                    <a:pt x="81" y="448"/>
                  </a:lnTo>
                  <a:lnTo>
                    <a:pt x="84" y="448"/>
                  </a:lnTo>
                  <a:lnTo>
                    <a:pt x="84" y="444"/>
                  </a:lnTo>
                  <a:lnTo>
                    <a:pt x="57" y="444"/>
                  </a:lnTo>
                  <a:lnTo>
                    <a:pt x="57" y="447"/>
                  </a:lnTo>
                  <a:lnTo>
                    <a:pt x="61" y="447"/>
                  </a:lnTo>
                  <a:lnTo>
                    <a:pt x="61" y="443"/>
                  </a:lnTo>
                  <a:lnTo>
                    <a:pt x="31" y="443"/>
                  </a:lnTo>
                  <a:lnTo>
                    <a:pt x="31" y="445"/>
                  </a:lnTo>
                  <a:lnTo>
                    <a:pt x="35" y="445"/>
                  </a:lnTo>
                  <a:lnTo>
                    <a:pt x="35" y="440"/>
                  </a:lnTo>
                  <a:lnTo>
                    <a:pt x="13" y="440"/>
                  </a:lnTo>
                  <a:lnTo>
                    <a:pt x="13" y="443"/>
                  </a:lnTo>
                  <a:lnTo>
                    <a:pt x="17" y="443"/>
                  </a:lnTo>
                  <a:lnTo>
                    <a:pt x="17" y="439"/>
                  </a:lnTo>
                  <a:lnTo>
                    <a:pt x="7" y="439"/>
                  </a:lnTo>
                  <a:lnTo>
                    <a:pt x="7" y="441"/>
                  </a:lnTo>
                  <a:lnTo>
                    <a:pt x="11" y="441"/>
                  </a:lnTo>
                  <a:lnTo>
                    <a:pt x="11" y="439"/>
                  </a:lnTo>
                  <a:lnTo>
                    <a:pt x="7" y="439"/>
                  </a:lnTo>
                  <a:lnTo>
                    <a:pt x="8" y="443"/>
                  </a:lnTo>
                  <a:lnTo>
                    <a:pt x="12" y="441"/>
                  </a:lnTo>
                  <a:lnTo>
                    <a:pt x="14" y="440"/>
                  </a:lnTo>
                  <a:lnTo>
                    <a:pt x="14" y="436"/>
                  </a:lnTo>
                  <a:lnTo>
                    <a:pt x="11" y="436"/>
                  </a:lnTo>
                  <a:lnTo>
                    <a:pt x="12" y="440"/>
                  </a:lnTo>
                  <a:lnTo>
                    <a:pt x="20" y="438"/>
                  </a:lnTo>
                  <a:lnTo>
                    <a:pt x="22" y="436"/>
                  </a:lnTo>
                  <a:lnTo>
                    <a:pt x="22" y="428"/>
                  </a:lnTo>
                  <a:lnTo>
                    <a:pt x="20" y="428"/>
                  </a:lnTo>
                  <a:lnTo>
                    <a:pt x="12" y="427"/>
                  </a:lnTo>
                  <a:lnTo>
                    <a:pt x="11" y="430"/>
                  </a:lnTo>
                  <a:lnTo>
                    <a:pt x="14" y="430"/>
                  </a:lnTo>
                  <a:lnTo>
                    <a:pt x="14" y="426"/>
                  </a:lnTo>
                  <a:lnTo>
                    <a:pt x="4" y="426"/>
                  </a:lnTo>
                  <a:lnTo>
                    <a:pt x="4" y="428"/>
                  </a:lnTo>
                  <a:lnTo>
                    <a:pt x="8" y="428"/>
                  </a:lnTo>
                  <a:lnTo>
                    <a:pt x="8" y="427"/>
                  </a:lnTo>
                  <a:lnTo>
                    <a:pt x="4" y="427"/>
                  </a:lnTo>
                  <a:lnTo>
                    <a:pt x="4" y="431"/>
                  </a:lnTo>
                  <a:lnTo>
                    <a:pt x="17" y="431"/>
                  </a:lnTo>
                  <a:lnTo>
                    <a:pt x="17" y="426"/>
                  </a:lnTo>
                  <a:lnTo>
                    <a:pt x="13" y="426"/>
                  </a:lnTo>
                  <a:lnTo>
                    <a:pt x="13" y="430"/>
                  </a:lnTo>
                  <a:lnTo>
                    <a:pt x="27" y="428"/>
                  </a:lnTo>
                  <a:lnTo>
                    <a:pt x="29" y="427"/>
                  </a:lnTo>
                  <a:lnTo>
                    <a:pt x="29" y="428"/>
                  </a:lnTo>
                  <a:lnTo>
                    <a:pt x="38" y="427"/>
                  </a:lnTo>
                  <a:lnTo>
                    <a:pt x="40" y="426"/>
                  </a:lnTo>
                  <a:lnTo>
                    <a:pt x="40" y="422"/>
                  </a:lnTo>
                  <a:lnTo>
                    <a:pt x="36" y="422"/>
                  </a:lnTo>
                  <a:lnTo>
                    <a:pt x="38" y="426"/>
                  </a:lnTo>
                  <a:lnTo>
                    <a:pt x="42" y="425"/>
                  </a:lnTo>
                  <a:lnTo>
                    <a:pt x="40" y="418"/>
                  </a:lnTo>
                  <a:lnTo>
                    <a:pt x="30" y="417"/>
                  </a:lnTo>
                  <a:lnTo>
                    <a:pt x="30" y="419"/>
                  </a:lnTo>
                  <a:lnTo>
                    <a:pt x="34" y="419"/>
                  </a:lnTo>
                  <a:lnTo>
                    <a:pt x="34" y="416"/>
                  </a:lnTo>
                  <a:lnTo>
                    <a:pt x="30" y="416"/>
                  </a:lnTo>
                  <a:lnTo>
                    <a:pt x="9" y="414"/>
                  </a:lnTo>
                  <a:lnTo>
                    <a:pt x="9" y="417"/>
                  </a:lnTo>
                  <a:lnTo>
                    <a:pt x="11" y="414"/>
                  </a:lnTo>
                  <a:lnTo>
                    <a:pt x="4" y="413"/>
                  </a:lnTo>
                  <a:lnTo>
                    <a:pt x="3" y="416"/>
                  </a:lnTo>
                  <a:lnTo>
                    <a:pt x="7" y="416"/>
                  </a:lnTo>
                  <a:lnTo>
                    <a:pt x="7" y="414"/>
                  </a:lnTo>
                  <a:lnTo>
                    <a:pt x="3" y="414"/>
                  </a:lnTo>
                  <a:lnTo>
                    <a:pt x="3" y="418"/>
                  </a:lnTo>
                  <a:lnTo>
                    <a:pt x="22" y="418"/>
                  </a:lnTo>
                  <a:lnTo>
                    <a:pt x="22" y="413"/>
                  </a:lnTo>
                  <a:lnTo>
                    <a:pt x="18" y="413"/>
                  </a:lnTo>
                  <a:lnTo>
                    <a:pt x="18" y="417"/>
                  </a:lnTo>
                  <a:lnTo>
                    <a:pt x="51" y="417"/>
                  </a:lnTo>
                  <a:lnTo>
                    <a:pt x="51" y="410"/>
                  </a:lnTo>
                  <a:lnTo>
                    <a:pt x="47" y="410"/>
                  </a:lnTo>
                  <a:lnTo>
                    <a:pt x="47" y="414"/>
                  </a:lnTo>
                  <a:lnTo>
                    <a:pt x="87" y="414"/>
                  </a:lnTo>
                  <a:lnTo>
                    <a:pt x="87" y="409"/>
                  </a:lnTo>
                  <a:lnTo>
                    <a:pt x="83" y="409"/>
                  </a:lnTo>
                  <a:lnTo>
                    <a:pt x="83" y="413"/>
                  </a:lnTo>
                  <a:lnTo>
                    <a:pt x="121" y="413"/>
                  </a:lnTo>
                  <a:lnTo>
                    <a:pt x="121" y="408"/>
                  </a:lnTo>
                  <a:lnTo>
                    <a:pt x="117" y="408"/>
                  </a:lnTo>
                  <a:lnTo>
                    <a:pt x="117" y="412"/>
                  </a:lnTo>
                  <a:lnTo>
                    <a:pt x="132" y="410"/>
                  </a:lnTo>
                  <a:lnTo>
                    <a:pt x="134" y="404"/>
                  </a:lnTo>
                  <a:lnTo>
                    <a:pt x="131" y="403"/>
                  </a:lnTo>
                  <a:lnTo>
                    <a:pt x="130" y="405"/>
                  </a:lnTo>
                  <a:lnTo>
                    <a:pt x="134" y="405"/>
                  </a:lnTo>
                  <a:lnTo>
                    <a:pt x="134" y="401"/>
                  </a:lnTo>
                  <a:lnTo>
                    <a:pt x="131" y="401"/>
                  </a:lnTo>
                  <a:lnTo>
                    <a:pt x="128" y="400"/>
                  </a:lnTo>
                  <a:lnTo>
                    <a:pt x="127" y="403"/>
                  </a:lnTo>
                  <a:lnTo>
                    <a:pt x="128" y="406"/>
                  </a:lnTo>
                  <a:lnTo>
                    <a:pt x="134" y="405"/>
                  </a:lnTo>
                  <a:lnTo>
                    <a:pt x="136" y="404"/>
                  </a:lnTo>
                  <a:lnTo>
                    <a:pt x="136" y="400"/>
                  </a:lnTo>
                  <a:lnTo>
                    <a:pt x="132" y="400"/>
                  </a:lnTo>
                  <a:lnTo>
                    <a:pt x="132" y="404"/>
                  </a:lnTo>
                  <a:lnTo>
                    <a:pt x="153" y="404"/>
                  </a:lnTo>
                  <a:lnTo>
                    <a:pt x="153" y="399"/>
                  </a:lnTo>
                  <a:lnTo>
                    <a:pt x="149" y="399"/>
                  </a:lnTo>
                  <a:lnTo>
                    <a:pt x="149" y="403"/>
                  </a:lnTo>
                  <a:lnTo>
                    <a:pt x="174" y="401"/>
                  </a:lnTo>
                  <a:lnTo>
                    <a:pt x="178" y="400"/>
                  </a:lnTo>
                  <a:lnTo>
                    <a:pt x="178" y="396"/>
                  </a:lnTo>
                  <a:lnTo>
                    <a:pt x="174" y="396"/>
                  </a:lnTo>
                  <a:lnTo>
                    <a:pt x="174" y="400"/>
                  </a:lnTo>
                  <a:lnTo>
                    <a:pt x="204" y="400"/>
                  </a:lnTo>
                  <a:lnTo>
                    <a:pt x="204" y="395"/>
                  </a:lnTo>
                  <a:lnTo>
                    <a:pt x="200" y="395"/>
                  </a:lnTo>
                  <a:lnTo>
                    <a:pt x="200" y="399"/>
                  </a:lnTo>
                  <a:lnTo>
                    <a:pt x="219" y="399"/>
                  </a:lnTo>
                  <a:lnTo>
                    <a:pt x="219" y="394"/>
                  </a:lnTo>
                  <a:lnTo>
                    <a:pt x="215" y="394"/>
                  </a:lnTo>
                  <a:lnTo>
                    <a:pt x="217" y="397"/>
                  </a:lnTo>
                  <a:lnTo>
                    <a:pt x="222" y="395"/>
                  </a:lnTo>
                  <a:lnTo>
                    <a:pt x="222" y="383"/>
                  </a:lnTo>
                  <a:lnTo>
                    <a:pt x="219" y="381"/>
                  </a:lnTo>
                  <a:lnTo>
                    <a:pt x="217" y="383"/>
                  </a:lnTo>
                  <a:lnTo>
                    <a:pt x="220" y="383"/>
                  </a:lnTo>
                  <a:lnTo>
                    <a:pt x="220" y="375"/>
                  </a:lnTo>
                  <a:lnTo>
                    <a:pt x="215" y="375"/>
                  </a:lnTo>
                  <a:lnTo>
                    <a:pt x="215" y="378"/>
                  </a:lnTo>
                  <a:lnTo>
                    <a:pt x="219" y="378"/>
                  </a:lnTo>
                  <a:lnTo>
                    <a:pt x="219" y="374"/>
                  </a:lnTo>
                  <a:lnTo>
                    <a:pt x="213" y="374"/>
                  </a:lnTo>
                  <a:lnTo>
                    <a:pt x="213" y="377"/>
                  </a:lnTo>
                  <a:lnTo>
                    <a:pt x="217" y="377"/>
                  </a:lnTo>
                  <a:lnTo>
                    <a:pt x="217" y="375"/>
                  </a:lnTo>
                  <a:lnTo>
                    <a:pt x="213" y="375"/>
                  </a:lnTo>
                  <a:lnTo>
                    <a:pt x="214" y="379"/>
                  </a:lnTo>
                  <a:lnTo>
                    <a:pt x="217" y="378"/>
                  </a:lnTo>
                  <a:lnTo>
                    <a:pt x="215" y="374"/>
                  </a:lnTo>
                  <a:lnTo>
                    <a:pt x="217" y="378"/>
                  </a:lnTo>
                  <a:lnTo>
                    <a:pt x="223" y="377"/>
                  </a:lnTo>
                  <a:lnTo>
                    <a:pt x="226" y="375"/>
                  </a:lnTo>
                  <a:lnTo>
                    <a:pt x="226" y="369"/>
                  </a:lnTo>
                  <a:lnTo>
                    <a:pt x="223" y="369"/>
                  </a:lnTo>
                  <a:lnTo>
                    <a:pt x="219" y="368"/>
                  </a:lnTo>
                  <a:lnTo>
                    <a:pt x="218" y="368"/>
                  </a:lnTo>
                  <a:lnTo>
                    <a:pt x="196" y="366"/>
                  </a:lnTo>
                  <a:lnTo>
                    <a:pt x="196" y="369"/>
                  </a:lnTo>
                  <a:lnTo>
                    <a:pt x="200" y="369"/>
                  </a:lnTo>
                  <a:lnTo>
                    <a:pt x="200" y="365"/>
                  </a:lnTo>
                  <a:lnTo>
                    <a:pt x="163" y="365"/>
                  </a:lnTo>
                  <a:lnTo>
                    <a:pt x="163" y="368"/>
                  </a:lnTo>
                  <a:lnTo>
                    <a:pt x="167" y="368"/>
                  </a:lnTo>
                  <a:lnTo>
                    <a:pt x="167" y="364"/>
                  </a:lnTo>
                  <a:lnTo>
                    <a:pt x="163" y="364"/>
                  </a:lnTo>
                  <a:lnTo>
                    <a:pt x="127" y="362"/>
                  </a:lnTo>
                  <a:lnTo>
                    <a:pt x="127" y="365"/>
                  </a:lnTo>
                  <a:lnTo>
                    <a:pt x="131" y="365"/>
                  </a:lnTo>
                  <a:lnTo>
                    <a:pt x="131" y="361"/>
                  </a:lnTo>
                  <a:lnTo>
                    <a:pt x="101" y="361"/>
                  </a:lnTo>
                  <a:lnTo>
                    <a:pt x="101" y="364"/>
                  </a:lnTo>
                  <a:lnTo>
                    <a:pt x="105" y="364"/>
                  </a:lnTo>
                  <a:lnTo>
                    <a:pt x="105" y="360"/>
                  </a:lnTo>
                  <a:lnTo>
                    <a:pt x="95" y="360"/>
                  </a:lnTo>
                  <a:lnTo>
                    <a:pt x="95" y="362"/>
                  </a:lnTo>
                  <a:lnTo>
                    <a:pt x="99" y="362"/>
                  </a:lnTo>
                  <a:lnTo>
                    <a:pt x="99" y="352"/>
                  </a:lnTo>
                  <a:lnTo>
                    <a:pt x="96" y="349"/>
                  </a:lnTo>
                  <a:lnTo>
                    <a:pt x="93" y="352"/>
                  </a:lnTo>
                  <a:lnTo>
                    <a:pt x="97" y="352"/>
                  </a:lnTo>
                  <a:lnTo>
                    <a:pt x="97" y="349"/>
                  </a:lnTo>
                  <a:lnTo>
                    <a:pt x="93" y="349"/>
                  </a:lnTo>
                  <a:lnTo>
                    <a:pt x="93" y="353"/>
                  </a:lnTo>
                  <a:lnTo>
                    <a:pt x="99" y="353"/>
                  </a:lnTo>
                  <a:lnTo>
                    <a:pt x="99" y="348"/>
                  </a:lnTo>
                  <a:lnTo>
                    <a:pt x="95" y="348"/>
                  </a:lnTo>
                  <a:lnTo>
                    <a:pt x="95" y="352"/>
                  </a:lnTo>
                  <a:lnTo>
                    <a:pt x="100" y="352"/>
                  </a:lnTo>
                  <a:lnTo>
                    <a:pt x="100" y="347"/>
                  </a:lnTo>
                  <a:lnTo>
                    <a:pt x="96" y="347"/>
                  </a:lnTo>
                  <a:lnTo>
                    <a:pt x="97" y="351"/>
                  </a:lnTo>
                  <a:lnTo>
                    <a:pt x="101" y="349"/>
                  </a:lnTo>
                  <a:lnTo>
                    <a:pt x="104" y="348"/>
                  </a:lnTo>
                  <a:lnTo>
                    <a:pt x="104" y="344"/>
                  </a:lnTo>
                  <a:lnTo>
                    <a:pt x="100" y="344"/>
                  </a:lnTo>
                  <a:lnTo>
                    <a:pt x="100" y="348"/>
                  </a:lnTo>
                  <a:lnTo>
                    <a:pt x="108" y="348"/>
                  </a:lnTo>
                  <a:lnTo>
                    <a:pt x="108" y="340"/>
                  </a:lnTo>
                  <a:lnTo>
                    <a:pt x="105" y="340"/>
                  </a:lnTo>
                  <a:lnTo>
                    <a:pt x="99" y="339"/>
                  </a:lnTo>
                  <a:lnTo>
                    <a:pt x="97" y="339"/>
                  </a:lnTo>
                  <a:lnTo>
                    <a:pt x="81" y="338"/>
                  </a:lnTo>
                  <a:lnTo>
                    <a:pt x="81" y="340"/>
                  </a:lnTo>
                  <a:lnTo>
                    <a:pt x="84" y="340"/>
                  </a:lnTo>
                  <a:lnTo>
                    <a:pt x="84" y="336"/>
                  </a:lnTo>
                  <a:lnTo>
                    <a:pt x="81" y="336"/>
                  </a:lnTo>
                  <a:lnTo>
                    <a:pt x="61" y="335"/>
                  </a:lnTo>
                  <a:lnTo>
                    <a:pt x="40" y="334"/>
                  </a:lnTo>
                  <a:lnTo>
                    <a:pt x="40" y="336"/>
                  </a:lnTo>
                  <a:lnTo>
                    <a:pt x="44" y="336"/>
                  </a:lnTo>
                  <a:lnTo>
                    <a:pt x="44" y="333"/>
                  </a:lnTo>
                  <a:lnTo>
                    <a:pt x="27" y="333"/>
                  </a:lnTo>
                  <a:lnTo>
                    <a:pt x="27" y="335"/>
                  </a:lnTo>
                  <a:lnTo>
                    <a:pt x="31" y="335"/>
                  </a:lnTo>
                  <a:lnTo>
                    <a:pt x="31" y="331"/>
                  </a:lnTo>
                  <a:lnTo>
                    <a:pt x="27" y="331"/>
                  </a:lnTo>
                  <a:lnTo>
                    <a:pt x="27" y="335"/>
                  </a:lnTo>
                  <a:lnTo>
                    <a:pt x="33" y="335"/>
                  </a:lnTo>
                  <a:lnTo>
                    <a:pt x="33" y="327"/>
                  </a:lnTo>
                  <a:lnTo>
                    <a:pt x="26" y="327"/>
                  </a:lnTo>
                  <a:lnTo>
                    <a:pt x="26" y="330"/>
                  </a:lnTo>
                  <a:lnTo>
                    <a:pt x="30" y="330"/>
                  </a:lnTo>
                  <a:lnTo>
                    <a:pt x="30" y="326"/>
                  </a:lnTo>
                  <a:lnTo>
                    <a:pt x="27" y="326"/>
                  </a:lnTo>
                  <a:lnTo>
                    <a:pt x="21" y="325"/>
                  </a:lnTo>
                  <a:lnTo>
                    <a:pt x="20" y="327"/>
                  </a:lnTo>
                  <a:lnTo>
                    <a:pt x="24" y="327"/>
                  </a:lnTo>
                  <a:lnTo>
                    <a:pt x="24" y="326"/>
                  </a:lnTo>
                  <a:lnTo>
                    <a:pt x="20" y="326"/>
                  </a:lnTo>
                  <a:lnTo>
                    <a:pt x="20" y="330"/>
                  </a:lnTo>
                  <a:lnTo>
                    <a:pt x="31" y="330"/>
                  </a:lnTo>
                  <a:lnTo>
                    <a:pt x="31" y="325"/>
                  </a:lnTo>
                  <a:lnTo>
                    <a:pt x="27" y="325"/>
                  </a:lnTo>
                  <a:lnTo>
                    <a:pt x="27" y="329"/>
                  </a:lnTo>
                  <a:lnTo>
                    <a:pt x="60" y="327"/>
                  </a:lnTo>
                  <a:lnTo>
                    <a:pt x="112" y="326"/>
                  </a:lnTo>
                  <a:lnTo>
                    <a:pt x="115" y="325"/>
                  </a:lnTo>
                  <a:lnTo>
                    <a:pt x="115" y="321"/>
                  </a:lnTo>
                  <a:lnTo>
                    <a:pt x="112" y="321"/>
                  </a:lnTo>
                  <a:lnTo>
                    <a:pt x="112" y="325"/>
                  </a:lnTo>
                  <a:lnTo>
                    <a:pt x="166" y="324"/>
                  </a:lnTo>
                  <a:lnTo>
                    <a:pt x="205" y="322"/>
                  </a:lnTo>
                  <a:lnTo>
                    <a:pt x="209" y="321"/>
                  </a:lnTo>
                  <a:lnTo>
                    <a:pt x="209" y="317"/>
                  </a:lnTo>
                  <a:lnTo>
                    <a:pt x="205" y="317"/>
                  </a:lnTo>
                  <a:lnTo>
                    <a:pt x="205" y="321"/>
                  </a:lnTo>
                  <a:lnTo>
                    <a:pt x="220" y="321"/>
                  </a:lnTo>
                  <a:lnTo>
                    <a:pt x="220" y="316"/>
                  </a:lnTo>
                  <a:lnTo>
                    <a:pt x="217" y="316"/>
                  </a:lnTo>
                  <a:lnTo>
                    <a:pt x="217" y="320"/>
                  </a:lnTo>
                  <a:lnTo>
                    <a:pt x="222" y="320"/>
                  </a:lnTo>
                  <a:lnTo>
                    <a:pt x="222" y="300"/>
                  </a:lnTo>
                  <a:lnTo>
                    <a:pt x="217" y="300"/>
                  </a:lnTo>
                  <a:lnTo>
                    <a:pt x="217" y="303"/>
                  </a:lnTo>
                  <a:lnTo>
                    <a:pt x="220" y="303"/>
                  </a:lnTo>
                  <a:lnTo>
                    <a:pt x="220" y="294"/>
                  </a:lnTo>
                  <a:lnTo>
                    <a:pt x="218" y="294"/>
                  </a:lnTo>
                  <a:lnTo>
                    <a:pt x="215" y="292"/>
                  </a:lnTo>
                  <a:lnTo>
                    <a:pt x="214" y="295"/>
                  </a:lnTo>
                  <a:lnTo>
                    <a:pt x="218" y="295"/>
                  </a:lnTo>
                  <a:lnTo>
                    <a:pt x="218" y="291"/>
                  </a:lnTo>
                  <a:lnTo>
                    <a:pt x="213" y="291"/>
                  </a:lnTo>
                  <a:lnTo>
                    <a:pt x="213" y="294"/>
                  </a:lnTo>
                  <a:lnTo>
                    <a:pt x="217" y="294"/>
                  </a:lnTo>
                  <a:lnTo>
                    <a:pt x="217" y="292"/>
                  </a:lnTo>
                  <a:lnTo>
                    <a:pt x="213" y="292"/>
                  </a:lnTo>
                  <a:lnTo>
                    <a:pt x="214" y="296"/>
                  </a:lnTo>
                  <a:lnTo>
                    <a:pt x="218" y="295"/>
                  </a:lnTo>
                  <a:lnTo>
                    <a:pt x="223" y="294"/>
                  </a:lnTo>
                  <a:lnTo>
                    <a:pt x="226" y="292"/>
                  </a:lnTo>
                  <a:lnTo>
                    <a:pt x="226" y="286"/>
                  </a:lnTo>
                  <a:lnTo>
                    <a:pt x="223" y="286"/>
                  </a:lnTo>
                  <a:lnTo>
                    <a:pt x="217" y="285"/>
                  </a:lnTo>
                  <a:lnTo>
                    <a:pt x="215" y="285"/>
                  </a:lnTo>
                  <a:lnTo>
                    <a:pt x="191" y="283"/>
                  </a:lnTo>
                  <a:lnTo>
                    <a:pt x="191" y="286"/>
                  </a:lnTo>
                  <a:lnTo>
                    <a:pt x="195" y="286"/>
                  </a:lnTo>
                  <a:lnTo>
                    <a:pt x="195" y="282"/>
                  </a:lnTo>
                  <a:lnTo>
                    <a:pt x="156" y="282"/>
                  </a:lnTo>
                  <a:lnTo>
                    <a:pt x="156" y="285"/>
                  </a:lnTo>
                  <a:lnTo>
                    <a:pt x="160" y="285"/>
                  </a:lnTo>
                  <a:lnTo>
                    <a:pt x="160" y="281"/>
                  </a:lnTo>
                  <a:lnTo>
                    <a:pt x="119" y="281"/>
                  </a:lnTo>
                  <a:lnTo>
                    <a:pt x="119" y="283"/>
                  </a:lnTo>
                  <a:lnTo>
                    <a:pt x="123" y="283"/>
                  </a:lnTo>
                  <a:lnTo>
                    <a:pt x="123" y="278"/>
                  </a:lnTo>
                  <a:lnTo>
                    <a:pt x="99" y="278"/>
                  </a:lnTo>
                  <a:lnTo>
                    <a:pt x="99" y="281"/>
                  </a:lnTo>
                  <a:lnTo>
                    <a:pt x="103" y="281"/>
                  </a:lnTo>
                  <a:lnTo>
                    <a:pt x="103" y="277"/>
                  </a:lnTo>
                  <a:lnTo>
                    <a:pt x="95" y="277"/>
                  </a:lnTo>
                  <a:lnTo>
                    <a:pt x="95" y="279"/>
                  </a:lnTo>
                  <a:lnTo>
                    <a:pt x="99" y="279"/>
                  </a:lnTo>
                  <a:lnTo>
                    <a:pt x="99" y="251"/>
                  </a:lnTo>
                  <a:lnTo>
                    <a:pt x="95" y="251"/>
                  </a:lnTo>
                  <a:lnTo>
                    <a:pt x="95" y="255"/>
                  </a:lnTo>
                  <a:lnTo>
                    <a:pt x="100" y="255"/>
                  </a:lnTo>
                  <a:lnTo>
                    <a:pt x="100" y="246"/>
                  </a:lnTo>
                  <a:lnTo>
                    <a:pt x="95" y="246"/>
                  </a:lnTo>
                  <a:lnTo>
                    <a:pt x="95" y="248"/>
                  </a:lnTo>
                  <a:lnTo>
                    <a:pt x="99" y="248"/>
                  </a:lnTo>
                  <a:lnTo>
                    <a:pt x="99" y="245"/>
                  </a:lnTo>
                  <a:lnTo>
                    <a:pt x="92" y="245"/>
                  </a:lnTo>
                  <a:lnTo>
                    <a:pt x="92" y="247"/>
                  </a:lnTo>
                  <a:lnTo>
                    <a:pt x="96" y="247"/>
                  </a:lnTo>
                  <a:lnTo>
                    <a:pt x="96" y="246"/>
                  </a:lnTo>
                  <a:lnTo>
                    <a:pt x="92" y="246"/>
                  </a:lnTo>
                  <a:lnTo>
                    <a:pt x="93" y="250"/>
                  </a:lnTo>
                  <a:lnTo>
                    <a:pt x="96" y="248"/>
                  </a:lnTo>
                  <a:lnTo>
                    <a:pt x="95" y="245"/>
                  </a:lnTo>
                  <a:lnTo>
                    <a:pt x="96" y="248"/>
                  </a:lnTo>
                  <a:lnTo>
                    <a:pt x="104" y="247"/>
                  </a:lnTo>
                  <a:lnTo>
                    <a:pt x="106" y="246"/>
                  </a:lnTo>
                  <a:lnTo>
                    <a:pt x="106" y="242"/>
                  </a:lnTo>
                  <a:lnTo>
                    <a:pt x="103" y="242"/>
                  </a:lnTo>
                  <a:lnTo>
                    <a:pt x="104" y="246"/>
                  </a:lnTo>
                  <a:lnTo>
                    <a:pt x="108" y="245"/>
                  </a:lnTo>
                  <a:lnTo>
                    <a:pt x="108" y="243"/>
                  </a:lnTo>
                  <a:lnTo>
                    <a:pt x="109" y="243"/>
                  </a:lnTo>
                  <a:lnTo>
                    <a:pt x="112" y="241"/>
                  </a:lnTo>
                  <a:lnTo>
                    <a:pt x="112" y="235"/>
                  </a:lnTo>
                  <a:lnTo>
                    <a:pt x="105" y="235"/>
                  </a:lnTo>
                  <a:lnTo>
                    <a:pt x="105" y="238"/>
                  </a:lnTo>
                  <a:lnTo>
                    <a:pt x="109" y="238"/>
                  </a:lnTo>
                  <a:lnTo>
                    <a:pt x="109" y="234"/>
                  </a:lnTo>
                  <a:lnTo>
                    <a:pt x="99" y="234"/>
                  </a:lnTo>
                  <a:lnTo>
                    <a:pt x="99" y="237"/>
                  </a:lnTo>
                  <a:lnTo>
                    <a:pt x="103" y="237"/>
                  </a:lnTo>
                  <a:lnTo>
                    <a:pt x="103" y="232"/>
                  </a:lnTo>
                  <a:lnTo>
                    <a:pt x="95" y="232"/>
                  </a:lnTo>
                  <a:lnTo>
                    <a:pt x="95" y="234"/>
                  </a:lnTo>
                  <a:lnTo>
                    <a:pt x="99" y="234"/>
                  </a:lnTo>
                  <a:lnTo>
                    <a:pt x="99" y="222"/>
                  </a:lnTo>
                  <a:lnTo>
                    <a:pt x="95" y="222"/>
                  </a:lnTo>
                  <a:lnTo>
                    <a:pt x="97" y="225"/>
                  </a:lnTo>
                  <a:lnTo>
                    <a:pt x="100" y="222"/>
                  </a:lnTo>
                  <a:lnTo>
                    <a:pt x="100" y="220"/>
                  </a:lnTo>
                  <a:lnTo>
                    <a:pt x="96" y="220"/>
                  </a:lnTo>
                  <a:lnTo>
                    <a:pt x="96" y="224"/>
                  </a:lnTo>
                  <a:lnTo>
                    <a:pt x="103" y="224"/>
                  </a:lnTo>
                  <a:lnTo>
                    <a:pt x="103" y="219"/>
                  </a:lnTo>
                  <a:lnTo>
                    <a:pt x="99" y="219"/>
                  </a:lnTo>
                  <a:lnTo>
                    <a:pt x="99" y="222"/>
                  </a:lnTo>
                  <a:lnTo>
                    <a:pt x="104" y="222"/>
                  </a:lnTo>
                  <a:lnTo>
                    <a:pt x="104" y="212"/>
                  </a:lnTo>
                  <a:lnTo>
                    <a:pt x="97" y="212"/>
                  </a:lnTo>
                  <a:lnTo>
                    <a:pt x="97" y="215"/>
                  </a:lnTo>
                  <a:lnTo>
                    <a:pt x="101" y="215"/>
                  </a:lnTo>
                  <a:lnTo>
                    <a:pt x="101" y="212"/>
                  </a:lnTo>
                  <a:lnTo>
                    <a:pt x="99" y="210"/>
                  </a:lnTo>
                  <a:lnTo>
                    <a:pt x="96" y="212"/>
                  </a:lnTo>
                  <a:lnTo>
                    <a:pt x="100" y="212"/>
                  </a:lnTo>
                  <a:lnTo>
                    <a:pt x="100" y="208"/>
                  </a:lnTo>
                  <a:lnTo>
                    <a:pt x="97" y="206"/>
                  </a:lnTo>
                  <a:lnTo>
                    <a:pt x="95" y="208"/>
                  </a:lnTo>
                  <a:lnTo>
                    <a:pt x="99" y="208"/>
                  </a:lnTo>
                  <a:lnTo>
                    <a:pt x="99" y="206"/>
                  </a:lnTo>
                  <a:lnTo>
                    <a:pt x="95" y="206"/>
                  </a:lnTo>
                  <a:lnTo>
                    <a:pt x="95" y="210"/>
                  </a:lnTo>
                  <a:lnTo>
                    <a:pt x="100" y="210"/>
                  </a:lnTo>
                  <a:lnTo>
                    <a:pt x="100" y="204"/>
                  </a:lnTo>
                  <a:lnTo>
                    <a:pt x="96" y="204"/>
                  </a:lnTo>
                  <a:lnTo>
                    <a:pt x="99" y="207"/>
                  </a:lnTo>
                  <a:lnTo>
                    <a:pt x="101" y="204"/>
                  </a:lnTo>
                  <a:lnTo>
                    <a:pt x="101" y="199"/>
                  </a:lnTo>
                  <a:lnTo>
                    <a:pt x="92" y="199"/>
                  </a:lnTo>
                  <a:lnTo>
                    <a:pt x="92" y="202"/>
                  </a:lnTo>
                  <a:lnTo>
                    <a:pt x="96" y="202"/>
                  </a:lnTo>
                  <a:lnTo>
                    <a:pt x="96" y="198"/>
                  </a:lnTo>
                  <a:lnTo>
                    <a:pt x="90" y="198"/>
                  </a:lnTo>
                  <a:lnTo>
                    <a:pt x="90" y="200"/>
                  </a:lnTo>
                  <a:lnTo>
                    <a:pt x="93" y="200"/>
                  </a:lnTo>
                  <a:lnTo>
                    <a:pt x="93" y="199"/>
                  </a:lnTo>
                  <a:lnTo>
                    <a:pt x="90" y="199"/>
                  </a:lnTo>
                  <a:lnTo>
                    <a:pt x="90" y="203"/>
                  </a:lnTo>
                  <a:lnTo>
                    <a:pt x="104" y="202"/>
                  </a:lnTo>
                  <a:lnTo>
                    <a:pt x="132" y="200"/>
                  </a:lnTo>
                  <a:lnTo>
                    <a:pt x="136" y="199"/>
                  </a:lnTo>
                  <a:lnTo>
                    <a:pt x="136" y="195"/>
                  </a:lnTo>
                  <a:lnTo>
                    <a:pt x="132" y="195"/>
                  </a:lnTo>
                  <a:lnTo>
                    <a:pt x="132" y="199"/>
                  </a:lnTo>
                  <a:lnTo>
                    <a:pt x="169" y="198"/>
                  </a:lnTo>
                  <a:lnTo>
                    <a:pt x="202" y="197"/>
                  </a:lnTo>
                  <a:lnTo>
                    <a:pt x="206" y="195"/>
                  </a:lnTo>
                  <a:lnTo>
                    <a:pt x="206" y="191"/>
                  </a:lnTo>
                  <a:lnTo>
                    <a:pt x="202" y="191"/>
                  </a:lnTo>
                  <a:lnTo>
                    <a:pt x="202" y="195"/>
                  </a:lnTo>
                  <a:lnTo>
                    <a:pt x="222" y="195"/>
                  </a:lnTo>
                  <a:lnTo>
                    <a:pt x="222" y="75"/>
                  </a:lnTo>
                  <a:lnTo>
                    <a:pt x="218" y="75"/>
                  </a:lnTo>
                  <a:lnTo>
                    <a:pt x="218" y="79"/>
                  </a:lnTo>
                  <a:lnTo>
                    <a:pt x="223" y="79"/>
                  </a:lnTo>
                  <a:lnTo>
                    <a:pt x="223" y="64"/>
                  </a:lnTo>
                  <a:lnTo>
                    <a:pt x="220" y="62"/>
                  </a:lnTo>
                  <a:lnTo>
                    <a:pt x="218" y="64"/>
                  </a:lnTo>
                  <a:lnTo>
                    <a:pt x="222" y="64"/>
                  </a:lnTo>
                  <a:lnTo>
                    <a:pt x="222" y="37"/>
                  </a:lnTo>
                  <a:lnTo>
                    <a:pt x="217" y="37"/>
                  </a:lnTo>
                  <a:lnTo>
                    <a:pt x="217" y="40"/>
                  </a:lnTo>
                  <a:lnTo>
                    <a:pt x="220" y="40"/>
                  </a:lnTo>
                  <a:lnTo>
                    <a:pt x="220" y="39"/>
                  </a:lnTo>
                  <a:lnTo>
                    <a:pt x="217" y="39"/>
                  </a:lnTo>
                  <a:lnTo>
                    <a:pt x="217" y="42"/>
                  </a:lnTo>
                  <a:lnTo>
                    <a:pt x="222" y="42"/>
                  </a:lnTo>
                  <a:lnTo>
                    <a:pt x="222" y="36"/>
                  </a:lnTo>
                  <a:lnTo>
                    <a:pt x="218" y="32"/>
                  </a:lnTo>
                  <a:lnTo>
                    <a:pt x="215" y="35"/>
                  </a:lnTo>
                  <a:lnTo>
                    <a:pt x="219" y="35"/>
                  </a:lnTo>
                  <a:lnTo>
                    <a:pt x="219" y="32"/>
                  </a:lnTo>
                  <a:lnTo>
                    <a:pt x="217" y="29"/>
                  </a:lnTo>
                  <a:lnTo>
                    <a:pt x="214" y="32"/>
                  </a:lnTo>
                  <a:lnTo>
                    <a:pt x="215" y="36"/>
                  </a:lnTo>
                  <a:lnTo>
                    <a:pt x="219" y="35"/>
                  </a:lnTo>
                  <a:lnTo>
                    <a:pt x="222" y="33"/>
                  </a:lnTo>
                  <a:lnTo>
                    <a:pt x="222" y="29"/>
                  </a:lnTo>
                  <a:lnTo>
                    <a:pt x="218" y="29"/>
                  </a:lnTo>
                  <a:lnTo>
                    <a:pt x="218" y="33"/>
                  </a:lnTo>
                  <a:lnTo>
                    <a:pt x="227" y="33"/>
                  </a:lnTo>
                  <a:lnTo>
                    <a:pt x="227" y="26"/>
                  </a:lnTo>
                  <a:lnTo>
                    <a:pt x="224" y="26"/>
                  </a:lnTo>
                  <a:lnTo>
                    <a:pt x="218" y="24"/>
                  </a:lnTo>
                  <a:lnTo>
                    <a:pt x="217" y="27"/>
                  </a:lnTo>
                  <a:lnTo>
                    <a:pt x="220" y="27"/>
                  </a:lnTo>
                  <a:lnTo>
                    <a:pt x="220" y="23"/>
                  </a:lnTo>
                  <a:lnTo>
                    <a:pt x="191" y="23"/>
                  </a:lnTo>
                  <a:lnTo>
                    <a:pt x="191" y="26"/>
                  </a:lnTo>
                  <a:lnTo>
                    <a:pt x="195" y="26"/>
                  </a:lnTo>
                  <a:lnTo>
                    <a:pt x="195" y="22"/>
                  </a:lnTo>
                  <a:lnTo>
                    <a:pt x="156" y="22"/>
                  </a:lnTo>
                  <a:lnTo>
                    <a:pt x="156" y="24"/>
                  </a:lnTo>
                  <a:lnTo>
                    <a:pt x="160" y="24"/>
                  </a:lnTo>
                  <a:lnTo>
                    <a:pt x="160" y="20"/>
                  </a:lnTo>
                  <a:lnTo>
                    <a:pt x="156" y="20"/>
                  </a:lnTo>
                  <a:lnTo>
                    <a:pt x="119" y="19"/>
                  </a:lnTo>
                  <a:lnTo>
                    <a:pt x="119" y="22"/>
                  </a:lnTo>
                  <a:lnTo>
                    <a:pt x="123" y="22"/>
                  </a:lnTo>
                  <a:lnTo>
                    <a:pt x="123" y="18"/>
                  </a:lnTo>
                  <a:lnTo>
                    <a:pt x="99" y="18"/>
                  </a:lnTo>
                  <a:lnTo>
                    <a:pt x="99" y="20"/>
                  </a:lnTo>
                  <a:lnTo>
                    <a:pt x="103" y="20"/>
                  </a:lnTo>
                  <a:lnTo>
                    <a:pt x="103" y="16"/>
                  </a:lnTo>
                  <a:lnTo>
                    <a:pt x="100" y="16"/>
                  </a:lnTo>
                  <a:lnTo>
                    <a:pt x="97" y="15"/>
                  </a:lnTo>
                  <a:lnTo>
                    <a:pt x="96" y="18"/>
                  </a:lnTo>
                  <a:lnTo>
                    <a:pt x="100" y="18"/>
                  </a:lnTo>
                  <a:lnTo>
                    <a:pt x="100" y="14"/>
                  </a:lnTo>
                  <a:lnTo>
                    <a:pt x="97" y="11"/>
                  </a:lnTo>
                  <a:lnTo>
                    <a:pt x="95" y="14"/>
                  </a:lnTo>
                  <a:lnTo>
                    <a:pt x="97" y="16"/>
                  </a:lnTo>
                  <a:lnTo>
                    <a:pt x="100" y="14"/>
                  </a:lnTo>
                  <a:lnTo>
                    <a:pt x="100" y="11"/>
                  </a:lnTo>
                  <a:lnTo>
                    <a:pt x="96" y="11"/>
                  </a:lnTo>
                  <a:lnTo>
                    <a:pt x="96" y="15"/>
                  </a:lnTo>
                  <a:lnTo>
                    <a:pt x="101" y="15"/>
                  </a:lnTo>
                  <a:lnTo>
                    <a:pt x="101" y="7"/>
                  </a:lnTo>
                  <a:lnTo>
                    <a:pt x="96" y="7"/>
                  </a:lnTo>
                  <a:lnTo>
                    <a:pt x="96" y="10"/>
                  </a:lnTo>
                  <a:lnTo>
                    <a:pt x="100" y="10"/>
                  </a:lnTo>
                  <a:lnTo>
                    <a:pt x="100" y="5"/>
                  </a:lnTo>
                  <a:lnTo>
                    <a:pt x="90" y="5"/>
                  </a:lnTo>
                  <a:lnTo>
                    <a:pt x="90" y="7"/>
                  </a:lnTo>
                  <a:lnTo>
                    <a:pt x="93" y="7"/>
                  </a:lnTo>
                  <a:lnTo>
                    <a:pt x="93" y="6"/>
                  </a:lnTo>
                  <a:lnTo>
                    <a:pt x="90" y="6"/>
                  </a:lnTo>
                  <a:lnTo>
                    <a:pt x="90" y="10"/>
                  </a:lnTo>
                  <a:lnTo>
                    <a:pt x="97" y="10"/>
                  </a:lnTo>
                  <a:lnTo>
                    <a:pt x="97" y="5"/>
                  </a:lnTo>
                  <a:lnTo>
                    <a:pt x="93" y="5"/>
                  </a:lnTo>
                  <a:lnTo>
                    <a:pt x="93" y="9"/>
                  </a:lnTo>
                  <a:lnTo>
                    <a:pt x="114" y="7"/>
                  </a:lnTo>
                  <a:lnTo>
                    <a:pt x="147" y="6"/>
                  </a:lnTo>
                  <a:lnTo>
                    <a:pt x="150" y="5"/>
                  </a:lnTo>
                  <a:lnTo>
                    <a:pt x="150" y="2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12"/>
            <p:cNvSpPr>
              <a:spLocks noChangeAspect="1"/>
            </p:cNvSpPr>
            <p:nvPr/>
          </p:nvSpPr>
          <p:spPr bwMode="auto">
            <a:xfrm rot="16200000">
              <a:off x="4333" y="1536"/>
              <a:ext cx="216" cy="798"/>
            </a:xfrm>
            <a:custGeom>
              <a:avLst/>
              <a:gdLst>
                <a:gd name="T0" fmla="*/ 8 w 143"/>
                <a:gd name="T1" fmla="*/ 14 h 543"/>
                <a:gd name="T2" fmla="*/ 14 w 143"/>
                <a:gd name="T3" fmla="*/ 25 h 543"/>
                <a:gd name="T4" fmla="*/ 34 w 143"/>
                <a:gd name="T5" fmla="*/ 45 h 543"/>
                <a:gd name="T6" fmla="*/ 134 w 143"/>
                <a:gd name="T7" fmla="*/ 52 h 543"/>
                <a:gd name="T8" fmla="*/ 131 w 143"/>
                <a:gd name="T9" fmla="*/ 65 h 543"/>
                <a:gd name="T10" fmla="*/ 135 w 143"/>
                <a:gd name="T11" fmla="*/ 184 h 543"/>
                <a:gd name="T12" fmla="*/ 64 w 143"/>
                <a:gd name="T13" fmla="*/ 189 h 543"/>
                <a:gd name="T14" fmla="*/ 49 w 143"/>
                <a:gd name="T15" fmla="*/ 194 h 543"/>
                <a:gd name="T16" fmla="*/ 121 w 143"/>
                <a:gd name="T17" fmla="*/ 211 h 543"/>
                <a:gd name="T18" fmla="*/ 132 w 143"/>
                <a:gd name="T19" fmla="*/ 225 h 543"/>
                <a:gd name="T20" fmla="*/ 135 w 143"/>
                <a:gd name="T21" fmla="*/ 263 h 543"/>
                <a:gd name="T22" fmla="*/ 70 w 143"/>
                <a:gd name="T23" fmla="*/ 286 h 543"/>
                <a:gd name="T24" fmla="*/ 12 w 143"/>
                <a:gd name="T25" fmla="*/ 298 h 543"/>
                <a:gd name="T26" fmla="*/ 12 w 143"/>
                <a:gd name="T27" fmla="*/ 307 h 543"/>
                <a:gd name="T28" fmla="*/ 10 w 143"/>
                <a:gd name="T29" fmla="*/ 319 h 543"/>
                <a:gd name="T30" fmla="*/ 18 w 143"/>
                <a:gd name="T31" fmla="*/ 334 h 543"/>
                <a:gd name="T32" fmla="*/ 44 w 143"/>
                <a:gd name="T33" fmla="*/ 335 h 543"/>
                <a:gd name="T34" fmla="*/ 55 w 143"/>
                <a:gd name="T35" fmla="*/ 351 h 543"/>
                <a:gd name="T36" fmla="*/ 134 w 143"/>
                <a:gd name="T37" fmla="*/ 354 h 543"/>
                <a:gd name="T38" fmla="*/ 121 w 143"/>
                <a:gd name="T39" fmla="*/ 373 h 543"/>
                <a:gd name="T40" fmla="*/ 8 w 143"/>
                <a:gd name="T41" fmla="*/ 379 h 543"/>
                <a:gd name="T42" fmla="*/ 12 w 143"/>
                <a:gd name="T43" fmla="*/ 392 h 543"/>
                <a:gd name="T44" fmla="*/ 130 w 143"/>
                <a:gd name="T45" fmla="*/ 400 h 543"/>
                <a:gd name="T46" fmla="*/ 131 w 143"/>
                <a:gd name="T47" fmla="*/ 412 h 543"/>
                <a:gd name="T48" fmla="*/ 77 w 143"/>
                <a:gd name="T49" fmla="*/ 464 h 543"/>
                <a:gd name="T50" fmla="*/ 10 w 143"/>
                <a:gd name="T51" fmla="*/ 478 h 543"/>
                <a:gd name="T52" fmla="*/ 53 w 143"/>
                <a:gd name="T53" fmla="*/ 494 h 543"/>
                <a:gd name="T54" fmla="*/ 127 w 143"/>
                <a:gd name="T55" fmla="*/ 503 h 543"/>
                <a:gd name="T56" fmla="*/ 108 w 143"/>
                <a:gd name="T57" fmla="*/ 514 h 543"/>
                <a:gd name="T58" fmla="*/ 42 w 143"/>
                <a:gd name="T59" fmla="*/ 526 h 543"/>
                <a:gd name="T60" fmla="*/ 60 w 143"/>
                <a:gd name="T61" fmla="*/ 539 h 543"/>
                <a:gd name="T62" fmla="*/ 88 w 143"/>
                <a:gd name="T63" fmla="*/ 538 h 543"/>
                <a:gd name="T64" fmla="*/ 48 w 143"/>
                <a:gd name="T65" fmla="*/ 526 h 543"/>
                <a:gd name="T66" fmla="*/ 65 w 143"/>
                <a:gd name="T67" fmla="*/ 517 h 543"/>
                <a:gd name="T68" fmla="*/ 137 w 143"/>
                <a:gd name="T69" fmla="*/ 506 h 543"/>
                <a:gd name="T70" fmla="*/ 123 w 143"/>
                <a:gd name="T71" fmla="*/ 490 h 543"/>
                <a:gd name="T72" fmla="*/ 13 w 143"/>
                <a:gd name="T73" fmla="*/ 479 h 543"/>
                <a:gd name="T74" fmla="*/ 16 w 143"/>
                <a:gd name="T75" fmla="*/ 474 h 543"/>
                <a:gd name="T76" fmla="*/ 135 w 143"/>
                <a:gd name="T77" fmla="*/ 411 h 543"/>
                <a:gd name="T78" fmla="*/ 143 w 143"/>
                <a:gd name="T79" fmla="*/ 407 h 543"/>
                <a:gd name="T80" fmla="*/ 12 w 143"/>
                <a:gd name="T81" fmla="*/ 390 h 543"/>
                <a:gd name="T82" fmla="*/ 16 w 143"/>
                <a:gd name="T83" fmla="*/ 379 h 543"/>
                <a:gd name="T84" fmla="*/ 99 w 143"/>
                <a:gd name="T85" fmla="*/ 378 h 543"/>
                <a:gd name="T86" fmla="*/ 132 w 143"/>
                <a:gd name="T87" fmla="*/ 359 h 543"/>
                <a:gd name="T88" fmla="*/ 83 w 143"/>
                <a:gd name="T89" fmla="*/ 347 h 543"/>
                <a:gd name="T90" fmla="*/ 43 w 143"/>
                <a:gd name="T91" fmla="*/ 341 h 543"/>
                <a:gd name="T92" fmla="*/ 32 w 143"/>
                <a:gd name="T93" fmla="*/ 329 h 543"/>
                <a:gd name="T94" fmla="*/ 16 w 143"/>
                <a:gd name="T95" fmla="*/ 315 h 543"/>
                <a:gd name="T96" fmla="*/ 14 w 143"/>
                <a:gd name="T97" fmla="*/ 306 h 543"/>
                <a:gd name="T98" fmla="*/ 10 w 143"/>
                <a:gd name="T99" fmla="*/ 293 h 543"/>
                <a:gd name="T100" fmla="*/ 74 w 143"/>
                <a:gd name="T101" fmla="*/ 290 h 543"/>
                <a:gd name="T102" fmla="*/ 134 w 143"/>
                <a:gd name="T103" fmla="*/ 263 h 543"/>
                <a:gd name="T104" fmla="*/ 135 w 143"/>
                <a:gd name="T105" fmla="*/ 219 h 543"/>
                <a:gd name="T106" fmla="*/ 101 w 143"/>
                <a:gd name="T107" fmla="*/ 208 h 543"/>
                <a:gd name="T108" fmla="*/ 48 w 143"/>
                <a:gd name="T109" fmla="*/ 201 h 543"/>
                <a:gd name="T110" fmla="*/ 70 w 143"/>
                <a:gd name="T111" fmla="*/ 188 h 543"/>
                <a:gd name="T112" fmla="*/ 137 w 143"/>
                <a:gd name="T113" fmla="*/ 180 h 543"/>
                <a:gd name="T114" fmla="*/ 132 w 143"/>
                <a:gd name="T115" fmla="*/ 62 h 543"/>
                <a:gd name="T116" fmla="*/ 134 w 143"/>
                <a:gd name="T117" fmla="*/ 49 h 543"/>
                <a:gd name="T118" fmla="*/ 16 w 143"/>
                <a:gd name="T119" fmla="*/ 45 h 543"/>
                <a:gd name="T120" fmla="*/ 20 w 143"/>
                <a:gd name="T121" fmla="*/ 28 h 543"/>
                <a:gd name="T122" fmla="*/ 9 w 143"/>
                <a:gd name="T123" fmla="*/ 6 h 543"/>
                <a:gd name="T124" fmla="*/ 123 w 143"/>
                <a:gd name="T125" fmla="*/ 1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" h="543">
                  <a:moveTo>
                    <a:pt x="123" y="1"/>
                  </a:moveTo>
                  <a:lnTo>
                    <a:pt x="117" y="1"/>
                  </a:lnTo>
                  <a:lnTo>
                    <a:pt x="117" y="2"/>
                  </a:lnTo>
                  <a:lnTo>
                    <a:pt x="119" y="2"/>
                  </a:lnTo>
                  <a:lnTo>
                    <a:pt x="119" y="0"/>
                  </a:lnTo>
                  <a:lnTo>
                    <a:pt x="83" y="0"/>
                  </a:lnTo>
                  <a:lnTo>
                    <a:pt x="83" y="4"/>
                  </a:lnTo>
                  <a:lnTo>
                    <a:pt x="86" y="4"/>
                  </a:lnTo>
                  <a:lnTo>
                    <a:pt x="86" y="1"/>
                  </a:lnTo>
                  <a:lnTo>
                    <a:pt x="47" y="1"/>
                  </a:lnTo>
                  <a:lnTo>
                    <a:pt x="47" y="5"/>
                  </a:lnTo>
                  <a:lnTo>
                    <a:pt x="49" y="5"/>
                  </a:lnTo>
                  <a:lnTo>
                    <a:pt x="49" y="2"/>
                  </a:lnTo>
                  <a:lnTo>
                    <a:pt x="20" y="4"/>
                  </a:lnTo>
                  <a:lnTo>
                    <a:pt x="7" y="5"/>
                  </a:lnTo>
                  <a:lnTo>
                    <a:pt x="4" y="5"/>
                  </a:lnTo>
                  <a:lnTo>
                    <a:pt x="4" y="10"/>
                  </a:lnTo>
                  <a:lnTo>
                    <a:pt x="8" y="14"/>
                  </a:lnTo>
                  <a:lnTo>
                    <a:pt x="13" y="15"/>
                  </a:lnTo>
                  <a:lnTo>
                    <a:pt x="13" y="12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3" y="14"/>
                  </a:lnTo>
                  <a:lnTo>
                    <a:pt x="12" y="12"/>
                  </a:lnTo>
                  <a:lnTo>
                    <a:pt x="9" y="14"/>
                  </a:lnTo>
                  <a:lnTo>
                    <a:pt x="9" y="26"/>
                  </a:lnTo>
                  <a:lnTo>
                    <a:pt x="14" y="26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12" y="25"/>
                  </a:lnTo>
                  <a:lnTo>
                    <a:pt x="14" y="27"/>
                  </a:lnTo>
                  <a:lnTo>
                    <a:pt x="16" y="25"/>
                  </a:lnTo>
                  <a:lnTo>
                    <a:pt x="13" y="25"/>
                  </a:lnTo>
                  <a:lnTo>
                    <a:pt x="13" y="27"/>
                  </a:lnTo>
                  <a:lnTo>
                    <a:pt x="16" y="27"/>
                  </a:lnTo>
                  <a:lnTo>
                    <a:pt x="14" y="25"/>
                  </a:lnTo>
                  <a:lnTo>
                    <a:pt x="10" y="28"/>
                  </a:lnTo>
                  <a:lnTo>
                    <a:pt x="10" y="31"/>
                  </a:lnTo>
                  <a:lnTo>
                    <a:pt x="13" y="31"/>
                  </a:lnTo>
                  <a:lnTo>
                    <a:pt x="13" y="28"/>
                  </a:lnTo>
                  <a:lnTo>
                    <a:pt x="8" y="28"/>
                  </a:lnTo>
                  <a:lnTo>
                    <a:pt x="8" y="39"/>
                  </a:lnTo>
                  <a:lnTo>
                    <a:pt x="12" y="39"/>
                  </a:lnTo>
                  <a:lnTo>
                    <a:pt x="12" y="35"/>
                  </a:lnTo>
                  <a:lnTo>
                    <a:pt x="9" y="35"/>
                  </a:lnTo>
                  <a:lnTo>
                    <a:pt x="9" y="45"/>
                  </a:lnTo>
                  <a:lnTo>
                    <a:pt x="12" y="47"/>
                  </a:lnTo>
                  <a:lnTo>
                    <a:pt x="16" y="48"/>
                  </a:lnTo>
                  <a:lnTo>
                    <a:pt x="16" y="44"/>
                  </a:lnTo>
                  <a:lnTo>
                    <a:pt x="13" y="44"/>
                  </a:lnTo>
                  <a:lnTo>
                    <a:pt x="13" y="49"/>
                  </a:lnTo>
                  <a:lnTo>
                    <a:pt x="36" y="49"/>
                  </a:lnTo>
                  <a:lnTo>
                    <a:pt x="36" y="45"/>
                  </a:lnTo>
                  <a:lnTo>
                    <a:pt x="34" y="45"/>
                  </a:lnTo>
                  <a:lnTo>
                    <a:pt x="34" y="49"/>
                  </a:lnTo>
                  <a:lnTo>
                    <a:pt x="36" y="50"/>
                  </a:lnTo>
                  <a:lnTo>
                    <a:pt x="73" y="52"/>
                  </a:lnTo>
                  <a:lnTo>
                    <a:pt x="73" y="48"/>
                  </a:lnTo>
                  <a:lnTo>
                    <a:pt x="70" y="48"/>
                  </a:lnTo>
                  <a:lnTo>
                    <a:pt x="70" y="53"/>
                  </a:lnTo>
                  <a:lnTo>
                    <a:pt x="106" y="53"/>
                  </a:lnTo>
                  <a:lnTo>
                    <a:pt x="106" y="49"/>
                  </a:lnTo>
                  <a:lnTo>
                    <a:pt x="104" y="49"/>
                  </a:lnTo>
                  <a:lnTo>
                    <a:pt x="104" y="54"/>
                  </a:lnTo>
                  <a:lnTo>
                    <a:pt x="132" y="54"/>
                  </a:lnTo>
                  <a:lnTo>
                    <a:pt x="132" y="50"/>
                  </a:lnTo>
                  <a:lnTo>
                    <a:pt x="130" y="50"/>
                  </a:lnTo>
                  <a:lnTo>
                    <a:pt x="130" y="54"/>
                  </a:lnTo>
                  <a:lnTo>
                    <a:pt x="132" y="56"/>
                  </a:lnTo>
                  <a:lnTo>
                    <a:pt x="139" y="57"/>
                  </a:lnTo>
                  <a:lnTo>
                    <a:pt x="139" y="50"/>
                  </a:lnTo>
                  <a:lnTo>
                    <a:pt x="134" y="52"/>
                  </a:lnTo>
                  <a:lnTo>
                    <a:pt x="131" y="52"/>
                  </a:lnTo>
                  <a:lnTo>
                    <a:pt x="131" y="56"/>
                  </a:lnTo>
                  <a:lnTo>
                    <a:pt x="134" y="56"/>
                  </a:lnTo>
                  <a:lnTo>
                    <a:pt x="134" y="53"/>
                  </a:lnTo>
                  <a:lnTo>
                    <a:pt x="130" y="54"/>
                  </a:lnTo>
                  <a:lnTo>
                    <a:pt x="123" y="56"/>
                  </a:lnTo>
                  <a:lnTo>
                    <a:pt x="128" y="59"/>
                  </a:lnTo>
                  <a:lnTo>
                    <a:pt x="130" y="61"/>
                  </a:lnTo>
                  <a:lnTo>
                    <a:pt x="131" y="58"/>
                  </a:lnTo>
                  <a:lnTo>
                    <a:pt x="128" y="58"/>
                  </a:lnTo>
                  <a:lnTo>
                    <a:pt x="128" y="61"/>
                  </a:lnTo>
                  <a:lnTo>
                    <a:pt x="131" y="63"/>
                  </a:lnTo>
                  <a:lnTo>
                    <a:pt x="132" y="61"/>
                  </a:lnTo>
                  <a:lnTo>
                    <a:pt x="130" y="61"/>
                  </a:lnTo>
                  <a:lnTo>
                    <a:pt x="130" y="69"/>
                  </a:lnTo>
                  <a:lnTo>
                    <a:pt x="134" y="69"/>
                  </a:lnTo>
                  <a:lnTo>
                    <a:pt x="134" y="65"/>
                  </a:lnTo>
                  <a:lnTo>
                    <a:pt x="131" y="65"/>
                  </a:lnTo>
                  <a:lnTo>
                    <a:pt x="131" y="72"/>
                  </a:lnTo>
                  <a:lnTo>
                    <a:pt x="135" y="72"/>
                  </a:lnTo>
                  <a:lnTo>
                    <a:pt x="135" y="69"/>
                  </a:lnTo>
                  <a:lnTo>
                    <a:pt x="132" y="69"/>
                  </a:lnTo>
                  <a:lnTo>
                    <a:pt x="132" y="136"/>
                  </a:lnTo>
                  <a:lnTo>
                    <a:pt x="135" y="136"/>
                  </a:lnTo>
                  <a:lnTo>
                    <a:pt x="134" y="133"/>
                  </a:lnTo>
                  <a:lnTo>
                    <a:pt x="131" y="136"/>
                  </a:lnTo>
                  <a:lnTo>
                    <a:pt x="131" y="145"/>
                  </a:lnTo>
                  <a:lnTo>
                    <a:pt x="134" y="148"/>
                  </a:lnTo>
                  <a:lnTo>
                    <a:pt x="135" y="145"/>
                  </a:lnTo>
                  <a:lnTo>
                    <a:pt x="132" y="145"/>
                  </a:lnTo>
                  <a:lnTo>
                    <a:pt x="132" y="175"/>
                  </a:lnTo>
                  <a:lnTo>
                    <a:pt x="135" y="175"/>
                  </a:lnTo>
                  <a:lnTo>
                    <a:pt x="135" y="172"/>
                  </a:lnTo>
                  <a:lnTo>
                    <a:pt x="131" y="172"/>
                  </a:lnTo>
                  <a:lnTo>
                    <a:pt x="131" y="184"/>
                  </a:lnTo>
                  <a:lnTo>
                    <a:pt x="135" y="184"/>
                  </a:lnTo>
                  <a:lnTo>
                    <a:pt x="135" y="180"/>
                  </a:lnTo>
                  <a:lnTo>
                    <a:pt x="132" y="180"/>
                  </a:lnTo>
                  <a:lnTo>
                    <a:pt x="132" y="181"/>
                  </a:lnTo>
                  <a:lnTo>
                    <a:pt x="135" y="181"/>
                  </a:lnTo>
                  <a:lnTo>
                    <a:pt x="135" y="179"/>
                  </a:lnTo>
                  <a:lnTo>
                    <a:pt x="131" y="180"/>
                  </a:lnTo>
                  <a:lnTo>
                    <a:pt x="128" y="180"/>
                  </a:lnTo>
                  <a:lnTo>
                    <a:pt x="128" y="184"/>
                  </a:lnTo>
                  <a:lnTo>
                    <a:pt x="131" y="184"/>
                  </a:lnTo>
                  <a:lnTo>
                    <a:pt x="131" y="181"/>
                  </a:lnTo>
                  <a:lnTo>
                    <a:pt x="114" y="181"/>
                  </a:lnTo>
                  <a:lnTo>
                    <a:pt x="114" y="185"/>
                  </a:lnTo>
                  <a:lnTo>
                    <a:pt x="117" y="185"/>
                  </a:lnTo>
                  <a:lnTo>
                    <a:pt x="117" y="183"/>
                  </a:lnTo>
                  <a:lnTo>
                    <a:pt x="91" y="184"/>
                  </a:lnTo>
                  <a:lnTo>
                    <a:pt x="66" y="185"/>
                  </a:lnTo>
                  <a:lnTo>
                    <a:pt x="64" y="185"/>
                  </a:lnTo>
                  <a:lnTo>
                    <a:pt x="64" y="189"/>
                  </a:lnTo>
                  <a:lnTo>
                    <a:pt x="66" y="189"/>
                  </a:lnTo>
                  <a:lnTo>
                    <a:pt x="66" y="186"/>
                  </a:lnTo>
                  <a:lnTo>
                    <a:pt x="49" y="188"/>
                  </a:lnTo>
                  <a:lnTo>
                    <a:pt x="48" y="188"/>
                  </a:lnTo>
                  <a:lnTo>
                    <a:pt x="49" y="188"/>
                  </a:lnTo>
                  <a:lnTo>
                    <a:pt x="44" y="189"/>
                  </a:lnTo>
                  <a:lnTo>
                    <a:pt x="42" y="189"/>
                  </a:lnTo>
                  <a:lnTo>
                    <a:pt x="42" y="197"/>
                  </a:lnTo>
                  <a:lnTo>
                    <a:pt x="47" y="197"/>
                  </a:lnTo>
                  <a:lnTo>
                    <a:pt x="47" y="193"/>
                  </a:lnTo>
                  <a:lnTo>
                    <a:pt x="44" y="193"/>
                  </a:lnTo>
                  <a:lnTo>
                    <a:pt x="44" y="198"/>
                  </a:lnTo>
                  <a:lnTo>
                    <a:pt x="49" y="198"/>
                  </a:lnTo>
                  <a:lnTo>
                    <a:pt x="49" y="194"/>
                  </a:lnTo>
                  <a:lnTo>
                    <a:pt x="47" y="194"/>
                  </a:lnTo>
                  <a:lnTo>
                    <a:pt x="47" y="197"/>
                  </a:lnTo>
                  <a:lnTo>
                    <a:pt x="49" y="197"/>
                  </a:lnTo>
                  <a:lnTo>
                    <a:pt x="49" y="194"/>
                  </a:lnTo>
                  <a:lnTo>
                    <a:pt x="45" y="194"/>
                  </a:lnTo>
                  <a:lnTo>
                    <a:pt x="45" y="207"/>
                  </a:lnTo>
                  <a:lnTo>
                    <a:pt x="48" y="208"/>
                  </a:lnTo>
                  <a:lnTo>
                    <a:pt x="55" y="210"/>
                  </a:lnTo>
                  <a:lnTo>
                    <a:pt x="55" y="206"/>
                  </a:lnTo>
                  <a:lnTo>
                    <a:pt x="52" y="206"/>
                  </a:lnTo>
                  <a:lnTo>
                    <a:pt x="52" y="211"/>
                  </a:lnTo>
                  <a:lnTo>
                    <a:pt x="74" y="211"/>
                  </a:lnTo>
                  <a:lnTo>
                    <a:pt x="74" y="207"/>
                  </a:lnTo>
                  <a:lnTo>
                    <a:pt x="71" y="207"/>
                  </a:lnTo>
                  <a:lnTo>
                    <a:pt x="71" y="212"/>
                  </a:lnTo>
                  <a:lnTo>
                    <a:pt x="101" y="212"/>
                  </a:lnTo>
                  <a:lnTo>
                    <a:pt x="101" y="208"/>
                  </a:lnTo>
                  <a:lnTo>
                    <a:pt x="99" y="208"/>
                  </a:lnTo>
                  <a:lnTo>
                    <a:pt x="99" y="215"/>
                  </a:lnTo>
                  <a:lnTo>
                    <a:pt x="123" y="215"/>
                  </a:lnTo>
                  <a:lnTo>
                    <a:pt x="123" y="211"/>
                  </a:lnTo>
                  <a:lnTo>
                    <a:pt x="121" y="211"/>
                  </a:lnTo>
                  <a:lnTo>
                    <a:pt x="121" y="216"/>
                  </a:lnTo>
                  <a:lnTo>
                    <a:pt x="136" y="216"/>
                  </a:lnTo>
                  <a:lnTo>
                    <a:pt x="136" y="212"/>
                  </a:lnTo>
                  <a:lnTo>
                    <a:pt x="134" y="212"/>
                  </a:lnTo>
                  <a:lnTo>
                    <a:pt x="134" y="215"/>
                  </a:lnTo>
                  <a:lnTo>
                    <a:pt x="136" y="215"/>
                  </a:lnTo>
                  <a:lnTo>
                    <a:pt x="136" y="212"/>
                  </a:lnTo>
                  <a:lnTo>
                    <a:pt x="132" y="214"/>
                  </a:lnTo>
                  <a:lnTo>
                    <a:pt x="130" y="214"/>
                  </a:lnTo>
                  <a:lnTo>
                    <a:pt x="130" y="218"/>
                  </a:lnTo>
                  <a:lnTo>
                    <a:pt x="132" y="218"/>
                  </a:lnTo>
                  <a:lnTo>
                    <a:pt x="131" y="215"/>
                  </a:lnTo>
                  <a:lnTo>
                    <a:pt x="127" y="219"/>
                  </a:lnTo>
                  <a:lnTo>
                    <a:pt x="131" y="223"/>
                  </a:lnTo>
                  <a:lnTo>
                    <a:pt x="132" y="220"/>
                  </a:lnTo>
                  <a:lnTo>
                    <a:pt x="130" y="220"/>
                  </a:lnTo>
                  <a:lnTo>
                    <a:pt x="130" y="223"/>
                  </a:lnTo>
                  <a:lnTo>
                    <a:pt x="132" y="225"/>
                  </a:lnTo>
                  <a:lnTo>
                    <a:pt x="134" y="223"/>
                  </a:lnTo>
                  <a:lnTo>
                    <a:pt x="132" y="220"/>
                  </a:lnTo>
                  <a:lnTo>
                    <a:pt x="130" y="223"/>
                  </a:lnTo>
                  <a:lnTo>
                    <a:pt x="130" y="229"/>
                  </a:lnTo>
                  <a:lnTo>
                    <a:pt x="134" y="229"/>
                  </a:lnTo>
                  <a:lnTo>
                    <a:pt x="134" y="225"/>
                  </a:lnTo>
                  <a:lnTo>
                    <a:pt x="131" y="225"/>
                  </a:lnTo>
                  <a:lnTo>
                    <a:pt x="131" y="234"/>
                  </a:lnTo>
                  <a:lnTo>
                    <a:pt x="135" y="234"/>
                  </a:lnTo>
                  <a:lnTo>
                    <a:pt x="135" y="231"/>
                  </a:lnTo>
                  <a:lnTo>
                    <a:pt x="132" y="231"/>
                  </a:lnTo>
                  <a:lnTo>
                    <a:pt x="132" y="237"/>
                  </a:lnTo>
                  <a:lnTo>
                    <a:pt x="135" y="237"/>
                  </a:lnTo>
                  <a:lnTo>
                    <a:pt x="134" y="234"/>
                  </a:lnTo>
                  <a:lnTo>
                    <a:pt x="131" y="237"/>
                  </a:lnTo>
                  <a:lnTo>
                    <a:pt x="131" y="267"/>
                  </a:lnTo>
                  <a:lnTo>
                    <a:pt x="135" y="267"/>
                  </a:lnTo>
                  <a:lnTo>
                    <a:pt x="135" y="263"/>
                  </a:lnTo>
                  <a:lnTo>
                    <a:pt x="132" y="263"/>
                  </a:lnTo>
                  <a:lnTo>
                    <a:pt x="132" y="268"/>
                  </a:lnTo>
                  <a:lnTo>
                    <a:pt x="135" y="268"/>
                  </a:lnTo>
                  <a:lnTo>
                    <a:pt x="134" y="265"/>
                  </a:lnTo>
                  <a:lnTo>
                    <a:pt x="131" y="268"/>
                  </a:lnTo>
                  <a:lnTo>
                    <a:pt x="131" y="280"/>
                  </a:lnTo>
                  <a:lnTo>
                    <a:pt x="134" y="280"/>
                  </a:lnTo>
                  <a:lnTo>
                    <a:pt x="134" y="277"/>
                  </a:lnTo>
                  <a:lnTo>
                    <a:pt x="128" y="278"/>
                  </a:lnTo>
                  <a:lnTo>
                    <a:pt x="126" y="278"/>
                  </a:lnTo>
                  <a:lnTo>
                    <a:pt x="126" y="282"/>
                  </a:lnTo>
                  <a:lnTo>
                    <a:pt x="128" y="282"/>
                  </a:lnTo>
                  <a:lnTo>
                    <a:pt x="128" y="280"/>
                  </a:lnTo>
                  <a:lnTo>
                    <a:pt x="106" y="281"/>
                  </a:lnTo>
                  <a:lnTo>
                    <a:pt x="70" y="282"/>
                  </a:lnTo>
                  <a:lnTo>
                    <a:pt x="67" y="282"/>
                  </a:lnTo>
                  <a:lnTo>
                    <a:pt x="67" y="286"/>
                  </a:lnTo>
                  <a:lnTo>
                    <a:pt x="70" y="286"/>
                  </a:lnTo>
                  <a:lnTo>
                    <a:pt x="70" y="284"/>
                  </a:lnTo>
                  <a:lnTo>
                    <a:pt x="34" y="284"/>
                  </a:lnTo>
                  <a:lnTo>
                    <a:pt x="34" y="288"/>
                  </a:lnTo>
                  <a:lnTo>
                    <a:pt x="36" y="288"/>
                  </a:lnTo>
                  <a:lnTo>
                    <a:pt x="36" y="285"/>
                  </a:lnTo>
                  <a:lnTo>
                    <a:pt x="12" y="286"/>
                  </a:lnTo>
                  <a:lnTo>
                    <a:pt x="9" y="286"/>
                  </a:lnTo>
                  <a:lnTo>
                    <a:pt x="9" y="290"/>
                  </a:lnTo>
                  <a:lnTo>
                    <a:pt x="12" y="290"/>
                  </a:lnTo>
                  <a:lnTo>
                    <a:pt x="12" y="288"/>
                  </a:lnTo>
                  <a:lnTo>
                    <a:pt x="3" y="288"/>
                  </a:lnTo>
                  <a:lnTo>
                    <a:pt x="3" y="295"/>
                  </a:lnTo>
                  <a:lnTo>
                    <a:pt x="10" y="295"/>
                  </a:lnTo>
                  <a:lnTo>
                    <a:pt x="10" y="291"/>
                  </a:lnTo>
                  <a:lnTo>
                    <a:pt x="8" y="291"/>
                  </a:lnTo>
                  <a:lnTo>
                    <a:pt x="8" y="295"/>
                  </a:lnTo>
                  <a:lnTo>
                    <a:pt x="9" y="297"/>
                  </a:lnTo>
                  <a:lnTo>
                    <a:pt x="12" y="298"/>
                  </a:lnTo>
                  <a:lnTo>
                    <a:pt x="13" y="294"/>
                  </a:lnTo>
                  <a:lnTo>
                    <a:pt x="10" y="294"/>
                  </a:lnTo>
                  <a:lnTo>
                    <a:pt x="10" y="295"/>
                  </a:lnTo>
                  <a:lnTo>
                    <a:pt x="13" y="295"/>
                  </a:lnTo>
                  <a:lnTo>
                    <a:pt x="13" y="293"/>
                  </a:lnTo>
                  <a:lnTo>
                    <a:pt x="9" y="293"/>
                  </a:lnTo>
                  <a:lnTo>
                    <a:pt x="9" y="297"/>
                  </a:lnTo>
                  <a:lnTo>
                    <a:pt x="12" y="297"/>
                  </a:lnTo>
                  <a:lnTo>
                    <a:pt x="10" y="294"/>
                  </a:lnTo>
                  <a:lnTo>
                    <a:pt x="7" y="298"/>
                  </a:lnTo>
                  <a:lnTo>
                    <a:pt x="10" y="302"/>
                  </a:lnTo>
                  <a:lnTo>
                    <a:pt x="12" y="299"/>
                  </a:lnTo>
                  <a:lnTo>
                    <a:pt x="9" y="299"/>
                  </a:lnTo>
                  <a:lnTo>
                    <a:pt x="9" y="303"/>
                  </a:lnTo>
                  <a:lnTo>
                    <a:pt x="13" y="307"/>
                  </a:lnTo>
                  <a:lnTo>
                    <a:pt x="14" y="304"/>
                  </a:lnTo>
                  <a:lnTo>
                    <a:pt x="12" y="304"/>
                  </a:lnTo>
                  <a:lnTo>
                    <a:pt x="12" y="307"/>
                  </a:lnTo>
                  <a:lnTo>
                    <a:pt x="14" y="310"/>
                  </a:lnTo>
                  <a:lnTo>
                    <a:pt x="16" y="307"/>
                  </a:lnTo>
                  <a:lnTo>
                    <a:pt x="13" y="307"/>
                  </a:lnTo>
                  <a:lnTo>
                    <a:pt x="13" y="310"/>
                  </a:lnTo>
                  <a:lnTo>
                    <a:pt x="16" y="310"/>
                  </a:lnTo>
                  <a:lnTo>
                    <a:pt x="16" y="307"/>
                  </a:lnTo>
                  <a:lnTo>
                    <a:pt x="12" y="307"/>
                  </a:lnTo>
                  <a:lnTo>
                    <a:pt x="12" y="311"/>
                  </a:lnTo>
                  <a:lnTo>
                    <a:pt x="14" y="311"/>
                  </a:lnTo>
                  <a:lnTo>
                    <a:pt x="13" y="308"/>
                  </a:lnTo>
                  <a:lnTo>
                    <a:pt x="10" y="310"/>
                  </a:lnTo>
                  <a:lnTo>
                    <a:pt x="9" y="310"/>
                  </a:lnTo>
                  <a:lnTo>
                    <a:pt x="9" y="313"/>
                  </a:lnTo>
                  <a:lnTo>
                    <a:pt x="12" y="313"/>
                  </a:lnTo>
                  <a:lnTo>
                    <a:pt x="12" y="311"/>
                  </a:lnTo>
                  <a:lnTo>
                    <a:pt x="8" y="311"/>
                  </a:lnTo>
                  <a:lnTo>
                    <a:pt x="8" y="316"/>
                  </a:lnTo>
                  <a:lnTo>
                    <a:pt x="10" y="319"/>
                  </a:lnTo>
                  <a:lnTo>
                    <a:pt x="12" y="316"/>
                  </a:lnTo>
                  <a:lnTo>
                    <a:pt x="9" y="316"/>
                  </a:lnTo>
                  <a:lnTo>
                    <a:pt x="9" y="324"/>
                  </a:lnTo>
                  <a:lnTo>
                    <a:pt x="12" y="324"/>
                  </a:lnTo>
                  <a:lnTo>
                    <a:pt x="12" y="321"/>
                  </a:lnTo>
                  <a:lnTo>
                    <a:pt x="7" y="321"/>
                  </a:lnTo>
                  <a:lnTo>
                    <a:pt x="7" y="325"/>
                  </a:lnTo>
                  <a:lnTo>
                    <a:pt x="9" y="325"/>
                  </a:lnTo>
                  <a:lnTo>
                    <a:pt x="9" y="322"/>
                  </a:lnTo>
                  <a:lnTo>
                    <a:pt x="3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7" y="332"/>
                  </a:lnTo>
                  <a:lnTo>
                    <a:pt x="7" y="328"/>
                  </a:lnTo>
                  <a:lnTo>
                    <a:pt x="4" y="328"/>
                  </a:lnTo>
                  <a:lnTo>
                    <a:pt x="4" y="332"/>
                  </a:lnTo>
                  <a:lnTo>
                    <a:pt x="7" y="333"/>
                  </a:lnTo>
                  <a:lnTo>
                    <a:pt x="18" y="334"/>
                  </a:lnTo>
                  <a:lnTo>
                    <a:pt x="32" y="335"/>
                  </a:lnTo>
                  <a:lnTo>
                    <a:pt x="32" y="332"/>
                  </a:lnTo>
                  <a:lnTo>
                    <a:pt x="30" y="332"/>
                  </a:lnTo>
                  <a:lnTo>
                    <a:pt x="30" y="335"/>
                  </a:lnTo>
                  <a:lnTo>
                    <a:pt x="32" y="337"/>
                  </a:lnTo>
                  <a:lnTo>
                    <a:pt x="47" y="338"/>
                  </a:lnTo>
                  <a:lnTo>
                    <a:pt x="47" y="334"/>
                  </a:lnTo>
                  <a:lnTo>
                    <a:pt x="45" y="338"/>
                  </a:lnTo>
                  <a:lnTo>
                    <a:pt x="48" y="339"/>
                  </a:lnTo>
                  <a:lnTo>
                    <a:pt x="49" y="335"/>
                  </a:lnTo>
                  <a:lnTo>
                    <a:pt x="47" y="335"/>
                  </a:lnTo>
                  <a:lnTo>
                    <a:pt x="47" y="337"/>
                  </a:lnTo>
                  <a:lnTo>
                    <a:pt x="49" y="337"/>
                  </a:lnTo>
                  <a:lnTo>
                    <a:pt x="49" y="334"/>
                  </a:lnTo>
                  <a:lnTo>
                    <a:pt x="43" y="334"/>
                  </a:lnTo>
                  <a:lnTo>
                    <a:pt x="43" y="338"/>
                  </a:lnTo>
                  <a:lnTo>
                    <a:pt x="45" y="338"/>
                  </a:lnTo>
                  <a:lnTo>
                    <a:pt x="44" y="335"/>
                  </a:lnTo>
                  <a:lnTo>
                    <a:pt x="42" y="337"/>
                  </a:lnTo>
                  <a:lnTo>
                    <a:pt x="40" y="337"/>
                  </a:lnTo>
                  <a:lnTo>
                    <a:pt x="40" y="345"/>
                  </a:lnTo>
                  <a:lnTo>
                    <a:pt x="44" y="345"/>
                  </a:lnTo>
                  <a:lnTo>
                    <a:pt x="44" y="341"/>
                  </a:lnTo>
                  <a:lnTo>
                    <a:pt x="42" y="341"/>
                  </a:lnTo>
                  <a:lnTo>
                    <a:pt x="42" y="346"/>
                  </a:lnTo>
                  <a:lnTo>
                    <a:pt x="45" y="346"/>
                  </a:lnTo>
                  <a:lnTo>
                    <a:pt x="45" y="342"/>
                  </a:lnTo>
                  <a:lnTo>
                    <a:pt x="43" y="342"/>
                  </a:lnTo>
                  <a:lnTo>
                    <a:pt x="43" y="345"/>
                  </a:lnTo>
                  <a:lnTo>
                    <a:pt x="45" y="347"/>
                  </a:lnTo>
                  <a:lnTo>
                    <a:pt x="47" y="345"/>
                  </a:lnTo>
                  <a:lnTo>
                    <a:pt x="44" y="345"/>
                  </a:lnTo>
                  <a:lnTo>
                    <a:pt x="44" y="350"/>
                  </a:lnTo>
                  <a:lnTo>
                    <a:pt x="47" y="351"/>
                  </a:lnTo>
                  <a:lnTo>
                    <a:pt x="56" y="352"/>
                  </a:lnTo>
                  <a:lnTo>
                    <a:pt x="55" y="351"/>
                  </a:lnTo>
                  <a:lnTo>
                    <a:pt x="56" y="352"/>
                  </a:lnTo>
                  <a:lnTo>
                    <a:pt x="79" y="354"/>
                  </a:lnTo>
                  <a:lnTo>
                    <a:pt x="79" y="350"/>
                  </a:lnTo>
                  <a:lnTo>
                    <a:pt x="77" y="350"/>
                  </a:lnTo>
                  <a:lnTo>
                    <a:pt x="77" y="354"/>
                  </a:lnTo>
                  <a:lnTo>
                    <a:pt x="79" y="355"/>
                  </a:lnTo>
                  <a:lnTo>
                    <a:pt x="105" y="356"/>
                  </a:lnTo>
                  <a:lnTo>
                    <a:pt x="127" y="357"/>
                  </a:lnTo>
                  <a:lnTo>
                    <a:pt x="127" y="354"/>
                  </a:lnTo>
                  <a:lnTo>
                    <a:pt x="124" y="354"/>
                  </a:lnTo>
                  <a:lnTo>
                    <a:pt x="124" y="359"/>
                  </a:lnTo>
                  <a:lnTo>
                    <a:pt x="137" y="359"/>
                  </a:lnTo>
                  <a:lnTo>
                    <a:pt x="137" y="355"/>
                  </a:lnTo>
                  <a:lnTo>
                    <a:pt x="135" y="355"/>
                  </a:lnTo>
                  <a:lnTo>
                    <a:pt x="135" y="356"/>
                  </a:lnTo>
                  <a:lnTo>
                    <a:pt x="137" y="356"/>
                  </a:lnTo>
                  <a:lnTo>
                    <a:pt x="137" y="354"/>
                  </a:lnTo>
                  <a:lnTo>
                    <a:pt x="134" y="354"/>
                  </a:lnTo>
                  <a:lnTo>
                    <a:pt x="134" y="357"/>
                  </a:lnTo>
                  <a:lnTo>
                    <a:pt x="136" y="357"/>
                  </a:lnTo>
                  <a:lnTo>
                    <a:pt x="136" y="355"/>
                  </a:lnTo>
                  <a:lnTo>
                    <a:pt x="132" y="356"/>
                  </a:lnTo>
                  <a:lnTo>
                    <a:pt x="130" y="356"/>
                  </a:lnTo>
                  <a:lnTo>
                    <a:pt x="130" y="360"/>
                  </a:lnTo>
                  <a:lnTo>
                    <a:pt x="132" y="360"/>
                  </a:lnTo>
                  <a:lnTo>
                    <a:pt x="132" y="357"/>
                  </a:lnTo>
                  <a:lnTo>
                    <a:pt x="128" y="357"/>
                  </a:lnTo>
                  <a:lnTo>
                    <a:pt x="128" y="363"/>
                  </a:lnTo>
                  <a:lnTo>
                    <a:pt x="132" y="367"/>
                  </a:lnTo>
                  <a:lnTo>
                    <a:pt x="134" y="364"/>
                  </a:lnTo>
                  <a:lnTo>
                    <a:pt x="131" y="364"/>
                  </a:lnTo>
                  <a:lnTo>
                    <a:pt x="131" y="370"/>
                  </a:lnTo>
                  <a:lnTo>
                    <a:pt x="134" y="370"/>
                  </a:lnTo>
                  <a:lnTo>
                    <a:pt x="134" y="368"/>
                  </a:lnTo>
                  <a:lnTo>
                    <a:pt x="121" y="368"/>
                  </a:lnTo>
                  <a:lnTo>
                    <a:pt x="121" y="373"/>
                  </a:lnTo>
                  <a:lnTo>
                    <a:pt x="123" y="373"/>
                  </a:lnTo>
                  <a:lnTo>
                    <a:pt x="123" y="370"/>
                  </a:lnTo>
                  <a:lnTo>
                    <a:pt x="92" y="370"/>
                  </a:lnTo>
                  <a:lnTo>
                    <a:pt x="92" y="374"/>
                  </a:lnTo>
                  <a:lnTo>
                    <a:pt x="95" y="374"/>
                  </a:lnTo>
                  <a:lnTo>
                    <a:pt x="95" y="372"/>
                  </a:lnTo>
                  <a:lnTo>
                    <a:pt x="56" y="372"/>
                  </a:lnTo>
                  <a:lnTo>
                    <a:pt x="56" y="376"/>
                  </a:lnTo>
                  <a:lnTo>
                    <a:pt x="58" y="376"/>
                  </a:lnTo>
                  <a:lnTo>
                    <a:pt x="58" y="373"/>
                  </a:lnTo>
                  <a:lnTo>
                    <a:pt x="26" y="374"/>
                  </a:lnTo>
                  <a:lnTo>
                    <a:pt x="23" y="374"/>
                  </a:lnTo>
                  <a:lnTo>
                    <a:pt x="23" y="378"/>
                  </a:lnTo>
                  <a:lnTo>
                    <a:pt x="26" y="378"/>
                  </a:lnTo>
                  <a:lnTo>
                    <a:pt x="26" y="376"/>
                  </a:lnTo>
                  <a:lnTo>
                    <a:pt x="5" y="376"/>
                  </a:lnTo>
                  <a:lnTo>
                    <a:pt x="5" y="379"/>
                  </a:lnTo>
                  <a:lnTo>
                    <a:pt x="8" y="379"/>
                  </a:lnTo>
                  <a:lnTo>
                    <a:pt x="7" y="377"/>
                  </a:lnTo>
                  <a:lnTo>
                    <a:pt x="5" y="378"/>
                  </a:lnTo>
                  <a:lnTo>
                    <a:pt x="0" y="382"/>
                  </a:lnTo>
                  <a:lnTo>
                    <a:pt x="7" y="385"/>
                  </a:lnTo>
                  <a:lnTo>
                    <a:pt x="12" y="386"/>
                  </a:lnTo>
                  <a:lnTo>
                    <a:pt x="12" y="382"/>
                  </a:lnTo>
                  <a:lnTo>
                    <a:pt x="9" y="382"/>
                  </a:lnTo>
                  <a:lnTo>
                    <a:pt x="9" y="385"/>
                  </a:lnTo>
                  <a:lnTo>
                    <a:pt x="12" y="387"/>
                  </a:lnTo>
                  <a:lnTo>
                    <a:pt x="13" y="385"/>
                  </a:lnTo>
                  <a:lnTo>
                    <a:pt x="12" y="382"/>
                  </a:lnTo>
                  <a:lnTo>
                    <a:pt x="9" y="385"/>
                  </a:lnTo>
                  <a:lnTo>
                    <a:pt x="9" y="387"/>
                  </a:lnTo>
                  <a:lnTo>
                    <a:pt x="12" y="387"/>
                  </a:lnTo>
                  <a:lnTo>
                    <a:pt x="12" y="385"/>
                  </a:lnTo>
                  <a:lnTo>
                    <a:pt x="8" y="385"/>
                  </a:lnTo>
                  <a:lnTo>
                    <a:pt x="8" y="392"/>
                  </a:lnTo>
                  <a:lnTo>
                    <a:pt x="12" y="392"/>
                  </a:lnTo>
                  <a:lnTo>
                    <a:pt x="12" y="389"/>
                  </a:lnTo>
                  <a:lnTo>
                    <a:pt x="9" y="389"/>
                  </a:lnTo>
                  <a:lnTo>
                    <a:pt x="9" y="396"/>
                  </a:lnTo>
                  <a:lnTo>
                    <a:pt x="16" y="396"/>
                  </a:lnTo>
                  <a:lnTo>
                    <a:pt x="16" y="392"/>
                  </a:lnTo>
                  <a:lnTo>
                    <a:pt x="13" y="392"/>
                  </a:lnTo>
                  <a:lnTo>
                    <a:pt x="13" y="396"/>
                  </a:lnTo>
                  <a:lnTo>
                    <a:pt x="16" y="398"/>
                  </a:lnTo>
                  <a:lnTo>
                    <a:pt x="36" y="399"/>
                  </a:lnTo>
                  <a:lnTo>
                    <a:pt x="73" y="400"/>
                  </a:lnTo>
                  <a:lnTo>
                    <a:pt x="73" y="396"/>
                  </a:lnTo>
                  <a:lnTo>
                    <a:pt x="70" y="396"/>
                  </a:lnTo>
                  <a:lnTo>
                    <a:pt x="70" y="400"/>
                  </a:lnTo>
                  <a:lnTo>
                    <a:pt x="73" y="402"/>
                  </a:lnTo>
                  <a:lnTo>
                    <a:pt x="108" y="403"/>
                  </a:lnTo>
                  <a:lnTo>
                    <a:pt x="132" y="404"/>
                  </a:lnTo>
                  <a:lnTo>
                    <a:pt x="132" y="400"/>
                  </a:lnTo>
                  <a:lnTo>
                    <a:pt x="130" y="400"/>
                  </a:lnTo>
                  <a:lnTo>
                    <a:pt x="130" y="405"/>
                  </a:lnTo>
                  <a:lnTo>
                    <a:pt x="139" y="405"/>
                  </a:lnTo>
                  <a:lnTo>
                    <a:pt x="139" y="402"/>
                  </a:lnTo>
                  <a:lnTo>
                    <a:pt x="136" y="402"/>
                  </a:lnTo>
                  <a:lnTo>
                    <a:pt x="136" y="403"/>
                  </a:lnTo>
                  <a:lnTo>
                    <a:pt x="139" y="403"/>
                  </a:lnTo>
                  <a:lnTo>
                    <a:pt x="139" y="400"/>
                  </a:lnTo>
                  <a:lnTo>
                    <a:pt x="131" y="400"/>
                  </a:lnTo>
                  <a:lnTo>
                    <a:pt x="131" y="405"/>
                  </a:lnTo>
                  <a:lnTo>
                    <a:pt x="134" y="405"/>
                  </a:lnTo>
                  <a:lnTo>
                    <a:pt x="134" y="403"/>
                  </a:lnTo>
                  <a:lnTo>
                    <a:pt x="127" y="403"/>
                  </a:lnTo>
                  <a:lnTo>
                    <a:pt x="127" y="411"/>
                  </a:lnTo>
                  <a:lnTo>
                    <a:pt x="131" y="411"/>
                  </a:lnTo>
                  <a:lnTo>
                    <a:pt x="131" y="407"/>
                  </a:lnTo>
                  <a:lnTo>
                    <a:pt x="128" y="407"/>
                  </a:lnTo>
                  <a:lnTo>
                    <a:pt x="128" y="409"/>
                  </a:lnTo>
                  <a:lnTo>
                    <a:pt x="131" y="412"/>
                  </a:lnTo>
                  <a:lnTo>
                    <a:pt x="132" y="409"/>
                  </a:lnTo>
                  <a:lnTo>
                    <a:pt x="130" y="409"/>
                  </a:lnTo>
                  <a:lnTo>
                    <a:pt x="130" y="414"/>
                  </a:lnTo>
                  <a:lnTo>
                    <a:pt x="132" y="417"/>
                  </a:lnTo>
                  <a:lnTo>
                    <a:pt x="134" y="414"/>
                  </a:lnTo>
                  <a:lnTo>
                    <a:pt x="131" y="414"/>
                  </a:lnTo>
                  <a:lnTo>
                    <a:pt x="131" y="462"/>
                  </a:lnTo>
                  <a:lnTo>
                    <a:pt x="134" y="462"/>
                  </a:lnTo>
                  <a:lnTo>
                    <a:pt x="132" y="460"/>
                  </a:lnTo>
                  <a:lnTo>
                    <a:pt x="130" y="461"/>
                  </a:lnTo>
                  <a:lnTo>
                    <a:pt x="131" y="464"/>
                  </a:lnTo>
                  <a:lnTo>
                    <a:pt x="131" y="461"/>
                  </a:lnTo>
                  <a:lnTo>
                    <a:pt x="113" y="462"/>
                  </a:lnTo>
                  <a:lnTo>
                    <a:pt x="110" y="462"/>
                  </a:lnTo>
                  <a:lnTo>
                    <a:pt x="110" y="466"/>
                  </a:lnTo>
                  <a:lnTo>
                    <a:pt x="113" y="466"/>
                  </a:lnTo>
                  <a:lnTo>
                    <a:pt x="113" y="464"/>
                  </a:lnTo>
                  <a:lnTo>
                    <a:pt x="77" y="464"/>
                  </a:lnTo>
                  <a:lnTo>
                    <a:pt x="77" y="468"/>
                  </a:lnTo>
                  <a:lnTo>
                    <a:pt x="79" y="468"/>
                  </a:lnTo>
                  <a:lnTo>
                    <a:pt x="79" y="465"/>
                  </a:lnTo>
                  <a:lnTo>
                    <a:pt x="40" y="465"/>
                  </a:lnTo>
                  <a:lnTo>
                    <a:pt x="40" y="470"/>
                  </a:lnTo>
                  <a:lnTo>
                    <a:pt x="43" y="470"/>
                  </a:lnTo>
                  <a:lnTo>
                    <a:pt x="43" y="468"/>
                  </a:lnTo>
                  <a:lnTo>
                    <a:pt x="13" y="468"/>
                  </a:lnTo>
                  <a:lnTo>
                    <a:pt x="13" y="471"/>
                  </a:lnTo>
                  <a:lnTo>
                    <a:pt x="16" y="471"/>
                  </a:lnTo>
                  <a:lnTo>
                    <a:pt x="16" y="469"/>
                  </a:lnTo>
                  <a:lnTo>
                    <a:pt x="3" y="469"/>
                  </a:lnTo>
                  <a:lnTo>
                    <a:pt x="3" y="475"/>
                  </a:lnTo>
                  <a:lnTo>
                    <a:pt x="5" y="477"/>
                  </a:lnTo>
                  <a:lnTo>
                    <a:pt x="13" y="479"/>
                  </a:lnTo>
                  <a:lnTo>
                    <a:pt x="13" y="475"/>
                  </a:lnTo>
                  <a:lnTo>
                    <a:pt x="10" y="475"/>
                  </a:lnTo>
                  <a:lnTo>
                    <a:pt x="10" y="478"/>
                  </a:lnTo>
                  <a:lnTo>
                    <a:pt x="13" y="478"/>
                  </a:lnTo>
                  <a:lnTo>
                    <a:pt x="12" y="475"/>
                  </a:lnTo>
                  <a:lnTo>
                    <a:pt x="9" y="477"/>
                  </a:lnTo>
                  <a:lnTo>
                    <a:pt x="8" y="477"/>
                  </a:lnTo>
                  <a:lnTo>
                    <a:pt x="8" y="483"/>
                  </a:lnTo>
                  <a:lnTo>
                    <a:pt x="10" y="486"/>
                  </a:lnTo>
                  <a:lnTo>
                    <a:pt x="12" y="483"/>
                  </a:lnTo>
                  <a:lnTo>
                    <a:pt x="9" y="483"/>
                  </a:lnTo>
                  <a:lnTo>
                    <a:pt x="9" y="490"/>
                  </a:lnTo>
                  <a:lnTo>
                    <a:pt x="25" y="490"/>
                  </a:lnTo>
                  <a:lnTo>
                    <a:pt x="25" y="486"/>
                  </a:lnTo>
                  <a:lnTo>
                    <a:pt x="22" y="486"/>
                  </a:lnTo>
                  <a:lnTo>
                    <a:pt x="22" y="490"/>
                  </a:lnTo>
                  <a:lnTo>
                    <a:pt x="25" y="491"/>
                  </a:lnTo>
                  <a:lnTo>
                    <a:pt x="56" y="492"/>
                  </a:lnTo>
                  <a:lnTo>
                    <a:pt x="56" y="488"/>
                  </a:lnTo>
                  <a:lnTo>
                    <a:pt x="53" y="488"/>
                  </a:lnTo>
                  <a:lnTo>
                    <a:pt x="53" y="494"/>
                  </a:lnTo>
                  <a:lnTo>
                    <a:pt x="92" y="494"/>
                  </a:lnTo>
                  <a:lnTo>
                    <a:pt x="92" y="490"/>
                  </a:lnTo>
                  <a:lnTo>
                    <a:pt x="89" y="490"/>
                  </a:lnTo>
                  <a:lnTo>
                    <a:pt x="89" y="494"/>
                  </a:lnTo>
                  <a:lnTo>
                    <a:pt x="92" y="495"/>
                  </a:lnTo>
                  <a:lnTo>
                    <a:pt x="123" y="496"/>
                  </a:lnTo>
                  <a:lnTo>
                    <a:pt x="137" y="497"/>
                  </a:lnTo>
                  <a:lnTo>
                    <a:pt x="137" y="494"/>
                  </a:lnTo>
                  <a:lnTo>
                    <a:pt x="135" y="494"/>
                  </a:lnTo>
                  <a:lnTo>
                    <a:pt x="135" y="495"/>
                  </a:lnTo>
                  <a:lnTo>
                    <a:pt x="137" y="495"/>
                  </a:lnTo>
                  <a:lnTo>
                    <a:pt x="136" y="492"/>
                  </a:lnTo>
                  <a:lnTo>
                    <a:pt x="135" y="494"/>
                  </a:lnTo>
                  <a:lnTo>
                    <a:pt x="136" y="496"/>
                  </a:lnTo>
                  <a:lnTo>
                    <a:pt x="136" y="494"/>
                  </a:lnTo>
                  <a:lnTo>
                    <a:pt x="130" y="495"/>
                  </a:lnTo>
                  <a:lnTo>
                    <a:pt x="127" y="495"/>
                  </a:lnTo>
                  <a:lnTo>
                    <a:pt x="127" y="503"/>
                  </a:lnTo>
                  <a:lnTo>
                    <a:pt x="128" y="504"/>
                  </a:lnTo>
                  <a:lnTo>
                    <a:pt x="131" y="505"/>
                  </a:lnTo>
                  <a:lnTo>
                    <a:pt x="132" y="501"/>
                  </a:lnTo>
                  <a:lnTo>
                    <a:pt x="130" y="501"/>
                  </a:lnTo>
                  <a:lnTo>
                    <a:pt x="130" y="508"/>
                  </a:lnTo>
                  <a:lnTo>
                    <a:pt x="132" y="510"/>
                  </a:lnTo>
                  <a:lnTo>
                    <a:pt x="134" y="508"/>
                  </a:lnTo>
                  <a:lnTo>
                    <a:pt x="131" y="508"/>
                  </a:lnTo>
                  <a:lnTo>
                    <a:pt x="131" y="510"/>
                  </a:lnTo>
                  <a:lnTo>
                    <a:pt x="134" y="510"/>
                  </a:lnTo>
                  <a:lnTo>
                    <a:pt x="134" y="508"/>
                  </a:lnTo>
                  <a:lnTo>
                    <a:pt x="128" y="509"/>
                  </a:lnTo>
                  <a:lnTo>
                    <a:pt x="126" y="509"/>
                  </a:lnTo>
                  <a:lnTo>
                    <a:pt x="126" y="513"/>
                  </a:lnTo>
                  <a:lnTo>
                    <a:pt x="128" y="513"/>
                  </a:lnTo>
                  <a:lnTo>
                    <a:pt x="128" y="510"/>
                  </a:lnTo>
                  <a:lnTo>
                    <a:pt x="108" y="510"/>
                  </a:lnTo>
                  <a:lnTo>
                    <a:pt x="108" y="514"/>
                  </a:lnTo>
                  <a:lnTo>
                    <a:pt x="110" y="514"/>
                  </a:lnTo>
                  <a:lnTo>
                    <a:pt x="110" y="512"/>
                  </a:lnTo>
                  <a:lnTo>
                    <a:pt x="84" y="513"/>
                  </a:lnTo>
                  <a:lnTo>
                    <a:pt x="82" y="513"/>
                  </a:lnTo>
                  <a:lnTo>
                    <a:pt x="82" y="517"/>
                  </a:lnTo>
                  <a:lnTo>
                    <a:pt x="84" y="517"/>
                  </a:lnTo>
                  <a:lnTo>
                    <a:pt x="84" y="514"/>
                  </a:lnTo>
                  <a:lnTo>
                    <a:pt x="58" y="514"/>
                  </a:lnTo>
                  <a:lnTo>
                    <a:pt x="58" y="518"/>
                  </a:lnTo>
                  <a:lnTo>
                    <a:pt x="61" y="518"/>
                  </a:lnTo>
                  <a:lnTo>
                    <a:pt x="61" y="516"/>
                  </a:lnTo>
                  <a:lnTo>
                    <a:pt x="44" y="516"/>
                  </a:lnTo>
                  <a:lnTo>
                    <a:pt x="44" y="519"/>
                  </a:lnTo>
                  <a:lnTo>
                    <a:pt x="47" y="519"/>
                  </a:lnTo>
                  <a:lnTo>
                    <a:pt x="45" y="517"/>
                  </a:lnTo>
                  <a:lnTo>
                    <a:pt x="43" y="518"/>
                  </a:lnTo>
                  <a:lnTo>
                    <a:pt x="42" y="518"/>
                  </a:lnTo>
                  <a:lnTo>
                    <a:pt x="42" y="526"/>
                  </a:lnTo>
                  <a:lnTo>
                    <a:pt x="48" y="526"/>
                  </a:lnTo>
                  <a:lnTo>
                    <a:pt x="48" y="522"/>
                  </a:lnTo>
                  <a:lnTo>
                    <a:pt x="45" y="522"/>
                  </a:lnTo>
                  <a:lnTo>
                    <a:pt x="45" y="525"/>
                  </a:lnTo>
                  <a:lnTo>
                    <a:pt x="48" y="527"/>
                  </a:lnTo>
                  <a:lnTo>
                    <a:pt x="49" y="525"/>
                  </a:lnTo>
                  <a:lnTo>
                    <a:pt x="48" y="522"/>
                  </a:lnTo>
                  <a:lnTo>
                    <a:pt x="45" y="525"/>
                  </a:lnTo>
                  <a:lnTo>
                    <a:pt x="45" y="527"/>
                  </a:lnTo>
                  <a:lnTo>
                    <a:pt x="48" y="527"/>
                  </a:lnTo>
                  <a:lnTo>
                    <a:pt x="47" y="525"/>
                  </a:lnTo>
                  <a:lnTo>
                    <a:pt x="44" y="527"/>
                  </a:lnTo>
                  <a:lnTo>
                    <a:pt x="44" y="535"/>
                  </a:lnTo>
                  <a:lnTo>
                    <a:pt x="48" y="535"/>
                  </a:lnTo>
                  <a:lnTo>
                    <a:pt x="48" y="531"/>
                  </a:lnTo>
                  <a:lnTo>
                    <a:pt x="45" y="531"/>
                  </a:lnTo>
                  <a:lnTo>
                    <a:pt x="45" y="539"/>
                  </a:lnTo>
                  <a:lnTo>
                    <a:pt x="60" y="539"/>
                  </a:lnTo>
                  <a:lnTo>
                    <a:pt x="60" y="535"/>
                  </a:lnTo>
                  <a:lnTo>
                    <a:pt x="57" y="535"/>
                  </a:lnTo>
                  <a:lnTo>
                    <a:pt x="57" y="540"/>
                  </a:lnTo>
                  <a:lnTo>
                    <a:pt x="84" y="540"/>
                  </a:lnTo>
                  <a:lnTo>
                    <a:pt x="84" y="536"/>
                  </a:lnTo>
                  <a:lnTo>
                    <a:pt x="82" y="536"/>
                  </a:lnTo>
                  <a:lnTo>
                    <a:pt x="82" y="540"/>
                  </a:lnTo>
                  <a:lnTo>
                    <a:pt x="84" y="541"/>
                  </a:lnTo>
                  <a:lnTo>
                    <a:pt x="110" y="543"/>
                  </a:lnTo>
                  <a:lnTo>
                    <a:pt x="110" y="539"/>
                  </a:lnTo>
                  <a:lnTo>
                    <a:pt x="108" y="539"/>
                  </a:lnTo>
                  <a:lnTo>
                    <a:pt x="108" y="541"/>
                  </a:lnTo>
                  <a:lnTo>
                    <a:pt x="114" y="541"/>
                  </a:lnTo>
                  <a:lnTo>
                    <a:pt x="114" y="536"/>
                  </a:lnTo>
                  <a:lnTo>
                    <a:pt x="110" y="536"/>
                  </a:lnTo>
                  <a:lnTo>
                    <a:pt x="84" y="535"/>
                  </a:lnTo>
                  <a:lnTo>
                    <a:pt x="84" y="538"/>
                  </a:lnTo>
                  <a:lnTo>
                    <a:pt x="88" y="538"/>
                  </a:lnTo>
                  <a:lnTo>
                    <a:pt x="88" y="534"/>
                  </a:lnTo>
                  <a:lnTo>
                    <a:pt x="60" y="534"/>
                  </a:lnTo>
                  <a:lnTo>
                    <a:pt x="60" y="536"/>
                  </a:lnTo>
                  <a:lnTo>
                    <a:pt x="64" y="536"/>
                  </a:lnTo>
                  <a:lnTo>
                    <a:pt x="64" y="532"/>
                  </a:lnTo>
                  <a:lnTo>
                    <a:pt x="48" y="532"/>
                  </a:lnTo>
                  <a:lnTo>
                    <a:pt x="48" y="535"/>
                  </a:lnTo>
                  <a:lnTo>
                    <a:pt x="52" y="535"/>
                  </a:lnTo>
                  <a:lnTo>
                    <a:pt x="52" y="528"/>
                  </a:lnTo>
                  <a:lnTo>
                    <a:pt x="47" y="528"/>
                  </a:lnTo>
                  <a:lnTo>
                    <a:pt x="47" y="531"/>
                  </a:lnTo>
                  <a:lnTo>
                    <a:pt x="51" y="531"/>
                  </a:lnTo>
                  <a:lnTo>
                    <a:pt x="51" y="528"/>
                  </a:lnTo>
                  <a:lnTo>
                    <a:pt x="47" y="528"/>
                  </a:lnTo>
                  <a:lnTo>
                    <a:pt x="49" y="531"/>
                  </a:lnTo>
                  <a:lnTo>
                    <a:pt x="52" y="528"/>
                  </a:lnTo>
                  <a:lnTo>
                    <a:pt x="52" y="526"/>
                  </a:lnTo>
                  <a:lnTo>
                    <a:pt x="48" y="526"/>
                  </a:lnTo>
                  <a:lnTo>
                    <a:pt x="51" y="528"/>
                  </a:lnTo>
                  <a:lnTo>
                    <a:pt x="55" y="525"/>
                  </a:lnTo>
                  <a:lnTo>
                    <a:pt x="51" y="521"/>
                  </a:lnTo>
                  <a:lnTo>
                    <a:pt x="48" y="523"/>
                  </a:lnTo>
                  <a:lnTo>
                    <a:pt x="52" y="523"/>
                  </a:lnTo>
                  <a:lnTo>
                    <a:pt x="52" y="519"/>
                  </a:lnTo>
                  <a:lnTo>
                    <a:pt x="44" y="519"/>
                  </a:lnTo>
                  <a:lnTo>
                    <a:pt x="44" y="522"/>
                  </a:lnTo>
                  <a:lnTo>
                    <a:pt x="48" y="522"/>
                  </a:lnTo>
                  <a:lnTo>
                    <a:pt x="48" y="521"/>
                  </a:lnTo>
                  <a:lnTo>
                    <a:pt x="44" y="521"/>
                  </a:lnTo>
                  <a:lnTo>
                    <a:pt x="45" y="525"/>
                  </a:lnTo>
                  <a:lnTo>
                    <a:pt x="51" y="522"/>
                  </a:lnTo>
                  <a:lnTo>
                    <a:pt x="51" y="518"/>
                  </a:lnTo>
                  <a:lnTo>
                    <a:pt x="47" y="518"/>
                  </a:lnTo>
                  <a:lnTo>
                    <a:pt x="47" y="522"/>
                  </a:lnTo>
                  <a:lnTo>
                    <a:pt x="65" y="522"/>
                  </a:lnTo>
                  <a:lnTo>
                    <a:pt x="65" y="517"/>
                  </a:lnTo>
                  <a:lnTo>
                    <a:pt x="61" y="517"/>
                  </a:lnTo>
                  <a:lnTo>
                    <a:pt x="61" y="521"/>
                  </a:lnTo>
                  <a:lnTo>
                    <a:pt x="88" y="521"/>
                  </a:lnTo>
                  <a:lnTo>
                    <a:pt x="88" y="516"/>
                  </a:lnTo>
                  <a:lnTo>
                    <a:pt x="84" y="516"/>
                  </a:lnTo>
                  <a:lnTo>
                    <a:pt x="84" y="519"/>
                  </a:lnTo>
                  <a:lnTo>
                    <a:pt x="110" y="518"/>
                  </a:lnTo>
                  <a:lnTo>
                    <a:pt x="114" y="517"/>
                  </a:lnTo>
                  <a:lnTo>
                    <a:pt x="114" y="513"/>
                  </a:lnTo>
                  <a:lnTo>
                    <a:pt x="110" y="513"/>
                  </a:lnTo>
                  <a:lnTo>
                    <a:pt x="110" y="517"/>
                  </a:lnTo>
                  <a:lnTo>
                    <a:pt x="132" y="517"/>
                  </a:lnTo>
                  <a:lnTo>
                    <a:pt x="132" y="512"/>
                  </a:lnTo>
                  <a:lnTo>
                    <a:pt x="128" y="512"/>
                  </a:lnTo>
                  <a:lnTo>
                    <a:pt x="130" y="516"/>
                  </a:lnTo>
                  <a:lnTo>
                    <a:pt x="135" y="514"/>
                  </a:lnTo>
                  <a:lnTo>
                    <a:pt x="137" y="513"/>
                  </a:lnTo>
                  <a:lnTo>
                    <a:pt x="137" y="506"/>
                  </a:lnTo>
                  <a:lnTo>
                    <a:pt x="135" y="504"/>
                  </a:lnTo>
                  <a:lnTo>
                    <a:pt x="132" y="506"/>
                  </a:lnTo>
                  <a:lnTo>
                    <a:pt x="136" y="506"/>
                  </a:lnTo>
                  <a:lnTo>
                    <a:pt x="136" y="499"/>
                  </a:lnTo>
                  <a:lnTo>
                    <a:pt x="134" y="499"/>
                  </a:lnTo>
                  <a:lnTo>
                    <a:pt x="131" y="497"/>
                  </a:lnTo>
                  <a:lnTo>
                    <a:pt x="130" y="500"/>
                  </a:lnTo>
                  <a:lnTo>
                    <a:pt x="134" y="500"/>
                  </a:lnTo>
                  <a:lnTo>
                    <a:pt x="134" y="497"/>
                  </a:lnTo>
                  <a:lnTo>
                    <a:pt x="130" y="497"/>
                  </a:lnTo>
                  <a:lnTo>
                    <a:pt x="131" y="501"/>
                  </a:lnTo>
                  <a:lnTo>
                    <a:pt x="137" y="500"/>
                  </a:lnTo>
                  <a:lnTo>
                    <a:pt x="137" y="499"/>
                  </a:lnTo>
                  <a:lnTo>
                    <a:pt x="139" y="499"/>
                  </a:lnTo>
                  <a:lnTo>
                    <a:pt x="141" y="496"/>
                  </a:lnTo>
                  <a:lnTo>
                    <a:pt x="141" y="491"/>
                  </a:lnTo>
                  <a:lnTo>
                    <a:pt x="137" y="491"/>
                  </a:lnTo>
                  <a:lnTo>
                    <a:pt x="123" y="490"/>
                  </a:lnTo>
                  <a:lnTo>
                    <a:pt x="92" y="488"/>
                  </a:lnTo>
                  <a:lnTo>
                    <a:pt x="92" y="491"/>
                  </a:lnTo>
                  <a:lnTo>
                    <a:pt x="96" y="491"/>
                  </a:lnTo>
                  <a:lnTo>
                    <a:pt x="96" y="487"/>
                  </a:lnTo>
                  <a:lnTo>
                    <a:pt x="56" y="487"/>
                  </a:lnTo>
                  <a:lnTo>
                    <a:pt x="56" y="490"/>
                  </a:lnTo>
                  <a:lnTo>
                    <a:pt x="60" y="490"/>
                  </a:lnTo>
                  <a:lnTo>
                    <a:pt x="60" y="486"/>
                  </a:lnTo>
                  <a:lnTo>
                    <a:pt x="56" y="486"/>
                  </a:lnTo>
                  <a:lnTo>
                    <a:pt x="25" y="484"/>
                  </a:lnTo>
                  <a:lnTo>
                    <a:pt x="25" y="487"/>
                  </a:lnTo>
                  <a:lnTo>
                    <a:pt x="29" y="487"/>
                  </a:lnTo>
                  <a:lnTo>
                    <a:pt x="29" y="483"/>
                  </a:lnTo>
                  <a:lnTo>
                    <a:pt x="12" y="483"/>
                  </a:lnTo>
                  <a:lnTo>
                    <a:pt x="12" y="486"/>
                  </a:lnTo>
                  <a:lnTo>
                    <a:pt x="16" y="486"/>
                  </a:lnTo>
                  <a:lnTo>
                    <a:pt x="16" y="482"/>
                  </a:lnTo>
                  <a:lnTo>
                    <a:pt x="13" y="479"/>
                  </a:lnTo>
                  <a:lnTo>
                    <a:pt x="10" y="482"/>
                  </a:lnTo>
                  <a:lnTo>
                    <a:pt x="14" y="482"/>
                  </a:lnTo>
                  <a:lnTo>
                    <a:pt x="14" y="479"/>
                  </a:lnTo>
                  <a:lnTo>
                    <a:pt x="10" y="479"/>
                  </a:lnTo>
                  <a:lnTo>
                    <a:pt x="12" y="483"/>
                  </a:lnTo>
                  <a:lnTo>
                    <a:pt x="17" y="481"/>
                  </a:lnTo>
                  <a:lnTo>
                    <a:pt x="17" y="473"/>
                  </a:lnTo>
                  <a:lnTo>
                    <a:pt x="14" y="473"/>
                  </a:lnTo>
                  <a:lnTo>
                    <a:pt x="7" y="470"/>
                  </a:lnTo>
                  <a:lnTo>
                    <a:pt x="5" y="473"/>
                  </a:lnTo>
                  <a:lnTo>
                    <a:pt x="9" y="473"/>
                  </a:lnTo>
                  <a:lnTo>
                    <a:pt x="9" y="471"/>
                  </a:lnTo>
                  <a:lnTo>
                    <a:pt x="5" y="471"/>
                  </a:lnTo>
                  <a:lnTo>
                    <a:pt x="5" y="475"/>
                  </a:lnTo>
                  <a:lnTo>
                    <a:pt x="20" y="475"/>
                  </a:lnTo>
                  <a:lnTo>
                    <a:pt x="20" y="470"/>
                  </a:lnTo>
                  <a:lnTo>
                    <a:pt x="16" y="470"/>
                  </a:lnTo>
                  <a:lnTo>
                    <a:pt x="16" y="474"/>
                  </a:lnTo>
                  <a:lnTo>
                    <a:pt x="47" y="474"/>
                  </a:lnTo>
                  <a:lnTo>
                    <a:pt x="47" y="468"/>
                  </a:lnTo>
                  <a:lnTo>
                    <a:pt x="43" y="468"/>
                  </a:lnTo>
                  <a:lnTo>
                    <a:pt x="43" y="471"/>
                  </a:lnTo>
                  <a:lnTo>
                    <a:pt x="83" y="471"/>
                  </a:lnTo>
                  <a:lnTo>
                    <a:pt x="83" y="466"/>
                  </a:lnTo>
                  <a:lnTo>
                    <a:pt x="79" y="466"/>
                  </a:lnTo>
                  <a:lnTo>
                    <a:pt x="79" y="470"/>
                  </a:lnTo>
                  <a:lnTo>
                    <a:pt x="117" y="470"/>
                  </a:lnTo>
                  <a:lnTo>
                    <a:pt x="117" y="465"/>
                  </a:lnTo>
                  <a:lnTo>
                    <a:pt x="113" y="465"/>
                  </a:lnTo>
                  <a:lnTo>
                    <a:pt x="113" y="469"/>
                  </a:lnTo>
                  <a:lnTo>
                    <a:pt x="131" y="468"/>
                  </a:lnTo>
                  <a:lnTo>
                    <a:pt x="132" y="466"/>
                  </a:lnTo>
                  <a:lnTo>
                    <a:pt x="132" y="468"/>
                  </a:lnTo>
                  <a:lnTo>
                    <a:pt x="137" y="465"/>
                  </a:lnTo>
                  <a:lnTo>
                    <a:pt x="137" y="413"/>
                  </a:lnTo>
                  <a:lnTo>
                    <a:pt x="135" y="411"/>
                  </a:lnTo>
                  <a:lnTo>
                    <a:pt x="132" y="413"/>
                  </a:lnTo>
                  <a:lnTo>
                    <a:pt x="136" y="413"/>
                  </a:lnTo>
                  <a:lnTo>
                    <a:pt x="136" y="408"/>
                  </a:lnTo>
                  <a:lnTo>
                    <a:pt x="134" y="405"/>
                  </a:lnTo>
                  <a:lnTo>
                    <a:pt x="131" y="408"/>
                  </a:lnTo>
                  <a:lnTo>
                    <a:pt x="135" y="408"/>
                  </a:lnTo>
                  <a:lnTo>
                    <a:pt x="135" y="404"/>
                  </a:lnTo>
                  <a:lnTo>
                    <a:pt x="130" y="404"/>
                  </a:lnTo>
                  <a:lnTo>
                    <a:pt x="130" y="407"/>
                  </a:lnTo>
                  <a:lnTo>
                    <a:pt x="134" y="407"/>
                  </a:lnTo>
                  <a:lnTo>
                    <a:pt x="134" y="405"/>
                  </a:lnTo>
                  <a:lnTo>
                    <a:pt x="130" y="405"/>
                  </a:lnTo>
                  <a:lnTo>
                    <a:pt x="130" y="409"/>
                  </a:lnTo>
                  <a:lnTo>
                    <a:pt x="137" y="409"/>
                  </a:lnTo>
                  <a:lnTo>
                    <a:pt x="137" y="403"/>
                  </a:lnTo>
                  <a:lnTo>
                    <a:pt x="134" y="403"/>
                  </a:lnTo>
                  <a:lnTo>
                    <a:pt x="134" y="407"/>
                  </a:lnTo>
                  <a:lnTo>
                    <a:pt x="143" y="407"/>
                  </a:lnTo>
                  <a:lnTo>
                    <a:pt x="143" y="399"/>
                  </a:lnTo>
                  <a:lnTo>
                    <a:pt x="132" y="399"/>
                  </a:lnTo>
                  <a:lnTo>
                    <a:pt x="132" y="402"/>
                  </a:lnTo>
                  <a:lnTo>
                    <a:pt x="136" y="402"/>
                  </a:lnTo>
                  <a:lnTo>
                    <a:pt x="136" y="398"/>
                  </a:lnTo>
                  <a:lnTo>
                    <a:pt x="132" y="398"/>
                  </a:lnTo>
                  <a:lnTo>
                    <a:pt x="108" y="396"/>
                  </a:lnTo>
                  <a:lnTo>
                    <a:pt x="73" y="395"/>
                  </a:lnTo>
                  <a:lnTo>
                    <a:pt x="73" y="398"/>
                  </a:lnTo>
                  <a:lnTo>
                    <a:pt x="77" y="398"/>
                  </a:lnTo>
                  <a:lnTo>
                    <a:pt x="77" y="394"/>
                  </a:lnTo>
                  <a:lnTo>
                    <a:pt x="73" y="394"/>
                  </a:lnTo>
                  <a:lnTo>
                    <a:pt x="36" y="392"/>
                  </a:lnTo>
                  <a:lnTo>
                    <a:pt x="16" y="391"/>
                  </a:lnTo>
                  <a:lnTo>
                    <a:pt x="16" y="394"/>
                  </a:lnTo>
                  <a:lnTo>
                    <a:pt x="20" y="394"/>
                  </a:lnTo>
                  <a:lnTo>
                    <a:pt x="20" y="390"/>
                  </a:lnTo>
                  <a:lnTo>
                    <a:pt x="12" y="390"/>
                  </a:lnTo>
                  <a:lnTo>
                    <a:pt x="12" y="392"/>
                  </a:lnTo>
                  <a:lnTo>
                    <a:pt x="16" y="392"/>
                  </a:lnTo>
                  <a:lnTo>
                    <a:pt x="16" y="386"/>
                  </a:lnTo>
                  <a:lnTo>
                    <a:pt x="10" y="386"/>
                  </a:lnTo>
                  <a:lnTo>
                    <a:pt x="10" y="389"/>
                  </a:lnTo>
                  <a:lnTo>
                    <a:pt x="14" y="389"/>
                  </a:lnTo>
                  <a:lnTo>
                    <a:pt x="14" y="387"/>
                  </a:lnTo>
                  <a:lnTo>
                    <a:pt x="10" y="387"/>
                  </a:lnTo>
                  <a:lnTo>
                    <a:pt x="10" y="391"/>
                  </a:lnTo>
                  <a:lnTo>
                    <a:pt x="16" y="391"/>
                  </a:lnTo>
                  <a:lnTo>
                    <a:pt x="16" y="386"/>
                  </a:lnTo>
                  <a:lnTo>
                    <a:pt x="12" y="386"/>
                  </a:lnTo>
                  <a:lnTo>
                    <a:pt x="14" y="389"/>
                  </a:lnTo>
                  <a:lnTo>
                    <a:pt x="18" y="385"/>
                  </a:lnTo>
                  <a:lnTo>
                    <a:pt x="14" y="381"/>
                  </a:lnTo>
                  <a:lnTo>
                    <a:pt x="12" y="383"/>
                  </a:lnTo>
                  <a:lnTo>
                    <a:pt x="16" y="383"/>
                  </a:lnTo>
                  <a:lnTo>
                    <a:pt x="16" y="379"/>
                  </a:lnTo>
                  <a:lnTo>
                    <a:pt x="13" y="379"/>
                  </a:lnTo>
                  <a:lnTo>
                    <a:pt x="8" y="378"/>
                  </a:lnTo>
                  <a:lnTo>
                    <a:pt x="7" y="381"/>
                  </a:lnTo>
                  <a:lnTo>
                    <a:pt x="9" y="383"/>
                  </a:lnTo>
                  <a:lnTo>
                    <a:pt x="12" y="381"/>
                  </a:lnTo>
                  <a:lnTo>
                    <a:pt x="12" y="378"/>
                  </a:lnTo>
                  <a:lnTo>
                    <a:pt x="8" y="378"/>
                  </a:lnTo>
                  <a:lnTo>
                    <a:pt x="8" y="382"/>
                  </a:lnTo>
                  <a:lnTo>
                    <a:pt x="30" y="382"/>
                  </a:lnTo>
                  <a:lnTo>
                    <a:pt x="30" y="377"/>
                  </a:lnTo>
                  <a:lnTo>
                    <a:pt x="26" y="377"/>
                  </a:lnTo>
                  <a:lnTo>
                    <a:pt x="26" y="381"/>
                  </a:lnTo>
                  <a:lnTo>
                    <a:pt x="58" y="379"/>
                  </a:lnTo>
                  <a:lnTo>
                    <a:pt x="62" y="378"/>
                  </a:lnTo>
                  <a:lnTo>
                    <a:pt x="62" y="374"/>
                  </a:lnTo>
                  <a:lnTo>
                    <a:pt x="58" y="374"/>
                  </a:lnTo>
                  <a:lnTo>
                    <a:pt x="58" y="378"/>
                  </a:lnTo>
                  <a:lnTo>
                    <a:pt x="99" y="378"/>
                  </a:lnTo>
                  <a:lnTo>
                    <a:pt x="99" y="373"/>
                  </a:lnTo>
                  <a:lnTo>
                    <a:pt x="95" y="373"/>
                  </a:lnTo>
                  <a:lnTo>
                    <a:pt x="95" y="377"/>
                  </a:lnTo>
                  <a:lnTo>
                    <a:pt x="127" y="377"/>
                  </a:lnTo>
                  <a:lnTo>
                    <a:pt x="127" y="370"/>
                  </a:lnTo>
                  <a:lnTo>
                    <a:pt x="123" y="370"/>
                  </a:lnTo>
                  <a:lnTo>
                    <a:pt x="123" y="374"/>
                  </a:lnTo>
                  <a:lnTo>
                    <a:pt x="137" y="374"/>
                  </a:lnTo>
                  <a:lnTo>
                    <a:pt x="137" y="363"/>
                  </a:lnTo>
                  <a:lnTo>
                    <a:pt x="134" y="359"/>
                  </a:lnTo>
                  <a:lnTo>
                    <a:pt x="131" y="361"/>
                  </a:lnTo>
                  <a:lnTo>
                    <a:pt x="135" y="361"/>
                  </a:lnTo>
                  <a:lnTo>
                    <a:pt x="135" y="360"/>
                  </a:lnTo>
                  <a:lnTo>
                    <a:pt x="131" y="360"/>
                  </a:lnTo>
                  <a:lnTo>
                    <a:pt x="131" y="364"/>
                  </a:lnTo>
                  <a:lnTo>
                    <a:pt x="136" y="364"/>
                  </a:lnTo>
                  <a:lnTo>
                    <a:pt x="136" y="359"/>
                  </a:lnTo>
                  <a:lnTo>
                    <a:pt x="132" y="359"/>
                  </a:lnTo>
                  <a:lnTo>
                    <a:pt x="134" y="363"/>
                  </a:lnTo>
                  <a:lnTo>
                    <a:pt x="137" y="361"/>
                  </a:lnTo>
                  <a:lnTo>
                    <a:pt x="140" y="360"/>
                  </a:lnTo>
                  <a:lnTo>
                    <a:pt x="140" y="356"/>
                  </a:lnTo>
                  <a:lnTo>
                    <a:pt x="136" y="356"/>
                  </a:lnTo>
                  <a:lnTo>
                    <a:pt x="136" y="360"/>
                  </a:lnTo>
                  <a:lnTo>
                    <a:pt x="141" y="360"/>
                  </a:lnTo>
                  <a:lnTo>
                    <a:pt x="141" y="352"/>
                  </a:lnTo>
                  <a:lnTo>
                    <a:pt x="127" y="352"/>
                  </a:lnTo>
                  <a:lnTo>
                    <a:pt x="127" y="355"/>
                  </a:lnTo>
                  <a:lnTo>
                    <a:pt x="131" y="355"/>
                  </a:lnTo>
                  <a:lnTo>
                    <a:pt x="131" y="351"/>
                  </a:lnTo>
                  <a:lnTo>
                    <a:pt x="127" y="351"/>
                  </a:lnTo>
                  <a:lnTo>
                    <a:pt x="105" y="350"/>
                  </a:lnTo>
                  <a:lnTo>
                    <a:pt x="79" y="348"/>
                  </a:lnTo>
                  <a:lnTo>
                    <a:pt x="79" y="351"/>
                  </a:lnTo>
                  <a:lnTo>
                    <a:pt x="83" y="351"/>
                  </a:lnTo>
                  <a:lnTo>
                    <a:pt x="83" y="347"/>
                  </a:lnTo>
                  <a:lnTo>
                    <a:pt x="79" y="347"/>
                  </a:lnTo>
                  <a:lnTo>
                    <a:pt x="56" y="346"/>
                  </a:lnTo>
                  <a:lnTo>
                    <a:pt x="56" y="348"/>
                  </a:lnTo>
                  <a:lnTo>
                    <a:pt x="57" y="346"/>
                  </a:lnTo>
                  <a:lnTo>
                    <a:pt x="48" y="345"/>
                  </a:lnTo>
                  <a:lnTo>
                    <a:pt x="47" y="347"/>
                  </a:lnTo>
                  <a:lnTo>
                    <a:pt x="51" y="347"/>
                  </a:lnTo>
                  <a:lnTo>
                    <a:pt x="51" y="343"/>
                  </a:lnTo>
                  <a:lnTo>
                    <a:pt x="48" y="341"/>
                  </a:lnTo>
                  <a:lnTo>
                    <a:pt x="45" y="343"/>
                  </a:lnTo>
                  <a:lnTo>
                    <a:pt x="49" y="343"/>
                  </a:lnTo>
                  <a:lnTo>
                    <a:pt x="49" y="339"/>
                  </a:lnTo>
                  <a:lnTo>
                    <a:pt x="44" y="339"/>
                  </a:lnTo>
                  <a:lnTo>
                    <a:pt x="44" y="342"/>
                  </a:lnTo>
                  <a:lnTo>
                    <a:pt x="48" y="342"/>
                  </a:lnTo>
                  <a:lnTo>
                    <a:pt x="48" y="338"/>
                  </a:lnTo>
                  <a:lnTo>
                    <a:pt x="43" y="338"/>
                  </a:lnTo>
                  <a:lnTo>
                    <a:pt x="43" y="341"/>
                  </a:lnTo>
                  <a:lnTo>
                    <a:pt x="47" y="341"/>
                  </a:lnTo>
                  <a:lnTo>
                    <a:pt x="47" y="339"/>
                  </a:lnTo>
                  <a:lnTo>
                    <a:pt x="43" y="339"/>
                  </a:lnTo>
                  <a:lnTo>
                    <a:pt x="44" y="343"/>
                  </a:lnTo>
                  <a:lnTo>
                    <a:pt x="49" y="341"/>
                  </a:lnTo>
                  <a:lnTo>
                    <a:pt x="49" y="337"/>
                  </a:lnTo>
                  <a:lnTo>
                    <a:pt x="45" y="337"/>
                  </a:lnTo>
                  <a:lnTo>
                    <a:pt x="45" y="341"/>
                  </a:lnTo>
                  <a:lnTo>
                    <a:pt x="53" y="341"/>
                  </a:lnTo>
                  <a:lnTo>
                    <a:pt x="53" y="333"/>
                  </a:lnTo>
                  <a:lnTo>
                    <a:pt x="51" y="333"/>
                  </a:lnTo>
                  <a:lnTo>
                    <a:pt x="48" y="332"/>
                  </a:lnTo>
                  <a:lnTo>
                    <a:pt x="47" y="332"/>
                  </a:lnTo>
                  <a:lnTo>
                    <a:pt x="32" y="330"/>
                  </a:lnTo>
                  <a:lnTo>
                    <a:pt x="32" y="333"/>
                  </a:lnTo>
                  <a:lnTo>
                    <a:pt x="36" y="333"/>
                  </a:lnTo>
                  <a:lnTo>
                    <a:pt x="36" y="329"/>
                  </a:lnTo>
                  <a:lnTo>
                    <a:pt x="32" y="329"/>
                  </a:lnTo>
                  <a:lnTo>
                    <a:pt x="18" y="328"/>
                  </a:lnTo>
                  <a:lnTo>
                    <a:pt x="7" y="326"/>
                  </a:lnTo>
                  <a:lnTo>
                    <a:pt x="7" y="329"/>
                  </a:lnTo>
                  <a:lnTo>
                    <a:pt x="10" y="329"/>
                  </a:lnTo>
                  <a:lnTo>
                    <a:pt x="10" y="325"/>
                  </a:lnTo>
                  <a:lnTo>
                    <a:pt x="3" y="325"/>
                  </a:lnTo>
                  <a:lnTo>
                    <a:pt x="3" y="328"/>
                  </a:lnTo>
                  <a:lnTo>
                    <a:pt x="7" y="328"/>
                  </a:lnTo>
                  <a:lnTo>
                    <a:pt x="7" y="326"/>
                  </a:lnTo>
                  <a:lnTo>
                    <a:pt x="3" y="326"/>
                  </a:lnTo>
                  <a:lnTo>
                    <a:pt x="4" y="330"/>
                  </a:lnTo>
                  <a:lnTo>
                    <a:pt x="10" y="329"/>
                  </a:lnTo>
                  <a:lnTo>
                    <a:pt x="13" y="328"/>
                  </a:lnTo>
                  <a:lnTo>
                    <a:pt x="13" y="324"/>
                  </a:lnTo>
                  <a:lnTo>
                    <a:pt x="9" y="324"/>
                  </a:lnTo>
                  <a:lnTo>
                    <a:pt x="9" y="328"/>
                  </a:lnTo>
                  <a:lnTo>
                    <a:pt x="16" y="328"/>
                  </a:lnTo>
                  <a:lnTo>
                    <a:pt x="16" y="315"/>
                  </a:lnTo>
                  <a:lnTo>
                    <a:pt x="13" y="312"/>
                  </a:lnTo>
                  <a:lnTo>
                    <a:pt x="10" y="315"/>
                  </a:lnTo>
                  <a:lnTo>
                    <a:pt x="14" y="315"/>
                  </a:lnTo>
                  <a:lnTo>
                    <a:pt x="14" y="313"/>
                  </a:lnTo>
                  <a:lnTo>
                    <a:pt x="10" y="313"/>
                  </a:lnTo>
                  <a:lnTo>
                    <a:pt x="10" y="317"/>
                  </a:lnTo>
                  <a:lnTo>
                    <a:pt x="16" y="317"/>
                  </a:lnTo>
                  <a:lnTo>
                    <a:pt x="16" y="312"/>
                  </a:lnTo>
                  <a:lnTo>
                    <a:pt x="12" y="312"/>
                  </a:lnTo>
                  <a:lnTo>
                    <a:pt x="13" y="316"/>
                  </a:lnTo>
                  <a:lnTo>
                    <a:pt x="18" y="313"/>
                  </a:lnTo>
                  <a:lnTo>
                    <a:pt x="18" y="310"/>
                  </a:lnTo>
                  <a:lnTo>
                    <a:pt x="14" y="310"/>
                  </a:lnTo>
                  <a:lnTo>
                    <a:pt x="14" y="313"/>
                  </a:lnTo>
                  <a:lnTo>
                    <a:pt x="20" y="313"/>
                  </a:lnTo>
                  <a:lnTo>
                    <a:pt x="20" y="306"/>
                  </a:lnTo>
                  <a:lnTo>
                    <a:pt x="17" y="303"/>
                  </a:lnTo>
                  <a:lnTo>
                    <a:pt x="14" y="306"/>
                  </a:lnTo>
                  <a:lnTo>
                    <a:pt x="18" y="306"/>
                  </a:lnTo>
                  <a:lnTo>
                    <a:pt x="18" y="303"/>
                  </a:lnTo>
                  <a:lnTo>
                    <a:pt x="14" y="299"/>
                  </a:lnTo>
                  <a:lnTo>
                    <a:pt x="12" y="302"/>
                  </a:lnTo>
                  <a:lnTo>
                    <a:pt x="16" y="302"/>
                  </a:lnTo>
                  <a:lnTo>
                    <a:pt x="16" y="298"/>
                  </a:lnTo>
                  <a:lnTo>
                    <a:pt x="13" y="295"/>
                  </a:lnTo>
                  <a:lnTo>
                    <a:pt x="10" y="298"/>
                  </a:lnTo>
                  <a:lnTo>
                    <a:pt x="13" y="300"/>
                  </a:lnTo>
                  <a:lnTo>
                    <a:pt x="16" y="298"/>
                  </a:lnTo>
                  <a:lnTo>
                    <a:pt x="16" y="295"/>
                  </a:lnTo>
                  <a:lnTo>
                    <a:pt x="12" y="295"/>
                  </a:lnTo>
                  <a:lnTo>
                    <a:pt x="12" y="299"/>
                  </a:lnTo>
                  <a:lnTo>
                    <a:pt x="17" y="299"/>
                  </a:lnTo>
                  <a:lnTo>
                    <a:pt x="17" y="291"/>
                  </a:lnTo>
                  <a:lnTo>
                    <a:pt x="14" y="291"/>
                  </a:lnTo>
                  <a:lnTo>
                    <a:pt x="12" y="290"/>
                  </a:lnTo>
                  <a:lnTo>
                    <a:pt x="10" y="293"/>
                  </a:lnTo>
                  <a:lnTo>
                    <a:pt x="14" y="293"/>
                  </a:lnTo>
                  <a:lnTo>
                    <a:pt x="14" y="289"/>
                  </a:lnTo>
                  <a:lnTo>
                    <a:pt x="5" y="289"/>
                  </a:lnTo>
                  <a:lnTo>
                    <a:pt x="5" y="291"/>
                  </a:lnTo>
                  <a:lnTo>
                    <a:pt x="9" y="291"/>
                  </a:lnTo>
                  <a:lnTo>
                    <a:pt x="9" y="290"/>
                  </a:lnTo>
                  <a:lnTo>
                    <a:pt x="5" y="290"/>
                  </a:lnTo>
                  <a:lnTo>
                    <a:pt x="5" y="294"/>
                  </a:lnTo>
                  <a:lnTo>
                    <a:pt x="16" y="294"/>
                  </a:lnTo>
                  <a:lnTo>
                    <a:pt x="16" y="289"/>
                  </a:lnTo>
                  <a:lnTo>
                    <a:pt x="12" y="289"/>
                  </a:lnTo>
                  <a:lnTo>
                    <a:pt x="12" y="293"/>
                  </a:lnTo>
                  <a:lnTo>
                    <a:pt x="36" y="291"/>
                  </a:lnTo>
                  <a:lnTo>
                    <a:pt x="40" y="290"/>
                  </a:lnTo>
                  <a:lnTo>
                    <a:pt x="40" y="286"/>
                  </a:lnTo>
                  <a:lnTo>
                    <a:pt x="36" y="286"/>
                  </a:lnTo>
                  <a:lnTo>
                    <a:pt x="36" y="290"/>
                  </a:lnTo>
                  <a:lnTo>
                    <a:pt x="74" y="290"/>
                  </a:lnTo>
                  <a:lnTo>
                    <a:pt x="74" y="285"/>
                  </a:lnTo>
                  <a:lnTo>
                    <a:pt x="70" y="285"/>
                  </a:lnTo>
                  <a:lnTo>
                    <a:pt x="70" y="289"/>
                  </a:lnTo>
                  <a:lnTo>
                    <a:pt x="106" y="288"/>
                  </a:lnTo>
                  <a:lnTo>
                    <a:pt x="128" y="286"/>
                  </a:lnTo>
                  <a:lnTo>
                    <a:pt x="132" y="285"/>
                  </a:lnTo>
                  <a:lnTo>
                    <a:pt x="132" y="281"/>
                  </a:lnTo>
                  <a:lnTo>
                    <a:pt x="128" y="281"/>
                  </a:lnTo>
                  <a:lnTo>
                    <a:pt x="130" y="285"/>
                  </a:lnTo>
                  <a:lnTo>
                    <a:pt x="135" y="284"/>
                  </a:lnTo>
                  <a:lnTo>
                    <a:pt x="137" y="282"/>
                  </a:lnTo>
                  <a:lnTo>
                    <a:pt x="137" y="269"/>
                  </a:lnTo>
                  <a:lnTo>
                    <a:pt x="134" y="269"/>
                  </a:lnTo>
                  <a:lnTo>
                    <a:pt x="136" y="272"/>
                  </a:lnTo>
                  <a:lnTo>
                    <a:pt x="139" y="269"/>
                  </a:lnTo>
                  <a:lnTo>
                    <a:pt x="139" y="260"/>
                  </a:lnTo>
                  <a:lnTo>
                    <a:pt x="134" y="260"/>
                  </a:lnTo>
                  <a:lnTo>
                    <a:pt x="134" y="263"/>
                  </a:lnTo>
                  <a:lnTo>
                    <a:pt x="137" y="263"/>
                  </a:lnTo>
                  <a:lnTo>
                    <a:pt x="137" y="238"/>
                  </a:lnTo>
                  <a:lnTo>
                    <a:pt x="134" y="238"/>
                  </a:lnTo>
                  <a:lnTo>
                    <a:pt x="136" y="241"/>
                  </a:lnTo>
                  <a:lnTo>
                    <a:pt x="139" y="238"/>
                  </a:lnTo>
                  <a:lnTo>
                    <a:pt x="139" y="228"/>
                  </a:lnTo>
                  <a:lnTo>
                    <a:pt x="134" y="228"/>
                  </a:lnTo>
                  <a:lnTo>
                    <a:pt x="134" y="231"/>
                  </a:lnTo>
                  <a:lnTo>
                    <a:pt x="137" y="231"/>
                  </a:lnTo>
                  <a:lnTo>
                    <a:pt x="137" y="223"/>
                  </a:lnTo>
                  <a:lnTo>
                    <a:pt x="132" y="223"/>
                  </a:lnTo>
                  <a:lnTo>
                    <a:pt x="132" y="225"/>
                  </a:lnTo>
                  <a:lnTo>
                    <a:pt x="136" y="225"/>
                  </a:lnTo>
                  <a:lnTo>
                    <a:pt x="136" y="224"/>
                  </a:lnTo>
                  <a:lnTo>
                    <a:pt x="132" y="224"/>
                  </a:lnTo>
                  <a:lnTo>
                    <a:pt x="135" y="227"/>
                  </a:lnTo>
                  <a:lnTo>
                    <a:pt x="139" y="223"/>
                  </a:lnTo>
                  <a:lnTo>
                    <a:pt x="135" y="219"/>
                  </a:lnTo>
                  <a:lnTo>
                    <a:pt x="132" y="221"/>
                  </a:lnTo>
                  <a:lnTo>
                    <a:pt x="136" y="221"/>
                  </a:lnTo>
                  <a:lnTo>
                    <a:pt x="136" y="219"/>
                  </a:lnTo>
                  <a:lnTo>
                    <a:pt x="134" y="216"/>
                  </a:lnTo>
                  <a:lnTo>
                    <a:pt x="131" y="219"/>
                  </a:lnTo>
                  <a:lnTo>
                    <a:pt x="134" y="221"/>
                  </a:lnTo>
                  <a:lnTo>
                    <a:pt x="136" y="219"/>
                  </a:lnTo>
                  <a:lnTo>
                    <a:pt x="136" y="216"/>
                  </a:lnTo>
                  <a:lnTo>
                    <a:pt x="132" y="216"/>
                  </a:lnTo>
                  <a:lnTo>
                    <a:pt x="134" y="220"/>
                  </a:lnTo>
                  <a:lnTo>
                    <a:pt x="137" y="219"/>
                  </a:lnTo>
                  <a:lnTo>
                    <a:pt x="140" y="218"/>
                  </a:lnTo>
                  <a:lnTo>
                    <a:pt x="140" y="210"/>
                  </a:lnTo>
                  <a:lnTo>
                    <a:pt x="123" y="210"/>
                  </a:lnTo>
                  <a:lnTo>
                    <a:pt x="123" y="212"/>
                  </a:lnTo>
                  <a:lnTo>
                    <a:pt x="127" y="212"/>
                  </a:lnTo>
                  <a:lnTo>
                    <a:pt x="127" y="208"/>
                  </a:lnTo>
                  <a:lnTo>
                    <a:pt x="101" y="208"/>
                  </a:lnTo>
                  <a:lnTo>
                    <a:pt x="101" y="211"/>
                  </a:lnTo>
                  <a:lnTo>
                    <a:pt x="105" y="211"/>
                  </a:lnTo>
                  <a:lnTo>
                    <a:pt x="105" y="206"/>
                  </a:lnTo>
                  <a:lnTo>
                    <a:pt x="74" y="206"/>
                  </a:lnTo>
                  <a:lnTo>
                    <a:pt x="74" y="208"/>
                  </a:lnTo>
                  <a:lnTo>
                    <a:pt x="78" y="208"/>
                  </a:lnTo>
                  <a:lnTo>
                    <a:pt x="78" y="205"/>
                  </a:lnTo>
                  <a:lnTo>
                    <a:pt x="55" y="205"/>
                  </a:lnTo>
                  <a:lnTo>
                    <a:pt x="55" y="207"/>
                  </a:lnTo>
                  <a:lnTo>
                    <a:pt x="58" y="207"/>
                  </a:lnTo>
                  <a:lnTo>
                    <a:pt x="58" y="203"/>
                  </a:lnTo>
                  <a:lnTo>
                    <a:pt x="56" y="203"/>
                  </a:lnTo>
                  <a:lnTo>
                    <a:pt x="49" y="202"/>
                  </a:lnTo>
                  <a:lnTo>
                    <a:pt x="48" y="205"/>
                  </a:lnTo>
                  <a:lnTo>
                    <a:pt x="52" y="205"/>
                  </a:lnTo>
                  <a:lnTo>
                    <a:pt x="52" y="197"/>
                  </a:lnTo>
                  <a:lnTo>
                    <a:pt x="48" y="197"/>
                  </a:lnTo>
                  <a:lnTo>
                    <a:pt x="48" y="201"/>
                  </a:lnTo>
                  <a:lnTo>
                    <a:pt x="53" y="201"/>
                  </a:lnTo>
                  <a:lnTo>
                    <a:pt x="53" y="192"/>
                  </a:lnTo>
                  <a:lnTo>
                    <a:pt x="47" y="192"/>
                  </a:lnTo>
                  <a:lnTo>
                    <a:pt x="47" y="194"/>
                  </a:lnTo>
                  <a:lnTo>
                    <a:pt x="51" y="194"/>
                  </a:lnTo>
                  <a:lnTo>
                    <a:pt x="51" y="190"/>
                  </a:lnTo>
                  <a:lnTo>
                    <a:pt x="44" y="190"/>
                  </a:lnTo>
                  <a:lnTo>
                    <a:pt x="44" y="193"/>
                  </a:lnTo>
                  <a:lnTo>
                    <a:pt x="48" y="193"/>
                  </a:lnTo>
                  <a:lnTo>
                    <a:pt x="48" y="192"/>
                  </a:lnTo>
                  <a:lnTo>
                    <a:pt x="44" y="192"/>
                  </a:lnTo>
                  <a:lnTo>
                    <a:pt x="45" y="196"/>
                  </a:lnTo>
                  <a:lnTo>
                    <a:pt x="51" y="194"/>
                  </a:lnTo>
                  <a:lnTo>
                    <a:pt x="49" y="190"/>
                  </a:lnTo>
                  <a:lnTo>
                    <a:pt x="49" y="194"/>
                  </a:lnTo>
                  <a:lnTo>
                    <a:pt x="66" y="193"/>
                  </a:lnTo>
                  <a:lnTo>
                    <a:pt x="70" y="192"/>
                  </a:lnTo>
                  <a:lnTo>
                    <a:pt x="70" y="188"/>
                  </a:lnTo>
                  <a:lnTo>
                    <a:pt x="66" y="188"/>
                  </a:lnTo>
                  <a:lnTo>
                    <a:pt x="66" y="192"/>
                  </a:lnTo>
                  <a:lnTo>
                    <a:pt x="91" y="190"/>
                  </a:lnTo>
                  <a:lnTo>
                    <a:pt x="117" y="189"/>
                  </a:lnTo>
                  <a:lnTo>
                    <a:pt x="121" y="188"/>
                  </a:lnTo>
                  <a:lnTo>
                    <a:pt x="121" y="184"/>
                  </a:lnTo>
                  <a:lnTo>
                    <a:pt x="117" y="184"/>
                  </a:lnTo>
                  <a:lnTo>
                    <a:pt x="117" y="188"/>
                  </a:lnTo>
                  <a:lnTo>
                    <a:pt x="135" y="188"/>
                  </a:lnTo>
                  <a:lnTo>
                    <a:pt x="135" y="183"/>
                  </a:lnTo>
                  <a:lnTo>
                    <a:pt x="131" y="183"/>
                  </a:lnTo>
                  <a:lnTo>
                    <a:pt x="132" y="186"/>
                  </a:lnTo>
                  <a:lnTo>
                    <a:pt x="136" y="185"/>
                  </a:lnTo>
                  <a:lnTo>
                    <a:pt x="139" y="184"/>
                  </a:lnTo>
                  <a:lnTo>
                    <a:pt x="139" y="177"/>
                  </a:lnTo>
                  <a:lnTo>
                    <a:pt x="134" y="177"/>
                  </a:lnTo>
                  <a:lnTo>
                    <a:pt x="134" y="180"/>
                  </a:lnTo>
                  <a:lnTo>
                    <a:pt x="137" y="180"/>
                  </a:lnTo>
                  <a:lnTo>
                    <a:pt x="137" y="175"/>
                  </a:lnTo>
                  <a:lnTo>
                    <a:pt x="134" y="175"/>
                  </a:lnTo>
                  <a:lnTo>
                    <a:pt x="134" y="179"/>
                  </a:lnTo>
                  <a:lnTo>
                    <a:pt x="139" y="179"/>
                  </a:lnTo>
                  <a:lnTo>
                    <a:pt x="139" y="144"/>
                  </a:lnTo>
                  <a:lnTo>
                    <a:pt x="136" y="141"/>
                  </a:lnTo>
                  <a:lnTo>
                    <a:pt x="134" y="144"/>
                  </a:lnTo>
                  <a:lnTo>
                    <a:pt x="137" y="144"/>
                  </a:lnTo>
                  <a:lnTo>
                    <a:pt x="137" y="137"/>
                  </a:lnTo>
                  <a:lnTo>
                    <a:pt x="134" y="137"/>
                  </a:lnTo>
                  <a:lnTo>
                    <a:pt x="136" y="140"/>
                  </a:lnTo>
                  <a:lnTo>
                    <a:pt x="139" y="137"/>
                  </a:lnTo>
                  <a:lnTo>
                    <a:pt x="139" y="66"/>
                  </a:lnTo>
                  <a:lnTo>
                    <a:pt x="134" y="66"/>
                  </a:lnTo>
                  <a:lnTo>
                    <a:pt x="134" y="69"/>
                  </a:lnTo>
                  <a:lnTo>
                    <a:pt x="137" y="69"/>
                  </a:lnTo>
                  <a:lnTo>
                    <a:pt x="137" y="62"/>
                  </a:lnTo>
                  <a:lnTo>
                    <a:pt x="132" y="62"/>
                  </a:lnTo>
                  <a:lnTo>
                    <a:pt x="132" y="65"/>
                  </a:lnTo>
                  <a:lnTo>
                    <a:pt x="136" y="65"/>
                  </a:lnTo>
                  <a:lnTo>
                    <a:pt x="136" y="59"/>
                  </a:lnTo>
                  <a:lnTo>
                    <a:pt x="134" y="57"/>
                  </a:lnTo>
                  <a:lnTo>
                    <a:pt x="131" y="59"/>
                  </a:lnTo>
                  <a:lnTo>
                    <a:pt x="135" y="59"/>
                  </a:lnTo>
                  <a:lnTo>
                    <a:pt x="135" y="57"/>
                  </a:lnTo>
                  <a:lnTo>
                    <a:pt x="132" y="54"/>
                  </a:lnTo>
                  <a:lnTo>
                    <a:pt x="130" y="57"/>
                  </a:lnTo>
                  <a:lnTo>
                    <a:pt x="131" y="61"/>
                  </a:lnTo>
                  <a:lnTo>
                    <a:pt x="135" y="59"/>
                  </a:lnTo>
                  <a:lnTo>
                    <a:pt x="137" y="58"/>
                  </a:lnTo>
                  <a:lnTo>
                    <a:pt x="137" y="54"/>
                  </a:lnTo>
                  <a:lnTo>
                    <a:pt x="134" y="54"/>
                  </a:lnTo>
                  <a:lnTo>
                    <a:pt x="135" y="58"/>
                  </a:lnTo>
                  <a:lnTo>
                    <a:pt x="140" y="57"/>
                  </a:lnTo>
                  <a:lnTo>
                    <a:pt x="140" y="50"/>
                  </a:lnTo>
                  <a:lnTo>
                    <a:pt x="134" y="49"/>
                  </a:lnTo>
                  <a:lnTo>
                    <a:pt x="132" y="52"/>
                  </a:lnTo>
                  <a:lnTo>
                    <a:pt x="136" y="52"/>
                  </a:lnTo>
                  <a:lnTo>
                    <a:pt x="136" y="48"/>
                  </a:lnTo>
                  <a:lnTo>
                    <a:pt x="106" y="48"/>
                  </a:lnTo>
                  <a:lnTo>
                    <a:pt x="106" y="50"/>
                  </a:lnTo>
                  <a:lnTo>
                    <a:pt x="110" y="50"/>
                  </a:lnTo>
                  <a:lnTo>
                    <a:pt x="110" y="47"/>
                  </a:lnTo>
                  <a:lnTo>
                    <a:pt x="73" y="47"/>
                  </a:lnTo>
                  <a:lnTo>
                    <a:pt x="73" y="49"/>
                  </a:lnTo>
                  <a:lnTo>
                    <a:pt x="77" y="49"/>
                  </a:lnTo>
                  <a:lnTo>
                    <a:pt x="77" y="45"/>
                  </a:lnTo>
                  <a:lnTo>
                    <a:pt x="73" y="45"/>
                  </a:lnTo>
                  <a:lnTo>
                    <a:pt x="36" y="44"/>
                  </a:lnTo>
                  <a:lnTo>
                    <a:pt x="36" y="47"/>
                  </a:lnTo>
                  <a:lnTo>
                    <a:pt x="40" y="47"/>
                  </a:lnTo>
                  <a:lnTo>
                    <a:pt x="40" y="43"/>
                  </a:lnTo>
                  <a:lnTo>
                    <a:pt x="16" y="43"/>
                  </a:lnTo>
                  <a:lnTo>
                    <a:pt x="16" y="45"/>
                  </a:lnTo>
                  <a:lnTo>
                    <a:pt x="20" y="45"/>
                  </a:lnTo>
                  <a:lnTo>
                    <a:pt x="20" y="41"/>
                  </a:lnTo>
                  <a:lnTo>
                    <a:pt x="17" y="41"/>
                  </a:lnTo>
                  <a:lnTo>
                    <a:pt x="13" y="40"/>
                  </a:lnTo>
                  <a:lnTo>
                    <a:pt x="12" y="43"/>
                  </a:lnTo>
                  <a:lnTo>
                    <a:pt x="16" y="43"/>
                  </a:lnTo>
                  <a:lnTo>
                    <a:pt x="16" y="32"/>
                  </a:lnTo>
                  <a:lnTo>
                    <a:pt x="10" y="32"/>
                  </a:lnTo>
                  <a:lnTo>
                    <a:pt x="10" y="35"/>
                  </a:lnTo>
                  <a:lnTo>
                    <a:pt x="14" y="35"/>
                  </a:lnTo>
                  <a:lnTo>
                    <a:pt x="14" y="31"/>
                  </a:lnTo>
                  <a:lnTo>
                    <a:pt x="10" y="31"/>
                  </a:lnTo>
                  <a:lnTo>
                    <a:pt x="10" y="35"/>
                  </a:lnTo>
                  <a:lnTo>
                    <a:pt x="17" y="35"/>
                  </a:lnTo>
                  <a:lnTo>
                    <a:pt x="17" y="30"/>
                  </a:lnTo>
                  <a:lnTo>
                    <a:pt x="13" y="30"/>
                  </a:lnTo>
                  <a:lnTo>
                    <a:pt x="16" y="32"/>
                  </a:lnTo>
                  <a:lnTo>
                    <a:pt x="20" y="28"/>
                  </a:lnTo>
                  <a:lnTo>
                    <a:pt x="20" y="23"/>
                  </a:lnTo>
                  <a:lnTo>
                    <a:pt x="17" y="21"/>
                  </a:lnTo>
                  <a:lnTo>
                    <a:pt x="14" y="23"/>
                  </a:lnTo>
                  <a:lnTo>
                    <a:pt x="18" y="23"/>
                  </a:lnTo>
                  <a:lnTo>
                    <a:pt x="18" y="19"/>
                  </a:lnTo>
                  <a:lnTo>
                    <a:pt x="12" y="19"/>
                  </a:lnTo>
                  <a:lnTo>
                    <a:pt x="12" y="22"/>
                  </a:lnTo>
                  <a:lnTo>
                    <a:pt x="16" y="22"/>
                  </a:lnTo>
                  <a:lnTo>
                    <a:pt x="16" y="15"/>
                  </a:lnTo>
                  <a:lnTo>
                    <a:pt x="12" y="15"/>
                  </a:lnTo>
                  <a:lnTo>
                    <a:pt x="14" y="18"/>
                  </a:lnTo>
                  <a:lnTo>
                    <a:pt x="17" y="15"/>
                  </a:lnTo>
                  <a:lnTo>
                    <a:pt x="17" y="9"/>
                  </a:lnTo>
                  <a:lnTo>
                    <a:pt x="14" y="9"/>
                  </a:lnTo>
                  <a:lnTo>
                    <a:pt x="9" y="8"/>
                  </a:lnTo>
                  <a:lnTo>
                    <a:pt x="8" y="10"/>
                  </a:lnTo>
                  <a:lnTo>
                    <a:pt x="10" y="8"/>
                  </a:lnTo>
                  <a:lnTo>
                    <a:pt x="9" y="6"/>
                  </a:lnTo>
                  <a:lnTo>
                    <a:pt x="7" y="9"/>
                  </a:lnTo>
                  <a:lnTo>
                    <a:pt x="10" y="9"/>
                  </a:lnTo>
                  <a:lnTo>
                    <a:pt x="10" y="8"/>
                  </a:lnTo>
                  <a:lnTo>
                    <a:pt x="7" y="8"/>
                  </a:lnTo>
                  <a:lnTo>
                    <a:pt x="7" y="12"/>
                  </a:lnTo>
                  <a:lnTo>
                    <a:pt x="20" y="10"/>
                  </a:lnTo>
                  <a:lnTo>
                    <a:pt x="49" y="9"/>
                  </a:lnTo>
                  <a:lnTo>
                    <a:pt x="53" y="8"/>
                  </a:lnTo>
                  <a:lnTo>
                    <a:pt x="53" y="4"/>
                  </a:lnTo>
                  <a:lnTo>
                    <a:pt x="49" y="4"/>
                  </a:lnTo>
                  <a:lnTo>
                    <a:pt x="49" y="8"/>
                  </a:lnTo>
                  <a:lnTo>
                    <a:pt x="89" y="8"/>
                  </a:lnTo>
                  <a:lnTo>
                    <a:pt x="89" y="2"/>
                  </a:lnTo>
                  <a:lnTo>
                    <a:pt x="86" y="2"/>
                  </a:lnTo>
                  <a:lnTo>
                    <a:pt x="86" y="6"/>
                  </a:lnTo>
                  <a:lnTo>
                    <a:pt x="123" y="6"/>
                  </a:lnTo>
                  <a:lnTo>
                    <a:pt x="123" y="2"/>
                  </a:lnTo>
                  <a:lnTo>
                    <a:pt x="123" y="1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13"/>
            <p:cNvSpPr>
              <a:spLocks noChangeAspect="1"/>
            </p:cNvSpPr>
            <p:nvPr/>
          </p:nvSpPr>
          <p:spPr bwMode="auto">
            <a:xfrm rot="16200000">
              <a:off x="4879" y="1832"/>
              <a:ext cx="706" cy="796"/>
            </a:xfrm>
            <a:custGeom>
              <a:avLst/>
              <a:gdLst>
                <a:gd name="T0" fmla="*/ 471 w 471"/>
                <a:gd name="T1" fmla="*/ 0 h 541"/>
                <a:gd name="T2" fmla="*/ 280 w 471"/>
                <a:gd name="T3" fmla="*/ 2 h 541"/>
                <a:gd name="T4" fmla="*/ 277 w 471"/>
                <a:gd name="T5" fmla="*/ 6 h 541"/>
                <a:gd name="T6" fmla="*/ 280 w 471"/>
                <a:gd name="T7" fmla="*/ 4 h 541"/>
                <a:gd name="T8" fmla="*/ 156 w 471"/>
                <a:gd name="T9" fmla="*/ 8 h 541"/>
                <a:gd name="T10" fmla="*/ 159 w 471"/>
                <a:gd name="T11" fmla="*/ 5 h 541"/>
                <a:gd name="T12" fmla="*/ 75 w 471"/>
                <a:gd name="T13" fmla="*/ 6 h 541"/>
                <a:gd name="T14" fmla="*/ 77 w 471"/>
                <a:gd name="T15" fmla="*/ 10 h 541"/>
                <a:gd name="T16" fmla="*/ 52 w 471"/>
                <a:gd name="T17" fmla="*/ 8 h 541"/>
                <a:gd name="T18" fmla="*/ 68 w 471"/>
                <a:gd name="T19" fmla="*/ 15 h 541"/>
                <a:gd name="T20" fmla="*/ 66 w 471"/>
                <a:gd name="T21" fmla="*/ 12 h 541"/>
                <a:gd name="T22" fmla="*/ 68 w 471"/>
                <a:gd name="T23" fmla="*/ 17 h 541"/>
                <a:gd name="T24" fmla="*/ 77 w 471"/>
                <a:gd name="T25" fmla="*/ 14 h 541"/>
                <a:gd name="T26" fmla="*/ 75 w 471"/>
                <a:gd name="T27" fmla="*/ 15 h 541"/>
                <a:gd name="T28" fmla="*/ 77 w 471"/>
                <a:gd name="T29" fmla="*/ 13 h 541"/>
                <a:gd name="T30" fmla="*/ 70 w 471"/>
                <a:gd name="T31" fmla="*/ 17 h 541"/>
                <a:gd name="T32" fmla="*/ 72 w 471"/>
                <a:gd name="T33" fmla="*/ 14 h 541"/>
                <a:gd name="T34" fmla="*/ 62 w 471"/>
                <a:gd name="T35" fmla="*/ 17 h 541"/>
                <a:gd name="T36" fmla="*/ 68 w 471"/>
                <a:gd name="T37" fmla="*/ 22 h 541"/>
                <a:gd name="T38" fmla="*/ 67 w 471"/>
                <a:gd name="T39" fmla="*/ 19 h 541"/>
                <a:gd name="T40" fmla="*/ 68 w 471"/>
                <a:gd name="T41" fmla="*/ 24 h 541"/>
                <a:gd name="T42" fmla="*/ 72 w 471"/>
                <a:gd name="T43" fmla="*/ 22 h 541"/>
                <a:gd name="T44" fmla="*/ 68 w 471"/>
                <a:gd name="T45" fmla="*/ 22 h 541"/>
                <a:gd name="T46" fmla="*/ 71 w 471"/>
                <a:gd name="T47" fmla="*/ 324 h 541"/>
                <a:gd name="T48" fmla="*/ 2 w 471"/>
                <a:gd name="T49" fmla="*/ 322 h 541"/>
                <a:gd name="T50" fmla="*/ 0 w 471"/>
                <a:gd name="T51" fmla="*/ 541 h 541"/>
                <a:gd name="T52" fmla="*/ 6 w 471"/>
                <a:gd name="T53" fmla="*/ 325 h 541"/>
                <a:gd name="T54" fmla="*/ 2 w 471"/>
                <a:gd name="T55" fmla="*/ 329 h 541"/>
                <a:gd name="T56" fmla="*/ 75 w 471"/>
                <a:gd name="T57" fmla="*/ 326 h 541"/>
                <a:gd name="T58" fmla="*/ 71 w 471"/>
                <a:gd name="T59" fmla="*/ 23 h 541"/>
                <a:gd name="T60" fmla="*/ 75 w 471"/>
                <a:gd name="T61" fmla="*/ 24 h 541"/>
                <a:gd name="T62" fmla="*/ 74 w 471"/>
                <a:gd name="T63" fmla="*/ 19 h 541"/>
                <a:gd name="T64" fmla="*/ 70 w 471"/>
                <a:gd name="T65" fmla="*/ 21 h 541"/>
                <a:gd name="T66" fmla="*/ 74 w 471"/>
                <a:gd name="T67" fmla="*/ 18 h 541"/>
                <a:gd name="T68" fmla="*/ 68 w 471"/>
                <a:gd name="T69" fmla="*/ 18 h 541"/>
                <a:gd name="T70" fmla="*/ 74 w 471"/>
                <a:gd name="T71" fmla="*/ 21 h 541"/>
                <a:gd name="T72" fmla="*/ 76 w 471"/>
                <a:gd name="T73" fmla="*/ 15 h 541"/>
                <a:gd name="T74" fmla="*/ 72 w 471"/>
                <a:gd name="T75" fmla="*/ 19 h 541"/>
                <a:gd name="T76" fmla="*/ 81 w 471"/>
                <a:gd name="T77" fmla="*/ 12 h 541"/>
                <a:gd name="T78" fmla="*/ 70 w 471"/>
                <a:gd name="T79" fmla="*/ 10 h 541"/>
                <a:gd name="T80" fmla="*/ 72 w 471"/>
                <a:gd name="T81" fmla="*/ 13 h 541"/>
                <a:gd name="T82" fmla="*/ 54 w 471"/>
                <a:gd name="T83" fmla="*/ 9 h 541"/>
                <a:gd name="T84" fmla="*/ 58 w 471"/>
                <a:gd name="T85" fmla="*/ 12 h 541"/>
                <a:gd name="T86" fmla="*/ 54 w 471"/>
                <a:gd name="T87" fmla="*/ 10 h 541"/>
                <a:gd name="T88" fmla="*/ 81 w 471"/>
                <a:gd name="T89" fmla="*/ 14 h 541"/>
                <a:gd name="T90" fmla="*/ 77 w 471"/>
                <a:gd name="T91" fmla="*/ 9 h 541"/>
                <a:gd name="T92" fmla="*/ 159 w 471"/>
                <a:gd name="T93" fmla="*/ 12 h 541"/>
                <a:gd name="T94" fmla="*/ 163 w 471"/>
                <a:gd name="T95" fmla="*/ 6 h 541"/>
                <a:gd name="T96" fmla="*/ 159 w 471"/>
                <a:gd name="T97" fmla="*/ 10 h 541"/>
                <a:gd name="T98" fmla="*/ 283 w 471"/>
                <a:gd name="T99" fmla="*/ 5 h 541"/>
                <a:gd name="T100" fmla="*/ 280 w 471"/>
                <a:gd name="T101" fmla="*/ 9 h 541"/>
                <a:gd name="T102" fmla="*/ 471 w 471"/>
                <a:gd name="T103" fmla="*/ 6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71" h="541">
                  <a:moveTo>
                    <a:pt x="471" y="6"/>
                  </a:moveTo>
                  <a:lnTo>
                    <a:pt x="471" y="0"/>
                  </a:lnTo>
                  <a:lnTo>
                    <a:pt x="403" y="1"/>
                  </a:lnTo>
                  <a:lnTo>
                    <a:pt x="280" y="2"/>
                  </a:lnTo>
                  <a:lnTo>
                    <a:pt x="277" y="2"/>
                  </a:lnTo>
                  <a:lnTo>
                    <a:pt x="277" y="6"/>
                  </a:lnTo>
                  <a:lnTo>
                    <a:pt x="280" y="6"/>
                  </a:lnTo>
                  <a:lnTo>
                    <a:pt x="280" y="4"/>
                  </a:lnTo>
                  <a:lnTo>
                    <a:pt x="156" y="4"/>
                  </a:lnTo>
                  <a:lnTo>
                    <a:pt x="156" y="8"/>
                  </a:lnTo>
                  <a:lnTo>
                    <a:pt x="159" y="8"/>
                  </a:lnTo>
                  <a:lnTo>
                    <a:pt x="159" y="5"/>
                  </a:lnTo>
                  <a:lnTo>
                    <a:pt x="77" y="6"/>
                  </a:lnTo>
                  <a:lnTo>
                    <a:pt x="75" y="6"/>
                  </a:lnTo>
                  <a:lnTo>
                    <a:pt x="75" y="10"/>
                  </a:lnTo>
                  <a:lnTo>
                    <a:pt x="77" y="10"/>
                  </a:lnTo>
                  <a:lnTo>
                    <a:pt x="77" y="8"/>
                  </a:lnTo>
                  <a:lnTo>
                    <a:pt x="52" y="8"/>
                  </a:lnTo>
                  <a:lnTo>
                    <a:pt x="52" y="15"/>
                  </a:lnTo>
                  <a:lnTo>
                    <a:pt x="68" y="15"/>
                  </a:lnTo>
                  <a:lnTo>
                    <a:pt x="68" y="12"/>
                  </a:lnTo>
                  <a:lnTo>
                    <a:pt x="66" y="12"/>
                  </a:lnTo>
                  <a:lnTo>
                    <a:pt x="66" y="15"/>
                  </a:lnTo>
                  <a:lnTo>
                    <a:pt x="68" y="17"/>
                  </a:lnTo>
                  <a:lnTo>
                    <a:pt x="77" y="18"/>
                  </a:lnTo>
                  <a:lnTo>
                    <a:pt x="77" y="14"/>
                  </a:lnTo>
                  <a:lnTo>
                    <a:pt x="75" y="14"/>
                  </a:lnTo>
                  <a:lnTo>
                    <a:pt x="75" y="15"/>
                  </a:lnTo>
                  <a:lnTo>
                    <a:pt x="77" y="15"/>
                  </a:lnTo>
                  <a:lnTo>
                    <a:pt x="77" y="13"/>
                  </a:lnTo>
                  <a:lnTo>
                    <a:pt x="70" y="13"/>
                  </a:lnTo>
                  <a:lnTo>
                    <a:pt x="70" y="17"/>
                  </a:lnTo>
                  <a:lnTo>
                    <a:pt x="72" y="17"/>
                  </a:lnTo>
                  <a:lnTo>
                    <a:pt x="72" y="14"/>
                  </a:lnTo>
                  <a:lnTo>
                    <a:pt x="68" y="15"/>
                  </a:lnTo>
                  <a:lnTo>
                    <a:pt x="62" y="17"/>
                  </a:lnTo>
                  <a:lnTo>
                    <a:pt x="67" y="21"/>
                  </a:lnTo>
                  <a:lnTo>
                    <a:pt x="68" y="22"/>
                  </a:lnTo>
                  <a:lnTo>
                    <a:pt x="70" y="19"/>
                  </a:lnTo>
                  <a:lnTo>
                    <a:pt x="67" y="19"/>
                  </a:lnTo>
                  <a:lnTo>
                    <a:pt x="67" y="23"/>
                  </a:lnTo>
                  <a:lnTo>
                    <a:pt x="68" y="24"/>
                  </a:lnTo>
                  <a:lnTo>
                    <a:pt x="71" y="26"/>
                  </a:lnTo>
                  <a:lnTo>
                    <a:pt x="72" y="22"/>
                  </a:lnTo>
                  <a:lnTo>
                    <a:pt x="71" y="19"/>
                  </a:lnTo>
                  <a:lnTo>
                    <a:pt x="68" y="22"/>
                  </a:lnTo>
                  <a:lnTo>
                    <a:pt x="68" y="324"/>
                  </a:lnTo>
                  <a:lnTo>
                    <a:pt x="71" y="324"/>
                  </a:lnTo>
                  <a:lnTo>
                    <a:pt x="71" y="321"/>
                  </a:lnTo>
                  <a:lnTo>
                    <a:pt x="2" y="322"/>
                  </a:lnTo>
                  <a:lnTo>
                    <a:pt x="0" y="322"/>
                  </a:lnTo>
                  <a:lnTo>
                    <a:pt x="0" y="541"/>
                  </a:lnTo>
                  <a:lnTo>
                    <a:pt x="6" y="541"/>
                  </a:lnTo>
                  <a:lnTo>
                    <a:pt x="6" y="325"/>
                  </a:lnTo>
                  <a:lnTo>
                    <a:pt x="2" y="325"/>
                  </a:lnTo>
                  <a:lnTo>
                    <a:pt x="2" y="329"/>
                  </a:lnTo>
                  <a:lnTo>
                    <a:pt x="71" y="328"/>
                  </a:lnTo>
                  <a:lnTo>
                    <a:pt x="75" y="326"/>
                  </a:lnTo>
                  <a:lnTo>
                    <a:pt x="75" y="23"/>
                  </a:lnTo>
                  <a:lnTo>
                    <a:pt x="71" y="23"/>
                  </a:lnTo>
                  <a:lnTo>
                    <a:pt x="74" y="26"/>
                  </a:lnTo>
                  <a:lnTo>
                    <a:pt x="75" y="24"/>
                  </a:lnTo>
                  <a:lnTo>
                    <a:pt x="77" y="21"/>
                  </a:lnTo>
                  <a:lnTo>
                    <a:pt x="74" y="19"/>
                  </a:lnTo>
                  <a:lnTo>
                    <a:pt x="71" y="18"/>
                  </a:lnTo>
                  <a:lnTo>
                    <a:pt x="70" y="21"/>
                  </a:lnTo>
                  <a:lnTo>
                    <a:pt x="74" y="21"/>
                  </a:lnTo>
                  <a:lnTo>
                    <a:pt x="74" y="18"/>
                  </a:lnTo>
                  <a:lnTo>
                    <a:pt x="71" y="15"/>
                  </a:lnTo>
                  <a:lnTo>
                    <a:pt x="68" y="18"/>
                  </a:lnTo>
                  <a:lnTo>
                    <a:pt x="70" y="22"/>
                  </a:lnTo>
                  <a:lnTo>
                    <a:pt x="74" y="21"/>
                  </a:lnTo>
                  <a:lnTo>
                    <a:pt x="76" y="19"/>
                  </a:lnTo>
                  <a:lnTo>
                    <a:pt x="76" y="15"/>
                  </a:lnTo>
                  <a:lnTo>
                    <a:pt x="72" y="15"/>
                  </a:lnTo>
                  <a:lnTo>
                    <a:pt x="72" y="19"/>
                  </a:lnTo>
                  <a:lnTo>
                    <a:pt x="81" y="19"/>
                  </a:lnTo>
                  <a:lnTo>
                    <a:pt x="81" y="12"/>
                  </a:lnTo>
                  <a:lnTo>
                    <a:pt x="79" y="12"/>
                  </a:lnTo>
                  <a:lnTo>
                    <a:pt x="70" y="10"/>
                  </a:lnTo>
                  <a:lnTo>
                    <a:pt x="68" y="13"/>
                  </a:lnTo>
                  <a:lnTo>
                    <a:pt x="72" y="13"/>
                  </a:lnTo>
                  <a:lnTo>
                    <a:pt x="72" y="9"/>
                  </a:lnTo>
                  <a:lnTo>
                    <a:pt x="54" y="9"/>
                  </a:lnTo>
                  <a:lnTo>
                    <a:pt x="54" y="12"/>
                  </a:lnTo>
                  <a:lnTo>
                    <a:pt x="58" y="12"/>
                  </a:lnTo>
                  <a:lnTo>
                    <a:pt x="58" y="10"/>
                  </a:lnTo>
                  <a:lnTo>
                    <a:pt x="54" y="10"/>
                  </a:lnTo>
                  <a:lnTo>
                    <a:pt x="54" y="14"/>
                  </a:lnTo>
                  <a:lnTo>
                    <a:pt x="81" y="14"/>
                  </a:lnTo>
                  <a:lnTo>
                    <a:pt x="81" y="9"/>
                  </a:lnTo>
                  <a:lnTo>
                    <a:pt x="77" y="9"/>
                  </a:lnTo>
                  <a:lnTo>
                    <a:pt x="77" y="13"/>
                  </a:lnTo>
                  <a:lnTo>
                    <a:pt x="159" y="12"/>
                  </a:lnTo>
                  <a:lnTo>
                    <a:pt x="163" y="10"/>
                  </a:lnTo>
                  <a:lnTo>
                    <a:pt x="163" y="6"/>
                  </a:lnTo>
                  <a:lnTo>
                    <a:pt x="159" y="6"/>
                  </a:lnTo>
                  <a:lnTo>
                    <a:pt x="159" y="10"/>
                  </a:lnTo>
                  <a:lnTo>
                    <a:pt x="283" y="10"/>
                  </a:lnTo>
                  <a:lnTo>
                    <a:pt x="283" y="5"/>
                  </a:lnTo>
                  <a:lnTo>
                    <a:pt x="280" y="5"/>
                  </a:lnTo>
                  <a:lnTo>
                    <a:pt x="280" y="9"/>
                  </a:lnTo>
                  <a:lnTo>
                    <a:pt x="403" y="8"/>
                  </a:lnTo>
                  <a:lnTo>
                    <a:pt x="471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14"/>
            <p:cNvSpPr>
              <a:spLocks noChangeAspect="1"/>
            </p:cNvSpPr>
            <p:nvPr/>
          </p:nvSpPr>
          <p:spPr bwMode="auto">
            <a:xfrm rot="16200000">
              <a:off x="5757" y="2450"/>
              <a:ext cx="8" cy="262"/>
            </a:xfrm>
            <a:custGeom>
              <a:avLst/>
              <a:gdLst>
                <a:gd name="T0" fmla="*/ 6 w 6"/>
                <a:gd name="T1" fmla="*/ 0 h 179"/>
                <a:gd name="T2" fmla="*/ 0 w 6"/>
                <a:gd name="T3" fmla="*/ 0 h 179"/>
                <a:gd name="T4" fmla="*/ 0 w 6"/>
                <a:gd name="T5" fmla="*/ 179 h 179"/>
                <a:gd name="T6" fmla="*/ 6 w 6"/>
                <a:gd name="T7" fmla="*/ 179 h 179"/>
                <a:gd name="T8" fmla="*/ 6 w 6"/>
                <a:gd name="T9" fmla="*/ 2 h 179"/>
                <a:gd name="T10" fmla="*/ 6 w 6"/>
                <a:gd name="T1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9">
                  <a:moveTo>
                    <a:pt x="6" y="0"/>
                  </a:moveTo>
                  <a:lnTo>
                    <a:pt x="0" y="0"/>
                  </a:lnTo>
                  <a:lnTo>
                    <a:pt x="0" y="179"/>
                  </a:lnTo>
                  <a:lnTo>
                    <a:pt x="6" y="179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Rectangle 15"/>
            <p:cNvSpPr>
              <a:spLocks noChangeAspect="1" noChangeArrowheads="1"/>
            </p:cNvSpPr>
            <p:nvPr/>
          </p:nvSpPr>
          <p:spPr bwMode="auto">
            <a:xfrm rot="16200000">
              <a:off x="2454" y="2579"/>
              <a:ext cx="6" cy="1"/>
            </a:xfrm>
            <a:prstGeom prst="rect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Rectangle 16"/>
            <p:cNvSpPr>
              <a:spLocks noChangeAspect="1" noChangeArrowheads="1"/>
            </p:cNvSpPr>
            <p:nvPr/>
          </p:nvSpPr>
          <p:spPr bwMode="auto">
            <a:xfrm rot="16200000">
              <a:off x="2454" y="2579"/>
              <a:ext cx="6" cy="1"/>
            </a:xfrm>
            <a:prstGeom prst="rect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17"/>
            <p:cNvSpPr>
              <a:spLocks noChangeAspect="1"/>
            </p:cNvSpPr>
            <p:nvPr/>
          </p:nvSpPr>
          <p:spPr bwMode="auto">
            <a:xfrm rot="16200000">
              <a:off x="4112" y="816"/>
              <a:ext cx="134" cy="3404"/>
            </a:xfrm>
            <a:custGeom>
              <a:avLst/>
              <a:gdLst>
                <a:gd name="T0" fmla="*/ 32 w 90"/>
                <a:gd name="T1" fmla="*/ 1168 h 2315"/>
                <a:gd name="T2" fmla="*/ 39 w 90"/>
                <a:gd name="T3" fmla="*/ 1201 h 2315"/>
                <a:gd name="T4" fmla="*/ 23 w 90"/>
                <a:gd name="T5" fmla="*/ 1245 h 2315"/>
                <a:gd name="T6" fmla="*/ 31 w 90"/>
                <a:gd name="T7" fmla="*/ 1280 h 2315"/>
                <a:gd name="T8" fmla="*/ 58 w 90"/>
                <a:gd name="T9" fmla="*/ 1317 h 2315"/>
                <a:gd name="T10" fmla="*/ 58 w 90"/>
                <a:gd name="T11" fmla="*/ 1349 h 2315"/>
                <a:gd name="T12" fmla="*/ 50 w 90"/>
                <a:gd name="T13" fmla="*/ 1377 h 2315"/>
                <a:gd name="T14" fmla="*/ 84 w 90"/>
                <a:gd name="T15" fmla="*/ 1411 h 2315"/>
                <a:gd name="T16" fmla="*/ 59 w 90"/>
                <a:gd name="T17" fmla="*/ 1445 h 2315"/>
                <a:gd name="T18" fmla="*/ 58 w 90"/>
                <a:gd name="T19" fmla="*/ 1480 h 2315"/>
                <a:gd name="T20" fmla="*/ 24 w 90"/>
                <a:gd name="T21" fmla="*/ 1512 h 2315"/>
                <a:gd name="T22" fmla="*/ 54 w 90"/>
                <a:gd name="T23" fmla="*/ 1542 h 2315"/>
                <a:gd name="T24" fmla="*/ 26 w 90"/>
                <a:gd name="T25" fmla="*/ 1578 h 2315"/>
                <a:gd name="T26" fmla="*/ 23 w 90"/>
                <a:gd name="T27" fmla="*/ 1626 h 2315"/>
                <a:gd name="T28" fmla="*/ 52 w 90"/>
                <a:gd name="T29" fmla="*/ 1657 h 2315"/>
                <a:gd name="T30" fmla="*/ 52 w 90"/>
                <a:gd name="T31" fmla="*/ 1691 h 2315"/>
                <a:gd name="T32" fmla="*/ 45 w 90"/>
                <a:gd name="T33" fmla="*/ 1741 h 2315"/>
                <a:gd name="T34" fmla="*/ 55 w 90"/>
                <a:gd name="T35" fmla="*/ 1773 h 2315"/>
                <a:gd name="T36" fmla="*/ 48 w 90"/>
                <a:gd name="T37" fmla="*/ 1839 h 2315"/>
                <a:gd name="T38" fmla="*/ 76 w 90"/>
                <a:gd name="T39" fmla="*/ 1868 h 2315"/>
                <a:gd name="T40" fmla="*/ 59 w 90"/>
                <a:gd name="T41" fmla="*/ 1902 h 2315"/>
                <a:gd name="T42" fmla="*/ 61 w 90"/>
                <a:gd name="T43" fmla="*/ 1954 h 2315"/>
                <a:gd name="T44" fmla="*/ 54 w 90"/>
                <a:gd name="T45" fmla="*/ 1986 h 2315"/>
                <a:gd name="T46" fmla="*/ 58 w 90"/>
                <a:gd name="T47" fmla="*/ 2036 h 2315"/>
                <a:gd name="T48" fmla="*/ 58 w 90"/>
                <a:gd name="T49" fmla="*/ 2085 h 2315"/>
                <a:gd name="T50" fmla="*/ 64 w 90"/>
                <a:gd name="T51" fmla="*/ 2117 h 2315"/>
                <a:gd name="T52" fmla="*/ 54 w 90"/>
                <a:gd name="T53" fmla="*/ 2166 h 2315"/>
                <a:gd name="T54" fmla="*/ 58 w 90"/>
                <a:gd name="T55" fmla="*/ 2216 h 2315"/>
                <a:gd name="T56" fmla="*/ 64 w 90"/>
                <a:gd name="T57" fmla="*/ 2282 h 2315"/>
                <a:gd name="T58" fmla="*/ 67 w 90"/>
                <a:gd name="T59" fmla="*/ 2297 h 2315"/>
                <a:gd name="T60" fmla="*/ 57 w 90"/>
                <a:gd name="T61" fmla="*/ 2232 h 2315"/>
                <a:gd name="T62" fmla="*/ 59 w 90"/>
                <a:gd name="T63" fmla="*/ 2183 h 2315"/>
                <a:gd name="T64" fmla="*/ 62 w 90"/>
                <a:gd name="T65" fmla="*/ 2134 h 2315"/>
                <a:gd name="T66" fmla="*/ 67 w 90"/>
                <a:gd name="T67" fmla="*/ 2100 h 2315"/>
                <a:gd name="T68" fmla="*/ 59 w 90"/>
                <a:gd name="T69" fmla="*/ 2051 h 2315"/>
                <a:gd name="T70" fmla="*/ 59 w 90"/>
                <a:gd name="T71" fmla="*/ 2002 h 2315"/>
                <a:gd name="T72" fmla="*/ 63 w 90"/>
                <a:gd name="T73" fmla="*/ 1971 h 2315"/>
                <a:gd name="T74" fmla="*/ 59 w 90"/>
                <a:gd name="T75" fmla="*/ 1937 h 2315"/>
                <a:gd name="T76" fmla="*/ 66 w 90"/>
                <a:gd name="T77" fmla="*/ 1903 h 2315"/>
                <a:gd name="T78" fmla="*/ 80 w 90"/>
                <a:gd name="T79" fmla="*/ 1870 h 2315"/>
                <a:gd name="T80" fmla="*/ 67 w 90"/>
                <a:gd name="T81" fmla="*/ 1791 h 2315"/>
                <a:gd name="T82" fmla="*/ 76 w 90"/>
                <a:gd name="T83" fmla="*/ 1754 h 2315"/>
                <a:gd name="T84" fmla="*/ 53 w 90"/>
                <a:gd name="T85" fmla="*/ 1706 h 2315"/>
                <a:gd name="T86" fmla="*/ 48 w 90"/>
                <a:gd name="T87" fmla="*/ 1674 h 2315"/>
                <a:gd name="T88" fmla="*/ 53 w 90"/>
                <a:gd name="T89" fmla="*/ 1639 h 2315"/>
                <a:gd name="T90" fmla="*/ 27 w 90"/>
                <a:gd name="T91" fmla="*/ 1612 h 2315"/>
                <a:gd name="T92" fmla="*/ 29 w 90"/>
                <a:gd name="T93" fmla="*/ 1578 h 2315"/>
                <a:gd name="T94" fmla="*/ 59 w 90"/>
                <a:gd name="T95" fmla="*/ 1526 h 2315"/>
                <a:gd name="T96" fmla="*/ 79 w 90"/>
                <a:gd name="T97" fmla="*/ 1495 h 2315"/>
                <a:gd name="T98" fmla="*/ 39 w 90"/>
                <a:gd name="T99" fmla="*/ 1463 h 2315"/>
                <a:gd name="T100" fmla="*/ 59 w 90"/>
                <a:gd name="T101" fmla="*/ 1431 h 2315"/>
                <a:gd name="T102" fmla="*/ 64 w 90"/>
                <a:gd name="T103" fmla="*/ 1394 h 2315"/>
                <a:gd name="T104" fmla="*/ 63 w 90"/>
                <a:gd name="T105" fmla="*/ 1346 h 2315"/>
                <a:gd name="T106" fmla="*/ 67 w 90"/>
                <a:gd name="T107" fmla="*/ 1313 h 2315"/>
                <a:gd name="T108" fmla="*/ 37 w 90"/>
                <a:gd name="T109" fmla="*/ 1280 h 2315"/>
                <a:gd name="T110" fmla="*/ 24 w 90"/>
                <a:gd name="T111" fmla="*/ 1248 h 2315"/>
                <a:gd name="T112" fmla="*/ 44 w 90"/>
                <a:gd name="T113" fmla="*/ 1196 h 2315"/>
                <a:gd name="T114" fmla="*/ 37 w 90"/>
                <a:gd name="T115" fmla="*/ 1166 h 2315"/>
                <a:gd name="T116" fmla="*/ 5 w 90"/>
                <a:gd name="T117" fmla="*/ 1131 h 2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2315">
                  <a:moveTo>
                    <a:pt x="6" y="0"/>
                  </a:moveTo>
                  <a:lnTo>
                    <a:pt x="0" y="0"/>
                  </a:lnTo>
                  <a:lnTo>
                    <a:pt x="0" y="1135"/>
                  </a:lnTo>
                  <a:lnTo>
                    <a:pt x="11" y="1152"/>
                  </a:lnTo>
                  <a:lnTo>
                    <a:pt x="13" y="1152"/>
                  </a:lnTo>
                  <a:lnTo>
                    <a:pt x="32" y="1168"/>
                  </a:lnTo>
                  <a:lnTo>
                    <a:pt x="33" y="1165"/>
                  </a:lnTo>
                  <a:lnTo>
                    <a:pt x="31" y="1165"/>
                  </a:lnTo>
                  <a:lnTo>
                    <a:pt x="26" y="1182"/>
                  </a:lnTo>
                  <a:lnTo>
                    <a:pt x="24" y="1182"/>
                  </a:lnTo>
                  <a:lnTo>
                    <a:pt x="26" y="1184"/>
                  </a:lnTo>
                  <a:lnTo>
                    <a:pt x="39" y="1201"/>
                  </a:lnTo>
                  <a:lnTo>
                    <a:pt x="40" y="1201"/>
                  </a:lnTo>
                  <a:lnTo>
                    <a:pt x="61" y="1217"/>
                  </a:lnTo>
                  <a:lnTo>
                    <a:pt x="62" y="1214"/>
                  </a:lnTo>
                  <a:lnTo>
                    <a:pt x="61" y="1212"/>
                  </a:lnTo>
                  <a:lnTo>
                    <a:pt x="41" y="1228"/>
                  </a:lnTo>
                  <a:lnTo>
                    <a:pt x="23" y="1245"/>
                  </a:lnTo>
                  <a:lnTo>
                    <a:pt x="20" y="1248"/>
                  </a:lnTo>
                  <a:lnTo>
                    <a:pt x="22" y="1250"/>
                  </a:lnTo>
                  <a:lnTo>
                    <a:pt x="36" y="1266"/>
                  </a:lnTo>
                  <a:lnTo>
                    <a:pt x="39" y="1263"/>
                  </a:lnTo>
                  <a:lnTo>
                    <a:pt x="36" y="1263"/>
                  </a:lnTo>
                  <a:lnTo>
                    <a:pt x="31" y="1280"/>
                  </a:lnTo>
                  <a:lnTo>
                    <a:pt x="33" y="1280"/>
                  </a:lnTo>
                  <a:lnTo>
                    <a:pt x="31" y="1279"/>
                  </a:lnTo>
                  <a:lnTo>
                    <a:pt x="22" y="1296"/>
                  </a:lnTo>
                  <a:lnTo>
                    <a:pt x="20" y="1298"/>
                  </a:lnTo>
                  <a:lnTo>
                    <a:pt x="23" y="1301"/>
                  </a:lnTo>
                  <a:lnTo>
                    <a:pt x="58" y="1317"/>
                  </a:lnTo>
                  <a:lnTo>
                    <a:pt x="59" y="1313"/>
                  </a:lnTo>
                  <a:lnTo>
                    <a:pt x="58" y="1310"/>
                  </a:lnTo>
                  <a:lnTo>
                    <a:pt x="27" y="1327"/>
                  </a:lnTo>
                  <a:lnTo>
                    <a:pt x="22" y="1329"/>
                  </a:lnTo>
                  <a:lnTo>
                    <a:pt x="27" y="1332"/>
                  </a:lnTo>
                  <a:lnTo>
                    <a:pt x="58" y="1349"/>
                  </a:lnTo>
                  <a:lnTo>
                    <a:pt x="59" y="1346"/>
                  </a:lnTo>
                  <a:lnTo>
                    <a:pt x="57" y="1348"/>
                  </a:lnTo>
                  <a:lnTo>
                    <a:pt x="61" y="1363"/>
                  </a:lnTo>
                  <a:lnTo>
                    <a:pt x="63" y="1362"/>
                  </a:lnTo>
                  <a:lnTo>
                    <a:pt x="61" y="1361"/>
                  </a:lnTo>
                  <a:lnTo>
                    <a:pt x="50" y="1377"/>
                  </a:lnTo>
                  <a:lnTo>
                    <a:pt x="49" y="1379"/>
                  </a:lnTo>
                  <a:lnTo>
                    <a:pt x="50" y="1380"/>
                  </a:lnTo>
                  <a:lnTo>
                    <a:pt x="59" y="1397"/>
                  </a:lnTo>
                  <a:lnTo>
                    <a:pt x="61" y="1398"/>
                  </a:lnTo>
                  <a:lnTo>
                    <a:pt x="83" y="1414"/>
                  </a:lnTo>
                  <a:lnTo>
                    <a:pt x="84" y="1411"/>
                  </a:lnTo>
                  <a:lnTo>
                    <a:pt x="83" y="1409"/>
                  </a:lnTo>
                  <a:lnTo>
                    <a:pt x="55" y="1425"/>
                  </a:lnTo>
                  <a:lnTo>
                    <a:pt x="53" y="1427"/>
                  </a:lnTo>
                  <a:lnTo>
                    <a:pt x="54" y="1429"/>
                  </a:lnTo>
                  <a:lnTo>
                    <a:pt x="57" y="1446"/>
                  </a:lnTo>
                  <a:lnTo>
                    <a:pt x="59" y="1445"/>
                  </a:lnTo>
                  <a:lnTo>
                    <a:pt x="58" y="1442"/>
                  </a:lnTo>
                  <a:lnTo>
                    <a:pt x="31" y="1460"/>
                  </a:lnTo>
                  <a:lnTo>
                    <a:pt x="35" y="1463"/>
                  </a:lnTo>
                  <a:lnTo>
                    <a:pt x="59" y="1480"/>
                  </a:lnTo>
                  <a:lnTo>
                    <a:pt x="61" y="1477"/>
                  </a:lnTo>
                  <a:lnTo>
                    <a:pt x="58" y="1480"/>
                  </a:lnTo>
                  <a:lnTo>
                    <a:pt x="71" y="1497"/>
                  </a:lnTo>
                  <a:lnTo>
                    <a:pt x="74" y="1494"/>
                  </a:lnTo>
                  <a:lnTo>
                    <a:pt x="74" y="1491"/>
                  </a:lnTo>
                  <a:lnTo>
                    <a:pt x="26" y="1507"/>
                  </a:lnTo>
                  <a:lnTo>
                    <a:pt x="18" y="1508"/>
                  </a:lnTo>
                  <a:lnTo>
                    <a:pt x="24" y="1512"/>
                  </a:lnTo>
                  <a:lnTo>
                    <a:pt x="54" y="1529"/>
                  </a:lnTo>
                  <a:lnTo>
                    <a:pt x="55" y="1526"/>
                  </a:lnTo>
                  <a:lnTo>
                    <a:pt x="53" y="1526"/>
                  </a:lnTo>
                  <a:lnTo>
                    <a:pt x="54" y="1543"/>
                  </a:lnTo>
                  <a:lnTo>
                    <a:pt x="57" y="1543"/>
                  </a:lnTo>
                  <a:lnTo>
                    <a:pt x="54" y="1542"/>
                  </a:lnTo>
                  <a:lnTo>
                    <a:pt x="48" y="1558"/>
                  </a:lnTo>
                  <a:lnTo>
                    <a:pt x="50" y="1559"/>
                  </a:lnTo>
                  <a:lnTo>
                    <a:pt x="49" y="1556"/>
                  </a:lnTo>
                  <a:lnTo>
                    <a:pt x="26" y="1573"/>
                  </a:lnTo>
                  <a:lnTo>
                    <a:pt x="22" y="1576"/>
                  </a:lnTo>
                  <a:lnTo>
                    <a:pt x="26" y="1578"/>
                  </a:lnTo>
                  <a:lnTo>
                    <a:pt x="57" y="1595"/>
                  </a:lnTo>
                  <a:lnTo>
                    <a:pt x="58" y="1592"/>
                  </a:lnTo>
                  <a:lnTo>
                    <a:pt x="57" y="1590"/>
                  </a:lnTo>
                  <a:lnTo>
                    <a:pt x="24" y="1605"/>
                  </a:lnTo>
                  <a:lnTo>
                    <a:pt x="23" y="1605"/>
                  </a:lnTo>
                  <a:lnTo>
                    <a:pt x="23" y="1626"/>
                  </a:lnTo>
                  <a:lnTo>
                    <a:pt x="24" y="1627"/>
                  </a:lnTo>
                  <a:lnTo>
                    <a:pt x="49" y="1644"/>
                  </a:lnTo>
                  <a:lnTo>
                    <a:pt x="50" y="1642"/>
                  </a:lnTo>
                  <a:lnTo>
                    <a:pt x="48" y="1642"/>
                  </a:lnTo>
                  <a:lnTo>
                    <a:pt x="49" y="1657"/>
                  </a:lnTo>
                  <a:lnTo>
                    <a:pt x="52" y="1657"/>
                  </a:lnTo>
                  <a:lnTo>
                    <a:pt x="49" y="1657"/>
                  </a:lnTo>
                  <a:lnTo>
                    <a:pt x="45" y="1674"/>
                  </a:lnTo>
                  <a:lnTo>
                    <a:pt x="44" y="1674"/>
                  </a:lnTo>
                  <a:lnTo>
                    <a:pt x="45" y="1675"/>
                  </a:lnTo>
                  <a:lnTo>
                    <a:pt x="49" y="1692"/>
                  </a:lnTo>
                  <a:lnTo>
                    <a:pt x="52" y="1691"/>
                  </a:lnTo>
                  <a:lnTo>
                    <a:pt x="49" y="1691"/>
                  </a:lnTo>
                  <a:lnTo>
                    <a:pt x="46" y="1706"/>
                  </a:lnTo>
                  <a:lnTo>
                    <a:pt x="46" y="1705"/>
                  </a:lnTo>
                  <a:lnTo>
                    <a:pt x="46" y="1706"/>
                  </a:lnTo>
                  <a:lnTo>
                    <a:pt x="45" y="1723"/>
                  </a:lnTo>
                  <a:lnTo>
                    <a:pt x="45" y="1741"/>
                  </a:lnTo>
                  <a:lnTo>
                    <a:pt x="46" y="1743"/>
                  </a:lnTo>
                  <a:lnTo>
                    <a:pt x="70" y="1758"/>
                  </a:lnTo>
                  <a:lnTo>
                    <a:pt x="71" y="1756"/>
                  </a:lnTo>
                  <a:lnTo>
                    <a:pt x="68" y="1754"/>
                  </a:lnTo>
                  <a:lnTo>
                    <a:pt x="57" y="1771"/>
                  </a:lnTo>
                  <a:lnTo>
                    <a:pt x="55" y="1773"/>
                  </a:lnTo>
                  <a:lnTo>
                    <a:pt x="57" y="1774"/>
                  </a:lnTo>
                  <a:lnTo>
                    <a:pt x="61" y="1791"/>
                  </a:lnTo>
                  <a:lnTo>
                    <a:pt x="63" y="1789"/>
                  </a:lnTo>
                  <a:lnTo>
                    <a:pt x="61" y="1789"/>
                  </a:lnTo>
                  <a:lnTo>
                    <a:pt x="58" y="1805"/>
                  </a:lnTo>
                  <a:lnTo>
                    <a:pt x="48" y="1839"/>
                  </a:lnTo>
                  <a:lnTo>
                    <a:pt x="46" y="1840"/>
                  </a:lnTo>
                  <a:lnTo>
                    <a:pt x="48" y="1841"/>
                  </a:lnTo>
                  <a:lnTo>
                    <a:pt x="61" y="1857"/>
                  </a:lnTo>
                  <a:lnTo>
                    <a:pt x="75" y="1874"/>
                  </a:lnTo>
                  <a:lnTo>
                    <a:pt x="77" y="1871"/>
                  </a:lnTo>
                  <a:lnTo>
                    <a:pt x="76" y="1868"/>
                  </a:lnTo>
                  <a:lnTo>
                    <a:pt x="58" y="1885"/>
                  </a:lnTo>
                  <a:lnTo>
                    <a:pt x="55" y="1887"/>
                  </a:lnTo>
                  <a:lnTo>
                    <a:pt x="57" y="1889"/>
                  </a:lnTo>
                  <a:lnTo>
                    <a:pt x="59" y="1905"/>
                  </a:lnTo>
                  <a:lnTo>
                    <a:pt x="62" y="1903"/>
                  </a:lnTo>
                  <a:lnTo>
                    <a:pt x="59" y="1902"/>
                  </a:lnTo>
                  <a:lnTo>
                    <a:pt x="48" y="1919"/>
                  </a:lnTo>
                  <a:lnTo>
                    <a:pt x="46" y="1920"/>
                  </a:lnTo>
                  <a:lnTo>
                    <a:pt x="48" y="1922"/>
                  </a:lnTo>
                  <a:lnTo>
                    <a:pt x="53" y="1938"/>
                  </a:lnTo>
                  <a:lnTo>
                    <a:pt x="52" y="1936"/>
                  </a:lnTo>
                  <a:lnTo>
                    <a:pt x="61" y="1954"/>
                  </a:lnTo>
                  <a:lnTo>
                    <a:pt x="63" y="1953"/>
                  </a:lnTo>
                  <a:lnTo>
                    <a:pt x="61" y="1953"/>
                  </a:lnTo>
                  <a:lnTo>
                    <a:pt x="57" y="1969"/>
                  </a:lnTo>
                  <a:lnTo>
                    <a:pt x="54" y="1986"/>
                  </a:lnTo>
                  <a:lnTo>
                    <a:pt x="54" y="1985"/>
                  </a:lnTo>
                  <a:lnTo>
                    <a:pt x="54" y="1986"/>
                  </a:lnTo>
                  <a:lnTo>
                    <a:pt x="53" y="2002"/>
                  </a:lnTo>
                  <a:lnTo>
                    <a:pt x="53" y="2003"/>
                  </a:lnTo>
                  <a:lnTo>
                    <a:pt x="57" y="2020"/>
                  </a:lnTo>
                  <a:lnTo>
                    <a:pt x="59" y="2019"/>
                  </a:lnTo>
                  <a:lnTo>
                    <a:pt x="57" y="2019"/>
                  </a:lnTo>
                  <a:lnTo>
                    <a:pt x="58" y="2036"/>
                  </a:lnTo>
                  <a:lnTo>
                    <a:pt x="57" y="2051"/>
                  </a:lnTo>
                  <a:lnTo>
                    <a:pt x="57" y="2052"/>
                  </a:lnTo>
                  <a:lnTo>
                    <a:pt x="59" y="2069"/>
                  </a:lnTo>
                  <a:lnTo>
                    <a:pt x="62" y="2068"/>
                  </a:lnTo>
                  <a:lnTo>
                    <a:pt x="59" y="2068"/>
                  </a:lnTo>
                  <a:lnTo>
                    <a:pt x="58" y="2085"/>
                  </a:lnTo>
                  <a:lnTo>
                    <a:pt x="58" y="2086"/>
                  </a:lnTo>
                  <a:lnTo>
                    <a:pt x="61" y="2102"/>
                  </a:lnTo>
                  <a:lnTo>
                    <a:pt x="63" y="2100"/>
                  </a:lnTo>
                  <a:lnTo>
                    <a:pt x="61" y="2100"/>
                  </a:lnTo>
                  <a:lnTo>
                    <a:pt x="62" y="2117"/>
                  </a:lnTo>
                  <a:lnTo>
                    <a:pt x="64" y="2117"/>
                  </a:lnTo>
                  <a:lnTo>
                    <a:pt x="62" y="2117"/>
                  </a:lnTo>
                  <a:lnTo>
                    <a:pt x="59" y="2134"/>
                  </a:lnTo>
                  <a:lnTo>
                    <a:pt x="59" y="2150"/>
                  </a:lnTo>
                  <a:lnTo>
                    <a:pt x="62" y="2150"/>
                  </a:lnTo>
                  <a:lnTo>
                    <a:pt x="59" y="2150"/>
                  </a:lnTo>
                  <a:lnTo>
                    <a:pt x="54" y="2166"/>
                  </a:lnTo>
                  <a:lnTo>
                    <a:pt x="54" y="2165"/>
                  </a:lnTo>
                  <a:lnTo>
                    <a:pt x="54" y="2166"/>
                  </a:lnTo>
                  <a:lnTo>
                    <a:pt x="53" y="2183"/>
                  </a:lnTo>
                  <a:lnTo>
                    <a:pt x="53" y="2200"/>
                  </a:lnTo>
                  <a:lnTo>
                    <a:pt x="55" y="2217"/>
                  </a:lnTo>
                  <a:lnTo>
                    <a:pt x="58" y="2216"/>
                  </a:lnTo>
                  <a:lnTo>
                    <a:pt x="55" y="2216"/>
                  </a:lnTo>
                  <a:lnTo>
                    <a:pt x="54" y="2232"/>
                  </a:lnTo>
                  <a:lnTo>
                    <a:pt x="54" y="2234"/>
                  </a:lnTo>
                  <a:lnTo>
                    <a:pt x="57" y="2249"/>
                  </a:lnTo>
                  <a:lnTo>
                    <a:pt x="62" y="2283"/>
                  </a:lnTo>
                  <a:lnTo>
                    <a:pt x="64" y="2282"/>
                  </a:lnTo>
                  <a:lnTo>
                    <a:pt x="62" y="2282"/>
                  </a:lnTo>
                  <a:lnTo>
                    <a:pt x="61" y="2297"/>
                  </a:lnTo>
                  <a:lnTo>
                    <a:pt x="61" y="2299"/>
                  </a:lnTo>
                  <a:lnTo>
                    <a:pt x="63" y="2315"/>
                  </a:lnTo>
                  <a:lnTo>
                    <a:pt x="70" y="2314"/>
                  </a:lnTo>
                  <a:lnTo>
                    <a:pt x="67" y="2297"/>
                  </a:lnTo>
                  <a:lnTo>
                    <a:pt x="63" y="2297"/>
                  </a:lnTo>
                  <a:lnTo>
                    <a:pt x="67" y="2297"/>
                  </a:lnTo>
                  <a:lnTo>
                    <a:pt x="68" y="2282"/>
                  </a:lnTo>
                  <a:lnTo>
                    <a:pt x="63" y="2248"/>
                  </a:lnTo>
                  <a:lnTo>
                    <a:pt x="61" y="2232"/>
                  </a:lnTo>
                  <a:lnTo>
                    <a:pt x="57" y="2232"/>
                  </a:lnTo>
                  <a:lnTo>
                    <a:pt x="61" y="2232"/>
                  </a:lnTo>
                  <a:lnTo>
                    <a:pt x="62" y="2216"/>
                  </a:lnTo>
                  <a:lnTo>
                    <a:pt x="59" y="2199"/>
                  </a:lnTo>
                  <a:lnTo>
                    <a:pt x="55" y="2199"/>
                  </a:lnTo>
                  <a:lnTo>
                    <a:pt x="59" y="2199"/>
                  </a:lnTo>
                  <a:lnTo>
                    <a:pt x="59" y="2183"/>
                  </a:lnTo>
                  <a:lnTo>
                    <a:pt x="61" y="2166"/>
                  </a:lnTo>
                  <a:lnTo>
                    <a:pt x="57" y="2166"/>
                  </a:lnTo>
                  <a:lnTo>
                    <a:pt x="61" y="2168"/>
                  </a:lnTo>
                  <a:lnTo>
                    <a:pt x="66" y="2151"/>
                  </a:lnTo>
                  <a:lnTo>
                    <a:pt x="66" y="2134"/>
                  </a:lnTo>
                  <a:lnTo>
                    <a:pt x="62" y="2134"/>
                  </a:lnTo>
                  <a:lnTo>
                    <a:pt x="66" y="2135"/>
                  </a:lnTo>
                  <a:lnTo>
                    <a:pt x="68" y="2118"/>
                  </a:lnTo>
                  <a:lnTo>
                    <a:pt x="68" y="2117"/>
                  </a:lnTo>
                  <a:lnTo>
                    <a:pt x="67" y="2100"/>
                  </a:lnTo>
                  <a:lnTo>
                    <a:pt x="66" y="2099"/>
                  </a:lnTo>
                  <a:lnTo>
                    <a:pt x="67" y="2100"/>
                  </a:lnTo>
                  <a:lnTo>
                    <a:pt x="64" y="2085"/>
                  </a:lnTo>
                  <a:lnTo>
                    <a:pt x="61" y="2085"/>
                  </a:lnTo>
                  <a:lnTo>
                    <a:pt x="64" y="2085"/>
                  </a:lnTo>
                  <a:lnTo>
                    <a:pt x="66" y="2068"/>
                  </a:lnTo>
                  <a:lnTo>
                    <a:pt x="63" y="2051"/>
                  </a:lnTo>
                  <a:lnTo>
                    <a:pt x="59" y="2051"/>
                  </a:lnTo>
                  <a:lnTo>
                    <a:pt x="63" y="2051"/>
                  </a:lnTo>
                  <a:lnTo>
                    <a:pt x="64" y="2036"/>
                  </a:lnTo>
                  <a:lnTo>
                    <a:pt x="63" y="2019"/>
                  </a:lnTo>
                  <a:lnTo>
                    <a:pt x="62" y="2017"/>
                  </a:lnTo>
                  <a:lnTo>
                    <a:pt x="63" y="2019"/>
                  </a:lnTo>
                  <a:lnTo>
                    <a:pt x="59" y="2002"/>
                  </a:lnTo>
                  <a:lnTo>
                    <a:pt x="55" y="2002"/>
                  </a:lnTo>
                  <a:lnTo>
                    <a:pt x="59" y="2002"/>
                  </a:lnTo>
                  <a:lnTo>
                    <a:pt x="61" y="1986"/>
                  </a:lnTo>
                  <a:lnTo>
                    <a:pt x="57" y="1986"/>
                  </a:lnTo>
                  <a:lnTo>
                    <a:pt x="61" y="1988"/>
                  </a:lnTo>
                  <a:lnTo>
                    <a:pt x="63" y="1971"/>
                  </a:lnTo>
                  <a:lnTo>
                    <a:pt x="67" y="1954"/>
                  </a:lnTo>
                  <a:lnTo>
                    <a:pt x="67" y="1953"/>
                  </a:lnTo>
                  <a:lnTo>
                    <a:pt x="66" y="1951"/>
                  </a:lnTo>
                  <a:lnTo>
                    <a:pt x="58" y="1936"/>
                  </a:lnTo>
                  <a:lnTo>
                    <a:pt x="55" y="1937"/>
                  </a:lnTo>
                  <a:lnTo>
                    <a:pt x="59" y="1937"/>
                  </a:lnTo>
                  <a:lnTo>
                    <a:pt x="54" y="1920"/>
                  </a:lnTo>
                  <a:lnTo>
                    <a:pt x="50" y="1920"/>
                  </a:lnTo>
                  <a:lnTo>
                    <a:pt x="53" y="1923"/>
                  </a:lnTo>
                  <a:lnTo>
                    <a:pt x="64" y="1906"/>
                  </a:lnTo>
                  <a:lnTo>
                    <a:pt x="66" y="1905"/>
                  </a:lnTo>
                  <a:lnTo>
                    <a:pt x="66" y="1903"/>
                  </a:lnTo>
                  <a:lnTo>
                    <a:pt x="63" y="1888"/>
                  </a:lnTo>
                  <a:lnTo>
                    <a:pt x="59" y="1888"/>
                  </a:lnTo>
                  <a:lnTo>
                    <a:pt x="62" y="1890"/>
                  </a:lnTo>
                  <a:lnTo>
                    <a:pt x="80" y="1874"/>
                  </a:lnTo>
                  <a:lnTo>
                    <a:pt x="81" y="1871"/>
                  </a:lnTo>
                  <a:lnTo>
                    <a:pt x="80" y="1870"/>
                  </a:lnTo>
                  <a:lnTo>
                    <a:pt x="66" y="1853"/>
                  </a:lnTo>
                  <a:lnTo>
                    <a:pt x="53" y="1837"/>
                  </a:lnTo>
                  <a:lnTo>
                    <a:pt x="50" y="1839"/>
                  </a:lnTo>
                  <a:lnTo>
                    <a:pt x="54" y="1840"/>
                  </a:lnTo>
                  <a:lnTo>
                    <a:pt x="64" y="1806"/>
                  </a:lnTo>
                  <a:lnTo>
                    <a:pt x="67" y="1791"/>
                  </a:lnTo>
                  <a:lnTo>
                    <a:pt x="67" y="1789"/>
                  </a:lnTo>
                  <a:lnTo>
                    <a:pt x="63" y="1773"/>
                  </a:lnTo>
                  <a:lnTo>
                    <a:pt x="59" y="1773"/>
                  </a:lnTo>
                  <a:lnTo>
                    <a:pt x="62" y="1775"/>
                  </a:lnTo>
                  <a:lnTo>
                    <a:pt x="74" y="1758"/>
                  </a:lnTo>
                  <a:lnTo>
                    <a:pt x="76" y="1754"/>
                  </a:lnTo>
                  <a:lnTo>
                    <a:pt x="74" y="1753"/>
                  </a:lnTo>
                  <a:lnTo>
                    <a:pt x="50" y="1738"/>
                  </a:lnTo>
                  <a:lnTo>
                    <a:pt x="48" y="1740"/>
                  </a:lnTo>
                  <a:lnTo>
                    <a:pt x="52" y="1740"/>
                  </a:lnTo>
                  <a:lnTo>
                    <a:pt x="52" y="1723"/>
                  </a:lnTo>
                  <a:lnTo>
                    <a:pt x="53" y="1706"/>
                  </a:lnTo>
                  <a:lnTo>
                    <a:pt x="49" y="1706"/>
                  </a:lnTo>
                  <a:lnTo>
                    <a:pt x="53" y="1708"/>
                  </a:lnTo>
                  <a:lnTo>
                    <a:pt x="55" y="1692"/>
                  </a:lnTo>
                  <a:lnTo>
                    <a:pt x="55" y="1691"/>
                  </a:lnTo>
                  <a:lnTo>
                    <a:pt x="52" y="1674"/>
                  </a:lnTo>
                  <a:lnTo>
                    <a:pt x="48" y="1674"/>
                  </a:lnTo>
                  <a:lnTo>
                    <a:pt x="52" y="1675"/>
                  </a:lnTo>
                  <a:lnTo>
                    <a:pt x="55" y="1659"/>
                  </a:lnTo>
                  <a:lnTo>
                    <a:pt x="55" y="1657"/>
                  </a:lnTo>
                  <a:lnTo>
                    <a:pt x="54" y="1642"/>
                  </a:lnTo>
                  <a:lnTo>
                    <a:pt x="53" y="1640"/>
                  </a:lnTo>
                  <a:lnTo>
                    <a:pt x="53" y="1639"/>
                  </a:lnTo>
                  <a:lnTo>
                    <a:pt x="28" y="1622"/>
                  </a:lnTo>
                  <a:lnTo>
                    <a:pt x="26" y="1625"/>
                  </a:lnTo>
                  <a:lnTo>
                    <a:pt x="29" y="1625"/>
                  </a:lnTo>
                  <a:lnTo>
                    <a:pt x="29" y="1608"/>
                  </a:lnTo>
                  <a:lnTo>
                    <a:pt x="26" y="1608"/>
                  </a:lnTo>
                  <a:lnTo>
                    <a:pt x="27" y="1612"/>
                  </a:lnTo>
                  <a:lnTo>
                    <a:pt x="59" y="1596"/>
                  </a:lnTo>
                  <a:lnTo>
                    <a:pt x="64" y="1592"/>
                  </a:lnTo>
                  <a:lnTo>
                    <a:pt x="59" y="1590"/>
                  </a:lnTo>
                  <a:lnTo>
                    <a:pt x="28" y="1573"/>
                  </a:lnTo>
                  <a:lnTo>
                    <a:pt x="27" y="1576"/>
                  </a:lnTo>
                  <a:lnTo>
                    <a:pt x="29" y="1578"/>
                  </a:lnTo>
                  <a:lnTo>
                    <a:pt x="53" y="1561"/>
                  </a:lnTo>
                  <a:lnTo>
                    <a:pt x="53" y="1560"/>
                  </a:lnTo>
                  <a:lnTo>
                    <a:pt x="54" y="1560"/>
                  </a:lnTo>
                  <a:lnTo>
                    <a:pt x="61" y="1545"/>
                  </a:lnTo>
                  <a:lnTo>
                    <a:pt x="61" y="1543"/>
                  </a:lnTo>
                  <a:lnTo>
                    <a:pt x="59" y="1526"/>
                  </a:lnTo>
                  <a:lnTo>
                    <a:pt x="57" y="1524"/>
                  </a:lnTo>
                  <a:lnTo>
                    <a:pt x="27" y="1507"/>
                  </a:lnTo>
                  <a:lnTo>
                    <a:pt x="26" y="1510"/>
                  </a:lnTo>
                  <a:lnTo>
                    <a:pt x="27" y="1513"/>
                  </a:lnTo>
                  <a:lnTo>
                    <a:pt x="75" y="1498"/>
                  </a:lnTo>
                  <a:lnTo>
                    <a:pt x="79" y="1495"/>
                  </a:lnTo>
                  <a:lnTo>
                    <a:pt x="76" y="1493"/>
                  </a:lnTo>
                  <a:lnTo>
                    <a:pt x="63" y="1476"/>
                  </a:lnTo>
                  <a:lnTo>
                    <a:pt x="63" y="1475"/>
                  </a:lnTo>
                  <a:lnTo>
                    <a:pt x="39" y="1458"/>
                  </a:lnTo>
                  <a:lnTo>
                    <a:pt x="36" y="1460"/>
                  </a:lnTo>
                  <a:lnTo>
                    <a:pt x="39" y="1463"/>
                  </a:lnTo>
                  <a:lnTo>
                    <a:pt x="62" y="1447"/>
                  </a:lnTo>
                  <a:lnTo>
                    <a:pt x="63" y="1446"/>
                  </a:lnTo>
                  <a:lnTo>
                    <a:pt x="63" y="1445"/>
                  </a:lnTo>
                  <a:lnTo>
                    <a:pt x="61" y="1428"/>
                  </a:lnTo>
                  <a:lnTo>
                    <a:pt x="57" y="1428"/>
                  </a:lnTo>
                  <a:lnTo>
                    <a:pt x="59" y="1431"/>
                  </a:lnTo>
                  <a:lnTo>
                    <a:pt x="86" y="1414"/>
                  </a:lnTo>
                  <a:lnTo>
                    <a:pt x="90" y="1411"/>
                  </a:lnTo>
                  <a:lnTo>
                    <a:pt x="86" y="1409"/>
                  </a:lnTo>
                  <a:lnTo>
                    <a:pt x="64" y="1393"/>
                  </a:lnTo>
                  <a:lnTo>
                    <a:pt x="62" y="1396"/>
                  </a:lnTo>
                  <a:lnTo>
                    <a:pt x="64" y="1394"/>
                  </a:lnTo>
                  <a:lnTo>
                    <a:pt x="55" y="1377"/>
                  </a:lnTo>
                  <a:lnTo>
                    <a:pt x="53" y="1379"/>
                  </a:lnTo>
                  <a:lnTo>
                    <a:pt x="55" y="1381"/>
                  </a:lnTo>
                  <a:lnTo>
                    <a:pt x="66" y="1364"/>
                  </a:lnTo>
                  <a:lnTo>
                    <a:pt x="67" y="1362"/>
                  </a:lnTo>
                  <a:lnTo>
                    <a:pt x="63" y="1346"/>
                  </a:lnTo>
                  <a:lnTo>
                    <a:pt x="61" y="1344"/>
                  </a:lnTo>
                  <a:lnTo>
                    <a:pt x="29" y="1327"/>
                  </a:lnTo>
                  <a:lnTo>
                    <a:pt x="28" y="1329"/>
                  </a:lnTo>
                  <a:lnTo>
                    <a:pt x="29" y="1332"/>
                  </a:lnTo>
                  <a:lnTo>
                    <a:pt x="61" y="1315"/>
                  </a:lnTo>
                  <a:lnTo>
                    <a:pt x="67" y="1313"/>
                  </a:lnTo>
                  <a:lnTo>
                    <a:pt x="61" y="1310"/>
                  </a:lnTo>
                  <a:lnTo>
                    <a:pt x="26" y="1295"/>
                  </a:lnTo>
                  <a:lnTo>
                    <a:pt x="24" y="1297"/>
                  </a:lnTo>
                  <a:lnTo>
                    <a:pt x="27" y="1298"/>
                  </a:lnTo>
                  <a:lnTo>
                    <a:pt x="36" y="1282"/>
                  </a:lnTo>
                  <a:lnTo>
                    <a:pt x="37" y="1280"/>
                  </a:lnTo>
                  <a:lnTo>
                    <a:pt x="37" y="1282"/>
                  </a:lnTo>
                  <a:lnTo>
                    <a:pt x="42" y="1265"/>
                  </a:lnTo>
                  <a:lnTo>
                    <a:pt x="42" y="1262"/>
                  </a:lnTo>
                  <a:lnTo>
                    <a:pt x="41" y="1262"/>
                  </a:lnTo>
                  <a:lnTo>
                    <a:pt x="27" y="1247"/>
                  </a:lnTo>
                  <a:lnTo>
                    <a:pt x="24" y="1248"/>
                  </a:lnTo>
                  <a:lnTo>
                    <a:pt x="27" y="1250"/>
                  </a:lnTo>
                  <a:lnTo>
                    <a:pt x="45" y="1234"/>
                  </a:lnTo>
                  <a:lnTo>
                    <a:pt x="64" y="1217"/>
                  </a:lnTo>
                  <a:lnTo>
                    <a:pt x="67" y="1214"/>
                  </a:lnTo>
                  <a:lnTo>
                    <a:pt x="64" y="1212"/>
                  </a:lnTo>
                  <a:lnTo>
                    <a:pt x="44" y="1196"/>
                  </a:lnTo>
                  <a:lnTo>
                    <a:pt x="41" y="1199"/>
                  </a:lnTo>
                  <a:lnTo>
                    <a:pt x="44" y="1197"/>
                  </a:lnTo>
                  <a:lnTo>
                    <a:pt x="31" y="1180"/>
                  </a:lnTo>
                  <a:lnTo>
                    <a:pt x="28" y="1182"/>
                  </a:lnTo>
                  <a:lnTo>
                    <a:pt x="32" y="1183"/>
                  </a:lnTo>
                  <a:lnTo>
                    <a:pt x="37" y="1166"/>
                  </a:lnTo>
                  <a:lnTo>
                    <a:pt x="37" y="1164"/>
                  </a:lnTo>
                  <a:lnTo>
                    <a:pt x="36" y="1162"/>
                  </a:lnTo>
                  <a:lnTo>
                    <a:pt x="17" y="1147"/>
                  </a:lnTo>
                  <a:lnTo>
                    <a:pt x="14" y="1149"/>
                  </a:lnTo>
                  <a:lnTo>
                    <a:pt x="17" y="1148"/>
                  </a:lnTo>
                  <a:lnTo>
                    <a:pt x="5" y="1131"/>
                  </a:lnTo>
                  <a:lnTo>
                    <a:pt x="2" y="1133"/>
                  </a:lnTo>
                  <a:lnTo>
                    <a:pt x="6" y="1133"/>
                  </a:lnTo>
                  <a:lnTo>
                    <a:pt x="6" y="1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18"/>
            <p:cNvSpPr>
              <a:spLocks noChangeAspect="1"/>
            </p:cNvSpPr>
            <p:nvPr/>
          </p:nvSpPr>
          <p:spPr bwMode="auto">
            <a:xfrm rot="16200000">
              <a:off x="4112" y="816"/>
              <a:ext cx="134" cy="3404"/>
            </a:xfrm>
            <a:custGeom>
              <a:avLst/>
              <a:gdLst>
                <a:gd name="T0" fmla="*/ 32 w 90"/>
                <a:gd name="T1" fmla="*/ 1168 h 2315"/>
                <a:gd name="T2" fmla="*/ 39 w 90"/>
                <a:gd name="T3" fmla="*/ 1201 h 2315"/>
                <a:gd name="T4" fmla="*/ 23 w 90"/>
                <a:gd name="T5" fmla="*/ 1245 h 2315"/>
                <a:gd name="T6" fmla="*/ 31 w 90"/>
                <a:gd name="T7" fmla="*/ 1280 h 2315"/>
                <a:gd name="T8" fmla="*/ 58 w 90"/>
                <a:gd name="T9" fmla="*/ 1317 h 2315"/>
                <a:gd name="T10" fmla="*/ 58 w 90"/>
                <a:gd name="T11" fmla="*/ 1349 h 2315"/>
                <a:gd name="T12" fmla="*/ 50 w 90"/>
                <a:gd name="T13" fmla="*/ 1377 h 2315"/>
                <a:gd name="T14" fmla="*/ 84 w 90"/>
                <a:gd name="T15" fmla="*/ 1411 h 2315"/>
                <a:gd name="T16" fmla="*/ 59 w 90"/>
                <a:gd name="T17" fmla="*/ 1445 h 2315"/>
                <a:gd name="T18" fmla="*/ 58 w 90"/>
                <a:gd name="T19" fmla="*/ 1480 h 2315"/>
                <a:gd name="T20" fmla="*/ 24 w 90"/>
                <a:gd name="T21" fmla="*/ 1512 h 2315"/>
                <a:gd name="T22" fmla="*/ 54 w 90"/>
                <a:gd name="T23" fmla="*/ 1542 h 2315"/>
                <a:gd name="T24" fmla="*/ 26 w 90"/>
                <a:gd name="T25" fmla="*/ 1578 h 2315"/>
                <a:gd name="T26" fmla="*/ 23 w 90"/>
                <a:gd name="T27" fmla="*/ 1626 h 2315"/>
                <a:gd name="T28" fmla="*/ 52 w 90"/>
                <a:gd name="T29" fmla="*/ 1657 h 2315"/>
                <a:gd name="T30" fmla="*/ 52 w 90"/>
                <a:gd name="T31" fmla="*/ 1691 h 2315"/>
                <a:gd name="T32" fmla="*/ 45 w 90"/>
                <a:gd name="T33" fmla="*/ 1741 h 2315"/>
                <a:gd name="T34" fmla="*/ 55 w 90"/>
                <a:gd name="T35" fmla="*/ 1773 h 2315"/>
                <a:gd name="T36" fmla="*/ 48 w 90"/>
                <a:gd name="T37" fmla="*/ 1839 h 2315"/>
                <a:gd name="T38" fmla="*/ 76 w 90"/>
                <a:gd name="T39" fmla="*/ 1868 h 2315"/>
                <a:gd name="T40" fmla="*/ 59 w 90"/>
                <a:gd name="T41" fmla="*/ 1902 h 2315"/>
                <a:gd name="T42" fmla="*/ 61 w 90"/>
                <a:gd name="T43" fmla="*/ 1954 h 2315"/>
                <a:gd name="T44" fmla="*/ 54 w 90"/>
                <a:gd name="T45" fmla="*/ 1986 h 2315"/>
                <a:gd name="T46" fmla="*/ 58 w 90"/>
                <a:gd name="T47" fmla="*/ 2036 h 2315"/>
                <a:gd name="T48" fmla="*/ 58 w 90"/>
                <a:gd name="T49" fmla="*/ 2085 h 2315"/>
                <a:gd name="T50" fmla="*/ 64 w 90"/>
                <a:gd name="T51" fmla="*/ 2117 h 2315"/>
                <a:gd name="T52" fmla="*/ 54 w 90"/>
                <a:gd name="T53" fmla="*/ 2166 h 2315"/>
                <a:gd name="T54" fmla="*/ 58 w 90"/>
                <a:gd name="T55" fmla="*/ 2216 h 2315"/>
                <a:gd name="T56" fmla="*/ 64 w 90"/>
                <a:gd name="T57" fmla="*/ 2282 h 2315"/>
                <a:gd name="T58" fmla="*/ 67 w 90"/>
                <a:gd name="T59" fmla="*/ 2297 h 2315"/>
                <a:gd name="T60" fmla="*/ 57 w 90"/>
                <a:gd name="T61" fmla="*/ 2232 h 2315"/>
                <a:gd name="T62" fmla="*/ 59 w 90"/>
                <a:gd name="T63" fmla="*/ 2183 h 2315"/>
                <a:gd name="T64" fmla="*/ 62 w 90"/>
                <a:gd name="T65" fmla="*/ 2134 h 2315"/>
                <a:gd name="T66" fmla="*/ 67 w 90"/>
                <a:gd name="T67" fmla="*/ 2100 h 2315"/>
                <a:gd name="T68" fmla="*/ 59 w 90"/>
                <a:gd name="T69" fmla="*/ 2051 h 2315"/>
                <a:gd name="T70" fmla="*/ 59 w 90"/>
                <a:gd name="T71" fmla="*/ 2002 h 2315"/>
                <a:gd name="T72" fmla="*/ 63 w 90"/>
                <a:gd name="T73" fmla="*/ 1971 h 2315"/>
                <a:gd name="T74" fmla="*/ 59 w 90"/>
                <a:gd name="T75" fmla="*/ 1937 h 2315"/>
                <a:gd name="T76" fmla="*/ 66 w 90"/>
                <a:gd name="T77" fmla="*/ 1903 h 2315"/>
                <a:gd name="T78" fmla="*/ 80 w 90"/>
                <a:gd name="T79" fmla="*/ 1870 h 2315"/>
                <a:gd name="T80" fmla="*/ 67 w 90"/>
                <a:gd name="T81" fmla="*/ 1791 h 2315"/>
                <a:gd name="T82" fmla="*/ 76 w 90"/>
                <a:gd name="T83" fmla="*/ 1754 h 2315"/>
                <a:gd name="T84" fmla="*/ 53 w 90"/>
                <a:gd name="T85" fmla="*/ 1706 h 2315"/>
                <a:gd name="T86" fmla="*/ 48 w 90"/>
                <a:gd name="T87" fmla="*/ 1674 h 2315"/>
                <a:gd name="T88" fmla="*/ 53 w 90"/>
                <a:gd name="T89" fmla="*/ 1639 h 2315"/>
                <a:gd name="T90" fmla="*/ 27 w 90"/>
                <a:gd name="T91" fmla="*/ 1612 h 2315"/>
                <a:gd name="T92" fmla="*/ 29 w 90"/>
                <a:gd name="T93" fmla="*/ 1578 h 2315"/>
                <a:gd name="T94" fmla="*/ 59 w 90"/>
                <a:gd name="T95" fmla="*/ 1526 h 2315"/>
                <a:gd name="T96" fmla="*/ 79 w 90"/>
                <a:gd name="T97" fmla="*/ 1495 h 2315"/>
                <a:gd name="T98" fmla="*/ 39 w 90"/>
                <a:gd name="T99" fmla="*/ 1463 h 2315"/>
                <a:gd name="T100" fmla="*/ 59 w 90"/>
                <a:gd name="T101" fmla="*/ 1431 h 2315"/>
                <a:gd name="T102" fmla="*/ 64 w 90"/>
                <a:gd name="T103" fmla="*/ 1394 h 2315"/>
                <a:gd name="T104" fmla="*/ 63 w 90"/>
                <a:gd name="T105" fmla="*/ 1346 h 2315"/>
                <a:gd name="T106" fmla="*/ 67 w 90"/>
                <a:gd name="T107" fmla="*/ 1313 h 2315"/>
                <a:gd name="T108" fmla="*/ 37 w 90"/>
                <a:gd name="T109" fmla="*/ 1280 h 2315"/>
                <a:gd name="T110" fmla="*/ 24 w 90"/>
                <a:gd name="T111" fmla="*/ 1248 h 2315"/>
                <a:gd name="T112" fmla="*/ 44 w 90"/>
                <a:gd name="T113" fmla="*/ 1196 h 2315"/>
                <a:gd name="T114" fmla="*/ 37 w 90"/>
                <a:gd name="T115" fmla="*/ 1166 h 2315"/>
                <a:gd name="T116" fmla="*/ 5 w 90"/>
                <a:gd name="T117" fmla="*/ 1131 h 2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2315">
                  <a:moveTo>
                    <a:pt x="6" y="0"/>
                  </a:moveTo>
                  <a:lnTo>
                    <a:pt x="0" y="0"/>
                  </a:lnTo>
                  <a:lnTo>
                    <a:pt x="0" y="1135"/>
                  </a:lnTo>
                  <a:lnTo>
                    <a:pt x="11" y="1152"/>
                  </a:lnTo>
                  <a:lnTo>
                    <a:pt x="13" y="1152"/>
                  </a:lnTo>
                  <a:lnTo>
                    <a:pt x="32" y="1168"/>
                  </a:lnTo>
                  <a:lnTo>
                    <a:pt x="33" y="1165"/>
                  </a:lnTo>
                  <a:lnTo>
                    <a:pt x="31" y="1165"/>
                  </a:lnTo>
                  <a:lnTo>
                    <a:pt x="26" y="1182"/>
                  </a:lnTo>
                  <a:lnTo>
                    <a:pt x="24" y="1182"/>
                  </a:lnTo>
                  <a:lnTo>
                    <a:pt x="26" y="1184"/>
                  </a:lnTo>
                  <a:lnTo>
                    <a:pt x="39" y="1201"/>
                  </a:lnTo>
                  <a:lnTo>
                    <a:pt x="40" y="1201"/>
                  </a:lnTo>
                  <a:lnTo>
                    <a:pt x="61" y="1217"/>
                  </a:lnTo>
                  <a:lnTo>
                    <a:pt x="62" y="1214"/>
                  </a:lnTo>
                  <a:lnTo>
                    <a:pt x="61" y="1212"/>
                  </a:lnTo>
                  <a:lnTo>
                    <a:pt x="41" y="1228"/>
                  </a:lnTo>
                  <a:lnTo>
                    <a:pt x="23" y="1245"/>
                  </a:lnTo>
                  <a:lnTo>
                    <a:pt x="20" y="1248"/>
                  </a:lnTo>
                  <a:lnTo>
                    <a:pt x="22" y="1250"/>
                  </a:lnTo>
                  <a:lnTo>
                    <a:pt x="36" y="1266"/>
                  </a:lnTo>
                  <a:lnTo>
                    <a:pt x="39" y="1263"/>
                  </a:lnTo>
                  <a:lnTo>
                    <a:pt x="36" y="1263"/>
                  </a:lnTo>
                  <a:lnTo>
                    <a:pt x="31" y="1280"/>
                  </a:lnTo>
                  <a:lnTo>
                    <a:pt x="33" y="1280"/>
                  </a:lnTo>
                  <a:lnTo>
                    <a:pt x="31" y="1279"/>
                  </a:lnTo>
                  <a:lnTo>
                    <a:pt x="22" y="1296"/>
                  </a:lnTo>
                  <a:lnTo>
                    <a:pt x="20" y="1298"/>
                  </a:lnTo>
                  <a:lnTo>
                    <a:pt x="23" y="1301"/>
                  </a:lnTo>
                  <a:lnTo>
                    <a:pt x="58" y="1317"/>
                  </a:lnTo>
                  <a:lnTo>
                    <a:pt x="59" y="1313"/>
                  </a:lnTo>
                  <a:lnTo>
                    <a:pt x="58" y="1310"/>
                  </a:lnTo>
                  <a:lnTo>
                    <a:pt x="27" y="1327"/>
                  </a:lnTo>
                  <a:lnTo>
                    <a:pt x="22" y="1329"/>
                  </a:lnTo>
                  <a:lnTo>
                    <a:pt x="27" y="1332"/>
                  </a:lnTo>
                  <a:lnTo>
                    <a:pt x="58" y="1349"/>
                  </a:lnTo>
                  <a:lnTo>
                    <a:pt x="59" y="1346"/>
                  </a:lnTo>
                  <a:lnTo>
                    <a:pt x="57" y="1348"/>
                  </a:lnTo>
                  <a:lnTo>
                    <a:pt x="61" y="1363"/>
                  </a:lnTo>
                  <a:lnTo>
                    <a:pt x="63" y="1362"/>
                  </a:lnTo>
                  <a:lnTo>
                    <a:pt x="61" y="1361"/>
                  </a:lnTo>
                  <a:lnTo>
                    <a:pt x="50" y="1377"/>
                  </a:lnTo>
                  <a:lnTo>
                    <a:pt x="49" y="1379"/>
                  </a:lnTo>
                  <a:lnTo>
                    <a:pt x="50" y="1380"/>
                  </a:lnTo>
                  <a:lnTo>
                    <a:pt x="59" y="1397"/>
                  </a:lnTo>
                  <a:lnTo>
                    <a:pt x="61" y="1398"/>
                  </a:lnTo>
                  <a:lnTo>
                    <a:pt x="83" y="1414"/>
                  </a:lnTo>
                  <a:lnTo>
                    <a:pt x="84" y="1411"/>
                  </a:lnTo>
                  <a:lnTo>
                    <a:pt x="83" y="1409"/>
                  </a:lnTo>
                  <a:lnTo>
                    <a:pt x="55" y="1425"/>
                  </a:lnTo>
                  <a:lnTo>
                    <a:pt x="53" y="1427"/>
                  </a:lnTo>
                  <a:lnTo>
                    <a:pt x="54" y="1429"/>
                  </a:lnTo>
                  <a:lnTo>
                    <a:pt x="57" y="1446"/>
                  </a:lnTo>
                  <a:lnTo>
                    <a:pt x="59" y="1445"/>
                  </a:lnTo>
                  <a:lnTo>
                    <a:pt x="58" y="1442"/>
                  </a:lnTo>
                  <a:lnTo>
                    <a:pt x="31" y="1460"/>
                  </a:lnTo>
                  <a:lnTo>
                    <a:pt x="35" y="1463"/>
                  </a:lnTo>
                  <a:lnTo>
                    <a:pt x="59" y="1480"/>
                  </a:lnTo>
                  <a:lnTo>
                    <a:pt x="61" y="1477"/>
                  </a:lnTo>
                  <a:lnTo>
                    <a:pt x="58" y="1480"/>
                  </a:lnTo>
                  <a:lnTo>
                    <a:pt x="71" y="1497"/>
                  </a:lnTo>
                  <a:lnTo>
                    <a:pt x="74" y="1494"/>
                  </a:lnTo>
                  <a:lnTo>
                    <a:pt x="74" y="1491"/>
                  </a:lnTo>
                  <a:lnTo>
                    <a:pt x="26" y="1507"/>
                  </a:lnTo>
                  <a:lnTo>
                    <a:pt x="18" y="1508"/>
                  </a:lnTo>
                  <a:lnTo>
                    <a:pt x="24" y="1512"/>
                  </a:lnTo>
                  <a:lnTo>
                    <a:pt x="54" y="1529"/>
                  </a:lnTo>
                  <a:lnTo>
                    <a:pt x="55" y="1526"/>
                  </a:lnTo>
                  <a:lnTo>
                    <a:pt x="53" y="1526"/>
                  </a:lnTo>
                  <a:lnTo>
                    <a:pt x="54" y="1543"/>
                  </a:lnTo>
                  <a:lnTo>
                    <a:pt x="57" y="1543"/>
                  </a:lnTo>
                  <a:lnTo>
                    <a:pt x="54" y="1542"/>
                  </a:lnTo>
                  <a:lnTo>
                    <a:pt x="48" y="1558"/>
                  </a:lnTo>
                  <a:lnTo>
                    <a:pt x="50" y="1559"/>
                  </a:lnTo>
                  <a:lnTo>
                    <a:pt x="49" y="1556"/>
                  </a:lnTo>
                  <a:lnTo>
                    <a:pt x="26" y="1573"/>
                  </a:lnTo>
                  <a:lnTo>
                    <a:pt x="22" y="1576"/>
                  </a:lnTo>
                  <a:lnTo>
                    <a:pt x="26" y="1578"/>
                  </a:lnTo>
                  <a:lnTo>
                    <a:pt x="57" y="1595"/>
                  </a:lnTo>
                  <a:lnTo>
                    <a:pt x="58" y="1592"/>
                  </a:lnTo>
                  <a:lnTo>
                    <a:pt x="57" y="1590"/>
                  </a:lnTo>
                  <a:lnTo>
                    <a:pt x="24" y="1605"/>
                  </a:lnTo>
                  <a:lnTo>
                    <a:pt x="23" y="1605"/>
                  </a:lnTo>
                  <a:lnTo>
                    <a:pt x="23" y="1626"/>
                  </a:lnTo>
                  <a:lnTo>
                    <a:pt x="24" y="1627"/>
                  </a:lnTo>
                  <a:lnTo>
                    <a:pt x="49" y="1644"/>
                  </a:lnTo>
                  <a:lnTo>
                    <a:pt x="50" y="1642"/>
                  </a:lnTo>
                  <a:lnTo>
                    <a:pt x="48" y="1642"/>
                  </a:lnTo>
                  <a:lnTo>
                    <a:pt x="49" y="1657"/>
                  </a:lnTo>
                  <a:lnTo>
                    <a:pt x="52" y="1657"/>
                  </a:lnTo>
                  <a:lnTo>
                    <a:pt x="49" y="1657"/>
                  </a:lnTo>
                  <a:lnTo>
                    <a:pt x="45" y="1674"/>
                  </a:lnTo>
                  <a:lnTo>
                    <a:pt x="44" y="1674"/>
                  </a:lnTo>
                  <a:lnTo>
                    <a:pt x="45" y="1675"/>
                  </a:lnTo>
                  <a:lnTo>
                    <a:pt x="49" y="1692"/>
                  </a:lnTo>
                  <a:lnTo>
                    <a:pt x="52" y="1691"/>
                  </a:lnTo>
                  <a:lnTo>
                    <a:pt x="49" y="1691"/>
                  </a:lnTo>
                  <a:lnTo>
                    <a:pt x="46" y="1706"/>
                  </a:lnTo>
                  <a:lnTo>
                    <a:pt x="46" y="1705"/>
                  </a:lnTo>
                  <a:lnTo>
                    <a:pt x="46" y="1706"/>
                  </a:lnTo>
                  <a:lnTo>
                    <a:pt x="45" y="1723"/>
                  </a:lnTo>
                  <a:lnTo>
                    <a:pt x="45" y="1741"/>
                  </a:lnTo>
                  <a:lnTo>
                    <a:pt x="46" y="1743"/>
                  </a:lnTo>
                  <a:lnTo>
                    <a:pt x="70" y="1758"/>
                  </a:lnTo>
                  <a:lnTo>
                    <a:pt x="71" y="1756"/>
                  </a:lnTo>
                  <a:lnTo>
                    <a:pt x="68" y="1754"/>
                  </a:lnTo>
                  <a:lnTo>
                    <a:pt x="57" y="1771"/>
                  </a:lnTo>
                  <a:lnTo>
                    <a:pt x="55" y="1773"/>
                  </a:lnTo>
                  <a:lnTo>
                    <a:pt x="57" y="1774"/>
                  </a:lnTo>
                  <a:lnTo>
                    <a:pt x="61" y="1791"/>
                  </a:lnTo>
                  <a:lnTo>
                    <a:pt x="63" y="1789"/>
                  </a:lnTo>
                  <a:lnTo>
                    <a:pt x="61" y="1789"/>
                  </a:lnTo>
                  <a:lnTo>
                    <a:pt x="58" y="1805"/>
                  </a:lnTo>
                  <a:lnTo>
                    <a:pt x="48" y="1839"/>
                  </a:lnTo>
                  <a:lnTo>
                    <a:pt x="46" y="1840"/>
                  </a:lnTo>
                  <a:lnTo>
                    <a:pt x="48" y="1841"/>
                  </a:lnTo>
                  <a:lnTo>
                    <a:pt x="61" y="1857"/>
                  </a:lnTo>
                  <a:lnTo>
                    <a:pt x="75" y="1874"/>
                  </a:lnTo>
                  <a:lnTo>
                    <a:pt x="77" y="1871"/>
                  </a:lnTo>
                  <a:lnTo>
                    <a:pt x="76" y="1868"/>
                  </a:lnTo>
                  <a:lnTo>
                    <a:pt x="58" y="1885"/>
                  </a:lnTo>
                  <a:lnTo>
                    <a:pt x="55" y="1887"/>
                  </a:lnTo>
                  <a:lnTo>
                    <a:pt x="57" y="1889"/>
                  </a:lnTo>
                  <a:lnTo>
                    <a:pt x="59" y="1905"/>
                  </a:lnTo>
                  <a:lnTo>
                    <a:pt x="62" y="1903"/>
                  </a:lnTo>
                  <a:lnTo>
                    <a:pt x="59" y="1902"/>
                  </a:lnTo>
                  <a:lnTo>
                    <a:pt x="48" y="1919"/>
                  </a:lnTo>
                  <a:lnTo>
                    <a:pt x="46" y="1920"/>
                  </a:lnTo>
                  <a:lnTo>
                    <a:pt x="48" y="1922"/>
                  </a:lnTo>
                  <a:lnTo>
                    <a:pt x="53" y="1938"/>
                  </a:lnTo>
                  <a:lnTo>
                    <a:pt x="52" y="1936"/>
                  </a:lnTo>
                  <a:lnTo>
                    <a:pt x="61" y="1954"/>
                  </a:lnTo>
                  <a:lnTo>
                    <a:pt x="63" y="1953"/>
                  </a:lnTo>
                  <a:lnTo>
                    <a:pt x="61" y="1953"/>
                  </a:lnTo>
                  <a:lnTo>
                    <a:pt x="57" y="1969"/>
                  </a:lnTo>
                  <a:lnTo>
                    <a:pt x="54" y="1986"/>
                  </a:lnTo>
                  <a:lnTo>
                    <a:pt x="54" y="1985"/>
                  </a:lnTo>
                  <a:lnTo>
                    <a:pt x="54" y="1986"/>
                  </a:lnTo>
                  <a:lnTo>
                    <a:pt x="53" y="2002"/>
                  </a:lnTo>
                  <a:lnTo>
                    <a:pt x="53" y="2003"/>
                  </a:lnTo>
                  <a:lnTo>
                    <a:pt x="57" y="2020"/>
                  </a:lnTo>
                  <a:lnTo>
                    <a:pt x="59" y="2019"/>
                  </a:lnTo>
                  <a:lnTo>
                    <a:pt x="57" y="2019"/>
                  </a:lnTo>
                  <a:lnTo>
                    <a:pt x="58" y="2036"/>
                  </a:lnTo>
                  <a:lnTo>
                    <a:pt x="57" y="2051"/>
                  </a:lnTo>
                  <a:lnTo>
                    <a:pt x="57" y="2052"/>
                  </a:lnTo>
                  <a:lnTo>
                    <a:pt x="59" y="2069"/>
                  </a:lnTo>
                  <a:lnTo>
                    <a:pt x="62" y="2068"/>
                  </a:lnTo>
                  <a:lnTo>
                    <a:pt x="59" y="2068"/>
                  </a:lnTo>
                  <a:lnTo>
                    <a:pt x="58" y="2085"/>
                  </a:lnTo>
                  <a:lnTo>
                    <a:pt x="58" y="2086"/>
                  </a:lnTo>
                  <a:lnTo>
                    <a:pt x="61" y="2102"/>
                  </a:lnTo>
                  <a:lnTo>
                    <a:pt x="63" y="2100"/>
                  </a:lnTo>
                  <a:lnTo>
                    <a:pt x="61" y="2100"/>
                  </a:lnTo>
                  <a:lnTo>
                    <a:pt x="62" y="2117"/>
                  </a:lnTo>
                  <a:lnTo>
                    <a:pt x="64" y="2117"/>
                  </a:lnTo>
                  <a:lnTo>
                    <a:pt x="62" y="2117"/>
                  </a:lnTo>
                  <a:lnTo>
                    <a:pt x="59" y="2134"/>
                  </a:lnTo>
                  <a:lnTo>
                    <a:pt x="59" y="2150"/>
                  </a:lnTo>
                  <a:lnTo>
                    <a:pt x="62" y="2150"/>
                  </a:lnTo>
                  <a:lnTo>
                    <a:pt x="59" y="2150"/>
                  </a:lnTo>
                  <a:lnTo>
                    <a:pt x="54" y="2166"/>
                  </a:lnTo>
                  <a:lnTo>
                    <a:pt x="54" y="2165"/>
                  </a:lnTo>
                  <a:lnTo>
                    <a:pt x="54" y="2166"/>
                  </a:lnTo>
                  <a:lnTo>
                    <a:pt x="53" y="2183"/>
                  </a:lnTo>
                  <a:lnTo>
                    <a:pt x="53" y="2200"/>
                  </a:lnTo>
                  <a:lnTo>
                    <a:pt x="55" y="2217"/>
                  </a:lnTo>
                  <a:lnTo>
                    <a:pt x="58" y="2216"/>
                  </a:lnTo>
                  <a:lnTo>
                    <a:pt x="55" y="2216"/>
                  </a:lnTo>
                  <a:lnTo>
                    <a:pt x="54" y="2232"/>
                  </a:lnTo>
                  <a:lnTo>
                    <a:pt x="54" y="2234"/>
                  </a:lnTo>
                  <a:lnTo>
                    <a:pt x="57" y="2249"/>
                  </a:lnTo>
                  <a:lnTo>
                    <a:pt x="62" y="2283"/>
                  </a:lnTo>
                  <a:lnTo>
                    <a:pt x="64" y="2282"/>
                  </a:lnTo>
                  <a:lnTo>
                    <a:pt x="62" y="2282"/>
                  </a:lnTo>
                  <a:lnTo>
                    <a:pt x="61" y="2297"/>
                  </a:lnTo>
                  <a:lnTo>
                    <a:pt x="61" y="2299"/>
                  </a:lnTo>
                  <a:lnTo>
                    <a:pt x="63" y="2315"/>
                  </a:lnTo>
                  <a:lnTo>
                    <a:pt x="70" y="2314"/>
                  </a:lnTo>
                  <a:lnTo>
                    <a:pt x="67" y="2297"/>
                  </a:lnTo>
                  <a:lnTo>
                    <a:pt x="63" y="2297"/>
                  </a:lnTo>
                  <a:lnTo>
                    <a:pt x="67" y="2297"/>
                  </a:lnTo>
                  <a:lnTo>
                    <a:pt x="68" y="2282"/>
                  </a:lnTo>
                  <a:lnTo>
                    <a:pt x="63" y="2248"/>
                  </a:lnTo>
                  <a:lnTo>
                    <a:pt x="61" y="2232"/>
                  </a:lnTo>
                  <a:lnTo>
                    <a:pt x="57" y="2232"/>
                  </a:lnTo>
                  <a:lnTo>
                    <a:pt x="61" y="2232"/>
                  </a:lnTo>
                  <a:lnTo>
                    <a:pt x="62" y="2216"/>
                  </a:lnTo>
                  <a:lnTo>
                    <a:pt x="59" y="2199"/>
                  </a:lnTo>
                  <a:lnTo>
                    <a:pt x="55" y="2199"/>
                  </a:lnTo>
                  <a:lnTo>
                    <a:pt x="59" y="2199"/>
                  </a:lnTo>
                  <a:lnTo>
                    <a:pt x="59" y="2183"/>
                  </a:lnTo>
                  <a:lnTo>
                    <a:pt x="61" y="2166"/>
                  </a:lnTo>
                  <a:lnTo>
                    <a:pt x="57" y="2166"/>
                  </a:lnTo>
                  <a:lnTo>
                    <a:pt x="61" y="2168"/>
                  </a:lnTo>
                  <a:lnTo>
                    <a:pt x="66" y="2151"/>
                  </a:lnTo>
                  <a:lnTo>
                    <a:pt x="66" y="2134"/>
                  </a:lnTo>
                  <a:lnTo>
                    <a:pt x="62" y="2134"/>
                  </a:lnTo>
                  <a:lnTo>
                    <a:pt x="66" y="2135"/>
                  </a:lnTo>
                  <a:lnTo>
                    <a:pt x="68" y="2118"/>
                  </a:lnTo>
                  <a:lnTo>
                    <a:pt x="68" y="2117"/>
                  </a:lnTo>
                  <a:lnTo>
                    <a:pt x="67" y="2100"/>
                  </a:lnTo>
                  <a:lnTo>
                    <a:pt x="66" y="2099"/>
                  </a:lnTo>
                  <a:lnTo>
                    <a:pt x="67" y="2100"/>
                  </a:lnTo>
                  <a:lnTo>
                    <a:pt x="64" y="2085"/>
                  </a:lnTo>
                  <a:lnTo>
                    <a:pt x="61" y="2085"/>
                  </a:lnTo>
                  <a:lnTo>
                    <a:pt x="64" y="2085"/>
                  </a:lnTo>
                  <a:lnTo>
                    <a:pt x="66" y="2068"/>
                  </a:lnTo>
                  <a:lnTo>
                    <a:pt x="63" y="2051"/>
                  </a:lnTo>
                  <a:lnTo>
                    <a:pt x="59" y="2051"/>
                  </a:lnTo>
                  <a:lnTo>
                    <a:pt x="63" y="2051"/>
                  </a:lnTo>
                  <a:lnTo>
                    <a:pt x="64" y="2036"/>
                  </a:lnTo>
                  <a:lnTo>
                    <a:pt x="63" y="2019"/>
                  </a:lnTo>
                  <a:lnTo>
                    <a:pt x="62" y="2017"/>
                  </a:lnTo>
                  <a:lnTo>
                    <a:pt x="63" y="2019"/>
                  </a:lnTo>
                  <a:lnTo>
                    <a:pt x="59" y="2002"/>
                  </a:lnTo>
                  <a:lnTo>
                    <a:pt x="55" y="2002"/>
                  </a:lnTo>
                  <a:lnTo>
                    <a:pt x="59" y="2002"/>
                  </a:lnTo>
                  <a:lnTo>
                    <a:pt x="61" y="1986"/>
                  </a:lnTo>
                  <a:lnTo>
                    <a:pt x="57" y="1986"/>
                  </a:lnTo>
                  <a:lnTo>
                    <a:pt x="61" y="1988"/>
                  </a:lnTo>
                  <a:lnTo>
                    <a:pt x="63" y="1971"/>
                  </a:lnTo>
                  <a:lnTo>
                    <a:pt x="67" y="1954"/>
                  </a:lnTo>
                  <a:lnTo>
                    <a:pt x="67" y="1953"/>
                  </a:lnTo>
                  <a:lnTo>
                    <a:pt x="66" y="1951"/>
                  </a:lnTo>
                  <a:lnTo>
                    <a:pt x="58" y="1936"/>
                  </a:lnTo>
                  <a:lnTo>
                    <a:pt x="55" y="1937"/>
                  </a:lnTo>
                  <a:lnTo>
                    <a:pt x="59" y="1937"/>
                  </a:lnTo>
                  <a:lnTo>
                    <a:pt x="54" y="1920"/>
                  </a:lnTo>
                  <a:lnTo>
                    <a:pt x="50" y="1920"/>
                  </a:lnTo>
                  <a:lnTo>
                    <a:pt x="53" y="1923"/>
                  </a:lnTo>
                  <a:lnTo>
                    <a:pt x="64" y="1906"/>
                  </a:lnTo>
                  <a:lnTo>
                    <a:pt x="66" y="1905"/>
                  </a:lnTo>
                  <a:lnTo>
                    <a:pt x="66" y="1903"/>
                  </a:lnTo>
                  <a:lnTo>
                    <a:pt x="63" y="1888"/>
                  </a:lnTo>
                  <a:lnTo>
                    <a:pt x="59" y="1888"/>
                  </a:lnTo>
                  <a:lnTo>
                    <a:pt x="62" y="1890"/>
                  </a:lnTo>
                  <a:lnTo>
                    <a:pt x="80" y="1874"/>
                  </a:lnTo>
                  <a:lnTo>
                    <a:pt x="81" y="1871"/>
                  </a:lnTo>
                  <a:lnTo>
                    <a:pt x="80" y="1870"/>
                  </a:lnTo>
                  <a:lnTo>
                    <a:pt x="66" y="1853"/>
                  </a:lnTo>
                  <a:lnTo>
                    <a:pt x="53" y="1837"/>
                  </a:lnTo>
                  <a:lnTo>
                    <a:pt x="50" y="1839"/>
                  </a:lnTo>
                  <a:lnTo>
                    <a:pt x="54" y="1840"/>
                  </a:lnTo>
                  <a:lnTo>
                    <a:pt x="64" y="1806"/>
                  </a:lnTo>
                  <a:lnTo>
                    <a:pt x="67" y="1791"/>
                  </a:lnTo>
                  <a:lnTo>
                    <a:pt x="67" y="1789"/>
                  </a:lnTo>
                  <a:lnTo>
                    <a:pt x="63" y="1773"/>
                  </a:lnTo>
                  <a:lnTo>
                    <a:pt x="59" y="1773"/>
                  </a:lnTo>
                  <a:lnTo>
                    <a:pt x="62" y="1775"/>
                  </a:lnTo>
                  <a:lnTo>
                    <a:pt x="74" y="1758"/>
                  </a:lnTo>
                  <a:lnTo>
                    <a:pt x="76" y="1754"/>
                  </a:lnTo>
                  <a:lnTo>
                    <a:pt x="74" y="1753"/>
                  </a:lnTo>
                  <a:lnTo>
                    <a:pt x="50" y="1738"/>
                  </a:lnTo>
                  <a:lnTo>
                    <a:pt x="48" y="1740"/>
                  </a:lnTo>
                  <a:lnTo>
                    <a:pt x="52" y="1740"/>
                  </a:lnTo>
                  <a:lnTo>
                    <a:pt x="52" y="1723"/>
                  </a:lnTo>
                  <a:lnTo>
                    <a:pt x="53" y="1706"/>
                  </a:lnTo>
                  <a:lnTo>
                    <a:pt x="49" y="1706"/>
                  </a:lnTo>
                  <a:lnTo>
                    <a:pt x="53" y="1708"/>
                  </a:lnTo>
                  <a:lnTo>
                    <a:pt x="55" y="1692"/>
                  </a:lnTo>
                  <a:lnTo>
                    <a:pt x="55" y="1691"/>
                  </a:lnTo>
                  <a:lnTo>
                    <a:pt x="52" y="1674"/>
                  </a:lnTo>
                  <a:lnTo>
                    <a:pt x="48" y="1674"/>
                  </a:lnTo>
                  <a:lnTo>
                    <a:pt x="52" y="1675"/>
                  </a:lnTo>
                  <a:lnTo>
                    <a:pt x="55" y="1659"/>
                  </a:lnTo>
                  <a:lnTo>
                    <a:pt x="55" y="1657"/>
                  </a:lnTo>
                  <a:lnTo>
                    <a:pt x="54" y="1642"/>
                  </a:lnTo>
                  <a:lnTo>
                    <a:pt x="53" y="1640"/>
                  </a:lnTo>
                  <a:lnTo>
                    <a:pt x="53" y="1639"/>
                  </a:lnTo>
                  <a:lnTo>
                    <a:pt x="28" y="1622"/>
                  </a:lnTo>
                  <a:lnTo>
                    <a:pt x="26" y="1625"/>
                  </a:lnTo>
                  <a:lnTo>
                    <a:pt x="29" y="1625"/>
                  </a:lnTo>
                  <a:lnTo>
                    <a:pt x="29" y="1608"/>
                  </a:lnTo>
                  <a:lnTo>
                    <a:pt x="26" y="1608"/>
                  </a:lnTo>
                  <a:lnTo>
                    <a:pt x="27" y="1612"/>
                  </a:lnTo>
                  <a:lnTo>
                    <a:pt x="59" y="1596"/>
                  </a:lnTo>
                  <a:lnTo>
                    <a:pt x="64" y="1592"/>
                  </a:lnTo>
                  <a:lnTo>
                    <a:pt x="59" y="1590"/>
                  </a:lnTo>
                  <a:lnTo>
                    <a:pt x="28" y="1573"/>
                  </a:lnTo>
                  <a:lnTo>
                    <a:pt x="27" y="1576"/>
                  </a:lnTo>
                  <a:lnTo>
                    <a:pt x="29" y="1578"/>
                  </a:lnTo>
                  <a:lnTo>
                    <a:pt x="53" y="1561"/>
                  </a:lnTo>
                  <a:lnTo>
                    <a:pt x="53" y="1560"/>
                  </a:lnTo>
                  <a:lnTo>
                    <a:pt x="54" y="1560"/>
                  </a:lnTo>
                  <a:lnTo>
                    <a:pt x="61" y="1545"/>
                  </a:lnTo>
                  <a:lnTo>
                    <a:pt x="61" y="1543"/>
                  </a:lnTo>
                  <a:lnTo>
                    <a:pt x="59" y="1526"/>
                  </a:lnTo>
                  <a:lnTo>
                    <a:pt x="57" y="1524"/>
                  </a:lnTo>
                  <a:lnTo>
                    <a:pt x="27" y="1507"/>
                  </a:lnTo>
                  <a:lnTo>
                    <a:pt x="26" y="1510"/>
                  </a:lnTo>
                  <a:lnTo>
                    <a:pt x="27" y="1513"/>
                  </a:lnTo>
                  <a:lnTo>
                    <a:pt x="75" y="1498"/>
                  </a:lnTo>
                  <a:lnTo>
                    <a:pt x="79" y="1495"/>
                  </a:lnTo>
                  <a:lnTo>
                    <a:pt x="76" y="1493"/>
                  </a:lnTo>
                  <a:lnTo>
                    <a:pt x="63" y="1476"/>
                  </a:lnTo>
                  <a:lnTo>
                    <a:pt x="63" y="1475"/>
                  </a:lnTo>
                  <a:lnTo>
                    <a:pt x="39" y="1458"/>
                  </a:lnTo>
                  <a:lnTo>
                    <a:pt x="36" y="1460"/>
                  </a:lnTo>
                  <a:lnTo>
                    <a:pt x="39" y="1463"/>
                  </a:lnTo>
                  <a:lnTo>
                    <a:pt x="62" y="1447"/>
                  </a:lnTo>
                  <a:lnTo>
                    <a:pt x="63" y="1446"/>
                  </a:lnTo>
                  <a:lnTo>
                    <a:pt x="63" y="1445"/>
                  </a:lnTo>
                  <a:lnTo>
                    <a:pt x="61" y="1428"/>
                  </a:lnTo>
                  <a:lnTo>
                    <a:pt x="57" y="1428"/>
                  </a:lnTo>
                  <a:lnTo>
                    <a:pt x="59" y="1431"/>
                  </a:lnTo>
                  <a:lnTo>
                    <a:pt x="86" y="1414"/>
                  </a:lnTo>
                  <a:lnTo>
                    <a:pt x="90" y="1411"/>
                  </a:lnTo>
                  <a:lnTo>
                    <a:pt x="86" y="1409"/>
                  </a:lnTo>
                  <a:lnTo>
                    <a:pt x="64" y="1393"/>
                  </a:lnTo>
                  <a:lnTo>
                    <a:pt x="62" y="1396"/>
                  </a:lnTo>
                  <a:lnTo>
                    <a:pt x="64" y="1394"/>
                  </a:lnTo>
                  <a:lnTo>
                    <a:pt x="55" y="1377"/>
                  </a:lnTo>
                  <a:lnTo>
                    <a:pt x="53" y="1379"/>
                  </a:lnTo>
                  <a:lnTo>
                    <a:pt x="55" y="1381"/>
                  </a:lnTo>
                  <a:lnTo>
                    <a:pt x="66" y="1364"/>
                  </a:lnTo>
                  <a:lnTo>
                    <a:pt x="67" y="1362"/>
                  </a:lnTo>
                  <a:lnTo>
                    <a:pt x="63" y="1346"/>
                  </a:lnTo>
                  <a:lnTo>
                    <a:pt x="61" y="1344"/>
                  </a:lnTo>
                  <a:lnTo>
                    <a:pt x="29" y="1327"/>
                  </a:lnTo>
                  <a:lnTo>
                    <a:pt x="28" y="1329"/>
                  </a:lnTo>
                  <a:lnTo>
                    <a:pt x="29" y="1332"/>
                  </a:lnTo>
                  <a:lnTo>
                    <a:pt x="61" y="1315"/>
                  </a:lnTo>
                  <a:lnTo>
                    <a:pt x="67" y="1313"/>
                  </a:lnTo>
                  <a:lnTo>
                    <a:pt x="61" y="1310"/>
                  </a:lnTo>
                  <a:lnTo>
                    <a:pt x="26" y="1295"/>
                  </a:lnTo>
                  <a:lnTo>
                    <a:pt x="24" y="1297"/>
                  </a:lnTo>
                  <a:lnTo>
                    <a:pt x="27" y="1298"/>
                  </a:lnTo>
                  <a:lnTo>
                    <a:pt x="36" y="1282"/>
                  </a:lnTo>
                  <a:lnTo>
                    <a:pt x="37" y="1280"/>
                  </a:lnTo>
                  <a:lnTo>
                    <a:pt x="37" y="1282"/>
                  </a:lnTo>
                  <a:lnTo>
                    <a:pt x="42" y="1265"/>
                  </a:lnTo>
                  <a:lnTo>
                    <a:pt x="42" y="1262"/>
                  </a:lnTo>
                  <a:lnTo>
                    <a:pt x="41" y="1262"/>
                  </a:lnTo>
                  <a:lnTo>
                    <a:pt x="27" y="1247"/>
                  </a:lnTo>
                  <a:lnTo>
                    <a:pt x="24" y="1248"/>
                  </a:lnTo>
                  <a:lnTo>
                    <a:pt x="27" y="1250"/>
                  </a:lnTo>
                  <a:lnTo>
                    <a:pt x="45" y="1234"/>
                  </a:lnTo>
                  <a:lnTo>
                    <a:pt x="64" y="1217"/>
                  </a:lnTo>
                  <a:lnTo>
                    <a:pt x="67" y="1214"/>
                  </a:lnTo>
                  <a:lnTo>
                    <a:pt x="64" y="1212"/>
                  </a:lnTo>
                  <a:lnTo>
                    <a:pt x="44" y="1196"/>
                  </a:lnTo>
                  <a:lnTo>
                    <a:pt x="41" y="1199"/>
                  </a:lnTo>
                  <a:lnTo>
                    <a:pt x="44" y="1197"/>
                  </a:lnTo>
                  <a:lnTo>
                    <a:pt x="31" y="1180"/>
                  </a:lnTo>
                  <a:lnTo>
                    <a:pt x="28" y="1182"/>
                  </a:lnTo>
                  <a:lnTo>
                    <a:pt x="32" y="1183"/>
                  </a:lnTo>
                  <a:lnTo>
                    <a:pt x="37" y="1166"/>
                  </a:lnTo>
                  <a:lnTo>
                    <a:pt x="37" y="1164"/>
                  </a:lnTo>
                  <a:lnTo>
                    <a:pt x="36" y="1162"/>
                  </a:lnTo>
                  <a:lnTo>
                    <a:pt x="17" y="1147"/>
                  </a:lnTo>
                  <a:lnTo>
                    <a:pt x="14" y="1149"/>
                  </a:lnTo>
                  <a:lnTo>
                    <a:pt x="17" y="1148"/>
                  </a:lnTo>
                  <a:lnTo>
                    <a:pt x="5" y="1131"/>
                  </a:lnTo>
                  <a:lnTo>
                    <a:pt x="2" y="1133"/>
                  </a:lnTo>
                  <a:lnTo>
                    <a:pt x="6" y="1133"/>
                  </a:lnTo>
                  <a:lnTo>
                    <a:pt x="6" y="1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Rectangle 19"/>
            <p:cNvSpPr>
              <a:spLocks noChangeAspect="1" noChangeArrowheads="1"/>
            </p:cNvSpPr>
            <p:nvPr/>
          </p:nvSpPr>
          <p:spPr bwMode="auto">
            <a:xfrm rot="16200000">
              <a:off x="5885" y="2479"/>
              <a:ext cx="6" cy="14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Rectangle 20"/>
            <p:cNvSpPr>
              <a:spLocks noChangeAspect="1" noChangeArrowheads="1"/>
            </p:cNvSpPr>
            <p:nvPr/>
          </p:nvSpPr>
          <p:spPr bwMode="auto">
            <a:xfrm rot="16200000">
              <a:off x="2464" y="2569"/>
              <a:ext cx="6" cy="21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Rectangle 21"/>
            <p:cNvSpPr>
              <a:spLocks noChangeAspect="1" noChangeArrowheads="1"/>
            </p:cNvSpPr>
            <p:nvPr/>
          </p:nvSpPr>
          <p:spPr bwMode="auto">
            <a:xfrm rot="16200000">
              <a:off x="5885" y="2479"/>
              <a:ext cx="6" cy="14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Rectangle 22"/>
            <p:cNvSpPr>
              <a:spLocks noChangeAspect="1" noChangeArrowheads="1"/>
            </p:cNvSpPr>
            <p:nvPr/>
          </p:nvSpPr>
          <p:spPr bwMode="auto">
            <a:xfrm rot="16200000">
              <a:off x="2464" y="2569"/>
              <a:ext cx="6" cy="21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Freeform 23"/>
            <p:cNvSpPr>
              <a:spLocks noChangeAspect="1"/>
            </p:cNvSpPr>
            <p:nvPr/>
          </p:nvSpPr>
          <p:spPr bwMode="auto">
            <a:xfrm rot="16200000">
              <a:off x="2775" y="2101"/>
              <a:ext cx="164" cy="799"/>
            </a:xfrm>
            <a:custGeom>
              <a:avLst/>
              <a:gdLst>
                <a:gd name="T0" fmla="*/ 14 w 110"/>
                <a:gd name="T1" fmla="*/ 19 h 543"/>
                <a:gd name="T2" fmla="*/ 16 w 110"/>
                <a:gd name="T3" fmla="*/ 35 h 543"/>
                <a:gd name="T4" fmla="*/ 14 w 110"/>
                <a:gd name="T5" fmla="*/ 54 h 543"/>
                <a:gd name="T6" fmla="*/ 13 w 110"/>
                <a:gd name="T7" fmla="*/ 74 h 543"/>
                <a:gd name="T8" fmla="*/ 12 w 110"/>
                <a:gd name="T9" fmla="*/ 89 h 543"/>
                <a:gd name="T10" fmla="*/ 12 w 110"/>
                <a:gd name="T11" fmla="*/ 109 h 543"/>
                <a:gd name="T12" fmla="*/ 9 w 110"/>
                <a:gd name="T13" fmla="*/ 120 h 543"/>
                <a:gd name="T14" fmla="*/ 10 w 110"/>
                <a:gd name="T15" fmla="*/ 141 h 543"/>
                <a:gd name="T16" fmla="*/ 8 w 110"/>
                <a:gd name="T17" fmla="*/ 161 h 543"/>
                <a:gd name="T18" fmla="*/ 10 w 110"/>
                <a:gd name="T19" fmla="*/ 181 h 543"/>
                <a:gd name="T20" fmla="*/ 3 w 110"/>
                <a:gd name="T21" fmla="*/ 206 h 543"/>
                <a:gd name="T22" fmla="*/ 17 w 110"/>
                <a:gd name="T23" fmla="*/ 216 h 543"/>
                <a:gd name="T24" fmla="*/ 16 w 110"/>
                <a:gd name="T25" fmla="*/ 235 h 543"/>
                <a:gd name="T26" fmla="*/ 25 w 110"/>
                <a:gd name="T27" fmla="*/ 246 h 543"/>
                <a:gd name="T28" fmla="*/ 28 w 110"/>
                <a:gd name="T29" fmla="*/ 262 h 543"/>
                <a:gd name="T30" fmla="*/ 35 w 110"/>
                <a:gd name="T31" fmla="*/ 276 h 543"/>
                <a:gd name="T32" fmla="*/ 40 w 110"/>
                <a:gd name="T33" fmla="*/ 290 h 543"/>
                <a:gd name="T34" fmla="*/ 49 w 110"/>
                <a:gd name="T35" fmla="*/ 310 h 543"/>
                <a:gd name="T36" fmla="*/ 58 w 110"/>
                <a:gd name="T37" fmla="*/ 330 h 543"/>
                <a:gd name="T38" fmla="*/ 58 w 110"/>
                <a:gd name="T39" fmla="*/ 339 h 543"/>
                <a:gd name="T40" fmla="*/ 65 w 110"/>
                <a:gd name="T41" fmla="*/ 364 h 543"/>
                <a:gd name="T42" fmla="*/ 75 w 110"/>
                <a:gd name="T43" fmla="*/ 382 h 543"/>
                <a:gd name="T44" fmla="*/ 83 w 110"/>
                <a:gd name="T45" fmla="*/ 394 h 543"/>
                <a:gd name="T46" fmla="*/ 75 w 110"/>
                <a:gd name="T47" fmla="*/ 417 h 543"/>
                <a:gd name="T48" fmla="*/ 74 w 110"/>
                <a:gd name="T49" fmla="*/ 422 h 543"/>
                <a:gd name="T50" fmla="*/ 96 w 110"/>
                <a:gd name="T51" fmla="*/ 438 h 543"/>
                <a:gd name="T52" fmla="*/ 80 w 110"/>
                <a:gd name="T53" fmla="*/ 455 h 543"/>
                <a:gd name="T54" fmla="*/ 84 w 110"/>
                <a:gd name="T55" fmla="*/ 478 h 543"/>
                <a:gd name="T56" fmla="*/ 84 w 110"/>
                <a:gd name="T57" fmla="*/ 491 h 543"/>
                <a:gd name="T58" fmla="*/ 93 w 110"/>
                <a:gd name="T59" fmla="*/ 508 h 543"/>
                <a:gd name="T60" fmla="*/ 92 w 110"/>
                <a:gd name="T61" fmla="*/ 530 h 543"/>
                <a:gd name="T62" fmla="*/ 95 w 110"/>
                <a:gd name="T63" fmla="*/ 532 h 543"/>
                <a:gd name="T64" fmla="*/ 89 w 110"/>
                <a:gd name="T65" fmla="*/ 516 h 543"/>
                <a:gd name="T66" fmla="*/ 87 w 110"/>
                <a:gd name="T67" fmla="*/ 503 h 543"/>
                <a:gd name="T68" fmla="*/ 91 w 110"/>
                <a:gd name="T69" fmla="*/ 482 h 543"/>
                <a:gd name="T70" fmla="*/ 91 w 110"/>
                <a:gd name="T71" fmla="*/ 460 h 543"/>
                <a:gd name="T72" fmla="*/ 83 w 110"/>
                <a:gd name="T73" fmla="*/ 446 h 543"/>
                <a:gd name="T74" fmla="*/ 85 w 110"/>
                <a:gd name="T75" fmla="*/ 428 h 543"/>
                <a:gd name="T76" fmla="*/ 84 w 110"/>
                <a:gd name="T77" fmla="*/ 412 h 543"/>
                <a:gd name="T78" fmla="*/ 82 w 110"/>
                <a:gd name="T79" fmla="*/ 403 h 543"/>
                <a:gd name="T80" fmla="*/ 79 w 110"/>
                <a:gd name="T81" fmla="*/ 386 h 543"/>
                <a:gd name="T82" fmla="*/ 73 w 110"/>
                <a:gd name="T83" fmla="*/ 368 h 543"/>
                <a:gd name="T84" fmla="*/ 67 w 110"/>
                <a:gd name="T85" fmla="*/ 351 h 543"/>
                <a:gd name="T86" fmla="*/ 61 w 110"/>
                <a:gd name="T87" fmla="*/ 332 h 543"/>
                <a:gd name="T88" fmla="*/ 54 w 110"/>
                <a:gd name="T89" fmla="*/ 316 h 543"/>
                <a:gd name="T90" fmla="*/ 47 w 110"/>
                <a:gd name="T91" fmla="*/ 298 h 543"/>
                <a:gd name="T92" fmla="*/ 43 w 110"/>
                <a:gd name="T93" fmla="*/ 282 h 543"/>
                <a:gd name="T94" fmla="*/ 32 w 110"/>
                <a:gd name="T95" fmla="*/ 267 h 543"/>
                <a:gd name="T96" fmla="*/ 34 w 110"/>
                <a:gd name="T97" fmla="*/ 258 h 543"/>
                <a:gd name="T98" fmla="*/ 22 w 110"/>
                <a:gd name="T99" fmla="*/ 242 h 543"/>
                <a:gd name="T100" fmla="*/ 18 w 110"/>
                <a:gd name="T101" fmla="*/ 222 h 543"/>
                <a:gd name="T102" fmla="*/ 10 w 110"/>
                <a:gd name="T103" fmla="*/ 200 h 543"/>
                <a:gd name="T104" fmla="*/ 13 w 110"/>
                <a:gd name="T105" fmla="*/ 180 h 543"/>
                <a:gd name="T106" fmla="*/ 9 w 110"/>
                <a:gd name="T107" fmla="*/ 157 h 543"/>
                <a:gd name="T108" fmla="*/ 9 w 110"/>
                <a:gd name="T109" fmla="*/ 137 h 543"/>
                <a:gd name="T110" fmla="*/ 12 w 110"/>
                <a:gd name="T111" fmla="*/ 118 h 543"/>
                <a:gd name="T112" fmla="*/ 13 w 110"/>
                <a:gd name="T113" fmla="*/ 111 h 543"/>
                <a:gd name="T114" fmla="*/ 14 w 110"/>
                <a:gd name="T115" fmla="*/ 91 h 543"/>
                <a:gd name="T116" fmla="*/ 12 w 110"/>
                <a:gd name="T117" fmla="*/ 67 h 543"/>
                <a:gd name="T118" fmla="*/ 12 w 110"/>
                <a:gd name="T119" fmla="*/ 48 h 543"/>
                <a:gd name="T120" fmla="*/ 14 w 110"/>
                <a:gd name="T121" fmla="*/ 29 h 543"/>
                <a:gd name="T122" fmla="*/ 14 w 110"/>
                <a:gd name="T123" fmla="*/ 1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0" h="543">
                  <a:moveTo>
                    <a:pt x="22" y="0"/>
                  </a:moveTo>
                  <a:lnTo>
                    <a:pt x="16" y="0"/>
                  </a:lnTo>
                  <a:lnTo>
                    <a:pt x="16" y="3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4" y="8"/>
                  </a:lnTo>
                  <a:lnTo>
                    <a:pt x="18" y="8"/>
                  </a:lnTo>
                  <a:lnTo>
                    <a:pt x="18" y="4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8" y="5"/>
                  </a:lnTo>
                  <a:lnTo>
                    <a:pt x="17" y="3"/>
                  </a:lnTo>
                  <a:lnTo>
                    <a:pt x="9" y="10"/>
                  </a:lnTo>
                  <a:lnTo>
                    <a:pt x="18" y="10"/>
                  </a:lnTo>
                  <a:lnTo>
                    <a:pt x="18" y="6"/>
                  </a:lnTo>
                  <a:lnTo>
                    <a:pt x="16" y="6"/>
                  </a:lnTo>
                  <a:lnTo>
                    <a:pt x="16" y="9"/>
                  </a:lnTo>
                  <a:lnTo>
                    <a:pt x="18" y="12"/>
                  </a:lnTo>
                  <a:lnTo>
                    <a:pt x="19" y="9"/>
                  </a:lnTo>
                  <a:lnTo>
                    <a:pt x="19" y="6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7" y="14"/>
                  </a:lnTo>
                  <a:lnTo>
                    <a:pt x="17" y="10"/>
                  </a:lnTo>
                  <a:lnTo>
                    <a:pt x="14" y="10"/>
                  </a:lnTo>
                  <a:lnTo>
                    <a:pt x="14" y="13"/>
                  </a:lnTo>
                  <a:lnTo>
                    <a:pt x="17" y="16"/>
                  </a:lnTo>
                  <a:lnTo>
                    <a:pt x="18" y="13"/>
                  </a:lnTo>
                  <a:lnTo>
                    <a:pt x="18" y="10"/>
                  </a:lnTo>
                  <a:lnTo>
                    <a:pt x="16" y="10"/>
                  </a:lnTo>
                  <a:lnTo>
                    <a:pt x="13" y="13"/>
                  </a:lnTo>
                  <a:lnTo>
                    <a:pt x="13" y="21"/>
                  </a:lnTo>
                  <a:lnTo>
                    <a:pt x="17" y="21"/>
                  </a:lnTo>
                  <a:lnTo>
                    <a:pt x="17" y="17"/>
                  </a:lnTo>
                  <a:lnTo>
                    <a:pt x="14" y="17"/>
                  </a:lnTo>
                  <a:lnTo>
                    <a:pt x="14" y="19"/>
                  </a:lnTo>
                  <a:lnTo>
                    <a:pt x="17" y="19"/>
                  </a:lnTo>
                  <a:lnTo>
                    <a:pt x="16" y="17"/>
                  </a:lnTo>
                  <a:lnTo>
                    <a:pt x="13" y="19"/>
                  </a:lnTo>
                  <a:lnTo>
                    <a:pt x="13" y="22"/>
                  </a:lnTo>
                  <a:lnTo>
                    <a:pt x="16" y="22"/>
                  </a:lnTo>
                  <a:lnTo>
                    <a:pt x="16" y="19"/>
                  </a:lnTo>
                  <a:lnTo>
                    <a:pt x="6" y="19"/>
                  </a:lnTo>
                  <a:lnTo>
                    <a:pt x="13" y="25"/>
                  </a:lnTo>
                  <a:lnTo>
                    <a:pt x="14" y="26"/>
                  </a:lnTo>
                  <a:lnTo>
                    <a:pt x="16" y="23"/>
                  </a:lnTo>
                  <a:lnTo>
                    <a:pt x="13" y="23"/>
                  </a:lnTo>
                  <a:lnTo>
                    <a:pt x="13" y="26"/>
                  </a:lnTo>
                  <a:lnTo>
                    <a:pt x="16" y="29"/>
                  </a:lnTo>
                  <a:lnTo>
                    <a:pt x="17" y="26"/>
                  </a:lnTo>
                  <a:lnTo>
                    <a:pt x="17" y="23"/>
                  </a:lnTo>
                  <a:lnTo>
                    <a:pt x="13" y="23"/>
                  </a:lnTo>
                  <a:lnTo>
                    <a:pt x="13" y="27"/>
                  </a:lnTo>
                  <a:lnTo>
                    <a:pt x="16" y="27"/>
                  </a:lnTo>
                  <a:lnTo>
                    <a:pt x="14" y="25"/>
                  </a:lnTo>
                  <a:lnTo>
                    <a:pt x="12" y="27"/>
                  </a:lnTo>
                  <a:lnTo>
                    <a:pt x="12" y="34"/>
                  </a:lnTo>
                  <a:lnTo>
                    <a:pt x="16" y="34"/>
                  </a:lnTo>
                  <a:lnTo>
                    <a:pt x="16" y="30"/>
                  </a:lnTo>
                  <a:lnTo>
                    <a:pt x="13" y="30"/>
                  </a:lnTo>
                  <a:lnTo>
                    <a:pt x="13" y="35"/>
                  </a:lnTo>
                  <a:lnTo>
                    <a:pt x="17" y="35"/>
                  </a:lnTo>
                  <a:lnTo>
                    <a:pt x="17" y="31"/>
                  </a:lnTo>
                  <a:lnTo>
                    <a:pt x="14" y="31"/>
                  </a:lnTo>
                  <a:lnTo>
                    <a:pt x="14" y="32"/>
                  </a:lnTo>
                  <a:lnTo>
                    <a:pt x="17" y="32"/>
                  </a:lnTo>
                  <a:lnTo>
                    <a:pt x="17" y="30"/>
                  </a:lnTo>
                  <a:lnTo>
                    <a:pt x="14" y="30"/>
                  </a:lnTo>
                  <a:lnTo>
                    <a:pt x="12" y="31"/>
                  </a:lnTo>
                  <a:lnTo>
                    <a:pt x="10" y="31"/>
                  </a:lnTo>
                  <a:lnTo>
                    <a:pt x="10" y="39"/>
                  </a:lnTo>
                  <a:lnTo>
                    <a:pt x="16" y="39"/>
                  </a:lnTo>
                  <a:lnTo>
                    <a:pt x="16" y="35"/>
                  </a:lnTo>
                  <a:lnTo>
                    <a:pt x="14" y="38"/>
                  </a:lnTo>
                  <a:lnTo>
                    <a:pt x="16" y="39"/>
                  </a:lnTo>
                  <a:lnTo>
                    <a:pt x="17" y="36"/>
                  </a:lnTo>
                  <a:lnTo>
                    <a:pt x="16" y="34"/>
                  </a:lnTo>
                  <a:lnTo>
                    <a:pt x="14" y="35"/>
                  </a:lnTo>
                  <a:lnTo>
                    <a:pt x="16" y="38"/>
                  </a:lnTo>
                  <a:lnTo>
                    <a:pt x="14" y="35"/>
                  </a:lnTo>
                  <a:lnTo>
                    <a:pt x="12" y="36"/>
                  </a:lnTo>
                  <a:lnTo>
                    <a:pt x="13" y="43"/>
                  </a:lnTo>
                  <a:lnTo>
                    <a:pt x="14" y="43"/>
                  </a:lnTo>
                  <a:lnTo>
                    <a:pt x="14" y="39"/>
                  </a:lnTo>
                  <a:lnTo>
                    <a:pt x="12" y="39"/>
                  </a:lnTo>
                  <a:lnTo>
                    <a:pt x="12" y="41"/>
                  </a:lnTo>
                  <a:lnTo>
                    <a:pt x="14" y="44"/>
                  </a:lnTo>
                  <a:lnTo>
                    <a:pt x="16" y="41"/>
                  </a:lnTo>
                  <a:lnTo>
                    <a:pt x="13" y="41"/>
                  </a:lnTo>
                  <a:lnTo>
                    <a:pt x="13" y="43"/>
                  </a:lnTo>
                  <a:lnTo>
                    <a:pt x="16" y="43"/>
                  </a:lnTo>
                  <a:lnTo>
                    <a:pt x="16" y="40"/>
                  </a:lnTo>
                  <a:lnTo>
                    <a:pt x="12" y="40"/>
                  </a:lnTo>
                  <a:lnTo>
                    <a:pt x="12" y="48"/>
                  </a:lnTo>
                  <a:lnTo>
                    <a:pt x="14" y="48"/>
                  </a:lnTo>
                  <a:lnTo>
                    <a:pt x="14" y="45"/>
                  </a:lnTo>
                  <a:lnTo>
                    <a:pt x="9" y="45"/>
                  </a:lnTo>
                  <a:lnTo>
                    <a:pt x="9" y="53"/>
                  </a:lnTo>
                  <a:lnTo>
                    <a:pt x="16" y="53"/>
                  </a:lnTo>
                  <a:lnTo>
                    <a:pt x="16" y="49"/>
                  </a:lnTo>
                  <a:lnTo>
                    <a:pt x="13" y="49"/>
                  </a:lnTo>
                  <a:lnTo>
                    <a:pt x="13" y="52"/>
                  </a:lnTo>
                  <a:lnTo>
                    <a:pt x="16" y="52"/>
                  </a:lnTo>
                  <a:lnTo>
                    <a:pt x="14" y="49"/>
                  </a:lnTo>
                  <a:lnTo>
                    <a:pt x="10" y="53"/>
                  </a:lnTo>
                  <a:lnTo>
                    <a:pt x="5" y="57"/>
                  </a:lnTo>
                  <a:lnTo>
                    <a:pt x="12" y="60"/>
                  </a:lnTo>
                  <a:lnTo>
                    <a:pt x="16" y="61"/>
                  </a:lnTo>
                  <a:lnTo>
                    <a:pt x="16" y="57"/>
                  </a:lnTo>
                  <a:lnTo>
                    <a:pt x="14" y="54"/>
                  </a:lnTo>
                  <a:lnTo>
                    <a:pt x="12" y="56"/>
                  </a:lnTo>
                  <a:lnTo>
                    <a:pt x="13" y="62"/>
                  </a:lnTo>
                  <a:lnTo>
                    <a:pt x="16" y="62"/>
                  </a:lnTo>
                  <a:lnTo>
                    <a:pt x="16" y="58"/>
                  </a:lnTo>
                  <a:lnTo>
                    <a:pt x="13" y="58"/>
                  </a:lnTo>
                  <a:lnTo>
                    <a:pt x="13" y="60"/>
                  </a:lnTo>
                  <a:lnTo>
                    <a:pt x="16" y="60"/>
                  </a:lnTo>
                  <a:lnTo>
                    <a:pt x="14" y="57"/>
                  </a:lnTo>
                  <a:lnTo>
                    <a:pt x="12" y="58"/>
                  </a:lnTo>
                  <a:lnTo>
                    <a:pt x="13" y="65"/>
                  </a:lnTo>
                  <a:lnTo>
                    <a:pt x="14" y="65"/>
                  </a:lnTo>
                  <a:lnTo>
                    <a:pt x="14" y="61"/>
                  </a:lnTo>
                  <a:lnTo>
                    <a:pt x="12" y="61"/>
                  </a:lnTo>
                  <a:lnTo>
                    <a:pt x="12" y="62"/>
                  </a:lnTo>
                  <a:lnTo>
                    <a:pt x="14" y="62"/>
                  </a:lnTo>
                  <a:lnTo>
                    <a:pt x="14" y="60"/>
                  </a:lnTo>
                  <a:lnTo>
                    <a:pt x="4" y="60"/>
                  </a:lnTo>
                  <a:lnTo>
                    <a:pt x="10" y="65"/>
                  </a:lnTo>
                  <a:lnTo>
                    <a:pt x="12" y="66"/>
                  </a:lnTo>
                  <a:lnTo>
                    <a:pt x="13" y="63"/>
                  </a:lnTo>
                  <a:lnTo>
                    <a:pt x="10" y="63"/>
                  </a:lnTo>
                  <a:lnTo>
                    <a:pt x="10" y="69"/>
                  </a:lnTo>
                  <a:lnTo>
                    <a:pt x="14" y="69"/>
                  </a:lnTo>
                  <a:lnTo>
                    <a:pt x="14" y="65"/>
                  </a:lnTo>
                  <a:lnTo>
                    <a:pt x="12" y="65"/>
                  </a:lnTo>
                  <a:lnTo>
                    <a:pt x="12" y="67"/>
                  </a:lnTo>
                  <a:lnTo>
                    <a:pt x="14" y="67"/>
                  </a:lnTo>
                  <a:lnTo>
                    <a:pt x="14" y="65"/>
                  </a:lnTo>
                  <a:lnTo>
                    <a:pt x="10" y="65"/>
                  </a:lnTo>
                  <a:lnTo>
                    <a:pt x="10" y="69"/>
                  </a:lnTo>
                  <a:lnTo>
                    <a:pt x="13" y="69"/>
                  </a:lnTo>
                  <a:lnTo>
                    <a:pt x="12" y="66"/>
                  </a:lnTo>
                  <a:lnTo>
                    <a:pt x="4" y="74"/>
                  </a:lnTo>
                  <a:lnTo>
                    <a:pt x="13" y="74"/>
                  </a:lnTo>
                  <a:lnTo>
                    <a:pt x="13" y="70"/>
                  </a:lnTo>
                  <a:lnTo>
                    <a:pt x="12" y="73"/>
                  </a:lnTo>
                  <a:lnTo>
                    <a:pt x="13" y="74"/>
                  </a:lnTo>
                  <a:lnTo>
                    <a:pt x="14" y="71"/>
                  </a:lnTo>
                  <a:lnTo>
                    <a:pt x="14" y="69"/>
                  </a:lnTo>
                  <a:lnTo>
                    <a:pt x="10" y="69"/>
                  </a:lnTo>
                  <a:lnTo>
                    <a:pt x="10" y="74"/>
                  </a:lnTo>
                  <a:lnTo>
                    <a:pt x="13" y="76"/>
                  </a:lnTo>
                  <a:lnTo>
                    <a:pt x="14" y="74"/>
                  </a:lnTo>
                  <a:lnTo>
                    <a:pt x="14" y="71"/>
                  </a:lnTo>
                  <a:lnTo>
                    <a:pt x="12" y="71"/>
                  </a:lnTo>
                  <a:lnTo>
                    <a:pt x="8" y="75"/>
                  </a:lnTo>
                  <a:lnTo>
                    <a:pt x="12" y="79"/>
                  </a:lnTo>
                  <a:lnTo>
                    <a:pt x="13" y="76"/>
                  </a:lnTo>
                  <a:lnTo>
                    <a:pt x="13" y="74"/>
                  </a:lnTo>
                  <a:lnTo>
                    <a:pt x="12" y="74"/>
                  </a:lnTo>
                  <a:lnTo>
                    <a:pt x="10" y="80"/>
                  </a:lnTo>
                  <a:lnTo>
                    <a:pt x="13" y="82"/>
                  </a:lnTo>
                  <a:lnTo>
                    <a:pt x="16" y="82"/>
                  </a:lnTo>
                  <a:lnTo>
                    <a:pt x="16" y="78"/>
                  </a:lnTo>
                  <a:lnTo>
                    <a:pt x="13" y="78"/>
                  </a:lnTo>
                  <a:lnTo>
                    <a:pt x="13" y="79"/>
                  </a:lnTo>
                  <a:lnTo>
                    <a:pt x="16" y="79"/>
                  </a:lnTo>
                  <a:lnTo>
                    <a:pt x="14" y="76"/>
                  </a:lnTo>
                  <a:lnTo>
                    <a:pt x="13" y="78"/>
                  </a:lnTo>
                  <a:lnTo>
                    <a:pt x="14" y="80"/>
                  </a:lnTo>
                  <a:lnTo>
                    <a:pt x="14" y="78"/>
                  </a:lnTo>
                  <a:lnTo>
                    <a:pt x="9" y="78"/>
                  </a:lnTo>
                  <a:lnTo>
                    <a:pt x="9" y="84"/>
                  </a:lnTo>
                  <a:lnTo>
                    <a:pt x="12" y="87"/>
                  </a:lnTo>
                  <a:lnTo>
                    <a:pt x="13" y="84"/>
                  </a:lnTo>
                  <a:lnTo>
                    <a:pt x="10" y="84"/>
                  </a:lnTo>
                  <a:lnTo>
                    <a:pt x="10" y="87"/>
                  </a:lnTo>
                  <a:lnTo>
                    <a:pt x="13" y="87"/>
                  </a:lnTo>
                  <a:lnTo>
                    <a:pt x="12" y="84"/>
                  </a:lnTo>
                  <a:lnTo>
                    <a:pt x="6" y="89"/>
                  </a:lnTo>
                  <a:lnTo>
                    <a:pt x="10" y="92"/>
                  </a:lnTo>
                  <a:lnTo>
                    <a:pt x="13" y="93"/>
                  </a:lnTo>
                  <a:lnTo>
                    <a:pt x="14" y="89"/>
                  </a:lnTo>
                  <a:lnTo>
                    <a:pt x="12" y="89"/>
                  </a:lnTo>
                  <a:lnTo>
                    <a:pt x="12" y="91"/>
                  </a:lnTo>
                  <a:lnTo>
                    <a:pt x="14" y="91"/>
                  </a:lnTo>
                  <a:lnTo>
                    <a:pt x="14" y="88"/>
                  </a:lnTo>
                  <a:lnTo>
                    <a:pt x="8" y="88"/>
                  </a:lnTo>
                  <a:lnTo>
                    <a:pt x="8" y="96"/>
                  </a:lnTo>
                  <a:lnTo>
                    <a:pt x="12" y="96"/>
                  </a:lnTo>
                  <a:lnTo>
                    <a:pt x="12" y="92"/>
                  </a:lnTo>
                  <a:lnTo>
                    <a:pt x="10" y="95"/>
                  </a:lnTo>
                  <a:lnTo>
                    <a:pt x="12" y="96"/>
                  </a:lnTo>
                  <a:lnTo>
                    <a:pt x="13" y="93"/>
                  </a:lnTo>
                  <a:lnTo>
                    <a:pt x="10" y="93"/>
                  </a:lnTo>
                  <a:lnTo>
                    <a:pt x="10" y="97"/>
                  </a:lnTo>
                  <a:lnTo>
                    <a:pt x="13" y="97"/>
                  </a:lnTo>
                  <a:lnTo>
                    <a:pt x="13" y="95"/>
                  </a:lnTo>
                  <a:lnTo>
                    <a:pt x="9" y="95"/>
                  </a:lnTo>
                  <a:lnTo>
                    <a:pt x="9" y="102"/>
                  </a:lnTo>
                  <a:lnTo>
                    <a:pt x="13" y="102"/>
                  </a:lnTo>
                  <a:lnTo>
                    <a:pt x="13" y="98"/>
                  </a:lnTo>
                  <a:lnTo>
                    <a:pt x="12" y="96"/>
                  </a:lnTo>
                  <a:lnTo>
                    <a:pt x="6" y="101"/>
                  </a:lnTo>
                  <a:lnTo>
                    <a:pt x="10" y="105"/>
                  </a:lnTo>
                  <a:lnTo>
                    <a:pt x="10" y="106"/>
                  </a:lnTo>
                  <a:lnTo>
                    <a:pt x="13" y="106"/>
                  </a:lnTo>
                  <a:lnTo>
                    <a:pt x="13" y="102"/>
                  </a:lnTo>
                  <a:lnTo>
                    <a:pt x="12" y="100"/>
                  </a:lnTo>
                  <a:lnTo>
                    <a:pt x="9" y="102"/>
                  </a:lnTo>
                  <a:lnTo>
                    <a:pt x="9" y="105"/>
                  </a:lnTo>
                  <a:lnTo>
                    <a:pt x="12" y="105"/>
                  </a:lnTo>
                  <a:lnTo>
                    <a:pt x="10" y="102"/>
                  </a:lnTo>
                  <a:lnTo>
                    <a:pt x="8" y="104"/>
                  </a:lnTo>
                  <a:lnTo>
                    <a:pt x="9" y="110"/>
                  </a:lnTo>
                  <a:lnTo>
                    <a:pt x="13" y="111"/>
                  </a:lnTo>
                  <a:lnTo>
                    <a:pt x="13" y="105"/>
                  </a:lnTo>
                  <a:lnTo>
                    <a:pt x="8" y="105"/>
                  </a:lnTo>
                  <a:lnTo>
                    <a:pt x="8" y="113"/>
                  </a:lnTo>
                  <a:lnTo>
                    <a:pt x="12" y="113"/>
                  </a:lnTo>
                  <a:lnTo>
                    <a:pt x="12" y="109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12" y="110"/>
                  </a:lnTo>
                  <a:lnTo>
                    <a:pt x="12" y="108"/>
                  </a:lnTo>
                  <a:lnTo>
                    <a:pt x="9" y="108"/>
                  </a:lnTo>
                  <a:lnTo>
                    <a:pt x="4" y="113"/>
                  </a:lnTo>
                  <a:lnTo>
                    <a:pt x="8" y="115"/>
                  </a:lnTo>
                  <a:lnTo>
                    <a:pt x="10" y="117"/>
                  </a:lnTo>
                  <a:lnTo>
                    <a:pt x="13" y="117"/>
                  </a:lnTo>
                  <a:lnTo>
                    <a:pt x="13" y="113"/>
                  </a:lnTo>
                  <a:lnTo>
                    <a:pt x="12" y="110"/>
                  </a:lnTo>
                  <a:lnTo>
                    <a:pt x="10" y="111"/>
                  </a:lnTo>
                  <a:lnTo>
                    <a:pt x="12" y="114"/>
                  </a:lnTo>
                  <a:lnTo>
                    <a:pt x="12" y="111"/>
                  </a:lnTo>
                  <a:lnTo>
                    <a:pt x="8" y="111"/>
                  </a:lnTo>
                  <a:lnTo>
                    <a:pt x="8" y="119"/>
                  </a:lnTo>
                  <a:lnTo>
                    <a:pt x="12" y="119"/>
                  </a:lnTo>
                  <a:lnTo>
                    <a:pt x="12" y="115"/>
                  </a:lnTo>
                  <a:lnTo>
                    <a:pt x="10" y="113"/>
                  </a:lnTo>
                  <a:lnTo>
                    <a:pt x="9" y="114"/>
                  </a:lnTo>
                  <a:lnTo>
                    <a:pt x="10" y="117"/>
                  </a:lnTo>
                  <a:lnTo>
                    <a:pt x="10" y="114"/>
                  </a:lnTo>
                  <a:lnTo>
                    <a:pt x="1" y="114"/>
                  </a:lnTo>
                  <a:lnTo>
                    <a:pt x="8" y="119"/>
                  </a:lnTo>
                  <a:lnTo>
                    <a:pt x="10" y="122"/>
                  </a:lnTo>
                  <a:lnTo>
                    <a:pt x="10" y="123"/>
                  </a:lnTo>
                  <a:lnTo>
                    <a:pt x="13" y="123"/>
                  </a:lnTo>
                  <a:lnTo>
                    <a:pt x="13" y="119"/>
                  </a:lnTo>
                  <a:lnTo>
                    <a:pt x="12" y="117"/>
                  </a:lnTo>
                  <a:lnTo>
                    <a:pt x="4" y="124"/>
                  </a:lnTo>
                  <a:lnTo>
                    <a:pt x="13" y="124"/>
                  </a:lnTo>
                  <a:lnTo>
                    <a:pt x="13" y="120"/>
                  </a:lnTo>
                  <a:lnTo>
                    <a:pt x="10" y="120"/>
                  </a:lnTo>
                  <a:lnTo>
                    <a:pt x="10" y="122"/>
                  </a:lnTo>
                  <a:lnTo>
                    <a:pt x="13" y="122"/>
                  </a:lnTo>
                  <a:lnTo>
                    <a:pt x="13" y="119"/>
                  </a:lnTo>
                  <a:lnTo>
                    <a:pt x="9" y="120"/>
                  </a:lnTo>
                  <a:lnTo>
                    <a:pt x="9" y="127"/>
                  </a:lnTo>
                  <a:lnTo>
                    <a:pt x="12" y="127"/>
                  </a:lnTo>
                  <a:lnTo>
                    <a:pt x="12" y="123"/>
                  </a:lnTo>
                  <a:lnTo>
                    <a:pt x="9" y="123"/>
                  </a:lnTo>
                  <a:lnTo>
                    <a:pt x="9" y="124"/>
                  </a:lnTo>
                  <a:lnTo>
                    <a:pt x="12" y="124"/>
                  </a:lnTo>
                  <a:lnTo>
                    <a:pt x="12" y="122"/>
                  </a:lnTo>
                  <a:lnTo>
                    <a:pt x="3" y="122"/>
                  </a:lnTo>
                  <a:lnTo>
                    <a:pt x="9" y="127"/>
                  </a:lnTo>
                  <a:lnTo>
                    <a:pt x="10" y="128"/>
                  </a:lnTo>
                  <a:lnTo>
                    <a:pt x="12" y="126"/>
                  </a:lnTo>
                  <a:lnTo>
                    <a:pt x="10" y="123"/>
                  </a:lnTo>
                  <a:lnTo>
                    <a:pt x="9" y="124"/>
                  </a:lnTo>
                  <a:lnTo>
                    <a:pt x="10" y="127"/>
                  </a:lnTo>
                  <a:lnTo>
                    <a:pt x="10" y="124"/>
                  </a:lnTo>
                  <a:lnTo>
                    <a:pt x="9" y="124"/>
                  </a:lnTo>
                  <a:lnTo>
                    <a:pt x="8" y="131"/>
                  </a:lnTo>
                  <a:lnTo>
                    <a:pt x="10" y="132"/>
                  </a:lnTo>
                  <a:lnTo>
                    <a:pt x="12" y="128"/>
                  </a:lnTo>
                  <a:lnTo>
                    <a:pt x="12" y="126"/>
                  </a:lnTo>
                  <a:lnTo>
                    <a:pt x="8" y="126"/>
                  </a:lnTo>
                  <a:lnTo>
                    <a:pt x="8" y="131"/>
                  </a:lnTo>
                  <a:lnTo>
                    <a:pt x="10" y="133"/>
                  </a:lnTo>
                  <a:lnTo>
                    <a:pt x="12" y="131"/>
                  </a:lnTo>
                  <a:lnTo>
                    <a:pt x="9" y="131"/>
                  </a:lnTo>
                  <a:lnTo>
                    <a:pt x="9" y="133"/>
                  </a:lnTo>
                  <a:lnTo>
                    <a:pt x="12" y="133"/>
                  </a:lnTo>
                  <a:lnTo>
                    <a:pt x="12" y="131"/>
                  </a:lnTo>
                  <a:lnTo>
                    <a:pt x="6" y="131"/>
                  </a:lnTo>
                  <a:lnTo>
                    <a:pt x="6" y="137"/>
                  </a:lnTo>
                  <a:lnTo>
                    <a:pt x="8" y="139"/>
                  </a:lnTo>
                  <a:lnTo>
                    <a:pt x="10" y="140"/>
                  </a:lnTo>
                  <a:lnTo>
                    <a:pt x="12" y="136"/>
                  </a:lnTo>
                  <a:lnTo>
                    <a:pt x="10" y="133"/>
                  </a:lnTo>
                  <a:lnTo>
                    <a:pt x="8" y="135"/>
                  </a:lnTo>
                  <a:lnTo>
                    <a:pt x="9" y="141"/>
                  </a:lnTo>
                  <a:lnTo>
                    <a:pt x="10" y="141"/>
                  </a:lnTo>
                  <a:lnTo>
                    <a:pt x="10" y="137"/>
                  </a:lnTo>
                  <a:lnTo>
                    <a:pt x="8" y="137"/>
                  </a:lnTo>
                  <a:lnTo>
                    <a:pt x="8" y="141"/>
                  </a:lnTo>
                  <a:lnTo>
                    <a:pt x="10" y="144"/>
                  </a:lnTo>
                  <a:lnTo>
                    <a:pt x="12" y="141"/>
                  </a:lnTo>
                  <a:lnTo>
                    <a:pt x="12" y="139"/>
                  </a:lnTo>
                  <a:lnTo>
                    <a:pt x="6" y="139"/>
                  </a:lnTo>
                  <a:lnTo>
                    <a:pt x="6" y="146"/>
                  </a:lnTo>
                  <a:lnTo>
                    <a:pt x="10" y="146"/>
                  </a:lnTo>
                  <a:lnTo>
                    <a:pt x="10" y="143"/>
                  </a:lnTo>
                  <a:lnTo>
                    <a:pt x="8" y="143"/>
                  </a:lnTo>
                  <a:lnTo>
                    <a:pt x="8" y="145"/>
                  </a:lnTo>
                  <a:lnTo>
                    <a:pt x="10" y="145"/>
                  </a:lnTo>
                  <a:lnTo>
                    <a:pt x="10" y="143"/>
                  </a:lnTo>
                  <a:lnTo>
                    <a:pt x="6" y="143"/>
                  </a:lnTo>
                  <a:lnTo>
                    <a:pt x="6" y="150"/>
                  </a:lnTo>
                  <a:lnTo>
                    <a:pt x="12" y="150"/>
                  </a:lnTo>
                  <a:lnTo>
                    <a:pt x="12" y="146"/>
                  </a:lnTo>
                  <a:lnTo>
                    <a:pt x="9" y="146"/>
                  </a:lnTo>
                  <a:lnTo>
                    <a:pt x="9" y="148"/>
                  </a:lnTo>
                  <a:lnTo>
                    <a:pt x="12" y="148"/>
                  </a:lnTo>
                  <a:lnTo>
                    <a:pt x="10" y="145"/>
                  </a:lnTo>
                  <a:lnTo>
                    <a:pt x="6" y="149"/>
                  </a:lnTo>
                  <a:lnTo>
                    <a:pt x="10" y="153"/>
                  </a:lnTo>
                  <a:lnTo>
                    <a:pt x="12" y="150"/>
                  </a:lnTo>
                  <a:lnTo>
                    <a:pt x="10" y="148"/>
                  </a:lnTo>
                  <a:lnTo>
                    <a:pt x="5" y="153"/>
                  </a:lnTo>
                  <a:lnTo>
                    <a:pt x="9" y="157"/>
                  </a:lnTo>
                  <a:lnTo>
                    <a:pt x="10" y="154"/>
                  </a:lnTo>
                  <a:lnTo>
                    <a:pt x="8" y="154"/>
                  </a:lnTo>
                  <a:lnTo>
                    <a:pt x="8" y="155"/>
                  </a:lnTo>
                  <a:lnTo>
                    <a:pt x="10" y="155"/>
                  </a:lnTo>
                  <a:lnTo>
                    <a:pt x="10" y="153"/>
                  </a:lnTo>
                  <a:lnTo>
                    <a:pt x="0" y="153"/>
                  </a:lnTo>
                  <a:lnTo>
                    <a:pt x="6" y="158"/>
                  </a:lnTo>
                  <a:lnTo>
                    <a:pt x="8" y="159"/>
                  </a:lnTo>
                  <a:lnTo>
                    <a:pt x="8" y="161"/>
                  </a:lnTo>
                  <a:lnTo>
                    <a:pt x="10" y="162"/>
                  </a:lnTo>
                  <a:lnTo>
                    <a:pt x="12" y="158"/>
                  </a:lnTo>
                  <a:lnTo>
                    <a:pt x="12" y="155"/>
                  </a:lnTo>
                  <a:lnTo>
                    <a:pt x="6" y="155"/>
                  </a:lnTo>
                  <a:lnTo>
                    <a:pt x="6" y="165"/>
                  </a:lnTo>
                  <a:lnTo>
                    <a:pt x="10" y="165"/>
                  </a:lnTo>
                  <a:lnTo>
                    <a:pt x="10" y="161"/>
                  </a:lnTo>
                  <a:lnTo>
                    <a:pt x="8" y="161"/>
                  </a:lnTo>
                  <a:lnTo>
                    <a:pt x="8" y="162"/>
                  </a:lnTo>
                  <a:lnTo>
                    <a:pt x="10" y="162"/>
                  </a:lnTo>
                  <a:lnTo>
                    <a:pt x="10" y="159"/>
                  </a:lnTo>
                  <a:lnTo>
                    <a:pt x="8" y="159"/>
                  </a:lnTo>
                  <a:lnTo>
                    <a:pt x="3" y="165"/>
                  </a:lnTo>
                  <a:lnTo>
                    <a:pt x="6" y="167"/>
                  </a:lnTo>
                  <a:lnTo>
                    <a:pt x="9" y="168"/>
                  </a:lnTo>
                  <a:lnTo>
                    <a:pt x="10" y="165"/>
                  </a:lnTo>
                  <a:lnTo>
                    <a:pt x="8" y="165"/>
                  </a:lnTo>
                  <a:lnTo>
                    <a:pt x="8" y="167"/>
                  </a:lnTo>
                  <a:lnTo>
                    <a:pt x="10" y="167"/>
                  </a:lnTo>
                  <a:lnTo>
                    <a:pt x="9" y="165"/>
                  </a:lnTo>
                  <a:lnTo>
                    <a:pt x="5" y="168"/>
                  </a:lnTo>
                  <a:lnTo>
                    <a:pt x="9" y="172"/>
                  </a:lnTo>
                  <a:lnTo>
                    <a:pt x="10" y="170"/>
                  </a:lnTo>
                  <a:lnTo>
                    <a:pt x="10" y="167"/>
                  </a:lnTo>
                  <a:lnTo>
                    <a:pt x="6" y="167"/>
                  </a:lnTo>
                  <a:lnTo>
                    <a:pt x="6" y="180"/>
                  </a:lnTo>
                  <a:lnTo>
                    <a:pt x="12" y="180"/>
                  </a:lnTo>
                  <a:lnTo>
                    <a:pt x="12" y="176"/>
                  </a:lnTo>
                  <a:lnTo>
                    <a:pt x="10" y="174"/>
                  </a:lnTo>
                  <a:lnTo>
                    <a:pt x="8" y="175"/>
                  </a:lnTo>
                  <a:lnTo>
                    <a:pt x="6" y="175"/>
                  </a:lnTo>
                  <a:lnTo>
                    <a:pt x="6" y="184"/>
                  </a:lnTo>
                  <a:lnTo>
                    <a:pt x="10" y="184"/>
                  </a:lnTo>
                  <a:lnTo>
                    <a:pt x="10" y="180"/>
                  </a:lnTo>
                  <a:lnTo>
                    <a:pt x="8" y="180"/>
                  </a:lnTo>
                  <a:lnTo>
                    <a:pt x="8" y="181"/>
                  </a:lnTo>
                  <a:lnTo>
                    <a:pt x="10" y="181"/>
                  </a:lnTo>
                  <a:lnTo>
                    <a:pt x="9" y="179"/>
                  </a:lnTo>
                  <a:lnTo>
                    <a:pt x="6" y="181"/>
                  </a:lnTo>
                  <a:lnTo>
                    <a:pt x="6" y="188"/>
                  </a:lnTo>
                  <a:lnTo>
                    <a:pt x="10" y="188"/>
                  </a:lnTo>
                  <a:lnTo>
                    <a:pt x="10" y="184"/>
                  </a:lnTo>
                  <a:lnTo>
                    <a:pt x="9" y="181"/>
                  </a:lnTo>
                  <a:lnTo>
                    <a:pt x="1" y="189"/>
                  </a:lnTo>
                  <a:lnTo>
                    <a:pt x="10" y="189"/>
                  </a:lnTo>
                  <a:lnTo>
                    <a:pt x="10" y="185"/>
                  </a:lnTo>
                  <a:lnTo>
                    <a:pt x="9" y="188"/>
                  </a:lnTo>
                  <a:lnTo>
                    <a:pt x="10" y="189"/>
                  </a:lnTo>
                  <a:lnTo>
                    <a:pt x="12" y="187"/>
                  </a:lnTo>
                  <a:lnTo>
                    <a:pt x="9" y="187"/>
                  </a:lnTo>
                  <a:lnTo>
                    <a:pt x="9" y="189"/>
                  </a:lnTo>
                  <a:lnTo>
                    <a:pt x="12" y="189"/>
                  </a:lnTo>
                  <a:lnTo>
                    <a:pt x="10" y="187"/>
                  </a:lnTo>
                  <a:lnTo>
                    <a:pt x="8" y="188"/>
                  </a:lnTo>
                  <a:lnTo>
                    <a:pt x="9" y="194"/>
                  </a:lnTo>
                  <a:lnTo>
                    <a:pt x="13" y="194"/>
                  </a:lnTo>
                  <a:lnTo>
                    <a:pt x="13" y="190"/>
                  </a:lnTo>
                  <a:lnTo>
                    <a:pt x="10" y="190"/>
                  </a:lnTo>
                  <a:lnTo>
                    <a:pt x="10" y="192"/>
                  </a:lnTo>
                  <a:lnTo>
                    <a:pt x="13" y="192"/>
                  </a:lnTo>
                  <a:lnTo>
                    <a:pt x="13" y="189"/>
                  </a:lnTo>
                  <a:lnTo>
                    <a:pt x="9" y="189"/>
                  </a:lnTo>
                  <a:lnTo>
                    <a:pt x="9" y="198"/>
                  </a:lnTo>
                  <a:lnTo>
                    <a:pt x="13" y="198"/>
                  </a:lnTo>
                  <a:lnTo>
                    <a:pt x="13" y="194"/>
                  </a:lnTo>
                  <a:lnTo>
                    <a:pt x="10" y="194"/>
                  </a:lnTo>
                  <a:lnTo>
                    <a:pt x="10" y="197"/>
                  </a:lnTo>
                  <a:lnTo>
                    <a:pt x="13" y="197"/>
                  </a:lnTo>
                  <a:lnTo>
                    <a:pt x="13" y="194"/>
                  </a:lnTo>
                  <a:lnTo>
                    <a:pt x="9" y="194"/>
                  </a:lnTo>
                  <a:lnTo>
                    <a:pt x="9" y="201"/>
                  </a:lnTo>
                  <a:lnTo>
                    <a:pt x="12" y="201"/>
                  </a:lnTo>
                  <a:lnTo>
                    <a:pt x="10" y="198"/>
                  </a:lnTo>
                  <a:lnTo>
                    <a:pt x="3" y="206"/>
                  </a:lnTo>
                  <a:lnTo>
                    <a:pt x="14" y="206"/>
                  </a:lnTo>
                  <a:lnTo>
                    <a:pt x="14" y="202"/>
                  </a:lnTo>
                  <a:lnTo>
                    <a:pt x="12" y="202"/>
                  </a:lnTo>
                  <a:lnTo>
                    <a:pt x="12" y="203"/>
                  </a:lnTo>
                  <a:lnTo>
                    <a:pt x="14" y="203"/>
                  </a:lnTo>
                  <a:lnTo>
                    <a:pt x="13" y="201"/>
                  </a:lnTo>
                  <a:lnTo>
                    <a:pt x="10" y="202"/>
                  </a:lnTo>
                  <a:lnTo>
                    <a:pt x="9" y="202"/>
                  </a:lnTo>
                  <a:lnTo>
                    <a:pt x="9" y="211"/>
                  </a:lnTo>
                  <a:lnTo>
                    <a:pt x="16" y="211"/>
                  </a:lnTo>
                  <a:lnTo>
                    <a:pt x="16" y="207"/>
                  </a:lnTo>
                  <a:lnTo>
                    <a:pt x="13" y="207"/>
                  </a:lnTo>
                  <a:lnTo>
                    <a:pt x="13" y="209"/>
                  </a:lnTo>
                  <a:lnTo>
                    <a:pt x="16" y="209"/>
                  </a:lnTo>
                  <a:lnTo>
                    <a:pt x="16" y="206"/>
                  </a:lnTo>
                  <a:lnTo>
                    <a:pt x="5" y="206"/>
                  </a:lnTo>
                  <a:lnTo>
                    <a:pt x="12" y="211"/>
                  </a:lnTo>
                  <a:lnTo>
                    <a:pt x="13" y="212"/>
                  </a:lnTo>
                  <a:lnTo>
                    <a:pt x="14" y="210"/>
                  </a:lnTo>
                  <a:lnTo>
                    <a:pt x="12" y="210"/>
                  </a:lnTo>
                  <a:lnTo>
                    <a:pt x="12" y="215"/>
                  </a:lnTo>
                  <a:lnTo>
                    <a:pt x="16" y="215"/>
                  </a:lnTo>
                  <a:lnTo>
                    <a:pt x="16" y="211"/>
                  </a:lnTo>
                  <a:lnTo>
                    <a:pt x="13" y="211"/>
                  </a:lnTo>
                  <a:lnTo>
                    <a:pt x="13" y="212"/>
                  </a:lnTo>
                  <a:lnTo>
                    <a:pt x="16" y="212"/>
                  </a:lnTo>
                  <a:lnTo>
                    <a:pt x="14" y="210"/>
                  </a:lnTo>
                  <a:lnTo>
                    <a:pt x="6" y="218"/>
                  </a:lnTo>
                  <a:lnTo>
                    <a:pt x="16" y="218"/>
                  </a:lnTo>
                  <a:lnTo>
                    <a:pt x="16" y="214"/>
                  </a:lnTo>
                  <a:lnTo>
                    <a:pt x="13" y="214"/>
                  </a:lnTo>
                  <a:lnTo>
                    <a:pt x="13" y="219"/>
                  </a:lnTo>
                  <a:lnTo>
                    <a:pt x="17" y="219"/>
                  </a:lnTo>
                  <a:lnTo>
                    <a:pt x="17" y="215"/>
                  </a:lnTo>
                  <a:lnTo>
                    <a:pt x="14" y="215"/>
                  </a:lnTo>
                  <a:lnTo>
                    <a:pt x="14" y="216"/>
                  </a:lnTo>
                  <a:lnTo>
                    <a:pt x="17" y="216"/>
                  </a:lnTo>
                  <a:lnTo>
                    <a:pt x="16" y="214"/>
                  </a:lnTo>
                  <a:lnTo>
                    <a:pt x="13" y="215"/>
                  </a:lnTo>
                  <a:lnTo>
                    <a:pt x="9" y="216"/>
                  </a:lnTo>
                  <a:lnTo>
                    <a:pt x="14" y="222"/>
                  </a:lnTo>
                  <a:lnTo>
                    <a:pt x="16" y="219"/>
                  </a:lnTo>
                  <a:lnTo>
                    <a:pt x="13" y="219"/>
                  </a:lnTo>
                  <a:lnTo>
                    <a:pt x="13" y="220"/>
                  </a:lnTo>
                  <a:lnTo>
                    <a:pt x="16" y="220"/>
                  </a:lnTo>
                  <a:lnTo>
                    <a:pt x="16" y="218"/>
                  </a:lnTo>
                  <a:lnTo>
                    <a:pt x="12" y="218"/>
                  </a:lnTo>
                  <a:lnTo>
                    <a:pt x="12" y="224"/>
                  </a:lnTo>
                  <a:lnTo>
                    <a:pt x="14" y="225"/>
                  </a:lnTo>
                  <a:lnTo>
                    <a:pt x="21" y="227"/>
                  </a:lnTo>
                  <a:lnTo>
                    <a:pt x="21" y="223"/>
                  </a:lnTo>
                  <a:lnTo>
                    <a:pt x="19" y="220"/>
                  </a:lnTo>
                  <a:lnTo>
                    <a:pt x="17" y="222"/>
                  </a:lnTo>
                  <a:lnTo>
                    <a:pt x="18" y="224"/>
                  </a:lnTo>
                  <a:lnTo>
                    <a:pt x="18" y="222"/>
                  </a:lnTo>
                  <a:lnTo>
                    <a:pt x="14" y="222"/>
                  </a:lnTo>
                  <a:lnTo>
                    <a:pt x="14" y="229"/>
                  </a:lnTo>
                  <a:lnTo>
                    <a:pt x="18" y="229"/>
                  </a:lnTo>
                  <a:lnTo>
                    <a:pt x="18" y="225"/>
                  </a:lnTo>
                  <a:lnTo>
                    <a:pt x="16" y="225"/>
                  </a:lnTo>
                  <a:lnTo>
                    <a:pt x="16" y="231"/>
                  </a:lnTo>
                  <a:lnTo>
                    <a:pt x="19" y="231"/>
                  </a:lnTo>
                  <a:lnTo>
                    <a:pt x="19" y="227"/>
                  </a:lnTo>
                  <a:lnTo>
                    <a:pt x="18" y="224"/>
                  </a:lnTo>
                  <a:lnTo>
                    <a:pt x="16" y="227"/>
                  </a:lnTo>
                  <a:lnTo>
                    <a:pt x="16" y="233"/>
                  </a:lnTo>
                  <a:lnTo>
                    <a:pt x="19" y="233"/>
                  </a:lnTo>
                  <a:lnTo>
                    <a:pt x="19" y="229"/>
                  </a:lnTo>
                  <a:lnTo>
                    <a:pt x="17" y="229"/>
                  </a:lnTo>
                  <a:lnTo>
                    <a:pt x="17" y="233"/>
                  </a:lnTo>
                  <a:lnTo>
                    <a:pt x="19" y="236"/>
                  </a:lnTo>
                  <a:lnTo>
                    <a:pt x="21" y="233"/>
                  </a:lnTo>
                  <a:lnTo>
                    <a:pt x="19" y="231"/>
                  </a:lnTo>
                  <a:lnTo>
                    <a:pt x="16" y="235"/>
                  </a:lnTo>
                  <a:lnTo>
                    <a:pt x="19" y="238"/>
                  </a:lnTo>
                  <a:lnTo>
                    <a:pt x="19" y="240"/>
                  </a:lnTo>
                  <a:lnTo>
                    <a:pt x="22" y="240"/>
                  </a:lnTo>
                  <a:lnTo>
                    <a:pt x="22" y="236"/>
                  </a:lnTo>
                  <a:lnTo>
                    <a:pt x="21" y="238"/>
                  </a:lnTo>
                  <a:lnTo>
                    <a:pt x="22" y="240"/>
                  </a:lnTo>
                  <a:lnTo>
                    <a:pt x="23" y="237"/>
                  </a:lnTo>
                  <a:lnTo>
                    <a:pt x="21" y="237"/>
                  </a:lnTo>
                  <a:lnTo>
                    <a:pt x="21" y="238"/>
                  </a:lnTo>
                  <a:lnTo>
                    <a:pt x="23" y="238"/>
                  </a:lnTo>
                  <a:lnTo>
                    <a:pt x="23" y="236"/>
                  </a:lnTo>
                  <a:lnTo>
                    <a:pt x="19" y="236"/>
                  </a:lnTo>
                  <a:lnTo>
                    <a:pt x="19" y="244"/>
                  </a:lnTo>
                  <a:lnTo>
                    <a:pt x="23" y="244"/>
                  </a:lnTo>
                  <a:lnTo>
                    <a:pt x="23" y="240"/>
                  </a:lnTo>
                  <a:lnTo>
                    <a:pt x="22" y="242"/>
                  </a:lnTo>
                  <a:lnTo>
                    <a:pt x="23" y="244"/>
                  </a:lnTo>
                  <a:lnTo>
                    <a:pt x="25" y="241"/>
                  </a:lnTo>
                  <a:lnTo>
                    <a:pt x="25" y="238"/>
                  </a:lnTo>
                  <a:lnTo>
                    <a:pt x="21" y="240"/>
                  </a:lnTo>
                  <a:lnTo>
                    <a:pt x="18" y="240"/>
                  </a:lnTo>
                  <a:lnTo>
                    <a:pt x="18" y="247"/>
                  </a:lnTo>
                  <a:lnTo>
                    <a:pt x="23" y="247"/>
                  </a:lnTo>
                  <a:lnTo>
                    <a:pt x="23" y="244"/>
                  </a:lnTo>
                  <a:lnTo>
                    <a:pt x="21" y="244"/>
                  </a:lnTo>
                  <a:lnTo>
                    <a:pt x="21" y="247"/>
                  </a:lnTo>
                  <a:lnTo>
                    <a:pt x="22" y="249"/>
                  </a:lnTo>
                  <a:lnTo>
                    <a:pt x="25" y="250"/>
                  </a:lnTo>
                  <a:lnTo>
                    <a:pt x="26" y="246"/>
                  </a:lnTo>
                  <a:lnTo>
                    <a:pt x="26" y="244"/>
                  </a:lnTo>
                  <a:lnTo>
                    <a:pt x="23" y="244"/>
                  </a:lnTo>
                  <a:lnTo>
                    <a:pt x="22" y="250"/>
                  </a:lnTo>
                  <a:lnTo>
                    <a:pt x="25" y="251"/>
                  </a:lnTo>
                  <a:lnTo>
                    <a:pt x="27" y="251"/>
                  </a:lnTo>
                  <a:lnTo>
                    <a:pt x="27" y="247"/>
                  </a:lnTo>
                  <a:lnTo>
                    <a:pt x="26" y="245"/>
                  </a:lnTo>
                  <a:lnTo>
                    <a:pt x="25" y="246"/>
                  </a:lnTo>
                  <a:lnTo>
                    <a:pt x="26" y="249"/>
                  </a:lnTo>
                  <a:lnTo>
                    <a:pt x="25" y="246"/>
                  </a:lnTo>
                  <a:lnTo>
                    <a:pt x="22" y="247"/>
                  </a:lnTo>
                  <a:lnTo>
                    <a:pt x="23" y="254"/>
                  </a:lnTo>
                  <a:lnTo>
                    <a:pt x="26" y="254"/>
                  </a:lnTo>
                  <a:lnTo>
                    <a:pt x="26" y="250"/>
                  </a:lnTo>
                  <a:lnTo>
                    <a:pt x="25" y="253"/>
                  </a:lnTo>
                  <a:lnTo>
                    <a:pt x="27" y="255"/>
                  </a:lnTo>
                  <a:lnTo>
                    <a:pt x="27" y="257"/>
                  </a:lnTo>
                  <a:lnTo>
                    <a:pt x="30" y="257"/>
                  </a:lnTo>
                  <a:lnTo>
                    <a:pt x="30" y="253"/>
                  </a:lnTo>
                  <a:lnTo>
                    <a:pt x="27" y="253"/>
                  </a:lnTo>
                  <a:lnTo>
                    <a:pt x="27" y="254"/>
                  </a:lnTo>
                  <a:lnTo>
                    <a:pt x="30" y="254"/>
                  </a:lnTo>
                  <a:lnTo>
                    <a:pt x="30" y="251"/>
                  </a:lnTo>
                  <a:lnTo>
                    <a:pt x="26" y="251"/>
                  </a:lnTo>
                  <a:lnTo>
                    <a:pt x="26" y="258"/>
                  </a:lnTo>
                  <a:lnTo>
                    <a:pt x="28" y="260"/>
                  </a:lnTo>
                  <a:lnTo>
                    <a:pt x="30" y="258"/>
                  </a:lnTo>
                  <a:lnTo>
                    <a:pt x="27" y="258"/>
                  </a:lnTo>
                  <a:lnTo>
                    <a:pt x="27" y="259"/>
                  </a:lnTo>
                  <a:lnTo>
                    <a:pt x="30" y="259"/>
                  </a:lnTo>
                  <a:lnTo>
                    <a:pt x="30" y="257"/>
                  </a:lnTo>
                  <a:lnTo>
                    <a:pt x="28" y="257"/>
                  </a:lnTo>
                  <a:lnTo>
                    <a:pt x="27" y="263"/>
                  </a:lnTo>
                  <a:lnTo>
                    <a:pt x="30" y="264"/>
                  </a:lnTo>
                  <a:lnTo>
                    <a:pt x="31" y="260"/>
                  </a:lnTo>
                  <a:lnTo>
                    <a:pt x="28" y="260"/>
                  </a:lnTo>
                  <a:lnTo>
                    <a:pt x="28" y="262"/>
                  </a:lnTo>
                  <a:lnTo>
                    <a:pt x="31" y="262"/>
                  </a:lnTo>
                  <a:lnTo>
                    <a:pt x="31" y="259"/>
                  </a:lnTo>
                  <a:lnTo>
                    <a:pt x="27" y="259"/>
                  </a:lnTo>
                  <a:lnTo>
                    <a:pt x="27" y="267"/>
                  </a:lnTo>
                  <a:lnTo>
                    <a:pt x="32" y="267"/>
                  </a:lnTo>
                  <a:lnTo>
                    <a:pt x="32" y="263"/>
                  </a:lnTo>
                  <a:lnTo>
                    <a:pt x="31" y="260"/>
                  </a:lnTo>
                  <a:lnTo>
                    <a:pt x="28" y="262"/>
                  </a:lnTo>
                  <a:lnTo>
                    <a:pt x="30" y="268"/>
                  </a:lnTo>
                  <a:lnTo>
                    <a:pt x="32" y="268"/>
                  </a:lnTo>
                  <a:lnTo>
                    <a:pt x="32" y="264"/>
                  </a:lnTo>
                  <a:lnTo>
                    <a:pt x="30" y="264"/>
                  </a:lnTo>
                  <a:lnTo>
                    <a:pt x="30" y="266"/>
                  </a:lnTo>
                  <a:lnTo>
                    <a:pt x="32" y="266"/>
                  </a:lnTo>
                  <a:lnTo>
                    <a:pt x="32" y="263"/>
                  </a:lnTo>
                  <a:lnTo>
                    <a:pt x="23" y="263"/>
                  </a:lnTo>
                  <a:lnTo>
                    <a:pt x="30" y="268"/>
                  </a:lnTo>
                  <a:lnTo>
                    <a:pt x="31" y="269"/>
                  </a:lnTo>
                  <a:lnTo>
                    <a:pt x="32" y="267"/>
                  </a:lnTo>
                  <a:lnTo>
                    <a:pt x="31" y="264"/>
                  </a:lnTo>
                  <a:lnTo>
                    <a:pt x="27" y="268"/>
                  </a:lnTo>
                  <a:lnTo>
                    <a:pt x="31" y="272"/>
                  </a:lnTo>
                  <a:lnTo>
                    <a:pt x="31" y="273"/>
                  </a:lnTo>
                  <a:lnTo>
                    <a:pt x="34" y="273"/>
                  </a:lnTo>
                  <a:lnTo>
                    <a:pt x="34" y="269"/>
                  </a:lnTo>
                  <a:lnTo>
                    <a:pt x="31" y="269"/>
                  </a:lnTo>
                  <a:lnTo>
                    <a:pt x="31" y="271"/>
                  </a:lnTo>
                  <a:lnTo>
                    <a:pt x="34" y="271"/>
                  </a:lnTo>
                  <a:lnTo>
                    <a:pt x="34" y="268"/>
                  </a:lnTo>
                  <a:lnTo>
                    <a:pt x="32" y="268"/>
                  </a:lnTo>
                  <a:lnTo>
                    <a:pt x="31" y="275"/>
                  </a:lnTo>
                  <a:lnTo>
                    <a:pt x="34" y="276"/>
                  </a:lnTo>
                  <a:lnTo>
                    <a:pt x="35" y="272"/>
                  </a:lnTo>
                  <a:lnTo>
                    <a:pt x="32" y="272"/>
                  </a:lnTo>
                  <a:lnTo>
                    <a:pt x="32" y="273"/>
                  </a:lnTo>
                  <a:lnTo>
                    <a:pt x="35" y="273"/>
                  </a:lnTo>
                  <a:lnTo>
                    <a:pt x="35" y="271"/>
                  </a:lnTo>
                  <a:lnTo>
                    <a:pt x="26" y="271"/>
                  </a:lnTo>
                  <a:lnTo>
                    <a:pt x="32" y="276"/>
                  </a:lnTo>
                  <a:lnTo>
                    <a:pt x="34" y="277"/>
                  </a:lnTo>
                  <a:lnTo>
                    <a:pt x="35" y="275"/>
                  </a:lnTo>
                  <a:lnTo>
                    <a:pt x="34" y="272"/>
                  </a:lnTo>
                  <a:lnTo>
                    <a:pt x="26" y="280"/>
                  </a:lnTo>
                  <a:lnTo>
                    <a:pt x="35" y="280"/>
                  </a:lnTo>
                  <a:lnTo>
                    <a:pt x="35" y="276"/>
                  </a:lnTo>
                  <a:lnTo>
                    <a:pt x="32" y="276"/>
                  </a:lnTo>
                  <a:lnTo>
                    <a:pt x="32" y="281"/>
                  </a:lnTo>
                  <a:lnTo>
                    <a:pt x="36" y="281"/>
                  </a:lnTo>
                  <a:lnTo>
                    <a:pt x="36" y="277"/>
                  </a:lnTo>
                  <a:lnTo>
                    <a:pt x="35" y="275"/>
                  </a:lnTo>
                  <a:lnTo>
                    <a:pt x="32" y="276"/>
                  </a:lnTo>
                  <a:lnTo>
                    <a:pt x="34" y="282"/>
                  </a:lnTo>
                  <a:lnTo>
                    <a:pt x="38" y="284"/>
                  </a:lnTo>
                  <a:lnTo>
                    <a:pt x="38" y="277"/>
                  </a:lnTo>
                  <a:lnTo>
                    <a:pt x="35" y="277"/>
                  </a:lnTo>
                  <a:lnTo>
                    <a:pt x="34" y="284"/>
                  </a:lnTo>
                  <a:lnTo>
                    <a:pt x="36" y="285"/>
                  </a:lnTo>
                  <a:lnTo>
                    <a:pt x="38" y="281"/>
                  </a:lnTo>
                  <a:lnTo>
                    <a:pt x="36" y="284"/>
                  </a:lnTo>
                  <a:lnTo>
                    <a:pt x="38" y="285"/>
                  </a:lnTo>
                  <a:lnTo>
                    <a:pt x="39" y="282"/>
                  </a:lnTo>
                  <a:lnTo>
                    <a:pt x="39" y="280"/>
                  </a:lnTo>
                  <a:lnTo>
                    <a:pt x="30" y="280"/>
                  </a:lnTo>
                  <a:lnTo>
                    <a:pt x="36" y="285"/>
                  </a:lnTo>
                  <a:lnTo>
                    <a:pt x="38" y="286"/>
                  </a:lnTo>
                  <a:lnTo>
                    <a:pt x="39" y="284"/>
                  </a:lnTo>
                  <a:lnTo>
                    <a:pt x="36" y="284"/>
                  </a:lnTo>
                  <a:lnTo>
                    <a:pt x="36" y="286"/>
                  </a:lnTo>
                  <a:lnTo>
                    <a:pt x="39" y="289"/>
                  </a:lnTo>
                  <a:lnTo>
                    <a:pt x="39" y="290"/>
                  </a:lnTo>
                  <a:lnTo>
                    <a:pt x="41" y="290"/>
                  </a:lnTo>
                  <a:lnTo>
                    <a:pt x="41" y="286"/>
                  </a:lnTo>
                  <a:lnTo>
                    <a:pt x="40" y="284"/>
                  </a:lnTo>
                  <a:lnTo>
                    <a:pt x="38" y="285"/>
                  </a:lnTo>
                  <a:lnTo>
                    <a:pt x="36" y="285"/>
                  </a:lnTo>
                  <a:lnTo>
                    <a:pt x="36" y="293"/>
                  </a:lnTo>
                  <a:lnTo>
                    <a:pt x="40" y="293"/>
                  </a:lnTo>
                  <a:lnTo>
                    <a:pt x="40" y="289"/>
                  </a:lnTo>
                  <a:lnTo>
                    <a:pt x="39" y="293"/>
                  </a:lnTo>
                  <a:lnTo>
                    <a:pt x="41" y="294"/>
                  </a:lnTo>
                  <a:lnTo>
                    <a:pt x="43" y="290"/>
                  </a:lnTo>
                  <a:lnTo>
                    <a:pt x="40" y="290"/>
                  </a:lnTo>
                  <a:lnTo>
                    <a:pt x="40" y="292"/>
                  </a:lnTo>
                  <a:lnTo>
                    <a:pt x="43" y="292"/>
                  </a:lnTo>
                  <a:lnTo>
                    <a:pt x="43" y="289"/>
                  </a:lnTo>
                  <a:lnTo>
                    <a:pt x="34" y="289"/>
                  </a:lnTo>
                  <a:lnTo>
                    <a:pt x="40" y="294"/>
                  </a:lnTo>
                  <a:lnTo>
                    <a:pt x="43" y="297"/>
                  </a:lnTo>
                  <a:lnTo>
                    <a:pt x="44" y="294"/>
                  </a:lnTo>
                  <a:lnTo>
                    <a:pt x="43" y="292"/>
                  </a:lnTo>
                  <a:lnTo>
                    <a:pt x="39" y="295"/>
                  </a:lnTo>
                  <a:lnTo>
                    <a:pt x="44" y="301"/>
                  </a:lnTo>
                  <a:lnTo>
                    <a:pt x="48" y="302"/>
                  </a:lnTo>
                  <a:lnTo>
                    <a:pt x="48" y="295"/>
                  </a:lnTo>
                  <a:lnTo>
                    <a:pt x="45" y="295"/>
                  </a:lnTo>
                  <a:lnTo>
                    <a:pt x="36" y="304"/>
                  </a:lnTo>
                  <a:lnTo>
                    <a:pt x="45" y="304"/>
                  </a:lnTo>
                  <a:lnTo>
                    <a:pt x="45" y="301"/>
                  </a:lnTo>
                  <a:lnTo>
                    <a:pt x="44" y="304"/>
                  </a:lnTo>
                  <a:lnTo>
                    <a:pt x="47" y="306"/>
                  </a:lnTo>
                  <a:lnTo>
                    <a:pt x="48" y="302"/>
                  </a:lnTo>
                  <a:lnTo>
                    <a:pt x="45" y="302"/>
                  </a:lnTo>
                  <a:lnTo>
                    <a:pt x="45" y="304"/>
                  </a:lnTo>
                  <a:lnTo>
                    <a:pt x="48" y="307"/>
                  </a:lnTo>
                  <a:lnTo>
                    <a:pt x="48" y="308"/>
                  </a:lnTo>
                  <a:lnTo>
                    <a:pt x="51" y="308"/>
                  </a:lnTo>
                  <a:lnTo>
                    <a:pt x="51" y="304"/>
                  </a:lnTo>
                  <a:lnTo>
                    <a:pt x="48" y="304"/>
                  </a:lnTo>
                  <a:lnTo>
                    <a:pt x="48" y="306"/>
                  </a:lnTo>
                  <a:lnTo>
                    <a:pt x="51" y="306"/>
                  </a:lnTo>
                  <a:lnTo>
                    <a:pt x="49" y="303"/>
                  </a:lnTo>
                  <a:lnTo>
                    <a:pt x="47" y="304"/>
                  </a:lnTo>
                  <a:lnTo>
                    <a:pt x="43" y="306"/>
                  </a:lnTo>
                  <a:lnTo>
                    <a:pt x="48" y="311"/>
                  </a:lnTo>
                  <a:lnTo>
                    <a:pt x="48" y="312"/>
                  </a:lnTo>
                  <a:lnTo>
                    <a:pt x="52" y="312"/>
                  </a:lnTo>
                  <a:lnTo>
                    <a:pt x="52" y="308"/>
                  </a:lnTo>
                  <a:lnTo>
                    <a:pt x="49" y="308"/>
                  </a:lnTo>
                  <a:lnTo>
                    <a:pt x="49" y="310"/>
                  </a:lnTo>
                  <a:lnTo>
                    <a:pt x="52" y="310"/>
                  </a:lnTo>
                  <a:lnTo>
                    <a:pt x="51" y="307"/>
                  </a:lnTo>
                  <a:lnTo>
                    <a:pt x="47" y="311"/>
                  </a:lnTo>
                  <a:lnTo>
                    <a:pt x="51" y="315"/>
                  </a:lnTo>
                  <a:lnTo>
                    <a:pt x="52" y="312"/>
                  </a:lnTo>
                  <a:lnTo>
                    <a:pt x="49" y="312"/>
                  </a:lnTo>
                  <a:lnTo>
                    <a:pt x="49" y="316"/>
                  </a:lnTo>
                  <a:lnTo>
                    <a:pt x="51" y="317"/>
                  </a:lnTo>
                  <a:lnTo>
                    <a:pt x="53" y="319"/>
                  </a:lnTo>
                  <a:lnTo>
                    <a:pt x="54" y="315"/>
                  </a:lnTo>
                  <a:lnTo>
                    <a:pt x="54" y="312"/>
                  </a:lnTo>
                  <a:lnTo>
                    <a:pt x="51" y="312"/>
                  </a:lnTo>
                  <a:lnTo>
                    <a:pt x="51" y="321"/>
                  </a:lnTo>
                  <a:lnTo>
                    <a:pt x="54" y="321"/>
                  </a:lnTo>
                  <a:lnTo>
                    <a:pt x="54" y="317"/>
                  </a:lnTo>
                  <a:lnTo>
                    <a:pt x="52" y="317"/>
                  </a:lnTo>
                  <a:lnTo>
                    <a:pt x="52" y="323"/>
                  </a:lnTo>
                  <a:lnTo>
                    <a:pt x="56" y="323"/>
                  </a:lnTo>
                  <a:lnTo>
                    <a:pt x="56" y="319"/>
                  </a:lnTo>
                  <a:lnTo>
                    <a:pt x="53" y="319"/>
                  </a:lnTo>
                  <a:lnTo>
                    <a:pt x="53" y="323"/>
                  </a:lnTo>
                  <a:lnTo>
                    <a:pt x="54" y="324"/>
                  </a:lnTo>
                  <a:lnTo>
                    <a:pt x="57" y="325"/>
                  </a:lnTo>
                  <a:lnTo>
                    <a:pt x="58" y="321"/>
                  </a:lnTo>
                  <a:lnTo>
                    <a:pt x="58" y="319"/>
                  </a:lnTo>
                  <a:lnTo>
                    <a:pt x="51" y="319"/>
                  </a:lnTo>
                  <a:lnTo>
                    <a:pt x="51" y="326"/>
                  </a:lnTo>
                  <a:lnTo>
                    <a:pt x="57" y="326"/>
                  </a:lnTo>
                  <a:lnTo>
                    <a:pt x="57" y="323"/>
                  </a:lnTo>
                  <a:lnTo>
                    <a:pt x="56" y="320"/>
                  </a:lnTo>
                  <a:lnTo>
                    <a:pt x="54" y="321"/>
                  </a:lnTo>
                  <a:lnTo>
                    <a:pt x="56" y="324"/>
                  </a:lnTo>
                  <a:lnTo>
                    <a:pt x="56" y="321"/>
                  </a:lnTo>
                  <a:lnTo>
                    <a:pt x="52" y="321"/>
                  </a:lnTo>
                  <a:lnTo>
                    <a:pt x="52" y="328"/>
                  </a:lnTo>
                  <a:lnTo>
                    <a:pt x="54" y="329"/>
                  </a:lnTo>
                  <a:lnTo>
                    <a:pt x="58" y="330"/>
                  </a:lnTo>
                  <a:lnTo>
                    <a:pt x="58" y="326"/>
                  </a:lnTo>
                  <a:lnTo>
                    <a:pt x="57" y="329"/>
                  </a:lnTo>
                  <a:lnTo>
                    <a:pt x="58" y="330"/>
                  </a:lnTo>
                  <a:lnTo>
                    <a:pt x="60" y="328"/>
                  </a:lnTo>
                  <a:lnTo>
                    <a:pt x="58" y="325"/>
                  </a:lnTo>
                  <a:lnTo>
                    <a:pt x="56" y="326"/>
                  </a:lnTo>
                  <a:lnTo>
                    <a:pt x="54" y="326"/>
                  </a:lnTo>
                  <a:lnTo>
                    <a:pt x="54" y="330"/>
                  </a:lnTo>
                  <a:lnTo>
                    <a:pt x="57" y="330"/>
                  </a:lnTo>
                  <a:lnTo>
                    <a:pt x="56" y="328"/>
                  </a:lnTo>
                  <a:lnTo>
                    <a:pt x="48" y="336"/>
                  </a:lnTo>
                  <a:lnTo>
                    <a:pt x="61" y="336"/>
                  </a:lnTo>
                  <a:lnTo>
                    <a:pt x="61" y="332"/>
                  </a:lnTo>
                  <a:lnTo>
                    <a:pt x="58" y="332"/>
                  </a:lnTo>
                  <a:lnTo>
                    <a:pt x="58" y="333"/>
                  </a:lnTo>
                  <a:lnTo>
                    <a:pt x="61" y="333"/>
                  </a:lnTo>
                  <a:lnTo>
                    <a:pt x="60" y="330"/>
                  </a:lnTo>
                  <a:lnTo>
                    <a:pt x="57" y="332"/>
                  </a:lnTo>
                  <a:lnTo>
                    <a:pt x="53" y="333"/>
                  </a:lnTo>
                  <a:lnTo>
                    <a:pt x="58" y="338"/>
                  </a:lnTo>
                  <a:lnTo>
                    <a:pt x="58" y="339"/>
                  </a:lnTo>
                  <a:lnTo>
                    <a:pt x="61" y="341"/>
                  </a:lnTo>
                  <a:lnTo>
                    <a:pt x="62" y="337"/>
                  </a:lnTo>
                  <a:lnTo>
                    <a:pt x="62" y="334"/>
                  </a:lnTo>
                  <a:lnTo>
                    <a:pt x="58" y="334"/>
                  </a:lnTo>
                  <a:lnTo>
                    <a:pt x="58" y="339"/>
                  </a:lnTo>
                  <a:lnTo>
                    <a:pt x="61" y="342"/>
                  </a:lnTo>
                  <a:lnTo>
                    <a:pt x="62" y="339"/>
                  </a:lnTo>
                  <a:lnTo>
                    <a:pt x="60" y="339"/>
                  </a:lnTo>
                  <a:lnTo>
                    <a:pt x="60" y="345"/>
                  </a:lnTo>
                  <a:lnTo>
                    <a:pt x="63" y="345"/>
                  </a:lnTo>
                  <a:lnTo>
                    <a:pt x="63" y="341"/>
                  </a:lnTo>
                  <a:lnTo>
                    <a:pt x="61" y="341"/>
                  </a:lnTo>
                  <a:lnTo>
                    <a:pt x="61" y="342"/>
                  </a:lnTo>
                  <a:lnTo>
                    <a:pt x="63" y="342"/>
                  </a:lnTo>
                  <a:lnTo>
                    <a:pt x="63" y="339"/>
                  </a:lnTo>
                  <a:lnTo>
                    <a:pt x="58" y="339"/>
                  </a:lnTo>
                  <a:lnTo>
                    <a:pt x="58" y="346"/>
                  </a:lnTo>
                  <a:lnTo>
                    <a:pt x="60" y="347"/>
                  </a:lnTo>
                  <a:lnTo>
                    <a:pt x="62" y="349"/>
                  </a:lnTo>
                  <a:lnTo>
                    <a:pt x="63" y="345"/>
                  </a:lnTo>
                  <a:lnTo>
                    <a:pt x="62" y="342"/>
                  </a:lnTo>
                  <a:lnTo>
                    <a:pt x="58" y="346"/>
                  </a:lnTo>
                  <a:lnTo>
                    <a:pt x="62" y="350"/>
                  </a:lnTo>
                  <a:lnTo>
                    <a:pt x="62" y="351"/>
                  </a:lnTo>
                  <a:lnTo>
                    <a:pt x="66" y="351"/>
                  </a:lnTo>
                  <a:lnTo>
                    <a:pt x="66" y="347"/>
                  </a:lnTo>
                  <a:lnTo>
                    <a:pt x="65" y="345"/>
                  </a:lnTo>
                  <a:lnTo>
                    <a:pt x="61" y="349"/>
                  </a:lnTo>
                  <a:lnTo>
                    <a:pt x="61" y="355"/>
                  </a:lnTo>
                  <a:lnTo>
                    <a:pt x="66" y="355"/>
                  </a:lnTo>
                  <a:lnTo>
                    <a:pt x="66" y="351"/>
                  </a:lnTo>
                  <a:lnTo>
                    <a:pt x="65" y="349"/>
                  </a:lnTo>
                  <a:lnTo>
                    <a:pt x="62" y="351"/>
                  </a:lnTo>
                  <a:lnTo>
                    <a:pt x="62" y="359"/>
                  </a:lnTo>
                  <a:lnTo>
                    <a:pt x="67" y="359"/>
                  </a:lnTo>
                  <a:lnTo>
                    <a:pt x="67" y="355"/>
                  </a:lnTo>
                  <a:lnTo>
                    <a:pt x="65" y="355"/>
                  </a:lnTo>
                  <a:lnTo>
                    <a:pt x="65" y="356"/>
                  </a:lnTo>
                  <a:lnTo>
                    <a:pt x="67" y="356"/>
                  </a:lnTo>
                  <a:lnTo>
                    <a:pt x="66" y="354"/>
                  </a:lnTo>
                  <a:lnTo>
                    <a:pt x="58" y="361"/>
                  </a:lnTo>
                  <a:lnTo>
                    <a:pt x="67" y="361"/>
                  </a:lnTo>
                  <a:lnTo>
                    <a:pt x="67" y="358"/>
                  </a:lnTo>
                  <a:lnTo>
                    <a:pt x="66" y="360"/>
                  </a:lnTo>
                  <a:lnTo>
                    <a:pt x="67" y="361"/>
                  </a:lnTo>
                  <a:lnTo>
                    <a:pt x="69" y="359"/>
                  </a:lnTo>
                  <a:lnTo>
                    <a:pt x="67" y="356"/>
                  </a:lnTo>
                  <a:lnTo>
                    <a:pt x="65" y="359"/>
                  </a:lnTo>
                  <a:lnTo>
                    <a:pt x="65" y="361"/>
                  </a:lnTo>
                  <a:lnTo>
                    <a:pt x="67" y="361"/>
                  </a:lnTo>
                  <a:lnTo>
                    <a:pt x="67" y="359"/>
                  </a:lnTo>
                  <a:lnTo>
                    <a:pt x="58" y="359"/>
                  </a:lnTo>
                  <a:lnTo>
                    <a:pt x="65" y="364"/>
                  </a:lnTo>
                  <a:lnTo>
                    <a:pt x="67" y="367"/>
                  </a:lnTo>
                  <a:lnTo>
                    <a:pt x="69" y="364"/>
                  </a:lnTo>
                  <a:lnTo>
                    <a:pt x="66" y="364"/>
                  </a:lnTo>
                  <a:lnTo>
                    <a:pt x="66" y="368"/>
                  </a:lnTo>
                  <a:lnTo>
                    <a:pt x="67" y="369"/>
                  </a:lnTo>
                  <a:lnTo>
                    <a:pt x="70" y="371"/>
                  </a:lnTo>
                  <a:lnTo>
                    <a:pt x="71" y="367"/>
                  </a:lnTo>
                  <a:lnTo>
                    <a:pt x="70" y="364"/>
                  </a:lnTo>
                  <a:lnTo>
                    <a:pt x="67" y="367"/>
                  </a:lnTo>
                  <a:lnTo>
                    <a:pt x="67" y="374"/>
                  </a:lnTo>
                  <a:lnTo>
                    <a:pt x="71" y="374"/>
                  </a:lnTo>
                  <a:lnTo>
                    <a:pt x="71" y="371"/>
                  </a:lnTo>
                  <a:lnTo>
                    <a:pt x="71" y="374"/>
                  </a:lnTo>
                  <a:lnTo>
                    <a:pt x="79" y="376"/>
                  </a:lnTo>
                  <a:lnTo>
                    <a:pt x="88" y="377"/>
                  </a:lnTo>
                  <a:lnTo>
                    <a:pt x="89" y="377"/>
                  </a:lnTo>
                  <a:lnTo>
                    <a:pt x="89" y="371"/>
                  </a:lnTo>
                  <a:lnTo>
                    <a:pt x="82" y="372"/>
                  </a:lnTo>
                  <a:lnTo>
                    <a:pt x="82" y="374"/>
                  </a:lnTo>
                  <a:lnTo>
                    <a:pt x="82" y="372"/>
                  </a:lnTo>
                  <a:lnTo>
                    <a:pt x="69" y="373"/>
                  </a:lnTo>
                  <a:lnTo>
                    <a:pt x="67" y="380"/>
                  </a:lnTo>
                  <a:lnTo>
                    <a:pt x="70" y="381"/>
                  </a:lnTo>
                  <a:lnTo>
                    <a:pt x="71" y="377"/>
                  </a:lnTo>
                  <a:lnTo>
                    <a:pt x="69" y="377"/>
                  </a:lnTo>
                  <a:lnTo>
                    <a:pt x="69" y="378"/>
                  </a:lnTo>
                  <a:lnTo>
                    <a:pt x="71" y="378"/>
                  </a:lnTo>
                  <a:lnTo>
                    <a:pt x="70" y="376"/>
                  </a:lnTo>
                  <a:lnTo>
                    <a:pt x="62" y="383"/>
                  </a:lnTo>
                  <a:lnTo>
                    <a:pt x="74" y="383"/>
                  </a:lnTo>
                  <a:lnTo>
                    <a:pt x="74" y="380"/>
                  </a:lnTo>
                  <a:lnTo>
                    <a:pt x="74" y="383"/>
                  </a:lnTo>
                  <a:lnTo>
                    <a:pt x="78" y="385"/>
                  </a:lnTo>
                  <a:lnTo>
                    <a:pt x="78" y="378"/>
                  </a:lnTo>
                  <a:lnTo>
                    <a:pt x="73" y="378"/>
                  </a:lnTo>
                  <a:lnTo>
                    <a:pt x="73" y="382"/>
                  </a:lnTo>
                  <a:lnTo>
                    <a:pt x="75" y="382"/>
                  </a:lnTo>
                  <a:lnTo>
                    <a:pt x="75" y="380"/>
                  </a:lnTo>
                  <a:lnTo>
                    <a:pt x="71" y="380"/>
                  </a:lnTo>
                  <a:lnTo>
                    <a:pt x="71" y="383"/>
                  </a:lnTo>
                  <a:lnTo>
                    <a:pt x="74" y="383"/>
                  </a:lnTo>
                  <a:lnTo>
                    <a:pt x="73" y="381"/>
                  </a:lnTo>
                  <a:lnTo>
                    <a:pt x="71" y="382"/>
                  </a:lnTo>
                  <a:lnTo>
                    <a:pt x="66" y="386"/>
                  </a:lnTo>
                  <a:lnTo>
                    <a:pt x="73" y="389"/>
                  </a:lnTo>
                  <a:lnTo>
                    <a:pt x="76" y="390"/>
                  </a:lnTo>
                  <a:lnTo>
                    <a:pt x="76" y="383"/>
                  </a:lnTo>
                  <a:lnTo>
                    <a:pt x="73" y="383"/>
                  </a:lnTo>
                  <a:lnTo>
                    <a:pt x="73" y="387"/>
                  </a:lnTo>
                  <a:lnTo>
                    <a:pt x="75" y="387"/>
                  </a:lnTo>
                  <a:lnTo>
                    <a:pt x="75" y="385"/>
                  </a:lnTo>
                  <a:lnTo>
                    <a:pt x="71" y="385"/>
                  </a:lnTo>
                  <a:lnTo>
                    <a:pt x="71" y="389"/>
                  </a:lnTo>
                  <a:lnTo>
                    <a:pt x="74" y="389"/>
                  </a:lnTo>
                  <a:lnTo>
                    <a:pt x="74" y="386"/>
                  </a:lnTo>
                  <a:lnTo>
                    <a:pt x="65" y="386"/>
                  </a:lnTo>
                  <a:lnTo>
                    <a:pt x="71" y="391"/>
                  </a:lnTo>
                  <a:lnTo>
                    <a:pt x="74" y="394"/>
                  </a:lnTo>
                  <a:lnTo>
                    <a:pt x="75" y="391"/>
                  </a:lnTo>
                  <a:lnTo>
                    <a:pt x="73" y="391"/>
                  </a:lnTo>
                  <a:lnTo>
                    <a:pt x="73" y="396"/>
                  </a:lnTo>
                  <a:lnTo>
                    <a:pt x="76" y="396"/>
                  </a:lnTo>
                  <a:lnTo>
                    <a:pt x="76" y="393"/>
                  </a:lnTo>
                  <a:lnTo>
                    <a:pt x="74" y="393"/>
                  </a:lnTo>
                  <a:lnTo>
                    <a:pt x="74" y="398"/>
                  </a:lnTo>
                  <a:lnTo>
                    <a:pt x="85" y="398"/>
                  </a:lnTo>
                  <a:lnTo>
                    <a:pt x="85" y="394"/>
                  </a:lnTo>
                  <a:lnTo>
                    <a:pt x="85" y="398"/>
                  </a:lnTo>
                  <a:lnTo>
                    <a:pt x="92" y="399"/>
                  </a:lnTo>
                  <a:lnTo>
                    <a:pt x="92" y="393"/>
                  </a:lnTo>
                  <a:lnTo>
                    <a:pt x="91" y="393"/>
                  </a:lnTo>
                  <a:lnTo>
                    <a:pt x="83" y="394"/>
                  </a:lnTo>
                  <a:lnTo>
                    <a:pt x="83" y="396"/>
                  </a:lnTo>
                  <a:lnTo>
                    <a:pt x="83" y="394"/>
                  </a:lnTo>
                  <a:lnTo>
                    <a:pt x="75" y="394"/>
                  </a:lnTo>
                  <a:lnTo>
                    <a:pt x="71" y="398"/>
                  </a:lnTo>
                  <a:lnTo>
                    <a:pt x="76" y="403"/>
                  </a:lnTo>
                  <a:lnTo>
                    <a:pt x="80" y="404"/>
                  </a:lnTo>
                  <a:lnTo>
                    <a:pt x="80" y="398"/>
                  </a:lnTo>
                  <a:lnTo>
                    <a:pt x="78" y="398"/>
                  </a:lnTo>
                  <a:lnTo>
                    <a:pt x="70" y="406"/>
                  </a:lnTo>
                  <a:lnTo>
                    <a:pt x="80" y="406"/>
                  </a:lnTo>
                  <a:lnTo>
                    <a:pt x="80" y="402"/>
                  </a:lnTo>
                  <a:lnTo>
                    <a:pt x="78" y="402"/>
                  </a:lnTo>
                  <a:lnTo>
                    <a:pt x="78" y="407"/>
                  </a:lnTo>
                  <a:lnTo>
                    <a:pt x="83" y="407"/>
                  </a:lnTo>
                  <a:lnTo>
                    <a:pt x="83" y="403"/>
                  </a:lnTo>
                  <a:lnTo>
                    <a:pt x="80" y="403"/>
                  </a:lnTo>
                  <a:lnTo>
                    <a:pt x="80" y="404"/>
                  </a:lnTo>
                  <a:lnTo>
                    <a:pt x="83" y="404"/>
                  </a:lnTo>
                  <a:lnTo>
                    <a:pt x="82" y="402"/>
                  </a:lnTo>
                  <a:lnTo>
                    <a:pt x="79" y="403"/>
                  </a:lnTo>
                  <a:lnTo>
                    <a:pt x="73" y="406"/>
                  </a:lnTo>
                  <a:lnTo>
                    <a:pt x="79" y="409"/>
                  </a:lnTo>
                  <a:lnTo>
                    <a:pt x="82" y="411"/>
                  </a:lnTo>
                  <a:lnTo>
                    <a:pt x="83" y="407"/>
                  </a:lnTo>
                  <a:lnTo>
                    <a:pt x="82" y="404"/>
                  </a:lnTo>
                  <a:lnTo>
                    <a:pt x="74" y="412"/>
                  </a:lnTo>
                  <a:lnTo>
                    <a:pt x="83" y="412"/>
                  </a:lnTo>
                  <a:lnTo>
                    <a:pt x="83" y="408"/>
                  </a:lnTo>
                  <a:lnTo>
                    <a:pt x="80" y="408"/>
                  </a:lnTo>
                  <a:lnTo>
                    <a:pt x="80" y="409"/>
                  </a:lnTo>
                  <a:lnTo>
                    <a:pt x="83" y="409"/>
                  </a:lnTo>
                  <a:lnTo>
                    <a:pt x="83" y="407"/>
                  </a:lnTo>
                  <a:lnTo>
                    <a:pt x="79" y="407"/>
                  </a:lnTo>
                  <a:lnTo>
                    <a:pt x="79" y="413"/>
                  </a:lnTo>
                  <a:lnTo>
                    <a:pt x="80" y="415"/>
                  </a:lnTo>
                  <a:lnTo>
                    <a:pt x="83" y="416"/>
                  </a:lnTo>
                  <a:lnTo>
                    <a:pt x="84" y="412"/>
                  </a:lnTo>
                  <a:lnTo>
                    <a:pt x="83" y="409"/>
                  </a:lnTo>
                  <a:lnTo>
                    <a:pt x="75" y="417"/>
                  </a:lnTo>
                  <a:lnTo>
                    <a:pt x="84" y="417"/>
                  </a:lnTo>
                  <a:lnTo>
                    <a:pt x="84" y="413"/>
                  </a:lnTo>
                  <a:lnTo>
                    <a:pt x="82" y="413"/>
                  </a:lnTo>
                  <a:lnTo>
                    <a:pt x="82" y="415"/>
                  </a:lnTo>
                  <a:lnTo>
                    <a:pt x="84" y="415"/>
                  </a:lnTo>
                  <a:lnTo>
                    <a:pt x="84" y="412"/>
                  </a:lnTo>
                  <a:lnTo>
                    <a:pt x="74" y="412"/>
                  </a:lnTo>
                  <a:lnTo>
                    <a:pt x="80" y="417"/>
                  </a:lnTo>
                  <a:lnTo>
                    <a:pt x="82" y="418"/>
                  </a:lnTo>
                  <a:lnTo>
                    <a:pt x="83" y="416"/>
                  </a:lnTo>
                  <a:lnTo>
                    <a:pt x="80" y="416"/>
                  </a:lnTo>
                  <a:lnTo>
                    <a:pt x="80" y="417"/>
                  </a:lnTo>
                  <a:lnTo>
                    <a:pt x="83" y="417"/>
                  </a:lnTo>
                  <a:lnTo>
                    <a:pt x="82" y="415"/>
                  </a:lnTo>
                  <a:lnTo>
                    <a:pt x="79" y="416"/>
                  </a:lnTo>
                  <a:lnTo>
                    <a:pt x="80" y="422"/>
                  </a:lnTo>
                  <a:lnTo>
                    <a:pt x="84" y="422"/>
                  </a:lnTo>
                  <a:lnTo>
                    <a:pt x="84" y="418"/>
                  </a:lnTo>
                  <a:lnTo>
                    <a:pt x="84" y="422"/>
                  </a:lnTo>
                  <a:lnTo>
                    <a:pt x="92" y="424"/>
                  </a:lnTo>
                  <a:lnTo>
                    <a:pt x="100" y="424"/>
                  </a:lnTo>
                  <a:lnTo>
                    <a:pt x="100" y="420"/>
                  </a:lnTo>
                  <a:lnTo>
                    <a:pt x="97" y="420"/>
                  </a:lnTo>
                  <a:lnTo>
                    <a:pt x="97" y="421"/>
                  </a:lnTo>
                  <a:lnTo>
                    <a:pt x="100" y="421"/>
                  </a:lnTo>
                  <a:lnTo>
                    <a:pt x="100" y="418"/>
                  </a:lnTo>
                  <a:lnTo>
                    <a:pt x="88" y="418"/>
                  </a:lnTo>
                  <a:lnTo>
                    <a:pt x="82" y="420"/>
                  </a:lnTo>
                  <a:lnTo>
                    <a:pt x="79" y="420"/>
                  </a:lnTo>
                  <a:lnTo>
                    <a:pt x="79" y="428"/>
                  </a:lnTo>
                  <a:lnTo>
                    <a:pt x="83" y="428"/>
                  </a:lnTo>
                  <a:lnTo>
                    <a:pt x="83" y="424"/>
                  </a:lnTo>
                  <a:lnTo>
                    <a:pt x="80" y="424"/>
                  </a:lnTo>
                  <a:lnTo>
                    <a:pt x="80" y="425"/>
                  </a:lnTo>
                  <a:lnTo>
                    <a:pt x="83" y="425"/>
                  </a:lnTo>
                  <a:lnTo>
                    <a:pt x="83" y="422"/>
                  </a:lnTo>
                  <a:lnTo>
                    <a:pt x="74" y="422"/>
                  </a:lnTo>
                  <a:lnTo>
                    <a:pt x="80" y="428"/>
                  </a:lnTo>
                  <a:lnTo>
                    <a:pt x="83" y="430"/>
                  </a:lnTo>
                  <a:lnTo>
                    <a:pt x="87" y="431"/>
                  </a:lnTo>
                  <a:lnTo>
                    <a:pt x="87" y="428"/>
                  </a:lnTo>
                  <a:lnTo>
                    <a:pt x="85" y="425"/>
                  </a:lnTo>
                  <a:lnTo>
                    <a:pt x="84" y="426"/>
                  </a:lnTo>
                  <a:lnTo>
                    <a:pt x="85" y="429"/>
                  </a:lnTo>
                  <a:lnTo>
                    <a:pt x="85" y="426"/>
                  </a:lnTo>
                  <a:lnTo>
                    <a:pt x="80" y="426"/>
                  </a:lnTo>
                  <a:lnTo>
                    <a:pt x="80" y="431"/>
                  </a:lnTo>
                  <a:lnTo>
                    <a:pt x="83" y="434"/>
                  </a:lnTo>
                  <a:lnTo>
                    <a:pt x="84" y="431"/>
                  </a:lnTo>
                  <a:lnTo>
                    <a:pt x="83" y="429"/>
                  </a:lnTo>
                  <a:lnTo>
                    <a:pt x="75" y="437"/>
                  </a:lnTo>
                  <a:lnTo>
                    <a:pt x="87" y="437"/>
                  </a:lnTo>
                  <a:lnTo>
                    <a:pt x="87" y="433"/>
                  </a:lnTo>
                  <a:lnTo>
                    <a:pt x="84" y="433"/>
                  </a:lnTo>
                  <a:lnTo>
                    <a:pt x="84" y="434"/>
                  </a:lnTo>
                  <a:lnTo>
                    <a:pt x="87" y="434"/>
                  </a:lnTo>
                  <a:lnTo>
                    <a:pt x="87" y="431"/>
                  </a:lnTo>
                  <a:lnTo>
                    <a:pt x="82" y="431"/>
                  </a:lnTo>
                  <a:lnTo>
                    <a:pt x="82" y="435"/>
                  </a:lnTo>
                  <a:lnTo>
                    <a:pt x="84" y="435"/>
                  </a:lnTo>
                  <a:lnTo>
                    <a:pt x="84" y="433"/>
                  </a:lnTo>
                  <a:lnTo>
                    <a:pt x="80" y="433"/>
                  </a:lnTo>
                  <a:lnTo>
                    <a:pt x="80" y="438"/>
                  </a:lnTo>
                  <a:lnTo>
                    <a:pt x="83" y="440"/>
                  </a:lnTo>
                  <a:lnTo>
                    <a:pt x="83" y="442"/>
                  </a:lnTo>
                  <a:lnTo>
                    <a:pt x="88" y="442"/>
                  </a:lnTo>
                  <a:lnTo>
                    <a:pt x="88" y="438"/>
                  </a:lnTo>
                  <a:lnTo>
                    <a:pt x="85" y="438"/>
                  </a:lnTo>
                  <a:lnTo>
                    <a:pt x="85" y="443"/>
                  </a:lnTo>
                  <a:lnTo>
                    <a:pt x="91" y="443"/>
                  </a:lnTo>
                  <a:lnTo>
                    <a:pt x="91" y="439"/>
                  </a:lnTo>
                  <a:lnTo>
                    <a:pt x="91" y="443"/>
                  </a:lnTo>
                  <a:lnTo>
                    <a:pt x="96" y="444"/>
                  </a:lnTo>
                  <a:lnTo>
                    <a:pt x="96" y="438"/>
                  </a:lnTo>
                  <a:lnTo>
                    <a:pt x="85" y="439"/>
                  </a:lnTo>
                  <a:lnTo>
                    <a:pt x="84" y="439"/>
                  </a:lnTo>
                  <a:lnTo>
                    <a:pt x="83" y="440"/>
                  </a:lnTo>
                  <a:lnTo>
                    <a:pt x="84" y="443"/>
                  </a:lnTo>
                  <a:lnTo>
                    <a:pt x="83" y="440"/>
                  </a:lnTo>
                  <a:lnTo>
                    <a:pt x="80" y="442"/>
                  </a:lnTo>
                  <a:lnTo>
                    <a:pt x="82" y="448"/>
                  </a:lnTo>
                  <a:lnTo>
                    <a:pt x="84" y="448"/>
                  </a:lnTo>
                  <a:lnTo>
                    <a:pt x="84" y="444"/>
                  </a:lnTo>
                  <a:lnTo>
                    <a:pt x="82" y="444"/>
                  </a:lnTo>
                  <a:lnTo>
                    <a:pt x="82" y="446"/>
                  </a:lnTo>
                  <a:lnTo>
                    <a:pt x="84" y="446"/>
                  </a:lnTo>
                  <a:lnTo>
                    <a:pt x="84" y="443"/>
                  </a:lnTo>
                  <a:lnTo>
                    <a:pt x="80" y="443"/>
                  </a:lnTo>
                  <a:lnTo>
                    <a:pt x="80" y="447"/>
                  </a:lnTo>
                  <a:lnTo>
                    <a:pt x="83" y="447"/>
                  </a:lnTo>
                  <a:lnTo>
                    <a:pt x="83" y="444"/>
                  </a:lnTo>
                  <a:lnTo>
                    <a:pt x="78" y="444"/>
                  </a:lnTo>
                  <a:lnTo>
                    <a:pt x="78" y="451"/>
                  </a:lnTo>
                  <a:lnTo>
                    <a:pt x="80" y="453"/>
                  </a:lnTo>
                  <a:lnTo>
                    <a:pt x="80" y="455"/>
                  </a:lnTo>
                  <a:lnTo>
                    <a:pt x="84" y="455"/>
                  </a:lnTo>
                  <a:lnTo>
                    <a:pt x="84" y="451"/>
                  </a:lnTo>
                  <a:lnTo>
                    <a:pt x="82" y="451"/>
                  </a:lnTo>
                  <a:lnTo>
                    <a:pt x="82" y="452"/>
                  </a:lnTo>
                  <a:lnTo>
                    <a:pt x="84" y="452"/>
                  </a:lnTo>
                  <a:lnTo>
                    <a:pt x="84" y="450"/>
                  </a:lnTo>
                  <a:lnTo>
                    <a:pt x="79" y="450"/>
                  </a:lnTo>
                  <a:lnTo>
                    <a:pt x="79" y="453"/>
                  </a:lnTo>
                  <a:lnTo>
                    <a:pt x="82" y="453"/>
                  </a:lnTo>
                  <a:lnTo>
                    <a:pt x="82" y="451"/>
                  </a:lnTo>
                  <a:lnTo>
                    <a:pt x="78" y="451"/>
                  </a:lnTo>
                  <a:lnTo>
                    <a:pt x="78" y="459"/>
                  </a:lnTo>
                  <a:lnTo>
                    <a:pt x="84" y="459"/>
                  </a:lnTo>
                  <a:lnTo>
                    <a:pt x="84" y="455"/>
                  </a:lnTo>
                  <a:lnTo>
                    <a:pt x="83" y="452"/>
                  </a:lnTo>
                  <a:lnTo>
                    <a:pt x="80" y="455"/>
                  </a:lnTo>
                  <a:lnTo>
                    <a:pt x="80" y="461"/>
                  </a:lnTo>
                  <a:lnTo>
                    <a:pt x="84" y="461"/>
                  </a:lnTo>
                  <a:lnTo>
                    <a:pt x="84" y="457"/>
                  </a:lnTo>
                  <a:lnTo>
                    <a:pt x="84" y="461"/>
                  </a:lnTo>
                  <a:lnTo>
                    <a:pt x="92" y="463"/>
                  </a:lnTo>
                  <a:lnTo>
                    <a:pt x="96" y="464"/>
                  </a:lnTo>
                  <a:lnTo>
                    <a:pt x="96" y="457"/>
                  </a:lnTo>
                  <a:lnTo>
                    <a:pt x="84" y="457"/>
                  </a:lnTo>
                  <a:lnTo>
                    <a:pt x="84" y="461"/>
                  </a:lnTo>
                  <a:lnTo>
                    <a:pt x="87" y="461"/>
                  </a:lnTo>
                  <a:lnTo>
                    <a:pt x="87" y="459"/>
                  </a:lnTo>
                  <a:lnTo>
                    <a:pt x="78" y="459"/>
                  </a:lnTo>
                  <a:lnTo>
                    <a:pt x="78" y="465"/>
                  </a:lnTo>
                  <a:lnTo>
                    <a:pt x="80" y="466"/>
                  </a:lnTo>
                  <a:lnTo>
                    <a:pt x="84" y="468"/>
                  </a:lnTo>
                  <a:lnTo>
                    <a:pt x="84" y="464"/>
                  </a:lnTo>
                  <a:lnTo>
                    <a:pt x="82" y="464"/>
                  </a:lnTo>
                  <a:lnTo>
                    <a:pt x="82" y="470"/>
                  </a:lnTo>
                  <a:lnTo>
                    <a:pt x="85" y="470"/>
                  </a:lnTo>
                  <a:lnTo>
                    <a:pt x="85" y="466"/>
                  </a:lnTo>
                  <a:lnTo>
                    <a:pt x="84" y="469"/>
                  </a:lnTo>
                  <a:lnTo>
                    <a:pt x="85" y="470"/>
                  </a:lnTo>
                  <a:lnTo>
                    <a:pt x="87" y="468"/>
                  </a:lnTo>
                  <a:lnTo>
                    <a:pt x="84" y="468"/>
                  </a:lnTo>
                  <a:lnTo>
                    <a:pt x="84" y="474"/>
                  </a:lnTo>
                  <a:lnTo>
                    <a:pt x="88" y="474"/>
                  </a:lnTo>
                  <a:lnTo>
                    <a:pt x="88" y="470"/>
                  </a:lnTo>
                  <a:lnTo>
                    <a:pt x="85" y="470"/>
                  </a:lnTo>
                  <a:lnTo>
                    <a:pt x="85" y="472"/>
                  </a:lnTo>
                  <a:lnTo>
                    <a:pt x="88" y="472"/>
                  </a:lnTo>
                  <a:lnTo>
                    <a:pt x="87" y="469"/>
                  </a:lnTo>
                  <a:lnTo>
                    <a:pt x="84" y="470"/>
                  </a:lnTo>
                  <a:lnTo>
                    <a:pt x="80" y="472"/>
                  </a:lnTo>
                  <a:lnTo>
                    <a:pt x="85" y="477"/>
                  </a:lnTo>
                  <a:lnTo>
                    <a:pt x="87" y="474"/>
                  </a:lnTo>
                  <a:lnTo>
                    <a:pt x="84" y="474"/>
                  </a:lnTo>
                  <a:lnTo>
                    <a:pt x="84" y="478"/>
                  </a:lnTo>
                  <a:lnTo>
                    <a:pt x="87" y="481"/>
                  </a:lnTo>
                  <a:lnTo>
                    <a:pt x="88" y="478"/>
                  </a:lnTo>
                  <a:lnTo>
                    <a:pt x="87" y="475"/>
                  </a:lnTo>
                  <a:lnTo>
                    <a:pt x="84" y="477"/>
                  </a:lnTo>
                  <a:lnTo>
                    <a:pt x="83" y="477"/>
                  </a:lnTo>
                  <a:lnTo>
                    <a:pt x="83" y="485"/>
                  </a:lnTo>
                  <a:lnTo>
                    <a:pt x="87" y="485"/>
                  </a:lnTo>
                  <a:lnTo>
                    <a:pt x="87" y="481"/>
                  </a:lnTo>
                  <a:lnTo>
                    <a:pt x="84" y="481"/>
                  </a:lnTo>
                  <a:lnTo>
                    <a:pt x="84" y="483"/>
                  </a:lnTo>
                  <a:lnTo>
                    <a:pt x="87" y="486"/>
                  </a:lnTo>
                  <a:lnTo>
                    <a:pt x="88" y="483"/>
                  </a:lnTo>
                  <a:lnTo>
                    <a:pt x="85" y="483"/>
                  </a:lnTo>
                  <a:lnTo>
                    <a:pt x="85" y="485"/>
                  </a:lnTo>
                  <a:lnTo>
                    <a:pt x="88" y="485"/>
                  </a:lnTo>
                  <a:lnTo>
                    <a:pt x="88" y="482"/>
                  </a:lnTo>
                  <a:lnTo>
                    <a:pt x="84" y="482"/>
                  </a:lnTo>
                  <a:lnTo>
                    <a:pt x="84" y="490"/>
                  </a:lnTo>
                  <a:lnTo>
                    <a:pt x="88" y="490"/>
                  </a:lnTo>
                  <a:lnTo>
                    <a:pt x="88" y="486"/>
                  </a:lnTo>
                  <a:lnTo>
                    <a:pt x="87" y="488"/>
                  </a:lnTo>
                  <a:lnTo>
                    <a:pt x="88" y="490"/>
                  </a:lnTo>
                  <a:lnTo>
                    <a:pt x="89" y="487"/>
                  </a:lnTo>
                  <a:lnTo>
                    <a:pt x="88" y="485"/>
                  </a:lnTo>
                  <a:lnTo>
                    <a:pt x="85" y="487"/>
                  </a:lnTo>
                  <a:lnTo>
                    <a:pt x="85" y="490"/>
                  </a:lnTo>
                  <a:lnTo>
                    <a:pt x="88" y="490"/>
                  </a:lnTo>
                  <a:lnTo>
                    <a:pt x="88" y="487"/>
                  </a:lnTo>
                  <a:lnTo>
                    <a:pt x="85" y="487"/>
                  </a:lnTo>
                  <a:lnTo>
                    <a:pt x="84" y="494"/>
                  </a:lnTo>
                  <a:lnTo>
                    <a:pt x="87" y="495"/>
                  </a:lnTo>
                  <a:lnTo>
                    <a:pt x="88" y="491"/>
                  </a:lnTo>
                  <a:lnTo>
                    <a:pt x="87" y="494"/>
                  </a:lnTo>
                  <a:lnTo>
                    <a:pt x="89" y="496"/>
                  </a:lnTo>
                  <a:lnTo>
                    <a:pt x="91" y="494"/>
                  </a:lnTo>
                  <a:lnTo>
                    <a:pt x="91" y="491"/>
                  </a:lnTo>
                  <a:lnTo>
                    <a:pt x="84" y="491"/>
                  </a:lnTo>
                  <a:lnTo>
                    <a:pt x="84" y="497"/>
                  </a:lnTo>
                  <a:lnTo>
                    <a:pt x="87" y="499"/>
                  </a:lnTo>
                  <a:lnTo>
                    <a:pt x="102" y="500"/>
                  </a:lnTo>
                  <a:lnTo>
                    <a:pt x="102" y="496"/>
                  </a:lnTo>
                  <a:lnTo>
                    <a:pt x="101" y="494"/>
                  </a:lnTo>
                  <a:lnTo>
                    <a:pt x="100" y="495"/>
                  </a:lnTo>
                  <a:lnTo>
                    <a:pt x="101" y="497"/>
                  </a:lnTo>
                  <a:lnTo>
                    <a:pt x="101" y="495"/>
                  </a:lnTo>
                  <a:lnTo>
                    <a:pt x="87" y="495"/>
                  </a:lnTo>
                  <a:lnTo>
                    <a:pt x="87" y="499"/>
                  </a:lnTo>
                  <a:lnTo>
                    <a:pt x="89" y="499"/>
                  </a:lnTo>
                  <a:lnTo>
                    <a:pt x="89" y="496"/>
                  </a:lnTo>
                  <a:lnTo>
                    <a:pt x="79" y="496"/>
                  </a:lnTo>
                  <a:lnTo>
                    <a:pt x="85" y="501"/>
                  </a:lnTo>
                  <a:lnTo>
                    <a:pt x="87" y="503"/>
                  </a:lnTo>
                  <a:lnTo>
                    <a:pt x="88" y="500"/>
                  </a:lnTo>
                  <a:lnTo>
                    <a:pt x="85" y="500"/>
                  </a:lnTo>
                  <a:lnTo>
                    <a:pt x="85" y="503"/>
                  </a:lnTo>
                  <a:lnTo>
                    <a:pt x="89" y="507"/>
                  </a:lnTo>
                  <a:lnTo>
                    <a:pt x="91" y="504"/>
                  </a:lnTo>
                  <a:lnTo>
                    <a:pt x="88" y="504"/>
                  </a:lnTo>
                  <a:lnTo>
                    <a:pt x="88" y="505"/>
                  </a:lnTo>
                  <a:lnTo>
                    <a:pt x="91" y="505"/>
                  </a:lnTo>
                  <a:lnTo>
                    <a:pt x="91" y="503"/>
                  </a:lnTo>
                  <a:lnTo>
                    <a:pt x="87" y="503"/>
                  </a:lnTo>
                  <a:lnTo>
                    <a:pt x="87" y="509"/>
                  </a:lnTo>
                  <a:lnTo>
                    <a:pt x="88" y="510"/>
                  </a:lnTo>
                  <a:lnTo>
                    <a:pt x="91" y="512"/>
                  </a:lnTo>
                  <a:lnTo>
                    <a:pt x="92" y="508"/>
                  </a:lnTo>
                  <a:lnTo>
                    <a:pt x="91" y="505"/>
                  </a:lnTo>
                  <a:lnTo>
                    <a:pt x="83" y="513"/>
                  </a:lnTo>
                  <a:lnTo>
                    <a:pt x="92" y="513"/>
                  </a:lnTo>
                  <a:lnTo>
                    <a:pt x="92" y="509"/>
                  </a:lnTo>
                  <a:lnTo>
                    <a:pt x="91" y="512"/>
                  </a:lnTo>
                  <a:lnTo>
                    <a:pt x="92" y="513"/>
                  </a:lnTo>
                  <a:lnTo>
                    <a:pt x="93" y="510"/>
                  </a:lnTo>
                  <a:lnTo>
                    <a:pt x="93" y="508"/>
                  </a:lnTo>
                  <a:lnTo>
                    <a:pt x="89" y="509"/>
                  </a:lnTo>
                  <a:lnTo>
                    <a:pt x="89" y="516"/>
                  </a:lnTo>
                  <a:lnTo>
                    <a:pt x="100" y="516"/>
                  </a:lnTo>
                  <a:lnTo>
                    <a:pt x="100" y="512"/>
                  </a:lnTo>
                  <a:lnTo>
                    <a:pt x="97" y="512"/>
                  </a:lnTo>
                  <a:lnTo>
                    <a:pt x="97" y="517"/>
                  </a:lnTo>
                  <a:lnTo>
                    <a:pt x="105" y="517"/>
                  </a:lnTo>
                  <a:lnTo>
                    <a:pt x="105" y="513"/>
                  </a:lnTo>
                  <a:lnTo>
                    <a:pt x="102" y="513"/>
                  </a:lnTo>
                  <a:lnTo>
                    <a:pt x="102" y="514"/>
                  </a:lnTo>
                  <a:lnTo>
                    <a:pt x="105" y="514"/>
                  </a:lnTo>
                  <a:lnTo>
                    <a:pt x="105" y="512"/>
                  </a:lnTo>
                  <a:lnTo>
                    <a:pt x="97" y="512"/>
                  </a:lnTo>
                  <a:lnTo>
                    <a:pt x="89" y="513"/>
                  </a:lnTo>
                  <a:lnTo>
                    <a:pt x="87" y="513"/>
                  </a:lnTo>
                  <a:lnTo>
                    <a:pt x="87" y="517"/>
                  </a:lnTo>
                  <a:lnTo>
                    <a:pt x="89" y="517"/>
                  </a:lnTo>
                  <a:lnTo>
                    <a:pt x="89" y="514"/>
                  </a:lnTo>
                  <a:lnTo>
                    <a:pt x="80" y="514"/>
                  </a:lnTo>
                  <a:lnTo>
                    <a:pt x="87" y="520"/>
                  </a:lnTo>
                  <a:lnTo>
                    <a:pt x="88" y="521"/>
                  </a:lnTo>
                  <a:lnTo>
                    <a:pt x="89" y="518"/>
                  </a:lnTo>
                  <a:lnTo>
                    <a:pt x="88" y="516"/>
                  </a:lnTo>
                  <a:lnTo>
                    <a:pt x="84" y="520"/>
                  </a:lnTo>
                  <a:lnTo>
                    <a:pt x="88" y="523"/>
                  </a:lnTo>
                  <a:lnTo>
                    <a:pt x="89" y="521"/>
                  </a:lnTo>
                  <a:lnTo>
                    <a:pt x="87" y="521"/>
                  </a:lnTo>
                  <a:lnTo>
                    <a:pt x="87" y="523"/>
                  </a:lnTo>
                  <a:lnTo>
                    <a:pt x="89" y="526"/>
                  </a:lnTo>
                  <a:lnTo>
                    <a:pt x="91" y="523"/>
                  </a:lnTo>
                  <a:lnTo>
                    <a:pt x="89" y="521"/>
                  </a:lnTo>
                  <a:lnTo>
                    <a:pt x="88" y="522"/>
                  </a:lnTo>
                  <a:lnTo>
                    <a:pt x="89" y="525"/>
                  </a:lnTo>
                  <a:lnTo>
                    <a:pt x="89" y="522"/>
                  </a:lnTo>
                  <a:lnTo>
                    <a:pt x="83" y="522"/>
                  </a:lnTo>
                  <a:lnTo>
                    <a:pt x="83" y="530"/>
                  </a:lnTo>
                  <a:lnTo>
                    <a:pt x="92" y="530"/>
                  </a:lnTo>
                  <a:lnTo>
                    <a:pt x="92" y="526"/>
                  </a:lnTo>
                  <a:lnTo>
                    <a:pt x="89" y="526"/>
                  </a:lnTo>
                  <a:lnTo>
                    <a:pt x="89" y="529"/>
                  </a:lnTo>
                  <a:lnTo>
                    <a:pt x="92" y="529"/>
                  </a:lnTo>
                  <a:lnTo>
                    <a:pt x="92" y="526"/>
                  </a:lnTo>
                  <a:lnTo>
                    <a:pt x="88" y="526"/>
                  </a:lnTo>
                  <a:lnTo>
                    <a:pt x="88" y="530"/>
                  </a:lnTo>
                  <a:lnTo>
                    <a:pt x="91" y="530"/>
                  </a:lnTo>
                  <a:lnTo>
                    <a:pt x="91" y="527"/>
                  </a:lnTo>
                  <a:lnTo>
                    <a:pt x="88" y="527"/>
                  </a:lnTo>
                  <a:lnTo>
                    <a:pt x="87" y="534"/>
                  </a:lnTo>
                  <a:lnTo>
                    <a:pt x="89" y="535"/>
                  </a:lnTo>
                  <a:lnTo>
                    <a:pt x="91" y="531"/>
                  </a:lnTo>
                  <a:lnTo>
                    <a:pt x="88" y="531"/>
                  </a:lnTo>
                  <a:lnTo>
                    <a:pt x="88" y="532"/>
                  </a:lnTo>
                  <a:lnTo>
                    <a:pt x="91" y="532"/>
                  </a:lnTo>
                  <a:lnTo>
                    <a:pt x="91" y="530"/>
                  </a:lnTo>
                  <a:lnTo>
                    <a:pt x="82" y="530"/>
                  </a:lnTo>
                  <a:lnTo>
                    <a:pt x="88" y="535"/>
                  </a:lnTo>
                  <a:lnTo>
                    <a:pt x="89" y="536"/>
                  </a:lnTo>
                  <a:lnTo>
                    <a:pt x="91" y="534"/>
                  </a:lnTo>
                  <a:lnTo>
                    <a:pt x="88" y="534"/>
                  </a:lnTo>
                  <a:lnTo>
                    <a:pt x="88" y="542"/>
                  </a:lnTo>
                  <a:lnTo>
                    <a:pt x="98" y="542"/>
                  </a:lnTo>
                  <a:lnTo>
                    <a:pt x="98" y="538"/>
                  </a:lnTo>
                  <a:lnTo>
                    <a:pt x="98" y="542"/>
                  </a:lnTo>
                  <a:lnTo>
                    <a:pt x="106" y="543"/>
                  </a:lnTo>
                  <a:lnTo>
                    <a:pt x="106" y="536"/>
                  </a:lnTo>
                  <a:lnTo>
                    <a:pt x="105" y="536"/>
                  </a:lnTo>
                  <a:lnTo>
                    <a:pt x="105" y="543"/>
                  </a:lnTo>
                  <a:lnTo>
                    <a:pt x="106" y="543"/>
                  </a:lnTo>
                  <a:lnTo>
                    <a:pt x="108" y="536"/>
                  </a:lnTo>
                  <a:lnTo>
                    <a:pt x="100" y="535"/>
                  </a:lnTo>
                  <a:lnTo>
                    <a:pt x="91" y="535"/>
                  </a:lnTo>
                  <a:lnTo>
                    <a:pt x="91" y="538"/>
                  </a:lnTo>
                  <a:lnTo>
                    <a:pt x="95" y="538"/>
                  </a:lnTo>
                  <a:lnTo>
                    <a:pt x="95" y="532"/>
                  </a:lnTo>
                  <a:lnTo>
                    <a:pt x="92" y="530"/>
                  </a:lnTo>
                  <a:lnTo>
                    <a:pt x="89" y="532"/>
                  </a:lnTo>
                  <a:lnTo>
                    <a:pt x="89" y="536"/>
                  </a:lnTo>
                  <a:lnTo>
                    <a:pt x="95" y="536"/>
                  </a:lnTo>
                  <a:lnTo>
                    <a:pt x="95" y="529"/>
                  </a:lnTo>
                  <a:lnTo>
                    <a:pt x="92" y="529"/>
                  </a:lnTo>
                  <a:lnTo>
                    <a:pt x="89" y="527"/>
                  </a:lnTo>
                  <a:lnTo>
                    <a:pt x="88" y="530"/>
                  </a:lnTo>
                  <a:lnTo>
                    <a:pt x="88" y="534"/>
                  </a:lnTo>
                  <a:lnTo>
                    <a:pt x="95" y="534"/>
                  </a:lnTo>
                  <a:lnTo>
                    <a:pt x="95" y="529"/>
                  </a:lnTo>
                  <a:lnTo>
                    <a:pt x="91" y="529"/>
                  </a:lnTo>
                  <a:lnTo>
                    <a:pt x="91" y="532"/>
                  </a:lnTo>
                  <a:lnTo>
                    <a:pt x="96" y="532"/>
                  </a:lnTo>
                  <a:lnTo>
                    <a:pt x="96" y="523"/>
                  </a:lnTo>
                  <a:lnTo>
                    <a:pt x="85" y="523"/>
                  </a:lnTo>
                  <a:lnTo>
                    <a:pt x="85" y="526"/>
                  </a:lnTo>
                  <a:lnTo>
                    <a:pt x="89" y="526"/>
                  </a:lnTo>
                  <a:lnTo>
                    <a:pt x="89" y="525"/>
                  </a:lnTo>
                  <a:lnTo>
                    <a:pt x="85" y="525"/>
                  </a:lnTo>
                  <a:lnTo>
                    <a:pt x="85" y="529"/>
                  </a:lnTo>
                  <a:lnTo>
                    <a:pt x="91" y="529"/>
                  </a:lnTo>
                  <a:lnTo>
                    <a:pt x="96" y="523"/>
                  </a:lnTo>
                  <a:lnTo>
                    <a:pt x="92" y="520"/>
                  </a:lnTo>
                  <a:lnTo>
                    <a:pt x="89" y="522"/>
                  </a:lnTo>
                  <a:lnTo>
                    <a:pt x="93" y="522"/>
                  </a:lnTo>
                  <a:lnTo>
                    <a:pt x="93" y="520"/>
                  </a:lnTo>
                  <a:lnTo>
                    <a:pt x="91" y="517"/>
                  </a:lnTo>
                  <a:lnTo>
                    <a:pt x="88" y="520"/>
                  </a:lnTo>
                  <a:lnTo>
                    <a:pt x="91" y="522"/>
                  </a:lnTo>
                  <a:lnTo>
                    <a:pt x="95" y="518"/>
                  </a:lnTo>
                  <a:lnTo>
                    <a:pt x="91" y="514"/>
                  </a:lnTo>
                  <a:lnTo>
                    <a:pt x="88" y="517"/>
                  </a:lnTo>
                  <a:lnTo>
                    <a:pt x="88" y="521"/>
                  </a:lnTo>
                  <a:lnTo>
                    <a:pt x="93" y="521"/>
                  </a:lnTo>
                  <a:lnTo>
                    <a:pt x="93" y="516"/>
                  </a:lnTo>
                  <a:lnTo>
                    <a:pt x="89" y="516"/>
                  </a:lnTo>
                  <a:lnTo>
                    <a:pt x="91" y="520"/>
                  </a:lnTo>
                  <a:lnTo>
                    <a:pt x="98" y="518"/>
                  </a:lnTo>
                  <a:lnTo>
                    <a:pt x="97" y="514"/>
                  </a:lnTo>
                  <a:lnTo>
                    <a:pt x="97" y="518"/>
                  </a:lnTo>
                  <a:lnTo>
                    <a:pt x="109" y="518"/>
                  </a:lnTo>
                  <a:lnTo>
                    <a:pt x="109" y="510"/>
                  </a:lnTo>
                  <a:lnTo>
                    <a:pt x="100" y="510"/>
                  </a:lnTo>
                  <a:lnTo>
                    <a:pt x="100" y="513"/>
                  </a:lnTo>
                  <a:lnTo>
                    <a:pt x="104" y="513"/>
                  </a:lnTo>
                  <a:lnTo>
                    <a:pt x="104" y="509"/>
                  </a:lnTo>
                  <a:lnTo>
                    <a:pt x="89" y="509"/>
                  </a:lnTo>
                  <a:lnTo>
                    <a:pt x="89" y="512"/>
                  </a:lnTo>
                  <a:lnTo>
                    <a:pt x="91" y="516"/>
                  </a:lnTo>
                  <a:lnTo>
                    <a:pt x="95" y="514"/>
                  </a:lnTo>
                  <a:lnTo>
                    <a:pt x="100" y="512"/>
                  </a:lnTo>
                  <a:lnTo>
                    <a:pt x="95" y="507"/>
                  </a:lnTo>
                  <a:lnTo>
                    <a:pt x="91" y="507"/>
                  </a:lnTo>
                  <a:lnTo>
                    <a:pt x="91" y="509"/>
                  </a:lnTo>
                  <a:lnTo>
                    <a:pt x="93" y="512"/>
                  </a:lnTo>
                  <a:lnTo>
                    <a:pt x="95" y="510"/>
                  </a:lnTo>
                  <a:lnTo>
                    <a:pt x="97" y="507"/>
                  </a:lnTo>
                  <a:lnTo>
                    <a:pt x="93" y="505"/>
                  </a:lnTo>
                  <a:lnTo>
                    <a:pt x="91" y="504"/>
                  </a:lnTo>
                  <a:lnTo>
                    <a:pt x="89" y="507"/>
                  </a:lnTo>
                  <a:lnTo>
                    <a:pt x="93" y="507"/>
                  </a:lnTo>
                  <a:lnTo>
                    <a:pt x="93" y="505"/>
                  </a:lnTo>
                  <a:lnTo>
                    <a:pt x="89" y="505"/>
                  </a:lnTo>
                  <a:lnTo>
                    <a:pt x="89" y="509"/>
                  </a:lnTo>
                  <a:lnTo>
                    <a:pt x="95" y="509"/>
                  </a:lnTo>
                  <a:lnTo>
                    <a:pt x="95" y="503"/>
                  </a:lnTo>
                  <a:lnTo>
                    <a:pt x="91" y="499"/>
                  </a:lnTo>
                  <a:lnTo>
                    <a:pt x="88" y="501"/>
                  </a:lnTo>
                  <a:lnTo>
                    <a:pt x="92" y="501"/>
                  </a:lnTo>
                  <a:lnTo>
                    <a:pt x="92" y="499"/>
                  </a:lnTo>
                  <a:lnTo>
                    <a:pt x="89" y="496"/>
                  </a:lnTo>
                  <a:lnTo>
                    <a:pt x="87" y="499"/>
                  </a:lnTo>
                  <a:lnTo>
                    <a:pt x="87" y="503"/>
                  </a:lnTo>
                  <a:lnTo>
                    <a:pt x="93" y="503"/>
                  </a:lnTo>
                  <a:lnTo>
                    <a:pt x="93" y="497"/>
                  </a:lnTo>
                  <a:lnTo>
                    <a:pt x="89" y="497"/>
                  </a:lnTo>
                  <a:lnTo>
                    <a:pt x="89" y="501"/>
                  </a:lnTo>
                  <a:lnTo>
                    <a:pt x="102" y="501"/>
                  </a:lnTo>
                  <a:lnTo>
                    <a:pt x="110" y="494"/>
                  </a:lnTo>
                  <a:lnTo>
                    <a:pt x="102" y="494"/>
                  </a:lnTo>
                  <a:lnTo>
                    <a:pt x="87" y="492"/>
                  </a:lnTo>
                  <a:lnTo>
                    <a:pt x="87" y="495"/>
                  </a:lnTo>
                  <a:lnTo>
                    <a:pt x="91" y="495"/>
                  </a:lnTo>
                  <a:lnTo>
                    <a:pt x="91" y="494"/>
                  </a:lnTo>
                  <a:lnTo>
                    <a:pt x="87" y="494"/>
                  </a:lnTo>
                  <a:lnTo>
                    <a:pt x="87" y="497"/>
                  </a:lnTo>
                  <a:lnTo>
                    <a:pt x="98" y="497"/>
                  </a:lnTo>
                  <a:lnTo>
                    <a:pt x="93" y="491"/>
                  </a:lnTo>
                  <a:lnTo>
                    <a:pt x="91" y="488"/>
                  </a:lnTo>
                  <a:lnTo>
                    <a:pt x="89" y="488"/>
                  </a:lnTo>
                  <a:lnTo>
                    <a:pt x="87" y="487"/>
                  </a:lnTo>
                  <a:lnTo>
                    <a:pt x="85" y="490"/>
                  </a:lnTo>
                  <a:lnTo>
                    <a:pt x="85" y="494"/>
                  </a:lnTo>
                  <a:lnTo>
                    <a:pt x="92" y="494"/>
                  </a:lnTo>
                  <a:lnTo>
                    <a:pt x="92" y="488"/>
                  </a:lnTo>
                  <a:lnTo>
                    <a:pt x="88" y="488"/>
                  </a:lnTo>
                  <a:lnTo>
                    <a:pt x="91" y="491"/>
                  </a:lnTo>
                  <a:lnTo>
                    <a:pt x="95" y="487"/>
                  </a:lnTo>
                  <a:lnTo>
                    <a:pt x="91" y="483"/>
                  </a:lnTo>
                  <a:lnTo>
                    <a:pt x="87" y="483"/>
                  </a:lnTo>
                  <a:lnTo>
                    <a:pt x="87" y="486"/>
                  </a:lnTo>
                  <a:lnTo>
                    <a:pt x="91" y="486"/>
                  </a:lnTo>
                  <a:lnTo>
                    <a:pt x="91" y="485"/>
                  </a:lnTo>
                  <a:lnTo>
                    <a:pt x="87" y="485"/>
                  </a:lnTo>
                  <a:lnTo>
                    <a:pt x="87" y="488"/>
                  </a:lnTo>
                  <a:lnTo>
                    <a:pt x="92" y="488"/>
                  </a:lnTo>
                  <a:lnTo>
                    <a:pt x="92" y="482"/>
                  </a:lnTo>
                  <a:lnTo>
                    <a:pt x="89" y="479"/>
                  </a:lnTo>
                  <a:lnTo>
                    <a:pt x="87" y="482"/>
                  </a:lnTo>
                  <a:lnTo>
                    <a:pt x="91" y="482"/>
                  </a:lnTo>
                  <a:lnTo>
                    <a:pt x="91" y="478"/>
                  </a:lnTo>
                  <a:lnTo>
                    <a:pt x="85" y="478"/>
                  </a:lnTo>
                  <a:lnTo>
                    <a:pt x="85" y="481"/>
                  </a:lnTo>
                  <a:lnTo>
                    <a:pt x="89" y="481"/>
                  </a:lnTo>
                  <a:lnTo>
                    <a:pt x="89" y="479"/>
                  </a:lnTo>
                  <a:lnTo>
                    <a:pt x="85" y="479"/>
                  </a:lnTo>
                  <a:lnTo>
                    <a:pt x="87" y="483"/>
                  </a:lnTo>
                  <a:lnTo>
                    <a:pt x="89" y="482"/>
                  </a:lnTo>
                  <a:lnTo>
                    <a:pt x="93" y="479"/>
                  </a:lnTo>
                  <a:lnTo>
                    <a:pt x="91" y="475"/>
                  </a:lnTo>
                  <a:lnTo>
                    <a:pt x="89" y="474"/>
                  </a:lnTo>
                  <a:lnTo>
                    <a:pt x="87" y="477"/>
                  </a:lnTo>
                  <a:lnTo>
                    <a:pt x="91" y="477"/>
                  </a:lnTo>
                  <a:lnTo>
                    <a:pt x="91" y="473"/>
                  </a:lnTo>
                  <a:lnTo>
                    <a:pt x="88" y="470"/>
                  </a:lnTo>
                  <a:lnTo>
                    <a:pt x="85" y="473"/>
                  </a:lnTo>
                  <a:lnTo>
                    <a:pt x="87" y="477"/>
                  </a:lnTo>
                  <a:lnTo>
                    <a:pt x="92" y="474"/>
                  </a:lnTo>
                  <a:lnTo>
                    <a:pt x="92" y="468"/>
                  </a:lnTo>
                  <a:lnTo>
                    <a:pt x="87" y="468"/>
                  </a:lnTo>
                  <a:lnTo>
                    <a:pt x="87" y="470"/>
                  </a:lnTo>
                  <a:lnTo>
                    <a:pt x="91" y="470"/>
                  </a:lnTo>
                  <a:lnTo>
                    <a:pt x="91" y="466"/>
                  </a:lnTo>
                  <a:lnTo>
                    <a:pt x="88" y="464"/>
                  </a:lnTo>
                  <a:lnTo>
                    <a:pt x="84" y="464"/>
                  </a:lnTo>
                  <a:lnTo>
                    <a:pt x="84" y="466"/>
                  </a:lnTo>
                  <a:lnTo>
                    <a:pt x="88" y="466"/>
                  </a:lnTo>
                  <a:lnTo>
                    <a:pt x="88" y="461"/>
                  </a:lnTo>
                  <a:lnTo>
                    <a:pt x="85" y="461"/>
                  </a:lnTo>
                  <a:lnTo>
                    <a:pt x="82" y="460"/>
                  </a:lnTo>
                  <a:lnTo>
                    <a:pt x="80" y="463"/>
                  </a:lnTo>
                  <a:lnTo>
                    <a:pt x="84" y="463"/>
                  </a:lnTo>
                  <a:lnTo>
                    <a:pt x="84" y="461"/>
                  </a:lnTo>
                  <a:lnTo>
                    <a:pt x="80" y="461"/>
                  </a:lnTo>
                  <a:lnTo>
                    <a:pt x="80" y="465"/>
                  </a:lnTo>
                  <a:lnTo>
                    <a:pt x="91" y="465"/>
                  </a:lnTo>
                  <a:lnTo>
                    <a:pt x="91" y="460"/>
                  </a:lnTo>
                  <a:lnTo>
                    <a:pt x="87" y="460"/>
                  </a:lnTo>
                  <a:lnTo>
                    <a:pt x="87" y="464"/>
                  </a:lnTo>
                  <a:lnTo>
                    <a:pt x="96" y="464"/>
                  </a:lnTo>
                  <a:lnTo>
                    <a:pt x="97" y="457"/>
                  </a:lnTo>
                  <a:lnTo>
                    <a:pt x="93" y="456"/>
                  </a:lnTo>
                  <a:lnTo>
                    <a:pt x="85" y="455"/>
                  </a:lnTo>
                  <a:lnTo>
                    <a:pt x="83" y="455"/>
                  </a:lnTo>
                  <a:lnTo>
                    <a:pt x="83" y="457"/>
                  </a:lnTo>
                  <a:lnTo>
                    <a:pt x="87" y="457"/>
                  </a:lnTo>
                  <a:lnTo>
                    <a:pt x="87" y="456"/>
                  </a:lnTo>
                  <a:lnTo>
                    <a:pt x="83" y="456"/>
                  </a:lnTo>
                  <a:lnTo>
                    <a:pt x="85" y="459"/>
                  </a:lnTo>
                  <a:lnTo>
                    <a:pt x="92" y="452"/>
                  </a:lnTo>
                  <a:lnTo>
                    <a:pt x="80" y="452"/>
                  </a:lnTo>
                  <a:lnTo>
                    <a:pt x="80" y="455"/>
                  </a:lnTo>
                  <a:lnTo>
                    <a:pt x="84" y="455"/>
                  </a:lnTo>
                  <a:lnTo>
                    <a:pt x="84" y="453"/>
                  </a:lnTo>
                  <a:lnTo>
                    <a:pt x="80" y="453"/>
                  </a:lnTo>
                  <a:lnTo>
                    <a:pt x="80" y="457"/>
                  </a:lnTo>
                  <a:lnTo>
                    <a:pt x="85" y="457"/>
                  </a:lnTo>
                  <a:lnTo>
                    <a:pt x="85" y="452"/>
                  </a:lnTo>
                  <a:lnTo>
                    <a:pt x="82" y="452"/>
                  </a:lnTo>
                  <a:lnTo>
                    <a:pt x="82" y="456"/>
                  </a:lnTo>
                  <a:lnTo>
                    <a:pt x="88" y="456"/>
                  </a:lnTo>
                  <a:lnTo>
                    <a:pt x="88" y="448"/>
                  </a:lnTo>
                  <a:lnTo>
                    <a:pt x="82" y="448"/>
                  </a:lnTo>
                  <a:lnTo>
                    <a:pt x="82" y="451"/>
                  </a:lnTo>
                  <a:lnTo>
                    <a:pt x="84" y="448"/>
                  </a:lnTo>
                  <a:lnTo>
                    <a:pt x="83" y="447"/>
                  </a:lnTo>
                  <a:lnTo>
                    <a:pt x="80" y="450"/>
                  </a:lnTo>
                  <a:lnTo>
                    <a:pt x="84" y="450"/>
                  </a:lnTo>
                  <a:lnTo>
                    <a:pt x="84" y="447"/>
                  </a:lnTo>
                  <a:lnTo>
                    <a:pt x="80" y="447"/>
                  </a:lnTo>
                  <a:lnTo>
                    <a:pt x="80" y="451"/>
                  </a:lnTo>
                  <a:lnTo>
                    <a:pt x="87" y="451"/>
                  </a:lnTo>
                  <a:lnTo>
                    <a:pt x="87" y="446"/>
                  </a:lnTo>
                  <a:lnTo>
                    <a:pt x="83" y="446"/>
                  </a:lnTo>
                  <a:lnTo>
                    <a:pt x="83" y="450"/>
                  </a:lnTo>
                  <a:lnTo>
                    <a:pt x="88" y="450"/>
                  </a:lnTo>
                  <a:lnTo>
                    <a:pt x="88" y="442"/>
                  </a:lnTo>
                  <a:lnTo>
                    <a:pt x="82" y="442"/>
                  </a:lnTo>
                  <a:lnTo>
                    <a:pt x="82" y="444"/>
                  </a:lnTo>
                  <a:lnTo>
                    <a:pt x="83" y="448"/>
                  </a:lnTo>
                  <a:lnTo>
                    <a:pt x="85" y="447"/>
                  </a:lnTo>
                  <a:lnTo>
                    <a:pt x="88" y="444"/>
                  </a:lnTo>
                  <a:lnTo>
                    <a:pt x="85" y="442"/>
                  </a:lnTo>
                  <a:lnTo>
                    <a:pt x="85" y="446"/>
                  </a:lnTo>
                  <a:lnTo>
                    <a:pt x="96" y="444"/>
                  </a:lnTo>
                  <a:lnTo>
                    <a:pt x="97" y="438"/>
                  </a:lnTo>
                  <a:lnTo>
                    <a:pt x="92" y="437"/>
                  </a:lnTo>
                  <a:lnTo>
                    <a:pt x="88" y="437"/>
                  </a:lnTo>
                  <a:lnTo>
                    <a:pt x="88" y="439"/>
                  </a:lnTo>
                  <a:lnTo>
                    <a:pt x="92" y="439"/>
                  </a:lnTo>
                  <a:lnTo>
                    <a:pt x="92" y="435"/>
                  </a:lnTo>
                  <a:lnTo>
                    <a:pt x="84" y="435"/>
                  </a:lnTo>
                  <a:lnTo>
                    <a:pt x="84" y="438"/>
                  </a:lnTo>
                  <a:lnTo>
                    <a:pt x="87" y="435"/>
                  </a:lnTo>
                  <a:lnTo>
                    <a:pt x="85" y="434"/>
                  </a:lnTo>
                  <a:lnTo>
                    <a:pt x="83" y="437"/>
                  </a:lnTo>
                  <a:lnTo>
                    <a:pt x="87" y="437"/>
                  </a:lnTo>
                  <a:lnTo>
                    <a:pt x="87" y="435"/>
                  </a:lnTo>
                  <a:lnTo>
                    <a:pt x="83" y="435"/>
                  </a:lnTo>
                  <a:lnTo>
                    <a:pt x="83" y="439"/>
                  </a:lnTo>
                  <a:lnTo>
                    <a:pt x="88" y="439"/>
                  </a:lnTo>
                  <a:lnTo>
                    <a:pt x="88" y="434"/>
                  </a:lnTo>
                  <a:lnTo>
                    <a:pt x="84" y="434"/>
                  </a:lnTo>
                  <a:lnTo>
                    <a:pt x="84" y="438"/>
                  </a:lnTo>
                  <a:lnTo>
                    <a:pt x="91" y="438"/>
                  </a:lnTo>
                  <a:lnTo>
                    <a:pt x="91" y="430"/>
                  </a:lnTo>
                  <a:lnTo>
                    <a:pt x="83" y="430"/>
                  </a:lnTo>
                  <a:lnTo>
                    <a:pt x="83" y="433"/>
                  </a:lnTo>
                  <a:lnTo>
                    <a:pt x="85" y="435"/>
                  </a:lnTo>
                  <a:lnTo>
                    <a:pt x="89" y="431"/>
                  </a:lnTo>
                  <a:lnTo>
                    <a:pt x="85" y="428"/>
                  </a:lnTo>
                  <a:lnTo>
                    <a:pt x="83" y="430"/>
                  </a:lnTo>
                  <a:lnTo>
                    <a:pt x="87" y="430"/>
                  </a:lnTo>
                  <a:lnTo>
                    <a:pt x="87" y="429"/>
                  </a:lnTo>
                  <a:lnTo>
                    <a:pt x="83" y="429"/>
                  </a:lnTo>
                  <a:lnTo>
                    <a:pt x="83" y="433"/>
                  </a:lnTo>
                  <a:lnTo>
                    <a:pt x="87" y="433"/>
                  </a:lnTo>
                  <a:lnTo>
                    <a:pt x="93" y="426"/>
                  </a:lnTo>
                  <a:lnTo>
                    <a:pt x="88" y="425"/>
                  </a:lnTo>
                  <a:lnTo>
                    <a:pt x="84" y="424"/>
                  </a:lnTo>
                  <a:lnTo>
                    <a:pt x="83" y="426"/>
                  </a:lnTo>
                  <a:lnTo>
                    <a:pt x="85" y="424"/>
                  </a:lnTo>
                  <a:lnTo>
                    <a:pt x="84" y="422"/>
                  </a:lnTo>
                  <a:lnTo>
                    <a:pt x="82" y="425"/>
                  </a:lnTo>
                  <a:lnTo>
                    <a:pt x="82" y="429"/>
                  </a:lnTo>
                  <a:lnTo>
                    <a:pt x="87" y="429"/>
                  </a:lnTo>
                  <a:lnTo>
                    <a:pt x="87" y="421"/>
                  </a:lnTo>
                  <a:lnTo>
                    <a:pt x="82" y="421"/>
                  </a:lnTo>
                  <a:lnTo>
                    <a:pt x="82" y="424"/>
                  </a:lnTo>
                  <a:lnTo>
                    <a:pt x="85" y="424"/>
                  </a:lnTo>
                  <a:lnTo>
                    <a:pt x="85" y="422"/>
                  </a:lnTo>
                  <a:lnTo>
                    <a:pt x="82" y="422"/>
                  </a:lnTo>
                  <a:lnTo>
                    <a:pt x="83" y="426"/>
                  </a:lnTo>
                  <a:lnTo>
                    <a:pt x="89" y="425"/>
                  </a:lnTo>
                  <a:lnTo>
                    <a:pt x="88" y="421"/>
                  </a:lnTo>
                  <a:lnTo>
                    <a:pt x="88" y="425"/>
                  </a:lnTo>
                  <a:lnTo>
                    <a:pt x="104" y="425"/>
                  </a:lnTo>
                  <a:lnTo>
                    <a:pt x="104" y="417"/>
                  </a:lnTo>
                  <a:lnTo>
                    <a:pt x="92" y="417"/>
                  </a:lnTo>
                  <a:lnTo>
                    <a:pt x="92" y="420"/>
                  </a:lnTo>
                  <a:lnTo>
                    <a:pt x="93" y="417"/>
                  </a:lnTo>
                  <a:lnTo>
                    <a:pt x="85" y="416"/>
                  </a:lnTo>
                  <a:lnTo>
                    <a:pt x="80" y="416"/>
                  </a:lnTo>
                  <a:lnTo>
                    <a:pt x="80" y="418"/>
                  </a:lnTo>
                  <a:lnTo>
                    <a:pt x="82" y="422"/>
                  </a:lnTo>
                  <a:lnTo>
                    <a:pt x="87" y="420"/>
                  </a:lnTo>
                  <a:lnTo>
                    <a:pt x="87" y="415"/>
                  </a:lnTo>
                  <a:lnTo>
                    <a:pt x="84" y="412"/>
                  </a:lnTo>
                  <a:lnTo>
                    <a:pt x="82" y="415"/>
                  </a:lnTo>
                  <a:lnTo>
                    <a:pt x="82" y="418"/>
                  </a:lnTo>
                  <a:lnTo>
                    <a:pt x="88" y="418"/>
                  </a:lnTo>
                  <a:lnTo>
                    <a:pt x="88" y="411"/>
                  </a:lnTo>
                  <a:lnTo>
                    <a:pt x="83" y="411"/>
                  </a:lnTo>
                  <a:lnTo>
                    <a:pt x="83" y="413"/>
                  </a:lnTo>
                  <a:lnTo>
                    <a:pt x="85" y="416"/>
                  </a:lnTo>
                  <a:lnTo>
                    <a:pt x="87" y="415"/>
                  </a:lnTo>
                  <a:lnTo>
                    <a:pt x="89" y="411"/>
                  </a:lnTo>
                  <a:lnTo>
                    <a:pt x="85" y="409"/>
                  </a:lnTo>
                  <a:lnTo>
                    <a:pt x="83" y="408"/>
                  </a:lnTo>
                  <a:lnTo>
                    <a:pt x="82" y="411"/>
                  </a:lnTo>
                  <a:lnTo>
                    <a:pt x="85" y="411"/>
                  </a:lnTo>
                  <a:lnTo>
                    <a:pt x="85" y="409"/>
                  </a:lnTo>
                  <a:lnTo>
                    <a:pt x="82" y="409"/>
                  </a:lnTo>
                  <a:lnTo>
                    <a:pt x="82" y="413"/>
                  </a:lnTo>
                  <a:lnTo>
                    <a:pt x="87" y="413"/>
                  </a:lnTo>
                  <a:lnTo>
                    <a:pt x="87" y="406"/>
                  </a:lnTo>
                  <a:lnTo>
                    <a:pt x="82" y="406"/>
                  </a:lnTo>
                  <a:lnTo>
                    <a:pt x="82" y="408"/>
                  </a:lnTo>
                  <a:lnTo>
                    <a:pt x="84" y="411"/>
                  </a:lnTo>
                  <a:lnTo>
                    <a:pt x="85" y="409"/>
                  </a:lnTo>
                  <a:lnTo>
                    <a:pt x="88" y="406"/>
                  </a:lnTo>
                  <a:lnTo>
                    <a:pt x="84" y="404"/>
                  </a:lnTo>
                  <a:lnTo>
                    <a:pt x="82" y="403"/>
                  </a:lnTo>
                  <a:lnTo>
                    <a:pt x="80" y="406"/>
                  </a:lnTo>
                  <a:lnTo>
                    <a:pt x="82" y="409"/>
                  </a:lnTo>
                  <a:lnTo>
                    <a:pt x="87" y="407"/>
                  </a:lnTo>
                  <a:lnTo>
                    <a:pt x="87" y="400"/>
                  </a:lnTo>
                  <a:lnTo>
                    <a:pt x="80" y="400"/>
                  </a:lnTo>
                  <a:lnTo>
                    <a:pt x="80" y="403"/>
                  </a:lnTo>
                  <a:lnTo>
                    <a:pt x="84" y="403"/>
                  </a:lnTo>
                  <a:lnTo>
                    <a:pt x="84" y="399"/>
                  </a:lnTo>
                  <a:lnTo>
                    <a:pt x="78" y="399"/>
                  </a:lnTo>
                  <a:lnTo>
                    <a:pt x="78" y="402"/>
                  </a:lnTo>
                  <a:lnTo>
                    <a:pt x="80" y="404"/>
                  </a:lnTo>
                  <a:lnTo>
                    <a:pt x="82" y="403"/>
                  </a:lnTo>
                  <a:lnTo>
                    <a:pt x="79" y="400"/>
                  </a:lnTo>
                  <a:lnTo>
                    <a:pt x="79" y="404"/>
                  </a:lnTo>
                  <a:lnTo>
                    <a:pt x="80" y="404"/>
                  </a:lnTo>
                  <a:lnTo>
                    <a:pt x="82" y="398"/>
                  </a:lnTo>
                  <a:lnTo>
                    <a:pt x="78" y="396"/>
                  </a:lnTo>
                  <a:lnTo>
                    <a:pt x="76" y="399"/>
                  </a:lnTo>
                  <a:lnTo>
                    <a:pt x="79" y="396"/>
                  </a:lnTo>
                  <a:lnTo>
                    <a:pt x="78" y="395"/>
                  </a:lnTo>
                  <a:lnTo>
                    <a:pt x="75" y="398"/>
                  </a:lnTo>
                  <a:lnTo>
                    <a:pt x="78" y="400"/>
                  </a:lnTo>
                  <a:lnTo>
                    <a:pt x="79" y="399"/>
                  </a:lnTo>
                  <a:lnTo>
                    <a:pt x="76" y="396"/>
                  </a:lnTo>
                  <a:lnTo>
                    <a:pt x="76" y="400"/>
                  </a:lnTo>
                  <a:lnTo>
                    <a:pt x="84" y="400"/>
                  </a:lnTo>
                  <a:lnTo>
                    <a:pt x="92" y="399"/>
                  </a:lnTo>
                  <a:lnTo>
                    <a:pt x="91" y="395"/>
                  </a:lnTo>
                  <a:lnTo>
                    <a:pt x="91" y="399"/>
                  </a:lnTo>
                  <a:lnTo>
                    <a:pt x="92" y="399"/>
                  </a:lnTo>
                  <a:lnTo>
                    <a:pt x="93" y="393"/>
                  </a:lnTo>
                  <a:lnTo>
                    <a:pt x="87" y="391"/>
                  </a:lnTo>
                  <a:lnTo>
                    <a:pt x="76" y="391"/>
                  </a:lnTo>
                  <a:lnTo>
                    <a:pt x="76" y="394"/>
                  </a:lnTo>
                  <a:lnTo>
                    <a:pt x="80" y="394"/>
                  </a:lnTo>
                  <a:lnTo>
                    <a:pt x="80" y="390"/>
                  </a:lnTo>
                  <a:lnTo>
                    <a:pt x="75" y="390"/>
                  </a:lnTo>
                  <a:lnTo>
                    <a:pt x="75" y="393"/>
                  </a:lnTo>
                  <a:lnTo>
                    <a:pt x="79" y="393"/>
                  </a:lnTo>
                  <a:lnTo>
                    <a:pt x="79" y="390"/>
                  </a:lnTo>
                  <a:lnTo>
                    <a:pt x="75" y="386"/>
                  </a:lnTo>
                  <a:lnTo>
                    <a:pt x="73" y="389"/>
                  </a:lnTo>
                  <a:lnTo>
                    <a:pt x="73" y="393"/>
                  </a:lnTo>
                  <a:lnTo>
                    <a:pt x="78" y="393"/>
                  </a:lnTo>
                  <a:lnTo>
                    <a:pt x="78" y="387"/>
                  </a:lnTo>
                  <a:lnTo>
                    <a:pt x="74" y="387"/>
                  </a:lnTo>
                  <a:lnTo>
                    <a:pt x="74" y="391"/>
                  </a:lnTo>
                  <a:lnTo>
                    <a:pt x="79" y="391"/>
                  </a:lnTo>
                  <a:lnTo>
                    <a:pt x="79" y="386"/>
                  </a:lnTo>
                  <a:lnTo>
                    <a:pt x="75" y="386"/>
                  </a:lnTo>
                  <a:lnTo>
                    <a:pt x="75" y="390"/>
                  </a:lnTo>
                  <a:lnTo>
                    <a:pt x="76" y="390"/>
                  </a:lnTo>
                  <a:lnTo>
                    <a:pt x="78" y="383"/>
                  </a:lnTo>
                  <a:lnTo>
                    <a:pt x="74" y="382"/>
                  </a:lnTo>
                  <a:lnTo>
                    <a:pt x="73" y="385"/>
                  </a:lnTo>
                  <a:lnTo>
                    <a:pt x="75" y="387"/>
                  </a:lnTo>
                  <a:lnTo>
                    <a:pt x="78" y="385"/>
                  </a:lnTo>
                  <a:lnTo>
                    <a:pt x="78" y="382"/>
                  </a:lnTo>
                  <a:lnTo>
                    <a:pt x="74" y="382"/>
                  </a:lnTo>
                  <a:lnTo>
                    <a:pt x="74" y="386"/>
                  </a:lnTo>
                  <a:lnTo>
                    <a:pt x="79" y="386"/>
                  </a:lnTo>
                  <a:lnTo>
                    <a:pt x="79" y="381"/>
                  </a:lnTo>
                  <a:lnTo>
                    <a:pt x="75" y="381"/>
                  </a:lnTo>
                  <a:lnTo>
                    <a:pt x="75" y="385"/>
                  </a:lnTo>
                  <a:lnTo>
                    <a:pt x="78" y="385"/>
                  </a:lnTo>
                  <a:lnTo>
                    <a:pt x="79" y="378"/>
                  </a:lnTo>
                  <a:lnTo>
                    <a:pt x="75" y="377"/>
                  </a:lnTo>
                  <a:lnTo>
                    <a:pt x="70" y="377"/>
                  </a:lnTo>
                  <a:lnTo>
                    <a:pt x="70" y="380"/>
                  </a:lnTo>
                  <a:lnTo>
                    <a:pt x="73" y="382"/>
                  </a:lnTo>
                  <a:lnTo>
                    <a:pt x="75" y="380"/>
                  </a:lnTo>
                  <a:lnTo>
                    <a:pt x="75" y="374"/>
                  </a:lnTo>
                  <a:lnTo>
                    <a:pt x="73" y="374"/>
                  </a:lnTo>
                  <a:lnTo>
                    <a:pt x="70" y="373"/>
                  </a:lnTo>
                  <a:lnTo>
                    <a:pt x="69" y="376"/>
                  </a:lnTo>
                  <a:lnTo>
                    <a:pt x="69" y="380"/>
                  </a:lnTo>
                  <a:lnTo>
                    <a:pt x="82" y="378"/>
                  </a:lnTo>
                  <a:lnTo>
                    <a:pt x="83" y="377"/>
                  </a:lnTo>
                  <a:lnTo>
                    <a:pt x="83" y="378"/>
                  </a:lnTo>
                  <a:lnTo>
                    <a:pt x="91" y="377"/>
                  </a:lnTo>
                  <a:lnTo>
                    <a:pt x="89" y="371"/>
                  </a:lnTo>
                  <a:lnTo>
                    <a:pt x="88" y="371"/>
                  </a:lnTo>
                  <a:lnTo>
                    <a:pt x="88" y="373"/>
                  </a:lnTo>
                  <a:lnTo>
                    <a:pt x="89" y="371"/>
                  </a:lnTo>
                  <a:lnTo>
                    <a:pt x="80" y="369"/>
                  </a:lnTo>
                  <a:lnTo>
                    <a:pt x="73" y="368"/>
                  </a:lnTo>
                  <a:lnTo>
                    <a:pt x="70" y="368"/>
                  </a:lnTo>
                  <a:lnTo>
                    <a:pt x="70" y="371"/>
                  </a:lnTo>
                  <a:lnTo>
                    <a:pt x="74" y="371"/>
                  </a:lnTo>
                  <a:lnTo>
                    <a:pt x="74" y="368"/>
                  </a:lnTo>
                  <a:lnTo>
                    <a:pt x="70" y="368"/>
                  </a:lnTo>
                  <a:lnTo>
                    <a:pt x="73" y="371"/>
                  </a:lnTo>
                  <a:lnTo>
                    <a:pt x="74" y="369"/>
                  </a:lnTo>
                  <a:lnTo>
                    <a:pt x="76" y="365"/>
                  </a:lnTo>
                  <a:lnTo>
                    <a:pt x="73" y="364"/>
                  </a:lnTo>
                  <a:lnTo>
                    <a:pt x="70" y="363"/>
                  </a:lnTo>
                  <a:lnTo>
                    <a:pt x="69" y="365"/>
                  </a:lnTo>
                  <a:lnTo>
                    <a:pt x="73" y="365"/>
                  </a:lnTo>
                  <a:lnTo>
                    <a:pt x="73" y="363"/>
                  </a:lnTo>
                  <a:lnTo>
                    <a:pt x="69" y="359"/>
                  </a:lnTo>
                  <a:lnTo>
                    <a:pt x="66" y="361"/>
                  </a:lnTo>
                  <a:lnTo>
                    <a:pt x="66" y="365"/>
                  </a:lnTo>
                  <a:lnTo>
                    <a:pt x="71" y="365"/>
                  </a:lnTo>
                  <a:lnTo>
                    <a:pt x="71" y="360"/>
                  </a:lnTo>
                  <a:lnTo>
                    <a:pt x="67" y="360"/>
                  </a:lnTo>
                  <a:lnTo>
                    <a:pt x="70" y="363"/>
                  </a:lnTo>
                  <a:lnTo>
                    <a:pt x="74" y="359"/>
                  </a:lnTo>
                  <a:lnTo>
                    <a:pt x="70" y="355"/>
                  </a:lnTo>
                  <a:lnTo>
                    <a:pt x="66" y="355"/>
                  </a:lnTo>
                  <a:lnTo>
                    <a:pt x="66" y="358"/>
                  </a:lnTo>
                  <a:lnTo>
                    <a:pt x="69" y="360"/>
                  </a:lnTo>
                  <a:lnTo>
                    <a:pt x="71" y="358"/>
                  </a:lnTo>
                  <a:lnTo>
                    <a:pt x="71" y="352"/>
                  </a:lnTo>
                  <a:lnTo>
                    <a:pt x="65" y="352"/>
                  </a:lnTo>
                  <a:lnTo>
                    <a:pt x="65" y="355"/>
                  </a:lnTo>
                  <a:lnTo>
                    <a:pt x="69" y="355"/>
                  </a:lnTo>
                  <a:lnTo>
                    <a:pt x="69" y="352"/>
                  </a:lnTo>
                  <a:lnTo>
                    <a:pt x="65" y="352"/>
                  </a:lnTo>
                  <a:lnTo>
                    <a:pt x="67" y="355"/>
                  </a:lnTo>
                  <a:lnTo>
                    <a:pt x="74" y="349"/>
                  </a:lnTo>
                  <a:lnTo>
                    <a:pt x="63" y="349"/>
                  </a:lnTo>
                  <a:lnTo>
                    <a:pt x="63" y="351"/>
                  </a:lnTo>
                  <a:lnTo>
                    <a:pt x="67" y="351"/>
                  </a:lnTo>
                  <a:lnTo>
                    <a:pt x="67" y="350"/>
                  </a:lnTo>
                  <a:lnTo>
                    <a:pt x="63" y="350"/>
                  </a:lnTo>
                  <a:lnTo>
                    <a:pt x="66" y="352"/>
                  </a:lnTo>
                  <a:lnTo>
                    <a:pt x="74" y="345"/>
                  </a:lnTo>
                  <a:lnTo>
                    <a:pt x="63" y="345"/>
                  </a:lnTo>
                  <a:lnTo>
                    <a:pt x="63" y="347"/>
                  </a:lnTo>
                  <a:lnTo>
                    <a:pt x="66" y="345"/>
                  </a:lnTo>
                  <a:lnTo>
                    <a:pt x="65" y="343"/>
                  </a:lnTo>
                  <a:lnTo>
                    <a:pt x="62" y="346"/>
                  </a:lnTo>
                  <a:lnTo>
                    <a:pt x="65" y="349"/>
                  </a:lnTo>
                  <a:lnTo>
                    <a:pt x="66" y="347"/>
                  </a:lnTo>
                  <a:lnTo>
                    <a:pt x="69" y="343"/>
                  </a:lnTo>
                  <a:lnTo>
                    <a:pt x="65" y="342"/>
                  </a:lnTo>
                  <a:lnTo>
                    <a:pt x="62" y="341"/>
                  </a:lnTo>
                  <a:lnTo>
                    <a:pt x="61" y="343"/>
                  </a:lnTo>
                  <a:lnTo>
                    <a:pt x="65" y="343"/>
                  </a:lnTo>
                  <a:lnTo>
                    <a:pt x="65" y="342"/>
                  </a:lnTo>
                  <a:lnTo>
                    <a:pt x="61" y="342"/>
                  </a:lnTo>
                  <a:lnTo>
                    <a:pt x="61" y="346"/>
                  </a:lnTo>
                  <a:lnTo>
                    <a:pt x="67" y="346"/>
                  </a:lnTo>
                  <a:lnTo>
                    <a:pt x="67" y="338"/>
                  </a:lnTo>
                  <a:lnTo>
                    <a:pt x="62" y="338"/>
                  </a:lnTo>
                  <a:lnTo>
                    <a:pt x="62" y="341"/>
                  </a:lnTo>
                  <a:lnTo>
                    <a:pt x="66" y="341"/>
                  </a:lnTo>
                  <a:lnTo>
                    <a:pt x="66" y="338"/>
                  </a:lnTo>
                  <a:lnTo>
                    <a:pt x="63" y="336"/>
                  </a:lnTo>
                  <a:lnTo>
                    <a:pt x="61" y="338"/>
                  </a:lnTo>
                  <a:lnTo>
                    <a:pt x="65" y="338"/>
                  </a:lnTo>
                  <a:lnTo>
                    <a:pt x="65" y="337"/>
                  </a:lnTo>
                  <a:lnTo>
                    <a:pt x="61" y="337"/>
                  </a:lnTo>
                  <a:lnTo>
                    <a:pt x="61" y="341"/>
                  </a:lnTo>
                  <a:lnTo>
                    <a:pt x="62" y="341"/>
                  </a:lnTo>
                  <a:lnTo>
                    <a:pt x="63" y="334"/>
                  </a:lnTo>
                  <a:lnTo>
                    <a:pt x="61" y="333"/>
                  </a:lnTo>
                  <a:lnTo>
                    <a:pt x="60" y="336"/>
                  </a:lnTo>
                  <a:lnTo>
                    <a:pt x="62" y="333"/>
                  </a:lnTo>
                  <a:lnTo>
                    <a:pt x="61" y="332"/>
                  </a:lnTo>
                  <a:lnTo>
                    <a:pt x="58" y="334"/>
                  </a:lnTo>
                  <a:lnTo>
                    <a:pt x="60" y="338"/>
                  </a:lnTo>
                  <a:lnTo>
                    <a:pt x="65" y="336"/>
                  </a:lnTo>
                  <a:lnTo>
                    <a:pt x="65" y="329"/>
                  </a:lnTo>
                  <a:lnTo>
                    <a:pt x="56" y="329"/>
                  </a:lnTo>
                  <a:lnTo>
                    <a:pt x="56" y="332"/>
                  </a:lnTo>
                  <a:lnTo>
                    <a:pt x="58" y="334"/>
                  </a:lnTo>
                  <a:lnTo>
                    <a:pt x="61" y="332"/>
                  </a:lnTo>
                  <a:lnTo>
                    <a:pt x="61" y="329"/>
                  </a:lnTo>
                  <a:lnTo>
                    <a:pt x="57" y="329"/>
                  </a:lnTo>
                  <a:lnTo>
                    <a:pt x="58" y="333"/>
                  </a:lnTo>
                  <a:lnTo>
                    <a:pt x="61" y="332"/>
                  </a:lnTo>
                  <a:lnTo>
                    <a:pt x="65" y="329"/>
                  </a:lnTo>
                  <a:lnTo>
                    <a:pt x="62" y="325"/>
                  </a:lnTo>
                  <a:lnTo>
                    <a:pt x="61" y="324"/>
                  </a:lnTo>
                  <a:lnTo>
                    <a:pt x="60" y="324"/>
                  </a:lnTo>
                  <a:lnTo>
                    <a:pt x="56" y="323"/>
                  </a:lnTo>
                  <a:lnTo>
                    <a:pt x="54" y="325"/>
                  </a:lnTo>
                  <a:lnTo>
                    <a:pt x="58" y="325"/>
                  </a:lnTo>
                  <a:lnTo>
                    <a:pt x="58" y="324"/>
                  </a:lnTo>
                  <a:lnTo>
                    <a:pt x="54" y="324"/>
                  </a:lnTo>
                  <a:lnTo>
                    <a:pt x="54" y="328"/>
                  </a:lnTo>
                  <a:lnTo>
                    <a:pt x="57" y="328"/>
                  </a:lnTo>
                  <a:lnTo>
                    <a:pt x="65" y="320"/>
                  </a:lnTo>
                  <a:lnTo>
                    <a:pt x="53" y="320"/>
                  </a:lnTo>
                  <a:lnTo>
                    <a:pt x="53" y="323"/>
                  </a:lnTo>
                  <a:lnTo>
                    <a:pt x="57" y="323"/>
                  </a:lnTo>
                  <a:lnTo>
                    <a:pt x="57" y="321"/>
                  </a:lnTo>
                  <a:lnTo>
                    <a:pt x="53" y="321"/>
                  </a:lnTo>
                  <a:lnTo>
                    <a:pt x="53" y="325"/>
                  </a:lnTo>
                  <a:lnTo>
                    <a:pt x="58" y="325"/>
                  </a:lnTo>
                  <a:lnTo>
                    <a:pt x="60" y="319"/>
                  </a:lnTo>
                  <a:lnTo>
                    <a:pt x="57" y="317"/>
                  </a:lnTo>
                  <a:lnTo>
                    <a:pt x="56" y="320"/>
                  </a:lnTo>
                  <a:lnTo>
                    <a:pt x="60" y="320"/>
                  </a:lnTo>
                  <a:lnTo>
                    <a:pt x="60" y="316"/>
                  </a:lnTo>
                  <a:lnTo>
                    <a:pt x="54" y="316"/>
                  </a:lnTo>
                  <a:lnTo>
                    <a:pt x="54" y="319"/>
                  </a:lnTo>
                  <a:lnTo>
                    <a:pt x="58" y="319"/>
                  </a:lnTo>
                  <a:lnTo>
                    <a:pt x="58" y="315"/>
                  </a:lnTo>
                  <a:lnTo>
                    <a:pt x="53" y="315"/>
                  </a:lnTo>
                  <a:lnTo>
                    <a:pt x="53" y="317"/>
                  </a:lnTo>
                  <a:lnTo>
                    <a:pt x="57" y="317"/>
                  </a:lnTo>
                  <a:lnTo>
                    <a:pt x="57" y="315"/>
                  </a:lnTo>
                  <a:lnTo>
                    <a:pt x="53" y="315"/>
                  </a:lnTo>
                  <a:lnTo>
                    <a:pt x="53" y="319"/>
                  </a:lnTo>
                  <a:lnTo>
                    <a:pt x="54" y="319"/>
                  </a:lnTo>
                  <a:lnTo>
                    <a:pt x="56" y="312"/>
                  </a:lnTo>
                  <a:lnTo>
                    <a:pt x="53" y="311"/>
                  </a:lnTo>
                  <a:lnTo>
                    <a:pt x="52" y="314"/>
                  </a:lnTo>
                  <a:lnTo>
                    <a:pt x="56" y="314"/>
                  </a:lnTo>
                  <a:lnTo>
                    <a:pt x="56" y="311"/>
                  </a:lnTo>
                  <a:lnTo>
                    <a:pt x="53" y="308"/>
                  </a:lnTo>
                  <a:lnTo>
                    <a:pt x="51" y="311"/>
                  </a:lnTo>
                  <a:lnTo>
                    <a:pt x="53" y="314"/>
                  </a:lnTo>
                  <a:lnTo>
                    <a:pt x="56" y="311"/>
                  </a:lnTo>
                  <a:lnTo>
                    <a:pt x="56" y="306"/>
                  </a:lnTo>
                  <a:lnTo>
                    <a:pt x="49" y="306"/>
                  </a:lnTo>
                  <a:lnTo>
                    <a:pt x="49" y="308"/>
                  </a:lnTo>
                  <a:lnTo>
                    <a:pt x="52" y="306"/>
                  </a:lnTo>
                  <a:lnTo>
                    <a:pt x="51" y="304"/>
                  </a:lnTo>
                  <a:lnTo>
                    <a:pt x="48" y="307"/>
                  </a:lnTo>
                  <a:lnTo>
                    <a:pt x="49" y="311"/>
                  </a:lnTo>
                  <a:lnTo>
                    <a:pt x="54" y="308"/>
                  </a:lnTo>
                  <a:lnTo>
                    <a:pt x="54" y="302"/>
                  </a:lnTo>
                  <a:lnTo>
                    <a:pt x="49" y="302"/>
                  </a:lnTo>
                  <a:lnTo>
                    <a:pt x="49" y="304"/>
                  </a:lnTo>
                  <a:lnTo>
                    <a:pt x="52" y="302"/>
                  </a:lnTo>
                  <a:lnTo>
                    <a:pt x="51" y="301"/>
                  </a:lnTo>
                  <a:lnTo>
                    <a:pt x="48" y="303"/>
                  </a:lnTo>
                  <a:lnTo>
                    <a:pt x="52" y="303"/>
                  </a:lnTo>
                  <a:lnTo>
                    <a:pt x="52" y="299"/>
                  </a:lnTo>
                  <a:lnTo>
                    <a:pt x="49" y="299"/>
                  </a:lnTo>
                  <a:lnTo>
                    <a:pt x="47" y="298"/>
                  </a:lnTo>
                  <a:lnTo>
                    <a:pt x="44" y="298"/>
                  </a:lnTo>
                  <a:lnTo>
                    <a:pt x="44" y="301"/>
                  </a:lnTo>
                  <a:lnTo>
                    <a:pt x="47" y="303"/>
                  </a:lnTo>
                  <a:lnTo>
                    <a:pt x="49" y="301"/>
                  </a:lnTo>
                  <a:lnTo>
                    <a:pt x="47" y="298"/>
                  </a:lnTo>
                  <a:lnTo>
                    <a:pt x="47" y="302"/>
                  </a:lnTo>
                  <a:lnTo>
                    <a:pt x="48" y="302"/>
                  </a:lnTo>
                  <a:lnTo>
                    <a:pt x="49" y="295"/>
                  </a:lnTo>
                  <a:lnTo>
                    <a:pt x="45" y="294"/>
                  </a:lnTo>
                  <a:lnTo>
                    <a:pt x="44" y="297"/>
                  </a:lnTo>
                  <a:lnTo>
                    <a:pt x="47" y="294"/>
                  </a:lnTo>
                  <a:lnTo>
                    <a:pt x="45" y="293"/>
                  </a:lnTo>
                  <a:lnTo>
                    <a:pt x="43" y="295"/>
                  </a:lnTo>
                  <a:lnTo>
                    <a:pt x="45" y="298"/>
                  </a:lnTo>
                  <a:lnTo>
                    <a:pt x="49" y="294"/>
                  </a:lnTo>
                  <a:lnTo>
                    <a:pt x="44" y="289"/>
                  </a:lnTo>
                  <a:lnTo>
                    <a:pt x="41" y="292"/>
                  </a:lnTo>
                  <a:lnTo>
                    <a:pt x="41" y="295"/>
                  </a:lnTo>
                  <a:lnTo>
                    <a:pt x="47" y="295"/>
                  </a:lnTo>
                  <a:lnTo>
                    <a:pt x="47" y="288"/>
                  </a:lnTo>
                  <a:lnTo>
                    <a:pt x="44" y="288"/>
                  </a:lnTo>
                  <a:lnTo>
                    <a:pt x="41" y="286"/>
                  </a:lnTo>
                  <a:lnTo>
                    <a:pt x="39" y="286"/>
                  </a:lnTo>
                  <a:lnTo>
                    <a:pt x="39" y="289"/>
                  </a:lnTo>
                  <a:lnTo>
                    <a:pt x="43" y="289"/>
                  </a:lnTo>
                  <a:lnTo>
                    <a:pt x="43" y="288"/>
                  </a:lnTo>
                  <a:lnTo>
                    <a:pt x="39" y="288"/>
                  </a:lnTo>
                  <a:lnTo>
                    <a:pt x="40" y="292"/>
                  </a:lnTo>
                  <a:lnTo>
                    <a:pt x="43" y="290"/>
                  </a:lnTo>
                  <a:lnTo>
                    <a:pt x="41" y="284"/>
                  </a:lnTo>
                  <a:lnTo>
                    <a:pt x="40" y="284"/>
                  </a:lnTo>
                  <a:lnTo>
                    <a:pt x="40" y="286"/>
                  </a:lnTo>
                  <a:lnTo>
                    <a:pt x="43" y="284"/>
                  </a:lnTo>
                  <a:lnTo>
                    <a:pt x="41" y="282"/>
                  </a:lnTo>
                  <a:lnTo>
                    <a:pt x="39" y="285"/>
                  </a:lnTo>
                  <a:lnTo>
                    <a:pt x="43" y="285"/>
                  </a:lnTo>
                  <a:lnTo>
                    <a:pt x="43" y="282"/>
                  </a:lnTo>
                  <a:lnTo>
                    <a:pt x="40" y="280"/>
                  </a:lnTo>
                  <a:lnTo>
                    <a:pt x="38" y="282"/>
                  </a:lnTo>
                  <a:lnTo>
                    <a:pt x="38" y="286"/>
                  </a:lnTo>
                  <a:lnTo>
                    <a:pt x="47" y="286"/>
                  </a:lnTo>
                  <a:lnTo>
                    <a:pt x="41" y="280"/>
                  </a:lnTo>
                  <a:lnTo>
                    <a:pt x="40" y="279"/>
                  </a:lnTo>
                  <a:lnTo>
                    <a:pt x="39" y="279"/>
                  </a:lnTo>
                  <a:lnTo>
                    <a:pt x="36" y="277"/>
                  </a:lnTo>
                  <a:lnTo>
                    <a:pt x="35" y="280"/>
                  </a:lnTo>
                  <a:lnTo>
                    <a:pt x="35" y="284"/>
                  </a:lnTo>
                  <a:lnTo>
                    <a:pt x="38" y="284"/>
                  </a:lnTo>
                  <a:lnTo>
                    <a:pt x="39" y="277"/>
                  </a:lnTo>
                  <a:lnTo>
                    <a:pt x="35" y="276"/>
                  </a:lnTo>
                  <a:lnTo>
                    <a:pt x="34" y="279"/>
                  </a:lnTo>
                  <a:lnTo>
                    <a:pt x="35" y="282"/>
                  </a:lnTo>
                  <a:lnTo>
                    <a:pt x="38" y="281"/>
                  </a:lnTo>
                  <a:lnTo>
                    <a:pt x="36" y="275"/>
                  </a:lnTo>
                  <a:lnTo>
                    <a:pt x="35" y="275"/>
                  </a:lnTo>
                  <a:lnTo>
                    <a:pt x="35" y="277"/>
                  </a:lnTo>
                  <a:lnTo>
                    <a:pt x="39" y="277"/>
                  </a:lnTo>
                  <a:lnTo>
                    <a:pt x="39" y="273"/>
                  </a:lnTo>
                  <a:lnTo>
                    <a:pt x="34" y="273"/>
                  </a:lnTo>
                  <a:lnTo>
                    <a:pt x="34" y="276"/>
                  </a:lnTo>
                  <a:lnTo>
                    <a:pt x="36" y="279"/>
                  </a:lnTo>
                  <a:lnTo>
                    <a:pt x="40" y="275"/>
                  </a:lnTo>
                  <a:lnTo>
                    <a:pt x="36" y="271"/>
                  </a:lnTo>
                  <a:lnTo>
                    <a:pt x="34" y="273"/>
                  </a:lnTo>
                  <a:lnTo>
                    <a:pt x="34" y="277"/>
                  </a:lnTo>
                  <a:lnTo>
                    <a:pt x="39" y="277"/>
                  </a:lnTo>
                  <a:lnTo>
                    <a:pt x="39" y="269"/>
                  </a:lnTo>
                  <a:lnTo>
                    <a:pt x="36" y="269"/>
                  </a:lnTo>
                  <a:lnTo>
                    <a:pt x="34" y="268"/>
                  </a:lnTo>
                  <a:lnTo>
                    <a:pt x="32" y="271"/>
                  </a:lnTo>
                  <a:lnTo>
                    <a:pt x="32" y="275"/>
                  </a:lnTo>
                  <a:lnTo>
                    <a:pt x="38" y="275"/>
                  </a:lnTo>
                  <a:lnTo>
                    <a:pt x="38" y="267"/>
                  </a:lnTo>
                  <a:lnTo>
                    <a:pt x="32" y="267"/>
                  </a:lnTo>
                  <a:lnTo>
                    <a:pt x="32" y="269"/>
                  </a:lnTo>
                  <a:lnTo>
                    <a:pt x="35" y="267"/>
                  </a:lnTo>
                  <a:lnTo>
                    <a:pt x="34" y="266"/>
                  </a:lnTo>
                  <a:lnTo>
                    <a:pt x="31" y="268"/>
                  </a:lnTo>
                  <a:lnTo>
                    <a:pt x="34" y="271"/>
                  </a:lnTo>
                  <a:lnTo>
                    <a:pt x="38" y="267"/>
                  </a:lnTo>
                  <a:lnTo>
                    <a:pt x="34" y="263"/>
                  </a:lnTo>
                  <a:lnTo>
                    <a:pt x="31" y="266"/>
                  </a:lnTo>
                  <a:lnTo>
                    <a:pt x="31" y="269"/>
                  </a:lnTo>
                  <a:lnTo>
                    <a:pt x="36" y="269"/>
                  </a:lnTo>
                  <a:lnTo>
                    <a:pt x="36" y="262"/>
                  </a:lnTo>
                  <a:lnTo>
                    <a:pt x="30" y="262"/>
                  </a:lnTo>
                  <a:lnTo>
                    <a:pt x="30" y="264"/>
                  </a:lnTo>
                  <a:lnTo>
                    <a:pt x="31" y="268"/>
                  </a:lnTo>
                  <a:lnTo>
                    <a:pt x="34" y="267"/>
                  </a:lnTo>
                  <a:lnTo>
                    <a:pt x="32" y="260"/>
                  </a:lnTo>
                  <a:lnTo>
                    <a:pt x="30" y="260"/>
                  </a:lnTo>
                  <a:lnTo>
                    <a:pt x="30" y="263"/>
                  </a:lnTo>
                  <a:lnTo>
                    <a:pt x="34" y="263"/>
                  </a:lnTo>
                  <a:lnTo>
                    <a:pt x="34" y="262"/>
                  </a:lnTo>
                  <a:lnTo>
                    <a:pt x="30" y="262"/>
                  </a:lnTo>
                  <a:lnTo>
                    <a:pt x="30" y="266"/>
                  </a:lnTo>
                  <a:lnTo>
                    <a:pt x="35" y="266"/>
                  </a:lnTo>
                  <a:lnTo>
                    <a:pt x="35" y="258"/>
                  </a:lnTo>
                  <a:lnTo>
                    <a:pt x="32" y="258"/>
                  </a:lnTo>
                  <a:lnTo>
                    <a:pt x="30" y="257"/>
                  </a:lnTo>
                  <a:lnTo>
                    <a:pt x="28" y="259"/>
                  </a:lnTo>
                  <a:lnTo>
                    <a:pt x="28" y="263"/>
                  </a:lnTo>
                  <a:lnTo>
                    <a:pt x="34" y="263"/>
                  </a:lnTo>
                  <a:lnTo>
                    <a:pt x="34" y="257"/>
                  </a:lnTo>
                  <a:lnTo>
                    <a:pt x="31" y="254"/>
                  </a:lnTo>
                  <a:lnTo>
                    <a:pt x="28" y="257"/>
                  </a:lnTo>
                  <a:lnTo>
                    <a:pt x="32" y="257"/>
                  </a:lnTo>
                  <a:lnTo>
                    <a:pt x="32" y="254"/>
                  </a:lnTo>
                  <a:lnTo>
                    <a:pt x="28" y="254"/>
                  </a:lnTo>
                  <a:lnTo>
                    <a:pt x="28" y="258"/>
                  </a:lnTo>
                  <a:lnTo>
                    <a:pt x="34" y="258"/>
                  </a:lnTo>
                  <a:lnTo>
                    <a:pt x="34" y="250"/>
                  </a:lnTo>
                  <a:lnTo>
                    <a:pt x="28" y="250"/>
                  </a:lnTo>
                  <a:lnTo>
                    <a:pt x="28" y="253"/>
                  </a:lnTo>
                  <a:lnTo>
                    <a:pt x="31" y="250"/>
                  </a:lnTo>
                  <a:lnTo>
                    <a:pt x="28" y="247"/>
                  </a:lnTo>
                  <a:lnTo>
                    <a:pt x="23" y="247"/>
                  </a:lnTo>
                  <a:lnTo>
                    <a:pt x="23" y="250"/>
                  </a:lnTo>
                  <a:lnTo>
                    <a:pt x="25" y="254"/>
                  </a:lnTo>
                  <a:lnTo>
                    <a:pt x="27" y="253"/>
                  </a:lnTo>
                  <a:lnTo>
                    <a:pt x="35" y="245"/>
                  </a:lnTo>
                  <a:lnTo>
                    <a:pt x="26" y="245"/>
                  </a:lnTo>
                  <a:lnTo>
                    <a:pt x="26" y="247"/>
                  </a:lnTo>
                  <a:lnTo>
                    <a:pt x="27" y="245"/>
                  </a:lnTo>
                  <a:lnTo>
                    <a:pt x="25" y="244"/>
                  </a:lnTo>
                  <a:lnTo>
                    <a:pt x="23" y="246"/>
                  </a:lnTo>
                  <a:lnTo>
                    <a:pt x="23" y="250"/>
                  </a:lnTo>
                  <a:lnTo>
                    <a:pt x="26" y="250"/>
                  </a:lnTo>
                  <a:lnTo>
                    <a:pt x="27" y="244"/>
                  </a:lnTo>
                  <a:lnTo>
                    <a:pt x="25" y="242"/>
                  </a:lnTo>
                  <a:lnTo>
                    <a:pt x="23" y="245"/>
                  </a:lnTo>
                  <a:lnTo>
                    <a:pt x="27" y="245"/>
                  </a:lnTo>
                  <a:lnTo>
                    <a:pt x="27" y="241"/>
                  </a:lnTo>
                  <a:lnTo>
                    <a:pt x="21" y="241"/>
                  </a:lnTo>
                  <a:lnTo>
                    <a:pt x="21" y="244"/>
                  </a:lnTo>
                  <a:lnTo>
                    <a:pt x="25" y="244"/>
                  </a:lnTo>
                  <a:lnTo>
                    <a:pt x="25" y="242"/>
                  </a:lnTo>
                  <a:lnTo>
                    <a:pt x="21" y="242"/>
                  </a:lnTo>
                  <a:lnTo>
                    <a:pt x="22" y="246"/>
                  </a:lnTo>
                  <a:lnTo>
                    <a:pt x="26" y="245"/>
                  </a:lnTo>
                  <a:lnTo>
                    <a:pt x="31" y="242"/>
                  </a:lnTo>
                  <a:lnTo>
                    <a:pt x="26" y="237"/>
                  </a:lnTo>
                  <a:lnTo>
                    <a:pt x="22" y="237"/>
                  </a:lnTo>
                  <a:lnTo>
                    <a:pt x="22" y="240"/>
                  </a:lnTo>
                  <a:lnTo>
                    <a:pt x="26" y="240"/>
                  </a:lnTo>
                  <a:lnTo>
                    <a:pt x="26" y="238"/>
                  </a:lnTo>
                  <a:lnTo>
                    <a:pt x="22" y="238"/>
                  </a:lnTo>
                  <a:lnTo>
                    <a:pt x="22" y="242"/>
                  </a:lnTo>
                  <a:lnTo>
                    <a:pt x="27" y="242"/>
                  </a:lnTo>
                  <a:lnTo>
                    <a:pt x="27" y="236"/>
                  </a:lnTo>
                  <a:lnTo>
                    <a:pt x="25" y="233"/>
                  </a:lnTo>
                  <a:lnTo>
                    <a:pt x="21" y="233"/>
                  </a:lnTo>
                  <a:lnTo>
                    <a:pt x="21" y="236"/>
                  </a:lnTo>
                  <a:lnTo>
                    <a:pt x="23" y="233"/>
                  </a:lnTo>
                  <a:lnTo>
                    <a:pt x="22" y="232"/>
                  </a:lnTo>
                  <a:lnTo>
                    <a:pt x="19" y="235"/>
                  </a:lnTo>
                  <a:lnTo>
                    <a:pt x="22" y="237"/>
                  </a:lnTo>
                  <a:lnTo>
                    <a:pt x="26" y="233"/>
                  </a:lnTo>
                  <a:lnTo>
                    <a:pt x="22" y="229"/>
                  </a:lnTo>
                  <a:lnTo>
                    <a:pt x="19" y="232"/>
                  </a:lnTo>
                  <a:lnTo>
                    <a:pt x="23" y="232"/>
                  </a:lnTo>
                  <a:lnTo>
                    <a:pt x="23" y="227"/>
                  </a:lnTo>
                  <a:lnTo>
                    <a:pt x="18" y="227"/>
                  </a:lnTo>
                  <a:lnTo>
                    <a:pt x="18" y="229"/>
                  </a:lnTo>
                  <a:lnTo>
                    <a:pt x="22" y="229"/>
                  </a:lnTo>
                  <a:lnTo>
                    <a:pt x="22" y="228"/>
                  </a:lnTo>
                  <a:lnTo>
                    <a:pt x="18" y="228"/>
                  </a:lnTo>
                  <a:lnTo>
                    <a:pt x="21" y="231"/>
                  </a:lnTo>
                  <a:lnTo>
                    <a:pt x="27" y="224"/>
                  </a:lnTo>
                  <a:lnTo>
                    <a:pt x="18" y="224"/>
                  </a:lnTo>
                  <a:lnTo>
                    <a:pt x="18" y="227"/>
                  </a:lnTo>
                  <a:lnTo>
                    <a:pt x="22" y="227"/>
                  </a:lnTo>
                  <a:lnTo>
                    <a:pt x="22" y="223"/>
                  </a:lnTo>
                  <a:lnTo>
                    <a:pt x="17" y="223"/>
                  </a:lnTo>
                  <a:lnTo>
                    <a:pt x="17" y="225"/>
                  </a:lnTo>
                  <a:lnTo>
                    <a:pt x="21" y="225"/>
                  </a:lnTo>
                  <a:lnTo>
                    <a:pt x="21" y="224"/>
                  </a:lnTo>
                  <a:lnTo>
                    <a:pt x="17" y="224"/>
                  </a:lnTo>
                  <a:lnTo>
                    <a:pt x="17" y="228"/>
                  </a:lnTo>
                  <a:lnTo>
                    <a:pt x="19" y="228"/>
                  </a:lnTo>
                  <a:lnTo>
                    <a:pt x="22" y="227"/>
                  </a:lnTo>
                  <a:lnTo>
                    <a:pt x="22" y="220"/>
                  </a:lnTo>
                  <a:lnTo>
                    <a:pt x="16" y="219"/>
                  </a:lnTo>
                  <a:lnTo>
                    <a:pt x="14" y="222"/>
                  </a:lnTo>
                  <a:lnTo>
                    <a:pt x="18" y="222"/>
                  </a:lnTo>
                  <a:lnTo>
                    <a:pt x="18" y="220"/>
                  </a:lnTo>
                  <a:lnTo>
                    <a:pt x="14" y="220"/>
                  </a:lnTo>
                  <a:lnTo>
                    <a:pt x="14" y="224"/>
                  </a:lnTo>
                  <a:lnTo>
                    <a:pt x="19" y="224"/>
                  </a:lnTo>
                  <a:lnTo>
                    <a:pt x="19" y="218"/>
                  </a:lnTo>
                  <a:lnTo>
                    <a:pt x="17" y="215"/>
                  </a:lnTo>
                  <a:lnTo>
                    <a:pt x="14" y="218"/>
                  </a:lnTo>
                  <a:lnTo>
                    <a:pt x="16" y="222"/>
                  </a:lnTo>
                  <a:lnTo>
                    <a:pt x="21" y="219"/>
                  </a:lnTo>
                  <a:lnTo>
                    <a:pt x="21" y="212"/>
                  </a:lnTo>
                  <a:lnTo>
                    <a:pt x="16" y="212"/>
                  </a:lnTo>
                  <a:lnTo>
                    <a:pt x="16" y="215"/>
                  </a:lnTo>
                  <a:lnTo>
                    <a:pt x="19" y="215"/>
                  </a:lnTo>
                  <a:lnTo>
                    <a:pt x="19" y="211"/>
                  </a:lnTo>
                  <a:lnTo>
                    <a:pt x="14" y="211"/>
                  </a:lnTo>
                  <a:lnTo>
                    <a:pt x="14" y="214"/>
                  </a:lnTo>
                  <a:lnTo>
                    <a:pt x="17" y="216"/>
                  </a:lnTo>
                  <a:lnTo>
                    <a:pt x="19" y="214"/>
                  </a:lnTo>
                  <a:lnTo>
                    <a:pt x="19" y="209"/>
                  </a:lnTo>
                  <a:lnTo>
                    <a:pt x="14" y="209"/>
                  </a:lnTo>
                  <a:lnTo>
                    <a:pt x="14" y="211"/>
                  </a:lnTo>
                  <a:lnTo>
                    <a:pt x="18" y="211"/>
                  </a:lnTo>
                  <a:lnTo>
                    <a:pt x="18" y="209"/>
                  </a:lnTo>
                  <a:lnTo>
                    <a:pt x="16" y="206"/>
                  </a:lnTo>
                  <a:lnTo>
                    <a:pt x="13" y="209"/>
                  </a:lnTo>
                  <a:lnTo>
                    <a:pt x="13" y="212"/>
                  </a:lnTo>
                  <a:lnTo>
                    <a:pt x="19" y="212"/>
                  </a:lnTo>
                  <a:lnTo>
                    <a:pt x="19" y="205"/>
                  </a:lnTo>
                  <a:lnTo>
                    <a:pt x="12" y="205"/>
                  </a:lnTo>
                  <a:lnTo>
                    <a:pt x="12" y="207"/>
                  </a:lnTo>
                  <a:lnTo>
                    <a:pt x="16" y="207"/>
                  </a:lnTo>
                  <a:lnTo>
                    <a:pt x="16" y="205"/>
                  </a:lnTo>
                  <a:lnTo>
                    <a:pt x="12" y="205"/>
                  </a:lnTo>
                  <a:lnTo>
                    <a:pt x="13" y="209"/>
                  </a:lnTo>
                  <a:lnTo>
                    <a:pt x="18" y="206"/>
                  </a:lnTo>
                  <a:lnTo>
                    <a:pt x="18" y="200"/>
                  </a:lnTo>
                  <a:lnTo>
                    <a:pt x="10" y="200"/>
                  </a:lnTo>
                  <a:lnTo>
                    <a:pt x="10" y="202"/>
                  </a:lnTo>
                  <a:lnTo>
                    <a:pt x="13" y="205"/>
                  </a:lnTo>
                  <a:lnTo>
                    <a:pt x="16" y="202"/>
                  </a:lnTo>
                  <a:lnTo>
                    <a:pt x="16" y="197"/>
                  </a:lnTo>
                  <a:lnTo>
                    <a:pt x="12" y="197"/>
                  </a:lnTo>
                  <a:lnTo>
                    <a:pt x="12" y="201"/>
                  </a:lnTo>
                  <a:lnTo>
                    <a:pt x="17" y="201"/>
                  </a:lnTo>
                  <a:lnTo>
                    <a:pt x="17" y="192"/>
                  </a:lnTo>
                  <a:lnTo>
                    <a:pt x="12" y="192"/>
                  </a:lnTo>
                  <a:lnTo>
                    <a:pt x="12" y="194"/>
                  </a:lnTo>
                  <a:lnTo>
                    <a:pt x="16" y="194"/>
                  </a:lnTo>
                  <a:lnTo>
                    <a:pt x="16" y="192"/>
                  </a:lnTo>
                  <a:lnTo>
                    <a:pt x="12" y="192"/>
                  </a:lnTo>
                  <a:lnTo>
                    <a:pt x="12" y="196"/>
                  </a:lnTo>
                  <a:lnTo>
                    <a:pt x="17" y="196"/>
                  </a:lnTo>
                  <a:lnTo>
                    <a:pt x="17" y="188"/>
                  </a:lnTo>
                  <a:lnTo>
                    <a:pt x="9" y="188"/>
                  </a:lnTo>
                  <a:lnTo>
                    <a:pt x="9" y="190"/>
                  </a:lnTo>
                  <a:lnTo>
                    <a:pt x="10" y="194"/>
                  </a:lnTo>
                  <a:lnTo>
                    <a:pt x="16" y="192"/>
                  </a:lnTo>
                  <a:lnTo>
                    <a:pt x="16" y="185"/>
                  </a:lnTo>
                  <a:lnTo>
                    <a:pt x="13" y="183"/>
                  </a:lnTo>
                  <a:lnTo>
                    <a:pt x="9" y="183"/>
                  </a:lnTo>
                  <a:lnTo>
                    <a:pt x="9" y="185"/>
                  </a:lnTo>
                  <a:lnTo>
                    <a:pt x="12" y="188"/>
                  </a:lnTo>
                  <a:lnTo>
                    <a:pt x="18" y="181"/>
                  </a:lnTo>
                  <a:lnTo>
                    <a:pt x="9" y="181"/>
                  </a:lnTo>
                  <a:lnTo>
                    <a:pt x="9" y="184"/>
                  </a:lnTo>
                  <a:lnTo>
                    <a:pt x="13" y="184"/>
                  </a:lnTo>
                  <a:lnTo>
                    <a:pt x="13" y="183"/>
                  </a:lnTo>
                  <a:lnTo>
                    <a:pt x="9" y="183"/>
                  </a:lnTo>
                  <a:lnTo>
                    <a:pt x="12" y="185"/>
                  </a:lnTo>
                  <a:lnTo>
                    <a:pt x="14" y="183"/>
                  </a:lnTo>
                  <a:lnTo>
                    <a:pt x="14" y="177"/>
                  </a:lnTo>
                  <a:lnTo>
                    <a:pt x="9" y="177"/>
                  </a:lnTo>
                  <a:lnTo>
                    <a:pt x="9" y="180"/>
                  </a:lnTo>
                  <a:lnTo>
                    <a:pt x="13" y="180"/>
                  </a:lnTo>
                  <a:lnTo>
                    <a:pt x="13" y="177"/>
                  </a:lnTo>
                  <a:lnTo>
                    <a:pt x="9" y="177"/>
                  </a:lnTo>
                  <a:lnTo>
                    <a:pt x="10" y="181"/>
                  </a:lnTo>
                  <a:lnTo>
                    <a:pt x="13" y="180"/>
                  </a:lnTo>
                  <a:lnTo>
                    <a:pt x="12" y="174"/>
                  </a:lnTo>
                  <a:lnTo>
                    <a:pt x="9" y="174"/>
                  </a:lnTo>
                  <a:lnTo>
                    <a:pt x="9" y="176"/>
                  </a:lnTo>
                  <a:lnTo>
                    <a:pt x="13" y="176"/>
                  </a:lnTo>
                  <a:lnTo>
                    <a:pt x="13" y="170"/>
                  </a:lnTo>
                  <a:lnTo>
                    <a:pt x="9" y="170"/>
                  </a:lnTo>
                  <a:lnTo>
                    <a:pt x="9" y="174"/>
                  </a:lnTo>
                  <a:lnTo>
                    <a:pt x="18" y="174"/>
                  </a:lnTo>
                  <a:lnTo>
                    <a:pt x="13" y="167"/>
                  </a:lnTo>
                  <a:lnTo>
                    <a:pt x="12" y="166"/>
                  </a:lnTo>
                  <a:lnTo>
                    <a:pt x="9" y="168"/>
                  </a:lnTo>
                  <a:lnTo>
                    <a:pt x="12" y="171"/>
                  </a:lnTo>
                  <a:lnTo>
                    <a:pt x="14" y="168"/>
                  </a:lnTo>
                  <a:lnTo>
                    <a:pt x="14" y="162"/>
                  </a:lnTo>
                  <a:lnTo>
                    <a:pt x="12" y="162"/>
                  </a:lnTo>
                  <a:lnTo>
                    <a:pt x="9" y="161"/>
                  </a:lnTo>
                  <a:lnTo>
                    <a:pt x="8" y="163"/>
                  </a:lnTo>
                  <a:lnTo>
                    <a:pt x="10" y="166"/>
                  </a:lnTo>
                  <a:lnTo>
                    <a:pt x="12" y="165"/>
                  </a:lnTo>
                  <a:lnTo>
                    <a:pt x="9" y="162"/>
                  </a:lnTo>
                  <a:lnTo>
                    <a:pt x="9" y="166"/>
                  </a:lnTo>
                  <a:lnTo>
                    <a:pt x="14" y="166"/>
                  </a:lnTo>
                  <a:lnTo>
                    <a:pt x="14" y="158"/>
                  </a:lnTo>
                  <a:lnTo>
                    <a:pt x="9" y="158"/>
                  </a:lnTo>
                  <a:lnTo>
                    <a:pt x="9" y="161"/>
                  </a:lnTo>
                  <a:lnTo>
                    <a:pt x="13" y="161"/>
                  </a:lnTo>
                  <a:lnTo>
                    <a:pt x="13" y="158"/>
                  </a:lnTo>
                  <a:lnTo>
                    <a:pt x="9" y="158"/>
                  </a:lnTo>
                  <a:lnTo>
                    <a:pt x="9" y="162"/>
                  </a:lnTo>
                  <a:lnTo>
                    <a:pt x="12" y="162"/>
                  </a:lnTo>
                  <a:lnTo>
                    <a:pt x="13" y="155"/>
                  </a:lnTo>
                  <a:lnTo>
                    <a:pt x="10" y="154"/>
                  </a:lnTo>
                  <a:lnTo>
                    <a:pt x="9" y="157"/>
                  </a:lnTo>
                  <a:lnTo>
                    <a:pt x="12" y="154"/>
                  </a:lnTo>
                  <a:lnTo>
                    <a:pt x="10" y="153"/>
                  </a:lnTo>
                  <a:lnTo>
                    <a:pt x="8" y="155"/>
                  </a:lnTo>
                  <a:lnTo>
                    <a:pt x="8" y="159"/>
                  </a:lnTo>
                  <a:lnTo>
                    <a:pt x="14" y="159"/>
                  </a:lnTo>
                  <a:lnTo>
                    <a:pt x="14" y="153"/>
                  </a:lnTo>
                  <a:lnTo>
                    <a:pt x="12" y="150"/>
                  </a:lnTo>
                  <a:lnTo>
                    <a:pt x="9" y="153"/>
                  </a:lnTo>
                  <a:lnTo>
                    <a:pt x="12" y="155"/>
                  </a:lnTo>
                  <a:lnTo>
                    <a:pt x="17" y="150"/>
                  </a:lnTo>
                  <a:lnTo>
                    <a:pt x="13" y="146"/>
                  </a:lnTo>
                  <a:lnTo>
                    <a:pt x="10" y="149"/>
                  </a:lnTo>
                  <a:lnTo>
                    <a:pt x="13" y="152"/>
                  </a:lnTo>
                  <a:lnTo>
                    <a:pt x="16" y="149"/>
                  </a:lnTo>
                  <a:lnTo>
                    <a:pt x="16" y="144"/>
                  </a:lnTo>
                  <a:lnTo>
                    <a:pt x="9" y="144"/>
                  </a:lnTo>
                  <a:lnTo>
                    <a:pt x="9" y="146"/>
                  </a:lnTo>
                  <a:lnTo>
                    <a:pt x="13" y="146"/>
                  </a:lnTo>
                  <a:lnTo>
                    <a:pt x="13" y="145"/>
                  </a:lnTo>
                  <a:lnTo>
                    <a:pt x="9" y="145"/>
                  </a:lnTo>
                  <a:lnTo>
                    <a:pt x="9" y="149"/>
                  </a:lnTo>
                  <a:lnTo>
                    <a:pt x="14" y="149"/>
                  </a:lnTo>
                  <a:lnTo>
                    <a:pt x="14" y="140"/>
                  </a:lnTo>
                  <a:lnTo>
                    <a:pt x="9" y="140"/>
                  </a:lnTo>
                  <a:lnTo>
                    <a:pt x="9" y="143"/>
                  </a:lnTo>
                  <a:lnTo>
                    <a:pt x="13" y="143"/>
                  </a:lnTo>
                  <a:lnTo>
                    <a:pt x="13" y="141"/>
                  </a:lnTo>
                  <a:lnTo>
                    <a:pt x="9" y="141"/>
                  </a:lnTo>
                  <a:lnTo>
                    <a:pt x="9" y="145"/>
                  </a:lnTo>
                  <a:lnTo>
                    <a:pt x="19" y="145"/>
                  </a:lnTo>
                  <a:lnTo>
                    <a:pt x="14" y="139"/>
                  </a:lnTo>
                  <a:lnTo>
                    <a:pt x="13" y="137"/>
                  </a:lnTo>
                  <a:lnTo>
                    <a:pt x="10" y="140"/>
                  </a:lnTo>
                  <a:lnTo>
                    <a:pt x="14" y="140"/>
                  </a:lnTo>
                  <a:lnTo>
                    <a:pt x="14" y="135"/>
                  </a:lnTo>
                  <a:lnTo>
                    <a:pt x="9" y="135"/>
                  </a:lnTo>
                  <a:lnTo>
                    <a:pt x="9" y="137"/>
                  </a:lnTo>
                  <a:lnTo>
                    <a:pt x="10" y="141"/>
                  </a:lnTo>
                  <a:lnTo>
                    <a:pt x="13" y="140"/>
                  </a:lnTo>
                  <a:lnTo>
                    <a:pt x="19" y="136"/>
                  </a:lnTo>
                  <a:lnTo>
                    <a:pt x="13" y="133"/>
                  </a:lnTo>
                  <a:lnTo>
                    <a:pt x="10" y="132"/>
                  </a:lnTo>
                  <a:lnTo>
                    <a:pt x="9" y="135"/>
                  </a:lnTo>
                  <a:lnTo>
                    <a:pt x="13" y="135"/>
                  </a:lnTo>
                  <a:lnTo>
                    <a:pt x="13" y="133"/>
                  </a:lnTo>
                  <a:lnTo>
                    <a:pt x="9" y="133"/>
                  </a:lnTo>
                  <a:lnTo>
                    <a:pt x="9" y="137"/>
                  </a:lnTo>
                  <a:lnTo>
                    <a:pt x="16" y="137"/>
                  </a:lnTo>
                  <a:lnTo>
                    <a:pt x="16" y="130"/>
                  </a:lnTo>
                  <a:lnTo>
                    <a:pt x="13" y="127"/>
                  </a:lnTo>
                  <a:lnTo>
                    <a:pt x="10" y="130"/>
                  </a:lnTo>
                  <a:lnTo>
                    <a:pt x="14" y="130"/>
                  </a:lnTo>
                  <a:lnTo>
                    <a:pt x="14" y="128"/>
                  </a:lnTo>
                  <a:lnTo>
                    <a:pt x="10" y="128"/>
                  </a:lnTo>
                  <a:lnTo>
                    <a:pt x="10" y="132"/>
                  </a:lnTo>
                  <a:lnTo>
                    <a:pt x="12" y="132"/>
                  </a:lnTo>
                  <a:lnTo>
                    <a:pt x="13" y="126"/>
                  </a:lnTo>
                  <a:lnTo>
                    <a:pt x="10" y="124"/>
                  </a:lnTo>
                  <a:lnTo>
                    <a:pt x="9" y="127"/>
                  </a:lnTo>
                  <a:lnTo>
                    <a:pt x="9" y="131"/>
                  </a:lnTo>
                  <a:lnTo>
                    <a:pt x="12" y="131"/>
                  </a:lnTo>
                  <a:lnTo>
                    <a:pt x="17" y="126"/>
                  </a:lnTo>
                  <a:lnTo>
                    <a:pt x="13" y="122"/>
                  </a:lnTo>
                  <a:lnTo>
                    <a:pt x="10" y="124"/>
                  </a:lnTo>
                  <a:lnTo>
                    <a:pt x="10" y="128"/>
                  </a:lnTo>
                  <a:lnTo>
                    <a:pt x="16" y="128"/>
                  </a:lnTo>
                  <a:lnTo>
                    <a:pt x="16" y="120"/>
                  </a:lnTo>
                  <a:lnTo>
                    <a:pt x="9" y="120"/>
                  </a:lnTo>
                  <a:lnTo>
                    <a:pt x="9" y="123"/>
                  </a:lnTo>
                  <a:lnTo>
                    <a:pt x="10" y="127"/>
                  </a:lnTo>
                  <a:lnTo>
                    <a:pt x="14" y="126"/>
                  </a:lnTo>
                  <a:lnTo>
                    <a:pt x="17" y="124"/>
                  </a:lnTo>
                  <a:lnTo>
                    <a:pt x="17" y="118"/>
                  </a:lnTo>
                  <a:lnTo>
                    <a:pt x="12" y="118"/>
                  </a:lnTo>
                  <a:lnTo>
                    <a:pt x="12" y="120"/>
                  </a:lnTo>
                  <a:lnTo>
                    <a:pt x="14" y="123"/>
                  </a:lnTo>
                  <a:lnTo>
                    <a:pt x="21" y="117"/>
                  </a:lnTo>
                  <a:lnTo>
                    <a:pt x="12" y="117"/>
                  </a:lnTo>
                  <a:lnTo>
                    <a:pt x="12" y="119"/>
                  </a:lnTo>
                  <a:lnTo>
                    <a:pt x="14" y="117"/>
                  </a:lnTo>
                  <a:lnTo>
                    <a:pt x="12" y="114"/>
                  </a:lnTo>
                  <a:lnTo>
                    <a:pt x="9" y="117"/>
                  </a:lnTo>
                  <a:lnTo>
                    <a:pt x="9" y="120"/>
                  </a:lnTo>
                  <a:lnTo>
                    <a:pt x="12" y="120"/>
                  </a:lnTo>
                  <a:lnTo>
                    <a:pt x="19" y="113"/>
                  </a:lnTo>
                  <a:lnTo>
                    <a:pt x="10" y="113"/>
                  </a:lnTo>
                  <a:lnTo>
                    <a:pt x="10" y="115"/>
                  </a:lnTo>
                  <a:lnTo>
                    <a:pt x="14" y="115"/>
                  </a:lnTo>
                  <a:lnTo>
                    <a:pt x="14" y="114"/>
                  </a:lnTo>
                  <a:lnTo>
                    <a:pt x="10" y="114"/>
                  </a:lnTo>
                  <a:lnTo>
                    <a:pt x="10" y="118"/>
                  </a:lnTo>
                  <a:lnTo>
                    <a:pt x="13" y="118"/>
                  </a:lnTo>
                  <a:lnTo>
                    <a:pt x="21" y="110"/>
                  </a:lnTo>
                  <a:lnTo>
                    <a:pt x="12" y="110"/>
                  </a:lnTo>
                  <a:lnTo>
                    <a:pt x="12" y="113"/>
                  </a:lnTo>
                  <a:lnTo>
                    <a:pt x="13" y="110"/>
                  </a:lnTo>
                  <a:lnTo>
                    <a:pt x="10" y="109"/>
                  </a:lnTo>
                  <a:lnTo>
                    <a:pt x="9" y="111"/>
                  </a:lnTo>
                  <a:lnTo>
                    <a:pt x="12" y="114"/>
                  </a:lnTo>
                  <a:lnTo>
                    <a:pt x="13" y="113"/>
                  </a:lnTo>
                  <a:lnTo>
                    <a:pt x="10" y="110"/>
                  </a:lnTo>
                  <a:lnTo>
                    <a:pt x="10" y="114"/>
                  </a:lnTo>
                  <a:lnTo>
                    <a:pt x="16" y="114"/>
                  </a:lnTo>
                  <a:lnTo>
                    <a:pt x="16" y="106"/>
                  </a:lnTo>
                  <a:lnTo>
                    <a:pt x="10" y="106"/>
                  </a:lnTo>
                  <a:lnTo>
                    <a:pt x="10" y="109"/>
                  </a:lnTo>
                  <a:lnTo>
                    <a:pt x="14" y="109"/>
                  </a:lnTo>
                  <a:lnTo>
                    <a:pt x="14" y="108"/>
                  </a:lnTo>
                  <a:lnTo>
                    <a:pt x="10" y="108"/>
                  </a:lnTo>
                  <a:lnTo>
                    <a:pt x="10" y="111"/>
                  </a:lnTo>
                  <a:lnTo>
                    <a:pt x="13" y="111"/>
                  </a:lnTo>
                  <a:lnTo>
                    <a:pt x="14" y="105"/>
                  </a:lnTo>
                  <a:lnTo>
                    <a:pt x="10" y="104"/>
                  </a:lnTo>
                  <a:lnTo>
                    <a:pt x="9" y="106"/>
                  </a:lnTo>
                  <a:lnTo>
                    <a:pt x="10" y="110"/>
                  </a:lnTo>
                  <a:lnTo>
                    <a:pt x="16" y="108"/>
                  </a:lnTo>
                  <a:lnTo>
                    <a:pt x="16" y="104"/>
                  </a:lnTo>
                  <a:lnTo>
                    <a:pt x="12" y="104"/>
                  </a:lnTo>
                  <a:lnTo>
                    <a:pt x="14" y="106"/>
                  </a:lnTo>
                  <a:lnTo>
                    <a:pt x="21" y="100"/>
                  </a:lnTo>
                  <a:lnTo>
                    <a:pt x="12" y="100"/>
                  </a:lnTo>
                  <a:lnTo>
                    <a:pt x="12" y="102"/>
                  </a:lnTo>
                  <a:lnTo>
                    <a:pt x="14" y="100"/>
                  </a:lnTo>
                  <a:lnTo>
                    <a:pt x="13" y="98"/>
                  </a:lnTo>
                  <a:lnTo>
                    <a:pt x="10" y="101"/>
                  </a:lnTo>
                  <a:lnTo>
                    <a:pt x="13" y="104"/>
                  </a:lnTo>
                  <a:lnTo>
                    <a:pt x="21" y="96"/>
                  </a:lnTo>
                  <a:lnTo>
                    <a:pt x="12" y="96"/>
                  </a:lnTo>
                  <a:lnTo>
                    <a:pt x="12" y="98"/>
                  </a:lnTo>
                  <a:lnTo>
                    <a:pt x="16" y="98"/>
                  </a:lnTo>
                  <a:lnTo>
                    <a:pt x="16" y="97"/>
                  </a:lnTo>
                  <a:lnTo>
                    <a:pt x="12" y="97"/>
                  </a:lnTo>
                  <a:lnTo>
                    <a:pt x="12" y="101"/>
                  </a:lnTo>
                  <a:lnTo>
                    <a:pt x="17" y="101"/>
                  </a:lnTo>
                  <a:lnTo>
                    <a:pt x="17" y="92"/>
                  </a:lnTo>
                  <a:lnTo>
                    <a:pt x="14" y="89"/>
                  </a:lnTo>
                  <a:lnTo>
                    <a:pt x="10" y="89"/>
                  </a:lnTo>
                  <a:lnTo>
                    <a:pt x="10" y="92"/>
                  </a:lnTo>
                  <a:lnTo>
                    <a:pt x="14" y="92"/>
                  </a:lnTo>
                  <a:lnTo>
                    <a:pt x="14" y="91"/>
                  </a:lnTo>
                  <a:lnTo>
                    <a:pt x="10" y="91"/>
                  </a:lnTo>
                  <a:lnTo>
                    <a:pt x="10" y="95"/>
                  </a:lnTo>
                  <a:lnTo>
                    <a:pt x="18" y="95"/>
                  </a:lnTo>
                  <a:lnTo>
                    <a:pt x="18" y="87"/>
                  </a:lnTo>
                  <a:lnTo>
                    <a:pt x="16" y="87"/>
                  </a:lnTo>
                  <a:lnTo>
                    <a:pt x="13" y="86"/>
                  </a:lnTo>
                  <a:lnTo>
                    <a:pt x="12" y="88"/>
                  </a:lnTo>
                  <a:lnTo>
                    <a:pt x="14" y="91"/>
                  </a:lnTo>
                  <a:lnTo>
                    <a:pt x="17" y="88"/>
                  </a:lnTo>
                  <a:lnTo>
                    <a:pt x="17" y="83"/>
                  </a:lnTo>
                  <a:lnTo>
                    <a:pt x="14" y="80"/>
                  </a:lnTo>
                  <a:lnTo>
                    <a:pt x="12" y="83"/>
                  </a:lnTo>
                  <a:lnTo>
                    <a:pt x="16" y="83"/>
                  </a:lnTo>
                  <a:lnTo>
                    <a:pt x="16" y="80"/>
                  </a:lnTo>
                  <a:lnTo>
                    <a:pt x="12" y="80"/>
                  </a:lnTo>
                  <a:lnTo>
                    <a:pt x="12" y="84"/>
                  </a:lnTo>
                  <a:lnTo>
                    <a:pt x="16" y="84"/>
                  </a:lnTo>
                  <a:lnTo>
                    <a:pt x="19" y="80"/>
                  </a:lnTo>
                  <a:lnTo>
                    <a:pt x="19" y="75"/>
                  </a:lnTo>
                  <a:lnTo>
                    <a:pt x="14" y="75"/>
                  </a:lnTo>
                  <a:lnTo>
                    <a:pt x="14" y="78"/>
                  </a:lnTo>
                  <a:lnTo>
                    <a:pt x="16" y="75"/>
                  </a:lnTo>
                  <a:lnTo>
                    <a:pt x="13" y="74"/>
                  </a:lnTo>
                  <a:lnTo>
                    <a:pt x="12" y="76"/>
                  </a:lnTo>
                  <a:lnTo>
                    <a:pt x="12" y="80"/>
                  </a:lnTo>
                  <a:lnTo>
                    <a:pt x="21" y="80"/>
                  </a:lnTo>
                  <a:lnTo>
                    <a:pt x="16" y="74"/>
                  </a:lnTo>
                  <a:lnTo>
                    <a:pt x="14" y="73"/>
                  </a:lnTo>
                  <a:lnTo>
                    <a:pt x="12" y="75"/>
                  </a:lnTo>
                  <a:lnTo>
                    <a:pt x="14" y="78"/>
                  </a:lnTo>
                  <a:lnTo>
                    <a:pt x="16" y="76"/>
                  </a:lnTo>
                  <a:lnTo>
                    <a:pt x="13" y="74"/>
                  </a:lnTo>
                  <a:lnTo>
                    <a:pt x="13" y="78"/>
                  </a:lnTo>
                  <a:lnTo>
                    <a:pt x="22" y="78"/>
                  </a:lnTo>
                  <a:lnTo>
                    <a:pt x="17" y="71"/>
                  </a:lnTo>
                  <a:lnTo>
                    <a:pt x="16" y="70"/>
                  </a:lnTo>
                  <a:lnTo>
                    <a:pt x="13" y="73"/>
                  </a:lnTo>
                  <a:lnTo>
                    <a:pt x="17" y="73"/>
                  </a:lnTo>
                  <a:lnTo>
                    <a:pt x="17" y="71"/>
                  </a:lnTo>
                  <a:lnTo>
                    <a:pt x="13" y="71"/>
                  </a:lnTo>
                  <a:lnTo>
                    <a:pt x="13" y="75"/>
                  </a:lnTo>
                  <a:lnTo>
                    <a:pt x="22" y="75"/>
                  </a:lnTo>
                  <a:lnTo>
                    <a:pt x="17" y="69"/>
                  </a:lnTo>
                  <a:lnTo>
                    <a:pt x="16" y="67"/>
                  </a:lnTo>
                  <a:lnTo>
                    <a:pt x="12" y="67"/>
                  </a:lnTo>
                  <a:lnTo>
                    <a:pt x="12" y="70"/>
                  </a:lnTo>
                  <a:lnTo>
                    <a:pt x="14" y="73"/>
                  </a:lnTo>
                  <a:lnTo>
                    <a:pt x="17" y="70"/>
                  </a:lnTo>
                  <a:lnTo>
                    <a:pt x="17" y="67"/>
                  </a:lnTo>
                  <a:lnTo>
                    <a:pt x="13" y="67"/>
                  </a:lnTo>
                  <a:lnTo>
                    <a:pt x="13" y="71"/>
                  </a:lnTo>
                  <a:lnTo>
                    <a:pt x="18" y="71"/>
                  </a:lnTo>
                  <a:lnTo>
                    <a:pt x="18" y="62"/>
                  </a:lnTo>
                  <a:lnTo>
                    <a:pt x="13" y="62"/>
                  </a:lnTo>
                  <a:lnTo>
                    <a:pt x="13" y="65"/>
                  </a:lnTo>
                  <a:lnTo>
                    <a:pt x="17" y="65"/>
                  </a:lnTo>
                  <a:lnTo>
                    <a:pt x="17" y="62"/>
                  </a:lnTo>
                  <a:lnTo>
                    <a:pt x="14" y="60"/>
                  </a:lnTo>
                  <a:lnTo>
                    <a:pt x="12" y="62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18" y="58"/>
                  </a:lnTo>
                  <a:lnTo>
                    <a:pt x="13" y="58"/>
                  </a:lnTo>
                  <a:lnTo>
                    <a:pt x="13" y="61"/>
                  </a:lnTo>
                  <a:lnTo>
                    <a:pt x="14" y="65"/>
                  </a:lnTo>
                  <a:lnTo>
                    <a:pt x="19" y="62"/>
                  </a:lnTo>
                  <a:lnTo>
                    <a:pt x="19" y="56"/>
                  </a:lnTo>
                  <a:lnTo>
                    <a:pt x="13" y="56"/>
                  </a:lnTo>
                  <a:lnTo>
                    <a:pt x="13" y="58"/>
                  </a:lnTo>
                  <a:lnTo>
                    <a:pt x="14" y="62"/>
                  </a:lnTo>
                  <a:lnTo>
                    <a:pt x="17" y="61"/>
                  </a:lnTo>
                  <a:lnTo>
                    <a:pt x="17" y="54"/>
                  </a:lnTo>
                  <a:lnTo>
                    <a:pt x="13" y="53"/>
                  </a:lnTo>
                  <a:lnTo>
                    <a:pt x="12" y="56"/>
                  </a:lnTo>
                  <a:lnTo>
                    <a:pt x="14" y="58"/>
                  </a:lnTo>
                  <a:lnTo>
                    <a:pt x="19" y="53"/>
                  </a:lnTo>
                  <a:lnTo>
                    <a:pt x="19" y="47"/>
                  </a:lnTo>
                  <a:lnTo>
                    <a:pt x="12" y="47"/>
                  </a:lnTo>
                  <a:lnTo>
                    <a:pt x="12" y="49"/>
                  </a:lnTo>
                  <a:lnTo>
                    <a:pt x="16" y="49"/>
                  </a:lnTo>
                  <a:lnTo>
                    <a:pt x="16" y="48"/>
                  </a:lnTo>
                  <a:lnTo>
                    <a:pt x="12" y="48"/>
                  </a:lnTo>
                  <a:lnTo>
                    <a:pt x="12" y="52"/>
                  </a:lnTo>
                  <a:lnTo>
                    <a:pt x="18" y="52"/>
                  </a:lnTo>
                  <a:lnTo>
                    <a:pt x="18" y="43"/>
                  </a:lnTo>
                  <a:lnTo>
                    <a:pt x="14" y="43"/>
                  </a:lnTo>
                  <a:lnTo>
                    <a:pt x="14" y="47"/>
                  </a:lnTo>
                  <a:lnTo>
                    <a:pt x="19" y="47"/>
                  </a:lnTo>
                  <a:lnTo>
                    <a:pt x="19" y="40"/>
                  </a:lnTo>
                  <a:lnTo>
                    <a:pt x="17" y="38"/>
                  </a:lnTo>
                  <a:lnTo>
                    <a:pt x="14" y="40"/>
                  </a:lnTo>
                  <a:lnTo>
                    <a:pt x="18" y="40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3" y="39"/>
                  </a:lnTo>
                  <a:lnTo>
                    <a:pt x="14" y="43"/>
                  </a:lnTo>
                  <a:lnTo>
                    <a:pt x="17" y="41"/>
                  </a:lnTo>
                  <a:lnTo>
                    <a:pt x="22" y="36"/>
                  </a:lnTo>
                  <a:lnTo>
                    <a:pt x="18" y="32"/>
                  </a:lnTo>
                  <a:lnTo>
                    <a:pt x="13" y="32"/>
                  </a:lnTo>
                  <a:lnTo>
                    <a:pt x="13" y="35"/>
                  </a:lnTo>
                  <a:lnTo>
                    <a:pt x="17" y="35"/>
                  </a:lnTo>
                  <a:lnTo>
                    <a:pt x="17" y="34"/>
                  </a:lnTo>
                  <a:lnTo>
                    <a:pt x="13" y="34"/>
                  </a:lnTo>
                  <a:lnTo>
                    <a:pt x="14" y="38"/>
                  </a:lnTo>
                  <a:lnTo>
                    <a:pt x="17" y="36"/>
                  </a:lnTo>
                  <a:lnTo>
                    <a:pt x="16" y="32"/>
                  </a:lnTo>
                  <a:lnTo>
                    <a:pt x="16" y="36"/>
                  </a:lnTo>
                  <a:lnTo>
                    <a:pt x="21" y="36"/>
                  </a:lnTo>
                  <a:lnTo>
                    <a:pt x="21" y="29"/>
                  </a:lnTo>
                  <a:lnTo>
                    <a:pt x="16" y="29"/>
                  </a:lnTo>
                  <a:lnTo>
                    <a:pt x="16" y="31"/>
                  </a:lnTo>
                  <a:lnTo>
                    <a:pt x="19" y="31"/>
                  </a:lnTo>
                  <a:lnTo>
                    <a:pt x="19" y="27"/>
                  </a:lnTo>
                  <a:lnTo>
                    <a:pt x="14" y="27"/>
                  </a:lnTo>
                  <a:lnTo>
                    <a:pt x="14" y="30"/>
                  </a:lnTo>
                  <a:lnTo>
                    <a:pt x="18" y="30"/>
                  </a:lnTo>
                  <a:lnTo>
                    <a:pt x="18" y="29"/>
                  </a:lnTo>
                  <a:lnTo>
                    <a:pt x="14" y="29"/>
                  </a:lnTo>
                  <a:lnTo>
                    <a:pt x="17" y="31"/>
                  </a:lnTo>
                  <a:lnTo>
                    <a:pt x="19" y="29"/>
                  </a:lnTo>
                  <a:lnTo>
                    <a:pt x="19" y="26"/>
                  </a:lnTo>
                  <a:lnTo>
                    <a:pt x="16" y="26"/>
                  </a:lnTo>
                  <a:lnTo>
                    <a:pt x="16" y="30"/>
                  </a:lnTo>
                  <a:lnTo>
                    <a:pt x="25" y="30"/>
                  </a:lnTo>
                  <a:lnTo>
                    <a:pt x="19" y="23"/>
                  </a:lnTo>
                  <a:lnTo>
                    <a:pt x="18" y="22"/>
                  </a:lnTo>
                  <a:lnTo>
                    <a:pt x="16" y="25"/>
                  </a:lnTo>
                  <a:lnTo>
                    <a:pt x="19" y="25"/>
                  </a:lnTo>
                  <a:lnTo>
                    <a:pt x="19" y="22"/>
                  </a:lnTo>
                  <a:lnTo>
                    <a:pt x="17" y="19"/>
                  </a:lnTo>
                  <a:lnTo>
                    <a:pt x="14" y="22"/>
                  </a:lnTo>
                  <a:lnTo>
                    <a:pt x="14" y="26"/>
                  </a:lnTo>
                  <a:lnTo>
                    <a:pt x="19" y="26"/>
                  </a:lnTo>
                  <a:lnTo>
                    <a:pt x="19" y="21"/>
                  </a:lnTo>
                  <a:lnTo>
                    <a:pt x="16" y="21"/>
                  </a:lnTo>
                  <a:lnTo>
                    <a:pt x="18" y="23"/>
                  </a:lnTo>
                  <a:lnTo>
                    <a:pt x="21" y="21"/>
                  </a:lnTo>
                  <a:lnTo>
                    <a:pt x="21" y="14"/>
                  </a:lnTo>
                  <a:lnTo>
                    <a:pt x="16" y="14"/>
                  </a:lnTo>
                  <a:lnTo>
                    <a:pt x="16" y="17"/>
                  </a:lnTo>
                  <a:lnTo>
                    <a:pt x="19" y="17"/>
                  </a:lnTo>
                  <a:lnTo>
                    <a:pt x="19" y="14"/>
                  </a:lnTo>
                  <a:lnTo>
                    <a:pt x="16" y="14"/>
                  </a:lnTo>
                  <a:lnTo>
                    <a:pt x="18" y="17"/>
                  </a:lnTo>
                  <a:lnTo>
                    <a:pt x="19" y="16"/>
                  </a:lnTo>
                  <a:lnTo>
                    <a:pt x="17" y="13"/>
                  </a:lnTo>
                  <a:lnTo>
                    <a:pt x="17" y="17"/>
                  </a:lnTo>
                  <a:lnTo>
                    <a:pt x="26" y="17"/>
                  </a:lnTo>
                  <a:lnTo>
                    <a:pt x="21" y="10"/>
                  </a:lnTo>
                  <a:lnTo>
                    <a:pt x="19" y="9"/>
                  </a:lnTo>
                  <a:lnTo>
                    <a:pt x="17" y="12"/>
                  </a:lnTo>
                  <a:lnTo>
                    <a:pt x="21" y="12"/>
                  </a:lnTo>
                  <a:lnTo>
                    <a:pt x="21" y="8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6" y="14"/>
                  </a:lnTo>
                  <a:lnTo>
                    <a:pt x="21" y="13"/>
                  </a:lnTo>
                  <a:lnTo>
                    <a:pt x="26" y="10"/>
                  </a:lnTo>
                  <a:lnTo>
                    <a:pt x="21" y="5"/>
                  </a:lnTo>
                  <a:lnTo>
                    <a:pt x="18" y="8"/>
                  </a:lnTo>
                  <a:lnTo>
                    <a:pt x="22" y="8"/>
                  </a:lnTo>
                  <a:lnTo>
                    <a:pt x="22" y="4"/>
                  </a:lnTo>
                  <a:lnTo>
                    <a:pt x="17" y="4"/>
                  </a:lnTo>
                  <a:lnTo>
                    <a:pt x="17" y="6"/>
                  </a:lnTo>
                  <a:lnTo>
                    <a:pt x="19" y="9"/>
                  </a:lnTo>
                  <a:lnTo>
                    <a:pt x="22" y="6"/>
                  </a:lnTo>
                  <a:lnTo>
                    <a:pt x="22" y="1"/>
                  </a:lnTo>
                  <a:lnTo>
                    <a:pt x="17" y="1"/>
                  </a:lnTo>
                  <a:lnTo>
                    <a:pt x="17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17" y="3"/>
                  </a:lnTo>
                  <a:lnTo>
                    <a:pt x="17" y="6"/>
                  </a:lnTo>
                  <a:lnTo>
                    <a:pt x="22" y="6"/>
                  </a:lnTo>
                  <a:lnTo>
                    <a:pt x="22" y="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Freeform 24"/>
            <p:cNvSpPr>
              <a:spLocks noChangeAspect="1"/>
            </p:cNvSpPr>
            <p:nvPr/>
          </p:nvSpPr>
          <p:spPr bwMode="auto">
            <a:xfrm rot="16200000">
              <a:off x="3553" y="1968"/>
              <a:ext cx="188" cy="802"/>
            </a:xfrm>
            <a:custGeom>
              <a:avLst/>
              <a:gdLst>
                <a:gd name="T0" fmla="*/ 8 w 125"/>
                <a:gd name="T1" fmla="*/ 26 h 546"/>
                <a:gd name="T2" fmla="*/ 12 w 125"/>
                <a:gd name="T3" fmla="*/ 39 h 546"/>
                <a:gd name="T4" fmla="*/ 15 w 125"/>
                <a:gd name="T5" fmla="*/ 52 h 546"/>
                <a:gd name="T6" fmla="*/ 117 w 125"/>
                <a:gd name="T7" fmla="*/ 69 h 546"/>
                <a:gd name="T8" fmla="*/ 96 w 125"/>
                <a:gd name="T9" fmla="*/ 88 h 546"/>
                <a:gd name="T10" fmla="*/ 75 w 125"/>
                <a:gd name="T11" fmla="*/ 100 h 546"/>
                <a:gd name="T12" fmla="*/ 69 w 125"/>
                <a:gd name="T13" fmla="*/ 121 h 546"/>
                <a:gd name="T14" fmla="*/ 44 w 125"/>
                <a:gd name="T15" fmla="*/ 134 h 546"/>
                <a:gd name="T16" fmla="*/ 52 w 125"/>
                <a:gd name="T17" fmla="*/ 153 h 546"/>
                <a:gd name="T18" fmla="*/ 24 w 125"/>
                <a:gd name="T19" fmla="*/ 174 h 546"/>
                <a:gd name="T20" fmla="*/ 29 w 125"/>
                <a:gd name="T21" fmla="*/ 190 h 546"/>
                <a:gd name="T22" fmla="*/ 26 w 125"/>
                <a:gd name="T23" fmla="*/ 204 h 546"/>
                <a:gd name="T24" fmla="*/ 22 w 125"/>
                <a:gd name="T25" fmla="*/ 222 h 546"/>
                <a:gd name="T26" fmla="*/ 12 w 125"/>
                <a:gd name="T27" fmla="*/ 245 h 546"/>
                <a:gd name="T28" fmla="*/ 12 w 125"/>
                <a:gd name="T29" fmla="*/ 259 h 546"/>
                <a:gd name="T30" fmla="*/ 13 w 125"/>
                <a:gd name="T31" fmla="*/ 280 h 546"/>
                <a:gd name="T32" fmla="*/ 15 w 125"/>
                <a:gd name="T33" fmla="*/ 296 h 546"/>
                <a:gd name="T34" fmla="*/ 16 w 125"/>
                <a:gd name="T35" fmla="*/ 307 h 546"/>
                <a:gd name="T36" fmla="*/ 15 w 125"/>
                <a:gd name="T37" fmla="*/ 331 h 546"/>
                <a:gd name="T38" fmla="*/ 20 w 125"/>
                <a:gd name="T39" fmla="*/ 344 h 546"/>
                <a:gd name="T40" fmla="*/ 8 w 125"/>
                <a:gd name="T41" fmla="*/ 351 h 546"/>
                <a:gd name="T42" fmla="*/ 7 w 125"/>
                <a:gd name="T43" fmla="*/ 371 h 546"/>
                <a:gd name="T44" fmla="*/ 11 w 125"/>
                <a:gd name="T45" fmla="*/ 396 h 546"/>
                <a:gd name="T46" fmla="*/ 9 w 125"/>
                <a:gd name="T47" fmla="*/ 405 h 546"/>
                <a:gd name="T48" fmla="*/ 8 w 125"/>
                <a:gd name="T49" fmla="*/ 420 h 546"/>
                <a:gd name="T50" fmla="*/ 5 w 125"/>
                <a:gd name="T51" fmla="*/ 442 h 546"/>
                <a:gd name="T52" fmla="*/ 20 w 125"/>
                <a:gd name="T53" fmla="*/ 460 h 546"/>
                <a:gd name="T54" fmla="*/ 8 w 125"/>
                <a:gd name="T55" fmla="*/ 473 h 546"/>
                <a:gd name="T56" fmla="*/ 17 w 125"/>
                <a:gd name="T57" fmla="*/ 498 h 546"/>
                <a:gd name="T58" fmla="*/ 26 w 125"/>
                <a:gd name="T59" fmla="*/ 510 h 546"/>
                <a:gd name="T60" fmla="*/ 35 w 125"/>
                <a:gd name="T61" fmla="*/ 532 h 546"/>
                <a:gd name="T62" fmla="*/ 31 w 125"/>
                <a:gd name="T63" fmla="*/ 543 h 546"/>
                <a:gd name="T64" fmla="*/ 26 w 125"/>
                <a:gd name="T65" fmla="*/ 520 h 546"/>
                <a:gd name="T66" fmla="*/ 25 w 125"/>
                <a:gd name="T67" fmla="*/ 498 h 546"/>
                <a:gd name="T68" fmla="*/ 25 w 125"/>
                <a:gd name="T69" fmla="*/ 482 h 546"/>
                <a:gd name="T70" fmla="*/ 8 w 125"/>
                <a:gd name="T71" fmla="*/ 463 h 546"/>
                <a:gd name="T72" fmla="*/ 5 w 125"/>
                <a:gd name="T73" fmla="*/ 442 h 546"/>
                <a:gd name="T74" fmla="*/ 11 w 125"/>
                <a:gd name="T75" fmla="*/ 428 h 546"/>
                <a:gd name="T76" fmla="*/ 13 w 125"/>
                <a:gd name="T77" fmla="*/ 414 h 546"/>
                <a:gd name="T78" fmla="*/ 20 w 125"/>
                <a:gd name="T79" fmla="*/ 402 h 546"/>
                <a:gd name="T80" fmla="*/ 26 w 125"/>
                <a:gd name="T81" fmla="*/ 385 h 546"/>
                <a:gd name="T82" fmla="*/ 8 w 125"/>
                <a:gd name="T83" fmla="*/ 363 h 546"/>
                <a:gd name="T84" fmla="*/ 11 w 125"/>
                <a:gd name="T85" fmla="*/ 353 h 546"/>
                <a:gd name="T86" fmla="*/ 13 w 125"/>
                <a:gd name="T87" fmla="*/ 341 h 546"/>
                <a:gd name="T88" fmla="*/ 20 w 125"/>
                <a:gd name="T89" fmla="*/ 320 h 546"/>
                <a:gd name="T90" fmla="*/ 21 w 125"/>
                <a:gd name="T91" fmla="*/ 305 h 546"/>
                <a:gd name="T92" fmla="*/ 24 w 125"/>
                <a:gd name="T93" fmla="*/ 293 h 546"/>
                <a:gd name="T94" fmla="*/ 15 w 125"/>
                <a:gd name="T95" fmla="*/ 278 h 546"/>
                <a:gd name="T96" fmla="*/ 12 w 125"/>
                <a:gd name="T97" fmla="*/ 261 h 546"/>
                <a:gd name="T98" fmla="*/ 13 w 125"/>
                <a:gd name="T99" fmla="*/ 243 h 546"/>
                <a:gd name="T100" fmla="*/ 29 w 125"/>
                <a:gd name="T101" fmla="*/ 215 h 546"/>
                <a:gd name="T102" fmla="*/ 39 w 125"/>
                <a:gd name="T103" fmla="*/ 201 h 546"/>
                <a:gd name="T104" fmla="*/ 34 w 125"/>
                <a:gd name="T105" fmla="*/ 182 h 546"/>
                <a:gd name="T106" fmla="*/ 43 w 125"/>
                <a:gd name="T107" fmla="*/ 166 h 546"/>
                <a:gd name="T108" fmla="*/ 59 w 125"/>
                <a:gd name="T109" fmla="*/ 149 h 546"/>
                <a:gd name="T110" fmla="*/ 51 w 125"/>
                <a:gd name="T111" fmla="*/ 138 h 546"/>
                <a:gd name="T112" fmla="*/ 65 w 125"/>
                <a:gd name="T113" fmla="*/ 116 h 546"/>
                <a:gd name="T114" fmla="*/ 83 w 125"/>
                <a:gd name="T115" fmla="*/ 101 h 546"/>
                <a:gd name="T116" fmla="*/ 87 w 125"/>
                <a:gd name="T117" fmla="*/ 87 h 546"/>
                <a:gd name="T118" fmla="*/ 122 w 125"/>
                <a:gd name="T119" fmla="*/ 74 h 546"/>
                <a:gd name="T120" fmla="*/ 35 w 125"/>
                <a:gd name="T121" fmla="*/ 52 h 546"/>
                <a:gd name="T122" fmla="*/ 7 w 125"/>
                <a:gd name="T123" fmla="*/ 39 h 546"/>
                <a:gd name="T124" fmla="*/ 13 w 125"/>
                <a:gd name="T125" fmla="*/ 24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5" h="546">
                  <a:moveTo>
                    <a:pt x="26" y="7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5" y="3"/>
                  </a:lnTo>
                  <a:lnTo>
                    <a:pt x="15" y="6"/>
                  </a:lnTo>
                  <a:lnTo>
                    <a:pt x="15" y="3"/>
                  </a:lnTo>
                  <a:lnTo>
                    <a:pt x="9" y="3"/>
                  </a:lnTo>
                  <a:lnTo>
                    <a:pt x="5" y="7"/>
                  </a:lnTo>
                  <a:lnTo>
                    <a:pt x="11" y="12"/>
                  </a:lnTo>
                  <a:lnTo>
                    <a:pt x="12" y="9"/>
                  </a:lnTo>
                  <a:lnTo>
                    <a:pt x="9" y="9"/>
                  </a:lnTo>
                  <a:lnTo>
                    <a:pt x="9" y="11"/>
                  </a:lnTo>
                  <a:lnTo>
                    <a:pt x="12" y="11"/>
                  </a:lnTo>
                  <a:lnTo>
                    <a:pt x="11" y="8"/>
                  </a:lnTo>
                  <a:lnTo>
                    <a:pt x="3" y="16"/>
                  </a:lnTo>
                  <a:lnTo>
                    <a:pt x="12" y="16"/>
                  </a:lnTo>
                  <a:lnTo>
                    <a:pt x="12" y="12"/>
                  </a:lnTo>
                  <a:lnTo>
                    <a:pt x="9" y="12"/>
                  </a:lnTo>
                  <a:lnTo>
                    <a:pt x="9" y="20"/>
                  </a:lnTo>
                  <a:lnTo>
                    <a:pt x="15" y="20"/>
                  </a:lnTo>
                  <a:lnTo>
                    <a:pt x="15" y="16"/>
                  </a:lnTo>
                  <a:lnTo>
                    <a:pt x="12" y="16"/>
                  </a:lnTo>
                  <a:lnTo>
                    <a:pt x="12" y="17"/>
                  </a:lnTo>
                  <a:lnTo>
                    <a:pt x="15" y="17"/>
                  </a:lnTo>
                  <a:lnTo>
                    <a:pt x="15" y="15"/>
                  </a:lnTo>
                  <a:lnTo>
                    <a:pt x="7" y="15"/>
                  </a:lnTo>
                  <a:lnTo>
                    <a:pt x="7" y="18"/>
                  </a:lnTo>
                  <a:lnTo>
                    <a:pt x="9" y="18"/>
                  </a:lnTo>
                  <a:lnTo>
                    <a:pt x="8" y="16"/>
                  </a:lnTo>
                  <a:lnTo>
                    <a:pt x="5" y="17"/>
                  </a:lnTo>
                  <a:lnTo>
                    <a:pt x="2" y="18"/>
                  </a:lnTo>
                  <a:lnTo>
                    <a:pt x="8" y="25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0" y="20"/>
                  </a:lnTo>
                  <a:lnTo>
                    <a:pt x="7" y="25"/>
                  </a:lnTo>
                  <a:lnTo>
                    <a:pt x="8" y="26"/>
                  </a:lnTo>
                  <a:lnTo>
                    <a:pt x="9" y="24"/>
                  </a:lnTo>
                  <a:lnTo>
                    <a:pt x="7" y="24"/>
                  </a:lnTo>
                  <a:lnTo>
                    <a:pt x="7" y="28"/>
                  </a:lnTo>
                  <a:lnTo>
                    <a:pt x="8" y="29"/>
                  </a:lnTo>
                  <a:lnTo>
                    <a:pt x="11" y="30"/>
                  </a:lnTo>
                  <a:lnTo>
                    <a:pt x="12" y="26"/>
                  </a:lnTo>
                  <a:lnTo>
                    <a:pt x="11" y="24"/>
                  </a:lnTo>
                  <a:lnTo>
                    <a:pt x="8" y="25"/>
                  </a:lnTo>
                  <a:lnTo>
                    <a:pt x="9" y="31"/>
                  </a:lnTo>
                  <a:lnTo>
                    <a:pt x="11" y="31"/>
                  </a:lnTo>
                  <a:lnTo>
                    <a:pt x="11" y="28"/>
                  </a:lnTo>
                  <a:lnTo>
                    <a:pt x="11" y="31"/>
                  </a:lnTo>
                  <a:lnTo>
                    <a:pt x="16" y="33"/>
                  </a:lnTo>
                  <a:lnTo>
                    <a:pt x="20" y="33"/>
                  </a:lnTo>
                  <a:lnTo>
                    <a:pt x="20" y="29"/>
                  </a:lnTo>
                  <a:lnTo>
                    <a:pt x="18" y="31"/>
                  </a:lnTo>
                  <a:lnTo>
                    <a:pt x="20" y="33"/>
                  </a:lnTo>
                  <a:lnTo>
                    <a:pt x="21" y="30"/>
                  </a:lnTo>
                  <a:lnTo>
                    <a:pt x="21" y="28"/>
                  </a:lnTo>
                  <a:lnTo>
                    <a:pt x="17" y="29"/>
                  </a:lnTo>
                  <a:lnTo>
                    <a:pt x="17" y="31"/>
                  </a:lnTo>
                  <a:lnTo>
                    <a:pt x="17" y="29"/>
                  </a:lnTo>
                  <a:lnTo>
                    <a:pt x="12" y="29"/>
                  </a:lnTo>
                  <a:lnTo>
                    <a:pt x="8" y="30"/>
                  </a:lnTo>
                  <a:lnTo>
                    <a:pt x="2" y="31"/>
                  </a:lnTo>
                  <a:lnTo>
                    <a:pt x="7" y="35"/>
                  </a:lnTo>
                  <a:lnTo>
                    <a:pt x="8" y="37"/>
                  </a:lnTo>
                  <a:lnTo>
                    <a:pt x="9" y="34"/>
                  </a:lnTo>
                  <a:lnTo>
                    <a:pt x="7" y="34"/>
                  </a:lnTo>
                  <a:lnTo>
                    <a:pt x="7" y="35"/>
                  </a:lnTo>
                  <a:lnTo>
                    <a:pt x="9" y="35"/>
                  </a:lnTo>
                  <a:lnTo>
                    <a:pt x="8" y="33"/>
                  </a:lnTo>
                  <a:lnTo>
                    <a:pt x="4" y="37"/>
                  </a:lnTo>
                  <a:lnTo>
                    <a:pt x="8" y="41"/>
                  </a:lnTo>
                  <a:lnTo>
                    <a:pt x="8" y="42"/>
                  </a:lnTo>
                  <a:lnTo>
                    <a:pt x="11" y="43"/>
                  </a:lnTo>
                  <a:lnTo>
                    <a:pt x="12" y="39"/>
                  </a:lnTo>
                  <a:lnTo>
                    <a:pt x="11" y="37"/>
                  </a:lnTo>
                  <a:lnTo>
                    <a:pt x="9" y="38"/>
                  </a:lnTo>
                  <a:lnTo>
                    <a:pt x="11" y="41"/>
                  </a:lnTo>
                  <a:lnTo>
                    <a:pt x="11" y="38"/>
                  </a:lnTo>
                  <a:lnTo>
                    <a:pt x="4" y="38"/>
                  </a:lnTo>
                  <a:lnTo>
                    <a:pt x="4" y="46"/>
                  </a:lnTo>
                  <a:lnTo>
                    <a:pt x="12" y="46"/>
                  </a:lnTo>
                  <a:lnTo>
                    <a:pt x="12" y="42"/>
                  </a:lnTo>
                  <a:lnTo>
                    <a:pt x="9" y="42"/>
                  </a:lnTo>
                  <a:lnTo>
                    <a:pt x="9" y="46"/>
                  </a:lnTo>
                  <a:lnTo>
                    <a:pt x="12" y="47"/>
                  </a:lnTo>
                  <a:lnTo>
                    <a:pt x="20" y="48"/>
                  </a:lnTo>
                  <a:lnTo>
                    <a:pt x="22" y="48"/>
                  </a:lnTo>
                  <a:lnTo>
                    <a:pt x="22" y="44"/>
                  </a:lnTo>
                  <a:lnTo>
                    <a:pt x="20" y="44"/>
                  </a:lnTo>
                  <a:lnTo>
                    <a:pt x="20" y="46"/>
                  </a:lnTo>
                  <a:lnTo>
                    <a:pt x="22" y="46"/>
                  </a:lnTo>
                  <a:lnTo>
                    <a:pt x="22" y="43"/>
                  </a:lnTo>
                  <a:lnTo>
                    <a:pt x="9" y="43"/>
                  </a:lnTo>
                  <a:lnTo>
                    <a:pt x="9" y="47"/>
                  </a:lnTo>
                  <a:lnTo>
                    <a:pt x="12" y="47"/>
                  </a:lnTo>
                  <a:lnTo>
                    <a:pt x="12" y="44"/>
                  </a:lnTo>
                  <a:lnTo>
                    <a:pt x="2" y="44"/>
                  </a:lnTo>
                  <a:lnTo>
                    <a:pt x="8" y="50"/>
                  </a:lnTo>
                  <a:lnTo>
                    <a:pt x="9" y="51"/>
                  </a:lnTo>
                  <a:lnTo>
                    <a:pt x="9" y="52"/>
                  </a:lnTo>
                  <a:lnTo>
                    <a:pt x="12" y="53"/>
                  </a:lnTo>
                  <a:lnTo>
                    <a:pt x="13" y="50"/>
                  </a:lnTo>
                  <a:lnTo>
                    <a:pt x="11" y="50"/>
                  </a:lnTo>
                  <a:lnTo>
                    <a:pt x="11" y="55"/>
                  </a:lnTo>
                  <a:lnTo>
                    <a:pt x="15" y="55"/>
                  </a:lnTo>
                  <a:lnTo>
                    <a:pt x="15" y="51"/>
                  </a:lnTo>
                  <a:lnTo>
                    <a:pt x="13" y="48"/>
                  </a:lnTo>
                  <a:lnTo>
                    <a:pt x="11" y="50"/>
                  </a:lnTo>
                  <a:lnTo>
                    <a:pt x="12" y="56"/>
                  </a:lnTo>
                  <a:lnTo>
                    <a:pt x="15" y="56"/>
                  </a:lnTo>
                  <a:lnTo>
                    <a:pt x="15" y="52"/>
                  </a:lnTo>
                  <a:lnTo>
                    <a:pt x="13" y="55"/>
                  </a:lnTo>
                  <a:lnTo>
                    <a:pt x="15" y="56"/>
                  </a:lnTo>
                  <a:lnTo>
                    <a:pt x="15" y="57"/>
                  </a:lnTo>
                  <a:lnTo>
                    <a:pt x="17" y="59"/>
                  </a:lnTo>
                  <a:lnTo>
                    <a:pt x="34" y="59"/>
                  </a:lnTo>
                  <a:lnTo>
                    <a:pt x="34" y="55"/>
                  </a:lnTo>
                  <a:lnTo>
                    <a:pt x="34" y="59"/>
                  </a:lnTo>
                  <a:lnTo>
                    <a:pt x="42" y="60"/>
                  </a:lnTo>
                  <a:lnTo>
                    <a:pt x="52" y="60"/>
                  </a:lnTo>
                  <a:lnTo>
                    <a:pt x="52" y="56"/>
                  </a:lnTo>
                  <a:lnTo>
                    <a:pt x="50" y="56"/>
                  </a:lnTo>
                  <a:lnTo>
                    <a:pt x="50" y="60"/>
                  </a:lnTo>
                  <a:lnTo>
                    <a:pt x="52" y="61"/>
                  </a:lnTo>
                  <a:lnTo>
                    <a:pt x="68" y="63"/>
                  </a:lnTo>
                  <a:lnTo>
                    <a:pt x="86" y="63"/>
                  </a:lnTo>
                  <a:lnTo>
                    <a:pt x="86" y="59"/>
                  </a:lnTo>
                  <a:lnTo>
                    <a:pt x="86" y="63"/>
                  </a:lnTo>
                  <a:lnTo>
                    <a:pt x="92" y="64"/>
                  </a:lnTo>
                  <a:lnTo>
                    <a:pt x="97" y="64"/>
                  </a:lnTo>
                  <a:lnTo>
                    <a:pt x="97" y="60"/>
                  </a:lnTo>
                  <a:lnTo>
                    <a:pt x="95" y="60"/>
                  </a:lnTo>
                  <a:lnTo>
                    <a:pt x="95" y="65"/>
                  </a:lnTo>
                  <a:lnTo>
                    <a:pt x="105" y="65"/>
                  </a:lnTo>
                  <a:lnTo>
                    <a:pt x="105" y="61"/>
                  </a:lnTo>
                  <a:lnTo>
                    <a:pt x="105" y="65"/>
                  </a:lnTo>
                  <a:lnTo>
                    <a:pt x="109" y="66"/>
                  </a:lnTo>
                  <a:lnTo>
                    <a:pt x="109" y="63"/>
                  </a:lnTo>
                  <a:lnTo>
                    <a:pt x="107" y="63"/>
                  </a:lnTo>
                  <a:lnTo>
                    <a:pt x="107" y="68"/>
                  </a:lnTo>
                  <a:lnTo>
                    <a:pt x="113" y="68"/>
                  </a:lnTo>
                  <a:lnTo>
                    <a:pt x="113" y="64"/>
                  </a:lnTo>
                  <a:lnTo>
                    <a:pt x="110" y="64"/>
                  </a:lnTo>
                  <a:lnTo>
                    <a:pt x="110" y="69"/>
                  </a:lnTo>
                  <a:lnTo>
                    <a:pt x="117" y="69"/>
                  </a:lnTo>
                  <a:lnTo>
                    <a:pt x="117" y="65"/>
                  </a:lnTo>
                  <a:lnTo>
                    <a:pt x="116" y="68"/>
                  </a:lnTo>
                  <a:lnTo>
                    <a:pt x="117" y="69"/>
                  </a:lnTo>
                  <a:lnTo>
                    <a:pt x="118" y="66"/>
                  </a:lnTo>
                  <a:lnTo>
                    <a:pt x="118" y="64"/>
                  </a:lnTo>
                  <a:lnTo>
                    <a:pt x="114" y="65"/>
                  </a:lnTo>
                  <a:lnTo>
                    <a:pt x="113" y="65"/>
                  </a:lnTo>
                  <a:lnTo>
                    <a:pt x="107" y="72"/>
                  </a:lnTo>
                  <a:lnTo>
                    <a:pt x="113" y="73"/>
                  </a:lnTo>
                  <a:lnTo>
                    <a:pt x="121" y="74"/>
                  </a:lnTo>
                  <a:lnTo>
                    <a:pt x="121" y="68"/>
                  </a:lnTo>
                  <a:lnTo>
                    <a:pt x="114" y="69"/>
                  </a:lnTo>
                  <a:lnTo>
                    <a:pt x="109" y="70"/>
                  </a:lnTo>
                  <a:lnTo>
                    <a:pt x="109" y="73"/>
                  </a:lnTo>
                  <a:lnTo>
                    <a:pt x="109" y="70"/>
                  </a:lnTo>
                  <a:lnTo>
                    <a:pt x="101" y="70"/>
                  </a:lnTo>
                  <a:lnTo>
                    <a:pt x="94" y="78"/>
                  </a:lnTo>
                  <a:lnTo>
                    <a:pt x="103" y="78"/>
                  </a:lnTo>
                  <a:lnTo>
                    <a:pt x="103" y="74"/>
                  </a:lnTo>
                  <a:lnTo>
                    <a:pt x="101" y="72"/>
                  </a:lnTo>
                  <a:lnTo>
                    <a:pt x="99" y="74"/>
                  </a:lnTo>
                  <a:lnTo>
                    <a:pt x="99" y="78"/>
                  </a:lnTo>
                  <a:lnTo>
                    <a:pt x="101" y="78"/>
                  </a:lnTo>
                  <a:lnTo>
                    <a:pt x="101" y="76"/>
                  </a:lnTo>
                  <a:lnTo>
                    <a:pt x="97" y="76"/>
                  </a:lnTo>
                  <a:lnTo>
                    <a:pt x="97" y="83"/>
                  </a:lnTo>
                  <a:lnTo>
                    <a:pt x="103" y="83"/>
                  </a:lnTo>
                  <a:lnTo>
                    <a:pt x="103" y="79"/>
                  </a:lnTo>
                  <a:lnTo>
                    <a:pt x="101" y="77"/>
                  </a:lnTo>
                  <a:lnTo>
                    <a:pt x="99" y="78"/>
                  </a:lnTo>
                  <a:lnTo>
                    <a:pt x="100" y="85"/>
                  </a:lnTo>
                  <a:lnTo>
                    <a:pt x="101" y="85"/>
                  </a:lnTo>
                  <a:lnTo>
                    <a:pt x="101" y="81"/>
                  </a:lnTo>
                  <a:lnTo>
                    <a:pt x="100" y="78"/>
                  </a:lnTo>
                  <a:lnTo>
                    <a:pt x="99" y="79"/>
                  </a:lnTo>
                  <a:lnTo>
                    <a:pt x="100" y="82"/>
                  </a:lnTo>
                  <a:lnTo>
                    <a:pt x="99" y="79"/>
                  </a:lnTo>
                  <a:lnTo>
                    <a:pt x="96" y="81"/>
                  </a:lnTo>
                  <a:lnTo>
                    <a:pt x="90" y="87"/>
                  </a:lnTo>
                  <a:lnTo>
                    <a:pt x="96" y="88"/>
                  </a:lnTo>
                  <a:lnTo>
                    <a:pt x="105" y="90"/>
                  </a:lnTo>
                  <a:lnTo>
                    <a:pt x="105" y="83"/>
                  </a:lnTo>
                  <a:lnTo>
                    <a:pt x="96" y="85"/>
                  </a:lnTo>
                  <a:lnTo>
                    <a:pt x="96" y="87"/>
                  </a:lnTo>
                  <a:lnTo>
                    <a:pt x="96" y="85"/>
                  </a:lnTo>
                  <a:lnTo>
                    <a:pt x="85" y="85"/>
                  </a:lnTo>
                  <a:lnTo>
                    <a:pt x="85" y="88"/>
                  </a:lnTo>
                  <a:lnTo>
                    <a:pt x="87" y="88"/>
                  </a:lnTo>
                  <a:lnTo>
                    <a:pt x="87" y="86"/>
                  </a:lnTo>
                  <a:lnTo>
                    <a:pt x="81" y="87"/>
                  </a:lnTo>
                  <a:lnTo>
                    <a:pt x="79" y="94"/>
                  </a:lnTo>
                  <a:lnTo>
                    <a:pt x="82" y="95"/>
                  </a:lnTo>
                  <a:lnTo>
                    <a:pt x="83" y="91"/>
                  </a:lnTo>
                  <a:lnTo>
                    <a:pt x="83" y="88"/>
                  </a:lnTo>
                  <a:lnTo>
                    <a:pt x="78" y="88"/>
                  </a:lnTo>
                  <a:lnTo>
                    <a:pt x="78" y="96"/>
                  </a:lnTo>
                  <a:lnTo>
                    <a:pt x="82" y="96"/>
                  </a:lnTo>
                  <a:lnTo>
                    <a:pt x="82" y="92"/>
                  </a:lnTo>
                  <a:lnTo>
                    <a:pt x="79" y="92"/>
                  </a:lnTo>
                  <a:lnTo>
                    <a:pt x="79" y="94"/>
                  </a:lnTo>
                  <a:lnTo>
                    <a:pt x="82" y="94"/>
                  </a:lnTo>
                  <a:lnTo>
                    <a:pt x="82" y="91"/>
                  </a:lnTo>
                  <a:lnTo>
                    <a:pt x="79" y="91"/>
                  </a:lnTo>
                  <a:lnTo>
                    <a:pt x="75" y="92"/>
                  </a:lnTo>
                  <a:lnTo>
                    <a:pt x="75" y="99"/>
                  </a:lnTo>
                  <a:lnTo>
                    <a:pt x="79" y="100"/>
                  </a:lnTo>
                  <a:lnTo>
                    <a:pt x="79" y="96"/>
                  </a:lnTo>
                  <a:lnTo>
                    <a:pt x="77" y="96"/>
                  </a:lnTo>
                  <a:lnTo>
                    <a:pt x="77" y="98"/>
                  </a:lnTo>
                  <a:lnTo>
                    <a:pt x="79" y="98"/>
                  </a:lnTo>
                  <a:lnTo>
                    <a:pt x="79" y="95"/>
                  </a:lnTo>
                  <a:lnTo>
                    <a:pt x="75" y="95"/>
                  </a:lnTo>
                  <a:lnTo>
                    <a:pt x="75" y="100"/>
                  </a:lnTo>
                  <a:lnTo>
                    <a:pt x="79" y="104"/>
                  </a:lnTo>
                  <a:lnTo>
                    <a:pt x="81" y="101"/>
                  </a:lnTo>
                  <a:lnTo>
                    <a:pt x="81" y="99"/>
                  </a:lnTo>
                  <a:lnTo>
                    <a:pt x="75" y="100"/>
                  </a:lnTo>
                  <a:lnTo>
                    <a:pt x="75" y="107"/>
                  </a:lnTo>
                  <a:lnTo>
                    <a:pt x="82" y="108"/>
                  </a:lnTo>
                  <a:lnTo>
                    <a:pt x="83" y="108"/>
                  </a:lnTo>
                  <a:lnTo>
                    <a:pt x="83" y="104"/>
                  </a:lnTo>
                  <a:lnTo>
                    <a:pt x="81" y="104"/>
                  </a:lnTo>
                  <a:lnTo>
                    <a:pt x="81" y="105"/>
                  </a:lnTo>
                  <a:lnTo>
                    <a:pt x="83" y="105"/>
                  </a:lnTo>
                  <a:lnTo>
                    <a:pt x="83" y="103"/>
                  </a:lnTo>
                  <a:lnTo>
                    <a:pt x="70" y="103"/>
                  </a:lnTo>
                  <a:lnTo>
                    <a:pt x="66" y="104"/>
                  </a:lnTo>
                  <a:lnTo>
                    <a:pt x="66" y="107"/>
                  </a:lnTo>
                  <a:lnTo>
                    <a:pt x="66" y="104"/>
                  </a:lnTo>
                  <a:lnTo>
                    <a:pt x="62" y="104"/>
                  </a:lnTo>
                  <a:lnTo>
                    <a:pt x="62" y="109"/>
                  </a:lnTo>
                  <a:lnTo>
                    <a:pt x="65" y="112"/>
                  </a:lnTo>
                  <a:lnTo>
                    <a:pt x="66" y="109"/>
                  </a:lnTo>
                  <a:lnTo>
                    <a:pt x="64" y="109"/>
                  </a:lnTo>
                  <a:lnTo>
                    <a:pt x="64" y="113"/>
                  </a:lnTo>
                  <a:lnTo>
                    <a:pt x="66" y="116"/>
                  </a:lnTo>
                  <a:lnTo>
                    <a:pt x="68" y="113"/>
                  </a:lnTo>
                  <a:lnTo>
                    <a:pt x="68" y="110"/>
                  </a:lnTo>
                  <a:lnTo>
                    <a:pt x="65" y="110"/>
                  </a:lnTo>
                  <a:lnTo>
                    <a:pt x="62" y="113"/>
                  </a:lnTo>
                  <a:lnTo>
                    <a:pt x="62" y="120"/>
                  </a:lnTo>
                  <a:lnTo>
                    <a:pt x="68" y="120"/>
                  </a:lnTo>
                  <a:lnTo>
                    <a:pt x="68" y="116"/>
                  </a:lnTo>
                  <a:lnTo>
                    <a:pt x="66" y="113"/>
                  </a:lnTo>
                  <a:lnTo>
                    <a:pt x="64" y="114"/>
                  </a:lnTo>
                  <a:lnTo>
                    <a:pt x="62" y="116"/>
                  </a:lnTo>
                  <a:lnTo>
                    <a:pt x="57" y="120"/>
                  </a:lnTo>
                  <a:lnTo>
                    <a:pt x="64" y="122"/>
                  </a:lnTo>
                  <a:lnTo>
                    <a:pt x="68" y="123"/>
                  </a:lnTo>
                  <a:lnTo>
                    <a:pt x="69" y="123"/>
                  </a:lnTo>
                  <a:lnTo>
                    <a:pt x="69" y="120"/>
                  </a:lnTo>
                  <a:lnTo>
                    <a:pt x="66" y="120"/>
                  </a:lnTo>
                  <a:lnTo>
                    <a:pt x="66" y="121"/>
                  </a:lnTo>
                  <a:lnTo>
                    <a:pt x="69" y="121"/>
                  </a:lnTo>
                  <a:lnTo>
                    <a:pt x="68" y="118"/>
                  </a:lnTo>
                  <a:lnTo>
                    <a:pt x="65" y="120"/>
                  </a:lnTo>
                  <a:lnTo>
                    <a:pt x="66" y="122"/>
                  </a:lnTo>
                  <a:lnTo>
                    <a:pt x="66" y="120"/>
                  </a:lnTo>
                  <a:lnTo>
                    <a:pt x="60" y="121"/>
                  </a:lnTo>
                  <a:lnTo>
                    <a:pt x="60" y="123"/>
                  </a:lnTo>
                  <a:lnTo>
                    <a:pt x="60" y="121"/>
                  </a:lnTo>
                  <a:lnTo>
                    <a:pt x="51" y="121"/>
                  </a:lnTo>
                  <a:lnTo>
                    <a:pt x="51" y="129"/>
                  </a:lnTo>
                  <a:lnTo>
                    <a:pt x="57" y="129"/>
                  </a:lnTo>
                  <a:lnTo>
                    <a:pt x="57" y="125"/>
                  </a:lnTo>
                  <a:lnTo>
                    <a:pt x="55" y="125"/>
                  </a:lnTo>
                  <a:lnTo>
                    <a:pt x="55" y="126"/>
                  </a:lnTo>
                  <a:lnTo>
                    <a:pt x="57" y="126"/>
                  </a:lnTo>
                  <a:lnTo>
                    <a:pt x="57" y="123"/>
                  </a:lnTo>
                  <a:lnTo>
                    <a:pt x="52" y="125"/>
                  </a:lnTo>
                  <a:lnTo>
                    <a:pt x="50" y="125"/>
                  </a:lnTo>
                  <a:lnTo>
                    <a:pt x="50" y="133"/>
                  </a:lnTo>
                  <a:lnTo>
                    <a:pt x="56" y="133"/>
                  </a:lnTo>
                  <a:lnTo>
                    <a:pt x="56" y="129"/>
                  </a:lnTo>
                  <a:lnTo>
                    <a:pt x="53" y="129"/>
                  </a:lnTo>
                  <a:lnTo>
                    <a:pt x="53" y="134"/>
                  </a:lnTo>
                  <a:lnTo>
                    <a:pt x="59" y="134"/>
                  </a:lnTo>
                  <a:lnTo>
                    <a:pt x="59" y="127"/>
                  </a:lnTo>
                  <a:lnTo>
                    <a:pt x="51" y="129"/>
                  </a:lnTo>
                  <a:lnTo>
                    <a:pt x="51" y="135"/>
                  </a:lnTo>
                  <a:lnTo>
                    <a:pt x="66" y="136"/>
                  </a:lnTo>
                  <a:lnTo>
                    <a:pt x="66" y="130"/>
                  </a:lnTo>
                  <a:lnTo>
                    <a:pt x="60" y="131"/>
                  </a:lnTo>
                  <a:lnTo>
                    <a:pt x="60" y="134"/>
                  </a:lnTo>
                  <a:lnTo>
                    <a:pt x="60" y="131"/>
                  </a:lnTo>
                  <a:lnTo>
                    <a:pt x="48" y="131"/>
                  </a:lnTo>
                  <a:lnTo>
                    <a:pt x="48" y="135"/>
                  </a:lnTo>
                  <a:lnTo>
                    <a:pt x="51" y="135"/>
                  </a:lnTo>
                  <a:lnTo>
                    <a:pt x="51" y="133"/>
                  </a:lnTo>
                  <a:lnTo>
                    <a:pt x="47" y="134"/>
                  </a:lnTo>
                  <a:lnTo>
                    <a:pt x="44" y="134"/>
                  </a:lnTo>
                  <a:lnTo>
                    <a:pt x="44" y="139"/>
                  </a:lnTo>
                  <a:lnTo>
                    <a:pt x="47" y="139"/>
                  </a:lnTo>
                  <a:lnTo>
                    <a:pt x="47" y="136"/>
                  </a:lnTo>
                  <a:lnTo>
                    <a:pt x="38" y="136"/>
                  </a:lnTo>
                  <a:lnTo>
                    <a:pt x="44" y="142"/>
                  </a:lnTo>
                  <a:lnTo>
                    <a:pt x="46" y="143"/>
                  </a:lnTo>
                  <a:lnTo>
                    <a:pt x="47" y="140"/>
                  </a:lnTo>
                  <a:lnTo>
                    <a:pt x="44" y="140"/>
                  </a:lnTo>
                  <a:lnTo>
                    <a:pt x="44" y="142"/>
                  </a:lnTo>
                  <a:lnTo>
                    <a:pt x="47" y="142"/>
                  </a:lnTo>
                  <a:lnTo>
                    <a:pt x="46" y="139"/>
                  </a:lnTo>
                  <a:lnTo>
                    <a:pt x="42" y="143"/>
                  </a:lnTo>
                  <a:lnTo>
                    <a:pt x="46" y="147"/>
                  </a:lnTo>
                  <a:lnTo>
                    <a:pt x="47" y="144"/>
                  </a:lnTo>
                  <a:lnTo>
                    <a:pt x="44" y="144"/>
                  </a:lnTo>
                  <a:lnTo>
                    <a:pt x="44" y="145"/>
                  </a:lnTo>
                  <a:lnTo>
                    <a:pt x="47" y="145"/>
                  </a:lnTo>
                  <a:lnTo>
                    <a:pt x="46" y="143"/>
                  </a:lnTo>
                  <a:lnTo>
                    <a:pt x="43" y="144"/>
                  </a:lnTo>
                  <a:lnTo>
                    <a:pt x="42" y="144"/>
                  </a:lnTo>
                  <a:lnTo>
                    <a:pt x="42" y="152"/>
                  </a:lnTo>
                  <a:lnTo>
                    <a:pt x="47" y="152"/>
                  </a:lnTo>
                  <a:lnTo>
                    <a:pt x="47" y="148"/>
                  </a:lnTo>
                  <a:lnTo>
                    <a:pt x="44" y="148"/>
                  </a:lnTo>
                  <a:lnTo>
                    <a:pt x="44" y="149"/>
                  </a:lnTo>
                  <a:lnTo>
                    <a:pt x="47" y="149"/>
                  </a:lnTo>
                  <a:lnTo>
                    <a:pt x="47" y="147"/>
                  </a:lnTo>
                  <a:lnTo>
                    <a:pt x="42" y="147"/>
                  </a:lnTo>
                  <a:lnTo>
                    <a:pt x="42" y="155"/>
                  </a:lnTo>
                  <a:lnTo>
                    <a:pt x="48" y="155"/>
                  </a:lnTo>
                  <a:lnTo>
                    <a:pt x="48" y="151"/>
                  </a:lnTo>
                  <a:lnTo>
                    <a:pt x="48" y="155"/>
                  </a:lnTo>
                  <a:lnTo>
                    <a:pt x="53" y="156"/>
                  </a:lnTo>
                  <a:lnTo>
                    <a:pt x="55" y="156"/>
                  </a:lnTo>
                  <a:lnTo>
                    <a:pt x="55" y="152"/>
                  </a:lnTo>
                  <a:lnTo>
                    <a:pt x="52" y="152"/>
                  </a:lnTo>
                  <a:lnTo>
                    <a:pt x="52" y="153"/>
                  </a:lnTo>
                  <a:lnTo>
                    <a:pt x="55" y="153"/>
                  </a:lnTo>
                  <a:lnTo>
                    <a:pt x="55" y="151"/>
                  </a:lnTo>
                  <a:lnTo>
                    <a:pt x="44" y="152"/>
                  </a:lnTo>
                  <a:lnTo>
                    <a:pt x="43" y="152"/>
                  </a:lnTo>
                  <a:lnTo>
                    <a:pt x="44" y="152"/>
                  </a:lnTo>
                  <a:lnTo>
                    <a:pt x="39" y="153"/>
                  </a:lnTo>
                  <a:lnTo>
                    <a:pt x="39" y="156"/>
                  </a:lnTo>
                  <a:lnTo>
                    <a:pt x="39" y="153"/>
                  </a:lnTo>
                  <a:lnTo>
                    <a:pt x="31" y="153"/>
                  </a:lnTo>
                  <a:lnTo>
                    <a:pt x="31" y="161"/>
                  </a:lnTo>
                  <a:lnTo>
                    <a:pt x="35" y="161"/>
                  </a:lnTo>
                  <a:lnTo>
                    <a:pt x="35" y="157"/>
                  </a:lnTo>
                  <a:lnTo>
                    <a:pt x="33" y="157"/>
                  </a:lnTo>
                  <a:lnTo>
                    <a:pt x="33" y="162"/>
                  </a:lnTo>
                  <a:lnTo>
                    <a:pt x="37" y="162"/>
                  </a:lnTo>
                  <a:lnTo>
                    <a:pt x="37" y="158"/>
                  </a:lnTo>
                  <a:lnTo>
                    <a:pt x="35" y="156"/>
                  </a:lnTo>
                  <a:lnTo>
                    <a:pt x="33" y="158"/>
                  </a:lnTo>
                  <a:lnTo>
                    <a:pt x="33" y="165"/>
                  </a:lnTo>
                  <a:lnTo>
                    <a:pt x="37" y="165"/>
                  </a:lnTo>
                  <a:lnTo>
                    <a:pt x="37" y="161"/>
                  </a:lnTo>
                  <a:lnTo>
                    <a:pt x="35" y="158"/>
                  </a:lnTo>
                  <a:lnTo>
                    <a:pt x="33" y="161"/>
                  </a:lnTo>
                  <a:lnTo>
                    <a:pt x="33" y="166"/>
                  </a:lnTo>
                  <a:lnTo>
                    <a:pt x="35" y="167"/>
                  </a:lnTo>
                  <a:lnTo>
                    <a:pt x="43" y="169"/>
                  </a:lnTo>
                  <a:lnTo>
                    <a:pt x="52" y="169"/>
                  </a:lnTo>
                  <a:lnTo>
                    <a:pt x="52" y="165"/>
                  </a:lnTo>
                  <a:lnTo>
                    <a:pt x="51" y="162"/>
                  </a:lnTo>
                  <a:lnTo>
                    <a:pt x="50" y="164"/>
                  </a:lnTo>
                  <a:lnTo>
                    <a:pt x="51" y="166"/>
                  </a:lnTo>
                  <a:lnTo>
                    <a:pt x="51" y="164"/>
                  </a:lnTo>
                  <a:lnTo>
                    <a:pt x="43" y="164"/>
                  </a:lnTo>
                  <a:lnTo>
                    <a:pt x="37" y="165"/>
                  </a:lnTo>
                  <a:lnTo>
                    <a:pt x="33" y="166"/>
                  </a:lnTo>
                  <a:lnTo>
                    <a:pt x="31" y="166"/>
                  </a:lnTo>
                  <a:lnTo>
                    <a:pt x="24" y="174"/>
                  </a:lnTo>
                  <a:lnTo>
                    <a:pt x="33" y="174"/>
                  </a:lnTo>
                  <a:lnTo>
                    <a:pt x="33" y="170"/>
                  </a:lnTo>
                  <a:lnTo>
                    <a:pt x="31" y="167"/>
                  </a:lnTo>
                  <a:lnTo>
                    <a:pt x="24" y="175"/>
                  </a:lnTo>
                  <a:lnTo>
                    <a:pt x="33" y="175"/>
                  </a:lnTo>
                  <a:lnTo>
                    <a:pt x="33" y="171"/>
                  </a:lnTo>
                  <a:lnTo>
                    <a:pt x="30" y="171"/>
                  </a:lnTo>
                  <a:lnTo>
                    <a:pt x="30" y="173"/>
                  </a:lnTo>
                  <a:lnTo>
                    <a:pt x="33" y="173"/>
                  </a:lnTo>
                  <a:lnTo>
                    <a:pt x="33" y="170"/>
                  </a:lnTo>
                  <a:lnTo>
                    <a:pt x="31" y="170"/>
                  </a:lnTo>
                  <a:lnTo>
                    <a:pt x="30" y="177"/>
                  </a:lnTo>
                  <a:lnTo>
                    <a:pt x="33" y="178"/>
                  </a:lnTo>
                  <a:lnTo>
                    <a:pt x="34" y="174"/>
                  </a:lnTo>
                  <a:lnTo>
                    <a:pt x="33" y="177"/>
                  </a:lnTo>
                  <a:lnTo>
                    <a:pt x="34" y="178"/>
                  </a:lnTo>
                  <a:lnTo>
                    <a:pt x="35" y="175"/>
                  </a:lnTo>
                  <a:lnTo>
                    <a:pt x="35" y="173"/>
                  </a:lnTo>
                  <a:lnTo>
                    <a:pt x="30" y="173"/>
                  </a:lnTo>
                  <a:lnTo>
                    <a:pt x="30" y="177"/>
                  </a:lnTo>
                  <a:lnTo>
                    <a:pt x="33" y="177"/>
                  </a:lnTo>
                  <a:lnTo>
                    <a:pt x="33" y="174"/>
                  </a:lnTo>
                  <a:lnTo>
                    <a:pt x="30" y="174"/>
                  </a:lnTo>
                  <a:lnTo>
                    <a:pt x="26" y="178"/>
                  </a:lnTo>
                  <a:lnTo>
                    <a:pt x="30" y="182"/>
                  </a:lnTo>
                  <a:lnTo>
                    <a:pt x="31" y="179"/>
                  </a:lnTo>
                  <a:lnTo>
                    <a:pt x="29" y="179"/>
                  </a:lnTo>
                  <a:lnTo>
                    <a:pt x="29" y="182"/>
                  </a:lnTo>
                  <a:lnTo>
                    <a:pt x="31" y="182"/>
                  </a:lnTo>
                  <a:lnTo>
                    <a:pt x="30" y="179"/>
                  </a:lnTo>
                  <a:lnTo>
                    <a:pt x="26" y="183"/>
                  </a:lnTo>
                  <a:lnTo>
                    <a:pt x="30" y="187"/>
                  </a:lnTo>
                  <a:lnTo>
                    <a:pt x="31" y="184"/>
                  </a:lnTo>
                  <a:lnTo>
                    <a:pt x="30" y="182"/>
                  </a:lnTo>
                  <a:lnTo>
                    <a:pt x="28" y="183"/>
                  </a:lnTo>
                  <a:lnTo>
                    <a:pt x="24" y="184"/>
                  </a:lnTo>
                  <a:lnTo>
                    <a:pt x="29" y="190"/>
                  </a:lnTo>
                  <a:lnTo>
                    <a:pt x="29" y="191"/>
                  </a:lnTo>
                  <a:lnTo>
                    <a:pt x="31" y="192"/>
                  </a:lnTo>
                  <a:lnTo>
                    <a:pt x="43" y="192"/>
                  </a:lnTo>
                  <a:lnTo>
                    <a:pt x="43" y="188"/>
                  </a:lnTo>
                  <a:lnTo>
                    <a:pt x="40" y="188"/>
                  </a:lnTo>
                  <a:lnTo>
                    <a:pt x="40" y="190"/>
                  </a:lnTo>
                  <a:lnTo>
                    <a:pt x="43" y="190"/>
                  </a:lnTo>
                  <a:lnTo>
                    <a:pt x="43" y="187"/>
                  </a:lnTo>
                  <a:lnTo>
                    <a:pt x="33" y="187"/>
                  </a:lnTo>
                  <a:lnTo>
                    <a:pt x="33" y="191"/>
                  </a:lnTo>
                  <a:lnTo>
                    <a:pt x="35" y="191"/>
                  </a:lnTo>
                  <a:lnTo>
                    <a:pt x="35" y="188"/>
                  </a:lnTo>
                  <a:lnTo>
                    <a:pt x="25" y="188"/>
                  </a:lnTo>
                  <a:lnTo>
                    <a:pt x="22" y="190"/>
                  </a:lnTo>
                  <a:lnTo>
                    <a:pt x="21" y="190"/>
                  </a:lnTo>
                  <a:lnTo>
                    <a:pt x="21" y="197"/>
                  </a:lnTo>
                  <a:lnTo>
                    <a:pt x="26" y="197"/>
                  </a:lnTo>
                  <a:lnTo>
                    <a:pt x="26" y="193"/>
                  </a:lnTo>
                  <a:lnTo>
                    <a:pt x="24" y="193"/>
                  </a:lnTo>
                  <a:lnTo>
                    <a:pt x="24" y="195"/>
                  </a:lnTo>
                  <a:lnTo>
                    <a:pt x="26" y="195"/>
                  </a:lnTo>
                  <a:lnTo>
                    <a:pt x="26" y="192"/>
                  </a:lnTo>
                  <a:lnTo>
                    <a:pt x="22" y="192"/>
                  </a:lnTo>
                  <a:lnTo>
                    <a:pt x="22" y="200"/>
                  </a:lnTo>
                  <a:lnTo>
                    <a:pt x="30" y="200"/>
                  </a:lnTo>
                  <a:lnTo>
                    <a:pt x="30" y="196"/>
                  </a:lnTo>
                  <a:lnTo>
                    <a:pt x="29" y="199"/>
                  </a:lnTo>
                  <a:lnTo>
                    <a:pt x="30" y="200"/>
                  </a:lnTo>
                  <a:lnTo>
                    <a:pt x="31" y="197"/>
                  </a:lnTo>
                  <a:lnTo>
                    <a:pt x="31" y="195"/>
                  </a:lnTo>
                  <a:lnTo>
                    <a:pt x="25" y="195"/>
                  </a:lnTo>
                  <a:lnTo>
                    <a:pt x="25" y="199"/>
                  </a:lnTo>
                  <a:lnTo>
                    <a:pt x="28" y="199"/>
                  </a:lnTo>
                  <a:lnTo>
                    <a:pt x="26" y="196"/>
                  </a:lnTo>
                  <a:lnTo>
                    <a:pt x="24" y="197"/>
                  </a:lnTo>
                  <a:lnTo>
                    <a:pt x="25" y="204"/>
                  </a:lnTo>
                  <a:lnTo>
                    <a:pt x="26" y="204"/>
                  </a:lnTo>
                  <a:lnTo>
                    <a:pt x="26" y="200"/>
                  </a:lnTo>
                  <a:lnTo>
                    <a:pt x="24" y="200"/>
                  </a:lnTo>
                  <a:lnTo>
                    <a:pt x="24" y="201"/>
                  </a:lnTo>
                  <a:lnTo>
                    <a:pt x="26" y="201"/>
                  </a:lnTo>
                  <a:lnTo>
                    <a:pt x="25" y="199"/>
                  </a:lnTo>
                  <a:lnTo>
                    <a:pt x="22" y="200"/>
                  </a:lnTo>
                  <a:lnTo>
                    <a:pt x="24" y="206"/>
                  </a:lnTo>
                  <a:lnTo>
                    <a:pt x="25" y="206"/>
                  </a:lnTo>
                  <a:lnTo>
                    <a:pt x="25" y="202"/>
                  </a:lnTo>
                  <a:lnTo>
                    <a:pt x="25" y="206"/>
                  </a:lnTo>
                  <a:lnTo>
                    <a:pt x="34" y="208"/>
                  </a:lnTo>
                  <a:lnTo>
                    <a:pt x="40" y="208"/>
                  </a:lnTo>
                  <a:lnTo>
                    <a:pt x="40" y="201"/>
                  </a:lnTo>
                  <a:lnTo>
                    <a:pt x="37" y="202"/>
                  </a:lnTo>
                  <a:lnTo>
                    <a:pt x="37" y="205"/>
                  </a:lnTo>
                  <a:lnTo>
                    <a:pt x="37" y="202"/>
                  </a:lnTo>
                  <a:lnTo>
                    <a:pt x="30" y="202"/>
                  </a:lnTo>
                  <a:lnTo>
                    <a:pt x="24" y="204"/>
                  </a:lnTo>
                  <a:lnTo>
                    <a:pt x="20" y="205"/>
                  </a:lnTo>
                  <a:lnTo>
                    <a:pt x="20" y="212"/>
                  </a:lnTo>
                  <a:lnTo>
                    <a:pt x="24" y="213"/>
                  </a:lnTo>
                  <a:lnTo>
                    <a:pt x="24" y="209"/>
                  </a:lnTo>
                  <a:lnTo>
                    <a:pt x="21" y="209"/>
                  </a:lnTo>
                  <a:lnTo>
                    <a:pt x="21" y="210"/>
                  </a:lnTo>
                  <a:lnTo>
                    <a:pt x="24" y="210"/>
                  </a:lnTo>
                  <a:lnTo>
                    <a:pt x="24" y="208"/>
                  </a:lnTo>
                  <a:lnTo>
                    <a:pt x="18" y="208"/>
                  </a:lnTo>
                  <a:lnTo>
                    <a:pt x="18" y="213"/>
                  </a:lnTo>
                  <a:lnTo>
                    <a:pt x="22" y="217"/>
                  </a:lnTo>
                  <a:lnTo>
                    <a:pt x="24" y="214"/>
                  </a:lnTo>
                  <a:lnTo>
                    <a:pt x="22" y="212"/>
                  </a:lnTo>
                  <a:lnTo>
                    <a:pt x="20" y="213"/>
                  </a:lnTo>
                  <a:lnTo>
                    <a:pt x="18" y="213"/>
                  </a:lnTo>
                  <a:lnTo>
                    <a:pt x="18" y="222"/>
                  </a:lnTo>
                  <a:lnTo>
                    <a:pt x="24" y="222"/>
                  </a:lnTo>
                  <a:lnTo>
                    <a:pt x="24" y="218"/>
                  </a:lnTo>
                  <a:lnTo>
                    <a:pt x="22" y="222"/>
                  </a:lnTo>
                  <a:lnTo>
                    <a:pt x="25" y="223"/>
                  </a:lnTo>
                  <a:lnTo>
                    <a:pt x="26" y="219"/>
                  </a:lnTo>
                  <a:lnTo>
                    <a:pt x="24" y="219"/>
                  </a:lnTo>
                  <a:lnTo>
                    <a:pt x="24" y="222"/>
                  </a:lnTo>
                  <a:lnTo>
                    <a:pt x="26" y="222"/>
                  </a:lnTo>
                  <a:lnTo>
                    <a:pt x="26" y="219"/>
                  </a:lnTo>
                  <a:lnTo>
                    <a:pt x="15" y="219"/>
                  </a:lnTo>
                  <a:lnTo>
                    <a:pt x="15" y="223"/>
                  </a:lnTo>
                  <a:lnTo>
                    <a:pt x="17" y="223"/>
                  </a:lnTo>
                  <a:lnTo>
                    <a:pt x="16" y="221"/>
                  </a:lnTo>
                  <a:lnTo>
                    <a:pt x="13" y="222"/>
                  </a:lnTo>
                  <a:lnTo>
                    <a:pt x="15" y="228"/>
                  </a:lnTo>
                  <a:lnTo>
                    <a:pt x="18" y="230"/>
                  </a:lnTo>
                  <a:lnTo>
                    <a:pt x="18" y="223"/>
                  </a:lnTo>
                  <a:lnTo>
                    <a:pt x="15" y="223"/>
                  </a:lnTo>
                  <a:lnTo>
                    <a:pt x="15" y="234"/>
                  </a:lnTo>
                  <a:lnTo>
                    <a:pt x="17" y="236"/>
                  </a:lnTo>
                  <a:lnTo>
                    <a:pt x="18" y="234"/>
                  </a:lnTo>
                  <a:lnTo>
                    <a:pt x="17" y="231"/>
                  </a:lnTo>
                  <a:lnTo>
                    <a:pt x="15" y="234"/>
                  </a:lnTo>
                  <a:lnTo>
                    <a:pt x="15" y="240"/>
                  </a:lnTo>
                  <a:lnTo>
                    <a:pt x="24" y="240"/>
                  </a:lnTo>
                  <a:lnTo>
                    <a:pt x="24" y="236"/>
                  </a:lnTo>
                  <a:lnTo>
                    <a:pt x="21" y="236"/>
                  </a:lnTo>
                  <a:lnTo>
                    <a:pt x="21" y="237"/>
                  </a:lnTo>
                  <a:lnTo>
                    <a:pt x="24" y="237"/>
                  </a:lnTo>
                  <a:lnTo>
                    <a:pt x="22" y="235"/>
                  </a:lnTo>
                  <a:lnTo>
                    <a:pt x="20" y="236"/>
                  </a:lnTo>
                  <a:lnTo>
                    <a:pt x="21" y="239"/>
                  </a:lnTo>
                  <a:lnTo>
                    <a:pt x="21" y="236"/>
                  </a:lnTo>
                  <a:lnTo>
                    <a:pt x="11" y="236"/>
                  </a:lnTo>
                  <a:lnTo>
                    <a:pt x="11" y="240"/>
                  </a:lnTo>
                  <a:lnTo>
                    <a:pt x="13" y="240"/>
                  </a:lnTo>
                  <a:lnTo>
                    <a:pt x="13" y="237"/>
                  </a:lnTo>
                  <a:lnTo>
                    <a:pt x="8" y="237"/>
                  </a:lnTo>
                  <a:lnTo>
                    <a:pt x="8" y="245"/>
                  </a:lnTo>
                  <a:lnTo>
                    <a:pt x="12" y="245"/>
                  </a:lnTo>
                  <a:lnTo>
                    <a:pt x="12" y="241"/>
                  </a:lnTo>
                  <a:lnTo>
                    <a:pt x="9" y="241"/>
                  </a:lnTo>
                  <a:lnTo>
                    <a:pt x="9" y="247"/>
                  </a:lnTo>
                  <a:lnTo>
                    <a:pt x="13" y="247"/>
                  </a:lnTo>
                  <a:lnTo>
                    <a:pt x="13" y="243"/>
                  </a:lnTo>
                  <a:lnTo>
                    <a:pt x="12" y="245"/>
                  </a:lnTo>
                  <a:lnTo>
                    <a:pt x="13" y="247"/>
                  </a:lnTo>
                  <a:lnTo>
                    <a:pt x="15" y="244"/>
                  </a:lnTo>
                  <a:lnTo>
                    <a:pt x="12" y="244"/>
                  </a:lnTo>
                  <a:lnTo>
                    <a:pt x="12" y="245"/>
                  </a:lnTo>
                  <a:lnTo>
                    <a:pt x="15" y="245"/>
                  </a:lnTo>
                  <a:lnTo>
                    <a:pt x="13" y="243"/>
                  </a:lnTo>
                  <a:lnTo>
                    <a:pt x="9" y="247"/>
                  </a:lnTo>
                  <a:lnTo>
                    <a:pt x="15" y="252"/>
                  </a:lnTo>
                  <a:lnTo>
                    <a:pt x="22" y="253"/>
                  </a:lnTo>
                  <a:lnTo>
                    <a:pt x="22" y="247"/>
                  </a:lnTo>
                  <a:lnTo>
                    <a:pt x="18" y="247"/>
                  </a:lnTo>
                  <a:lnTo>
                    <a:pt x="13" y="248"/>
                  </a:lnTo>
                  <a:lnTo>
                    <a:pt x="13" y="250"/>
                  </a:lnTo>
                  <a:lnTo>
                    <a:pt x="13" y="248"/>
                  </a:lnTo>
                  <a:lnTo>
                    <a:pt x="8" y="248"/>
                  </a:lnTo>
                  <a:lnTo>
                    <a:pt x="8" y="256"/>
                  </a:lnTo>
                  <a:lnTo>
                    <a:pt x="12" y="259"/>
                  </a:lnTo>
                  <a:lnTo>
                    <a:pt x="13" y="257"/>
                  </a:lnTo>
                  <a:lnTo>
                    <a:pt x="13" y="254"/>
                  </a:lnTo>
                  <a:lnTo>
                    <a:pt x="9" y="254"/>
                  </a:lnTo>
                  <a:lnTo>
                    <a:pt x="9" y="263"/>
                  </a:lnTo>
                  <a:lnTo>
                    <a:pt x="13" y="263"/>
                  </a:lnTo>
                  <a:lnTo>
                    <a:pt x="13" y="259"/>
                  </a:lnTo>
                  <a:lnTo>
                    <a:pt x="12" y="263"/>
                  </a:lnTo>
                  <a:lnTo>
                    <a:pt x="15" y="265"/>
                  </a:lnTo>
                  <a:lnTo>
                    <a:pt x="16" y="261"/>
                  </a:lnTo>
                  <a:lnTo>
                    <a:pt x="16" y="258"/>
                  </a:lnTo>
                  <a:lnTo>
                    <a:pt x="13" y="258"/>
                  </a:lnTo>
                  <a:lnTo>
                    <a:pt x="11" y="259"/>
                  </a:lnTo>
                  <a:lnTo>
                    <a:pt x="12" y="262"/>
                  </a:lnTo>
                  <a:lnTo>
                    <a:pt x="12" y="259"/>
                  </a:lnTo>
                  <a:lnTo>
                    <a:pt x="5" y="259"/>
                  </a:lnTo>
                  <a:lnTo>
                    <a:pt x="5" y="269"/>
                  </a:lnTo>
                  <a:lnTo>
                    <a:pt x="9" y="269"/>
                  </a:lnTo>
                  <a:lnTo>
                    <a:pt x="9" y="265"/>
                  </a:lnTo>
                  <a:lnTo>
                    <a:pt x="8" y="267"/>
                  </a:lnTo>
                  <a:lnTo>
                    <a:pt x="9" y="269"/>
                  </a:lnTo>
                  <a:lnTo>
                    <a:pt x="11" y="266"/>
                  </a:lnTo>
                  <a:lnTo>
                    <a:pt x="8" y="266"/>
                  </a:lnTo>
                  <a:lnTo>
                    <a:pt x="8" y="271"/>
                  </a:lnTo>
                  <a:lnTo>
                    <a:pt x="11" y="272"/>
                  </a:lnTo>
                  <a:lnTo>
                    <a:pt x="17" y="274"/>
                  </a:lnTo>
                  <a:lnTo>
                    <a:pt x="16" y="272"/>
                  </a:lnTo>
                  <a:lnTo>
                    <a:pt x="17" y="274"/>
                  </a:lnTo>
                  <a:lnTo>
                    <a:pt x="28" y="275"/>
                  </a:lnTo>
                  <a:lnTo>
                    <a:pt x="30" y="275"/>
                  </a:lnTo>
                  <a:lnTo>
                    <a:pt x="30" y="269"/>
                  </a:lnTo>
                  <a:lnTo>
                    <a:pt x="26" y="270"/>
                  </a:lnTo>
                  <a:lnTo>
                    <a:pt x="26" y="272"/>
                  </a:lnTo>
                  <a:lnTo>
                    <a:pt x="26" y="270"/>
                  </a:lnTo>
                  <a:lnTo>
                    <a:pt x="16" y="270"/>
                  </a:lnTo>
                  <a:lnTo>
                    <a:pt x="16" y="274"/>
                  </a:lnTo>
                  <a:lnTo>
                    <a:pt x="18" y="274"/>
                  </a:lnTo>
                  <a:lnTo>
                    <a:pt x="18" y="271"/>
                  </a:lnTo>
                  <a:lnTo>
                    <a:pt x="12" y="271"/>
                  </a:lnTo>
                  <a:lnTo>
                    <a:pt x="9" y="272"/>
                  </a:lnTo>
                  <a:lnTo>
                    <a:pt x="3" y="275"/>
                  </a:lnTo>
                  <a:lnTo>
                    <a:pt x="9" y="279"/>
                  </a:lnTo>
                  <a:lnTo>
                    <a:pt x="12" y="280"/>
                  </a:lnTo>
                  <a:lnTo>
                    <a:pt x="13" y="276"/>
                  </a:lnTo>
                  <a:lnTo>
                    <a:pt x="11" y="276"/>
                  </a:lnTo>
                  <a:lnTo>
                    <a:pt x="11" y="280"/>
                  </a:lnTo>
                  <a:lnTo>
                    <a:pt x="12" y="281"/>
                  </a:lnTo>
                  <a:lnTo>
                    <a:pt x="15" y="283"/>
                  </a:lnTo>
                  <a:lnTo>
                    <a:pt x="16" y="279"/>
                  </a:lnTo>
                  <a:lnTo>
                    <a:pt x="15" y="276"/>
                  </a:lnTo>
                  <a:lnTo>
                    <a:pt x="12" y="278"/>
                  </a:lnTo>
                  <a:lnTo>
                    <a:pt x="13" y="280"/>
                  </a:lnTo>
                  <a:lnTo>
                    <a:pt x="13" y="278"/>
                  </a:lnTo>
                  <a:lnTo>
                    <a:pt x="9" y="278"/>
                  </a:lnTo>
                  <a:lnTo>
                    <a:pt x="9" y="285"/>
                  </a:lnTo>
                  <a:lnTo>
                    <a:pt x="15" y="285"/>
                  </a:lnTo>
                  <a:lnTo>
                    <a:pt x="15" y="281"/>
                  </a:lnTo>
                  <a:lnTo>
                    <a:pt x="12" y="281"/>
                  </a:lnTo>
                  <a:lnTo>
                    <a:pt x="12" y="287"/>
                  </a:lnTo>
                  <a:lnTo>
                    <a:pt x="17" y="287"/>
                  </a:lnTo>
                  <a:lnTo>
                    <a:pt x="17" y="283"/>
                  </a:lnTo>
                  <a:lnTo>
                    <a:pt x="15" y="283"/>
                  </a:lnTo>
                  <a:lnTo>
                    <a:pt x="15" y="284"/>
                  </a:lnTo>
                  <a:lnTo>
                    <a:pt x="17" y="284"/>
                  </a:lnTo>
                  <a:lnTo>
                    <a:pt x="16" y="281"/>
                  </a:lnTo>
                  <a:lnTo>
                    <a:pt x="13" y="283"/>
                  </a:lnTo>
                  <a:lnTo>
                    <a:pt x="9" y="284"/>
                  </a:lnTo>
                  <a:lnTo>
                    <a:pt x="15" y="289"/>
                  </a:lnTo>
                  <a:lnTo>
                    <a:pt x="15" y="291"/>
                  </a:lnTo>
                  <a:lnTo>
                    <a:pt x="17" y="291"/>
                  </a:lnTo>
                  <a:lnTo>
                    <a:pt x="17" y="287"/>
                  </a:lnTo>
                  <a:lnTo>
                    <a:pt x="15" y="287"/>
                  </a:lnTo>
                  <a:lnTo>
                    <a:pt x="15" y="288"/>
                  </a:lnTo>
                  <a:lnTo>
                    <a:pt x="17" y="288"/>
                  </a:lnTo>
                  <a:lnTo>
                    <a:pt x="17" y="285"/>
                  </a:lnTo>
                  <a:lnTo>
                    <a:pt x="13" y="285"/>
                  </a:lnTo>
                  <a:lnTo>
                    <a:pt x="13" y="292"/>
                  </a:lnTo>
                  <a:lnTo>
                    <a:pt x="22" y="293"/>
                  </a:lnTo>
                  <a:lnTo>
                    <a:pt x="22" y="289"/>
                  </a:lnTo>
                  <a:lnTo>
                    <a:pt x="21" y="287"/>
                  </a:lnTo>
                  <a:lnTo>
                    <a:pt x="18" y="288"/>
                  </a:lnTo>
                  <a:lnTo>
                    <a:pt x="17" y="288"/>
                  </a:lnTo>
                  <a:lnTo>
                    <a:pt x="17" y="292"/>
                  </a:lnTo>
                  <a:lnTo>
                    <a:pt x="20" y="292"/>
                  </a:lnTo>
                  <a:lnTo>
                    <a:pt x="20" y="289"/>
                  </a:lnTo>
                  <a:lnTo>
                    <a:pt x="9" y="289"/>
                  </a:lnTo>
                  <a:lnTo>
                    <a:pt x="9" y="294"/>
                  </a:lnTo>
                  <a:lnTo>
                    <a:pt x="13" y="298"/>
                  </a:lnTo>
                  <a:lnTo>
                    <a:pt x="15" y="296"/>
                  </a:lnTo>
                  <a:lnTo>
                    <a:pt x="15" y="293"/>
                  </a:lnTo>
                  <a:lnTo>
                    <a:pt x="11" y="293"/>
                  </a:lnTo>
                  <a:lnTo>
                    <a:pt x="11" y="298"/>
                  </a:lnTo>
                  <a:lnTo>
                    <a:pt x="13" y="301"/>
                  </a:lnTo>
                  <a:lnTo>
                    <a:pt x="15" y="298"/>
                  </a:lnTo>
                  <a:lnTo>
                    <a:pt x="12" y="298"/>
                  </a:lnTo>
                  <a:lnTo>
                    <a:pt x="12" y="304"/>
                  </a:lnTo>
                  <a:lnTo>
                    <a:pt x="16" y="304"/>
                  </a:lnTo>
                  <a:lnTo>
                    <a:pt x="16" y="300"/>
                  </a:lnTo>
                  <a:lnTo>
                    <a:pt x="15" y="297"/>
                  </a:lnTo>
                  <a:lnTo>
                    <a:pt x="7" y="305"/>
                  </a:lnTo>
                  <a:lnTo>
                    <a:pt x="16" y="305"/>
                  </a:lnTo>
                  <a:lnTo>
                    <a:pt x="16" y="301"/>
                  </a:lnTo>
                  <a:lnTo>
                    <a:pt x="13" y="301"/>
                  </a:lnTo>
                  <a:lnTo>
                    <a:pt x="13" y="305"/>
                  </a:lnTo>
                  <a:lnTo>
                    <a:pt x="16" y="306"/>
                  </a:lnTo>
                  <a:lnTo>
                    <a:pt x="22" y="307"/>
                  </a:lnTo>
                  <a:lnTo>
                    <a:pt x="34" y="307"/>
                  </a:lnTo>
                  <a:lnTo>
                    <a:pt x="34" y="304"/>
                  </a:lnTo>
                  <a:lnTo>
                    <a:pt x="31" y="304"/>
                  </a:lnTo>
                  <a:lnTo>
                    <a:pt x="31" y="305"/>
                  </a:lnTo>
                  <a:lnTo>
                    <a:pt x="34" y="305"/>
                  </a:lnTo>
                  <a:lnTo>
                    <a:pt x="34" y="302"/>
                  </a:lnTo>
                  <a:lnTo>
                    <a:pt x="21" y="302"/>
                  </a:lnTo>
                  <a:lnTo>
                    <a:pt x="16" y="304"/>
                  </a:lnTo>
                  <a:lnTo>
                    <a:pt x="16" y="310"/>
                  </a:lnTo>
                  <a:lnTo>
                    <a:pt x="17" y="310"/>
                  </a:lnTo>
                  <a:lnTo>
                    <a:pt x="17" y="306"/>
                  </a:lnTo>
                  <a:lnTo>
                    <a:pt x="15" y="306"/>
                  </a:lnTo>
                  <a:lnTo>
                    <a:pt x="15" y="311"/>
                  </a:lnTo>
                  <a:lnTo>
                    <a:pt x="18" y="311"/>
                  </a:lnTo>
                  <a:lnTo>
                    <a:pt x="18" y="307"/>
                  </a:lnTo>
                  <a:lnTo>
                    <a:pt x="17" y="310"/>
                  </a:lnTo>
                  <a:lnTo>
                    <a:pt x="18" y="311"/>
                  </a:lnTo>
                  <a:lnTo>
                    <a:pt x="20" y="309"/>
                  </a:lnTo>
                  <a:lnTo>
                    <a:pt x="18" y="306"/>
                  </a:lnTo>
                  <a:lnTo>
                    <a:pt x="16" y="307"/>
                  </a:lnTo>
                  <a:lnTo>
                    <a:pt x="8" y="315"/>
                  </a:lnTo>
                  <a:lnTo>
                    <a:pt x="18" y="315"/>
                  </a:lnTo>
                  <a:lnTo>
                    <a:pt x="18" y="311"/>
                  </a:lnTo>
                  <a:lnTo>
                    <a:pt x="16" y="311"/>
                  </a:lnTo>
                  <a:lnTo>
                    <a:pt x="16" y="313"/>
                  </a:lnTo>
                  <a:lnTo>
                    <a:pt x="18" y="313"/>
                  </a:lnTo>
                  <a:lnTo>
                    <a:pt x="17" y="310"/>
                  </a:lnTo>
                  <a:lnTo>
                    <a:pt x="15" y="311"/>
                  </a:lnTo>
                  <a:lnTo>
                    <a:pt x="16" y="314"/>
                  </a:lnTo>
                  <a:lnTo>
                    <a:pt x="16" y="311"/>
                  </a:lnTo>
                  <a:lnTo>
                    <a:pt x="13" y="311"/>
                  </a:lnTo>
                  <a:lnTo>
                    <a:pt x="12" y="318"/>
                  </a:lnTo>
                  <a:lnTo>
                    <a:pt x="15" y="319"/>
                  </a:lnTo>
                  <a:lnTo>
                    <a:pt x="18" y="319"/>
                  </a:lnTo>
                  <a:lnTo>
                    <a:pt x="18" y="315"/>
                  </a:lnTo>
                  <a:lnTo>
                    <a:pt x="17" y="313"/>
                  </a:lnTo>
                  <a:lnTo>
                    <a:pt x="15" y="315"/>
                  </a:lnTo>
                  <a:lnTo>
                    <a:pt x="15" y="323"/>
                  </a:lnTo>
                  <a:lnTo>
                    <a:pt x="20" y="323"/>
                  </a:lnTo>
                  <a:lnTo>
                    <a:pt x="20" y="319"/>
                  </a:lnTo>
                  <a:lnTo>
                    <a:pt x="17" y="319"/>
                  </a:lnTo>
                  <a:lnTo>
                    <a:pt x="17" y="324"/>
                  </a:lnTo>
                  <a:lnTo>
                    <a:pt x="31" y="324"/>
                  </a:lnTo>
                  <a:lnTo>
                    <a:pt x="31" y="320"/>
                  </a:lnTo>
                  <a:lnTo>
                    <a:pt x="30" y="318"/>
                  </a:lnTo>
                  <a:lnTo>
                    <a:pt x="28" y="319"/>
                  </a:lnTo>
                  <a:lnTo>
                    <a:pt x="29" y="322"/>
                  </a:lnTo>
                  <a:lnTo>
                    <a:pt x="29" y="319"/>
                  </a:lnTo>
                  <a:lnTo>
                    <a:pt x="17" y="320"/>
                  </a:lnTo>
                  <a:lnTo>
                    <a:pt x="15" y="320"/>
                  </a:lnTo>
                  <a:lnTo>
                    <a:pt x="15" y="324"/>
                  </a:lnTo>
                  <a:lnTo>
                    <a:pt x="17" y="324"/>
                  </a:lnTo>
                  <a:lnTo>
                    <a:pt x="17" y="322"/>
                  </a:lnTo>
                  <a:lnTo>
                    <a:pt x="13" y="322"/>
                  </a:lnTo>
                  <a:lnTo>
                    <a:pt x="8" y="327"/>
                  </a:lnTo>
                  <a:lnTo>
                    <a:pt x="12" y="329"/>
                  </a:lnTo>
                  <a:lnTo>
                    <a:pt x="15" y="331"/>
                  </a:lnTo>
                  <a:lnTo>
                    <a:pt x="16" y="327"/>
                  </a:lnTo>
                  <a:lnTo>
                    <a:pt x="13" y="327"/>
                  </a:lnTo>
                  <a:lnTo>
                    <a:pt x="13" y="329"/>
                  </a:lnTo>
                  <a:lnTo>
                    <a:pt x="16" y="329"/>
                  </a:lnTo>
                  <a:lnTo>
                    <a:pt x="15" y="327"/>
                  </a:lnTo>
                  <a:lnTo>
                    <a:pt x="12" y="328"/>
                  </a:lnTo>
                  <a:lnTo>
                    <a:pt x="5" y="331"/>
                  </a:lnTo>
                  <a:lnTo>
                    <a:pt x="12" y="335"/>
                  </a:lnTo>
                  <a:lnTo>
                    <a:pt x="15" y="336"/>
                  </a:lnTo>
                  <a:lnTo>
                    <a:pt x="17" y="336"/>
                  </a:lnTo>
                  <a:lnTo>
                    <a:pt x="17" y="332"/>
                  </a:lnTo>
                  <a:lnTo>
                    <a:pt x="15" y="332"/>
                  </a:lnTo>
                  <a:lnTo>
                    <a:pt x="15" y="333"/>
                  </a:lnTo>
                  <a:lnTo>
                    <a:pt x="17" y="333"/>
                  </a:lnTo>
                  <a:lnTo>
                    <a:pt x="17" y="331"/>
                  </a:lnTo>
                  <a:lnTo>
                    <a:pt x="13" y="331"/>
                  </a:lnTo>
                  <a:lnTo>
                    <a:pt x="5" y="338"/>
                  </a:lnTo>
                  <a:lnTo>
                    <a:pt x="15" y="338"/>
                  </a:lnTo>
                  <a:lnTo>
                    <a:pt x="15" y="335"/>
                  </a:lnTo>
                  <a:lnTo>
                    <a:pt x="13" y="337"/>
                  </a:lnTo>
                  <a:lnTo>
                    <a:pt x="15" y="338"/>
                  </a:lnTo>
                  <a:lnTo>
                    <a:pt x="16" y="336"/>
                  </a:lnTo>
                  <a:lnTo>
                    <a:pt x="13" y="336"/>
                  </a:lnTo>
                  <a:lnTo>
                    <a:pt x="13" y="337"/>
                  </a:lnTo>
                  <a:lnTo>
                    <a:pt x="16" y="337"/>
                  </a:lnTo>
                  <a:lnTo>
                    <a:pt x="16" y="335"/>
                  </a:lnTo>
                  <a:lnTo>
                    <a:pt x="5" y="335"/>
                  </a:lnTo>
                  <a:lnTo>
                    <a:pt x="12" y="340"/>
                  </a:lnTo>
                  <a:lnTo>
                    <a:pt x="13" y="341"/>
                  </a:lnTo>
                  <a:lnTo>
                    <a:pt x="13" y="342"/>
                  </a:lnTo>
                  <a:lnTo>
                    <a:pt x="16" y="342"/>
                  </a:lnTo>
                  <a:lnTo>
                    <a:pt x="16" y="338"/>
                  </a:lnTo>
                  <a:lnTo>
                    <a:pt x="13" y="338"/>
                  </a:lnTo>
                  <a:lnTo>
                    <a:pt x="13" y="344"/>
                  </a:lnTo>
                  <a:lnTo>
                    <a:pt x="20" y="344"/>
                  </a:lnTo>
                  <a:lnTo>
                    <a:pt x="20" y="340"/>
                  </a:lnTo>
                  <a:lnTo>
                    <a:pt x="20" y="344"/>
                  </a:lnTo>
                  <a:lnTo>
                    <a:pt x="26" y="345"/>
                  </a:lnTo>
                  <a:lnTo>
                    <a:pt x="26" y="341"/>
                  </a:lnTo>
                  <a:lnTo>
                    <a:pt x="24" y="341"/>
                  </a:lnTo>
                  <a:lnTo>
                    <a:pt x="24" y="342"/>
                  </a:lnTo>
                  <a:lnTo>
                    <a:pt x="26" y="342"/>
                  </a:lnTo>
                  <a:lnTo>
                    <a:pt x="26" y="340"/>
                  </a:lnTo>
                  <a:lnTo>
                    <a:pt x="24" y="340"/>
                  </a:lnTo>
                  <a:lnTo>
                    <a:pt x="15" y="341"/>
                  </a:lnTo>
                  <a:lnTo>
                    <a:pt x="15" y="344"/>
                  </a:lnTo>
                  <a:lnTo>
                    <a:pt x="15" y="341"/>
                  </a:lnTo>
                  <a:lnTo>
                    <a:pt x="9" y="341"/>
                  </a:lnTo>
                  <a:lnTo>
                    <a:pt x="9" y="345"/>
                  </a:lnTo>
                  <a:lnTo>
                    <a:pt x="12" y="345"/>
                  </a:lnTo>
                  <a:lnTo>
                    <a:pt x="11" y="342"/>
                  </a:lnTo>
                  <a:lnTo>
                    <a:pt x="8" y="344"/>
                  </a:lnTo>
                  <a:lnTo>
                    <a:pt x="2" y="346"/>
                  </a:lnTo>
                  <a:lnTo>
                    <a:pt x="8" y="350"/>
                  </a:lnTo>
                  <a:lnTo>
                    <a:pt x="11" y="351"/>
                  </a:lnTo>
                  <a:lnTo>
                    <a:pt x="12" y="348"/>
                  </a:lnTo>
                  <a:lnTo>
                    <a:pt x="11" y="345"/>
                  </a:lnTo>
                  <a:lnTo>
                    <a:pt x="7" y="349"/>
                  </a:lnTo>
                  <a:lnTo>
                    <a:pt x="11" y="353"/>
                  </a:lnTo>
                  <a:lnTo>
                    <a:pt x="12" y="350"/>
                  </a:lnTo>
                  <a:lnTo>
                    <a:pt x="9" y="350"/>
                  </a:lnTo>
                  <a:lnTo>
                    <a:pt x="9" y="351"/>
                  </a:lnTo>
                  <a:lnTo>
                    <a:pt x="12" y="351"/>
                  </a:lnTo>
                  <a:lnTo>
                    <a:pt x="12" y="349"/>
                  </a:lnTo>
                  <a:lnTo>
                    <a:pt x="7" y="349"/>
                  </a:lnTo>
                  <a:lnTo>
                    <a:pt x="7" y="355"/>
                  </a:lnTo>
                  <a:lnTo>
                    <a:pt x="11" y="357"/>
                  </a:lnTo>
                  <a:lnTo>
                    <a:pt x="12" y="357"/>
                  </a:lnTo>
                  <a:lnTo>
                    <a:pt x="12" y="353"/>
                  </a:lnTo>
                  <a:lnTo>
                    <a:pt x="9" y="353"/>
                  </a:lnTo>
                  <a:lnTo>
                    <a:pt x="9" y="354"/>
                  </a:lnTo>
                  <a:lnTo>
                    <a:pt x="12" y="354"/>
                  </a:lnTo>
                  <a:lnTo>
                    <a:pt x="12" y="351"/>
                  </a:lnTo>
                  <a:lnTo>
                    <a:pt x="8" y="351"/>
                  </a:lnTo>
                  <a:lnTo>
                    <a:pt x="5" y="353"/>
                  </a:lnTo>
                  <a:lnTo>
                    <a:pt x="4" y="353"/>
                  </a:lnTo>
                  <a:lnTo>
                    <a:pt x="4" y="361"/>
                  </a:lnTo>
                  <a:lnTo>
                    <a:pt x="13" y="361"/>
                  </a:lnTo>
                  <a:lnTo>
                    <a:pt x="13" y="354"/>
                  </a:lnTo>
                  <a:lnTo>
                    <a:pt x="9" y="355"/>
                  </a:lnTo>
                  <a:lnTo>
                    <a:pt x="8" y="355"/>
                  </a:lnTo>
                  <a:lnTo>
                    <a:pt x="7" y="357"/>
                  </a:lnTo>
                  <a:lnTo>
                    <a:pt x="2" y="361"/>
                  </a:lnTo>
                  <a:lnTo>
                    <a:pt x="8" y="363"/>
                  </a:lnTo>
                  <a:lnTo>
                    <a:pt x="13" y="364"/>
                  </a:lnTo>
                  <a:lnTo>
                    <a:pt x="18" y="364"/>
                  </a:lnTo>
                  <a:lnTo>
                    <a:pt x="18" y="358"/>
                  </a:lnTo>
                  <a:lnTo>
                    <a:pt x="12" y="359"/>
                  </a:lnTo>
                  <a:lnTo>
                    <a:pt x="7" y="361"/>
                  </a:lnTo>
                  <a:lnTo>
                    <a:pt x="7" y="363"/>
                  </a:lnTo>
                  <a:lnTo>
                    <a:pt x="7" y="361"/>
                  </a:lnTo>
                  <a:lnTo>
                    <a:pt x="2" y="361"/>
                  </a:lnTo>
                  <a:lnTo>
                    <a:pt x="2" y="368"/>
                  </a:lnTo>
                  <a:lnTo>
                    <a:pt x="5" y="368"/>
                  </a:lnTo>
                  <a:lnTo>
                    <a:pt x="5" y="364"/>
                  </a:lnTo>
                  <a:lnTo>
                    <a:pt x="3" y="364"/>
                  </a:lnTo>
                  <a:lnTo>
                    <a:pt x="3" y="367"/>
                  </a:lnTo>
                  <a:lnTo>
                    <a:pt x="5" y="370"/>
                  </a:lnTo>
                  <a:lnTo>
                    <a:pt x="7" y="367"/>
                  </a:lnTo>
                  <a:lnTo>
                    <a:pt x="4" y="367"/>
                  </a:lnTo>
                  <a:lnTo>
                    <a:pt x="4" y="370"/>
                  </a:lnTo>
                  <a:lnTo>
                    <a:pt x="7" y="372"/>
                  </a:lnTo>
                  <a:lnTo>
                    <a:pt x="8" y="370"/>
                  </a:lnTo>
                  <a:lnTo>
                    <a:pt x="8" y="367"/>
                  </a:lnTo>
                  <a:lnTo>
                    <a:pt x="4" y="367"/>
                  </a:lnTo>
                  <a:lnTo>
                    <a:pt x="4" y="373"/>
                  </a:lnTo>
                  <a:lnTo>
                    <a:pt x="7" y="375"/>
                  </a:lnTo>
                  <a:lnTo>
                    <a:pt x="13" y="376"/>
                  </a:lnTo>
                  <a:lnTo>
                    <a:pt x="13" y="370"/>
                  </a:lnTo>
                  <a:lnTo>
                    <a:pt x="9" y="370"/>
                  </a:lnTo>
                  <a:lnTo>
                    <a:pt x="7" y="371"/>
                  </a:lnTo>
                  <a:lnTo>
                    <a:pt x="8" y="373"/>
                  </a:lnTo>
                  <a:lnTo>
                    <a:pt x="8" y="371"/>
                  </a:lnTo>
                  <a:lnTo>
                    <a:pt x="2" y="372"/>
                  </a:lnTo>
                  <a:lnTo>
                    <a:pt x="0" y="379"/>
                  </a:lnTo>
                  <a:lnTo>
                    <a:pt x="3" y="380"/>
                  </a:lnTo>
                  <a:lnTo>
                    <a:pt x="5" y="380"/>
                  </a:lnTo>
                  <a:lnTo>
                    <a:pt x="5" y="376"/>
                  </a:lnTo>
                  <a:lnTo>
                    <a:pt x="3" y="376"/>
                  </a:lnTo>
                  <a:lnTo>
                    <a:pt x="3" y="377"/>
                  </a:lnTo>
                  <a:lnTo>
                    <a:pt x="5" y="377"/>
                  </a:lnTo>
                  <a:lnTo>
                    <a:pt x="4" y="375"/>
                  </a:lnTo>
                  <a:lnTo>
                    <a:pt x="2" y="377"/>
                  </a:lnTo>
                  <a:lnTo>
                    <a:pt x="2" y="384"/>
                  </a:lnTo>
                  <a:lnTo>
                    <a:pt x="18" y="384"/>
                  </a:lnTo>
                  <a:lnTo>
                    <a:pt x="18" y="380"/>
                  </a:lnTo>
                  <a:lnTo>
                    <a:pt x="18" y="384"/>
                  </a:lnTo>
                  <a:lnTo>
                    <a:pt x="25" y="385"/>
                  </a:lnTo>
                  <a:lnTo>
                    <a:pt x="25" y="379"/>
                  </a:lnTo>
                  <a:lnTo>
                    <a:pt x="20" y="380"/>
                  </a:lnTo>
                  <a:lnTo>
                    <a:pt x="20" y="383"/>
                  </a:lnTo>
                  <a:lnTo>
                    <a:pt x="20" y="380"/>
                  </a:lnTo>
                  <a:lnTo>
                    <a:pt x="13" y="380"/>
                  </a:lnTo>
                  <a:lnTo>
                    <a:pt x="11" y="381"/>
                  </a:lnTo>
                  <a:lnTo>
                    <a:pt x="9" y="381"/>
                  </a:lnTo>
                  <a:lnTo>
                    <a:pt x="9" y="386"/>
                  </a:lnTo>
                  <a:lnTo>
                    <a:pt x="12" y="389"/>
                  </a:lnTo>
                  <a:lnTo>
                    <a:pt x="13" y="386"/>
                  </a:lnTo>
                  <a:lnTo>
                    <a:pt x="11" y="386"/>
                  </a:lnTo>
                  <a:lnTo>
                    <a:pt x="11" y="389"/>
                  </a:lnTo>
                  <a:lnTo>
                    <a:pt x="13" y="389"/>
                  </a:lnTo>
                  <a:lnTo>
                    <a:pt x="13" y="386"/>
                  </a:lnTo>
                  <a:lnTo>
                    <a:pt x="11" y="386"/>
                  </a:lnTo>
                  <a:lnTo>
                    <a:pt x="9" y="393"/>
                  </a:lnTo>
                  <a:lnTo>
                    <a:pt x="12" y="394"/>
                  </a:lnTo>
                  <a:lnTo>
                    <a:pt x="13" y="390"/>
                  </a:lnTo>
                  <a:lnTo>
                    <a:pt x="11" y="390"/>
                  </a:lnTo>
                  <a:lnTo>
                    <a:pt x="11" y="396"/>
                  </a:lnTo>
                  <a:lnTo>
                    <a:pt x="20" y="396"/>
                  </a:lnTo>
                  <a:lnTo>
                    <a:pt x="20" y="392"/>
                  </a:lnTo>
                  <a:lnTo>
                    <a:pt x="17" y="392"/>
                  </a:lnTo>
                  <a:lnTo>
                    <a:pt x="17" y="397"/>
                  </a:lnTo>
                  <a:lnTo>
                    <a:pt x="24" y="397"/>
                  </a:lnTo>
                  <a:lnTo>
                    <a:pt x="24" y="393"/>
                  </a:lnTo>
                  <a:lnTo>
                    <a:pt x="21" y="393"/>
                  </a:lnTo>
                  <a:lnTo>
                    <a:pt x="21" y="394"/>
                  </a:lnTo>
                  <a:lnTo>
                    <a:pt x="24" y="394"/>
                  </a:lnTo>
                  <a:lnTo>
                    <a:pt x="24" y="392"/>
                  </a:lnTo>
                  <a:lnTo>
                    <a:pt x="15" y="393"/>
                  </a:lnTo>
                  <a:lnTo>
                    <a:pt x="15" y="396"/>
                  </a:lnTo>
                  <a:lnTo>
                    <a:pt x="15" y="393"/>
                  </a:lnTo>
                  <a:lnTo>
                    <a:pt x="11" y="393"/>
                  </a:lnTo>
                  <a:lnTo>
                    <a:pt x="8" y="394"/>
                  </a:lnTo>
                  <a:lnTo>
                    <a:pt x="9" y="401"/>
                  </a:lnTo>
                  <a:lnTo>
                    <a:pt x="11" y="401"/>
                  </a:lnTo>
                  <a:lnTo>
                    <a:pt x="11" y="397"/>
                  </a:lnTo>
                  <a:lnTo>
                    <a:pt x="9" y="399"/>
                  </a:lnTo>
                  <a:lnTo>
                    <a:pt x="11" y="401"/>
                  </a:lnTo>
                  <a:lnTo>
                    <a:pt x="12" y="398"/>
                  </a:lnTo>
                  <a:lnTo>
                    <a:pt x="12" y="396"/>
                  </a:lnTo>
                  <a:lnTo>
                    <a:pt x="9" y="396"/>
                  </a:lnTo>
                  <a:lnTo>
                    <a:pt x="8" y="397"/>
                  </a:lnTo>
                  <a:lnTo>
                    <a:pt x="3" y="401"/>
                  </a:lnTo>
                  <a:lnTo>
                    <a:pt x="9" y="403"/>
                  </a:lnTo>
                  <a:lnTo>
                    <a:pt x="13" y="405"/>
                  </a:lnTo>
                  <a:lnTo>
                    <a:pt x="13" y="401"/>
                  </a:lnTo>
                  <a:lnTo>
                    <a:pt x="11" y="401"/>
                  </a:lnTo>
                  <a:lnTo>
                    <a:pt x="11" y="402"/>
                  </a:lnTo>
                  <a:lnTo>
                    <a:pt x="13" y="402"/>
                  </a:lnTo>
                  <a:lnTo>
                    <a:pt x="13" y="399"/>
                  </a:lnTo>
                  <a:lnTo>
                    <a:pt x="8" y="399"/>
                  </a:lnTo>
                  <a:lnTo>
                    <a:pt x="8" y="408"/>
                  </a:lnTo>
                  <a:lnTo>
                    <a:pt x="12" y="408"/>
                  </a:lnTo>
                  <a:lnTo>
                    <a:pt x="12" y="405"/>
                  </a:lnTo>
                  <a:lnTo>
                    <a:pt x="9" y="405"/>
                  </a:lnTo>
                  <a:lnTo>
                    <a:pt x="9" y="406"/>
                  </a:lnTo>
                  <a:lnTo>
                    <a:pt x="12" y="406"/>
                  </a:lnTo>
                  <a:lnTo>
                    <a:pt x="11" y="403"/>
                  </a:lnTo>
                  <a:lnTo>
                    <a:pt x="8" y="406"/>
                  </a:lnTo>
                  <a:lnTo>
                    <a:pt x="8" y="411"/>
                  </a:lnTo>
                  <a:lnTo>
                    <a:pt x="11" y="412"/>
                  </a:lnTo>
                  <a:lnTo>
                    <a:pt x="21" y="414"/>
                  </a:lnTo>
                  <a:lnTo>
                    <a:pt x="21" y="410"/>
                  </a:lnTo>
                  <a:lnTo>
                    <a:pt x="20" y="414"/>
                  </a:lnTo>
                  <a:lnTo>
                    <a:pt x="22" y="415"/>
                  </a:lnTo>
                  <a:lnTo>
                    <a:pt x="24" y="411"/>
                  </a:lnTo>
                  <a:lnTo>
                    <a:pt x="24" y="408"/>
                  </a:lnTo>
                  <a:lnTo>
                    <a:pt x="9" y="408"/>
                  </a:lnTo>
                  <a:lnTo>
                    <a:pt x="7" y="410"/>
                  </a:lnTo>
                  <a:lnTo>
                    <a:pt x="5" y="410"/>
                  </a:lnTo>
                  <a:lnTo>
                    <a:pt x="5" y="415"/>
                  </a:lnTo>
                  <a:lnTo>
                    <a:pt x="8" y="418"/>
                  </a:lnTo>
                  <a:lnTo>
                    <a:pt x="9" y="415"/>
                  </a:lnTo>
                  <a:lnTo>
                    <a:pt x="7" y="415"/>
                  </a:lnTo>
                  <a:lnTo>
                    <a:pt x="7" y="420"/>
                  </a:lnTo>
                  <a:lnTo>
                    <a:pt x="15" y="420"/>
                  </a:lnTo>
                  <a:lnTo>
                    <a:pt x="15" y="416"/>
                  </a:lnTo>
                  <a:lnTo>
                    <a:pt x="12" y="416"/>
                  </a:lnTo>
                  <a:lnTo>
                    <a:pt x="12" y="421"/>
                  </a:lnTo>
                  <a:lnTo>
                    <a:pt x="18" y="421"/>
                  </a:lnTo>
                  <a:lnTo>
                    <a:pt x="18" y="415"/>
                  </a:lnTo>
                  <a:lnTo>
                    <a:pt x="11" y="416"/>
                  </a:lnTo>
                  <a:lnTo>
                    <a:pt x="11" y="419"/>
                  </a:lnTo>
                  <a:lnTo>
                    <a:pt x="11" y="416"/>
                  </a:lnTo>
                  <a:lnTo>
                    <a:pt x="4" y="416"/>
                  </a:lnTo>
                  <a:lnTo>
                    <a:pt x="4" y="423"/>
                  </a:lnTo>
                  <a:lnTo>
                    <a:pt x="5" y="424"/>
                  </a:lnTo>
                  <a:lnTo>
                    <a:pt x="8" y="425"/>
                  </a:lnTo>
                  <a:lnTo>
                    <a:pt x="12" y="425"/>
                  </a:lnTo>
                  <a:lnTo>
                    <a:pt x="12" y="421"/>
                  </a:lnTo>
                  <a:lnTo>
                    <a:pt x="11" y="419"/>
                  </a:lnTo>
                  <a:lnTo>
                    <a:pt x="8" y="420"/>
                  </a:lnTo>
                  <a:lnTo>
                    <a:pt x="0" y="428"/>
                  </a:lnTo>
                  <a:lnTo>
                    <a:pt x="9" y="428"/>
                  </a:lnTo>
                  <a:lnTo>
                    <a:pt x="9" y="424"/>
                  </a:lnTo>
                  <a:lnTo>
                    <a:pt x="7" y="424"/>
                  </a:lnTo>
                  <a:lnTo>
                    <a:pt x="7" y="425"/>
                  </a:lnTo>
                  <a:lnTo>
                    <a:pt x="9" y="425"/>
                  </a:lnTo>
                  <a:lnTo>
                    <a:pt x="8" y="423"/>
                  </a:lnTo>
                  <a:lnTo>
                    <a:pt x="0" y="430"/>
                  </a:lnTo>
                  <a:lnTo>
                    <a:pt x="11" y="430"/>
                  </a:lnTo>
                  <a:lnTo>
                    <a:pt x="11" y="424"/>
                  </a:lnTo>
                  <a:lnTo>
                    <a:pt x="7" y="425"/>
                  </a:lnTo>
                  <a:lnTo>
                    <a:pt x="4" y="425"/>
                  </a:lnTo>
                  <a:lnTo>
                    <a:pt x="4" y="433"/>
                  </a:lnTo>
                  <a:lnTo>
                    <a:pt x="20" y="433"/>
                  </a:lnTo>
                  <a:lnTo>
                    <a:pt x="20" y="429"/>
                  </a:lnTo>
                  <a:lnTo>
                    <a:pt x="17" y="429"/>
                  </a:lnTo>
                  <a:lnTo>
                    <a:pt x="17" y="430"/>
                  </a:lnTo>
                  <a:lnTo>
                    <a:pt x="20" y="430"/>
                  </a:lnTo>
                  <a:lnTo>
                    <a:pt x="20" y="428"/>
                  </a:lnTo>
                  <a:lnTo>
                    <a:pt x="12" y="428"/>
                  </a:lnTo>
                  <a:lnTo>
                    <a:pt x="12" y="432"/>
                  </a:lnTo>
                  <a:lnTo>
                    <a:pt x="15" y="432"/>
                  </a:lnTo>
                  <a:lnTo>
                    <a:pt x="15" y="429"/>
                  </a:lnTo>
                  <a:lnTo>
                    <a:pt x="4" y="429"/>
                  </a:lnTo>
                  <a:lnTo>
                    <a:pt x="2" y="430"/>
                  </a:lnTo>
                  <a:lnTo>
                    <a:pt x="0" y="430"/>
                  </a:lnTo>
                  <a:lnTo>
                    <a:pt x="0" y="438"/>
                  </a:lnTo>
                  <a:lnTo>
                    <a:pt x="7" y="438"/>
                  </a:lnTo>
                  <a:lnTo>
                    <a:pt x="7" y="434"/>
                  </a:lnTo>
                  <a:lnTo>
                    <a:pt x="5" y="432"/>
                  </a:lnTo>
                  <a:lnTo>
                    <a:pt x="0" y="437"/>
                  </a:lnTo>
                  <a:lnTo>
                    <a:pt x="4" y="440"/>
                  </a:lnTo>
                  <a:lnTo>
                    <a:pt x="7" y="441"/>
                  </a:lnTo>
                  <a:lnTo>
                    <a:pt x="8" y="437"/>
                  </a:lnTo>
                  <a:lnTo>
                    <a:pt x="7" y="434"/>
                  </a:lnTo>
                  <a:lnTo>
                    <a:pt x="4" y="436"/>
                  </a:lnTo>
                  <a:lnTo>
                    <a:pt x="5" y="442"/>
                  </a:lnTo>
                  <a:lnTo>
                    <a:pt x="7" y="442"/>
                  </a:lnTo>
                  <a:lnTo>
                    <a:pt x="7" y="438"/>
                  </a:lnTo>
                  <a:lnTo>
                    <a:pt x="4" y="438"/>
                  </a:lnTo>
                  <a:lnTo>
                    <a:pt x="4" y="441"/>
                  </a:lnTo>
                  <a:lnTo>
                    <a:pt x="7" y="443"/>
                  </a:lnTo>
                  <a:lnTo>
                    <a:pt x="8" y="441"/>
                  </a:lnTo>
                  <a:lnTo>
                    <a:pt x="7" y="438"/>
                  </a:lnTo>
                  <a:lnTo>
                    <a:pt x="4" y="440"/>
                  </a:lnTo>
                  <a:lnTo>
                    <a:pt x="3" y="440"/>
                  </a:lnTo>
                  <a:lnTo>
                    <a:pt x="3" y="447"/>
                  </a:lnTo>
                  <a:lnTo>
                    <a:pt x="15" y="447"/>
                  </a:lnTo>
                  <a:lnTo>
                    <a:pt x="15" y="443"/>
                  </a:lnTo>
                  <a:lnTo>
                    <a:pt x="12" y="443"/>
                  </a:lnTo>
                  <a:lnTo>
                    <a:pt x="12" y="445"/>
                  </a:lnTo>
                  <a:lnTo>
                    <a:pt x="15" y="445"/>
                  </a:lnTo>
                  <a:lnTo>
                    <a:pt x="15" y="442"/>
                  </a:lnTo>
                  <a:lnTo>
                    <a:pt x="9" y="442"/>
                  </a:lnTo>
                  <a:lnTo>
                    <a:pt x="4" y="443"/>
                  </a:lnTo>
                  <a:lnTo>
                    <a:pt x="2" y="443"/>
                  </a:lnTo>
                  <a:lnTo>
                    <a:pt x="2" y="447"/>
                  </a:lnTo>
                  <a:lnTo>
                    <a:pt x="4" y="447"/>
                  </a:lnTo>
                  <a:lnTo>
                    <a:pt x="4" y="445"/>
                  </a:lnTo>
                  <a:lnTo>
                    <a:pt x="0" y="445"/>
                  </a:lnTo>
                  <a:lnTo>
                    <a:pt x="0" y="453"/>
                  </a:lnTo>
                  <a:lnTo>
                    <a:pt x="4" y="453"/>
                  </a:lnTo>
                  <a:lnTo>
                    <a:pt x="4" y="449"/>
                  </a:lnTo>
                  <a:lnTo>
                    <a:pt x="2" y="449"/>
                  </a:lnTo>
                  <a:lnTo>
                    <a:pt x="2" y="453"/>
                  </a:lnTo>
                  <a:lnTo>
                    <a:pt x="3" y="455"/>
                  </a:lnTo>
                  <a:lnTo>
                    <a:pt x="5" y="454"/>
                  </a:lnTo>
                  <a:lnTo>
                    <a:pt x="5" y="451"/>
                  </a:lnTo>
                  <a:lnTo>
                    <a:pt x="2" y="453"/>
                  </a:lnTo>
                  <a:lnTo>
                    <a:pt x="2" y="459"/>
                  </a:lnTo>
                  <a:lnTo>
                    <a:pt x="11" y="459"/>
                  </a:lnTo>
                  <a:lnTo>
                    <a:pt x="11" y="455"/>
                  </a:lnTo>
                  <a:lnTo>
                    <a:pt x="11" y="459"/>
                  </a:lnTo>
                  <a:lnTo>
                    <a:pt x="20" y="460"/>
                  </a:lnTo>
                  <a:lnTo>
                    <a:pt x="20" y="456"/>
                  </a:lnTo>
                  <a:lnTo>
                    <a:pt x="17" y="456"/>
                  </a:lnTo>
                  <a:lnTo>
                    <a:pt x="17" y="458"/>
                  </a:lnTo>
                  <a:lnTo>
                    <a:pt x="20" y="458"/>
                  </a:lnTo>
                  <a:lnTo>
                    <a:pt x="20" y="455"/>
                  </a:lnTo>
                  <a:lnTo>
                    <a:pt x="8" y="455"/>
                  </a:lnTo>
                  <a:lnTo>
                    <a:pt x="5" y="456"/>
                  </a:lnTo>
                  <a:lnTo>
                    <a:pt x="4" y="456"/>
                  </a:lnTo>
                  <a:lnTo>
                    <a:pt x="4" y="460"/>
                  </a:lnTo>
                  <a:lnTo>
                    <a:pt x="7" y="460"/>
                  </a:lnTo>
                  <a:lnTo>
                    <a:pt x="5" y="458"/>
                  </a:lnTo>
                  <a:lnTo>
                    <a:pt x="4" y="459"/>
                  </a:lnTo>
                  <a:lnTo>
                    <a:pt x="5" y="462"/>
                  </a:lnTo>
                  <a:lnTo>
                    <a:pt x="5" y="459"/>
                  </a:lnTo>
                  <a:lnTo>
                    <a:pt x="4" y="459"/>
                  </a:lnTo>
                  <a:lnTo>
                    <a:pt x="3" y="465"/>
                  </a:lnTo>
                  <a:lnTo>
                    <a:pt x="5" y="467"/>
                  </a:lnTo>
                  <a:lnTo>
                    <a:pt x="9" y="467"/>
                  </a:lnTo>
                  <a:lnTo>
                    <a:pt x="9" y="463"/>
                  </a:lnTo>
                  <a:lnTo>
                    <a:pt x="7" y="463"/>
                  </a:lnTo>
                  <a:lnTo>
                    <a:pt x="7" y="465"/>
                  </a:lnTo>
                  <a:lnTo>
                    <a:pt x="9" y="465"/>
                  </a:lnTo>
                  <a:lnTo>
                    <a:pt x="9" y="463"/>
                  </a:lnTo>
                  <a:lnTo>
                    <a:pt x="4" y="463"/>
                  </a:lnTo>
                  <a:lnTo>
                    <a:pt x="4" y="472"/>
                  </a:lnTo>
                  <a:lnTo>
                    <a:pt x="8" y="472"/>
                  </a:lnTo>
                  <a:lnTo>
                    <a:pt x="8" y="468"/>
                  </a:lnTo>
                  <a:lnTo>
                    <a:pt x="7" y="472"/>
                  </a:lnTo>
                  <a:lnTo>
                    <a:pt x="9" y="473"/>
                  </a:lnTo>
                  <a:lnTo>
                    <a:pt x="11" y="469"/>
                  </a:lnTo>
                  <a:lnTo>
                    <a:pt x="11" y="467"/>
                  </a:lnTo>
                  <a:lnTo>
                    <a:pt x="5" y="468"/>
                  </a:lnTo>
                  <a:lnTo>
                    <a:pt x="5" y="475"/>
                  </a:lnTo>
                  <a:lnTo>
                    <a:pt x="11" y="476"/>
                  </a:lnTo>
                  <a:lnTo>
                    <a:pt x="11" y="472"/>
                  </a:lnTo>
                  <a:lnTo>
                    <a:pt x="8" y="472"/>
                  </a:lnTo>
                  <a:lnTo>
                    <a:pt x="8" y="473"/>
                  </a:lnTo>
                  <a:lnTo>
                    <a:pt x="11" y="473"/>
                  </a:lnTo>
                  <a:lnTo>
                    <a:pt x="9" y="471"/>
                  </a:lnTo>
                  <a:lnTo>
                    <a:pt x="7" y="473"/>
                  </a:lnTo>
                  <a:lnTo>
                    <a:pt x="8" y="476"/>
                  </a:lnTo>
                  <a:lnTo>
                    <a:pt x="8" y="473"/>
                  </a:lnTo>
                  <a:lnTo>
                    <a:pt x="4" y="473"/>
                  </a:lnTo>
                  <a:lnTo>
                    <a:pt x="4" y="481"/>
                  </a:lnTo>
                  <a:lnTo>
                    <a:pt x="25" y="481"/>
                  </a:lnTo>
                  <a:lnTo>
                    <a:pt x="25" y="477"/>
                  </a:lnTo>
                  <a:lnTo>
                    <a:pt x="22" y="477"/>
                  </a:lnTo>
                  <a:lnTo>
                    <a:pt x="22" y="478"/>
                  </a:lnTo>
                  <a:lnTo>
                    <a:pt x="25" y="478"/>
                  </a:lnTo>
                  <a:lnTo>
                    <a:pt x="25" y="476"/>
                  </a:lnTo>
                  <a:lnTo>
                    <a:pt x="13" y="477"/>
                  </a:lnTo>
                  <a:lnTo>
                    <a:pt x="5" y="477"/>
                  </a:lnTo>
                  <a:lnTo>
                    <a:pt x="5" y="485"/>
                  </a:lnTo>
                  <a:lnTo>
                    <a:pt x="11" y="485"/>
                  </a:lnTo>
                  <a:lnTo>
                    <a:pt x="11" y="481"/>
                  </a:lnTo>
                  <a:lnTo>
                    <a:pt x="9" y="478"/>
                  </a:lnTo>
                  <a:lnTo>
                    <a:pt x="5" y="482"/>
                  </a:lnTo>
                  <a:lnTo>
                    <a:pt x="9" y="486"/>
                  </a:lnTo>
                  <a:lnTo>
                    <a:pt x="9" y="487"/>
                  </a:lnTo>
                  <a:lnTo>
                    <a:pt x="13" y="487"/>
                  </a:lnTo>
                  <a:lnTo>
                    <a:pt x="13" y="484"/>
                  </a:lnTo>
                  <a:lnTo>
                    <a:pt x="12" y="486"/>
                  </a:lnTo>
                  <a:lnTo>
                    <a:pt x="15" y="489"/>
                  </a:lnTo>
                  <a:lnTo>
                    <a:pt x="18" y="490"/>
                  </a:lnTo>
                  <a:lnTo>
                    <a:pt x="18" y="486"/>
                  </a:lnTo>
                  <a:lnTo>
                    <a:pt x="17" y="489"/>
                  </a:lnTo>
                  <a:lnTo>
                    <a:pt x="21" y="493"/>
                  </a:lnTo>
                  <a:lnTo>
                    <a:pt x="22" y="490"/>
                  </a:lnTo>
                  <a:lnTo>
                    <a:pt x="21" y="487"/>
                  </a:lnTo>
                  <a:lnTo>
                    <a:pt x="18" y="490"/>
                  </a:lnTo>
                  <a:lnTo>
                    <a:pt x="20" y="493"/>
                  </a:lnTo>
                  <a:lnTo>
                    <a:pt x="18" y="490"/>
                  </a:lnTo>
                  <a:lnTo>
                    <a:pt x="16" y="491"/>
                  </a:lnTo>
                  <a:lnTo>
                    <a:pt x="17" y="498"/>
                  </a:lnTo>
                  <a:lnTo>
                    <a:pt x="22" y="498"/>
                  </a:lnTo>
                  <a:lnTo>
                    <a:pt x="22" y="494"/>
                  </a:lnTo>
                  <a:lnTo>
                    <a:pt x="20" y="494"/>
                  </a:lnTo>
                  <a:lnTo>
                    <a:pt x="20" y="499"/>
                  </a:lnTo>
                  <a:lnTo>
                    <a:pt x="33" y="499"/>
                  </a:lnTo>
                  <a:lnTo>
                    <a:pt x="33" y="495"/>
                  </a:lnTo>
                  <a:lnTo>
                    <a:pt x="30" y="495"/>
                  </a:lnTo>
                  <a:lnTo>
                    <a:pt x="30" y="497"/>
                  </a:lnTo>
                  <a:lnTo>
                    <a:pt x="33" y="497"/>
                  </a:lnTo>
                  <a:lnTo>
                    <a:pt x="33" y="494"/>
                  </a:lnTo>
                  <a:lnTo>
                    <a:pt x="25" y="494"/>
                  </a:lnTo>
                  <a:lnTo>
                    <a:pt x="21" y="495"/>
                  </a:lnTo>
                  <a:lnTo>
                    <a:pt x="18" y="495"/>
                  </a:lnTo>
                  <a:lnTo>
                    <a:pt x="18" y="506"/>
                  </a:lnTo>
                  <a:lnTo>
                    <a:pt x="22" y="506"/>
                  </a:lnTo>
                  <a:lnTo>
                    <a:pt x="22" y="502"/>
                  </a:lnTo>
                  <a:lnTo>
                    <a:pt x="21" y="504"/>
                  </a:lnTo>
                  <a:lnTo>
                    <a:pt x="22" y="506"/>
                  </a:lnTo>
                  <a:lnTo>
                    <a:pt x="24" y="503"/>
                  </a:lnTo>
                  <a:lnTo>
                    <a:pt x="21" y="503"/>
                  </a:lnTo>
                  <a:lnTo>
                    <a:pt x="21" y="504"/>
                  </a:lnTo>
                  <a:lnTo>
                    <a:pt x="24" y="504"/>
                  </a:lnTo>
                  <a:lnTo>
                    <a:pt x="22" y="502"/>
                  </a:lnTo>
                  <a:lnTo>
                    <a:pt x="13" y="511"/>
                  </a:lnTo>
                  <a:lnTo>
                    <a:pt x="22" y="511"/>
                  </a:lnTo>
                  <a:lnTo>
                    <a:pt x="22" y="507"/>
                  </a:lnTo>
                  <a:lnTo>
                    <a:pt x="20" y="507"/>
                  </a:lnTo>
                  <a:lnTo>
                    <a:pt x="20" y="513"/>
                  </a:lnTo>
                  <a:lnTo>
                    <a:pt x="24" y="513"/>
                  </a:lnTo>
                  <a:lnTo>
                    <a:pt x="24" y="510"/>
                  </a:lnTo>
                  <a:lnTo>
                    <a:pt x="22" y="513"/>
                  </a:lnTo>
                  <a:lnTo>
                    <a:pt x="25" y="515"/>
                  </a:lnTo>
                  <a:lnTo>
                    <a:pt x="26" y="511"/>
                  </a:lnTo>
                  <a:lnTo>
                    <a:pt x="24" y="511"/>
                  </a:lnTo>
                  <a:lnTo>
                    <a:pt x="24" y="512"/>
                  </a:lnTo>
                  <a:lnTo>
                    <a:pt x="26" y="512"/>
                  </a:lnTo>
                  <a:lnTo>
                    <a:pt x="26" y="510"/>
                  </a:lnTo>
                  <a:lnTo>
                    <a:pt x="15" y="510"/>
                  </a:lnTo>
                  <a:lnTo>
                    <a:pt x="15" y="517"/>
                  </a:lnTo>
                  <a:lnTo>
                    <a:pt x="26" y="517"/>
                  </a:lnTo>
                  <a:lnTo>
                    <a:pt x="26" y="513"/>
                  </a:lnTo>
                  <a:lnTo>
                    <a:pt x="24" y="513"/>
                  </a:lnTo>
                  <a:lnTo>
                    <a:pt x="24" y="519"/>
                  </a:lnTo>
                  <a:lnTo>
                    <a:pt x="35" y="519"/>
                  </a:lnTo>
                  <a:lnTo>
                    <a:pt x="35" y="512"/>
                  </a:lnTo>
                  <a:lnTo>
                    <a:pt x="31" y="513"/>
                  </a:lnTo>
                  <a:lnTo>
                    <a:pt x="22" y="515"/>
                  </a:lnTo>
                  <a:lnTo>
                    <a:pt x="20" y="515"/>
                  </a:lnTo>
                  <a:lnTo>
                    <a:pt x="20" y="524"/>
                  </a:lnTo>
                  <a:lnTo>
                    <a:pt x="21" y="525"/>
                  </a:lnTo>
                  <a:lnTo>
                    <a:pt x="24" y="526"/>
                  </a:lnTo>
                  <a:lnTo>
                    <a:pt x="26" y="526"/>
                  </a:lnTo>
                  <a:lnTo>
                    <a:pt x="26" y="522"/>
                  </a:lnTo>
                  <a:lnTo>
                    <a:pt x="24" y="522"/>
                  </a:lnTo>
                  <a:lnTo>
                    <a:pt x="24" y="524"/>
                  </a:lnTo>
                  <a:lnTo>
                    <a:pt x="26" y="524"/>
                  </a:lnTo>
                  <a:lnTo>
                    <a:pt x="25" y="521"/>
                  </a:lnTo>
                  <a:lnTo>
                    <a:pt x="22" y="522"/>
                  </a:lnTo>
                  <a:lnTo>
                    <a:pt x="18" y="524"/>
                  </a:lnTo>
                  <a:lnTo>
                    <a:pt x="25" y="530"/>
                  </a:lnTo>
                  <a:lnTo>
                    <a:pt x="26" y="528"/>
                  </a:lnTo>
                  <a:lnTo>
                    <a:pt x="26" y="525"/>
                  </a:lnTo>
                  <a:lnTo>
                    <a:pt x="22" y="525"/>
                  </a:lnTo>
                  <a:lnTo>
                    <a:pt x="22" y="529"/>
                  </a:lnTo>
                  <a:lnTo>
                    <a:pt x="25" y="529"/>
                  </a:lnTo>
                  <a:lnTo>
                    <a:pt x="25" y="526"/>
                  </a:lnTo>
                  <a:lnTo>
                    <a:pt x="22" y="526"/>
                  </a:lnTo>
                  <a:lnTo>
                    <a:pt x="22" y="533"/>
                  </a:lnTo>
                  <a:lnTo>
                    <a:pt x="26" y="534"/>
                  </a:lnTo>
                  <a:lnTo>
                    <a:pt x="26" y="530"/>
                  </a:lnTo>
                  <a:lnTo>
                    <a:pt x="24" y="530"/>
                  </a:lnTo>
                  <a:lnTo>
                    <a:pt x="24" y="535"/>
                  </a:lnTo>
                  <a:lnTo>
                    <a:pt x="35" y="535"/>
                  </a:lnTo>
                  <a:lnTo>
                    <a:pt x="35" y="532"/>
                  </a:lnTo>
                  <a:lnTo>
                    <a:pt x="33" y="532"/>
                  </a:lnTo>
                  <a:lnTo>
                    <a:pt x="33" y="533"/>
                  </a:lnTo>
                  <a:lnTo>
                    <a:pt x="35" y="533"/>
                  </a:lnTo>
                  <a:lnTo>
                    <a:pt x="35" y="530"/>
                  </a:lnTo>
                  <a:lnTo>
                    <a:pt x="30" y="530"/>
                  </a:lnTo>
                  <a:lnTo>
                    <a:pt x="20" y="532"/>
                  </a:lnTo>
                  <a:lnTo>
                    <a:pt x="18" y="538"/>
                  </a:lnTo>
                  <a:lnTo>
                    <a:pt x="21" y="539"/>
                  </a:lnTo>
                  <a:lnTo>
                    <a:pt x="24" y="539"/>
                  </a:lnTo>
                  <a:lnTo>
                    <a:pt x="24" y="535"/>
                  </a:lnTo>
                  <a:lnTo>
                    <a:pt x="21" y="535"/>
                  </a:lnTo>
                  <a:lnTo>
                    <a:pt x="21" y="541"/>
                  </a:lnTo>
                  <a:lnTo>
                    <a:pt x="24" y="542"/>
                  </a:lnTo>
                  <a:lnTo>
                    <a:pt x="33" y="543"/>
                  </a:lnTo>
                  <a:lnTo>
                    <a:pt x="33" y="537"/>
                  </a:lnTo>
                  <a:lnTo>
                    <a:pt x="31" y="537"/>
                  </a:lnTo>
                  <a:lnTo>
                    <a:pt x="25" y="538"/>
                  </a:lnTo>
                  <a:lnTo>
                    <a:pt x="25" y="541"/>
                  </a:lnTo>
                  <a:lnTo>
                    <a:pt x="25" y="538"/>
                  </a:lnTo>
                  <a:lnTo>
                    <a:pt x="18" y="538"/>
                  </a:lnTo>
                  <a:lnTo>
                    <a:pt x="18" y="546"/>
                  </a:lnTo>
                  <a:lnTo>
                    <a:pt x="22" y="546"/>
                  </a:lnTo>
                  <a:lnTo>
                    <a:pt x="22" y="542"/>
                  </a:lnTo>
                  <a:lnTo>
                    <a:pt x="21" y="539"/>
                  </a:lnTo>
                  <a:lnTo>
                    <a:pt x="20" y="541"/>
                  </a:lnTo>
                  <a:lnTo>
                    <a:pt x="24" y="546"/>
                  </a:lnTo>
                  <a:lnTo>
                    <a:pt x="30" y="539"/>
                  </a:lnTo>
                  <a:lnTo>
                    <a:pt x="21" y="539"/>
                  </a:lnTo>
                  <a:lnTo>
                    <a:pt x="21" y="542"/>
                  </a:lnTo>
                  <a:lnTo>
                    <a:pt x="25" y="542"/>
                  </a:lnTo>
                  <a:lnTo>
                    <a:pt x="25" y="541"/>
                  </a:lnTo>
                  <a:lnTo>
                    <a:pt x="21" y="541"/>
                  </a:lnTo>
                  <a:lnTo>
                    <a:pt x="21" y="544"/>
                  </a:lnTo>
                  <a:lnTo>
                    <a:pt x="26" y="544"/>
                  </a:lnTo>
                  <a:lnTo>
                    <a:pt x="33" y="543"/>
                  </a:lnTo>
                  <a:lnTo>
                    <a:pt x="31" y="539"/>
                  </a:lnTo>
                  <a:lnTo>
                    <a:pt x="31" y="543"/>
                  </a:lnTo>
                  <a:lnTo>
                    <a:pt x="33" y="543"/>
                  </a:lnTo>
                  <a:lnTo>
                    <a:pt x="34" y="537"/>
                  </a:lnTo>
                  <a:lnTo>
                    <a:pt x="25" y="535"/>
                  </a:lnTo>
                  <a:lnTo>
                    <a:pt x="24" y="538"/>
                  </a:lnTo>
                  <a:lnTo>
                    <a:pt x="28" y="538"/>
                  </a:lnTo>
                  <a:lnTo>
                    <a:pt x="28" y="533"/>
                  </a:lnTo>
                  <a:lnTo>
                    <a:pt x="22" y="533"/>
                  </a:lnTo>
                  <a:lnTo>
                    <a:pt x="22" y="535"/>
                  </a:lnTo>
                  <a:lnTo>
                    <a:pt x="24" y="533"/>
                  </a:lnTo>
                  <a:lnTo>
                    <a:pt x="21" y="532"/>
                  </a:lnTo>
                  <a:lnTo>
                    <a:pt x="20" y="534"/>
                  </a:lnTo>
                  <a:lnTo>
                    <a:pt x="20" y="538"/>
                  </a:lnTo>
                  <a:lnTo>
                    <a:pt x="30" y="537"/>
                  </a:lnTo>
                  <a:lnTo>
                    <a:pt x="39" y="537"/>
                  </a:lnTo>
                  <a:lnTo>
                    <a:pt x="39" y="529"/>
                  </a:lnTo>
                  <a:lnTo>
                    <a:pt x="26" y="529"/>
                  </a:lnTo>
                  <a:lnTo>
                    <a:pt x="26" y="532"/>
                  </a:lnTo>
                  <a:lnTo>
                    <a:pt x="30" y="532"/>
                  </a:lnTo>
                  <a:lnTo>
                    <a:pt x="30" y="528"/>
                  </a:lnTo>
                  <a:lnTo>
                    <a:pt x="28" y="528"/>
                  </a:lnTo>
                  <a:lnTo>
                    <a:pt x="24" y="526"/>
                  </a:lnTo>
                  <a:lnTo>
                    <a:pt x="22" y="529"/>
                  </a:lnTo>
                  <a:lnTo>
                    <a:pt x="22" y="533"/>
                  </a:lnTo>
                  <a:lnTo>
                    <a:pt x="29" y="533"/>
                  </a:lnTo>
                  <a:lnTo>
                    <a:pt x="29" y="528"/>
                  </a:lnTo>
                  <a:lnTo>
                    <a:pt x="25" y="528"/>
                  </a:lnTo>
                  <a:lnTo>
                    <a:pt x="25" y="532"/>
                  </a:lnTo>
                  <a:lnTo>
                    <a:pt x="34" y="532"/>
                  </a:lnTo>
                  <a:lnTo>
                    <a:pt x="29" y="525"/>
                  </a:lnTo>
                  <a:lnTo>
                    <a:pt x="26" y="522"/>
                  </a:lnTo>
                  <a:lnTo>
                    <a:pt x="24" y="525"/>
                  </a:lnTo>
                  <a:lnTo>
                    <a:pt x="25" y="529"/>
                  </a:lnTo>
                  <a:lnTo>
                    <a:pt x="30" y="526"/>
                  </a:lnTo>
                  <a:lnTo>
                    <a:pt x="30" y="520"/>
                  </a:lnTo>
                  <a:lnTo>
                    <a:pt x="25" y="520"/>
                  </a:lnTo>
                  <a:lnTo>
                    <a:pt x="25" y="522"/>
                  </a:lnTo>
                  <a:lnTo>
                    <a:pt x="26" y="520"/>
                  </a:lnTo>
                  <a:lnTo>
                    <a:pt x="24" y="519"/>
                  </a:lnTo>
                  <a:lnTo>
                    <a:pt x="22" y="521"/>
                  </a:lnTo>
                  <a:lnTo>
                    <a:pt x="26" y="521"/>
                  </a:lnTo>
                  <a:lnTo>
                    <a:pt x="26" y="517"/>
                  </a:lnTo>
                  <a:lnTo>
                    <a:pt x="22" y="517"/>
                  </a:lnTo>
                  <a:lnTo>
                    <a:pt x="24" y="521"/>
                  </a:lnTo>
                  <a:lnTo>
                    <a:pt x="33" y="520"/>
                  </a:lnTo>
                  <a:lnTo>
                    <a:pt x="37" y="519"/>
                  </a:lnTo>
                  <a:lnTo>
                    <a:pt x="35" y="512"/>
                  </a:lnTo>
                  <a:lnTo>
                    <a:pt x="26" y="512"/>
                  </a:lnTo>
                  <a:lnTo>
                    <a:pt x="26" y="515"/>
                  </a:lnTo>
                  <a:lnTo>
                    <a:pt x="30" y="515"/>
                  </a:lnTo>
                  <a:lnTo>
                    <a:pt x="30" y="511"/>
                  </a:lnTo>
                  <a:lnTo>
                    <a:pt x="17" y="511"/>
                  </a:lnTo>
                  <a:lnTo>
                    <a:pt x="17" y="513"/>
                  </a:lnTo>
                  <a:lnTo>
                    <a:pt x="21" y="513"/>
                  </a:lnTo>
                  <a:lnTo>
                    <a:pt x="21" y="512"/>
                  </a:lnTo>
                  <a:lnTo>
                    <a:pt x="17" y="512"/>
                  </a:lnTo>
                  <a:lnTo>
                    <a:pt x="17" y="516"/>
                  </a:lnTo>
                  <a:lnTo>
                    <a:pt x="30" y="516"/>
                  </a:lnTo>
                  <a:lnTo>
                    <a:pt x="30" y="508"/>
                  </a:lnTo>
                  <a:lnTo>
                    <a:pt x="28" y="508"/>
                  </a:lnTo>
                  <a:lnTo>
                    <a:pt x="25" y="507"/>
                  </a:lnTo>
                  <a:lnTo>
                    <a:pt x="22" y="507"/>
                  </a:lnTo>
                  <a:lnTo>
                    <a:pt x="22" y="510"/>
                  </a:lnTo>
                  <a:lnTo>
                    <a:pt x="26" y="510"/>
                  </a:lnTo>
                  <a:lnTo>
                    <a:pt x="26" y="504"/>
                  </a:lnTo>
                  <a:lnTo>
                    <a:pt x="21" y="504"/>
                  </a:lnTo>
                  <a:lnTo>
                    <a:pt x="21" y="507"/>
                  </a:lnTo>
                  <a:lnTo>
                    <a:pt x="24" y="510"/>
                  </a:lnTo>
                  <a:lnTo>
                    <a:pt x="28" y="506"/>
                  </a:lnTo>
                  <a:lnTo>
                    <a:pt x="28" y="502"/>
                  </a:lnTo>
                  <a:lnTo>
                    <a:pt x="25" y="499"/>
                  </a:lnTo>
                  <a:lnTo>
                    <a:pt x="21" y="499"/>
                  </a:lnTo>
                  <a:lnTo>
                    <a:pt x="21" y="502"/>
                  </a:lnTo>
                  <a:lnTo>
                    <a:pt x="25" y="502"/>
                  </a:lnTo>
                  <a:lnTo>
                    <a:pt x="25" y="498"/>
                  </a:lnTo>
                  <a:lnTo>
                    <a:pt x="21" y="498"/>
                  </a:lnTo>
                  <a:lnTo>
                    <a:pt x="22" y="502"/>
                  </a:lnTo>
                  <a:lnTo>
                    <a:pt x="26" y="500"/>
                  </a:lnTo>
                  <a:lnTo>
                    <a:pt x="25" y="497"/>
                  </a:lnTo>
                  <a:lnTo>
                    <a:pt x="25" y="500"/>
                  </a:lnTo>
                  <a:lnTo>
                    <a:pt x="37" y="500"/>
                  </a:lnTo>
                  <a:lnTo>
                    <a:pt x="37" y="493"/>
                  </a:lnTo>
                  <a:lnTo>
                    <a:pt x="22" y="493"/>
                  </a:lnTo>
                  <a:lnTo>
                    <a:pt x="22" y="495"/>
                  </a:lnTo>
                  <a:lnTo>
                    <a:pt x="26" y="495"/>
                  </a:lnTo>
                  <a:lnTo>
                    <a:pt x="26" y="491"/>
                  </a:lnTo>
                  <a:lnTo>
                    <a:pt x="17" y="491"/>
                  </a:lnTo>
                  <a:lnTo>
                    <a:pt x="17" y="494"/>
                  </a:lnTo>
                  <a:lnTo>
                    <a:pt x="18" y="498"/>
                  </a:lnTo>
                  <a:lnTo>
                    <a:pt x="21" y="497"/>
                  </a:lnTo>
                  <a:lnTo>
                    <a:pt x="28" y="490"/>
                  </a:lnTo>
                  <a:lnTo>
                    <a:pt x="21" y="484"/>
                  </a:lnTo>
                  <a:lnTo>
                    <a:pt x="20" y="484"/>
                  </a:lnTo>
                  <a:lnTo>
                    <a:pt x="16" y="482"/>
                  </a:lnTo>
                  <a:lnTo>
                    <a:pt x="15" y="485"/>
                  </a:lnTo>
                  <a:lnTo>
                    <a:pt x="17" y="482"/>
                  </a:lnTo>
                  <a:lnTo>
                    <a:pt x="16" y="481"/>
                  </a:lnTo>
                  <a:lnTo>
                    <a:pt x="11" y="481"/>
                  </a:lnTo>
                  <a:lnTo>
                    <a:pt x="11" y="484"/>
                  </a:lnTo>
                  <a:lnTo>
                    <a:pt x="13" y="481"/>
                  </a:lnTo>
                  <a:lnTo>
                    <a:pt x="12" y="480"/>
                  </a:lnTo>
                  <a:lnTo>
                    <a:pt x="9" y="482"/>
                  </a:lnTo>
                  <a:lnTo>
                    <a:pt x="12" y="485"/>
                  </a:lnTo>
                  <a:lnTo>
                    <a:pt x="18" y="478"/>
                  </a:lnTo>
                  <a:lnTo>
                    <a:pt x="8" y="478"/>
                  </a:lnTo>
                  <a:lnTo>
                    <a:pt x="8" y="481"/>
                  </a:lnTo>
                  <a:lnTo>
                    <a:pt x="12" y="481"/>
                  </a:lnTo>
                  <a:lnTo>
                    <a:pt x="12" y="480"/>
                  </a:lnTo>
                  <a:lnTo>
                    <a:pt x="8" y="480"/>
                  </a:lnTo>
                  <a:lnTo>
                    <a:pt x="8" y="484"/>
                  </a:lnTo>
                  <a:lnTo>
                    <a:pt x="13" y="484"/>
                  </a:lnTo>
                  <a:lnTo>
                    <a:pt x="25" y="482"/>
                  </a:lnTo>
                  <a:lnTo>
                    <a:pt x="29" y="481"/>
                  </a:lnTo>
                  <a:lnTo>
                    <a:pt x="29" y="475"/>
                  </a:lnTo>
                  <a:lnTo>
                    <a:pt x="7" y="475"/>
                  </a:lnTo>
                  <a:lnTo>
                    <a:pt x="7" y="477"/>
                  </a:lnTo>
                  <a:lnTo>
                    <a:pt x="11" y="477"/>
                  </a:lnTo>
                  <a:lnTo>
                    <a:pt x="11" y="476"/>
                  </a:lnTo>
                  <a:lnTo>
                    <a:pt x="7" y="476"/>
                  </a:lnTo>
                  <a:lnTo>
                    <a:pt x="7" y="480"/>
                  </a:lnTo>
                  <a:lnTo>
                    <a:pt x="9" y="480"/>
                  </a:lnTo>
                  <a:lnTo>
                    <a:pt x="15" y="475"/>
                  </a:lnTo>
                  <a:lnTo>
                    <a:pt x="15" y="469"/>
                  </a:lnTo>
                  <a:lnTo>
                    <a:pt x="12" y="469"/>
                  </a:lnTo>
                  <a:lnTo>
                    <a:pt x="7" y="468"/>
                  </a:lnTo>
                  <a:lnTo>
                    <a:pt x="5" y="471"/>
                  </a:lnTo>
                  <a:lnTo>
                    <a:pt x="7" y="475"/>
                  </a:lnTo>
                  <a:lnTo>
                    <a:pt x="12" y="473"/>
                  </a:lnTo>
                  <a:lnTo>
                    <a:pt x="12" y="467"/>
                  </a:lnTo>
                  <a:lnTo>
                    <a:pt x="9" y="465"/>
                  </a:lnTo>
                  <a:lnTo>
                    <a:pt x="7" y="465"/>
                  </a:lnTo>
                  <a:lnTo>
                    <a:pt x="7" y="468"/>
                  </a:lnTo>
                  <a:lnTo>
                    <a:pt x="11" y="468"/>
                  </a:lnTo>
                  <a:lnTo>
                    <a:pt x="11" y="465"/>
                  </a:lnTo>
                  <a:lnTo>
                    <a:pt x="7" y="465"/>
                  </a:lnTo>
                  <a:lnTo>
                    <a:pt x="7" y="469"/>
                  </a:lnTo>
                  <a:lnTo>
                    <a:pt x="13" y="469"/>
                  </a:lnTo>
                  <a:lnTo>
                    <a:pt x="13" y="460"/>
                  </a:lnTo>
                  <a:lnTo>
                    <a:pt x="7" y="460"/>
                  </a:lnTo>
                  <a:lnTo>
                    <a:pt x="7" y="463"/>
                  </a:lnTo>
                  <a:lnTo>
                    <a:pt x="8" y="460"/>
                  </a:lnTo>
                  <a:lnTo>
                    <a:pt x="5" y="459"/>
                  </a:lnTo>
                  <a:lnTo>
                    <a:pt x="4" y="462"/>
                  </a:lnTo>
                  <a:lnTo>
                    <a:pt x="4" y="465"/>
                  </a:lnTo>
                  <a:lnTo>
                    <a:pt x="7" y="465"/>
                  </a:lnTo>
                  <a:lnTo>
                    <a:pt x="11" y="462"/>
                  </a:lnTo>
                  <a:lnTo>
                    <a:pt x="11" y="459"/>
                  </a:lnTo>
                  <a:lnTo>
                    <a:pt x="7" y="459"/>
                  </a:lnTo>
                  <a:lnTo>
                    <a:pt x="8" y="463"/>
                  </a:lnTo>
                  <a:lnTo>
                    <a:pt x="11" y="462"/>
                  </a:lnTo>
                  <a:lnTo>
                    <a:pt x="9" y="458"/>
                  </a:lnTo>
                  <a:lnTo>
                    <a:pt x="9" y="462"/>
                  </a:lnTo>
                  <a:lnTo>
                    <a:pt x="24" y="462"/>
                  </a:lnTo>
                  <a:lnTo>
                    <a:pt x="24" y="454"/>
                  </a:lnTo>
                  <a:lnTo>
                    <a:pt x="21" y="454"/>
                  </a:lnTo>
                  <a:lnTo>
                    <a:pt x="12" y="453"/>
                  </a:lnTo>
                  <a:lnTo>
                    <a:pt x="2" y="453"/>
                  </a:lnTo>
                  <a:lnTo>
                    <a:pt x="2" y="455"/>
                  </a:lnTo>
                  <a:lnTo>
                    <a:pt x="3" y="459"/>
                  </a:lnTo>
                  <a:lnTo>
                    <a:pt x="7" y="458"/>
                  </a:lnTo>
                  <a:lnTo>
                    <a:pt x="9" y="456"/>
                  </a:lnTo>
                  <a:lnTo>
                    <a:pt x="8" y="453"/>
                  </a:lnTo>
                  <a:lnTo>
                    <a:pt x="7" y="450"/>
                  </a:lnTo>
                  <a:lnTo>
                    <a:pt x="4" y="451"/>
                  </a:lnTo>
                  <a:lnTo>
                    <a:pt x="8" y="451"/>
                  </a:lnTo>
                  <a:lnTo>
                    <a:pt x="8" y="446"/>
                  </a:lnTo>
                  <a:lnTo>
                    <a:pt x="3" y="446"/>
                  </a:lnTo>
                  <a:lnTo>
                    <a:pt x="3" y="449"/>
                  </a:lnTo>
                  <a:lnTo>
                    <a:pt x="7" y="449"/>
                  </a:lnTo>
                  <a:lnTo>
                    <a:pt x="7" y="447"/>
                  </a:lnTo>
                  <a:lnTo>
                    <a:pt x="3" y="447"/>
                  </a:lnTo>
                  <a:lnTo>
                    <a:pt x="3" y="451"/>
                  </a:lnTo>
                  <a:lnTo>
                    <a:pt x="8" y="451"/>
                  </a:lnTo>
                  <a:lnTo>
                    <a:pt x="8" y="446"/>
                  </a:lnTo>
                  <a:lnTo>
                    <a:pt x="4" y="446"/>
                  </a:lnTo>
                  <a:lnTo>
                    <a:pt x="5" y="450"/>
                  </a:lnTo>
                  <a:lnTo>
                    <a:pt x="11" y="449"/>
                  </a:lnTo>
                  <a:lnTo>
                    <a:pt x="9" y="445"/>
                  </a:lnTo>
                  <a:lnTo>
                    <a:pt x="9" y="449"/>
                  </a:lnTo>
                  <a:lnTo>
                    <a:pt x="18" y="449"/>
                  </a:lnTo>
                  <a:lnTo>
                    <a:pt x="18" y="441"/>
                  </a:lnTo>
                  <a:lnTo>
                    <a:pt x="5" y="441"/>
                  </a:lnTo>
                  <a:lnTo>
                    <a:pt x="5" y="443"/>
                  </a:lnTo>
                  <a:lnTo>
                    <a:pt x="9" y="443"/>
                  </a:lnTo>
                  <a:lnTo>
                    <a:pt x="9" y="442"/>
                  </a:lnTo>
                  <a:lnTo>
                    <a:pt x="5" y="442"/>
                  </a:lnTo>
                  <a:lnTo>
                    <a:pt x="7" y="446"/>
                  </a:lnTo>
                  <a:lnTo>
                    <a:pt x="9" y="445"/>
                  </a:lnTo>
                  <a:lnTo>
                    <a:pt x="13" y="442"/>
                  </a:lnTo>
                  <a:lnTo>
                    <a:pt x="11" y="438"/>
                  </a:lnTo>
                  <a:lnTo>
                    <a:pt x="9" y="437"/>
                  </a:lnTo>
                  <a:lnTo>
                    <a:pt x="7" y="440"/>
                  </a:lnTo>
                  <a:lnTo>
                    <a:pt x="11" y="440"/>
                  </a:lnTo>
                  <a:lnTo>
                    <a:pt x="11" y="436"/>
                  </a:lnTo>
                  <a:lnTo>
                    <a:pt x="5" y="436"/>
                  </a:lnTo>
                  <a:lnTo>
                    <a:pt x="5" y="438"/>
                  </a:lnTo>
                  <a:lnTo>
                    <a:pt x="7" y="442"/>
                  </a:lnTo>
                  <a:lnTo>
                    <a:pt x="9" y="441"/>
                  </a:lnTo>
                  <a:lnTo>
                    <a:pt x="16" y="437"/>
                  </a:lnTo>
                  <a:lnTo>
                    <a:pt x="9" y="434"/>
                  </a:lnTo>
                  <a:lnTo>
                    <a:pt x="7" y="433"/>
                  </a:lnTo>
                  <a:lnTo>
                    <a:pt x="5" y="436"/>
                  </a:lnTo>
                  <a:lnTo>
                    <a:pt x="8" y="438"/>
                  </a:lnTo>
                  <a:lnTo>
                    <a:pt x="15" y="432"/>
                  </a:lnTo>
                  <a:lnTo>
                    <a:pt x="3" y="432"/>
                  </a:lnTo>
                  <a:lnTo>
                    <a:pt x="3" y="434"/>
                  </a:lnTo>
                  <a:lnTo>
                    <a:pt x="7" y="434"/>
                  </a:lnTo>
                  <a:lnTo>
                    <a:pt x="7" y="433"/>
                  </a:lnTo>
                  <a:lnTo>
                    <a:pt x="3" y="433"/>
                  </a:lnTo>
                  <a:lnTo>
                    <a:pt x="4" y="437"/>
                  </a:lnTo>
                  <a:lnTo>
                    <a:pt x="7" y="436"/>
                  </a:lnTo>
                  <a:lnTo>
                    <a:pt x="5" y="432"/>
                  </a:lnTo>
                  <a:lnTo>
                    <a:pt x="5" y="436"/>
                  </a:lnTo>
                  <a:lnTo>
                    <a:pt x="18" y="436"/>
                  </a:lnTo>
                  <a:lnTo>
                    <a:pt x="18" y="430"/>
                  </a:lnTo>
                  <a:lnTo>
                    <a:pt x="15" y="430"/>
                  </a:lnTo>
                  <a:lnTo>
                    <a:pt x="15" y="434"/>
                  </a:lnTo>
                  <a:lnTo>
                    <a:pt x="24" y="434"/>
                  </a:lnTo>
                  <a:lnTo>
                    <a:pt x="24" y="427"/>
                  </a:lnTo>
                  <a:lnTo>
                    <a:pt x="7" y="427"/>
                  </a:lnTo>
                  <a:lnTo>
                    <a:pt x="7" y="429"/>
                  </a:lnTo>
                  <a:lnTo>
                    <a:pt x="11" y="429"/>
                  </a:lnTo>
                  <a:lnTo>
                    <a:pt x="11" y="428"/>
                  </a:lnTo>
                  <a:lnTo>
                    <a:pt x="7" y="428"/>
                  </a:lnTo>
                  <a:lnTo>
                    <a:pt x="8" y="432"/>
                  </a:lnTo>
                  <a:lnTo>
                    <a:pt x="12" y="430"/>
                  </a:lnTo>
                  <a:lnTo>
                    <a:pt x="11" y="424"/>
                  </a:lnTo>
                  <a:lnTo>
                    <a:pt x="8" y="424"/>
                  </a:lnTo>
                  <a:lnTo>
                    <a:pt x="8" y="427"/>
                  </a:lnTo>
                  <a:lnTo>
                    <a:pt x="11" y="429"/>
                  </a:lnTo>
                  <a:lnTo>
                    <a:pt x="13" y="427"/>
                  </a:lnTo>
                  <a:lnTo>
                    <a:pt x="13" y="421"/>
                  </a:lnTo>
                  <a:lnTo>
                    <a:pt x="8" y="421"/>
                  </a:lnTo>
                  <a:lnTo>
                    <a:pt x="8" y="424"/>
                  </a:lnTo>
                  <a:lnTo>
                    <a:pt x="11" y="427"/>
                  </a:lnTo>
                  <a:lnTo>
                    <a:pt x="12" y="425"/>
                  </a:lnTo>
                  <a:lnTo>
                    <a:pt x="9" y="423"/>
                  </a:lnTo>
                  <a:lnTo>
                    <a:pt x="11" y="427"/>
                  </a:lnTo>
                  <a:lnTo>
                    <a:pt x="13" y="425"/>
                  </a:lnTo>
                  <a:lnTo>
                    <a:pt x="12" y="419"/>
                  </a:lnTo>
                  <a:lnTo>
                    <a:pt x="9" y="419"/>
                  </a:lnTo>
                  <a:lnTo>
                    <a:pt x="9" y="421"/>
                  </a:lnTo>
                  <a:lnTo>
                    <a:pt x="11" y="419"/>
                  </a:lnTo>
                  <a:lnTo>
                    <a:pt x="8" y="418"/>
                  </a:lnTo>
                  <a:lnTo>
                    <a:pt x="7" y="420"/>
                  </a:lnTo>
                  <a:lnTo>
                    <a:pt x="11" y="420"/>
                  </a:lnTo>
                  <a:lnTo>
                    <a:pt x="11" y="419"/>
                  </a:lnTo>
                  <a:lnTo>
                    <a:pt x="7" y="419"/>
                  </a:lnTo>
                  <a:lnTo>
                    <a:pt x="7" y="423"/>
                  </a:lnTo>
                  <a:lnTo>
                    <a:pt x="12" y="423"/>
                  </a:lnTo>
                  <a:lnTo>
                    <a:pt x="20" y="421"/>
                  </a:lnTo>
                  <a:lnTo>
                    <a:pt x="18" y="415"/>
                  </a:lnTo>
                  <a:lnTo>
                    <a:pt x="15" y="415"/>
                  </a:lnTo>
                  <a:lnTo>
                    <a:pt x="15" y="418"/>
                  </a:lnTo>
                  <a:lnTo>
                    <a:pt x="18" y="418"/>
                  </a:lnTo>
                  <a:lnTo>
                    <a:pt x="18" y="414"/>
                  </a:lnTo>
                  <a:lnTo>
                    <a:pt x="9" y="414"/>
                  </a:lnTo>
                  <a:lnTo>
                    <a:pt x="9" y="416"/>
                  </a:lnTo>
                  <a:lnTo>
                    <a:pt x="13" y="416"/>
                  </a:lnTo>
                  <a:lnTo>
                    <a:pt x="13" y="414"/>
                  </a:lnTo>
                  <a:lnTo>
                    <a:pt x="11" y="411"/>
                  </a:lnTo>
                  <a:lnTo>
                    <a:pt x="8" y="414"/>
                  </a:lnTo>
                  <a:lnTo>
                    <a:pt x="12" y="414"/>
                  </a:lnTo>
                  <a:lnTo>
                    <a:pt x="12" y="412"/>
                  </a:lnTo>
                  <a:lnTo>
                    <a:pt x="8" y="412"/>
                  </a:lnTo>
                  <a:lnTo>
                    <a:pt x="9" y="416"/>
                  </a:lnTo>
                  <a:lnTo>
                    <a:pt x="12" y="415"/>
                  </a:lnTo>
                  <a:lnTo>
                    <a:pt x="11" y="411"/>
                  </a:lnTo>
                  <a:lnTo>
                    <a:pt x="11" y="415"/>
                  </a:lnTo>
                  <a:lnTo>
                    <a:pt x="24" y="415"/>
                  </a:lnTo>
                  <a:lnTo>
                    <a:pt x="25" y="408"/>
                  </a:lnTo>
                  <a:lnTo>
                    <a:pt x="22" y="407"/>
                  </a:lnTo>
                  <a:lnTo>
                    <a:pt x="21" y="407"/>
                  </a:lnTo>
                  <a:lnTo>
                    <a:pt x="11" y="406"/>
                  </a:lnTo>
                  <a:lnTo>
                    <a:pt x="11" y="408"/>
                  </a:lnTo>
                  <a:lnTo>
                    <a:pt x="15" y="408"/>
                  </a:lnTo>
                  <a:lnTo>
                    <a:pt x="15" y="407"/>
                  </a:lnTo>
                  <a:lnTo>
                    <a:pt x="11" y="407"/>
                  </a:lnTo>
                  <a:lnTo>
                    <a:pt x="13" y="410"/>
                  </a:lnTo>
                  <a:lnTo>
                    <a:pt x="16" y="407"/>
                  </a:lnTo>
                  <a:lnTo>
                    <a:pt x="16" y="402"/>
                  </a:lnTo>
                  <a:lnTo>
                    <a:pt x="11" y="402"/>
                  </a:lnTo>
                  <a:lnTo>
                    <a:pt x="11" y="405"/>
                  </a:lnTo>
                  <a:lnTo>
                    <a:pt x="15" y="405"/>
                  </a:lnTo>
                  <a:lnTo>
                    <a:pt x="15" y="402"/>
                  </a:lnTo>
                  <a:lnTo>
                    <a:pt x="11" y="402"/>
                  </a:lnTo>
                  <a:lnTo>
                    <a:pt x="11" y="406"/>
                  </a:lnTo>
                  <a:lnTo>
                    <a:pt x="17" y="406"/>
                  </a:lnTo>
                  <a:lnTo>
                    <a:pt x="17" y="398"/>
                  </a:lnTo>
                  <a:lnTo>
                    <a:pt x="15" y="398"/>
                  </a:lnTo>
                  <a:lnTo>
                    <a:pt x="11" y="397"/>
                  </a:lnTo>
                  <a:lnTo>
                    <a:pt x="9" y="399"/>
                  </a:lnTo>
                  <a:lnTo>
                    <a:pt x="12" y="402"/>
                  </a:lnTo>
                  <a:lnTo>
                    <a:pt x="13" y="401"/>
                  </a:lnTo>
                  <a:lnTo>
                    <a:pt x="11" y="398"/>
                  </a:lnTo>
                  <a:lnTo>
                    <a:pt x="11" y="402"/>
                  </a:lnTo>
                  <a:lnTo>
                    <a:pt x="20" y="402"/>
                  </a:lnTo>
                  <a:lnTo>
                    <a:pt x="15" y="396"/>
                  </a:lnTo>
                  <a:lnTo>
                    <a:pt x="13" y="394"/>
                  </a:lnTo>
                  <a:lnTo>
                    <a:pt x="9" y="394"/>
                  </a:lnTo>
                  <a:lnTo>
                    <a:pt x="9" y="397"/>
                  </a:lnTo>
                  <a:lnTo>
                    <a:pt x="11" y="401"/>
                  </a:lnTo>
                  <a:lnTo>
                    <a:pt x="13" y="399"/>
                  </a:lnTo>
                  <a:lnTo>
                    <a:pt x="12" y="396"/>
                  </a:lnTo>
                  <a:lnTo>
                    <a:pt x="12" y="399"/>
                  </a:lnTo>
                  <a:lnTo>
                    <a:pt x="16" y="399"/>
                  </a:lnTo>
                  <a:lnTo>
                    <a:pt x="25" y="398"/>
                  </a:lnTo>
                  <a:lnTo>
                    <a:pt x="28" y="397"/>
                  </a:lnTo>
                  <a:lnTo>
                    <a:pt x="28" y="390"/>
                  </a:lnTo>
                  <a:lnTo>
                    <a:pt x="20" y="390"/>
                  </a:lnTo>
                  <a:lnTo>
                    <a:pt x="20" y="393"/>
                  </a:lnTo>
                  <a:lnTo>
                    <a:pt x="24" y="393"/>
                  </a:lnTo>
                  <a:lnTo>
                    <a:pt x="24" y="389"/>
                  </a:lnTo>
                  <a:lnTo>
                    <a:pt x="13" y="389"/>
                  </a:lnTo>
                  <a:lnTo>
                    <a:pt x="13" y="392"/>
                  </a:lnTo>
                  <a:lnTo>
                    <a:pt x="17" y="392"/>
                  </a:lnTo>
                  <a:lnTo>
                    <a:pt x="17" y="388"/>
                  </a:lnTo>
                  <a:lnTo>
                    <a:pt x="15" y="388"/>
                  </a:lnTo>
                  <a:lnTo>
                    <a:pt x="12" y="386"/>
                  </a:lnTo>
                  <a:lnTo>
                    <a:pt x="11" y="389"/>
                  </a:lnTo>
                  <a:lnTo>
                    <a:pt x="11" y="393"/>
                  </a:lnTo>
                  <a:lnTo>
                    <a:pt x="17" y="393"/>
                  </a:lnTo>
                  <a:lnTo>
                    <a:pt x="17" y="385"/>
                  </a:lnTo>
                  <a:lnTo>
                    <a:pt x="15" y="383"/>
                  </a:lnTo>
                  <a:lnTo>
                    <a:pt x="12" y="385"/>
                  </a:lnTo>
                  <a:lnTo>
                    <a:pt x="16" y="385"/>
                  </a:lnTo>
                  <a:lnTo>
                    <a:pt x="16" y="384"/>
                  </a:lnTo>
                  <a:lnTo>
                    <a:pt x="12" y="384"/>
                  </a:lnTo>
                  <a:lnTo>
                    <a:pt x="13" y="388"/>
                  </a:lnTo>
                  <a:lnTo>
                    <a:pt x="16" y="386"/>
                  </a:lnTo>
                  <a:lnTo>
                    <a:pt x="15" y="383"/>
                  </a:lnTo>
                  <a:lnTo>
                    <a:pt x="15" y="386"/>
                  </a:lnTo>
                  <a:lnTo>
                    <a:pt x="21" y="386"/>
                  </a:lnTo>
                  <a:lnTo>
                    <a:pt x="26" y="385"/>
                  </a:lnTo>
                  <a:lnTo>
                    <a:pt x="26" y="379"/>
                  </a:lnTo>
                  <a:lnTo>
                    <a:pt x="20" y="377"/>
                  </a:lnTo>
                  <a:lnTo>
                    <a:pt x="4" y="377"/>
                  </a:lnTo>
                  <a:lnTo>
                    <a:pt x="4" y="380"/>
                  </a:lnTo>
                  <a:lnTo>
                    <a:pt x="8" y="380"/>
                  </a:lnTo>
                  <a:lnTo>
                    <a:pt x="8" y="379"/>
                  </a:lnTo>
                  <a:lnTo>
                    <a:pt x="4" y="379"/>
                  </a:lnTo>
                  <a:lnTo>
                    <a:pt x="7" y="381"/>
                  </a:lnTo>
                  <a:lnTo>
                    <a:pt x="9" y="379"/>
                  </a:lnTo>
                  <a:lnTo>
                    <a:pt x="9" y="373"/>
                  </a:lnTo>
                  <a:lnTo>
                    <a:pt x="4" y="373"/>
                  </a:lnTo>
                  <a:lnTo>
                    <a:pt x="4" y="376"/>
                  </a:lnTo>
                  <a:lnTo>
                    <a:pt x="5" y="373"/>
                  </a:lnTo>
                  <a:lnTo>
                    <a:pt x="3" y="372"/>
                  </a:lnTo>
                  <a:lnTo>
                    <a:pt x="2" y="375"/>
                  </a:lnTo>
                  <a:lnTo>
                    <a:pt x="3" y="379"/>
                  </a:lnTo>
                  <a:lnTo>
                    <a:pt x="9" y="377"/>
                  </a:lnTo>
                  <a:lnTo>
                    <a:pt x="9" y="376"/>
                  </a:lnTo>
                  <a:lnTo>
                    <a:pt x="9" y="377"/>
                  </a:lnTo>
                  <a:lnTo>
                    <a:pt x="12" y="376"/>
                  </a:lnTo>
                  <a:lnTo>
                    <a:pt x="11" y="372"/>
                  </a:lnTo>
                  <a:lnTo>
                    <a:pt x="11" y="376"/>
                  </a:lnTo>
                  <a:lnTo>
                    <a:pt x="13" y="376"/>
                  </a:lnTo>
                  <a:lnTo>
                    <a:pt x="15" y="370"/>
                  </a:lnTo>
                  <a:lnTo>
                    <a:pt x="8" y="368"/>
                  </a:lnTo>
                  <a:lnTo>
                    <a:pt x="7" y="371"/>
                  </a:lnTo>
                  <a:lnTo>
                    <a:pt x="11" y="371"/>
                  </a:lnTo>
                  <a:lnTo>
                    <a:pt x="11" y="370"/>
                  </a:lnTo>
                  <a:lnTo>
                    <a:pt x="7" y="370"/>
                  </a:lnTo>
                  <a:lnTo>
                    <a:pt x="7" y="373"/>
                  </a:lnTo>
                  <a:lnTo>
                    <a:pt x="16" y="373"/>
                  </a:lnTo>
                  <a:lnTo>
                    <a:pt x="11" y="367"/>
                  </a:lnTo>
                  <a:lnTo>
                    <a:pt x="9" y="366"/>
                  </a:lnTo>
                  <a:lnTo>
                    <a:pt x="7" y="368"/>
                  </a:lnTo>
                  <a:lnTo>
                    <a:pt x="11" y="368"/>
                  </a:lnTo>
                  <a:lnTo>
                    <a:pt x="11" y="366"/>
                  </a:lnTo>
                  <a:lnTo>
                    <a:pt x="8" y="363"/>
                  </a:lnTo>
                  <a:lnTo>
                    <a:pt x="5" y="366"/>
                  </a:lnTo>
                  <a:lnTo>
                    <a:pt x="9" y="366"/>
                  </a:lnTo>
                  <a:lnTo>
                    <a:pt x="9" y="362"/>
                  </a:lnTo>
                  <a:lnTo>
                    <a:pt x="4" y="362"/>
                  </a:lnTo>
                  <a:lnTo>
                    <a:pt x="4" y="364"/>
                  </a:lnTo>
                  <a:lnTo>
                    <a:pt x="8" y="364"/>
                  </a:lnTo>
                  <a:lnTo>
                    <a:pt x="8" y="363"/>
                  </a:lnTo>
                  <a:lnTo>
                    <a:pt x="4" y="363"/>
                  </a:lnTo>
                  <a:lnTo>
                    <a:pt x="4" y="367"/>
                  </a:lnTo>
                  <a:lnTo>
                    <a:pt x="8" y="367"/>
                  </a:lnTo>
                  <a:lnTo>
                    <a:pt x="13" y="366"/>
                  </a:lnTo>
                  <a:lnTo>
                    <a:pt x="20" y="364"/>
                  </a:lnTo>
                  <a:lnTo>
                    <a:pt x="18" y="358"/>
                  </a:lnTo>
                  <a:lnTo>
                    <a:pt x="13" y="358"/>
                  </a:lnTo>
                  <a:lnTo>
                    <a:pt x="13" y="361"/>
                  </a:lnTo>
                  <a:lnTo>
                    <a:pt x="15" y="358"/>
                  </a:lnTo>
                  <a:lnTo>
                    <a:pt x="9" y="357"/>
                  </a:lnTo>
                  <a:lnTo>
                    <a:pt x="8" y="359"/>
                  </a:lnTo>
                  <a:lnTo>
                    <a:pt x="11" y="362"/>
                  </a:lnTo>
                  <a:lnTo>
                    <a:pt x="12" y="361"/>
                  </a:lnTo>
                  <a:lnTo>
                    <a:pt x="9" y="358"/>
                  </a:lnTo>
                  <a:lnTo>
                    <a:pt x="11" y="362"/>
                  </a:lnTo>
                  <a:lnTo>
                    <a:pt x="15" y="361"/>
                  </a:lnTo>
                  <a:lnTo>
                    <a:pt x="13" y="354"/>
                  </a:lnTo>
                  <a:lnTo>
                    <a:pt x="7" y="354"/>
                  </a:lnTo>
                  <a:lnTo>
                    <a:pt x="7" y="357"/>
                  </a:lnTo>
                  <a:lnTo>
                    <a:pt x="11" y="357"/>
                  </a:lnTo>
                  <a:lnTo>
                    <a:pt x="11" y="355"/>
                  </a:lnTo>
                  <a:lnTo>
                    <a:pt x="7" y="355"/>
                  </a:lnTo>
                  <a:lnTo>
                    <a:pt x="8" y="359"/>
                  </a:lnTo>
                  <a:lnTo>
                    <a:pt x="11" y="358"/>
                  </a:lnTo>
                  <a:lnTo>
                    <a:pt x="9" y="354"/>
                  </a:lnTo>
                  <a:lnTo>
                    <a:pt x="9" y="358"/>
                  </a:lnTo>
                  <a:lnTo>
                    <a:pt x="16" y="358"/>
                  </a:lnTo>
                  <a:lnTo>
                    <a:pt x="16" y="350"/>
                  </a:lnTo>
                  <a:lnTo>
                    <a:pt x="11" y="350"/>
                  </a:lnTo>
                  <a:lnTo>
                    <a:pt x="11" y="353"/>
                  </a:lnTo>
                  <a:lnTo>
                    <a:pt x="12" y="350"/>
                  </a:lnTo>
                  <a:lnTo>
                    <a:pt x="8" y="349"/>
                  </a:lnTo>
                  <a:lnTo>
                    <a:pt x="7" y="351"/>
                  </a:lnTo>
                  <a:lnTo>
                    <a:pt x="7" y="355"/>
                  </a:lnTo>
                  <a:lnTo>
                    <a:pt x="16" y="355"/>
                  </a:lnTo>
                  <a:lnTo>
                    <a:pt x="16" y="349"/>
                  </a:lnTo>
                  <a:lnTo>
                    <a:pt x="13" y="346"/>
                  </a:lnTo>
                  <a:lnTo>
                    <a:pt x="11" y="349"/>
                  </a:lnTo>
                  <a:lnTo>
                    <a:pt x="13" y="351"/>
                  </a:lnTo>
                  <a:lnTo>
                    <a:pt x="15" y="350"/>
                  </a:lnTo>
                  <a:lnTo>
                    <a:pt x="17" y="346"/>
                  </a:lnTo>
                  <a:lnTo>
                    <a:pt x="13" y="345"/>
                  </a:lnTo>
                  <a:lnTo>
                    <a:pt x="11" y="344"/>
                  </a:lnTo>
                  <a:lnTo>
                    <a:pt x="9" y="346"/>
                  </a:lnTo>
                  <a:lnTo>
                    <a:pt x="11" y="350"/>
                  </a:lnTo>
                  <a:lnTo>
                    <a:pt x="16" y="348"/>
                  </a:lnTo>
                  <a:lnTo>
                    <a:pt x="16" y="344"/>
                  </a:lnTo>
                  <a:lnTo>
                    <a:pt x="12" y="344"/>
                  </a:lnTo>
                  <a:lnTo>
                    <a:pt x="12" y="348"/>
                  </a:lnTo>
                  <a:lnTo>
                    <a:pt x="16" y="348"/>
                  </a:lnTo>
                  <a:lnTo>
                    <a:pt x="25" y="346"/>
                  </a:lnTo>
                  <a:lnTo>
                    <a:pt x="24" y="342"/>
                  </a:lnTo>
                  <a:lnTo>
                    <a:pt x="24" y="346"/>
                  </a:lnTo>
                  <a:lnTo>
                    <a:pt x="30" y="346"/>
                  </a:lnTo>
                  <a:lnTo>
                    <a:pt x="30" y="338"/>
                  </a:lnTo>
                  <a:lnTo>
                    <a:pt x="28" y="338"/>
                  </a:lnTo>
                  <a:lnTo>
                    <a:pt x="21" y="337"/>
                  </a:lnTo>
                  <a:lnTo>
                    <a:pt x="16" y="337"/>
                  </a:lnTo>
                  <a:lnTo>
                    <a:pt x="16" y="340"/>
                  </a:lnTo>
                  <a:lnTo>
                    <a:pt x="20" y="340"/>
                  </a:lnTo>
                  <a:lnTo>
                    <a:pt x="20" y="336"/>
                  </a:lnTo>
                  <a:lnTo>
                    <a:pt x="15" y="336"/>
                  </a:lnTo>
                  <a:lnTo>
                    <a:pt x="15" y="338"/>
                  </a:lnTo>
                  <a:lnTo>
                    <a:pt x="17" y="336"/>
                  </a:lnTo>
                  <a:lnTo>
                    <a:pt x="16" y="335"/>
                  </a:lnTo>
                  <a:lnTo>
                    <a:pt x="13" y="337"/>
                  </a:lnTo>
                  <a:lnTo>
                    <a:pt x="13" y="341"/>
                  </a:lnTo>
                  <a:lnTo>
                    <a:pt x="20" y="341"/>
                  </a:lnTo>
                  <a:lnTo>
                    <a:pt x="20" y="335"/>
                  </a:lnTo>
                  <a:lnTo>
                    <a:pt x="17" y="332"/>
                  </a:lnTo>
                  <a:lnTo>
                    <a:pt x="13" y="332"/>
                  </a:lnTo>
                  <a:lnTo>
                    <a:pt x="13" y="335"/>
                  </a:lnTo>
                  <a:lnTo>
                    <a:pt x="16" y="337"/>
                  </a:lnTo>
                  <a:lnTo>
                    <a:pt x="17" y="336"/>
                  </a:lnTo>
                  <a:lnTo>
                    <a:pt x="15" y="333"/>
                  </a:lnTo>
                  <a:lnTo>
                    <a:pt x="15" y="337"/>
                  </a:lnTo>
                  <a:lnTo>
                    <a:pt x="21" y="337"/>
                  </a:lnTo>
                  <a:lnTo>
                    <a:pt x="21" y="329"/>
                  </a:lnTo>
                  <a:lnTo>
                    <a:pt x="16" y="329"/>
                  </a:lnTo>
                  <a:lnTo>
                    <a:pt x="16" y="332"/>
                  </a:lnTo>
                  <a:lnTo>
                    <a:pt x="17" y="329"/>
                  </a:lnTo>
                  <a:lnTo>
                    <a:pt x="15" y="328"/>
                  </a:lnTo>
                  <a:lnTo>
                    <a:pt x="13" y="331"/>
                  </a:lnTo>
                  <a:lnTo>
                    <a:pt x="15" y="335"/>
                  </a:lnTo>
                  <a:lnTo>
                    <a:pt x="20" y="332"/>
                  </a:lnTo>
                  <a:lnTo>
                    <a:pt x="20" y="324"/>
                  </a:lnTo>
                  <a:lnTo>
                    <a:pt x="17" y="324"/>
                  </a:lnTo>
                  <a:lnTo>
                    <a:pt x="15" y="323"/>
                  </a:lnTo>
                  <a:lnTo>
                    <a:pt x="13" y="326"/>
                  </a:lnTo>
                  <a:lnTo>
                    <a:pt x="16" y="328"/>
                  </a:lnTo>
                  <a:lnTo>
                    <a:pt x="17" y="327"/>
                  </a:lnTo>
                  <a:lnTo>
                    <a:pt x="15" y="324"/>
                  </a:lnTo>
                  <a:lnTo>
                    <a:pt x="15" y="328"/>
                  </a:lnTo>
                  <a:lnTo>
                    <a:pt x="21" y="328"/>
                  </a:lnTo>
                  <a:lnTo>
                    <a:pt x="21" y="323"/>
                  </a:lnTo>
                  <a:lnTo>
                    <a:pt x="17" y="323"/>
                  </a:lnTo>
                  <a:lnTo>
                    <a:pt x="17" y="327"/>
                  </a:lnTo>
                  <a:lnTo>
                    <a:pt x="29" y="326"/>
                  </a:lnTo>
                  <a:lnTo>
                    <a:pt x="30" y="324"/>
                  </a:lnTo>
                  <a:lnTo>
                    <a:pt x="30" y="326"/>
                  </a:lnTo>
                  <a:lnTo>
                    <a:pt x="33" y="324"/>
                  </a:lnTo>
                  <a:lnTo>
                    <a:pt x="31" y="318"/>
                  </a:lnTo>
                  <a:lnTo>
                    <a:pt x="20" y="318"/>
                  </a:lnTo>
                  <a:lnTo>
                    <a:pt x="20" y="320"/>
                  </a:lnTo>
                  <a:lnTo>
                    <a:pt x="24" y="320"/>
                  </a:lnTo>
                  <a:lnTo>
                    <a:pt x="24" y="316"/>
                  </a:lnTo>
                  <a:lnTo>
                    <a:pt x="17" y="316"/>
                  </a:lnTo>
                  <a:lnTo>
                    <a:pt x="17" y="319"/>
                  </a:lnTo>
                  <a:lnTo>
                    <a:pt x="21" y="319"/>
                  </a:lnTo>
                  <a:lnTo>
                    <a:pt x="21" y="316"/>
                  </a:lnTo>
                  <a:lnTo>
                    <a:pt x="17" y="316"/>
                  </a:lnTo>
                  <a:lnTo>
                    <a:pt x="20" y="319"/>
                  </a:lnTo>
                  <a:lnTo>
                    <a:pt x="26" y="313"/>
                  </a:lnTo>
                  <a:lnTo>
                    <a:pt x="16" y="313"/>
                  </a:lnTo>
                  <a:lnTo>
                    <a:pt x="16" y="315"/>
                  </a:lnTo>
                  <a:lnTo>
                    <a:pt x="17" y="313"/>
                  </a:lnTo>
                  <a:lnTo>
                    <a:pt x="15" y="311"/>
                  </a:lnTo>
                  <a:lnTo>
                    <a:pt x="13" y="314"/>
                  </a:lnTo>
                  <a:lnTo>
                    <a:pt x="13" y="318"/>
                  </a:lnTo>
                  <a:lnTo>
                    <a:pt x="17" y="318"/>
                  </a:lnTo>
                  <a:lnTo>
                    <a:pt x="22" y="315"/>
                  </a:lnTo>
                  <a:lnTo>
                    <a:pt x="22" y="309"/>
                  </a:lnTo>
                  <a:lnTo>
                    <a:pt x="16" y="309"/>
                  </a:lnTo>
                  <a:lnTo>
                    <a:pt x="16" y="311"/>
                  </a:lnTo>
                  <a:lnTo>
                    <a:pt x="18" y="314"/>
                  </a:lnTo>
                  <a:lnTo>
                    <a:pt x="20" y="313"/>
                  </a:lnTo>
                  <a:lnTo>
                    <a:pt x="17" y="310"/>
                  </a:lnTo>
                  <a:lnTo>
                    <a:pt x="18" y="314"/>
                  </a:lnTo>
                  <a:lnTo>
                    <a:pt x="21" y="313"/>
                  </a:lnTo>
                  <a:lnTo>
                    <a:pt x="25" y="310"/>
                  </a:lnTo>
                  <a:lnTo>
                    <a:pt x="22" y="306"/>
                  </a:lnTo>
                  <a:lnTo>
                    <a:pt x="21" y="305"/>
                  </a:lnTo>
                  <a:lnTo>
                    <a:pt x="17" y="305"/>
                  </a:lnTo>
                  <a:lnTo>
                    <a:pt x="17" y="307"/>
                  </a:lnTo>
                  <a:lnTo>
                    <a:pt x="21" y="307"/>
                  </a:lnTo>
                  <a:lnTo>
                    <a:pt x="21" y="304"/>
                  </a:lnTo>
                  <a:lnTo>
                    <a:pt x="16" y="304"/>
                  </a:lnTo>
                  <a:lnTo>
                    <a:pt x="16" y="306"/>
                  </a:lnTo>
                  <a:lnTo>
                    <a:pt x="17" y="310"/>
                  </a:lnTo>
                  <a:lnTo>
                    <a:pt x="22" y="309"/>
                  </a:lnTo>
                  <a:lnTo>
                    <a:pt x="21" y="305"/>
                  </a:lnTo>
                  <a:lnTo>
                    <a:pt x="21" y="309"/>
                  </a:lnTo>
                  <a:lnTo>
                    <a:pt x="38" y="309"/>
                  </a:lnTo>
                  <a:lnTo>
                    <a:pt x="38" y="301"/>
                  </a:lnTo>
                  <a:lnTo>
                    <a:pt x="22" y="301"/>
                  </a:lnTo>
                  <a:lnTo>
                    <a:pt x="22" y="304"/>
                  </a:lnTo>
                  <a:lnTo>
                    <a:pt x="24" y="301"/>
                  </a:lnTo>
                  <a:lnTo>
                    <a:pt x="17" y="300"/>
                  </a:lnTo>
                  <a:lnTo>
                    <a:pt x="16" y="302"/>
                  </a:lnTo>
                  <a:lnTo>
                    <a:pt x="20" y="302"/>
                  </a:lnTo>
                  <a:lnTo>
                    <a:pt x="20" y="298"/>
                  </a:lnTo>
                  <a:lnTo>
                    <a:pt x="15" y="298"/>
                  </a:lnTo>
                  <a:lnTo>
                    <a:pt x="15" y="301"/>
                  </a:lnTo>
                  <a:lnTo>
                    <a:pt x="17" y="304"/>
                  </a:lnTo>
                  <a:lnTo>
                    <a:pt x="24" y="297"/>
                  </a:lnTo>
                  <a:lnTo>
                    <a:pt x="15" y="297"/>
                  </a:lnTo>
                  <a:lnTo>
                    <a:pt x="15" y="300"/>
                  </a:lnTo>
                  <a:lnTo>
                    <a:pt x="18" y="300"/>
                  </a:lnTo>
                  <a:lnTo>
                    <a:pt x="18" y="297"/>
                  </a:lnTo>
                  <a:lnTo>
                    <a:pt x="16" y="294"/>
                  </a:lnTo>
                  <a:lnTo>
                    <a:pt x="13" y="297"/>
                  </a:lnTo>
                  <a:lnTo>
                    <a:pt x="17" y="297"/>
                  </a:lnTo>
                  <a:lnTo>
                    <a:pt x="17" y="296"/>
                  </a:lnTo>
                  <a:lnTo>
                    <a:pt x="13" y="296"/>
                  </a:lnTo>
                  <a:lnTo>
                    <a:pt x="13" y="300"/>
                  </a:lnTo>
                  <a:lnTo>
                    <a:pt x="22" y="300"/>
                  </a:lnTo>
                  <a:lnTo>
                    <a:pt x="17" y="293"/>
                  </a:lnTo>
                  <a:lnTo>
                    <a:pt x="15" y="291"/>
                  </a:lnTo>
                  <a:lnTo>
                    <a:pt x="12" y="293"/>
                  </a:lnTo>
                  <a:lnTo>
                    <a:pt x="16" y="293"/>
                  </a:lnTo>
                  <a:lnTo>
                    <a:pt x="16" y="292"/>
                  </a:lnTo>
                  <a:lnTo>
                    <a:pt x="12" y="292"/>
                  </a:lnTo>
                  <a:lnTo>
                    <a:pt x="12" y="296"/>
                  </a:lnTo>
                  <a:lnTo>
                    <a:pt x="24" y="296"/>
                  </a:lnTo>
                  <a:lnTo>
                    <a:pt x="24" y="291"/>
                  </a:lnTo>
                  <a:lnTo>
                    <a:pt x="20" y="291"/>
                  </a:lnTo>
                  <a:lnTo>
                    <a:pt x="21" y="294"/>
                  </a:lnTo>
                  <a:lnTo>
                    <a:pt x="24" y="293"/>
                  </a:lnTo>
                  <a:lnTo>
                    <a:pt x="24" y="287"/>
                  </a:lnTo>
                  <a:lnTo>
                    <a:pt x="15" y="285"/>
                  </a:lnTo>
                  <a:lnTo>
                    <a:pt x="13" y="288"/>
                  </a:lnTo>
                  <a:lnTo>
                    <a:pt x="13" y="292"/>
                  </a:lnTo>
                  <a:lnTo>
                    <a:pt x="21" y="292"/>
                  </a:lnTo>
                  <a:lnTo>
                    <a:pt x="21" y="284"/>
                  </a:lnTo>
                  <a:lnTo>
                    <a:pt x="16" y="284"/>
                  </a:lnTo>
                  <a:lnTo>
                    <a:pt x="16" y="287"/>
                  </a:lnTo>
                  <a:lnTo>
                    <a:pt x="18" y="284"/>
                  </a:lnTo>
                  <a:lnTo>
                    <a:pt x="17" y="283"/>
                  </a:lnTo>
                  <a:lnTo>
                    <a:pt x="15" y="285"/>
                  </a:lnTo>
                  <a:lnTo>
                    <a:pt x="16" y="289"/>
                  </a:lnTo>
                  <a:lnTo>
                    <a:pt x="21" y="287"/>
                  </a:lnTo>
                  <a:lnTo>
                    <a:pt x="21" y="280"/>
                  </a:lnTo>
                  <a:lnTo>
                    <a:pt x="15" y="280"/>
                  </a:lnTo>
                  <a:lnTo>
                    <a:pt x="15" y="283"/>
                  </a:lnTo>
                  <a:lnTo>
                    <a:pt x="18" y="283"/>
                  </a:lnTo>
                  <a:lnTo>
                    <a:pt x="18" y="279"/>
                  </a:lnTo>
                  <a:lnTo>
                    <a:pt x="12" y="279"/>
                  </a:lnTo>
                  <a:lnTo>
                    <a:pt x="12" y="281"/>
                  </a:lnTo>
                  <a:lnTo>
                    <a:pt x="16" y="281"/>
                  </a:lnTo>
                  <a:lnTo>
                    <a:pt x="16" y="280"/>
                  </a:lnTo>
                  <a:lnTo>
                    <a:pt x="12" y="280"/>
                  </a:lnTo>
                  <a:lnTo>
                    <a:pt x="12" y="284"/>
                  </a:lnTo>
                  <a:lnTo>
                    <a:pt x="15" y="284"/>
                  </a:lnTo>
                  <a:lnTo>
                    <a:pt x="17" y="283"/>
                  </a:lnTo>
                  <a:lnTo>
                    <a:pt x="24" y="279"/>
                  </a:lnTo>
                  <a:lnTo>
                    <a:pt x="17" y="276"/>
                  </a:lnTo>
                  <a:lnTo>
                    <a:pt x="15" y="275"/>
                  </a:lnTo>
                  <a:lnTo>
                    <a:pt x="13" y="278"/>
                  </a:lnTo>
                  <a:lnTo>
                    <a:pt x="17" y="278"/>
                  </a:lnTo>
                  <a:lnTo>
                    <a:pt x="17" y="274"/>
                  </a:lnTo>
                  <a:lnTo>
                    <a:pt x="15" y="274"/>
                  </a:lnTo>
                  <a:lnTo>
                    <a:pt x="12" y="272"/>
                  </a:lnTo>
                  <a:lnTo>
                    <a:pt x="11" y="275"/>
                  </a:lnTo>
                  <a:lnTo>
                    <a:pt x="12" y="279"/>
                  </a:lnTo>
                  <a:lnTo>
                    <a:pt x="15" y="278"/>
                  </a:lnTo>
                  <a:lnTo>
                    <a:pt x="13" y="274"/>
                  </a:lnTo>
                  <a:lnTo>
                    <a:pt x="13" y="278"/>
                  </a:lnTo>
                  <a:lnTo>
                    <a:pt x="22" y="278"/>
                  </a:lnTo>
                  <a:lnTo>
                    <a:pt x="22" y="272"/>
                  </a:lnTo>
                  <a:lnTo>
                    <a:pt x="18" y="272"/>
                  </a:lnTo>
                  <a:lnTo>
                    <a:pt x="18" y="276"/>
                  </a:lnTo>
                  <a:lnTo>
                    <a:pt x="28" y="276"/>
                  </a:lnTo>
                  <a:lnTo>
                    <a:pt x="31" y="275"/>
                  </a:lnTo>
                  <a:lnTo>
                    <a:pt x="30" y="269"/>
                  </a:lnTo>
                  <a:lnTo>
                    <a:pt x="28" y="269"/>
                  </a:lnTo>
                  <a:lnTo>
                    <a:pt x="17" y="267"/>
                  </a:lnTo>
                  <a:lnTo>
                    <a:pt x="17" y="270"/>
                  </a:lnTo>
                  <a:lnTo>
                    <a:pt x="18" y="267"/>
                  </a:lnTo>
                  <a:lnTo>
                    <a:pt x="12" y="266"/>
                  </a:lnTo>
                  <a:lnTo>
                    <a:pt x="11" y="269"/>
                  </a:lnTo>
                  <a:lnTo>
                    <a:pt x="15" y="269"/>
                  </a:lnTo>
                  <a:lnTo>
                    <a:pt x="15" y="265"/>
                  </a:lnTo>
                  <a:lnTo>
                    <a:pt x="12" y="262"/>
                  </a:lnTo>
                  <a:lnTo>
                    <a:pt x="8" y="262"/>
                  </a:lnTo>
                  <a:lnTo>
                    <a:pt x="8" y="265"/>
                  </a:lnTo>
                  <a:lnTo>
                    <a:pt x="12" y="265"/>
                  </a:lnTo>
                  <a:lnTo>
                    <a:pt x="12" y="262"/>
                  </a:lnTo>
                  <a:lnTo>
                    <a:pt x="8" y="262"/>
                  </a:lnTo>
                  <a:lnTo>
                    <a:pt x="8" y="266"/>
                  </a:lnTo>
                  <a:lnTo>
                    <a:pt x="13" y="266"/>
                  </a:lnTo>
                  <a:lnTo>
                    <a:pt x="16" y="265"/>
                  </a:lnTo>
                  <a:lnTo>
                    <a:pt x="15" y="261"/>
                  </a:lnTo>
                  <a:lnTo>
                    <a:pt x="15" y="265"/>
                  </a:lnTo>
                  <a:lnTo>
                    <a:pt x="16" y="265"/>
                  </a:lnTo>
                  <a:lnTo>
                    <a:pt x="17" y="258"/>
                  </a:lnTo>
                  <a:lnTo>
                    <a:pt x="15" y="257"/>
                  </a:lnTo>
                  <a:lnTo>
                    <a:pt x="12" y="257"/>
                  </a:lnTo>
                  <a:lnTo>
                    <a:pt x="12" y="259"/>
                  </a:lnTo>
                  <a:lnTo>
                    <a:pt x="16" y="259"/>
                  </a:lnTo>
                  <a:lnTo>
                    <a:pt x="16" y="257"/>
                  </a:lnTo>
                  <a:lnTo>
                    <a:pt x="12" y="257"/>
                  </a:lnTo>
                  <a:lnTo>
                    <a:pt x="12" y="261"/>
                  </a:lnTo>
                  <a:lnTo>
                    <a:pt x="21" y="261"/>
                  </a:lnTo>
                  <a:lnTo>
                    <a:pt x="16" y="254"/>
                  </a:lnTo>
                  <a:lnTo>
                    <a:pt x="13" y="252"/>
                  </a:lnTo>
                  <a:lnTo>
                    <a:pt x="11" y="254"/>
                  </a:lnTo>
                  <a:lnTo>
                    <a:pt x="15" y="254"/>
                  </a:lnTo>
                  <a:lnTo>
                    <a:pt x="15" y="250"/>
                  </a:lnTo>
                  <a:lnTo>
                    <a:pt x="11" y="250"/>
                  </a:lnTo>
                  <a:lnTo>
                    <a:pt x="11" y="254"/>
                  </a:lnTo>
                  <a:lnTo>
                    <a:pt x="15" y="254"/>
                  </a:lnTo>
                  <a:lnTo>
                    <a:pt x="20" y="253"/>
                  </a:lnTo>
                  <a:lnTo>
                    <a:pt x="18" y="249"/>
                  </a:lnTo>
                  <a:lnTo>
                    <a:pt x="18" y="253"/>
                  </a:lnTo>
                  <a:lnTo>
                    <a:pt x="22" y="253"/>
                  </a:lnTo>
                  <a:lnTo>
                    <a:pt x="24" y="247"/>
                  </a:lnTo>
                  <a:lnTo>
                    <a:pt x="16" y="245"/>
                  </a:lnTo>
                  <a:lnTo>
                    <a:pt x="15" y="248"/>
                  </a:lnTo>
                  <a:lnTo>
                    <a:pt x="17" y="245"/>
                  </a:lnTo>
                  <a:lnTo>
                    <a:pt x="16" y="244"/>
                  </a:lnTo>
                  <a:lnTo>
                    <a:pt x="13" y="247"/>
                  </a:lnTo>
                  <a:lnTo>
                    <a:pt x="16" y="249"/>
                  </a:lnTo>
                  <a:lnTo>
                    <a:pt x="18" y="247"/>
                  </a:lnTo>
                  <a:lnTo>
                    <a:pt x="18" y="243"/>
                  </a:lnTo>
                  <a:lnTo>
                    <a:pt x="16" y="240"/>
                  </a:lnTo>
                  <a:lnTo>
                    <a:pt x="12" y="240"/>
                  </a:lnTo>
                  <a:lnTo>
                    <a:pt x="12" y="243"/>
                  </a:lnTo>
                  <a:lnTo>
                    <a:pt x="16" y="243"/>
                  </a:lnTo>
                  <a:lnTo>
                    <a:pt x="16" y="239"/>
                  </a:lnTo>
                  <a:lnTo>
                    <a:pt x="11" y="239"/>
                  </a:lnTo>
                  <a:lnTo>
                    <a:pt x="11" y="241"/>
                  </a:lnTo>
                  <a:lnTo>
                    <a:pt x="15" y="241"/>
                  </a:lnTo>
                  <a:lnTo>
                    <a:pt x="15" y="240"/>
                  </a:lnTo>
                  <a:lnTo>
                    <a:pt x="11" y="240"/>
                  </a:lnTo>
                  <a:lnTo>
                    <a:pt x="11" y="244"/>
                  </a:lnTo>
                  <a:lnTo>
                    <a:pt x="17" y="244"/>
                  </a:lnTo>
                  <a:lnTo>
                    <a:pt x="17" y="239"/>
                  </a:lnTo>
                  <a:lnTo>
                    <a:pt x="13" y="239"/>
                  </a:lnTo>
                  <a:lnTo>
                    <a:pt x="13" y="243"/>
                  </a:lnTo>
                  <a:lnTo>
                    <a:pt x="22" y="243"/>
                  </a:lnTo>
                  <a:lnTo>
                    <a:pt x="28" y="240"/>
                  </a:lnTo>
                  <a:lnTo>
                    <a:pt x="28" y="234"/>
                  </a:lnTo>
                  <a:lnTo>
                    <a:pt x="17" y="234"/>
                  </a:lnTo>
                  <a:lnTo>
                    <a:pt x="17" y="236"/>
                  </a:lnTo>
                  <a:lnTo>
                    <a:pt x="21" y="236"/>
                  </a:lnTo>
                  <a:lnTo>
                    <a:pt x="21" y="235"/>
                  </a:lnTo>
                  <a:lnTo>
                    <a:pt x="17" y="235"/>
                  </a:lnTo>
                  <a:lnTo>
                    <a:pt x="20" y="237"/>
                  </a:lnTo>
                  <a:lnTo>
                    <a:pt x="24" y="234"/>
                  </a:lnTo>
                  <a:lnTo>
                    <a:pt x="20" y="230"/>
                  </a:lnTo>
                  <a:lnTo>
                    <a:pt x="17" y="232"/>
                  </a:lnTo>
                  <a:lnTo>
                    <a:pt x="21" y="232"/>
                  </a:lnTo>
                  <a:lnTo>
                    <a:pt x="21" y="226"/>
                  </a:lnTo>
                  <a:lnTo>
                    <a:pt x="17" y="226"/>
                  </a:lnTo>
                  <a:lnTo>
                    <a:pt x="17" y="230"/>
                  </a:lnTo>
                  <a:lnTo>
                    <a:pt x="18" y="230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5" y="224"/>
                  </a:lnTo>
                  <a:lnTo>
                    <a:pt x="16" y="228"/>
                  </a:lnTo>
                  <a:lnTo>
                    <a:pt x="21" y="226"/>
                  </a:lnTo>
                  <a:lnTo>
                    <a:pt x="21" y="222"/>
                  </a:lnTo>
                  <a:lnTo>
                    <a:pt x="17" y="222"/>
                  </a:lnTo>
                  <a:lnTo>
                    <a:pt x="17" y="226"/>
                  </a:lnTo>
                  <a:lnTo>
                    <a:pt x="30" y="226"/>
                  </a:lnTo>
                  <a:lnTo>
                    <a:pt x="30" y="217"/>
                  </a:lnTo>
                  <a:lnTo>
                    <a:pt x="28" y="217"/>
                  </a:lnTo>
                  <a:lnTo>
                    <a:pt x="25" y="215"/>
                  </a:lnTo>
                  <a:lnTo>
                    <a:pt x="21" y="215"/>
                  </a:lnTo>
                  <a:lnTo>
                    <a:pt x="21" y="218"/>
                  </a:lnTo>
                  <a:lnTo>
                    <a:pt x="25" y="218"/>
                  </a:lnTo>
                  <a:lnTo>
                    <a:pt x="25" y="215"/>
                  </a:lnTo>
                  <a:lnTo>
                    <a:pt x="21" y="215"/>
                  </a:lnTo>
                  <a:lnTo>
                    <a:pt x="22" y="219"/>
                  </a:lnTo>
                  <a:lnTo>
                    <a:pt x="25" y="218"/>
                  </a:lnTo>
                  <a:lnTo>
                    <a:pt x="29" y="215"/>
                  </a:lnTo>
                  <a:lnTo>
                    <a:pt x="26" y="212"/>
                  </a:lnTo>
                  <a:lnTo>
                    <a:pt x="24" y="209"/>
                  </a:lnTo>
                  <a:lnTo>
                    <a:pt x="21" y="212"/>
                  </a:lnTo>
                  <a:lnTo>
                    <a:pt x="25" y="212"/>
                  </a:lnTo>
                  <a:lnTo>
                    <a:pt x="25" y="210"/>
                  </a:lnTo>
                  <a:lnTo>
                    <a:pt x="21" y="210"/>
                  </a:lnTo>
                  <a:lnTo>
                    <a:pt x="21" y="214"/>
                  </a:lnTo>
                  <a:lnTo>
                    <a:pt x="28" y="214"/>
                  </a:lnTo>
                  <a:lnTo>
                    <a:pt x="28" y="206"/>
                  </a:lnTo>
                  <a:lnTo>
                    <a:pt x="25" y="206"/>
                  </a:lnTo>
                  <a:lnTo>
                    <a:pt x="21" y="205"/>
                  </a:lnTo>
                  <a:lnTo>
                    <a:pt x="20" y="208"/>
                  </a:lnTo>
                  <a:lnTo>
                    <a:pt x="21" y="212"/>
                  </a:lnTo>
                  <a:lnTo>
                    <a:pt x="25" y="210"/>
                  </a:lnTo>
                  <a:lnTo>
                    <a:pt x="31" y="209"/>
                  </a:lnTo>
                  <a:lnTo>
                    <a:pt x="30" y="205"/>
                  </a:lnTo>
                  <a:lnTo>
                    <a:pt x="30" y="209"/>
                  </a:lnTo>
                  <a:lnTo>
                    <a:pt x="38" y="209"/>
                  </a:lnTo>
                  <a:lnTo>
                    <a:pt x="42" y="208"/>
                  </a:lnTo>
                  <a:lnTo>
                    <a:pt x="40" y="201"/>
                  </a:lnTo>
                  <a:lnTo>
                    <a:pt x="34" y="201"/>
                  </a:lnTo>
                  <a:lnTo>
                    <a:pt x="34" y="204"/>
                  </a:lnTo>
                  <a:lnTo>
                    <a:pt x="35" y="201"/>
                  </a:lnTo>
                  <a:lnTo>
                    <a:pt x="26" y="200"/>
                  </a:lnTo>
                  <a:lnTo>
                    <a:pt x="24" y="200"/>
                  </a:lnTo>
                  <a:lnTo>
                    <a:pt x="24" y="202"/>
                  </a:lnTo>
                  <a:lnTo>
                    <a:pt x="25" y="206"/>
                  </a:lnTo>
                  <a:lnTo>
                    <a:pt x="30" y="204"/>
                  </a:lnTo>
                  <a:lnTo>
                    <a:pt x="30" y="197"/>
                  </a:lnTo>
                  <a:lnTo>
                    <a:pt x="25" y="197"/>
                  </a:lnTo>
                  <a:lnTo>
                    <a:pt x="25" y="200"/>
                  </a:lnTo>
                  <a:lnTo>
                    <a:pt x="26" y="204"/>
                  </a:lnTo>
                  <a:lnTo>
                    <a:pt x="31" y="201"/>
                  </a:lnTo>
                  <a:lnTo>
                    <a:pt x="31" y="197"/>
                  </a:lnTo>
                  <a:lnTo>
                    <a:pt x="28" y="197"/>
                  </a:lnTo>
                  <a:lnTo>
                    <a:pt x="28" y="201"/>
                  </a:lnTo>
                  <a:lnTo>
                    <a:pt x="39" y="201"/>
                  </a:lnTo>
                  <a:lnTo>
                    <a:pt x="34" y="195"/>
                  </a:lnTo>
                  <a:lnTo>
                    <a:pt x="33" y="193"/>
                  </a:lnTo>
                  <a:lnTo>
                    <a:pt x="25" y="193"/>
                  </a:lnTo>
                  <a:lnTo>
                    <a:pt x="25" y="196"/>
                  </a:lnTo>
                  <a:lnTo>
                    <a:pt x="29" y="196"/>
                  </a:lnTo>
                  <a:lnTo>
                    <a:pt x="29" y="195"/>
                  </a:lnTo>
                  <a:lnTo>
                    <a:pt x="25" y="195"/>
                  </a:lnTo>
                  <a:lnTo>
                    <a:pt x="25" y="199"/>
                  </a:lnTo>
                  <a:lnTo>
                    <a:pt x="30" y="199"/>
                  </a:lnTo>
                  <a:lnTo>
                    <a:pt x="30" y="191"/>
                  </a:lnTo>
                  <a:lnTo>
                    <a:pt x="24" y="191"/>
                  </a:lnTo>
                  <a:lnTo>
                    <a:pt x="24" y="193"/>
                  </a:lnTo>
                  <a:lnTo>
                    <a:pt x="28" y="193"/>
                  </a:lnTo>
                  <a:lnTo>
                    <a:pt x="28" y="192"/>
                  </a:lnTo>
                  <a:lnTo>
                    <a:pt x="24" y="192"/>
                  </a:lnTo>
                  <a:lnTo>
                    <a:pt x="25" y="196"/>
                  </a:lnTo>
                  <a:lnTo>
                    <a:pt x="28" y="195"/>
                  </a:lnTo>
                  <a:lnTo>
                    <a:pt x="26" y="191"/>
                  </a:lnTo>
                  <a:lnTo>
                    <a:pt x="26" y="195"/>
                  </a:lnTo>
                  <a:lnTo>
                    <a:pt x="39" y="195"/>
                  </a:lnTo>
                  <a:lnTo>
                    <a:pt x="39" y="190"/>
                  </a:lnTo>
                  <a:lnTo>
                    <a:pt x="35" y="190"/>
                  </a:lnTo>
                  <a:lnTo>
                    <a:pt x="35" y="193"/>
                  </a:lnTo>
                  <a:lnTo>
                    <a:pt x="47" y="193"/>
                  </a:lnTo>
                  <a:lnTo>
                    <a:pt x="47" y="186"/>
                  </a:lnTo>
                  <a:lnTo>
                    <a:pt x="33" y="186"/>
                  </a:lnTo>
                  <a:lnTo>
                    <a:pt x="33" y="188"/>
                  </a:lnTo>
                  <a:lnTo>
                    <a:pt x="34" y="186"/>
                  </a:lnTo>
                  <a:lnTo>
                    <a:pt x="31" y="184"/>
                  </a:lnTo>
                  <a:lnTo>
                    <a:pt x="30" y="187"/>
                  </a:lnTo>
                  <a:lnTo>
                    <a:pt x="33" y="184"/>
                  </a:lnTo>
                  <a:lnTo>
                    <a:pt x="31" y="183"/>
                  </a:lnTo>
                  <a:lnTo>
                    <a:pt x="29" y="186"/>
                  </a:lnTo>
                  <a:lnTo>
                    <a:pt x="30" y="190"/>
                  </a:lnTo>
                  <a:lnTo>
                    <a:pt x="33" y="188"/>
                  </a:lnTo>
                  <a:lnTo>
                    <a:pt x="37" y="186"/>
                  </a:lnTo>
                  <a:lnTo>
                    <a:pt x="34" y="182"/>
                  </a:lnTo>
                  <a:lnTo>
                    <a:pt x="33" y="180"/>
                  </a:lnTo>
                  <a:lnTo>
                    <a:pt x="30" y="183"/>
                  </a:lnTo>
                  <a:lnTo>
                    <a:pt x="33" y="186"/>
                  </a:lnTo>
                  <a:lnTo>
                    <a:pt x="35" y="183"/>
                  </a:lnTo>
                  <a:lnTo>
                    <a:pt x="35" y="178"/>
                  </a:lnTo>
                  <a:lnTo>
                    <a:pt x="33" y="175"/>
                  </a:lnTo>
                  <a:lnTo>
                    <a:pt x="30" y="178"/>
                  </a:lnTo>
                  <a:lnTo>
                    <a:pt x="33" y="180"/>
                  </a:lnTo>
                  <a:lnTo>
                    <a:pt x="34" y="179"/>
                  </a:lnTo>
                  <a:lnTo>
                    <a:pt x="31" y="177"/>
                  </a:lnTo>
                  <a:lnTo>
                    <a:pt x="31" y="180"/>
                  </a:lnTo>
                  <a:lnTo>
                    <a:pt x="37" y="180"/>
                  </a:lnTo>
                  <a:lnTo>
                    <a:pt x="37" y="175"/>
                  </a:lnTo>
                  <a:lnTo>
                    <a:pt x="33" y="175"/>
                  </a:lnTo>
                  <a:lnTo>
                    <a:pt x="33" y="179"/>
                  </a:lnTo>
                  <a:lnTo>
                    <a:pt x="43" y="179"/>
                  </a:lnTo>
                  <a:lnTo>
                    <a:pt x="38" y="173"/>
                  </a:lnTo>
                  <a:lnTo>
                    <a:pt x="37" y="171"/>
                  </a:lnTo>
                  <a:lnTo>
                    <a:pt x="35" y="171"/>
                  </a:lnTo>
                  <a:lnTo>
                    <a:pt x="33" y="170"/>
                  </a:lnTo>
                  <a:lnTo>
                    <a:pt x="31" y="173"/>
                  </a:lnTo>
                  <a:lnTo>
                    <a:pt x="31" y="177"/>
                  </a:lnTo>
                  <a:lnTo>
                    <a:pt x="37" y="177"/>
                  </a:lnTo>
                  <a:lnTo>
                    <a:pt x="37" y="169"/>
                  </a:lnTo>
                  <a:lnTo>
                    <a:pt x="31" y="169"/>
                  </a:lnTo>
                  <a:lnTo>
                    <a:pt x="31" y="171"/>
                  </a:lnTo>
                  <a:lnTo>
                    <a:pt x="34" y="174"/>
                  </a:lnTo>
                  <a:lnTo>
                    <a:pt x="40" y="167"/>
                  </a:lnTo>
                  <a:lnTo>
                    <a:pt x="31" y="167"/>
                  </a:lnTo>
                  <a:lnTo>
                    <a:pt x="31" y="170"/>
                  </a:lnTo>
                  <a:lnTo>
                    <a:pt x="34" y="173"/>
                  </a:lnTo>
                  <a:lnTo>
                    <a:pt x="35" y="171"/>
                  </a:lnTo>
                  <a:lnTo>
                    <a:pt x="33" y="169"/>
                  </a:lnTo>
                  <a:lnTo>
                    <a:pt x="34" y="173"/>
                  </a:lnTo>
                  <a:lnTo>
                    <a:pt x="38" y="171"/>
                  </a:lnTo>
                  <a:lnTo>
                    <a:pt x="44" y="170"/>
                  </a:lnTo>
                  <a:lnTo>
                    <a:pt x="43" y="166"/>
                  </a:lnTo>
                  <a:lnTo>
                    <a:pt x="43" y="170"/>
                  </a:lnTo>
                  <a:lnTo>
                    <a:pt x="52" y="170"/>
                  </a:lnTo>
                  <a:lnTo>
                    <a:pt x="60" y="162"/>
                  </a:lnTo>
                  <a:lnTo>
                    <a:pt x="43" y="162"/>
                  </a:lnTo>
                  <a:lnTo>
                    <a:pt x="43" y="165"/>
                  </a:lnTo>
                  <a:lnTo>
                    <a:pt x="44" y="162"/>
                  </a:lnTo>
                  <a:lnTo>
                    <a:pt x="37" y="161"/>
                  </a:lnTo>
                  <a:lnTo>
                    <a:pt x="35" y="164"/>
                  </a:lnTo>
                  <a:lnTo>
                    <a:pt x="39" y="164"/>
                  </a:lnTo>
                  <a:lnTo>
                    <a:pt x="39" y="162"/>
                  </a:lnTo>
                  <a:lnTo>
                    <a:pt x="35" y="162"/>
                  </a:lnTo>
                  <a:lnTo>
                    <a:pt x="38" y="165"/>
                  </a:lnTo>
                  <a:lnTo>
                    <a:pt x="44" y="158"/>
                  </a:lnTo>
                  <a:lnTo>
                    <a:pt x="35" y="158"/>
                  </a:lnTo>
                  <a:lnTo>
                    <a:pt x="35" y="161"/>
                  </a:lnTo>
                  <a:lnTo>
                    <a:pt x="39" y="161"/>
                  </a:lnTo>
                  <a:lnTo>
                    <a:pt x="39" y="160"/>
                  </a:lnTo>
                  <a:lnTo>
                    <a:pt x="35" y="160"/>
                  </a:lnTo>
                  <a:lnTo>
                    <a:pt x="38" y="162"/>
                  </a:lnTo>
                  <a:lnTo>
                    <a:pt x="44" y="156"/>
                  </a:lnTo>
                  <a:lnTo>
                    <a:pt x="35" y="156"/>
                  </a:lnTo>
                  <a:lnTo>
                    <a:pt x="35" y="158"/>
                  </a:lnTo>
                  <a:lnTo>
                    <a:pt x="39" y="158"/>
                  </a:lnTo>
                  <a:lnTo>
                    <a:pt x="39" y="155"/>
                  </a:lnTo>
                  <a:lnTo>
                    <a:pt x="34" y="155"/>
                  </a:lnTo>
                  <a:lnTo>
                    <a:pt x="34" y="157"/>
                  </a:lnTo>
                  <a:lnTo>
                    <a:pt x="38" y="157"/>
                  </a:lnTo>
                  <a:lnTo>
                    <a:pt x="38" y="156"/>
                  </a:lnTo>
                  <a:lnTo>
                    <a:pt x="34" y="156"/>
                  </a:lnTo>
                  <a:lnTo>
                    <a:pt x="34" y="160"/>
                  </a:lnTo>
                  <a:lnTo>
                    <a:pt x="40" y="160"/>
                  </a:lnTo>
                  <a:lnTo>
                    <a:pt x="46" y="158"/>
                  </a:lnTo>
                  <a:lnTo>
                    <a:pt x="44" y="155"/>
                  </a:lnTo>
                  <a:lnTo>
                    <a:pt x="44" y="158"/>
                  </a:lnTo>
                  <a:lnTo>
                    <a:pt x="55" y="157"/>
                  </a:lnTo>
                  <a:lnTo>
                    <a:pt x="59" y="156"/>
                  </a:lnTo>
                  <a:lnTo>
                    <a:pt x="59" y="149"/>
                  </a:lnTo>
                  <a:lnTo>
                    <a:pt x="53" y="149"/>
                  </a:lnTo>
                  <a:lnTo>
                    <a:pt x="53" y="152"/>
                  </a:lnTo>
                  <a:lnTo>
                    <a:pt x="55" y="149"/>
                  </a:lnTo>
                  <a:lnTo>
                    <a:pt x="50" y="148"/>
                  </a:lnTo>
                  <a:lnTo>
                    <a:pt x="44" y="148"/>
                  </a:lnTo>
                  <a:lnTo>
                    <a:pt x="44" y="151"/>
                  </a:lnTo>
                  <a:lnTo>
                    <a:pt x="48" y="151"/>
                  </a:lnTo>
                  <a:lnTo>
                    <a:pt x="48" y="149"/>
                  </a:lnTo>
                  <a:lnTo>
                    <a:pt x="44" y="149"/>
                  </a:lnTo>
                  <a:lnTo>
                    <a:pt x="44" y="153"/>
                  </a:lnTo>
                  <a:lnTo>
                    <a:pt x="51" y="153"/>
                  </a:lnTo>
                  <a:lnTo>
                    <a:pt x="51" y="145"/>
                  </a:lnTo>
                  <a:lnTo>
                    <a:pt x="44" y="145"/>
                  </a:lnTo>
                  <a:lnTo>
                    <a:pt x="44" y="148"/>
                  </a:lnTo>
                  <a:lnTo>
                    <a:pt x="48" y="148"/>
                  </a:lnTo>
                  <a:lnTo>
                    <a:pt x="48" y="147"/>
                  </a:lnTo>
                  <a:lnTo>
                    <a:pt x="44" y="147"/>
                  </a:lnTo>
                  <a:lnTo>
                    <a:pt x="46" y="151"/>
                  </a:lnTo>
                  <a:lnTo>
                    <a:pt x="51" y="148"/>
                  </a:lnTo>
                  <a:lnTo>
                    <a:pt x="51" y="143"/>
                  </a:lnTo>
                  <a:lnTo>
                    <a:pt x="48" y="140"/>
                  </a:lnTo>
                  <a:lnTo>
                    <a:pt x="46" y="143"/>
                  </a:lnTo>
                  <a:lnTo>
                    <a:pt x="48" y="145"/>
                  </a:lnTo>
                  <a:lnTo>
                    <a:pt x="51" y="143"/>
                  </a:lnTo>
                  <a:lnTo>
                    <a:pt x="51" y="139"/>
                  </a:lnTo>
                  <a:lnTo>
                    <a:pt x="48" y="136"/>
                  </a:lnTo>
                  <a:lnTo>
                    <a:pt x="46" y="139"/>
                  </a:lnTo>
                  <a:lnTo>
                    <a:pt x="46" y="143"/>
                  </a:lnTo>
                  <a:lnTo>
                    <a:pt x="51" y="143"/>
                  </a:lnTo>
                  <a:lnTo>
                    <a:pt x="51" y="136"/>
                  </a:lnTo>
                  <a:lnTo>
                    <a:pt x="47" y="136"/>
                  </a:lnTo>
                  <a:lnTo>
                    <a:pt x="48" y="140"/>
                  </a:lnTo>
                  <a:lnTo>
                    <a:pt x="52" y="139"/>
                  </a:lnTo>
                  <a:lnTo>
                    <a:pt x="55" y="138"/>
                  </a:lnTo>
                  <a:lnTo>
                    <a:pt x="55" y="134"/>
                  </a:lnTo>
                  <a:lnTo>
                    <a:pt x="51" y="134"/>
                  </a:lnTo>
                  <a:lnTo>
                    <a:pt x="51" y="138"/>
                  </a:lnTo>
                  <a:lnTo>
                    <a:pt x="61" y="138"/>
                  </a:lnTo>
                  <a:lnTo>
                    <a:pt x="68" y="136"/>
                  </a:lnTo>
                  <a:lnTo>
                    <a:pt x="66" y="130"/>
                  </a:lnTo>
                  <a:lnTo>
                    <a:pt x="51" y="129"/>
                  </a:lnTo>
                  <a:lnTo>
                    <a:pt x="51" y="131"/>
                  </a:lnTo>
                  <a:lnTo>
                    <a:pt x="52" y="135"/>
                  </a:lnTo>
                  <a:lnTo>
                    <a:pt x="60" y="134"/>
                  </a:lnTo>
                  <a:lnTo>
                    <a:pt x="59" y="127"/>
                  </a:lnTo>
                  <a:lnTo>
                    <a:pt x="56" y="127"/>
                  </a:lnTo>
                  <a:lnTo>
                    <a:pt x="56" y="130"/>
                  </a:lnTo>
                  <a:lnTo>
                    <a:pt x="60" y="130"/>
                  </a:lnTo>
                  <a:lnTo>
                    <a:pt x="60" y="126"/>
                  </a:lnTo>
                  <a:lnTo>
                    <a:pt x="52" y="126"/>
                  </a:lnTo>
                  <a:lnTo>
                    <a:pt x="52" y="129"/>
                  </a:lnTo>
                  <a:lnTo>
                    <a:pt x="56" y="129"/>
                  </a:lnTo>
                  <a:lnTo>
                    <a:pt x="56" y="127"/>
                  </a:lnTo>
                  <a:lnTo>
                    <a:pt x="52" y="127"/>
                  </a:lnTo>
                  <a:lnTo>
                    <a:pt x="53" y="131"/>
                  </a:lnTo>
                  <a:lnTo>
                    <a:pt x="59" y="130"/>
                  </a:lnTo>
                  <a:lnTo>
                    <a:pt x="61" y="129"/>
                  </a:lnTo>
                  <a:lnTo>
                    <a:pt x="61" y="122"/>
                  </a:lnTo>
                  <a:lnTo>
                    <a:pt x="53" y="122"/>
                  </a:lnTo>
                  <a:lnTo>
                    <a:pt x="53" y="125"/>
                  </a:lnTo>
                  <a:lnTo>
                    <a:pt x="57" y="125"/>
                  </a:lnTo>
                  <a:lnTo>
                    <a:pt x="57" y="123"/>
                  </a:lnTo>
                  <a:lnTo>
                    <a:pt x="53" y="123"/>
                  </a:lnTo>
                  <a:lnTo>
                    <a:pt x="53" y="127"/>
                  </a:lnTo>
                  <a:lnTo>
                    <a:pt x="61" y="127"/>
                  </a:lnTo>
                  <a:lnTo>
                    <a:pt x="68" y="126"/>
                  </a:lnTo>
                  <a:lnTo>
                    <a:pt x="68" y="125"/>
                  </a:lnTo>
                  <a:lnTo>
                    <a:pt x="68" y="126"/>
                  </a:lnTo>
                  <a:lnTo>
                    <a:pt x="73" y="123"/>
                  </a:lnTo>
                  <a:lnTo>
                    <a:pt x="73" y="117"/>
                  </a:lnTo>
                  <a:lnTo>
                    <a:pt x="68" y="117"/>
                  </a:lnTo>
                  <a:lnTo>
                    <a:pt x="68" y="120"/>
                  </a:lnTo>
                  <a:lnTo>
                    <a:pt x="69" y="117"/>
                  </a:lnTo>
                  <a:lnTo>
                    <a:pt x="65" y="116"/>
                  </a:lnTo>
                  <a:lnTo>
                    <a:pt x="64" y="118"/>
                  </a:lnTo>
                  <a:lnTo>
                    <a:pt x="66" y="121"/>
                  </a:lnTo>
                  <a:lnTo>
                    <a:pt x="68" y="120"/>
                  </a:lnTo>
                  <a:lnTo>
                    <a:pt x="65" y="117"/>
                  </a:lnTo>
                  <a:lnTo>
                    <a:pt x="66" y="121"/>
                  </a:lnTo>
                  <a:lnTo>
                    <a:pt x="69" y="120"/>
                  </a:lnTo>
                  <a:lnTo>
                    <a:pt x="68" y="113"/>
                  </a:lnTo>
                  <a:lnTo>
                    <a:pt x="65" y="113"/>
                  </a:lnTo>
                  <a:lnTo>
                    <a:pt x="65" y="116"/>
                  </a:lnTo>
                  <a:lnTo>
                    <a:pt x="69" y="116"/>
                  </a:lnTo>
                  <a:lnTo>
                    <a:pt x="69" y="114"/>
                  </a:lnTo>
                  <a:lnTo>
                    <a:pt x="65" y="114"/>
                  </a:lnTo>
                  <a:lnTo>
                    <a:pt x="68" y="117"/>
                  </a:lnTo>
                  <a:lnTo>
                    <a:pt x="69" y="116"/>
                  </a:lnTo>
                  <a:lnTo>
                    <a:pt x="66" y="113"/>
                  </a:lnTo>
                  <a:lnTo>
                    <a:pt x="66" y="117"/>
                  </a:lnTo>
                  <a:lnTo>
                    <a:pt x="75" y="117"/>
                  </a:lnTo>
                  <a:lnTo>
                    <a:pt x="70" y="110"/>
                  </a:lnTo>
                  <a:lnTo>
                    <a:pt x="69" y="109"/>
                  </a:lnTo>
                  <a:lnTo>
                    <a:pt x="66" y="112"/>
                  </a:lnTo>
                  <a:lnTo>
                    <a:pt x="70" y="112"/>
                  </a:lnTo>
                  <a:lnTo>
                    <a:pt x="70" y="108"/>
                  </a:lnTo>
                  <a:lnTo>
                    <a:pt x="68" y="105"/>
                  </a:lnTo>
                  <a:lnTo>
                    <a:pt x="65" y="108"/>
                  </a:lnTo>
                  <a:lnTo>
                    <a:pt x="69" y="108"/>
                  </a:lnTo>
                  <a:lnTo>
                    <a:pt x="69" y="107"/>
                  </a:lnTo>
                  <a:lnTo>
                    <a:pt x="65" y="107"/>
                  </a:lnTo>
                  <a:lnTo>
                    <a:pt x="65" y="110"/>
                  </a:lnTo>
                  <a:lnTo>
                    <a:pt x="68" y="110"/>
                  </a:lnTo>
                  <a:lnTo>
                    <a:pt x="72" y="109"/>
                  </a:lnTo>
                  <a:lnTo>
                    <a:pt x="70" y="105"/>
                  </a:lnTo>
                  <a:lnTo>
                    <a:pt x="70" y="109"/>
                  </a:lnTo>
                  <a:lnTo>
                    <a:pt x="87" y="109"/>
                  </a:lnTo>
                  <a:lnTo>
                    <a:pt x="87" y="101"/>
                  </a:lnTo>
                  <a:lnTo>
                    <a:pt x="82" y="101"/>
                  </a:lnTo>
                  <a:lnTo>
                    <a:pt x="82" y="104"/>
                  </a:lnTo>
                  <a:lnTo>
                    <a:pt x="83" y="101"/>
                  </a:lnTo>
                  <a:lnTo>
                    <a:pt x="77" y="100"/>
                  </a:lnTo>
                  <a:lnTo>
                    <a:pt x="75" y="103"/>
                  </a:lnTo>
                  <a:lnTo>
                    <a:pt x="77" y="107"/>
                  </a:lnTo>
                  <a:lnTo>
                    <a:pt x="82" y="105"/>
                  </a:lnTo>
                  <a:lnTo>
                    <a:pt x="87" y="103"/>
                  </a:lnTo>
                  <a:lnTo>
                    <a:pt x="81" y="96"/>
                  </a:lnTo>
                  <a:lnTo>
                    <a:pt x="78" y="99"/>
                  </a:lnTo>
                  <a:lnTo>
                    <a:pt x="82" y="99"/>
                  </a:lnTo>
                  <a:lnTo>
                    <a:pt x="82" y="98"/>
                  </a:lnTo>
                  <a:lnTo>
                    <a:pt x="78" y="98"/>
                  </a:lnTo>
                  <a:lnTo>
                    <a:pt x="78" y="101"/>
                  </a:lnTo>
                  <a:lnTo>
                    <a:pt x="83" y="101"/>
                  </a:lnTo>
                  <a:lnTo>
                    <a:pt x="83" y="94"/>
                  </a:lnTo>
                  <a:lnTo>
                    <a:pt x="81" y="94"/>
                  </a:lnTo>
                  <a:lnTo>
                    <a:pt x="77" y="92"/>
                  </a:lnTo>
                  <a:lnTo>
                    <a:pt x="75" y="95"/>
                  </a:lnTo>
                  <a:lnTo>
                    <a:pt x="77" y="99"/>
                  </a:lnTo>
                  <a:lnTo>
                    <a:pt x="81" y="98"/>
                  </a:lnTo>
                  <a:lnTo>
                    <a:pt x="79" y="94"/>
                  </a:lnTo>
                  <a:lnTo>
                    <a:pt x="79" y="98"/>
                  </a:lnTo>
                  <a:lnTo>
                    <a:pt x="86" y="98"/>
                  </a:lnTo>
                  <a:lnTo>
                    <a:pt x="86" y="90"/>
                  </a:lnTo>
                  <a:lnTo>
                    <a:pt x="81" y="90"/>
                  </a:lnTo>
                  <a:lnTo>
                    <a:pt x="81" y="92"/>
                  </a:lnTo>
                  <a:lnTo>
                    <a:pt x="85" y="92"/>
                  </a:lnTo>
                  <a:lnTo>
                    <a:pt x="85" y="91"/>
                  </a:lnTo>
                  <a:lnTo>
                    <a:pt x="81" y="91"/>
                  </a:lnTo>
                  <a:lnTo>
                    <a:pt x="81" y="95"/>
                  </a:lnTo>
                  <a:lnTo>
                    <a:pt x="83" y="95"/>
                  </a:lnTo>
                  <a:lnTo>
                    <a:pt x="85" y="88"/>
                  </a:lnTo>
                  <a:lnTo>
                    <a:pt x="82" y="87"/>
                  </a:lnTo>
                  <a:lnTo>
                    <a:pt x="81" y="90"/>
                  </a:lnTo>
                  <a:lnTo>
                    <a:pt x="82" y="94"/>
                  </a:lnTo>
                  <a:lnTo>
                    <a:pt x="88" y="92"/>
                  </a:lnTo>
                  <a:lnTo>
                    <a:pt x="91" y="91"/>
                  </a:lnTo>
                  <a:lnTo>
                    <a:pt x="91" y="87"/>
                  </a:lnTo>
                  <a:lnTo>
                    <a:pt x="87" y="87"/>
                  </a:lnTo>
                  <a:lnTo>
                    <a:pt x="87" y="91"/>
                  </a:lnTo>
                  <a:lnTo>
                    <a:pt x="97" y="91"/>
                  </a:lnTo>
                  <a:lnTo>
                    <a:pt x="107" y="90"/>
                  </a:lnTo>
                  <a:lnTo>
                    <a:pt x="107" y="83"/>
                  </a:lnTo>
                  <a:lnTo>
                    <a:pt x="97" y="82"/>
                  </a:lnTo>
                  <a:lnTo>
                    <a:pt x="96" y="85"/>
                  </a:lnTo>
                  <a:lnTo>
                    <a:pt x="99" y="87"/>
                  </a:lnTo>
                  <a:lnTo>
                    <a:pt x="100" y="86"/>
                  </a:lnTo>
                  <a:lnTo>
                    <a:pt x="97" y="83"/>
                  </a:lnTo>
                  <a:lnTo>
                    <a:pt x="99" y="87"/>
                  </a:lnTo>
                  <a:lnTo>
                    <a:pt x="101" y="86"/>
                  </a:lnTo>
                  <a:lnTo>
                    <a:pt x="109" y="78"/>
                  </a:lnTo>
                  <a:lnTo>
                    <a:pt x="100" y="78"/>
                  </a:lnTo>
                  <a:lnTo>
                    <a:pt x="100" y="81"/>
                  </a:lnTo>
                  <a:lnTo>
                    <a:pt x="101" y="85"/>
                  </a:lnTo>
                  <a:lnTo>
                    <a:pt x="104" y="83"/>
                  </a:lnTo>
                  <a:lnTo>
                    <a:pt x="103" y="77"/>
                  </a:lnTo>
                  <a:lnTo>
                    <a:pt x="100" y="77"/>
                  </a:lnTo>
                  <a:lnTo>
                    <a:pt x="100" y="79"/>
                  </a:lnTo>
                  <a:lnTo>
                    <a:pt x="104" y="79"/>
                  </a:lnTo>
                  <a:lnTo>
                    <a:pt x="104" y="78"/>
                  </a:lnTo>
                  <a:lnTo>
                    <a:pt x="100" y="78"/>
                  </a:lnTo>
                  <a:lnTo>
                    <a:pt x="100" y="82"/>
                  </a:lnTo>
                  <a:lnTo>
                    <a:pt x="105" y="82"/>
                  </a:lnTo>
                  <a:lnTo>
                    <a:pt x="105" y="76"/>
                  </a:lnTo>
                  <a:lnTo>
                    <a:pt x="101" y="76"/>
                  </a:lnTo>
                  <a:lnTo>
                    <a:pt x="104" y="78"/>
                  </a:lnTo>
                  <a:lnTo>
                    <a:pt x="110" y="72"/>
                  </a:lnTo>
                  <a:lnTo>
                    <a:pt x="101" y="72"/>
                  </a:lnTo>
                  <a:lnTo>
                    <a:pt x="101" y="74"/>
                  </a:lnTo>
                  <a:lnTo>
                    <a:pt x="104" y="77"/>
                  </a:lnTo>
                  <a:lnTo>
                    <a:pt x="105" y="76"/>
                  </a:lnTo>
                  <a:lnTo>
                    <a:pt x="103" y="73"/>
                  </a:lnTo>
                  <a:lnTo>
                    <a:pt x="103" y="77"/>
                  </a:lnTo>
                  <a:lnTo>
                    <a:pt x="110" y="77"/>
                  </a:lnTo>
                  <a:lnTo>
                    <a:pt x="116" y="76"/>
                  </a:lnTo>
                  <a:lnTo>
                    <a:pt x="122" y="74"/>
                  </a:lnTo>
                  <a:lnTo>
                    <a:pt x="122" y="68"/>
                  </a:lnTo>
                  <a:lnTo>
                    <a:pt x="114" y="66"/>
                  </a:lnTo>
                  <a:lnTo>
                    <a:pt x="113" y="69"/>
                  </a:lnTo>
                  <a:lnTo>
                    <a:pt x="116" y="72"/>
                  </a:lnTo>
                  <a:lnTo>
                    <a:pt x="117" y="70"/>
                  </a:lnTo>
                  <a:lnTo>
                    <a:pt x="114" y="68"/>
                  </a:lnTo>
                  <a:lnTo>
                    <a:pt x="116" y="72"/>
                  </a:lnTo>
                  <a:lnTo>
                    <a:pt x="119" y="70"/>
                  </a:lnTo>
                  <a:lnTo>
                    <a:pt x="125" y="68"/>
                  </a:lnTo>
                  <a:lnTo>
                    <a:pt x="119" y="63"/>
                  </a:lnTo>
                  <a:lnTo>
                    <a:pt x="113" y="63"/>
                  </a:lnTo>
                  <a:lnTo>
                    <a:pt x="113" y="65"/>
                  </a:lnTo>
                  <a:lnTo>
                    <a:pt x="117" y="65"/>
                  </a:lnTo>
                  <a:lnTo>
                    <a:pt x="117" y="61"/>
                  </a:lnTo>
                  <a:lnTo>
                    <a:pt x="109" y="61"/>
                  </a:lnTo>
                  <a:lnTo>
                    <a:pt x="109" y="64"/>
                  </a:lnTo>
                  <a:lnTo>
                    <a:pt x="113" y="64"/>
                  </a:lnTo>
                  <a:lnTo>
                    <a:pt x="113" y="60"/>
                  </a:lnTo>
                  <a:lnTo>
                    <a:pt x="110" y="60"/>
                  </a:lnTo>
                  <a:lnTo>
                    <a:pt x="107" y="59"/>
                  </a:lnTo>
                  <a:lnTo>
                    <a:pt x="97" y="59"/>
                  </a:lnTo>
                  <a:lnTo>
                    <a:pt x="97" y="61"/>
                  </a:lnTo>
                  <a:lnTo>
                    <a:pt x="101" y="61"/>
                  </a:lnTo>
                  <a:lnTo>
                    <a:pt x="101" y="57"/>
                  </a:lnTo>
                  <a:lnTo>
                    <a:pt x="92" y="57"/>
                  </a:lnTo>
                  <a:lnTo>
                    <a:pt x="92" y="60"/>
                  </a:lnTo>
                  <a:lnTo>
                    <a:pt x="94" y="57"/>
                  </a:lnTo>
                  <a:lnTo>
                    <a:pt x="87" y="56"/>
                  </a:lnTo>
                  <a:lnTo>
                    <a:pt x="68" y="56"/>
                  </a:lnTo>
                  <a:lnTo>
                    <a:pt x="52" y="55"/>
                  </a:lnTo>
                  <a:lnTo>
                    <a:pt x="52" y="57"/>
                  </a:lnTo>
                  <a:lnTo>
                    <a:pt x="56" y="57"/>
                  </a:lnTo>
                  <a:lnTo>
                    <a:pt x="56" y="53"/>
                  </a:lnTo>
                  <a:lnTo>
                    <a:pt x="42" y="53"/>
                  </a:lnTo>
                  <a:lnTo>
                    <a:pt x="42" y="56"/>
                  </a:lnTo>
                  <a:lnTo>
                    <a:pt x="43" y="53"/>
                  </a:lnTo>
                  <a:lnTo>
                    <a:pt x="35" y="52"/>
                  </a:lnTo>
                  <a:lnTo>
                    <a:pt x="18" y="52"/>
                  </a:lnTo>
                  <a:lnTo>
                    <a:pt x="18" y="55"/>
                  </a:lnTo>
                  <a:lnTo>
                    <a:pt x="20" y="52"/>
                  </a:lnTo>
                  <a:lnTo>
                    <a:pt x="17" y="51"/>
                  </a:lnTo>
                  <a:lnTo>
                    <a:pt x="16" y="53"/>
                  </a:lnTo>
                  <a:lnTo>
                    <a:pt x="18" y="51"/>
                  </a:lnTo>
                  <a:lnTo>
                    <a:pt x="17" y="50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3" y="56"/>
                  </a:lnTo>
                  <a:lnTo>
                    <a:pt x="16" y="55"/>
                  </a:lnTo>
                  <a:lnTo>
                    <a:pt x="15" y="48"/>
                  </a:lnTo>
                  <a:lnTo>
                    <a:pt x="13" y="48"/>
                  </a:lnTo>
                  <a:lnTo>
                    <a:pt x="13" y="51"/>
                  </a:lnTo>
                  <a:lnTo>
                    <a:pt x="17" y="51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12" y="46"/>
                  </a:lnTo>
                  <a:lnTo>
                    <a:pt x="11" y="48"/>
                  </a:lnTo>
                  <a:lnTo>
                    <a:pt x="13" y="46"/>
                  </a:lnTo>
                  <a:lnTo>
                    <a:pt x="12" y="44"/>
                  </a:lnTo>
                  <a:lnTo>
                    <a:pt x="9" y="47"/>
                  </a:lnTo>
                  <a:lnTo>
                    <a:pt x="9" y="51"/>
                  </a:lnTo>
                  <a:lnTo>
                    <a:pt x="16" y="51"/>
                  </a:lnTo>
                  <a:lnTo>
                    <a:pt x="16" y="46"/>
                  </a:lnTo>
                  <a:lnTo>
                    <a:pt x="12" y="46"/>
                  </a:lnTo>
                  <a:lnTo>
                    <a:pt x="12" y="50"/>
                  </a:lnTo>
                  <a:lnTo>
                    <a:pt x="26" y="50"/>
                  </a:lnTo>
                  <a:lnTo>
                    <a:pt x="26" y="42"/>
                  </a:lnTo>
                  <a:lnTo>
                    <a:pt x="20" y="42"/>
                  </a:lnTo>
                  <a:lnTo>
                    <a:pt x="20" y="44"/>
                  </a:lnTo>
                  <a:lnTo>
                    <a:pt x="21" y="42"/>
                  </a:lnTo>
                  <a:lnTo>
                    <a:pt x="13" y="41"/>
                  </a:lnTo>
                  <a:lnTo>
                    <a:pt x="12" y="43"/>
                  </a:lnTo>
                  <a:lnTo>
                    <a:pt x="16" y="43"/>
                  </a:lnTo>
                  <a:lnTo>
                    <a:pt x="16" y="39"/>
                  </a:lnTo>
                  <a:lnTo>
                    <a:pt x="7" y="39"/>
                  </a:lnTo>
                  <a:lnTo>
                    <a:pt x="7" y="42"/>
                  </a:lnTo>
                  <a:lnTo>
                    <a:pt x="11" y="42"/>
                  </a:lnTo>
                  <a:lnTo>
                    <a:pt x="11" y="41"/>
                  </a:lnTo>
                  <a:lnTo>
                    <a:pt x="7" y="41"/>
                  </a:lnTo>
                  <a:lnTo>
                    <a:pt x="7" y="44"/>
                  </a:lnTo>
                  <a:lnTo>
                    <a:pt x="12" y="44"/>
                  </a:lnTo>
                  <a:lnTo>
                    <a:pt x="15" y="42"/>
                  </a:lnTo>
                  <a:lnTo>
                    <a:pt x="17" y="38"/>
                  </a:lnTo>
                  <a:lnTo>
                    <a:pt x="13" y="37"/>
                  </a:lnTo>
                  <a:lnTo>
                    <a:pt x="11" y="35"/>
                  </a:lnTo>
                  <a:lnTo>
                    <a:pt x="9" y="38"/>
                  </a:lnTo>
                  <a:lnTo>
                    <a:pt x="12" y="35"/>
                  </a:lnTo>
                  <a:lnTo>
                    <a:pt x="11" y="34"/>
                  </a:lnTo>
                  <a:lnTo>
                    <a:pt x="8" y="37"/>
                  </a:lnTo>
                  <a:lnTo>
                    <a:pt x="11" y="39"/>
                  </a:lnTo>
                  <a:lnTo>
                    <a:pt x="13" y="37"/>
                  </a:lnTo>
                  <a:lnTo>
                    <a:pt x="13" y="33"/>
                  </a:lnTo>
                  <a:lnTo>
                    <a:pt x="11" y="30"/>
                  </a:lnTo>
                  <a:lnTo>
                    <a:pt x="8" y="33"/>
                  </a:lnTo>
                  <a:lnTo>
                    <a:pt x="9" y="37"/>
                  </a:lnTo>
                  <a:lnTo>
                    <a:pt x="13" y="35"/>
                  </a:lnTo>
                  <a:lnTo>
                    <a:pt x="12" y="31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22" y="34"/>
                  </a:lnTo>
                  <a:lnTo>
                    <a:pt x="28" y="31"/>
                  </a:lnTo>
                  <a:lnTo>
                    <a:pt x="22" y="26"/>
                  </a:lnTo>
                  <a:lnTo>
                    <a:pt x="16" y="26"/>
                  </a:lnTo>
                  <a:lnTo>
                    <a:pt x="16" y="29"/>
                  </a:lnTo>
                  <a:lnTo>
                    <a:pt x="17" y="26"/>
                  </a:lnTo>
                  <a:lnTo>
                    <a:pt x="12" y="25"/>
                  </a:lnTo>
                  <a:lnTo>
                    <a:pt x="9" y="25"/>
                  </a:lnTo>
                  <a:lnTo>
                    <a:pt x="9" y="28"/>
                  </a:lnTo>
                  <a:lnTo>
                    <a:pt x="11" y="31"/>
                  </a:lnTo>
                  <a:lnTo>
                    <a:pt x="13" y="30"/>
                  </a:lnTo>
                  <a:lnTo>
                    <a:pt x="20" y="26"/>
                  </a:lnTo>
                  <a:lnTo>
                    <a:pt x="13" y="24"/>
                  </a:lnTo>
                  <a:lnTo>
                    <a:pt x="11" y="22"/>
                  </a:lnTo>
                  <a:lnTo>
                    <a:pt x="9" y="25"/>
                  </a:lnTo>
                  <a:lnTo>
                    <a:pt x="13" y="25"/>
                  </a:lnTo>
                  <a:lnTo>
                    <a:pt x="13" y="22"/>
                  </a:lnTo>
                  <a:lnTo>
                    <a:pt x="11" y="20"/>
                  </a:lnTo>
                  <a:lnTo>
                    <a:pt x="8" y="22"/>
                  </a:lnTo>
                  <a:lnTo>
                    <a:pt x="8" y="26"/>
                  </a:lnTo>
                  <a:lnTo>
                    <a:pt x="17" y="26"/>
                  </a:lnTo>
                  <a:lnTo>
                    <a:pt x="12" y="20"/>
                  </a:lnTo>
                  <a:lnTo>
                    <a:pt x="9" y="17"/>
                  </a:lnTo>
                  <a:lnTo>
                    <a:pt x="7" y="20"/>
                  </a:lnTo>
                  <a:lnTo>
                    <a:pt x="8" y="24"/>
                  </a:lnTo>
                  <a:lnTo>
                    <a:pt x="13" y="21"/>
                  </a:lnTo>
                  <a:lnTo>
                    <a:pt x="13" y="17"/>
                  </a:lnTo>
                  <a:lnTo>
                    <a:pt x="9" y="17"/>
                  </a:lnTo>
                  <a:lnTo>
                    <a:pt x="9" y="21"/>
                  </a:lnTo>
                  <a:lnTo>
                    <a:pt x="18" y="21"/>
                  </a:lnTo>
                  <a:lnTo>
                    <a:pt x="18" y="13"/>
                  </a:lnTo>
                  <a:lnTo>
                    <a:pt x="12" y="13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16" y="9"/>
                  </a:lnTo>
                  <a:lnTo>
                    <a:pt x="11" y="9"/>
                  </a:lnTo>
                  <a:lnTo>
                    <a:pt x="11" y="12"/>
                  </a:lnTo>
                  <a:lnTo>
                    <a:pt x="13" y="15"/>
                  </a:lnTo>
                  <a:lnTo>
                    <a:pt x="16" y="12"/>
                  </a:lnTo>
                  <a:lnTo>
                    <a:pt x="16" y="8"/>
                  </a:lnTo>
                  <a:lnTo>
                    <a:pt x="12" y="4"/>
                  </a:lnTo>
                  <a:lnTo>
                    <a:pt x="9" y="7"/>
                  </a:lnTo>
                  <a:lnTo>
                    <a:pt x="12" y="9"/>
                  </a:lnTo>
                  <a:lnTo>
                    <a:pt x="13" y="8"/>
                  </a:lnTo>
                  <a:lnTo>
                    <a:pt x="11" y="6"/>
                  </a:lnTo>
                  <a:lnTo>
                    <a:pt x="11" y="9"/>
                  </a:lnTo>
                  <a:lnTo>
                    <a:pt x="16" y="9"/>
                  </a:lnTo>
                  <a:lnTo>
                    <a:pt x="20" y="8"/>
                  </a:lnTo>
                  <a:lnTo>
                    <a:pt x="26" y="7"/>
                  </a:ln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Freeform 25"/>
            <p:cNvSpPr>
              <a:spLocks noChangeAspect="1"/>
            </p:cNvSpPr>
            <p:nvPr/>
          </p:nvSpPr>
          <p:spPr bwMode="auto">
            <a:xfrm rot="16200000">
              <a:off x="4395" y="2020"/>
              <a:ext cx="96" cy="802"/>
            </a:xfrm>
            <a:custGeom>
              <a:avLst/>
              <a:gdLst>
                <a:gd name="T0" fmla="*/ 16 w 63"/>
                <a:gd name="T1" fmla="*/ 18 h 545"/>
                <a:gd name="T2" fmla="*/ 12 w 63"/>
                <a:gd name="T3" fmla="*/ 39 h 545"/>
                <a:gd name="T4" fmla="*/ 19 w 63"/>
                <a:gd name="T5" fmla="*/ 54 h 545"/>
                <a:gd name="T6" fmla="*/ 28 w 63"/>
                <a:gd name="T7" fmla="*/ 69 h 545"/>
                <a:gd name="T8" fmla="*/ 16 w 63"/>
                <a:gd name="T9" fmla="*/ 84 h 545"/>
                <a:gd name="T10" fmla="*/ 12 w 63"/>
                <a:gd name="T11" fmla="*/ 102 h 545"/>
                <a:gd name="T12" fmla="*/ 22 w 63"/>
                <a:gd name="T13" fmla="*/ 120 h 545"/>
                <a:gd name="T14" fmla="*/ 0 w 63"/>
                <a:gd name="T15" fmla="*/ 132 h 545"/>
                <a:gd name="T16" fmla="*/ 16 w 63"/>
                <a:gd name="T17" fmla="*/ 155 h 545"/>
                <a:gd name="T18" fmla="*/ 20 w 63"/>
                <a:gd name="T19" fmla="*/ 174 h 545"/>
                <a:gd name="T20" fmla="*/ 38 w 63"/>
                <a:gd name="T21" fmla="*/ 190 h 545"/>
                <a:gd name="T22" fmla="*/ 19 w 63"/>
                <a:gd name="T23" fmla="*/ 205 h 545"/>
                <a:gd name="T24" fmla="*/ 21 w 63"/>
                <a:gd name="T25" fmla="*/ 219 h 545"/>
                <a:gd name="T26" fmla="*/ 35 w 63"/>
                <a:gd name="T27" fmla="*/ 236 h 545"/>
                <a:gd name="T28" fmla="*/ 39 w 63"/>
                <a:gd name="T29" fmla="*/ 258 h 545"/>
                <a:gd name="T30" fmla="*/ 41 w 63"/>
                <a:gd name="T31" fmla="*/ 268 h 545"/>
                <a:gd name="T32" fmla="*/ 44 w 63"/>
                <a:gd name="T33" fmla="*/ 286 h 545"/>
                <a:gd name="T34" fmla="*/ 47 w 63"/>
                <a:gd name="T35" fmla="*/ 303 h 545"/>
                <a:gd name="T36" fmla="*/ 26 w 63"/>
                <a:gd name="T37" fmla="*/ 326 h 545"/>
                <a:gd name="T38" fmla="*/ 42 w 63"/>
                <a:gd name="T39" fmla="*/ 341 h 545"/>
                <a:gd name="T40" fmla="*/ 37 w 63"/>
                <a:gd name="T41" fmla="*/ 357 h 545"/>
                <a:gd name="T42" fmla="*/ 44 w 63"/>
                <a:gd name="T43" fmla="*/ 374 h 545"/>
                <a:gd name="T44" fmla="*/ 44 w 63"/>
                <a:gd name="T45" fmla="*/ 392 h 545"/>
                <a:gd name="T46" fmla="*/ 41 w 63"/>
                <a:gd name="T47" fmla="*/ 405 h 545"/>
                <a:gd name="T48" fmla="*/ 38 w 63"/>
                <a:gd name="T49" fmla="*/ 430 h 545"/>
                <a:gd name="T50" fmla="*/ 29 w 63"/>
                <a:gd name="T51" fmla="*/ 443 h 545"/>
                <a:gd name="T52" fmla="*/ 30 w 63"/>
                <a:gd name="T53" fmla="*/ 468 h 545"/>
                <a:gd name="T54" fmla="*/ 28 w 63"/>
                <a:gd name="T55" fmla="*/ 481 h 545"/>
                <a:gd name="T56" fmla="*/ 25 w 63"/>
                <a:gd name="T57" fmla="*/ 501 h 545"/>
                <a:gd name="T58" fmla="*/ 25 w 63"/>
                <a:gd name="T59" fmla="*/ 516 h 545"/>
                <a:gd name="T60" fmla="*/ 33 w 63"/>
                <a:gd name="T61" fmla="*/ 531 h 545"/>
                <a:gd name="T62" fmla="*/ 24 w 63"/>
                <a:gd name="T63" fmla="*/ 538 h 545"/>
                <a:gd name="T64" fmla="*/ 22 w 63"/>
                <a:gd name="T65" fmla="*/ 525 h 545"/>
                <a:gd name="T66" fmla="*/ 28 w 63"/>
                <a:gd name="T67" fmla="*/ 504 h 545"/>
                <a:gd name="T68" fmla="*/ 25 w 63"/>
                <a:gd name="T69" fmla="*/ 495 h 545"/>
                <a:gd name="T70" fmla="*/ 29 w 63"/>
                <a:gd name="T71" fmla="*/ 473 h 545"/>
                <a:gd name="T72" fmla="*/ 51 w 63"/>
                <a:gd name="T73" fmla="*/ 453 h 545"/>
                <a:gd name="T74" fmla="*/ 48 w 63"/>
                <a:gd name="T75" fmla="*/ 444 h 545"/>
                <a:gd name="T76" fmla="*/ 37 w 63"/>
                <a:gd name="T77" fmla="*/ 427 h 545"/>
                <a:gd name="T78" fmla="*/ 39 w 63"/>
                <a:gd name="T79" fmla="*/ 404 h 545"/>
                <a:gd name="T80" fmla="*/ 47 w 63"/>
                <a:gd name="T81" fmla="*/ 394 h 545"/>
                <a:gd name="T82" fmla="*/ 38 w 63"/>
                <a:gd name="T83" fmla="*/ 377 h 545"/>
                <a:gd name="T84" fmla="*/ 29 w 63"/>
                <a:gd name="T85" fmla="*/ 357 h 545"/>
                <a:gd name="T86" fmla="*/ 32 w 63"/>
                <a:gd name="T87" fmla="*/ 338 h 545"/>
                <a:gd name="T88" fmla="*/ 35 w 63"/>
                <a:gd name="T89" fmla="*/ 316 h 545"/>
                <a:gd name="T90" fmla="*/ 37 w 63"/>
                <a:gd name="T91" fmla="*/ 302 h 545"/>
                <a:gd name="T92" fmla="*/ 35 w 63"/>
                <a:gd name="T93" fmla="*/ 288 h 545"/>
                <a:gd name="T94" fmla="*/ 39 w 63"/>
                <a:gd name="T95" fmla="*/ 265 h 545"/>
                <a:gd name="T96" fmla="*/ 35 w 63"/>
                <a:gd name="T97" fmla="*/ 254 h 545"/>
                <a:gd name="T98" fmla="*/ 42 w 63"/>
                <a:gd name="T99" fmla="*/ 238 h 545"/>
                <a:gd name="T100" fmla="*/ 20 w 63"/>
                <a:gd name="T101" fmla="*/ 216 h 545"/>
                <a:gd name="T102" fmla="*/ 35 w 63"/>
                <a:gd name="T103" fmla="*/ 206 h 545"/>
                <a:gd name="T104" fmla="*/ 22 w 63"/>
                <a:gd name="T105" fmla="*/ 185 h 545"/>
                <a:gd name="T106" fmla="*/ 43 w 63"/>
                <a:gd name="T107" fmla="*/ 171 h 545"/>
                <a:gd name="T108" fmla="*/ 15 w 63"/>
                <a:gd name="T109" fmla="*/ 145 h 545"/>
                <a:gd name="T110" fmla="*/ 9 w 63"/>
                <a:gd name="T111" fmla="*/ 127 h 545"/>
                <a:gd name="T112" fmla="*/ 9 w 63"/>
                <a:gd name="T113" fmla="*/ 106 h 545"/>
                <a:gd name="T114" fmla="*/ 28 w 63"/>
                <a:gd name="T115" fmla="*/ 94 h 545"/>
                <a:gd name="T116" fmla="*/ 16 w 63"/>
                <a:gd name="T117" fmla="*/ 75 h 545"/>
                <a:gd name="T118" fmla="*/ 22 w 63"/>
                <a:gd name="T119" fmla="*/ 58 h 545"/>
                <a:gd name="T120" fmla="*/ 8 w 63"/>
                <a:gd name="T121" fmla="*/ 40 h 545"/>
                <a:gd name="T122" fmla="*/ 22 w 63"/>
                <a:gd name="T123" fmla="*/ 27 h 545"/>
                <a:gd name="T124" fmla="*/ 21 w 63"/>
                <a:gd name="T125" fmla="*/ 8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3" h="545">
                  <a:moveTo>
                    <a:pt x="29" y="1"/>
                  </a:moveTo>
                  <a:lnTo>
                    <a:pt x="22" y="1"/>
                  </a:lnTo>
                  <a:lnTo>
                    <a:pt x="22" y="2"/>
                  </a:lnTo>
                  <a:lnTo>
                    <a:pt x="25" y="2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20" y="6"/>
                  </a:lnTo>
                  <a:lnTo>
                    <a:pt x="22" y="8"/>
                  </a:lnTo>
                  <a:lnTo>
                    <a:pt x="26" y="8"/>
                  </a:lnTo>
                  <a:lnTo>
                    <a:pt x="26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6" y="5"/>
                  </a:lnTo>
                  <a:lnTo>
                    <a:pt x="26" y="2"/>
                  </a:lnTo>
                  <a:lnTo>
                    <a:pt x="24" y="2"/>
                  </a:lnTo>
                  <a:lnTo>
                    <a:pt x="21" y="4"/>
                  </a:lnTo>
                  <a:lnTo>
                    <a:pt x="20" y="4"/>
                  </a:lnTo>
                  <a:lnTo>
                    <a:pt x="20" y="9"/>
                  </a:lnTo>
                  <a:lnTo>
                    <a:pt x="22" y="9"/>
                  </a:lnTo>
                  <a:lnTo>
                    <a:pt x="21" y="6"/>
                  </a:lnTo>
                  <a:lnTo>
                    <a:pt x="19" y="8"/>
                  </a:lnTo>
                  <a:lnTo>
                    <a:pt x="20" y="14"/>
                  </a:lnTo>
                  <a:lnTo>
                    <a:pt x="24" y="15"/>
                  </a:lnTo>
                  <a:lnTo>
                    <a:pt x="32" y="17"/>
                  </a:lnTo>
                  <a:lnTo>
                    <a:pt x="32" y="10"/>
                  </a:lnTo>
                  <a:lnTo>
                    <a:pt x="28" y="10"/>
                  </a:lnTo>
                  <a:lnTo>
                    <a:pt x="25" y="12"/>
                  </a:lnTo>
                  <a:lnTo>
                    <a:pt x="26" y="14"/>
                  </a:lnTo>
                  <a:lnTo>
                    <a:pt x="26" y="12"/>
                  </a:lnTo>
                  <a:lnTo>
                    <a:pt x="20" y="13"/>
                  </a:lnTo>
                  <a:lnTo>
                    <a:pt x="19" y="13"/>
                  </a:lnTo>
                  <a:lnTo>
                    <a:pt x="17" y="14"/>
                  </a:lnTo>
                  <a:lnTo>
                    <a:pt x="19" y="17"/>
                  </a:lnTo>
                  <a:lnTo>
                    <a:pt x="19" y="14"/>
                  </a:lnTo>
                  <a:lnTo>
                    <a:pt x="15" y="14"/>
                  </a:lnTo>
                  <a:lnTo>
                    <a:pt x="15" y="22"/>
                  </a:lnTo>
                  <a:lnTo>
                    <a:pt x="19" y="22"/>
                  </a:lnTo>
                  <a:lnTo>
                    <a:pt x="19" y="18"/>
                  </a:lnTo>
                  <a:lnTo>
                    <a:pt x="16" y="18"/>
                  </a:lnTo>
                  <a:lnTo>
                    <a:pt x="16" y="23"/>
                  </a:lnTo>
                  <a:lnTo>
                    <a:pt x="20" y="23"/>
                  </a:lnTo>
                  <a:lnTo>
                    <a:pt x="20" y="19"/>
                  </a:lnTo>
                  <a:lnTo>
                    <a:pt x="19" y="22"/>
                  </a:lnTo>
                  <a:lnTo>
                    <a:pt x="20" y="23"/>
                  </a:lnTo>
                  <a:lnTo>
                    <a:pt x="21" y="21"/>
                  </a:lnTo>
                  <a:lnTo>
                    <a:pt x="19" y="21"/>
                  </a:lnTo>
                  <a:lnTo>
                    <a:pt x="19" y="22"/>
                  </a:lnTo>
                  <a:lnTo>
                    <a:pt x="21" y="22"/>
                  </a:lnTo>
                  <a:lnTo>
                    <a:pt x="21" y="19"/>
                  </a:lnTo>
                  <a:lnTo>
                    <a:pt x="16" y="19"/>
                  </a:lnTo>
                  <a:lnTo>
                    <a:pt x="15" y="21"/>
                  </a:lnTo>
                  <a:lnTo>
                    <a:pt x="9" y="25"/>
                  </a:lnTo>
                  <a:lnTo>
                    <a:pt x="16" y="27"/>
                  </a:lnTo>
                  <a:lnTo>
                    <a:pt x="20" y="28"/>
                  </a:lnTo>
                  <a:lnTo>
                    <a:pt x="20" y="25"/>
                  </a:lnTo>
                  <a:lnTo>
                    <a:pt x="19" y="22"/>
                  </a:lnTo>
                  <a:lnTo>
                    <a:pt x="16" y="23"/>
                  </a:lnTo>
                  <a:lnTo>
                    <a:pt x="17" y="30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16" y="26"/>
                  </a:lnTo>
                  <a:lnTo>
                    <a:pt x="16" y="30"/>
                  </a:lnTo>
                  <a:lnTo>
                    <a:pt x="19" y="31"/>
                  </a:lnTo>
                  <a:lnTo>
                    <a:pt x="30" y="32"/>
                  </a:lnTo>
                  <a:lnTo>
                    <a:pt x="30" y="26"/>
                  </a:lnTo>
                  <a:lnTo>
                    <a:pt x="25" y="26"/>
                  </a:lnTo>
                  <a:lnTo>
                    <a:pt x="16" y="27"/>
                  </a:lnTo>
                  <a:lnTo>
                    <a:pt x="15" y="27"/>
                  </a:lnTo>
                  <a:lnTo>
                    <a:pt x="12" y="28"/>
                  </a:lnTo>
                  <a:lnTo>
                    <a:pt x="13" y="35"/>
                  </a:lnTo>
                  <a:lnTo>
                    <a:pt x="15" y="35"/>
                  </a:lnTo>
                  <a:lnTo>
                    <a:pt x="15" y="31"/>
                  </a:lnTo>
                  <a:lnTo>
                    <a:pt x="12" y="31"/>
                  </a:lnTo>
                  <a:lnTo>
                    <a:pt x="12" y="34"/>
                  </a:lnTo>
                  <a:lnTo>
                    <a:pt x="15" y="34"/>
                  </a:lnTo>
                  <a:lnTo>
                    <a:pt x="13" y="31"/>
                  </a:lnTo>
                  <a:lnTo>
                    <a:pt x="8" y="36"/>
                  </a:lnTo>
                  <a:lnTo>
                    <a:pt x="12" y="39"/>
                  </a:lnTo>
                  <a:lnTo>
                    <a:pt x="15" y="40"/>
                  </a:lnTo>
                  <a:lnTo>
                    <a:pt x="16" y="36"/>
                  </a:lnTo>
                  <a:lnTo>
                    <a:pt x="16" y="34"/>
                  </a:lnTo>
                  <a:lnTo>
                    <a:pt x="12" y="34"/>
                  </a:lnTo>
                  <a:lnTo>
                    <a:pt x="12" y="41"/>
                  </a:lnTo>
                  <a:lnTo>
                    <a:pt x="17" y="41"/>
                  </a:lnTo>
                  <a:lnTo>
                    <a:pt x="17" y="37"/>
                  </a:lnTo>
                  <a:lnTo>
                    <a:pt x="17" y="41"/>
                  </a:lnTo>
                  <a:lnTo>
                    <a:pt x="21" y="43"/>
                  </a:lnTo>
                  <a:lnTo>
                    <a:pt x="21" y="39"/>
                  </a:lnTo>
                  <a:lnTo>
                    <a:pt x="20" y="36"/>
                  </a:lnTo>
                  <a:lnTo>
                    <a:pt x="17" y="39"/>
                  </a:lnTo>
                  <a:lnTo>
                    <a:pt x="17" y="41"/>
                  </a:lnTo>
                  <a:lnTo>
                    <a:pt x="20" y="41"/>
                  </a:lnTo>
                  <a:lnTo>
                    <a:pt x="20" y="39"/>
                  </a:lnTo>
                  <a:lnTo>
                    <a:pt x="13" y="39"/>
                  </a:lnTo>
                  <a:lnTo>
                    <a:pt x="8" y="40"/>
                  </a:lnTo>
                  <a:lnTo>
                    <a:pt x="8" y="47"/>
                  </a:lnTo>
                  <a:lnTo>
                    <a:pt x="9" y="47"/>
                  </a:lnTo>
                  <a:lnTo>
                    <a:pt x="9" y="43"/>
                  </a:lnTo>
                  <a:lnTo>
                    <a:pt x="8" y="40"/>
                  </a:lnTo>
                  <a:lnTo>
                    <a:pt x="0" y="48"/>
                  </a:lnTo>
                  <a:lnTo>
                    <a:pt x="9" y="48"/>
                  </a:lnTo>
                  <a:lnTo>
                    <a:pt x="9" y="44"/>
                  </a:lnTo>
                  <a:lnTo>
                    <a:pt x="8" y="48"/>
                  </a:lnTo>
                  <a:lnTo>
                    <a:pt x="11" y="49"/>
                  </a:lnTo>
                  <a:lnTo>
                    <a:pt x="12" y="45"/>
                  </a:lnTo>
                  <a:lnTo>
                    <a:pt x="12" y="43"/>
                  </a:lnTo>
                  <a:lnTo>
                    <a:pt x="8" y="43"/>
                  </a:lnTo>
                  <a:lnTo>
                    <a:pt x="8" y="48"/>
                  </a:lnTo>
                  <a:lnTo>
                    <a:pt x="11" y="50"/>
                  </a:lnTo>
                  <a:lnTo>
                    <a:pt x="12" y="48"/>
                  </a:lnTo>
                  <a:lnTo>
                    <a:pt x="12" y="45"/>
                  </a:lnTo>
                  <a:lnTo>
                    <a:pt x="8" y="45"/>
                  </a:lnTo>
                  <a:lnTo>
                    <a:pt x="8" y="53"/>
                  </a:lnTo>
                  <a:lnTo>
                    <a:pt x="13" y="53"/>
                  </a:lnTo>
                  <a:lnTo>
                    <a:pt x="13" y="49"/>
                  </a:lnTo>
                  <a:lnTo>
                    <a:pt x="13" y="53"/>
                  </a:lnTo>
                  <a:lnTo>
                    <a:pt x="19" y="54"/>
                  </a:lnTo>
                  <a:lnTo>
                    <a:pt x="19" y="50"/>
                  </a:lnTo>
                  <a:lnTo>
                    <a:pt x="17" y="53"/>
                  </a:lnTo>
                  <a:lnTo>
                    <a:pt x="20" y="56"/>
                  </a:lnTo>
                  <a:lnTo>
                    <a:pt x="32" y="57"/>
                  </a:lnTo>
                  <a:lnTo>
                    <a:pt x="32" y="53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32" y="54"/>
                  </a:lnTo>
                  <a:lnTo>
                    <a:pt x="32" y="52"/>
                  </a:lnTo>
                  <a:lnTo>
                    <a:pt x="24" y="53"/>
                  </a:lnTo>
                  <a:lnTo>
                    <a:pt x="19" y="54"/>
                  </a:lnTo>
                  <a:lnTo>
                    <a:pt x="19" y="61"/>
                  </a:lnTo>
                  <a:lnTo>
                    <a:pt x="20" y="61"/>
                  </a:lnTo>
                  <a:lnTo>
                    <a:pt x="20" y="57"/>
                  </a:lnTo>
                  <a:lnTo>
                    <a:pt x="19" y="54"/>
                  </a:lnTo>
                  <a:lnTo>
                    <a:pt x="16" y="57"/>
                  </a:lnTo>
                  <a:lnTo>
                    <a:pt x="16" y="59"/>
                  </a:lnTo>
                  <a:lnTo>
                    <a:pt x="19" y="59"/>
                  </a:lnTo>
                  <a:lnTo>
                    <a:pt x="17" y="57"/>
                  </a:lnTo>
                  <a:lnTo>
                    <a:pt x="9" y="65"/>
                  </a:lnTo>
                  <a:lnTo>
                    <a:pt x="19" y="65"/>
                  </a:lnTo>
                  <a:lnTo>
                    <a:pt x="19" y="61"/>
                  </a:lnTo>
                  <a:lnTo>
                    <a:pt x="17" y="65"/>
                  </a:lnTo>
                  <a:lnTo>
                    <a:pt x="20" y="66"/>
                  </a:lnTo>
                  <a:lnTo>
                    <a:pt x="21" y="62"/>
                  </a:lnTo>
                  <a:lnTo>
                    <a:pt x="20" y="59"/>
                  </a:lnTo>
                  <a:lnTo>
                    <a:pt x="17" y="61"/>
                  </a:lnTo>
                  <a:lnTo>
                    <a:pt x="19" y="63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15" y="67"/>
                  </a:lnTo>
                  <a:lnTo>
                    <a:pt x="20" y="70"/>
                  </a:lnTo>
                  <a:lnTo>
                    <a:pt x="20" y="69"/>
                  </a:lnTo>
                  <a:lnTo>
                    <a:pt x="21" y="70"/>
                  </a:lnTo>
                  <a:lnTo>
                    <a:pt x="30" y="71"/>
                  </a:lnTo>
                  <a:lnTo>
                    <a:pt x="30" y="65"/>
                  </a:lnTo>
                  <a:lnTo>
                    <a:pt x="25" y="65"/>
                  </a:lnTo>
                  <a:lnTo>
                    <a:pt x="25" y="69"/>
                  </a:lnTo>
                  <a:lnTo>
                    <a:pt x="28" y="69"/>
                  </a:lnTo>
                  <a:lnTo>
                    <a:pt x="28" y="66"/>
                  </a:lnTo>
                  <a:lnTo>
                    <a:pt x="16" y="66"/>
                  </a:lnTo>
                  <a:lnTo>
                    <a:pt x="16" y="70"/>
                  </a:lnTo>
                  <a:lnTo>
                    <a:pt x="19" y="70"/>
                  </a:lnTo>
                  <a:lnTo>
                    <a:pt x="19" y="67"/>
                  </a:lnTo>
                  <a:lnTo>
                    <a:pt x="9" y="67"/>
                  </a:lnTo>
                  <a:lnTo>
                    <a:pt x="9" y="74"/>
                  </a:lnTo>
                  <a:lnTo>
                    <a:pt x="11" y="75"/>
                  </a:lnTo>
                  <a:lnTo>
                    <a:pt x="13" y="76"/>
                  </a:lnTo>
                  <a:lnTo>
                    <a:pt x="15" y="72"/>
                  </a:lnTo>
                  <a:lnTo>
                    <a:pt x="13" y="70"/>
                  </a:lnTo>
                  <a:lnTo>
                    <a:pt x="11" y="71"/>
                  </a:lnTo>
                  <a:lnTo>
                    <a:pt x="12" y="78"/>
                  </a:lnTo>
                  <a:lnTo>
                    <a:pt x="16" y="79"/>
                  </a:lnTo>
                  <a:lnTo>
                    <a:pt x="17" y="79"/>
                  </a:lnTo>
                  <a:lnTo>
                    <a:pt x="17" y="75"/>
                  </a:lnTo>
                  <a:lnTo>
                    <a:pt x="16" y="72"/>
                  </a:lnTo>
                  <a:lnTo>
                    <a:pt x="15" y="74"/>
                  </a:lnTo>
                  <a:lnTo>
                    <a:pt x="16" y="76"/>
                  </a:lnTo>
                  <a:lnTo>
                    <a:pt x="15" y="74"/>
                  </a:lnTo>
                  <a:lnTo>
                    <a:pt x="12" y="75"/>
                  </a:lnTo>
                  <a:lnTo>
                    <a:pt x="13" y="78"/>
                  </a:lnTo>
                  <a:lnTo>
                    <a:pt x="13" y="75"/>
                  </a:lnTo>
                  <a:lnTo>
                    <a:pt x="9" y="75"/>
                  </a:lnTo>
                  <a:lnTo>
                    <a:pt x="9" y="82"/>
                  </a:lnTo>
                  <a:lnTo>
                    <a:pt x="11" y="83"/>
                  </a:lnTo>
                  <a:lnTo>
                    <a:pt x="13" y="84"/>
                  </a:lnTo>
                  <a:lnTo>
                    <a:pt x="15" y="80"/>
                  </a:lnTo>
                  <a:lnTo>
                    <a:pt x="15" y="78"/>
                  </a:lnTo>
                  <a:lnTo>
                    <a:pt x="11" y="78"/>
                  </a:lnTo>
                  <a:lnTo>
                    <a:pt x="11" y="85"/>
                  </a:lnTo>
                  <a:lnTo>
                    <a:pt x="20" y="85"/>
                  </a:lnTo>
                  <a:lnTo>
                    <a:pt x="20" y="82"/>
                  </a:lnTo>
                  <a:lnTo>
                    <a:pt x="17" y="82"/>
                  </a:lnTo>
                  <a:lnTo>
                    <a:pt x="17" y="83"/>
                  </a:lnTo>
                  <a:lnTo>
                    <a:pt x="20" y="83"/>
                  </a:lnTo>
                  <a:lnTo>
                    <a:pt x="20" y="80"/>
                  </a:lnTo>
                  <a:lnTo>
                    <a:pt x="16" y="82"/>
                  </a:lnTo>
                  <a:lnTo>
                    <a:pt x="16" y="84"/>
                  </a:lnTo>
                  <a:lnTo>
                    <a:pt x="16" y="82"/>
                  </a:lnTo>
                  <a:lnTo>
                    <a:pt x="8" y="82"/>
                  </a:lnTo>
                  <a:lnTo>
                    <a:pt x="8" y="87"/>
                  </a:lnTo>
                  <a:lnTo>
                    <a:pt x="11" y="89"/>
                  </a:lnTo>
                  <a:lnTo>
                    <a:pt x="12" y="87"/>
                  </a:lnTo>
                  <a:lnTo>
                    <a:pt x="9" y="87"/>
                  </a:lnTo>
                  <a:lnTo>
                    <a:pt x="9" y="92"/>
                  </a:lnTo>
                  <a:lnTo>
                    <a:pt x="13" y="92"/>
                  </a:lnTo>
                  <a:lnTo>
                    <a:pt x="13" y="88"/>
                  </a:lnTo>
                  <a:lnTo>
                    <a:pt x="13" y="92"/>
                  </a:lnTo>
                  <a:lnTo>
                    <a:pt x="17" y="93"/>
                  </a:lnTo>
                  <a:lnTo>
                    <a:pt x="26" y="93"/>
                  </a:lnTo>
                  <a:lnTo>
                    <a:pt x="26" y="89"/>
                  </a:lnTo>
                  <a:lnTo>
                    <a:pt x="25" y="92"/>
                  </a:lnTo>
                  <a:lnTo>
                    <a:pt x="26" y="93"/>
                  </a:lnTo>
                  <a:lnTo>
                    <a:pt x="28" y="91"/>
                  </a:lnTo>
                  <a:lnTo>
                    <a:pt x="28" y="88"/>
                  </a:lnTo>
                  <a:lnTo>
                    <a:pt x="12" y="89"/>
                  </a:lnTo>
                  <a:lnTo>
                    <a:pt x="8" y="89"/>
                  </a:lnTo>
                  <a:lnTo>
                    <a:pt x="7" y="96"/>
                  </a:lnTo>
                  <a:lnTo>
                    <a:pt x="9" y="97"/>
                  </a:lnTo>
                  <a:lnTo>
                    <a:pt x="11" y="93"/>
                  </a:lnTo>
                  <a:lnTo>
                    <a:pt x="8" y="93"/>
                  </a:lnTo>
                  <a:lnTo>
                    <a:pt x="8" y="96"/>
                  </a:lnTo>
                  <a:lnTo>
                    <a:pt x="11" y="98"/>
                  </a:lnTo>
                  <a:lnTo>
                    <a:pt x="11" y="100"/>
                  </a:lnTo>
                  <a:lnTo>
                    <a:pt x="13" y="100"/>
                  </a:lnTo>
                  <a:lnTo>
                    <a:pt x="13" y="96"/>
                  </a:lnTo>
                  <a:lnTo>
                    <a:pt x="11" y="96"/>
                  </a:lnTo>
                  <a:lnTo>
                    <a:pt x="11" y="100"/>
                  </a:lnTo>
                  <a:lnTo>
                    <a:pt x="13" y="100"/>
                  </a:lnTo>
                  <a:lnTo>
                    <a:pt x="13" y="97"/>
                  </a:lnTo>
                  <a:lnTo>
                    <a:pt x="8" y="97"/>
                  </a:lnTo>
                  <a:lnTo>
                    <a:pt x="8" y="105"/>
                  </a:lnTo>
                  <a:lnTo>
                    <a:pt x="12" y="105"/>
                  </a:lnTo>
                  <a:lnTo>
                    <a:pt x="12" y="101"/>
                  </a:lnTo>
                  <a:lnTo>
                    <a:pt x="9" y="101"/>
                  </a:lnTo>
                  <a:lnTo>
                    <a:pt x="9" y="102"/>
                  </a:lnTo>
                  <a:lnTo>
                    <a:pt x="12" y="102"/>
                  </a:lnTo>
                  <a:lnTo>
                    <a:pt x="12" y="100"/>
                  </a:lnTo>
                  <a:lnTo>
                    <a:pt x="11" y="100"/>
                  </a:lnTo>
                  <a:lnTo>
                    <a:pt x="9" y="106"/>
                  </a:lnTo>
                  <a:lnTo>
                    <a:pt x="12" y="107"/>
                  </a:lnTo>
                  <a:lnTo>
                    <a:pt x="19" y="107"/>
                  </a:lnTo>
                  <a:lnTo>
                    <a:pt x="19" y="104"/>
                  </a:lnTo>
                  <a:lnTo>
                    <a:pt x="19" y="107"/>
                  </a:lnTo>
                  <a:lnTo>
                    <a:pt x="25" y="109"/>
                  </a:lnTo>
                  <a:lnTo>
                    <a:pt x="25" y="105"/>
                  </a:lnTo>
                  <a:lnTo>
                    <a:pt x="22" y="105"/>
                  </a:lnTo>
                  <a:lnTo>
                    <a:pt x="22" y="106"/>
                  </a:lnTo>
                  <a:lnTo>
                    <a:pt x="25" y="106"/>
                  </a:lnTo>
                  <a:lnTo>
                    <a:pt x="25" y="104"/>
                  </a:lnTo>
                  <a:lnTo>
                    <a:pt x="11" y="105"/>
                  </a:lnTo>
                  <a:lnTo>
                    <a:pt x="9" y="105"/>
                  </a:lnTo>
                  <a:lnTo>
                    <a:pt x="2" y="113"/>
                  </a:lnTo>
                  <a:lnTo>
                    <a:pt x="11" y="113"/>
                  </a:lnTo>
                  <a:lnTo>
                    <a:pt x="11" y="109"/>
                  </a:lnTo>
                  <a:lnTo>
                    <a:pt x="8" y="109"/>
                  </a:lnTo>
                  <a:lnTo>
                    <a:pt x="8" y="114"/>
                  </a:lnTo>
                  <a:lnTo>
                    <a:pt x="11" y="114"/>
                  </a:lnTo>
                  <a:lnTo>
                    <a:pt x="11" y="111"/>
                  </a:lnTo>
                  <a:lnTo>
                    <a:pt x="8" y="111"/>
                  </a:lnTo>
                  <a:lnTo>
                    <a:pt x="7" y="118"/>
                  </a:lnTo>
                  <a:lnTo>
                    <a:pt x="9" y="119"/>
                  </a:lnTo>
                  <a:lnTo>
                    <a:pt x="13" y="119"/>
                  </a:lnTo>
                  <a:lnTo>
                    <a:pt x="13" y="115"/>
                  </a:lnTo>
                  <a:lnTo>
                    <a:pt x="12" y="118"/>
                  </a:lnTo>
                  <a:lnTo>
                    <a:pt x="13" y="119"/>
                  </a:lnTo>
                  <a:lnTo>
                    <a:pt x="15" y="116"/>
                  </a:lnTo>
                  <a:lnTo>
                    <a:pt x="15" y="114"/>
                  </a:lnTo>
                  <a:lnTo>
                    <a:pt x="8" y="115"/>
                  </a:lnTo>
                  <a:lnTo>
                    <a:pt x="6" y="115"/>
                  </a:lnTo>
                  <a:lnTo>
                    <a:pt x="6" y="123"/>
                  </a:lnTo>
                  <a:lnTo>
                    <a:pt x="22" y="123"/>
                  </a:lnTo>
                  <a:lnTo>
                    <a:pt x="22" y="119"/>
                  </a:lnTo>
                  <a:lnTo>
                    <a:pt x="20" y="119"/>
                  </a:lnTo>
                  <a:lnTo>
                    <a:pt x="20" y="120"/>
                  </a:lnTo>
                  <a:lnTo>
                    <a:pt x="22" y="120"/>
                  </a:lnTo>
                  <a:lnTo>
                    <a:pt x="22" y="118"/>
                  </a:lnTo>
                  <a:lnTo>
                    <a:pt x="17" y="118"/>
                  </a:lnTo>
                  <a:lnTo>
                    <a:pt x="11" y="119"/>
                  </a:lnTo>
                  <a:lnTo>
                    <a:pt x="11" y="122"/>
                  </a:lnTo>
                  <a:lnTo>
                    <a:pt x="11" y="119"/>
                  </a:lnTo>
                  <a:lnTo>
                    <a:pt x="0" y="119"/>
                  </a:lnTo>
                  <a:lnTo>
                    <a:pt x="7" y="124"/>
                  </a:lnTo>
                  <a:lnTo>
                    <a:pt x="8" y="126"/>
                  </a:lnTo>
                  <a:lnTo>
                    <a:pt x="9" y="123"/>
                  </a:lnTo>
                  <a:lnTo>
                    <a:pt x="8" y="120"/>
                  </a:lnTo>
                  <a:lnTo>
                    <a:pt x="6" y="123"/>
                  </a:lnTo>
                  <a:lnTo>
                    <a:pt x="0" y="127"/>
                  </a:lnTo>
                  <a:lnTo>
                    <a:pt x="7" y="129"/>
                  </a:lnTo>
                  <a:lnTo>
                    <a:pt x="12" y="131"/>
                  </a:lnTo>
                  <a:lnTo>
                    <a:pt x="12" y="127"/>
                  </a:lnTo>
                  <a:lnTo>
                    <a:pt x="11" y="124"/>
                  </a:lnTo>
                  <a:lnTo>
                    <a:pt x="9" y="126"/>
                  </a:lnTo>
                  <a:lnTo>
                    <a:pt x="11" y="128"/>
                  </a:lnTo>
                  <a:lnTo>
                    <a:pt x="11" y="126"/>
                  </a:lnTo>
                  <a:lnTo>
                    <a:pt x="7" y="126"/>
                  </a:lnTo>
                  <a:lnTo>
                    <a:pt x="7" y="133"/>
                  </a:lnTo>
                  <a:lnTo>
                    <a:pt x="11" y="133"/>
                  </a:lnTo>
                  <a:lnTo>
                    <a:pt x="11" y="129"/>
                  </a:lnTo>
                  <a:lnTo>
                    <a:pt x="8" y="129"/>
                  </a:lnTo>
                  <a:lnTo>
                    <a:pt x="8" y="135"/>
                  </a:lnTo>
                  <a:lnTo>
                    <a:pt x="15" y="135"/>
                  </a:lnTo>
                  <a:lnTo>
                    <a:pt x="15" y="131"/>
                  </a:lnTo>
                  <a:lnTo>
                    <a:pt x="15" y="135"/>
                  </a:lnTo>
                  <a:lnTo>
                    <a:pt x="20" y="136"/>
                  </a:lnTo>
                  <a:lnTo>
                    <a:pt x="20" y="132"/>
                  </a:lnTo>
                  <a:lnTo>
                    <a:pt x="17" y="132"/>
                  </a:lnTo>
                  <a:lnTo>
                    <a:pt x="17" y="133"/>
                  </a:lnTo>
                  <a:lnTo>
                    <a:pt x="20" y="133"/>
                  </a:lnTo>
                  <a:lnTo>
                    <a:pt x="20" y="131"/>
                  </a:lnTo>
                  <a:lnTo>
                    <a:pt x="7" y="131"/>
                  </a:lnTo>
                  <a:lnTo>
                    <a:pt x="7" y="135"/>
                  </a:lnTo>
                  <a:lnTo>
                    <a:pt x="9" y="135"/>
                  </a:lnTo>
                  <a:lnTo>
                    <a:pt x="9" y="132"/>
                  </a:lnTo>
                  <a:lnTo>
                    <a:pt x="0" y="132"/>
                  </a:lnTo>
                  <a:lnTo>
                    <a:pt x="7" y="137"/>
                  </a:lnTo>
                  <a:lnTo>
                    <a:pt x="8" y="139"/>
                  </a:lnTo>
                  <a:lnTo>
                    <a:pt x="9" y="136"/>
                  </a:lnTo>
                  <a:lnTo>
                    <a:pt x="8" y="133"/>
                  </a:lnTo>
                  <a:lnTo>
                    <a:pt x="3" y="139"/>
                  </a:lnTo>
                  <a:lnTo>
                    <a:pt x="7" y="141"/>
                  </a:lnTo>
                  <a:lnTo>
                    <a:pt x="12" y="144"/>
                  </a:lnTo>
                  <a:lnTo>
                    <a:pt x="13" y="140"/>
                  </a:lnTo>
                  <a:lnTo>
                    <a:pt x="13" y="137"/>
                  </a:lnTo>
                  <a:lnTo>
                    <a:pt x="9" y="139"/>
                  </a:lnTo>
                  <a:lnTo>
                    <a:pt x="9" y="145"/>
                  </a:lnTo>
                  <a:lnTo>
                    <a:pt x="13" y="145"/>
                  </a:lnTo>
                  <a:lnTo>
                    <a:pt x="13" y="141"/>
                  </a:lnTo>
                  <a:lnTo>
                    <a:pt x="11" y="141"/>
                  </a:lnTo>
                  <a:lnTo>
                    <a:pt x="11" y="146"/>
                  </a:lnTo>
                  <a:lnTo>
                    <a:pt x="29" y="146"/>
                  </a:lnTo>
                  <a:lnTo>
                    <a:pt x="29" y="140"/>
                  </a:lnTo>
                  <a:lnTo>
                    <a:pt x="25" y="141"/>
                  </a:lnTo>
                  <a:lnTo>
                    <a:pt x="17" y="142"/>
                  </a:lnTo>
                  <a:lnTo>
                    <a:pt x="17" y="145"/>
                  </a:lnTo>
                  <a:lnTo>
                    <a:pt x="17" y="142"/>
                  </a:lnTo>
                  <a:lnTo>
                    <a:pt x="8" y="142"/>
                  </a:lnTo>
                  <a:lnTo>
                    <a:pt x="8" y="149"/>
                  </a:lnTo>
                  <a:lnTo>
                    <a:pt x="9" y="150"/>
                  </a:lnTo>
                  <a:lnTo>
                    <a:pt x="12" y="151"/>
                  </a:lnTo>
                  <a:lnTo>
                    <a:pt x="15" y="151"/>
                  </a:lnTo>
                  <a:lnTo>
                    <a:pt x="15" y="148"/>
                  </a:lnTo>
                  <a:lnTo>
                    <a:pt x="12" y="148"/>
                  </a:lnTo>
                  <a:lnTo>
                    <a:pt x="12" y="149"/>
                  </a:lnTo>
                  <a:lnTo>
                    <a:pt x="15" y="149"/>
                  </a:lnTo>
                  <a:lnTo>
                    <a:pt x="15" y="146"/>
                  </a:lnTo>
                  <a:lnTo>
                    <a:pt x="6" y="146"/>
                  </a:lnTo>
                  <a:lnTo>
                    <a:pt x="12" y="151"/>
                  </a:lnTo>
                  <a:lnTo>
                    <a:pt x="13" y="153"/>
                  </a:lnTo>
                  <a:lnTo>
                    <a:pt x="15" y="150"/>
                  </a:lnTo>
                  <a:lnTo>
                    <a:pt x="12" y="150"/>
                  </a:lnTo>
                  <a:lnTo>
                    <a:pt x="12" y="155"/>
                  </a:lnTo>
                  <a:lnTo>
                    <a:pt x="15" y="158"/>
                  </a:lnTo>
                  <a:lnTo>
                    <a:pt x="16" y="155"/>
                  </a:lnTo>
                  <a:lnTo>
                    <a:pt x="13" y="155"/>
                  </a:lnTo>
                  <a:lnTo>
                    <a:pt x="13" y="159"/>
                  </a:lnTo>
                  <a:lnTo>
                    <a:pt x="16" y="161"/>
                  </a:lnTo>
                  <a:lnTo>
                    <a:pt x="24" y="162"/>
                  </a:lnTo>
                  <a:lnTo>
                    <a:pt x="28" y="163"/>
                  </a:lnTo>
                  <a:lnTo>
                    <a:pt x="28" y="157"/>
                  </a:lnTo>
                  <a:lnTo>
                    <a:pt x="19" y="158"/>
                  </a:lnTo>
                  <a:lnTo>
                    <a:pt x="19" y="161"/>
                  </a:lnTo>
                  <a:lnTo>
                    <a:pt x="19" y="158"/>
                  </a:lnTo>
                  <a:lnTo>
                    <a:pt x="7" y="158"/>
                  </a:lnTo>
                  <a:lnTo>
                    <a:pt x="13" y="163"/>
                  </a:lnTo>
                  <a:lnTo>
                    <a:pt x="15" y="164"/>
                  </a:lnTo>
                  <a:lnTo>
                    <a:pt x="15" y="166"/>
                  </a:lnTo>
                  <a:lnTo>
                    <a:pt x="17" y="166"/>
                  </a:lnTo>
                  <a:lnTo>
                    <a:pt x="17" y="162"/>
                  </a:lnTo>
                  <a:lnTo>
                    <a:pt x="15" y="162"/>
                  </a:lnTo>
                  <a:lnTo>
                    <a:pt x="15" y="164"/>
                  </a:lnTo>
                  <a:lnTo>
                    <a:pt x="17" y="164"/>
                  </a:lnTo>
                  <a:lnTo>
                    <a:pt x="17" y="162"/>
                  </a:lnTo>
                  <a:lnTo>
                    <a:pt x="13" y="162"/>
                  </a:lnTo>
                  <a:lnTo>
                    <a:pt x="13" y="170"/>
                  </a:lnTo>
                  <a:lnTo>
                    <a:pt x="26" y="170"/>
                  </a:lnTo>
                  <a:lnTo>
                    <a:pt x="26" y="166"/>
                  </a:lnTo>
                  <a:lnTo>
                    <a:pt x="24" y="166"/>
                  </a:lnTo>
                  <a:lnTo>
                    <a:pt x="24" y="171"/>
                  </a:lnTo>
                  <a:lnTo>
                    <a:pt x="42" y="171"/>
                  </a:lnTo>
                  <a:lnTo>
                    <a:pt x="42" y="164"/>
                  </a:lnTo>
                  <a:lnTo>
                    <a:pt x="34" y="166"/>
                  </a:lnTo>
                  <a:lnTo>
                    <a:pt x="34" y="168"/>
                  </a:lnTo>
                  <a:lnTo>
                    <a:pt x="34" y="166"/>
                  </a:lnTo>
                  <a:lnTo>
                    <a:pt x="22" y="167"/>
                  </a:lnTo>
                  <a:lnTo>
                    <a:pt x="20" y="167"/>
                  </a:lnTo>
                  <a:lnTo>
                    <a:pt x="20" y="172"/>
                  </a:lnTo>
                  <a:lnTo>
                    <a:pt x="22" y="172"/>
                  </a:lnTo>
                  <a:lnTo>
                    <a:pt x="21" y="170"/>
                  </a:lnTo>
                  <a:lnTo>
                    <a:pt x="13" y="177"/>
                  </a:lnTo>
                  <a:lnTo>
                    <a:pt x="22" y="177"/>
                  </a:lnTo>
                  <a:lnTo>
                    <a:pt x="22" y="174"/>
                  </a:lnTo>
                  <a:lnTo>
                    <a:pt x="20" y="174"/>
                  </a:lnTo>
                  <a:lnTo>
                    <a:pt x="20" y="179"/>
                  </a:lnTo>
                  <a:lnTo>
                    <a:pt x="24" y="179"/>
                  </a:lnTo>
                  <a:lnTo>
                    <a:pt x="24" y="175"/>
                  </a:lnTo>
                  <a:lnTo>
                    <a:pt x="22" y="172"/>
                  </a:lnTo>
                  <a:lnTo>
                    <a:pt x="20" y="175"/>
                  </a:lnTo>
                  <a:lnTo>
                    <a:pt x="15" y="179"/>
                  </a:lnTo>
                  <a:lnTo>
                    <a:pt x="21" y="181"/>
                  </a:lnTo>
                  <a:lnTo>
                    <a:pt x="26" y="183"/>
                  </a:lnTo>
                  <a:lnTo>
                    <a:pt x="30" y="183"/>
                  </a:lnTo>
                  <a:lnTo>
                    <a:pt x="30" y="179"/>
                  </a:lnTo>
                  <a:lnTo>
                    <a:pt x="29" y="176"/>
                  </a:lnTo>
                  <a:lnTo>
                    <a:pt x="26" y="177"/>
                  </a:lnTo>
                  <a:lnTo>
                    <a:pt x="28" y="180"/>
                  </a:lnTo>
                  <a:lnTo>
                    <a:pt x="28" y="177"/>
                  </a:lnTo>
                  <a:lnTo>
                    <a:pt x="21" y="177"/>
                  </a:lnTo>
                  <a:lnTo>
                    <a:pt x="21" y="184"/>
                  </a:lnTo>
                  <a:lnTo>
                    <a:pt x="25" y="185"/>
                  </a:lnTo>
                  <a:lnTo>
                    <a:pt x="35" y="185"/>
                  </a:lnTo>
                  <a:lnTo>
                    <a:pt x="35" y="181"/>
                  </a:lnTo>
                  <a:lnTo>
                    <a:pt x="34" y="184"/>
                  </a:lnTo>
                  <a:lnTo>
                    <a:pt x="35" y="185"/>
                  </a:lnTo>
                  <a:lnTo>
                    <a:pt x="37" y="183"/>
                  </a:lnTo>
                  <a:lnTo>
                    <a:pt x="34" y="183"/>
                  </a:lnTo>
                  <a:lnTo>
                    <a:pt x="34" y="184"/>
                  </a:lnTo>
                  <a:lnTo>
                    <a:pt x="37" y="184"/>
                  </a:lnTo>
                  <a:lnTo>
                    <a:pt x="37" y="181"/>
                  </a:lnTo>
                  <a:lnTo>
                    <a:pt x="28" y="181"/>
                  </a:lnTo>
                  <a:lnTo>
                    <a:pt x="24" y="183"/>
                  </a:lnTo>
                  <a:lnTo>
                    <a:pt x="24" y="185"/>
                  </a:lnTo>
                  <a:lnTo>
                    <a:pt x="24" y="183"/>
                  </a:lnTo>
                  <a:lnTo>
                    <a:pt x="15" y="183"/>
                  </a:lnTo>
                  <a:lnTo>
                    <a:pt x="21" y="188"/>
                  </a:lnTo>
                  <a:lnTo>
                    <a:pt x="22" y="189"/>
                  </a:lnTo>
                  <a:lnTo>
                    <a:pt x="24" y="186"/>
                  </a:lnTo>
                  <a:lnTo>
                    <a:pt x="21" y="186"/>
                  </a:lnTo>
                  <a:lnTo>
                    <a:pt x="21" y="189"/>
                  </a:lnTo>
                  <a:lnTo>
                    <a:pt x="25" y="193"/>
                  </a:lnTo>
                  <a:lnTo>
                    <a:pt x="38" y="194"/>
                  </a:lnTo>
                  <a:lnTo>
                    <a:pt x="38" y="190"/>
                  </a:lnTo>
                  <a:lnTo>
                    <a:pt x="37" y="188"/>
                  </a:lnTo>
                  <a:lnTo>
                    <a:pt x="34" y="189"/>
                  </a:lnTo>
                  <a:lnTo>
                    <a:pt x="35" y="192"/>
                  </a:lnTo>
                  <a:lnTo>
                    <a:pt x="35" y="189"/>
                  </a:lnTo>
                  <a:lnTo>
                    <a:pt x="28" y="189"/>
                  </a:lnTo>
                  <a:lnTo>
                    <a:pt x="22" y="190"/>
                  </a:lnTo>
                  <a:lnTo>
                    <a:pt x="21" y="197"/>
                  </a:lnTo>
                  <a:lnTo>
                    <a:pt x="24" y="198"/>
                  </a:lnTo>
                  <a:lnTo>
                    <a:pt x="25" y="194"/>
                  </a:lnTo>
                  <a:lnTo>
                    <a:pt x="22" y="194"/>
                  </a:lnTo>
                  <a:lnTo>
                    <a:pt x="22" y="197"/>
                  </a:lnTo>
                  <a:lnTo>
                    <a:pt x="25" y="197"/>
                  </a:lnTo>
                  <a:lnTo>
                    <a:pt x="25" y="194"/>
                  </a:lnTo>
                  <a:lnTo>
                    <a:pt x="22" y="194"/>
                  </a:lnTo>
                  <a:lnTo>
                    <a:pt x="21" y="201"/>
                  </a:lnTo>
                  <a:lnTo>
                    <a:pt x="24" y="202"/>
                  </a:lnTo>
                  <a:lnTo>
                    <a:pt x="26" y="202"/>
                  </a:lnTo>
                  <a:lnTo>
                    <a:pt x="26" y="198"/>
                  </a:lnTo>
                  <a:lnTo>
                    <a:pt x="24" y="198"/>
                  </a:lnTo>
                  <a:lnTo>
                    <a:pt x="24" y="199"/>
                  </a:lnTo>
                  <a:lnTo>
                    <a:pt x="26" y="199"/>
                  </a:lnTo>
                  <a:lnTo>
                    <a:pt x="26" y="197"/>
                  </a:lnTo>
                  <a:lnTo>
                    <a:pt x="22" y="198"/>
                  </a:lnTo>
                  <a:lnTo>
                    <a:pt x="22" y="205"/>
                  </a:lnTo>
                  <a:lnTo>
                    <a:pt x="29" y="205"/>
                  </a:lnTo>
                  <a:lnTo>
                    <a:pt x="29" y="201"/>
                  </a:lnTo>
                  <a:lnTo>
                    <a:pt x="29" y="205"/>
                  </a:lnTo>
                  <a:lnTo>
                    <a:pt x="35" y="206"/>
                  </a:lnTo>
                  <a:lnTo>
                    <a:pt x="35" y="199"/>
                  </a:lnTo>
                  <a:lnTo>
                    <a:pt x="29" y="199"/>
                  </a:lnTo>
                  <a:lnTo>
                    <a:pt x="29" y="203"/>
                  </a:lnTo>
                  <a:lnTo>
                    <a:pt x="32" y="203"/>
                  </a:lnTo>
                  <a:lnTo>
                    <a:pt x="32" y="201"/>
                  </a:lnTo>
                  <a:lnTo>
                    <a:pt x="19" y="202"/>
                  </a:lnTo>
                  <a:lnTo>
                    <a:pt x="19" y="208"/>
                  </a:lnTo>
                  <a:lnTo>
                    <a:pt x="22" y="210"/>
                  </a:lnTo>
                  <a:lnTo>
                    <a:pt x="22" y="206"/>
                  </a:lnTo>
                  <a:lnTo>
                    <a:pt x="21" y="203"/>
                  </a:lnTo>
                  <a:lnTo>
                    <a:pt x="19" y="205"/>
                  </a:lnTo>
                  <a:lnTo>
                    <a:pt x="20" y="211"/>
                  </a:lnTo>
                  <a:lnTo>
                    <a:pt x="21" y="211"/>
                  </a:lnTo>
                  <a:lnTo>
                    <a:pt x="21" y="207"/>
                  </a:lnTo>
                  <a:lnTo>
                    <a:pt x="20" y="210"/>
                  </a:lnTo>
                  <a:lnTo>
                    <a:pt x="21" y="211"/>
                  </a:lnTo>
                  <a:lnTo>
                    <a:pt x="22" y="208"/>
                  </a:lnTo>
                  <a:lnTo>
                    <a:pt x="20" y="208"/>
                  </a:lnTo>
                  <a:lnTo>
                    <a:pt x="20" y="212"/>
                  </a:lnTo>
                  <a:lnTo>
                    <a:pt x="21" y="214"/>
                  </a:lnTo>
                  <a:lnTo>
                    <a:pt x="24" y="215"/>
                  </a:lnTo>
                  <a:lnTo>
                    <a:pt x="25" y="211"/>
                  </a:lnTo>
                  <a:lnTo>
                    <a:pt x="25" y="208"/>
                  </a:lnTo>
                  <a:lnTo>
                    <a:pt x="20" y="208"/>
                  </a:lnTo>
                  <a:lnTo>
                    <a:pt x="20" y="212"/>
                  </a:lnTo>
                  <a:lnTo>
                    <a:pt x="22" y="212"/>
                  </a:lnTo>
                  <a:lnTo>
                    <a:pt x="22" y="210"/>
                  </a:lnTo>
                  <a:lnTo>
                    <a:pt x="17" y="210"/>
                  </a:lnTo>
                  <a:lnTo>
                    <a:pt x="17" y="218"/>
                  </a:lnTo>
                  <a:lnTo>
                    <a:pt x="32" y="218"/>
                  </a:lnTo>
                  <a:lnTo>
                    <a:pt x="32" y="214"/>
                  </a:lnTo>
                  <a:lnTo>
                    <a:pt x="29" y="214"/>
                  </a:lnTo>
                  <a:lnTo>
                    <a:pt x="29" y="215"/>
                  </a:lnTo>
                  <a:lnTo>
                    <a:pt x="32" y="215"/>
                  </a:lnTo>
                  <a:lnTo>
                    <a:pt x="32" y="212"/>
                  </a:lnTo>
                  <a:lnTo>
                    <a:pt x="24" y="214"/>
                  </a:lnTo>
                  <a:lnTo>
                    <a:pt x="21" y="214"/>
                  </a:lnTo>
                  <a:lnTo>
                    <a:pt x="21" y="218"/>
                  </a:lnTo>
                  <a:lnTo>
                    <a:pt x="24" y="218"/>
                  </a:lnTo>
                  <a:lnTo>
                    <a:pt x="24" y="215"/>
                  </a:lnTo>
                  <a:lnTo>
                    <a:pt x="19" y="215"/>
                  </a:lnTo>
                  <a:lnTo>
                    <a:pt x="17" y="216"/>
                  </a:lnTo>
                  <a:lnTo>
                    <a:pt x="12" y="220"/>
                  </a:lnTo>
                  <a:lnTo>
                    <a:pt x="19" y="223"/>
                  </a:lnTo>
                  <a:lnTo>
                    <a:pt x="22" y="224"/>
                  </a:lnTo>
                  <a:lnTo>
                    <a:pt x="22" y="220"/>
                  </a:lnTo>
                  <a:lnTo>
                    <a:pt x="20" y="220"/>
                  </a:lnTo>
                  <a:lnTo>
                    <a:pt x="20" y="221"/>
                  </a:lnTo>
                  <a:lnTo>
                    <a:pt x="22" y="221"/>
                  </a:lnTo>
                  <a:lnTo>
                    <a:pt x="21" y="219"/>
                  </a:lnTo>
                  <a:lnTo>
                    <a:pt x="19" y="220"/>
                  </a:lnTo>
                  <a:lnTo>
                    <a:pt x="20" y="227"/>
                  </a:lnTo>
                  <a:lnTo>
                    <a:pt x="22" y="227"/>
                  </a:lnTo>
                  <a:lnTo>
                    <a:pt x="22" y="223"/>
                  </a:lnTo>
                  <a:lnTo>
                    <a:pt x="20" y="223"/>
                  </a:lnTo>
                  <a:lnTo>
                    <a:pt x="20" y="225"/>
                  </a:lnTo>
                  <a:lnTo>
                    <a:pt x="22" y="225"/>
                  </a:lnTo>
                  <a:lnTo>
                    <a:pt x="22" y="223"/>
                  </a:lnTo>
                  <a:lnTo>
                    <a:pt x="19" y="223"/>
                  </a:lnTo>
                  <a:lnTo>
                    <a:pt x="19" y="231"/>
                  </a:lnTo>
                  <a:lnTo>
                    <a:pt x="32" y="231"/>
                  </a:lnTo>
                  <a:lnTo>
                    <a:pt x="32" y="227"/>
                  </a:lnTo>
                  <a:lnTo>
                    <a:pt x="32" y="231"/>
                  </a:lnTo>
                  <a:lnTo>
                    <a:pt x="38" y="232"/>
                  </a:lnTo>
                  <a:lnTo>
                    <a:pt x="38" y="228"/>
                  </a:lnTo>
                  <a:lnTo>
                    <a:pt x="35" y="228"/>
                  </a:lnTo>
                  <a:lnTo>
                    <a:pt x="35" y="229"/>
                  </a:lnTo>
                  <a:lnTo>
                    <a:pt x="38" y="229"/>
                  </a:lnTo>
                  <a:lnTo>
                    <a:pt x="38" y="227"/>
                  </a:lnTo>
                  <a:lnTo>
                    <a:pt x="28" y="227"/>
                  </a:lnTo>
                  <a:lnTo>
                    <a:pt x="25" y="228"/>
                  </a:lnTo>
                  <a:lnTo>
                    <a:pt x="26" y="231"/>
                  </a:lnTo>
                  <a:lnTo>
                    <a:pt x="26" y="228"/>
                  </a:lnTo>
                  <a:lnTo>
                    <a:pt x="22" y="228"/>
                  </a:lnTo>
                  <a:lnTo>
                    <a:pt x="22" y="236"/>
                  </a:lnTo>
                  <a:lnTo>
                    <a:pt x="28" y="236"/>
                  </a:lnTo>
                  <a:lnTo>
                    <a:pt x="28" y="232"/>
                  </a:lnTo>
                  <a:lnTo>
                    <a:pt x="28" y="236"/>
                  </a:lnTo>
                  <a:lnTo>
                    <a:pt x="34" y="237"/>
                  </a:lnTo>
                  <a:lnTo>
                    <a:pt x="34" y="233"/>
                  </a:lnTo>
                  <a:lnTo>
                    <a:pt x="32" y="233"/>
                  </a:lnTo>
                  <a:lnTo>
                    <a:pt x="32" y="240"/>
                  </a:lnTo>
                  <a:lnTo>
                    <a:pt x="35" y="240"/>
                  </a:lnTo>
                  <a:lnTo>
                    <a:pt x="35" y="236"/>
                  </a:lnTo>
                  <a:lnTo>
                    <a:pt x="33" y="236"/>
                  </a:lnTo>
                  <a:lnTo>
                    <a:pt x="33" y="238"/>
                  </a:lnTo>
                  <a:lnTo>
                    <a:pt x="35" y="241"/>
                  </a:lnTo>
                  <a:lnTo>
                    <a:pt x="37" y="238"/>
                  </a:lnTo>
                  <a:lnTo>
                    <a:pt x="35" y="236"/>
                  </a:lnTo>
                  <a:lnTo>
                    <a:pt x="28" y="243"/>
                  </a:lnTo>
                  <a:lnTo>
                    <a:pt x="37" y="243"/>
                  </a:lnTo>
                  <a:lnTo>
                    <a:pt x="37" y="240"/>
                  </a:lnTo>
                  <a:lnTo>
                    <a:pt x="34" y="240"/>
                  </a:lnTo>
                  <a:lnTo>
                    <a:pt x="34" y="241"/>
                  </a:lnTo>
                  <a:lnTo>
                    <a:pt x="37" y="241"/>
                  </a:lnTo>
                  <a:lnTo>
                    <a:pt x="37" y="238"/>
                  </a:lnTo>
                  <a:lnTo>
                    <a:pt x="33" y="238"/>
                  </a:lnTo>
                  <a:lnTo>
                    <a:pt x="33" y="247"/>
                  </a:lnTo>
                  <a:lnTo>
                    <a:pt x="46" y="247"/>
                  </a:lnTo>
                  <a:lnTo>
                    <a:pt x="46" y="243"/>
                  </a:lnTo>
                  <a:lnTo>
                    <a:pt x="43" y="243"/>
                  </a:lnTo>
                  <a:lnTo>
                    <a:pt x="43" y="245"/>
                  </a:lnTo>
                  <a:lnTo>
                    <a:pt x="46" y="245"/>
                  </a:lnTo>
                  <a:lnTo>
                    <a:pt x="46" y="242"/>
                  </a:lnTo>
                  <a:lnTo>
                    <a:pt x="41" y="242"/>
                  </a:lnTo>
                  <a:lnTo>
                    <a:pt x="41" y="246"/>
                  </a:lnTo>
                  <a:lnTo>
                    <a:pt x="43" y="246"/>
                  </a:lnTo>
                  <a:lnTo>
                    <a:pt x="43" y="243"/>
                  </a:lnTo>
                  <a:lnTo>
                    <a:pt x="37" y="243"/>
                  </a:lnTo>
                  <a:lnTo>
                    <a:pt x="32" y="245"/>
                  </a:lnTo>
                  <a:lnTo>
                    <a:pt x="32" y="251"/>
                  </a:lnTo>
                  <a:lnTo>
                    <a:pt x="35" y="253"/>
                  </a:lnTo>
                  <a:lnTo>
                    <a:pt x="35" y="249"/>
                  </a:lnTo>
                  <a:lnTo>
                    <a:pt x="33" y="249"/>
                  </a:lnTo>
                  <a:lnTo>
                    <a:pt x="33" y="250"/>
                  </a:lnTo>
                  <a:lnTo>
                    <a:pt x="35" y="250"/>
                  </a:lnTo>
                  <a:lnTo>
                    <a:pt x="35" y="247"/>
                  </a:lnTo>
                  <a:lnTo>
                    <a:pt x="26" y="247"/>
                  </a:lnTo>
                  <a:lnTo>
                    <a:pt x="33" y="253"/>
                  </a:lnTo>
                  <a:lnTo>
                    <a:pt x="35" y="255"/>
                  </a:lnTo>
                  <a:lnTo>
                    <a:pt x="39" y="256"/>
                  </a:lnTo>
                  <a:lnTo>
                    <a:pt x="39" y="250"/>
                  </a:lnTo>
                  <a:lnTo>
                    <a:pt x="35" y="250"/>
                  </a:lnTo>
                  <a:lnTo>
                    <a:pt x="34" y="251"/>
                  </a:lnTo>
                  <a:lnTo>
                    <a:pt x="29" y="255"/>
                  </a:lnTo>
                  <a:lnTo>
                    <a:pt x="35" y="258"/>
                  </a:lnTo>
                  <a:lnTo>
                    <a:pt x="41" y="259"/>
                  </a:lnTo>
                  <a:lnTo>
                    <a:pt x="39" y="258"/>
                  </a:lnTo>
                  <a:lnTo>
                    <a:pt x="41" y="259"/>
                  </a:lnTo>
                  <a:lnTo>
                    <a:pt x="51" y="260"/>
                  </a:lnTo>
                  <a:lnTo>
                    <a:pt x="52" y="260"/>
                  </a:lnTo>
                  <a:lnTo>
                    <a:pt x="52" y="254"/>
                  </a:lnTo>
                  <a:lnTo>
                    <a:pt x="44" y="255"/>
                  </a:lnTo>
                  <a:lnTo>
                    <a:pt x="44" y="258"/>
                  </a:lnTo>
                  <a:lnTo>
                    <a:pt x="44" y="255"/>
                  </a:lnTo>
                  <a:lnTo>
                    <a:pt x="37" y="255"/>
                  </a:lnTo>
                  <a:lnTo>
                    <a:pt x="34" y="256"/>
                  </a:lnTo>
                  <a:lnTo>
                    <a:pt x="35" y="259"/>
                  </a:lnTo>
                  <a:lnTo>
                    <a:pt x="35" y="256"/>
                  </a:lnTo>
                  <a:lnTo>
                    <a:pt x="30" y="256"/>
                  </a:lnTo>
                  <a:lnTo>
                    <a:pt x="30" y="263"/>
                  </a:lnTo>
                  <a:lnTo>
                    <a:pt x="32" y="264"/>
                  </a:lnTo>
                  <a:lnTo>
                    <a:pt x="34" y="265"/>
                  </a:lnTo>
                  <a:lnTo>
                    <a:pt x="35" y="262"/>
                  </a:lnTo>
                  <a:lnTo>
                    <a:pt x="35" y="259"/>
                  </a:lnTo>
                  <a:lnTo>
                    <a:pt x="32" y="259"/>
                  </a:lnTo>
                  <a:lnTo>
                    <a:pt x="32" y="267"/>
                  </a:lnTo>
                  <a:lnTo>
                    <a:pt x="35" y="267"/>
                  </a:lnTo>
                  <a:lnTo>
                    <a:pt x="35" y="263"/>
                  </a:lnTo>
                  <a:lnTo>
                    <a:pt x="33" y="263"/>
                  </a:lnTo>
                  <a:lnTo>
                    <a:pt x="33" y="268"/>
                  </a:lnTo>
                  <a:lnTo>
                    <a:pt x="37" y="268"/>
                  </a:lnTo>
                  <a:lnTo>
                    <a:pt x="37" y="264"/>
                  </a:lnTo>
                  <a:lnTo>
                    <a:pt x="34" y="264"/>
                  </a:lnTo>
                  <a:lnTo>
                    <a:pt x="34" y="265"/>
                  </a:lnTo>
                  <a:lnTo>
                    <a:pt x="37" y="265"/>
                  </a:lnTo>
                  <a:lnTo>
                    <a:pt x="35" y="263"/>
                  </a:lnTo>
                  <a:lnTo>
                    <a:pt x="33" y="264"/>
                  </a:lnTo>
                  <a:lnTo>
                    <a:pt x="32" y="264"/>
                  </a:lnTo>
                  <a:lnTo>
                    <a:pt x="32" y="272"/>
                  </a:lnTo>
                  <a:lnTo>
                    <a:pt x="38" y="272"/>
                  </a:lnTo>
                  <a:lnTo>
                    <a:pt x="38" y="268"/>
                  </a:lnTo>
                  <a:lnTo>
                    <a:pt x="38" y="272"/>
                  </a:lnTo>
                  <a:lnTo>
                    <a:pt x="43" y="273"/>
                  </a:lnTo>
                  <a:lnTo>
                    <a:pt x="43" y="269"/>
                  </a:lnTo>
                  <a:lnTo>
                    <a:pt x="42" y="267"/>
                  </a:lnTo>
                  <a:lnTo>
                    <a:pt x="41" y="268"/>
                  </a:lnTo>
                  <a:lnTo>
                    <a:pt x="42" y="271"/>
                  </a:lnTo>
                  <a:lnTo>
                    <a:pt x="42" y="268"/>
                  </a:lnTo>
                  <a:lnTo>
                    <a:pt x="35" y="269"/>
                  </a:lnTo>
                  <a:lnTo>
                    <a:pt x="35" y="272"/>
                  </a:lnTo>
                  <a:lnTo>
                    <a:pt x="35" y="269"/>
                  </a:lnTo>
                  <a:lnTo>
                    <a:pt x="29" y="269"/>
                  </a:lnTo>
                  <a:lnTo>
                    <a:pt x="29" y="276"/>
                  </a:lnTo>
                  <a:lnTo>
                    <a:pt x="33" y="277"/>
                  </a:lnTo>
                  <a:lnTo>
                    <a:pt x="33" y="273"/>
                  </a:lnTo>
                  <a:lnTo>
                    <a:pt x="32" y="271"/>
                  </a:lnTo>
                  <a:lnTo>
                    <a:pt x="22" y="280"/>
                  </a:lnTo>
                  <a:lnTo>
                    <a:pt x="32" y="280"/>
                  </a:lnTo>
                  <a:lnTo>
                    <a:pt x="32" y="276"/>
                  </a:lnTo>
                  <a:lnTo>
                    <a:pt x="29" y="276"/>
                  </a:lnTo>
                  <a:lnTo>
                    <a:pt x="29" y="281"/>
                  </a:lnTo>
                  <a:lnTo>
                    <a:pt x="43" y="281"/>
                  </a:lnTo>
                  <a:lnTo>
                    <a:pt x="43" y="277"/>
                  </a:lnTo>
                  <a:lnTo>
                    <a:pt x="41" y="277"/>
                  </a:lnTo>
                  <a:lnTo>
                    <a:pt x="41" y="278"/>
                  </a:lnTo>
                  <a:lnTo>
                    <a:pt x="43" y="278"/>
                  </a:lnTo>
                  <a:lnTo>
                    <a:pt x="43" y="276"/>
                  </a:lnTo>
                  <a:lnTo>
                    <a:pt x="32" y="276"/>
                  </a:lnTo>
                  <a:lnTo>
                    <a:pt x="29" y="277"/>
                  </a:lnTo>
                  <a:lnTo>
                    <a:pt x="24" y="282"/>
                  </a:lnTo>
                  <a:lnTo>
                    <a:pt x="28" y="285"/>
                  </a:lnTo>
                  <a:lnTo>
                    <a:pt x="30" y="286"/>
                  </a:lnTo>
                  <a:lnTo>
                    <a:pt x="32" y="282"/>
                  </a:lnTo>
                  <a:lnTo>
                    <a:pt x="30" y="280"/>
                  </a:lnTo>
                  <a:lnTo>
                    <a:pt x="28" y="281"/>
                  </a:lnTo>
                  <a:lnTo>
                    <a:pt x="26" y="281"/>
                  </a:lnTo>
                  <a:lnTo>
                    <a:pt x="26" y="289"/>
                  </a:lnTo>
                  <a:lnTo>
                    <a:pt x="32" y="289"/>
                  </a:lnTo>
                  <a:lnTo>
                    <a:pt x="32" y="285"/>
                  </a:lnTo>
                  <a:lnTo>
                    <a:pt x="29" y="285"/>
                  </a:lnTo>
                  <a:lnTo>
                    <a:pt x="29" y="290"/>
                  </a:lnTo>
                  <a:lnTo>
                    <a:pt x="32" y="291"/>
                  </a:lnTo>
                  <a:lnTo>
                    <a:pt x="39" y="293"/>
                  </a:lnTo>
                  <a:lnTo>
                    <a:pt x="44" y="293"/>
                  </a:lnTo>
                  <a:lnTo>
                    <a:pt x="44" y="286"/>
                  </a:lnTo>
                  <a:lnTo>
                    <a:pt x="41" y="288"/>
                  </a:lnTo>
                  <a:lnTo>
                    <a:pt x="41" y="290"/>
                  </a:lnTo>
                  <a:lnTo>
                    <a:pt x="41" y="288"/>
                  </a:lnTo>
                  <a:lnTo>
                    <a:pt x="34" y="288"/>
                  </a:lnTo>
                  <a:lnTo>
                    <a:pt x="28" y="289"/>
                  </a:lnTo>
                  <a:lnTo>
                    <a:pt x="21" y="289"/>
                  </a:lnTo>
                  <a:lnTo>
                    <a:pt x="28" y="295"/>
                  </a:lnTo>
                  <a:lnTo>
                    <a:pt x="29" y="293"/>
                  </a:lnTo>
                  <a:lnTo>
                    <a:pt x="29" y="290"/>
                  </a:lnTo>
                  <a:lnTo>
                    <a:pt x="20" y="290"/>
                  </a:lnTo>
                  <a:lnTo>
                    <a:pt x="26" y="295"/>
                  </a:lnTo>
                  <a:lnTo>
                    <a:pt x="28" y="297"/>
                  </a:lnTo>
                  <a:lnTo>
                    <a:pt x="29" y="294"/>
                  </a:lnTo>
                  <a:lnTo>
                    <a:pt x="26" y="294"/>
                  </a:lnTo>
                  <a:lnTo>
                    <a:pt x="26" y="295"/>
                  </a:lnTo>
                  <a:lnTo>
                    <a:pt x="29" y="295"/>
                  </a:lnTo>
                  <a:lnTo>
                    <a:pt x="29" y="293"/>
                  </a:lnTo>
                  <a:lnTo>
                    <a:pt x="25" y="293"/>
                  </a:lnTo>
                  <a:lnTo>
                    <a:pt x="25" y="300"/>
                  </a:lnTo>
                  <a:lnTo>
                    <a:pt x="29" y="300"/>
                  </a:lnTo>
                  <a:lnTo>
                    <a:pt x="29" y="297"/>
                  </a:lnTo>
                  <a:lnTo>
                    <a:pt x="28" y="294"/>
                  </a:lnTo>
                  <a:lnTo>
                    <a:pt x="26" y="295"/>
                  </a:lnTo>
                  <a:lnTo>
                    <a:pt x="21" y="299"/>
                  </a:lnTo>
                  <a:lnTo>
                    <a:pt x="28" y="302"/>
                  </a:lnTo>
                  <a:lnTo>
                    <a:pt x="32" y="303"/>
                  </a:lnTo>
                  <a:lnTo>
                    <a:pt x="32" y="299"/>
                  </a:lnTo>
                  <a:lnTo>
                    <a:pt x="29" y="299"/>
                  </a:lnTo>
                  <a:lnTo>
                    <a:pt x="29" y="300"/>
                  </a:lnTo>
                  <a:lnTo>
                    <a:pt x="32" y="300"/>
                  </a:lnTo>
                  <a:lnTo>
                    <a:pt x="32" y="298"/>
                  </a:lnTo>
                  <a:lnTo>
                    <a:pt x="29" y="298"/>
                  </a:lnTo>
                  <a:lnTo>
                    <a:pt x="29" y="304"/>
                  </a:lnTo>
                  <a:lnTo>
                    <a:pt x="37" y="306"/>
                  </a:lnTo>
                  <a:lnTo>
                    <a:pt x="46" y="306"/>
                  </a:lnTo>
                  <a:lnTo>
                    <a:pt x="46" y="302"/>
                  </a:lnTo>
                  <a:lnTo>
                    <a:pt x="44" y="304"/>
                  </a:lnTo>
                  <a:lnTo>
                    <a:pt x="46" y="306"/>
                  </a:lnTo>
                  <a:lnTo>
                    <a:pt x="47" y="303"/>
                  </a:lnTo>
                  <a:lnTo>
                    <a:pt x="47" y="300"/>
                  </a:lnTo>
                  <a:lnTo>
                    <a:pt x="38" y="300"/>
                  </a:lnTo>
                  <a:lnTo>
                    <a:pt x="25" y="302"/>
                  </a:lnTo>
                  <a:lnTo>
                    <a:pt x="19" y="302"/>
                  </a:lnTo>
                  <a:lnTo>
                    <a:pt x="25" y="308"/>
                  </a:lnTo>
                  <a:lnTo>
                    <a:pt x="25" y="310"/>
                  </a:lnTo>
                  <a:lnTo>
                    <a:pt x="28" y="311"/>
                  </a:lnTo>
                  <a:lnTo>
                    <a:pt x="30" y="311"/>
                  </a:lnTo>
                  <a:lnTo>
                    <a:pt x="30" y="307"/>
                  </a:lnTo>
                  <a:lnTo>
                    <a:pt x="28" y="307"/>
                  </a:lnTo>
                  <a:lnTo>
                    <a:pt x="28" y="308"/>
                  </a:lnTo>
                  <a:lnTo>
                    <a:pt x="30" y="308"/>
                  </a:lnTo>
                  <a:lnTo>
                    <a:pt x="30" y="306"/>
                  </a:lnTo>
                  <a:lnTo>
                    <a:pt x="26" y="306"/>
                  </a:lnTo>
                  <a:lnTo>
                    <a:pt x="26" y="313"/>
                  </a:lnTo>
                  <a:lnTo>
                    <a:pt x="32" y="313"/>
                  </a:lnTo>
                  <a:lnTo>
                    <a:pt x="32" y="310"/>
                  </a:lnTo>
                  <a:lnTo>
                    <a:pt x="30" y="312"/>
                  </a:lnTo>
                  <a:lnTo>
                    <a:pt x="32" y="313"/>
                  </a:lnTo>
                  <a:lnTo>
                    <a:pt x="33" y="311"/>
                  </a:lnTo>
                  <a:lnTo>
                    <a:pt x="33" y="308"/>
                  </a:lnTo>
                  <a:lnTo>
                    <a:pt x="29" y="310"/>
                  </a:lnTo>
                  <a:lnTo>
                    <a:pt x="26" y="310"/>
                  </a:lnTo>
                  <a:lnTo>
                    <a:pt x="26" y="317"/>
                  </a:lnTo>
                  <a:lnTo>
                    <a:pt x="32" y="317"/>
                  </a:lnTo>
                  <a:lnTo>
                    <a:pt x="32" y="313"/>
                  </a:lnTo>
                  <a:lnTo>
                    <a:pt x="29" y="313"/>
                  </a:lnTo>
                  <a:lnTo>
                    <a:pt x="29" y="316"/>
                  </a:lnTo>
                  <a:lnTo>
                    <a:pt x="32" y="316"/>
                  </a:lnTo>
                  <a:lnTo>
                    <a:pt x="30" y="313"/>
                  </a:lnTo>
                  <a:lnTo>
                    <a:pt x="29" y="315"/>
                  </a:lnTo>
                  <a:lnTo>
                    <a:pt x="24" y="319"/>
                  </a:lnTo>
                  <a:lnTo>
                    <a:pt x="30" y="321"/>
                  </a:lnTo>
                  <a:lnTo>
                    <a:pt x="35" y="322"/>
                  </a:lnTo>
                  <a:lnTo>
                    <a:pt x="44" y="322"/>
                  </a:lnTo>
                  <a:lnTo>
                    <a:pt x="44" y="316"/>
                  </a:lnTo>
                  <a:lnTo>
                    <a:pt x="32" y="319"/>
                  </a:lnTo>
                  <a:lnTo>
                    <a:pt x="26" y="320"/>
                  </a:lnTo>
                  <a:lnTo>
                    <a:pt x="26" y="326"/>
                  </a:lnTo>
                  <a:lnTo>
                    <a:pt x="29" y="326"/>
                  </a:lnTo>
                  <a:lnTo>
                    <a:pt x="29" y="322"/>
                  </a:lnTo>
                  <a:lnTo>
                    <a:pt x="28" y="325"/>
                  </a:lnTo>
                  <a:lnTo>
                    <a:pt x="29" y="326"/>
                  </a:lnTo>
                  <a:lnTo>
                    <a:pt x="30" y="324"/>
                  </a:lnTo>
                  <a:lnTo>
                    <a:pt x="30" y="321"/>
                  </a:lnTo>
                  <a:lnTo>
                    <a:pt x="26" y="321"/>
                  </a:lnTo>
                  <a:lnTo>
                    <a:pt x="26" y="328"/>
                  </a:lnTo>
                  <a:lnTo>
                    <a:pt x="28" y="329"/>
                  </a:lnTo>
                  <a:lnTo>
                    <a:pt x="30" y="330"/>
                  </a:lnTo>
                  <a:lnTo>
                    <a:pt x="32" y="326"/>
                  </a:lnTo>
                  <a:lnTo>
                    <a:pt x="29" y="326"/>
                  </a:lnTo>
                  <a:lnTo>
                    <a:pt x="29" y="329"/>
                  </a:lnTo>
                  <a:lnTo>
                    <a:pt x="32" y="329"/>
                  </a:lnTo>
                  <a:lnTo>
                    <a:pt x="32" y="326"/>
                  </a:lnTo>
                  <a:lnTo>
                    <a:pt x="30" y="326"/>
                  </a:lnTo>
                  <a:lnTo>
                    <a:pt x="30" y="333"/>
                  </a:lnTo>
                  <a:lnTo>
                    <a:pt x="39" y="334"/>
                  </a:lnTo>
                  <a:lnTo>
                    <a:pt x="42" y="334"/>
                  </a:lnTo>
                  <a:lnTo>
                    <a:pt x="42" y="328"/>
                  </a:lnTo>
                  <a:lnTo>
                    <a:pt x="37" y="329"/>
                  </a:lnTo>
                  <a:lnTo>
                    <a:pt x="30" y="330"/>
                  </a:lnTo>
                  <a:lnTo>
                    <a:pt x="25" y="332"/>
                  </a:lnTo>
                  <a:lnTo>
                    <a:pt x="25" y="338"/>
                  </a:lnTo>
                  <a:lnTo>
                    <a:pt x="32" y="339"/>
                  </a:lnTo>
                  <a:lnTo>
                    <a:pt x="32" y="335"/>
                  </a:lnTo>
                  <a:lnTo>
                    <a:pt x="30" y="333"/>
                  </a:lnTo>
                  <a:lnTo>
                    <a:pt x="29" y="334"/>
                  </a:lnTo>
                  <a:lnTo>
                    <a:pt x="30" y="337"/>
                  </a:lnTo>
                  <a:lnTo>
                    <a:pt x="30" y="334"/>
                  </a:lnTo>
                  <a:lnTo>
                    <a:pt x="25" y="334"/>
                  </a:lnTo>
                  <a:lnTo>
                    <a:pt x="25" y="341"/>
                  </a:lnTo>
                  <a:lnTo>
                    <a:pt x="28" y="342"/>
                  </a:lnTo>
                  <a:lnTo>
                    <a:pt x="35" y="343"/>
                  </a:lnTo>
                  <a:lnTo>
                    <a:pt x="42" y="343"/>
                  </a:lnTo>
                  <a:lnTo>
                    <a:pt x="42" y="339"/>
                  </a:lnTo>
                  <a:lnTo>
                    <a:pt x="39" y="339"/>
                  </a:lnTo>
                  <a:lnTo>
                    <a:pt x="39" y="341"/>
                  </a:lnTo>
                  <a:lnTo>
                    <a:pt x="42" y="341"/>
                  </a:lnTo>
                  <a:lnTo>
                    <a:pt x="42" y="338"/>
                  </a:lnTo>
                  <a:lnTo>
                    <a:pt x="30" y="338"/>
                  </a:lnTo>
                  <a:lnTo>
                    <a:pt x="30" y="342"/>
                  </a:lnTo>
                  <a:lnTo>
                    <a:pt x="33" y="342"/>
                  </a:lnTo>
                  <a:lnTo>
                    <a:pt x="33" y="339"/>
                  </a:lnTo>
                  <a:lnTo>
                    <a:pt x="19" y="339"/>
                  </a:lnTo>
                  <a:lnTo>
                    <a:pt x="25" y="345"/>
                  </a:lnTo>
                  <a:lnTo>
                    <a:pt x="28" y="347"/>
                  </a:lnTo>
                  <a:lnTo>
                    <a:pt x="28" y="348"/>
                  </a:lnTo>
                  <a:lnTo>
                    <a:pt x="30" y="350"/>
                  </a:lnTo>
                  <a:lnTo>
                    <a:pt x="32" y="346"/>
                  </a:lnTo>
                  <a:lnTo>
                    <a:pt x="32" y="343"/>
                  </a:lnTo>
                  <a:lnTo>
                    <a:pt x="28" y="343"/>
                  </a:lnTo>
                  <a:lnTo>
                    <a:pt x="28" y="351"/>
                  </a:lnTo>
                  <a:lnTo>
                    <a:pt x="33" y="351"/>
                  </a:lnTo>
                  <a:lnTo>
                    <a:pt x="33" y="347"/>
                  </a:lnTo>
                  <a:lnTo>
                    <a:pt x="32" y="345"/>
                  </a:lnTo>
                  <a:lnTo>
                    <a:pt x="29" y="346"/>
                  </a:lnTo>
                  <a:lnTo>
                    <a:pt x="30" y="352"/>
                  </a:lnTo>
                  <a:lnTo>
                    <a:pt x="35" y="354"/>
                  </a:lnTo>
                  <a:lnTo>
                    <a:pt x="34" y="352"/>
                  </a:lnTo>
                  <a:lnTo>
                    <a:pt x="35" y="354"/>
                  </a:lnTo>
                  <a:lnTo>
                    <a:pt x="46" y="355"/>
                  </a:lnTo>
                  <a:lnTo>
                    <a:pt x="46" y="348"/>
                  </a:lnTo>
                  <a:lnTo>
                    <a:pt x="41" y="350"/>
                  </a:lnTo>
                  <a:lnTo>
                    <a:pt x="41" y="352"/>
                  </a:lnTo>
                  <a:lnTo>
                    <a:pt x="41" y="350"/>
                  </a:lnTo>
                  <a:lnTo>
                    <a:pt x="29" y="351"/>
                  </a:lnTo>
                  <a:lnTo>
                    <a:pt x="29" y="357"/>
                  </a:lnTo>
                  <a:lnTo>
                    <a:pt x="34" y="359"/>
                  </a:lnTo>
                  <a:lnTo>
                    <a:pt x="34" y="352"/>
                  </a:lnTo>
                  <a:lnTo>
                    <a:pt x="30" y="352"/>
                  </a:lnTo>
                  <a:lnTo>
                    <a:pt x="30" y="356"/>
                  </a:lnTo>
                  <a:lnTo>
                    <a:pt x="33" y="356"/>
                  </a:lnTo>
                  <a:lnTo>
                    <a:pt x="33" y="354"/>
                  </a:lnTo>
                  <a:lnTo>
                    <a:pt x="29" y="354"/>
                  </a:lnTo>
                  <a:lnTo>
                    <a:pt x="29" y="361"/>
                  </a:lnTo>
                  <a:lnTo>
                    <a:pt x="37" y="361"/>
                  </a:lnTo>
                  <a:lnTo>
                    <a:pt x="37" y="357"/>
                  </a:lnTo>
                  <a:lnTo>
                    <a:pt x="34" y="357"/>
                  </a:lnTo>
                  <a:lnTo>
                    <a:pt x="34" y="361"/>
                  </a:lnTo>
                  <a:lnTo>
                    <a:pt x="37" y="361"/>
                  </a:lnTo>
                  <a:lnTo>
                    <a:pt x="37" y="359"/>
                  </a:lnTo>
                  <a:lnTo>
                    <a:pt x="34" y="359"/>
                  </a:lnTo>
                  <a:lnTo>
                    <a:pt x="34" y="365"/>
                  </a:lnTo>
                  <a:lnTo>
                    <a:pt x="44" y="367"/>
                  </a:lnTo>
                  <a:lnTo>
                    <a:pt x="48" y="367"/>
                  </a:lnTo>
                  <a:lnTo>
                    <a:pt x="48" y="360"/>
                  </a:lnTo>
                  <a:lnTo>
                    <a:pt x="43" y="361"/>
                  </a:lnTo>
                  <a:lnTo>
                    <a:pt x="34" y="363"/>
                  </a:lnTo>
                  <a:lnTo>
                    <a:pt x="29" y="364"/>
                  </a:lnTo>
                  <a:lnTo>
                    <a:pt x="29" y="370"/>
                  </a:lnTo>
                  <a:lnTo>
                    <a:pt x="34" y="370"/>
                  </a:lnTo>
                  <a:lnTo>
                    <a:pt x="34" y="367"/>
                  </a:lnTo>
                  <a:lnTo>
                    <a:pt x="34" y="370"/>
                  </a:lnTo>
                  <a:lnTo>
                    <a:pt x="38" y="372"/>
                  </a:lnTo>
                  <a:lnTo>
                    <a:pt x="38" y="368"/>
                  </a:lnTo>
                  <a:lnTo>
                    <a:pt x="37" y="365"/>
                  </a:lnTo>
                  <a:lnTo>
                    <a:pt x="34" y="367"/>
                  </a:lnTo>
                  <a:lnTo>
                    <a:pt x="35" y="369"/>
                  </a:lnTo>
                  <a:lnTo>
                    <a:pt x="35" y="367"/>
                  </a:lnTo>
                  <a:lnTo>
                    <a:pt x="30" y="367"/>
                  </a:lnTo>
                  <a:lnTo>
                    <a:pt x="30" y="374"/>
                  </a:lnTo>
                  <a:lnTo>
                    <a:pt x="37" y="374"/>
                  </a:lnTo>
                  <a:lnTo>
                    <a:pt x="37" y="370"/>
                  </a:lnTo>
                  <a:lnTo>
                    <a:pt x="35" y="373"/>
                  </a:lnTo>
                  <a:lnTo>
                    <a:pt x="37" y="374"/>
                  </a:lnTo>
                  <a:lnTo>
                    <a:pt x="38" y="372"/>
                  </a:lnTo>
                  <a:lnTo>
                    <a:pt x="37" y="369"/>
                  </a:lnTo>
                  <a:lnTo>
                    <a:pt x="35" y="370"/>
                  </a:lnTo>
                  <a:lnTo>
                    <a:pt x="37" y="373"/>
                  </a:lnTo>
                  <a:lnTo>
                    <a:pt x="37" y="370"/>
                  </a:lnTo>
                  <a:lnTo>
                    <a:pt x="34" y="370"/>
                  </a:lnTo>
                  <a:lnTo>
                    <a:pt x="34" y="377"/>
                  </a:lnTo>
                  <a:lnTo>
                    <a:pt x="38" y="378"/>
                  </a:lnTo>
                  <a:lnTo>
                    <a:pt x="47" y="378"/>
                  </a:lnTo>
                  <a:lnTo>
                    <a:pt x="47" y="374"/>
                  </a:lnTo>
                  <a:lnTo>
                    <a:pt x="44" y="374"/>
                  </a:lnTo>
                  <a:lnTo>
                    <a:pt x="44" y="379"/>
                  </a:lnTo>
                  <a:lnTo>
                    <a:pt x="54" y="379"/>
                  </a:lnTo>
                  <a:lnTo>
                    <a:pt x="54" y="373"/>
                  </a:lnTo>
                  <a:lnTo>
                    <a:pt x="41" y="374"/>
                  </a:lnTo>
                  <a:lnTo>
                    <a:pt x="39" y="374"/>
                  </a:lnTo>
                  <a:lnTo>
                    <a:pt x="41" y="374"/>
                  </a:lnTo>
                  <a:lnTo>
                    <a:pt x="34" y="376"/>
                  </a:lnTo>
                  <a:lnTo>
                    <a:pt x="32" y="376"/>
                  </a:lnTo>
                  <a:lnTo>
                    <a:pt x="32" y="385"/>
                  </a:lnTo>
                  <a:lnTo>
                    <a:pt x="37" y="385"/>
                  </a:lnTo>
                  <a:lnTo>
                    <a:pt x="37" y="381"/>
                  </a:lnTo>
                  <a:lnTo>
                    <a:pt x="34" y="381"/>
                  </a:lnTo>
                  <a:lnTo>
                    <a:pt x="34" y="383"/>
                  </a:lnTo>
                  <a:lnTo>
                    <a:pt x="37" y="383"/>
                  </a:lnTo>
                  <a:lnTo>
                    <a:pt x="35" y="381"/>
                  </a:lnTo>
                  <a:lnTo>
                    <a:pt x="29" y="387"/>
                  </a:lnTo>
                  <a:lnTo>
                    <a:pt x="35" y="389"/>
                  </a:lnTo>
                  <a:lnTo>
                    <a:pt x="43" y="390"/>
                  </a:lnTo>
                  <a:lnTo>
                    <a:pt x="51" y="390"/>
                  </a:lnTo>
                  <a:lnTo>
                    <a:pt x="51" y="386"/>
                  </a:lnTo>
                  <a:lnTo>
                    <a:pt x="48" y="386"/>
                  </a:lnTo>
                  <a:lnTo>
                    <a:pt x="48" y="391"/>
                  </a:lnTo>
                  <a:lnTo>
                    <a:pt x="59" y="391"/>
                  </a:lnTo>
                  <a:lnTo>
                    <a:pt x="59" y="387"/>
                  </a:lnTo>
                  <a:lnTo>
                    <a:pt x="56" y="387"/>
                  </a:lnTo>
                  <a:lnTo>
                    <a:pt x="56" y="389"/>
                  </a:lnTo>
                  <a:lnTo>
                    <a:pt x="59" y="389"/>
                  </a:lnTo>
                  <a:lnTo>
                    <a:pt x="59" y="386"/>
                  </a:lnTo>
                  <a:lnTo>
                    <a:pt x="41" y="386"/>
                  </a:lnTo>
                  <a:lnTo>
                    <a:pt x="41" y="390"/>
                  </a:lnTo>
                  <a:lnTo>
                    <a:pt x="43" y="390"/>
                  </a:lnTo>
                  <a:lnTo>
                    <a:pt x="43" y="387"/>
                  </a:lnTo>
                  <a:lnTo>
                    <a:pt x="39" y="387"/>
                  </a:lnTo>
                  <a:lnTo>
                    <a:pt x="39" y="394"/>
                  </a:lnTo>
                  <a:lnTo>
                    <a:pt x="44" y="395"/>
                  </a:lnTo>
                  <a:lnTo>
                    <a:pt x="44" y="391"/>
                  </a:lnTo>
                  <a:lnTo>
                    <a:pt x="42" y="391"/>
                  </a:lnTo>
                  <a:lnTo>
                    <a:pt x="42" y="392"/>
                  </a:lnTo>
                  <a:lnTo>
                    <a:pt x="44" y="392"/>
                  </a:lnTo>
                  <a:lnTo>
                    <a:pt x="44" y="390"/>
                  </a:lnTo>
                  <a:lnTo>
                    <a:pt x="41" y="390"/>
                  </a:lnTo>
                  <a:lnTo>
                    <a:pt x="41" y="394"/>
                  </a:lnTo>
                  <a:lnTo>
                    <a:pt x="43" y="394"/>
                  </a:lnTo>
                  <a:lnTo>
                    <a:pt x="43" y="391"/>
                  </a:lnTo>
                  <a:lnTo>
                    <a:pt x="42" y="391"/>
                  </a:lnTo>
                  <a:lnTo>
                    <a:pt x="42" y="398"/>
                  </a:lnTo>
                  <a:lnTo>
                    <a:pt x="47" y="399"/>
                  </a:lnTo>
                  <a:lnTo>
                    <a:pt x="47" y="395"/>
                  </a:lnTo>
                  <a:lnTo>
                    <a:pt x="46" y="392"/>
                  </a:lnTo>
                  <a:lnTo>
                    <a:pt x="44" y="394"/>
                  </a:lnTo>
                  <a:lnTo>
                    <a:pt x="46" y="396"/>
                  </a:lnTo>
                  <a:lnTo>
                    <a:pt x="46" y="394"/>
                  </a:lnTo>
                  <a:lnTo>
                    <a:pt x="41" y="394"/>
                  </a:lnTo>
                  <a:lnTo>
                    <a:pt x="41" y="400"/>
                  </a:lnTo>
                  <a:lnTo>
                    <a:pt x="43" y="402"/>
                  </a:lnTo>
                  <a:lnTo>
                    <a:pt x="47" y="403"/>
                  </a:lnTo>
                  <a:lnTo>
                    <a:pt x="52" y="404"/>
                  </a:lnTo>
                  <a:lnTo>
                    <a:pt x="52" y="398"/>
                  </a:lnTo>
                  <a:lnTo>
                    <a:pt x="44" y="399"/>
                  </a:lnTo>
                  <a:lnTo>
                    <a:pt x="44" y="402"/>
                  </a:lnTo>
                  <a:lnTo>
                    <a:pt x="44" y="399"/>
                  </a:lnTo>
                  <a:lnTo>
                    <a:pt x="38" y="399"/>
                  </a:lnTo>
                  <a:lnTo>
                    <a:pt x="37" y="405"/>
                  </a:lnTo>
                  <a:lnTo>
                    <a:pt x="39" y="407"/>
                  </a:lnTo>
                  <a:lnTo>
                    <a:pt x="42" y="407"/>
                  </a:lnTo>
                  <a:lnTo>
                    <a:pt x="42" y="403"/>
                  </a:lnTo>
                  <a:lnTo>
                    <a:pt x="39" y="403"/>
                  </a:lnTo>
                  <a:lnTo>
                    <a:pt x="39" y="405"/>
                  </a:lnTo>
                  <a:lnTo>
                    <a:pt x="42" y="405"/>
                  </a:lnTo>
                  <a:lnTo>
                    <a:pt x="42" y="403"/>
                  </a:lnTo>
                  <a:lnTo>
                    <a:pt x="37" y="403"/>
                  </a:lnTo>
                  <a:lnTo>
                    <a:pt x="37" y="411"/>
                  </a:lnTo>
                  <a:lnTo>
                    <a:pt x="42" y="411"/>
                  </a:lnTo>
                  <a:lnTo>
                    <a:pt x="42" y="407"/>
                  </a:lnTo>
                  <a:lnTo>
                    <a:pt x="41" y="404"/>
                  </a:lnTo>
                  <a:lnTo>
                    <a:pt x="39" y="405"/>
                  </a:lnTo>
                  <a:lnTo>
                    <a:pt x="41" y="408"/>
                  </a:lnTo>
                  <a:lnTo>
                    <a:pt x="41" y="405"/>
                  </a:lnTo>
                  <a:lnTo>
                    <a:pt x="38" y="405"/>
                  </a:lnTo>
                  <a:lnTo>
                    <a:pt x="35" y="407"/>
                  </a:lnTo>
                  <a:lnTo>
                    <a:pt x="37" y="413"/>
                  </a:lnTo>
                  <a:lnTo>
                    <a:pt x="48" y="414"/>
                  </a:lnTo>
                  <a:lnTo>
                    <a:pt x="48" y="411"/>
                  </a:lnTo>
                  <a:lnTo>
                    <a:pt x="46" y="411"/>
                  </a:lnTo>
                  <a:lnTo>
                    <a:pt x="46" y="416"/>
                  </a:lnTo>
                  <a:lnTo>
                    <a:pt x="54" y="416"/>
                  </a:lnTo>
                  <a:lnTo>
                    <a:pt x="54" y="412"/>
                  </a:lnTo>
                  <a:lnTo>
                    <a:pt x="51" y="412"/>
                  </a:lnTo>
                  <a:lnTo>
                    <a:pt x="51" y="413"/>
                  </a:lnTo>
                  <a:lnTo>
                    <a:pt x="54" y="413"/>
                  </a:lnTo>
                  <a:lnTo>
                    <a:pt x="54" y="411"/>
                  </a:lnTo>
                  <a:lnTo>
                    <a:pt x="43" y="411"/>
                  </a:lnTo>
                  <a:lnTo>
                    <a:pt x="34" y="412"/>
                  </a:lnTo>
                  <a:lnTo>
                    <a:pt x="34" y="418"/>
                  </a:lnTo>
                  <a:lnTo>
                    <a:pt x="38" y="420"/>
                  </a:lnTo>
                  <a:lnTo>
                    <a:pt x="41" y="420"/>
                  </a:lnTo>
                  <a:lnTo>
                    <a:pt x="41" y="416"/>
                  </a:lnTo>
                  <a:lnTo>
                    <a:pt x="38" y="416"/>
                  </a:lnTo>
                  <a:lnTo>
                    <a:pt x="38" y="417"/>
                  </a:lnTo>
                  <a:lnTo>
                    <a:pt x="41" y="417"/>
                  </a:lnTo>
                  <a:lnTo>
                    <a:pt x="39" y="414"/>
                  </a:lnTo>
                  <a:lnTo>
                    <a:pt x="37" y="416"/>
                  </a:lnTo>
                  <a:lnTo>
                    <a:pt x="35" y="416"/>
                  </a:lnTo>
                  <a:lnTo>
                    <a:pt x="35" y="420"/>
                  </a:lnTo>
                  <a:lnTo>
                    <a:pt x="38" y="420"/>
                  </a:lnTo>
                  <a:lnTo>
                    <a:pt x="38" y="417"/>
                  </a:lnTo>
                  <a:lnTo>
                    <a:pt x="34" y="417"/>
                  </a:lnTo>
                  <a:lnTo>
                    <a:pt x="34" y="425"/>
                  </a:lnTo>
                  <a:lnTo>
                    <a:pt x="39" y="425"/>
                  </a:lnTo>
                  <a:lnTo>
                    <a:pt x="39" y="421"/>
                  </a:lnTo>
                  <a:lnTo>
                    <a:pt x="37" y="421"/>
                  </a:lnTo>
                  <a:lnTo>
                    <a:pt x="37" y="424"/>
                  </a:lnTo>
                  <a:lnTo>
                    <a:pt x="39" y="424"/>
                  </a:lnTo>
                  <a:lnTo>
                    <a:pt x="39" y="421"/>
                  </a:lnTo>
                  <a:lnTo>
                    <a:pt x="34" y="421"/>
                  </a:lnTo>
                  <a:lnTo>
                    <a:pt x="34" y="430"/>
                  </a:lnTo>
                  <a:lnTo>
                    <a:pt x="38" y="430"/>
                  </a:lnTo>
                  <a:lnTo>
                    <a:pt x="38" y="426"/>
                  </a:lnTo>
                  <a:lnTo>
                    <a:pt x="37" y="429"/>
                  </a:lnTo>
                  <a:lnTo>
                    <a:pt x="38" y="430"/>
                  </a:lnTo>
                  <a:lnTo>
                    <a:pt x="39" y="427"/>
                  </a:lnTo>
                  <a:lnTo>
                    <a:pt x="38" y="425"/>
                  </a:lnTo>
                  <a:lnTo>
                    <a:pt x="35" y="426"/>
                  </a:lnTo>
                  <a:lnTo>
                    <a:pt x="34" y="426"/>
                  </a:lnTo>
                  <a:lnTo>
                    <a:pt x="34" y="433"/>
                  </a:lnTo>
                  <a:lnTo>
                    <a:pt x="37" y="434"/>
                  </a:lnTo>
                  <a:lnTo>
                    <a:pt x="48" y="435"/>
                  </a:lnTo>
                  <a:lnTo>
                    <a:pt x="48" y="429"/>
                  </a:lnTo>
                  <a:lnTo>
                    <a:pt x="42" y="430"/>
                  </a:lnTo>
                  <a:lnTo>
                    <a:pt x="42" y="433"/>
                  </a:lnTo>
                  <a:lnTo>
                    <a:pt x="42" y="430"/>
                  </a:lnTo>
                  <a:lnTo>
                    <a:pt x="33" y="430"/>
                  </a:lnTo>
                  <a:lnTo>
                    <a:pt x="33" y="434"/>
                  </a:lnTo>
                  <a:lnTo>
                    <a:pt x="35" y="434"/>
                  </a:lnTo>
                  <a:lnTo>
                    <a:pt x="35" y="431"/>
                  </a:lnTo>
                  <a:lnTo>
                    <a:pt x="29" y="431"/>
                  </a:lnTo>
                  <a:lnTo>
                    <a:pt x="29" y="439"/>
                  </a:lnTo>
                  <a:lnTo>
                    <a:pt x="34" y="439"/>
                  </a:lnTo>
                  <a:lnTo>
                    <a:pt x="34" y="435"/>
                  </a:lnTo>
                  <a:lnTo>
                    <a:pt x="32" y="435"/>
                  </a:lnTo>
                  <a:lnTo>
                    <a:pt x="32" y="442"/>
                  </a:lnTo>
                  <a:lnTo>
                    <a:pt x="39" y="442"/>
                  </a:lnTo>
                  <a:lnTo>
                    <a:pt x="39" y="438"/>
                  </a:lnTo>
                  <a:lnTo>
                    <a:pt x="39" y="442"/>
                  </a:lnTo>
                  <a:lnTo>
                    <a:pt x="47" y="443"/>
                  </a:lnTo>
                  <a:lnTo>
                    <a:pt x="47" y="436"/>
                  </a:lnTo>
                  <a:lnTo>
                    <a:pt x="42" y="436"/>
                  </a:lnTo>
                  <a:lnTo>
                    <a:pt x="42" y="440"/>
                  </a:lnTo>
                  <a:lnTo>
                    <a:pt x="44" y="440"/>
                  </a:lnTo>
                  <a:lnTo>
                    <a:pt x="44" y="438"/>
                  </a:lnTo>
                  <a:lnTo>
                    <a:pt x="32" y="438"/>
                  </a:lnTo>
                  <a:lnTo>
                    <a:pt x="29" y="439"/>
                  </a:lnTo>
                  <a:lnTo>
                    <a:pt x="25" y="440"/>
                  </a:lnTo>
                  <a:lnTo>
                    <a:pt x="30" y="446"/>
                  </a:lnTo>
                  <a:lnTo>
                    <a:pt x="32" y="443"/>
                  </a:lnTo>
                  <a:lnTo>
                    <a:pt x="29" y="443"/>
                  </a:lnTo>
                  <a:lnTo>
                    <a:pt x="29" y="449"/>
                  </a:lnTo>
                  <a:lnTo>
                    <a:pt x="33" y="449"/>
                  </a:lnTo>
                  <a:lnTo>
                    <a:pt x="33" y="446"/>
                  </a:lnTo>
                  <a:lnTo>
                    <a:pt x="30" y="446"/>
                  </a:lnTo>
                  <a:lnTo>
                    <a:pt x="30" y="448"/>
                  </a:lnTo>
                  <a:lnTo>
                    <a:pt x="33" y="451"/>
                  </a:lnTo>
                  <a:lnTo>
                    <a:pt x="34" y="448"/>
                  </a:lnTo>
                  <a:lnTo>
                    <a:pt x="34" y="446"/>
                  </a:lnTo>
                  <a:lnTo>
                    <a:pt x="32" y="446"/>
                  </a:lnTo>
                  <a:lnTo>
                    <a:pt x="29" y="448"/>
                  </a:lnTo>
                  <a:lnTo>
                    <a:pt x="29" y="452"/>
                  </a:lnTo>
                  <a:lnTo>
                    <a:pt x="32" y="455"/>
                  </a:lnTo>
                  <a:lnTo>
                    <a:pt x="32" y="456"/>
                  </a:lnTo>
                  <a:lnTo>
                    <a:pt x="34" y="456"/>
                  </a:lnTo>
                  <a:lnTo>
                    <a:pt x="34" y="452"/>
                  </a:lnTo>
                  <a:lnTo>
                    <a:pt x="32" y="452"/>
                  </a:lnTo>
                  <a:lnTo>
                    <a:pt x="32" y="453"/>
                  </a:lnTo>
                  <a:lnTo>
                    <a:pt x="34" y="453"/>
                  </a:lnTo>
                  <a:lnTo>
                    <a:pt x="34" y="451"/>
                  </a:lnTo>
                  <a:lnTo>
                    <a:pt x="30" y="451"/>
                  </a:lnTo>
                  <a:lnTo>
                    <a:pt x="30" y="459"/>
                  </a:lnTo>
                  <a:lnTo>
                    <a:pt x="35" y="459"/>
                  </a:lnTo>
                  <a:lnTo>
                    <a:pt x="47" y="460"/>
                  </a:lnTo>
                  <a:lnTo>
                    <a:pt x="47" y="456"/>
                  </a:lnTo>
                  <a:lnTo>
                    <a:pt x="44" y="456"/>
                  </a:lnTo>
                  <a:lnTo>
                    <a:pt x="44" y="457"/>
                  </a:lnTo>
                  <a:lnTo>
                    <a:pt x="47" y="457"/>
                  </a:lnTo>
                  <a:lnTo>
                    <a:pt x="47" y="455"/>
                  </a:lnTo>
                  <a:lnTo>
                    <a:pt x="33" y="455"/>
                  </a:lnTo>
                  <a:lnTo>
                    <a:pt x="33" y="459"/>
                  </a:lnTo>
                  <a:lnTo>
                    <a:pt x="35" y="459"/>
                  </a:lnTo>
                  <a:lnTo>
                    <a:pt x="35" y="456"/>
                  </a:lnTo>
                  <a:lnTo>
                    <a:pt x="28" y="456"/>
                  </a:lnTo>
                  <a:lnTo>
                    <a:pt x="28" y="462"/>
                  </a:lnTo>
                  <a:lnTo>
                    <a:pt x="29" y="464"/>
                  </a:lnTo>
                  <a:lnTo>
                    <a:pt x="32" y="465"/>
                  </a:lnTo>
                  <a:lnTo>
                    <a:pt x="33" y="461"/>
                  </a:lnTo>
                  <a:lnTo>
                    <a:pt x="30" y="461"/>
                  </a:lnTo>
                  <a:lnTo>
                    <a:pt x="30" y="468"/>
                  </a:lnTo>
                  <a:lnTo>
                    <a:pt x="34" y="468"/>
                  </a:lnTo>
                  <a:lnTo>
                    <a:pt x="34" y="464"/>
                  </a:lnTo>
                  <a:lnTo>
                    <a:pt x="32" y="464"/>
                  </a:lnTo>
                  <a:lnTo>
                    <a:pt x="32" y="465"/>
                  </a:lnTo>
                  <a:lnTo>
                    <a:pt x="34" y="465"/>
                  </a:lnTo>
                  <a:lnTo>
                    <a:pt x="34" y="462"/>
                  </a:lnTo>
                  <a:lnTo>
                    <a:pt x="29" y="464"/>
                  </a:lnTo>
                  <a:lnTo>
                    <a:pt x="29" y="470"/>
                  </a:lnTo>
                  <a:lnTo>
                    <a:pt x="32" y="470"/>
                  </a:lnTo>
                  <a:lnTo>
                    <a:pt x="32" y="466"/>
                  </a:lnTo>
                  <a:lnTo>
                    <a:pt x="32" y="470"/>
                  </a:lnTo>
                  <a:lnTo>
                    <a:pt x="39" y="471"/>
                  </a:lnTo>
                  <a:lnTo>
                    <a:pt x="42" y="471"/>
                  </a:lnTo>
                  <a:lnTo>
                    <a:pt x="42" y="465"/>
                  </a:lnTo>
                  <a:lnTo>
                    <a:pt x="38" y="466"/>
                  </a:lnTo>
                  <a:lnTo>
                    <a:pt x="30" y="468"/>
                  </a:lnTo>
                  <a:lnTo>
                    <a:pt x="30" y="470"/>
                  </a:lnTo>
                  <a:lnTo>
                    <a:pt x="30" y="468"/>
                  </a:lnTo>
                  <a:lnTo>
                    <a:pt x="25" y="468"/>
                  </a:lnTo>
                  <a:lnTo>
                    <a:pt x="25" y="475"/>
                  </a:lnTo>
                  <a:lnTo>
                    <a:pt x="29" y="475"/>
                  </a:lnTo>
                  <a:lnTo>
                    <a:pt x="29" y="471"/>
                  </a:lnTo>
                  <a:lnTo>
                    <a:pt x="26" y="471"/>
                  </a:lnTo>
                  <a:lnTo>
                    <a:pt x="26" y="477"/>
                  </a:lnTo>
                  <a:lnTo>
                    <a:pt x="30" y="477"/>
                  </a:lnTo>
                  <a:lnTo>
                    <a:pt x="30" y="473"/>
                  </a:lnTo>
                  <a:lnTo>
                    <a:pt x="29" y="475"/>
                  </a:lnTo>
                  <a:lnTo>
                    <a:pt x="32" y="478"/>
                  </a:lnTo>
                  <a:lnTo>
                    <a:pt x="33" y="475"/>
                  </a:lnTo>
                  <a:lnTo>
                    <a:pt x="30" y="475"/>
                  </a:lnTo>
                  <a:lnTo>
                    <a:pt x="30" y="481"/>
                  </a:lnTo>
                  <a:lnTo>
                    <a:pt x="37" y="481"/>
                  </a:lnTo>
                  <a:lnTo>
                    <a:pt x="37" y="474"/>
                  </a:lnTo>
                  <a:lnTo>
                    <a:pt x="30" y="475"/>
                  </a:lnTo>
                  <a:lnTo>
                    <a:pt x="26" y="477"/>
                  </a:lnTo>
                  <a:lnTo>
                    <a:pt x="24" y="477"/>
                  </a:lnTo>
                  <a:lnTo>
                    <a:pt x="24" y="484"/>
                  </a:lnTo>
                  <a:lnTo>
                    <a:pt x="28" y="484"/>
                  </a:lnTo>
                  <a:lnTo>
                    <a:pt x="28" y="481"/>
                  </a:lnTo>
                  <a:lnTo>
                    <a:pt x="25" y="481"/>
                  </a:lnTo>
                  <a:lnTo>
                    <a:pt x="25" y="483"/>
                  </a:lnTo>
                  <a:lnTo>
                    <a:pt x="28" y="486"/>
                  </a:lnTo>
                  <a:lnTo>
                    <a:pt x="29" y="483"/>
                  </a:lnTo>
                  <a:lnTo>
                    <a:pt x="26" y="483"/>
                  </a:lnTo>
                  <a:lnTo>
                    <a:pt x="26" y="488"/>
                  </a:lnTo>
                  <a:lnTo>
                    <a:pt x="38" y="488"/>
                  </a:lnTo>
                  <a:lnTo>
                    <a:pt x="38" y="484"/>
                  </a:lnTo>
                  <a:lnTo>
                    <a:pt x="35" y="484"/>
                  </a:lnTo>
                  <a:lnTo>
                    <a:pt x="35" y="486"/>
                  </a:lnTo>
                  <a:lnTo>
                    <a:pt x="38" y="486"/>
                  </a:lnTo>
                  <a:lnTo>
                    <a:pt x="38" y="483"/>
                  </a:lnTo>
                  <a:lnTo>
                    <a:pt x="25" y="483"/>
                  </a:lnTo>
                  <a:lnTo>
                    <a:pt x="22" y="484"/>
                  </a:lnTo>
                  <a:lnTo>
                    <a:pt x="24" y="491"/>
                  </a:lnTo>
                  <a:lnTo>
                    <a:pt x="25" y="491"/>
                  </a:lnTo>
                  <a:lnTo>
                    <a:pt x="25" y="487"/>
                  </a:lnTo>
                  <a:lnTo>
                    <a:pt x="24" y="490"/>
                  </a:lnTo>
                  <a:lnTo>
                    <a:pt x="26" y="492"/>
                  </a:lnTo>
                  <a:lnTo>
                    <a:pt x="28" y="490"/>
                  </a:lnTo>
                  <a:lnTo>
                    <a:pt x="28" y="487"/>
                  </a:lnTo>
                  <a:lnTo>
                    <a:pt x="24" y="487"/>
                  </a:lnTo>
                  <a:lnTo>
                    <a:pt x="24" y="491"/>
                  </a:lnTo>
                  <a:lnTo>
                    <a:pt x="26" y="491"/>
                  </a:lnTo>
                  <a:lnTo>
                    <a:pt x="26" y="488"/>
                  </a:lnTo>
                  <a:lnTo>
                    <a:pt x="25" y="488"/>
                  </a:lnTo>
                  <a:lnTo>
                    <a:pt x="25" y="495"/>
                  </a:lnTo>
                  <a:lnTo>
                    <a:pt x="35" y="496"/>
                  </a:lnTo>
                  <a:lnTo>
                    <a:pt x="41" y="496"/>
                  </a:lnTo>
                  <a:lnTo>
                    <a:pt x="41" y="490"/>
                  </a:lnTo>
                  <a:lnTo>
                    <a:pt x="37" y="491"/>
                  </a:lnTo>
                  <a:lnTo>
                    <a:pt x="37" y="494"/>
                  </a:lnTo>
                  <a:lnTo>
                    <a:pt x="37" y="491"/>
                  </a:lnTo>
                  <a:lnTo>
                    <a:pt x="25" y="492"/>
                  </a:lnTo>
                  <a:lnTo>
                    <a:pt x="24" y="499"/>
                  </a:lnTo>
                  <a:lnTo>
                    <a:pt x="26" y="500"/>
                  </a:lnTo>
                  <a:lnTo>
                    <a:pt x="28" y="496"/>
                  </a:lnTo>
                  <a:lnTo>
                    <a:pt x="25" y="496"/>
                  </a:lnTo>
                  <a:lnTo>
                    <a:pt x="25" y="501"/>
                  </a:lnTo>
                  <a:lnTo>
                    <a:pt x="29" y="501"/>
                  </a:lnTo>
                  <a:lnTo>
                    <a:pt x="29" y="497"/>
                  </a:lnTo>
                  <a:lnTo>
                    <a:pt x="28" y="495"/>
                  </a:lnTo>
                  <a:lnTo>
                    <a:pt x="26" y="496"/>
                  </a:lnTo>
                  <a:lnTo>
                    <a:pt x="28" y="499"/>
                  </a:lnTo>
                  <a:lnTo>
                    <a:pt x="28" y="496"/>
                  </a:lnTo>
                  <a:lnTo>
                    <a:pt x="24" y="496"/>
                  </a:lnTo>
                  <a:lnTo>
                    <a:pt x="24" y="501"/>
                  </a:lnTo>
                  <a:lnTo>
                    <a:pt x="26" y="504"/>
                  </a:lnTo>
                  <a:lnTo>
                    <a:pt x="28" y="501"/>
                  </a:lnTo>
                  <a:lnTo>
                    <a:pt x="26" y="499"/>
                  </a:lnTo>
                  <a:lnTo>
                    <a:pt x="19" y="506"/>
                  </a:lnTo>
                  <a:lnTo>
                    <a:pt x="28" y="506"/>
                  </a:lnTo>
                  <a:lnTo>
                    <a:pt x="28" y="503"/>
                  </a:lnTo>
                  <a:lnTo>
                    <a:pt x="25" y="503"/>
                  </a:lnTo>
                  <a:lnTo>
                    <a:pt x="25" y="508"/>
                  </a:lnTo>
                  <a:lnTo>
                    <a:pt x="32" y="508"/>
                  </a:lnTo>
                  <a:lnTo>
                    <a:pt x="32" y="504"/>
                  </a:lnTo>
                  <a:lnTo>
                    <a:pt x="29" y="504"/>
                  </a:lnTo>
                  <a:lnTo>
                    <a:pt x="29" y="505"/>
                  </a:lnTo>
                  <a:lnTo>
                    <a:pt x="32" y="505"/>
                  </a:lnTo>
                  <a:lnTo>
                    <a:pt x="32" y="503"/>
                  </a:lnTo>
                  <a:lnTo>
                    <a:pt x="28" y="503"/>
                  </a:lnTo>
                  <a:lnTo>
                    <a:pt x="25" y="504"/>
                  </a:lnTo>
                  <a:lnTo>
                    <a:pt x="26" y="510"/>
                  </a:lnTo>
                  <a:lnTo>
                    <a:pt x="32" y="512"/>
                  </a:lnTo>
                  <a:lnTo>
                    <a:pt x="32" y="508"/>
                  </a:lnTo>
                  <a:lnTo>
                    <a:pt x="29" y="508"/>
                  </a:lnTo>
                  <a:lnTo>
                    <a:pt x="29" y="513"/>
                  </a:lnTo>
                  <a:lnTo>
                    <a:pt x="37" y="513"/>
                  </a:lnTo>
                  <a:lnTo>
                    <a:pt x="37" y="509"/>
                  </a:lnTo>
                  <a:lnTo>
                    <a:pt x="34" y="509"/>
                  </a:lnTo>
                  <a:lnTo>
                    <a:pt x="34" y="510"/>
                  </a:lnTo>
                  <a:lnTo>
                    <a:pt x="37" y="510"/>
                  </a:lnTo>
                  <a:lnTo>
                    <a:pt x="37" y="508"/>
                  </a:lnTo>
                  <a:lnTo>
                    <a:pt x="30" y="508"/>
                  </a:lnTo>
                  <a:lnTo>
                    <a:pt x="24" y="509"/>
                  </a:lnTo>
                  <a:lnTo>
                    <a:pt x="24" y="516"/>
                  </a:lnTo>
                  <a:lnTo>
                    <a:pt x="25" y="516"/>
                  </a:lnTo>
                  <a:lnTo>
                    <a:pt x="25" y="512"/>
                  </a:lnTo>
                  <a:lnTo>
                    <a:pt x="22" y="512"/>
                  </a:lnTo>
                  <a:lnTo>
                    <a:pt x="22" y="517"/>
                  </a:lnTo>
                  <a:lnTo>
                    <a:pt x="26" y="517"/>
                  </a:lnTo>
                  <a:lnTo>
                    <a:pt x="26" y="513"/>
                  </a:lnTo>
                  <a:lnTo>
                    <a:pt x="24" y="513"/>
                  </a:lnTo>
                  <a:lnTo>
                    <a:pt x="24" y="517"/>
                  </a:lnTo>
                  <a:lnTo>
                    <a:pt x="25" y="518"/>
                  </a:lnTo>
                  <a:lnTo>
                    <a:pt x="28" y="519"/>
                  </a:lnTo>
                  <a:lnTo>
                    <a:pt x="29" y="516"/>
                  </a:lnTo>
                  <a:lnTo>
                    <a:pt x="29" y="513"/>
                  </a:lnTo>
                  <a:lnTo>
                    <a:pt x="24" y="513"/>
                  </a:lnTo>
                  <a:lnTo>
                    <a:pt x="24" y="521"/>
                  </a:lnTo>
                  <a:lnTo>
                    <a:pt x="32" y="521"/>
                  </a:lnTo>
                  <a:lnTo>
                    <a:pt x="32" y="517"/>
                  </a:lnTo>
                  <a:lnTo>
                    <a:pt x="30" y="519"/>
                  </a:lnTo>
                  <a:lnTo>
                    <a:pt x="32" y="521"/>
                  </a:lnTo>
                  <a:lnTo>
                    <a:pt x="33" y="518"/>
                  </a:lnTo>
                  <a:lnTo>
                    <a:pt x="33" y="516"/>
                  </a:lnTo>
                  <a:lnTo>
                    <a:pt x="29" y="516"/>
                  </a:lnTo>
                  <a:lnTo>
                    <a:pt x="24" y="517"/>
                  </a:lnTo>
                  <a:lnTo>
                    <a:pt x="22" y="517"/>
                  </a:lnTo>
                  <a:lnTo>
                    <a:pt x="20" y="518"/>
                  </a:lnTo>
                  <a:lnTo>
                    <a:pt x="19" y="518"/>
                  </a:lnTo>
                  <a:lnTo>
                    <a:pt x="19" y="527"/>
                  </a:lnTo>
                  <a:lnTo>
                    <a:pt x="24" y="527"/>
                  </a:lnTo>
                  <a:lnTo>
                    <a:pt x="24" y="523"/>
                  </a:lnTo>
                  <a:lnTo>
                    <a:pt x="24" y="527"/>
                  </a:lnTo>
                  <a:lnTo>
                    <a:pt x="39" y="530"/>
                  </a:lnTo>
                  <a:lnTo>
                    <a:pt x="39" y="523"/>
                  </a:lnTo>
                  <a:lnTo>
                    <a:pt x="30" y="525"/>
                  </a:lnTo>
                  <a:lnTo>
                    <a:pt x="29" y="525"/>
                  </a:lnTo>
                  <a:lnTo>
                    <a:pt x="26" y="526"/>
                  </a:lnTo>
                  <a:lnTo>
                    <a:pt x="28" y="532"/>
                  </a:lnTo>
                  <a:lnTo>
                    <a:pt x="32" y="534"/>
                  </a:lnTo>
                  <a:lnTo>
                    <a:pt x="35" y="534"/>
                  </a:lnTo>
                  <a:lnTo>
                    <a:pt x="35" y="530"/>
                  </a:lnTo>
                  <a:lnTo>
                    <a:pt x="33" y="530"/>
                  </a:lnTo>
                  <a:lnTo>
                    <a:pt x="33" y="531"/>
                  </a:lnTo>
                  <a:lnTo>
                    <a:pt x="35" y="531"/>
                  </a:lnTo>
                  <a:lnTo>
                    <a:pt x="35" y="528"/>
                  </a:lnTo>
                  <a:lnTo>
                    <a:pt x="32" y="528"/>
                  </a:lnTo>
                  <a:lnTo>
                    <a:pt x="28" y="530"/>
                  </a:lnTo>
                  <a:lnTo>
                    <a:pt x="28" y="532"/>
                  </a:lnTo>
                  <a:lnTo>
                    <a:pt x="28" y="530"/>
                  </a:lnTo>
                  <a:lnTo>
                    <a:pt x="25" y="530"/>
                  </a:lnTo>
                  <a:lnTo>
                    <a:pt x="24" y="536"/>
                  </a:lnTo>
                  <a:lnTo>
                    <a:pt x="26" y="538"/>
                  </a:lnTo>
                  <a:lnTo>
                    <a:pt x="28" y="534"/>
                  </a:lnTo>
                  <a:lnTo>
                    <a:pt x="25" y="534"/>
                  </a:lnTo>
                  <a:lnTo>
                    <a:pt x="25" y="539"/>
                  </a:lnTo>
                  <a:lnTo>
                    <a:pt x="32" y="539"/>
                  </a:lnTo>
                  <a:lnTo>
                    <a:pt x="32" y="535"/>
                  </a:lnTo>
                  <a:lnTo>
                    <a:pt x="29" y="535"/>
                  </a:lnTo>
                  <a:lnTo>
                    <a:pt x="29" y="536"/>
                  </a:lnTo>
                  <a:lnTo>
                    <a:pt x="32" y="536"/>
                  </a:lnTo>
                  <a:lnTo>
                    <a:pt x="32" y="534"/>
                  </a:lnTo>
                  <a:lnTo>
                    <a:pt x="22" y="534"/>
                  </a:lnTo>
                  <a:lnTo>
                    <a:pt x="22" y="538"/>
                  </a:lnTo>
                  <a:lnTo>
                    <a:pt x="25" y="538"/>
                  </a:lnTo>
                  <a:lnTo>
                    <a:pt x="25" y="535"/>
                  </a:lnTo>
                  <a:lnTo>
                    <a:pt x="21" y="535"/>
                  </a:lnTo>
                  <a:lnTo>
                    <a:pt x="21" y="543"/>
                  </a:lnTo>
                  <a:lnTo>
                    <a:pt x="29" y="543"/>
                  </a:lnTo>
                  <a:lnTo>
                    <a:pt x="29" y="539"/>
                  </a:lnTo>
                  <a:lnTo>
                    <a:pt x="29" y="543"/>
                  </a:lnTo>
                  <a:lnTo>
                    <a:pt x="34" y="544"/>
                  </a:lnTo>
                  <a:lnTo>
                    <a:pt x="34" y="538"/>
                  </a:lnTo>
                  <a:lnTo>
                    <a:pt x="30" y="539"/>
                  </a:lnTo>
                  <a:lnTo>
                    <a:pt x="32" y="545"/>
                  </a:lnTo>
                  <a:lnTo>
                    <a:pt x="35" y="544"/>
                  </a:lnTo>
                  <a:lnTo>
                    <a:pt x="35" y="538"/>
                  </a:lnTo>
                  <a:lnTo>
                    <a:pt x="30" y="536"/>
                  </a:lnTo>
                  <a:lnTo>
                    <a:pt x="24" y="536"/>
                  </a:lnTo>
                  <a:lnTo>
                    <a:pt x="24" y="539"/>
                  </a:lnTo>
                  <a:lnTo>
                    <a:pt x="28" y="539"/>
                  </a:lnTo>
                  <a:lnTo>
                    <a:pt x="28" y="538"/>
                  </a:lnTo>
                  <a:lnTo>
                    <a:pt x="24" y="538"/>
                  </a:lnTo>
                  <a:lnTo>
                    <a:pt x="24" y="541"/>
                  </a:lnTo>
                  <a:lnTo>
                    <a:pt x="29" y="541"/>
                  </a:lnTo>
                  <a:lnTo>
                    <a:pt x="29" y="536"/>
                  </a:lnTo>
                  <a:lnTo>
                    <a:pt x="25" y="536"/>
                  </a:lnTo>
                  <a:lnTo>
                    <a:pt x="25" y="540"/>
                  </a:lnTo>
                  <a:lnTo>
                    <a:pt x="35" y="540"/>
                  </a:lnTo>
                  <a:lnTo>
                    <a:pt x="35" y="532"/>
                  </a:lnTo>
                  <a:lnTo>
                    <a:pt x="28" y="532"/>
                  </a:lnTo>
                  <a:lnTo>
                    <a:pt x="28" y="535"/>
                  </a:lnTo>
                  <a:lnTo>
                    <a:pt x="32" y="535"/>
                  </a:lnTo>
                  <a:lnTo>
                    <a:pt x="32" y="531"/>
                  </a:lnTo>
                  <a:lnTo>
                    <a:pt x="29" y="531"/>
                  </a:lnTo>
                  <a:lnTo>
                    <a:pt x="26" y="530"/>
                  </a:lnTo>
                  <a:lnTo>
                    <a:pt x="25" y="532"/>
                  </a:lnTo>
                  <a:lnTo>
                    <a:pt x="25" y="536"/>
                  </a:lnTo>
                  <a:lnTo>
                    <a:pt x="29" y="536"/>
                  </a:lnTo>
                  <a:lnTo>
                    <a:pt x="33" y="535"/>
                  </a:lnTo>
                  <a:lnTo>
                    <a:pt x="32" y="531"/>
                  </a:lnTo>
                  <a:lnTo>
                    <a:pt x="32" y="535"/>
                  </a:lnTo>
                  <a:lnTo>
                    <a:pt x="39" y="535"/>
                  </a:lnTo>
                  <a:lnTo>
                    <a:pt x="39" y="527"/>
                  </a:lnTo>
                  <a:lnTo>
                    <a:pt x="32" y="527"/>
                  </a:lnTo>
                  <a:lnTo>
                    <a:pt x="32" y="530"/>
                  </a:lnTo>
                  <a:lnTo>
                    <a:pt x="33" y="527"/>
                  </a:lnTo>
                  <a:lnTo>
                    <a:pt x="29" y="526"/>
                  </a:lnTo>
                  <a:lnTo>
                    <a:pt x="28" y="528"/>
                  </a:lnTo>
                  <a:lnTo>
                    <a:pt x="29" y="532"/>
                  </a:lnTo>
                  <a:lnTo>
                    <a:pt x="32" y="531"/>
                  </a:lnTo>
                  <a:lnTo>
                    <a:pt x="30" y="527"/>
                  </a:lnTo>
                  <a:lnTo>
                    <a:pt x="32" y="531"/>
                  </a:lnTo>
                  <a:lnTo>
                    <a:pt x="41" y="530"/>
                  </a:lnTo>
                  <a:lnTo>
                    <a:pt x="41" y="523"/>
                  </a:lnTo>
                  <a:lnTo>
                    <a:pt x="25" y="521"/>
                  </a:lnTo>
                  <a:lnTo>
                    <a:pt x="21" y="521"/>
                  </a:lnTo>
                  <a:lnTo>
                    <a:pt x="21" y="523"/>
                  </a:lnTo>
                  <a:lnTo>
                    <a:pt x="25" y="523"/>
                  </a:lnTo>
                  <a:lnTo>
                    <a:pt x="25" y="521"/>
                  </a:lnTo>
                  <a:lnTo>
                    <a:pt x="21" y="521"/>
                  </a:lnTo>
                  <a:lnTo>
                    <a:pt x="22" y="525"/>
                  </a:lnTo>
                  <a:lnTo>
                    <a:pt x="25" y="523"/>
                  </a:lnTo>
                  <a:lnTo>
                    <a:pt x="24" y="519"/>
                  </a:lnTo>
                  <a:lnTo>
                    <a:pt x="25" y="523"/>
                  </a:lnTo>
                  <a:lnTo>
                    <a:pt x="30" y="522"/>
                  </a:lnTo>
                  <a:lnTo>
                    <a:pt x="29" y="518"/>
                  </a:lnTo>
                  <a:lnTo>
                    <a:pt x="29" y="522"/>
                  </a:lnTo>
                  <a:lnTo>
                    <a:pt x="41" y="522"/>
                  </a:lnTo>
                  <a:lnTo>
                    <a:pt x="35" y="516"/>
                  </a:lnTo>
                  <a:lnTo>
                    <a:pt x="34" y="514"/>
                  </a:lnTo>
                  <a:lnTo>
                    <a:pt x="26" y="514"/>
                  </a:lnTo>
                  <a:lnTo>
                    <a:pt x="26" y="517"/>
                  </a:lnTo>
                  <a:lnTo>
                    <a:pt x="30" y="517"/>
                  </a:lnTo>
                  <a:lnTo>
                    <a:pt x="30" y="516"/>
                  </a:lnTo>
                  <a:lnTo>
                    <a:pt x="26" y="516"/>
                  </a:lnTo>
                  <a:lnTo>
                    <a:pt x="26" y="519"/>
                  </a:lnTo>
                  <a:lnTo>
                    <a:pt x="29" y="519"/>
                  </a:lnTo>
                  <a:lnTo>
                    <a:pt x="30" y="513"/>
                  </a:lnTo>
                  <a:lnTo>
                    <a:pt x="28" y="512"/>
                  </a:lnTo>
                  <a:lnTo>
                    <a:pt x="26" y="514"/>
                  </a:lnTo>
                  <a:lnTo>
                    <a:pt x="30" y="514"/>
                  </a:lnTo>
                  <a:lnTo>
                    <a:pt x="30" y="510"/>
                  </a:lnTo>
                  <a:lnTo>
                    <a:pt x="25" y="510"/>
                  </a:lnTo>
                  <a:lnTo>
                    <a:pt x="25" y="513"/>
                  </a:lnTo>
                  <a:lnTo>
                    <a:pt x="29" y="513"/>
                  </a:lnTo>
                  <a:lnTo>
                    <a:pt x="29" y="509"/>
                  </a:lnTo>
                  <a:lnTo>
                    <a:pt x="24" y="509"/>
                  </a:lnTo>
                  <a:lnTo>
                    <a:pt x="24" y="512"/>
                  </a:lnTo>
                  <a:lnTo>
                    <a:pt x="25" y="516"/>
                  </a:lnTo>
                  <a:lnTo>
                    <a:pt x="32" y="514"/>
                  </a:lnTo>
                  <a:lnTo>
                    <a:pt x="30" y="510"/>
                  </a:lnTo>
                  <a:lnTo>
                    <a:pt x="30" y="514"/>
                  </a:lnTo>
                  <a:lnTo>
                    <a:pt x="41" y="514"/>
                  </a:lnTo>
                  <a:lnTo>
                    <a:pt x="41" y="506"/>
                  </a:lnTo>
                  <a:lnTo>
                    <a:pt x="32" y="506"/>
                  </a:lnTo>
                  <a:lnTo>
                    <a:pt x="32" y="509"/>
                  </a:lnTo>
                  <a:lnTo>
                    <a:pt x="35" y="509"/>
                  </a:lnTo>
                  <a:lnTo>
                    <a:pt x="35" y="505"/>
                  </a:lnTo>
                  <a:lnTo>
                    <a:pt x="33" y="505"/>
                  </a:lnTo>
                  <a:lnTo>
                    <a:pt x="28" y="504"/>
                  </a:lnTo>
                  <a:lnTo>
                    <a:pt x="26" y="506"/>
                  </a:lnTo>
                  <a:lnTo>
                    <a:pt x="28" y="510"/>
                  </a:lnTo>
                  <a:lnTo>
                    <a:pt x="30" y="509"/>
                  </a:lnTo>
                  <a:lnTo>
                    <a:pt x="29" y="505"/>
                  </a:lnTo>
                  <a:lnTo>
                    <a:pt x="29" y="509"/>
                  </a:lnTo>
                  <a:lnTo>
                    <a:pt x="35" y="509"/>
                  </a:lnTo>
                  <a:lnTo>
                    <a:pt x="35" y="501"/>
                  </a:lnTo>
                  <a:lnTo>
                    <a:pt x="28" y="501"/>
                  </a:lnTo>
                  <a:lnTo>
                    <a:pt x="28" y="504"/>
                  </a:lnTo>
                  <a:lnTo>
                    <a:pt x="32" y="504"/>
                  </a:lnTo>
                  <a:lnTo>
                    <a:pt x="32" y="500"/>
                  </a:lnTo>
                  <a:lnTo>
                    <a:pt x="26" y="500"/>
                  </a:lnTo>
                  <a:lnTo>
                    <a:pt x="26" y="503"/>
                  </a:lnTo>
                  <a:lnTo>
                    <a:pt x="29" y="505"/>
                  </a:lnTo>
                  <a:lnTo>
                    <a:pt x="33" y="501"/>
                  </a:lnTo>
                  <a:lnTo>
                    <a:pt x="29" y="497"/>
                  </a:lnTo>
                  <a:lnTo>
                    <a:pt x="26" y="500"/>
                  </a:lnTo>
                  <a:lnTo>
                    <a:pt x="30" y="500"/>
                  </a:lnTo>
                  <a:lnTo>
                    <a:pt x="30" y="499"/>
                  </a:lnTo>
                  <a:lnTo>
                    <a:pt x="26" y="499"/>
                  </a:lnTo>
                  <a:lnTo>
                    <a:pt x="26" y="503"/>
                  </a:lnTo>
                  <a:lnTo>
                    <a:pt x="29" y="503"/>
                  </a:lnTo>
                  <a:lnTo>
                    <a:pt x="37" y="495"/>
                  </a:lnTo>
                  <a:lnTo>
                    <a:pt x="28" y="495"/>
                  </a:lnTo>
                  <a:lnTo>
                    <a:pt x="28" y="497"/>
                  </a:lnTo>
                  <a:lnTo>
                    <a:pt x="32" y="497"/>
                  </a:lnTo>
                  <a:lnTo>
                    <a:pt x="32" y="494"/>
                  </a:lnTo>
                  <a:lnTo>
                    <a:pt x="29" y="494"/>
                  </a:lnTo>
                  <a:lnTo>
                    <a:pt x="26" y="492"/>
                  </a:lnTo>
                  <a:lnTo>
                    <a:pt x="25" y="495"/>
                  </a:lnTo>
                  <a:lnTo>
                    <a:pt x="25" y="499"/>
                  </a:lnTo>
                  <a:lnTo>
                    <a:pt x="37" y="497"/>
                  </a:lnTo>
                  <a:lnTo>
                    <a:pt x="38" y="496"/>
                  </a:lnTo>
                  <a:lnTo>
                    <a:pt x="38" y="497"/>
                  </a:lnTo>
                  <a:lnTo>
                    <a:pt x="42" y="496"/>
                  </a:lnTo>
                  <a:lnTo>
                    <a:pt x="41" y="490"/>
                  </a:lnTo>
                  <a:lnTo>
                    <a:pt x="35" y="490"/>
                  </a:lnTo>
                  <a:lnTo>
                    <a:pt x="25" y="488"/>
                  </a:lnTo>
                  <a:lnTo>
                    <a:pt x="25" y="495"/>
                  </a:lnTo>
                  <a:lnTo>
                    <a:pt x="30" y="495"/>
                  </a:lnTo>
                  <a:lnTo>
                    <a:pt x="30" y="490"/>
                  </a:lnTo>
                  <a:lnTo>
                    <a:pt x="26" y="490"/>
                  </a:lnTo>
                  <a:lnTo>
                    <a:pt x="26" y="494"/>
                  </a:lnTo>
                  <a:lnTo>
                    <a:pt x="35" y="494"/>
                  </a:lnTo>
                  <a:lnTo>
                    <a:pt x="30" y="487"/>
                  </a:lnTo>
                  <a:lnTo>
                    <a:pt x="28" y="484"/>
                  </a:lnTo>
                  <a:lnTo>
                    <a:pt x="24" y="484"/>
                  </a:lnTo>
                  <a:lnTo>
                    <a:pt x="24" y="487"/>
                  </a:lnTo>
                  <a:lnTo>
                    <a:pt x="25" y="491"/>
                  </a:lnTo>
                  <a:lnTo>
                    <a:pt x="28" y="490"/>
                  </a:lnTo>
                  <a:lnTo>
                    <a:pt x="26" y="486"/>
                  </a:lnTo>
                  <a:lnTo>
                    <a:pt x="26" y="490"/>
                  </a:lnTo>
                  <a:lnTo>
                    <a:pt x="42" y="490"/>
                  </a:lnTo>
                  <a:lnTo>
                    <a:pt x="42" y="482"/>
                  </a:lnTo>
                  <a:lnTo>
                    <a:pt x="29" y="482"/>
                  </a:lnTo>
                  <a:lnTo>
                    <a:pt x="29" y="484"/>
                  </a:lnTo>
                  <a:lnTo>
                    <a:pt x="33" y="484"/>
                  </a:lnTo>
                  <a:lnTo>
                    <a:pt x="33" y="482"/>
                  </a:lnTo>
                  <a:lnTo>
                    <a:pt x="30" y="479"/>
                  </a:lnTo>
                  <a:lnTo>
                    <a:pt x="28" y="482"/>
                  </a:lnTo>
                  <a:lnTo>
                    <a:pt x="32" y="482"/>
                  </a:lnTo>
                  <a:lnTo>
                    <a:pt x="32" y="478"/>
                  </a:lnTo>
                  <a:lnTo>
                    <a:pt x="26" y="478"/>
                  </a:lnTo>
                  <a:lnTo>
                    <a:pt x="26" y="481"/>
                  </a:lnTo>
                  <a:lnTo>
                    <a:pt x="30" y="481"/>
                  </a:lnTo>
                  <a:lnTo>
                    <a:pt x="30" y="479"/>
                  </a:lnTo>
                  <a:lnTo>
                    <a:pt x="26" y="479"/>
                  </a:lnTo>
                  <a:lnTo>
                    <a:pt x="28" y="483"/>
                  </a:lnTo>
                  <a:lnTo>
                    <a:pt x="32" y="482"/>
                  </a:lnTo>
                  <a:lnTo>
                    <a:pt x="38" y="481"/>
                  </a:lnTo>
                  <a:lnTo>
                    <a:pt x="37" y="474"/>
                  </a:lnTo>
                  <a:lnTo>
                    <a:pt x="33" y="474"/>
                  </a:lnTo>
                  <a:lnTo>
                    <a:pt x="33" y="477"/>
                  </a:lnTo>
                  <a:lnTo>
                    <a:pt x="37" y="477"/>
                  </a:lnTo>
                  <a:lnTo>
                    <a:pt x="37" y="474"/>
                  </a:lnTo>
                  <a:lnTo>
                    <a:pt x="33" y="470"/>
                  </a:lnTo>
                  <a:lnTo>
                    <a:pt x="29" y="470"/>
                  </a:lnTo>
                  <a:lnTo>
                    <a:pt x="29" y="473"/>
                  </a:lnTo>
                  <a:lnTo>
                    <a:pt x="33" y="473"/>
                  </a:lnTo>
                  <a:lnTo>
                    <a:pt x="33" y="469"/>
                  </a:lnTo>
                  <a:lnTo>
                    <a:pt x="28" y="469"/>
                  </a:lnTo>
                  <a:lnTo>
                    <a:pt x="28" y="471"/>
                  </a:lnTo>
                  <a:lnTo>
                    <a:pt x="32" y="471"/>
                  </a:lnTo>
                  <a:lnTo>
                    <a:pt x="32" y="470"/>
                  </a:lnTo>
                  <a:lnTo>
                    <a:pt x="28" y="470"/>
                  </a:lnTo>
                  <a:lnTo>
                    <a:pt x="28" y="474"/>
                  </a:lnTo>
                  <a:lnTo>
                    <a:pt x="32" y="474"/>
                  </a:lnTo>
                  <a:lnTo>
                    <a:pt x="39" y="473"/>
                  </a:lnTo>
                  <a:lnTo>
                    <a:pt x="43" y="471"/>
                  </a:lnTo>
                  <a:lnTo>
                    <a:pt x="42" y="465"/>
                  </a:lnTo>
                  <a:lnTo>
                    <a:pt x="39" y="465"/>
                  </a:lnTo>
                  <a:lnTo>
                    <a:pt x="39" y="468"/>
                  </a:lnTo>
                  <a:lnTo>
                    <a:pt x="41" y="465"/>
                  </a:lnTo>
                  <a:lnTo>
                    <a:pt x="33" y="464"/>
                  </a:lnTo>
                  <a:lnTo>
                    <a:pt x="29" y="464"/>
                  </a:lnTo>
                  <a:lnTo>
                    <a:pt x="29" y="466"/>
                  </a:lnTo>
                  <a:lnTo>
                    <a:pt x="30" y="470"/>
                  </a:lnTo>
                  <a:lnTo>
                    <a:pt x="35" y="469"/>
                  </a:lnTo>
                  <a:lnTo>
                    <a:pt x="38" y="468"/>
                  </a:lnTo>
                  <a:lnTo>
                    <a:pt x="38" y="461"/>
                  </a:lnTo>
                  <a:lnTo>
                    <a:pt x="33" y="461"/>
                  </a:lnTo>
                  <a:lnTo>
                    <a:pt x="33" y="464"/>
                  </a:lnTo>
                  <a:lnTo>
                    <a:pt x="37" y="464"/>
                  </a:lnTo>
                  <a:lnTo>
                    <a:pt x="37" y="459"/>
                  </a:lnTo>
                  <a:lnTo>
                    <a:pt x="34" y="459"/>
                  </a:lnTo>
                  <a:lnTo>
                    <a:pt x="32" y="457"/>
                  </a:lnTo>
                  <a:lnTo>
                    <a:pt x="30" y="460"/>
                  </a:lnTo>
                  <a:lnTo>
                    <a:pt x="34" y="460"/>
                  </a:lnTo>
                  <a:lnTo>
                    <a:pt x="34" y="459"/>
                  </a:lnTo>
                  <a:lnTo>
                    <a:pt x="30" y="459"/>
                  </a:lnTo>
                  <a:lnTo>
                    <a:pt x="30" y="462"/>
                  </a:lnTo>
                  <a:lnTo>
                    <a:pt x="39" y="462"/>
                  </a:lnTo>
                  <a:lnTo>
                    <a:pt x="39" y="457"/>
                  </a:lnTo>
                  <a:lnTo>
                    <a:pt x="35" y="457"/>
                  </a:lnTo>
                  <a:lnTo>
                    <a:pt x="35" y="461"/>
                  </a:lnTo>
                  <a:lnTo>
                    <a:pt x="51" y="461"/>
                  </a:lnTo>
                  <a:lnTo>
                    <a:pt x="51" y="453"/>
                  </a:lnTo>
                  <a:lnTo>
                    <a:pt x="47" y="453"/>
                  </a:lnTo>
                  <a:lnTo>
                    <a:pt x="35" y="452"/>
                  </a:lnTo>
                  <a:lnTo>
                    <a:pt x="33" y="452"/>
                  </a:lnTo>
                  <a:lnTo>
                    <a:pt x="33" y="455"/>
                  </a:lnTo>
                  <a:lnTo>
                    <a:pt x="37" y="455"/>
                  </a:lnTo>
                  <a:lnTo>
                    <a:pt x="37" y="453"/>
                  </a:lnTo>
                  <a:lnTo>
                    <a:pt x="33" y="453"/>
                  </a:lnTo>
                  <a:lnTo>
                    <a:pt x="33" y="457"/>
                  </a:lnTo>
                  <a:lnTo>
                    <a:pt x="38" y="457"/>
                  </a:lnTo>
                  <a:lnTo>
                    <a:pt x="38" y="449"/>
                  </a:lnTo>
                  <a:lnTo>
                    <a:pt x="33" y="449"/>
                  </a:lnTo>
                  <a:lnTo>
                    <a:pt x="33" y="452"/>
                  </a:lnTo>
                  <a:lnTo>
                    <a:pt x="35" y="449"/>
                  </a:lnTo>
                  <a:lnTo>
                    <a:pt x="34" y="448"/>
                  </a:lnTo>
                  <a:lnTo>
                    <a:pt x="32" y="451"/>
                  </a:lnTo>
                  <a:lnTo>
                    <a:pt x="35" y="451"/>
                  </a:lnTo>
                  <a:lnTo>
                    <a:pt x="35" y="449"/>
                  </a:lnTo>
                  <a:lnTo>
                    <a:pt x="32" y="449"/>
                  </a:lnTo>
                  <a:lnTo>
                    <a:pt x="34" y="452"/>
                  </a:lnTo>
                  <a:lnTo>
                    <a:pt x="35" y="451"/>
                  </a:lnTo>
                  <a:lnTo>
                    <a:pt x="33" y="448"/>
                  </a:lnTo>
                  <a:lnTo>
                    <a:pt x="33" y="452"/>
                  </a:lnTo>
                  <a:lnTo>
                    <a:pt x="42" y="452"/>
                  </a:lnTo>
                  <a:lnTo>
                    <a:pt x="37" y="446"/>
                  </a:lnTo>
                  <a:lnTo>
                    <a:pt x="35" y="444"/>
                  </a:lnTo>
                  <a:lnTo>
                    <a:pt x="33" y="447"/>
                  </a:lnTo>
                  <a:lnTo>
                    <a:pt x="37" y="447"/>
                  </a:lnTo>
                  <a:lnTo>
                    <a:pt x="37" y="443"/>
                  </a:lnTo>
                  <a:lnTo>
                    <a:pt x="32" y="443"/>
                  </a:lnTo>
                  <a:lnTo>
                    <a:pt x="32" y="446"/>
                  </a:lnTo>
                  <a:lnTo>
                    <a:pt x="35" y="446"/>
                  </a:lnTo>
                  <a:lnTo>
                    <a:pt x="35" y="442"/>
                  </a:lnTo>
                  <a:lnTo>
                    <a:pt x="33" y="439"/>
                  </a:lnTo>
                  <a:lnTo>
                    <a:pt x="30" y="442"/>
                  </a:lnTo>
                  <a:lnTo>
                    <a:pt x="32" y="446"/>
                  </a:lnTo>
                  <a:lnTo>
                    <a:pt x="34" y="444"/>
                  </a:lnTo>
                  <a:lnTo>
                    <a:pt x="33" y="440"/>
                  </a:lnTo>
                  <a:lnTo>
                    <a:pt x="33" y="444"/>
                  </a:lnTo>
                  <a:lnTo>
                    <a:pt x="48" y="444"/>
                  </a:lnTo>
                  <a:lnTo>
                    <a:pt x="48" y="439"/>
                  </a:lnTo>
                  <a:lnTo>
                    <a:pt x="44" y="439"/>
                  </a:lnTo>
                  <a:lnTo>
                    <a:pt x="44" y="443"/>
                  </a:lnTo>
                  <a:lnTo>
                    <a:pt x="47" y="443"/>
                  </a:lnTo>
                  <a:lnTo>
                    <a:pt x="48" y="436"/>
                  </a:lnTo>
                  <a:lnTo>
                    <a:pt x="41" y="435"/>
                  </a:lnTo>
                  <a:lnTo>
                    <a:pt x="34" y="435"/>
                  </a:lnTo>
                  <a:lnTo>
                    <a:pt x="34" y="438"/>
                  </a:lnTo>
                  <a:lnTo>
                    <a:pt x="38" y="438"/>
                  </a:lnTo>
                  <a:lnTo>
                    <a:pt x="38" y="433"/>
                  </a:lnTo>
                  <a:lnTo>
                    <a:pt x="32" y="433"/>
                  </a:lnTo>
                  <a:lnTo>
                    <a:pt x="32" y="435"/>
                  </a:lnTo>
                  <a:lnTo>
                    <a:pt x="35" y="435"/>
                  </a:lnTo>
                  <a:lnTo>
                    <a:pt x="35" y="434"/>
                  </a:lnTo>
                  <a:lnTo>
                    <a:pt x="32" y="434"/>
                  </a:lnTo>
                  <a:lnTo>
                    <a:pt x="32" y="438"/>
                  </a:lnTo>
                  <a:lnTo>
                    <a:pt x="39" y="438"/>
                  </a:lnTo>
                  <a:lnTo>
                    <a:pt x="39" y="433"/>
                  </a:lnTo>
                  <a:lnTo>
                    <a:pt x="35" y="433"/>
                  </a:lnTo>
                  <a:lnTo>
                    <a:pt x="35" y="436"/>
                  </a:lnTo>
                  <a:lnTo>
                    <a:pt x="43" y="436"/>
                  </a:lnTo>
                  <a:lnTo>
                    <a:pt x="50" y="435"/>
                  </a:lnTo>
                  <a:lnTo>
                    <a:pt x="48" y="429"/>
                  </a:lnTo>
                  <a:lnTo>
                    <a:pt x="37" y="427"/>
                  </a:lnTo>
                  <a:lnTo>
                    <a:pt x="37" y="430"/>
                  </a:lnTo>
                  <a:lnTo>
                    <a:pt x="41" y="430"/>
                  </a:lnTo>
                  <a:lnTo>
                    <a:pt x="41" y="429"/>
                  </a:lnTo>
                  <a:lnTo>
                    <a:pt x="37" y="429"/>
                  </a:lnTo>
                  <a:lnTo>
                    <a:pt x="38" y="433"/>
                  </a:lnTo>
                  <a:lnTo>
                    <a:pt x="41" y="431"/>
                  </a:lnTo>
                  <a:lnTo>
                    <a:pt x="44" y="429"/>
                  </a:lnTo>
                  <a:lnTo>
                    <a:pt x="42" y="425"/>
                  </a:lnTo>
                  <a:lnTo>
                    <a:pt x="41" y="424"/>
                  </a:lnTo>
                  <a:lnTo>
                    <a:pt x="37" y="424"/>
                  </a:lnTo>
                  <a:lnTo>
                    <a:pt x="37" y="426"/>
                  </a:lnTo>
                  <a:lnTo>
                    <a:pt x="41" y="426"/>
                  </a:lnTo>
                  <a:lnTo>
                    <a:pt x="41" y="424"/>
                  </a:lnTo>
                  <a:lnTo>
                    <a:pt x="37" y="424"/>
                  </a:lnTo>
                  <a:lnTo>
                    <a:pt x="37" y="427"/>
                  </a:lnTo>
                  <a:lnTo>
                    <a:pt x="43" y="427"/>
                  </a:lnTo>
                  <a:lnTo>
                    <a:pt x="43" y="418"/>
                  </a:lnTo>
                  <a:lnTo>
                    <a:pt x="37" y="418"/>
                  </a:lnTo>
                  <a:lnTo>
                    <a:pt x="37" y="421"/>
                  </a:lnTo>
                  <a:lnTo>
                    <a:pt x="41" y="421"/>
                  </a:lnTo>
                  <a:lnTo>
                    <a:pt x="41" y="420"/>
                  </a:lnTo>
                  <a:lnTo>
                    <a:pt x="37" y="420"/>
                  </a:lnTo>
                  <a:lnTo>
                    <a:pt x="37" y="424"/>
                  </a:lnTo>
                  <a:lnTo>
                    <a:pt x="42" y="424"/>
                  </a:lnTo>
                  <a:lnTo>
                    <a:pt x="42" y="418"/>
                  </a:lnTo>
                  <a:lnTo>
                    <a:pt x="38" y="418"/>
                  </a:lnTo>
                  <a:lnTo>
                    <a:pt x="39" y="422"/>
                  </a:lnTo>
                  <a:lnTo>
                    <a:pt x="44" y="420"/>
                  </a:lnTo>
                  <a:lnTo>
                    <a:pt x="44" y="413"/>
                  </a:lnTo>
                  <a:lnTo>
                    <a:pt x="38" y="413"/>
                  </a:lnTo>
                  <a:lnTo>
                    <a:pt x="38" y="416"/>
                  </a:lnTo>
                  <a:lnTo>
                    <a:pt x="39" y="413"/>
                  </a:lnTo>
                  <a:lnTo>
                    <a:pt x="35" y="412"/>
                  </a:lnTo>
                  <a:lnTo>
                    <a:pt x="34" y="414"/>
                  </a:lnTo>
                  <a:lnTo>
                    <a:pt x="35" y="418"/>
                  </a:lnTo>
                  <a:lnTo>
                    <a:pt x="44" y="417"/>
                  </a:lnTo>
                  <a:lnTo>
                    <a:pt x="43" y="413"/>
                  </a:lnTo>
                  <a:lnTo>
                    <a:pt x="43" y="417"/>
                  </a:lnTo>
                  <a:lnTo>
                    <a:pt x="57" y="417"/>
                  </a:lnTo>
                  <a:lnTo>
                    <a:pt x="57" y="409"/>
                  </a:lnTo>
                  <a:lnTo>
                    <a:pt x="48" y="409"/>
                  </a:lnTo>
                  <a:lnTo>
                    <a:pt x="48" y="412"/>
                  </a:lnTo>
                  <a:lnTo>
                    <a:pt x="52" y="412"/>
                  </a:lnTo>
                  <a:lnTo>
                    <a:pt x="52" y="408"/>
                  </a:lnTo>
                  <a:lnTo>
                    <a:pt x="48" y="408"/>
                  </a:lnTo>
                  <a:lnTo>
                    <a:pt x="37" y="407"/>
                  </a:lnTo>
                  <a:lnTo>
                    <a:pt x="37" y="409"/>
                  </a:lnTo>
                  <a:lnTo>
                    <a:pt x="38" y="413"/>
                  </a:lnTo>
                  <a:lnTo>
                    <a:pt x="41" y="412"/>
                  </a:lnTo>
                  <a:lnTo>
                    <a:pt x="39" y="408"/>
                  </a:lnTo>
                  <a:lnTo>
                    <a:pt x="39" y="412"/>
                  </a:lnTo>
                  <a:lnTo>
                    <a:pt x="42" y="412"/>
                  </a:lnTo>
                  <a:lnTo>
                    <a:pt x="50" y="404"/>
                  </a:lnTo>
                  <a:lnTo>
                    <a:pt x="39" y="404"/>
                  </a:lnTo>
                  <a:lnTo>
                    <a:pt x="39" y="407"/>
                  </a:lnTo>
                  <a:lnTo>
                    <a:pt x="43" y="407"/>
                  </a:lnTo>
                  <a:lnTo>
                    <a:pt x="43" y="405"/>
                  </a:lnTo>
                  <a:lnTo>
                    <a:pt x="39" y="405"/>
                  </a:lnTo>
                  <a:lnTo>
                    <a:pt x="39" y="409"/>
                  </a:lnTo>
                  <a:lnTo>
                    <a:pt x="46" y="409"/>
                  </a:lnTo>
                  <a:lnTo>
                    <a:pt x="46" y="400"/>
                  </a:lnTo>
                  <a:lnTo>
                    <a:pt x="41" y="400"/>
                  </a:lnTo>
                  <a:lnTo>
                    <a:pt x="41" y="403"/>
                  </a:lnTo>
                  <a:lnTo>
                    <a:pt x="42" y="400"/>
                  </a:lnTo>
                  <a:lnTo>
                    <a:pt x="39" y="399"/>
                  </a:lnTo>
                  <a:lnTo>
                    <a:pt x="38" y="402"/>
                  </a:lnTo>
                  <a:lnTo>
                    <a:pt x="38" y="405"/>
                  </a:lnTo>
                  <a:lnTo>
                    <a:pt x="46" y="405"/>
                  </a:lnTo>
                  <a:lnTo>
                    <a:pt x="54" y="404"/>
                  </a:lnTo>
                  <a:lnTo>
                    <a:pt x="54" y="398"/>
                  </a:lnTo>
                  <a:lnTo>
                    <a:pt x="48" y="396"/>
                  </a:lnTo>
                  <a:lnTo>
                    <a:pt x="44" y="395"/>
                  </a:lnTo>
                  <a:lnTo>
                    <a:pt x="43" y="398"/>
                  </a:lnTo>
                  <a:lnTo>
                    <a:pt x="47" y="398"/>
                  </a:lnTo>
                  <a:lnTo>
                    <a:pt x="47" y="396"/>
                  </a:lnTo>
                  <a:lnTo>
                    <a:pt x="43" y="396"/>
                  </a:lnTo>
                  <a:lnTo>
                    <a:pt x="43" y="400"/>
                  </a:lnTo>
                  <a:lnTo>
                    <a:pt x="47" y="400"/>
                  </a:lnTo>
                  <a:lnTo>
                    <a:pt x="54" y="394"/>
                  </a:lnTo>
                  <a:lnTo>
                    <a:pt x="43" y="391"/>
                  </a:lnTo>
                  <a:lnTo>
                    <a:pt x="42" y="394"/>
                  </a:lnTo>
                  <a:lnTo>
                    <a:pt x="42" y="398"/>
                  </a:lnTo>
                  <a:lnTo>
                    <a:pt x="47" y="398"/>
                  </a:lnTo>
                  <a:lnTo>
                    <a:pt x="47" y="392"/>
                  </a:lnTo>
                  <a:lnTo>
                    <a:pt x="43" y="392"/>
                  </a:lnTo>
                  <a:lnTo>
                    <a:pt x="43" y="396"/>
                  </a:lnTo>
                  <a:lnTo>
                    <a:pt x="48" y="396"/>
                  </a:lnTo>
                  <a:lnTo>
                    <a:pt x="48" y="389"/>
                  </a:lnTo>
                  <a:lnTo>
                    <a:pt x="46" y="389"/>
                  </a:lnTo>
                  <a:lnTo>
                    <a:pt x="41" y="387"/>
                  </a:lnTo>
                  <a:lnTo>
                    <a:pt x="39" y="390"/>
                  </a:lnTo>
                  <a:lnTo>
                    <a:pt x="39" y="394"/>
                  </a:lnTo>
                  <a:lnTo>
                    <a:pt x="47" y="394"/>
                  </a:lnTo>
                  <a:lnTo>
                    <a:pt x="47" y="389"/>
                  </a:lnTo>
                  <a:lnTo>
                    <a:pt x="43" y="389"/>
                  </a:lnTo>
                  <a:lnTo>
                    <a:pt x="43" y="392"/>
                  </a:lnTo>
                  <a:lnTo>
                    <a:pt x="63" y="392"/>
                  </a:lnTo>
                  <a:lnTo>
                    <a:pt x="63" y="385"/>
                  </a:lnTo>
                  <a:lnTo>
                    <a:pt x="51" y="385"/>
                  </a:lnTo>
                  <a:lnTo>
                    <a:pt x="51" y="387"/>
                  </a:lnTo>
                  <a:lnTo>
                    <a:pt x="55" y="387"/>
                  </a:lnTo>
                  <a:lnTo>
                    <a:pt x="55" y="383"/>
                  </a:lnTo>
                  <a:lnTo>
                    <a:pt x="43" y="383"/>
                  </a:lnTo>
                  <a:lnTo>
                    <a:pt x="43" y="386"/>
                  </a:lnTo>
                  <a:lnTo>
                    <a:pt x="44" y="383"/>
                  </a:lnTo>
                  <a:lnTo>
                    <a:pt x="37" y="382"/>
                  </a:lnTo>
                  <a:lnTo>
                    <a:pt x="35" y="385"/>
                  </a:lnTo>
                  <a:lnTo>
                    <a:pt x="38" y="387"/>
                  </a:lnTo>
                  <a:lnTo>
                    <a:pt x="41" y="385"/>
                  </a:lnTo>
                  <a:lnTo>
                    <a:pt x="41" y="378"/>
                  </a:lnTo>
                  <a:lnTo>
                    <a:pt x="34" y="378"/>
                  </a:lnTo>
                  <a:lnTo>
                    <a:pt x="34" y="381"/>
                  </a:lnTo>
                  <a:lnTo>
                    <a:pt x="38" y="381"/>
                  </a:lnTo>
                  <a:lnTo>
                    <a:pt x="38" y="378"/>
                  </a:lnTo>
                  <a:lnTo>
                    <a:pt x="34" y="378"/>
                  </a:lnTo>
                  <a:lnTo>
                    <a:pt x="35" y="382"/>
                  </a:lnTo>
                  <a:lnTo>
                    <a:pt x="42" y="381"/>
                  </a:lnTo>
                  <a:lnTo>
                    <a:pt x="41" y="377"/>
                  </a:lnTo>
                  <a:lnTo>
                    <a:pt x="41" y="381"/>
                  </a:lnTo>
                  <a:lnTo>
                    <a:pt x="54" y="379"/>
                  </a:lnTo>
                  <a:lnTo>
                    <a:pt x="54" y="373"/>
                  </a:lnTo>
                  <a:lnTo>
                    <a:pt x="47" y="373"/>
                  </a:lnTo>
                  <a:lnTo>
                    <a:pt x="47" y="376"/>
                  </a:lnTo>
                  <a:lnTo>
                    <a:pt x="51" y="376"/>
                  </a:lnTo>
                  <a:lnTo>
                    <a:pt x="51" y="372"/>
                  </a:lnTo>
                  <a:lnTo>
                    <a:pt x="38" y="372"/>
                  </a:lnTo>
                  <a:lnTo>
                    <a:pt x="38" y="374"/>
                  </a:lnTo>
                  <a:lnTo>
                    <a:pt x="39" y="372"/>
                  </a:lnTo>
                  <a:lnTo>
                    <a:pt x="35" y="370"/>
                  </a:lnTo>
                  <a:lnTo>
                    <a:pt x="34" y="373"/>
                  </a:lnTo>
                  <a:lnTo>
                    <a:pt x="34" y="377"/>
                  </a:lnTo>
                  <a:lnTo>
                    <a:pt x="38" y="377"/>
                  </a:lnTo>
                  <a:lnTo>
                    <a:pt x="43" y="372"/>
                  </a:lnTo>
                  <a:lnTo>
                    <a:pt x="39" y="368"/>
                  </a:lnTo>
                  <a:lnTo>
                    <a:pt x="33" y="368"/>
                  </a:lnTo>
                  <a:lnTo>
                    <a:pt x="33" y="370"/>
                  </a:lnTo>
                  <a:lnTo>
                    <a:pt x="37" y="370"/>
                  </a:lnTo>
                  <a:lnTo>
                    <a:pt x="37" y="369"/>
                  </a:lnTo>
                  <a:lnTo>
                    <a:pt x="33" y="369"/>
                  </a:lnTo>
                  <a:lnTo>
                    <a:pt x="33" y="373"/>
                  </a:lnTo>
                  <a:lnTo>
                    <a:pt x="37" y="373"/>
                  </a:lnTo>
                  <a:lnTo>
                    <a:pt x="39" y="372"/>
                  </a:lnTo>
                  <a:lnTo>
                    <a:pt x="39" y="365"/>
                  </a:lnTo>
                  <a:lnTo>
                    <a:pt x="35" y="364"/>
                  </a:lnTo>
                  <a:lnTo>
                    <a:pt x="29" y="364"/>
                  </a:lnTo>
                  <a:lnTo>
                    <a:pt x="29" y="367"/>
                  </a:lnTo>
                  <a:lnTo>
                    <a:pt x="30" y="370"/>
                  </a:lnTo>
                  <a:lnTo>
                    <a:pt x="35" y="369"/>
                  </a:lnTo>
                  <a:lnTo>
                    <a:pt x="44" y="368"/>
                  </a:lnTo>
                  <a:lnTo>
                    <a:pt x="50" y="367"/>
                  </a:lnTo>
                  <a:lnTo>
                    <a:pt x="48" y="360"/>
                  </a:lnTo>
                  <a:lnTo>
                    <a:pt x="44" y="360"/>
                  </a:lnTo>
                  <a:lnTo>
                    <a:pt x="34" y="359"/>
                  </a:lnTo>
                  <a:lnTo>
                    <a:pt x="34" y="365"/>
                  </a:lnTo>
                  <a:lnTo>
                    <a:pt x="41" y="365"/>
                  </a:lnTo>
                  <a:lnTo>
                    <a:pt x="41" y="355"/>
                  </a:lnTo>
                  <a:lnTo>
                    <a:pt x="32" y="355"/>
                  </a:lnTo>
                  <a:lnTo>
                    <a:pt x="32" y="357"/>
                  </a:lnTo>
                  <a:lnTo>
                    <a:pt x="35" y="357"/>
                  </a:lnTo>
                  <a:lnTo>
                    <a:pt x="35" y="356"/>
                  </a:lnTo>
                  <a:lnTo>
                    <a:pt x="32" y="356"/>
                  </a:lnTo>
                  <a:lnTo>
                    <a:pt x="32" y="360"/>
                  </a:lnTo>
                  <a:lnTo>
                    <a:pt x="37" y="360"/>
                  </a:lnTo>
                  <a:lnTo>
                    <a:pt x="37" y="355"/>
                  </a:lnTo>
                  <a:lnTo>
                    <a:pt x="33" y="355"/>
                  </a:lnTo>
                  <a:lnTo>
                    <a:pt x="33" y="359"/>
                  </a:lnTo>
                  <a:lnTo>
                    <a:pt x="34" y="359"/>
                  </a:lnTo>
                  <a:lnTo>
                    <a:pt x="35" y="352"/>
                  </a:lnTo>
                  <a:lnTo>
                    <a:pt x="30" y="351"/>
                  </a:lnTo>
                  <a:lnTo>
                    <a:pt x="29" y="354"/>
                  </a:lnTo>
                  <a:lnTo>
                    <a:pt x="29" y="357"/>
                  </a:lnTo>
                  <a:lnTo>
                    <a:pt x="41" y="356"/>
                  </a:lnTo>
                  <a:lnTo>
                    <a:pt x="42" y="355"/>
                  </a:lnTo>
                  <a:lnTo>
                    <a:pt x="42" y="356"/>
                  </a:lnTo>
                  <a:lnTo>
                    <a:pt x="47" y="355"/>
                  </a:lnTo>
                  <a:lnTo>
                    <a:pt x="46" y="348"/>
                  </a:lnTo>
                  <a:lnTo>
                    <a:pt x="35" y="347"/>
                  </a:lnTo>
                  <a:lnTo>
                    <a:pt x="35" y="350"/>
                  </a:lnTo>
                  <a:lnTo>
                    <a:pt x="37" y="347"/>
                  </a:lnTo>
                  <a:lnTo>
                    <a:pt x="32" y="346"/>
                  </a:lnTo>
                  <a:lnTo>
                    <a:pt x="30" y="348"/>
                  </a:lnTo>
                  <a:lnTo>
                    <a:pt x="32" y="352"/>
                  </a:lnTo>
                  <a:lnTo>
                    <a:pt x="34" y="351"/>
                  </a:lnTo>
                  <a:lnTo>
                    <a:pt x="33" y="345"/>
                  </a:lnTo>
                  <a:lnTo>
                    <a:pt x="30" y="345"/>
                  </a:lnTo>
                  <a:lnTo>
                    <a:pt x="30" y="347"/>
                  </a:lnTo>
                  <a:lnTo>
                    <a:pt x="34" y="347"/>
                  </a:lnTo>
                  <a:lnTo>
                    <a:pt x="34" y="346"/>
                  </a:lnTo>
                  <a:lnTo>
                    <a:pt x="30" y="346"/>
                  </a:lnTo>
                  <a:lnTo>
                    <a:pt x="30" y="350"/>
                  </a:lnTo>
                  <a:lnTo>
                    <a:pt x="32" y="350"/>
                  </a:lnTo>
                  <a:lnTo>
                    <a:pt x="33" y="343"/>
                  </a:lnTo>
                  <a:lnTo>
                    <a:pt x="30" y="342"/>
                  </a:lnTo>
                  <a:lnTo>
                    <a:pt x="29" y="345"/>
                  </a:lnTo>
                  <a:lnTo>
                    <a:pt x="32" y="342"/>
                  </a:lnTo>
                  <a:lnTo>
                    <a:pt x="29" y="339"/>
                  </a:lnTo>
                  <a:lnTo>
                    <a:pt x="26" y="342"/>
                  </a:lnTo>
                  <a:lnTo>
                    <a:pt x="26" y="346"/>
                  </a:lnTo>
                  <a:lnTo>
                    <a:pt x="37" y="346"/>
                  </a:lnTo>
                  <a:lnTo>
                    <a:pt x="37" y="341"/>
                  </a:lnTo>
                  <a:lnTo>
                    <a:pt x="33" y="341"/>
                  </a:lnTo>
                  <a:lnTo>
                    <a:pt x="33" y="345"/>
                  </a:lnTo>
                  <a:lnTo>
                    <a:pt x="46" y="345"/>
                  </a:lnTo>
                  <a:lnTo>
                    <a:pt x="46" y="337"/>
                  </a:lnTo>
                  <a:lnTo>
                    <a:pt x="35" y="337"/>
                  </a:lnTo>
                  <a:lnTo>
                    <a:pt x="35" y="339"/>
                  </a:lnTo>
                  <a:lnTo>
                    <a:pt x="37" y="337"/>
                  </a:lnTo>
                  <a:lnTo>
                    <a:pt x="29" y="335"/>
                  </a:lnTo>
                  <a:lnTo>
                    <a:pt x="28" y="338"/>
                  </a:lnTo>
                  <a:lnTo>
                    <a:pt x="32" y="338"/>
                  </a:lnTo>
                  <a:lnTo>
                    <a:pt x="32" y="337"/>
                  </a:lnTo>
                  <a:lnTo>
                    <a:pt x="28" y="337"/>
                  </a:lnTo>
                  <a:lnTo>
                    <a:pt x="28" y="341"/>
                  </a:lnTo>
                  <a:lnTo>
                    <a:pt x="32" y="341"/>
                  </a:lnTo>
                  <a:lnTo>
                    <a:pt x="34" y="338"/>
                  </a:lnTo>
                  <a:lnTo>
                    <a:pt x="38" y="333"/>
                  </a:lnTo>
                  <a:lnTo>
                    <a:pt x="33" y="333"/>
                  </a:lnTo>
                  <a:lnTo>
                    <a:pt x="26" y="332"/>
                  </a:lnTo>
                  <a:lnTo>
                    <a:pt x="25" y="334"/>
                  </a:lnTo>
                  <a:lnTo>
                    <a:pt x="26" y="338"/>
                  </a:lnTo>
                  <a:lnTo>
                    <a:pt x="32" y="337"/>
                  </a:lnTo>
                  <a:lnTo>
                    <a:pt x="38" y="335"/>
                  </a:lnTo>
                  <a:lnTo>
                    <a:pt x="43" y="334"/>
                  </a:lnTo>
                  <a:lnTo>
                    <a:pt x="42" y="328"/>
                  </a:lnTo>
                  <a:lnTo>
                    <a:pt x="39" y="328"/>
                  </a:lnTo>
                  <a:lnTo>
                    <a:pt x="39" y="330"/>
                  </a:lnTo>
                  <a:lnTo>
                    <a:pt x="41" y="328"/>
                  </a:lnTo>
                  <a:lnTo>
                    <a:pt x="32" y="326"/>
                  </a:lnTo>
                  <a:lnTo>
                    <a:pt x="30" y="329"/>
                  </a:lnTo>
                  <a:lnTo>
                    <a:pt x="30" y="333"/>
                  </a:lnTo>
                  <a:lnTo>
                    <a:pt x="35" y="333"/>
                  </a:lnTo>
                  <a:lnTo>
                    <a:pt x="35" y="324"/>
                  </a:lnTo>
                  <a:lnTo>
                    <a:pt x="33" y="324"/>
                  </a:lnTo>
                  <a:lnTo>
                    <a:pt x="30" y="322"/>
                  </a:lnTo>
                  <a:lnTo>
                    <a:pt x="29" y="325"/>
                  </a:lnTo>
                  <a:lnTo>
                    <a:pt x="33" y="325"/>
                  </a:lnTo>
                  <a:lnTo>
                    <a:pt x="33" y="324"/>
                  </a:lnTo>
                  <a:lnTo>
                    <a:pt x="29" y="324"/>
                  </a:lnTo>
                  <a:lnTo>
                    <a:pt x="29" y="328"/>
                  </a:lnTo>
                  <a:lnTo>
                    <a:pt x="38" y="328"/>
                  </a:lnTo>
                  <a:lnTo>
                    <a:pt x="33" y="321"/>
                  </a:lnTo>
                  <a:lnTo>
                    <a:pt x="32" y="320"/>
                  </a:lnTo>
                  <a:lnTo>
                    <a:pt x="26" y="320"/>
                  </a:lnTo>
                  <a:lnTo>
                    <a:pt x="26" y="322"/>
                  </a:lnTo>
                  <a:lnTo>
                    <a:pt x="28" y="326"/>
                  </a:lnTo>
                  <a:lnTo>
                    <a:pt x="33" y="325"/>
                  </a:lnTo>
                  <a:lnTo>
                    <a:pt x="46" y="322"/>
                  </a:lnTo>
                  <a:lnTo>
                    <a:pt x="44" y="316"/>
                  </a:lnTo>
                  <a:lnTo>
                    <a:pt x="35" y="316"/>
                  </a:lnTo>
                  <a:lnTo>
                    <a:pt x="35" y="319"/>
                  </a:lnTo>
                  <a:lnTo>
                    <a:pt x="37" y="316"/>
                  </a:lnTo>
                  <a:lnTo>
                    <a:pt x="32" y="315"/>
                  </a:lnTo>
                  <a:lnTo>
                    <a:pt x="30" y="317"/>
                  </a:lnTo>
                  <a:lnTo>
                    <a:pt x="33" y="320"/>
                  </a:lnTo>
                  <a:lnTo>
                    <a:pt x="35" y="317"/>
                  </a:lnTo>
                  <a:lnTo>
                    <a:pt x="35" y="311"/>
                  </a:lnTo>
                  <a:lnTo>
                    <a:pt x="29" y="311"/>
                  </a:lnTo>
                  <a:lnTo>
                    <a:pt x="29" y="313"/>
                  </a:lnTo>
                  <a:lnTo>
                    <a:pt x="33" y="313"/>
                  </a:lnTo>
                  <a:lnTo>
                    <a:pt x="33" y="312"/>
                  </a:lnTo>
                  <a:lnTo>
                    <a:pt x="29" y="312"/>
                  </a:lnTo>
                  <a:lnTo>
                    <a:pt x="30" y="316"/>
                  </a:lnTo>
                  <a:lnTo>
                    <a:pt x="34" y="315"/>
                  </a:lnTo>
                  <a:lnTo>
                    <a:pt x="39" y="312"/>
                  </a:lnTo>
                  <a:lnTo>
                    <a:pt x="34" y="307"/>
                  </a:lnTo>
                  <a:lnTo>
                    <a:pt x="29" y="307"/>
                  </a:lnTo>
                  <a:lnTo>
                    <a:pt x="29" y="310"/>
                  </a:lnTo>
                  <a:lnTo>
                    <a:pt x="33" y="310"/>
                  </a:lnTo>
                  <a:lnTo>
                    <a:pt x="33" y="308"/>
                  </a:lnTo>
                  <a:lnTo>
                    <a:pt x="29" y="308"/>
                  </a:lnTo>
                  <a:lnTo>
                    <a:pt x="29" y="312"/>
                  </a:lnTo>
                  <a:lnTo>
                    <a:pt x="34" y="312"/>
                  </a:lnTo>
                  <a:lnTo>
                    <a:pt x="34" y="304"/>
                  </a:lnTo>
                  <a:lnTo>
                    <a:pt x="29" y="304"/>
                  </a:lnTo>
                  <a:lnTo>
                    <a:pt x="29" y="307"/>
                  </a:lnTo>
                  <a:lnTo>
                    <a:pt x="30" y="304"/>
                  </a:lnTo>
                  <a:lnTo>
                    <a:pt x="28" y="303"/>
                  </a:lnTo>
                  <a:lnTo>
                    <a:pt x="26" y="306"/>
                  </a:lnTo>
                  <a:lnTo>
                    <a:pt x="29" y="303"/>
                  </a:lnTo>
                  <a:lnTo>
                    <a:pt x="28" y="302"/>
                  </a:lnTo>
                  <a:lnTo>
                    <a:pt x="25" y="304"/>
                  </a:lnTo>
                  <a:lnTo>
                    <a:pt x="25" y="308"/>
                  </a:lnTo>
                  <a:lnTo>
                    <a:pt x="38" y="307"/>
                  </a:lnTo>
                  <a:lnTo>
                    <a:pt x="55" y="307"/>
                  </a:lnTo>
                  <a:lnTo>
                    <a:pt x="50" y="300"/>
                  </a:lnTo>
                  <a:lnTo>
                    <a:pt x="48" y="299"/>
                  </a:lnTo>
                  <a:lnTo>
                    <a:pt x="37" y="299"/>
                  </a:lnTo>
                  <a:lnTo>
                    <a:pt x="37" y="302"/>
                  </a:lnTo>
                  <a:lnTo>
                    <a:pt x="38" y="299"/>
                  </a:lnTo>
                  <a:lnTo>
                    <a:pt x="30" y="298"/>
                  </a:lnTo>
                  <a:lnTo>
                    <a:pt x="29" y="300"/>
                  </a:lnTo>
                  <a:lnTo>
                    <a:pt x="29" y="304"/>
                  </a:lnTo>
                  <a:lnTo>
                    <a:pt x="35" y="304"/>
                  </a:lnTo>
                  <a:lnTo>
                    <a:pt x="35" y="297"/>
                  </a:lnTo>
                  <a:lnTo>
                    <a:pt x="33" y="297"/>
                  </a:lnTo>
                  <a:lnTo>
                    <a:pt x="29" y="295"/>
                  </a:lnTo>
                  <a:lnTo>
                    <a:pt x="28" y="298"/>
                  </a:lnTo>
                  <a:lnTo>
                    <a:pt x="30" y="300"/>
                  </a:lnTo>
                  <a:lnTo>
                    <a:pt x="37" y="294"/>
                  </a:lnTo>
                  <a:lnTo>
                    <a:pt x="28" y="294"/>
                  </a:lnTo>
                  <a:lnTo>
                    <a:pt x="28" y="297"/>
                  </a:lnTo>
                  <a:lnTo>
                    <a:pt x="32" y="297"/>
                  </a:lnTo>
                  <a:lnTo>
                    <a:pt x="32" y="295"/>
                  </a:lnTo>
                  <a:lnTo>
                    <a:pt x="28" y="295"/>
                  </a:lnTo>
                  <a:lnTo>
                    <a:pt x="28" y="299"/>
                  </a:lnTo>
                  <a:lnTo>
                    <a:pt x="33" y="299"/>
                  </a:lnTo>
                  <a:lnTo>
                    <a:pt x="33" y="293"/>
                  </a:lnTo>
                  <a:lnTo>
                    <a:pt x="30" y="290"/>
                  </a:lnTo>
                  <a:lnTo>
                    <a:pt x="28" y="293"/>
                  </a:lnTo>
                  <a:lnTo>
                    <a:pt x="28" y="297"/>
                  </a:lnTo>
                  <a:lnTo>
                    <a:pt x="37" y="297"/>
                  </a:lnTo>
                  <a:lnTo>
                    <a:pt x="32" y="290"/>
                  </a:lnTo>
                  <a:lnTo>
                    <a:pt x="30" y="289"/>
                  </a:lnTo>
                  <a:lnTo>
                    <a:pt x="28" y="291"/>
                  </a:lnTo>
                  <a:lnTo>
                    <a:pt x="29" y="295"/>
                  </a:lnTo>
                  <a:lnTo>
                    <a:pt x="35" y="294"/>
                  </a:lnTo>
                  <a:lnTo>
                    <a:pt x="34" y="290"/>
                  </a:lnTo>
                  <a:lnTo>
                    <a:pt x="34" y="294"/>
                  </a:lnTo>
                  <a:lnTo>
                    <a:pt x="42" y="294"/>
                  </a:lnTo>
                  <a:lnTo>
                    <a:pt x="46" y="293"/>
                  </a:lnTo>
                  <a:lnTo>
                    <a:pt x="44" y="286"/>
                  </a:lnTo>
                  <a:lnTo>
                    <a:pt x="39" y="286"/>
                  </a:lnTo>
                  <a:lnTo>
                    <a:pt x="39" y="289"/>
                  </a:lnTo>
                  <a:lnTo>
                    <a:pt x="41" y="286"/>
                  </a:lnTo>
                  <a:lnTo>
                    <a:pt x="33" y="285"/>
                  </a:lnTo>
                  <a:lnTo>
                    <a:pt x="32" y="288"/>
                  </a:lnTo>
                  <a:lnTo>
                    <a:pt x="35" y="288"/>
                  </a:lnTo>
                  <a:lnTo>
                    <a:pt x="35" y="282"/>
                  </a:lnTo>
                  <a:lnTo>
                    <a:pt x="29" y="282"/>
                  </a:lnTo>
                  <a:lnTo>
                    <a:pt x="29" y="285"/>
                  </a:lnTo>
                  <a:lnTo>
                    <a:pt x="33" y="285"/>
                  </a:lnTo>
                  <a:lnTo>
                    <a:pt x="33" y="284"/>
                  </a:lnTo>
                  <a:lnTo>
                    <a:pt x="29" y="284"/>
                  </a:lnTo>
                  <a:lnTo>
                    <a:pt x="30" y="288"/>
                  </a:lnTo>
                  <a:lnTo>
                    <a:pt x="33" y="286"/>
                  </a:lnTo>
                  <a:lnTo>
                    <a:pt x="39" y="282"/>
                  </a:lnTo>
                  <a:lnTo>
                    <a:pt x="33" y="280"/>
                  </a:lnTo>
                  <a:lnTo>
                    <a:pt x="30" y="278"/>
                  </a:lnTo>
                  <a:lnTo>
                    <a:pt x="29" y="281"/>
                  </a:lnTo>
                  <a:lnTo>
                    <a:pt x="32" y="284"/>
                  </a:lnTo>
                  <a:lnTo>
                    <a:pt x="33" y="282"/>
                  </a:lnTo>
                  <a:lnTo>
                    <a:pt x="30" y="280"/>
                  </a:lnTo>
                  <a:lnTo>
                    <a:pt x="32" y="284"/>
                  </a:lnTo>
                  <a:lnTo>
                    <a:pt x="34" y="282"/>
                  </a:lnTo>
                  <a:lnTo>
                    <a:pt x="33" y="278"/>
                  </a:lnTo>
                  <a:lnTo>
                    <a:pt x="33" y="282"/>
                  </a:lnTo>
                  <a:lnTo>
                    <a:pt x="47" y="282"/>
                  </a:lnTo>
                  <a:lnTo>
                    <a:pt x="47" y="275"/>
                  </a:lnTo>
                  <a:lnTo>
                    <a:pt x="32" y="275"/>
                  </a:lnTo>
                  <a:lnTo>
                    <a:pt x="32" y="277"/>
                  </a:lnTo>
                  <a:lnTo>
                    <a:pt x="35" y="277"/>
                  </a:lnTo>
                  <a:lnTo>
                    <a:pt x="35" y="273"/>
                  </a:lnTo>
                  <a:lnTo>
                    <a:pt x="30" y="273"/>
                  </a:lnTo>
                  <a:lnTo>
                    <a:pt x="30" y="276"/>
                  </a:lnTo>
                  <a:lnTo>
                    <a:pt x="33" y="278"/>
                  </a:lnTo>
                  <a:lnTo>
                    <a:pt x="39" y="272"/>
                  </a:lnTo>
                  <a:lnTo>
                    <a:pt x="34" y="271"/>
                  </a:lnTo>
                  <a:lnTo>
                    <a:pt x="30" y="269"/>
                  </a:lnTo>
                  <a:lnTo>
                    <a:pt x="29" y="272"/>
                  </a:lnTo>
                  <a:lnTo>
                    <a:pt x="29" y="276"/>
                  </a:lnTo>
                  <a:lnTo>
                    <a:pt x="37" y="276"/>
                  </a:lnTo>
                  <a:lnTo>
                    <a:pt x="43" y="275"/>
                  </a:lnTo>
                  <a:lnTo>
                    <a:pt x="43" y="273"/>
                  </a:lnTo>
                  <a:lnTo>
                    <a:pt x="44" y="273"/>
                  </a:lnTo>
                  <a:lnTo>
                    <a:pt x="50" y="268"/>
                  </a:lnTo>
                  <a:lnTo>
                    <a:pt x="39" y="265"/>
                  </a:lnTo>
                  <a:lnTo>
                    <a:pt x="34" y="265"/>
                  </a:lnTo>
                  <a:lnTo>
                    <a:pt x="34" y="268"/>
                  </a:lnTo>
                  <a:lnTo>
                    <a:pt x="38" y="268"/>
                  </a:lnTo>
                  <a:lnTo>
                    <a:pt x="38" y="267"/>
                  </a:lnTo>
                  <a:lnTo>
                    <a:pt x="34" y="267"/>
                  </a:lnTo>
                  <a:lnTo>
                    <a:pt x="35" y="271"/>
                  </a:lnTo>
                  <a:lnTo>
                    <a:pt x="41" y="268"/>
                  </a:lnTo>
                  <a:lnTo>
                    <a:pt x="41" y="262"/>
                  </a:lnTo>
                  <a:lnTo>
                    <a:pt x="35" y="262"/>
                  </a:lnTo>
                  <a:lnTo>
                    <a:pt x="35" y="264"/>
                  </a:lnTo>
                  <a:lnTo>
                    <a:pt x="39" y="264"/>
                  </a:lnTo>
                  <a:lnTo>
                    <a:pt x="39" y="260"/>
                  </a:lnTo>
                  <a:lnTo>
                    <a:pt x="34" y="260"/>
                  </a:lnTo>
                  <a:lnTo>
                    <a:pt x="34" y="263"/>
                  </a:lnTo>
                  <a:lnTo>
                    <a:pt x="38" y="263"/>
                  </a:lnTo>
                  <a:lnTo>
                    <a:pt x="38" y="262"/>
                  </a:lnTo>
                  <a:lnTo>
                    <a:pt x="34" y="262"/>
                  </a:lnTo>
                  <a:lnTo>
                    <a:pt x="34" y="265"/>
                  </a:lnTo>
                  <a:lnTo>
                    <a:pt x="35" y="265"/>
                  </a:lnTo>
                  <a:lnTo>
                    <a:pt x="37" y="259"/>
                  </a:lnTo>
                  <a:lnTo>
                    <a:pt x="34" y="258"/>
                  </a:lnTo>
                  <a:lnTo>
                    <a:pt x="33" y="260"/>
                  </a:lnTo>
                  <a:lnTo>
                    <a:pt x="37" y="260"/>
                  </a:lnTo>
                  <a:lnTo>
                    <a:pt x="37" y="259"/>
                  </a:lnTo>
                  <a:lnTo>
                    <a:pt x="33" y="259"/>
                  </a:lnTo>
                  <a:lnTo>
                    <a:pt x="33" y="263"/>
                  </a:lnTo>
                  <a:lnTo>
                    <a:pt x="37" y="263"/>
                  </a:lnTo>
                  <a:lnTo>
                    <a:pt x="39" y="262"/>
                  </a:lnTo>
                  <a:lnTo>
                    <a:pt x="38" y="258"/>
                  </a:lnTo>
                  <a:lnTo>
                    <a:pt x="38" y="262"/>
                  </a:lnTo>
                  <a:lnTo>
                    <a:pt x="46" y="262"/>
                  </a:lnTo>
                  <a:lnTo>
                    <a:pt x="54" y="260"/>
                  </a:lnTo>
                  <a:lnTo>
                    <a:pt x="52" y="254"/>
                  </a:lnTo>
                  <a:lnTo>
                    <a:pt x="51" y="254"/>
                  </a:lnTo>
                  <a:lnTo>
                    <a:pt x="41" y="253"/>
                  </a:lnTo>
                  <a:lnTo>
                    <a:pt x="41" y="255"/>
                  </a:lnTo>
                  <a:lnTo>
                    <a:pt x="42" y="253"/>
                  </a:lnTo>
                  <a:lnTo>
                    <a:pt x="37" y="251"/>
                  </a:lnTo>
                  <a:lnTo>
                    <a:pt x="35" y="254"/>
                  </a:lnTo>
                  <a:lnTo>
                    <a:pt x="38" y="256"/>
                  </a:lnTo>
                  <a:lnTo>
                    <a:pt x="39" y="255"/>
                  </a:lnTo>
                  <a:lnTo>
                    <a:pt x="37" y="253"/>
                  </a:lnTo>
                  <a:lnTo>
                    <a:pt x="37" y="256"/>
                  </a:lnTo>
                  <a:lnTo>
                    <a:pt x="39" y="256"/>
                  </a:lnTo>
                  <a:lnTo>
                    <a:pt x="41" y="250"/>
                  </a:lnTo>
                  <a:lnTo>
                    <a:pt x="37" y="249"/>
                  </a:lnTo>
                  <a:lnTo>
                    <a:pt x="35" y="251"/>
                  </a:lnTo>
                  <a:lnTo>
                    <a:pt x="38" y="249"/>
                  </a:lnTo>
                  <a:lnTo>
                    <a:pt x="37" y="247"/>
                  </a:lnTo>
                  <a:lnTo>
                    <a:pt x="34" y="250"/>
                  </a:lnTo>
                  <a:lnTo>
                    <a:pt x="34" y="254"/>
                  </a:lnTo>
                  <a:lnTo>
                    <a:pt x="39" y="254"/>
                  </a:lnTo>
                  <a:lnTo>
                    <a:pt x="39" y="246"/>
                  </a:lnTo>
                  <a:lnTo>
                    <a:pt x="37" y="246"/>
                  </a:lnTo>
                  <a:lnTo>
                    <a:pt x="33" y="245"/>
                  </a:lnTo>
                  <a:lnTo>
                    <a:pt x="32" y="247"/>
                  </a:lnTo>
                  <a:lnTo>
                    <a:pt x="33" y="251"/>
                  </a:lnTo>
                  <a:lnTo>
                    <a:pt x="38" y="250"/>
                  </a:lnTo>
                  <a:lnTo>
                    <a:pt x="37" y="246"/>
                  </a:lnTo>
                  <a:lnTo>
                    <a:pt x="37" y="250"/>
                  </a:lnTo>
                  <a:lnTo>
                    <a:pt x="47" y="250"/>
                  </a:lnTo>
                  <a:lnTo>
                    <a:pt x="47" y="245"/>
                  </a:lnTo>
                  <a:lnTo>
                    <a:pt x="43" y="245"/>
                  </a:lnTo>
                  <a:lnTo>
                    <a:pt x="43" y="249"/>
                  </a:lnTo>
                  <a:lnTo>
                    <a:pt x="50" y="249"/>
                  </a:lnTo>
                  <a:lnTo>
                    <a:pt x="50" y="241"/>
                  </a:lnTo>
                  <a:lnTo>
                    <a:pt x="35" y="241"/>
                  </a:lnTo>
                  <a:lnTo>
                    <a:pt x="35" y="243"/>
                  </a:lnTo>
                  <a:lnTo>
                    <a:pt x="39" y="243"/>
                  </a:lnTo>
                  <a:lnTo>
                    <a:pt x="39" y="241"/>
                  </a:lnTo>
                  <a:lnTo>
                    <a:pt x="35" y="241"/>
                  </a:lnTo>
                  <a:lnTo>
                    <a:pt x="35" y="245"/>
                  </a:lnTo>
                  <a:lnTo>
                    <a:pt x="41" y="245"/>
                  </a:lnTo>
                  <a:lnTo>
                    <a:pt x="41" y="237"/>
                  </a:lnTo>
                  <a:lnTo>
                    <a:pt x="35" y="237"/>
                  </a:lnTo>
                  <a:lnTo>
                    <a:pt x="35" y="240"/>
                  </a:lnTo>
                  <a:lnTo>
                    <a:pt x="38" y="242"/>
                  </a:lnTo>
                  <a:lnTo>
                    <a:pt x="42" y="238"/>
                  </a:lnTo>
                  <a:lnTo>
                    <a:pt x="38" y="234"/>
                  </a:lnTo>
                  <a:lnTo>
                    <a:pt x="35" y="237"/>
                  </a:lnTo>
                  <a:lnTo>
                    <a:pt x="39" y="237"/>
                  </a:lnTo>
                  <a:lnTo>
                    <a:pt x="39" y="233"/>
                  </a:lnTo>
                  <a:lnTo>
                    <a:pt x="34" y="233"/>
                  </a:lnTo>
                  <a:lnTo>
                    <a:pt x="34" y="236"/>
                  </a:lnTo>
                  <a:lnTo>
                    <a:pt x="38" y="236"/>
                  </a:lnTo>
                  <a:lnTo>
                    <a:pt x="38" y="231"/>
                  </a:lnTo>
                  <a:lnTo>
                    <a:pt x="35" y="231"/>
                  </a:lnTo>
                  <a:lnTo>
                    <a:pt x="29" y="229"/>
                  </a:lnTo>
                  <a:lnTo>
                    <a:pt x="25" y="229"/>
                  </a:lnTo>
                  <a:lnTo>
                    <a:pt x="25" y="232"/>
                  </a:lnTo>
                  <a:lnTo>
                    <a:pt x="29" y="232"/>
                  </a:lnTo>
                  <a:lnTo>
                    <a:pt x="29" y="231"/>
                  </a:lnTo>
                  <a:lnTo>
                    <a:pt x="25" y="231"/>
                  </a:lnTo>
                  <a:lnTo>
                    <a:pt x="25" y="234"/>
                  </a:lnTo>
                  <a:lnTo>
                    <a:pt x="28" y="234"/>
                  </a:lnTo>
                  <a:lnTo>
                    <a:pt x="30" y="233"/>
                  </a:lnTo>
                  <a:lnTo>
                    <a:pt x="29" y="229"/>
                  </a:lnTo>
                  <a:lnTo>
                    <a:pt x="29" y="233"/>
                  </a:lnTo>
                  <a:lnTo>
                    <a:pt x="42" y="233"/>
                  </a:lnTo>
                  <a:lnTo>
                    <a:pt x="42" y="225"/>
                  </a:lnTo>
                  <a:lnTo>
                    <a:pt x="39" y="225"/>
                  </a:lnTo>
                  <a:lnTo>
                    <a:pt x="33" y="224"/>
                  </a:lnTo>
                  <a:lnTo>
                    <a:pt x="21" y="224"/>
                  </a:lnTo>
                  <a:lnTo>
                    <a:pt x="21" y="227"/>
                  </a:lnTo>
                  <a:lnTo>
                    <a:pt x="25" y="227"/>
                  </a:lnTo>
                  <a:lnTo>
                    <a:pt x="25" y="225"/>
                  </a:lnTo>
                  <a:lnTo>
                    <a:pt x="21" y="225"/>
                  </a:lnTo>
                  <a:lnTo>
                    <a:pt x="21" y="229"/>
                  </a:lnTo>
                  <a:lnTo>
                    <a:pt x="26" y="229"/>
                  </a:lnTo>
                  <a:lnTo>
                    <a:pt x="26" y="220"/>
                  </a:lnTo>
                  <a:lnTo>
                    <a:pt x="20" y="220"/>
                  </a:lnTo>
                  <a:lnTo>
                    <a:pt x="20" y="223"/>
                  </a:lnTo>
                  <a:lnTo>
                    <a:pt x="21" y="227"/>
                  </a:lnTo>
                  <a:lnTo>
                    <a:pt x="26" y="224"/>
                  </a:lnTo>
                  <a:lnTo>
                    <a:pt x="26" y="218"/>
                  </a:lnTo>
                  <a:lnTo>
                    <a:pt x="24" y="218"/>
                  </a:lnTo>
                  <a:lnTo>
                    <a:pt x="20" y="216"/>
                  </a:lnTo>
                  <a:lnTo>
                    <a:pt x="19" y="219"/>
                  </a:lnTo>
                  <a:lnTo>
                    <a:pt x="21" y="221"/>
                  </a:lnTo>
                  <a:lnTo>
                    <a:pt x="22" y="220"/>
                  </a:lnTo>
                  <a:lnTo>
                    <a:pt x="20" y="218"/>
                  </a:lnTo>
                  <a:lnTo>
                    <a:pt x="20" y="221"/>
                  </a:lnTo>
                  <a:lnTo>
                    <a:pt x="28" y="221"/>
                  </a:lnTo>
                  <a:lnTo>
                    <a:pt x="28" y="216"/>
                  </a:lnTo>
                  <a:lnTo>
                    <a:pt x="24" y="216"/>
                  </a:lnTo>
                  <a:lnTo>
                    <a:pt x="25" y="220"/>
                  </a:lnTo>
                  <a:lnTo>
                    <a:pt x="33" y="219"/>
                  </a:lnTo>
                  <a:lnTo>
                    <a:pt x="35" y="218"/>
                  </a:lnTo>
                  <a:lnTo>
                    <a:pt x="35" y="211"/>
                  </a:lnTo>
                  <a:lnTo>
                    <a:pt x="20" y="211"/>
                  </a:lnTo>
                  <a:lnTo>
                    <a:pt x="20" y="214"/>
                  </a:lnTo>
                  <a:lnTo>
                    <a:pt x="24" y="214"/>
                  </a:lnTo>
                  <a:lnTo>
                    <a:pt x="24" y="212"/>
                  </a:lnTo>
                  <a:lnTo>
                    <a:pt x="20" y="212"/>
                  </a:lnTo>
                  <a:lnTo>
                    <a:pt x="20" y="216"/>
                  </a:lnTo>
                  <a:lnTo>
                    <a:pt x="26" y="216"/>
                  </a:lnTo>
                  <a:lnTo>
                    <a:pt x="26" y="211"/>
                  </a:lnTo>
                  <a:lnTo>
                    <a:pt x="22" y="211"/>
                  </a:lnTo>
                  <a:lnTo>
                    <a:pt x="22" y="215"/>
                  </a:lnTo>
                  <a:lnTo>
                    <a:pt x="25" y="215"/>
                  </a:lnTo>
                  <a:lnTo>
                    <a:pt x="26" y="208"/>
                  </a:lnTo>
                  <a:lnTo>
                    <a:pt x="24" y="207"/>
                  </a:lnTo>
                  <a:lnTo>
                    <a:pt x="22" y="210"/>
                  </a:lnTo>
                  <a:lnTo>
                    <a:pt x="26" y="210"/>
                  </a:lnTo>
                  <a:lnTo>
                    <a:pt x="26" y="207"/>
                  </a:lnTo>
                  <a:lnTo>
                    <a:pt x="24" y="205"/>
                  </a:lnTo>
                  <a:lnTo>
                    <a:pt x="20" y="205"/>
                  </a:lnTo>
                  <a:lnTo>
                    <a:pt x="20" y="207"/>
                  </a:lnTo>
                  <a:lnTo>
                    <a:pt x="21" y="211"/>
                  </a:lnTo>
                  <a:lnTo>
                    <a:pt x="24" y="210"/>
                  </a:lnTo>
                  <a:lnTo>
                    <a:pt x="24" y="203"/>
                  </a:lnTo>
                  <a:lnTo>
                    <a:pt x="20" y="202"/>
                  </a:lnTo>
                  <a:lnTo>
                    <a:pt x="19" y="205"/>
                  </a:lnTo>
                  <a:lnTo>
                    <a:pt x="19" y="208"/>
                  </a:lnTo>
                  <a:lnTo>
                    <a:pt x="32" y="207"/>
                  </a:lnTo>
                  <a:lnTo>
                    <a:pt x="35" y="206"/>
                  </a:lnTo>
                  <a:lnTo>
                    <a:pt x="35" y="202"/>
                  </a:lnTo>
                  <a:lnTo>
                    <a:pt x="32" y="202"/>
                  </a:lnTo>
                  <a:lnTo>
                    <a:pt x="32" y="206"/>
                  </a:lnTo>
                  <a:lnTo>
                    <a:pt x="35" y="206"/>
                  </a:lnTo>
                  <a:lnTo>
                    <a:pt x="37" y="199"/>
                  </a:lnTo>
                  <a:lnTo>
                    <a:pt x="30" y="198"/>
                  </a:lnTo>
                  <a:lnTo>
                    <a:pt x="22" y="198"/>
                  </a:lnTo>
                  <a:lnTo>
                    <a:pt x="22" y="201"/>
                  </a:lnTo>
                  <a:lnTo>
                    <a:pt x="24" y="205"/>
                  </a:lnTo>
                  <a:lnTo>
                    <a:pt x="28" y="203"/>
                  </a:lnTo>
                  <a:lnTo>
                    <a:pt x="30" y="202"/>
                  </a:lnTo>
                  <a:lnTo>
                    <a:pt x="30" y="196"/>
                  </a:lnTo>
                  <a:lnTo>
                    <a:pt x="25" y="196"/>
                  </a:lnTo>
                  <a:lnTo>
                    <a:pt x="25" y="198"/>
                  </a:lnTo>
                  <a:lnTo>
                    <a:pt x="26" y="196"/>
                  </a:lnTo>
                  <a:lnTo>
                    <a:pt x="24" y="194"/>
                  </a:lnTo>
                  <a:lnTo>
                    <a:pt x="22" y="197"/>
                  </a:lnTo>
                  <a:lnTo>
                    <a:pt x="22" y="201"/>
                  </a:lnTo>
                  <a:lnTo>
                    <a:pt x="29" y="201"/>
                  </a:lnTo>
                  <a:lnTo>
                    <a:pt x="29" y="192"/>
                  </a:lnTo>
                  <a:lnTo>
                    <a:pt x="26" y="192"/>
                  </a:lnTo>
                  <a:lnTo>
                    <a:pt x="24" y="190"/>
                  </a:lnTo>
                  <a:lnTo>
                    <a:pt x="22" y="193"/>
                  </a:lnTo>
                  <a:lnTo>
                    <a:pt x="24" y="197"/>
                  </a:lnTo>
                  <a:lnTo>
                    <a:pt x="29" y="196"/>
                  </a:lnTo>
                  <a:lnTo>
                    <a:pt x="28" y="192"/>
                  </a:lnTo>
                  <a:lnTo>
                    <a:pt x="28" y="196"/>
                  </a:lnTo>
                  <a:lnTo>
                    <a:pt x="37" y="196"/>
                  </a:lnTo>
                  <a:lnTo>
                    <a:pt x="39" y="194"/>
                  </a:lnTo>
                  <a:lnTo>
                    <a:pt x="38" y="188"/>
                  </a:lnTo>
                  <a:lnTo>
                    <a:pt x="25" y="186"/>
                  </a:lnTo>
                  <a:lnTo>
                    <a:pt x="25" y="189"/>
                  </a:lnTo>
                  <a:lnTo>
                    <a:pt x="28" y="186"/>
                  </a:lnTo>
                  <a:lnTo>
                    <a:pt x="26" y="185"/>
                  </a:lnTo>
                  <a:lnTo>
                    <a:pt x="24" y="188"/>
                  </a:lnTo>
                  <a:lnTo>
                    <a:pt x="28" y="188"/>
                  </a:lnTo>
                  <a:lnTo>
                    <a:pt x="28" y="185"/>
                  </a:lnTo>
                  <a:lnTo>
                    <a:pt x="25" y="183"/>
                  </a:lnTo>
                  <a:lnTo>
                    <a:pt x="22" y="185"/>
                  </a:lnTo>
                  <a:lnTo>
                    <a:pt x="22" y="189"/>
                  </a:lnTo>
                  <a:lnTo>
                    <a:pt x="25" y="189"/>
                  </a:lnTo>
                  <a:lnTo>
                    <a:pt x="29" y="188"/>
                  </a:lnTo>
                  <a:lnTo>
                    <a:pt x="28" y="184"/>
                  </a:lnTo>
                  <a:lnTo>
                    <a:pt x="28" y="188"/>
                  </a:lnTo>
                  <a:lnTo>
                    <a:pt x="41" y="188"/>
                  </a:lnTo>
                  <a:lnTo>
                    <a:pt x="41" y="181"/>
                  </a:lnTo>
                  <a:lnTo>
                    <a:pt x="38" y="179"/>
                  </a:lnTo>
                  <a:lnTo>
                    <a:pt x="25" y="179"/>
                  </a:lnTo>
                  <a:lnTo>
                    <a:pt x="25" y="181"/>
                  </a:lnTo>
                  <a:lnTo>
                    <a:pt x="26" y="179"/>
                  </a:lnTo>
                  <a:lnTo>
                    <a:pt x="22" y="177"/>
                  </a:lnTo>
                  <a:lnTo>
                    <a:pt x="21" y="180"/>
                  </a:lnTo>
                  <a:lnTo>
                    <a:pt x="21" y="184"/>
                  </a:lnTo>
                  <a:lnTo>
                    <a:pt x="29" y="184"/>
                  </a:lnTo>
                  <a:lnTo>
                    <a:pt x="32" y="183"/>
                  </a:lnTo>
                  <a:lnTo>
                    <a:pt x="30" y="176"/>
                  </a:lnTo>
                  <a:lnTo>
                    <a:pt x="26" y="176"/>
                  </a:lnTo>
                  <a:lnTo>
                    <a:pt x="26" y="179"/>
                  </a:lnTo>
                  <a:lnTo>
                    <a:pt x="28" y="176"/>
                  </a:lnTo>
                  <a:lnTo>
                    <a:pt x="22" y="175"/>
                  </a:lnTo>
                  <a:lnTo>
                    <a:pt x="21" y="177"/>
                  </a:lnTo>
                  <a:lnTo>
                    <a:pt x="24" y="180"/>
                  </a:lnTo>
                  <a:lnTo>
                    <a:pt x="32" y="172"/>
                  </a:lnTo>
                  <a:lnTo>
                    <a:pt x="22" y="172"/>
                  </a:lnTo>
                  <a:lnTo>
                    <a:pt x="22" y="175"/>
                  </a:lnTo>
                  <a:lnTo>
                    <a:pt x="26" y="175"/>
                  </a:lnTo>
                  <a:lnTo>
                    <a:pt x="26" y="171"/>
                  </a:lnTo>
                  <a:lnTo>
                    <a:pt x="21" y="171"/>
                  </a:lnTo>
                  <a:lnTo>
                    <a:pt x="21" y="174"/>
                  </a:lnTo>
                  <a:lnTo>
                    <a:pt x="24" y="176"/>
                  </a:lnTo>
                  <a:lnTo>
                    <a:pt x="26" y="174"/>
                  </a:lnTo>
                  <a:lnTo>
                    <a:pt x="26" y="170"/>
                  </a:lnTo>
                  <a:lnTo>
                    <a:pt x="22" y="170"/>
                  </a:lnTo>
                  <a:lnTo>
                    <a:pt x="22" y="174"/>
                  </a:lnTo>
                  <a:lnTo>
                    <a:pt x="34" y="172"/>
                  </a:lnTo>
                  <a:lnTo>
                    <a:pt x="37" y="171"/>
                  </a:lnTo>
                  <a:lnTo>
                    <a:pt x="35" y="172"/>
                  </a:lnTo>
                  <a:lnTo>
                    <a:pt x="43" y="171"/>
                  </a:lnTo>
                  <a:lnTo>
                    <a:pt x="42" y="164"/>
                  </a:lnTo>
                  <a:lnTo>
                    <a:pt x="26" y="164"/>
                  </a:lnTo>
                  <a:lnTo>
                    <a:pt x="26" y="167"/>
                  </a:lnTo>
                  <a:lnTo>
                    <a:pt x="30" y="167"/>
                  </a:lnTo>
                  <a:lnTo>
                    <a:pt x="30" y="163"/>
                  </a:lnTo>
                  <a:lnTo>
                    <a:pt x="16" y="163"/>
                  </a:lnTo>
                  <a:lnTo>
                    <a:pt x="16" y="166"/>
                  </a:lnTo>
                  <a:lnTo>
                    <a:pt x="20" y="166"/>
                  </a:lnTo>
                  <a:lnTo>
                    <a:pt x="20" y="164"/>
                  </a:lnTo>
                  <a:lnTo>
                    <a:pt x="16" y="164"/>
                  </a:lnTo>
                  <a:lnTo>
                    <a:pt x="16" y="168"/>
                  </a:lnTo>
                  <a:lnTo>
                    <a:pt x="21" y="168"/>
                  </a:lnTo>
                  <a:lnTo>
                    <a:pt x="21" y="159"/>
                  </a:lnTo>
                  <a:lnTo>
                    <a:pt x="16" y="159"/>
                  </a:lnTo>
                  <a:lnTo>
                    <a:pt x="16" y="162"/>
                  </a:lnTo>
                  <a:lnTo>
                    <a:pt x="19" y="159"/>
                  </a:lnTo>
                  <a:lnTo>
                    <a:pt x="17" y="158"/>
                  </a:lnTo>
                  <a:lnTo>
                    <a:pt x="15" y="161"/>
                  </a:lnTo>
                  <a:lnTo>
                    <a:pt x="15" y="164"/>
                  </a:lnTo>
                  <a:lnTo>
                    <a:pt x="20" y="164"/>
                  </a:lnTo>
                  <a:lnTo>
                    <a:pt x="29" y="163"/>
                  </a:lnTo>
                  <a:lnTo>
                    <a:pt x="29" y="157"/>
                  </a:lnTo>
                  <a:lnTo>
                    <a:pt x="25" y="155"/>
                  </a:lnTo>
                  <a:lnTo>
                    <a:pt x="17" y="154"/>
                  </a:lnTo>
                  <a:lnTo>
                    <a:pt x="16" y="157"/>
                  </a:lnTo>
                  <a:lnTo>
                    <a:pt x="20" y="157"/>
                  </a:lnTo>
                  <a:lnTo>
                    <a:pt x="20" y="154"/>
                  </a:lnTo>
                  <a:lnTo>
                    <a:pt x="17" y="151"/>
                  </a:lnTo>
                  <a:lnTo>
                    <a:pt x="15" y="154"/>
                  </a:lnTo>
                  <a:lnTo>
                    <a:pt x="19" y="154"/>
                  </a:lnTo>
                  <a:lnTo>
                    <a:pt x="19" y="149"/>
                  </a:lnTo>
                  <a:lnTo>
                    <a:pt x="16" y="146"/>
                  </a:lnTo>
                  <a:lnTo>
                    <a:pt x="13" y="149"/>
                  </a:lnTo>
                  <a:lnTo>
                    <a:pt x="13" y="153"/>
                  </a:lnTo>
                  <a:lnTo>
                    <a:pt x="19" y="153"/>
                  </a:lnTo>
                  <a:lnTo>
                    <a:pt x="19" y="145"/>
                  </a:lnTo>
                  <a:lnTo>
                    <a:pt x="13" y="145"/>
                  </a:lnTo>
                  <a:lnTo>
                    <a:pt x="13" y="148"/>
                  </a:lnTo>
                  <a:lnTo>
                    <a:pt x="15" y="145"/>
                  </a:lnTo>
                  <a:lnTo>
                    <a:pt x="12" y="144"/>
                  </a:lnTo>
                  <a:lnTo>
                    <a:pt x="11" y="146"/>
                  </a:lnTo>
                  <a:lnTo>
                    <a:pt x="15" y="146"/>
                  </a:lnTo>
                  <a:lnTo>
                    <a:pt x="15" y="145"/>
                  </a:lnTo>
                  <a:lnTo>
                    <a:pt x="11" y="145"/>
                  </a:lnTo>
                  <a:lnTo>
                    <a:pt x="11" y="149"/>
                  </a:lnTo>
                  <a:lnTo>
                    <a:pt x="19" y="149"/>
                  </a:lnTo>
                  <a:lnTo>
                    <a:pt x="26" y="148"/>
                  </a:lnTo>
                  <a:lnTo>
                    <a:pt x="30" y="146"/>
                  </a:lnTo>
                  <a:lnTo>
                    <a:pt x="29" y="140"/>
                  </a:lnTo>
                  <a:lnTo>
                    <a:pt x="13" y="140"/>
                  </a:lnTo>
                  <a:lnTo>
                    <a:pt x="13" y="142"/>
                  </a:lnTo>
                  <a:lnTo>
                    <a:pt x="17" y="142"/>
                  </a:lnTo>
                  <a:lnTo>
                    <a:pt x="17" y="139"/>
                  </a:lnTo>
                  <a:lnTo>
                    <a:pt x="9" y="139"/>
                  </a:lnTo>
                  <a:lnTo>
                    <a:pt x="9" y="141"/>
                  </a:lnTo>
                  <a:lnTo>
                    <a:pt x="11" y="145"/>
                  </a:lnTo>
                  <a:lnTo>
                    <a:pt x="15" y="144"/>
                  </a:lnTo>
                  <a:lnTo>
                    <a:pt x="15" y="137"/>
                  </a:lnTo>
                  <a:lnTo>
                    <a:pt x="9" y="135"/>
                  </a:lnTo>
                  <a:lnTo>
                    <a:pt x="8" y="137"/>
                  </a:lnTo>
                  <a:lnTo>
                    <a:pt x="11" y="140"/>
                  </a:lnTo>
                  <a:lnTo>
                    <a:pt x="15" y="136"/>
                  </a:lnTo>
                  <a:lnTo>
                    <a:pt x="11" y="132"/>
                  </a:lnTo>
                  <a:lnTo>
                    <a:pt x="8" y="135"/>
                  </a:lnTo>
                  <a:lnTo>
                    <a:pt x="8" y="139"/>
                  </a:lnTo>
                  <a:lnTo>
                    <a:pt x="13" y="139"/>
                  </a:lnTo>
                  <a:lnTo>
                    <a:pt x="13" y="133"/>
                  </a:lnTo>
                  <a:lnTo>
                    <a:pt x="9" y="133"/>
                  </a:lnTo>
                  <a:lnTo>
                    <a:pt x="9" y="137"/>
                  </a:lnTo>
                  <a:lnTo>
                    <a:pt x="24" y="137"/>
                  </a:lnTo>
                  <a:lnTo>
                    <a:pt x="24" y="129"/>
                  </a:lnTo>
                  <a:lnTo>
                    <a:pt x="21" y="129"/>
                  </a:lnTo>
                  <a:lnTo>
                    <a:pt x="16" y="128"/>
                  </a:lnTo>
                  <a:lnTo>
                    <a:pt x="11" y="128"/>
                  </a:lnTo>
                  <a:lnTo>
                    <a:pt x="11" y="131"/>
                  </a:lnTo>
                  <a:lnTo>
                    <a:pt x="15" y="131"/>
                  </a:lnTo>
                  <a:lnTo>
                    <a:pt x="15" y="127"/>
                  </a:lnTo>
                  <a:lnTo>
                    <a:pt x="9" y="127"/>
                  </a:lnTo>
                  <a:lnTo>
                    <a:pt x="9" y="129"/>
                  </a:lnTo>
                  <a:lnTo>
                    <a:pt x="13" y="129"/>
                  </a:lnTo>
                  <a:lnTo>
                    <a:pt x="13" y="128"/>
                  </a:lnTo>
                  <a:lnTo>
                    <a:pt x="9" y="128"/>
                  </a:lnTo>
                  <a:lnTo>
                    <a:pt x="9" y="132"/>
                  </a:lnTo>
                  <a:lnTo>
                    <a:pt x="12" y="132"/>
                  </a:lnTo>
                  <a:lnTo>
                    <a:pt x="19" y="126"/>
                  </a:lnTo>
                  <a:lnTo>
                    <a:pt x="8" y="123"/>
                  </a:lnTo>
                  <a:lnTo>
                    <a:pt x="7" y="126"/>
                  </a:lnTo>
                  <a:lnTo>
                    <a:pt x="9" y="128"/>
                  </a:lnTo>
                  <a:lnTo>
                    <a:pt x="15" y="123"/>
                  </a:lnTo>
                  <a:lnTo>
                    <a:pt x="11" y="119"/>
                  </a:lnTo>
                  <a:lnTo>
                    <a:pt x="8" y="122"/>
                  </a:lnTo>
                  <a:lnTo>
                    <a:pt x="8" y="126"/>
                  </a:lnTo>
                  <a:lnTo>
                    <a:pt x="12" y="126"/>
                  </a:lnTo>
                  <a:lnTo>
                    <a:pt x="19" y="124"/>
                  </a:lnTo>
                  <a:lnTo>
                    <a:pt x="17" y="120"/>
                  </a:lnTo>
                  <a:lnTo>
                    <a:pt x="17" y="124"/>
                  </a:lnTo>
                  <a:lnTo>
                    <a:pt x="26" y="124"/>
                  </a:lnTo>
                  <a:lnTo>
                    <a:pt x="26" y="116"/>
                  </a:lnTo>
                  <a:lnTo>
                    <a:pt x="8" y="116"/>
                  </a:lnTo>
                  <a:lnTo>
                    <a:pt x="8" y="119"/>
                  </a:lnTo>
                  <a:lnTo>
                    <a:pt x="12" y="119"/>
                  </a:lnTo>
                  <a:lnTo>
                    <a:pt x="12" y="118"/>
                  </a:lnTo>
                  <a:lnTo>
                    <a:pt x="8" y="118"/>
                  </a:lnTo>
                  <a:lnTo>
                    <a:pt x="9" y="122"/>
                  </a:lnTo>
                  <a:lnTo>
                    <a:pt x="16" y="120"/>
                  </a:lnTo>
                  <a:lnTo>
                    <a:pt x="21" y="119"/>
                  </a:lnTo>
                  <a:lnTo>
                    <a:pt x="17" y="114"/>
                  </a:lnTo>
                  <a:lnTo>
                    <a:pt x="16" y="113"/>
                  </a:lnTo>
                  <a:lnTo>
                    <a:pt x="11" y="113"/>
                  </a:lnTo>
                  <a:lnTo>
                    <a:pt x="11" y="115"/>
                  </a:lnTo>
                  <a:lnTo>
                    <a:pt x="12" y="113"/>
                  </a:lnTo>
                  <a:lnTo>
                    <a:pt x="9" y="111"/>
                  </a:lnTo>
                  <a:lnTo>
                    <a:pt x="8" y="114"/>
                  </a:lnTo>
                  <a:lnTo>
                    <a:pt x="8" y="118"/>
                  </a:lnTo>
                  <a:lnTo>
                    <a:pt x="15" y="118"/>
                  </a:lnTo>
                  <a:lnTo>
                    <a:pt x="15" y="106"/>
                  </a:lnTo>
                  <a:lnTo>
                    <a:pt x="9" y="106"/>
                  </a:lnTo>
                  <a:lnTo>
                    <a:pt x="9" y="109"/>
                  </a:lnTo>
                  <a:lnTo>
                    <a:pt x="12" y="111"/>
                  </a:lnTo>
                  <a:lnTo>
                    <a:pt x="13" y="110"/>
                  </a:lnTo>
                  <a:lnTo>
                    <a:pt x="11" y="107"/>
                  </a:lnTo>
                  <a:lnTo>
                    <a:pt x="11" y="111"/>
                  </a:lnTo>
                  <a:lnTo>
                    <a:pt x="25" y="110"/>
                  </a:lnTo>
                  <a:lnTo>
                    <a:pt x="29" y="109"/>
                  </a:lnTo>
                  <a:lnTo>
                    <a:pt x="29" y="102"/>
                  </a:lnTo>
                  <a:lnTo>
                    <a:pt x="26" y="102"/>
                  </a:lnTo>
                  <a:lnTo>
                    <a:pt x="20" y="101"/>
                  </a:lnTo>
                  <a:lnTo>
                    <a:pt x="13" y="101"/>
                  </a:lnTo>
                  <a:lnTo>
                    <a:pt x="13" y="104"/>
                  </a:lnTo>
                  <a:lnTo>
                    <a:pt x="15" y="101"/>
                  </a:lnTo>
                  <a:lnTo>
                    <a:pt x="12" y="100"/>
                  </a:lnTo>
                  <a:lnTo>
                    <a:pt x="11" y="102"/>
                  </a:lnTo>
                  <a:lnTo>
                    <a:pt x="11" y="106"/>
                  </a:lnTo>
                  <a:lnTo>
                    <a:pt x="16" y="106"/>
                  </a:lnTo>
                  <a:lnTo>
                    <a:pt x="16" y="98"/>
                  </a:lnTo>
                  <a:lnTo>
                    <a:pt x="11" y="98"/>
                  </a:lnTo>
                  <a:lnTo>
                    <a:pt x="11" y="101"/>
                  </a:lnTo>
                  <a:lnTo>
                    <a:pt x="15" y="101"/>
                  </a:lnTo>
                  <a:lnTo>
                    <a:pt x="15" y="100"/>
                  </a:lnTo>
                  <a:lnTo>
                    <a:pt x="11" y="100"/>
                  </a:lnTo>
                  <a:lnTo>
                    <a:pt x="11" y="104"/>
                  </a:lnTo>
                  <a:lnTo>
                    <a:pt x="17" y="104"/>
                  </a:lnTo>
                  <a:lnTo>
                    <a:pt x="17" y="93"/>
                  </a:lnTo>
                  <a:lnTo>
                    <a:pt x="12" y="93"/>
                  </a:lnTo>
                  <a:lnTo>
                    <a:pt x="12" y="96"/>
                  </a:lnTo>
                  <a:lnTo>
                    <a:pt x="15" y="93"/>
                  </a:lnTo>
                  <a:lnTo>
                    <a:pt x="13" y="92"/>
                  </a:lnTo>
                  <a:lnTo>
                    <a:pt x="11" y="94"/>
                  </a:lnTo>
                  <a:lnTo>
                    <a:pt x="15" y="94"/>
                  </a:lnTo>
                  <a:lnTo>
                    <a:pt x="15" y="91"/>
                  </a:lnTo>
                  <a:lnTo>
                    <a:pt x="12" y="91"/>
                  </a:lnTo>
                  <a:lnTo>
                    <a:pt x="9" y="89"/>
                  </a:lnTo>
                  <a:lnTo>
                    <a:pt x="8" y="92"/>
                  </a:lnTo>
                  <a:lnTo>
                    <a:pt x="8" y="96"/>
                  </a:lnTo>
                  <a:lnTo>
                    <a:pt x="12" y="96"/>
                  </a:lnTo>
                  <a:lnTo>
                    <a:pt x="28" y="94"/>
                  </a:lnTo>
                  <a:lnTo>
                    <a:pt x="35" y="93"/>
                  </a:lnTo>
                  <a:lnTo>
                    <a:pt x="29" y="87"/>
                  </a:lnTo>
                  <a:lnTo>
                    <a:pt x="17" y="87"/>
                  </a:lnTo>
                  <a:lnTo>
                    <a:pt x="17" y="89"/>
                  </a:lnTo>
                  <a:lnTo>
                    <a:pt x="19" y="87"/>
                  </a:lnTo>
                  <a:lnTo>
                    <a:pt x="15" y="85"/>
                  </a:lnTo>
                  <a:lnTo>
                    <a:pt x="12" y="85"/>
                  </a:lnTo>
                  <a:lnTo>
                    <a:pt x="12" y="88"/>
                  </a:lnTo>
                  <a:lnTo>
                    <a:pt x="16" y="88"/>
                  </a:lnTo>
                  <a:lnTo>
                    <a:pt x="16" y="85"/>
                  </a:lnTo>
                  <a:lnTo>
                    <a:pt x="13" y="83"/>
                  </a:lnTo>
                  <a:lnTo>
                    <a:pt x="11" y="85"/>
                  </a:lnTo>
                  <a:lnTo>
                    <a:pt x="15" y="85"/>
                  </a:lnTo>
                  <a:lnTo>
                    <a:pt x="15" y="84"/>
                  </a:lnTo>
                  <a:lnTo>
                    <a:pt x="11" y="84"/>
                  </a:lnTo>
                  <a:lnTo>
                    <a:pt x="11" y="88"/>
                  </a:lnTo>
                  <a:lnTo>
                    <a:pt x="17" y="88"/>
                  </a:lnTo>
                  <a:lnTo>
                    <a:pt x="21" y="87"/>
                  </a:lnTo>
                  <a:lnTo>
                    <a:pt x="24" y="85"/>
                  </a:lnTo>
                  <a:lnTo>
                    <a:pt x="24" y="79"/>
                  </a:lnTo>
                  <a:lnTo>
                    <a:pt x="13" y="79"/>
                  </a:lnTo>
                  <a:lnTo>
                    <a:pt x="13" y="82"/>
                  </a:lnTo>
                  <a:lnTo>
                    <a:pt x="17" y="82"/>
                  </a:lnTo>
                  <a:lnTo>
                    <a:pt x="17" y="80"/>
                  </a:lnTo>
                  <a:lnTo>
                    <a:pt x="13" y="80"/>
                  </a:lnTo>
                  <a:lnTo>
                    <a:pt x="13" y="84"/>
                  </a:lnTo>
                  <a:lnTo>
                    <a:pt x="15" y="84"/>
                  </a:lnTo>
                  <a:lnTo>
                    <a:pt x="16" y="78"/>
                  </a:lnTo>
                  <a:lnTo>
                    <a:pt x="13" y="76"/>
                  </a:lnTo>
                  <a:lnTo>
                    <a:pt x="12" y="79"/>
                  </a:lnTo>
                  <a:lnTo>
                    <a:pt x="16" y="79"/>
                  </a:lnTo>
                  <a:lnTo>
                    <a:pt x="16" y="78"/>
                  </a:lnTo>
                  <a:lnTo>
                    <a:pt x="12" y="78"/>
                  </a:lnTo>
                  <a:lnTo>
                    <a:pt x="12" y="82"/>
                  </a:lnTo>
                  <a:lnTo>
                    <a:pt x="15" y="82"/>
                  </a:lnTo>
                  <a:lnTo>
                    <a:pt x="17" y="80"/>
                  </a:lnTo>
                  <a:lnTo>
                    <a:pt x="25" y="72"/>
                  </a:lnTo>
                  <a:lnTo>
                    <a:pt x="16" y="72"/>
                  </a:lnTo>
                  <a:lnTo>
                    <a:pt x="16" y="75"/>
                  </a:lnTo>
                  <a:lnTo>
                    <a:pt x="17" y="72"/>
                  </a:lnTo>
                  <a:lnTo>
                    <a:pt x="13" y="71"/>
                  </a:lnTo>
                  <a:lnTo>
                    <a:pt x="12" y="74"/>
                  </a:lnTo>
                  <a:lnTo>
                    <a:pt x="13" y="78"/>
                  </a:lnTo>
                  <a:lnTo>
                    <a:pt x="16" y="76"/>
                  </a:lnTo>
                  <a:lnTo>
                    <a:pt x="22" y="72"/>
                  </a:lnTo>
                  <a:lnTo>
                    <a:pt x="16" y="70"/>
                  </a:lnTo>
                  <a:lnTo>
                    <a:pt x="13" y="69"/>
                  </a:lnTo>
                  <a:lnTo>
                    <a:pt x="12" y="71"/>
                  </a:lnTo>
                  <a:lnTo>
                    <a:pt x="16" y="71"/>
                  </a:lnTo>
                  <a:lnTo>
                    <a:pt x="16" y="70"/>
                  </a:lnTo>
                  <a:lnTo>
                    <a:pt x="12" y="70"/>
                  </a:lnTo>
                  <a:lnTo>
                    <a:pt x="12" y="74"/>
                  </a:lnTo>
                  <a:lnTo>
                    <a:pt x="22" y="74"/>
                  </a:lnTo>
                  <a:lnTo>
                    <a:pt x="22" y="69"/>
                  </a:lnTo>
                  <a:lnTo>
                    <a:pt x="19" y="69"/>
                  </a:lnTo>
                  <a:lnTo>
                    <a:pt x="19" y="72"/>
                  </a:lnTo>
                  <a:lnTo>
                    <a:pt x="32" y="72"/>
                  </a:lnTo>
                  <a:lnTo>
                    <a:pt x="32" y="67"/>
                  </a:lnTo>
                  <a:lnTo>
                    <a:pt x="28" y="67"/>
                  </a:lnTo>
                  <a:lnTo>
                    <a:pt x="28" y="71"/>
                  </a:lnTo>
                  <a:lnTo>
                    <a:pt x="30" y="71"/>
                  </a:lnTo>
                  <a:lnTo>
                    <a:pt x="32" y="65"/>
                  </a:lnTo>
                  <a:lnTo>
                    <a:pt x="22" y="63"/>
                  </a:lnTo>
                  <a:lnTo>
                    <a:pt x="21" y="66"/>
                  </a:lnTo>
                  <a:lnTo>
                    <a:pt x="22" y="63"/>
                  </a:lnTo>
                  <a:lnTo>
                    <a:pt x="17" y="61"/>
                  </a:lnTo>
                  <a:lnTo>
                    <a:pt x="16" y="63"/>
                  </a:lnTo>
                  <a:lnTo>
                    <a:pt x="16" y="67"/>
                  </a:lnTo>
                  <a:lnTo>
                    <a:pt x="20" y="67"/>
                  </a:lnTo>
                  <a:lnTo>
                    <a:pt x="22" y="66"/>
                  </a:lnTo>
                  <a:lnTo>
                    <a:pt x="29" y="62"/>
                  </a:lnTo>
                  <a:lnTo>
                    <a:pt x="22" y="59"/>
                  </a:lnTo>
                  <a:lnTo>
                    <a:pt x="20" y="58"/>
                  </a:lnTo>
                  <a:lnTo>
                    <a:pt x="17" y="58"/>
                  </a:lnTo>
                  <a:lnTo>
                    <a:pt x="17" y="61"/>
                  </a:lnTo>
                  <a:lnTo>
                    <a:pt x="20" y="63"/>
                  </a:lnTo>
                  <a:lnTo>
                    <a:pt x="22" y="61"/>
                  </a:lnTo>
                  <a:lnTo>
                    <a:pt x="22" y="58"/>
                  </a:lnTo>
                  <a:lnTo>
                    <a:pt x="19" y="58"/>
                  </a:lnTo>
                  <a:lnTo>
                    <a:pt x="21" y="61"/>
                  </a:lnTo>
                  <a:lnTo>
                    <a:pt x="28" y="54"/>
                  </a:lnTo>
                  <a:lnTo>
                    <a:pt x="19" y="54"/>
                  </a:lnTo>
                  <a:lnTo>
                    <a:pt x="19" y="57"/>
                  </a:lnTo>
                  <a:lnTo>
                    <a:pt x="20" y="61"/>
                  </a:lnTo>
                  <a:lnTo>
                    <a:pt x="25" y="59"/>
                  </a:lnTo>
                  <a:lnTo>
                    <a:pt x="33" y="58"/>
                  </a:lnTo>
                  <a:lnTo>
                    <a:pt x="35" y="57"/>
                  </a:lnTo>
                  <a:lnTo>
                    <a:pt x="35" y="50"/>
                  </a:lnTo>
                  <a:lnTo>
                    <a:pt x="32" y="50"/>
                  </a:lnTo>
                  <a:lnTo>
                    <a:pt x="20" y="49"/>
                  </a:lnTo>
                  <a:lnTo>
                    <a:pt x="20" y="52"/>
                  </a:lnTo>
                  <a:lnTo>
                    <a:pt x="22" y="49"/>
                  </a:lnTo>
                  <a:lnTo>
                    <a:pt x="21" y="48"/>
                  </a:lnTo>
                  <a:lnTo>
                    <a:pt x="20" y="48"/>
                  </a:lnTo>
                  <a:lnTo>
                    <a:pt x="15" y="47"/>
                  </a:lnTo>
                  <a:lnTo>
                    <a:pt x="11" y="47"/>
                  </a:lnTo>
                  <a:lnTo>
                    <a:pt x="11" y="49"/>
                  </a:lnTo>
                  <a:lnTo>
                    <a:pt x="15" y="49"/>
                  </a:lnTo>
                  <a:lnTo>
                    <a:pt x="15" y="48"/>
                  </a:lnTo>
                  <a:lnTo>
                    <a:pt x="11" y="48"/>
                  </a:lnTo>
                  <a:lnTo>
                    <a:pt x="11" y="52"/>
                  </a:lnTo>
                  <a:lnTo>
                    <a:pt x="20" y="52"/>
                  </a:lnTo>
                  <a:lnTo>
                    <a:pt x="15" y="45"/>
                  </a:lnTo>
                  <a:lnTo>
                    <a:pt x="13" y="44"/>
                  </a:lnTo>
                  <a:lnTo>
                    <a:pt x="11" y="47"/>
                  </a:lnTo>
                  <a:lnTo>
                    <a:pt x="15" y="47"/>
                  </a:lnTo>
                  <a:lnTo>
                    <a:pt x="15" y="45"/>
                  </a:lnTo>
                  <a:lnTo>
                    <a:pt x="11" y="45"/>
                  </a:lnTo>
                  <a:lnTo>
                    <a:pt x="11" y="49"/>
                  </a:lnTo>
                  <a:lnTo>
                    <a:pt x="12" y="49"/>
                  </a:lnTo>
                  <a:lnTo>
                    <a:pt x="13" y="43"/>
                  </a:lnTo>
                  <a:lnTo>
                    <a:pt x="11" y="41"/>
                  </a:lnTo>
                  <a:lnTo>
                    <a:pt x="8" y="41"/>
                  </a:lnTo>
                  <a:lnTo>
                    <a:pt x="8" y="44"/>
                  </a:lnTo>
                  <a:lnTo>
                    <a:pt x="11" y="47"/>
                  </a:lnTo>
                  <a:lnTo>
                    <a:pt x="17" y="40"/>
                  </a:lnTo>
                  <a:lnTo>
                    <a:pt x="8" y="40"/>
                  </a:lnTo>
                  <a:lnTo>
                    <a:pt x="8" y="43"/>
                  </a:lnTo>
                  <a:lnTo>
                    <a:pt x="9" y="47"/>
                  </a:lnTo>
                  <a:lnTo>
                    <a:pt x="15" y="45"/>
                  </a:lnTo>
                  <a:lnTo>
                    <a:pt x="13" y="41"/>
                  </a:lnTo>
                  <a:lnTo>
                    <a:pt x="13" y="45"/>
                  </a:lnTo>
                  <a:lnTo>
                    <a:pt x="24" y="45"/>
                  </a:lnTo>
                  <a:lnTo>
                    <a:pt x="24" y="40"/>
                  </a:lnTo>
                  <a:lnTo>
                    <a:pt x="20" y="40"/>
                  </a:lnTo>
                  <a:lnTo>
                    <a:pt x="22" y="43"/>
                  </a:lnTo>
                  <a:lnTo>
                    <a:pt x="28" y="37"/>
                  </a:lnTo>
                  <a:lnTo>
                    <a:pt x="22" y="36"/>
                  </a:lnTo>
                  <a:lnTo>
                    <a:pt x="19" y="35"/>
                  </a:lnTo>
                  <a:lnTo>
                    <a:pt x="15" y="35"/>
                  </a:lnTo>
                  <a:lnTo>
                    <a:pt x="15" y="37"/>
                  </a:lnTo>
                  <a:lnTo>
                    <a:pt x="19" y="37"/>
                  </a:lnTo>
                  <a:lnTo>
                    <a:pt x="19" y="36"/>
                  </a:lnTo>
                  <a:lnTo>
                    <a:pt x="15" y="36"/>
                  </a:lnTo>
                  <a:lnTo>
                    <a:pt x="15" y="40"/>
                  </a:lnTo>
                  <a:lnTo>
                    <a:pt x="16" y="40"/>
                  </a:lnTo>
                  <a:lnTo>
                    <a:pt x="17" y="34"/>
                  </a:lnTo>
                  <a:lnTo>
                    <a:pt x="15" y="32"/>
                  </a:lnTo>
                  <a:lnTo>
                    <a:pt x="13" y="35"/>
                  </a:lnTo>
                  <a:lnTo>
                    <a:pt x="16" y="37"/>
                  </a:lnTo>
                  <a:lnTo>
                    <a:pt x="19" y="35"/>
                  </a:lnTo>
                  <a:lnTo>
                    <a:pt x="19" y="28"/>
                  </a:lnTo>
                  <a:lnTo>
                    <a:pt x="13" y="28"/>
                  </a:lnTo>
                  <a:lnTo>
                    <a:pt x="13" y="31"/>
                  </a:lnTo>
                  <a:lnTo>
                    <a:pt x="15" y="35"/>
                  </a:lnTo>
                  <a:lnTo>
                    <a:pt x="17" y="34"/>
                  </a:lnTo>
                  <a:lnTo>
                    <a:pt x="16" y="30"/>
                  </a:lnTo>
                  <a:lnTo>
                    <a:pt x="17" y="34"/>
                  </a:lnTo>
                  <a:lnTo>
                    <a:pt x="26" y="32"/>
                  </a:lnTo>
                  <a:lnTo>
                    <a:pt x="25" y="28"/>
                  </a:lnTo>
                  <a:lnTo>
                    <a:pt x="25" y="32"/>
                  </a:lnTo>
                  <a:lnTo>
                    <a:pt x="30" y="32"/>
                  </a:lnTo>
                  <a:lnTo>
                    <a:pt x="30" y="26"/>
                  </a:lnTo>
                  <a:lnTo>
                    <a:pt x="19" y="25"/>
                  </a:lnTo>
                  <a:lnTo>
                    <a:pt x="19" y="27"/>
                  </a:lnTo>
                  <a:lnTo>
                    <a:pt x="22" y="27"/>
                  </a:lnTo>
                  <a:lnTo>
                    <a:pt x="22" y="23"/>
                  </a:lnTo>
                  <a:lnTo>
                    <a:pt x="17" y="23"/>
                  </a:lnTo>
                  <a:lnTo>
                    <a:pt x="17" y="26"/>
                  </a:lnTo>
                  <a:lnTo>
                    <a:pt x="19" y="30"/>
                  </a:lnTo>
                  <a:lnTo>
                    <a:pt x="21" y="28"/>
                  </a:lnTo>
                  <a:lnTo>
                    <a:pt x="21" y="22"/>
                  </a:lnTo>
                  <a:lnTo>
                    <a:pt x="17" y="21"/>
                  </a:lnTo>
                  <a:lnTo>
                    <a:pt x="16" y="23"/>
                  </a:lnTo>
                  <a:lnTo>
                    <a:pt x="19" y="26"/>
                  </a:lnTo>
                  <a:lnTo>
                    <a:pt x="20" y="25"/>
                  </a:lnTo>
                  <a:lnTo>
                    <a:pt x="17" y="22"/>
                  </a:lnTo>
                  <a:lnTo>
                    <a:pt x="17" y="26"/>
                  </a:lnTo>
                  <a:lnTo>
                    <a:pt x="25" y="26"/>
                  </a:lnTo>
                  <a:lnTo>
                    <a:pt x="25" y="19"/>
                  </a:lnTo>
                  <a:lnTo>
                    <a:pt x="22" y="17"/>
                  </a:lnTo>
                  <a:lnTo>
                    <a:pt x="19" y="17"/>
                  </a:lnTo>
                  <a:lnTo>
                    <a:pt x="19" y="19"/>
                  </a:lnTo>
                  <a:lnTo>
                    <a:pt x="22" y="19"/>
                  </a:lnTo>
                  <a:lnTo>
                    <a:pt x="22" y="15"/>
                  </a:lnTo>
                  <a:lnTo>
                    <a:pt x="17" y="15"/>
                  </a:lnTo>
                  <a:lnTo>
                    <a:pt x="17" y="18"/>
                  </a:lnTo>
                  <a:lnTo>
                    <a:pt x="21" y="18"/>
                  </a:lnTo>
                  <a:lnTo>
                    <a:pt x="21" y="17"/>
                  </a:lnTo>
                  <a:lnTo>
                    <a:pt x="17" y="17"/>
                  </a:lnTo>
                  <a:lnTo>
                    <a:pt x="17" y="21"/>
                  </a:lnTo>
                  <a:lnTo>
                    <a:pt x="20" y="21"/>
                  </a:lnTo>
                  <a:lnTo>
                    <a:pt x="22" y="18"/>
                  </a:lnTo>
                  <a:lnTo>
                    <a:pt x="20" y="15"/>
                  </a:lnTo>
                  <a:lnTo>
                    <a:pt x="21" y="19"/>
                  </a:lnTo>
                  <a:lnTo>
                    <a:pt x="28" y="18"/>
                  </a:lnTo>
                  <a:lnTo>
                    <a:pt x="28" y="17"/>
                  </a:lnTo>
                  <a:lnTo>
                    <a:pt x="28" y="18"/>
                  </a:lnTo>
                  <a:lnTo>
                    <a:pt x="30" y="17"/>
                  </a:lnTo>
                  <a:lnTo>
                    <a:pt x="29" y="13"/>
                  </a:lnTo>
                  <a:lnTo>
                    <a:pt x="29" y="17"/>
                  </a:lnTo>
                  <a:lnTo>
                    <a:pt x="32" y="17"/>
                  </a:lnTo>
                  <a:lnTo>
                    <a:pt x="33" y="10"/>
                  </a:lnTo>
                  <a:lnTo>
                    <a:pt x="25" y="9"/>
                  </a:lnTo>
                  <a:lnTo>
                    <a:pt x="21" y="8"/>
                  </a:lnTo>
                  <a:lnTo>
                    <a:pt x="20" y="10"/>
                  </a:lnTo>
                  <a:lnTo>
                    <a:pt x="21" y="14"/>
                  </a:lnTo>
                  <a:lnTo>
                    <a:pt x="26" y="12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24" y="10"/>
                  </a:lnTo>
                  <a:lnTo>
                    <a:pt x="26" y="9"/>
                  </a:lnTo>
                  <a:lnTo>
                    <a:pt x="25" y="5"/>
                  </a:lnTo>
                  <a:lnTo>
                    <a:pt x="25" y="9"/>
                  </a:lnTo>
                  <a:lnTo>
                    <a:pt x="30" y="9"/>
                  </a:lnTo>
                  <a:lnTo>
                    <a:pt x="30" y="1"/>
                  </a:lnTo>
                  <a:lnTo>
                    <a:pt x="24" y="1"/>
                  </a:lnTo>
                  <a:lnTo>
                    <a:pt x="24" y="4"/>
                  </a:lnTo>
                  <a:lnTo>
                    <a:pt x="25" y="1"/>
                  </a:lnTo>
                  <a:lnTo>
                    <a:pt x="22" y="0"/>
                  </a:lnTo>
                  <a:lnTo>
                    <a:pt x="21" y="2"/>
                  </a:lnTo>
                  <a:lnTo>
                    <a:pt x="21" y="6"/>
                  </a:lnTo>
                  <a:lnTo>
                    <a:pt x="29" y="6"/>
                  </a:lnTo>
                  <a:lnTo>
                    <a:pt x="29" y="2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Freeform 26"/>
            <p:cNvSpPr>
              <a:spLocks noChangeAspect="1"/>
            </p:cNvSpPr>
            <p:nvPr/>
          </p:nvSpPr>
          <p:spPr bwMode="auto">
            <a:xfrm rot="16200000">
              <a:off x="5171" y="2076"/>
              <a:ext cx="126" cy="800"/>
            </a:xfrm>
            <a:custGeom>
              <a:avLst/>
              <a:gdLst>
                <a:gd name="T0" fmla="*/ 57 w 84"/>
                <a:gd name="T1" fmla="*/ 21 h 544"/>
                <a:gd name="T2" fmla="*/ 46 w 84"/>
                <a:gd name="T3" fmla="*/ 36 h 544"/>
                <a:gd name="T4" fmla="*/ 53 w 84"/>
                <a:gd name="T5" fmla="*/ 53 h 544"/>
                <a:gd name="T6" fmla="*/ 49 w 84"/>
                <a:gd name="T7" fmla="*/ 70 h 544"/>
                <a:gd name="T8" fmla="*/ 61 w 84"/>
                <a:gd name="T9" fmla="*/ 81 h 544"/>
                <a:gd name="T10" fmla="*/ 63 w 84"/>
                <a:gd name="T11" fmla="*/ 98 h 544"/>
                <a:gd name="T12" fmla="*/ 66 w 84"/>
                <a:gd name="T13" fmla="*/ 120 h 544"/>
                <a:gd name="T14" fmla="*/ 76 w 84"/>
                <a:gd name="T15" fmla="*/ 141 h 544"/>
                <a:gd name="T16" fmla="*/ 71 w 84"/>
                <a:gd name="T17" fmla="*/ 155 h 544"/>
                <a:gd name="T18" fmla="*/ 44 w 84"/>
                <a:gd name="T19" fmla="*/ 177 h 544"/>
                <a:gd name="T20" fmla="*/ 35 w 84"/>
                <a:gd name="T21" fmla="*/ 195 h 544"/>
                <a:gd name="T22" fmla="*/ 37 w 84"/>
                <a:gd name="T23" fmla="*/ 210 h 544"/>
                <a:gd name="T24" fmla="*/ 27 w 84"/>
                <a:gd name="T25" fmla="*/ 229 h 544"/>
                <a:gd name="T26" fmla="*/ 33 w 84"/>
                <a:gd name="T27" fmla="*/ 249 h 544"/>
                <a:gd name="T28" fmla="*/ 24 w 84"/>
                <a:gd name="T29" fmla="*/ 262 h 544"/>
                <a:gd name="T30" fmla="*/ 19 w 84"/>
                <a:gd name="T31" fmla="*/ 278 h 544"/>
                <a:gd name="T32" fmla="*/ 27 w 84"/>
                <a:gd name="T33" fmla="*/ 295 h 544"/>
                <a:gd name="T34" fmla="*/ 19 w 84"/>
                <a:gd name="T35" fmla="*/ 315 h 544"/>
                <a:gd name="T36" fmla="*/ 24 w 84"/>
                <a:gd name="T37" fmla="*/ 333 h 544"/>
                <a:gd name="T38" fmla="*/ 28 w 84"/>
                <a:gd name="T39" fmla="*/ 346 h 544"/>
                <a:gd name="T40" fmla="*/ 19 w 84"/>
                <a:gd name="T41" fmla="*/ 360 h 544"/>
                <a:gd name="T42" fmla="*/ 15 w 84"/>
                <a:gd name="T43" fmla="*/ 379 h 544"/>
                <a:gd name="T44" fmla="*/ 13 w 84"/>
                <a:gd name="T45" fmla="*/ 399 h 544"/>
                <a:gd name="T46" fmla="*/ 8 w 84"/>
                <a:gd name="T47" fmla="*/ 416 h 544"/>
                <a:gd name="T48" fmla="*/ 10 w 84"/>
                <a:gd name="T49" fmla="*/ 427 h 544"/>
                <a:gd name="T50" fmla="*/ 8 w 84"/>
                <a:gd name="T51" fmla="*/ 444 h 544"/>
                <a:gd name="T52" fmla="*/ 9 w 84"/>
                <a:gd name="T53" fmla="*/ 469 h 544"/>
                <a:gd name="T54" fmla="*/ 10 w 84"/>
                <a:gd name="T55" fmla="*/ 480 h 544"/>
                <a:gd name="T56" fmla="*/ 1 w 84"/>
                <a:gd name="T57" fmla="*/ 495 h 544"/>
                <a:gd name="T58" fmla="*/ 10 w 84"/>
                <a:gd name="T59" fmla="*/ 509 h 544"/>
                <a:gd name="T60" fmla="*/ 11 w 84"/>
                <a:gd name="T61" fmla="*/ 526 h 544"/>
                <a:gd name="T62" fmla="*/ 15 w 84"/>
                <a:gd name="T63" fmla="*/ 536 h 544"/>
                <a:gd name="T64" fmla="*/ 14 w 84"/>
                <a:gd name="T65" fmla="*/ 515 h 544"/>
                <a:gd name="T66" fmla="*/ 19 w 84"/>
                <a:gd name="T67" fmla="*/ 503 h 544"/>
                <a:gd name="T68" fmla="*/ 14 w 84"/>
                <a:gd name="T69" fmla="*/ 488 h 544"/>
                <a:gd name="T70" fmla="*/ 13 w 84"/>
                <a:gd name="T71" fmla="*/ 470 h 544"/>
                <a:gd name="T72" fmla="*/ 11 w 84"/>
                <a:gd name="T73" fmla="*/ 455 h 544"/>
                <a:gd name="T74" fmla="*/ 14 w 84"/>
                <a:gd name="T75" fmla="*/ 434 h 544"/>
                <a:gd name="T76" fmla="*/ 14 w 84"/>
                <a:gd name="T77" fmla="*/ 414 h 544"/>
                <a:gd name="T78" fmla="*/ 14 w 84"/>
                <a:gd name="T79" fmla="*/ 403 h 544"/>
                <a:gd name="T80" fmla="*/ 17 w 84"/>
                <a:gd name="T81" fmla="*/ 385 h 544"/>
                <a:gd name="T82" fmla="*/ 23 w 84"/>
                <a:gd name="T83" fmla="*/ 368 h 544"/>
                <a:gd name="T84" fmla="*/ 23 w 84"/>
                <a:gd name="T85" fmla="*/ 355 h 544"/>
                <a:gd name="T86" fmla="*/ 26 w 84"/>
                <a:gd name="T87" fmla="*/ 334 h 544"/>
                <a:gd name="T88" fmla="*/ 22 w 84"/>
                <a:gd name="T89" fmla="*/ 319 h 544"/>
                <a:gd name="T90" fmla="*/ 28 w 84"/>
                <a:gd name="T91" fmla="*/ 299 h 544"/>
                <a:gd name="T92" fmla="*/ 21 w 84"/>
                <a:gd name="T93" fmla="*/ 280 h 544"/>
                <a:gd name="T94" fmla="*/ 22 w 84"/>
                <a:gd name="T95" fmla="*/ 263 h 544"/>
                <a:gd name="T96" fmla="*/ 26 w 84"/>
                <a:gd name="T97" fmla="*/ 247 h 544"/>
                <a:gd name="T98" fmla="*/ 31 w 84"/>
                <a:gd name="T99" fmla="*/ 227 h 544"/>
                <a:gd name="T100" fmla="*/ 31 w 84"/>
                <a:gd name="T101" fmla="*/ 212 h 544"/>
                <a:gd name="T102" fmla="*/ 49 w 84"/>
                <a:gd name="T103" fmla="*/ 189 h 544"/>
                <a:gd name="T104" fmla="*/ 52 w 84"/>
                <a:gd name="T105" fmla="*/ 177 h 544"/>
                <a:gd name="T106" fmla="*/ 71 w 84"/>
                <a:gd name="T107" fmla="*/ 155 h 544"/>
                <a:gd name="T108" fmla="*/ 79 w 84"/>
                <a:gd name="T109" fmla="*/ 141 h 544"/>
                <a:gd name="T110" fmla="*/ 65 w 84"/>
                <a:gd name="T111" fmla="*/ 118 h 544"/>
                <a:gd name="T112" fmla="*/ 62 w 84"/>
                <a:gd name="T113" fmla="*/ 102 h 544"/>
                <a:gd name="T114" fmla="*/ 62 w 84"/>
                <a:gd name="T115" fmla="*/ 89 h 544"/>
                <a:gd name="T116" fmla="*/ 52 w 84"/>
                <a:gd name="T117" fmla="*/ 69 h 544"/>
                <a:gd name="T118" fmla="*/ 49 w 84"/>
                <a:gd name="T119" fmla="*/ 54 h 544"/>
                <a:gd name="T120" fmla="*/ 53 w 84"/>
                <a:gd name="T121" fmla="*/ 41 h 544"/>
                <a:gd name="T122" fmla="*/ 58 w 84"/>
                <a:gd name="T123" fmla="*/ 19 h 544"/>
                <a:gd name="T124" fmla="*/ 78 w 84"/>
                <a:gd name="T125" fmla="*/ 6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" h="544">
                  <a:moveTo>
                    <a:pt x="78" y="6"/>
                  </a:moveTo>
                  <a:lnTo>
                    <a:pt x="76" y="0"/>
                  </a:lnTo>
                  <a:lnTo>
                    <a:pt x="68" y="1"/>
                  </a:lnTo>
                  <a:lnTo>
                    <a:pt x="67" y="8"/>
                  </a:lnTo>
                  <a:lnTo>
                    <a:pt x="70" y="9"/>
                  </a:lnTo>
                  <a:lnTo>
                    <a:pt x="71" y="5"/>
                  </a:lnTo>
                  <a:lnTo>
                    <a:pt x="68" y="5"/>
                  </a:lnTo>
                  <a:lnTo>
                    <a:pt x="68" y="6"/>
                  </a:lnTo>
                  <a:lnTo>
                    <a:pt x="71" y="6"/>
                  </a:lnTo>
                  <a:lnTo>
                    <a:pt x="71" y="4"/>
                  </a:lnTo>
                  <a:lnTo>
                    <a:pt x="55" y="4"/>
                  </a:lnTo>
                  <a:lnTo>
                    <a:pt x="62" y="9"/>
                  </a:lnTo>
                  <a:lnTo>
                    <a:pt x="63" y="10"/>
                  </a:lnTo>
                  <a:lnTo>
                    <a:pt x="63" y="12"/>
                  </a:lnTo>
                  <a:lnTo>
                    <a:pt x="66" y="13"/>
                  </a:lnTo>
                  <a:lnTo>
                    <a:pt x="67" y="9"/>
                  </a:lnTo>
                  <a:lnTo>
                    <a:pt x="67" y="6"/>
                  </a:lnTo>
                  <a:lnTo>
                    <a:pt x="66" y="6"/>
                  </a:lnTo>
                  <a:lnTo>
                    <a:pt x="61" y="8"/>
                  </a:lnTo>
                  <a:lnTo>
                    <a:pt x="61" y="10"/>
                  </a:lnTo>
                  <a:lnTo>
                    <a:pt x="61" y="8"/>
                  </a:lnTo>
                  <a:lnTo>
                    <a:pt x="55" y="8"/>
                  </a:lnTo>
                  <a:lnTo>
                    <a:pt x="55" y="15"/>
                  </a:lnTo>
                  <a:lnTo>
                    <a:pt x="58" y="15"/>
                  </a:lnTo>
                  <a:lnTo>
                    <a:pt x="58" y="13"/>
                  </a:lnTo>
                  <a:lnTo>
                    <a:pt x="53" y="13"/>
                  </a:lnTo>
                  <a:lnTo>
                    <a:pt x="53" y="21"/>
                  </a:lnTo>
                  <a:lnTo>
                    <a:pt x="58" y="21"/>
                  </a:lnTo>
                  <a:lnTo>
                    <a:pt x="58" y="17"/>
                  </a:lnTo>
                  <a:lnTo>
                    <a:pt x="55" y="17"/>
                  </a:lnTo>
                  <a:lnTo>
                    <a:pt x="55" y="18"/>
                  </a:lnTo>
                  <a:lnTo>
                    <a:pt x="58" y="18"/>
                  </a:lnTo>
                  <a:lnTo>
                    <a:pt x="57" y="15"/>
                  </a:lnTo>
                  <a:lnTo>
                    <a:pt x="54" y="17"/>
                  </a:lnTo>
                  <a:lnTo>
                    <a:pt x="50" y="18"/>
                  </a:lnTo>
                  <a:lnTo>
                    <a:pt x="55" y="23"/>
                  </a:lnTo>
                  <a:lnTo>
                    <a:pt x="57" y="21"/>
                  </a:lnTo>
                  <a:lnTo>
                    <a:pt x="54" y="21"/>
                  </a:lnTo>
                  <a:lnTo>
                    <a:pt x="54" y="24"/>
                  </a:lnTo>
                  <a:lnTo>
                    <a:pt x="57" y="26"/>
                  </a:lnTo>
                  <a:lnTo>
                    <a:pt x="63" y="27"/>
                  </a:lnTo>
                  <a:lnTo>
                    <a:pt x="63" y="21"/>
                  </a:lnTo>
                  <a:lnTo>
                    <a:pt x="57" y="21"/>
                  </a:lnTo>
                  <a:lnTo>
                    <a:pt x="57" y="24"/>
                  </a:lnTo>
                  <a:lnTo>
                    <a:pt x="59" y="24"/>
                  </a:lnTo>
                  <a:lnTo>
                    <a:pt x="59" y="22"/>
                  </a:lnTo>
                  <a:lnTo>
                    <a:pt x="45" y="22"/>
                  </a:lnTo>
                  <a:lnTo>
                    <a:pt x="45" y="30"/>
                  </a:lnTo>
                  <a:lnTo>
                    <a:pt x="53" y="30"/>
                  </a:lnTo>
                  <a:lnTo>
                    <a:pt x="53" y="26"/>
                  </a:lnTo>
                  <a:lnTo>
                    <a:pt x="50" y="26"/>
                  </a:lnTo>
                  <a:lnTo>
                    <a:pt x="50" y="27"/>
                  </a:lnTo>
                  <a:lnTo>
                    <a:pt x="53" y="27"/>
                  </a:lnTo>
                  <a:lnTo>
                    <a:pt x="52" y="24"/>
                  </a:lnTo>
                  <a:lnTo>
                    <a:pt x="49" y="26"/>
                  </a:lnTo>
                  <a:lnTo>
                    <a:pt x="50" y="32"/>
                  </a:lnTo>
                  <a:lnTo>
                    <a:pt x="53" y="32"/>
                  </a:lnTo>
                  <a:lnTo>
                    <a:pt x="53" y="28"/>
                  </a:lnTo>
                  <a:lnTo>
                    <a:pt x="50" y="28"/>
                  </a:lnTo>
                  <a:lnTo>
                    <a:pt x="50" y="30"/>
                  </a:lnTo>
                  <a:lnTo>
                    <a:pt x="53" y="30"/>
                  </a:lnTo>
                  <a:lnTo>
                    <a:pt x="53" y="27"/>
                  </a:lnTo>
                  <a:lnTo>
                    <a:pt x="49" y="27"/>
                  </a:lnTo>
                  <a:lnTo>
                    <a:pt x="49" y="31"/>
                  </a:lnTo>
                  <a:lnTo>
                    <a:pt x="52" y="31"/>
                  </a:lnTo>
                  <a:lnTo>
                    <a:pt x="50" y="28"/>
                  </a:lnTo>
                  <a:lnTo>
                    <a:pt x="49" y="30"/>
                  </a:lnTo>
                  <a:lnTo>
                    <a:pt x="44" y="34"/>
                  </a:lnTo>
                  <a:lnTo>
                    <a:pt x="50" y="36"/>
                  </a:lnTo>
                  <a:lnTo>
                    <a:pt x="54" y="37"/>
                  </a:lnTo>
                  <a:lnTo>
                    <a:pt x="54" y="34"/>
                  </a:lnTo>
                  <a:lnTo>
                    <a:pt x="53" y="31"/>
                  </a:lnTo>
                  <a:lnTo>
                    <a:pt x="52" y="32"/>
                  </a:lnTo>
                  <a:lnTo>
                    <a:pt x="46" y="36"/>
                  </a:lnTo>
                  <a:lnTo>
                    <a:pt x="53" y="39"/>
                  </a:lnTo>
                  <a:lnTo>
                    <a:pt x="58" y="40"/>
                  </a:lnTo>
                  <a:lnTo>
                    <a:pt x="58" y="34"/>
                  </a:lnTo>
                  <a:lnTo>
                    <a:pt x="57" y="34"/>
                  </a:lnTo>
                  <a:lnTo>
                    <a:pt x="52" y="35"/>
                  </a:lnTo>
                  <a:lnTo>
                    <a:pt x="52" y="37"/>
                  </a:lnTo>
                  <a:lnTo>
                    <a:pt x="52" y="35"/>
                  </a:lnTo>
                  <a:lnTo>
                    <a:pt x="46" y="35"/>
                  </a:lnTo>
                  <a:lnTo>
                    <a:pt x="46" y="43"/>
                  </a:lnTo>
                  <a:lnTo>
                    <a:pt x="50" y="43"/>
                  </a:lnTo>
                  <a:lnTo>
                    <a:pt x="50" y="39"/>
                  </a:lnTo>
                  <a:lnTo>
                    <a:pt x="48" y="39"/>
                  </a:lnTo>
                  <a:lnTo>
                    <a:pt x="48" y="45"/>
                  </a:lnTo>
                  <a:lnTo>
                    <a:pt x="52" y="45"/>
                  </a:lnTo>
                  <a:lnTo>
                    <a:pt x="52" y="41"/>
                  </a:lnTo>
                  <a:lnTo>
                    <a:pt x="49" y="41"/>
                  </a:lnTo>
                  <a:lnTo>
                    <a:pt x="49" y="46"/>
                  </a:lnTo>
                  <a:lnTo>
                    <a:pt x="53" y="46"/>
                  </a:lnTo>
                  <a:lnTo>
                    <a:pt x="53" y="43"/>
                  </a:lnTo>
                  <a:lnTo>
                    <a:pt x="52" y="40"/>
                  </a:lnTo>
                  <a:lnTo>
                    <a:pt x="48" y="44"/>
                  </a:lnTo>
                  <a:lnTo>
                    <a:pt x="48" y="52"/>
                  </a:lnTo>
                  <a:lnTo>
                    <a:pt x="53" y="52"/>
                  </a:lnTo>
                  <a:lnTo>
                    <a:pt x="53" y="48"/>
                  </a:lnTo>
                  <a:lnTo>
                    <a:pt x="50" y="48"/>
                  </a:lnTo>
                  <a:lnTo>
                    <a:pt x="50" y="49"/>
                  </a:lnTo>
                  <a:lnTo>
                    <a:pt x="53" y="49"/>
                  </a:lnTo>
                  <a:lnTo>
                    <a:pt x="53" y="46"/>
                  </a:lnTo>
                  <a:lnTo>
                    <a:pt x="46" y="46"/>
                  </a:lnTo>
                  <a:lnTo>
                    <a:pt x="46" y="52"/>
                  </a:lnTo>
                  <a:lnTo>
                    <a:pt x="49" y="54"/>
                  </a:lnTo>
                  <a:lnTo>
                    <a:pt x="49" y="56"/>
                  </a:lnTo>
                  <a:lnTo>
                    <a:pt x="53" y="56"/>
                  </a:lnTo>
                  <a:lnTo>
                    <a:pt x="53" y="52"/>
                  </a:lnTo>
                  <a:lnTo>
                    <a:pt x="50" y="52"/>
                  </a:lnTo>
                  <a:lnTo>
                    <a:pt x="50" y="53"/>
                  </a:lnTo>
                  <a:lnTo>
                    <a:pt x="53" y="53"/>
                  </a:lnTo>
                  <a:lnTo>
                    <a:pt x="53" y="50"/>
                  </a:lnTo>
                  <a:lnTo>
                    <a:pt x="49" y="52"/>
                  </a:lnTo>
                  <a:lnTo>
                    <a:pt x="49" y="58"/>
                  </a:lnTo>
                  <a:lnTo>
                    <a:pt x="53" y="59"/>
                  </a:lnTo>
                  <a:lnTo>
                    <a:pt x="53" y="53"/>
                  </a:lnTo>
                  <a:lnTo>
                    <a:pt x="49" y="53"/>
                  </a:lnTo>
                  <a:lnTo>
                    <a:pt x="41" y="61"/>
                  </a:lnTo>
                  <a:lnTo>
                    <a:pt x="52" y="61"/>
                  </a:lnTo>
                  <a:lnTo>
                    <a:pt x="52" y="57"/>
                  </a:lnTo>
                  <a:lnTo>
                    <a:pt x="49" y="57"/>
                  </a:lnTo>
                  <a:lnTo>
                    <a:pt x="49" y="58"/>
                  </a:lnTo>
                  <a:lnTo>
                    <a:pt x="52" y="58"/>
                  </a:lnTo>
                  <a:lnTo>
                    <a:pt x="50" y="56"/>
                  </a:lnTo>
                  <a:lnTo>
                    <a:pt x="48" y="57"/>
                  </a:lnTo>
                  <a:lnTo>
                    <a:pt x="46" y="57"/>
                  </a:lnTo>
                  <a:lnTo>
                    <a:pt x="46" y="65"/>
                  </a:lnTo>
                  <a:lnTo>
                    <a:pt x="50" y="65"/>
                  </a:lnTo>
                  <a:lnTo>
                    <a:pt x="50" y="61"/>
                  </a:lnTo>
                  <a:lnTo>
                    <a:pt x="48" y="61"/>
                  </a:lnTo>
                  <a:lnTo>
                    <a:pt x="48" y="66"/>
                  </a:lnTo>
                  <a:lnTo>
                    <a:pt x="54" y="66"/>
                  </a:lnTo>
                  <a:lnTo>
                    <a:pt x="54" y="62"/>
                  </a:lnTo>
                  <a:lnTo>
                    <a:pt x="53" y="59"/>
                  </a:lnTo>
                  <a:lnTo>
                    <a:pt x="52" y="61"/>
                  </a:lnTo>
                  <a:lnTo>
                    <a:pt x="53" y="63"/>
                  </a:lnTo>
                  <a:lnTo>
                    <a:pt x="53" y="61"/>
                  </a:lnTo>
                  <a:lnTo>
                    <a:pt x="49" y="62"/>
                  </a:lnTo>
                  <a:lnTo>
                    <a:pt x="48" y="69"/>
                  </a:lnTo>
                  <a:lnTo>
                    <a:pt x="50" y="70"/>
                  </a:lnTo>
                  <a:lnTo>
                    <a:pt x="52" y="66"/>
                  </a:lnTo>
                  <a:lnTo>
                    <a:pt x="49" y="66"/>
                  </a:lnTo>
                  <a:lnTo>
                    <a:pt x="49" y="69"/>
                  </a:lnTo>
                  <a:lnTo>
                    <a:pt x="52" y="71"/>
                  </a:lnTo>
                  <a:lnTo>
                    <a:pt x="53" y="69"/>
                  </a:lnTo>
                  <a:lnTo>
                    <a:pt x="53" y="66"/>
                  </a:lnTo>
                  <a:lnTo>
                    <a:pt x="49" y="66"/>
                  </a:lnTo>
                  <a:lnTo>
                    <a:pt x="49" y="70"/>
                  </a:lnTo>
                  <a:lnTo>
                    <a:pt x="52" y="70"/>
                  </a:lnTo>
                  <a:lnTo>
                    <a:pt x="50" y="67"/>
                  </a:lnTo>
                  <a:lnTo>
                    <a:pt x="48" y="69"/>
                  </a:lnTo>
                  <a:lnTo>
                    <a:pt x="49" y="75"/>
                  </a:lnTo>
                  <a:lnTo>
                    <a:pt x="52" y="75"/>
                  </a:lnTo>
                  <a:lnTo>
                    <a:pt x="52" y="71"/>
                  </a:lnTo>
                  <a:lnTo>
                    <a:pt x="50" y="74"/>
                  </a:lnTo>
                  <a:lnTo>
                    <a:pt x="53" y="76"/>
                  </a:lnTo>
                  <a:lnTo>
                    <a:pt x="53" y="78"/>
                  </a:lnTo>
                  <a:lnTo>
                    <a:pt x="57" y="78"/>
                  </a:lnTo>
                  <a:lnTo>
                    <a:pt x="57" y="74"/>
                  </a:lnTo>
                  <a:lnTo>
                    <a:pt x="57" y="78"/>
                  </a:lnTo>
                  <a:lnTo>
                    <a:pt x="62" y="79"/>
                  </a:lnTo>
                  <a:lnTo>
                    <a:pt x="66" y="79"/>
                  </a:lnTo>
                  <a:lnTo>
                    <a:pt x="66" y="75"/>
                  </a:lnTo>
                  <a:lnTo>
                    <a:pt x="63" y="75"/>
                  </a:lnTo>
                  <a:lnTo>
                    <a:pt x="63" y="80"/>
                  </a:lnTo>
                  <a:lnTo>
                    <a:pt x="68" y="80"/>
                  </a:lnTo>
                  <a:lnTo>
                    <a:pt x="68" y="76"/>
                  </a:lnTo>
                  <a:lnTo>
                    <a:pt x="66" y="76"/>
                  </a:lnTo>
                  <a:lnTo>
                    <a:pt x="66" y="78"/>
                  </a:lnTo>
                  <a:lnTo>
                    <a:pt x="68" y="78"/>
                  </a:lnTo>
                  <a:lnTo>
                    <a:pt x="68" y="75"/>
                  </a:lnTo>
                  <a:lnTo>
                    <a:pt x="67" y="75"/>
                  </a:lnTo>
                  <a:lnTo>
                    <a:pt x="67" y="81"/>
                  </a:lnTo>
                  <a:lnTo>
                    <a:pt x="75" y="83"/>
                  </a:lnTo>
                  <a:lnTo>
                    <a:pt x="75" y="79"/>
                  </a:lnTo>
                  <a:lnTo>
                    <a:pt x="72" y="79"/>
                  </a:lnTo>
                  <a:lnTo>
                    <a:pt x="72" y="80"/>
                  </a:lnTo>
                  <a:lnTo>
                    <a:pt x="75" y="80"/>
                  </a:lnTo>
                  <a:lnTo>
                    <a:pt x="75" y="78"/>
                  </a:lnTo>
                  <a:lnTo>
                    <a:pt x="70" y="78"/>
                  </a:lnTo>
                  <a:lnTo>
                    <a:pt x="70" y="81"/>
                  </a:lnTo>
                  <a:lnTo>
                    <a:pt x="72" y="81"/>
                  </a:lnTo>
                  <a:lnTo>
                    <a:pt x="72" y="79"/>
                  </a:lnTo>
                  <a:lnTo>
                    <a:pt x="63" y="79"/>
                  </a:lnTo>
                  <a:lnTo>
                    <a:pt x="61" y="81"/>
                  </a:lnTo>
                  <a:lnTo>
                    <a:pt x="61" y="84"/>
                  </a:lnTo>
                  <a:lnTo>
                    <a:pt x="63" y="84"/>
                  </a:lnTo>
                  <a:lnTo>
                    <a:pt x="62" y="81"/>
                  </a:lnTo>
                  <a:lnTo>
                    <a:pt x="59" y="83"/>
                  </a:lnTo>
                  <a:lnTo>
                    <a:pt x="58" y="83"/>
                  </a:lnTo>
                  <a:lnTo>
                    <a:pt x="58" y="89"/>
                  </a:lnTo>
                  <a:lnTo>
                    <a:pt x="59" y="91"/>
                  </a:lnTo>
                  <a:lnTo>
                    <a:pt x="62" y="92"/>
                  </a:lnTo>
                  <a:lnTo>
                    <a:pt x="63" y="88"/>
                  </a:lnTo>
                  <a:lnTo>
                    <a:pt x="61" y="88"/>
                  </a:lnTo>
                  <a:lnTo>
                    <a:pt x="61" y="94"/>
                  </a:lnTo>
                  <a:lnTo>
                    <a:pt x="65" y="94"/>
                  </a:lnTo>
                  <a:lnTo>
                    <a:pt x="65" y="91"/>
                  </a:lnTo>
                  <a:lnTo>
                    <a:pt x="62" y="91"/>
                  </a:lnTo>
                  <a:lnTo>
                    <a:pt x="62" y="92"/>
                  </a:lnTo>
                  <a:lnTo>
                    <a:pt x="65" y="92"/>
                  </a:lnTo>
                  <a:lnTo>
                    <a:pt x="63" y="89"/>
                  </a:lnTo>
                  <a:lnTo>
                    <a:pt x="61" y="91"/>
                  </a:lnTo>
                  <a:lnTo>
                    <a:pt x="59" y="91"/>
                  </a:lnTo>
                  <a:lnTo>
                    <a:pt x="59" y="96"/>
                  </a:lnTo>
                  <a:lnTo>
                    <a:pt x="62" y="98"/>
                  </a:lnTo>
                  <a:lnTo>
                    <a:pt x="63" y="96"/>
                  </a:lnTo>
                  <a:lnTo>
                    <a:pt x="61" y="96"/>
                  </a:lnTo>
                  <a:lnTo>
                    <a:pt x="61" y="101"/>
                  </a:lnTo>
                  <a:lnTo>
                    <a:pt x="65" y="101"/>
                  </a:lnTo>
                  <a:lnTo>
                    <a:pt x="65" y="97"/>
                  </a:lnTo>
                  <a:lnTo>
                    <a:pt x="63" y="94"/>
                  </a:lnTo>
                  <a:lnTo>
                    <a:pt x="61" y="97"/>
                  </a:lnTo>
                  <a:lnTo>
                    <a:pt x="61" y="100"/>
                  </a:lnTo>
                  <a:lnTo>
                    <a:pt x="63" y="100"/>
                  </a:lnTo>
                  <a:lnTo>
                    <a:pt x="63" y="97"/>
                  </a:lnTo>
                  <a:lnTo>
                    <a:pt x="61" y="97"/>
                  </a:lnTo>
                  <a:lnTo>
                    <a:pt x="59" y="103"/>
                  </a:lnTo>
                  <a:lnTo>
                    <a:pt x="62" y="105"/>
                  </a:lnTo>
                  <a:lnTo>
                    <a:pt x="65" y="105"/>
                  </a:lnTo>
                  <a:lnTo>
                    <a:pt x="65" y="101"/>
                  </a:lnTo>
                  <a:lnTo>
                    <a:pt x="63" y="98"/>
                  </a:lnTo>
                  <a:lnTo>
                    <a:pt x="61" y="100"/>
                  </a:lnTo>
                  <a:lnTo>
                    <a:pt x="57" y="101"/>
                  </a:lnTo>
                  <a:lnTo>
                    <a:pt x="62" y="106"/>
                  </a:lnTo>
                  <a:lnTo>
                    <a:pt x="63" y="103"/>
                  </a:lnTo>
                  <a:lnTo>
                    <a:pt x="61" y="103"/>
                  </a:lnTo>
                  <a:lnTo>
                    <a:pt x="61" y="106"/>
                  </a:lnTo>
                  <a:lnTo>
                    <a:pt x="63" y="109"/>
                  </a:lnTo>
                  <a:lnTo>
                    <a:pt x="65" y="106"/>
                  </a:lnTo>
                  <a:lnTo>
                    <a:pt x="63" y="103"/>
                  </a:lnTo>
                  <a:lnTo>
                    <a:pt x="61" y="105"/>
                  </a:lnTo>
                  <a:lnTo>
                    <a:pt x="59" y="105"/>
                  </a:lnTo>
                  <a:lnTo>
                    <a:pt x="59" y="113"/>
                  </a:lnTo>
                  <a:lnTo>
                    <a:pt x="65" y="113"/>
                  </a:lnTo>
                  <a:lnTo>
                    <a:pt x="65" y="109"/>
                  </a:lnTo>
                  <a:lnTo>
                    <a:pt x="63" y="106"/>
                  </a:lnTo>
                  <a:lnTo>
                    <a:pt x="59" y="110"/>
                  </a:lnTo>
                  <a:lnTo>
                    <a:pt x="59" y="116"/>
                  </a:lnTo>
                  <a:lnTo>
                    <a:pt x="63" y="116"/>
                  </a:lnTo>
                  <a:lnTo>
                    <a:pt x="63" y="113"/>
                  </a:lnTo>
                  <a:lnTo>
                    <a:pt x="61" y="113"/>
                  </a:lnTo>
                  <a:lnTo>
                    <a:pt x="61" y="116"/>
                  </a:lnTo>
                  <a:lnTo>
                    <a:pt x="62" y="118"/>
                  </a:lnTo>
                  <a:lnTo>
                    <a:pt x="65" y="119"/>
                  </a:lnTo>
                  <a:lnTo>
                    <a:pt x="66" y="115"/>
                  </a:lnTo>
                  <a:lnTo>
                    <a:pt x="65" y="113"/>
                  </a:lnTo>
                  <a:lnTo>
                    <a:pt x="62" y="114"/>
                  </a:lnTo>
                  <a:lnTo>
                    <a:pt x="55" y="116"/>
                  </a:lnTo>
                  <a:lnTo>
                    <a:pt x="62" y="120"/>
                  </a:lnTo>
                  <a:lnTo>
                    <a:pt x="65" y="122"/>
                  </a:lnTo>
                  <a:lnTo>
                    <a:pt x="66" y="118"/>
                  </a:lnTo>
                  <a:lnTo>
                    <a:pt x="63" y="118"/>
                  </a:lnTo>
                  <a:lnTo>
                    <a:pt x="63" y="119"/>
                  </a:lnTo>
                  <a:lnTo>
                    <a:pt x="66" y="119"/>
                  </a:lnTo>
                  <a:lnTo>
                    <a:pt x="65" y="116"/>
                  </a:lnTo>
                  <a:lnTo>
                    <a:pt x="57" y="124"/>
                  </a:lnTo>
                  <a:lnTo>
                    <a:pt x="66" y="124"/>
                  </a:lnTo>
                  <a:lnTo>
                    <a:pt x="66" y="120"/>
                  </a:lnTo>
                  <a:lnTo>
                    <a:pt x="63" y="120"/>
                  </a:lnTo>
                  <a:lnTo>
                    <a:pt x="63" y="122"/>
                  </a:lnTo>
                  <a:lnTo>
                    <a:pt x="66" y="122"/>
                  </a:lnTo>
                  <a:lnTo>
                    <a:pt x="65" y="119"/>
                  </a:lnTo>
                  <a:lnTo>
                    <a:pt x="57" y="127"/>
                  </a:lnTo>
                  <a:lnTo>
                    <a:pt x="66" y="127"/>
                  </a:lnTo>
                  <a:lnTo>
                    <a:pt x="66" y="123"/>
                  </a:lnTo>
                  <a:lnTo>
                    <a:pt x="63" y="123"/>
                  </a:lnTo>
                  <a:lnTo>
                    <a:pt x="63" y="129"/>
                  </a:lnTo>
                  <a:lnTo>
                    <a:pt x="67" y="129"/>
                  </a:lnTo>
                  <a:lnTo>
                    <a:pt x="67" y="126"/>
                  </a:lnTo>
                  <a:lnTo>
                    <a:pt x="66" y="129"/>
                  </a:lnTo>
                  <a:lnTo>
                    <a:pt x="68" y="131"/>
                  </a:lnTo>
                  <a:lnTo>
                    <a:pt x="74" y="131"/>
                  </a:lnTo>
                  <a:lnTo>
                    <a:pt x="74" y="127"/>
                  </a:lnTo>
                  <a:lnTo>
                    <a:pt x="71" y="127"/>
                  </a:lnTo>
                  <a:lnTo>
                    <a:pt x="71" y="128"/>
                  </a:lnTo>
                  <a:lnTo>
                    <a:pt x="74" y="128"/>
                  </a:lnTo>
                  <a:lnTo>
                    <a:pt x="72" y="126"/>
                  </a:lnTo>
                  <a:lnTo>
                    <a:pt x="70" y="127"/>
                  </a:lnTo>
                  <a:lnTo>
                    <a:pt x="71" y="133"/>
                  </a:lnTo>
                  <a:lnTo>
                    <a:pt x="75" y="133"/>
                  </a:lnTo>
                  <a:lnTo>
                    <a:pt x="75" y="129"/>
                  </a:lnTo>
                  <a:lnTo>
                    <a:pt x="72" y="129"/>
                  </a:lnTo>
                  <a:lnTo>
                    <a:pt x="72" y="132"/>
                  </a:lnTo>
                  <a:lnTo>
                    <a:pt x="75" y="132"/>
                  </a:lnTo>
                  <a:lnTo>
                    <a:pt x="74" y="129"/>
                  </a:lnTo>
                  <a:lnTo>
                    <a:pt x="68" y="135"/>
                  </a:lnTo>
                  <a:lnTo>
                    <a:pt x="72" y="137"/>
                  </a:lnTo>
                  <a:lnTo>
                    <a:pt x="75" y="138"/>
                  </a:lnTo>
                  <a:lnTo>
                    <a:pt x="76" y="135"/>
                  </a:lnTo>
                  <a:lnTo>
                    <a:pt x="75" y="132"/>
                  </a:lnTo>
                  <a:lnTo>
                    <a:pt x="72" y="133"/>
                  </a:lnTo>
                  <a:lnTo>
                    <a:pt x="71" y="133"/>
                  </a:lnTo>
                  <a:lnTo>
                    <a:pt x="71" y="140"/>
                  </a:lnTo>
                  <a:lnTo>
                    <a:pt x="75" y="144"/>
                  </a:lnTo>
                  <a:lnTo>
                    <a:pt x="76" y="141"/>
                  </a:lnTo>
                  <a:lnTo>
                    <a:pt x="76" y="138"/>
                  </a:lnTo>
                  <a:lnTo>
                    <a:pt x="72" y="138"/>
                  </a:lnTo>
                  <a:lnTo>
                    <a:pt x="72" y="142"/>
                  </a:lnTo>
                  <a:lnTo>
                    <a:pt x="75" y="142"/>
                  </a:lnTo>
                  <a:lnTo>
                    <a:pt x="75" y="140"/>
                  </a:lnTo>
                  <a:lnTo>
                    <a:pt x="65" y="140"/>
                  </a:lnTo>
                  <a:lnTo>
                    <a:pt x="71" y="145"/>
                  </a:lnTo>
                  <a:lnTo>
                    <a:pt x="72" y="146"/>
                  </a:lnTo>
                  <a:lnTo>
                    <a:pt x="74" y="144"/>
                  </a:lnTo>
                  <a:lnTo>
                    <a:pt x="71" y="144"/>
                  </a:lnTo>
                  <a:lnTo>
                    <a:pt x="71" y="149"/>
                  </a:lnTo>
                  <a:lnTo>
                    <a:pt x="75" y="149"/>
                  </a:lnTo>
                  <a:lnTo>
                    <a:pt x="75" y="145"/>
                  </a:lnTo>
                  <a:lnTo>
                    <a:pt x="72" y="145"/>
                  </a:lnTo>
                  <a:lnTo>
                    <a:pt x="72" y="146"/>
                  </a:lnTo>
                  <a:lnTo>
                    <a:pt x="75" y="146"/>
                  </a:lnTo>
                  <a:lnTo>
                    <a:pt x="74" y="144"/>
                  </a:lnTo>
                  <a:lnTo>
                    <a:pt x="68" y="149"/>
                  </a:lnTo>
                  <a:lnTo>
                    <a:pt x="72" y="151"/>
                  </a:lnTo>
                  <a:lnTo>
                    <a:pt x="75" y="153"/>
                  </a:lnTo>
                  <a:lnTo>
                    <a:pt x="76" y="149"/>
                  </a:lnTo>
                  <a:lnTo>
                    <a:pt x="76" y="146"/>
                  </a:lnTo>
                  <a:lnTo>
                    <a:pt x="71" y="146"/>
                  </a:lnTo>
                  <a:lnTo>
                    <a:pt x="71" y="151"/>
                  </a:lnTo>
                  <a:lnTo>
                    <a:pt x="74" y="154"/>
                  </a:lnTo>
                  <a:lnTo>
                    <a:pt x="75" y="151"/>
                  </a:lnTo>
                  <a:lnTo>
                    <a:pt x="75" y="149"/>
                  </a:lnTo>
                  <a:lnTo>
                    <a:pt x="72" y="149"/>
                  </a:lnTo>
                  <a:lnTo>
                    <a:pt x="65" y="157"/>
                  </a:lnTo>
                  <a:lnTo>
                    <a:pt x="76" y="157"/>
                  </a:lnTo>
                  <a:lnTo>
                    <a:pt x="76" y="153"/>
                  </a:lnTo>
                  <a:lnTo>
                    <a:pt x="74" y="153"/>
                  </a:lnTo>
                  <a:lnTo>
                    <a:pt x="74" y="154"/>
                  </a:lnTo>
                  <a:lnTo>
                    <a:pt x="76" y="154"/>
                  </a:lnTo>
                  <a:lnTo>
                    <a:pt x="76" y="151"/>
                  </a:lnTo>
                  <a:lnTo>
                    <a:pt x="71" y="151"/>
                  </a:lnTo>
                  <a:lnTo>
                    <a:pt x="71" y="155"/>
                  </a:lnTo>
                  <a:lnTo>
                    <a:pt x="74" y="155"/>
                  </a:lnTo>
                  <a:lnTo>
                    <a:pt x="74" y="153"/>
                  </a:lnTo>
                  <a:lnTo>
                    <a:pt x="68" y="153"/>
                  </a:lnTo>
                  <a:lnTo>
                    <a:pt x="68" y="157"/>
                  </a:lnTo>
                  <a:lnTo>
                    <a:pt x="71" y="157"/>
                  </a:lnTo>
                  <a:lnTo>
                    <a:pt x="71" y="154"/>
                  </a:lnTo>
                  <a:lnTo>
                    <a:pt x="61" y="155"/>
                  </a:lnTo>
                  <a:lnTo>
                    <a:pt x="61" y="162"/>
                  </a:lnTo>
                  <a:lnTo>
                    <a:pt x="63" y="162"/>
                  </a:lnTo>
                  <a:lnTo>
                    <a:pt x="63" y="158"/>
                  </a:lnTo>
                  <a:lnTo>
                    <a:pt x="61" y="158"/>
                  </a:lnTo>
                  <a:lnTo>
                    <a:pt x="61" y="160"/>
                  </a:lnTo>
                  <a:lnTo>
                    <a:pt x="63" y="160"/>
                  </a:lnTo>
                  <a:lnTo>
                    <a:pt x="63" y="158"/>
                  </a:lnTo>
                  <a:lnTo>
                    <a:pt x="54" y="158"/>
                  </a:lnTo>
                  <a:lnTo>
                    <a:pt x="50" y="162"/>
                  </a:lnTo>
                  <a:lnTo>
                    <a:pt x="54" y="166"/>
                  </a:lnTo>
                  <a:lnTo>
                    <a:pt x="55" y="163"/>
                  </a:lnTo>
                  <a:lnTo>
                    <a:pt x="53" y="163"/>
                  </a:lnTo>
                  <a:lnTo>
                    <a:pt x="53" y="168"/>
                  </a:lnTo>
                  <a:lnTo>
                    <a:pt x="57" y="168"/>
                  </a:lnTo>
                  <a:lnTo>
                    <a:pt x="57" y="164"/>
                  </a:lnTo>
                  <a:lnTo>
                    <a:pt x="55" y="162"/>
                  </a:lnTo>
                  <a:lnTo>
                    <a:pt x="53" y="163"/>
                  </a:lnTo>
                  <a:lnTo>
                    <a:pt x="54" y="166"/>
                  </a:lnTo>
                  <a:lnTo>
                    <a:pt x="54" y="163"/>
                  </a:lnTo>
                  <a:lnTo>
                    <a:pt x="48" y="164"/>
                  </a:lnTo>
                  <a:lnTo>
                    <a:pt x="41" y="164"/>
                  </a:lnTo>
                  <a:lnTo>
                    <a:pt x="48" y="171"/>
                  </a:lnTo>
                  <a:lnTo>
                    <a:pt x="49" y="168"/>
                  </a:lnTo>
                  <a:lnTo>
                    <a:pt x="46" y="168"/>
                  </a:lnTo>
                  <a:lnTo>
                    <a:pt x="46" y="171"/>
                  </a:lnTo>
                  <a:lnTo>
                    <a:pt x="49" y="171"/>
                  </a:lnTo>
                  <a:lnTo>
                    <a:pt x="48" y="168"/>
                  </a:lnTo>
                  <a:lnTo>
                    <a:pt x="45" y="170"/>
                  </a:lnTo>
                  <a:lnTo>
                    <a:pt x="44" y="170"/>
                  </a:lnTo>
                  <a:lnTo>
                    <a:pt x="44" y="177"/>
                  </a:lnTo>
                  <a:lnTo>
                    <a:pt x="50" y="177"/>
                  </a:lnTo>
                  <a:lnTo>
                    <a:pt x="50" y="173"/>
                  </a:lnTo>
                  <a:lnTo>
                    <a:pt x="49" y="176"/>
                  </a:lnTo>
                  <a:lnTo>
                    <a:pt x="50" y="177"/>
                  </a:lnTo>
                  <a:lnTo>
                    <a:pt x="52" y="175"/>
                  </a:lnTo>
                  <a:lnTo>
                    <a:pt x="49" y="175"/>
                  </a:lnTo>
                  <a:lnTo>
                    <a:pt x="49" y="181"/>
                  </a:lnTo>
                  <a:lnTo>
                    <a:pt x="53" y="181"/>
                  </a:lnTo>
                  <a:lnTo>
                    <a:pt x="53" y="177"/>
                  </a:lnTo>
                  <a:lnTo>
                    <a:pt x="52" y="175"/>
                  </a:lnTo>
                  <a:lnTo>
                    <a:pt x="49" y="176"/>
                  </a:lnTo>
                  <a:lnTo>
                    <a:pt x="50" y="179"/>
                  </a:lnTo>
                  <a:lnTo>
                    <a:pt x="50" y="176"/>
                  </a:lnTo>
                  <a:lnTo>
                    <a:pt x="46" y="177"/>
                  </a:lnTo>
                  <a:lnTo>
                    <a:pt x="45" y="177"/>
                  </a:lnTo>
                  <a:lnTo>
                    <a:pt x="44" y="179"/>
                  </a:lnTo>
                  <a:lnTo>
                    <a:pt x="45" y="181"/>
                  </a:lnTo>
                  <a:lnTo>
                    <a:pt x="45" y="179"/>
                  </a:lnTo>
                  <a:lnTo>
                    <a:pt x="41" y="179"/>
                  </a:lnTo>
                  <a:lnTo>
                    <a:pt x="41" y="184"/>
                  </a:lnTo>
                  <a:lnTo>
                    <a:pt x="45" y="188"/>
                  </a:lnTo>
                  <a:lnTo>
                    <a:pt x="46" y="185"/>
                  </a:lnTo>
                  <a:lnTo>
                    <a:pt x="45" y="183"/>
                  </a:lnTo>
                  <a:lnTo>
                    <a:pt x="43" y="184"/>
                  </a:lnTo>
                  <a:lnTo>
                    <a:pt x="39" y="185"/>
                  </a:lnTo>
                  <a:lnTo>
                    <a:pt x="44" y="190"/>
                  </a:lnTo>
                  <a:lnTo>
                    <a:pt x="45" y="188"/>
                  </a:lnTo>
                  <a:lnTo>
                    <a:pt x="45" y="185"/>
                  </a:lnTo>
                  <a:lnTo>
                    <a:pt x="40" y="185"/>
                  </a:lnTo>
                  <a:lnTo>
                    <a:pt x="40" y="189"/>
                  </a:lnTo>
                  <a:lnTo>
                    <a:pt x="43" y="189"/>
                  </a:lnTo>
                  <a:lnTo>
                    <a:pt x="43" y="186"/>
                  </a:lnTo>
                  <a:lnTo>
                    <a:pt x="39" y="188"/>
                  </a:lnTo>
                  <a:lnTo>
                    <a:pt x="39" y="190"/>
                  </a:lnTo>
                  <a:lnTo>
                    <a:pt x="39" y="188"/>
                  </a:lnTo>
                  <a:lnTo>
                    <a:pt x="35" y="188"/>
                  </a:lnTo>
                  <a:lnTo>
                    <a:pt x="35" y="195"/>
                  </a:lnTo>
                  <a:lnTo>
                    <a:pt x="41" y="195"/>
                  </a:lnTo>
                  <a:lnTo>
                    <a:pt x="41" y="192"/>
                  </a:lnTo>
                  <a:lnTo>
                    <a:pt x="40" y="189"/>
                  </a:lnTo>
                  <a:lnTo>
                    <a:pt x="39" y="190"/>
                  </a:lnTo>
                  <a:lnTo>
                    <a:pt x="33" y="194"/>
                  </a:lnTo>
                  <a:lnTo>
                    <a:pt x="40" y="197"/>
                  </a:lnTo>
                  <a:lnTo>
                    <a:pt x="44" y="198"/>
                  </a:lnTo>
                  <a:lnTo>
                    <a:pt x="44" y="192"/>
                  </a:lnTo>
                  <a:lnTo>
                    <a:pt x="39" y="192"/>
                  </a:lnTo>
                  <a:lnTo>
                    <a:pt x="35" y="193"/>
                  </a:lnTo>
                  <a:lnTo>
                    <a:pt x="32" y="193"/>
                  </a:lnTo>
                  <a:lnTo>
                    <a:pt x="32" y="198"/>
                  </a:lnTo>
                  <a:lnTo>
                    <a:pt x="35" y="201"/>
                  </a:lnTo>
                  <a:lnTo>
                    <a:pt x="36" y="198"/>
                  </a:lnTo>
                  <a:lnTo>
                    <a:pt x="36" y="195"/>
                  </a:lnTo>
                  <a:lnTo>
                    <a:pt x="27" y="195"/>
                  </a:lnTo>
                  <a:lnTo>
                    <a:pt x="33" y="201"/>
                  </a:lnTo>
                  <a:lnTo>
                    <a:pt x="35" y="202"/>
                  </a:lnTo>
                  <a:lnTo>
                    <a:pt x="36" y="199"/>
                  </a:lnTo>
                  <a:lnTo>
                    <a:pt x="35" y="197"/>
                  </a:lnTo>
                  <a:lnTo>
                    <a:pt x="27" y="205"/>
                  </a:lnTo>
                  <a:lnTo>
                    <a:pt x="36" y="205"/>
                  </a:lnTo>
                  <a:lnTo>
                    <a:pt x="36" y="201"/>
                  </a:lnTo>
                  <a:lnTo>
                    <a:pt x="33" y="201"/>
                  </a:lnTo>
                  <a:lnTo>
                    <a:pt x="33" y="202"/>
                  </a:lnTo>
                  <a:lnTo>
                    <a:pt x="36" y="202"/>
                  </a:lnTo>
                  <a:lnTo>
                    <a:pt x="35" y="199"/>
                  </a:lnTo>
                  <a:lnTo>
                    <a:pt x="33" y="201"/>
                  </a:lnTo>
                  <a:lnTo>
                    <a:pt x="35" y="203"/>
                  </a:lnTo>
                  <a:lnTo>
                    <a:pt x="33" y="201"/>
                  </a:lnTo>
                  <a:lnTo>
                    <a:pt x="31" y="202"/>
                  </a:lnTo>
                  <a:lnTo>
                    <a:pt x="30" y="202"/>
                  </a:lnTo>
                  <a:lnTo>
                    <a:pt x="30" y="210"/>
                  </a:lnTo>
                  <a:lnTo>
                    <a:pt x="37" y="210"/>
                  </a:lnTo>
                  <a:lnTo>
                    <a:pt x="37" y="206"/>
                  </a:lnTo>
                  <a:lnTo>
                    <a:pt x="36" y="208"/>
                  </a:lnTo>
                  <a:lnTo>
                    <a:pt x="37" y="210"/>
                  </a:lnTo>
                  <a:lnTo>
                    <a:pt x="39" y="207"/>
                  </a:lnTo>
                  <a:lnTo>
                    <a:pt x="39" y="205"/>
                  </a:lnTo>
                  <a:lnTo>
                    <a:pt x="33" y="206"/>
                  </a:lnTo>
                  <a:lnTo>
                    <a:pt x="33" y="208"/>
                  </a:lnTo>
                  <a:lnTo>
                    <a:pt x="33" y="206"/>
                  </a:lnTo>
                  <a:lnTo>
                    <a:pt x="28" y="206"/>
                  </a:lnTo>
                  <a:lnTo>
                    <a:pt x="28" y="211"/>
                  </a:lnTo>
                  <a:lnTo>
                    <a:pt x="31" y="214"/>
                  </a:lnTo>
                  <a:lnTo>
                    <a:pt x="32" y="211"/>
                  </a:lnTo>
                  <a:lnTo>
                    <a:pt x="31" y="208"/>
                  </a:lnTo>
                  <a:lnTo>
                    <a:pt x="28" y="210"/>
                  </a:lnTo>
                  <a:lnTo>
                    <a:pt x="22" y="212"/>
                  </a:lnTo>
                  <a:lnTo>
                    <a:pt x="28" y="216"/>
                  </a:lnTo>
                  <a:lnTo>
                    <a:pt x="31" y="217"/>
                  </a:lnTo>
                  <a:lnTo>
                    <a:pt x="32" y="214"/>
                  </a:lnTo>
                  <a:lnTo>
                    <a:pt x="31" y="211"/>
                  </a:lnTo>
                  <a:lnTo>
                    <a:pt x="28" y="214"/>
                  </a:lnTo>
                  <a:lnTo>
                    <a:pt x="28" y="216"/>
                  </a:lnTo>
                  <a:lnTo>
                    <a:pt x="31" y="216"/>
                  </a:lnTo>
                  <a:lnTo>
                    <a:pt x="30" y="214"/>
                  </a:lnTo>
                  <a:lnTo>
                    <a:pt x="26" y="217"/>
                  </a:lnTo>
                  <a:lnTo>
                    <a:pt x="30" y="221"/>
                  </a:lnTo>
                  <a:lnTo>
                    <a:pt x="31" y="219"/>
                  </a:lnTo>
                  <a:lnTo>
                    <a:pt x="30" y="216"/>
                  </a:lnTo>
                  <a:lnTo>
                    <a:pt x="22" y="224"/>
                  </a:lnTo>
                  <a:lnTo>
                    <a:pt x="33" y="224"/>
                  </a:lnTo>
                  <a:lnTo>
                    <a:pt x="33" y="220"/>
                  </a:lnTo>
                  <a:lnTo>
                    <a:pt x="31" y="220"/>
                  </a:lnTo>
                  <a:lnTo>
                    <a:pt x="31" y="223"/>
                  </a:lnTo>
                  <a:lnTo>
                    <a:pt x="33" y="223"/>
                  </a:lnTo>
                  <a:lnTo>
                    <a:pt x="33" y="220"/>
                  </a:lnTo>
                  <a:lnTo>
                    <a:pt x="21" y="220"/>
                  </a:lnTo>
                  <a:lnTo>
                    <a:pt x="27" y="225"/>
                  </a:lnTo>
                  <a:lnTo>
                    <a:pt x="28" y="227"/>
                  </a:lnTo>
                  <a:lnTo>
                    <a:pt x="30" y="224"/>
                  </a:lnTo>
                  <a:lnTo>
                    <a:pt x="27" y="224"/>
                  </a:lnTo>
                  <a:lnTo>
                    <a:pt x="27" y="229"/>
                  </a:lnTo>
                  <a:lnTo>
                    <a:pt x="31" y="229"/>
                  </a:lnTo>
                  <a:lnTo>
                    <a:pt x="31" y="225"/>
                  </a:lnTo>
                  <a:lnTo>
                    <a:pt x="28" y="225"/>
                  </a:lnTo>
                  <a:lnTo>
                    <a:pt x="28" y="229"/>
                  </a:lnTo>
                  <a:lnTo>
                    <a:pt x="30" y="230"/>
                  </a:lnTo>
                  <a:lnTo>
                    <a:pt x="32" y="232"/>
                  </a:lnTo>
                  <a:lnTo>
                    <a:pt x="33" y="228"/>
                  </a:lnTo>
                  <a:lnTo>
                    <a:pt x="31" y="228"/>
                  </a:lnTo>
                  <a:lnTo>
                    <a:pt x="31" y="229"/>
                  </a:lnTo>
                  <a:lnTo>
                    <a:pt x="33" y="229"/>
                  </a:lnTo>
                  <a:lnTo>
                    <a:pt x="33" y="227"/>
                  </a:lnTo>
                  <a:lnTo>
                    <a:pt x="28" y="227"/>
                  </a:lnTo>
                  <a:lnTo>
                    <a:pt x="28" y="233"/>
                  </a:lnTo>
                  <a:lnTo>
                    <a:pt x="31" y="236"/>
                  </a:lnTo>
                  <a:lnTo>
                    <a:pt x="32" y="233"/>
                  </a:lnTo>
                  <a:lnTo>
                    <a:pt x="30" y="233"/>
                  </a:lnTo>
                  <a:lnTo>
                    <a:pt x="30" y="236"/>
                  </a:lnTo>
                  <a:lnTo>
                    <a:pt x="32" y="238"/>
                  </a:lnTo>
                  <a:lnTo>
                    <a:pt x="33" y="236"/>
                  </a:lnTo>
                  <a:lnTo>
                    <a:pt x="32" y="233"/>
                  </a:lnTo>
                  <a:lnTo>
                    <a:pt x="28" y="237"/>
                  </a:lnTo>
                  <a:lnTo>
                    <a:pt x="32" y="241"/>
                  </a:lnTo>
                  <a:lnTo>
                    <a:pt x="33" y="238"/>
                  </a:lnTo>
                  <a:lnTo>
                    <a:pt x="31" y="238"/>
                  </a:lnTo>
                  <a:lnTo>
                    <a:pt x="31" y="240"/>
                  </a:lnTo>
                  <a:lnTo>
                    <a:pt x="33" y="240"/>
                  </a:lnTo>
                  <a:lnTo>
                    <a:pt x="32" y="237"/>
                  </a:lnTo>
                  <a:lnTo>
                    <a:pt x="26" y="243"/>
                  </a:lnTo>
                  <a:lnTo>
                    <a:pt x="39" y="246"/>
                  </a:lnTo>
                  <a:lnTo>
                    <a:pt x="39" y="242"/>
                  </a:lnTo>
                  <a:lnTo>
                    <a:pt x="37" y="240"/>
                  </a:lnTo>
                  <a:lnTo>
                    <a:pt x="35" y="241"/>
                  </a:lnTo>
                  <a:lnTo>
                    <a:pt x="36" y="243"/>
                  </a:lnTo>
                  <a:lnTo>
                    <a:pt x="36" y="241"/>
                  </a:lnTo>
                  <a:lnTo>
                    <a:pt x="32" y="241"/>
                  </a:lnTo>
                  <a:lnTo>
                    <a:pt x="31" y="247"/>
                  </a:lnTo>
                  <a:lnTo>
                    <a:pt x="33" y="249"/>
                  </a:lnTo>
                  <a:lnTo>
                    <a:pt x="35" y="245"/>
                  </a:lnTo>
                  <a:lnTo>
                    <a:pt x="35" y="242"/>
                  </a:lnTo>
                  <a:lnTo>
                    <a:pt x="30" y="243"/>
                  </a:lnTo>
                  <a:lnTo>
                    <a:pt x="28" y="243"/>
                  </a:lnTo>
                  <a:lnTo>
                    <a:pt x="27" y="245"/>
                  </a:lnTo>
                  <a:lnTo>
                    <a:pt x="28" y="247"/>
                  </a:lnTo>
                  <a:lnTo>
                    <a:pt x="28" y="245"/>
                  </a:lnTo>
                  <a:lnTo>
                    <a:pt x="18" y="245"/>
                  </a:lnTo>
                  <a:lnTo>
                    <a:pt x="24" y="250"/>
                  </a:lnTo>
                  <a:lnTo>
                    <a:pt x="26" y="251"/>
                  </a:lnTo>
                  <a:lnTo>
                    <a:pt x="26" y="252"/>
                  </a:lnTo>
                  <a:lnTo>
                    <a:pt x="28" y="254"/>
                  </a:lnTo>
                  <a:lnTo>
                    <a:pt x="30" y="250"/>
                  </a:lnTo>
                  <a:lnTo>
                    <a:pt x="28" y="252"/>
                  </a:lnTo>
                  <a:lnTo>
                    <a:pt x="30" y="254"/>
                  </a:lnTo>
                  <a:lnTo>
                    <a:pt x="31" y="251"/>
                  </a:lnTo>
                  <a:lnTo>
                    <a:pt x="31" y="249"/>
                  </a:lnTo>
                  <a:lnTo>
                    <a:pt x="27" y="250"/>
                  </a:lnTo>
                  <a:lnTo>
                    <a:pt x="27" y="252"/>
                  </a:lnTo>
                  <a:lnTo>
                    <a:pt x="27" y="250"/>
                  </a:lnTo>
                  <a:lnTo>
                    <a:pt x="24" y="250"/>
                  </a:lnTo>
                  <a:lnTo>
                    <a:pt x="21" y="254"/>
                  </a:lnTo>
                  <a:lnTo>
                    <a:pt x="24" y="258"/>
                  </a:lnTo>
                  <a:lnTo>
                    <a:pt x="26" y="255"/>
                  </a:lnTo>
                  <a:lnTo>
                    <a:pt x="23" y="255"/>
                  </a:lnTo>
                  <a:lnTo>
                    <a:pt x="23" y="260"/>
                  </a:lnTo>
                  <a:lnTo>
                    <a:pt x="27" y="260"/>
                  </a:lnTo>
                  <a:lnTo>
                    <a:pt x="27" y="256"/>
                  </a:lnTo>
                  <a:lnTo>
                    <a:pt x="24" y="256"/>
                  </a:lnTo>
                  <a:lnTo>
                    <a:pt x="24" y="259"/>
                  </a:lnTo>
                  <a:lnTo>
                    <a:pt x="27" y="262"/>
                  </a:lnTo>
                  <a:lnTo>
                    <a:pt x="28" y="259"/>
                  </a:lnTo>
                  <a:lnTo>
                    <a:pt x="28" y="256"/>
                  </a:lnTo>
                  <a:lnTo>
                    <a:pt x="24" y="256"/>
                  </a:lnTo>
                  <a:lnTo>
                    <a:pt x="22" y="259"/>
                  </a:lnTo>
                  <a:lnTo>
                    <a:pt x="22" y="262"/>
                  </a:lnTo>
                  <a:lnTo>
                    <a:pt x="24" y="262"/>
                  </a:lnTo>
                  <a:lnTo>
                    <a:pt x="24" y="259"/>
                  </a:lnTo>
                  <a:lnTo>
                    <a:pt x="22" y="259"/>
                  </a:lnTo>
                  <a:lnTo>
                    <a:pt x="21" y="260"/>
                  </a:lnTo>
                  <a:lnTo>
                    <a:pt x="15" y="264"/>
                  </a:lnTo>
                  <a:lnTo>
                    <a:pt x="22" y="267"/>
                  </a:lnTo>
                  <a:lnTo>
                    <a:pt x="26" y="268"/>
                  </a:lnTo>
                  <a:lnTo>
                    <a:pt x="26" y="262"/>
                  </a:lnTo>
                  <a:lnTo>
                    <a:pt x="23" y="262"/>
                  </a:lnTo>
                  <a:lnTo>
                    <a:pt x="22" y="263"/>
                  </a:lnTo>
                  <a:lnTo>
                    <a:pt x="23" y="265"/>
                  </a:lnTo>
                  <a:lnTo>
                    <a:pt x="23" y="263"/>
                  </a:lnTo>
                  <a:lnTo>
                    <a:pt x="21" y="263"/>
                  </a:lnTo>
                  <a:lnTo>
                    <a:pt x="17" y="267"/>
                  </a:lnTo>
                  <a:lnTo>
                    <a:pt x="21" y="271"/>
                  </a:lnTo>
                  <a:lnTo>
                    <a:pt x="21" y="272"/>
                  </a:lnTo>
                  <a:lnTo>
                    <a:pt x="23" y="272"/>
                  </a:lnTo>
                  <a:lnTo>
                    <a:pt x="23" y="268"/>
                  </a:lnTo>
                  <a:lnTo>
                    <a:pt x="21" y="268"/>
                  </a:lnTo>
                  <a:lnTo>
                    <a:pt x="21" y="273"/>
                  </a:lnTo>
                  <a:lnTo>
                    <a:pt x="26" y="273"/>
                  </a:lnTo>
                  <a:lnTo>
                    <a:pt x="26" y="269"/>
                  </a:lnTo>
                  <a:lnTo>
                    <a:pt x="24" y="267"/>
                  </a:lnTo>
                  <a:lnTo>
                    <a:pt x="22" y="269"/>
                  </a:lnTo>
                  <a:lnTo>
                    <a:pt x="22" y="272"/>
                  </a:lnTo>
                  <a:lnTo>
                    <a:pt x="24" y="272"/>
                  </a:lnTo>
                  <a:lnTo>
                    <a:pt x="24" y="269"/>
                  </a:lnTo>
                  <a:lnTo>
                    <a:pt x="21" y="269"/>
                  </a:lnTo>
                  <a:lnTo>
                    <a:pt x="18" y="272"/>
                  </a:lnTo>
                  <a:lnTo>
                    <a:pt x="18" y="278"/>
                  </a:lnTo>
                  <a:lnTo>
                    <a:pt x="22" y="278"/>
                  </a:lnTo>
                  <a:lnTo>
                    <a:pt x="22" y="275"/>
                  </a:lnTo>
                  <a:lnTo>
                    <a:pt x="19" y="275"/>
                  </a:lnTo>
                  <a:lnTo>
                    <a:pt x="19" y="276"/>
                  </a:lnTo>
                  <a:lnTo>
                    <a:pt x="22" y="276"/>
                  </a:lnTo>
                  <a:lnTo>
                    <a:pt x="22" y="273"/>
                  </a:lnTo>
                  <a:lnTo>
                    <a:pt x="13" y="273"/>
                  </a:lnTo>
                  <a:lnTo>
                    <a:pt x="19" y="278"/>
                  </a:lnTo>
                  <a:lnTo>
                    <a:pt x="21" y="280"/>
                  </a:lnTo>
                  <a:lnTo>
                    <a:pt x="21" y="281"/>
                  </a:lnTo>
                  <a:lnTo>
                    <a:pt x="23" y="281"/>
                  </a:lnTo>
                  <a:lnTo>
                    <a:pt x="23" y="277"/>
                  </a:lnTo>
                  <a:lnTo>
                    <a:pt x="21" y="277"/>
                  </a:lnTo>
                  <a:lnTo>
                    <a:pt x="21" y="278"/>
                  </a:lnTo>
                  <a:lnTo>
                    <a:pt x="23" y="278"/>
                  </a:lnTo>
                  <a:lnTo>
                    <a:pt x="22" y="276"/>
                  </a:lnTo>
                  <a:lnTo>
                    <a:pt x="19" y="278"/>
                  </a:lnTo>
                  <a:lnTo>
                    <a:pt x="19" y="287"/>
                  </a:lnTo>
                  <a:lnTo>
                    <a:pt x="23" y="287"/>
                  </a:lnTo>
                  <a:lnTo>
                    <a:pt x="23" y="284"/>
                  </a:lnTo>
                  <a:lnTo>
                    <a:pt x="21" y="284"/>
                  </a:lnTo>
                  <a:lnTo>
                    <a:pt x="21" y="289"/>
                  </a:lnTo>
                  <a:lnTo>
                    <a:pt x="26" y="289"/>
                  </a:lnTo>
                  <a:lnTo>
                    <a:pt x="26" y="285"/>
                  </a:lnTo>
                  <a:lnTo>
                    <a:pt x="23" y="285"/>
                  </a:lnTo>
                  <a:lnTo>
                    <a:pt x="23" y="286"/>
                  </a:lnTo>
                  <a:lnTo>
                    <a:pt x="26" y="286"/>
                  </a:lnTo>
                  <a:lnTo>
                    <a:pt x="26" y="284"/>
                  </a:lnTo>
                  <a:lnTo>
                    <a:pt x="22" y="284"/>
                  </a:lnTo>
                  <a:lnTo>
                    <a:pt x="22" y="289"/>
                  </a:lnTo>
                  <a:lnTo>
                    <a:pt x="24" y="289"/>
                  </a:lnTo>
                  <a:lnTo>
                    <a:pt x="23" y="286"/>
                  </a:lnTo>
                  <a:lnTo>
                    <a:pt x="18" y="291"/>
                  </a:lnTo>
                  <a:lnTo>
                    <a:pt x="22" y="294"/>
                  </a:lnTo>
                  <a:lnTo>
                    <a:pt x="24" y="295"/>
                  </a:lnTo>
                  <a:lnTo>
                    <a:pt x="26" y="291"/>
                  </a:lnTo>
                  <a:lnTo>
                    <a:pt x="23" y="291"/>
                  </a:lnTo>
                  <a:lnTo>
                    <a:pt x="23" y="293"/>
                  </a:lnTo>
                  <a:lnTo>
                    <a:pt x="26" y="293"/>
                  </a:lnTo>
                  <a:lnTo>
                    <a:pt x="24" y="290"/>
                  </a:lnTo>
                  <a:lnTo>
                    <a:pt x="21" y="294"/>
                  </a:lnTo>
                  <a:lnTo>
                    <a:pt x="24" y="298"/>
                  </a:lnTo>
                  <a:lnTo>
                    <a:pt x="24" y="299"/>
                  </a:lnTo>
                  <a:lnTo>
                    <a:pt x="27" y="299"/>
                  </a:lnTo>
                  <a:lnTo>
                    <a:pt x="27" y="295"/>
                  </a:lnTo>
                  <a:lnTo>
                    <a:pt x="26" y="293"/>
                  </a:lnTo>
                  <a:lnTo>
                    <a:pt x="18" y="300"/>
                  </a:lnTo>
                  <a:lnTo>
                    <a:pt x="28" y="300"/>
                  </a:lnTo>
                  <a:lnTo>
                    <a:pt x="28" y="297"/>
                  </a:lnTo>
                  <a:lnTo>
                    <a:pt x="26" y="297"/>
                  </a:lnTo>
                  <a:lnTo>
                    <a:pt x="26" y="302"/>
                  </a:lnTo>
                  <a:lnTo>
                    <a:pt x="32" y="302"/>
                  </a:lnTo>
                  <a:lnTo>
                    <a:pt x="32" y="298"/>
                  </a:lnTo>
                  <a:lnTo>
                    <a:pt x="30" y="298"/>
                  </a:lnTo>
                  <a:lnTo>
                    <a:pt x="30" y="299"/>
                  </a:lnTo>
                  <a:lnTo>
                    <a:pt x="32" y="299"/>
                  </a:lnTo>
                  <a:lnTo>
                    <a:pt x="31" y="297"/>
                  </a:lnTo>
                  <a:lnTo>
                    <a:pt x="28" y="298"/>
                  </a:lnTo>
                  <a:lnTo>
                    <a:pt x="30" y="300"/>
                  </a:lnTo>
                  <a:lnTo>
                    <a:pt x="30" y="298"/>
                  </a:lnTo>
                  <a:lnTo>
                    <a:pt x="26" y="299"/>
                  </a:lnTo>
                  <a:lnTo>
                    <a:pt x="26" y="306"/>
                  </a:lnTo>
                  <a:lnTo>
                    <a:pt x="27" y="306"/>
                  </a:lnTo>
                  <a:lnTo>
                    <a:pt x="27" y="302"/>
                  </a:lnTo>
                  <a:lnTo>
                    <a:pt x="26" y="299"/>
                  </a:lnTo>
                  <a:lnTo>
                    <a:pt x="23" y="302"/>
                  </a:lnTo>
                  <a:lnTo>
                    <a:pt x="24" y="304"/>
                  </a:lnTo>
                  <a:lnTo>
                    <a:pt x="24" y="302"/>
                  </a:lnTo>
                  <a:lnTo>
                    <a:pt x="19" y="302"/>
                  </a:lnTo>
                  <a:lnTo>
                    <a:pt x="19" y="311"/>
                  </a:lnTo>
                  <a:lnTo>
                    <a:pt x="23" y="311"/>
                  </a:lnTo>
                  <a:lnTo>
                    <a:pt x="23" y="307"/>
                  </a:lnTo>
                  <a:lnTo>
                    <a:pt x="21" y="307"/>
                  </a:lnTo>
                  <a:lnTo>
                    <a:pt x="21" y="308"/>
                  </a:lnTo>
                  <a:lnTo>
                    <a:pt x="23" y="308"/>
                  </a:lnTo>
                  <a:lnTo>
                    <a:pt x="23" y="306"/>
                  </a:lnTo>
                  <a:lnTo>
                    <a:pt x="13" y="306"/>
                  </a:lnTo>
                  <a:lnTo>
                    <a:pt x="19" y="311"/>
                  </a:lnTo>
                  <a:lnTo>
                    <a:pt x="21" y="312"/>
                  </a:lnTo>
                  <a:lnTo>
                    <a:pt x="22" y="309"/>
                  </a:lnTo>
                  <a:lnTo>
                    <a:pt x="19" y="309"/>
                  </a:lnTo>
                  <a:lnTo>
                    <a:pt x="19" y="315"/>
                  </a:lnTo>
                  <a:lnTo>
                    <a:pt x="21" y="316"/>
                  </a:lnTo>
                  <a:lnTo>
                    <a:pt x="23" y="317"/>
                  </a:lnTo>
                  <a:lnTo>
                    <a:pt x="24" y="313"/>
                  </a:lnTo>
                  <a:lnTo>
                    <a:pt x="24" y="311"/>
                  </a:lnTo>
                  <a:lnTo>
                    <a:pt x="21" y="312"/>
                  </a:lnTo>
                  <a:lnTo>
                    <a:pt x="19" y="312"/>
                  </a:lnTo>
                  <a:lnTo>
                    <a:pt x="11" y="320"/>
                  </a:lnTo>
                  <a:lnTo>
                    <a:pt x="22" y="320"/>
                  </a:lnTo>
                  <a:lnTo>
                    <a:pt x="22" y="316"/>
                  </a:lnTo>
                  <a:lnTo>
                    <a:pt x="19" y="316"/>
                  </a:lnTo>
                  <a:lnTo>
                    <a:pt x="19" y="317"/>
                  </a:lnTo>
                  <a:lnTo>
                    <a:pt x="22" y="317"/>
                  </a:lnTo>
                  <a:lnTo>
                    <a:pt x="21" y="315"/>
                  </a:lnTo>
                  <a:lnTo>
                    <a:pt x="17" y="319"/>
                  </a:lnTo>
                  <a:lnTo>
                    <a:pt x="17" y="325"/>
                  </a:lnTo>
                  <a:lnTo>
                    <a:pt x="23" y="325"/>
                  </a:lnTo>
                  <a:lnTo>
                    <a:pt x="23" y="321"/>
                  </a:lnTo>
                  <a:lnTo>
                    <a:pt x="21" y="321"/>
                  </a:lnTo>
                  <a:lnTo>
                    <a:pt x="21" y="322"/>
                  </a:lnTo>
                  <a:lnTo>
                    <a:pt x="23" y="322"/>
                  </a:lnTo>
                  <a:lnTo>
                    <a:pt x="22" y="320"/>
                  </a:lnTo>
                  <a:lnTo>
                    <a:pt x="14" y="328"/>
                  </a:lnTo>
                  <a:lnTo>
                    <a:pt x="23" y="328"/>
                  </a:lnTo>
                  <a:lnTo>
                    <a:pt x="23" y="324"/>
                  </a:lnTo>
                  <a:lnTo>
                    <a:pt x="22" y="321"/>
                  </a:lnTo>
                  <a:lnTo>
                    <a:pt x="14" y="329"/>
                  </a:lnTo>
                  <a:lnTo>
                    <a:pt x="23" y="329"/>
                  </a:lnTo>
                  <a:lnTo>
                    <a:pt x="23" y="325"/>
                  </a:lnTo>
                  <a:lnTo>
                    <a:pt x="21" y="325"/>
                  </a:lnTo>
                  <a:lnTo>
                    <a:pt x="21" y="326"/>
                  </a:lnTo>
                  <a:lnTo>
                    <a:pt x="23" y="326"/>
                  </a:lnTo>
                  <a:lnTo>
                    <a:pt x="22" y="324"/>
                  </a:lnTo>
                  <a:lnTo>
                    <a:pt x="14" y="332"/>
                  </a:lnTo>
                  <a:lnTo>
                    <a:pt x="23" y="332"/>
                  </a:lnTo>
                  <a:lnTo>
                    <a:pt x="23" y="328"/>
                  </a:lnTo>
                  <a:lnTo>
                    <a:pt x="22" y="332"/>
                  </a:lnTo>
                  <a:lnTo>
                    <a:pt x="24" y="333"/>
                  </a:lnTo>
                  <a:lnTo>
                    <a:pt x="26" y="329"/>
                  </a:lnTo>
                  <a:lnTo>
                    <a:pt x="24" y="326"/>
                  </a:lnTo>
                  <a:lnTo>
                    <a:pt x="22" y="328"/>
                  </a:lnTo>
                  <a:lnTo>
                    <a:pt x="23" y="334"/>
                  </a:lnTo>
                  <a:lnTo>
                    <a:pt x="24" y="334"/>
                  </a:lnTo>
                  <a:lnTo>
                    <a:pt x="24" y="330"/>
                  </a:lnTo>
                  <a:lnTo>
                    <a:pt x="23" y="328"/>
                  </a:lnTo>
                  <a:lnTo>
                    <a:pt x="22" y="329"/>
                  </a:lnTo>
                  <a:lnTo>
                    <a:pt x="23" y="332"/>
                  </a:lnTo>
                  <a:lnTo>
                    <a:pt x="23" y="329"/>
                  </a:lnTo>
                  <a:lnTo>
                    <a:pt x="19" y="329"/>
                  </a:lnTo>
                  <a:lnTo>
                    <a:pt x="19" y="338"/>
                  </a:lnTo>
                  <a:lnTo>
                    <a:pt x="23" y="338"/>
                  </a:lnTo>
                  <a:lnTo>
                    <a:pt x="23" y="334"/>
                  </a:lnTo>
                  <a:lnTo>
                    <a:pt x="21" y="334"/>
                  </a:lnTo>
                  <a:lnTo>
                    <a:pt x="21" y="339"/>
                  </a:lnTo>
                  <a:lnTo>
                    <a:pt x="26" y="339"/>
                  </a:lnTo>
                  <a:lnTo>
                    <a:pt x="26" y="335"/>
                  </a:lnTo>
                  <a:lnTo>
                    <a:pt x="23" y="335"/>
                  </a:lnTo>
                  <a:lnTo>
                    <a:pt x="23" y="337"/>
                  </a:lnTo>
                  <a:lnTo>
                    <a:pt x="26" y="337"/>
                  </a:lnTo>
                  <a:lnTo>
                    <a:pt x="26" y="334"/>
                  </a:lnTo>
                  <a:lnTo>
                    <a:pt x="21" y="334"/>
                  </a:lnTo>
                  <a:lnTo>
                    <a:pt x="21" y="343"/>
                  </a:lnTo>
                  <a:lnTo>
                    <a:pt x="26" y="343"/>
                  </a:lnTo>
                  <a:lnTo>
                    <a:pt x="26" y="339"/>
                  </a:lnTo>
                  <a:lnTo>
                    <a:pt x="24" y="342"/>
                  </a:lnTo>
                  <a:lnTo>
                    <a:pt x="26" y="343"/>
                  </a:lnTo>
                  <a:lnTo>
                    <a:pt x="27" y="341"/>
                  </a:lnTo>
                  <a:lnTo>
                    <a:pt x="27" y="338"/>
                  </a:lnTo>
                  <a:lnTo>
                    <a:pt x="22" y="339"/>
                  </a:lnTo>
                  <a:lnTo>
                    <a:pt x="22" y="346"/>
                  </a:lnTo>
                  <a:lnTo>
                    <a:pt x="26" y="347"/>
                  </a:lnTo>
                  <a:lnTo>
                    <a:pt x="26" y="343"/>
                  </a:lnTo>
                  <a:lnTo>
                    <a:pt x="24" y="346"/>
                  </a:lnTo>
                  <a:lnTo>
                    <a:pt x="27" y="348"/>
                  </a:lnTo>
                  <a:lnTo>
                    <a:pt x="28" y="346"/>
                  </a:lnTo>
                  <a:lnTo>
                    <a:pt x="27" y="343"/>
                  </a:lnTo>
                  <a:lnTo>
                    <a:pt x="24" y="344"/>
                  </a:lnTo>
                  <a:lnTo>
                    <a:pt x="23" y="344"/>
                  </a:lnTo>
                  <a:lnTo>
                    <a:pt x="23" y="352"/>
                  </a:lnTo>
                  <a:lnTo>
                    <a:pt x="28" y="352"/>
                  </a:lnTo>
                  <a:lnTo>
                    <a:pt x="28" y="348"/>
                  </a:lnTo>
                  <a:lnTo>
                    <a:pt x="26" y="348"/>
                  </a:lnTo>
                  <a:lnTo>
                    <a:pt x="26" y="350"/>
                  </a:lnTo>
                  <a:lnTo>
                    <a:pt x="28" y="350"/>
                  </a:lnTo>
                  <a:lnTo>
                    <a:pt x="28" y="347"/>
                  </a:lnTo>
                  <a:lnTo>
                    <a:pt x="26" y="347"/>
                  </a:lnTo>
                  <a:lnTo>
                    <a:pt x="22" y="348"/>
                  </a:lnTo>
                  <a:lnTo>
                    <a:pt x="19" y="348"/>
                  </a:lnTo>
                  <a:lnTo>
                    <a:pt x="19" y="356"/>
                  </a:lnTo>
                  <a:lnTo>
                    <a:pt x="23" y="356"/>
                  </a:lnTo>
                  <a:lnTo>
                    <a:pt x="23" y="352"/>
                  </a:lnTo>
                  <a:lnTo>
                    <a:pt x="22" y="355"/>
                  </a:lnTo>
                  <a:lnTo>
                    <a:pt x="23" y="356"/>
                  </a:lnTo>
                  <a:lnTo>
                    <a:pt x="23" y="357"/>
                  </a:lnTo>
                  <a:lnTo>
                    <a:pt x="26" y="357"/>
                  </a:lnTo>
                  <a:lnTo>
                    <a:pt x="26" y="354"/>
                  </a:lnTo>
                  <a:lnTo>
                    <a:pt x="24" y="351"/>
                  </a:lnTo>
                  <a:lnTo>
                    <a:pt x="22" y="352"/>
                  </a:lnTo>
                  <a:lnTo>
                    <a:pt x="23" y="355"/>
                  </a:lnTo>
                  <a:lnTo>
                    <a:pt x="23" y="352"/>
                  </a:lnTo>
                  <a:lnTo>
                    <a:pt x="19" y="354"/>
                  </a:lnTo>
                  <a:lnTo>
                    <a:pt x="19" y="360"/>
                  </a:lnTo>
                  <a:lnTo>
                    <a:pt x="21" y="360"/>
                  </a:lnTo>
                  <a:lnTo>
                    <a:pt x="21" y="356"/>
                  </a:lnTo>
                  <a:lnTo>
                    <a:pt x="18" y="356"/>
                  </a:lnTo>
                  <a:lnTo>
                    <a:pt x="18" y="357"/>
                  </a:lnTo>
                  <a:lnTo>
                    <a:pt x="21" y="357"/>
                  </a:lnTo>
                  <a:lnTo>
                    <a:pt x="19" y="355"/>
                  </a:lnTo>
                  <a:lnTo>
                    <a:pt x="17" y="356"/>
                  </a:lnTo>
                  <a:lnTo>
                    <a:pt x="9" y="364"/>
                  </a:lnTo>
                  <a:lnTo>
                    <a:pt x="19" y="364"/>
                  </a:lnTo>
                  <a:lnTo>
                    <a:pt x="19" y="360"/>
                  </a:lnTo>
                  <a:lnTo>
                    <a:pt x="18" y="364"/>
                  </a:lnTo>
                  <a:lnTo>
                    <a:pt x="21" y="365"/>
                  </a:lnTo>
                  <a:lnTo>
                    <a:pt x="22" y="361"/>
                  </a:lnTo>
                  <a:lnTo>
                    <a:pt x="22" y="359"/>
                  </a:lnTo>
                  <a:lnTo>
                    <a:pt x="18" y="360"/>
                  </a:lnTo>
                  <a:lnTo>
                    <a:pt x="18" y="363"/>
                  </a:lnTo>
                  <a:lnTo>
                    <a:pt x="18" y="360"/>
                  </a:lnTo>
                  <a:lnTo>
                    <a:pt x="11" y="360"/>
                  </a:lnTo>
                  <a:lnTo>
                    <a:pt x="11" y="368"/>
                  </a:lnTo>
                  <a:lnTo>
                    <a:pt x="19" y="368"/>
                  </a:lnTo>
                  <a:lnTo>
                    <a:pt x="19" y="364"/>
                  </a:lnTo>
                  <a:lnTo>
                    <a:pt x="17" y="364"/>
                  </a:lnTo>
                  <a:lnTo>
                    <a:pt x="17" y="365"/>
                  </a:lnTo>
                  <a:lnTo>
                    <a:pt x="19" y="365"/>
                  </a:lnTo>
                  <a:lnTo>
                    <a:pt x="19" y="363"/>
                  </a:lnTo>
                  <a:lnTo>
                    <a:pt x="15" y="364"/>
                  </a:lnTo>
                  <a:lnTo>
                    <a:pt x="15" y="366"/>
                  </a:lnTo>
                  <a:lnTo>
                    <a:pt x="15" y="364"/>
                  </a:lnTo>
                  <a:lnTo>
                    <a:pt x="10" y="364"/>
                  </a:lnTo>
                  <a:lnTo>
                    <a:pt x="10" y="372"/>
                  </a:lnTo>
                  <a:lnTo>
                    <a:pt x="15" y="372"/>
                  </a:lnTo>
                  <a:lnTo>
                    <a:pt x="15" y="368"/>
                  </a:lnTo>
                  <a:lnTo>
                    <a:pt x="13" y="368"/>
                  </a:lnTo>
                  <a:lnTo>
                    <a:pt x="13" y="373"/>
                  </a:lnTo>
                  <a:lnTo>
                    <a:pt x="15" y="373"/>
                  </a:lnTo>
                  <a:lnTo>
                    <a:pt x="14" y="370"/>
                  </a:lnTo>
                  <a:lnTo>
                    <a:pt x="10" y="374"/>
                  </a:lnTo>
                  <a:lnTo>
                    <a:pt x="14" y="378"/>
                  </a:lnTo>
                  <a:lnTo>
                    <a:pt x="15" y="376"/>
                  </a:lnTo>
                  <a:lnTo>
                    <a:pt x="15" y="373"/>
                  </a:lnTo>
                  <a:lnTo>
                    <a:pt x="11" y="373"/>
                  </a:lnTo>
                  <a:lnTo>
                    <a:pt x="11" y="378"/>
                  </a:lnTo>
                  <a:lnTo>
                    <a:pt x="14" y="381"/>
                  </a:lnTo>
                  <a:lnTo>
                    <a:pt x="15" y="378"/>
                  </a:lnTo>
                  <a:lnTo>
                    <a:pt x="13" y="378"/>
                  </a:lnTo>
                  <a:lnTo>
                    <a:pt x="13" y="379"/>
                  </a:lnTo>
                  <a:lnTo>
                    <a:pt x="15" y="379"/>
                  </a:lnTo>
                  <a:lnTo>
                    <a:pt x="15" y="377"/>
                  </a:lnTo>
                  <a:lnTo>
                    <a:pt x="10" y="377"/>
                  </a:lnTo>
                  <a:lnTo>
                    <a:pt x="10" y="385"/>
                  </a:lnTo>
                  <a:lnTo>
                    <a:pt x="15" y="385"/>
                  </a:lnTo>
                  <a:lnTo>
                    <a:pt x="15" y="381"/>
                  </a:lnTo>
                  <a:lnTo>
                    <a:pt x="14" y="378"/>
                  </a:lnTo>
                  <a:lnTo>
                    <a:pt x="11" y="381"/>
                  </a:lnTo>
                  <a:lnTo>
                    <a:pt x="11" y="385"/>
                  </a:lnTo>
                  <a:lnTo>
                    <a:pt x="14" y="385"/>
                  </a:lnTo>
                  <a:lnTo>
                    <a:pt x="14" y="382"/>
                  </a:lnTo>
                  <a:lnTo>
                    <a:pt x="10" y="382"/>
                  </a:lnTo>
                  <a:lnTo>
                    <a:pt x="10" y="387"/>
                  </a:lnTo>
                  <a:lnTo>
                    <a:pt x="13" y="387"/>
                  </a:lnTo>
                  <a:lnTo>
                    <a:pt x="13" y="385"/>
                  </a:lnTo>
                  <a:lnTo>
                    <a:pt x="4" y="385"/>
                  </a:lnTo>
                  <a:lnTo>
                    <a:pt x="10" y="390"/>
                  </a:lnTo>
                  <a:lnTo>
                    <a:pt x="11" y="391"/>
                  </a:lnTo>
                  <a:lnTo>
                    <a:pt x="13" y="389"/>
                  </a:lnTo>
                  <a:lnTo>
                    <a:pt x="10" y="389"/>
                  </a:lnTo>
                  <a:lnTo>
                    <a:pt x="10" y="391"/>
                  </a:lnTo>
                  <a:lnTo>
                    <a:pt x="13" y="391"/>
                  </a:lnTo>
                  <a:lnTo>
                    <a:pt x="11" y="389"/>
                  </a:lnTo>
                  <a:lnTo>
                    <a:pt x="8" y="392"/>
                  </a:lnTo>
                  <a:lnTo>
                    <a:pt x="11" y="396"/>
                  </a:lnTo>
                  <a:lnTo>
                    <a:pt x="13" y="394"/>
                  </a:lnTo>
                  <a:lnTo>
                    <a:pt x="11" y="391"/>
                  </a:lnTo>
                  <a:lnTo>
                    <a:pt x="9" y="392"/>
                  </a:lnTo>
                  <a:lnTo>
                    <a:pt x="10" y="399"/>
                  </a:lnTo>
                  <a:lnTo>
                    <a:pt x="11" y="399"/>
                  </a:lnTo>
                  <a:lnTo>
                    <a:pt x="11" y="395"/>
                  </a:lnTo>
                  <a:lnTo>
                    <a:pt x="9" y="395"/>
                  </a:lnTo>
                  <a:lnTo>
                    <a:pt x="9" y="400"/>
                  </a:lnTo>
                  <a:lnTo>
                    <a:pt x="13" y="400"/>
                  </a:lnTo>
                  <a:lnTo>
                    <a:pt x="13" y="396"/>
                  </a:lnTo>
                  <a:lnTo>
                    <a:pt x="10" y="396"/>
                  </a:lnTo>
                  <a:lnTo>
                    <a:pt x="10" y="399"/>
                  </a:lnTo>
                  <a:lnTo>
                    <a:pt x="13" y="399"/>
                  </a:lnTo>
                  <a:lnTo>
                    <a:pt x="13" y="396"/>
                  </a:lnTo>
                  <a:lnTo>
                    <a:pt x="11" y="396"/>
                  </a:lnTo>
                  <a:lnTo>
                    <a:pt x="10" y="403"/>
                  </a:lnTo>
                  <a:lnTo>
                    <a:pt x="13" y="404"/>
                  </a:lnTo>
                  <a:lnTo>
                    <a:pt x="14" y="400"/>
                  </a:lnTo>
                  <a:lnTo>
                    <a:pt x="14" y="398"/>
                  </a:lnTo>
                  <a:lnTo>
                    <a:pt x="11" y="398"/>
                  </a:lnTo>
                  <a:lnTo>
                    <a:pt x="4" y="405"/>
                  </a:lnTo>
                  <a:lnTo>
                    <a:pt x="13" y="405"/>
                  </a:lnTo>
                  <a:lnTo>
                    <a:pt x="13" y="401"/>
                  </a:lnTo>
                  <a:lnTo>
                    <a:pt x="11" y="399"/>
                  </a:lnTo>
                  <a:lnTo>
                    <a:pt x="9" y="400"/>
                  </a:lnTo>
                  <a:lnTo>
                    <a:pt x="8" y="400"/>
                  </a:lnTo>
                  <a:lnTo>
                    <a:pt x="8" y="407"/>
                  </a:lnTo>
                  <a:lnTo>
                    <a:pt x="9" y="408"/>
                  </a:lnTo>
                  <a:lnTo>
                    <a:pt x="11" y="409"/>
                  </a:lnTo>
                  <a:lnTo>
                    <a:pt x="13" y="405"/>
                  </a:lnTo>
                  <a:lnTo>
                    <a:pt x="11" y="403"/>
                  </a:lnTo>
                  <a:lnTo>
                    <a:pt x="9" y="404"/>
                  </a:lnTo>
                  <a:lnTo>
                    <a:pt x="8" y="404"/>
                  </a:lnTo>
                  <a:lnTo>
                    <a:pt x="8" y="409"/>
                  </a:lnTo>
                  <a:lnTo>
                    <a:pt x="10" y="412"/>
                  </a:lnTo>
                  <a:lnTo>
                    <a:pt x="10" y="413"/>
                  </a:lnTo>
                  <a:lnTo>
                    <a:pt x="14" y="413"/>
                  </a:lnTo>
                  <a:lnTo>
                    <a:pt x="14" y="409"/>
                  </a:lnTo>
                  <a:lnTo>
                    <a:pt x="11" y="409"/>
                  </a:lnTo>
                  <a:lnTo>
                    <a:pt x="11" y="411"/>
                  </a:lnTo>
                  <a:lnTo>
                    <a:pt x="14" y="411"/>
                  </a:lnTo>
                  <a:lnTo>
                    <a:pt x="14" y="408"/>
                  </a:lnTo>
                  <a:lnTo>
                    <a:pt x="10" y="409"/>
                  </a:lnTo>
                  <a:lnTo>
                    <a:pt x="4" y="411"/>
                  </a:lnTo>
                  <a:lnTo>
                    <a:pt x="9" y="414"/>
                  </a:lnTo>
                  <a:lnTo>
                    <a:pt x="10" y="416"/>
                  </a:lnTo>
                  <a:lnTo>
                    <a:pt x="11" y="413"/>
                  </a:lnTo>
                  <a:lnTo>
                    <a:pt x="11" y="411"/>
                  </a:lnTo>
                  <a:lnTo>
                    <a:pt x="1" y="411"/>
                  </a:lnTo>
                  <a:lnTo>
                    <a:pt x="8" y="416"/>
                  </a:lnTo>
                  <a:lnTo>
                    <a:pt x="9" y="417"/>
                  </a:lnTo>
                  <a:lnTo>
                    <a:pt x="9" y="418"/>
                  </a:lnTo>
                  <a:lnTo>
                    <a:pt x="11" y="418"/>
                  </a:lnTo>
                  <a:lnTo>
                    <a:pt x="11" y="414"/>
                  </a:lnTo>
                  <a:lnTo>
                    <a:pt x="10" y="412"/>
                  </a:lnTo>
                  <a:lnTo>
                    <a:pt x="6" y="416"/>
                  </a:lnTo>
                  <a:lnTo>
                    <a:pt x="10" y="420"/>
                  </a:lnTo>
                  <a:lnTo>
                    <a:pt x="10" y="421"/>
                  </a:lnTo>
                  <a:lnTo>
                    <a:pt x="14" y="421"/>
                  </a:lnTo>
                  <a:lnTo>
                    <a:pt x="14" y="417"/>
                  </a:lnTo>
                  <a:lnTo>
                    <a:pt x="13" y="414"/>
                  </a:lnTo>
                  <a:lnTo>
                    <a:pt x="10" y="416"/>
                  </a:lnTo>
                  <a:lnTo>
                    <a:pt x="11" y="418"/>
                  </a:lnTo>
                  <a:lnTo>
                    <a:pt x="11" y="416"/>
                  </a:lnTo>
                  <a:lnTo>
                    <a:pt x="1" y="416"/>
                  </a:lnTo>
                  <a:lnTo>
                    <a:pt x="8" y="421"/>
                  </a:lnTo>
                  <a:lnTo>
                    <a:pt x="9" y="422"/>
                  </a:lnTo>
                  <a:lnTo>
                    <a:pt x="9" y="423"/>
                  </a:lnTo>
                  <a:lnTo>
                    <a:pt x="11" y="423"/>
                  </a:lnTo>
                  <a:lnTo>
                    <a:pt x="11" y="420"/>
                  </a:lnTo>
                  <a:lnTo>
                    <a:pt x="10" y="417"/>
                  </a:lnTo>
                  <a:lnTo>
                    <a:pt x="8" y="418"/>
                  </a:lnTo>
                  <a:lnTo>
                    <a:pt x="9" y="425"/>
                  </a:lnTo>
                  <a:lnTo>
                    <a:pt x="10" y="425"/>
                  </a:lnTo>
                  <a:lnTo>
                    <a:pt x="10" y="421"/>
                  </a:lnTo>
                  <a:lnTo>
                    <a:pt x="9" y="423"/>
                  </a:lnTo>
                  <a:lnTo>
                    <a:pt x="10" y="425"/>
                  </a:lnTo>
                  <a:lnTo>
                    <a:pt x="11" y="422"/>
                  </a:lnTo>
                  <a:lnTo>
                    <a:pt x="9" y="422"/>
                  </a:lnTo>
                  <a:lnTo>
                    <a:pt x="9" y="425"/>
                  </a:lnTo>
                  <a:lnTo>
                    <a:pt x="11" y="425"/>
                  </a:lnTo>
                  <a:lnTo>
                    <a:pt x="11" y="422"/>
                  </a:lnTo>
                  <a:lnTo>
                    <a:pt x="8" y="422"/>
                  </a:lnTo>
                  <a:lnTo>
                    <a:pt x="2" y="427"/>
                  </a:lnTo>
                  <a:lnTo>
                    <a:pt x="6" y="430"/>
                  </a:lnTo>
                  <a:lnTo>
                    <a:pt x="9" y="431"/>
                  </a:lnTo>
                  <a:lnTo>
                    <a:pt x="10" y="427"/>
                  </a:lnTo>
                  <a:lnTo>
                    <a:pt x="8" y="427"/>
                  </a:lnTo>
                  <a:lnTo>
                    <a:pt x="8" y="430"/>
                  </a:lnTo>
                  <a:lnTo>
                    <a:pt x="10" y="430"/>
                  </a:lnTo>
                  <a:lnTo>
                    <a:pt x="9" y="427"/>
                  </a:lnTo>
                  <a:lnTo>
                    <a:pt x="6" y="429"/>
                  </a:lnTo>
                  <a:lnTo>
                    <a:pt x="8" y="435"/>
                  </a:lnTo>
                  <a:lnTo>
                    <a:pt x="13" y="435"/>
                  </a:lnTo>
                  <a:lnTo>
                    <a:pt x="13" y="431"/>
                  </a:lnTo>
                  <a:lnTo>
                    <a:pt x="11" y="429"/>
                  </a:lnTo>
                  <a:lnTo>
                    <a:pt x="10" y="430"/>
                  </a:lnTo>
                  <a:lnTo>
                    <a:pt x="11" y="433"/>
                  </a:lnTo>
                  <a:lnTo>
                    <a:pt x="11" y="430"/>
                  </a:lnTo>
                  <a:lnTo>
                    <a:pt x="9" y="430"/>
                  </a:lnTo>
                  <a:lnTo>
                    <a:pt x="5" y="434"/>
                  </a:lnTo>
                  <a:lnTo>
                    <a:pt x="9" y="438"/>
                  </a:lnTo>
                  <a:lnTo>
                    <a:pt x="10" y="435"/>
                  </a:lnTo>
                  <a:lnTo>
                    <a:pt x="8" y="435"/>
                  </a:lnTo>
                  <a:lnTo>
                    <a:pt x="8" y="438"/>
                  </a:lnTo>
                  <a:lnTo>
                    <a:pt x="10" y="438"/>
                  </a:lnTo>
                  <a:lnTo>
                    <a:pt x="9" y="435"/>
                  </a:lnTo>
                  <a:lnTo>
                    <a:pt x="8" y="436"/>
                  </a:lnTo>
                  <a:lnTo>
                    <a:pt x="9" y="439"/>
                  </a:lnTo>
                  <a:lnTo>
                    <a:pt x="9" y="436"/>
                  </a:lnTo>
                  <a:lnTo>
                    <a:pt x="0" y="436"/>
                  </a:lnTo>
                  <a:lnTo>
                    <a:pt x="6" y="442"/>
                  </a:lnTo>
                  <a:lnTo>
                    <a:pt x="8" y="443"/>
                  </a:lnTo>
                  <a:lnTo>
                    <a:pt x="8" y="444"/>
                  </a:lnTo>
                  <a:lnTo>
                    <a:pt x="10" y="444"/>
                  </a:lnTo>
                  <a:lnTo>
                    <a:pt x="10" y="440"/>
                  </a:lnTo>
                  <a:lnTo>
                    <a:pt x="8" y="440"/>
                  </a:lnTo>
                  <a:lnTo>
                    <a:pt x="8" y="442"/>
                  </a:lnTo>
                  <a:lnTo>
                    <a:pt x="10" y="442"/>
                  </a:lnTo>
                  <a:lnTo>
                    <a:pt x="9" y="439"/>
                  </a:lnTo>
                  <a:lnTo>
                    <a:pt x="5" y="443"/>
                  </a:lnTo>
                  <a:lnTo>
                    <a:pt x="9" y="447"/>
                  </a:lnTo>
                  <a:lnTo>
                    <a:pt x="10" y="444"/>
                  </a:lnTo>
                  <a:lnTo>
                    <a:pt x="8" y="444"/>
                  </a:lnTo>
                  <a:lnTo>
                    <a:pt x="8" y="446"/>
                  </a:lnTo>
                  <a:lnTo>
                    <a:pt x="10" y="446"/>
                  </a:lnTo>
                  <a:lnTo>
                    <a:pt x="10" y="443"/>
                  </a:lnTo>
                  <a:lnTo>
                    <a:pt x="6" y="443"/>
                  </a:lnTo>
                  <a:lnTo>
                    <a:pt x="6" y="452"/>
                  </a:lnTo>
                  <a:lnTo>
                    <a:pt x="10" y="452"/>
                  </a:lnTo>
                  <a:lnTo>
                    <a:pt x="10" y="448"/>
                  </a:lnTo>
                  <a:lnTo>
                    <a:pt x="9" y="446"/>
                  </a:lnTo>
                  <a:lnTo>
                    <a:pt x="6" y="448"/>
                  </a:lnTo>
                  <a:lnTo>
                    <a:pt x="6" y="455"/>
                  </a:lnTo>
                  <a:lnTo>
                    <a:pt x="11" y="455"/>
                  </a:lnTo>
                  <a:lnTo>
                    <a:pt x="11" y="451"/>
                  </a:lnTo>
                  <a:lnTo>
                    <a:pt x="10" y="448"/>
                  </a:lnTo>
                  <a:lnTo>
                    <a:pt x="9" y="449"/>
                  </a:lnTo>
                  <a:lnTo>
                    <a:pt x="10" y="452"/>
                  </a:lnTo>
                  <a:lnTo>
                    <a:pt x="10" y="449"/>
                  </a:lnTo>
                  <a:lnTo>
                    <a:pt x="0" y="449"/>
                  </a:lnTo>
                  <a:lnTo>
                    <a:pt x="6" y="455"/>
                  </a:lnTo>
                  <a:lnTo>
                    <a:pt x="8" y="456"/>
                  </a:lnTo>
                  <a:lnTo>
                    <a:pt x="9" y="453"/>
                  </a:lnTo>
                  <a:lnTo>
                    <a:pt x="8" y="451"/>
                  </a:lnTo>
                  <a:lnTo>
                    <a:pt x="5" y="453"/>
                  </a:lnTo>
                  <a:lnTo>
                    <a:pt x="5" y="458"/>
                  </a:lnTo>
                  <a:lnTo>
                    <a:pt x="8" y="460"/>
                  </a:lnTo>
                  <a:lnTo>
                    <a:pt x="11" y="461"/>
                  </a:lnTo>
                  <a:lnTo>
                    <a:pt x="11" y="455"/>
                  </a:lnTo>
                  <a:lnTo>
                    <a:pt x="6" y="455"/>
                  </a:lnTo>
                  <a:lnTo>
                    <a:pt x="6" y="462"/>
                  </a:lnTo>
                  <a:lnTo>
                    <a:pt x="9" y="465"/>
                  </a:lnTo>
                  <a:lnTo>
                    <a:pt x="10" y="462"/>
                  </a:lnTo>
                  <a:lnTo>
                    <a:pt x="8" y="462"/>
                  </a:lnTo>
                  <a:lnTo>
                    <a:pt x="8" y="464"/>
                  </a:lnTo>
                  <a:lnTo>
                    <a:pt x="10" y="464"/>
                  </a:lnTo>
                  <a:lnTo>
                    <a:pt x="10" y="461"/>
                  </a:lnTo>
                  <a:lnTo>
                    <a:pt x="5" y="461"/>
                  </a:lnTo>
                  <a:lnTo>
                    <a:pt x="5" y="469"/>
                  </a:lnTo>
                  <a:lnTo>
                    <a:pt x="9" y="469"/>
                  </a:lnTo>
                  <a:lnTo>
                    <a:pt x="9" y="465"/>
                  </a:lnTo>
                  <a:lnTo>
                    <a:pt x="6" y="465"/>
                  </a:lnTo>
                  <a:lnTo>
                    <a:pt x="6" y="468"/>
                  </a:lnTo>
                  <a:lnTo>
                    <a:pt x="9" y="470"/>
                  </a:lnTo>
                  <a:lnTo>
                    <a:pt x="10" y="468"/>
                  </a:lnTo>
                  <a:lnTo>
                    <a:pt x="10" y="465"/>
                  </a:lnTo>
                  <a:lnTo>
                    <a:pt x="6" y="465"/>
                  </a:lnTo>
                  <a:lnTo>
                    <a:pt x="6" y="470"/>
                  </a:lnTo>
                  <a:lnTo>
                    <a:pt x="9" y="473"/>
                  </a:lnTo>
                  <a:lnTo>
                    <a:pt x="10" y="470"/>
                  </a:lnTo>
                  <a:lnTo>
                    <a:pt x="8" y="470"/>
                  </a:lnTo>
                  <a:lnTo>
                    <a:pt x="8" y="471"/>
                  </a:lnTo>
                  <a:lnTo>
                    <a:pt x="10" y="471"/>
                  </a:lnTo>
                  <a:lnTo>
                    <a:pt x="10" y="469"/>
                  </a:lnTo>
                  <a:lnTo>
                    <a:pt x="1" y="469"/>
                  </a:lnTo>
                  <a:lnTo>
                    <a:pt x="8" y="474"/>
                  </a:lnTo>
                  <a:lnTo>
                    <a:pt x="9" y="475"/>
                  </a:lnTo>
                  <a:lnTo>
                    <a:pt x="10" y="473"/>
                  </a:lnTo>
                  <a:lnTo>
                    <a:pt x="10" y="470"/>
                  </a:lnTo>
                  <a:lnTo>
                    <a:pt x="5" y="470"/>
                  </a:lnTo>
                  <a:lnTo>
                    <a:pt x="5" y="478"/>
                  </a:lnTo>
                  <a:lnTo>
                    <a:pt x="10" y="478"/>
                  </a:lnTo>
                  <a:lnTo>
                    <a:pt x="10" y="474"/>
                  </a:lnTo>
                  <a:lnTo>
                    <a:pt x="8" y="474"/>
                  </a:lnTo>
                  <a:lnTo>
                    <a:pt x="8" y="475"/>
                  </a:lnTo>
                  <a:lnTo>
                    <a:pt x="10" y="475"/>
                  </a:lnTo>
                  <a:lnTo>
                    <a:pt x="9" y="473"/>
                  </a:lnTo>
                  <a:lnTo>
                    <a:pt x="0" y="482"/>
                  </a:lnTo>
                  <a:lnTo>
                    <a:pt x="9" y="482"/>
                  </a:lnTo>
                  <a:lnTo>
                    <a:pt x="9" y="478"/>
                  </a:lnTo>
                  <a:lnTo>
                    <a:pt x="6" y="478"/>
                  </a:lnTo>
                  <a:lnTo>
                    <a:pt x="6" y="483"/>
                  </a:lnTo>
                  <a:lnTo>
                    <a:pt x="10" y="483"/>
                  </a:lnTo>
                  <a:lnTo>
                    <a:pt x="10" y="479"/>
                  </a:lnTo>
                  <a:lnTo>
                    <a:pt x="8" y="479"/>
                  </a:lnTo>
                  <a:lnTo>
                    <a:pt x="8" y="480"/>
                  </a:lnTo>
                  <a:lnTo>
                    <a:pt x="10" y="480"/>
                  </a:lnTo>
                  <a:lnTo>
                    <a:pt x="10" y="478"/>
                  </a:lnTo>
                  <a:lnTo>
                    <a:pt x="6" y="478"/>
                  </a:lnTo>
                  <a:lnTo>
                    <a:pt x="6" y="483"/>
                  </a:lnTo>
                  <a:lnTo>
                    <a:pt x="9" y="483"/>
                  </a:lnTo>
                  <a:lnTo>
                    <a:pt x="9" y="480"/>
                  </a:lnTo>
                  <a:lnTo>
                    <a:pt x="5" y="480"/>
                  </a:lnTo>
                  <a:lnTo>
                    <a:pt x="5" y="488"/>
                  </a:lnTo>
                  <a:lnTo>
                    <a:pt x="9" y="488"/>
                  </a:lnTo>
                  <a:lnTo>
                    <a:pt x="9" y="484"/>
                  </a:lnTo>
                  <a:lnTo>
                    <a:pt x="6" y="484"/>
                  </a:lnTo>
                  <a:lnTo>
                    <a:pt x="6" y="487"/>
                  </a:lnTo>
                  <a:lnTo>
                    <a:pt x="9" y="490"/>
                  </a:lnTo>
                  <a:lnTo>
                    <a:pt x="10" y="487"/>
                  </a:lnTo>
                  <a:lnTo>
                    <a:pt x="9" y="484"/>
                  </a:lnTo>
                  <a:lnTo>
                    <a:pt x="5" y="488"/>
                  </a:lnTo>
                  <a:lnTo>
                    <a:pt x="9" y="492"/>
                  </a:lnTo>
                  <a:lnTo>
                    <a:pt x="10" y="490"/>
                  </a:lnTo>
                  <a:lnTo>
                    <a:pt x="8" y="490"/>
                  </a:lnTo>
                  <a:lnTo>
                    <a:pt x="8" y="491"/>
                  </a:lnTo>
                  <a:lnTo>
                    <a:pt x="10" y="491"/>
                  </a:lnTo>
                  <a:lnTo>
                    <a:pt x="9" y="488"/>
                  </a:lnTo>
                  <a:lnTo>
                    <a:pt x="1" y="496"/>
                  </a:lnTo>
                  <a:lnTo>
                    <a:pt x="10" y="496"/>
                  </a:lnTo>
                  <a:lnTo>
                    <a:pt x="10" y="492"/>
                  </a:lnTo>
                  <a:lnTo>
                    <a:pt x="8" y="492"/>
                  </a:lnTo>
                  <a:lnTo>
                    <a:pt x="8" y="493"/>
                  </a:lnTo>
                  <a:lnTo>
                    <a:pt x="10" y="493"/>
                  </a:lnTo>
                  <a:lnTo>
                    <a:pt x="9" y="491"/>
                  </a:lnTo>
                  <a:lnTo>
                    <a:pt x="6" y="493"/>
                  </a:lnTo>
                  <a:lnTo>
                    <a:pt x="6" y="500"/>
                  </a:lnTo>
                  <a:lnTo>
                    <a:pt x="10" y="500"/>
                  </a:lnTo>
                  <a:lnTo>
                    <a:pt x="10" y="496"/>
                  </a:lnTo>
                  <a:lnTo>
                    <a:pt x="8" y="496"/>
                  </a:lnTo>
                  <a:lnTo>
                    <a:pt x="8" y="497"/>
                  </a:lnTo>
                  <a:lnTo>
                    <a:pt x="10" y="497"/>
                  </a:lnTo>
                  <a:lnTo>
                    <a:pt x="10" y="495"/>
                  </a:lnTo>
                  <a:lnTo>
                    <a:pt x="1" y="495"/>
                  </a:lnTo>
                  <a:lnTo>
                    <a:pt x="8" y="500"/>
                  </a:lnTo>
                  <a:lnTo>
                    <a:pt x="9" y="501"/>
                  </a:lnTo>
                  <a:lnTo>
                    <a:pt x="9" y="503"/>
                  </a:lnTo>
                  <a:lnTo>
                    <a:pt x="11" y="503"/>
                  </a:lnTo>
                  <a:lnTo>
                    <a:pt x="11" y="499"/>
                  </a:lnTo>
                  <a:lnTo>
                    <a:pt x="10" y="496"/>
                  </a:lnTo>
                  <a:lnTo>
                    <a:pt x="8" y="497"/>
                  </a:lnTo>
                  <a:lnTo>
                    <a:pt x="6" y="497"/>
                  </a:lnTo>
                  <a:lnTo>
                    <a:pt x="6" y="505"/>
                  </a:lnTo>
                  <a:lnTo>
                    <a:pt x="10" y="505"/>
                  </a:lnTo>
                  <a:lnTo>
                    <a:pt x="10" y="501"/>
                  </a:lnTo>
                  <a:lnTo>
                    <a:pt x="9" y="499"/>
                  </a:lnTo>
                  <a:lnTo>
                    <a:pt x="5" y="503"/>
                  </a:lnTo>
                  <a:lnTo>
                    <a:pt x="9" y="506"/>
                  </a:lnTo>
                  <a:lnTo>
                    <a:pt x="10" y="504"/>
                  </a:lnTo>
                  <a:lnTo>
                    <a:pt x="8" y="504"/>
                  </a:lnTo>
                  <a:lnTo>
                    <a:pt x="8" y="509"/>
                  </a:lnTo>
                  <a:lnTo>
                    <a:pt x="11" y="509"/>
                  </a:lnTo>
                  <a:lnTo>
                    <a:pt x="11" y="505"/>
                  </a:lnTo>
                  <a:lnTo>
                    <a:pt x="10" y="503"/>
                  </a:lnTo>
                  <a:lnTo>
                    <a:pt x="9" y="504"/>
                  </a:lnTo>
                  <a:lnTo>
                    <a:pt x="10" y="506"/>
                  </a:lnTo>
                  <a:lnTo>
                    <a:pt x="10" y="504"/>
                  </a:lnTo>
                  <a:lnTo>
                    <a:pt x="6" y="504"/>
                  </a:lnTo>
                  <a:lnTo>
                    <a:pt x="6" y="509"/>
                  </a:lnTo>
                  <a:lnTo>
                    <a:pt x="9" y="512"/>
                  </a:lnTo>
                  <a:lnTo>
                    <a:pt x="10" y="509"/>
                  </a:lnTo>
                  <a:lnTo>
                    <a:pt x="10" y="506"/>
                  </a:lnTo>
                  <a:lnTo>
                    <a:pt x="6" y="506"/>
                  </a:lnTo>
                  <a:lnTo>
                    <a:pt x="6" y="514"/>
                  </a:lnTo>
                  <a:lnTo>
                    <a:pt x="10" y="514"/>
                  </a:lnTo>
                  <a:lnTo>
                    <a:pt x="10" y="510"/>
                  </a:lnTo>
                  <a:lnTo>
                    <a:pt x="9" y="513"/>
                  </a:lnTo>
                  <a:lnTo>
                    <a:pt x="10" y="514"/>
                  </a:lnTo>
                  <a:lnTo>
                    <a:pt x="11" y="512"/>
                  </a:lnTo>
                  <a:lnTo>
                    <a:pt x="11" y="509"/>
                  </a:lnTo>
                  <a:lnTo>
                    <a:pt x="10" y="509"/>
                  </a:lnTo>
                  <a:lnTo>
                    <a:pt x="9" y="515"/>
                  </a:lnTo>
                  <a:lnTo>
                    <a:pt x="11" y="517"/>
                  </a:lnTo>
                  <a:lnTo>
                    <a:pt x="13" y="513"/>
                  </a:lnTo>
                  <a:lnTo>
                    <a:pt x="13" y="510"/>
                  </a:lnTo>
                  <a:lnTo>
                    <a:pt x="10" y="510"/>
                  </a:lnTo>
                  <a:lnTo>
                    <a:pt x="8" y="512"/>
                  </a:lnTo>
                  <a:lnTo>
                    <a:pt x="6" y="512"/>
                  </a:lnTo>
                  <a:lnTo>
                    <a:pt x="6" y="519"/>
                  </a:lnTo>
                  <a:lnTo>
                    <a:pt x="10" y="519"/>
                  </a:lnTo>
                  <a:lnTo>
                    <a:pt x="10" y="515"/>
                  </a:lnTo>
                  <a:lnTo>
                    <a:pt x="8" y="515"/>
                  </a:lnTo>
                  <a:lnTo>
                    <a:pt x="8" y="518"/>
                  </a:lnTo>
                  <a:lnTo>
                    <a:pt x="10" y="521"/>
                  </a:lnTo>
                  <a:lnTo>
                    <a:pt x="11" y="518"/>
                  </a:lnTo>
                  <a:lnTo>
                    <a:pt x="11" y="515"/>
                  </a:lnTo>
                  <a:lnTo>
                    <a:pt x="8" y="515"/>
                  </a:lnTo>
                  <a:lnTo>
                    <a:pt x="8" y="521"/>
                  </a:lnTo>
                  <a:lnTo>
                    <a:pt x="11" y="525"/>
                  </a:lnTo>
                  <a:lnTo>
                    <a:pt x="13" y="522"/>
                  </a:lnTo>
                  <a:lnTo>
                    <a:pt x="11" y="519"/>
                  </a:lnTo>
                  <a:lnTo>
                    <a:pt x="10" y="521"/>
                  </a:lnTo>
                  <a:lnTo>
                    <a:pt x="11" y="523"/>
                  </a:lnTo>
                  <a:lnTo>
                    <a:pt x="11" y="521"/>
                  </a:lnTo>
                  <a:lnTo>
                    <a:pt x="9" y="521"/>
                  </a:lnTo>
                  <a:lnTo>
                    <a:pt x="1" y="528"/>
                  </a:lnTo>
                  <a:lnTo>
                    <a:pt x="10" y="528"/>
                  </a:lnTo>
                  <a:lnTo>
                    <a:pt x="10" y="525"/>
                  </a:lnTo>
                  <a:lnTo>
                    <a:pt x="9" y="527"/>
                  </a:lnTo>
                  <a:lnTo>
                    <a:pt x="10" y="528"/>
                  </a:lnTo>
                  <a:lnTo>
                    <a:pt x="10" y="530"/>
                  </a:lnTo>
                  <a:lnTo>
                    <a:pt x="13" y="530"/>
                  </a:lnTo>
                  <a:lnTo>
                    <a:pt x="13" y="526"/>
                  </a:lnTo>
                  <a:lnTo>
                    <a:pt x="11" y="528"/>
                  </a:lnTo>
                  <a:lnTo>
                    <a:pt x="13" y="530"/>
                  </a:lnTo>
                  <a:lnTo>
                    <a:pt x="14" y="527"/>
                  </a:lnTo>
                  <a:lnTo>
                    <a:pt x="13" y="525"/>
                  </a:lnTo>
                  <a:lnTo>
                    <a:pt x="11" y="526"/>
                  </a:lnTo>
                  <a:lnTo>
                    <a:pt x="13" y="528"/>
                  </a:lnTo>
                  <a:lnTo>
                    <a:pt x="13" y="526"/>
                  </a:lnTo>
                  <a:lnTo>
                    <a:pt x="8" y="526"/>
                  </a:lnTo>
                  <a:lnTo>
                    <a:pt x="8" y="534"/>
                  </a:lnTo>
                  <a:lnTo>
                    <a:pt x="13" y="534"/>
                  </a:lnTo>
                  <a:lnTo>
                    <a:pt x="13" y="530"/>
                  </a:lnTo>
                  <a:lnTo>
                    <a:pt x="11" y="527"/>
                  </a:lnTo>
                  <a:lnTo>
                    <a:pt x="9" y="528"/>
                  </a:lnTo>
                  <a:lnTo>
                    <a:pt x="10" y="531"/>
                  </a:lnTo>
                  <a:lnTo>
                    <a:pt x="10" y="528"/>
                  </a:lnTo>
                  <a:lnTo>
                    <a:pt x="9" y="528"/>
                  </a:lnTo>
                  <a:lnTo>
                    <a:pt x="8" y="535"/>
                  </a:lnTo>
                  <a:lnTo>
                    <a:pt x="10" y="536"/>
                  </a:lnTo>
                  <a:lnTo>
                    <a:pt x="11" y="532"/>
                  </a:lnTo>
                  <a:lnTo>
                    <a:pt x="9" y="532"/>
                  </a:lnTo>
                  <a:lnTo>
                    <a:pt x="9" y="535"/>
                  </a:lnTo>
                  <a:lnTo>
                    <a:pt x="11" y="535"/>
                  </a:lnTo>
                  <a:lnTo>
                    <a:pt x="10" y="532"/>
                  </a:lnTo>
                  <a:lnTo>
                    <a:pt x="6" y="536"/>
                  </a:lnTo>
                  <a:lnTo>
                    <a:pt x="10" y="540"/>
                  </a:lnTo>
                  <a:lnTo>
                    <a:pt x="11" y="537"/>
                  </a:lnTo>
                  <a:lnTo>
                    <a:pt x="9" y="537"/>
                  </a:lnTo>
                  <a:lnTo>
                    <a:pt x="9" y="540"/>
                  </a:lnTo>
                  <a:lnTo>
                    <a:pt x="11" y="543"/>
                  </a:lnTo>
                  <a:lnTo>
                    <a:pt x="13" y="540"/>
                  </a:lnTo>
                  <a:lnTo>
                    <a:pt x="11" y="537"/>
                  </a:lnTo>
                  <a:lnTo>
                    <a:pt x="10" y="539"/>
                  </a:lnTo>
                  <a:lnTo>
                    <a:pt x="14" y="544"/>
                  </a:lnTo>
                  <a:lnTo>
                    <a:pt x="18" y="540"/>
                  </a:lnTo>
                  <a:lnTo>
                    <a:pt x="14" y="536"/>
                  </a:lnTo>
                  <a:lnTo>
                    <a:pt x="11" y="539"/>
                  </a:lnTo>
                  <a:lnTo>
                    <a:pt x="15" y="539"/>
                  </a:lnTo>
                  <a:lnTo>
                    <a:pt x="15" y="536"/>
                  </a:lnTo>
                  <a:lnTo>
                    <a:pt x="13" y="534"/>
                  </a:lnTo>
                  <a:lnTo>
                    <a:pt x="10" y="536"/>
                  </a:lnTo>
                  <a:lnTo>
                    <a:pt x="13" y="539"/>
                  </a:lnTo>
                  <a:lnTo>
                    <a:pt x="15" y="536"/>
                  </a:lnTo>
                  <a:lnTo>
                    <a:pt x="15" y="530"/>
                  </a:lnTo>
                  <a:lnTo>
                    <a:pt x="13" y="530"/>
                  </a:lnTo>
                  <a:lnTo>
                    <a:pt x="10" y="528"/>
                  </a:lnTo>
                  <a:lnTo>
                    <a:pt x="9" y="531"/>
                  </a:lnTo>
                  <a:lnTo>
                    <a:pt x="9" y="535"/>
                  </a:lnTo>
                  <a:lnTo>
                    <a:pt x="11" y="535"/>
                  </a:lnTo>
                  <a:lnTo>
                    <a:pt x="14" y="534"/>
                  </a:lnTo>
                  <a:lnTo>
                    <a:pt x="13" y="527"/>
                  </a:lnTo>
                  <a:lnTo>
                    <a:pt x="10" y="527"/>
                  </a:lnTo>
                  <a:lnTo>
                    <a:pt x="10" y="530"/>
                  </a:lnTo>
                  <a:lnTo>
                    <a:pt x="14" y="530"/>
                  </a:lnTo>
                  <a:lnTo>
                    <a:pt x="14" y="528"/>
                  </a:lnTo>
                  <a:lnTo>
                    <a:pt x="10" y="528"/>
                  </a:lnTo>
                  <a:lnTo>
                    <a:pt x="10" y="532"/>
                  </a:lnTo>
                  <a:lnTo>
                    <a:pt x="14" y="532"/>
                  </a:lnTo>
                  <a:lnTo>
                    <a:pt x="19" y="527"/>
                  </a:lnTo>
                  <a:lnTo>
                    <a:pt x="15" y="523"/>
                  </a:lnTo>
                  <a:lnTo>
                    <a:pt x="11" y="523"/>
                  </a:lnTo>
                  <a:lnTo>
                    <a:pt x="11" y="526"/>
                  </a:lnTo>
                  <a:lnTo>
                    <a:pt x="14" y="523"/>
                  </a:lnTo>
                  <a:lnTo>
                    <a:pt x="13" y="522"/>
                  </a:lnTo>
                  <a:lnTo>
                    <a:pt x="9" y="522"/>
                  </a:lnTo>
                  <a:lnTo>
                    <a:pt x="9" y="525"/>
                  </a:lnTo>
                  <a:lnTo>
                    <a:pt x="11" y="527"/>
                  </a:lnTo>
                  <a:lnTo>
                    <a:pt x="13" y="526"/>
                  </a:lnTo>
                  <a:lnTo>
                    <a:pt x="10" y="523"/>
                  </a:lnTo>
                  <a:lnTo>
                    <a:pt x="10" y="527"/>
                  </a:lnTo>
                  <a:lnTo>
                    <a:pt x="13" y="527"/>
                  </a:lnTo>
                  <a:lnTo>
                    <a:pt x="18" y="522"/>
                  </a:lnTo>
                  <a:lnTo>
                    <a:pt x="13" y="517"/>
                  </a:lnTo>
                  <a:lnTo>
                    <a:pt x="10" y="519"/>
                  </a:lnTo>
                  <a:lnTo>
                    <a:pt x="14" y="519"/>
                  </a:lnTo>
                  <a:lnTo>
                    <a:pt x="14" y="518"/>
                  </a:lnTo>
                  <a:lnTo>
                    <a:pt x="10" y="518"/>
                  </a:lnTo>
                  <a:lnTo>
                    <a:pt x="10" y="522"/>
                  </a:lnTo>
                  <a:lnTo>
                    <a:pt x="19" y="522"/>
                  </a:lnTo>
                  <a:lnTo>
                    <a:pt x="14" y="515"/>
                  </a:lnTo>
                  <a:lnTo>
                    <a:pt x="13" y="514"/>
                  </a:lnTo>
                  <a:lnTo>
                    <a:pt x="10" y="517"/>
                  </a:lnTo>
                  <a:lnTo>
                    <a:pt x="14" y="517"/>
                  </a:lnTo>
                  <a:lnTo>
                    <a:pt x="14" y="513"/>
                  </a:lnTo>
                  <a:lnTo>
                    <a:pt x="9" y="513"/>
                  </a:lnTo>
                  <a:lnTo>
                    <a:pt x="9" y="515"/>
                  </a:lnTo>
                  <a:lnTo>
                    <a:pt x="13" y="515"/>
                  </a:lnTo>
                  <a:lnTo>
                    <a:pt x="13" y="514"/>
                  </a:lnTo>
                  <a:lnTo>
                    <a:pt x="9" y="514"/>
                  </a:lnTo>
                  <a:lnTo>
                    <a:pt x="10" y="518"/>
                  </a:lnTo>
                  <a:lnTo>
                    <a:pt x="13" y="517"/>
                  </a:lnTo>
                  <a:lnTo>
                    <a:pt x="11" y="513"/>
                  </a:lnTo>
                  <a:lnTo>
                    <a:pt x="11" y="517"/>
                  </a:lnTo>
                  <a:lnTo>
                    <a:pt x="13" y="517"/>
                  </a:lnTo>
                  <a:lnTo>
                    <a:pt x="14" y="510"/>
                  </a:lnTo>
                  <a:lnTo>
                    <a:pt x="11" y="509"/>
                  </a:lnTo>
                  <a:lnTo>
                    <a:pt x="10" y="512"/>
                  </a:lnTo>
                  <a:lnTo>
                    <a:pt x="10" y="515"/>
                  </a:lnTo>
                  <a:lnTo>
                    <a:pt x="19" y="515"/>
                  </a:lnTo>
                  <a:lnTo>
                    <a:pt x="14" y="509"/>
                  </a:lnTo>
                  <a:lnTo>
                    <a:pt x="13" y="508"/>
                  </a:lnTo>
                  <a:lnTo>
                    <a:pt x="9" y="508"/>
                  </a:lnTo>
                  <a:lnTo>
                    <a:pt x="9" y="510"/>
                  </a:lnTo>
                  <a:lnTo>
                    <a:pt x="13" y="510"/>
                  </a:lnTo>
                  <a:lnTo>
                    <a:pt x="13" y="509"/>
                  </a:lnTo>
                  <a:lnTo>
                    <a:pt x="9" y="509"/>
                  </a:lnTo>
                  <a:lnTo>
                    <a:pt x="9" y="513"/>
                  </a:lnTo>
                  <a:lnTo>
                    <a:pt x="18" y="513"/>
                  </a:lnTo>
                  <a:lnTo>
                    <a:pt x="13" y="506"/>
                  </a:lnTo>
                  <a:lnTo>
                    <a:pt x="11" y="505"/>
                  </a:lnTo>
                  <a:lnTo>
                    <a:pt x="9" y="508"/>
                  </a:lnTo>
                  <a:lnTo>
                    <a:pt x="13" y="508"/>
                  </a:lnTo>
                  <a:lnTo>
                    <a:pt x="13" y="506"/>
                  </a:lnTo>
                  <a:lnTo>
                    <a:pt x="9" y="506"/>
                  </a:lnTo>
                  <a:lnTo>
                    <a:pt x="9" y="510"/>
                  </a:lnTo>
                  <a:lnTo>
                    <a:pt x="11" y="510"/>
                  </a:lnTo>
                  <a:lnTo>
                    <a:pt x="19" y="503"/>
                  </a:lnTo>
                  <a:lnTo>
                    <a:pt x="10" y="503"/>
                  </a:lnTo>
                  <a:lnTo>
                    <a:pt x="10" y="505"/>
                  </a:lnTo>
                  <a:lnTo>
                    <a:pt x="14" y="505"/>
                  </a:lnTo>
                  <a:lnTo>
                    <a:pt x="14" y="503"/>
                  </a:lnTo>
                  <a:lnTo>
                    <a:pt x="11" y="500"/>
                  </a:lnTo>
                  <a:lnTo>
                    <a:pt x="9" y="503"/>
                  </a:lnTo>
                  <a:lnTo>
                    <a:pt x="11" y="505"/>
                  </a:lnTo>
                  <a:lnTo>
                    <a:pt x="18" y="499"/>
                  </a:lnTo>
                  <a:lnTo>
                    <a:pt x="9" y="499"/>
                  </a:lnTo>
                  <a:lnTo>
                    <a:pt x="9" y="501"/>
                  </a:lnTo>
                  <a:lnTo>
                    <a:pt x="13" y="501"/>
                  </a:lnTo>
                  <a:lnTo>
                    <a:pt x="13" y="500"/>
                  </a:lnTo>
                  <a:lnTo>
                    <a:pt x="9" y="500"/>
                  </a:lnTo>
                  <a:lnTo>
                    <a:pt x="10" y="504"/>
                  </a:lnTo>
                  <a:lnTo>
                    <a:pt x="13" y="503"/>
                  </a:lnTo>
                  <a:lnTo>
                    <a:pt x="11" y="496"/>
                  </a:lnTo>
                  <a:lnTo>
                    <a:pt x="10" y="496"/>
                  </a:lnTo>
                  <a:lnTo>
                    <a:pt x="10" y="499"/>
                  </a:lnTo>
                  <a:lnTo>
                    <a:pt x="13" y="496"/>
                  </a:lnTo>
                  <a:lnTo>
                    <a:pt x="11" y="495"/>
                  </a:lnTo>
                  <a:lnTo>
                    <a:pt x="9" y="497"/>
                  </a:lnTo>
                  <a:lnTo>
                    <a:pt x="9" y="501"/>
                  </a:lnTo>
                  <a:lnTo>
                    <a:pt x="14" y="501"/>
                  </a:lnTo>
                  <a:lnTo>
                    <a:pt x="14" y="493"/>
                  </a:lnTo>
                  <a:lnTo>
                    <a:pt x="9" y="493"/>
                  </a:lnTo>
                  <a:lnTo>
                    <a:pt x="9" y="496"/>
                  </a:lnTo>
                  <a:lnTo>
                    <a:pt x="13" y="496"/>
                  </a:lnTo>
                  <a:lnTo>
                    <a:pt x="13" y="495"/>
                  </a:lnTo>
                  <a:lnTo>
                    <a:pt x="9" y="495"/>
                  </a:lnTo>
                  <a:lnTo>
                    <a:pt x="11" y="497"/>
                  </a:lnTo>
                  <a:lnTo>
                    <a:pt x="14" y="495"/>
                  </a:lnTo>
                  <a:lnTo>
                    <a:pt x="14" y="490"/>
                  </a:lnTo>
                  <a:lnTo>
                    <a:pt x="9" y="490"/>
                  </a:lnTo>
                  <a:lnTo>
                    <a:pt x="9" y="492"/>
                  </a:lnTo>
                  <a:lnTo>
                    <a:pt x="11" y="495"/>
                  </a:lnTo>
                  <a:lnTo>
                    <a:pt x="14" y="492"/>
                  </a:lnTo>
                  <a:lnTo>
                    <a:pt x="14" y="488"/>
                  </a:lnTo>
                  <a:lnTo>
                    <a:pt x="11" y="486"/>
                  </a:lnTo>
                  <a:lnTo>
                    <a:pt x="9" y="488"/>
                  </a:lnTo>
                  <a:lnTo>
                    <a:pt x="11" y="491"/>
                  </a:lnTo>
                  <a:lnTo>
                    <a:pt x="15" y="487"/>
                  </a:lnTo>
                  <a:lnTo>
                    <a:pt x="11" y="483"/>
                  </a:lnTo>
                  <a:lnTo>
                    <a:pt x="9" y="486"/>
                  </a:lnTo>
                  <a:lnTo>
                    <a:pt x="13" y="486"/>
                  </a:lnTo>
                  <a:lnTo>
                    <a:pt x="13" y="482"/>
                  </a:lnTo>
                  <a:lnTo>
                    <a:pt x="8" y="482"/>
                  </a:lnTo>
                  <a:lnTo>
                    <a:pt x="8" y="484"/>
                  </a:lnTo>
                  <a:lnTo>
                    <a:pt x="11" y="484"/>
                  </a:lnTo>
                  <a:lnTo>
                    <a:pt x="11" y="483"/>
                  </a:lnTo>
                  <a:lnTo>
                    <a:pt x="8" y="483"/>
                  </a:lnTo>
                  <a:lnTo>
                    <a:pt x="8" y="487"/>
                  </a:lnTo>
                  <a:lnTo>
                    <a:pt x="13" y="487"/>
                  </a:lnTo>
                  <a:lnTo>
                    <a:pt x="13" y="480"/>
                  </a:lnTo>
                  <a:lnTo>
                    <a:pt x="9" y="480"/>
                  </a:lnTo>
                  <a:lnTo>
                    <a:pt x="9" y="484"/>
                  </a:lnTo>
                  <a:lnTo>
                    <a:pt x="14" y="484"/>
                  </a:lnTo>
                  <a:lnTo>
                    <a:pt x="14" y="477"/>
                  </a:lnTo>
                  <a:lnTo>
                    <a:pt x="9" y="477"/>
                  </a:lnTo>
                  <a:lnTo>
                    <a:pt x="9" y="479"/>
                  </a:lnTo>
                  <a:lnTo>
                    <a:pt x="13" y="479"/>
                  </a:lnTo>
                  <a:lnTo>
                    <a:pt x="13" y="475"/>
                  </a:lnTo>
                  <a:lnTo>
                    <a:pt x="8" y="475"/>
                  </a:lnTo>
                  <a:lnTo>
                    <a:pt x="8" y="478"/>
                  </a:lnTo>
                  <a:lnTo>
                    <a:pt x="10" y="480"/>
                  </a:lnTo>
                  <a:lnTo>
                    <a:pt x="14" y="477"/>
                  </a:lnTo>
                  <a:lnTo>
                    <a:pt x="14" y="471"/>
                  </a:lnTo>
                  <a:lnTo>
                    <a:pt x="8" y="471"/>
                  </a:lnTo>
                  <a:lnTo>
                    <a:pt x="8" y="474"/>
                  </a:lnTo>
                  <a:lnTo>
                    <a:pt x="11" y="474"/>
                  </a:lnTo>
                  <a:lnTo>
                    <a:pt x="11" y="473"/>
                  </a:lnTo>
                  <a:lnTo>
                    <a:pt x="8" y="473"/>
                  </a:lnTo>
                  <a:lnTo>
                    <a:pt x="8" y="477"/>
                  </a:lnTo>
                  <a:lnTo>
                    <a:pt x="18" y="477"/>
                  </a:lnTo>
                  <a:lnTo>
                    <a:pt x="13" y="470"/>
                  </a:lnTo>
                  <a:lnTo>
                    <a:pt x="11" y="469"/>
                  </a:lnTo>
                  <a:lnTo>
                    <a:pt x="9" y="471"/>
                  </a:lnTo>
                  <a:lnTo>
                    <a:pt x="9" y="475"/>
                  </a:lnTo>
                  <a:lnTo>
                    <a:pt x="14" y="475"/>
                  </a:lnTo>
                  <a:lnTo>
                    <a:pt x="14" y="469"/>
                  </a:lnTo>
                  <a:lnTo>
                    <a:pt x="11" y="466"/>
                  </a:lnTo>
                  <a:lnTo>
                    <a:pt x="9" y="469"/>
                  </a:lnTo>
                  <a:lnTo>
                    <a:pt x="13" y="469"/>
                  </a:lnTo>
                  <a:lnTo>
                    <a:pt x="13" y="468"/>
                  </a:lnTo>
                  <a:lnTo>
                    <a:pt x="9" y="468"/>
                  </a:lnTo>
                  <a:lnTo>
                    <a:pt x="9" y="471"/>
                  </a:lnTo>
                  <a:lnTo>
                    <a:pt x="18" y="471"/>
                  </a:lnTo>
                  <a:lnTo>
                    <a:pt x="13" y="465"/>
                  </a:lnTo>
                  <a:lnTo>
                    <a:pt x="11" y="464"/>
                  </a:lnTo>
                  <a:lnTo>
                    <a:pt x="9" y="466"/>
                  </a:lnTo>
                  <a:lnTo>
                    <a:pt x="13" y="466"/>
                  </a:lnTo>
                  <a:lnTo>
                    <a:pt x="13" y="462"/>
                  </a:lnTo>
                  <a:lnTo>
                    <a:pt x="8" y="462"/>
                  </a:lnTo>
                  <a:lnTo>
                    <a:pt x="8" y="465"/>
                  </a:lnTo>
                  <a:lnTo>
                    <a:pt x="11" y="465"/>
                  </a:lnTo>
                  <a:lnTo>
                    <a:pt x="11" y="464"/>
                  </a:lnTo>
                  <a:lnTo>
                    <a:pt x="8" y="464"/>
                  </a:lnTo>
                  <a:lnTo>
                    <a:pt x="8" y="468"/>
                  </a:lnTo>
                  <a:lnTo>
                    <a:pt x="14" y="468"/>
                  </a:lnTo>
                  <a:lnTo>
                    <a:pt x="14" y="461"/>
                  </a:lnTo>
                  <a:lnTo>
                    <a:pt x="11" y="458"/>
                  </a:lnTo>
                  <a:lnTo>
                    <a:pt x="9" y="461"/>
                  </a:lnTo>
                  <a:lnTo>
                    <a:pt x="13" y="461"/>
                  </a:lnTo>
                  <a:lnTo>
                    <a:pt x="13" y="457"/>
                  </a:lnTo>
                  <a:lnTo>
                    <a:pt x="9" y="457"/>
                  </a:lnTo>
                  <a:lnTo>
                    <a:pt x="9" y="461"/>
                  </a:lnTo>
                  <a:lnTo>
                    <a:pt x="11" y="461"/>
                  </a:lnTo>
                  <a:lnTo>
                    <a:pt x="13" y="455"/>
                  </a:lnTo>
                  <a:lnTo>
                    <a:pt x="9" y="453"/>
                  </a:lnTo>
                  <a:lnTo>
                    <a:pt x="8" y="456"/>
                  </a:lnTo>
                  <a:lnTo>
                    <a:pt x="11" y="456"/>
                  </a:lnTo>
                  <a:lnTo>
                    <a:pt x="11" y="455"/>
                  </a:lnTo>
                  <a:lnTo>
                    <a:pt x="8" y="455"/>
                  </a:lnTo>
                  <a:lnTo>
                    <a:pt x="10" y="457"/>
                  </a:lnTo>
                  <a:lnTo>
                    <a:pt x="14" y="453"/>
                  </a:lnTo>
                  <a:lnTo>
                    <a:pt x="10" y="449"/>
                  </a:lnTo>
                  <a:lnTo>
                    <a:pt x="8" y="452"/>
                  </a:lnTo>
                  <a:lnTo>
                    <a:pt x="8" y="456"/>
                  </a:lnTo>
                  <a:lnTo>
                    <a:pt x="11" y="456"/>
                  </a:lnTo>
                  <a:lnTo>
                    <a:pt x="19" y="448"/>
                  </a:lnTo>
                  <a:lnTo>
                    <a:pt x="9" y="448"/>
                  </a:lnTo>
                  <a:lnTo>
                    <a:pt x="9" y="451"/>
                  </a:lnTo>
                  <a:lnTo>
                    <a:pt x="13" y="451"/>
                  </a:lnTo>
                  <a:lnTo>
                    <a:pt x="13" y="449"/>
                  </a:lnTo>
                  <a:lnTo>
                    <a:pt x="9" y="449"/>
                  </a:lnTo>
                  <a:lnTo>
                    <a:pt x="11" y="452"/>
                  </a:lnTo>
                  <a:lnTo>
                    <a:pt x="18" y="446"/>
                  </a:lnTo>
                  <a:lnTo>
                    <a:pt x="9" y="446"/>
                  </a:lnTo>
                  <a:lnTo>
                    <a:pt x="9" y="448"/>
                  </a:lnTo>
                  <a:lnTo>
                    <a:pt x="13" y="448"/>
                  </a:lnTo>
                  <a:lnTo>
                    <a:pt x="13" y="446"/>
                  </a:lnTo>
                  <a:lnTo>
                    <a:pt x="9" y="446"/>
                  </a:lnTo>
                  <a:lnTo>
                    <a:pt x="9" y="449"/>
                  </a:lnTo>
                  <a:lnTo>
                    <a:pt x="14" y="449"/>
                  </a:lnTo>
                  <a:lnTo>
                    <a:pt x="14" y="443"/>
                  </a:lnTo>
                  <a:lnTo>
                    <a:pt x="11" y="440"/>
                  </a:lnTo>
                  <a:lnTo>
                    <a:pt x="9" y="443"/>
                  </a:lnTo>
                  <a:lnTo>
                    <a:pt x="11" y="446"/>
                  </a:lnTo>
                  <a:lnTo>
                    <a:pt x="14" y="443"/>
                  </a:lnTo>
                  <a:lnTo>
                    <a:pt x="14" y="438"/>
                  </a:lnTo>
                  <a:lnTo>
                    <a:pt x="9" y="438"/>
                  </a:lnTo>
                  <a:lnTo>
                    <a:pt x="9" y="440"/>
                  </a:lnTo>
                  <a:lnTo>
                    <a:pt x="11" y="438"/>
                  </a:lnTo>
                  <a:lnTo>
                    <a:pt x="10" y="436"/>
                  </a:lnTo>
                  <a:lnTo>
                    <a:pt x="8" y="439"/>
                  </a:lnTo>
                  <a:lnTo>
                    <a:pt x="8" y="443"/>
                  </a:lnTo>
                  <a:lnTo>
                    <a:pt x="10" y="443"/>
                  </a:lnTo>
                  <a:lnTo>
                    <a:pt x="14" y="439"/>
                  </a:lnTo>
                  <a:lnTo>
                    <a:pt x="14" y="434"/>
                  </a:lnTo>
                  <a:lnTo>
                    <a:pt x="11" y="431"/>
                  </a:lnTo>
                  <a:lnTo>
                    <a:pt x="9" y="434"/>
                  </a:lnTo>
                  <a:lnTo>
                    <a:pt x="11" y="436"/>
                  </a:lnTo>
                  <a:lnTo>
                    <a:pt x="13" y="435"/>
                  </a:lnTo>
                  <a:lnTo>
                    <a:pt x="10" y="433"/>
                  </a:lnTo>
                  <a:lnTo>
                    <a:pt x="10" y="436"/>
                  </a:lnTo>
                  <a:lnTo>
                    <a:pt x="13" y="436"/>
                  </a:lnTo>
                  <a:lnTo>
                    <a:pt x="21" y="429"/>
                  </a:lnTo>
                  <a:lnTo>
                    <a:pt x="8" y="429"/>
                  </a:lnTo>
                  <a:lnTo>
                    <a:pt x="8" y="431"/>
                  </a:lnTo>
                  <a:lnTo>
                    <a:pt x="9" y="435"/>
                  </a:lnTo>
                  <a:lnTo>
                    <a:pt x="14" y="433"/>
                  </a:lnTo>
                  <a:lnTo>
                    <a:pt x="14" y="425"/>
                  </a:lnTo>
                  <a:lnTo>
                    <a:pt x="11" y="425"/>
                  </a:lnTo>
                  <a:lnTo>
                    <a:pt x="9" y="423"/>
                  </a:lnTo>
                  <a:lnTo>
                    <a:pt x="8" y="426"/>
                  </a:lnTo>
                  <a:lnTo>
                    <a:pt x="10" y="429"/>
                  </a:lnTo>
                  <a:lnTo>
                    <a:pt x="11" y="427"/>
                  </a:lnTo>
                  <a:lnTo>
                    <a:pt x="9" y="425"/>
                  </a:lnTo>
                  <a:lnTo>
                    <a:pt x="9" y="429"/>
                  </a:lnTo>
                  <a:lnTo>
                    <a:pt x="15" y="429"/>
                  </a:lnTo>
                  <a:lnTo>
                    <a:pt x="15" y="421"/>
                  </a:lnTo>
                  <a:lnTo>
                    <a:pt x="13" y="418"/>
                  </a:lnTo>
                  <a:lnTo>
                    <a:pt x="9" y="418"/>
                  </a:lnTo>
                  <a:lnTo>
                    <a:pt x="9" y="421"/>
                  </a:lnTo>
                  <a:lnTo>
                    <a:pt x="10" y="425"/>
                  </a:lnTo>
                  <a:lnTo>
                    <a:pt x="13" y="423"/>
                  </a:lnTo>
                  <a:lnTo>
                    <a:pt x="11" y="417"/>
                  </a:lnTo>
                  <a:lnTo>
                    <a:pt x="10" y="417"/>
                  </a:lnTo>
                  <a:lnTo>
                    <a:pt x="10" y="420"/>
                  </a:lnTo>
                  <a:lnTo>
                    <a:pt x="13" y="417"/>
                  </a:lnTo>
                  <a:lnTo>
                    <a:pt x="11" y="416"/>
                  </a:lnTo>
                  <a:lnTo>
                    <a:pt x="9" y="418"/>
                  </a:lnTo>
                  <a:lnTo>
                    <a:pt x="9" y="422"/>
                  </a:lnTo>
                  <a:lnTo>
                    <a:pt x="13" y="422"/>
                  </a:lnTo>
                  <a:lnTo>
                    <a:pt x="15" y="421"/>
                  </a:lnTo>
                  <a:lnTo>
                    <a:pt x="14" y="414"/>
                  </a:lnTo>
                  <a:lnTo>
                    <a:pt x="11" y="414"/>
                  </a:lnTo>
                  <a:lnTo>
                    <a:pt x="11" y="417"/>
                  </a:lnTo>
                  <a:lnTo>
                    <a:pt x="14" y="414"/>
                  </a:lnTo>
                  <a:lnTo>
                    <a:pt x="13" y="413"/>
                  </a:lnTo>
                  <a:lnTo>
                    <a:pt x="10" y="416"/>
                  </a:lnTo>
                  <a:lnTo>
                    <a:pt x="13" y="418"/>
                  </a:lnTo>
                  <a:lnTo>
                    <a:pt x="19" y="412"/>
                  </a:lnTo>
                  <a:lnTo>
                    <a:pt x="10" y="412"/>
                  </a:lnTo>
                  <a:lnTo>
                    <a:pt x="10" y="414"/>
                  </a:lnTo>
                  <a:lnTo>
                    <a:pt x="13" y="412"/>
                  </a:lnTo>
                  <a:lnTo>
                    <a:pt x="11" y="411"/>
                  </a:lnTo>
                  <a:lnTo>
                    <a:pt x="9" y="413"/>
                  </a:lnTo>
                  <a:lnTo>
                    <a:pt x="9" y="417"/>
                  </a:lnTo>
                  <a:lnTo>
                    <a:pt x="19" y="417"/>
                  </a:lnTo>
                  <a:lnTo>
                    <a:pt x="14" y="411"/>
                  </a:lnTo>
                  <a:lnTo>
                    <a:pt x="13" y="409"/>
                  </a:lnTo>
                  <a:lnTo>
                    <a:pt x="10" y="412"/>
                  </a:lnTo>
                  <a:lnTo>
                    <a:pt x="11" y="416"/>
                  </a:lnTo>
                  <a:lnTo>
                    <a:pt x="15" y="414"/>
                  </a:lnTo>
                  <a:lnTo>
                    <a:pt x="18" y="413"/>
                  </a:lnTo>
                  <a:lnTo>
                    <a:pt x="18" y="407"/>
                  </a:lnTo>
                  <a:lnTo>
                    <a:pt x="11" y="407"/>
                  </a:lnTo>
                  <a:lnTo>
                    <a:pt x="11" y="409"/>
                  </a:lnTo>
                  <a:lnTo>
                    <a:pt x="14" y="407"/>
                  </a:lnTo>
                  <a:lnTo>
                    <a:pt x="13" y="405"/>
                  </a:lnTo>
                  <a:lnTo>
                    <a:pt x="10" y="408"/>
                  </a:lnTo>
                  <a:lnTo>
                    <a:pt x="14" y="408"/>
                  </a:lnTo>
                  <a:lnTo>
                    <a:pt x="14" y="407"/>
                  </a:lnTo>
                  <a:lnTo>
                    <a:pt x="10" y="407"/>
                  </a:lnTo>
                  <a:lnTo>
                    <a:pt x="11" y="411"/>
                  </a:lnTo>
                  <a:lnTo>
                    <a:pt x="14" y="409"/>
                  </a:lnTo>
                  <a:lnTo>
                    <a:pt x="21" y="405"/>
                  </a:lnTo>
                  <a:lnTo>
                    <a:pt x="14" y="403"/>
                  </a:lnTo>
                  <a:lnTo>
                    <a:pt x="11" y="401"/>
                  </a:lnTo>
                  <a:lnTo>
                    <a:pt x="10" y="404"/>
                  </a:lnTo>
                  <a:lnTo>
                    <a:pt x="14" y="404"/>
                  </a:lnTo>
                  <a:lnTo>
                    <a:pt x="14" y="403"/>
                  </a:lnTo>
                  <a:lnTo>
                    <a:pt x="10" y="403"/>
                  </a:lnTo>
                  <a:lnTo>
                    <a:pt x="11" y="407"/>
                  </a:lnTo>
                  <a:lnTo>
                    <a:pt x="14" y="405"/>
                  </a:lnTo>
                  <a:lnTo>
                    <a:pt x="13" y="399"/>
                  </a:lnTo>
                  <a:lnTo>
                    <a:pt x="11" y="399"/>
                  </a:lnTo>
                  <a:lnTo>
                    <a:pt x="11" y="401"/>
                  </a:lnTo>
                  <a:lnTo>
                    <a:pt x="14" y="404"/>
                  </a:lnTo>
                  <a:lnTo>
                    <a:pt x="15" y="403"/>
                  </a:lnTo>
                  <a:lnTo>
                    <a:pt x="13" y="400"/>
                  </a:lnTo>
                  <a:lnTo>
                    <a:pt x="13" y="404"/>
                  </a:lnTo>
                  <a:lnTo>
                    <a:pt x="14" y="404"/>
                  </a:lnTo>
                  <a:lnTo>
                    <a:pt x="15" y="398"/>
                  </a:lnTo>
                  <a:lnTo>
                    <a:pt x="13" y="396"/>
                  </a:lnTo>
                  <a:lnTo>
                    <a:pt x="11" y="399"/>
                  </a:lnTo>
                  <a:lnTo>
                    <a:pt x="11" y="403"/>
                  </a:lnTo>
                  <a:lnTo>
                    <a:pt x="17" y="403"/>
                  </a:lnTo>
                  <a:lnTo>
                    <a:pt x="17" y="394"/>
                  </a:lnTo>
                  <a:lnTo>
                    <a:pt x="11" y="394"/>
                  </a:lnTo>
                  <a:lnTo>
                    <a:pt x="11" y="396"/>
                  </a:lnTo>
                  <a:lnTo>
                    <a:pt x="15" y="396"/>
                  </a:lnTo>
                  <a:lnTo>
                    <a:pt x="15" y="392"/>
                  </a:lnTo>
                  <a:lnTo>
                    <a:pt x="10" y="392"/>
                  </a:lnTo>
                  <a:lnTo>
                    <a:pt x="10" y="395"/>
                  </a:lnTo>
                  <a:lnTo>
                    <a:pt x="11" y="399"/>
                  </a:lnTo>
                  <a:lnTo>
                    <a:pt x="14" y="398"/>
                  </a:lnTo>
                  <a:lnTo>
                    <a:pt x="18" y="395"/>
                  </a:lnTo>
                  <a:lnTo>
                    <a:pt x="15" y="391"/>
                  </a:lnTo>
                  <a:lnTo>
                    <a:pt x="14" y="390"/>
                  </a:lnTo>
                  <a:lnTo>
                    <a:pt x="11" y="392"/>
                  </a:lnTo>
                  <a:lnTo>
                    <a:pt x="14" y="395"/>
                  </a:lnTo>
                  <a:lnTo>
                    <a:pt x="17" y="392"/>
                  </a:lnTo>
                  <a:lnTo>
                    <a:pt x="17" y="387"/>
                  </a:lnTo>
                  <a:lnTo>
                    <a:pt x="14" y="385"/>
                  </a:lnTo>
                  <a:lnTo>
                    <a:pt x="11" y="387"/>
                  </a:lnTo>
                  <a:lnTo>
                    <a:pt x="11" y="391"/>
                  </a:lnTo>
                  <a:lnTo>
                    <a:pt x="17" y="391"/>
                  </a:lnTo>
                  <a:lnTo>
                    <a:pt x="17" y="385"/>
                  </a:lnTo>
                  <a:lnTo>
                    <a:pt x="13" y="385"/>
                  </a:lnTo>
                  <a:lnTo>
                    <a:pt x="13" y="389"/>
                  </a:lnTo>
                  <a:lnTo>
                    <a:pt x="18" y="389"/>
                  </a:lnTo>
                  <a:lnTo>
                    <a:pt x="18" y="382"/>
                  </a:lnTo>
                  <a:lnTo>
                    <a:pt x="14" y="382"/>
                  </a:lnTo>
                  <a:lnTo>
                    <a:pt x="17" y="385"/>
                  </a:lnTo>
                  <a:lnTo>
                    <a:pt x="23" y="378"/>
                  </a:lnTo>
                  <a:lnTo>
                    <a:pt x="13" y="378"/>
                  </a:lnTo>
                  <a:lnTo>
                    <a:pt x="13" y="381"/>
                  </a:lnTo>
                  <a:lnTo>
                    <a:pt x="17" y="381"/>
                  </a:lnTo>
                  <a:lnTo>
                    <a:pt x="17" y="379"/>
                  </a:lnTo>
                  <a:lnTo>
                    <a:pt x="13" y="379"/>
                  </a:lnTo>
                  <a:lnTo>
                    <a:pt x="13" y="383"/>
                  </a:lnTo>
                  <a:lnTo>
                    <a:pt x="19" y="383"/>
                  </a:lnTo>
                  <a:lnTo>
                    <a:pt x="19" y="377"/>
                  </a:lnTo>
                  <a:lnTo>
                    <a:pt x="17" y="374"/>
                  </a:lnTo>
                  <a:lnTo>
                    <a:pt x="14" y="377"/>
                  </a:lnTo>
                  <a:lnTo>
                    <a:pt x="18" y="377"/>
                  </a:lnTo>
                  <a:lnTo>
                    <a:pt x="18" y="376"/>
                  </a:lnTo>
                  <a:lnTo>
                    <a:pt x="14" y="376"/>
                  </a:lnTo>
                  <a:lnTo>
                    <a:pt x="14" y="379"/>
                  </a:lnTo>
                  <a:lnTo>
                    <a:pt x="23" y="379"/>
                  </a:lnTo>
                  <a:lnTo>
                    <a:pt x="18" y="373"/>
                  </a:lnTo>
                  <a:lnTo>
                    <a:pt x="17" y="372"/>
                  </a:lnTo>
                  <a:lnTo>
                    <a:pt x="14" y="374"/>
                  </a:lnTo>
                  <a:lnTo>
                    <a:pt x="17" y="377"/>
                  </a:lnTo>
                  <a:lnTo>
                    <a:pt x="19" y="374"/>
                  </a:lnTo>
                  <a:lnTo>
                    <a:pt x="19" y="365"/>
                  </a:lnTo>
                  <a:lnTo>
                    <a:pt x="13" y="365"/>
                  </a:lnTo>
                  <a:lnTo>
                    <a:pt x="13" y="368"/>
                  </a:lnTo>
                  <a:lnTo>
                    <a:pt x="17" y="368"/>
                  </a:lnTo>
                  <a:lnTo>
                    <a:pt x="17" y="366"/>
                  </a:lnTo>
                  <a:lnTo>
                    <a:pt x="13" y="366"/>
                  </a:lnTo>
                  <a:lnTo>
                    <a:pt x="13" y="370"/>
                  </a:lnTo>
                  <a:lnTo>
                    <a:pt x="17" y="370"/>
                  </a:lnTo>
                  <a:lnTo>
                    <a:pt x="21" y="369"/>
                  </a:lnTo>
                  <a:lnTo>
                    <a:pt x="23" y="368"/>
                  </a:lnTo>
                  <a:lnTo>
                    <a:pt x="23" y="361"/>
                  </a:lnTo>
                  <a:lnTo>
                    <a:pt x="14" y="361"/>
                  </a:lnTo>
                  <a:lnTo>
                    <a:pt x="14" y="364"/>
                  </a:lnTo>
                  <a:lnTo>
                    <a:pt x="18" y="364"/>
                  </a:lnTo>
                  <a:lnTo>
                    <a:pt x="18" y="363"/>
                  </a:lnTo>
                  <a:lnTo>
                    <a:pt x="14" y="363"/>
                  </a:lnTo>
                  <a:lnTo>
                    <a:pt x="14" y="366"/>
                  </a:lnTo>
                  <a:lnTo>
                    <a:pt x="19" y="366"/>
                  </a:lnTo>
                  <a:lnTo>
                    <a:pt x="23" y="365"/>
                  </a:lnTo>
                  <a:lnTo>
                    <a:pt x="23" y="359"/>
                  </a:lnTo>
                  <a:lnTo>
                    <a:pt x="21" y="357"/>
                  </a:lnTo>
                  <a:lnTo>
                    <a:pt x="17" y="357"/>
                  </a:lnTo>
                  <a:lnTo>
                    <a:pt x="17" y="360"/>
                  </a:lnTo>
                  <a:lnTo>
                    <a:pt x="19" y="363"/>
                  </a:lnTo>
                  <a:lnTo>
                    <a:pt x="21" y="361"/>
                  </a:lnTo>
                  <a:lnTo>
                    <a:pt x="18" y="359"/>
                  </a:lnTo>
                  <a:lnTo>
                    <a:pt x="19" y="363"/>
                  </a:lnTo>
                  <a:lnTo>
                    <a:pt x="24" y="360"/>
                  </a:lnTo>
                  <a:lnTo>
                    <a:pt x="24" y="354"/>
                  </a:lnTo>
                  <a:lnTo>
                    <a:pt x="19" y="354"/>
                  </a:lnTo>
                  <a:lnTo>
                    <a:pt x="19" y="356"/>
                  </a:lnTo>
                  <a:lnTo>
                    <a:pt x="21" y="360"/>
                  </a:lnTo>
                  <a:lnTo>
                    <a:pt x="24" y="359"/>
                  </a:lnTo>
                  <a:lnTo>
                    <a:pt x="26" y="357"/>
                  </a:lnTo>
                  <a:lnTo>
                    <a:pt x="24" y="359"/>
                  </a:lnTo>
                  <a:lnTo>
                    <a:pt x="27" y="357"/>
                  </a:lnTo>
                  <a:lnTo>
                    <a:pt x="26" y="351"/>
                  </a:lnTo>
                  <a:lnTo>
                    <a:pt x="24" y="351"/>
                  </a:lnTo>
                  <a:lnTo>
                    <a:pt x="24" y="354"/>
                  </a:lnTo>
                  <a:lnTo>
                    <a:pt x="27" y="351"/>
                  </a:lnTo>
                  <a:lnTo>
                    <a:pt x="26" y="350"/>
                  </a:lnTo>
                  <a:lnTo>
                    <a:pt x="22" y="350"/>
                  </a:lnTo>
                  <a:lnTo>
                    <a:pt x="22" y="352"/>
                  </a:lnTo>
                  <a:lnTo>
                    <a:pt x="26" y="352"/>
                  </a:lnTo>
                  <a:lnTo>
                    <a:pt x="26" y="351"/>
                  </a:lnTo>
                  <a:lnTo>
                    <a:pt x="22" y="351"/>
                  </a:lnTo>
                  <a:lnTo>
                    <a:pt x="23" y="355"/>
                  </a:lnTo>
                  <a:lnTo>
                    <a:pt x="27" y="354"/>
                  </a:lnTo>
                  <a:lnTo>
                    <a:pt x="26" y="350"/>
                  </a:lnTo>
                  <a:lnTo>
                    <a:pt x="26" y="354"/>
                  </a:lnTo>
                  <a:lnTo>
                    <a:pt x="32" y="354"/>
                  </a:lnTo>
                  <a:lnTo>
                    <a:pt x="32" y="346"/>
                  </a:lnTo>
                  <a:lnTo>
                    <a:pt x="26" y="346"/>
                  </a:lnTo>
                  <a:lnTo>
                    <a:pt x="26" y="348"/>
                  </a:lnTo>
                  <a:lnTo>
                    <a:pt x="30" y="348"/>
                  </a:lnTo>
                  <a:lnTo>
                    <a:pt x="30" y="347"/>
                  </a:lnTo>
                  <a:lnTo>
                    <a:pt x="26" y="347"/>
                  </a:lnTo>
                  <a:lnTo>
                    <a:pt x="27" y="351"/>
                  </a:lnTo>
                  <a:lnTo>
                    <a:pt x="30" y="350"/>
                  </a:lnTo>
                  <a:lnTo>
                    <a:pt x="33" y="347"/>
                  </a:lnTo>
                  <a:lnTo>
                    <a:pt x="31" y="343"/>
                  </a:lnTo>
                  <a:lnTo>
                    <a:pt x="28" y="341"/>
                  </a:lnTo>
                  <a:lnTo>
                    <a:pt x="27" y="341"/>
                  </a:lnTo>
                  <a:lnTo>
                    <a:pt x="23" y="339"/>
                  </a:lnTo>
                  <a:lnTo>
                    <a:pt x="22" y="342"/>
                  </a:lnTo>
                  <a:lnTo>
                    <a:pt x="23" y="346"/>
                  </a:lnTo>
                  <a:lnTo>
                    <a:pt x="28" y="344"/>
                  </a:lnTo>
                  <a:lnTo>
                    <a:pt x="33" y="342"/>
                  </a:lnTo>
                  <a:lnTo>
                    <a:pt x="28" y="337"/>
                  </a:lnTo>
                  <a:lnTo>
                    <a:pt x="23" y="337"/>
                  </a:lnTo>
                  <a:lnTo>
                    <a:pt x="23" y="339"/>
                  </a:lnTo>
                  <a:lnTo>
                    <a:pt x="27" y="339"/>
                  </a:lnTo>
                  <a:lnTo>
                    <a:pt x="27" y="337"/>
                  </a:lnTo>
                  <a:lnTo>
                    <a:pt x="23" y="337"/>
                  </a:lnTo>
                  <a:lnTo>
                    <a:pt x="23" y="341"/>
                  </a:lnTo>
                  <a:lnTo>
                    <a:pt x="30" y="341"/>
                  </a:lnTo>
                  <a:lnTo>
                    <a:pt x="30" y="333"/>
                  </a:lnTo>
                  <a:lnTo>
                    <a:pt x="23" y="333"/>
                  </a:lnTo>
                  <a:lnTo>
                    <a:pt x="23" y="335"/>
                  </a:lnTo>
                  <a:lnTo>
                    <a:pt x="27" y="335"/>
                  </a:lnTo>
                  <a:lnTo>
                    <a:pt x="27" y="332"/>
                  </a:lnTo>
                  <a:lnTo>
                    <a:pt x="22" y="332"/>
                  </a:lnTo>
                  <a:lnTo>
                    <a:pt x="22" y="334"/>
                  </a:lnTo>
                  <a:lnTo>
                    <a:pt x="26" y="334"/>
                  </a:lnTo>
                  <a:lnTo>
                    <a:pt x="26" y="332"/>
                  </a:lnTo>
                  <a:lnTo>
                    <a:pt x="22" y="332"/>
                  </a:lnTo>
                  <a:lnTo>
                    <a:pt x="22" y="335"/>
                  </a:lnTo>
                  <a:lnTo>
                    <a:pt x="24" y="335"/>
                  </a:lnTo>
                  <a:lnTo>
                    <a:pt x="32" y="328"/>
                  </a:lnTo>
                  <a:lnTo>
                    <a:pt x="23" y="328"/>
                  </a:lnTo>
                  <a:lnTo>
                    <a:pt x="23" y="330"/>
                  </a:lnTo>
                  <a:lnTo>
                    <a:pt x="24" y="334"/>
                  </a:lnTo>
                  <a:lnTo>
                    <a:pt x="27" y="333"/>
                  </a:lnTo>
                  <a:lnTo>
                    <a:pt x="33" y="329"/>
                  </a:lnTo>
                  <a:lnTo>
                    <a:pt x="27" y="326"/>
                  </a:lnTo>
                  <a:lnTo>
                    <a:pt x="24" y="325"/>
                  </a:lnTo>
                  <a:lnTo>
                    <a:pt x="22" y="325"/>
                  </a:lnTo>
                  <a:lnTo>
                    <a:pt x="22" y="328"/>
                  </a:lnTo>
                  <a:lnTo>
                    <a:pt x="24" y="330"/>
                  </a:lnTo>
                  <a:lnTo>
                    <a:pt x="27" y="328"/>
                  </a:lnTo>
                  <a:lnTo>
                    <a:pt x="27" y="322"/>
                  </a:lnTo>
                  <a:lnTo>
                    <a:pt x="22" y="322"/>
                  </a:lnTo>
                  <a:lnTo>
                    <a:pt x="22" y="325"/>
                  </a:lnTo>
                  <a:lnTo>
                    <a:pt x="24" y="328"/>
                  </a:lnTo>
                  <a:lnTo>
                    <a:pt x="31" y="321"/>
                  </a:lnTo>
                  <a:lnTo>
                    <a:pt x="22" y="321"/>
                  </a:lnTo>
                  <a:lnTo>
                    <a:pt x="22" y="324"/>
                  </a:lnTo>
                  <a:lnTo>
                    <a:pt x="24" y="326"/>
                  </a:lnTo>
                  <a:lnTo>
                    <a:pt x="27" y="324"/>
                  </a:lnTo>
                  <a:lnTo>
                    <a:pt x="27" y="319"/>
                  </a:lnTo>
                  <a:lnTo>
                    <a:pt x="19" y="319"/>
                  </a:lnTo>
                  <a:lnTo>
                    <a:pt x="19" y="321"/>
                  </a:lnTo>
                  <a:lnTo>
                    <a:pt x="23" y="321"/>
                  </a:lnTo>
                  <a:lnTo>
                    <a:pt x="23" y="320"/>
                  </a:lnTo>
                  <a:lnTo>
                    <a:pt x="19" y="320"/>
                  </a:lnTo>
                  <a:lnTo>
                    <a:pt x="22" y="322"/>
                  </a:lnTo>
                  <a:lnTo>
                    <a:pt x="26" y="319"/>
                  </a:lnTo>
                  <a:lnTo>
                    <a:pt x="26" y="313"/>
                  </a:lnTo>
                  <a:lnTo>
                    <a:pt x="19" y="313"/>
                  </a:lnTo>
                  <a:lnTo>
                    <a:pt x="19" y="316"/>
                  </a:lnTo>
                  <a:lnTo>
                    <a:pt x="22" y="319"/>
                  </a:lnTo>
                  <a:lnTo>
                    <a:pt x="23" y="317"/>
                  </a:lnTo>
                  <a:lnTo>
                    <a:pt x="21" y="315"/>
                  </a:lnTo>
                  <a:lnTo>
                    <a:pt x="22" y="319"/>
                  </a:lnTo>
                  <a:lnTo>
                    <a:pt x="26" y="317"/>
                  </a:lnTo>
                  <a:lnTo>
                    <a:pt x="26" y="311"/>
                  </a:lnTo>
                  <a:lnTo>
                    <a:pt x="23" y="309"/>
                  </a:lnTo>
                  <a:lnTo>
                    <a:pt x="22" y="312"/>
                  </a:lnTo>
                  <a:lnTo>
                    <a:pt x="26" y="312"/>
                  </a:lnTo>
                  <a:lnTo>
                    <a:pt x="26" y="308"/>
                  </a:lnTo>
                  <a:lnTo>
                    <a:pt x="23" y="306"/>
                  </a:lnTo>
                  <a:lnTo>
                    <a:pt x="21" y="308"/>
                  </a:lnTo>
                  <a:lnTo>
                    <a:pt x="21" y="312"/>
                  </a:lnTo>
                  <a:lnTo>
                    <a:pt x="27" y="312"/>
                  </a:lnTo>
                  <a:lnTo>
                    <a:pt x="27" y="304"/>
                  </a:lnTo>
                  <a:lnTo>
                    <a:pt x="22" y="304"/>
                  </a:lnTo>
                  <a:lnTo>
                    <a:pt x="22" y="307"/>
                  </a:lnTo>
                  <a:lnTo>
                    <a:pt x="26" y="307"/>
                  </a:lnTo>
                  <a:lnTo>
                    <a:pt x="26" y="304"/>
                  </a:lnTo>
                  <a:lnTo>
                    <a:pt x="22" y="304"/>
                  </a:lnTo>
                  <a:lnTo>
                    <a:pt x="22" y="308"/>
                  </a:lnTo>
                  <a:lnTo>
                    <a:pt x="26" y="308"/>
                  </a:lnTo>
                  <a:lnTo>
                    <a:pt x="35" y="299"/>
                  </a:lnTo>
                  <a:lnTo>
                    <a:pt x="26" y="299"/>
                  </a:lnTo>
                  <a:lnTo>
                    <a:pt x="26" y="302"/>
                  </a:lnTo>
                  <a:lnTo>
                    <a:pt x="27" y="306"/>
                  </a:lnTo>
                  <a:lnTo>
                    <a:pt x="31" y="304"/>
                  </a:lnTo>
                  <a:lnTo>
                    <a:pt x="32" y="303"/>
                  </a:lnTo>
                  <a:lnTo>
                    <a:pt x="31" y="304"/>
                  </a:lnTo>
                  <a:lnTo>
                    <a:pt x="36" y="302"/>
                  </a:lnTo>
                  <a:lnTo>
                    <a:pt x="36" y="295"/>
                  </a:lnTo>
                  <a:lnTo>
                    <a:pt x="28" y="295"/>
                  </a:lnTo>
                  <a:lnTo>
                    <a:pt x="28" y="298"/>
                  </a:lnTo>
                  <a:lnTo>
                    <a:pt x="32" y="298"/>
                  </a:lnTo>
                  <a:lnTo>
                    <a:pt x="32" y="294"/>
                  </a:lnTo>
                  <a:lnTo>
                    <a:pt x="26" y="294"/>
                  </a:lnTo>
                  <a:lnTo>
                    <a:pt x="26" y="297"/>
                  </a:lnTo>
                  <a:lnTo>
                    <a:pt x="28" y="299"/>
                  </a:lnTo>
                  <a:lnTo>
                    <a:pt x="35" y="293"/>
                  </a:lnTo>
                  <a:lnTo>
                    <a:pt x="26" y="293"/>
                  </a:lnTo>
                  <a:lnTo>
                    <a:pt x="26" y="295"/>
                  </a:lnTo>
                  <a:lnTo>
                    <a:pt x="28" y="293"/>
                  </a:lnTo>
                  <a:lnTo>
                    <a:pt x="27" y="291"/>
                  </a:lnTo>
                  <a:lnTo>
                    <a:pt x="24" y="294"/>
                  </a:lnTo>
                  <a:lnTo>
                    <a:pt x="27" y="297"/>
                  </a:lnTo>
                  <a:lnTo>
                    <a:pt x="30" y="294"/>
                  </a:lnTo>
                  <a:lnTo>
                    <a:pt x="30" y="289"/>
                  </a:lnTo>
                  <a:lnTo>
                    <a:pt x="27" y="289"/>
                  </a:lnTo>
                  <a:lnTo>
                    <a:pt x="24" y="287"/>
                  </a:lnTo>
                  <a:lnTo>
                    <a:pt x="23" y="290"/>
                  </a:lnTo>
                  <a:lnTo>
                    <a:pt x="26" y="293"/>
                  </a:lnTo>
                  <a:lnTo>
                    <a:pt x="28" y="290"/>
                  </a:lnTo>
                  <a:lnTo>
                    <a:pt x="28" y="286"/>
                  </a:lnTo>
                  <a:lnTo>
                    <a:pt x="24" y="286"/>
                  </a:lnTo>
                  <a:lnTo>
                    <a:pt x="24" y="290"/>
                  </a:lnTo>
                  <a:lnTo>
                    <a:pt x="30" y="290"/>
                  </a:lnTo>
                  <a:lnTo>
                    <a:pt x="30" y="282"/>
                  </a:lnTo>
                  <a:lnTo>
                    <a:pt x="23" y="282"/>
                  </a:lnTo>
                  <a:lnTo>
                    <a:pt x="23" y="285"/>
                  </a:lnTo>
                  <a:lnTo>
                    <a:pt x="27" y="285"/>
                  </a:lnTo>
                  <a:lnTo>
                    <a:pt x="27" y="281"/>
                  </a:lnTo>
                  <a:lnTo>
                    <a:pt x="22" y="281"/>
                  </a:lnTo>
                  <a:lnTo>
                    <a:pt x="22" y="284"/>
                  </a:lnTo>
                  <a:lnTo>
                    <a:pt x="26" y="284"/>
                  </a:lnTo>
                  <a:lnTo>
                    <a:pt x="26" y="280"/>
                  </a:lnTo>
                  <a:lnTo>
                    <a:pt x="22" y="280"/>
                  </a:lnTo>
                  <a:lnTo>
                    <a:pt x="24" y="282"/>
                  </a:lnTo>
                  <a:lnTo>
                    <a:pt x="27" y="280"/>
                  </a:lnTo>
                  <a:lnTo>
                    <a:pt x="27" y="275"/>
                  </a:lnTo>
                  <a:lnTo>
                    <a:pt x="22" y="275"/>
                  </a:lnTo>
                  <a:lnTo>
                    <a:pt x="22" y="277"/>
                  </a:lnTo>
                  <a:lnTo>
                    <a:pt x="24" y="275"/>
                  </a:lnTo>
                  <a:lnTo>
                    <a:pt x="23" y="273"/>
                  </a:lnTo>
                  <a:lnTo>
                    <a:pt x="21" y="276"/>
                  </a:lnTo>
                  <a:lnTo>
                    <a:pt x="21" y="280"/>
                  </a:lnTo>
                  <a:lnTo>
                    <a:pt x="26" y="280"/>
                  </a:lnTo>
                  <a:lnTo>
                    <a:pt x="26" y="272"/>
                  </a:lnTo>
                  <a:lnTo>
                    <a:pt x="21" y="272"/>
                  </a:lnTo>
                  <a:lnTo>
                    <a:pt x="21" y="275"/>
                  </a:lnTo>
                  <a:lnTo>
                    <a:pt x="24" y="275"/>
                  </a:lnTo>
                  <a:lnTo>
                    <a:pt x="24" y="273"/>
                  </a:lnTo>
                  <a:lnTo>
                    <a:pt x="21" y="273"/>
                  </a:lnTo>
                  <a:lnTo>
                    <a:pt x="23" y="276"/>
                  </a:lnTo>
                  <a:lnTo>
                    <a:pt x="24" y="275"/>
                  </a:lnTo>
                  <a:lnTo>
                    <a:pt x="22" y="272"/>
                  </a:lnTo>
                  <a:lnTo>
                    <a:pt x="22" y="276"/>
                  </a:lnTo>
                  <a:lnTo>
                    <a:pt x="28" y="276"/>
                  </a:lnTo>
                  <a:lnTo>
                    <a:pt x="28" y="271"/>
                  </a:lnTo>
                  <a:lnTo>
                    <a:pt x="24" y="271"/>
                  </a:lnTo>
                  <a:lnTo>
                    <a:pt x="27" y="273"/>
                  </a:lnTo>
                  <a:lnTo>
                    <a:pt x="33" y="267"/>
                  </a:lnTo>
                  <a:lnTo>
                    <a:pt x="23" y="267"/>
                  </a:lnTo>
                  <a:lnTo>
                    <a:pt x="23" y="269"/>
                  </a:lnTo>
                  <a:lnTo>
                    <a:pt x="27" y="269"/>
                  </a:lnTo>
                  <a:lnTo>
                    <a:pt x="27" y="265"/>
                  </a:lnTo>
                  <a:lnTo>
                    <a:pt x="22" y="265"/>
                  </a:lnTo>
                  <a:lnTo>
                    <a:pt x="22" y="268"/>
                  </a:lnTo>
                  <a:lnTo>
                    <a:pt x="24" y="265"/>
                  </a:lnTo>
                  <a:lnTo>
                    <a:pt x="23" y="264"/>
                  </a:lnTo>
                  <a:lnTo>
                    <a:pt x="21" y="267"/>
                  </a:lnTo>
                  <a:lnTo>
                    <a:pt x="23" y="269"/>
                  </a:lnTo>
                  <a:lnTo>
                    <a:pt x="24" y="268"/>
                  </a:lnTo>
                  <a:lnTo>
                    <a:pt x="22" y="265"/>
                  </a:lnTo>
                  <a:lnTo>
                    <a:pt x="22" y="269"/>
                  </a:lnTo>
                  <a:lnTo>
                    <a:pt x="24" y="269"/>
                  </a:lnTo>
                  <a:lnTo>
                    <a:pt x="27" y="267"/>
                  </a:lnTo>
                  <a:lnTo>
                    <a:pt x="24" y="264"/>
                  </a:lnTo>
                  <a:lnTo>
                    <a:pt x="24" y="268"/>
                  </a:lnTo>
                  <a:lnTo>
                    <a:pt x="26" y="268"/>
                  </a:lnTo>
                  <a:lnTo>
                    <a:pt x="27" y="262"/>
                  </a:lnTo>
                  <a:lnTo>
                    <a:pt x="23" y="260"/>
                  </a:lnTo>
                  <a:lnTo>
                    <a:pt x="22" y="263"/>
                  </a:lnTo>
                  <a:lnTo>
                    <a:pt x="24" y="265"/>
                  </a:lnTo>
                  <a:lnTo>
                    <a:pt x="26" y="264"/>
                  </a:lnTo>
                  <a:lnTo>
                    <a:pt x="23" y="262"/>
                  </a:lnTo>
                  <a:lnTo>
                    <a:pt x="23" y="265"/>
                  </a:lnTo>
                  <a:lnTo>
                    <a:pt x="28" y="265"/>
                  </a:lnTo>
                  <a:lnTo>
                    <a:pt x="28" y="260"/>
                  </a:lnTo>
                  <a:lnTo>
                    <a:pt x="24" y="260"/>
                  </a:lnTo>
                  <a:lnTo>
                    <a:pt x="27" y="263"/>
                  </a:lnTo>
                  <a:lnTo>
                    <a:pt x="28" y="262"/>
                  </a:lnTo>
                  <a:lnTo>
                    <a:pt x="26" y="259"/>
                  </a:lnTo>
                  <a:lnTo>
                    <a:pt x="26" y="263"/>
                  </a:lnTo>
                  <a:lnTo>
                    <a:pt x="36" y="263"/>
                  </a:lnTo>
                  <a:lnTo>
                    <a:pt x="31" y="256"/>
                  </a:lnTo>
                  <a:lnTo>
                    <a:pt x="30" y="255"/>
                  </a:lnTo>
                  <a:lnTo>
                    <a:pt x="27" y="258"/>
                  </a:lnTo>
                  <a:lnTo>
                    <a:pt x="31" y="258"/>
                  </a:lnTo>
                  <a:lnTo>
                    <a:pt x="31" y="254"/>
                  </a:lnTo>
                  <a:lnTo>
                    <a:pt x="26" y="254"/>
                  </a:lnTo>
                  <a:lnTo>
                    <a:pt x="26" y="256"/>
                  </a:lnTo>
                  <a:lnTo>
                    <a:pt x="30" y="256"/>
                  </a:lnTo>
                  <a:lnTo>
                    <a:pt x="30" y="254"/>
                  </a:lnTo>
                  <a:lnTo>
                    <a:pt x="27" y="251"/>
                  </a:lnTo>
                  <a:lnTo>
                    <a:pt x="24" y="254"/>
                  </a:lnTo>
                  <a:lnTo>
                    <a:pt x="27" y="256"/>
                  </a:lnTo>
                  <a:lnTo>
                    <a:pt x="28" y="255"/>
                  </a:lnTo>
                  <a:lnTo>
                    <a:pt x="26" y="252"/>
                  </a:lnTo>
                  <a:lnTo>
                    <a:pt x="26" y="256"/>
                  </a:lnTo>
                  <a:lnTo>
                    <a:pt x="28" y="256"/>
                  </a:lnTo>
                  <a:lnTo>
                    <a:pt x="32" y="255"/>
                  </a:lnTo>
                  <a:lnTo>
                    <a:pt x="37" y="252"/>
                  </a:lnTo>
                  <a:lnTo>
                    <a:pt x="32" y="247"/>
                  </a:lnTo>
                  <a:lnTo>
                    <a:pt x="31" y="247"/>
                  </a:lnTo>
                  <a:lnTo>
                    <a:pt x="28" y="246"/>
                  </a:lnTo>
                  <a:lnTo>
                    <a:pt x="27" y="249"/>
                  </a:lnTo>
                  <a:lnTo>
                    <a:pt x="30" y="246"/>
                  </a:lnTo>
                  <a:lnTo>
                    <a:pt x="28" y="245"/>
                  </a:lnTo>
                  <a:lnTo>
                    <a:pt x="26" y="247"/>
                  </a:lnTo>
                  <a:lnTo>
                    <a:pt x="26" y="251"/>
                  </a:lnTo>
                  <a:lnTo>
                    <a:pt x="30" y="251"/>
                  </a:lnTo>
                  <a:lnTo>
                    <a:pt x="32" y="249"/>
                  </a:lnTo>
                  <a:lnTo>
                    <a:pt x="30" y="246"/>
                  </a:lnTo>
                  <a:lnTo>
                    <a:pt x="31" y="250"/>
                  </a:lnTo>
                  <a:lnTo>
                    <a:pt x="36" y="249"/>
                  </a:lnTo>
                  <a:lnTo>
                    <a:pt x="36" y="242"/>
                  </a:lnTo>
                  <a:lnTo>
                    <a:pt x="33" y="241"/>
                  </a:lnTo>
                  <a:lnTo>
                    <a:pt x="32" y="243"/>
                  </a:lnTo>
                  <a:lnTo>
                    <a:pt x="32" y="247"/>
                  </a:lnTo>
                  <a:lnTo>
                    <a:pt x="37" y="247"/>
                  </a:lnTo>
                  <a:lnTo>
                    <a:pt x="40" y="246"/>
                  </a:lnTo>
                  <a:lnTo>
                    <a:pt x="40" y="240"/>
                  </a:lnTo>
                  <a:lnTo>
                    <a:pt x="33" y="238"/>
                  </a:lnTo>
                  <a:lnTo>
                    <a:pt x="32" y="241"/>
                  </a:lnTo>
                  <a:lnTo>
                    <a:pt x="35" y="243"/>
                  </a:lnTo>
                  <a:lnTo>
                    <a:pt x="37" y="241"/>
                  </a:lnTo>
                  <a:lnTo>
                    <a:pt x="37" y="237"/>
                  </a:lnTo>
                  <a:lnTo>
                    <a:pt x="35" y="234"/>
                  </a:lnTo>
                  <a:lnTo>
                    <a:pt x="32" y="237"/>
                  </a:lnTo>
                  <a:lnTo>
                    <a:pt x="35" y="240"/>
                  </a:lnTo>
                  <a:lnTo>
                    <a:pt x="39" y="236"/>
                  </a:lnTo>
                  <a:lnTo>
                    <a:pt x="35" y="232"/>
                  </a:lnTo>
                  <a:lnTo>
                    <a:pt x="32" y="234"/>
                  </a:lnTo>
                  <a:lnTo>
                    <a:pt x="36" y="234"/>
                  </a:lnTo>
                  <a:lnTo>
                    <a:pt x="36" y="232"/>
                  </a:lnTo>
                  <a:lnTo>
                    <a:pt x="33" y="229"/>
                  </a:lnTo>
                  <a:lnTo>
                    <a:pt x="31" y="232"/>
                  </a:lnTo>
                  <a:lnTo>
                    <a:pt x="35" y="232"/>
                  </a:lnTo>
                  <a:lnTo>
                    <a:pt x="35" y="229"/>
                  </a:lnTo>
                  <a:lnTo>
                    <a:pt x="31" y="229"/>
                  </a:lnTo>
                  <a:lnTo>
                    <a:pt x="31" y="233"/>
                  </a:lnTo>
                  <a:lnTo>
                    <a:pt x="37" y="233"/>
                  </a:lnTo>
                  <a:lnTo>
                    <a:pt x="37" y="225"/>
                  </a:lnTo>
                  <a:lnTo>
                    <a:pt x="35" y="225"/>
                  </a:lnTo>
                  <a:lnTo>
                    <a:pt x="32" y="224"/>
                  </a:lnTo>
                  <a:lnTo>
                    <a:pt x="31" y="227"/>
                  </a:lnTo>
                  <a:lnTo>
                    <a:pt x="35" y="227"/>
                  </a:lnTo>
                  <a:lnTo>
                    <a:pt x="35" y="223"/>
                  </a:lnTo>
                  <a:lnTo>
                    <a:pt x="30" y="223"/>
                  </a:lnTo>
                  <a:lnTo>
                    <a:pt x="30" y="225"/>
                  </a:lnTo>
                  <a:lnTo>
                    <a:pt x="33" y="225"/>
                  </a:lnTo>
                  <a:lnTo>
                    <a:pt x="33" y="223"/>
                  </a:lnTo>
                  <a:lnTo>
                    <a:pt x="31" y="220"/>
                  </a:lnTo>
                  <a:lnTo>
                    <a:pt x="28" y="223"/>
                  </a:lnTo>
                  <a:lnTo>
                    <a:pt x="28" y="227"/>
                  </a:lnTo>
                  <a:lnTo>
                    <a:pt x="37" y="227"/>
                  </a:lnTo>
                  <a:lnTo>
                    <a:pt x="37" y="217"/>
                  </a:lnTo>
                  <a:lnTo>
                    <a:pt x="30" y="217"/>
                  </a:lnTo>
                  <a:lnTo>
                    <a:pt x="30" y="220"/>
                  </a:lnTo>
                  <a:lnTo>
                    <a:pt x="32" y="223"/>
                  </a:lnTo>
                  <a:lnTo>
                    <a:pt x="36" y="219"/>
                  </a:lnTo>
                  <a:lnTo>
                    <a:pt x="32" y="215"/>
                  </a:lnTo>
                  <a:lnTo>
                    <a:pt x="30" y="217"/>
                  </a:lnTo>
                  <a:lnTo>
                    <a:pt x="32" y="220"/>
                  </a:lnTo>
                  <a:lnTo>
                    <a:pt x="35" y="217"/>
                  </a:lnTo>
                  <a:lnTo>
                    <a:pt x="35" y="215"/>
                  </a:lnTo>
                  <a:lnTo>
                    <a:pt x="31" y="215"/>
                  </a:lnTo>
                  <a:lnTo>
                    <a:pt x="33" y="217"/>
                  </a:lnTo>
                  <a:lnTo>
                    <a:pt x="35" y="216"/>
                  </a:lnTo>
                  <a:lnTo>
                    <a:pt x="37" y="212"/>
                  </a:lnTo>
                  <a:lnTo>
                    <a:pt x="33" y="211"/>
                  </a:lnTo>
                  <a:lnTo>
                    <a:pt x="31" y="210"/>
                  </a:lnTo>
                  <a:lnTo>
                    <a:pt x="30" y="212"/>
                  </a:lnTo>
                  <a:lnTo>
                    <a:pt x="31" y="216"/>
                  </a:lnTo>
                  <a:lnTo>
                    <a:pt x="33" y="215"/>
                  </a:lnTo>
                  <a:lnTo>
                    <a:pt x="37" y="212"/>
                  </a:lnTo>
                  <a:lnTo>
                    <a:pt x="35" y="208"/>
                  </a:lnTo>
                  <a:lnTo>
                    <a:pt x="33" y="207"/>
                  </a:lnTo>
                  <a:lnTo>
                    <a:pt x="31" y="210"/>
                  </a:lnTo>
                  <a:lnTo>
                    <a:pt x="35" y="210"/>
                  </a:lnTo>
                  <a:lnTo>
                    <a:pt x="35" y="208"/>
                  </a:lnTo>
                  <a:lnTo>
                    <a:pt x="31" y="208"/>
                  </a:lnTo>
                  <a:lnTo>
                    <a:pt x="31" y="212"/>
                  </a:lnTo>
                  <a:lnTo>
                    <a:pt x="35" y="212"/>
                  </a:lnTo>
                  <a:lnTo>
                    <a:pt x="40" y="211"/>
                  </a:lnTo>
                  <a:lnTo>
                    <a:pt x="45" y="208"/>
                  </a:lnTo>
                  <a:lnTo>
                    <a:pt x="40" y="203"/>
                  </a:lnTo>
                  <a:lnTo>
                    <a:pt x="32" y="203"/>
                  </a:lnTo>
                  <a:lnTo>
                    <a:pt x="32" y="206"/>
                  </a:lnTo>
                  <a:lnTo>
                    <a:pt x="36" y="206"/>
                  </a:lnTo>
                  <a:lnTo>
                    <a:pt x="36" y="205"/>
                  </a:lnTo>
                  <a:lnTo>
                    <a:pt x="32" y="205"/>
                  </a:lnTo>
                  <a:lnTo>
                    <a:pt x="33" y="208"/>
                  </a:lnTo>
                  <a:lnTo>
                    <a:pt x="36" y="207"/>
                  </a:lnTo>
                  <a:lnTo>
                    <a:pt x="40" y="203"/>
                  </a:lnTo>
                  <a:lnTo>
                    <a:pt x="40" y="198"/>
                  </a:lnTo>
                  <a:lnTo>
                    <a:pt x="35" y="198"/>
                  </a:lnTo>
                  <a:lnTo>
                    <a:pt x="35" y="201"/>
                  </a:lnTo>
                  <a:lnTo>
                    <a:pt x="37" y="203"/>
                  </a:lnTo>
                  <a:lnTo>
                    <a:pt x="41" y="199"/>
                  </a:lnTo>
                  <a:lnTo>
                    <a:pt x="37" y="195"/>
                  </a:lnTo>
                  <a:lnTo>
                    <a:pt x="35" y="198"/>
                  </a:lnTo>
                  <a:lnTo>
                    <a:pt x="35" y="202"/>
                  </a:lnTo>
                  <a:lnTo>
                    <a:pt x="44" y="202"/>
                  </a:lnTo>
                  <a:lnTo>
                    <a:pt x="39" y="195"/>
                  </a:lnTo>
                  <a:lnTo>
                    <a:pt x="37" y="194"/>
                  </a:lnTo>
                  <a:lnTo>
                    <a:pt x="35" y="197"/>
                  </a:lnTo>
                  <a:lnTo>
                    <a:pt x="39" y="197"/>
                  </a:lnTo>
                  <a:lnTo>
                    <a:pt x="39" y="195"/>
                  </a:lnTo>
                  <a:lnTo>
                    <a:pt x="35" y="195"/>
                  </a:lnTo>
                  <a:lnTo>
                    <a:pt x="36" y="199"/>
                  </a:lnTo>
                  <a:lnTo>
                    <a:pt x="40" y="198"/>
                  </a:lnTo>
                  <a:lnTo>
                    <a:pt x="39" y="194"/>
                  </a:lnTo>
                  <a:lnTo>
                    <a:pt x="39" y="198"/>
                  </a:lnTo>
                  <a:lnTo>
                    <a:pt x="44" y="198"/>
                  </a:lnTo>
                  <a:lnTo>
                    <a:pt x="45" y="192"/>
                  </a:lnTo>
                  <a:lnTo>
                    <a:pt x="41" y="190"/>
                  </a:lnTo>
                  <a:lnTo>
                    <a:pt x="40" y="193"/>
                  </a:lnTo>
                  <a:lnTo>
                    <a:pt x="43" y="195"/>
                  </a:lnTo>
                  <a:lnTo>
                    <a:pt x="49" y="189"/>
                  </a:lnTo>
                  <a:lnTo>
                    <a:pt x="37" y="189"/>
                  </a:lnTo>
                  <a:lnTo>
                    <a:pt x="37" y="192"/>
                  </a:lnTo>
                  <a:lnTo>
                    <a:pt x="41" y="192"/>
                  </a:lnTo>
                  <a:lnTo>
                    <a:pt x="41" y="190"/>
                  </a:lnTo>
                  <a:lnTo>
                    <a:pt x="37" y="190"/>
                  </a:lnTo>
                  <a:lnTo>
                    <a:pt x="37" y="194"/>
                  </a:lnTo>
                  <a:lnTo>
                    <a:pt x="40" y="194"/>
                  </a:lnTo>
                  <a:lnTo>
                    <a:pt x="44" y="193"/>
                  </a:lnTo>
                  <a:lnTo>
                    <a:pt x="46" y="192"/>
                  </a:lnTo>
                  <a:lnTo>
                    <a:pt x="46" y="188"/>
                  </a:lnTo>
                  <a:lnTo>
                    <a:pt x="43" y="188"/>
                  </a:lnTo>
                  <a:lnTo>
                    <a:pt x="43" y="192"/>
                  </a:lnTo>
                  <a:lnTo>
                    <a:pt x="53" y="192"/>
                  </a:lnTo>
                  <a:lnTo>
                    <a:pt x="48" y="185"/>
                  </a:lnTo>
                  <a:lnTo>
                    <a:pt x="46" y="184"/>
                  </a:lnTo>
                  <a:lnTo>
                    <a:pt x="44" y="186"/>
                  </a:lnTo>
                  <a:lnTo>
                    <a:pt x="45" y="190"/>
                  </a:lnTo>
                  <a:lnTo>
                    <a:pt x="48" y="189"/>
                  </a:lnTo>
                  <a:lnTo>
                    <a:pt x="52" y="186"/>
                  </a:lnTo>
                  <a:lnTo>
                    <a:pt x="49" y="183"/>
                  </a:lnTo>
                  <a:lnTo>
                    <a:pt x="46" y="180"/>
                  </a:lnTo>
                  <a:lnTo>
                    <a:pt x="44" y="183"/>
                  </a:lnTo>
                  <a:lnTo>
                    <a:pt x="48" y="183"/>
                  </a:lnTo>
                  <a:lnTo>
                    <a:pt x="48" y="181"/>
                  </a:lnTo>
                  <a:lnTo>
                    <a:pt x="44" y="181"/>
                  </a:lnTo>
                  <a:lnTo>
                    <a:pt x="44" y="185"/>
                  </a:lnTo>
                  <a:lnTo>
                    <a:pt x="46" y="185"/>
                  </a:lnTo>
                  <a:lnTo>
                    <a:pt x="49" y="183"/>
                  </a:lnTo>
                  <a:lnTo>
                    <a:pt x="46" y="180"/>
                  </a:lnTo>
                  <a:lnTo>
                    <a:pt x="48" y="184"/>
                  </a:lnTo>
                  <a:lnTo>
                    <a:pt x="52" y="183"/>
                  </a:lnTo>
                  <a:lnTo>
                    <a:pt x="53" y="181"/>
                  </a:lnTo>
                  <a:lnTo>
                    <a:pt x="52" y="183"/>
                  </a:lnTo>
                  <a:lnTo>
                    <a:pt x="54" y="181"/>
                  </a:lnTo>
                  <a:lnTo>
                    <a:pt x="53" y="175"/>
                  </a:lnTo>
                  <a:lnTo>
                    <a:pt x="52" y="175"/>
                  </a:lnTo>
                  <a:lnTo>
                    <a:pt x="52" y="177"/>
                  </a:lnTo>
                  <a:lnTo>
                    <a:pt x="55" y="177"/>
                  </a:lnTo>
                  <a:lnTo>
                    <a:pt x="55" y="173"/>
                  </a:lnTo>
                  <a:lnTo>
                    <a:pt x="53" y="171"/>
                  </a:lnTo>
                  <a:lnTo>
                    <a:pt x="46" y="171"/>
                  </a:lnTo>
                  <a:lnTo>
                    <a:pt x="46" y="173"/>
                  </a:lnTo>
                  <a:lnTo>
                    <a:pt x="50" y="173"/>
                  </a:lnTo>
                  <a:lnTo>
                    <a:pt x="50" y="172"/>
                  </a:lnTo>
                  <a:lnTo>
                    <a:pt x="46" y="172"/>
                  </a:lnTo>
                  <a:lnTo>
                    <a:pt x="48" y="176"/>
                  </a:lnTo>
                  <a:lnTo>
                    <a:pt x="53" y="173"/>
                  </a:lnTo>
                  <a:lnTo>
                    <a:pt x="53" y="167"/>
                  </a:lnTo>
                  <a:lnTo>
                    <a:pt x="50" y="164"/>
                  </a:lnTo>
                  <a:lnTo>
                    <a:pt x="48" y="167"/>
                  </a:lnTo>
                  <a:lnTo>
                    <a:pt x="49" y="171"/>
                  </a:lnTo>
                  <a:lnTo>
                    <a:pt x="55" y="170"/>
                  </a:lnTo>
                  <a:lnTo>
                    <a:pt x="55" y="168"/>
                  </a:lnTo>
                  <a:lnTo>
                    <a:pt x="55" y="170"/>
                  </a:lnTo>
                  <a:lnTo>
                    <a:pt x="58" y="168"/>
                  </a:lnTo>
                  <a:lnTo>
                    <a:pt x="57" y="162"/>
                  </a:lnTo>
                  <a:lnTo>
                    <a:pt x="55" y="162"/>
                  </a:lnTo>
                  <a:lnTo>
                    <a:pt x="55" y="164"/>
                  </a:lnTo>
                  <a:lnTo>
                    <a:pt x="59" y="164"/>
                  </a:lnTo>
                  <a:lnTo>
                    <a:pt x="59" y="162"/>
                  </a:lnTo>
                  <a:lnTo>
                    <a:pt x="57" y="159"/>
                  </a:lnTo>
                  <a:lnTo>
                    <a:pt x="54" y="162"/>
                  </a:lnTo>
                  <a:lnTo>
                    <a:pt x="57" y="164"/>
                  </a:lnTo>
                  <a:lnTo>
                    <a:pt x="58" y="163"/>
                  </a:lnTo>
                  <a:lnTo>
                    <a:pt x="55" y="160"/>
                  </a:lnTo>
                  <a:lnTo>
                    <a:pt x="55" y="164"/>
                  </a:lnTo>
                  <a:lnTo>
                    <a:pt x="67" y="164"/>
                  </a:lnTo>
                  <a:lnTo>
                    <a:pt x="67" y="155"/>
                  </a:lnTo>
                  <a:lnTo>
                    <a:pt x="61" y="155"/>
                  </a:lnTo>
                  <a:lnTo>
                    <a:pt x="61" y="162"/>
                  </a:lnTo>
                  <a:lnTo>
                    <a:pt x="71" y="160"/>
                  </a:lnTo>
                  <a:lnTo>
                    <a:pt x="75" y="159"/>
                  </a:lnTo>
                  <a:lnTo>
                    <a:pt x="75" y="155"/>
                  </a:lnTo>
                  <a:lnTo>
                    <a:pt x="71" y="155"/>
                  </a:lnTo>
                  <a:lnTo>
                    <a:pt x="71" y="159"/>
                  </a:lnTo>
                  <a:lnTo>
                    <a:pt x="78" y="159"/>
                  </a:lnTo>
                  <a:lnTo>
                    <a:pt x="78" y="154"/>
                  </a:lnTo>
                  <a:lnTo>
                    <a:pt x="74" y="154"/>
                  </a:lnTo>
                  <a:lnTo>
                    <a:pt x="74" y="158"/>
                  </a:lnTo>
                  <a:lnTo>
                    <a:pt x="80" y="158"/>
                  </a:lnTo>
                  <a:lnTo>
                    <a:pt x="80" y="150"/>
                  </a:lnTo>
                  <a:lnTo>
                    <a:pt x="72" y="150"/>
                  </a:lnTo>
                  <a:lnTo>
                    <a:pt x="72" y="153"/>
                  </a:lnTo>
                  <a:lnTo>
                    <a:pt x="75" y="155"/>
                  </a:lnTo>
                  <a:lnTo>
                    <a:pt x="76" y="154"/>
                  </a:lnTo>
                  <a:lnTo>
                    <a:pt x="74" y="151"/>
                  </a:lnTo>
                  <a:lnTo>
                    <a:pt x="74" y="155"/>
                  </a:lnTo>
                  <a:lnTo>
                    <a:pt x="83" y="155"/>
                  </a:lnTo>
                  <a:lnTo>
                    <a:pt x="78" y="149"/>
                  </a:lnTo>
                  <a:lnTo>
                    <a:pt x="76" y="148"/>
                  </a:lnTo>
                  <a:lnTo>
                    <a:pt x="74" y="150"/>
                  </a:lnTo>
                  <a:lnTo>
                    <a:pt x="78" y="150"/>
                  </a:lnTo>
                  <a:lnTo>
                    <a:pt x="78" y="149"/>
                  </a:lnTo>
                  <a:lnTo>
                    <a:pt x="74" y="149"/>
                  </a:lnTo>
                  <a:lnTo>
                    <a:pt x="74" y="153"/>
                  </a:lnTo>
                  <a:lnTo>
                    <a:pt x="76" y="153"/>
                  </a:lnTo>
                  <a:lnTo>
                    <a:pt x="78" y="146"/>
                  </a:lnTo>
                  <a:lnTo>
                    <a:pt x="75" y="145"/>
                  </a:lnTo>
                  <a:lnTo>
                    <a:pt x="74" y="148"/>
                  </a:lnTo>
                  <a:lnTo>
                    <a:pt x="76" y="150"/>
                  </a:lnTo>
                  <a:lnTo>
                    <a:pt x="79" y="148"/>
                  </a:lnTo>
                  <a:lnTo>
                    <a:pt x="79" y="142"/>
                  </a:lnTo>
                  <a:lnTo>
                    <a:pt x="74" y="142"/>
                  </a:lnTo>
                  <a:lnTo>
                    <a:pt x="74" y="145"/>
                  </a:lnTo>
                  <a:lnTo>
                    <a:pt x="78" y="145"/>
                  </a:lnTo>
                  <a:lnTo>
                    <a:pt x="78" y="142"/>
                  </a:lnTo>
                  <a:lnTo>
                    <a:pt x="75" y="140"/>
                  </a:lnTo>
                  <a:lnTo>
                    <a:pt x="72" y="142"/>
                  </a:lnTo>
                  <a:lnTo>
                    <a:pt x="72" y="146"/>
                  </a:lnTo>
                  <a:lnTo>
                    <a:pt x="79" y="146"/>
                  </a:lnTo>
                  <a:lnTo>
                    <a:pt x="79" y="141"/>
                  </a:lnTo>
                  <a:lnTo>
                    <a:pt x="75" y="141"/>
                  </a:lnTo>
                  <a:lnTo>
                    <a:pt x="75" y="145"/>
                  </a:lnTo>
                  <a:lnTo>
                    <a:pt x="84" y="145"/>
                  </a:lnTo>
                  <a:lnTo>
                    <a:pt x="79" y="138"/>
                  </a:lnTo>
                  <a:lnTo>
                    <a:pt x="76" y="136"/>
                  </a:lnTo>
                  <a:lnTo>
                    <a:pt x="74" y="138"/>
                  </a:lnTo>
                  <a:lnTo>
                    <a:pt x="78" y="138"/>
                  </a:lnTo>
                  <a:lnTo>
                    <a:pt x="78" y="136"/>
                  </a:lnTo>
                  <a:lnTo>
                    <a:pt x="74" y="136"/>
                  </a:lnTo>
                  <a:lnTo>
                    <a:pt x="75" y="140"/>
                  </a:lnTo>
                  <a:lnTo>
                    <a:pt x="78" y="138"/>
                  </a:lnTo>
                  <a:lnTo>
                    <a:pt x="84" y="135"/>
                  </a:lnTo>
                  <a:lnTo>
                    <a:pt x="78" y="132"/>
                  </a:lnTo>
                  <a:lnTo>
                    <a:pt x="75" y="131"/>
                  </a:lnTo>
                  <a:lnTo>
                    <a:pt x="74" y="133"/>
                  </a:lnTo>
                  <a:lnTo>
                    <a:pt x="76" y="136"/>
                  </a:lnTo>
                  <a:lnTo>
                    <a:pt x="79" y="133"/>
                  </a:lnTo>
                  <a:lnTo>
                    <a:pt x="79" y="127"/>
                  </a:lnTo>
                  <a:lnTo>
                    <a:pt x="71" y="127"/>
                  </a:lnTo>
                  <a:lnTo>
                    <a:pt x="71" y="129"/>
                  </a:lnTo>
                  <a:lnTo>
                    <a:pt x="72" y="133"/>
                  </a:lnTo>
                  <a:lnTo>
                    <a:pt x="78" y="131"/>
                  </a:lnTo>
                  <a:lnTo>
                    <a:pt x="78" y="124"/>
                  </a:lnTo>
                  <a:lnTo>
                    <a:pt x="70" y="124"/>
                  </a:lnTo>
                  <a:lnTo>
                    <a:pt x="70" y="127"/>
                  </a:lnTo>
                  <a:lnTo>
                    <a:pt x="71" y="124"/>
                  </a:lnTo>
                  <a:lnTo>
                    <a:pt x="68" y="123"/>
                  </a:lnTo>
                  <a:lnTo>
                    <a:pt x="66" y="123"/>
                  </a:lnTo>
                  <a:lnTo>
                    <a:pt x="66" y="126"/>
                  </a:lnTo>
                  <a:lnTo>
                    <a:pt x="70" y="126"/>
                  </a:lnTo>
                  <a:lnTo>
                    <a:pt x="70" y="120"/>
                  </a:lnTo>
                  <a:lnTo>
                    <a:pt x="65" y="120"/>
                  </a:lnTo>
                  <a:lnTo>
                    <a:pt x="65" y="123"/>
                  </a:lnTo>
                  <a:lnTo>
                    <a:pt x="67" y="126"/>
                  </a:lnTo>
                  <a:lnTo>
                    <a:pt x="70" y="123"/>
                  </a:lnTo>
                  <a:lnTo>
                    <a:pt x="70" y="118"/>
                  </a:lnTo>
                  <a:lnTo>
                    <a:pt x="65" y="118"/>
                  </a:lnTo>
                  <a:lnTo>
                    <a:pt x="65" y="120"/>
                  </a:lnTo>
                  <a:lnTo>
                    <a:pt x="67" y="123"/>
                  </a:lnTo>
                  <a:lnTo>
                    <a:pt x="70" y="120"/>
                  </a:lnTo>
                  <a:lnTo>
                    <a:pt x="70" y="115"/>
                  </a:lnTo>
                  <a:lnTo>
                    <a:pt x="67" y="115"/>
                  </a:lnTo>
                  <a:lnTo>
                    <a:pt x="65" y="114"/>
                  </a:lnTo>
                  <a:lnTo>
                    <a:pt x="63" y="116"/>
                  </a:lnTo>
                  <a:lnTo>
                    <a:pt x="65" y="120"/>
                  </a:lnTo>
                  <a:lnTo>
                    <a:pt x="67" y="119"/>
                  </a:lnTo>
                  <a:lnTo>
                    <a:pt x="74" y="115"/>
                  </a:lnTo>
                  <a:lnTo>
                    <a:pt x="67" y="113"/>
                  </a:lnTo>
                  <a:lnTo>
                    <a:pt x="65" y="111"/>
                  </a:lnTo>
                  <a:lnTo>
                    <a:pt x="63" y="114"/>
                  </a:lnTo>
                  <a:lnTo>
                    <a:pt x="67" y="114"/>
                  </a:lnTo>
                  <a:lnTo>
                    <a:pt x="67" y="110"/>
                  </a:lnTo>
                  <a:lnTo>
                    <a:pt x="62" y="110"/>
                  </a:lnTo>
                  <a:lnTo>
                    <a:pt x="62" y="113"/>
                  </a:lnTo>
                  <a:lnTo>
                    <a:pt x="66" y="113"/>
                  </a:lnTo>
                  <a:lnTo>
                    <a:pt x="66" y="111"/>
                  </a:lnTo>
                  <a:lnTo>
                    <a:pt x="62" y="111"/>
                  </a:lnTo>
                  <a:lnTo>
                    <a:pt x="65" y="114"/>
                  </a:lnTo>
                  <a:lnTo>
                    <a:pt x="72" y="106"/>
                  </a:lnTo>
                  <a:lnTo>
                    <a:pt x="62" y="106"/>
                  </a:lnTo>
                  <a:lnTo>
                    <a:pt x="62" y="109"/>
                  </a:lnTo>
                  <a:lnTo>
                    <a:pt x="66" y="109"/>
                  </a:lnTo>
                  <a:lnTo>
                    <a:pt x="66" y="107"/>
                  </a:lnTo>
                  <a:lnTo>
                    <a:pt x="62" y="107"/>
                  </a:lnTo>
                  <a:lnTo>
                    <a:pt x="63" y="111"/>
                  </a:lnTo>
                  <a:lnTo>
                    <a:pt x="66" y="110"/>
                  </a:lnTo>
                  <a:lnTo>
                    <a:pt x="70" y="107"/>
                  </a:lnTo>
                  <a:lnTo>
                    <a:pt x="67" y="103"/>
                  </a:lnTo>
                  <a:lnTo>
                    <a:pt x="66" y="102"/>
                  </a:lnTo>
                  <a:lnTo>
                    <a:pt x="63" y="105"/>
                  </a:lnTo>
                  <a:lnTo>
                    <a:pt x="67" y="105"/>
                  </a:lnTo>
                  <a:lnTo>
                    <a:pt x="67" y="102"/>
                  </a:lnTo>
                  <a:lnTo>
                    <a:pt x="65" y="100"/>
                  </a:lnTo>
                  <a:lnTo>
                    <a:pt x="62" y="102"/>
                  </a:lnTo>
                  <a:lnTo>
                    <a:pt x="63" y="106"/>
                  </a:lnTo>
                  <a:lnTo>
                    <a:pt x="66" y="105"/>
                  </a:lnTo>
                  <a:lnTo>
                    <a:pt x="65" y="98"/>
                  </a:lnTo>
                  <a:lnTo>
                    <a:pt x="63" y="98"/>
                  </a:lnTo>
                  <a:lnTo>
                    <a:pt x="63" y="101"/>
                  </a:lnTo>
                  <a:lnTo>
                    <a:pt x="65" y="98"/>
                  </a:lnTo>
                  <a:lnTo>
                    <a:pt x="62" y="97"/>
                  </a:lnTo>
                  <a:lnTo>
                    <a:pt x="61" y="100"/>
                  </a:lnTo>
                  <a:lnTo>
                    <a:pt x="61" y="103"/>
                  </a:lnTo>
                  <a:lnTo>
                    <a:pt x="67" y="103"/>
                  </a:lnTo>
                  <a:lnTo>
                    <a:pt x="67" y="98"/>
                  </a:lnTo>
                  <a:lnTo>
                    <a:pt x="63" y="98"/>
                  </a:lnTo>
                  <a:lnTo>
                    <a:pt x="66" y="101"/>
                  </a:lnTo>
                  <a:lnTo>
                    <a:pt x="72" y="94"/>
                  </a:lnTo>
                  <a:lnTo>
                    <a:pt x="63" y="94"/>
                  </a:lnTo>
                  <a:lnTo>
                    <a:pt x="63" y="97"/>
                  </a:lnTo>
                  <a:lnTo>
                    <a:pt x="67" y="97"/>
                  </a:lnTo>
                  <a:lnTo>
                    <a:pt x="67" y="94"/>
                  </a:lnTo>
                  <a:lnTo>
                    <a:pt x="65" y="92"/>
                  </a:lnTo>
                  <a:lnTo>
                    <a:pt x="62" y="94"/>
                  </a:lnTo>
                  <a:lnTo>
                    <a:pt x="66" y="94"/>
                  </a:lnTo>
                  <a:lnTo>
                    <a:pt x="66" y="93"/>
                  </a:lnTo>
                  <a:lnTo>
                    <a:pt x="62" y="93"/>
                  </a:lnTo>
                  <a:lnTo>
                    <a:pt x="63" y="97"/>
                  </a:lnTo>
                  <a:lnTo>
                    <a:pt x="68" y="94"/>
                  </a:lnTo>
                  <a:lnTo>
                    <a:pt x="68" y="88"/>
                  </a:lnTo>
                  <a:lnTo>
                    <a:pt x="63" y="88"/>
                  </a:lnTo>
                  <a:lnTo>
                    <a:pt x="63" y="91"/>
                  </a:lnTo>
                  <a:lnTo>
                    <a:pt x="67" y="91"/>
                  </a:lnTo>
                  <a:lnTo>
                    <a:pt x="67" y="85"/>
                  </a:lnTo>
                  <a:lnTo>
                    <a:pt x="65" y="85"/>
                  </a:lnTo>
                  <a:lnTo>
                    <a:pt x="62" y="84"/>
                  </a:lnTo>
                  <a:lnTo>
                    <a:pt x="61" y="87"/>
                  </a:lnTo>
                  <a:lnTo>
                    <a:pt x="65" y="87"/>
                  </a:lnTo>
                  <a:lnTo>
                    <a:pt x="65" y="85"/>
                  </a:lnTo>
                  <a:lnTo>
                    <a:pt x="61" y="85"/>
                  </a:lnTo>
                  <a:lnTo>
                    <a:pt x="62" y="89"/>
                  </a:lnTo>
                  <a:lnTo>
                    <a:pt x="67" y="87"/>
                  </a:lnTo>
                  <a:lnTo>
                    <a:pt x="67" y="83"/>
                  </a:lnTo>
                  <a:lnTo>
                    <a:pt x="63" y="83"/>
                  </a:lnTo>
                  <a:lnTo>
                    <a:pt x="66" y="85"/>
                  </a:lnTo>
                  <a:lnTo>
                    <a:pt x="67" y="84"/>
                  </a:lnTo>
                  <a:lnTo>
                    <a:pt x="65" y="81"/>
                  </a:lnTo>
                  <a:lnTo>
                    <a:pt x="65" y="85"/>
                  </a:lnTo>
                  <a:lnTo>
                    <a:pt x="76" y="85"/>
                  </a:lnTo>
                  <a:lnTo>
                    <a:pt x="76" y="80"/>
                  </a:lnTo>
                  <a:lnTo>
                    <a:pt x="72" y="80"/>
                  </a:lnTo>
                  <a:lnTo>
                    <a:pt x="72" y="84"/>
                  </a:lnTo>
                  <a:lnTo>
                    <a:pt x="79" y="84"/>
                  </a:lnTo>
                  <a:lnTo>
                    <a:pt x="79" y="76"/>
                  </a:lnTo>
                  <a:lnTo>
                    <a:pt x="76" y="76"/>
                  </a:lnTo>
                  <a:lnTo>
                    <a:pt x="68" y="75"/>
                  </a:lnTo>
                  <a:lnTo>
                    <a:pt x="67" y="78"/>
                  </a:lnTo>
                  <a:lnTo>
                    <a:pt x="67" y="81"/>
                  </a:lnTo>
                  <a:lnTo>
                    <a:pt x="72" y="81"/>
                  </a:lnTo>
                  <a:lnTo>
                    <a:pt x="72" y="74"/>
                  </a:lnTo>
                  <a:lnTo>
                    <a:pt x="66" y="74"/>
                  </a:lnTo>
                  <a:lnTo>
                    <a:pt x="66" y="76"/>
                  </a:lnTo>
                  <a:lnTo>
                    <a:pt x="70" y="76"/>
                  </a:lnTo>
                  <a:lnTo>
                    <a:pt x="70" y="72"/>
                  </a:lnTo>
                  <a:lnTo>
                    <a:pt x="62" y="72"/>
                  </a:lnTo>
                  <a:lnTo>
                    <a:pt x="62" y="75"/>
                  </a:lnTo>
                  <a:lnTo>
                    <a:pt x="63" y="72"/>
                  </a:lnTo>
                  <a:lnTo>
                    <a:pt x="58" y="71"/>
                  </a:lnTo>
                  <a:lnTo>
                    <a:pt x="54" y="71"/>
                  </a:lnTo>
                  <a:lnTo>
                    <a:pt x="54" y="74"/>
                  </a:lnTo>
                  <a:lnTo>
                    <a:pt x="57" y="71"/>
                  </a:lnTo>
                  <a:lnTo>
                    <a:pt x="54" y="69"/>
                  </a:lnTo>
                  <a:lnTo>
                    <a:pt x="49" y="69"/>
                  </a:lnTo>
                  <a:lnTo>
                    <a:pt x="49" y="71"/>
                  </a:lnTo>
                  <a:lnTo>
                    <a:pt x="50" y="75"/>
                  </a:lnTo>
                  <a:lnTo>
                    <a:pt x="55" y="72"/>
                  </a:lnTo>
                  <a:lnTo>
                    <a:pt x="55" y="69"/>
                  </a:lnTo>
                  <a:lnTo>
                    <a:pt x="52" y="69"/>
                  </a:lnTo>
                  <a:lnTo>
                    <a:pt x="52" y="72"/>
                  </a:lnTo>
                  <a:lnTo>
                    <a:pt x="61" y="72"/>
                  </a:lnTo>
                  <a:lnTo>
                    <a:pt x="55" y="66"/>
                  </a:lnTo>
                  <a:lnTo>
                    <a:pt x="54" y="65"/>
                  </a:lnTo>
                  <a:lnTo>
                    <a:pt x="52" y="67"/>
                  </a:lnTo>
                  <a:lnTo>
                    <a:pt x="55" y="67"/>
                  </a:lnTo>
                  <a:lnTo>
                    <a:pt x="55" y="63"/>
                  </a:lnTo>
                  <a:lnTo>
                    <a:pt x="53" y="63"/>
                  </a:lnTo>
                  <a:lnTo>
                    <a:pt x="50" y="62"/>
                  </a:lnTo>
                  <a:lnTo>
                    <a:pt x="49" y="65"/>
                  </a:lnTo>
                  <a:lnTo>
                    <a:pt x="50" y="69"/>
                  </a:lnTo>
                  <a:lnTo>
                    <a:pt x="54" y="67"/>
                  </a:lnTo>
                  <a:lnTo>
                    <a:pt x="54" y="66"/>
                  </a:lnTo>
                  <a:lnTo>
                    <a:pt x="55" y="66"/>
                  </a:lnTo>
                  <a:lnTo>
                    <a:pt x="62" y="59"/>
                  </a:lnTo>
                  <a:lnTo>
                    <a:pt x="50" y="59"/>
                  </a:lnTo>
                  <a:lnTo>
                    <a:pt x="50" y="62"/>
                  </a:lnTo>
                  <a:lnTo>
                    <a:pt x="54" y="62"/>
                  </a:lnTo>
                  <a:lnTo>
                    <a:pt x="54" y="58"/>
                  </a:lnTo>
                  <a:lnTo>
                    <a:pt x="49" y="58"/>
                  </a:lnTo>
                  <a:lnTo>
                    <a:pt x="49" y="61"/>
                  </a:lnTo>
                  <a:lnTo>
                    <a:pt x="53" y="61"/>
                  </a:lnTo>
                  <a:lnTo>
                    <a:pt x="53" y="59"/>
                  </a:lnTo>
                  <a:lnTo>
                    <a:pt x="49" y="59"/>
                  </a:lnTo>
                  <a:lnTo>
                    <a:pt x="50" y="63"/>
                  </a:lnTo>
                  <a:lnTo>
                    <a:pt x="55" y="61"/>
                  </a:lnTo>
                  <a:lnTo>
                    <a:pt x="55" y="54"/>
                  </a:lnTo>
                  <a:lnTo>
                    <a:pt x="49" y="54"/>
                  </a:lnTo>
                  <a:lnTo>
                    <a:pt x="49" y="57"/>
                  </a:lnTo>
                  <a:lnTo>
                    <a:pt x="52" y="59"/>
                  </a:lnTo>
                  <a:lnTo>
                    <a:pt x="53" y="58"/>
                  </a:lnTo>
                  <a:lnTo>
                    <a:pt x="50" y="56"/>
                  </a:lnTo>
                  <a:lnTo>
                    <a:pt x="50" y="59"/>
                  </a:lnTo>
                  <a:lnTo>
                    <a:pt x="53" y="59"/>
                  </a:lnTo>
                  <a:lnTo>
                    <a:pt x="54" y="53"/>
                  </a:lnTo>
                  <a:lnTo>
                    <a:pt x="50" y="52"/>
                  </a:lnTo>
                  <a:lnTo>
                    <a:pt x="49" y="54"/>
                  </a:lnTo>
                  <a:lnTo>
                    <a:pt x="50" y="58"/>
                  </a:lnTo>
                  <a:lnTo>
                    <a:pt x="54" y="57"/>
                  </a:lnTo>
                  <a:lnTo>
                    <a:pt x="57" y="56"/>
                  </a:lnTo>
                  <a:lnTo>
                    <a:pt x="57" y="49"/>
                  </a:lnTo>
                  <a:lnTo>
                    <a:pt x="50" y="49"/>
                  </a:lnTo>
                  <a:lnTo>
                    <a:pt x="50" y="52"/>
                  </a:lnTo>
                  <a:lnTo>
                    <a:pt x="53" y="49"/>
                  </a:lnTo>
                  <a:lnTo>
                    <a:pt x="52" y="48"/>
                  </a:lnTo>
                  <a:lnTo>
                    <a:pt x="49" y="50"/>
                  </a:lnTo>
                  <a:lnTo>
                    <a:pt x="53" y="50"/>
                  </a:lnTo>
                  <a:lnTo>
                    <a:pt x="53" y="49"/>
                  </a:lnTo>
                  <a:lnTo>
                    <a:pt x="49" y="49"/>
                  </a:lnTo>
                  <a:lnTo>
                    <a:pt x="49" y="53"/>
                  </a:lnTo>
                  <a:lnTo>
                    <a:pt x="57" y="53"/>
                  </a:lnTo>
                  <a:lnTo>
                    <a:pt x="57" y="45"/>
                  </a:lnTo>
                  <a:lnTo>
                    <a:pt x="50" y="45"/>
                  </a:lnTo>
                  <a:lnTo>
                    <a:pt x="50" y="48"/>
                  </a:lnTo>
                  <a:lnTo>
                    <a:pt x="54" y="48"/>
                  </a:lnTo>
                  <a:lnTo>
                    <a:pt x="54" y="45"/>
                  </a:lnTo>
                  <a:lnTo>
                    <a:pt x="50" y="45"/>
                  </a:lnTo>
                  <a:lnTo>
                    <a:pt x="53" y="48"/>
                  </a:lnTo>
                  <a:lnTo>
                    <a:pt x="61" y="40"/>
                  </a:lnTo>
                  <a:lnTo>
                    <a:pt x="52" y="40"/>
                  </a:lnTo>
                  <a:lnTo>
                    <a:pt x="52" y="43"/>
                  </a:lnTo>
                  <a:lnTo>
                    <a:pt x="55" y="43"/>
                  </a:lnTo>
                  <a:lnTo>
                    <a:pt x="55" y="39"/>
                  </a:lnTo>
                  <a:lnTo>
                    <a:pt x="50" y="39"/>
                  </a:lnTo>
                  <a:lnTo>
                    <a:pt x="50" y="41"/>
                  </a:lnTo>
                  <a:lnTo>
                    <a:pt x="54" y="41"/>
                  </a:lnTo>
                  <a:lnTo>
                    <a:pt x="54" y="36"/>
                  </a:lnTo>
                  <a:lnTo>
                    <a:pt x="49" y="36"/>
                  </a:lnTo>
                  <a:lnTo>
                    <a:pt x="49" y="39"/>
                  </a:lnTo>
                  <a:lnTo>
                    <a:pt x="53" y="39"/>
                  </a:lnTo>
                  <a:lnTo>
                    <a:pt x="53" y="37"/>
                  </a:lnTo>
                  <a:lnTo>
                    <a:pt x="49" y="37"/>
                  </a:lnTo>
                  <a:lnTo>
                    <a:pt x="49" y="41"/>
                  </a:lnTo>
                  <a:lnTo>
                    <a:pt x="53" y="41"/>
                  </a:lnTo>
                  <a:lnTo>
                    <a:pt x="58" y="40"/>
                  </a:lnTo>
                  <a:lnTo>
                    <a:pt x="57" y="36"/>
                  </a:lnTo>
                  <a:lnTo>
                    <a:pt x="57" y="40"/>
                  </a:lnTo>
                  <a:lnTo>
                    <a:pt x="58" y="40"/>
                  </a:lnTo>
                  <a:lnTo>
                    <a:pt x="59" y="34"/>
                  </a:lnTo>
                  <a:lnTo>
                    <a:pt x="54" y="32"/>
                  </a:lnTo>
                  <a:lnTo>
                    <a:pt x="53" y="35"/>
                  </a:lnTo>
                  <a:lnTo>
                    <a:pt x="55" y="37"/>
                  </a:lnTo>
                  <a:lnTo>
                    <a:pt x="61" y="32"/>
                  </a:lnTo>
                  <a:lnTo>
                    <a:pt x="55" y="31"/>
                  </a:lnTo>
                  <a:lnTo>
                    <a:pt x="52" y="30"/>
                  </a:lnTo>
                  <a:lnTo>
                    <a:pt x="50" y="32"/>
                  </a:lnTo>
                  <a:lnTo>
                    <a:pt x="53" y="35"/>
                  </a:lnTo>
                  <a:lnTo>
                    <a:pt x="55" y="32"/>
                  </a:lnTo>
                  <a:lnTo>
                    <a:pt x="55" y="30"/>
                  </a:lnTo>
                  <a:lnTo>
                    <a:pt x="52" y="30"/>
                  </a:lnTo>
                  <a:lnTo>
                    <a:pt x="52" y="34"/>
                  </a:lnTo>
                  <a:lnTo>
                    <a:pt x="57" y="34"/>
                  </a:lnTo>
                  <a:lnTo>
                    <a:pt x="57" y="26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52" y="32"/>
                  </a:lnTo>
                  <a:lnTo>
                    <a:pt x="57" y="30"/>
                  </a:lnTo>
                  <a:lnTo>
                    <a:pt x="57" y="23"/>
                  </a:lnTo>
                  <a:lnTo>
                    <a:pt x="48" y="23"/>
                  </a:lnTo>
                  <a:lnTo>
                    <a:pt x="48" y="26"/>
                  </a:lnTo>
                  <a:lnTo>
                    <a:pt x="52" y="26"/>
                  </a:lnTo>
                  <a:lnTo>
                    <a:pt x="52" y="24"/>
                  </a:lnTo>
                  <a:lnTo>
                    <a:pt x="48" y="24"/>
                  </a:lnTo>
                  <a:lnTo>
                    <a:pt x="48" y="28"/>
                  </a:lnTo>
                  <a:lnTo>
                    <a:pt x="63" y="28"/>
                  </a:lnTo>
                  <a:lnTo>
                    <a:pt x="63" y="23"/>
                  </a:lnTo>
                  <a:lnTo>
                    <a:pt x="59" y="23"/>
                  </a:lnTo>
                  <a:lnTo>
                    <a:pt x="59" y="27"/>
                  </a:lnTo>
                  <a:lnTo>
                    <a:pt x="63" y="27"/>
                  </a:lnTo>
                  <a:lnTo>
                    <a:pt x="65" y="21"/>
                  </a:lnTo>
                  <a:lnTo>
                    <a:pt x="58" y="19"/>
                  </a:lnTo>
                  <a:lnTo>
                    <a:pt x="57" y="22"/>
                  </a:lnTo>
                  <a:lnTo>
                    <a:pt x="61" y="22"/>
                  </a:lnTo>
                  <a:lnTo>
                    <a:pt x="61" y="19"/>
                  </a:lnTo>
                  <a:lnTo>
                    <a:pt x="58" y="17"/>
                  </a:lnTo>
                  <a:lnTo>
                    <a:pt x="55" y="19"/>
                  </a:lnTo>
                  <a:lnTo>
                    <a:pt x="57" y="23"/>
                  </a:lnTo>
                  <a:lnTo>
                    <a:pt x="62" y="21"/>
                  </a:lnTo>
                  <a:lnTo>
                    <a:pt x="62" y="14"/>
                  </a:lnTo>
                  <a:lnTo>
                    <a:pt x="55" y="14"/>
                  </a:lnTo>
                  <a:lnTo>
                    <a:pt x="55" y="17"/>
                  </a:lnTo>
                  <a:lnTo>
                    <a:pt x="59" y="17"/>
                  </a:lnTo>
                  <a:lnTo>
                    <a:pt x="59" y="15"/>
                  </a:lnTo>
                  <a:lnTo>
                    <a:pt x="55" y="15"/>
                  </a:lnTo>
                  <a:lnTo>
                    <a:pt x="55" y="19"/>
                  </a:lnTo>
                  <a:lnTo>
                    <a:pt x="62" y="19"/>
                  </a:lnTo>
                  <a:lnTo>
                    <a:pt x="62" y="10"/>
                  </a:lnTo>
                  <a:lnTo>
                    <a:pt x="58" y="10"/>
                  </a:lnTo>
                  <a:lnTo>
                    <a:pt x="58" y="14"/>
                  </a:lnTo>
                  <a:lnTo>
                    <a:pt x="62" y="14"/>
                  </a:lnTo>
                  <a:lnTo>
                    <a:pt x="67" y="13"/>
                  </a:lnTo>
                  <a:lnTo>
                    <a:pt x="66" y="9"/>
                  </a:lnTo>
                  <a:lnTo>
                    <a:pt x="66" y="13"/>
                  </a:lnTo>
                  <a:lnTo>
                    <a:pt x="67" y="13"/>
                  </a:lnTo>
                  <a:lnTo>
                    <a:pt x="68" y="6"/>
                  </a:lnTo>
                  <a:lnTo>
                    <a:pt x="66" y="5"/>
                  </a:lnTo>
                  <a:lnTo>
                    <a:pt x="65" y="8"/>
                  </a:lnTo>
                  <a:lnTo>
                    <a:pt x="67" y="5"/>
                  </a:lnTo>
                  <a:lnTo>
                    <a:pt x="66" y="4"/>
                  </a:lnTo>
                  <a:lnTo>
                    <a:pt x="63" y="6"/>
                  </a:lnTo>
                  <a:lnTo>
                    <a:pt x="63" y="10"/>
                  </a:lnTo>
                  <a:lnTo>
                    <a:pt x="75" y="10"/>
                  </a:lnTo>
                  <a:lnTo>
                    <a:pt x="75" y="2"/>
                  </a:lnTo>
                  <a:lnTo>
                    <a:pt x="72" y="2"/>
                  </a:lnTo>
                  <a:lnTo>
                    <a:pt x="70" y="1"/>
                  </a:lnTo>
                  <a:lnTo>
                    <a:pt x="68" y="4"/>
                  </a:lnTo>
                  <a:lnTo>
                    <a:pt x="70" y="8"/>
                  </a:lnTo>
                  <a:lnTo>
                    <a:pt x="78" y="6"/>
                  </a:ln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Freeform 27"/>
            <p:cNvSpPr>
              <a:spLocks noChangeAspect="1"/>
            </p:cNvSpPr>
            <p:nvPr/>
          </p:nvSpPr>
          <p:spPr bwMode="auto">
            <a:xfrm rot="16200000">
              <a:off x="5746" y="2393"/>
              <a:ext cx="32" cy="267"/>
            </a:xfrm>
            <a:custGeom>
              <a:avLst/>
              <a:gdLst>
                <a:gd name="T0" fmla="*/ 16 w 22"/>
                <a:gd name="T1" fmla="*/ 8 h 181"/>
                <a:gd name="T2" fmla="*/ 11 w 22"/>
                <a:gd name="T3" fmla="*/ 14 h 181"/>
                <a:gd name="T4" fmla="*/ 12 w 22"/>
                <a:gd name="T5" fmla="*/ 20 h 181"/>
                <a:gd name="T6" fmla="*/ 13 w 22"/>
                <a:gd name="T7" fmla="*/ 21 h 181"/>
                <a:gd name="T8" fmla="*/ 13 w 22"/>
                <a:gd name="T9" fmla="*/ 31 h 181"/>
                <a:gd name="T10" fmla="*/ 11 w 22"/>
                <a:gd name="T11" fmla="*/ 39 h 181"/>
                <a:gd name="T12" fmla="*/ 9 w 22"/>
                <a:gd name="T13" fmla="*/ 39 h 181"/>
                <a:gd name="T14" fmla="*/ 9 w 22"/>
                <a:gd name="T15" fmla="*/ 49 h 181"/>
                <a:gd name="T16" fmla="*/ 11 w 22"/>
                <a:gd name="T17" fmla="*/ 55 h 181"/>
                <a:gd name="T18" fmla="*/ 11 w 22"/>
                <a:gd name="T19" fmla="*/ 60 h 181"/>
                <a:gd name="T20" fmla="*/ 11 w 22"/>
                <a:gd name="T21" fmla="*/ 66 h 181"/>
                <a:gd name="T22" fmla="*/ 13 w 22"/>
                <a:gd name="T23" fmla="*/ 70 h 181"/>
                <a:gd name="T24" fmla="*/ 9 w 22"/>
                <a:gd name="T25" fmla="*/ 82 h 181"/>
                <a:gd name="T26" fmla="*/ 8 w 22"/>
                <a:gd name="T27" fmla="*/ 84 h 181"/>
                <a:gd name="T28" fmla="*/ 11 w 22"/>
                <a:gd name="T29" fmla="*/ 96 h 181"/>
                <a:gd name="T30" fmla="*/ 12 w 22"/>
                <a:gd name="T31" fmla="*/ 102 h 181"/>
                <a:gd name="T32" fmla="*/ 8 w 22"/>
                <a:gd name="T33" fmla="*/ 104 h 181"/>
                <a:gd name="T34" fmla="*/ 8 w 22"/>
                <a:gd name="T35" fmla="*/ 110 h 181"/>
                <a:gd name="T36" fmla="*/ 13 w 22"/>
                <a:gd name="T37" fmla="*/ 118 h 181"/>
                <a:gd name="T38" fmla="*/ 12 w 22"/>
                <a:gd name="T39" fmla="*/ 130 h 181"/>
                <a:gd name="T40" fmla="*/ 8 w 22"/>
                <a:gd name="T41" fmla="*/ 135 h 181"/>
                <a:gd name="T42" fmla="*/ 9 w 22"/>
                <a:gd name="T43" fmla="*/ 141 h 181"/>
                <a:gd name="T44" fmla="*/ 9 w 22"/>
                <a:gd name="T45" fmla="*/ 148 h 181"/>
                <a:gd name="T46" fmla="*/ 7 w 22"/>
                <a:gd name="T47" fmla="*/ 150 h 181"/>
                <a:gd name="T48" fmla="*/ 11 w 22"/>
                <a:gd name="T49" fmla="*/ 153 h 181"/>
                <a:gd name="T50" fmla="*/ 9 w 22"/>
                <a:gd name="T51" fmla="*/ 159 h 181"/>
                <a:gd name="T52" fmla="*/ 8 w 22"/>
                <a:gd name="T53" fmla="*/ 169 h 181"/>
                <a:gd name="T54" fmla="*/ 5 w 22"/>
                <a:gd name="T55" fmla="*/ 167 h 181"/>
                <a:gd name="T56" fmla="*/ 12 w 22"/>
                <a:gd name="T57" fmla="*/ 172 h 181"/>
                <a:gd name="T58" fmla="*/ 14 w 22"/>
                <a:gd name="T59" fmla="*/ 179 h 181"/>
                <a:gd name="T60" fmla="*/ 16 w 22"/>
                <a:gd name="T61" fmla="*/ 171 h 181"/>
                <a:gd name="T62" fmla="*/ 14 w 22"/>
                <a:gd name="T63" fmla="*/ 171 h 181"/>
                <a:gd name="T64" fmla="*/ 18 w 22"/>
                <a:gd name="T65" fmla="*/ 167 h 181"/>
                <a:gd name="T66" fmla="*/ 9 w 22"/>
                <a:gd name="T67" fmla="*/ 158 h 181"/>
                <a:gd name="T68" fmla="*/ 9 w 22"/>
                <a:gd name="T69" fmla="*/ 156 h 181"/>
                <a:gd name="T70" fmla="*/ 18 w 22"/>
                <a:gd name="T71" fmla="*/ 152 h 181"/>
                <a:gd name="T72" fmla="*/ 12 w 22"/>
                <a:gd name="T73" fmla="*/ 145 h 181"/>
                <a:gd name="T74" fmla="*/ 16 w 22"/>
                <a:gd name="T75" fmla="*/ 134 h 181"/>
                <a:gd name="T76" fmla="*/ 9 w 22"/>
                <a:gd name="T77" fmla="*/ 127 h 181"/>
                <a:gd name="T78" fmla="*/ 16 w 22"/>
                <a:gd name="T79" fmla="*/ 122 h 181"/>
                <a:gd name="T80" fmla="*/ 9 w 22"/>
                <a:gd name="T81" fmla="*/ 124 h 181"/>
                <a:gd name="T82" fmla="*/ 11 w 22"/>
                <a:gd name="T83" fmla="*/ 117 h 181"/>
                <a:gd name="T84" fmla="*/ 14 w 22"/>
                <a:gd name="T85" fmla="*/ 106 h 181"/>
                <a:gd name="T86" fmla="*/ 11 w 22"/>
                <a:gd name="T87" fmla="*/ 102 h 181"/>
                <a:gd name="T88" fmla="*/ 14 w 22"/>
                <a:gd name="T89" fmla="*/ 96 h 181"/>
                <a:gd name="T90" fmla="*/ 16 w 22"/>
                <a:gd name="T91" fmla="*/ 86 h 181"/>
                <a:gd name="T92" fmla="*/ 13 w 22"/>
                <a:gd name="T93" fmla="*/ 82 h 181"/>
                <a:gd name="T94" fmla="*/ 14 w 22"/>
                <a:gd name="T95" fmla="*/ 77 h 181"/>
                <a:gd name="T96" fmla="*/ 14 w 22"/>
                <a:gd name="T97" fmla="*/ 73 h 181"/>
                <a:gd name="T98" fmla="*/ 12 w 22"/>
                <a:gd name="T99" fmla="*/ 71 h 181"/>
                <a:gd name="T100" fmla="*/ 9 w 22"/>
                <a:gd name="T101" fmla="*/ 66 h 181"/>
                <a:gd name="T102" fmla="*/ 11 w 22"/>
                <a:gd name="T103" fmla="*/ 52 h 181"/>
                <a:gd name="T104" fmla="*/ 11 w 22"/>
                <a:gd name="T105" fmla="*/ 47 h 181"/>
                <a:gd name="T106" fmla="*/ 17 w 22"/>
                <a:gd name="T107" fmla="*/ 45 h 181"/>
                <a:gd name="T108" fmla="*/ 11 w 22"/>
                <a:gd name="T109" fmla="*/ 35 h 181"/>
                <a:gd name="T110" fmla="*/ 20 w 22"/>
                <a:gd name="T111" fmla="*/ 27 h 181"/>
                <a:gd name="T112" fmla="*/ 13 w 22"/>
                <a:gd name="T113" fmla="*/ 25 h 181"/>
                <a:gd name="T114" fmla="*/ 12 w 22"/>
                <a:gd name="T115" fmla="*/ 21 h 181"/>
                <a:gd name="T116" fmla="*/ 17 w 22"/>
                <a:gd name="T117" fmla="*/ 13 h 181"/>
                <a:gd name="T118" fmla="*/ 20 w 22"/>
                <a:gd name="T119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" h="181">
                  <a:moveTo>
                    <a:pt x="18" y="1"/>
                  </a:moveTo>
                  <a:lnTo>
                    <a:pt x="12" y="1"/>
                  </a:lnTo>
                  <a:lnTo>
                    <a:pt x="12" y="3"/>
                  </a:lnTo>
                  <a:lnTo>
                    <a:pt x="14" y="3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11" y="5"/>
                  </a:lnTo>
                  <a:lnTo>
                    <a:pt x="14" y="9"/>
                  </a:lnTo>
                  <a:lnTo>
                    <a:pt x="16" y="7"/>
                  </a:lnTo>
                  <a:lnTo>
                    <a:pt x="13" y="7"/>
                  </a:lnTo>
                  <a:lnTo>
                    <a:pt x="13" y="8"/>
                  </a:lnTo>
                  <a:lnTo>
                    <a:pt x="16" y="8"/>
                  </a:lnTo>
                  <a:lnTo>
                    <a:pt x="16" y="5"/>
                  </a:lnTo>
                  <a:lnTo>
                    <a:pt x="5" y="5"/>
                  </a:lnTo>
                  <a:lnTo>
                    <a:pt x="12" y="10"/>
                  </a:lnTo>
                  <a:lnTo>
                    <a:pt x="13" y="12"/>
                  </a:lnTo>
                  <a:lnTo>
                    <a:pt x="14" y="9"/>
                  </a:lnTo>
                  <a:lnTo>
                    <a:pt x="13" y="7"/>
                  </a:lnTo>
                  <a:lnTo>
                    <a:pt x="9" y="10"/>
                  </a:lnTo>
                  <a:lnTo>
                    <a:pt x="13" y="14"/>
                  </a:lnTo>
                  <a:lnTo>
                    <a:pt x="14" y="12"/>
                  </a:lnTo>
                  <a:lnTo>
                    <a:pt x="13" y="9"/>
                  </a:lnTo>
                  <a:lnTo>
                    <a:pt x="11" y="12"/>
                  </a:lnTo>
                  <a:lnTo>
                    <a:pt x="11" y="14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4" y="12"/>
                  </a:lnTo>
                  <a:lnTo>
                    <a:pt x="11" y="17"/>
                  </a:lnTo>
                  <a:lnTo>
                    <a:pt x="12" y="18"/>
                  </a:lnTo>
                  <a:lnTo>
                    <a:pt x="13" y="16"/>
                  </a:lnTo>
                  <a:lnTo>
                    <a:pt x="11" y="16"/>
                  </a:lnTo>
                  <a:lnTo>
                    <a:pt x="11" y="21"/>
                  </a:lnTo>
                  <a:lnTo>
                    <a:pt x="14" y="21"/>
                  </a:lnTo>
                  <a:lnTo>
                    <a:pt x="14" y="17"/>
                  </a:lnTo>
                  <a:lnTo>
                    <a:pt x="12" y="17"/>
                  </a:lnTo>
                  <a:lnTo>
                    <a:pt x="12" y="20"/>
                  </a:lnTo>
                  <a:lnTo>
                    <a:pt x="14" y="20"/>
                  </a:lnTo>
                  <a:lnTo>
                    <a:pt x="13" y="17"/>
                  </a:lnTo>
                  <a:lnTo>
                    <a:pt x="11" y="18"/>
                  </a:lnTo>
                  <a:lnTo>
                    <a:pt x="7" y="20"/>
                  </a:lnTo>
                  <a:lnTo>
                    <a:pt x="12" y="25"/>
                  </a:lnTo>
                  <a:lnTo>
                    <a:pt x="13" y="22"/>
                  </a:lnTo>
                  <a:lnTo>
                    <a:pt x="13" y="20"/>
                  </a:lnTo>
                  <a:lnTo>
                    <a:pt x="9" y="20"/>
                  </a:lnTo>
                  <a:lnTo>
                    <a:pt x="9" y="27"/>
                  </a:lnTo>
                  <a:lnTo>
                    <a:pt x="14" y="27"/>
                  </a:lnTo>
                  <a:lnTo>
                    <a:pt x="14" y="23"/>
                  </a:lnTo>
                  <a:lnTo>
                    <a:pt x="13" y="21"/>
                  </a:lnTo>
                  <a:lnTo>
                    <a:pt x="11" y="23"/>
                  </a:lnTo>
                  <a:lnTo>
                    <a:pt x="11" y="27"/>
                  </a:lnTo>
                  <a:lnTo>
                    <a:pt x="13" y="27"/>
                  </a:lnTo>
                  <a:lnTo>
                    <a:pt x="13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1" y="32"/>
                  </a:lnTo>
                  <a:lnTo>
                    <a:pt x="13" y="34"/>
                  </a:lnTo>
                  <a:lnTo>
                    <a:pt x="16" y="34"/>
                  </a:lnTo>
                  <a:lnTo>
                    <a:pt x="16" y="30"/>
                  </a:lnTo>
                  <a:lnTo>
                    <a:pt x="13" y="30"/>
                  </a:lnTo>
                  <a:lnTo>
                    <a:pt x="13" y="31"/>
                  </a:lnTo>
                  <a:lnTo>
                    <a:pt x="16" y="31"/>
                  </a:lnTo>
                  <a:lnTo>
                    <a:pt x="16" y="29"/>
                  </a:lnTo>
                  <a:lnTo>
                    <a:pt x="9" y="29"/>
                  </a:lnTo>
                  <a:lnTo>
                    <a:pt x="9" y="34"/>
                  </a:lnTo>
                  <a:lnTo>
                    <a:pt x="12" y="36"/>
                  </a:lnTo>
                  <a:lnTo>
                    <a:pt x="13" y="34"/>
                  </a:lnTo>
                  <a:lnTo>
                    <a:pt x="12" y="31"/>
                  </a:lnTo>
                  <a:lnTo>
                    <a:pt x="9" y="32"/>
                  </a:lnTo>
                  <a:lnTo>
                    <a:pt x="11" y="39"/>
                  </a:lnTo>
                  <a:lnTo>
                    <a:pt x="12" y="39"/>
                  </a:lnTo>
                  <a:lnTo>
                    <a:pt x="12" y="35"/>
                  </a:lnTo>
                  <a:lnTo>
                    <a:pt x="11" y="39"/>
                  </a:lnTo>
                  <a:lnTo>
                    <a:pt x="13" y="40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4"/>
                  </a:lnTo>
                  <a:lnTo>
                    <a:pt x="4" y="42"/>
                  </a:lnTo>
                  <a:lnTo>
                    <a:pt x="13" y="42"/>
                  </a:lnTo>
                  <a:lnTo>
                    <a:pt x="13" y="38"/>
                  </a:lnTo>
                  <a:lnTo>
                    <a:pt x="11" y="38"/>
                  </a:lnTo>
                  <a:lnTo>
                    <a:pt x="11" y="42"/>
                  </a:lnTo>
                  <a:lnTo>
                    <a:pt x="13" y="42"/>
                  </a:lnTo>
                  <a:lnTo>
                    <a:pt x="13" y="39"/>
                  </a:lnTo>
                  <a:lnTo>
                    <a:pt x="9" y="39"/>
                  </a:lnTo>
                  <a:lnTo>
                    <a:pt x="9" y="51"/>
                  </a:lnTo>
                  <a:lnTo>
                    <a:pt x="13" y="51"/>
                  </a:lnTo>
                  <a:lnTo>
                    <a:pt x="13" y="47"/>
                  </a:lnTo>
                  <a:lnTo>
                    <a:pt x="12" y="49"/>
                  </a:lnTo>
                  <a:lnTo>
                    <a:pt x="13" y="51"/>
                  </a:lnTo>
                  <a:lnTo>
                    <a:pt x="14" y="48"/>
                  </a:lnTo>
                  <a:lnTo>
                    <a:pt x="14" y="45"/>
                  </a:lnTo>
                  <a:lnTo>
                    <a:pt x="11" y="47"/>
                  </a:lnTo>
                  <a:lnTo>
                    <a:pt x="11" y="53"/>
                  </a:lnTo>
                  <a:lnTo>
                    <a:pt x="12" y="53"/>
                  </a:lnTo>
                  <a:lnTo>
                    <a:pt x="12" y="49"/>
                  </a:lnTo>
                  <a:lnTo>
                    <a:pt x="9" y="49"/>
                  </a:lnTo>
                  <a:lnTo>
                    <a:pt x="9" y="55"/>
                  </a:lnTo>
                  <a:lnTo>
                    <a:pt x="13" y="55"/>
                  </a:lnTo>
                  <a:lnTo>
                    <a:pt x="13" y="51"/>
                  </a:lnTo>
                  <a:lnTo>
                    <a:pt x="11" y="51"/>
                  </a:lnTo>
                  <a:lnTo>
                    <a:pt x="11" y="53"/>
                  </a:lnTo>
                  <a:lnTo>
                    <a:pt x="13" y="53"/>
                  </a:lnTo>
                  <a:lnTo>
                    <a:pt x="13" y="51"/>
                  </a:lnTo>
                  <a:lnTo>
                    <a:pt x="8" y="51"/>
                  </a:lnTo>
                  <a:lnTo>
                    <a:pt x="8" y="58"/>
                  </a:lnTo>
                  <a:lnTo>
                    <a:pt x="13" y="58"/>
                  </a:lnTo>
                  <a:lnTo>
                    <a:pt x="13" y="55"/>
                  </a:lnTo>
                  <a:lnTo>
                    <a:pt x="11" y="55"/>
                  </a:lnTo>
                  <a:lnTo>
                    <a:pt x="11" y="56"/>
                  </a:lnTo>
                  <a:lnTo>
                    <a:pt x="13" y="56"/>
                  </a:lnTo>
                  <a:lnTo>
                    <a:pt x="13" y="53"/>
                  </a:lnTo>
                  <a:lnTo>
                    <a:pt x="3" y="53"/>
                  </a:lnTo>
                  <a:lnTo>
                    <a:pt x="9" y="58"/>
                  </a:lnTo>
                  <a:lnTo>
                    <a:pt x="11" y="60"/>
                  </a:lnTo>
                  <a:lnTo>
                    <a:pt x="12" y="57"/>
                  </a:lnTo>
                  <a:lnTo>
                    <a:pt x="9" y="57"/>
                  </a:lnTo>
                  <a:lnTo>
                    <a:pt x="9" y="64"/>
                  </a:lnTo>
                  <a:lnTo>
                    <a:pt x="13" y="64"/>
                  </a:lnTo>
                  <a:lnTo>
                    <a:pt x="13" y="60"/>
                  </a:lnTo>
                  <a:lnTo>
                    <a:pt x="11" y="60"/>
                  </a:lnTo>
                  <a:lnTo>
                    <a:pt x="11" y="62"/>
                  </a:lnTo>
                  <a:lnTo>
                    <a:pt x="13" y="62"/>
                  </a:lnTo>
                  <a:lnTo>
                    <a:pt x="13" y="60"/>
                  </a:lnTo>
                  <a:lnTo>
                    <a:pt x="7" y="60"/>
                  </a:lnTo>
                  <a:lnTo>
                    <a:pt x="7" y="67"/>
                  </a:lnTo>
                  <a:lnTo>
                    <a:pt x="12" y="67"/>
                  </a:lnTo>
                  <a:lnTo>
                    <a:pt x="12" y="64"/>
                  </a:lnTo>
                  <a:lnTo>
                    <a:pt x="9" y="64"/>
                  </a:lnTo>
                  <a:lnTo>
                    <a:pt x="9" y="70"/>
                  </a:lnTo>
                  <a:lnTo>
                    <a:pt x="13" y="70"/>
                  </a:lnTo>
                  <a:lnTo>
                    <a:pt x="13" y="66"/>
                  </a:lnTo>
                  <a:lnTo>
                    <a:pt x="11" y="66"/>
                  </a:lnTo>
                  <a:lnTo>
                    <a:pt x="11" y="67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9" y="65"/>
                  </a:lnTo>
                  <a:lnTo>
                    <a:pt x="9" y="73"/>
                  </a:lnTo>
                  <a:lnTo>
                    <a:pt x="11" y="74"/>
                  </a:lnTo>
                  <a:lnTo>
                    <a:pt x="13" y="75"/>
                  </a:lnTo>
                  <a:lnTo>
                    <a:pt x="14" y="71"/>
                  </a:lnTo>
                  <a:lnTo>
                    <a:pt x="13" y="69"/>
                  </a:lnTo>
                  <a:lnTo>
                    <a:pt x="12" y="70"/>
                  </a:lnTo>
                  <a:lnTo>
                    <a:pt x="13" y="73"/>
                  </a:lnTo>
                  <a:lnTo>
                    <a:pt x="13" y="70"/>
                  </a:lnTo>
                  <a:lnTo>
                    <a:pt x="8" y="70"/>
                  </a:lnTo>
                  <a:lnTo>
                    <a:pt x="8" y="78"/>
                  </a:lnTo>
                  <a:lnTo>
                    <a:pt x="12" y="78"/>
                  </a:lnTo>
                  <a:lnTo>
                    <a:pt x="12" y="74"/>
                  </a:lnTo>
                  <a:lnTo>
                    <a:pt x="11" y="71"/>
                  </a:lnTo>
                  <a:lnTo>
                    <a:pt x="7" y="75"/>
                  </a:lnTo>
                  <a:lnTo>
                    <a:pt x="11" y="79"/>
                  </a:lnTo>
                  <a:lnTo>
                    <a:pt x="12" y="77"/>
                  </a:lnTo>
                  <a:lnTo>
                    <a:pt x="12" y="74"/>
                  </a:lnTo>
                  <a:lnTo>
                    <a:pt x="8" y="74"/>
                  </a:lnTo>
                  <a:lnTo>
                    <a:pt x="8" y="80"/>
                  </a:lnTo>
                  <a:lnTo>
                    <a:pt x="9" y="82"/>
                  </a:lnTo>
                  <a:lnTo>
                    <a:pt x="12" y="83"/>
                  </a:lnTo>
                  <a:lnTo>
                    <a:pt x="13" y="79"/>
                  </a:lnTo>
                  <a:lnTo>
                    <a:pt x="12" y="77"/>
                  </a:lnTo>
                  <a:lnTo>
                    <a:pt x="8" y="80"/>
                  </a:lnTo>
                  <a:lnTo>
                    <a:pt x="8" y="86"/>
                  </a:lnTo>
                  <a:lnTo>
                    <a:pt x="11" y="88"/>
                  </a:lnTo>
                  <a:lnTo>
                    <a:pt x="11" y="89"/>
                  </a:lnTo>
                  <a:lnTo>
                    <a:pt x="13" y="89"/>
                  </a:lnTo>
                  <a:lnTo>
                    <a:pt x="13" y="86"/>
                  </a:lnTo>
                  <a:lnTo>
                    <a:pt x="12" y="83"/>
                  </a:lnTo>
                  <a:lnTo>
                    <a:pt x="9" y="84"/>
                  </a:lnTo>
                  <a:lnTo>
                    <a:pt x="8" y="84"/>
                  </a:lnTo>
                  <a:lnTo>
                    <a:pt x="8" y="92"/>
                  </a:lnTo>
                  <a:lnTo>
                    <a:pt x="12" y="92"/>
                  </a:lnTo>
                  <a:lnTo>
                    <a:pt x="12" y="88"/>
                  </a:lnTo>
                  <a:lnTo>
                    <a:pt x="9" y="88"/>
                  </a:lnTo>
                  <a:lnTo>
                    <a:pt x="9" y="93"/>
                  </a:lnTo>
                  <a:lnTo>
                    <a:pt x="12" y="93"/>
                  </a:lnTo>
                  <a:lnTo>
                    <a:pt x="11" y="91"/>
                  </a:lnTo>
                  <a:lnTo>
                    <a:pt x="8" y="92"/>
                  </a:lnTo>
                  <a:lnTo>
                    <a:pt x="7" y="92"/>
                  </a:lnTo>
                  <a:lnTo>
                    <a:pt x="7" y="100"/>
                  </a:lnTo>
                  <a:lnTo>
                    <a:pt x="11" y="100"/>
                  </a:lnTo>
                  <a:lnTo>
                    <a:pt x="11" y="96"/>
                  </a:lnTo>
                  <a:lnTo>
                    <a:pt x="9" y="99"/>
                  </a:lnTo>
                  <a:lnTo>
                    <a:pt x="11" y="100"/>
                  </a:lnTo>
                  <a:lnTo>
                    <a:pt x="12" y="97"/>
                  </a:lnTo>
                  <a:lnTo>
                    <a:pt x="9" y="97"/>
                  </a:lnTo>
                  <a:lnTo>
                    <a:pt x="9" y="100"/>
                  </a:lnTo>
                  <a:lnTo>
                    <a:pt x="12" y="102"/>
                  </a:lnTo>
                  <a:lnTo>
                    <a:pt x="13" y="100"/>
                  </a:lnTo>
                  <a:lnTo>
                    <a:pt x="13" y="97"/>
                  </a:lnTo>
                  <a:lnTo>
                    <a:pt x="8" y="97"/>
                  </a:lnTo>
                  <a:lnTo>
                    <a:pt x="8" y="102"/>
                  </a:lnTo>
                  <a:lnTo>
                    <a:pt x="11" y="105"/>
                  </a:lnTo>
                  <a:lnTo>
                    <a:pt x="12" y="102"/>
                  </a:lnTo>
                  <a:lnTo>
                    <a:pt x="12" y="100"/>
                  </a:lnTo>
                  <a:lnTo>
                    <a:pt x="9" y="100"/>
                  </a:lnTo>
                  <a:lnTo>
                    <a:pt x="4" y="105"/>
                  </a:lnTo>
                  <a:lnTo>
                    <a:pt x="8" y="108"/>
                  </a:lnTo>
                  <a:lnTo>
                    <a:pt x="11" y="109"/>
                  </a:lnTo>
                  <a:lnTo>
                    <a:pt x="13" y="109"/>
                  </a:lnTo>
                  <a:lnTo>
                    <a:pt x="13" y="105"/>
                  </a:lnTo>
                  <a:lnTo>
                    <a:pt x="11" y="105"/>
                  </a:lnTo>
                  <a:lnTo>
                    <a:pt x="11" y="106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8" y="104"/>
                  </a:lnTo>
                  <a:lnTo>
                    <a:pt x="8" y="108"/>
                  </a:lnTo>
                  <a:lnTo>
                    <a:pt x="11" y="108"/>
                  </a:lnTo>
                  <a:lnTo>
                    <a:pt x="9" y="105"/>
                  </a:lnTo>
                  <a:lnTo>
                    <a:pt x="4" y="110"/>
                  </a:lnTo>
                  <a:lnTo>
                    <a:pt x="8" y="113"/>
                  </a:lnTo>
                  <a:lnTo>
                    <a:pt x="11" y="114"/>
                  </a:lnTo>
                  <a:lnTo>
                    <a:pt x="12" y="110"/>
                  </a:lnTo>
                  <a:lnTo>
                    <a:pt x="9" y="110"/>
                  </a:lnTo>
                  <a:lnTo>
                    <a:pt x="9" y="113"/>
                  </a:lnTo>
                  <a:lnTo>
                    <a:pt x="12" y="113"/>
                  </a:lnTo>
                  <a:lnTo>
                    <a:pt x="12" y="110"/>
                  </a:lnTo>
                  <a:lnTo>
                    <a:pt x="8" y="110"/>
                  </a:lnTo>
                  <a:lnTo>
                    <a:pt x="8" y="118"/>
                  </a:lnTo>
                  <a:lnTo>
                    <a:pt x="11" y="121"/>
                  </a:lnTo>
                  <a:lnTo>
                    <a:pt x="12" y="118"/>
                  </a:lnTo>
                  <a:lnTo>
                    <a:pt x="12" y="115"/>
                  </a:lnTo>
                  <a:lnTo>
                    <a:pt x="8" y="115"/>
                  </a:lnTo>
                  <a:lnTo>
                    <a:pt x="8" y="123"/>
                  </a:lnTo>
                  <a:lnTo>
                    <a:pt x="13" y="123"/>
                  </a:lnTo>
                  <a:lnTo>
                    <a:pt x="13" y="119"/>
                  </a:lnTo>
                  <a:lnTo>
                    <a:pt x="11" y="119"/>
                  </a:lnTo>
                  <a:lnTo>
                    <a:pt x="11" y="121"/>
                  </a:lnTo>
                  <a:lnTo>
                    <a:pt x="13" y="121"/>
                  </a:lnTo>
                  <a:lnTo>
                    <a:pt x="13" y="118"/>
                  </a:lnTo>
                  <a:lnTo>
                    <a:pt x="9" y="118"/>
                  </a:lnTo>
                  <a:lnTo>
                    <a:pt x="8" y="124"/>
                  </a:lnTo>
                  <a:lnTo>
                    <a:pt x="11" y="126"/>
                  </a:lnTo>
                  <a:lnTo>
                    <a:pt x="12" y="122"/>
                  </a:lnTo>
                  <a:lnTo>
                    <a:pt x="11" y="119"/>
                  </a:lnTo>
                  <a:lnTo>
                    <a:pt x="8" y="122"/>
                  </a:lnTo>
                  <a:lnTo>
                    <a:pt x="8" y="128"/>
                  </a:lnTo>
                  <a:lnTo>
                    <a:pt x="12" y="128"/>
                  </a:lnTo>
                  <a:lnTo>
                    <a:pt x="12" y="124"/>
                  </a:lnTo>
                  <a:lnTo>
                    <a:pt x="9" y="124"/>
                  </a:lnTo>
                  <a:lnTo>
                    <a:pt x="9" y="127"/>
                  </a:lnTo>
                  <a:lnTo>
                    <a:pt x="12" y="130"/>
                  </a:lnTo>
                  <a:lnTo>
                    <a:pt x="13" y="127"/>
                  </a:lnTo>
                  <a:lnTo>
                    <a:pt x="12" y="124"/>
                  </a:lnTo>
                  <a:lnTo>
                    <a:pt x="9" y="126"/>
                  </a:lnTo>
                  <a:lnTo>
                    <a:pt x="1" y="134"/>
                  </a:lnTo>
                  <a:lnTo>
                    <a:pt x="12" y="134"/>
                  </a:lnTo>
                  <a:lnTo>
                    <a:pt x="12" y="130"/>
                  </a:lnTo>
                  <a:lnTo>
                    <a:pt x="9" y="130"/>
                  </a:lnTo>
                  <a:lnTo>
                    <a:pt x="9" y="132"/>
                  </a:lnTo>
                  <a:lnTo>
                    <a:pt x="12" y="132"/>
                  </a:lnTo>
                  <a:lnTo>
                    <a:pt x="12" y="130"/>
                  </a:lnTo>
                  <a:lnTo>
                    <a:pt x="1" y="130"/>
                  </a:lnTo>
                  <a:lnTo>
                    <a:pt x="8" y="135"/>
                  </a:lnTo>
                  <a:lnTo>
                    <a:pt x="9" y="136"/>
                  </a:lnTo>
                  <a:lnTo>
                    <a:pt x="11" y="134"/>
                  </a:lnTo>
                  <a:lnTo>
                    <a:pt x="8" y="134"/>
                  </a:lnTo>
                  <a:lnTo>
                    <a:pt x="8" y="135"/>
                  </a:lnTo>
                  <a:lnTo>
                    <a:pt x="11" y="135"/>
                  </a:lnTo>
                  <a:lnTo>
                    <a:pt x="11" y="132"/>
                  </a:lnTo>
                  <a:lnTo>
                    <a:pt x="8" y="132"/>
                  </a:lnTo>
                  <a:lnTo>
                    <a:pt x="8" y="139"/>
                  </a:lnTo>
                  <a:lnTo>
                    <a:pt x="12" y="140"/>
                  </a:lnTo>
                  <a:lnTo>
                    <a:pt x="12" y="136"/>
                  </a:lnTo>
                  <a:lnTo>
                    <a:pt x="9" y="136"/>
                  </a:lnTo>
                  <a:lnTo>
                    <a:pt x="9" y="141"/>
                  </a:lnTo>
                  <a:lnTo>
                    <a:pt x="13" y="141"/>
                  </a:lnTo>
                  <a:lnTo>
                    <a:pt x="13" y="137"/>
                  </a:lnTo>
                  <a:lnTo>
                    <a:pt x="12" y="135"/>
                  </a:lnTo>
                  <a:lnTo>
                    <a:pt x="7" y="137"/>
                  </a:lnTo>
                  <a:lnTo>
                    <a:pt x="0" y="140"/>
                  </a:lnTo>
                  <a:lnTo>
                    <a:pt x="7" y="144"/>
                  </a:lnTo>
                  <a:lnTo>
                    <a:pt x="9" y="145"/>
                  </a:lnTo>
                  <a:lnTo>
                    <a:pt x="11" y="141"/>
                  </a:lnTo>
                  <a:lnTo>
                    <a:pt x="9" y="139"/>
                  </a:lnTo>
                  <a:lnTo>
                    <a:pt x="7" y="141"/>
                  </a:lnTo>
                  <a:lnTo>
                    <a:pt x="7" y="145"/>
                  </a:lnTo>
                  <a:lnTo>
                    <a:pt x="9" y="148"/>
                  </a:lnTo>
                  <a:lnTo>
                    <a:pt x="11" y="145"/>
                  </a:lnTo>
                  <a:lnTo>
                    <a:pt x="8" y="145"/>
                  </a:lnTo>
                  <a:lnTo>
                    <a:pt x="8" y="146"/>
                  </a:lnTo>
                  <a:lnTo>
                    <a:pt x="11" y="146"/>
                  </a:lnTo>
                  <a:lnTo>
                    <a:pt x="11" y="144"/>
                  </a:lnTo>
                  <a:lnTo>
                    <a:pt x="1" y="144"/>
                  </a:lnTo>
                  <a:lnTo>
                    <a:pt x="8" y="149"/>
                  </a:lnTo>
                  <a:lnTo>
                    <a:pt x="9" y="150"/>
                  </a:lnTo>
                  <a:lnTo>
                    <a:pt x="11" y="148"/>
                  </a:lnTo>
                  <a:lnTo>
                    <a:pt x="11" y="145"/>
                  </a:lnTo>
                  <a:lnTo>
                    <a:pt x="7" y="145"/>
                  </a:lnTo>
                  <a:lnTo>
                    <a:pt x="7" y="150"/>
                  </a:lnTo>
                  <a:lnTo>
                    <a:pt x="9" y="153"/>
                  </a:lnTo>
                  <a:lnTo>
                    <a:pt x="9" y="154"/>
                  </a:lnTo>
                  <a:lnTo>
                    <a:pt x="12" y="154"/>
                  </a:lnTo>
                  <a:lnTo>
                    <a:pt x="12" y="150"/>
                  </a:lnTo>
                  <a:lnTo>
                    <a:pt x="9" y="150"/>
                  </a:lnTo>
                  <a:lnTo>
                    <a:pt x="9" y="152"/>
                  </a:lnTo>
                  <a:lnTo>
                    <a:pt x="12" y="152"/>
                  </a:lnTo>
                  <a:lnTo>
                    <a:pt x="12" y="149"/>
                  </a:lnTo>
                  <a:lnTo>
                    <a:pt x="7" y="149"/>
                  </a:lnTo>
                  <a:lnTo>
                    <a:pt x="7" y="157"/>
                  </a:lnTo>
                  <a:lnTo>
                    <a:pt x="11" y="157"/>
                  </a:lnTo>
                  <a:lnTo>
                    <a:pt x="11" y="153"/>
                  </a:lnTo>
                  <a:lnTo>
                    <a:pt x="8" y="153"/>
                  </a:lnTo>
                  <a:lnTo>
                    <a:pt x="8" y="154"/>
                  </a:lnTo>
                  <a:lnTo>
                    <a:pt x="11" y="154"/>
                  </a:lnTo>
                  <a:lnTo>
                    <a:pt x="9" y="152"/>
                  </a:lnTo>
                  <a:lnTo>
                    <a:pt x="7" y="154"/>
                  </a:lnTo>
                  <a:lnTo>
                    <a:pt x="7" y="162"/>
                  </a:lnTo>
                  <a:lnTo>
                    <a:pt x="11" y="162"/>
                  </a:lnTo>
                  <a:lnTo>
                    <a:pt x="11" y="158"/>
                  </a:lnTo>
                  <a:lnTo>
                    <a:pt x="9" y="161"/>
                  </a:lnTo>
                  <a:lnTo>
                    <a:pt x="11" y="162"/>
                  </a:lnTo>
                  <a:lnTo>
                    <a:pt x="12" y="159"/>
                  </a:lnTo>
                  <a:lnTo>
                    <a:pt x="9" y="159"/>
                  </a:lnTo>
                  <a:lnTo>
                    <a:pt x="9" y="161"/>
                  </a:lnTo>
                  <a:lnTo>
                    <a:pt x="12" y="161"/>
                  </a:lnTo>
                  <a:lnTo>
                    <a:pt x="12" y="158"/>
                  </a:lnTo>
                  <a:lnTo>
                    <a:pt x="7" y="158"/>
                  </a:lnTo>
                  <a:lnTo>
                    <a:pt x="7" y="163"/>
                  </a:lnTo>
                  <a:lnTo>
                    <a:pt x="9" y="166"/>
                  </a:lnTo>
                  <a:lnTo>
                    <a:pt x="11" y="163"/>
                  </a:lnTo>
                  <a:lnTo>
                    <a:pt x="11" y="161"/>
                  </a:lnTo>
                  <a:lnTo>
                    <a:pt x="8" y="161"/>
                  </a:lnTo>
                  <a:lnTo>
                    <a:pt x="5" y="162"/>
                  </a:lnTo>
                  <a:lnTo>
                    <a:pt x="7" y="169"/>
                  </a:lnTo>
                  <a:lnTo>
                    <a:pt x="8" y="169"/>
                  </a:lnTo>
                  <a:lnTo>
                    <a:pt x="8" y="165"/>
                  </a:lnTo>
                  <a:lnTo>
                    <a:pt x="7" y="167"/>
                  </a:lnTo>
                  <a:lnTo>
                    <a:pt x="8" y="169"/>
                  </a:lnTo>
                  <a:lnTo>
                    <a:pt x="8" y="170"/>
                  </a:lnTo>
                  <a:lnTo>
                    <a:pt x="11" y="170"/>
                  </a:lnTo>
                  <a:lnTo>
                    <a:pt x="11" y="166"/>
                  </a:lnTo>
                  <a:lnTo>
                    <a:pt x="8" y="166"/>
                  </a:lnTo>
                  <a:lnTo>
                    <a:pt x="8" y="169"/>
                  </a:lnTo>
                  <a:lnTo>
                    <a:pt x="11" y="169"/>
                  </a:lnTo>
                  <a:lnTo>
                    <a:pt x="9" y="166"/>
                  </a:lnTo>
                  <a:lnTo>
                    <a:pt x="7" y="167"/>
                  </a:lnTo>
                  <a:lnTo>
                    <a:pt x="5" y="167"/>
                  </a:lnTo>
                  <a:lnTo>
                    <a:pt x="5" y="174"/>
                  </a:lnTo>
                  <a:lnTo>
                    <a:pt x="7" y="175"/>
                  </a:lnTo>
                  <a:lnTo>
                    <a:pt x="9" y="176"/>
                  </a:lnTo>
                  <a:lnTo>
                    <a:pt x="11" y="172"/>
                  </a:lnTo>
                  <a:lnTo>
                    <a:pt x="8" y="172"/>
                  </a:lnTo>
                  <a:lnTo>
                    <a:pt x="8" y="178"/>
                  </a:lnTo>
                  <a:lnTo>
                    <a:pt x="12" y="178"/>
                  </a:lnTo>
                  <a:lnTo>
                    <a:pt x="12" y="174"/>
                  </a:lnTo>
                  <a:lnTo>
                    <a:pt x="9" y="174"/>
                  </a:lnTo>
                  <a:lnTo>
                    <a:pt x="9" y="175"/>
                  </a:lnTo>
                  <a:lnTo>
                    <a:pt x="12" y="175"/>
                  </a:lnTo>
                  <a:lnTo>
                    <a:pt x="12" y="172"/>
                  </a:lnTo>
                  <a:lnTo>
                    <a:pt x="8" y="174"/>
                  </a:lnTo>
                  <a:lnTo>
                    <a:pt x="8" y="180"/>
                  </a:lnTo>
                  <a:lnTo>
                    <a:pt x="9" y="180"/>
                  </a:lnTo>
                  <a:lnTo>
                    <a:pt x="9" y="176"/>
                  </a:lnTo>
                  <a:lnTo>
                    <a:pt x="8" y="180"/>
                  </a:lnTo>
                  <a:lnTo>
                    <a:pt x="11" y="181"/>
                  </a:lnTo>
                  <a:lnTo>
                    <a:pt x="12" y="178"/>
                  </a:lnTo>
                  <a:lnTo>
                    <a:pt x="11" y="175"/>
                  </a:lnTo>
                  <a:lnTo>
                    <a:pt x="8" y="178"/>
                  </a:lnTo>
                  <a:lnTo>
                    <a:pt x="8" y="180"/>
                  </a:lnTo>
                  <a:lnTo>
                    <a:pt x="14" y="180"/>
                  </a:lnTo>
                  <a:lnTo>
                    <a:pt x="14" y="179"/>
                  </a:lnTo>
                  <a:lnTo>
                    <a:pt x="11" y="179"/>
                  </a:lnTo>
                  <a:lnTo>
                    <a:pt x="13" y="181"/>
                  </a:lnTo>
                  <a:lnTo>
                    <a:pt x="14" y="180"/>
                  </a:lnTo>
                  <a:lnTo>
                    <a:pt x="17" y="176"/>
                  </a:lnTo>
                  <a:lnTo>
                    <a:pt x="13" y="175"/>
                  </a:lnTo>
                  <a:lnTo>
                    <a:pt x="11" y="174"/>
                  </a:lnTo>
                  <a:lnTo>
                    <a:pt x="8" y="174"/>
                  </a:lnTo>
                  <a:lnTo>
                    <a:pt x="8" y="176"/>
                  </a:lnTo>
                  <a:lnTo>
                    <a:pt x="9" y="180"/>
                  </a:lnTo>
                  <a:lnTo>
                    <a:pt x="13" y="179"/>
                  </a:lnTo>
                  <a:lnTo>
                    <a:pt x="16" y="178"/>
                  </a:lnTo>
                  <a:lnTo>
                    <a:pt x="16" y="171"/>
                  </a:lnTo>
                  <a:lnTo>
                    <a:pt x="11" y="171"/>
                  </a:lnTo>
                  <a:lnTo>
                    <a:pt x="11" y="174"/>
                  </a:lnTo>
                  <a:lnTo>
                    <a:pt x="14" y="174"/>
                  </a:lnTo>
                  <a:lnTo>
                    <a:pt x="14" y="170"/>
                  </a:lnTo>
                  <a:lnTo>
                    <a:pt x="12" y="170"/>
                  </a:lnTo>
                  <a:lnTo>
                    <a:pt x="9" y="169"/>
                  </a:lnTo>
                  <a:lnTo>
                    <a:pt x="8" y="171"/>
                  </a:lnTo>
                  <a:lnTo>
                    <a:pt x="12" y="171"/>
                  </a:lnTo>
                  <a:lnTo>
                    <a:pt x="12" y="170"/>
                  </a:lnTo>
                  <a:lnTo>
                    <a:pt x="8" y="170"/>
                  </a:lnTo>
                  <a:lnTo>
                    <a:pt x="9" y="174"/>
                  </a:lnTo>
                  <a:lnTo>
                    <a:pt x="14" y="171"/>
                  </a:lnTo>
                  <a:lnTo>
                    <a:pt x="14" y="163"/>
                  </a:lnTo>
                  <a:lnTo>
                    <a:pt x="9" y="163"/>
                  </a:lnTo>
                  <a:lnTo>
                    <a:pt x="9" y="166"/>
                  </a:lnTo>
                  <a:lnTo>
                    <a:pt x="12" y="163"/>
                  </a:lnTo>
                  <a:lnTo>
                    <a:pt x="11" y="162"/>
                  </a:lnTo>
                  <a:lnTo>
                    <a:pt x="7" y="162"/>
                  </a:lnTo>
                  <a:lnTo>
                    <a:pt x="7" y="165"/>
                  </a:lnTo>
                  <a:lnTo>
                    <a:pt x="8" y="169"/>
                  </a:lnTo>
                  <a:lnTo>
                    <a:pt x="11" y="167"/>
                  </a:lnTo>
                  <a:lnTo>
                    <a:pt x="9" y="163"/>
                  </a:lnTo>
                  <a:lnTo>
                    <a:pt x="9" y="167"/>
                  </a:lnTo>
                  <a:lnTo>
                    <a:pt x="18" y="167"/>
                  </a:lnTo>
                  <a:lnTo>
                    <a:pt x="13" y="161"/>
                  </a:lnTo>
                  <a:lnTo>
                    <a:pt x="12" y="159"/>
                  </a:lnTo>
                  <a:lnTo>
                    <a:pt x="9" y="162"/>
                  </a:lnTo>
                  <a:lnTo>
                    <a:pt x="13" y="162"/>
                  </a:lnTo>
                  <a:lnTo>
                    <a:pt x="13" y="161"/>
                  </a:lnTo>
                  <a:lnTo>
                    <a:pt x="9" y="161"/>
                  </a:lnTo>
                  <a:lnTo>
                    <a:pt x="9" y="165"/>
                  </a:lnTo>
                  <a:lnTo>
                    <a:pt x="16" y="165"/>
                  </a:lnTo>
                  <a:lnTo>
                    <a:pt x="16" y="158"/>
                  </a:lnTo>
                  <a:lnTo>
                    <a:pt x="13" y="156"/>
                  </a:lnTo>
                  <a:lnTo>
                    <a:pt x="9" y="156"/>
                  </a:lnTo>
                  <a:lnTo>
                    <a:pt x="9" y="158"/>
                  </a:lnTo>
                  <a:lnTo>
                    <a:pt x="13" y="158"/>
                  </a:lnTo>
                  <a:lnTo>
                    <a:pt x="13" y="156"/>
                  </a:lnTo>
                  <a:lnTo>
                    <a:pt x="9" y="156"/>
                  </a:lnTo>
                  <a:lnTo>
                    <a:pt x="12" y="158"/>
                  </a:lnTo>
                  <a:lnTo>
                    <a:pt x="14" y="156"/>
                  </a:lnTo>
                  <a:lnTo>
                    <a:pt x="14" y="150"/>
                  </a:lnTo>
                  <a:lnTo>
                    <a:pt x="9" y="150"/>
                  </a:lnTo>
                  <a:lnTo>
                    <a:pt x="9" y="153"/>
                  </a:lnTo>
                  <a:lnTo>
                    <a:pt x="13" y="153"/>
                  </a:lnTo>
                  <a:lnTo>
                    <a:pt x="13" y="152"/>
                  </a:lnTo>
                  <a:lnTo>
                    <a:pt x="9" y="152"/>
                  </a:lnTo>
                  <a:lnTo>
                    <a:pt x="9" y="156"/>
                  </a:lnTo>
                  <a:lnTo>
                    <a:pt x="16" y="156"/>
                  </a:lnTo>
                  <a:lnTo>
                    <a:pt x="16" y="148"/>
                  </a:lnTo>
                  <a:lnTo>
                    <a:pt x="11" y="148"/>
                  </a:lnTo>
                  <a:lnTo>
                    <a:pt x="11" y="150"/>
                  </a:lnTo>
                  <a:lnTo>
                    <a:pt x="13" y="148"/>
                  </a:lnTo>
                  <a:lnTo>
                    <a:pt x="12" y="146"/>
                  </a:lnTo>
                  <a:lnTo>
                    <a:pt x="9" y="149"/>
                  </a:lnTo>
                  <a:lnTo>
                    <a:pt x="13" y="149"/>
                  </a:lnTo>
                  <a:lnTo>
                    <a:pt x="13" y="148"/>
                  </a:lnTo>
                  <a:lnTo>
                    <a:pt x="9" y="148"/>
                  </a:lnTo>
                  <a:lnTo>
                    <a:pt x="9" y="152"/>
                  </a:lnTo>
                  <a:lnTo>
                    <a:pt x="18" y="152"/>
                  </a:lnTo>
                  <a:lnTo>
                    <a:pt x="13" y="145"/>
                  </a:lnTo>
                  <a:lnTo>
                    <a:pt x="12" y="144"/>
                  </a:lnTo>
                  <a:lnTo>
                    <a:pt x="9" y="146"/>
                  </a:lnTo>
                  <a:lnTo>
                    <a:pt x="9" y="150"/>
                  </a:lnTo>
                  <a:lnTo>
                    <a:pt x="14" y="150"/>
                  </a:lnTo>
                  <a:lnTo>
                    <a:pt x="14" y="144"/>
                  </a:lnTo>
                  <a:lnTo>
                    <a:pt x="12" y="141"/>
                  </a:lnTo>
                  <a:lnTo>
                    <a:pt x="9" y="144"/>
                  </a:lnTo>
                  <a:lnTo>
                    <a:pt x="13" y="144"/>
                  </a:lnTo>
                  <a:lnTo>
                    <a:pt x="13" y="143"/>
                  </a:lnTo>
                  <a:lnTo>
                    <a:pt x="9" y="143"/>
                  </a:lnTo>
                  <a:lnTo>
                    <a:pt x="12" y="145"/>
                  </a:lnTo>
                  <a:lnTo>
                    <a:pt x="13" y="144"/>
                  </a:lnTo>
                  <a:lnTo>
                    <a:pt x="16" y="140"/>
                  </a:lnTo>
                  <a:lnTo>
                    <a:pt x="12" y="139"/>
                  </a:lnTo>
                  <a:lnTo>
                    <a:pt x="9" y="137"/>
                  </a:lnTo>
                  <a:lnTo>
                    <a:pt x="8" y="140"/>
                  </a:lnTo>
                  <a:lnTo>
                    <a:pt x="9" y="144"/>
                  </a:lnTo>
                  <a:lnTo>
                    <a:pt x="14" y="141"/>
                  </a:lnTo>
                  <a:lnTo>
                    <a:pt x="13" y="135"/>
                  </a:lnTo>
                  <a:lnTo>
                    <a:pt x="12" y="135"/>
                  </a:lnTo>
                  <a:lnTo>
                    <a:pt x="12" y="137"/>
                  </a:lnTo>
                  <a:lnTo>
                    <a:pt x="16" y="137"/>
                  </a:lnTo>
                  <a:lnTo>
                    <a:pt x="16" y="134"/>
                  </a:lnTo>
                  <a:lnTo>
                    <a:pt x="13" y="134"/>
                  </a:lnTo>
                  <a:lnTo>
                    <a:pt x="9" y="132"/>
                  </a:lnTo>
                  <a:lnTo>
                    <a:pt x="8" y="135"/>
                  </a:lnTo>
                  <a:lnTo>
                    <a:pt x="8" y="139"/>
                  </a:lnTo>
                  <a:lnTo>
                    <a:pt x="14" y="139"/>
                  </a:lnTo>
                  <a:lnTo>
                    <a:pt x="14" y="132"/>
                  </a:lnTo>
                  <a:lnTo>
                    <a:pt x="12" y="130"/>
                  </a:lnTo>
                  <a:lnTo>
                    <a:pt x="9" y="132"/>
                  </a:lnTo>
                  <a:lnTo>
                    <a:pt x="9" y="136"/>
                  </a:lnTo>
                  <a:lnTo>
                    <a:pt x="16" y="136"/>
                  </a:lnTo>
                  <a:lnTo>
                    <a:pt x="16" y="127"/>
                  </a:lnTo>
                  <a:lnTo>
                    <a:pt x="9" y="127"/>
                  </a:lnTo>
                  <a:lnTo>
                    <a:pt x="9" y="130"/>
                  </a:lnTo>
                  <a:lnTo>
                    <a:pt x="12" y="132"/>
                  </a:lnTo>
                  <a:lnTo>
                    <a:pt x="13" y="131"/>
                  </a:lnTo>
                  <a:lnTo>
                    <a:pt x="11" y="128"/>
                  </a:lnTo>
                  <a:lnTo>
                    <a:pt x="12" y="132"/>
                  </a:lnTo>
                  <a:lnTo>
                    <a:pt x="14" y="131"/>
                  </a:lnTo>
                  <a:lnTo>
                    <a:pt x="18" y="128"/>
                  </a:lnTo>
                  <a:lnTo>
                    <a:pt x="16" y="124"/>
                  </a:lnTo>
                  <a:lnTo>
                    <a:pt x="14" y="123"/>
                  </a:lnTo>
                  <a:lnTo>
                    <a:pt x="12" y="126"/>
                  </a:lnTo>
                  <a:lnTo>
                    <a:pt x="16" y="126"/>
                  </a:lnTo>
                  <a:lnTo>
                    <a:pt x="16" y="122"/>
                  </a:lnTo>
                  <a:lnTo>
                    <a:pt x="11" y="122"/>
                  </a:lnTo>
                  <a:lnTo>
                    <a:pt x="11" y="124"/>
                  </a:lnTo>
                  <a:lnTo>
                    <a:pt x="14" y="124"/>
                  </a:lnTo>
                  <a:lnTo>
                    <a:pt x="14" y="123"/>
                  </a:lnTo>
                  <a:lnTo>
                    <a:pt x="11" y="123"/>
                  </a:lnTo>
                  <a:lnTo>
                    <a:pt x="13" y="126"/>
                  </a:lnTo>
                  <a:lnTo>
                    <a:pt x="14" y="124"/>
                  </a:lnTo>
                  <a:lnTo>
                    <a:pt x="17" y="121"/>
                  </a:lnTo>
                  <a:lnTo>
                    <a:pt x="13" y="119"/>
                  </a:lnTo>
                  <a:lnTo>
                    <a:pt x="11" y="118"/>
                  </a:lnTo>
                  <a:lnTo>
                    <a:pt x="9" y="121"/>
                  </a:lnTo>
                  <a:lnTo>
                    <a:pt x="9" y="124"/>
                  </a:lnTo>
                  <a:lnTo>
                    <a:pt x="17" y="124"/>
                  </a:lnTo>
                  <a:lnTo>
                    <a:pt x="17" y="117"/>
                  </a:lnTo>
                  <a:lnTo>
                    <a:pt x="11" y="117"/>
                  </a:lnTo>
                  <a:lnTo>
                    <a:pt x="11" y="119"/>
                  </a:lnTo>
                  <a:lnTo>
                    <a:pt x="14" y="119"/>
                  </a:lnTo>
                  <a:lnTo>
                    <a:pt x="14" y="118"/>
                  </a:lnTo>
                  <a:lnTo>
                    <a:pt x="11" y="118"/>
                  </a:lnTo>
                  <a:lnTo>
                    <a:pt x="11" y="122"/>
                  </a:lnTo>
                  <a:lnTo>
                    <a:pt x="20" y="122"/>
                  </a:lnTo>
                  <a:lnTo>
                    <a:pt x="14" y="115"/>
                  </a:lnTo>
                  <a:lnTo>
                    <a:pt x="13" y="114"/>
                  </a:lnTo>
                  <a:lnTo>
                    <a:pt x="11" y="117"/>
                  </a:lnTo>
                  <a:lnTo>
                    <a:pt x="14" y="117"/>
                  </a:lnTo>
                  <a:lnTo>
                    <a:pt x="14" y="113"/>
                  </a:lnTo>
                  <a:lnTo>
                    <a:pt x="11" y="113"/>
                  </a:lnTo>
                  <a:lnTo>
                    <a:pt x="11" y="117"/>
                  </a:lnTo>
                  <a:lnTo>
                    <a:pt x="16" y="117"/>
                  </a:lnTo>
                  <a:lnTo>
                    <a:pt x="16" y="108"/>
                  </a:lnTo>
                  <a:lnTo>
                    <a:pt x="13" y="108"/>
                  </a:lnTo>
                  <a:lnTo>
                    <a:pt x="11" y="106"/>
                  </a:lnTo>
                  <a:lnTo>
                    <a:pt x="9" y="109"/>
                  </a:lnTo>
                  <a:lnTo>
                    <a:pt x="12" y="112"/>
                  </a:lnTo>
                  <a:lnTo>
                    <a:pt x="14" y="109"/>
                  </a:lnTo>
                  <a:lnTo>
                    <a:pt x="14" y="106"/>
                  </a:lnTo>
                  <a:lnTo>
                    <a:pt x="11" y="106"/>
                  </a:lnTo>
                  <a:lnTo>
                    <a:pt x="11" y="110"/>
                  </a:lnTo>
                  <a:lnTo>
                    <a:pt x="17" y="110"/>
                  </a:lnTo>
                  <a:lnTo>
                    <a:pt x="17" y="102"/>
                  </a:lnTo>
                  <a:lnTo>
                    <a:pt x="12" y="102"/>
                  </a:lnTo>
                  <a:lnTo>
                    <a:pt x="12" y="105"/>
                  </a:lnTo>
                  <a:lnTo>
                    <a:pt x="13" y="102"/>
                  </a:lnTo>
                  <a:lnTo>
                    <a:pt x="11" y="101"/>
                  </a:lnTo>
                  <a:lnTo>
                    <a:pt x="9" y="104"/>
                  </a:lnTo>
                  <a:lnTo>
                    <a:pt x="12" y="106"/>
                  </a:lnTo>
                  <a:lnTo>
                    <a:pt x="13" y="105"/>
                  </a:lnTo>
                  <a:lnTo>
                    <a:pt x="11" y="102"/>
                  </a:lnTo>
                  <a:lnTo>
                    <a:pt x="11" y="106"/>
                  </a:lnTo>
                  <a:lnTo>
                    <a:pt x="20" y="106"/>
                  </a:lnTo>
                  <a:lnTo>
                    <a:pt x="14" y="100"/>
                  </a:lnTo>
                  <a:lnTo>
                    <a:pt x="13" y="99"/>
                  </a:lnTo>
                  <a:lnTo>
                    <a:pt x="11" y="101"/>
                  </a:lnTo>
                  <a:lnTo>
                    <a:pt x="14" y="101"/>
                  </a:lnTo>
                  <a:lnTo>
                    <a:pt x="14" y="100"/>
                  </a:lnTo>
                  <a:lnTo>
                    <a:pt x="11" y="100"/>
                  </a:lnTo>
                  <a:lnTo>
                    <a:pt x="11" y="104"/>
                  </a:lnTo>
                  <a:lnTo>
                    <a:pt x="21" y="104"/>
                  </a:lnTo>
                  <a:lnTo>
                    <a:pt x="16" y="97"/>
                  </a:lnTo>
                  <a:lnTo>
                    <a:pt x="14" y="96"/>
                  </a:lnTo>
                  <a:lnTo>
                    <a:pt x="12" y="99"/>
                  </a:lnTo>
                  <a:lnTo>
                    <a:pt x="16" y="99"/>
                  </a:lnTo>
                  <a:lnTo>
                    <a:pt x="16" y="96"/>
                  </a:lnTo>
                  <a:lnTo>
                    <a:pt x="13" y="93"/>
                  </a:lnTo>
                  <a:lnTo>
                    <a:pt x="9" y="93"/>
                  </a:lnTo>
                  <a:lnTo>
                    <a:pt x="9" y="96"/>
                  </a:lnTo>
                  <a:lnTo>
                    <a:pt x="13" y="96"/>
                  </a:lnTo>
                  <a:lnTo>
                    <a:pt x="13" y="95"/>
                  </a:lnTo>
                  <a:lnTo>
                    <a:pt x="9" y="95"/>
                  </a:lnTo>
                  <a:lnTo>
                    <a:pt x="11" y="99"/>
                  </a:lnTo>
                  <a:lnTo>
                    <a:pt x="16" y="96"/>
                  </a:lnTo>
                  <a:lnTo>
                    <a:pt x="16" y="86"/>
                  </a:lnTo>
                  <a:lnTo>
                    <a:pt x="11" y="86"/>
                  </a:lnTo>
                  <a:lnTo>
                    <a:pt x="11" y="88"/>
                  </a:lnTo>
                  <a:lnTo>
                    <a:pt x="14" y="88"/>
                  </a:lnTo>
                  <a:lnTo>
                    <a:pt x="14" y="87"/>
                  </a:lnTo>
                  <a:lnTo>
                    <a:pt x="11" y="87"/>
                  </a:lnTo>
                  <a:lnTo>
                    <a:pt x="12" y="91"/>
                  </a:lnTo>
                  <a:lnTo>
                    <a:pt x="14" y="89"/>
                  </a:lnTo>
                  <a:lnTo>
                    <a:pt x="13" y="83"/>
                  </a:lnTo>
                  <a:lnTo>
                    <a:pt x="12" y="83"/>
                  </a:lnTo>
                  <a:lnTo>
                    <a:pt x="12" y="86"/>
                  </a:lnTo>
                  <a:lnTo>
                    <a:pt x="14" y="83"/>
                  </a:lnTo>
                  <a:lnTo>
                    <a:pt x="13" y="82"/>
                  </a:lnTo>
                  <a:lnTo>
                    <a:pt x="11" y="84"/>
                  </a:lnTo>
                  <a:lnTo>
                    <a:pt x="14" y="84"/>
                  </a:lnTo>
                  <a:lnTo>
                    <a:pt x="14" y="82"/>
                  </a:lnTo>
                  <a:lnTo>
                    <a:pt x="11" y="82"/>
                  </a:lnTo>
                  <a:lnTo>
                    <a:pt x="13" y="84"/>
                  </a:lnTo>
                  <a:lnTo>
                    <a:pt x="16" y="82"/>
                  </a:lnTo>
                  <a:lnTo>
                    <a:pt x="18" y="78"/>
                  </a:lnTo>
                  <a:lnTo>
                    <a:pt x="14" y="77"/>
                  </a:lnTo>
                  <a:lnTo>
                    <a:pt x="12" y="75"/>
                  </a:lnTo>
                  <a:lnTo>
                    <a:pt x="11" y="78"/>
                  </a:lnTo>
                  <a:lnTo>
                    <a:pt x="14" y="78"/>
                  </a:lnTo>
                  <a:lnTo>
                    <a:pt x="14" y="77"/>
                  </a:lnTo>
                  <a:lnTo>
                    <a:pt x="11" y="77"/>
                  </a:lnTo>
                  <a:lnTo>
                    <a:pt x="11" y="80"/>
                  </a:lnTo>
                  <a:lnTo>
                    <a:pt x="20" y="80"/>
                  </a:lnTo>
                  <a:lnTo>
                    <a:pt x="14" y="74"/>
                  </a:lnTo>
                  <a:lnTo>
                    <a:pt x="13" y="73"/>
                  </a:lnTo>
                  <a:lnTo>
                    <a:pt x="11" y="75"/>
                  </a:lnTo>
                  <a:lnTo>
                    <a:pt x="13" y="78"/>
                  </a:lnTo>
                  <a:lnTo>
                    <a:pt x="20" y="71"/>
                  </a:lnTo>
                  <a:lnTo>
                    <a:pt x="11" y="71"/>
                  </a:lnTo>
                  <a:lnTo>
                    <a:pt x="11" y="74"/>
                  </a:lnTo>
                  <a:lnTo>
                    <a:pt x="14" y="74"/>
                  </a:lnTo>
                  <a:lnTo>
                    <a:pt x="14" y="73"/>
                  </a:lnTo>
                  <a:lnTo>
                    <a:pt x="11" y="73"/>
                  </a:lnTo>
                  <a:lnTo>
                    <a:pt x="11" y="77"/>
                  </a:lnTo>
                  <a:lnTo>
                    <a:pt x="14" y="77"/>
                  </a:lnTo>
                  <a:lnTo>
                    <a:pt x="17" y="74"/>
                  </a:lnTo>
                  <a:lnTo>
                    <a:pt x="20" y="70"/>
                  </a:lnTo>
                  <a:lnTo>
                    <a:pt x="16" y="69"/>
                  </a:lnTo>
                  <a:lnTo>
                    <a:pt x="13" y="67"/>
                  </a:lnTo>
                  <a:lnTo>
                    <a:pt x="12" y="70"/>
                  </a:lnTo>
                  <a:lnTo>
                    <a:pt x="16" y="70"/>
                  </a:lnTo>
                  <a:lnTo>
                    <a:pt x="16" y="67"/>
                  </a:lnTo>
                  <a:lnTo>
                    <a:pt x="12" y="67"/>
                  </a:lnTo>
                  <a:lnTo>
                    <a:pt x="12" y="71"/>
                  </a:lnTo>
                  <a:lnTo>
                    <a:pt x="17" y="71"/>
                  </a:lnTo>
                  <a:lnTo>
                    <a:pt x="17" y="64"/>
                  </a:lnTo>
                  <a:lnTo>
                    <a:pt x="12" y="64"/>
                  </a:lnTo>
                  <a:lnTo>
                    <a:pt x="12" y="66"/>
                  </a:lnTo>
                  <a:lnTo>
                    <a:pt x="16" y="66"/>
                  </a:lnTo>
                  <a:lnTo>
                    <a:pt x="16" y="61"/>
                  </a:lnTo>
                  <a:lnTo>
                    <a:pt x="9" y="61"/>
                  </a:lnTo>
                  <a:lnTo>
                    <a:pt x="9" y="64"/>
                  </a:lnTo>
                  <a:lnTo>
                    <a:pt x="13" y="64"/>
                  </a:lnTo>
                  <a:lnTo>
                    <a:pt x="13" y="62"/>
                  </a:lnTo>
                  <a:lnTo>
                    <a:pt x="9" y="62"/>
                  </a:lnTo>
                  <a:lnTo>
                    <a:pt x="9" y="66"/>
                  </a:lnTo>
                  <a:lnTo>
                    <a:pt x="17" y="66"/>
                  </a:lnTo>
                  <a:lnTo>
                    <a:pt x="17" y="57"/>
                  </a:lnTo>
                  <a:lnTo>
                    <a:pt x="12" y="57"/>
                  </a:lnTo>
                  <a:lnTo>
                    <a:pt x="12" y="60"/>
                  </a:lnTo>
                  <a:lnTo>
                    <a:pt x="16" y="60"/>
                  </a:lnTo>
                  <a:lnTo>
                    <a:pt x="16" y="56"/>
                  </a:lnTo>
                  <a:lnTo>
                    <a:pt x="13" y="53"/>
                  </a:lnTo>
                  <a:lnTo>
                    <a:pt x="11" y="56"/>
                  </a:lnTo>
                  <a:lnTo>
                    <a:pt x="11" y="60"/>
                  </a:lnTo>
                  <a:lnTo>
                    <a:pt x="17" y="60"/>
                  </a:lnTo>
                  <a:lnTo>
                    <a:pt x="17" y="52"/>
                  </a:lnTo>
                  <a:lnTo>
                    <a:pt x="11" y="52"/>
                  </a:lnTo>
                  <a:lnTo>
                    <a:pt x="11" y="55"/>
                  </a:lnTo>
                  <a:lnTo>
                    <a:pt x="14" y="55"/>
                  </a:lnTo>
                  <a:lnTo>
                    <a:pt x="14" y="53"/>
                  </a:lnTo>
                  <a:lnTo>
                    <a:pt x="11" y="53"/>
                  </a:lnTo>
                  <a:lnTo>
                    <a:pt x="11" y="57"/>
                  </a:lnTo>
                  <a:lnTo>
                    <a:pt x="17" y="57"/>
                  </a:lnTo>
                  <a:lnTo>
                    <a:pt x="17" y="48"/>
                  </a:lnTo>
                  <a:lnTo>
                    <a:pt x="12" y="48"/>
                  </a:lnTo>
                  <a:lnTo>
                    <a:pt x="12" y="51"/>
                  </a:lnTo>
                  <a:lnTo>
                    <a:pt x="16" y="51"/>
                  </a:lnTo>
                  <a:lnTo>
                    <a:pt x="16" y="47"/>
                  </a:lnTo>
                  <a:lnTo>
                    <a:pt x="11" y="47"/>
                  </a:lnTo>
                  <a:lnTo>
                    <a:pt x="11" y="49"/>
                  </a:lnTo>
                  <a:lnTo>
                    <a:pt x="12" y="53"/>
                  </a:lnTo>
                  <a:lnTo>
                    <a:pt x="16" y="52"/>
                  </a:lnTo>
                  <a:lnTo>
                    <a:pt x="21" y="49"/>
                  </a:lnTo>
                  <a:lnTo>
                    <a:pt x="16" y="44"/>
                  </a:lnTo>
                  <a:lnTo>
                    <a:pt x="12" y="44"/>
                  </a:lnTo>
                  <a:lnTo>
                    <a:pt x="12" y="47"/>
                  </a:lnTo>
                  <a:lnTo>
                    <a:pt x="16" y="47"/>
                  </a:lnTo>
                  <a:lnTo>
                    <a:pt x="16" y="42"/>
                  </a:lnTo>
                  <a:lnTo>
                    <a:pt x="12" y="42"/>
                  </a:lnTo>
                  <a:lnTo>
                    <a:pt x="12" y="45"/>
                  </a:lnTo>
                  <a:lnTo>
                    <a:pt x="17" y="45"/>
                  </a:lnTo>
                  <a:lnTo>
                    <a:pt x="17" y="35"/>
                  </a:lnTo>
                  <a:lnTo>
                    <a:pt x="12" y="35"/>
                  </a:lnTo>
                  <a:lnTo>
                    <a:pt x="12" y="38"/>
                  </a:lnTo>
                  <a:lnTo>
                    <a:pt x="14" y="40"/>
                  </a:lnTo>
                  <a:lnTo>
                    <a:pt x="16" y="39"/>
                  </a:lnTo>
                  <a:lnTo>
                    <a:pt x="13" y="36"/>
                  </a:lnTo>
                  <a:lnTo>
                    <a:pt x="13" y="40"/>
                  </a:lnTo>
                  <a:lnTo>
                    <a:pt x="14" y="40"/>
                  </a:lnTo>
                  <a:lnTo>
                    <a:pt x="16" y="34"/>
                  </a:lnTo>
                  <a:lnTo>
                    <a:pt x="13" y="32"/>
                  </a:lnTo>
                  <a:lnTo>
                    <a:pt x="11" y="32"/>
                  </a:lnTo>
                  <a:lnTo>
                    <a:pt x="11" y="35"/>
                  </a:lnTo>
                  <a:lnTo>
                    <a:pt x="12" y="39"/>
                  </a:lnTo>
                  <a:lnTo>
                    <a:pt x="14" y="38"/>
                  </a:lnTo>
                  <a:lnTo>
                    <a:pt x="18" y="35"/>
                  </a:lnTo>
                  <a:lnTo>
                    <a:pt x="16" y="31"/>
                  </a:lnTo>
                  <a:lnTo>
                    <a:pt x="14" y="30"/>
                  </a:lnTo>
                  <a:lnTo>
                    <a:pt x="12" y="32"/>
                  </a:lnTo>
                  <a:lnTo>
                    <a:pt x="16" y="32"/>
                  </a:lnTo>
                  <a:lnTo>
                    <a:pt x="16" y="31"/>
                  </a:lnTo>
                  <a:lnTo>
                    <a:pt x="12" y="31"/>
                  </a:lnTo>
                  <a:lnTo>
                    <a:pt x="12" y="35"/>
                  </a:lnTo>
                  <a:lnTo>
                    <a:pt x="20" y="35"/>
                  </a:lnTo>
                  <a:lnTo>
                    <a:pt x="20" y="27"/>
                  </a:lnTo>
                  <a:lnTo>
                    <a:pt x="14" y="27"/>
                  </a:lnTo>
                  <a:lnTo>
                    <a:pt x="14" y="30"/>
                  </a:lnTo>
                  <a:lnTo>
                    <a:pt x="16" y="27"/>
                  </a:lnTo>
                  <a:lnTo>
                    <a:pt x="13" y="26"/>
                  </a:lnTo>
                  <a:lnTo>
                    <a:pt x="12" y="29"/>
                  </a:lnTo>
                  <a:lnTo>
                    <a:pt x="16" y="29"/>
                  </a:lnTo>
                  <a:lnTo>
                    <a:pt x="16" y="27"/>
                  </a:lnTo>
                  <a:lnTo>
                    <a:pt x="12" y="27"/>
                  </a:lnTo>
                  <a:lnTo>
                    <a:pt x="12" y="31"/>
                  </a:lnTo>
                  <a:lnTo>
                    <a:pt x="17" y="31"/>
                  </a:lnTo>
                  <a:lnTo>
                    <a:pt x="17" y="25"/>
                  </a:lnTo>
                  <a:lnTo>
                    <a:pt x="13" y="25"/>
                  </a:lnTo>
                  <a:lnTo>
                    <a:pt x="16" y="27"/>
                  </a:lnTo>
                  <a:lnTo>
                    <a:pt x="22" y="21"/>
                  </a:lnTo>
                  <a:lnTo>
                    <a:pt x="12" y="21"/>
                  </a:lnTo>
                  <a:lnTo>
                    <a:pt x="12" y="23"/>
                  </a:lnTo>
                  <a:lnTo>
                    <a:pt x="16" y="23"/>
                  </a:lnTo>
                  <a:lnTo>
                    <a:pt x="16" y="22"/>
                  </a:lnTo>
                  <a:lnTo>
                    <a:pt x="12" y="22"/>
                  </a:lnTo>
                  <a:lnTo>
                    <a:pt x="12" y="26"/>
                  </a:lnTo>
                  <a:lnTo>
                    <a:pt x="21" y="26"/>
                  </a:lnTo>
                  <a:lnTo>
                    <a:pt x="16" y="20"/>
                  </a:lnTo>
                  <a:lnTo>
                    <a:pt x="14" y="18"/>
                  </a:lnTo>
                  <a:lnTo>
                    <a:pt x="12" y="21"/>
                  </a:lnTo>
                  <a:lnTo>
                    <a:pt x="13" y="25"/>
                  </a:lnTo>
                  <a:lnTo>
                    <a:pt x="18" y="22"/>
                  </a:lnTo>
                  <a:lnTo>
                    <a:pt x="18" y="14"/>
                  </a:lnTo>
                  <a:lnTo>
                    <a:pt x="13" y="14"/>
                  </a:lnTo>
                  <a:lnTo>
                    <a:pt x="13" y="17"/>
                  </a:lnTo>
                  <a:lnTo>
                    <a:pt x="17" y="17"/>
                  </a:lnTo>
                  <a:lnTo>
                    <a:pt x="17" y="14"/>
                  </a:lnTo>
                  <a:lnTo>
                    <a:pt x="14" y="12"/>
                  </a:lnTo>
                  <a:lnTo>
                    <a:pt x="12" y="14"/>
                  </a:lnTo>
                  <a:lnTo>
                    <a:pt x="12" y="18"/>
                  </a:lnTo>
                  <a:lnTo>
                    <a:pt x="17" y="18"/>
                  </a:lnTo>
                  <a:lnTo>
                    <a:pt x="17" y="13"/>
                  </a:lnTo>
                  <a:lnTo>
                    <a:pt x="13" y="13"/>
                  </a:lnTo>
                  <a:lnTo>
                    <a:pt x="16" y="16"/>
                  </a:lnTo>
                  <a:lnTo>
                    <a:pt x="20" y="12"/>
                  </a:lnTo>
                  <a:lnTo>
                    <a:pt x="16" y="8"/>
                  </a:lnTo>
                  <a:lnTo>
                    <a:pt x="13" y="10"/>
                  </a:lnTo>
                  <a:lnTo>
                    <a:pt x="16" y="13"/>
                  </a:lnTo>
                  <a:lnTo>
                    <a:pt x="20" y="9"/>
                  </a:lnTo>
                  <a:lnTo>
                    <a:pt x="16" y="5"/>
                  </a:lnTo>
                  <a:lnTo>
                    <a:pt x="13" y="8"/>
                  </a:lnTo>
                  <a:lnTo>
                    <a:pt x="13" y="12"/>
                  </a:lnTo>
                  <a:lnTo>
                    <a:pt x="20" y="12"/>
                  </a:lnTo>
                  <a:lnTo>
                    <a:pt x="20" y="5"/>
                  </a:lnTo>
                  <a:lnTo>
                    <a:pt x="16" y="1"/>
                  </a:lnTo>
                  <a:lnTo>
                    <a:pt x="13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3" y="3"/>
                  </a:lnTo>
                  <a:lnTo>
                    <a:pt x="13" y="7"/>
                  </a:lnTo>
                  <a:lnTo>
                    <a:pt x="18" y="7"/>
                  </a:lnTo>
                  <a:lnTo>
                    <a:pt x="18" y="3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Freeform 28"/>
            <p:cNvSpPr>
              <a:spLocks noChangeAspect="1"/>
            </p:cNvSpPr>
            <p:nvPr/>
          </p:nvSpPr>
          <p:spPr bwMode="auto">
            <a:xfrm rot="16200000">
              <a:off x="2775" y="2101"/>
              <a:ext cx="164" cy="799"/>
            </a:xfrm>
            <a:custGeom>
              <a:avLst/>
              <a:gdLst>
                <a:gd name="T0" fmla="*/ 14 w 110"/>
                <a:gd name="T1" fmla="*/ 19 h 543"/>
                <a:gd name="T2" fmla="*/ 16 w 110"/>
                <a:gd name="T3" fmla="*/ 35 h 543"/>
                <a:gd name="T4" fmla="*/ 14 w 110"/>
                <a:gd name="T5" fmla="*/ 54 h 543"/>
                <a:gd name="T6" fmla="*/ 13 w 110"/>
                <a:gd name="T7" fmla="*/ 74 h 543"/>
                <a:gd name="T8" fmla="*/ 12 w 110"/>
                <a:gd name="T9" fmla="*/ 89 h 543"/>
                <a:gd name="T10" fmla="*/ 12 w 110"/>
                <a:gd name="T11" fmla="*/ 109 h 543"/>
                <a:gd name="T12" fmla="*/ 9 w 110"/>
                <a:gd name="T13" fmla="*/ 120 h 543"/>
                <a:gd name="T14" fmla="*/ 10 w 110"/>
                <a:gd name="T15" fmla="*/ 141 h 543"/>
                <a:gd name="T16" fmla="*/ 8 w 110"/>
                <a:gd name="T17" fmla="*/ 161 h 543"/>
                <a:gd name="T18" fmla="*/ 10 w 110"/>
                <a:gd name="T19" fmla="*/ 181 h 543"/>
                <a:gd name="T20" fmla="*/ 3 w 110"/>
                <a:gd name="T21" fmla="*/ 206 h 543"/>
                <a:gd name="T22" fmla="*/ 17 w 110"/>
                <a:gd name="T23" fmla="*/ 216 h 543"/>
                <a:gd name="T24" fmla="*/ 16 w 110"/>
                <a:gd name="T25" fmla="*/ 235 h 543"/>
                <a:gd name="T26" fmla="*/ 25 w 110"/>
                <a:gd name="T27" fmla="*/ 246 h 543"/>
                <a:gd name="T28" fmla="*/ 28 w 110"/>
                <a:gd name="T29" fmla="*/ 262 h 543"/>
                <a:gd name="T30" fmla="*/ 35 w 110"/>
                <a:gd name="T31" fmla="*/ 276 h 543"/>
                <a:gd name="T32" fmla="*/ 40 w 110"/>
                <a:gd name="T33" fmla="*/ 290 h 543"/>
                <a:gd name="T34" fmla="*/ 49 w 110"/>
                <a:gd name="T35" fmla="*/ 310 h 543"/>
                <a:gd name="T36" fmla="*/ 58 w 110"/>
                <a:gd name="T37" fmla="*/ 330 h 543"/>
                <a:gd name="T38" fmla="*/ 58 w 110"/>
                <a:gd name="T39" fmla="*/ 339 h 543"/>
                <a:gd name="T40" fmla="*/ 65 w 110"/>
                <a:gd name="T41" fmla="*/ 364 h 543"/>
                <a:gd name="T42" fmla="*/ 75 w 110"/>
                <a:gd name="T43" fmla="*/ 382 h 543"/>
                <a:gd name="T44" fmla="*/ 83 w 110"/>
                <a:gd name="T45" fmla="*/ 394 h 543"/>
                <a:gd name="T46" fmla="*/ 75 w 110"/>
                <a:gd name="T47" fmla="*/ 417 h 543"/>
                <a:gd name="T48" fmla="*/ 74 w 110"/>
                <a:gd name="T49" fmla="*/ 422 h 543"/>
                <a:gd name="T50" fmla="*/ 96 w 110"/>
                <a:gd name="T51" fmla="*/ 438 h 543"/>
                <a:gd name="T52" fmla="*/ 80 w 110"/>
                <a:gd name="T53" fmla="*/ 455 h 543"/>
                <a:gd name="T54" fmla="*/ 84 w 110"/>
                <a:gd name="T55" fmla="*/ 478 h 543"/>
                <a:gd name="T56" fmla="*/ 84 w 110"/>
                <a:gd name="T57" fmla="*/ 491 h 543"/>
                <a:gd name="T58" fmla="*/ 93 w 110"/>
                <a:gd name="T59" fmla="*/ 508 h 543"/>
                <a:gd name="T60" fmla="*/ 92 w 110"/>
                <a:gd name="T61" fmla="*/ 530 h 543"/>
                <a:gd name="T62" fmla="*/ 95 w 110"/>
                <a:gd name="T63" fmla="*/ 532 h 543"/>
                <a:gd name="T64" fmla="*/ 89 w 110"/>
                <a:gd name="T65" fmla="*/ 516 h 543"/>
                <a:gd name="T66" fmla="*/ 87 w 110"/>
                <a:gd name="T67" fmla="*/ 503 h 543"/>
                <a:gd name="T68" fmla="*/ 91 w 110"/>
                <a:gd name="T69" fmla="*/ 482 h 543"/>
                <a:gd name="T70" fmla="*/ 91 w 110"/>
                <a:gd name="T71" fmla="*/ 460 h 543"/>
                <a:gd name="T72" fmla="*/ 83 w 110"/>
                <a:gd name="T73" fmla="*/ 446 h 543"/>
                <a:gd name="T74" fmla="*/ 85 w 110"/>
                <a:gd name="T75" fmla="*/ 428 h 543"/>
                <a:gd name="T76" fmla="*/ 84 w 110"/>
                <a:gd name="T77" fmla="*/ 412 h 543"/>
                <a:gd name="T78" fmla="*/ 82 w 110"/>
                <a:gd name="T79" fmla="*/ 403 h 543"/>
                <a:gd name="T80" fmla="*/ 79 w 110"/>
                <a:gd name="T81" fmla="*/ 386 h 543"/>
                <a:gd name="T82" fmla="*/ 73 w 110"/>
                <a:gd name="T83" fmla="*/ 368 h 543"/>
                <a:gd name="T84" fmla="*/ 67 w 110"/>
                <a:gd name="T85" fmla="*/ 351 h 543"/>
                <a:gd name="T86" fmla="*/ 61 w 110"/>
                <a:gd name="T87" fmla="*/ 332 h 543"/>
                <a:gd name="T88" fmla="*/ 54 w 110"/>
                <a:gd name="T89" fmla="*/ 316 h 543"/>
                <a:gd name="T90" fmla="*/ 47 w 110"/>
                <a:gd name="T91" fmla="*/ 298 h 543"/>
                <a:gd name="T92" fmla="*/ 43 w 110"/>
                <a:gd name="T93" fmla="*/ 282 h 543"/>
                <a:gd name="T94" fmla="*/ 32 w 110"/>
                <a:gd name="T95" fmla="*/ 267 h 543"/>
                <a:gd name="T96" fmla="*/ 34 w 110"/>
                <a:gd name="T97" fmla="*/ 258 h 543"/>
                <a:gd name="T98" fmla="*/ 22 w 110"/>
                <a:gd name="T99" fmla="*/ 242 h 543"/>
                <a:gd name="T100" fmla="*/ 18 w 110"/>
                <a:gd name="T101" fmla="*/ 222 h 543"/>
                <a:gd name="T102" fmla="*/ 10 w 110"/>
                <a:gd name="T103" fmla="*/ 200 h 543"/>
                <a:gd name="T104" fmla="*/ 13 w 110"/>
                <a:gd name="T105" fmla="*/ 180 h 543"/>
                <a:gd name="T106" fmla="*/ 9 w 110"/>
                <a:gd name="T107" fmla="*/ 157 h 543"/>
                <a:gd name="T108" fmla="*/ 9 w 110"/>
                <a:gd name="T109" fmla="*/ 137 h 543"/>
                <a:gd name="T110" fmla="*/ 12 w 110"/>
                <a:gd name="T111" fmla="*/ 118 h 543"/>
                <a:gd name="T112" fmla="*/ 13 w 110"/>
                <a:gd name="T113" fmla="*/ 111 h 543"/>
                <a:gd name="T114" fmla="*/ 14 w 110"/>
                <a:gd name="T115" fmla="*/ 91 h 543"/>
                <a:gd name="T116" fmla="*/ 12 w 110"/>
                <a:gd name="T117" fmla="*/ 67 h 543"/>
                <a:gd name="T118" fmla="*/ 12 w 110"/>
                <a:gd name="T119" fmla="*/ 48 h 543"/>
                <a:gd name="T120" fmla="*/ 14 w 110"/>
                <a:gd name="T121" fmla="*/ 29 h 543"/>
                <a:gd name="T122" fmla="*/ 14 w 110"/>
                <a:gd name="T123" fmla="*/ 1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0" h="543">
                  <a:moveTo>
                    <a:pt x="22" y="0"/>
                  </a:moveTo>
                  <a:lnTo>
                    <a:pt x="16" y="0"/>
                  </a:lnTo>
                  <a:lnTo>
                    <a:pt x="16" y="3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4" y="8"/>
                  </a:lnTo>
                  <a:lnTo>
                    <a:pt x="18" y="8"/>
                  </a:lnTo>
                  <a:lnTo>
                    <a:pt x="18" y="4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8" y="5"/>
                  </a:lnTo>
                  <a:lnTo>
                    <a:pt x="17" y="3"/>
                  </a:lnTo>
                  <a:lnTo>
                    <a:pt x="9" y="10"/>
                  </a:lnTo>
                  <a:lnTo>
                    <a:pt x="18" y="10"/>
                  </a:lnTo>
                  <a:lnTo>
                    <a:pt x="18" y="6"/>
                  </a:lnTo>
                  <a:lnTo>
                    <a:pt x="16" y="6"/>
                  </a:lnTo>
                  <a:lnTo>
                    <a:pt x="16" y="9"/>
                  </a:lnTo>
                  <a:lnTo>
                    <a:pt x="18" y="12"/>
                  </a:lnTo>
                  <a:lnTo>
                    <a:pt x="19" y="9"/>
                  </a:lnTo>
                  <a:lnTo>
                    <a:pt x="19" y="6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7" y="14"/>
                  </a:lnTo>
                  <a:lnTo>
                    <a:pt x="17" y="10"/>
                  </a:lnTo>
                  <a:lnTo>
                    <a:pt x="14" y="10"/>
                  </a:lnTo>
                  <a:lnTo>
                    <a:pt x="14" y="13"/>
                  </a:lnTo>
                  <a:lnTo>
                    <a:pt x="17" y="16"/>
                  </a:lnTo>
                  <a:lnTo>
                    <a:pt x="18" y="13"/>
                  </a:lnTo>
                  <a:lnTo>
                    <a:pt x="18" y="10"/>
                  </a:lnTo>
                  <a:lnTo>
                    <a:pt x="16" y="10"/>
                  </a:lnTo>
                  <a:lnTo>
                    <a:pt x="13" y="13"/>
                  </a:lnTo>
                  <a:lnTo>
                    <a:pt x="13" y="21"/>
                  </a:lnTo>
                  <a:lnTo>
                    <a:pt x="17" y="21"/>
                  </a:lnTo>
                  <a:lnTo>
                    <a:pt x="17" y="17"/>
                  </a:lnTo>
                  <a:lnTo>
                    <a:pt x="14" y="17"/>
                  </a:lnTo>
                  <a:lnTo>
                    <a:pt x="14" y="19"/>
                  </a:lnTo>
                  <a:lnTo>
                    <a:pt x="17" y="19"/>
                  </a:lnTo>
                  <a:lnTo>
                    <a:pt x="16" y="17"/>
                  </a:lnTo>
                  <a:lnTo>
                    <a:pt x="13" y="19"/>
                  </a:lnTo>
                  <a:lnTo>
                    <a:pt x="13" y="22"/>
                  </a:lnTo>
                  <a:lnTo>
                    <a:pt x="16" y="22"/>
                  </a:lnTo>
                  <a:lnTo>
                    <a:pt x="16" y="19"/>
                  </a:lnTo>
                  <a:lnTo>
                    <a:pt x="6" y="19"/>
                  </a:lnTo>
                  <a:lnTo>
                    <a:pt x="13" y="25"/>
                  </a:lnTo>
                  <a:lnTo>
                    <a:pt x="14" y="26"/>
                  </a:lnTo>
                  <a:lnTo>
                    <a:pt x="16" y="23"/>
                  </a:lnTo>
                  <a:lnTo>
                    <a:pt x="13" y="23"/>
                  </a:lnTo>
                  <a:lnTo>
                    <a:pt x="13" y="26"/>
                  </a:lnTo>
                  <a:lnTo>
                    <a:pt x="16" y="29"/>
                  </a:lnTo>
                  <a:lnTo>
                    <a:pt x="17" y="26"/>
                  </a:lnTo>
                  <a:lnTo>
                    <a:pt x="17" y="23"/>
                  </a:lnTo>
                  <a:lnTo>
                    <a:pt x="13" y="23"/>
                  </a:lnTo>
                  <a:lnTo>
                    <a:pt x="13" y="27"/>
                  </a:lnTo>
                  <a:lnTo>
                    <a:pt x="16" y="27"/>
                  </a:lnTo>
                  <a:lnTo>
                    <a:pt x="14" y="25"/>
                  </a:lnTo>
                  <a:lnTo>
                    <a:pt x="12" y="27"/>
                  </a:lnTo>
                  <a:lnTo>
                    <a:pt x="12" y="34"/>
                  </a:lnTo>
                  <a:lnTo>
                    <a:pt x="16" y="34"/>
                  </a:lnTo>
                  <a:lnTo>
                    <a:pt x="16" y="30"/>
                  </a:lnTo>
                  <a:lnTo>
                    <a:pt x="13" y="30"/>
                  </a:lnTo>
                  <a:lnTo>
                    <a:pt x="13" y="35"/>
                  </a:lnTo>
                  <a:lnTo>
                    <a:pt x="17" y="35"/>
                  </a:lnTo>
                  <a:lnTo>
                    <a:pt x="17" y="31"/>
                  </a:lnTo>
                  <a:lnTo>
                    <a:pt x="14" y="31"/>
                  </a:lnTo>
                  <a:lnTo>
                    <a:pt x="14" y="32"/>
                  </a:lnTo>
                  <a:lnTo>
                    <a:pt x="17" y="32"/>
                  </a:lnTo>
                  <a:lnTo>
                    <a:pt x="17" y="30"/>
                  </a:lnTo>
                  <a:lnTo>
                    <a:pt x="14" y="30"/>
                  </a:lnTo>
                  <a:lnTo>
                    <a:pt x="12" y="31"/>
                  </a:lnTo>
                  <a:lnTo>
                    <a:pt x="10" y="31"/>
                  </a:lnTo>
                  <a:lnTo>
                    <a:pt x="10" y="39"/>
                  </a:lnTo>
                  <a:lnTo>
                    <a:pt x="16" y="39"/>
                  </a:lnTo>
                  <a:lnTo>
                    <a:pt x="16" y="35"/>
                  </a:lnTo>
                  <a:lnTo>
                    <a:pt x="14" y="38"/>
                  </a:lnTo>
                  <a:lnTo>
                    <a:pt x="16" y="39"/>
                  </a:lnTo>
                  <a:lnTo>
                    <a:pt x="17" y="36"/>
                  </a:lnTo>
                  <a:lnTo>
                    <a:pt x="16" y="34"/>
                  </a:lnTo>
                  <a:lnTo>
                    <a:pt x="14" y="35"/>
                  </a:lnTo>
                  <a:lnTo>
                    <a:pt x="16" y="38"/>
                  </a:lnTo>
                  <a:lnTo>
                    <a:pt x="14" y="35"/>
                  </a:lnTo>
                  <a:lnTo>
                    <a:pt x="12" y="36"/>
                  </a:lnTo>
                  <a:lnTo>
                    <a:pt x="13" y="43"/>
                  </a:lnTo>
                  <a:lnTo>
                    <a:pt x="14" y="43"/>
                  </a:lnTo>
                  <a:lnTo>
                    <a:pt x="14" y="39"/>
                  </a:lnTo>
                  <a:lnTo>
                    <a:pt x="12" y="39"/>
                  </a:lnTo>
                  <a:lnTo>
                    <a:pt x="12" y="41"/>
                  </a:lnTo>
                  <a:lnTo>
                    <a:pt x="14" y="44"/>
                  </a:lnTo>
                  <a:lnTo>
                    <a:pt x="16" y="41"/>
                  </a:lnTo>
                  <a:lnTo>
                    <a:pt x="13" y="41"/>
                  </a:lnTo>
                  <a:lnTo>
                    <a:pt x="13" y="43"/>
                  </a:lnTo>
                  <a:lnTo>
                    <a:pt x="16" y="43"/>
                  </a:lnTo>
                  <a:lnTo>
                    <a:pt x="16" y="40"/>
                  </a:lnTo>
                  <a:lnTo>
                    <a:pt x="12" y="40"/>
                  </a:lnTo>
                  <a:lnTo>
                    <a:pt x="12" y="48"/>
                  </a:lnTo>
                  <a:lnTo>
                    <a:pt x="14" y="48"/>
                  </a:lnTo>
                  <a:lnTo>
                    <a:pt x="14" y="45"/>
                  </a:lnTo>
                  <a:lnTo>
                    <a:pt x="9" y="45"/>
                  </a:lnTo>
                  <a:lnTo>
                    <a:pt x="9" y="53"/>
                  </a:lnTo>
                  <a:lnTo>
                    <a:pt x="16" y="53"/>
                  </a:lnTo>
                  <a:lnTo>
                    <a:pt x="16" y="49"/>
                  </a:lnTo>
                  <a:lnTo>
                    <a:pt x="13" y="49"/>
                  </a:lnTo>
                  <a:lnTo>
                    <a:pt x="13" y="52"/>
                  </a:lnTo>
                  <a:lnTo>
                    <a:pt x="16" y="52"/>
                  </a:lnTo>
                  <a:lnTo>
                    <a:pt x="14" y="49"/>
                  </a:lnTo>
                  <a:lnTo>
                    <a:pt x="10" y="53"/>
                  </a:lnTo>
                  <a:lnTo>
                    <a:pt x="5" y="57"/>
                  </a:lnTo>
                  <a:lnTo>
                    <a:pt x="12" y="60"/>
                  </a:lnTo>
                  <a:lnTo>
                    <a:pt x="16" y="61"/>
                  </a:lnTo>
                  <a:lnTo>
                    <a:pt x="16" y="57"/>
                  </a:lnTo>
                  <a:lnTo>
                    <a:pt x="14" y="54"/>
                  </a:lnTo>
                  <a:lnTo>
                    <a:pt x="12" y="56"/>
                  </a:lnTo>
                  <a:lnTo>
                    <a:pt x="13" y="62"/>
                  </a:lnTo>
                  <a:lnTo>
                    <a:pt x="16" y="62"/>
                  </a:lnTo>
                  <a:lnTo>
                    <a:pt x="16" y="58"/>
                  </a:lnTo>
                  <a:lnTo>
                    <a:pt x="13" y="58"/>
                  </a:lnTo>
                  <a:lnTo>
                    <a:pt x="13" y="60"/>
                  </a:lnTo>
                  <a:lnTo>
                    <a:pt x="16" y="60"/>
                  </a:lnTo>
                  <a:lnTo>
                    <a:pt x="14" y="57"/>
                  </a:lnTo>
                  <a:lnTo>
                    <a:pt x="12" y="58"/>
                  </a:lnTo>
                  <a:lnTo>
                    <a:pt x="13" y="65"/>
                  </a:lnTo>
                  <a:lnTo>
                    <a:pt x="14" y="65"/>
                  </a:lnTo>
                  <a:lnTo>
                    <a:pt x="14" y="61"/>
                  </a:lnTo>
                  <a:lnTo>
                    <a:pt x="12" y="61"/>
                  </a:lnTo>
                  <a:lnTo>
                    <a:pt x="12" y="62"/>
                  </a:lnTo>
                  <a:lnTo>
                    <a:pt x="14" y="62"/>
                  </a:lnTo>
                  <a:lnTo>
                    <a:pt x="14" y="60"/>
                  </a:lnTo>
                  <a:lnTo>
                    <a:pt x="4" y="60"/>
                  </a:lnTo>
                  <a:lnTo>
                    <a:pt x="10" y="65"/>
                  </a:lnTo>
                  <a:lnTo>
                    <a:pt x="12" y="66"/>
                  </a:lnTo>
                  <a:lnTo>
                    <a:pt x="13" y="63"/>
                  </a:lnTo>
                  <a:lnTo>
                    <a:pt x="10" y="63"/>
                  </a:lnTo>
                  <a:lnTo>
                    <a:pt x="10" y="69"/>
                  </a:lnTo>
                  <a:lnTo>
                    <a:pt x="14" y="69"/>
                  </a:lnTo>
                  <a:lnTo>
                    <a:pt x="14" y="65"/>
                  </a:lnTo>
                  <a:lnTo>
                    <a:pt x="12" y="65"/>
                  </a:lnTo>
                  <a:lnTo>
                    <a:pt x="12" y="67"/>
                  </a:lnTo>
                  <a:lnTo>
                    <a:pt x="14" y="67"/>
                  </a:lnTo>
                  <a:lnTo>
                    <a:pt x="14" y="65"/>
                  </a:lnTo>
                  <a:lnTo>
                    <a:pt x="10" y="65"/>
                  </a:lnTo>
                  <a:lnTo>
                    <a:pt x="10" y="69"/>
                  </a:lnTo>
                  <a:lnTo>
                    <a:pt x="13" y="69"/>
                  </a:lnTo>
                  <a:lnTo>
                    <a:pt x="12" y="66"/>
                  </a:lnTo>
                  <a:lnTo>
                    <a:pt x="4" y="74"/>
                  </a:lnTo>
                  <a:lnTo>
                    <a:pt x="13" y="74"/>
                  </a:lnTo>
                  <a:lnTo>
                    <a:pt x="13" y="70"/>
                  </a:lnTo>
                  <a:lnTo>
                    <a:pt x="12" y="73"/>
                  </a:lnTo>
                  <a:lnTo>
                    <a:pt x="13" y="74"/>
                  </a:lnTo>
                  <a:lnTo>
                    <a:pt x="14" y="71"/>
                  </a:lnTo>
                  <a:lnTo>
                    <a:pt x="14" y="69"/>
                  </a:lnTo>
                  <a:lnTo>
                    <a:pt x="10" y="69"/>
                  </a:lnTo>
                  <a:lnTo>
                    <a:pt x="10" y="74"/>
                  </a:lnTo>
                  <a:lnTo>
                    <a:pt x="13" y="76"/>
                  </a:lnTo>
                  <a:lnTo>
                    <a:pt x="14" y="74"/>
                  </a:lnTo>
                  <a:lnTo>
                    <a:pt x="14" y="71"/>
                  </a:lnTo>
                  <a:lnTo>
                    <a:pt x="12" y="71"/>
                  </a:lnTo>
                  <a:lnTo>
                    <a:pt x="8" y="75"/>
                  </a:lnTo>
                  <a:lnTo>
                    <a:pt x="12" y="79"/>
                  </a:lnTo>
                  <a:lnTo>
                    <a:pt x="13" y="76"/>
                  </a:lnTo>
                  <a:lnTo>
                    <a:pt x="13" y="74"/>
                  </a:lnTo>
                  <a:lnTo>
                    <a:pt x="12" y="74"/>
                  </a:lnTo>
                  <a:lnTo>
                    <a:pt x="10" y="80"/>
                  </a:lnTo>
                  <a:lnTo>
                    <a:pt x="13" y="82"/>
                  </a:lnTo>
                  <a:lnTo>
                    <a:pt x="16" y="82"/>
                  </a:lnTo>
                  <a:lnTo>
                    <a:pt x="16" y="78"/>
                  </a:lnTo>
                  <a:lnTo>
                    <a:pt x="13" y="78"/>
                  </a:lnTo>
                  <a:lnTo>
                    <a:pt x="13" y="79"/>
                  </a:lnTo>
                  <a:lnTo>
                    <a:pt x="16" y="79"/>
                  </a:lnTo>
                  <a:lnTo>
                    <a:pt x="14" y="76"/>
                  </a:lnTo>
                  <a:lnTo>
                    <a:pt x="13" y="78"/>
                  </a:lnTo>
                  <a:lnTo>
                    <a:pt x="14" y="80"/>
                  </a:lnTo>
                  <a:lnTo>
                    <a:pt x="14" y="78"/>
                  </a:lnTo>
                  <a:lnTo>
                    <a:pt x="9" y="78"/>
                  </a:lnTo>
                  <a:lnTo>
                    <a:pt x="9" y="84"/>
                  </a:lnTo>
                  <a:lnTo>
                    <a:pt x="12" y="87"/>
                  </a:lnTo>
                  <a:lnTo>
                    <a:pt x="13" y="84"/>
                  </a:lnTo>
                  <a:lnTo>
                    <a:pt x="10" y="84"/>
                  </a:lnTo>
                  <a:lnTo>
                    <a:pt x="10" y="87"/>
                  </a:lnTo>
                  <a:lnTo>
                    <a:pt x="13" y="87"/>
                  </a:lnTo>
                  <a:lnTo>
                    <a:pt x="12" y="84"/>
                  </a:lnTo>
                  <a:lnTo>
                    <a:pt x="6" y="89"/>
                  </a:lnTo>
                  <a:lnTo>
                    <a:pt x="10" y="92"/>
                  </a:lnTo>
                  <a:lnTo>
                    <a:pt x="13" y="93"/>
                  </a:lnTo>
                  <a:lnTo>
                    <a:pt x="14" y="89"/>
                  </a:lnTo>
                  <a:lnTo>
                    <a:pt x="12" y="89"/>
                  </a:lnTo>
                  <a:lnTo>
                    <a:pt x="12" y="91"/>
                  </a:lnTo>
                  <a:lnTo>
                    <a:pt x="14" y="91"/>
                  </a:lnTo>
                  <a:lnTo>
                    <a:pt x="14" y="88"/>
                  </a:lnTo>
                  <a:lnTo>
                    <a:pt x="8" y="88"/>
                  </a:lnTo>
                  <a:lnTo>
                    <a:pt x="8" y="96"/>
                  </a:lnTo>
                  <a:lnTo>
                    <a:pt x="12" y="96"/>
                  </a:lnTo>
                  <a:lnTo>
                    <a:pt x="12" y="92"/>
                  </a:lnTo>
                  <a:lnTo>
                    <a:pt x="10" y="95"/>
                  </a:lnTo>
                  <a:lnTo>
                    <a:pt x="12" y="96"/>
                  </a:lnTo>
                  <a:lnTo>
                    <a:pt x="13" y="93"/>
                  </a:lnTo>
                  <a:lnTo>
                    <a:pt x="10" y="93"/>
                  </a:lnTo>
                  <a:lnTo>
                    <a:pt x="10" y="97"/>
                  </a:lnTo>
                  <a:lnTo>
                    <a:pt x="13" y="97"/>
                  </a:lnTo>
                  <a:lnTo>
                    <a:pt x="13" y="95"/>
                  </a:lnTo>
                  <a:lnTo>
                    <a:pt x="9" y="95"/>
                  </a:lnTo>
                  <a:lnTo>
                    <a:pt x="9" y="102"/>
                  </a:lnTo>
                  <a:lnTo>
                    <a:pt x="13" y="102"/>
                  </a:lnTo>
                  <a:lnTo>
                    <a:pt x="13" y="98"/>
                  </a:lnTo>
                  <a:lnTo>
                    <a:pt x="12" y="96"/>
                  </a:lnTo>
                  <a:lnTo>
                    <a:pt x="6" y="101"/>
                  </a:lnTo>
                  <a:lnTo>
                    <a:pt x="10" y="105"/>
                  </a:lnTo>
                  <a:lnTo>
                    <a:pt x="10" y="106"/>
                  </a:lnTo>
                  <a:lnTo>
                    <a:pt x="13" y="106"/>
                  </a:lnTo>
                  <a:lnTo>
                    <a:pt x="13" y="102"/>
                  </a:lnTo>
                  <a:lnTo>
                    <a:pt x="12" y="100"/>
                  </a:lnTo>
                  <a:lnTo>
                    <a:pt x="9" y="102"/>
                  </a:lnTo>
                  <a:lnTo>
                    <a:pt x="9" y="105"/>
                  </a:lnTo>
                  <a:lnTo>
                    <a:pt x="12" y="105"/>
                  </a:lnTo>
                  <a:lnTo>
                    <a:pt x="10" y="102"/>
                  </a:lnTo>
                  <a:lnTo>
                    <a:pt x="8" y="104"/>
                  </a:lnTo>
                  <a:lnTo>
                    <a:pt x="9" y="110"/>
                  </a:lnTo>
                  <a:lnTo>
                    <a:pt x="13" y="111"/>
                  </a:lnTo>
                  <a:lnTo>
                    <a:pt x="13" y="105"/>
                  </a:lnTo>
                  <a:lnTo>
                    <a:pt x="8" y="105"/>
                  </a:lnTo>
                  <a:lnTo>
                    <a:pt x="8" y="113"/>
                  </a:lnTo>
                  <a:lnTo>
                    <a:pt x="12" y="113"/>
                  </a:lnTo>
                  <a:lnTo>
                    <a:pt x="12" y="109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12" y="110"/>
                  </a:lnTo>
                  <a:lnTo>
                    <a:pt x="12" y="108"/>
                  </a:lnTo>
                  <a:lnTo>
                    <a:pt x="9" y="108"/>
                  </a:lnTo>
                  <a:lnTo>
                    <a:pt x="4" y="113"/>
                  </a:lnTo>
                  <a:lnTo>
                    <a:pt x="8" y="115"/>
                  </a:lnTo>
                  <a:lnTo>
                    <a:pt x="10" y="117"/>
                  </a:lnTo>
                  <a:lnTo>
                    <a:pt x="13" y="117"/>
                  </a:lnTo>
                  <a:lnTo>
                    <a:pt x="13" y="113"/>
                  </a:lnTo>
                  <a:lnTo>
                    <a:pt x="12" y="110"/>
                  </a:lnTo>
                  <a:lnTo>
                    <a:pt x="10" y="111"/>
                  </a:lnTo>
                  <a:lnTo>
                    <a:pt x="12" y="114"/>
                  </a:lnTo>
                  <a:lnTo>
                    <a:pt x="12" y="111"/>
                  </a:lnTo>
                  <a:lnTo>
                    <a:pt x="8" y="111"/>
                  </a:lnTo>
                  <a:lnTo>
                    <a:pt x="8" y="119"/>
                  </a:lnTo>
                  <a:lnTo>
                    <a:pt x="12" y="119"/>
                  </a:lnTo>
                  <a:lnTo>
                    <a:pt x="12" y="115"/>
                  </a:lnTo>
                  <a:lnTo>
                    <a:pt x="10" y="113"/>
                  </a:lnTo>
                  <a:lnTo>
                    <a:pt x="9" y="114"/>
                  </a:lnTo>
                  <a:lnTo>
                    <a:pt x="10" y="117"/>
                  </a:lnTo>
                  <a:lnTo>
                    <a:pt x="10" y="114"/>
                  </a:lnTo>
                  <a:lnTo>
                    <a:pt x="1" y="114"/>
                  </a:lnTo>
                  <a:lnTo>
                    <a:pt x="8" y="119"/>
                  </a:lnTo>
                  <a:lnTo>
                    <a:pt x="10" y="122"/>
                  </a:lnTo>
                  <a:lnTo>
                    <a:pt x="10" y="123"/>
                  </a:lnTo>
                  <a:lnTo>
                    <a:pt x="13" y="123"/>
                  </a:lnTo>
                  <a:lnTo>
                    <a:pt x="13" y="119"/>
                  </a:lnTo>
                  <a:lnTo>
                    <a:pt x="12" y="117"/>
                  </a:lnTo>
                  <a:lnTo>
                    <a:pt x="4" y="124"/>
                  </a:lnTo>
                  <a:lnTo>
                    <a:pt x="13" y="124"/>
                  </a:lnTo>
                  <a:lnTo>
                    <a:pt x="13" y="120"/>
                  </a:lnTo>
                  <a:lnTo>
                    <a:pt x="10" y="120"/>
                  </a:lnTo>
                  <a:lnTo>
                    <a:pt x="10" y="122"/>
                  </a:lnTo>
                  <a:lnTo>
                    <a:pt x="13" y="122"/>
                  </a:lnTo>
                  <a:lnTo>
                    <a:pt x="13" y="119"/>
                  </a:lnTo>
                  <a:lnTo>
                    <a:pt x="9" y="120"/>
                  </a:lnTo>
                  <a:lnTo>
                    <a:pt x="9" y="127"/>
                  </a:lnTo>
                  <a:lnTo>
                    <a:pt x="12" y="127"/>
                  </a:lnTo>
                  <a:lnTo>
                    <a:pt x="12" y="123"/>
                  </a:lnTo>
                  <a:lnTo>
                    <a:pt x="9" y="123"/>
                  </a:lnTo>
                  <a:lnTo>
                    <a:pt x="9" y="124"/>
                  </a:lnTo>
                  <a:lnTo>
                    <a:pt x="12" y="124"/>
                  </a:lnTo>
                  <a:lnTo>
                    <a:pt x="12" y="122"/>
                  </a:lnTo>
                  <a:lnTo>
                    <a:pt x="3" y="122"/>
                  </a:lnTo>
                  <a:lnTo>
                    <a:pt x="9" y="127"/>
                  </a:lnTo>
                  <a:lnTo>
                    <a:pt x="10" y="128"/>
                  </a:lnTo>
                  <a:lnTo>
                    <a:pt x="12" y="126"/>
                  </a:lnTo>
                  <a:lnTo>
                    <a:pt x="10" y="123"/>
                  </a:lnTo>
                  <a:lnTo>
                    <a:pt x="9" y="124"/>
                  </a:lnTo>
                  <a:lnTo>
                    <a:pt x="10" y="127"/>
                  </a:lnTo>
                  <a:lnTo>
                    <a:pt x="10" y="124"/>
                  </a:lnTo>
                  <a:lnTo>
                    <a:pt x="9" y="124"/>
                  </a:lnTo>
                  <a:lnTo>
                    <a:pt x="8" y="131"/>
                  </a:lnTo>
                  <a:lnTo>
                    <a:pt x="10" y="132"/>
                  </a:lnTo>
                  <a:lnTo>
                    <a:pt x="12" y="128"/>
                  </a:lnTo>
                  <a:lnTo>
                    <a:pt x="12" y="126"/>
                  </a:lnTo>
                  <a:lnTo>
                    <a:pt x="8" y="126"/>
                  </a:lnTo>
                  <a:lnTo>
                    <a:pt x="8" y="131"/>
                  </a:lnTo>
                  <a:lnTo>
                    <a:pt x="10" y="133"/>
                  </a:lnTo>
                  <a:lnTo>
                    <a:pt x="12" y="131"/>
                  </a:lnTo>
                  <a:lnTo>
                    <a:pt x="9" y="131"/>
                  </a:lnTo>
                  <a:lnTo>
                    <a:pt x="9" y="133"/>
                  </a:lnTo>
                  <a:lnTo>
                    <a:pt x="12" y="133"/>
                  </a:lnTo>
                  <a:lnTo>
                    <a:pt x="12" y="131"/>
                  </a:lnTo>
                  <a:lnTo>
                    <a:pt x="6" y="131"/>
                  </a:lnTo>
                  <a:lnTo>
                    <a:pt x="6" y="137"/>
                  </a:lnTo>
                  <a:lnTo>
                    <a:pt x="8" y="139"/>
                  </a:lnTo>
                  <a:lnTo>
                    <a:pt x="10" y="140"/>
                  </a:lnTo>
                  <a:lnTo>
                    <a:pt x="12" y="136"/>
                  </a:lnTo>
                  <a:lnTo>
                    <a:pt x="10" y="133"/>
                  </a:lnTo>
                  <a:lnTo>
                    <a:pt x="8" y="135"/>
                  </a:lnTo>
                  <a:lnTo>
                    <a:pt x="9" y="141"/>
                  </a:lnTo>
                  <a:lnTo>
                    <a:pt x="10" y="141"/>
                  </a:lnTo>
                  <a:lnTo>
                    <a:pt x="10" y="137"/>
                  </a:lnTo>
                  <a:lnTo>
                    <a:pt x="8" y="137"/>
                  </a:lnTo>
                  <a:lnTo>
                    <a:pt x="8" y="141"/>
                  </a:lnTo>
                  <a:lnTo>
                    <a:pt x="10" y="144"/>
                  </a:lnTo>
                  <a:lnTo>
                    <a:pt x="12" y="141"/>
                  </a:lnTo>
                  <a:lnTo>
                    <a:pt x="12" y="139"/>
                  </a:lnTo>
                  <a:lnTo>
                    <a:pt x="6" y="139"/>
                  </a:lnTo>
                  <a:lnTo>
                    <a:pt x="6" y="146"/>
                  </a:lnTo>
                  <a:lnTo>
                    <a:pt x="10" y="146"/>
                  </a:lnTo>
                  <a:lnTo>
                    <a:pt x="10" y="143"/>
                  </a:lnTo>
                  <a:lnTo>
                    <a:pt x="8" y="143"/>
                  </a:lnTo>
                  <a:lnTo>
                    <a:pt x="8" y="145"/>
                  </a:lnTo>
                  <a:lnTo>
                    <a:pt x="10" y="145"/>
                  </a:lnTo>
                  <a:lnTo>
                    <a:pt x="10" y="143"/>
                  </a:lnTo>
                  <a:lnTo>
                    <a:pt x="6" y="143"/>
                  </a:lnTo>
                  <a:lnTo>
                    <a:pt x="6" y="150"/>
                  </a:lnTo>
                  <a:lnTo>
                    <a:pt x="12" y="150"/>
                  </a:lnTo>
                  <a:lnTo>
                    <a:pt x="12" y="146"/>
                  </a:lnTo>
                  <a:lnTo>
                    <a:pt x="9" y="146"/>
                  </a:lnTo>
                  <a:lnTo>
                    <a:pt x="9" y="148"/>
                  </a:lnTo>
                  <a:lnTo>
                    <a:pt x="12" y="148"/>
                  </a:lnTo>
                  <a:lnTo>
                    <a:pt x="10" y="145"/>
                  </a:lnTo>
                  <a:lnTo>
                    <a:pt x="6" y="149"/>
                  </a:lnTo>
                  <a:lnTo>
                    <a:pt x="10" y="153"/>
                  </a:lnTo>
                  <a:lnTo>
                    <a:pt x="12" y="150"/>
                  </a:lnTo>
                  <a:lnTo>
                    <a:pt x="10" y="148"/>
                  </a:lnTo>
                  <a:lnTo>
                    <a:pt x="5" y="153"/>
                  </a:lnTo>
                  <a:lnTo>
                    <a:pt x="9" y="157"/>
                  </a:lnTo>
                  <a:lnTo>
                    <a:pt x="10" y="154"/>
                  </a:lnTo>
                  <a:lnTo>
                    <a:pt x="8" y="154"/>
                  </a:lnTo>
                  <a:lnTo>
                    <a:pt x="8" y="155"/>
                  </a:lnTo>
                  <a:lnTo>
                    <a:pt x="10" y="155"/>
                  </a:lnTo>
                  <a:lnTo>
                    <a:pt x="10" y="153"/>
                  </a:lnTo>
                  <a:lnTo>
                    <a:pt x="0" y="153"/>
                  </a:lnTo>
                  <a:lnTo>
                    <a:pt x="6" y="158"/>
                  </a:lnTo>
                  <a:lnTo>
                    <a:pt x="8" y="159"/>
                  </a:lnTo>
                  <a:lnTo>
                    <a:pt x="8" y="161"/>
                  </a:lnTo>
                  <a:lnTo>
                    <a:pt x="10" y="162"/>
                  </a:lnTo>
                  <a:lnTo>
                    <a:pt x="12" y="158"/>
                  </a:lnTo>
                  <a:lnTo>
                    <a:pt x="12" y="155"/>
                  </a:lnTo>
                  <a:lnTo>
                    <a:pt x="6" y="155"/>
                  </a:lnTo>
                  <a:lnTo>
                    <a:pt x="6" y="165"/>
                  </a:lnTo>
                  <a:lnTo>
                    <a:pt x="10" y="165"/>
                  </a:lnTo>
                  <a:lnTo>
                    <a:pt x="10" y="161"/>
                  </a:lnTo>
                  <a:lnTo>
                    <a:pt x="8" y="161"/>
                  </a:lnTo>
                  <a:lnTo>
                    <a:pt x="8" y="162"/>
                  </a:lnTo>
                  <a:lnTo>
                    <a:pt x="10" y="162"/>
                  </a:lnTo>
                  <a:lnTo>
                    <a:pt x="10" y="159"/>
                  </a:lnTo>
                  <a:lnTo>
                    <a:pt x="8" y="159"/>
                  </a:lnTo>
                  <a:lnTo>
                    <a:pt x="3" y="165"/>
                  </a:lnTo>
                  <a:lnTo>
                    <a:pt x="6" y="167"/>
                  </a:lnTo>
                  <a:lnTo>
                    <a:pt x="9" y="168"/>
                  </a:lnTo>
                  <a:lnTo>
                    <a:pt x="10" y="165"/>
                  </a:lnTo>
                  <a:lnTo>
                    <a:pt x="8" y="165"/>
                  </a:lnTo>
                  <a:lnTo>
                    <a:pt x="8" y="167"/>
                  </a:lnTo>
                  <a:lnTo>
                    <a:pt x="10" y="167"/>
                  </a:lnTo>
                  <a:lnTo>
                    <a:pt x="9" y="165"/>
                  </a:lnTo>
                  <a:lnTo>
                    <a:pt x="5" y="168"/>
                  </a:lnTo>
                  <a:lnTo>
                    <a:pt x="9" y="172"/>
                  </a:lnTo>
                  <a:lnTo>
                    <a:pt x="10" y="170"/>
                  </a:lnTo>
                  <a:lnTo>
                    <a:pt x="10" y="167"/>
                  </a:lnTo>
                  <a:lnTo>
                    <a:pt x="6" y="167"/>
                  </a:lnTo>
                  <a:lnTo>
                    <a:pt x="6" y="180"/>
                  </a:lnTo>
                  <a:lnTo>
                    <a:pt x="12" y="180"/>
                  </a:lnTo>
                  <a:lnTo>
                    <a:pt x="12" y="176"/>
                  </a:lnTo>
                  <a:lnTo>
                    <a:pt x="10" y="174"/>
                  </a:lnTo>
                  <a:lnTo>
                    <a:pt x="8" y="175"/>
                  </a:lnTo>
                  <a:lnTo>
                    <a:pt x="6" y="175"/>
                  </a:lnTo>
                  <a:lnTo>
                    <a:pt x="6" y="184"/>
                  </a:lnTo>
                  <a:lnTo>
                    <a:pt x="10" y="184"/>
                  </a:lnTo>
                  <a:lnTo>
                    <a:pt x="10" y="180"/>
                  </a:lnTo>
                  <a:lnTo>
                    <a:pt x="8" y="180"/>
                  </a:lnTo>
                  <a:lnTo>
                    <a:pt x="8" y="181"/>
                  </a:lnTo>
                  <a:lnTo>
                    <a:pt x="10" y="181"/>
                  </a:lnTo>
                  <a:lnTo>
                    <a:pt x="9" y="179"/>
                  </a:lnTo>
                  <a:lnTo>
                    <a:pt x="6" y="181"/>
                  </a:lnTo>
                  <a:lnTo>
                    <a:pt x="6" y="188"/>
                  </a:lnTo>
                  <a:lnTo>
                    <a:pt x="10" y="188"/>
                  </a:lnTo>
                  <a:lnTo>
                    <a:pt x="10" y="184"/>
                  </a:lnTo>
                  <a:lnTo>
                    <a:pt x="9" y="181"/>
                  </a:lnTo>
                  <a:lnTo>
                    <a:pt x="1" y="189"/>
                  </a:lnTo>
                  <a:lnTo>
                    <a:pt x="10" y="189"/>
                  </a:lnTo>
                  <a:lnTo>
                    <a:pt x="10" y="185"/>
                  </a:lnTo>
                  <a:lnTo>
                    <a:pt x="9" y="188"/>
                  </a:lnTo>
                  <a:lnTo>
                    <a:pt x="10" y="189"/>
                  </a:lnTo>
                  <a:lnTo>
                    <a:pt x="12" y="187"/>
                  </a:lnTo>
                  <a:lnTo>
                    <a:pt x="9" y="187"/>
                  </a:lnTo>
                  <a:lnTo>
                    <a:pt x="9" y="189"/>
                  </a:lnTo>
                  <a:lnTo>
                    <a:pt x="12" y="189"/>
                  </a:lnTo>
                  <a:lnTo>
                    <a:pt x="10" y="187"/>
                  </a:lnTo>
                  <a:lnTo>
                    <a:pt x="8" y="188"/>
                  </a:lnTo>
                  <a:lnTo>
                    <a:pt x="9" y="194"/>
                  </a:lnTo>
                  <a:lnTo>
                    <a:pt x="13" y="194"/>
                  </a:lnTo>
                  <a:lnTo>
                    <a:pt x="13" y="190"/>
                  </a:lnTo>
                  <a:lnTo>
                    <a:pt x="10" y="190"/>
                  </a:lnTo>
                  <a:lnTo>
                    <a:pt x="10" y="192"/>
                  </a:lnTo>
                  <a:lnTo>
                    <a:pt x="13" y="192"/>
                  </a:lnTo>
                  <a:lnTo>
                    <a:pt x="13" y="189"/>
                  </a:lnTo>
                  <a:lnTo>
                    <a:pt x="9" y="189"/>
                  </a:lnTo>
                  <a:lnTo>
                    <a:pt x="9" y="198"/>
                  </a:lnTo>
                  <a:lnTo>
                    <a:pt x="13" y="198"/>
                  </a:lnTo>
                  <a:lnTo>
                    <a:pt x="13" y="194"/>
                  </a:lnTo>
                  <a:lnTo>
                    <a:pt x="10" y="194"/>
                  </a:lnTo>
                  <a:lnTo>
                    <a:pt x="10" y="197"/>
                  </a:lnTo>
                  <a:lnTo>
                    <a:pt x="13" y="197"/>
                  </a:lnTo>
                  <a:lnTo>
                    <a:pt x="13" y="194"/>
                  </a:lnTo>
                  <a:lnTo>
                    <a:pt x="9" y="194"/>
                  </a:lnTo>
                  <a:lnTo>
                    <a:pt x="9" y="201"/>
                  </a:lnTo>
                  <a:lnTo>
                    <a:pt x="12" y="201"/>
                  </a:lnTo>
                  <a:lnTo>
                    <a:pt x="10" y="198"/>
                  </a:lnTo>
                  <a:lnTo>
                    <a:pt x="3" y="206"/>
                  </a:lnTo>
                  <a:lnTo>
                    <a:pt x="14" y="206"/>
                  </a:lnTo>
                  <a:lnTo>
                    <a:pt x="14" y="202"/>
                  </a:lnTo>
                  <a:lnTo>
                    <a:pt x="12" y="202"/>
                  </a:lnTo>
                  <a:lnTo>
                    <a:pt x="12" y="203"/>
                  </a:lnTo>
                  <a:lnTo>
                    <a:pt x="14" y="203"/>
                  </a:lnTo>
                  <a:lnTo>
                    <a:pt x="13" y="201"/>
                  </a:lnTo>
                  <a:lnTo>
                    <a:pt x="10" y="202"/>
                  </a:lnTo>
                  <a:lnTo>
                    <a:pt x="9" y="202"/>
                  </a:lnTo>
                  <a:lnTo>
                    <a:pt x="9" y="211"/>
                  </a:lnTo>
                  <a:lnTo>
                    <a:pt x="16" y="211"/>
                  </a:lnTo>
                  <a:lnTo>
                    <a:pt x="16" y="207"/>
                  </a:lnTo>
                  <a:lnTo>
                    <a:pt x="13" y="207"/>
                  </a:lnTo>
                  <a:lnTo>
                    <a:pt x="13" y="209"/>
                  </a:lnTo>
                  <a:lnTo>
                    <a:pt x="16" y="209"/>
                  </a:lnTo>
                  <a:lnTo>
                    <a:pt x="16" y="206"/>
                  </a:lnTo>
                  <a:lnTo>
                    <a:pt x="5" y="206"/>
                  </a:lnTo>
                  <a:lnTo>
                    <a:pt x="12" y="211"/>
                  </a:lnTo>
                  <a:lnTo>
                    <a:pt x="13" y="212"/>
                  </a:lnTo>
                  <a:lnTo>
                    <a:pt x="14" y="210"/>
                  </a:lnTo>
                  <a:lnTo>
                    <a:pt x="12" y="210"/>
                  </a:lnTo>
                  <a:lnTo>
                    <a:pt x="12" y="215"/>
                  </a:lnTo>
                  <a:lnTo>
                    <a:pt x="16" y="215"/>
                  </a:lnTo>
                  <a:lnTo>
                    <a:pt x="16" y="211"/>
                  </a:lnTo>
                  <a:lnTo>
                    <a:pt x="13" y="211"/>
                  </a:lnTo>
                  <a:lnTo>
                    <a:pt x="13" y="212"/>
                  </a:lnTo>
                  <a:lnTo>
                    <a:pt x="16" y="212"/>
                  </a:lnTo>
                  <a:lnTo>
                    <a:pt x="14" y="210"/>
                  </a:lnTo>
                  <a:lnTo>
                    <a:pt x="6" y="218"/>
                  </a:lnTo>
                  <a:lnTo>
                    <a:pt x="16" y="218"/>
                  </a:lnTo>
                  <a:lnTo>
                    <a:pt x="16" y="214"/>
                  </a:lnTo>
                  <a:lnTo>
                    <a:pt x="13" y="214"/>
                  </a:lnTo>
                  <a:lnTo>
                    <a:pt x="13" y="219"/>
                  </a:lnTo>
                  <a:lnTo>
                    <a:pt x="17" y="219"/>
                  </a:lnTo>
                  <a:lnTo>
                    <a:pt x="17" y="215"/>
                  </a:lnTo>
                  <a:lnTo>
                    <a:pt x="14" y="215"/>
                  </a:lnTo>
                  <a:lnTo>
                    <a:pt x="14" y="216"/>
                  </a:lnTo>
                  <a:lnTo>
                    <a:pt x="17" y="216"/>
                  </a:lnTo>
                  <a:lnTo>
                    <a:pt x="16" y="214"/>
                  </a:lnTo>
                  <a:lnTo>
                    <a:pt x="13" y="215"/>
                  </a:lnTo>
                  <a:lnTo>
                    <a:pt x="9" y="216"/>
                  </a:lnTo>
                  <a:lnTo>
                    <a:pt x="14" y="222"/>
                  </a:lnTo>
                  <a:lnTo>
                    <a:pt x="16" y="219"/>
                  </a:lnTo>
                  <a:lnTo>
                    <a:pt x="13" y="219"/>
                  </a:lnTo>
                  <a:lnTo>
                    <a:pt x="13" y="220"/>
                  </a:lnTo>
                  <a:lnTo>
                    <a:pt x="16" y="220"/>
                  </a:lnTo>
                  <a:lnTo>
                    <a:pt x="16" y="218"/>
                  </a:lnTo>
                  <a:lnTo>
                    <a:pt x="12" y="218"/>
                  </a:lnTo>
                  <a:lnTo>
                    <a:pt x="12" y="224"/>
                  </a:lnTo>
                  <a:lnTo>
                    <a:pt x="14" y="225"/>
                  </a:lnTo>
                  <a:lnTo>
                    <a:pt x="21" y="227"/>
                  </a:lnTo>
                  <a:lnTo>
                    <a:pt x="21" y="223"/>
                  </a:lnTo>
                  <a:lnTo>
                    <a:pt x="19" y="220"/>
                  </a:lnTo>
                  <a:lnTo>
                    <a:pt x="17" y="222"/>
                  </a:lnTo>
                  <a:lnTo>
                    <a:pt x="18" y="224"/>
                  </a:lnTo>
                  <a:lnTo>
                    <a:pt x="18" y="222"/>
                  </a:lnTo>
                  <a:lnTo>
                    <a:pt x="14" y="222"/>
                  </a:lnTo>
                  <a:lnTo>
                    <a:pt x="14" y="229"/>
                  </a:lnTo>
                  <a:lnTo>
                    <a:pt x="18" y="229"/>
                  </a:lnTo>
                  <a:lnTo>
                    <a:pt x="18" y="225"/>
                  </a:lnTo>
                  <a:lnTo>
                    <a:pt x="16" y="225"/>
                  </a:lnTo>
                  <a:lnTo>
                    <a:pt x="16" y="231"/>
                  </a:lnTo>
                  <a:lnTo>
                    <a:pt x="19" y="231"/>
                  </a:lnTo>
                  <a:lnTo>
                    <a:pt x="19" y="227"/>
                  </a:lnTo>
                  <a:lnTo>
                    <a:pt x="18" y="224"/>
                  </a:lnTo>
                  <a:lnTo>
                    <a:pt x="16" y="227"/>
                  </a:lnTo>
                  <a:lnTo>
                    <a:pt x="16" y="233"/>
                  </a:lnTo>
                  <a:lnTo>
                    <a:pt x="19" y="233"/>
                  </a:lnTo>
                  <a:lnTo>
                    <a:pt x="19" y="229"/>
                  </a:lnTo>
                  <a:lnTo>
                    <a:pt x="17" y="229"/>
                  </a:lnTo>
                  <a:lnTo>
                    <a:pt x="17" y="233"/>
                  </a:lnTo>
                  <a:lnTo>
                    <a:pt x="19" y="236"/>
                  </a:lnTo>
                  <a:lnTo>
                    <a:pt x="21" y="233"/>
                  </a:lnTo>
                  <a:lnTo>
                    <a:pt x="19" y="231"/>
                  </a:lnTo>
                  <a:lnTo>
                    <a:pt x="16" y="235"/>
                  </a:lnTo>
                  <a:lnTo>
                    <a:pt x="19" y="238"/>
                  </a:lnTo>
                  <a:lnTo>
                    <a:pt x="19" y="240"/>
                  </a:lnTo>
                  <a:lnTo>
                    <a:pt x="22" y="240"/>
                  </a:lnTo>
                  <a:lnTo>
                    <a:pt x="22" y="236"/>
                  </a:lnTo>
                  <a:lnTo>
                    <a:pt x="21" y="238"/>
                  </a:lnTo>
                  <a:lnTo>
                    <a:pt x="22" y="240"/>
                  </a:lnTo>
                  <a:lnTo>
                    <a:pt x="23" y="237"/>
                  </a:lnTo>
                  <a:lnTo>
                    <a:pt x="21" y="237"/>
                  </a:lnTo>
                  <a:lnTo>
                    <a:pt x="21" y="238"/>
                  </a:lnTo>
                  <a:lnTo>
                    <a:pt x="23" y="238"/>
                  </a:lnTo>
                  <a:lnTo>
                    <a:pt x="23" y="236"/>
                  </a:lnTo>
                  <a:lnTo>
                    <a:pt x="19" y="236"/>
                  </a:lnTo>
                  <a:lnTo>
                    <a:pt x="19" y="244"/>
                  </a:lnTo>
                  <a:lnTo>
                    <a:pt x="23" y="244"/>
                  </a:lnTo>
                  <a:lnTo>
                    <a:pt x="23" y="240"/>
                  </a:lnTo>
                  <a:lnTo>
                    <a:pt x="22" y="242"/>
                  </a:lnTo>
                  <a:lnTo>
                    <a:pt x="23" y="244"/>
                  </a:lnTo>
                  <a:lnTo>
                    <a:pt x="25" y="241"/>
                  </a:lnTo>
                  <a:lnTo>
                    <a:pt x="25" y="238"/>
                  </a:lnTo>
                  <a:lnTo>
                    <a:pt x="21" y="240"/>
                  </a:lnTo>
                  <a:lnTo>
                    <a:pt x="18" y="240"/>
                  </a:lnTo>
                  <a:lnTo>
                    <a:pt x="18" y="247"/>
                  </a:lnTo>
                  <a:lnTo>
                    <a:pt x="23" y="247"/>
                  </a:lnTo>
                  <a:lnTo>
                    <a:pt x="23" y="244"/>
                  </a:lnTo>
                  <a:lnTo>
                    <a:pt x="21" y="244"/>
                  </a:lnTo>
                  <a:lnTo>
                    <a:pt x="21" y="247"/>
                  </a:lnTo>
                  <a:lnTo>
                    <a:pt x="22" y="249"/>
                  </a:lnTo>
                  <a:lnTo>
                    <a:pt x="25" y="250"/>
                  </a:lnTo>
                  <a:lnTo>
                    <a:pt x="26" y="246"/>
                  </a:lnTo>
                  <a:lnTo>
                    <a:pt x="26" y="244"/>
                  </a:lnTo>
                  <a:lnTo>
                    <a:pt x="23" y="244"/>
                  </a:lnTo>
                  <a:lnTo>
                    <a:pt x="22" y="250"/>
                  </a:lnTo>
                  <a:lnTo>
                    <a:pt x="25" y="251"/>
                  </a:lnTo>
                  <a:lnTo>
                    <a:pt x="27" y="251"/>
                  </a:lnTo>
                  <a:lnTo>
                    <a:pt x="27" y="247"/>
                  </a:lnTo>
                  <a:lnTo>
                    <a:pt x="26" y="245"/>
                  </a:lnTo>
                  <a:lnTo>
                    <a:pt x="25" y="246"/>
                  </a:lnTo>
                  <a:lnTo>
                    <a:pt x="26" y="249"/>
                  </a:lnTo>
                  <a:lnTo>
                    <a:pt x="25" y="246"/>
                  </a:lnTo>
                  <a:lnTo>
                    <a:pt x="22" y="247"/>
                  </a:lnTo>
                  <a:lnTo>
                    <a:pt x="23" y="254"/>
                  </a:lnTo>
                  <a:lnTo>
                    <a:pt x="26" y="254"/>
                  </a:lnTo>
                  <a:lnTo>
                    <a:pt x="26" y="250"/>
                  </a:lnTo>
                  <a:lnTo>
                    <a:pt x="25" y="253"/>
                  </a:lnTo>
                  <a:lnTo>
                    <a:pt x="27" y="255"/>
                  </a:lnTo>
                  <a:lnTo>
                    <a:pt x="27" y="257"/>
                  </a:lnTo>
                  <a:lnTo>
                    <a:pt x="30" y="257"/>
                  </a:lnTo>
                  <a:lnTo>
                    <a:pt x="30" y="253"/>
                  </a:lnTo>
                  <a:lnTo>
                    <a:pt x="27" y="253"/>
                  </a:lnTo>
                  <a:lnTo>
                    <a:pt x="27" y="254"/>
                  </a:lnTo>
                  <a:lnTo>
                    <a:pt x="30" y="254"/>
                  </a:lnTo>
                  <a:lnTo>
                    <a:pt x="30" y="251"/>
                  </a:lnTo>
                  <a:lnTo>
                    <a:pt x="26" y="251"/>
                  </a:lnTo>
                  <a:lnTo>
                    <a:pt x="26" y="258"/>
                  </a:lnTo>
                  <a:lnTo>
                    <a:pt x="28" y="260"/>
                  </a:lnTo>
                  <a:lnTo>
                    <a:pt x="30" y="258"/>
                  </a:lnTo>
                  <a:lnTo>
                    <a:pt x="27" y="258"/>
                  </a:lnTo>
                  <a:lnTo>
                    <a:pt x="27" y="259"/>
                  </a:lnTo>
                  <a:lnTo>
                    <a:pt x="30" y="259"/>
                  </a:lnTo>
                  <a:lnTo>
                    <a:pt x="30" y="257"/>
                  </a:lnTo>
                  <a:lnTo>
                    <a:pt x="28" y="257"/>
                  </a:lnTo>
                  <a:lnTo>
                    <a:pt x="27" y="263"/>
                  </a:lnTo>
                  <a:lnTo>
                    <a:pt x="30" y="264"/>
                  </a:lnTo>
                  <a:lnTo>
                    <a:pt x="31" y="260"/>
                  </a:lnTo>
                  <a:lnTo>
                    <a:pt x="28" y="260"/>
                  </a:lnTo>
                  <a:lnTo>
                    <a:pt x="28" y="262"/>
                  </a:lnTo>
                  <a:lnTo>
                    <a:pt x="31" y="262"/>
                  </a:lnTo>
                  <a:lnTo>
                    <a:pt x="31" y="259"/>
                  </a:lnTo>
                  <a:lnTo>
                    <a:pt x="27" y="259"/>
                  </a:lnTo>
                  <a:lnTo>
                    <a:pt x="27" y="267"/>
                  </a:lnTo>
                  <a:lnTo>
                    <a:pt x="32" y="267"/>
                  </a:lnTo>
                  <a:lnTo>
                    <a:pt x="32" y="263"/>
                  </a:lnTo>
                  <a:lnTo>
                    <a:pt x="31" y="260"/>
                  </a:lnTo>
                  <a:lnTo>
                    <a:pt x="28" y="262"/>
                  </a:lnTo>
                  <a:lnTo>
                    <a:pt x="30" y="268"/>
                  </a:lnTo>
                  <a:lnTo>
                    <a:pt x="32" y="268"/>
                  </a:lnTo>
                  <a:lnTo>
                    <a:pt x="32" y="264"/>
                  </a:lnTo>
                  <a:lnTo>
                    <a:pt x="30" y="264"/>
                  </a:lnTo>
                  <a:lnTo>
                    <a:pt x="30" y="266"/>
                  </a:lnTo>
                  <a:lnTo>
                    <a:pt x="32" y="266"/>
                  </a:lnTo>
                  <a:lnTo>
                    <a:pt x="32" y="263"/>
                  </a:lnTo>
                  <a:lnTo>
                    <a:pt x="23" y="263"/>
                  </a:lnTo>
                  <a:lnTo>
                    <a:pt x="30" y="268"/>
                  </a:lnTo>
                  <a:lnTo>
                    <a:pt x="31" y="269"/>
                  </a:lnTo>
                  <a:lnTo>
                    <a:pt x="32" y="267"/>
                  </a:lnTo>
                  <a:lnTo>
                    <a:pt x="31" y="264"/>
                  </a:lnTo>
                  <a:lnTo>
                    <a:pt x="27" y="268"/>
                  </a:lnTo>
                  <a:lnTo>
                    <a:pt x="31" y="272"/>
                  </a:lnTo>
                  <a:lnTo>
                    <a:pt x="31" y="273"/>
                  </a:lnTo>
                  <a:lnTo>
                    <a:pt x="34" y="273"/>
                  </a:lnTo>
                  <a:lnTo>
                    <a:pt x="34" y="269"/>
                  </a:lnTo>
                  <a:lnTo>
                    <a:pt x="31" y="269"/>
                  </a:lnTo>
                  <a:lnTo>
                    <a:pt x="31" y="271"/>
                  </a:lnTo>
                  <a:lnTo>
                    <a:pt x="34" y="271"/>
                  </a:lnTo>
                  <a:lnTo>
                    <a:pt x="34" y="268"/>
                  </a:lnTo>
                  <a:lnTo>
                    <a:pt x="32" y="268"/>
                  </a:lnTo>
                  <a:lnTo>
                    <a:pt x="31" y="275"/>
                  </a:lnTo>
                  <a:lnTo>
                    <a:pt x="34" y="276"/>
                  </a:lnTo>
                  <a:lnTo>
                    <a:pt x="35" y="272"/>
                  </a:lnTo>
                  <a:lnTo>
                    <a:pt x="32" y="272"/>
                  </a:lnTo>
                  <a:lnTo>
                    <a:pt x="32" y="273"/>
                  </a:lnTo>
                  <a:lnTo>
                    <a:pt x="35" y="273"/>
                  </a:lnTo>
                  <a:lnTo>
                    <a:pt x="35" y="271"/>
                  </a:lnTo>
                  <a:lnTo>
                    <a:pt x="26" y="271"/>
                  </a:lnTo>
                  <a:lnTo>
                    <a:pt x="32" y="276"/>
                  </a:lnTo>
                  <a:lnTo>
                    <a:pt x="34" y="277"/>
                  </a:lnTo>
                  <a:lnTo>
                    <a:pt x="35" y="275"/>
                  </a:lnTo>
                  <a:lnTo>
                    <a:pt x="34" y="272"/>
                  </a:lnTo>
                  <a:lnTo>
                    <a:pt x="26" y="280"/>
                  </a:lnTo>
                  <a:lnTo>
                    <a:pt x="35" y="280"/>
                  </a:lnTo>
                  <a:lnTo>
                    <a:pt x="35" y="276"/>
                  </a:lnTo>
                  <a:lnTo>
                    <a:pt x="32" y="276"/>
                  </a:lnTo>
                  <a:lnTo>
                    <a:pt x="32" y="281"/>
                  </a:lnTo>
                  <a:lnTo>
                    <a:pt x="36" y="281"/>
                  </a:lnTo>
                  <a:lnTo>
                    <a:pt x="36" y="277"/>
                  </a:lnTo>
                  <a:lnTo>
                    <a:pt x="35" y="275"/>
                  </a:lnTo>
                  <a:lnTo>
                    <a:pt x="32" y="276"/>
                  </a:lnTo>
                  <a:lnTo>
                    <a:pt x="34" y="282"/>
                  </a:lnTo>
                  <a:lnTo>
                    <a:pt x="38" y="284"/>
                  </a:lnTo>
                  <a:lnTo>
                    <a:pt x="38" y="277"/>
                  </a:lnTo>
                  <a:lnTo>
                    <a:pt x="35" y="277"/>
                  </a:lnTo>
                  <a:lnTo>
                    <a:pt x="34" y="284"/>
                  </a:lnTo>
                  <a:lnTo>
                    <a:pt x="36" y="285"/>
                  </a:lnTo>
                  <a:lnTo>
                    <a:pt x="38" y="281"/>
                  </a:lnTo>
                  <a:lnTo>
                    <a:pt x="36" y="284"/>
                  </a:lnTo>
                  <a:lnTo>
                    <a:pt x="38" y="285"/>
                  </a:lnTo>
                  <a:lnTo>
                    <a:pt x="39" y="282"/>
                  </a:lnTo>
                  <a:lnTo>
                    <a:pt x="39" y="280"/>
                  </a:lnTo>
                  <a:lnTo>
                    <a:pt x="30" y="280"/>
                  </a:lnTo>
                  <a:lnTo>
                    <a:pt x="36" y="285"/>
                  </a:lnTo>
                  <a:lnTo>
                    <a:pt x="38" y="286"/>
                  </a:lnTo>
                  <a:lnTo>
                    <a:pt x="39" y="284"/>
                  </a:lnTo>
                  <a:lnTo>
                    <a:pt x="36" y="284"/>
                  </a:lnTo>
                  <a:lnTo>
                    <a:pt x="36" y="286"/>
                  </a:lnTo>
                  <a:lnTo>
                    <a:pt x="39" y="289"/>
                  </a:lnTo>
                  <a:lnTo>
                    <a:pt x="39" y="290"/>
                  </a:lnTo>
                  <a:lnTo>
                    <a:pt x="41" y="290"/>
                  </a:lnTo>
                  <a:lnTo>
                    <a:pt x="41" y="286"/>
                  </a:lnTo>
                  <a:lnTo>
                    <a:pt x="40" y="284"/>
                  </a:lnTo>
                  <a:lnTo>
                    <a:pt x="38" y="285"/>
                  </a:lnTo>
                  <a:lnTo>
                    <a:pt x="36" y="285"/>
                  </a:lnTo>
                  <a:lnTo>
                    <a:pt x="36" y="293"/>
                  </a:lnTo>
                  <a:lnTo>
                    <a:pt x="40" y="293"/>
                  </a:lnTo>
                  <a:lnTo>
                    <a:pt x="40" y="289"/>
                  </a:lnTo>
                  <a:lnTo>
                    <a:pt x="39" y="293"/>
                  </a:lnTo>
                  <a:lnTo>
                    <a:pt x="41" y="294"/>
                  </a:lnTo>
                  <a:lnTo>
                    <a:pt x="43" y="290"/>
                  </a:lnTo>
                  <a:lnTo>
                    <a:pt x="40" y="290"/>
                  </a:lnTo>
                  <a:lnTo>
                    <a:pt x="40" y="292"/>
                  </a:lnTo>
                  <a:lnTo>
                    <a:pt x="43" y="292"/>
                  </a:lnTo>
                  <a:lnTo>
                    <a:pt x="43" y="289"/>
                  </a:lnTo>
                  <a:lnTo>
                    <a:pt x="34" y="289"/>
                  </a:lnTo>
                  <a:lnTo>
                    <a:pt x="40" y="294"/>
                  </a:lnTo>
                  <a:lnTo>
                    <a:pt x="43" y="297"/>
                  </a:lnTo>
                  <a:lnTo>
                    <a:pt x="44" y="294"/>
                  </a:lnTo>
                  <a:lnTo>
                    <a:pt x="43" y="292"/>
                  </a:lnTo>
                  <a:lnTo>
                    <a:pt x="39" y="295"/>
                  </a:lnTo>
                  <a:lnTo>
                    <a:pt x="44" y="301"/>
                  </a:lnTo>
                  <a:lnTo>
                    <a:pt x="48" y="302"/>
                  </a:lnTo>
                  <a:lnTo>
                    <a:pt x="48" y="295"/>
                  </a:lnTo>
                  <a:lnTo>
                    <a:pt x="45" y="295"/>
                  </a:lnTo>
                  <a:lnTo>
                    <a:pt x="36" y="304"/>
                  </a:lnTo>
                  <a:lnTo>
                    <a:pt x="45" y="304"/>
                  </a:lnTo>
                  <a:lnTo>
                    <a:pt x="45" y="301"/>
                  </a:lnTo>
                  <a:lnTo>
                    <a:pt x="44" y="304"/>
                  </a:lnTo>
                  <a:lnTo>
                    <a:pt x="47" y="306"/>
                  </a:lnTo>
                  <a:lnTo>
                    <a:pt x="48" y="302"/>
                  </a:lnTo>
                  <a:lnTo>
                    <a:pt x="45" y="302"/>
                  </a:lnTo>
                  <a:lnTo>
                    <a:pt x="45" y="304"/>
                  </a:lnTo>
                  <a:lnTo>
                    <a:pt x="48" y="307"/>
                  </a:lnTo>
                  <a:lnTo>
                    <a:pt x="48" y="308"/>
                  </a:lnTo>
                  <a:lnTo>
                    <a:pt x="51" y="308"/>
                  </a:lnTo>
                  <a:lnTo>
                    <a:pt x="51" y="304"/>
                  </a:lnTo>
                  <a:lnTo>
                    <a:pt x="48" y="304"/>
                  </a:lnTo>
                  <a:lnTo>
                    <a:pt x="48" y="306"/>
                  </a:lnTo>
                  <a:lnTo>
                    <a:pt x="51" y="306"/>
                  </a:lnTo>
                  <a:lnTo>
                    <a:pt x="49" y="303"/>
                  </a:lnTo>
                  <a:lnTo>
                    <a:pt x="47" y="304"/>
                  </a:lnTo>
                  <a:lnTo>
                    <a:pt x="43" y="306"/>
                  </a:lnTo>
                  <a:lnTo>
                    <a:pt x="48" y="311"/>
                  </a:lnTo>
                  <a:lnTo>
                    <a:pt x="48" y="312"/>
                  </a:lnTo>
                  <a:lnTo>
                    <a:pt x="52" y="312"/>
                  </a:lnTo>
                  <a:lnTo>
                    <a:pt x="52" y="308"/>
                  </a:lnTo>
                  <a:lnTo>
                    <a:pt x="49" y="308"/>
                  </a:lnTo>
                  <a:lnTo>
                    <a:pt x="49" y="310"/>
                  </a:lnTo>
                  <a:lnTo>
                    <a:pt x="52" y="310"/>
                  </a:lnTo>
                  <a:lnTo>
                    <a:pt x="51" y="307"/>
                  </a:lnTo>
                  <a:lnTo>
                    <a:pt x="47" y="311"/>
                  </a:lnTo>
                  <a:lnTo>
                    <a:pt x="51" y="315"/>
                  </a:lnTo>
                  <a:lnTo>
                    <a:pt x="52" y="312"/>
                  </a:lnTo>
                  <a:lnTo>
                    <a:pt x="49" y="312"/>
                  </a:lnTo>
                  <a:lnTo>
                    <a:pt x="49" y="316"/>
                  </a:lnTo>
                  <a:lnTo>
                    <a:pt x="51" y="317"/>
                  </a:lnTo>
                  <a:lnTo>
                    <a:pt x="53" y="319"/>
                  </a:lnTo>
                  <a:lnTo>
                    <a:pt x="54" y="315"/>
                  </a:lnTo>
                  <a:lnTo>
                    <a:pt x="54" y="312"/>
                  </a:lnTo>
                  <a:lnTo>
                    <a:pt x="51" y="312"/>
                  </a:lnTo>
                  <a:lnTo>
                    <a:pt x="51" y="321"/>
                  </a:lnTo>
                  <a:lnTo>
                    <a:pt x="54" y="321"/>
                  </a:lnTo>
                  <a:lnTo>
                    <a:pt x="54" y="317"/>
                  </a:lnTo>
                  <a:lnTo>
                    <a:pt x="52" y="317"/>
                  </a:lnTo>
                  <a:lnTo>
                    <a:pt x="52" y="323"/>
                  </a:lnTo>
                  <a:lnTo>
                    <a:pt x="56" y="323"/>
                  </a:lnTo>
                  <a:lnTo>
                    <a:pt x="56" y="319"/>
                  </a:lnTo>
                  <a:lnTo>
                    <a:pt x="53" y="319"/>
                  </a:lnTo>
                  <a:lnTo>
                    <a:pt x="53" y="323"/>
                  </a:lnTo>
                  <a:lnTo>
                    <a:pt x="54" y="324"/>
                  </a:lnTo>
                  <a:lnTo>
                    <a:pt x="57" y="325"/>
                  </a:lnTo>
                  <a:lnTo>
                    <a:pt x="58" y="321"/>
                  </a:lnTo>
                  <a:lnTo>
                    <a:pt x="58" y="319"/>
                  </a:lnTo>
                  <a:lnTo>
                    <a:pt x="51" y="319"/>
                  </a:lnTo>
                  <a:lnTo>
                    <a:pt x="51" y="326"/>
                  </a:lnTo>
                  <a:lnTo>
                    <a:pt x="57" y="326"/>
                  </a:lnTo>
                  <a:lnTo>
                    <a:pt x="57" y="323"/>
                  </a:lnTo>
                  <a:lnTo>
                    <a:pt x="56" y="320"/>
                  </a:lnTo>
                  <a:lnTo>
                    <a:pt x="54" y="321"/>
                  </a:lnTo>
                  <a:lnTo>
                    <a:pt x="56" y="324"/>
                  </a:lnTo>
                  <a:lnTo>
                    <a:pt x="56" y="321"/>
                  </a:lnTo>
                  <a:lnTo>
                    <a:pt x="52" y="321"/>
                  </a:lnTo>
                  <a:lnTo>
                    <a:pt x="52" y="328"/>
                  </a:lnTo>
                  <a:lnTo>
                    <a:pt x="54" y="329"/>
                  </a:lnTo>
                  <a:lnTo>
                    <a:pt x="58" y="330"/>
                  </a:lnTo>
                  <a:lnTo>
                    <a:pt x="58" y="326"/>
                  </a:lnTo>
                  <a:lnTo>
                    <a:pt x="57" y="329"/>
                  </a:lnTo>
                  <a:lnTo>
                    <a:pt x="58" y="330"/>
                  </a:lnTo>
                  <a:lnTo>
                    <a:pt x="60" y="328"/>
                  </a:lnTo>
                  <a:lnTo>
                    <a:pt x="58" y="325"/>
                  </a:lnTo>
                  <a:lnTo>
                    <a:pt x="56" y="326"/>
                  </a:lnTo>
                  <a:lnTo>
                    <a:pt x="54" y="326"/>
                  </a:lnTo>
                  <a:lnTo>
                    <a:pt x="54" y="330"/>
                  </a:lnTo>
                  <a:lnTo>
                    <a:pt x="57" y="330"/>
                  </a:lnTo>
                  <a:lnTo>
                    <a:pt x="56" y="328"/>
                  </a:lnTo>
                  <a:lnTo>
                    <a:pt x="48" y="336"/>
                  </a:lnTo>
                  <a:lnTo>
                    <a:pt x="61" y="336"/>
                  </a:lnTo>
                  <a:lnTo>
                    <a:pt x="61" y="332"/>
                  </a:lnTo>
                  <a:lnTo>
                    <a:pt x="58" y="332"/>
                  </a:lnTo>
                  <a:lnTo>
                    <a:pt x="58" y="333"/>
                  </a:lnTo>
                  <a:lnTo>
                    <a:pt x="61" y="333"/>
                  </a:lnTo>
                  <a:lnTo>
                    <a:pt x="60" y="330"/>
                  </a:lnTo>
                  <a:lnTo>
                    <a:pt x="57" y="332"/>
                  </a:lnTo>
                  <a:lnTo>
                    <a:pt x="53" y="333"/>
                  </a:lnTo>
                  <a:lnTo>
                    <a:pt x="58" y="338"/>
                  </a:lnTo>
                  <a:lnTo>
                    <a:pt x="58" y="339"/>
                  </a:lnTo>
                  <a:lnTo>
                    <a:pt x="61" y="341"/>
                  </a:lnTo>
                  <a:lnTo>
                    <a:pt x="62" y="337"/>
                  </a:lnTo>
                  <a:lnTo>
                    <a:pt x="62" y="334"/>
                  </a:lnTo>
                  <a:lnTo>
                    <a:pt x="58" y="334"/>
                  </a:lnTo>
                  <a:lnTo>
                    <a:pt x="58" y="339"/>
                  </a:lnTo>
                  <a:lnTo>
                    <a:pt x="61" y="342"/>
                  </a:lnTo>
                  <a:lnTo>
                    <a:pt x="62" y="339"/>
                  </a:lnTo>
                  <a:lnTo>
                    <a:pt x="60" y="339"/>
                  </a:lnTo>
                  <a:lnTo>
                    <a:pt x="60" y="345"/>
                  </a:lnTo>
                  <a:lnTo>
                    <a:pt x="63" y="345"/>
                  </a:lnTo>
                  <a:lnTo>
                    <a:pt x="63" y="341"/>
                  </a:lnTo>
                  <a:lnTo>
                    <a:pt x="61" y="341"/>
                  </a:lnTo>
                  <a:lnTo>
                    <a:pt x="61" y="342"/>
                  </a:lnTo>
                  <a:lnTo>
                    <a:pt x="63" y="342"/>
                  </a:lnTo>
                  <a:lnTo>
                    <a:pt x="63" y="339"/>
                  </a:lnTo>
                  <a:lnTo>
                    <a:pt x="58" y="339"/>
                  </a:lnTo>
                  <a:lnTo>
                    <a:pt x="58" y="346"/>
                  </a:lnTo>
                  <a:lnTo>
                    <a:pt x="60" y="347"/>
                  </a:lnTo>
                  <a:lnTo>
                    <a:pt x="62" y="349"/>
                  </a:lnTo>
                  <a:lnTo>
                    <a:pt x="63" y="345"/>
                  </a:lnTo>
                  <a:lnTo>
                    <a:pt x="62" y="342"/>
                  </a:lnTo>
                  <a:lnTo>
                    <a:pt x="58" y="346"/>
                  </a:lnTo>
                  <a:lnTo>
                    <a:pt x="62" y="350"/>
                  </a:lnTo>
                  <a:lnTo>
                    <a:pt x="62" y="351"/>
                  </a:lnTo>
                  <a:lnTo>
                    <a:pt x="66" y="351"/>
                  </a:lnTo>
                  <a:lnTo>
                    <a:pt x="66" y="347"/>
                  </a:lnTo>
                  <a:lnTo>
                    <a:pt x="65" y="345"/>
                  </a:lnTo>
                  <a:lnTo>
                    <a:pt x="61" y="349"/>
                  </a:lnTo>
                  <a:lnTo>
                    <a:pt x="61" y="355"/>
                  </a:lnTo>
                  <a:lnTo>
                    <a:pt x="66" y="355"/>
                  </a:lnTo>
                  <a:lnTo>
                    <a:pt x="66" y="351"/>
                  </a:lnTo>
                  <a:lnTo>
                    <a:pt x="65" y="349"/>
                  </a:lnTo>
                  <a:lnTo>
                    <a:pt x="62" y="351"/>
                  </a:lnTo>
                  <a:lnTo>
                    <a:pt x="62" y="359"/>
                  </a:lnTo>
                  <a:lnTo>
                    <a:pt x="67" y="359"/>
                  </a:lnTo>
                  <a:lnTo>
                    <a:pt x="67" y="355"/>
                  </a:lnTo>
                  <a:lnTo>
                    <a:pt x="65" y="355"/>
                  </a:lnTo>
                  <a:lnTo>
                    <a:pt x="65" y="356"/>
                  </a:lnTo>
                  <a:lnTo>
                    <a:pt x="67" y="356"/>
                  </a:lnTo>
                  <a:lnTo>
                    <a:pt x="66" y="354"/>
                  </a:lnTo>
                  <a:lnTo>
                    <a:pt x="58" y="361"/>
                  </a:lnTo>
                  <a:lnTo>
                    <a:pt x="67" y="361"/>
                  </a:lnTo>
                  <a:lnTo>
                    <a:pt x="67" y="358"/>
                  </a:lnTo>
                  <a:lnTo>
                    <a:pt x="66" y="360"/>
                  </a:lnTo>
                  <a:lnTo>
                    <a:pt x="67" y="361"/>
                  </a:lnTo>
                  <a:lnTo>
                    <a:pt x="69" y="359"/>
                  </a:lnTo>
                  <a:lnTo>
                    <a:pt x="67" y="356"/>
                  </a:lnTo>
                  <a:lnTo>
                    <a:pt x="65" y="359"/>
                  </a:lnTo>
                  <a:lnTo>
                    <a:pt x="65" y="361"/>
                  </a:lnTo>
                  <a:lnTo>
                    <a:pt x="67" y="361"/>
                  </a:lnTo>
                  <a:lnTo>
                    <a:pt x="67" y="359"/>
                  </a:lnTo>
                  <a:lnTo>
                    <a:pt x="58" y="359"/>
                  </a:lnTo>
                  <a:lnTo>
                    <a:pt x="65" y="364"/>
                  </a:lnTo>
                  <a:lnTo>
                    <a:pt x="67" y="367"/>
                  </a:lnTo>
                  <a:lnTo>
                    <a:pt x="69" y="364"/>
                  </a:lnTo>
                  <a:lnTo>
                    <a:pt x="66" y="364"/>
                  </a:lnTo>
                  <a:lnTo>
                    <a:pt x="66" y="368"/>
                  </a:lnTo>
                  <a:lnTo>
                    <a:pt x="67" y="369"/>
                  </a:lnTo>
                  <a:lnTo>
                    <a:pt x="70" y="371"/>
                  </a:lnTo>
                  <a:lnTo>
                    <a:pt x="71" y="367"/>
                  </a:lnTo>
                  <a:lnTo>
                    <a:pt x="70" y="364"/>
                  </a:lnTo>
                  <a:lnTo>
                    <a:pt x="67" y="367"/>
                  </a:lnTo>
                  <a:lnTo>
                    <a:pt x="67" y="374"/>
                  </a:lnTo>
                  <a:lnTo>
                    <a:pt x="71" y="374"/>
                  </a:lnTo>
                  <a:lnTo>
                    <a:pt x="71" y="371"/>
                  </a:lnTo>
                  <a:lnTo>
                    <a:pt x="71" y="374"/>
                  </a:lnTo>
                  <a:lnTo>
                    <a:pt x="79" y="376"/>
                  </a:lnTo>
                  <a:lnTo>
                    <a:pt x="88" y="377"/>
                  </a:lnTo>
                  <a:lnTo>
                    <a:pt x="89" y="377"/>
                  </a:lnTo>
                  <a:lnTo>
                    <a:pt x="89" y="371"/>
                  </a:lnTo>
                  <a:lnTo>
                    <a:pt x="82" y="372"/>
                  </a:lnTo>
                  <a:lnTo>
                    <a:pt x="82" y="374"/>
                  </a:lnTo>
                  <a:lnTo>
                    <a:pt x="82" y="372"/>
                  </a:lnTo>
                  <a:lnTo>
                    <a:pt x="69" y="373"/>
                  </a:lnTo>
                  <a:lnTo>
                    <a:pt x="67" y="380"/>
                  </a:lnTo>
                  <a:lnTo>
                    <a:pt x="70" y="381"/>
                  </a:lnTo>
                  <a:lnTo>
                    <a:pt x="71" y="377"/>
                  </a:lnTo>
                  <a:lnTo>
                    <a:pt x="69" y="377"/>
                  </a:lnTo>
                  <a:lnTo>
                    <a:pt x="69" y="378"/>
                  </a:lnTo>
                  <a:lnTo>
                    <a:pt x="71" y="378"/>
                  </a:lnTo>
                  <a:lnTo>
                    <a:pt x="70" y="376"/>
                  </a:lnTo>
                  <a:lnTo>
                    <a:pt x="62" y="383"/>
                  </a:lnTo>
                  <a:lnTo>
                    <a:pt x="74" y="383"/>
                  </a:lnTo>
                  <a:lnTo>
                    <a:pt x="74" y="380"/>
                  </a:lnTo>
                  <a:lnTo>
                    <a:pt x="74" y="383"/>
                  </a:lnTo>
                  <a:lnTo>
                    <a:pt x="78" y="385"/>
                  </a:lnTo>
                  <a:lnTo>
                    <a:pt x="78" y="378"/>
                  </a:lnTo>
                  <a:lnTo>
                    <a:pt x="73" y="378"/>
                  </a:lnTo>
                  <a:lnTo>
                    <a:pt x="73" y="382"/>
                  </a:lnTo>
                  <a:lnTo>
                    <a:pt x="75" y="382"/>
                  </a:lnTo>
                  <a:lnTo>
                    <a:pt x="75" y="380"/>
                  </a:lnTo>
                  <a:lnTo>
                    <a:pt x="71" y="380"/>
                  </a:lnTo>
                  <a:lnTo>
                    <a:pt x="71" y="383"/>
                  </a:lnTo>
                  <a:lnTo>
                    <a:pt x="74" y="383"/>
                  </a:lnTo>
                  <a:lnTo>
                    <a:pt x="73" y="381"/>
                  </a:lnTo>
                  <a:lnTo>
                    <a:pt x="71" y="382"/>
                  </a:lnTo>
                  <a:lnTo>
                    <a:pt x="66" y="386"/>
                  </a:lnTo>
                  <a:lnTo>
                    <a:pt x="73" y="389"/>
                  </a:lnTo>
                  <a:lnTo>
                    <a:pt x="76" y="390"/>
                  </a:lnTo>
                  <a:lnTo>
                    <a:pt x="76" y="383"/>
                  </a:lnTo>
                  <a:lnTo>
                    <a:pt x="73" y="383"/>
                  </a:lnTo>
                  <a:lnTo>
                    <a:pt x="73" y="387"/>
                  </a:lnTo>
                  <a:lnTo>
                    <a:pt x="75" y="387"/>
                  </a:lnTo>
                  <a:lnTo>
                    <a:pt x="75" y="385"/>
                  </a:lnTo>
                  <a:lnTo>
                    <a:pt x="71" y="385"/>
                  </a:lnTo>
                  <a:lnTo>
                    <a:pt x="71" y="389"/>
                  </a:lnTo>
                  <a:lnTo>
                    <a:pt x="74" y="389"/>
                  </a:lnTo>
                  <a:lnTo>
                    <a:pt x="74" y="386"/>
                  </a:lnTo>
                  <a:lnTo>
                    <a:pt x="65" y="386"/>
                  </a:lnTo>
                  <a:lnTo>
                    <a:pt x="71" y="391"/>
                  </a:lnTo>
                  <a:lnTo>
                    <a:pt x="74" y="394"/>
                  </a:lnTo>
                  <a:lnTo>
                    <a:pt x="75" y="391"/>
                  </a:lnTo>
                  <a:lnTo>
                    <a:pt x="73" y="391"/>
                  </a:lnTo>
                  <a:lnTo>
                    <a:pt x="73" y="396"/>
                  </a:lnTo>
                  <a:lnTo>
                    <a:pt x="76" y="396"/>
                  </a:lnTo>
                  <a:lnTo>
                    <a:pt x="76" y="393"/>
                  </a:lnTo>
                  <a:lnTo>
                    <a:pt x="74" y="393"/>
                  </a:lnTo>
                  <a:lnTo>
                    <a:pt x="74" y="398"/>
                  </a:lnTo>
                  <a:lnTo>
                    <a:pt x="85" y="398"/>
                  </a:lnTo>
                  <a:lnTo>
                    <a:pt x="85" y="394"/>
                  </a:lnTo>
                  <a:lnTo>
                    <a:pt x="85" y="398"/>
                  </a:lnTo>
                  <a:lnTo>
                    <a:pt x="92" y="399"/>
                  </a:lnTo>
                  <a:lnTo>
                    <a:pt x="92" y="393"/>
                  </a:lnTo>
                  <a:lnTo>
                    <a:pt x="91" y="393"/>
                  </a:lnTo>
                  <a:lnTo>
                    <a:pt x="83" y="394"/>
                  </a:lnTo>
                  <a:lnTo>
                    <a:pt x="83" y="396"/>
                  </a:lnTo>
                  <a:lnTo>
                    <a:pt x="83" y="394"/>
                  </a:lnTo>
                  <a:lnTo>
                    <a:pt x="75" y="394"/>
                  </a:lnTo>
                  <a:lnTo>
                    <a:pt x="71" y="398"/>
                  </a:lnTo>
                  <a:lnTo>
                    <a:pt x="76" y="403"/>
                  </a:lnTo>
                  <a:lnTo>
                    <a:pt x="80" y="404"/>
                  </a:lnTo>
                  <a:lnTo>
                    <a:pt x="80" y="398"/>
                  </a:lnTo>
                  <a:lnTo>
                    <a:pt x="78" y="398"/>
                  </a:lnTo>
                  <a:lnTo>
                    <a:pt x="70" y="406"/>
                  </a:lnTo>
                  <a:lnTo>
                    <a:pt x="80" y="406"/>
                  </a:lnTo>
                  <a:lnTo>
                    <a:pt x="80" y="402"/>
                  </a:lnTo>
                  <a:lnTo>
                    <a:pt x="78" y="402"/>
                  </a:lnTo>
                  <a:lnTo>
                    <a:pt x="78" y="407"/>
                  </a:lnTo>
                  <a:lnTo>
                    <a:pt x="83" y="407"/>
                  </a:lnTo>
                  <a:lnTo>
                    <a:pt x="83" y="403"/>
                  </a:lnTo>
                  <a:lnTo>
                    <a:pt x="80" y="403"/>
                  </a:lnTo>
                  <a:lnTo>
                    <a:pt x="80" y="404"/>
                  </a:lnTo>
                  <a:lnTo>
                    <a:pt x="83" y="404"/>
                  </a:lnTo>
                  <a:lnTo>
                    <a:pt x="82" y="402"/>
                  </a:lnTo>
                  <a:lnTo>
                    <a:pt x="79" y="403"/>
                  </a:lnTo>
                  <a:lnTo>
                    <a:pt x="73" y="406"/>
                  </a:lnTo>
                  <a:lnTo>
                    <a:pt x="79" y="409"/>
                  </a:lnTo>
                  <a:lnTo>
                    <a:pt x="82" y="411"/>
                  </a:lnTo>
                  <a:lnTo>
                    <a:pt x="83" y="407"/>
                  </a:lnTo>
                  <a:lnTo>
                    <a:pt x="82" y="404"/>
                  </a:lnTo>
                  <a:lnTo>
                    <a:pt x="74" y="412"/>
                  </a:lnTo>
                  <a:lnTo>
                    <a:pt x="83" y="412"/>
                  </a:lnTo>
                  <a:lnTo>
                    <a:pt x="83" y="408"/>
                  </a:lnTo>
                  <a:lnTo>
                    <a:pt x="80" y="408"/>
                  </a:lnTo>
                  <a:lnTo>
                    <a:pt x="80" y="409"/>
                  </a:lnTo>
                  <a:lnTo>
                    <a:pt x="83" y="409"/>
                  </a:lnTo>
                  <a:lnTo>
                    <a:pt x="83" y="407"/>
                  </a:lnTo>
                  <a:lnTo>
                    <a:pt x="79" y="407"/>
                  </a:lnTo>
                  <a:lnTo>
                    <a:pt x="79" y="413"/>
                  </a:lnTo>
                  <a:lnTo>
                    <a:pt x="80" y="415"/>
                  </a:lnTo>
                  <a:lnTo>
                    <a:pt x="83" y="416"/>
                  </a:lnTo>
                  <a:lnTo>
                    <a:pt x="84" y="412"/>
                  </a:lnTo>
                  <a:lnTo>
                    <a:pt x="83" y="409"/>
                  </a:lnTo>
                  <a:lnTo>
                    <a:pt x="75" y="417"/>
                  </a:lnTo>
                  <a:lnTo>
                    <a:pt x="84" y="417"/>
                  </a:lnTo>
                  <a:lnTo>
                    <a:pt x="84" y="413"/>
                  </a:lnTo>
                  <a:lnTo>
                    <a:pt x="82" y="413"/>
                  </a:lnTo>
                  <a:lnTo>
                    <a:pt x="82" y="415"/>
                  </a:lnTo>
                  <a:lnTo>
                    <a:pt x="84" y="415"/>
                  </a:lnTo>
                  <a:lnTo>
                    <a:pt x="84" y="412"/>
                  </a:lnTo>
                  <a:lnTo>
                    <a:pt x="74" y="412"/>
                  </a:lnTo>
                  <a:lnTo>
                    <a:pt x="80" y="417"/>
                  </a:lnTo>
                  <a:lnTo>
                    <a:pt x="82" y="418"/>
                  </a:lnTo>
                  <a:lnTo>
                    <a:pt x="83" y="416"/>
                  </a:lnTo>
                  <a:lnTo>
                    <a:pt x="80" y="416"/>
                  </a:lnTo>
                  <a:lnTo>
                    <a:pt x="80" y="417"/>
                  </a:lnTo>
                  <a:lnTo>
                    <a:pt x="83" y="417"/>
                  </a:lnTo>
                  <a:lnTo>
                    <a:pt x="82" y="415"/>
                  </a:lnTo>
                  <a:lnTo>
                    <a:pt x="79" y="416"/>
                  </a:lnTo>
                  <a:lnTo>
                    <a:pt x="80" y="422"/>
                  </a:lnTo>
                  <a:lnTo>
                    <a:pt x="84" y="422"/>
                  </a:lnTo>
                  <a:lnTo>
                    <a:pt x="84" y="418"/>
                  </a:lnTo>
                  <a:lnTo>
                    <a:pt x="84" y="422"/>
                  </a:lnTo>
                  <a:lnTo>
                    <a:pt x="92" y="424"/>
                  </a:lnTo>
                  <a:lnTo>
                    <a:pt x="100" y="424"/>
                  </a:lnTo>
                  <a:lnTo>
                    <a:pt x="100" y="420"/>
                  </a:lnTo>
                  <a:lnTo>
                    <a:pt x="97" y="420"/>
                  </a:lnTo>
                  <a:lnTo>
                    <a:pt x="97" y="421"/>
                  </a:lnTo>
                  <a:lnTo>
                    <a:pt x="100" y="421"/>
                  </a:lnTo>
                  <a:lnTo>
                    <a:pt x="100" y="418"/>
                  </a:lnTo>
                  <a:lnTo>
                    <a:pt x="88" y="418"/>
                  </a:lnTo>
                  <a:lnTo>
                    <a:pt x="82" y="420"/>
                  </a:lnTo>
                  <a:lnTo>
                    <a:pt x="79" y="420"/>
                  </a:lnTo>
                  <a:lnTo>
                    <a:pt x="79" y="428"/>
                  </a:lnTo>
                  <a:lnTo>
                    <a:pt x="83" y="428"/>
                  </a:lnTo>
                  <a:lnTo>
                    <a:pt x="83" y="424"/>
                  </a:lnTo>
                  <a:lnTo>
                    <a:pt x="80" y="424"/>
                  </a:lnTo>
                  <a:lnTo>
                    <a:pt x="80" y="425"/>
                  </a:lnTo>
                  <a:lnTo>
                    <a:pt x="83" y="425"/>
                  </a:lnTo>
                  <a:lnTo>
                    <a:pt x="83" y="422"/>
                  </a:lnTo>
                  <a:lnTo>
                    <a:pt x="74" y="422"/>
                  </a:lnTo>
                  <a:lnTo>
                    <a:pt x="80" y="428"/>
                  </a:lnTo>
                  <a:lnTo>
                    <a:pt x="83" y="430"/>
                  </a:lnTo>
                  <a:lnTo>
                    <a:pt x="87" y="431"/>
                  </a:lnTo>
                  <a:lnTo>
                    <a:pt x="87" y="428"/>
                  </a:lnTo>
                  <a:lnTo>
                    <a:pt x="85" y="425"/>
                  </a:lnTo>
                  <a:lnTo>
                    <a:pt x="84" y="426"/>
                  </a:lnTo>
                  <a:lnTo>
                    <a:pt x="85" y="429"/>
                  </a:lnTo>
                  <a:lnTo>
                    <a:pt x="85" y="426"/>
                  </a:lnTo>
                  <a:lnTo>
                    <a:pt x="80" y="426"/>
                  </a:lnTo>
                  <a:lnTo>
                    <a:pt x="80" y="431"/>
                  </a:lnTo>
                  <a:lnTo>
                    <a:pt x="83" y="434"/>
                  </a:lnTo>
                  <a:lnTo>
                    <a:pt x="84" y="431"/>
                  </a:lnTo>
                  <a:lnTo>
                    <a:pt x="83" y="429"/>
                  </a:lnTo>
                  <a:lnTo>
                    <a:pt x="75" y="437"/>
                  </a:lnTo>
                  <a:lnTo>
                    <a:pt x="87" y="437"/>
                  </a:lnTo>
                  <a:lnTo>
                    <a:pt x="87" y="433"/>
                  </a:lnTo>
                  <a:lnTo>
                    <a:pt x="84" y="433"/>
                  </a:lnTo>
                  <a:lnTo>
                    <a:pt x="84" y="434"/>
                  </a:lnTo>
                  <a:lnTo>
                    <a:pt x="87" y="434"/>
                  </a:lnTo>
                  <a:lnTo>
                    <a:pt x="87" y="431"/>
                  </a:lnTo>
                  <a:lnTo>
                    <a:pt x="82" y="431"/>
                  </a:lnTo>
                  <a:lnTo>
                    <a:pt x="82" y="435"/>
                  </a:lnTo>
                  <a:lnTo>
                    <a:pt x="84" y="435"/>
                  </a:lnTo>
                  <a:lnTo>
                    <a:pt x="84" y="433"/>
                  </a:lnTo>
                  <a:lnTo>
                    <a:pt x="80" y="433"/>
                  </a:lnTo>
                  <a:lnTo>
                    <a:pt x="80" y="438"/>
                  </a:lnTo>
                  <a:lnTo>
                    <a:pt x="83" y="440"/>
                  </a:lnTo>
                  <a:lnTo>
                    <a:pt x="83" y="442"/>
                  </a:lnTo>
                  <a:lnTo>
                    <a:pt x="88" y="442"/>
                  </a:lnTo>
                  <a:lnTo>
                    <a:pt x="88" y="438"/>
                  </a:lnTo>
                  <a:lnTo>
                    <a:pt x="85" y="438"/>
                  </a:lnTo>
                  <a:lnTo>
                    <a:pt x="85" y="443"/>
                  </a:lnTo>
                  <a:lnTo>
                    <a:pt x="91" y="443"/>
                  </a:lnTo>
                  <a:lnTo>
                    <a:pt x="91" y="439"/>
                  </a:lnTo>
                  <a:lnTo>
                    <a:pt x="91" y="443"/>
                  </a:lnTo>
                  <a:lnTo>
                    <a:pt x="96" y="444"/>
                  </a:lnTo>
                  <a:lnTo>
                    <a:pt x="96" y="438"/>
                  </a:lnTo>
                  <a:lnTo>
                    <a:pt x="85" y="439"/>
                  </a:lnTo>
                  <a:lnTo>
                    <a:pt x="84" y="439"/>
                  </a:lnTo>
                  <a:lnTo>
                    <a:pt x="83" y="440"/>
                  </a:lnTo>
                  <a:lnTo>
                    <a:pt x="84" y="443"/>
                  </a:lnTo>
                  <a:lnTo>
                    <a:pt x="83" y="440"/>
                  </a:lnTo>
                  <a:lnTo>
                    <a:pt x="80" y="442"/>
                  </a:lnTo>
                  <a:lnTo>
                    <a:pt x="82" y="448"/>
                  </a:lnTo>
                  <a:lnTo>
                    <a:pt x="84" y="448"/>
                  </a:lnTo>
                  <a:lnTo>
                    <a:pt x="84" y="444"/>
                  </a:lnTo>
                  <a:lnTo>
                    <a:pt x="82" y="444"/>
                  </a:lnTo>
                  <a:lnTo>
                    <a:pt x="82" y="446"/>
                  </a:lnTo>
                  <a:lnTo>
                    <a:pt x="84" y="446"/>
                  </a:lnTo>
                  <a:lnTo>
                    <a:pt x="84" y="443"/>
                  </a:lnTo>
                  <a:lnTo>
                    <a:pt x="80" y="443"/>
                  </a:lnTo>
                  <a:lnTo>
                    <a:pt x="80" y="447"/>
                  </a:lnTo>
                  <a:lnTo>
                    <a:pt x="83" y="447"/>
                  </a:lnTo>
                  <a:lnTo>
                    <a:pt x="83" y="444"/>
                  </a:lnTo>
                  <a:lnTo>
                    <a:pt x="78" y="444"/>
                  </a:lnTo>
                  <a:lnTo>
                    <a:pt x="78" y="451"/>
                  </a:lnTo>
                  <a:lnTo>
                    <a:pt x="80" y="453"/>
                  </a:lnTo>
                  <a:lnTo>
                    <a:pt x="80" y="455"/>
                  </a:lnTo>
                  <a:lnTo>
                    <a:pt x="84" y="455"/>
                  </a:lnTo>
                  <a:lnTo>
                    <a:pt x="84" y="451"/>
                  </a:lnTo>
                  <a:lnTo>
                    <a:pt x="82" y="451"/>
                  </a:lnTo>
                  <a:lnTo>
                    <a:pt x="82" y="452"/>
                  </a:lnTo>
                  <a:lnTo>
                    <a:pt x="84" y="452"/>
                  </a:lnTo>
                  <a:lnTo>
                    <a:pt x="84" y="450"/>
                  </a:lnTo>
                  <a:lnTo>
                    <a:pt x="79" y="450"/>
                  </a:lnTo>
                  <a:lnTo>
                    <a:pt x="79" y="453"/>
                  </a:lnTo>
                  <a:lnTo>
                    <a:pt x="82" y="453"/>
                  </a:lnTo>
                  <a:lnTo>
                    <a:pt x="82" y="451"/>
                  </a:lnTo>
                  <a:lnTo>
                    <a:pt x="78" y="451"/>
                  </a:lnTo>
                  <a:lnTo>
                    <a:pt x="78" y="459"/>
                  </a:lnTo>
                  <a:lnTo>
                    <a:pt x="84" y="459"/>
                  </a:lnTo>
                  <a:lnTo>
                    <a:pt x="84" y="455"/>
                  </a:lnTo>
                  <a:lnTo>
                    <a:pt x="83" y="452"/>
                  </a:lnTo>
                  <a:lnTo>
                    <a:pt x="80" y="455"/>
                  </a:lnTo>
                  <a:lnTo>
                    <a:pt x="80" y="461"/>
                  </a:lnTo>
                  <a:lnTo>
                    <a:pt x="84" y="461"/>
                  </a:lnTo>
                  <a:lnTo>
                    <a:pt x="84" y="457"/>
                  </a:lnTo>
                  <a:lnTo>
                    <a:pt x="84" y="461"/>
                  </a:lnTo>
                  <a:lnTo>
                    <a:pt x="92" y="463"/>
                  </a:lnTo>
                  <a:lnTo>
                    <a:pt x="96" y="464"/>
                  </a:lnTo>
                  <a:lnTo>
                    <a:pt x="96" y="457"/>
                  </a:lnTo>
                  <a:lnTo>
                    <a:pt x="84" y="457"/>
                  </a:lnTo>
                  <a:lnTo>
                    <a:pt x="84" y="461"/>
                  </a:lnTo>
                  <a:lnTo>
                    <a:pt x="87" y="461"/>
                  </a:lnTo>
                  <a:lnTo>
                    <a:pt x="87" y="459"/>
                  </a:lnTo>
                  <a:lnTo>
                    <a:pt x="78" y="459"/>
                  </a:lnTo>
                  <a:lnTo>
                    <a:pt x="78" y="465"/>
                  </a:lnTo>
                  <a:lnTo>
                    <a:pt x="80" y="466"/>
                  </a:lnTo>
                  <a:lnTo>
                    <a:pt x="84" y="468"/>
                  </a:lnTo>
                  <a:lnTo>
                    <a:pt x="84" y="464"/>
                  </a:lnTo>
                  <a:lnTo>
                    <a:pt x="82" y="464"/>
                  </a:lnTo>
                  <a:lnTo>
                    <a:pt x="82" y="470"/>
                  </a:lnTo>
                  <a:lnTo>
                    <a:pt x="85" y="470"/>
                  </a:lnTo>
                  <a:lnTo>
                    <a:pt x="85" y="466"/>
                  </a:lnTo>
                  <a:lnTo>
                    <a:pt x="84" y="469"/>
                  </a:lnTo>
                  <a:lnTo>
                    <a:pt x="85" y="470"/>
                  </a:lnTo>
                  <a:lnTo>
                    <a:pt x="87" y="468"/>
                  </a:lnTo>
                  <a:lnTo>
                    <a:pt x="84" y="468"/>
                  </a:lnTo>
                  <a:lnTo>
                    <a:pt x="84" y="474"/>
                  </a:lnTo>
                  <a:lnTo>
                    <a:pt x="88" y="474"/>
                  </a:lnTo>
                  <a:lnTo>
                    <a:pt x="88" y="470"/>
                  </a:lnTo>
                  <a:lnTo>
                    <a:pt x="85" y="470"/>
                  </a:lnTo>
                  <a:lnTo>
                    <a:pt x="85" y="472"/>
                  </a:lnTo>
                  <a:lnTo>
                    <a:pt x="88" y="472"/>
                  </a:lnTo>
                  <a:lnTo>
                    <a:pt x="87" y="469"/>
                  </a:lnTo>
                  <a:lnTo>
                    <a:pt x="84" y="470"/>
                  </a:lnTo>
                  <a:lnTo>
                    <a:pt x="80" y="472"/>
                  </a:lnTo>
                  <a:lnTo>
                    <a:pt x="85" y="477"/>
                  </a:lnTo>
                  <a:lnTo>
                    <a:pt x="87" y="474"/>
                  </a:lnTo>
                  <a:lnTo>
                    <a:pt x="84" y="474"/>
                  </a:lnTo>
                  <a:lnTo>
                    <a:pt x="84" y="478"/>
                  </a:lnTo>
                  <a:lnTo>
                    <a:pt x="87" y="481"/>
                  </a:lnTo>
                  <a:lnTo>
                    <a:pt x="88" y="478"/>
                  </a:lnTo>
                  <a:lnTo>
                    <a:pt x="87" y="475"/>
                  </a:lnTo>
                  <a:lnTo>
                    <a:pt x="84" y="477"/>
                  </a:lnTo>
                  <a:lnTo>
                    <a:pt x="83" y="477"/>
                  </a:lnTo>
                  <a:lnTo>
                    <a:pt x="83" y="485"/>
                  </a:lnTo>
                  <a:lnTo>
                    <a:pt x="87" y="485"/>
                  </a:lnTo>
                  <a:lnTo>
                    <a:pt x="87" y="481"/>
                  </a:lnTo>
                  <a:lnTo>
                    <a:pt x="84" y="481"/>
                  </a:lnTo>
                  <a:lnTo>
                    <a:pt x="84" y="483"/>
                  </a:lnTo>
                  <a:lnTo>
                    <a:pt x="87" y="486"/>
                  </a:lnTo>
                  <a:lnTo>
                    <a:pt x="88" y="483"/>
                  </a:lnTo>
                  <a:lnTo>
                    <a:pt x="85" y="483"/>
                  </a:lnTo>
                  <a:lnTo>
                    <a:pt x="85" y="485"/>
                  </a:lnTo>
                  <a:lnTo>
                    <a:pt x="88" y="485"/>
                  </a:lnTo>
                  <a:lnTo>
                    <a:pt x="88" y="482"/>
                  </a:lnTo>
                  <a:lnTo>
                    <a:pt x="84" y="482"/>
                  </a:lnTo>
                  <a:lnTo>
                    <a:pt x="84" y="490"/>
                  </a:lnTo>
                  <a:lnTo>
                    <a:pt x="88" y="490"/>
                  </a:lnTo>
                  <a:lnTo>
                    <a:pt x="88" y="486"/>
                  </a:lnTo>
                  <a:lnTo>
                    <a:pt x="87" y="488"/>
                  </a:lnTo>
                  <a:lnTo>
                    <a:pt x="88" y="490"/>
                  </a:lnTo>
                  <a:lnTo>
                    <a:pt x="89" y="487"/>
                  </a:lnTo>
                  <a:lnTo>
                    <a:pt x="88" y="485"/>
                  </a:lnTo>
                  <a:lnTo>
                    <a:pt x="85" y="487"/>
                  </a:lnTo>
                  <a:lnTo>
                    <a:pt x="85" y="490"/>
                  </a:lnTo>
                  <a:lnTo>
                    <a:pt x="88" y="490"/>
                  </a:lnTo>
                  <a:lnTo>
                    <a:pt x="88" y="487"/>
                  </a:lnTo>
                  <a:lnTo>
                    <a:pt x="85" y="487"/>
                  </a:lnTo>
                  <a:lnTo>
                    <a:pt x="84" y="494"/>
                  </a:lnTo>
                  <a:lnTo>
                    <a:pt x="87" y="495"/>
                  </a:lnTo>
                  <a:lnTo>
                    <a:pt x="88" y="491"/>
                  </a:lnTo>
                  <a:lnTo>
                    <a:pt x="87" y="494"/>
                  </a:lnTo>
                  <a:lnTo>
                    <a:pt x="89" y="496"/>
                  </a:lnTo>
                  <a:lnTo>
                    <a:pt x="91" y="494"/>
                  </a:lnTo>
                  <a:lnTo>
                    <a:pt x="91" y="491"/>
                  </a:lnTo>
                  <a:lnTo>
                    <a:pt x="84" y="491"/>
                  </a:lnTo>
                  <a:lnTo>
                    <a:pt x="84" y="497"/>
                  </a:lnTo>
                  <a:lnTo>
                    <a:pt x="87" y="499"/>
                  </a:lnTo>
                  <a:lnTo>
                    <a:pt x="102" y="500"/>
                  </a:lnTo>
                  <a:lnTo>
                    <a:pt x="102" y="496"/>
                  </a:lnTo>
                  <a:lnTo>
                    <a:pt x="101" y="494"/>
                  </a:lnTo>
                  <a:lnTo>
                    <a:pt x="100" y="495"/>
                  </a:lnTo>
                  <a:lnTo>
                    <a:pt x="101" y="497"/>
                  </a:lnTo>
                  <a:lnTo>
                    <a:pt x="101" y="495"/>
                  </a:lnTo>
                  <a:lnTo>
                    <a:pt x="87" y="495"/>
                  </a:lnTo>
                  <a:lnTo>
                    <a:pt x="87" y="499"/>
                  </a:lnTo>
                  <a:lnTo>
                    <a:pt x="89" y="499"/>
                  </a:lnTo>
                  <a:lnTo>
                    <a:pt x="89" y="496"/>
                  </a:lnTo>
                  <a:lnTo>
                    <a:pt x="79" y="496"/>
                  </a:lnTo>
                  <a:lnTo>
                    <a:pt x="85" y="501"/>
                  </a:lnTo>
                  <a:lnTo>
                    <a:pt x="87" y="503"/>
                  </a:lnTo>
                  <a:lnTo>
                    <a:pt x="88" y="500"/>
                  </a:lnTo>
                  <a:lnTo>
                    <a:pt x="85" y="500"/>
                  </a:lnTo>
                  <a:lnTo>
                    <a:pt x="85" y="503"/>
                  </a:lnTo>
                  <a:lnTo>
                    <a:pt x="89" y="507"/>
                  </a:lnTo>
                  <a:lnTo>
                    <a:pt x="91" y="504"/>
                  </a:lnTo>
                  <a:lnTo>
                    <a:pt x="88" y="504"/>
                  </a:lnTo>
                  <a:lnTo>
                    <a:pt x="88" y="505"/>
                  </a:lnTo>
                  <a:lnTo>
                    <a:pt x="91" y="505"/>
                  </a:lnTo>
                  <a:lnTo>
                    <a:pt x="91" y="503"/>
                  </a:lnTo>
                  <a:lnTo>
                    <a:pt x="87" y="503"/>
                  </a:lnTo>
                  <a:lnTo>
                    <a:pt x="87" y="509"/>
                  </a:lnTo>
                  <a:lnTo>
                    <a:pt x="88" y="510"/>
                  </a:lnTo>
                  <a:lnTo>
                    <a:pt x="91" y="512"/>
                  </a:lnTo>
                  <a:lnTo>
                    <a:pt x="92" y="508"/>
                  </a:lnTo>
                  <a:lnTo>
                    <a:pt x="91" y="505"/>
                  </a:lnTo>
                  <a:lnTo>
                    <a:pt x="83" y="513"/>
                  </a:lnTo>
                  <a:lnTo>
                    <a:pt x="92" y="513"/>
                  </a:lnTo>
                  <a:lnTo>
                    <a:pt x="92" y="509"/>
                  </a:lnTo>
                  <a:lnTo>
                    <a:pt x="91" y="512"/>
                  </a:lnTo>
                  <a:lnTo>
                    <a:pt x="92" y="513"/>
                  </a:lnTo>
                  <a:lnTo>
                    <a:pt x="93" y="510"/>
                  </a:lnTo>
                  <a:lnTo>
                    <a:pt x="93" y="508"/>
                  </a:lnTo>
                  <a:lnTo>
                    <a:pt x="89" y="509"/>
                  </a:lnTo>
                  <a:lnTo>
                    <a:pt x="89" y="516"/>
                  </a:lnTo>
                  <a:lnTo>
                    <a:pt x="100" y="516"/>
                  </a:lnTo>
                  <a:lnTo>
                    <a:pt x="100" y="512"/>
                  </a:lnTo>
                  <a:lnTo>
                    <a:pt x="97" y="512"/>
                  </a:lnTo>
                  <a:lnTo>
                    <a:pt x="97" y="517"/>
                  </a:lnTo>
                  <a:lnTo>
                    <a:pt x="105" y="517"/>
                  </a:lnTo>
                  <a:lnTo>
                    <a:pt x="105" y="513"/>
                  </a:lnTo>
                  <a:lnTo>
                    <a:pt x="102" y="513"/>
                  </a:lnTo>
                  <a:lnTo>
                    <a:pt x="102" y="514"/>
                  </a:lnTo>
                  <a:lnTo>
                    <a:pt x="105" y="514"/>
                  </a:lnTo>
                  <a:lnTo>
                    <a:pt x="105" y="512"/>
                  </a:lnTo>
                  <a:lnTo>
                    <a:pt x="97" y="512"/>
                  </a:lnTo>
                  <a:lnTo>
                    <a:pt x="89" y="513"/>
                  </a:lnTo>
                  <a:lnTo>
                    <a:pt x="87" y="513"/>
                  </a:lnTo>
                  <a:lnTo>
                    <a:pt x="87" y="517"/>
                  </a:lnTo>
                  <a:lnTo>
                    <a:pt x="89" y="517"/>
                  </a:lnTo>
                  <a:lnTo>
                    <a:pt x="89" y="514"/>
                  </a:lnTo>
                  <a:lnTo>
                    <a:pt x="80" y="514"/>
                  </a:lnTo>
                  <a:lnTo>
                    <a:pt x="87" y="520"/>
                  </a:lnTo>
                  <a:lnTo>
                    <a:pt x="88" y="521"/>
                  </a:lnTo>
                  <a:lnTo>
                    <a:pt x="89" y="518"/>
                  </a:lnTo>
                  <a:lnTo>
                    <a:pt x="88" y="516"/>
                  </a:lnTo>
                  <a:lnTo>
                    <a:pt x="84" y="520"/>
                  </a:lnTo>
                  <a:lnTo>
                    <a:pt x="88" y="523"/>
                  </a:lnTo>
                  <a:lnTo>
                    <a:pt x="89" y="521"/>
                  </a:lnTo>
                  <a:lnTo>
                    <a:pt x="87" y="521"/>
                  </a:lnTo>
                  <a:lnTo>
                    <a:pt x="87" y="523"/>
                  </a:lnTo>
                  <a:lnTo>
                    <a:pt x="89" y="526"/>
                  </a:lnTo>
                  <a:lnTo>
                    <a:pt x="91" y="523"/>
                  </a:lnTo>
                  <a:lnTo>
                    <a:pt x="89" y="521"/>
                  </a:lnTo>
                  <a:lnTo>
                    <a:pt x="88" y="522"/>
                  </a:lnTo>
                  <a:lnTo>
                    <a:pt x="89" y="525"/>
                  </a:lnTo>
                  <a:lnTo>
                    <a:pt x="89" y="522"/>
                  </a:lnTo>
                  <a:lnTo>
                    <a:pt x="83" y="522"/>
                  </a:lnTo>
                  <a:lnTo>
                    <a:pt x="83" y="530"/>
                  </a:lnTo>
                  <a:lnTo>
                    <a:pt x="92" y="530"/>
                  </a:lnTo>
                  <a:lnTo>
                    <a:pt x="92" y="526"/>
                  </a:lnTo>
                  <a:lnTo>
                    <a:pt x="89" y="526"/>
                  </a:lnTo>
                  <a:lnTo>
                    <a:pt x="89" y="529"/>
                  </a:lnTo>
                  <a:lnTo>
                    <a:pt x="92" y="529"/>
                  </a:lnTo>
                  <a:lnTo>
                    <a:pt x="92" y="526"/>
                  </a:lnTo>
                  <a:lnTo>
                    <a:pt x="88" y="526"/>
                  </a:lnTo>
                  <a:lnTo>
                    <a:pt x="88" y="530"/>
                  </a:lnTo>
                  <a:lnTo>
                    <a:pt x="91" y="530"/>
                  </a:lnTo>
                  <a:lnTo>
                    <a:pt x="91" y="527"/>
                  </a:lnTo>
                  <a:lnTo>
                    <a:pt x="88" y="527"/>
                  </a:lnTo>
                  <a:lnTo>
                    <a:pt x="87" y="534"/>
                  </a:lnTo>
                  <a:lnTo>
                    <a:pt x="89" y="535"/>
                  </a:lnTo>
                  <a:lnTo>
                    <a:pt x="91" y="531"/>
                  </a:lnTo>
                  <a:lnTo>
                    <a:pt x="88" y="531"/>
                  </a:lnTo>
                  <a:lnTo>
                    <a:pt x="88" y="532"/>
                  </a:lnTo>
                  <a:lnTo>
                    <a:pt x="91" y="532"/>
                  </a:lnTo>
                  <a:lnTo>
                    <a:pt x="91" y="530"/>
                  </a:lnTo>
                  <a:lnTo>
                    <a:pt x="82" y="530"/>
                  </a:lnTo>
                  <a:lnTo>
                    <a:pt x="88" y="535"/>
                  </a:lnTo>
                  <a:lnTo>
                    <a:pt x="89" y="536"/>
                  </a:lnTo>
                  <a:lnTo>
                    <a:pt x="91" y="534"/>
                  </a:lnTo>
                  <a:lnTo>
                    <a:pt x="88" y="534"/>
                  </a:lnTo>
                  <a:lnTo>
                    <a:pt x="88" y="542"/>
                  </a:lnTo>
                  <a:lnTo>
                    <a:pt x="98" y="542"/>
                  </a:lnTo>
                  <a:lnTo>
                    <a:pt x="98" y="538"/>
                  </a:lnTo>
                  <a:lnTo>
                    <a:pt x="98" y="542"/>
                  </a:lnTo>
                  <a:lnTo>
                    <a:pt x="106" y="543"/>
                  </a:lnTo>
                  <a:lnTo>
                    <a:pt x="106" y="536"/>
                  </a:lnTo>
                  <a:lnTo>
                    <a:pt x="105" y="536"/>
                  </a:lnTo>
                  <a:lnTo>
                    <a:pt x="105" y="543"/>
                  </a:lnTo>
                  <a:lnTo>
                    <a:pt x="106" y="543"/>
                  </a:lnTo>
                  <a:lnTo>
                    <a:pt x="108" y="536"/>
                  </a:lnTo>
                  <a:lnTo>
                    <a:pt x="100" y="535"/>
                  </a:lnTo>
                  <a:lnTo>
                    <a:pt x="91" y="535"/>
                  </a:lnTo>
                  <a:lnTo>
                    <a:pt x="91" y="538"/>
                  </a:lnTo>
                  <a:lnTo>
                    <a:pt x="95" y="538"/>
                  </a:lnTo>
                  <a:lnTo>
                    <a:pt x="95" y="532"/>
                  </a:lnTo>
                  <a:lnTo>
                    <a:pt x="92" y="530"/>
                  </a:lnTo>
                  <a:lnTo>
                    <a:pt x="89" y="532"/>
                  </a:lnTo>
                  <a:lnTo>
                    <a:pt x="89" y="536"/>
                  </a:lnTo>
                  <a:lnTo>
                    <a:pt x="95" y="536"/>
                  </a:lnTo>
                  <a:lnTo>
                    <a:pt x="95" y="529"/>
                  </a:lnTo>
                  <a:lnTo>
                    <a:pt x="92" y="529"/>
                  </a:lnTo>
                  <a:lnTo>
                    <a:pt x="89" y="527"/>
                  </a:lnTo>
                  <a:lnTo>
                    <a:pt x="88" y="530"/>
                  </a:lnTo>
                  <a:lnTo>
                    <a:pt x="88" y="534"/>
                  </a:lnTo>
                  <a:lnTo>
                    <a:pt x="95" y="534"/>
                  </a:lnTo>
                  <a:lnTo>
                    <a:pt x="95" y="529"/>
                  </a:lnTo>
                  <a:lnTo>
                    <a:pt x="91" y="529"/>
                  </a:lnTo>
                  <a:lnTo>
                    <a:pt x="91" y="532"/>
                  </a:lnTo>
                  <a:lnTo>
                    <a:pt x="96" y="532"/>
                  </a:lnTo>
                  <a:lnTo>
                    <a:pt x="96" y="523"/>
                  </a:lnTo>
                  <a:lnTo>
                    <a:pt x="85" y="523"/>
                  </a:lnTo>
                  <a:lnTo>
                    <a:pt x="85" y="526"/>
                  </a:lnTo>
                  <a:lnTo>
                    <a:pt x="89" y="526"/>
                  </a:lnTo>
                  <a:lnTo>
                    <a:pt x="89" y="525"/>
                  </a:lnTo>
                  <a:lnTo>
                    <a:pt x="85" y="525"/>
                  </a:lnTo>
                  <a:lnTo>
                    <a:pt x="85" y="529"/>
                  </a:lnTo>
                  <a:lnTo>
                    <a:pt x="91" y="529"/>
                  </a:lnTo>
                  <a:lnTo>
                    <a:pt x="96" y="523"/>
                  </a:lnTo>
                  <a:lnTo>
                    <a:pt x="92" y="520"/>
                  </a:lnTo>
                  <a:lnTo>
                    <a:pt x="89" y="522"/>
                  </a:lnTo>
                  <a:lnTo>
                    <a:pt x="93" y="522"/>
                  </a:lnTo>
                  <a:lnTo>
                    <a:pt x="93" y="520"/>
                  </a:lnTo>
                  <a:lnTo>
                    <a:pt x="91" y="517"/>
                  </a:lnTo>
                  <a:lnTo>
                    <a:pt x="88" y="520"/>
                  </a:lnTo>
                  <a:lnTo>
                    <a:pt x="91" y="522"/>
                  </a:lnTo>
                  <a:lnTo>
                    <a:pt x="95" y="518"/>
                  </a:lnTo>
                  <a:lnTo>
                    <a:pt x="91" y="514"/>
                  </a:lnTo>
                  <a:lnTo>
                    <a:pt x="88" y="517"/>
                  </a:lnTo>
                  <a:lnTo>
                    <a:pt x="88" y="521"/>
                  </a:lnTo>
                  <a:lnTo>
                    <a:pt x="93" y="521"/>
                  </a:lnTo>
                  <a:lnTo>
                    <a:pt x="93" y="516"/>
                  </a:lnTo>
                  <a:lnTo>
                    <a:pt x="89" y="516"/>
                  </a:lnTo>
                  <a:lnTo>
                    <a:pt x="91" y="520"/>
                  </a:lnTo>
                  <a:lnTo>
                    <a:pt x="98" y="518"/>
                  </a:lnTo>
                  <a:lnTo>
                    <a:pt x="97" y="514"/>
                  </a:lnTo>
                  <a:lnTo>
                    <a:pt x="97" y="518"/>
                  </a:lnTo>
                  <a:lnTo>
                    <a:pt x="109" y="518"/>
                  </a:lnTo>
                  <a:lnTo>
                    <a:pt x="109" y="510"/>
                  </a:lnTo>
                  <a:lnTo>
                    <a:pt x="100" y="510"/>
                  </a:lnTo>
                  <a:lnTo>
                    <a:pt x="100" y="513"/>
                  </a:lnTo>
                  <a:lnTo>
                    <a:pt x="104" y="513"/>
                  </a:lnTo>
                  <a:lnTo>
                    <a:pt x="104" y="509"/>
                  </a:lnTo>
                  <a:lnTo>
                    <a:pt x="89" y="509"/>
                  </a:lnTo>
                  <a:lnTo>
                    <a:pt x="89" y="512"/>
                  </a:lnTo>
                  <a:lnTo>
                    <a:pt x="91" y="516"/>
                  </a:lnTo>
                  <a:lnTo>
                    <a:pt x="95" y="514"/>
                  </a:lnTo>
                  <a:lnTo>
                    <a:pt x="100" y="512"/>
                  </a:lnTo>
                  <a:lnTo>
                    <a:pt x="95" y="507"/>
                  </a:lnTo>
                  <a:lnTo>
                    <a:pt x="91" y="507"/>
                  </a:lnTo>
                  <a:lnTo>
                    <a:pt x="91" y="509"/>
                  </a:lnTo>
                  <a:lnTo>
                    <a:pt x="93" y="512"/>
                  </a:lnTo>
                  <a:lnTo>
                    <a:pt x="95" y="510"/>
                  </a:lnTo>
                  <a:lnTo>
                    <a:pt x="97" y="507"/>
                  </a:lnTo>
                  <a:lnTo>
                    <a:pt x="93" y="505"/>
                  </a:lnTo>
                  <a:lnTo>
                    <a:pt x="91" y="504"/>
                  </a:lnTo>
                  <a:lnTo>
                    <a:pt x="89" y="507"/>
                  </a:lnTo>
                  <a:lnTo>
                    <a:pt x="93" y="507"/>
                  </a:lnTo>
                  <a:lnTo>
                    <a:pt x="93" y="505"/>
                  </a:lnTo>
                  <a:lnTo>
                    <a:pt x="89" y="505"/>
                  </a:lnTo>
                  <a:lnTo>
                    <a:pt x="89" y="509"/>
                  </a:lnTo>
                  <a:lnTo>
                    <a:pt x="95" y="509"/>
                  </a:lnTo>
                  <a:lnTo>
                    <a:pt x="95" y="503"/>
                  </a:lnTo>
                  <a:lnTo>
                    <a:pt x="91" y="499"/>
                  </a:lnTo>
                  <a:lnTo>
                    <a:pt x="88" y="501"/>
                  </a:lnTo>
                  <a:lnTo>
                    <a:pt x="92" y="501"/>
                  </a:lnTo>
                  <a:lnTo>
                    <a:pt x="92" y="499"/>
                  </a:lnTo>
                  <a:lnTo>
                    <a:pt x="89" y="496"/>
                  </a:lnTo>
                  <a:lnTo>
                    <a:pt x="87" y="499"/>
                  </a:lnTo>
                  <a:lnTo>
                    <a:pt x="87" y="503"/>
                  </a:lnTo>
                  <a:lnTo>
                    <a:pt x="93" y="503"/>
                  </a:lnTo>
                  <a:lnTo>
                    <a:pt x="93" y="497"/>
                  </a:lnTo>
                  <a:lnTo>
                    <a:pt x="89" y="497"/>
                  </a:lnTo>
                  <a:lnTo>
                    <a:pt x="89" y="501"/>
                  </a:lnTo>
                  <a:lnTo>
                    <a:pt x="102" y="501"/>
                  </a:lnTo>
                  <a:lnTo>
                    <a:pt x="110" y="494"/>
                  </a:lnTo>
                  <a:lnTo>
                    <a:pt x="102" y="494"/>
                  </a:lnTo>
                  <a:lnTo>
                    <a:pt x="87" y="492"/>
                  </a:lnTo>
                  <a:lnTo>
                    <a:pt x="87" y="495"/>
                  </a:lnTo>
                  <a:lnTo>
                    <a:pt x="91" y="495"/>
                  </a:lnTo>
                  <a:lnTo>
                    <a:pt x="91" y="494"/>
                  </a:lnTo>
                  <a:lnTo>
                    <a:pt x="87" y="494"/>
                  </a:lnTo>
                  <a:lnTo>
                    <a:pt x="87" y="497"/>
                  </a:lnTo>
                  <a:lnTo>
                    <a:pt x="98" y="497"/>
                  </a:lnTo>
                  <a:lnTo>
                    <a:pt x="93" y="491"/>
                  </a:lnTo>
                  <a:lnTo>
                    <a:pt x="91" y="488"/>
                  </a:lnTo>
                  <a:lnTo>
                    <a:pt x="89" y="488"/>
                  </a:lnTo>
                  <a:lnTo>
                    <a:pt x="87" y="487"/>
                  </a:lnTo>
                  <a:lnTo>
                    <a:pt x="85" y="490"/>
                  </a:lnTo>
                  <a:lnTo>
                    <a:pt x="85" y="494"/>
                  </a:lnTo>
                  <a:lnTo>
                    <a:pt x="92" y="494"/>
                  </a:lnTo>
                  <a:lnTo>
                    <a:pt x="92" y="488"/>
                  </a:lnTo>
                  <a:lnTo>
                    <a:pt x="88" y="488"/>
                  </a:lnTo>
                  <a:lnTo>
                    <a:pt x="91" y="491"/>
                  </a:lnTo>
                  <a:lnTo>
                    <a:pt x="95" y="487"/>
                  </a:lnTo>
                  <a:lnTo>
                    <a:pt x="91" y="483"/>
                  </a:lnTo>
                  <a:lnTo>
                    <a:pt x="87" y="483"/>
                  </a:lnTo>
                  <a:lnTo>
                    <a:pt x="87" y="486"/>
                  </a:lnTo>
                  <a:lnTo>
                    <a:pt x="91" y="486"/>
                  </a:lnTo>
                  <a:lnTo>
                    <a:pt x="91" y="485"/>
                  </a:lnTo>
                  <a:lnTo>
                    <a:pt x="87" y="485"/>
                  </a:lnTo>
                  <a:lnTo>
                    <a:pt x="87" y="488"/>
                  </a:lnTo>
                  <a:lnTo>
                    <a:pt x="92" y="488"/>
                  </a:lnTo>
                  <a:lnTo>
                    <a:pt x="92" y="482"/>
                  </a:lnTo>
                  <a:lnTo>
                    <a:pt x="89" y="479"/>
                  </a:lnTo>
                  <a:lnTo>
                    <a:pt x="87" y="482"/>
                  </a:lnTo>
                  <a:lnTo>
                    <a:pt x="91" y="482"/>
                  </a:lnTo>
                  <a:lnTo>
                    <a:pt x="91" y="478"/>
                  </a:lnTo>
                  <a:lnTo>
                    <a:pt x="85" y="478"/>
                  </a:lnTo>
                  <a:lnTo>
                    <a:pt x="85" y="481"/>
                  </a:lnTo>
                  <a:lnTo>
                    <a:pt x="89" y="481"/>
                  </a:lnTo>
                  <a:lnTo>
                    <a:pt x="89" y="479"/>
                  </a:lnTo>
                  <a:lnTo>
                    <a:pt x="85" y="479"/>
                  </a:lnTo>
                  <a:lnTo>
                    <a:pt x="87" y="483"/>
                  </a:lnTo>
                  <a:lnTo>
                    <a:pt x="89" y="482"/>
                  </a:lnTo>
                  <a:lnTo>
                    <a:pt x="93" y="479"/>
                  </a:lnTo>
                  <a:lnTo>
                    <a:pt x="91" y="475"/>
                  </a:lnTo>
                  <a:lnTo>
                    <a:pt x="89" y="474"/>
                  </a:lnTo>
                  <a:lnTo>
                    <a:pt x="87" y="477"/>
                  </a:lnTo>
                  <a:lnTo>
                    <a:pt x="91" y="477"/>
                  </a:lnTo>
                  <a:lnTo>
                    <a:pt x="91" y="473"/>
                  </a:lnTo>
                  <a:lnTo>
                    <a:pt x="88" y="470"/>
                  </a:lnTo>
                  <a:lnTo>
                    <a:pt x="85" y="473"/>
                  </a:lnTo>
                  <a:lnTo>
                    <a:pt x="87" y="477"/>
                  </a:lnTo>
                  <a:lnTo>
                    <a:pt x="92" y="474"/>
                  </a:lnTo>
                  <a:lnTo>
                    <a:pt x="92" y="468"/>
                  </a:lnTo>
                  <a:lnTo>
                    <a:pt x="87" y="468"/>
                  </a:lnTo>
                  <a:lnTo>
                    <a:pt x="87" y="470"/>
                  </a:lnTo>
                  <a:lnTo>
                    <a:pt x="91" y="470"/>
                  </a:lnTo>
                  <a:lnTo>
                    <a:pt x="91" y="466"/>
                  </a:lnTo>
                  <a:lnTo>
                    <a:pt x="88" y="464"/>
                  </a:lnTo>
                  <a:lnTo>
                    <a:pt x="84" y="464"/>
                  </a:lnTo>
                  <a:lnTo>
                    <a:pt x="84" y="466"/>
                  </a:lnTo>
                  <a:lnTo>
                    <a:pt x="88" y="466"/>
                  </a:lnTo>
                  <a:lnTo>
                    <a:pt x="88" y="461"/>
                  </a:lnTo>
                  <a:lnTo>
                    <a:pt x="85" y="461"/>
                  </a:lnTo>
                  <a:lnTo>
                    <a:pt x="82" y="460"/>
                  </a:lnTo>
                  <a:lnTo>
                    <a:pt x="80" y="463"/>
                  </a:lnTo>
                  <a:lnTo>
                    <a:pt x="84" y="463"/>
                  </a:lnTo>
                  <a:lnTo>
                    <a:pt x="84" y="461"/>
                  </a:lnTo>
                  <a:lnTo>
                    <a:pt x="80" y="461"/>
                  </a:lnTo>
                  <a:lnTo>
                    <a:pt x="80" y="465"/>
                  </a:lnTo>
                  <a:lnTo>
                    <a:pt x="91" y="465"/>
                  </a:lnTo>
                  <a:lnTo>
                    <a:pt x="91" y="460"/>
                  </a:lnTo>
                  <a:lnTo>
                    <a:pt x="87" y="460"/>
                  </a:lnTo>
                  <a:lnTo>
                    <a:pt x="87" y="464"/>
                  </a:lnTo>
                  <a:lnTo>
                    <a:pt x="96" y="464"/>
                  </a:lnTo>
                  <a:lnTo>
                    <a:pt x="97" y="457"/>
                  </a:lnTo>
                  <a:lnTo>
                    <a:pt x="93" y="456"/>
                  </a:lnTo>
                  <a:lnTo>
                    <a:pt x="85" y="455"/>
                  </a:lnTo>
                  <a:lnTo>
                    <a:pt x="83" y="455"/>
                  </a:lnTo>
                  <a:lnTo>
                    <a:pt x="83" y="457"/>
                  </a:lnTo>
                  <a:lnTo>
                    <a:pt x="87" y="457"/>
                  </a:lnTo>
                  <a:lnTo>
                    <a:pt x="87" y="456"/>
                  </a:lnTo>
                  <a:lnTo>
                    <a:pt x="83" y="456"/>
                  </a:lnTo>
                  <a:lnTo>
                    <a:pt x="85" y="459"/>
                  </a:lnTo>
                  <a:lnTo>
                    <a:pt x="92" y="452"/>
                  </a:lnTo>
                  <a:lnTo>
                    <a:pt x="80" y="452"/>
                  </a:lnTo>
                  <a:lnTo>
                    <a:pt x="80" y="455"/>
                  </a:lnTo>
                  <a:lnTo>
                    <a:pt x="84" y="455"/>
                  </a:lnTo>
                  <a:lnTo>
                    <a:pt x="84" y="453"/>
                  </a:lnTo>
                  <a:lnTo>
                    <a:pt x="80" y="453"/>
                  </a:lnTo>
                  <a:lnTo>
                    <a:pt x="80" y="457"/>
                  </a:lnTo>
                  <a:lnTo>
                    <a:pt x="85" y="457"/>
                  </a:lnTo>
                  <a:lnTo>
                    <a:pt x="85" y="452"/>
                  </a:lnTo>
                  <a:lnTo>
                    <a:pt x="82" y="452"/>
                  </a:lnTo>
                  <a:lnTo>
                    <a:pt x="82" y="456"/>
                  </a:lnTo>
                  <a:lnTo>
                    <a:pt x="88" y="456"/>
                  </a:lnTo>
                  <a:lnTo>
                    <a:pt x="88" y="448"/>
                  </a:lnTo>
                  <a:lnTo>
                    <a:pt x="82" y="448"/>
                  </a:lnTo>
                  <a:lnTo>
                    <a:pt x="82" y="451"/>
                  </a:lnTo>
                  <a:lnTo>
                    <a:pt x="84" y="448"/>
                  </a:lnTo>
                  <a:lnTo>
                    <a:pt x="83" y="447"/>
                  </a:lnTo>
                  <a:lnTo>
                    <a:pt x="80" y="450"/>
                  </a:lnTo>
                  <a:lnTo>
                    <a:pt x="84" y="450"/>
                  </a:lnTo>
                  <a:lnTo>
                    <a:pt x="84" y="447"/>
                  </a:lnTo>
                  <a:lnTo>
                    <a:pt x="80" y="447"/>
                  </a:lnTo>
                  <a:lnTo>
                    <a:pt x="80" y="451"/>
                  </a:lnTo>
                  <a:lnTo>
                    <a:pt x="87" y="451"/>
                  </a:lnTo>
                  <a:lnTo>
                    <a:pt x="87" y="446"/>
                  </a:lnTo>
                  <a:lnTo>
                    <a:pt x="83" y="446"/>
                  </a:lnTo>
                  <a:lnTo>
                    <a:pt x="83" y="450"/>
                  </a:lnTo>
                  <a:lnTo>
                    <a:pt x="88" y="450"/>
                  </a:lnTo>
                  <a:lnTo>
                    <a:pt x="88" y="442"/>
                  </a:lnTo>
                  <a:lnTo>
                    <a:pt x="82" y="442"/>
                  </a:lnTo>
                  <a:lnTo>
                    <a:pt x="82" y="444"/>
                  </a:lnTo>
                  <a:lnTo>
                    <a:pt x="83" y="448"/>
                  </a:lnTo>
                  <a:lnTo>
                    <a:pt x="85" y="447"/>
                  </a:lnTo>
                  <a:lnTo>
                    <a:pt x="88" y="444"/>
                  </a:lnTo>
                  <a:lnTo>
                    <a:pt x="85" y="442"/>
                  </a:lnTo>
                  <a:lnTo>
                    <a:pt x="85" y="446"/>
                  </a:lnTo>
                  <a:lnTo>
                    <a:pt x="96" y="444"/>
                  </a:lnTo>
                  <a:lnTo>
                    <a:pt x="97" y="438"/>
                  </a:lnTo>
                  <a:lnTo>
                    <a:pt x="92" y="437"/>
                  </a:lnTo>
                  <a:lnTo>
                    <a:pt x="88" y="437"/>
                  </a:lnTo>
                  <a:lnTo>
                    <a:pt x="88" y="439"/>
                  </a:lnTo>
                  <a:lnTo>
                    <a:pt x="92" y="439"/>
                  </a:lnTo>
                  <a:lnTo>
                    <a:pt x="92" y="435"/>
                  </a:lnTo>
                  <a:lnTo>
                    <a:pt x="84" y="435"/>
                  </a:lnTo>
                  <a:lnTo>
                    <a:pt x="84" y="438"/>
                  </a:lnTo>
                  <a:lnTo>
                    <a:pt x="87" y="435"/>
                  </a:lnTo>
                  <a:lnTo>
                    <a:pt x="85" y="434"/>
                  </a:lnTo>
                  <a:lnTo>
                    <a:pt x="83" y="437"/>
                  </a:lnTo>
                  <a:lnTo>
                    <a:pt x="87" y="437"/>
                  </a:lnTo>
                  <a:lnTo>
                    <a:pt x="87" y="435"/>
                  </a:lnTo>
                  <a:lnTo>
                    <a:pt x="83" y="435"/>
                  </a:lnTo>
                  <a:lnTo>
                    <a:pt x="83" y="439"/>
                  </a:lnTo>
                  <a:lnTo>
                    <a:pt x="88" y="439"/>
                  </a:lnTo>
                  <a:lnTo>
                    <a:pt x="88" y="434"/>
                  </a:lnTo>
                  <a:lnTo>
                    <a:pt x="84" y="434"/>
                  </a:lnTo>
                  <a:lnTo>
                    <a:pt x="84" y="438"/>
                  </a:lnTo>
                  <a:lnTo>
                    <a:pt x="91" y="438"/>
                  </a:lnTo>
                  <a:lnTo>
                    <a:pt x="91" y="430"/>
                  </a:lnTo>
                  <a:lnTo>
                    <a:pt x="83" y="430"/>
                  </a:lnTo>
                  <a:lnTo>
                    <a:pt x="83" y="433"/>
                  </a:lnTo>
                  <a:lnTo>
                    <a:pt x="85" y="435"/>
                  </a:lnTo>
                  <a:lnTo>
                    <a:pt x="89" y="431"/>
                  </a:lnTo>
                  <a:lnTo>
                    <a:pt x="85" y="428"/>
                  </a:lnTo>
                  <a:lnTo>
                    <a:pt x="83" y="430"/>
                  </a:lnTo>
                  <a:lnTo>
                    <a:pt x="87" y="430"/>
                  </a:lnTo>
                  <a:lnTo>
                    <a:pt x="87" y="429"/>
                  </a:lnTo>
                  <a:lnTo>
                    <a:pt x="83" y="429"/>
                  </a:lnTo>
                  <a:lnTo>
                    <a:pt x="83" y="433"/>
                  </a:lnTo>
                  <a:lnTo>
                    <a:pt x="87" y="433"/>
                  </a:lnTo>
                  <a:lnTo>
                    <a:pt x="93" y="426"/>
                  </a:lnTo>
                  <a:lnTo>
                    <a:pt x="88" y="425"/>
                  </a:lnTo>
                  <a:lnTo>
                    <a:pt x="84" y="424"/>
                  </a:lnTo>
                  <a:lnTo>
                    <a:pt x="83" y="426"/>
                  </a:lnTo>
                  <a:lnTo>
                    <a:pt x="85" y="424"/>
                  </a:lnTo>
                  <a:lnTo>
                    <a:pt x="84" y="422"/>
                  </a:lnTo>
                  <a:lnTo>
                    <a:pt x="82" y="425"/>
                  </a:lnTo>
                  <a:lnTo>
                    <a:pt x="82" y="429"/>
                  </a:lnTo>
                  <a:lnTo>
                    <a:pt x="87" y="429"/>
                  </a:lnTo>
                  <a:lnTo>
                    <a:pt x="87" y="421"/>
                  </a:lnTo>
                  <a:lnTo>
                    <a:pt x="82" y="421"/>
                  </a:lnTo>
                  <a:lnTo>
                    <a:pt x="82" y="424"/>
                  </a:lnTo>
                  <a:lnTo>
                    <a:pt x="85" y="424"/>
                  </a:lnTo>
                  <a:lnTo>
                    <a:pt x="85" y="422"/>
                  </a:lnTo>
                  <a:lnTo>
                    <a:pt x="82" y="422"/>
                  </a:lnTo>
                  <a:lnTo>
                    <a:pt x="83" y="426"/>
                  </a:lnTo>
                  <a:lnTo>
                    <a:pt x="89" y="425"/>
                  </a:lnTo>
                  <a:lnTo>
                    <a:pt x="88" y="421"/>
                  </a:lnTo>
                  <a:lnTo>
                    <a:pt x="88" y="425"/>
                  </a:lnTo>
                  <a:lnTo>
                    <a:pt x="104" y="425"/>
                  </a:lnTo>
                  <a:lnTo>
                    <a:pt x="104" y="417"/>
                  </a:lnTo>
                  <a:lnTo>
                    <a:pt x="92" y="417"/>
                  </a:lnTo>
                  <a:lnTo>
                    <a:pt x="92" y="420"/>
                  </a:lnTo>
                  <a:lnTo>
                    <a:pt x="93" y="417"/>
                  </a:lnTo>
                  <a:lnTo>
                    <a:pt x="85" y="416"/>
                  </a:lnTo>
                  <a:lnTo>
                    <a:pt x="80" y="416"/>
                  </a:lnTo>
                  <a:lnTo>
                    <a:pt x="80" y="418"/>
                  </a:lnTo>
                  <a:lnTo>
                    <a:pt x="82" y="422"/>
                  </a:lnTo>
                  <a:lnTo>
                    <a:pt x="87" y="420"/>
                  </a:lnTo>
                  <a:lnTo>
                    <a:pt x="87" y="415"/>
                  </a:lnTo>
                  <a:lnTo>
                    <a:pt x="84" y="412"/>
                  </a:lnTo>
                  <a:lnTo>
                    <a:pt x="82" y="415"/>
                  </a:lnTo>
                  <a:lnTo>
                    <a:pt x="82" y="418"/>
                  </a:lnTo>
                  <a:lnTo>
                    <a:pt x="88" y="418"/>
                  </a:lnTo>
                  <a:lnTo>
                    <a:pt x="88" y="411"/>
                  </a:lnTo>
                  <a:lnTo>
                    <a:pt x="83" y="411"/>
                  </a:lnTo>
                  <a:lnTo>
                    <a:pt x="83" y="413"/>
                  </a:lnTo>
                  <a:lnTo>
                    <a:pt x="85" y="416"/>
                  </a:lnTo>
                  <a:lnTo>
                    <a:pt x="87" y="415"/>
                  </a:lnTo>
                  <a:lnTo>
                    <a:pt x="89" y="411"/>
                  </a:lnTo>
                  <a:lnTo>
                    <a:pt x="85" y="409"/>
                  </a:lnTo>
                  <a:lnTo>
                    <a:pt x="83" y="408"/>
                  </a:lnTo>
                  <a:lnTo>
                    <a:pt x="82" y="411"/>
                  </a:lnTo>
                  <a:lnTo>
                    <a:pt x="85" y="411"/>
                  </a:lnTo>
                  <a:lnTo>
                    <a:pt x="85" y="409"/>
                  </a:lnTo>
                  <a:lnTo>
                    <a:pt x="82" y="409"/>
                  </a:lnTo>
                  <a:lnTo>
                    <a:pt x="82" y="413"/>
                  </a:lnTo>
                  <a:lnTo>
                    <a:pt x="87" y="413"/>
                  </a:lnTo>
                  <a:lnTo>
                    <a:pt x="87" y="406"/>
                  </a:lnTo>
                  <a:lnTo>
                    <a:pt x="82" y="406"/>
                  </a:lnTo>
                  <a:lnTo>
                    <a:pt x="82" y="408"/>
                  </a:lnTo>
                  <a:lnTo>
                    <a:pt x="84" y="411"/>
                  </a:lnTo>
                  <a:lnTo>
                    <a:pt x="85" y="409"/>
                  </a:lnTo>
                  <a:lnTo>
                    <a:pt x="88" y="406"/>
                  </a:lnTo>
                  <a:lnTo>
                    <a:pt x="84" y="404"/>
                  </a:lnTo>
                  <a:lnTo>
                    <a:pt x="82" y="403"/>
                  </a:lnTo>
                  <a:lnTo>
                    <a:pt x="80" y="406"/>
                  </a:lnTo>
                  <a:lnTo>
                    <a:pt x="82" y="409"/>
                  </a:lnTo>
                  <a:lnTo>
                    <a:pt x="87" y="407"/>
                  </a:lnTo>
                  <a:lnTo>
                    <a:pt x="87" y="400"/>
                  </a:lnTo>
                  <a:lnTo>
                    <a:pt x="80" y="400"/>
                  </a:lnTo>
                  <a:lnTo>
                    <a:pt x="80" y="403"/>
                  </a:lnTo>
                  <a:lnTo>
                    <a:pt x="84" y="403"/>
                  </a:lnTo>
                  <a:lnTo>
                    <a:pt x="84" y="399"/>
                  </a:lnTo>
                  <a:lnTo>
                    <a:pt x="78" y="399"/>
                  </a:lnTo>
                  <a:lnTo>
                    <a:pt x="78" y="402"/>
                  </a:lnTo>
                  <a:lnTo>
                    <a:pt x="80" y="404"/>
                  </a:lnTo>
                  <a:lnTo>
                    <a:pt x="82" y="403"/>
                  </a:lnTo>
                  <a:lnTo>
                    <a:pt x="79" y="400"/>
                  </a:lnTo>
                  <a:lnTo>
                    <a:pt x="79" y="404"/>
                  </a:lnTo>
                  <a:lnTo>
                    <a:pt x="80" y="404"/>
                  </a:lnTo>
                  <a:lnTo>
                    <a:pt x="82" y="398"/>
                  </a:lnTo>
                  <a:lnTo>
                    <a:pt x="78" y="396"/>
                  </a:lnTo>
                  <a:lnTo>
                    <a:pt x="76" y="399"/>
                  </a:lnTo>
                  <a:lnTo>
                    <a:pt x="79" y="396"/>
                  </a:lnTo>
                  <a:lnTo>
                    <a:pt x="78" y="395"/>
                  </a:lnTo>
                  <a:lnTo>
                    <a:pt x="75" y="398"/>
                  </a:lnTo>
                  <a:lnTo>
                    <a:pt x="78" y="400"/>
                  </a:lnTo>
                  <a:lnTo>
                    <a:pt x="79" y="399"/>
                  </a:lnTo>
                  <a:lnTo>
                    <a:pt x="76" y="396"/>
                  </a:lnTo>
                  <a:lnTo>
                    <a:pt x="76" y="400"/>
                  </a:lnTo>
                  <a:lnTo>
                    <a:pt x="84" y="400"/>
                  </a:lnTo>
                  <a:lnTo>
                    <a:pt x="92" y="399"/>
                  </a:lnTo>
                  <a:lnTo>
                    <a:pt x="91" y="395"/>
                  </a:lnTo>
                  <a:lnTo>
                    <a:pt x="91" y="399"/>
                  </a:lnTo>
                  <a:lnTo>
                    <a:pt x="92" y="399"/>
                  </a:lnTo>
                  <a:lnTo>
                    <a:pt x="93" y="393"/>
                  </a:lnTo>
                  <a:lnTo>
                    <a:pt x="87" y="391"/>
                  </a:lnTo>
                  <a:lnTo>
                    <a:pt x="76" y="391"/>
                  </a:lnTo>
                  <a:lnTo>
                    <a:pt x="76" y="394"/>
                  </a:lnTo>
                  <a:lnTo>
                    <a:pt x="80" y="394"/>
                  </a:lnTo>
                  <a:lnTo>
                    <a:pt x="80" y="390"/>
                  </a:lnTo>
                  <a:lnTo>
                    <a:pt x="75" y="390"/>
                  </a:lnTo>
                  <a:lnTo>
                    <a:pt x="75" y="393"/>
                  </a:lnTo>
                  <a:lnTo>
                    <a:pt x="79" y="393"/>
                  </a:lnTo>
                  <a:lnTo>
                    <a:pt x="79" y="390"/>
                  </a:lnTo>
                  <a:lnTo>
                    <a:pt x="75" y="386"/>
                  </a:lnTo>
                  <a:lnTo>
                    <a:pt x="73" y="389"/>
                  </a:lnTo>
                  <a:lnTo>
                    <a:pt x="73" y="393"/>
                  </a:lnTo>
                  <a:lnTo>
                    <a:pt x="78" y="393"/>
                  </a:lnTo>
                  <a:lnTo>
                    <a:pt x="78" y="387"/>
                  </a:lnTo>
                  <a:lnTo>
                    <a:pt x="74" y="387"/>
                  </a:lnTo>
                  <a:lnTo>
                    <a:pt x="74" y="391"/>
                  </a:lnTo>
                  <a:lnTo>
                    <a:pt x="79" y="391"/>
                  </a:lnTo>
                  <a:lnTo>
                    <a:pt x="79" y="386"/>
                  </a:lnTo>
                  <a:lnTo>
                    <a:pt x="75" y="386"/>
                  </a:lnTo>
                  <a:lnTo>
                    <a:pt x="75" y="390"/>
                  </a:lnTo>
                  <a:lnTo>
                    <a:pt x="76" y="390"/>
                  </a:lnTo>
                  <a:lnTo>
                    <a:pt x="78" y="383"/>
                  </a:lnTo>
                  <a:lnTo>
                    <a:pt x="74" y="382"/>
                  </a:lnTo>
                  <a:lnTo>
                    <a:pt x="73" y="385"/>
                  </a:lnTo>
                  <a:lnTo>
                    <a:pt x="75" y="387"/>
                  </a:lnTo>
                  <a:lnTo>
                    <a:pt x="78" y="385"/>
                  </a:lnTo>
                  <a:lnTo>
                    <a:pt x="78" y="382"/>
                  </a:lnTo>
                  <a:lnTo>
                    <a:pt x="74" y="382"/>
                  </a:lnTo>
                  <a:lnTo>
                    <a:pt x="74" y="386"/>
                  </a:lnTo>
                  <a:lnTo>
                    <a:pt x="79" y="386"/>
                  </a:lnTo>
                  <a:lnTo>
                    <a:pt x="79" y="381"/>
                  </a:lnTo>
                  <a:lnTo>
                    <a:pt x="75" y="381"/>
                  </a:lnTo>
                  <a:lnTo>
                    <a:pt x="75" y="385"/>
                  </a:lnTo>
                  <a:lnTo>
                    <a:pt x="78" y="385"/>
                  </a:lnTo>
                  <a:lnTo>
                    <a:pt x="79" y="378"/>
                  </a:lnTo>
                  <a:lnTo>
                    <a:pt x="75" y="377"/>
                  </a:lnTo>
                  <a:lnTo>
                    <a:pt x="70" y="377"/>
                  </a:lnTo>
                  <a:lnTo>
                    <a:pt x="70" y="380"/>
                  </a:lnTo>
                  <a:lnTo>
                    <a:pt x="73" y="382"/>
                  </a:lnTo>
                  <a:lnTo>
                    <a:pt x="75" y="380"/>
                  </a:lnTo>
                  <a:lnTo>
                    <a:pt x="75" y="374"/>
                  </a:lnTo>
                  <a:lnTo>
                    <a:pt x="73" y="374"/>
                  </a:lnTo>
                  <a:lnTo>
                    <a:pt x="70" y="373"/>
                  </a:lnTo>
                  <a:lnTo>
                    <a:pt x="69" y="376"/>
                  </a:lnTo>
                  <a:lnTo>
                    <a:pt x="69" y="380"/>
                  </a:lnTo>
                  <a:lnTo>
                    <a:pt x="82" y="378"/>
                  </a:lnTo>
                  <a:lnTo>
                    <a:pt x="83" y="377"/>
                  </a:lnTo>
                  <a:lnTo>
                    <a:pt x="83" y="378"/>
                  </a:lnTo>
                  <a:lnTo>
                    <a:pt x="91" y="377"/>
                  </a:lnTo>
                  <a:lnTo>
                    <a:pt x="89" y="371"/>
                  </a:lnTo>
                  <a:lnTo>
                    <a:pt x="88" y="371"/>
                  </a:lnTo>
                  <a:lnTo>
                    <a:pt x="88" y="373"/>
                  </a:lnTo>
                  <a:lnTo>
                    <a:pt x="89" y="371"/>
                  </a:lnTo>
                  <a:lnTo>
                    <a:pt x="80" y="369"/>
                  </a:lnTo>
                  <a:lnTo>
                    <a:pt x="73" y="368"/>
                  </a:lnTo>
                  <a:lnTo>
                    <a:pt x="70" y="368"/>
                  </a:lnTo>
                  <a:lnTo>
                    <a:pt x="70" y="371"/>
                  </a:lnTo>
                  <a:lnTo>
                    <a:pt x="74" y="371"/>
                  </a:lnTo>
                  <a:lnTo>
                    <a:pt x="74" y="368"/>
                  </a:lnTo>
                  <a:lnTo>
                    <a:pt x="70" y="368"/>
                  </a:lnTo>
                  <a:lnTo>
                    <a:pt x="73" y="371"/>
                  </a:lnTo>
                  <a:lnTo>
                    <a:pt x="74" y="369"/>
                  </a:lnTo>
                  <a:lnTo>
                    <a:pt x="76" y="365"/>
                  </a:lnTo>
                  <a:lnTo>
                    <a:pt x="73" y="364"/>
                  </a:lnTo>
                  <a:lnTo>
                    <a:pt x="70" y="363"/>
                  </a:lnTo>
                  <a:lnTo>
                    <a:pt x="69" y="365"/>
                  </a:lnTo>
                  <a:lnTo>
                    <a:pt x="73" y="365"/>
                  </a:lnTo>
                  <a:lnTo>
                    <a:pt x="73" y="363"/>
                  </a:lnTo>
                  <a:lnTo>
                    <a:pt x="69" y="359"/>
                  </a:lnTo>
                  <a:lnTo>
                    <a:pt x="66" y="361"/>
                  </a:lnTo>
                  <a:lnTo>
                    <a:pt x="66" y="365"/>
                  </a:lnTo>
                  <a:lnTo>
                    <a:pt x="71" y="365"/>
                  </a:lnTo>
                  <a:lnTo>
                    <a:pt x="71" y="360"/>
                  </a:lnTo>
                  <a:lnTo>
                    <a:pt x="67" y="360"/>
                  </a:lnTo>
                  <a:lnTo>
                    <a:pt x="70" y="363"/>
                  </a:lnTo>
                  <a:lnTo>
                    <a:pt x="74" y="359"/>
                  </a:lnTo>
                  <a:lnTo>
                    <a:pt x="70" y="355"/>
                  </a:lnTo>
                  <a:lnTo>
                    <a:pt x="66" y="355"/>
                  </a:lnTo>
                  <a:lnTo>
                    <a:pt x="66" y="358"/>
                  </a:lnTo>
                  <a:lnTo>
                    <a:pt x="69" y="360"/>
                  </a:lnTo>
                  <a:lnTo>
                    <a:pt x="71" y="358"/>
                  </a:lnTo>
                  <a:lnTo>
                    <a:pt x="71" y="352"/>
                  </a:lnTo>
                  <a:lnTo>
                    <a:pt x="65" y="352"/>
                  </a:lnTo>
                  <a:lnTo>
                    <a:pt x="65" y="355"/>
                  </a:lnTo>
                  <a:lnTo>
                    <a:pt x="69" y="355"/>
                  </a:lnTo>
                  <a:lnTo>
                    <a:pt x="69" y="352"/>
                  </a:lnTo>
                  <a:lnTo>
                    <a:pt x="65" y="352"/>
                  </a:lnTo>
                  <a:lnTo>
                    <a:pt x="67" y="355"/>
                  </a:lnTo>
                  <a:lnTo>
                    <a:pt x="74" y="349"/>
                  </a:lnTo>
                  <a:lnTo>
                    <a:pt x="63" y="349"/>
                  </a:lnTo>
                  <a:lnTo>
                    <a:pt x="63" y="351"/>
                  </a:lnTo>
                  <a:lnTo>
                    <a:pt x="67" y="351"/>
                  </a:lnTo>
                  <a:lnTo>
                    <a:pt x="67" y="350"/>
                  </a:lnTo>
                  <a:lnTo>
                    <a:pt x="63" y="350"/>
                  </a:lnTo>
                  <a:lnTo>
                    <a:pt x="66" y="352"/>
                  </a:lnTo>
                  <a:lnTo>
                    <a:pt x="74" y="345"/>
                  </a:lnTo>
                  <a:lnTo>
                    <a:pt x="63" y="345"/>
                  </a:lnTo>
                  <a:lnTo>
                    <a:pt x="63" y="347"/>
                  </a:lnTo>
                  <a:lnTo>
                    <a:pt x="66" y="345"/>
                  </a:lnTo>
                  <a:lnTo>
                    <a:pt x="65" y="343"/>
                  </a:lnTo>
                  <a:lnTo>
                    <a:pt x="62" y="346"/>
                  </a:lnTo>
                  <a:lnTo>
                    <a:pt x="65" y="349"/>
                  </a:lnTo>
                  <a:lnTo>
                    <a:pt x="66" y="347"/>
                  </a:lnTo>
                  <a:lnTo>
                    <a:pt x="69" y="343"/>
                  </a:lnTo>
                  <a:lnTo>
                    <a:pt x="65" y="342"/>
                  </a:lnTo>
                  <a:lnTo>
                    <a:pt x="62" y="341"/>
                  </a:lnTo>
                  <a:lnTo>
                    <a:pt x="61" y="343"/>
                  </a:lnTo>
                  <a:lnTo>
                    <a:pt x="65" y="343"/>
                  </a:lnTo>
                  <a:lnTo>
                    <a:pt x="65" y="342"/>
                  </a:lnTo>
                  <a:lnTo>
                    <a:pt x="61" y="342"/>
                  </a:lnTo>
                  <a:lnTo>
                    <a:pt x="61" y="346"/>
                  </a:lnTo>
                  <a:lnTo>
                    <a:pt x="67" y="346"/>
                  </a:lnTo>
                  <a:lnTo>
                    <a:pt x="67" y="338"/>
                  </a:lnTo>
                  <a:lnTo>
                    <a:pt x="62" y="338"/>
                  </a:lnTo>
                  <a:lnTo>
                    <a:pt x="62" y="341"/>
                  </a:lnTo>
                  <a:lnTo>
                    <a:pt x="66" y="341"/>
                  </a:lnTo>
                  <a:lnTo>
                    <a:pt x="66" y="338"/>
                  </a:lnTo>
                  <a:lnTo>
                    <a:pt x="63" y="336"/>
                  </a:lnTo>
                  <a:lnTo>
                    <a:pt x="61" y="338"/>
                  </a:lnTo>
                  <a:lnTo>
                    <a:pt x="65" y="338"/>
                  </a:lnTo>
                  <a:lnTo>
                    <a:pt x="65" y="337"/>
                  </a:lnTo>
                  <a:lnTo>
                    <a:pt x="61" y="337"/>
                  </a:lnTo>
                  <a:lnTo>
                    <a:pt x="61" y="341"/>
                  </a:lnTo>
                  <a:lnTo>
                    <a:pt x="62" y="341"/>
                  </a:lnTo>
                  <a:lnTo>
                    <a:pt x="63" y="334"/>
                  </a:lnTo>
                  <a:lnTo>
                    <a:pt x="61" y="333"/>
                  </a:lnTo>
                  <a:lnTo>
                    <a:pt x="60" y="336"/>
                  </a:lnTo>
                  <a:lnTo>
                    <a:pt x="62" y="333"/>
                  </a:lnTo>
                  <a:lnTo>
                    <a:pt x="61" y="332"/>
                  </a:lnTo>
                  <a:lnTo>
                    <a:pt x="58" y="334"/>
                  </a:lnTo>
                  <a:lnTo>
                    <a:pt x="60" y="338"/>
                  </a:lnTo>
                  <a:lnTo>
                    <a:pt x="65" y="336"/>
                  </a:lnTo>
                  <a:lnTo>
                    <a:pt x="65" y="329"/>
                  </a:lnTo>
                  <a:lnTo>
                    <a:pt x="56" y="329"/>
                  </a:lnTo>
                  <a:lnTo>
                    <a:pt x="56" y="332"/>
                  </a:lnTo>
                  <a:lnTo>
                    <a:pt x="58" y="334"/>
                  </a:lnTo>
                  <a:lnTo>
                    <a:pt x="61" y="332"/>
                  </a:lnTo>
                  <a:lnTo>
                    <a:pt x="61" y="329"/>
                  </a:lnTo>
                  <a:lnTo>
                    <a:pt x="57" y="329"/>
                  </a:lnTo>
                  <a:lnTo>
                    <a:pt x="58" y="333"/>
                  </a:lnTo>
                  <a:lnTo>
                    <a:pt x="61" y="332"/>
                  </a:lnTo>
                  <a:lnTo>
                    <a:pt x="65" y="329"/>
                  </a:lnTo>
                  <a:lnTo>
                    <a:pt x="62" y="325"/>
                  </a:lnTo>
                  <a:lnTo>
                    <a:pt x="61" y="324"/>
                  </a:lnTo>
                  <a:lnTo>
                    <a:pt x="60" y="324"/>
                  </a:lnTo>
                  <a:lnTo>
                    <a:pt x="56" y="323"/>
                  </a:lnTo>
                  <a:lnTo>
                    <a:pt x="54" y="325"/>
                  </a:lnTo>
                  <a:lnTo>
                    <a:pt x="58" y="325"/>
                  </a:lnTo>
                  <a:lnTo>
                    <a:pt x="58" y="324"/>
                  </a:lnTo>
                  <a:lnTo>
                    <a:pt x="54" y="324"/>
                  </a:lnTo>
                  <a:lnTo>
                    <a:pt x="54" y="328"/>
                  </a:lnTo>
                  <a:lnTo>
                    <a:pt x="57" y="328"/>
                  </a:lnTo>
                  <a:lnTo>
                    <a:pt x="65" y="320"/>
                  </a:lnTo>
                  <a:lnTo>
                    <a:pt x="53" y="320"/>
                  </a:lnTo>
                  <a:lnTo>
                    <a:pt x="53" y="323"/>
                  </a:lnTo>
                  <a:lnTo>
                    <a:pt x="57" y="323"/>
                  </a:lnTo>
                  <a:lnTo>
                    <a:pt x="57" y="321"/>
                  </a:lnTo>
                  <a:lnTo>
                    <a:pt x="53" y="321"/>
                  </a:lnTo>
                  <a:lnTo>
                    <a:pt x="53" y="325"/>
                  </a:lnTo>
                  <a:lnTo>
                    <a:pt x="58" y="325"/>
                  </a:lnTo>
                  <a:lnTo>
                    <a:pt x="60" y="319"/>
                  </a:lnTo>
                  <a:lnTo>
                    <a:pt x="57" y="317"/>
                  </a:lnTo>
                  <a:lnTo>
                    <a:pt x="56" y="320"/>
                  </a:lnTo>
                  <a:lnTo>
                    <a:pt x="60" y="320"/>
                  </a:lnTo>
                  <a:lnTo>
                    <a:pt x="60" y="316"/>
                  </a:lnTo>
                  <a:lnTo>
                    <a:pt x="54" y="316"/>
                  </a:lnTo>
                  <a:lnTo>
                    <a:pt x="54" y="319"/>
                  </a:lnTo>
                  <a:lnTo>
                    <a:pt x="58" y="319"/>
                  </a:lnTo>
                  <a:lnTo>
                    <a:pt x="58" y="315"/>
                  </a:lnTo>
                  <a:lnTo>
                    <a:pt x="53" y="315"/>
                  </a:lnTo>
                  <a:lnTo>
                    <a:pt x="53" y="317"/>
                  </a:lnTo>
                  <a:lnTo>
                    <a:pt x="57" y="317"/>
                  </a:lnTo>
                  <a:lnTo>
                    <a:pt x="57" y="315"/>
                  </a:lnTo>
                  <a:lnTo>
                    <a:pt x="53" y="315"/>
                  </a:lnTo>
                  <a:lnTo>
                    <a:pt x="53" y="319"/>
                  </a:lnTo>
                  <a:lnTo>
                    <a:pt x="54" y="319"/>
                  </a:lnTo>
                  <a:lnTo>
                    <a:pt x="56" y="312"/>
                  </a:lnTo>
                  <a:lnTo>
                    <a:pt x="53" y="311"/>
                  </a:lnTo>
                  <a:lnTo>
                    <a:pt x="52" y="314"/>
                  </a:lnTo>
                  <a:lnTo>
                    <a:pt x="56" y="314"/>
                  </a:lnTo>
                  <a:lnTo>
                    <a:pt x="56" y="311"/>
                  </a:lnTo>
                  <a:lnTo>
                    <a:pt x="53" y="308"/>
                  </a:lnTo>
                  <a:lnTo>
                    <a:pt x="51" y="311"/>
                  </a:lnTo>
                  <a:lnTo>
                    <a:pt x="53" y="314"/>
                  </a:lnTo>
                  <a:lnTo>
                    <a:pt x="56" y="311"/>
                  </a:lnTo>
                  <a:lnTo>
                    <a:pt x="56" y="306"/>
                  </a:lnTo>
                  <a:lnTo>
                    <a:pt x="49" y="306"/>
                  </a:lnTo>
                  <a:lnTo>
                    <a:pt x="49" y="308"/>
                  </a:lnTo>
                  <a:lnTo>
                    <a:pt x="52" y="306"/>
                  </a:lnTo>
                  <a:lnTo>
                    <a:pt x="51" y="304"/>
                  </a:lnTo>
                  <a:lnTo>
                    <a:pt x="48" y="307"/>
                  </a:lnTo>
                  <a:lnTo>
                    <a:pt x="49" y="311"/>
                  </a:lnTo>
                  <a:lnTo>
                    <a:pt x="54" y="308"/>
                  </a:lnTo>
                  <a:lnTo>
                    <a:pt x="54" y="302"/>
                  </a:lnTo>
                  <a:lnTo>
                    <a:pt x="49" y="302"/>
                  </a:lnTo>
                  <a:lnTo>
                    <a:pt x="49" y="304"/>
                  </a:lnTo>
                  <a:lnTo>
                    <a:pt x="52" y="302"/>
                  </a:lnTo>
                  <a:lnTo>
                    <a:pt x="51" y="301"/>
                  </a:lnTo>
                  <a:lnTo>
                    <a:pt x="48" y="303"/>
                  </a:lnTo>
                  <a:lnTo>
                    <a:pt x="52" y="303"/>
                  </a:lnTo>
                  <a:lnTo>
                    <a:pt x="52" y="299"/>
                  </a:lnTo>
                  <a:lnTo>
                    <a:pt x="49" y="299"/>
                  </a:lnTo>
                  <a:lnTo>
                    <a:pt x="47" y="298"/>
                  </a:lnTo>
                  <a:lnTo>
                    <a:pt x="44" y="298"/>
                  </a:lnTo>
                  <a:lnTo>
                    <a:pt x="44" y="301"/>
                  </a:lnTo>
                  <a:lnTo>
                    <a:pt x="47" y="303"/>
                  </a:lnTo>
                  <a:lnTo>
                    <a:pt x="49" y="301"/>
                  </a:lnTo>
                  <a:lnTo>
                    <a:pt x="47" y="298"/>
                  </a:lnTo>
                  <a:lnTo>
                    <a:pt x="47" y="302"/>
                  </a:lnTo>
                  <a:lnTo>
                    <a:pt x="48" y="302"/>
                  </a:lnTo>
                  <a:lnTo>
                    <a:pt x="49" y="295"/>
                  </a:lnTo>
                  <a:lnTo>
                    <a:pt x="45" y="294"/>
                  </a:lnTo>
                  <a:lnTo>
                    <a:pt x="44" y="297"/>
                  </a:lnTo>
                  <a:lnTo>
                    <a:pt x="47" y="294"/>
                  </a:lnTo>
                  <a:lnTo>
                    <a:pt x="45" y="293"/>
                  </a:lnTo>
                  <a:lnTo>
                    <a:pt x="43" y="295"/>
                  </a:lnTo>
                  <a:lnTo>
                    <a:pt x="45" y="298"/>
                  </a:lnTo>
                  <a:lnTo>
                    <a:pt x="49" y="294"/>
                  </a:lnTo>
                  <a:lnTo>
                    <a:pt x="44" y="289"/>
                  </a:lnTo>
                  <a:lnTo>
                    <a:pt x="41" y="292"/>
                  </a:lnTo>
                  <a:lnTo>
                    <a:pt x="41" y="295"/>
                  </a:lnTo>
                  <a:lnTo>
                    <a:pt x="47" y="295"/>
                  </a:lnTo>
                  <a:lnTo>
                    <a:pt x="47" y="288"/>
                  </a:lnTo>
                  <a:lnTo>
                    <a:pt x="44" y="288"/>
                  </a:lnTo>
                  <a:lnTo>
                    <a:pt x="41" y="286"/>
                  </a:lnTo>
                  <a:lnTo>
                    <a:pt x="39" y="286"/>
                  </a:lnTo>
                  <a:lnTo>
                    <a:pt x="39" y="289"/>
                  </a:lnTo>
                  <a:lnTo>
                    <a:pt x="43" y="289"/>
                  </a:lnTo>
                  <a:lnTo>
                    <a:pt x="43" y="288"/>
                  </a:lnTo>
                  <a:lnTo>
                    <a:pt x="39" y="288"/>
                  </a:lnTo>
                  <a:lnTo>
                    <a:pt x="40" y="292"/>
                  </a:lnTo>
                  <a:lnTo>
                    <a:pt x="43" y="290"/>
                  </a:lnTo>
                  <a:lnTo>
                    <a:pt x="41" y="284"/>
                  </a:lnTo>
                  <a:lnTo>
                    <a:pt x="40" y="284"/>
                  </a:lnTo>
                  <a:lnTo>
                    <a:pt x="40" y="286"/>
                  </a:lnTo>
                  <a:lnTo>
                    <a:pt x="43" y="284"/>
                  </a:lnTo>
                  <a:lnTo>
                    <a:pt x="41" y="282"/>
                  </a:lnTo>
                  <a:lnTo>
                    <a:pt x="39" y="285"/>
                  </a:lnTo>
                  <a:lnTo>
                    <a:pt x="43" y="285"/>
                  </a:lnTo>
                  <a:lnTo>
                    <a:pt x="43" y="282"/>
                  </a:lnTo>
                  <a:lnTo>
                    <a:pt x="40" y="280"/>
                  </a:lnTo>
                  <a:lnTo>
                    <a:pt x="38" y="282"/>
                  </a:lnTo>
                  <a:lnTo>
                    <a:pt x="38" y="286"/>
                  </a:lnTo>
                  <a:lnTo>
                    <a:pt x="47" y="286"/>
                  </a:lnTo>
                  <a:lnTo>
                    <a:pt x="41" y="280"/>
                  </a:lnTo>
                  <a:lnTo>
                    <a:pt x="40" y="279"/>
                  </a:lnTo>
                  <a:lnTo>
                    <a:pt x="39" y="279"/>
                  </a:lnTo>
                  <a:lnTo>
                    <a:pt x="36" y="277"/>
                  </a:lnTo>
                  <a:lnTo>
                    <a:pt x="35" y="280"/>
                  </a:lnTo>
                  <a:lnTo>
                    <a:pt x="35" y="284"/>
                  </a:lnTo>
                  <a:lnTo>
                    <a:pt x="38" y="284"/>
                  </a:lnTo>
                  <a:lnTo>
                    <a:pt x="39" y="277"/>
                  </a:lnTo>
                  <a:lnTo>
                    <a:pt x="35" y="276"/>
                  </a:lnTo>
                  <a:lnTo>
                    <a:pt x="34" y="279"/>
                  </a:lnTo>
                  <a:lnTo>
                    <a:pt x="35" y="282"/>
                  </a:lnTo>
                  <a:lnTo>
                    <a:pt x="38" y="281"/>
                  </a:lnTo>
                  <a:lnTo>
                    <a:pt x="36" y="275"/>
                  </a:lnTo>
                  <a:lnTo>
                    <a:pt x="35" y="275"/>
                  </a:lnTo>
                  <a:lnTo>
                    <a:pt x="35" y="277"/>
                  </a:lnTo>
                  <a:lnTo>
                    <a:pt x="39" y="277"/>
                  </a:lnTo>
                  <a:lnTo>
                    <a:pt x="39" y="273"/>
                  </a:lnTo>
                  <a:lnTo>
                    <a:pt x="34" y="273"/>
                  </a:lnTo>
                  <a:lnTo>
                    <a:pt x="34" y="276"/>
                  </a:lnTo>
                  <a:lnTo>
                    <a:pt x="36" y="279"/>
                  </a:lnTo>
                  <a:lnTo>
                    <a:pt x="40" y="275"/>
                  </a:lnTo>
                  <a:lnTo>
                    <a:pt x="36" y="271"/>
                  </a:lnTo>
                  <a:lnTo>
                    <a:pt x="34" y="273"/>
                  </a:lnTo>
                  <a:lnTo>
                    <a:pt x="34" y="277"/>
                  </a:lnTo>
                  <a:lnTo>
                    <a:pt x="39" y="277"/>
                  </a:lnTo>
                  <a:lnTo>
                    <a:pt x="39" y="269"/>
                  </a:lnTo>
                  <a:lnTo>
                    <a:pt x="36" y="269"/>
                  </a:lnTo>
                  <a:lnTo>
                    <a:pt x="34" y="268"/>
                  </a:lnTo>
                  <a:lnTo>
                    <a:pt x="32" y="271"/>
                  </a:lnTo>
                  <a:lnTo>
                    <a:pt x="32" y="275"/>
                  </a:lnTo>
                  <a:lnTo>
                    <a:pt x="38" y="275"/>
                  </a:lnTo>
                  <a:lnTo>
                    <a:pt x="38" y="267"/>
                  </a:lnTo>
                  <a:lnTo>
                    <a:pt x="32" y="267"/>
                  </a:lnTo>
                  <a:lnTo>
                    <a:pt x="32" y="269"/>
                  </a:lnTo>
                  <a:lnTo>
                    <a:pt x="35" y="267"/>
                  </a:lnTo>
                  <a:lnTo>
                    <a:pt x="34" y="266"/>
                  </a:lnTo>
                  <a:lnTo>
                    <a:pt x="31" y="268"/>
                  </a:lnTo>
                  <a:lnTo>
                    <a:pt x="34" y="271"/>
                  </a:lnTo>
                  <a:lnTo>
                    <a:pt x="38" y="267"/>
                  </a:lnTo>
                  <a:lnTo>
                    <a:pt x="34" y="263"/>
                  </a:lnTo>
                  <a:lnTo>
                    <a:pt x="31" y="266"/>
                  </a:lnTo>
                  <a:lnTo>
                    <a:pt x="31" y="269"/>
                  </a:lnTo>
                  <a:lnTo>
                    <a:pt x="36" y="269"/>
                  </a:lnTo>
                  <a:lnTo>
                    <a:pt x="36" y="262"/>
                  </a:lnTo>
                  <a:lnTo>
                    <a:pt x="30" y="262"/>
                  </a:lnTo>
                  <a:lnTo>
                    <a:pt x="30" y="264"/>
                  </a:lnTo>
                  <a:lnTo>
                    <a:pt x="31" y="268"/>
                  </a:lnTo>
                  <a:lnTo>
                    <a:pt x="34" y="267"/>
                  </a:lnTo>
                  <a:lnTo>
                    <a:pt x="32" y="260"/>
                  </a:lnTo>
                  <a:lnTo>
                    <a:pt x="30" y="260"/>
                  </a:lnTo>
                  <a:lnTo>
                    <a:pt x="30" y="263"/>
                  </a:lnTo>
                  <a:lnTo>
                    <a:pt x="34" y="263"/>
                  </a:lnTo>
                  <a:lnTo>
                    <a:pt x="34" y="262"/>
                  </a:lnTo>
                  <a:lnTo>
                    <a:pt x="30" y="262"/>
                  </a:lnTo>
                  <a:lnTo>
                    <a:pt x="30" y="266"/>
                  </a:lnTo>
                  <a:lnTo>
                    <a:pt x="35" y="266"/>
                  </a:lnTo>
                  <a:lnTo>
                    <a:pt x="35" y="258"/>
                  </a:lnTo>
                  <a:lnTo>
                    <a:pt x="32" y="258"/>
                  </a:lnTo>
                  <a:lnTo>
                    <a:pt x="30" y="257"/>
                  </a:lnTo>
                  <a:lnTo>
                    <a:pt x="28" y="259"/>
                  </a:lnTo>
                  <a:lnTo>
                    <a:pt x="28" y="263"/>
                  </a:lnTo>
                  <a:lnTo>
                    <a:pt x="34" y="263"/>
                  </a:lnTo>
                  <a:lnTo>
                    <a:pt x="34" y="257"/>
                  </a:lnTo>
                  <a:lnTo>
                    <a:pt x="31" y="254"/>
                  </a:lnTo>
                  <a:lnTo>
                    <a:pt x="28" y="257"/>
                  </a:lnTo>
                  <a:lnTo>
                    <a:pt x="32" y="257"/>
                  </a:lnTo>
                  <a:lnTo>
                    <a:pt x="32" y="254"/>
                  </a:lnTo>
                  <a:lnTo>
                    <a:pt x="28" y="254"/>
                  </a:lnTo>
                  <a:lnTo>
                    <a:pt x="28" y="258"/>
                  </a:lnTo>
                  <a:lnTo>
                    <a:pt x="34" y="258"/>
                  </a:lnTo>
                  <a:lnTo>
                    <a:pt x="34" y="250"/>
                  </a:lnTo>
                  <a:lnTo>
                    <a:pt x="28" y="250"/>
                  </a:lnTo>
                  <a:lnTo>
                    <a:pt x="28" y="253"/>
                  </a:lnTo>
                  <a:lnTo>
                    <a:pt x="31" y="250"/>
                  </a:lnTo>
                  <a:lnTo>
                    <a:pt x="28" y="247"/>
                  </a:lnTo>
                  <a:lnTo>
                    <a:pt x="23" y="247"/>
                  </a:lnTo>
                  <a:lnTo>
                    <a:pt x="23" y="250"/>
                  </a:lnTo>
                  <a:lnTo>
                    <a:pt x="25" y="254"/>
                  </a:lnTo>
                  <a:lnTo>
                    <a:pt x="27" y="253"/>
                  </a:lnTo>
                  <a:lnTo>
                    <a:pt x="35" y="245"/>
                  </a:lnTo>
                  <a:lnTo>
                    <a:pt x="26" y="245"/>
                  </a:lnTo>
                  <a:lnTo>
                    <a:pt x="26" y="247"/>
                  </a:lnTo>
                  <a:lnTo>
                    <a:pt x="27" y="245"/>
                  </a:lnTo>
                  <a:lnTo>
                    <a:pt x="25" y="244"/>
                  </a:lnTo>
                  <a:lnTo>
                    <a:pt x="23" y="246"/>
                  </a:lnTo>
                  <a:lnTo>
                    <a:pt x="23" y="250"/>
                  </a:lnTo>
                  <a:lnTo>
                    <a:pt x="26" y="250"/>
                  </a:lnTo>
                  <a:lnTo>
                    <a:pt x="27" y="244"/>
                  </a:lnTo>
                  <a:lnTo>
                    <a:pt x="25" y="242"/>
                  </a:lnTo>
                  <a:lnTo>
                    <a:pt x="23" y="245"/>
                  </a:lnTo>
                  <a:lnTo>
                    <a:pt x="27" y="245"/>
                  </a:lnTo>
                  <a:lnTo>
                    <a:pt x="27" y="241"/>
                  </a:lnTo>
                  <a:lnTo>
                    <a:pt x="21" y="241"/>
                  </a:lnTo>
                  <a:lnTo>
                    <a:pt x="21" y="244"/>
                  </a:lnTo>
                  <a:lnTo>
                    <a:pt x="25" y="244"/>
                  </a:lnTo>
                  <a:lnTo>
                    <a:pt x="25" y="242"/>
                  </a:lnTo>
                  <a:lnTo>
                    <a:pt x="21" y="242"/>
                  </a:lnTo>
                  <a:lnTo>
                    <a:pt x="22" y="246"/>
                  </a:lnTo>
                  <a:lnTo>
                    <a:pt x="26" y="245"/>
                  </a:lnTo>
                  <a:lnTo>
                    <a:pt x="31" y="242"/>
                  </a:lnTo>
                  <a:lnTo>
                    <a:pt x="26" y="237"/>
                  </a:lnTo>
                  <a:lnTo>
                    <a:pt x="22" y="237"/>
                  </a:lnTo>
                  <a:lnTo>
                    <a:pt x="22" y="240"/>
                  </a:lnTo>
                  <a:lnTo>
                    <a:pt x="26" y="240"/>
                  </a:lnTo>
                  <a:lnTo>
                    <a:pt x="26" y="238"/>
                  </a:lnTo>
                  <a:lnTo>
                    <a:pt x="22" y="238"/>
                  </a:lnTo>
                  <a:lnTo>
                    <a:pt x="22" y="242"/>
                  </a:lnTo>
                  <a:lnTo>
                    <a:pt x="27" y="242"/>
                  </a:lnTo>
                  <a:lnTo>
                    <a:pt x="27" y="236"/>
                  </a:lnTo>
                  <a:lnTo>
                    <a:pt x="25" y="233"/>
                  </a:lnTo>
                  <a:lnTo>
                    <a:pt x="21" y="233"/>
                  </a:lnTo>
                  <a:lnTo>
                    <a:pt x="21" y="236"/>
                  </a:lnTo>
                  <a:lnTo>
                    <a:pt x="23" y="233"/>
                  </a:lnTo>
                  <a:lnTo>
                    <a:pt x="22" y="232"/>
                  </a:lnTo>
                  <a:lnTo>
                    <a:pt x="19" y="235"/>
                  </a:lnTo>
                  <a:lnTo>
                    <a:pt x="22" y="237"/>
                  </a:lnTo>
                  <a:lnTo>
                    <a:pt x="26" y="233"/>
                  </a:lnTo>
                  <a:lnTo>
                    <a:pt x="22" y="229"/>
                  </a:lnTo>
                  <a:lnTo>
                    <a:pt x="19" y="232"/>
                  </a:lnTo>
                  <a:lnTo>
                    <a:pt x="23" y="232"/>
                  </a:lnTo>
                  <a:lnTo>
                    <a:pt x="23" y="227"/>
                  </a:lnTo>
                  <a:lnTo>
                    <a:pt x="18" y="227"/>
                  </a:lnTo>
                  <a:lnTo>
                    <a:pt x="18" y="229"/>
                  </a:lnTo>
                  <a:lnTo>
                    <a:pt x="22" y="229"/>
                  </a:lnTo>
                  <a:lnTo>
                    <a:pt x="22" y="228"/>
                  </a:lnTo>
                  <a:lnTo>
                    <a:pt x="18" y="228"/>
                  </a:lnTo>
                  <a:lnTo>
                    <a:pt x="21" y="231"/>
                  </a:lnTo>
                  <a:lnTo>
                    <a:pt x="27" y="224"/>
                  </a:lnTo>
                  <a:lnTo>
                    <a:pt x="18" y="224"/>
                  </a:lnTo>
                  <a:lnTo>
                    <a:pt x="18" y="227"/>
                  </a:lnTo>
                  <a:lnTo>
                    <a:pt x="22" y="227"/>
                  </a:lnTo>
                  <a:lnTo>
                    <a:pt x="22" y="223"/>
                  </a:lnTo>
                  <a:lnTo>
                    <a:pt x="17" y="223"/>
                  </a:lnTo>
                  <a:lnTo>
                    <a:pt x="17" y="225"/>
                  </a:lnTo>
                  <a:lnTo>
                    <a:pt x="21" y="225"/>
                  </a:lnTo>
                  <a:lnTo>
                    <a:pt x="21" y="224"/>
                  </a:lnTo>
                  <a:lnTo>
                    <a:pt x="17" y="224"/>
                  </a:lnTo>
                  <a:lnTo>
                    <a:pt x="17" y="228"/>
                  </a:lnTo>
                  <a:lnTo>
                    <a:pt x="19" y="228"/>
                  </a:lnTo>
                  <a:lnTo>
                    <a:pt x="22" y="227"/>
                  </a:lnTo>
                  <a:lnTo>
                    <a:pt x="22" y="220"/>
                  </a:lnTo>
                  <a:lnTo>
                    <a:pt x="16" y="219"/>
                  </a:lnTo>
                  <a:lnTo>
                    <a:pt x="14" y="222"/>
                  </a:lnTo>
                  <a:lnTo>
                    <a:pt x="18" y="222"/>
                  </a:lnTo>
                  <a:lnTo>
                    <a:pt x="18" y="220"/>
                  </a:lnTo>
                  <a:lnTo>
                    <a:pt x="14" y="220"/>
                  </a:lnTo>
                  <a:lnTo>
                    <a:pt x="14" y="224"/>
                  </a:lnTo>
                  <a:lnTo>
                    <a:pt x="19" y="224"/>
                  </a:lnTo>
                  <a:lnTo>
                    <a:pt x="19" y="218"/>
                  </a:lnTo>
                  <a:lnTo>
                    <a:pt x="17" y="215"/>
                  </a:lnTo>
                  <a:lnTo>
                    <a:pt x="14" y="218"/>
                  </a:lnTo>
                  <a:lnTo>
                    <a:pt x="16" y="222"/>
                  </a:lnTo>
                  <a:lnTo>
                    <a:pt x="21" y="219"/>
                  </a:lnTo>
                  <a:lnTo>
                    <a:pt x="21" y="212"/>
                  </a:lnTo>
                  <a:lnTo>
                    <a:pt x="16" y="212"/>
                  </a:lnTo>
                  <a:lnTo>
                    <a:pt x="16" y="215"/>
                  </a:lnTo>
                  <a:lnTo>
                    <a:pt x="19" y="215"/>
                  </a:lnTo>
                  <a:lnTo>
                    <a:pt x="19" y="211"/>
                  </a:lnTo>
                  <a:lnTo>
                    <a:pt x="14" y="211"/>
                  </a:lnTo>
                  <a:lnTo>
                    <a:pt x="14" y="214"/>
                  </a:lnTo>
                  <a:lnTo>
                    <a:pt x="17" y="216"/>
                  </a:lnTo>
                  <a:lnTo>
                    <a:pt x="19" y="214"/>
                  </a:lnTo>
                  <a:lnTo>
                    <a:pt x="19" y="209"/>
                  </a:lnTo>
                  <a:lnTo>
                    <a:pt x="14" y="209"/>
                  </a:lnTo>
                  <a:lnTo>
                    <a:pt x="14" y="211"/>
                  </a:lnTo>
                  <a:lnTo>
                    <a:pt x="18" y="211"/>
                  </a:lnTo>
                  <a:lnTo>
                    <a:pt x="18" y="209"/>
                  </a:lnTo>
                  <a:lnTo>
                    <a:pt x="16" y="206"/>
                  </a:lnTo>
                  <a:lnTo>
                    <a:pt x="13" y="209"/>
                  </a:lnTo>
                  <a:lnTo>
                    <a:pt x="13" y="212"/>
                  </a:lnTo>
                  <a:lnTo>
                    <a:pt x="19" y="212"/>
                  </a:lnTo>
                  <a:lnTo>
                    <a:pt x="19" y="205"/>
                  </a:lnTo>
                  <a:lnTo>
                    <a:pt x="12" y="205"/>
                  </a:lnTo>
                  <a:lnTo>
                    <a:pt x="12" y="207"/>
                  </a:lnTo>
                  <a:lnTo>
                    <a:pt x="16" y="207"/>
                  </a:lnTo>
                  <a:lnTo>
                    <a:pt x="16" y="205"/>
                  </a:lnTo>
                  <a:lnTo>
                    <a:pt x="12" y="205"/>
                  </a:lnTo>
                  <a:lnTo>
                    <a:pt x="13" y="209"/>
                  </a:lnTo>
                  <a:lnTo>
                    <a:pt x="18" y="206"/>
                  </a:lnTo>
                  <a:lnTo>
                    <a:pt x="18" y="200"/>
                  </a:lnTo>
                  <a:lnTo>
                    <a:pt x="10" y="200"/>
                  </a:lnTo>
                  <a:lnTo>
                    <a:pt x="10" y="202"/>
                  </a:lnTo>
                  <a:lnTo>
                    <a:pt x="13" y="205"/>
                  </a:lnTo>
                  <a:lnTo>
                    <a:pt x="16" y="202"/>
                  </a:lnTo>
                  <a:lnTo>
                    <a:pt x="16" y="197"/>
                  </a:lnTo>
                  <a:lnTo>
                    <a:pt x="12" y="197"/>
                  </a:lnTo>
                  <a:lnTo>
                    <a:pt x="12" y="201"/>
                  </a:lnTo>
                  <a:lnTo>
                    <a:pt x="17" y="201"/>
                  </a:lnTo>
                  <a:lnTo>
                    <a:pt x="17" y="192"/>
                  </a:lnTo>
                  <a:lnTo>
                    <a:pt x="12" y="192"/>
                  </a:lnTo>
                  <a:lnTo>
                    <a:pt x="12" y="194"/>
                  </a:lnTo>
                  <a:lnTo>
                    <a:pt x="16" y="194"/>
                  </a:lnTo>
                  <a:lnTo>
                    <a:pt x="16" y="192"/>
                  </a:lnTo>
                  <a:lnTo>
                    <a:pt x="12" y="192"/>
                  </a:lnTo>
                  <a:lnTo>
                    <a:pt x="12" y="196"/>
                  </a:lnTo>
                  <a:lnTo>
                    <a:pt x="17" y="196"/>
                  </a:lnTo>
                  <a:lnTo>
                    <a:pt x="17" y="188"/>
                  </a:lnTo>
                  <a:lnTo>
                    <a:pt x="9" y="188"/>
                  </a:lnTo>
                  <a:lnTo>
                    <a:pt x="9" y="190"/>
                  </a:lnTo>
                  <a:lnTo>
                    <a:pt x="10" y="194"/>
                  </a:lnTo>
                  <a:lnTo>
                    <a:pt x="16" y="192"/>
                  </a:lnTo>
                  <a:lnTo>
                    <a:pt x="16" y="185"/>
                  </a:lnTo>
                  <a:lnTo>
                    <a:pt x="13" y="183"/>
                  </a:lnTo>
                  <a:lnTo>
                    <a:pt x="9" y="183"/>
                  </a:lnTo>
                  <a:lnTo>
                    <a:pt x="9" y="185"/>
                  </a:lnTo>
                  <a:lnTo>
                    <a:pt x="12" y="188"/>
                  </a:lnTo>
                  <a:lnTo>
                    <a:pt x="18" y="181"/>
                  </a:lnTo>
                  <a:lnTo>
                    <a:pt x="9" y="181"/>
                  </a:lnTo>
                  <a:lnTo>
                    <a:pt x="9" y="184"/>
                  </a:lnTo>
                  <a:lnTo>
                    <a:pt x="13" y="184"/>
                  </a:lnTo>
                  <a:lnTo>
                    <a:pt x="13" y="183"/>
                  </a:lnTo>
                  <a:lnTo>
                    <a:pt x="9" y="183"/>
                  </a:lnTo>
                  <a:lnTo>
                    <a:pt x="12" y="185"/>
                  </a:lnTo>
                  <a:lnTo>
                    <a:pt x="14" y="183"/>
                  </a:lnTo>
                  <a:lnTo>
                    <a:pt x="14" y="177"/>
                  </a:lnTo>
                  <a:lnTo>
                    <a:pt x="9" y="177"/>
                  </a:lnTo>
                  <a:lnTo>
                    <a:pt x="9" y="180"/>
                  </a:lnTo>
                  <a:lnTo>
                    <a:pt x="13" y="180"/>
                  </a:lnTo>
                  <a:lnTo>
                    <a:pt x="13" y="177"/>
                  </a:lnTo>
                  <a:lnTo>
                    <a:pt x="9" y="177"/>
                  </a:lnTo>
                  <a:lnTo>
                    <a:pt x="10" y="181"/>
                  </a:lnTo>
                  <a:lnTo>
                    <a:pt x="13" y="180"/>
                  </a:lnTo>
                  <a:lnTo>
                    <a:pt x="12" y="174"/>
                  </a:lnTo>
                  <a:lnTo>
                    <a:pt x="9" y="174"/>
                  </a:lnTo>
                  <a:lnTo>
                    <a:pt x="9" y="176"/>
                  </a:lnTo>
                  <a:lnTo>
                    <a:pt x="13" y="176"/>
                  </a:lnTo>
                  <a:lnTo>
                    <a:pt x="13" y="170"/>
                  </a:lnTo>
                  <a:lnTo>
                    <a:pt x="9" y="170"/>
                  </a:lnTo>
                  <a:lnTo>
                    <a:pt x="9" y="174"/>
                  </a:lnTo>
                  <a:lnTo>
                    <a:pt x="18" y="174"/>
                  </a:lnTo>
                  <a:lnTo>
                    <a:pt x="13" y="167"/>
                  </a:lnTo>
                  <a:lnTo>
                    <a:pt x="12" y="166"/>
                  </a:lnTo>
                  <a:lnTo>
                    <a:pt x="9" y="168"/>
                  </a:lnTo>
                  <a:lnTo>
                    <a:pt x="12" y="171"/>
                  </a:lnTo>
                  <a:lnTo>
                    <a:pt x="14" y="168"/>
                  </a:lnTo>
                  <a:lnTo>
                    <a:pt x="14" y="162"/>
                  </a:lnTo>
                  <a:lnTo>
                    <a:pt x="12" y="162"/>
                  </a:lnTo>
                  <a:lnTo>
                    <a:pt x="9" y="161"/>
                  </a:lnTo>
                  <a:lnTo>
                    <a:pt x="8" y="163"/>
                  </a:lnTo>
                  <a:lnTo>
                    <a:pt x="10" y="166"/>
                  </a:lnTo>
                  <a:lnTo>
                    <a:pt x="12" y="165"/>
                  </a:lnTo>
                  <a:lnTo>
                    <a:pt x="9" y="162"/>
                  </a:lnTo>
                  <a:lnTo>
                    <a:pt x="9" y="166"/>
                  </a:lnTo>
                  <a:lnTo>
                    <a:pt x="14" y="166"/>
                  </a:lnTo>
                  <a:lnTo>
                    <a:pt x="14" y="158"/>
                  </a:lnTo>
                  <a:lnTo>
                    <a:pt x="9" y="158"/>
                  </a:lnTo>
                  <a:lnTo>
                    <a:pt x="9" y="161"/>
                  </a:lnTo>
                  <a:lnTo>
                    <a:pt x="13" y="161"/>
                  </a:lnTo>
                  <a:lnTo>
                    <a:pt x="13" y="158"/>
                  </a:lnTo>
                  <a:lnTo>
                    <a:pt x="9" y="158"/>
                  </a:lnTo>
                  <a:lnTo>
                    <a:pt x="9" y="162"/>
                  </a:lnTo>
                  <a:lnTo>
                    <a:pt x="12" y="162"/>
                  </a:lnTo>
                  <a:lnTo>
                    <a:pt x="13" y="155"/>
                  </a:lnTo>
                  <a:lnTo>
                    <a:pt x="10" y="154"/>
                  </a:lnTo>
                  <a:lnTo>
                    <a:pt x="9" y="157"/>
                  </a:lnTo>
                  <a:lnTo>
                    <a:pt x="12" y="154"/>
                  </a:lnTo>
                  <a:lnTo>
                    <a:pt x="10" y="153"/>
                  </a:lnTo>
                  <a:lnTo>
                    <a:pt x="8" y="155"/>
                  </a:lnTo>
                  <a:lnTo>
                    <a:pt x="8" y="159"/>
                  </a:lnTo>
                  <a:lnTo>
                    <a:pt x="14" y="159"/>
                  </a:lnTo>
                  <a:lnTo>
                    <a:pt x="14" y="153"/>
                  </a:lnTo>
                  <a:lnTo>
                    <a:pt x="12" y="150"/>
                  </a:lnTo>
                  <a:lnTo>
                    <a:pt x="9" y="153"/>
                  </a:lnTo>
                  <a:lnTo>
                    <a:pt x="12" y="155"/>
                  </a:lnTo>
                  <a:lnTo>
                    <a:pt x="17" y="150"/>
                  </a:lnTo>
                  <a:lnTo>
                    <a:pt x="13" y="146"/>
                  </a:lnTo>
                  <a:lnTo>
                    <a:pt x="10" y="149"/>
                  </a:lnTo>
                  <a:lnTo>
                    <a:pt x="13" y="152"/>
                  </a:lnTo>
                  <a:lnTo>
                    <a:pt x="16" y="149"/>
                  </a:lnTo>
                  <a:lnTo>
                    <a:pt x="16" y="144"/>
                  </a:lnTo>
                  <a:lnTo>
                    <a:pt x="9" y="144"/>
                  </a:lnTo>
                  <a:lnTo>
                    <a:pt x="9" y="146"/>
                  </a:lnTo>
                  <a:lnTo>
                    <a:pt x="13" y="146"/>
                  </a:lnTo>
                  <a:lnTo>
                    <a:pt x="13" y="145"/>
                  </a:lnTo>
                  <a:lnTo>
                    <a:pt x="9" y="145"/>
                  </a:lnTo>
                  <a:lnTo>
                    <a:pt x="9" y="149"/>
                  </a:lnTo>
                  <a:lnTo>
                    <a:pt x="14" y="149"/>
                  </a:lnTo>
                  <a:lnTo>
                    <a:pt x="14" y="140"/>
                  </a:lnTo>
                  <a:lnTo>
                    <a:pt x="9" y="140"/>
                  </a:lnTo>
                  <a:lnTo>
                    <a:pt x="9" y="143"/>
                  </a:lnTo>
                  <a:lnTo>
                    <a:pt x="13" y="143"/>
                  </a:lnTo>
                  <a:lnTo>
                    <a:pt x="13" y="141"/>
                  </a:lnTo>
                  <a:lnTo>
                    <a:pt x="9" y="141"/>
                  </a:lnTo>
                  <a:lnTo>
                    <a:pt x="9" y="145"/>
                  </a:lnTo>
                  <a:lnTo>
                    <a:pt x="19" y="145"/>
                  </a:lnTo>
                  <a:lnTo>
                    <a:pt x="14" y="139"/>
                  </a:lnTo>
                  <a:lnTo>
                    <a:pt x="13" y="137"/>
                  </a:lnTo>
                  <a:lnTo>
                    <a:pt x="10" y="140"/>
                  </a:lnTo>
                  <a:lnTo>
                    <a:pt x="14" y="140"/>
                  </a:lnTo>
                  <a:lnTo>
                    <a:pt x="14" y="135"/>
                  </a:lnTo>
                  <a:lnTo>
                    <a:pt x="9" y="135"/>
                  </a:lnTo>
                  <a:lnTo>
                    <a:pt x="9" y="137"/>
                  </a:lnTo>
                  <a:lnTo>
                    <a:pt x="10" y="141"/>
                  </a:lnTo>
                  <a:lnTo>
                    <a:pt x="13" y="140"/>
                  </a:lnTo>
                  <a:lnTo>
                    <a:pt x="19" y="136"/>
                  </a:lnTo>
                  <a:lnTo>
                    <a:pt x="13" y="133"/>
                  </a:lnTo>
                  <a:lnTo>
                    <a:pt x="10" y="132"/>
                  </a:lnTo>
                  <a:lnTo>
                    <a:pt x="9" y="135"/>
                  </a:lnTo>
                  <a:lnTo>
                    <a:pt x="13" y="135"/>
                  </a:lnTo>
                  <a:lnTo>
                    <a:pt x="13" y="133"/>
                  </a:lnTo>
                  <a:lnTo>
                    <a:pt x="9" y="133"/>
                  </a:lnTo>
                  <a:lnTo>
                    <a:pt x="9" y="137"/>
                  </a:lnTo>
                  <a:lnTo>
                    <a:pt x="16" y="137"/>
                  </a:lnTo>
                  <a:lnTo>
                    <a:pt x="16" y="130"/>
                  </a:lnTo>
                  <a:lnTo>
                    <a:pt x="13" y="127"/>
                  </a:lnTo>
                  <a:lnTo>
                    <a:pt x="10" y="130"/>
                  </a:lnTo>
                  <a:lnTo>
                    <a:pt x="14" y="130"/>
                  </a:lnTo>
                  <a:lnTo>
                    <a:pt x="14" y="128"/>
                  </a:lnTo>
                  <a:lnTo>
                    <a:pt x="10" y="128"/>
                  </a:lnTo>
                  <a:lnTo>
                    <a:pt x="10" y="132"/>
                  </a:lnTo>
                  <a:lnTo>
                    <a:pt x="12" y="132"/>
                  </a:lnTo>
                  <a:lnTo>
                    <a:pt x="13" y="126"/>
                  </a:lnTo>
                  <a:lnTo>
                    <a:pt x="10" y="124"/>
                  </a:lnTo>
                  <a:lnTo>
                    <a:pt x="9" y="127"/>
                  </a:lnTo>
                  <a:lnTo>
                    <a:pt x="9" y="131"/>
                  </a:lnTo>
                  <a:lnTo>
                    <a:pt x="12" y="131"/>
                  </a:lnTo>
                  <a:lnTo>
                    <a:pt x="17" y="126"/>
                  </a:lnTo>
                  <a:lnTo>
                    <a:pt x="13" y="122"/>
                  </a:lnTo>
                  <a:lnTo>
                    <a:pt x="10" y="124"/>
                  </a:lnTo>
                  <a:lnTo>
                    <a:pt x="10" y="128"/>
                  </a:lnTo>
                  <a:lnTo>
                    <a:pt x="16" y="128"/>
                  </a:lnTo>
                  <a:lnTo>
                    <a:pt x="16" y="120"/>
                  </a:lnTo>
                  <a:lnTo>
                    <a:pt x="9" y="120"/>
                  </a:lnTo>
                  <a:lnTo>
                    <a:pt x="9" y="123"/>
                  </a:lnTo>
                  <a:lnTo>
                    <a:pt x="10" y="127"/>
                  </a:lnTo>
                  <a:lnTo>
                    <a:pt x="14" y="126"/>
                  </a:lnTo>
                  <a:lnTo>
                    <a:pt x="17" y="124"/>
                  </a:lnTo>
                  <a:lnTo>
                    <a:pt x="17" y="118"/>
                  </a:lnTo>
                  <a:lnTo>
                    <a:pt x="12" y="118"/>
                  </a:lnTo>
                  <a:lnTo>
                    <a:pt x="12" y="120"/>
                  </a:lnTo>
                  <a:lnTo>
                    <a:pt x="14" y="123"/>
                  </a:lnTo>
                  <a:lnTo>
                    <a:pt x="21" y="117"/>
                  </a:lnTo>
                  <a:lnTo>
                    <a:pt x="12" y="117"/>
                  </a:lnTo>
                  <a:lnTo>
                    <a:pt x="12" y="119"/>
                  </a:lnTo>
                  <a:lnTo>
                    <a:pt x="14" y="117"/>
                  </a:lnTo>
                  <a:lnTo>
                    <a:pt x="12" y="114"/>
                  </a:lnTo>
                  <a:lnTo>
                    <a:pt x="9" y="117"/>
                  </a:lnTo>
                  <a:lnTo>
                    <a:pt x="9" y="120"/>
                  </a:lnTo>
                  <a:lnTo>
                    <a:pt x="12" y="120"/>
                  </a:lnTo>
                  <a:lnTo>
                    <a:pt x="19" y="113"/>
                  </a:lnTo>
                  <a:lnTo>
                    <a:pt x="10" y="113"/>
                  </a:lnTo>
                  <a:lnTo>
                    <a:pt x="10" y="115"/>
                  </a:lnTo>
                  <a:lnTo>
                    <a:pt x="14" y="115"/>
                  </a:lnTo>
                  <a:lnTo>
                    <a:pt x="14" y="114"/>
                  </a:lnTo>
                  <a:lnTo>
                    <a:pt x="10" y="114"/>
                  </a:lnTo>
                  <a:lnTo>
                    <a:pt x="10" y="118"/>
                  </a:lnTo>
                  <a:lnTo>
                    <a:pt x="13" y="118"/>
                  </a:lnTo>
                  <a:lnTo>
                    <a:pt x="21" y="110"/>
                  </a:lnTo>
                  <a:lnTo>
                    <a:pt x="12" y="110"/>
                  </a:lnTo>
                  <a:lnTo>
                    <a:pt x="12" y="113"/>
                  </a:lnTo>
                  <a:lnTo>
                    <a:pt x="13" y="110"/>
                  </a:lnTo>
                  <a:lnTo>
                    <a:pt x="10" y="109"/>
                  </a:lnTo>
                  <a:lnTo>
                    <a:pt x="9" y="111"/>
                  </a:lnTo>
                  <a:lnTo>
                    <a:pt x="12" y="114"/>
                  </a:lnTo>
                  <a:lnTo>
                    <a:pt x="13" y="113"/>
                  </a:lnTo>
                  <a:lnTo>
                    <a:pt x="10" y="110"/>
                  </a:lnTo>
                  <a:lnTo>
                    <a:pt x="10" y="114"/>
                  </a:lnTo>
                  <a:lnTo>
                    <a:pt x="16" y="114"/>
                  </a:lnTo>
                  <a:lnTo>
                    <a:pt x="16" y="106"/>
                  </a:lnTo>
                  <a:lnTo>
                    <a:pt x="10" y="106"/>
                  </a:lnTo>
                  <a:lnTo>
                    <a:pt x="10" y="109"/>
                  </a:lnTo>
                  <a:lnTo>
                    <a:pt x="14" y="109"/>
                  </a:lnTo>
                  <a:lnTo>
                    <a:pt x="14" y="108"/>
                  </a:lnTo>
                  <a:lnTo>
                    <a:pt x="10" y="108"/>
                  </a:lnTo>
                  <a:lnTo>
                    <a:pt x="10" y="111"/>
                  </a:lnTo>
                  <a:lnTo>
                    <a:pt x="13" y="111"/>
                  </a:lnTo>
                  <a:lnTo>
                    <a:pt x="14" y="105"/>
                  </a:lnTo>
                  <a:lnTo>
                    <a:pt x="10" y="104"/>
                  </a:lnTo>
                  <a:lnTo>
                    <a:pt x="9" y="106"/>
                  </a:lnTo>
                  <a:lnTo>
                    <a:pt x="10" y="110"/>
                  </a:lnTo>
                  <a:lnTo>
                    <a:pt x="16" y="108"/>
                  </a:lnTo>
                  <a:lnTo>
                    <a:pt x="16" y="104"/>
                  </a:lnTo>
                  <a:lnTo>
                    <a:pt x="12" y="104"/>
                  </a:lnTo>
                  <a:lnTo>
                    <a:pt x="14" y="106"/>
                  </a:lnTo>
                  <a:lnTo>
                    <a:pt x="21" y="100"/>
                  </a:lnTo>
                  <a:lnTo>
                    <a:pt x="12" y="100"/>
                  </a:lnTo>
                  <a:lnTo>
                    <a:pt x="12" y="102"/>
                  </a:lnTo>
                  <a:lnTo>
                    <a:pt x="14" y="100"/>
                  </a:lnTo>
                  <a:lnTo>
                    <a:pt x="13" y="98"/>
                  </a:lnTo>
                  <a:lnTo>
                    <a:pt x="10" y="101"/>
                  </a:lnTo>
                  <a:lnTo>
                    <a:pt x="13" y="104"/>
                  </a:lnTo>
                  <a:lnTo>
                    <a:pt x="21" y="96"/>
                  </a:lnTo>
                  <a:lnTo>
                    <a:pt x="12" y="96"/>
                  </a:lnTo>
                  <a:lnTo>
                    <a:pt x="12" y="98"/>
                  </a:lnTo>
                  <a:lnTo>
                    <a:pt x="16" y="98"/>
                  </a:lnTo>
                  <a:lnTo>
                    <a:pt x="16" y="97"/>
                  </a:lnTo>
                  <a:lnTo>
                    <a:pt x="12" y="97"/>
                  </a:lnTo>
                  <a:lnTo>
                    <a:pt x="12" y="101"/>
                  </a:lnTo>
                  <a:lnTo>
                    <a:pt x="17" y="101"/>
                  </a:lnTo>
                  <a:lnTo>
                    <a:pt x="17" y="92"/>
                  </a:lnTo>
                  <a:lnTo>
                    <a:pt x="14" y="89"/>
                  </a:lnTo>
                  <a:lnTo>
                    <a:pt x="10" y="89"/>
                  </a:lnTo>
                  <a:lnTo>
                    <a:pt x="10" y="92"/>
                  </a:lnTo>
                  <a:lnTo>
                    <a:pt x="14" y="92"/>
                  </a:lnTo>
                  <a:lnTo>
                    <a:pt x="14" y="91"/>
                  </a:lnTo>
                  <a:lnTo>
                    <a:pt x="10" y="91"/>
                  </a:lnTo>
                  <a:lnTo>
                    <a:pt x="10" y="95"/>
                  </a:lnTo>
                  <a:lnTo>
                    <a:pt x="18" y="95"/>
                  </a:lnTo>
                  <a:lnTo>
                    <a:pt x="18" y="87"/>
                  </a:lnTo>
                  <a:lnTo>
                    <a:pt x="16" y="87"/>
                  </a:lnTo>
                  <a:lnTo>
                    <a:pt x="13" y="86"/>
                  </a:lnTo>
                  <a:lnTo>
                    <a:pt x="12" y="88"/>
                  </a:lnTo>
                  <a:lnTo>
                    <a:pt x="14" y="91"/>
                  </a:lnTo>
                  <a:lnTo>
                    <a:pt x="17" y="88"/>
                  </a:lnTo>
                  <a:lnTo>
                    <a:pt x="17" y="83"/>
                  </a:lnTo>
                  <a:lnTo>
                    <a:pt x="14" y="80"/>
                  </a:lnTo>
                  <a:lnTo>
                    <a:pt x="12" y="83"/>
                  </a:lnTo>
                  <a:lnTo>
                    <a:pt x="16" y="83"/>
                  </a:lnTo>
                  <a:lnTo>
                    <a:pt x="16" y="80"/>
                  </a:lnTo>
                  <a:lnTo>
                    <a:pt x="12" y="80"/>
                  </a:lnTo>
                  <a:lnTo>
                    <a:pt x="12" y="84"/>
                  </a:lnTo>
                  <a:lnTo>
                    <a:pt x="16" y="84"/>
                  </a:lnTo>
                  <a:lnTo>
                    <a:pt x="19" y="80"/>
                  </a:lnTo>
                  <a:lnTo>
                    <a:pt x="19" y="75"/>
                  </a:lnTo>
                  <a:lnTo>
                    <a:pt x="14" y="75"/>
                  </a:lnTo>
                  <a:lnTo>
                    <a:pt x="14" y="78"/>
                  </a:lnTo>
                  <a:lnTo>
                    <a:pt x="16" y="75"/>
                  </a:lnTo>
                  <a:lnTo>
                    <a:pt x="13" y="74"/>
                  </a:lnTo>
                  <a:lnTo>
                    <a:pt x="12" y="76"/>
                  </a:lnTo>
                  <a:lnTo>
                    <a:pt x="12" y="80"/>
                  </a:lnTo>
                  <a:lnTo>
                    <a:pt x="21" y="80"/>
                  </a:lnTo>
                  <a:lnTo>
                    <a:pt x="16" y="74"/>
                  </a:lnTo>
                  <a:lnTo>
                    <a:pt x="14" y="73"/>
                  </a:lnTo>
                  <a:lnTo>
                    <a:pt x="12" y="75"/>
                  </a:lnTo>
                  <a:lnTo>
                    <a:pt x="14" y="78"/>
                  </a:lnTo>
                  <a:lnTo>
                    <a:pt x="16" y="76"/>
                  </a:lnTo>
                  <a:lnTo>
                    <a:pt x="13" y="74"/>
                  </a:lnTo>
                  <a:lnTo>
                    <a:pt x="13" y="78"/>
                  </a:lnTo>
                  <a:lnTo>
                    <a:pt x="22" y="78"/>
                  </a:lnTo>
                  <a:lnTo>
                    <a:pt x="17" y="71"/>
                  </a:lnTo>
                  <a:lnTo>
                    <a:pt x="16" y="70"/>
                  </a:lnTo>
                  <a:lnTo>
                    <a:pt x="13" y="73"/>
                  </a:lnTo>
                  <a:lnTo>
                    <a:pt x="17" y="73"/>
                  </a:lnTo>
                  <a:lnTo>
                    <a:pt x="17" y="71"/>
                  </a:lnTo>
                  <a:lnTo>
                    <a:pt x="13" y="71"/>
                  </a:lnTo>
                  <a:lnTo>
                    <a:pt x="13" y="75"/>
                  </a:lnTo>
                  <a:lnTo>
                    <a:pt x="22" y="75"/>
                  </a:lnTo>
                  <a:lnTo>
                    <a:pt x="17" y="69"/>
                  </a:lnTo>
                  <a:lnTo>
                    <a:pt x="16" y="67"/>
                  </a:lnTo>
                  <a:lnTo>
                    <a:pt x="12" y="67"/>
                  </a:lnTo>
                  <a:lnTo>
                    <a:pt x="12" y="70"/>
                  </a:lnTo>
                  <a:lnTo>
                    <a:pt x="14" y="73"/>
                  </a:lnTo>
                  <a:lnTo>
                    <a:pt x="17" y="70"/>
                  </a:lnTo>
                  <a:lnTo>
                    <a:pt x="17" y="67"/>
                  </a:lnTo>
                  <a:lnTo>
                    <a:pt x="13" y="67"/>
                  </a:lnTo>
                  <a:lnTo>
                    <a:pt x="13" y="71"/>
                  </a:lnTo>
                  <a:lnTo>
                    <a:pt x="18" y="71"/>
                  </a:lnTo>
                  <a:lnTo>
                    <a:pt x="18" y="62"/>
                  </a:lnTo>
                  <a:lnTo>
                    <a:pt x="13" y="62"/>
                  </a:lnTo>
                  <a:lnTo>
                    <a:pt x="13" y="65"/>
                  </a:lnTo>
                  <a:lnTo>
                    <a:pt x="17" y="65"/>
                  </a:lnTo>
                  <a:lnTo>
                    <a:pt x="17" y="62"/>
                  </a:lnTo>
                  <a:lnTo>
                    <a:pt x="14" y="60"/>
                  </a:lnTo>
                  <a:lnTo>
                    <a:pt x="12" y="62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18" y="58"/>
                  </a:lnTo>
                  <a:lnTo>
                    <a:pt x="13" y="58"/>
                  </a:lnTo>
                  <a:lnTo>
                    <a:pt x="13" y="61"/>
                  </a:lnTo>
                  <a:lnTo>
                    <a:pt x="14" y="65"/>
                  </a:lnTo>
                  <a:lnTo>
                    <a:pt x="19" y="62"/>
                  </a:lnTo>
                  <a:lnTo>
                    <a:pt x="19" y="56"/>
                  </a:lnTo>
                  <a:lnTo>
                    <a:pt x="13" y="56"/>
                  </a:lnTo>
                  <a:lnTo>
                    <a:pt x="13" y="58"/>
                  </a:lnTo>
                  <a:lnTo>
                    <a:pt x="14" y="62"/>
                  </a:lnTo>
                  <a:lnTo>
                    <a:pt x="17" y="61"/>
                  </a:lnTo>
                  <a:lnTo>
                    <a:pt x="17" y="54"/>
                  </a:lnTo>
                  <a:lnTo>
                    <a:pt x="13" y="53"/>
                  </a:lnTo>
                  <a:lnTo>
                    <a:pt x="12" y="56"/>
                  </a:lnTo>
                  <a:lnTo>
                    <a:pt x="14" y="58"/>
                  </a:lnTo>
                  <a:lnTo>
                    <a:pt x="19" y="53"/>
                  </a:lnTo>
                  <a:lnTo>
                    <a:pt x="19" y="47"/>
                  </a:lnTo>
                  <a:lnTo>
                    <a:pt x="12" y="47"/>
                  </a:lnTo>
                  <a:lnTo>
                    <a:pt x="12" y="49"/>
                  </a:lnTo>
                  <a:lnTo>
                    <a:pt x="16" y="49"/>
                  </a:lnTo>
                  <a:lnTo>
                    <a:pt x="16" y="48"/>
                  </a:lnTo>
                  <a:lnTo>
                    <a:pt x="12" y="48"/>
                  </a:lnTo>
                  <a:lnTo>
                    <a:pt x="12" y="52"/>
                  </a:lnTo>
                  <a:lnTo>
                    <a:pt x="18" y="52"/>
                  </a:lnTo>
                  <a:lnTo>
                    <a:pt x="18" y="43"/>
                  </a:lnTo>
                  <a:lnTo>
                    <a:pt x="14" y="43"/>
                  </a:lnTo>
                  <a:lnTo>
                    <a:pt x="14" y="47"/>
                  </a:lnTo>
                  <a:lnTo>
                    <a:pt x="19" y="47"/>
                  </a:lnTo>
                  <a:lnTo>
                    <a:pt x="19" y="40"/>
                  </a:lnTo>
                  <a:lnTo>
                    <a:pt x="17" y="38"/>
                  </a:lnTo>
                  <a:lnTo>
                    <a:pt x="14" y="40"/>
                  </a:lnTo>
                  <a:lnTo>
                    <a:pt x="18" y="40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3" y="39"/>
                  </a:lnTo>
                  <a:lnTo>
                    <a:pt x="14" y="43"/>
                  </a:lnTo>
                  <a:lnTo>
                    <a:pt x="17" y="41"/>
                  </a:lnTo>
                  <a:lnTo>
                    <a:pt x="22" y="36"/>
                  </a:lnTo>
                  <a:lnTo>
                    <a:pt x="18" y="32"/>
                  </a:lnTo>
                  <a:lnTo>
                    <a:pt x="13" y="32"/>
                  </a:lnTo>
                  <a:lnTo>
                    <a:pt x="13" y="35"/>
                  </a:lnTo>
                  <a:lnTo>
                    <a:pt x="17" y="35"/>
                  </a:lnTo>
                  <a:lnTo>
                    <a:pt x="17" y="34"/>
                  </a:lnTo>
                  <a:lnTo>
                    <a:pt x="13" y="34"/>
                  </a:lnTo>
                  <a:lnTo>
                    <a:pt x="14" y="38"/>
                  </a:lnTo>
                  <a:lnTo>
                    <a:pt x="17" y="36"/>
                  </a:lnTo>
                  <a:lnTo>
                    <a:pt x="16" y="32"/>
                  </a:lnTo>
                  <a:lnTo>
                    <a:pt x="16" y="36"/>
                  </a:lnTo>
                  <a:lnTo>
                    <a:pt x="21" y="36"/>
                  </a:lnTo>
                  <a:lnTo>
                    <a:pt x="21" y="29"/>
                  </a:lnTo>
                  <a:lnTo>
                    <a:pt x="16" y="29"/>
                  </a:lnTo>
                  <a:lnTo>
                    <a:pt x="16" y="31"/>
                  </a:lnTo>
                  <a:lnTo>
                    <a:pt x="19" y="31"/>
                  </a:lnTo>
                  <a:lnTo>
                    <a:pt x="19" y="27"/>
                  </a:lnTo>
                  <a:lnTo>
                    <a:pt x="14" y="27"/>
                  </a:lnTo>
                  <a:lnTo>
                    <a:pt x="14" y="30"/>
                  </a:lnTo>
                  <a:lnTo>
                    <a:pt x="18" y="30"/>
                  </a:lnTo>
                  <a:lnTo>
                    <a:pt x="18" y="29"/>
                  </a:lnTo>
                  <a:lnTo>
                    <a:pt x="14" y="29"/>
                  </a:lnTo>
                  <a:lnTo>
                    <a:pt x="17" y="31"/>
                  </a:lnTo>
                  <a:lnTo>
                    <a:pt x="19" y="29"/>
                  </a:lnTo>
                  <a:lnTo>
                    <a:pt x="19" y="26"/>
                  </a:lnTo>
                  <a:lnTo>
                    <a:pt x="16" y="26"/>
                  </a:lnTo>
                  <a:lnTo>
                    <a:pt x="16" y="30"/>
                  </a:lnTo>
                  <a:lnTo>
                    <a:pt x="25" y="30"/>
                  </a:lnTo>
                  <a:lnTo>
                    <a:pt x="19" y="23"/>
                  </a:lnTo>
                  <a:lnTo>
                    <a:pt x="18" y="22"/>
                  </a:lnTo>
                  <a:lnTo>
                    <a:pt x="16" y="25"/>
                  </a:lnTo>
                  <a:lnTo>
                    <a:pt x="19" y="25"/>
                  </a:lnTo>
                  <a:lnTo>
                    <a:pt x="19" y="22"/>
                  </a:lnTo>
                  <a:lnTo>
                    <a:pt x="17" y="19"/>
                  </a:lnTo>
                  <a:lnTo>
                    <a:pt x="14" y="22"/>
                  </a:lnTo>
                  <a:lnTo>
                    <a:pt x="14" y="26"/>
                  </a:lnTo>
                  <a:lnTo>
                    <a:pt x="19" y="26"/>
                  </a:lnTo>
                  <a:lnTo>
                    <a:pt x="19" y="21"/>
                  </a:lnTo>
                  <a:lnTo>
                    <a:pt x="16" y="21"/>
                  </a:lnTo>
                  <a:lnTo>
                    <a:pt x="18" y="23"/>
                  </a:lnTo>
                  <a:lnTo>
                    <a:pt x="21" y="21"/>
                  </a:lnTo>
                  <a:lnTo>
                    <a:pt x="21" y="14"/>
                  </a:lnTo>
                  <a:lnTo>
                    <a:pt x="16" y="14"/>
                  </a:lnTo>
                  <a:lnTo>
                    <a:pt x="16" y="17"/>
                  </a:lnTo>
                  <a:lnTo>
                    <a:pt x="19" y="17"/>
                  </a:lnTo>
                  <a:lnTo>
                    <a:pt x="19" y="14"/>
                  </a:lnTo>
                  <a:lnTo>
                    <a:pt x="16" y="14"/>
                  </a:lnTo>
                  <a:lnTo>
                    <a:pt x="18" y="17"/>
                  </a:lnTo>
                  <a:lnTo>
                    <a:pt x="19" y="16"/>
                  </a:lnTo>
                  <a:lnTo>
                    <a:pt x="17" y="13"/>
                  </a:lnTo>
                  <a:lnTo>
                    <a:pt x="17" y="17"/>
                  </a:lnTo>
                  <a:lnTo>
                    <a:pt x="26" y="17"/>
                  </a:lnTo>
                  <a:lnTo>
                    <a:pt x="21" y="10"/>
                  </a:lnTo>
                  <a:lnTo>
                    <a:pt x="19" y="9"/>
                  </a:lnTo>
                  <a:lnTo>
                    <a:pt x="17" y="12"/>
                  </a:lnTo>
                  <a:lnTo>
                    <a:pt x="21" y="12"/>
                  </a:lnTo>
                  <a:lnTo>
                    <a:pt x="21" y="8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6" y="14"/>
                  </a:lnTo>
                  <a:lnTo>
                    <a:pt x="21" y="13"/>
                  </a:lnTo>
                  <a:lnTo>
                    <a:pt x="26" y="10"/>
                  </a:lnTo>
                  <a:lnTo>
                    <a:pt x="21" y="5"/>
                  </a:lnTo>
                  <a:lnTo>
                    <a:pt x="18" y="8"/>
                  </a:lnTo>
                  <a:lnTo>
                    <a:pt x="22" y="8"/>
                  </a:lnTo>
                  <a:lnTo>
                    <a:pt x="22" y="4"/>
                  </a:lnTo>
                  <a:lnTo>
                    <a:pt x="17" y="4"/>
                  </a:lnTo>
                  <a:lnTo>
                    <a:pt x="17" y="6"/>
                  </a:lnTo>
                  <a:lnTo>
                    <a:pt x="19" y="9"/>
                  </a:lnTo>
                  <a:lnTo>
                    <a:pt x="22" y="6"/>
                  </a:lnTo>
                  <a:lnTo>
                    <a:pt x="22" y="1"/>
                  </a:lnTo>
                  <a:lnTo>
                    <a:pt x="17" y="1"/>
                  </a:lnTo>
                  <a:lnTo>
                    <a:pt x="17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17" y="3"/>
                  </a:lnTo>
                  <a:lnTo>
                    <a:pt x="17" y="6"/>
                  </a:lnTo>
                  <a:lnTo>
                    <a:pt x="22" y="6"/>
                  </a:lnTo>
                  <a:lnTo>
                    <a:pt x="22" y="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Freeform 29"/>
            <p:cNvSpPr>
              <a:spLocks noChangeAspect="1"/>
            </p:cNvSpPr>
            <p:nvPr/>
          </p:nvSpPr>
          <p:spPr bwMode="auto">
            <a:xfrm rot="16200000">
              <a:off x="3553" y="1968"/>
              <a:ext cx="188" cy="802"/>
            </a:xfrm>
            <a:custGeom>
              <a:avLst/>
              <a:gdLst>
                <a:gd name="T0" fmla="*/ 8 w 125"/>
                <a:gd name="T1" fmla="*/ 26 h 546"/>
                <a:gd name="T2" fmla="*/ 12 w 125"/>
                <a:gd name="T3" fmla="*/ 39 h 546"/>
                <a:gd name="T4" fmla="*/ 15 w 125"/>
                <a:gd name="T5" fmla="*/ 52 h 546"/>
                <a:gd name="T6" fmla="*/ 117 w 125"/>
                <a:gd name="T7" fmla="*/ 69 h 546"/>
                <a:gd name="T8" fmla="*/ 96 w 125"/>
                <a:gd name="T9" fmla="*/ 88 h 546"/>
                <a:gd name="T10" fmla="*/ 75 w 125"/>
                <a:gd name="T11" fmla="*/ 100 h 546"/>
                <a:gd name="T12" fmla="*/ 69 w 125"/>
                <a:gd name="T13" fmla="*/ 121 h 546"/>
                <a:gd name="T14" fmla="*/ 44 w 125"/>
                <a:gd name="T15" fmla="*/ 134 h 546"/>
                <a:gd name="T16" fmla="*/ 52 w 125"/>
                <a:gd name="T17" fmla="*/ 153 h 546"/>
                <a:gd name="T18" fmla="*/ 24 w 125"/>
                <a:gd name="T19" fmla="*/ 174 h 546"/>
                <a:gd name="T20" fmla="*/ 29 w 125"/>
                <a:gd name="T21" fmla="*/ 190 h 546"/>
                <a:gd name="T22" fmla="*/ 26 w 125"/>
                <a:gd name="T23" fmla="*/ 204 h 546"/>
                <a:gd name="T24" fmla="*/ 22 w 125"/>
                <a:gd name="T25" fmla="*/ 222 h 546"/>
                <a:gd name="T26" fmla="*/ 12 w 125"/>
                <a:gd name="T27" fmla="*/ 245 h 546"/>
                <a:gd name="T28" fmla="*/ 12 w 125"/>
                <a:gd name="T29" fmla="*/ 259 h 546"/>
                <a:gd name="T30" fmla="*/ 13 w 125"/>
                <a:gd name="T31" fmla="*/ 280 h 546"/>
                <a:gd name="T32" fmla="*/ 15 w 125"/>
                <a:gd name="T33" fmla="*/ 296 h 546"/>
                <a:gd name="T34" fmla="*/ 16 w 125"/>
                <a:gd name="T35" fmla="*/ 307 h 546"/>
                <a:gd name="T36" fmla="*/ 15 w 125"/>
                <a:gd name="T37" fmla="*/ 331 h 546"/>
                <a:gd name="T38" fmla="*/ 20 w 125"/>
                <a:gd name="T39" fmla="*/ 344 h 546"/>
                <a:gd name="T40" fmla="*/ 8 w 125"/>
                <a:gd name="T41" fmla="*/ 351 h 546"/>
                <a:gd name="T42" fmla="*/ 7 w 125"/>
                <a:gd name="T43" fmla="*/ 371 h 546"/>
                <a:gd name="T44" fmla="*/ 11 w 125"/>
                <a:gd name="T45" fmla="*/ 396 h 546"/>
                <a:gd name="T46" fmla="*/ 9 w 125"/>
                <a:gd name="T47" fmla="*/ 405 h 546"/>
                <a:gd name="T48" fmla="*/ 8 w 125"/>
                <a:gd name="T49" fmla="*/ 420 h 546"/>
                <a:gd name="T50" fmla="*/ 5 w 125"/>
                <a:gd name="T51" fmla="*/ 442 h 546"/>
                <a:gd name="T52" fmla="*/ 20 w 125"/>
                <a:gd name="T53" fmla="*/ 460 h 546"/>
                <a:gd name="T54" fmla="*/ 8 w 125"/>
                <a:gd name="T55" fmla="*/ 473 h 546"/>
                <a:gd name="T56" fmla="*/ 17 w 125"/>
                <a:gd name="T57" fmla="*/ 498 h 546"/>
                <a:gd name="T58" fmla="*/ 26 w 125"/>
                <a:gd name="T59" fmla="*/ 510 h 546"/>
                <a:gd name="T60" fmla="*/ 35 w 125"/>
                <a:gd name="T61" fmla="*/ 532 h 546"/>
                <a:gd name="T62" fmla="*/ 31 w 125"/>
                <a:gd name="T63" fmla="*/ 543 h 546"/>
                <a:gd name="T64" fmla="*/ 26 w 125"/>
                <a:gd name="T65" fmla="*/ 520 h 546"/>
                <a:gd name="T66" fmla="*/ 25 w 125"/>
                <a:gd name="T67" fmla="*/ 498 h 546"/>
                <a:gd name="T68" fmla="*/ 25 w 125"/>
                <a:gd name="T69" fmla="*/ 482 h 546"/>
                <a:gd name="T70" fmla="*/ 8 w 125"/>
                <a:gd name="T71" fmla="*/ 463 h 546"/>
                <a:gd name="T72" fmla="*/ 5 w 125"/>
                <a:gd name="T73" fmla="*/ 442 h 546"/>
                <a:gd name="T74" fmla="*/ 11 w 125"/>
                <a:gd name="T75" fmla="*/ 428 h 546"/>
                <a:gd name="T76" fmla="*/ 13 w 125"/>
                <a:gd name="T77" fmla="*/ 414 h 546"/>
                <a:gd name="T78" fmla="*/ 20 w 125"/>
                <a:gd name="T79" fmla="*/ 402 h 546"/>
                <a:gd name="T80" fmla="*/ 26 w 125"/>
                <a:gd name="T81" fmla="*/ 385 h 546"/>
                <a:gd name="T82" fmla="*/ 8 w 125"/>
                <a:gd name="T83" fmla="*/ 363 h 546"/>
                <a:gd name="T84" fmla="*/ 11 w 125"/>
                <a:gd name="T85" fmla="*/ 353 h 546"/>
                <a:gd name="T86" fmla="*/ 13 w 125"/>
                <a:gd name="T87" fmla="*/ 341 h 546"/>
                <a:gd name="T88" fmla="*/ 20 w 125"/>
                <a:gd name="T89" fmla="*/ 320 h 546"/>
                <a:gd name="T90" fmla="*/ 21 w 125"/>
                <a:gd name="T91" fmla="*/ 305 h 546"/>
                <a:gd name="T92" fmla="*/ 24 w 125"/>
                <a:gd name="T93" fmla="*/ 293 h 546"/>
                <a:gd name="T94" fmla="*/ 15 w 125"/>
                <a:gd name="T95" fmla="*/ 278 h 546"/>
                <a:gd name="T96" fmla="*/ 12 w 125"/>
                <a:gd name="T97" fmla="*/ 261 h 546"/>
                <a:gd name="T98" fmla="*/ 13 w 125"/>
                <a:gd name="T99" fmla="*/ 243 h 546"/>
                <a:gd name="T100" fmla="*/ 29 w 125"/>
                <a:gd name="T101" fmla="*/ 215 h 546"/>
                <a:gd name="T102" fmla="*/ 39 w 125"/>
                <a:gd name="T103" fmla="*/ 201 h 546"/>
                <a:gd name="T104" fmla="*/ 34 w 125"/>
                <a:gd name="T105" fmla="*/ 182 h 546"/>
                <a:gd name="T106" fmla="*/ 43 w 125"/>
                <a:gd name="T107" fmla="*/ 166 h 546"/>
                <a:gd name="T108" fmla="*/ 59 w 125"/>
                <a:gd name="T109" fmla="*/ 149 h 546"/>
                <a:gd name="T110" fmla="*/ 51 w 125"/>
                <a:gd name="T111" fmla="*/ 138 h 546"/>
                <a:gd name="T112" fmla="*/ 65 w 125"/>
                <a:gd name="T113" fmla="*/ 116 h 546"/>
                <a:gd name="T114" fmla="*/ 83 w 125"/>
                <a:gd name="T115" fmla="*/ 101 h 546"/>
                <a:gd name="T116" fmla="*/ 87 w 125"/>
                <a:gd name="T117" fmla="*/ 87 h 546"/>
                <a:gd name="T118" fmla="*/ 122 w 125"/>
                <a:gd name="T119" fmla="*/ 74 h 546"/>
                <a:gd name="T120" fmla="*/ 35 w 125"/>
                <a:gd name="T121" fmla="*/ 52 h 546"/>
                <a:gd name="T122" fmla="*/ 7 w 125"/>
                <a:gd name="T123" fmla="*/ 39 h 546"/>
                <a:gd name="T124" fmla="*/ 13 w 125"/>
                <a:gd name="T125" fmla="*/ 24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5" h="546">
                  <a:moveTo>
                    <a:pt x="26" y="7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5" y="3"/>
                  </a:lnTo>
                  <a:lnTo>
                    <a:pt x="15" y="6"/>
                  </a:lnTo>
                  <a:lnTo>
                    <a:pt x="15" y="3"/>
                  </a:lnTo>
                  <a:lnTo>
                    <a:pt x="9" y="3"/>
                  </a:lnTo>
                  <a:lnTo>
                    <a:pt x="5" y="7"/>
                  </a:lnTo>
                  <a:lnTo>
                    <a:pt x="11" y="12"/>
                  </a:lnTo>
                  <a:lnTo>
                    <a:pt x="12" y="9"/>
                  </a:lnTo>
                  <a:lnTo>
                    <a:pt x="9" y="9"/>
                  </a:lnTo>
                  <a:lnTo>
                    <a:pt x="9" y="11"/>
                  </a:lnTo>
                  <a:lnTo>
                    <a:pt x="12" y="11"/>
                  </a:lnTo>
                  <a:lnTo>
                    <a:pt x="11" y="8"/>
                  </a:lnTo>
                  <a:lnTo>
                    <a:pt x="3" y="16"/>
                  </a:lnTo>
                  <a:lnTo>
                    <a:pt x="12" y="16"/>
                  </a:lnTo>
                  <a:lnTo>
                    <a:pt x="12" y="12"/>
                  </a:lnTo>
                  <a:lnTo>
                    <a:pt x="9" y="12"/>
                  </a:lnTo>
                  <a:lnTo>
                    <a:pt x="9" y="20"/>
                  </a:lnTo>
                  <a:lnTo>
                    <a:pt x="15" y="20"/>
                  </a:lnTo>
                  <a:lnTo>
                    <a:pt x="15" y="16"/>
                  </a:lnTo>
                  <a:lnTo>
                    <a:pt x="12" y="16"/>
                  </a:lnTo>
                  <a:lnTo>
                    <a:pt x="12" y="17"/>
                  </a:lnTo>
                  <a:lnTo>
                    <a:pt x="15" y="17"/>
                  </a:lnTo>
                  <a:lnTo>
                    <a:pt x="15" y="15"/>
                  </a:lnTo>
                  <a:lnTo>
                    <a:pt x="7" y="15"/>
                  </a:lnTo>
                  <a:lnTo>
                    <a:pt x="7" y="18"/>
                  </a:lnTo>
                  <a:lnTo>
                    <a:pt x="9" y="18"/>
                  </a:lnTo>
                  <a:lnTo>
                    <a:pt x="8" y="16"/>
                  </a:lnTo>
                  <a:lnTo>
                    <a:pt x="5" y="17"/>
                  </a:lnTo>
                  <a:lnTo>
                    <a:pt x="2" y="18"/>
                  </a:lnTo>
                  <a:lnTo>
                    <a:pt x="8" y="25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0" y="20"/>
                  </a:lnTo>
                  <a:lnTo>
                    <a:pt x="7" y="25"/>
                  </a:lnTo>
                  <a:lnTo>
                    <a:pt x="8" y="26"/>
                  </a:lnTo>
                  <a:lnTo>
                    <a:pt x="9" y="24"/>
                  </a:lnTo>
                  <a:lnTo>
                    <a:pt x="7" y="24"/>
                  </a:lnTo>
                  <a:lnTo>
                    <a:pt x="7" y="28"/>
                  </a:lnTo>
                  <a:lnTo>
                    <a:pt x="8" y="29"/>
                  </a:lnTo>
                  <a:lnTo>
                    <a:pt x="11" y="30"/>
                  </a:lnTo>
                  <a:lnTo>
                    <a:pt x="12" y="26"/>
                  </a:lnTo>
                  <a:lnTo>
                    <a:pt x="11" y="24"/>
                  </a:lnTo>
                  <a:lnTo>
                    <a:pt x="8" y="25"/>
                  </a:lnTo>
                  <a:lnTo>
                    <a:pt x="9" y="31"/>
                  </a:lnTo>
                  <a:lnTo>
                    <a:pt x="11" y="31"/>
                  </a:lnTo>
                  <a:lnTo>
                    <a:pt x="11" y="28"/>
                  </a:lnTo>
                  <a:lnTo>
                    <a:pt x="11" y="31"/>
                  </a:lnTo>
                  <a:lnTo>
                    <a:pt x="16" y="33"/>
                  </a:lnTo>
                  <a:lnTo>
                    <a:pt x="20" y="33"/>
                  </a:lnTo>
                  <a:lnTo>
                    <a:pt x="20" y="29"/>
                  </a:lnTo>
                  <a:lnTo>
                    <a:pt x="18" y="31"/>
                  </a:lnTo>
                  <a:lnTo>
                    <a:pt x="20" y="33"/>
                  </a:lnTo>
                  <a:lnTo>
                    <a:pt x="21" y="30"/>
                  </a:lnTo>
                  <a:lnTo>
                    <a:pt x="21" y="28"/>
                  </a:lnTo>
                  <a:lnTo>
                    <a:pt x="17" y="29"/>
                  </a:lnTo>
                  <a:lnTo>
                    <a:pt x="17" y="31"/>
                  </a:lnTo>
                  <a:lnTo>
                    <a:pt x="17" y="29"/>
                  </a:lnTo>
                  <a:lnTo>
                    <a:pt x="12" y="29"/>
                  </a:lnTo>
                  <a:lnTo>
                    <a:pt x="8" y="30"/>
                  </a:lnTo>
                  <a:lnTo>
                    <a:pt x="2" y="31"/>
                  </a:lnTo>
                  <a:lnTo>
                    <a:pt x="7" y="35"/>
                  </a:lnTo>
                  <a:lnTo>
                    <a:pt x="8" y="37"/>
                  </a:lnTo>
                  <a:lnTo>
                    <a:pt x="9" y="34"/>
                  </a:lnTo>
                  <a:lnTo>
                    <a:pt x="7" y="34"/>
                  </a:lnTo>
                  <a:lnTo>
                    <a:pt x="7" y="35"/>
                  </a:lnTo>
                  <a:lnTo>
                    <a:pt x="9" y="35"/>
                  </a:lnTo>
                  <a:lnTo>
                    <a:pt x="8" y="33"/>
                  </a:lnTo>
                  <a:lnTo>
                    <a:pt x="4" y="37"/>
                  </a:lnTo>
                  <a:lnTo>
                    <a:pt x="8" y="41"/>
                  </a:lnTo>
                  <a:lnTo>
                    <a:pt x="8" y="42"/>
                  </a:lnTo>
                  <a:lnTo>
                    <a:pt x="11" y="43"/>
                  </a:lnTo>
                  <a:lnTo>
                    <a:pt x="12" y="39"/>
                  </a:lnTo>
                  <a:lnTo>
                    <a:pt x="11" y="37"/>
                  </a:lnTo>
                  <a:lnTo>
                    <a:pt x="9" y="38"/>
                  </a:lnTo>
                  <a:lnTo>
                    <a:pt x="11" y="41"/>
                  </a:lnTo>
                  <a:lnTo>
                    <a:pt x="11" y="38"/>
                  </a:lnTo>
                  <a:lnTo>
                    <a:pt x="4" y="38"/>
                  </a:lnTo>
                  <a:lnTo>
                    <a:pt x="4" y="46"/>
                  </a:lnTo>
                  <a:lnTo>
                    <a:pt x="12" y="46"/>
                  </a:lnTo>
                  <a:lnTo>
                    <a:pt x="12" y="42"/>
                  </a:lnTo>
                  <a:lnTo>
                    <a:pt x="9" y="42"/>
                  </a:lnTo>
                  <a:lnTo>
                    <a:pt x="9" y="46"/>
                  </a:lnTo>
                  <a:lnTo>
                    <a:pt x="12" y="47"/>
                  </a:lnTo>
                  <a:lnTo>
                    <a:pt x="20" y="48"/>
                  </a:lnTo>
                  <a:lnTo>
                    <a:pt x="22" y="48"/>
                  </a:lnTo>
                  <a:lnTo>
                    <a:pt x="22" y="44"/>
                  </a:lnTo>
                  <a:lnTo>
                    <a:pt x="20" y="44"/>
                  </a:lnTo>
                  <a:lnTo>
                    <a:pt x="20" y="46"/>
                  </a:lnTo>
                  <a:lnTo>
                    <a:pt x="22" y="46"/>
                  </a:lnTo>
                  <a:lnTo>
                    <a:pt x="22" y="43"/>
                  </a:lnTo>
                  <a:lnTo>
                    <a:pt x="9" y="43"/>
                  </a:lnTo>
                  <a:lnTo>
                    <a:pt x="9" y="47"/>
                  </a:lnTo>
                  <a:lnTo>
                    <a:pt x="12" y="47"/>
                  </a:lnTo>
                  <a:lnTo>
                    <a:pt x="12" y="44"/>
                  </a:lnTo>
                  <a:lnTo>
                    <a:pt x="2" y="44"/>
                  </a:lnTo>
                  <a:lnTo>
                    <a:pt x="8" y="50"/>
                  </a:lnTo>
                  <a:lnTo>
                    <a:pt x="9" y="51"/>
                  </a:lnTo>
                  <a:lnTo>
                    <a:pt x="9" y="52"/>
                  </a:lnTo>
                  <a:lnTo>
                    <a:pt x="12" y="53"/>
                  </a:lnTo>
                  <a:lnTo>
                    <a:pt x="13" y="50"/>
                  </a:lnTo>
                  <a:lnTo>
                    <a:pt x="11" y="50"/>
                  </a:lnTo>
                  <a:lnTo>
                    <a:pt x="11" y="55"/>
                  </a:lnTo>
                  <a:lnTo>
                    <a:pt x="15" y="55"/>
                  </a:lnTo>
                  <a:lnTo>
                    <a:pt x="15" y="51"/>
                  </a:lnTo>
                  <a:lnTo>
                    <a:pt x="13" y="48"/>
                  </a:lnTo>
                  <a:lnTo>
                    <a:pt x="11" y="50"/>
                  </a:lnTo>
                  <a:lnTo>
                    <a:pt x="12" y="56"/>
                  </a:lnTo>
                  <a:lnTo>
                    <a:pt x="15" y="56"/>
                  </a:lnTo>
                  <a:lnTo>
                    <a:pt x="15" y="52"/>
                  </a:lnTo>
                  <a:lnTo>
                    <a:pt x="13" y="55"/>
                  </a:lnTo>
                  <a:lnTo>
                    <a:pt x="15" y="56"/>
                  </a:lnTo>
                  <a:lnTo>
                    <a:pt x="15" y="57"/>
                  </a:lnTo>
                  <a:lnTo>
                    <a:pt x="17" y="59"/>
                  </a:lnTo>
                  <a:lnTo>
                    <a:pt x="34" y="59"/>
                  </a:lnTo>
                  <a:lnTo>
                    <a:pt x="34" y="55"/>
                  </a:lnTo>
                  <a:lnTo>
                    <a:pt x="34" y="59"/>
                  </a:lnTo>
                  <a:lnTo>
                    <a:pt x="42" y="60"/>
                  </a:lnTo>
                  <a:lnTo>
                    <a:pt x="52" y="60"/>
                  </a:lnTo>
                  <a:lnTo>
                    <a:pt x="52" y="56"/>
                  </a:lnTo>
                  <a:lnTo>
                    <a:pt x="50" y="56"/>
                  </a:lnTo>
                  <a:lnTo>
                    <a:pt x="50" y="60"/>
                  </a:lnTo>
                  <a:lnTo>
                    <a:pt x="52" y="61"/>
                  </a:lnTo>
                  <a:lnTo>
                    <a:pt x="68" y="63"/>
                  </a:lnTo>
                  <a:lnTo>
                    <a:pt x="86" y="63"/>
                  </a:lnTo>
                  <a:lnTo>
                    <a:pt x="86" y="59"/>
                  </a:lnTo>
                  <a:lnTo>
                    <a:pt x="86" y="63"/>
                  </a:lnTo>
                  <a:lnTo>
                    <a:pt x="92" y="64"/>
                  </a:lnTo>
                  <a:lnTo>
                    <a:pt x="97" y="64"/>
                  </a:lnTo>
                  <a:lnTo>
                    <a:pt x="97" y="60"/>
                  </a:lnTo>
                  <a:lnTo>
                    <a:pt x="95" y="60"/>
                  </a:lnTo>
                  <a:lnTo>
                    <a:pt x="95" y="65"/>
                  </a:lnTo>
                  <a:lnTo>
                    <a:pt x="105" y="65"/>
                  </a:lnTo>
                  <a:lnTo>
                    <a:pt x="105" y="61"/>
                  </a:lnTo>
                  <a:lnTo>
                    <a:pt x="105" y="65"/>
                  </a:lnTo>
                  <a:lnTo>
                    <a:pt x="109" y="66"/>
                  </a:lnTo>
                  <a:lnTo>
                    <a:pt x="109" y="63"/>
                  </a:lnTo>
                  <a:lnTo>
                    <a:pt x="107" y="63"/>
                  </a:lnTo>
                  <a:lnTo>
                    <a:pt x="107" y="68"/>
                  </a:lnTo>
                  <a:lnTo>
                    <a:pt x="113" y="68"/>
                  </a:lnTo>
                  <a:lnTo>
                    <a:pt x="113" y="64"/>
                  </a:lnTo>
                  <a:lnTo>
                    <a:pt x="110" y="64"/>
                  </a:lnTo>
                  <a:lnTo>
                    <a:pt x="110" y="69"/>
                  </a:lnTo>
                  <a:lnTo>
                    <a:pt x="117" y="69"/>
                  </a:lnTo>
                  <a:lnTo>
                    <a:pt x="117" y="65"/>
                  </a:lnTo>
                  <a:lnTo>
                    <a:pt x="116" y="68"/>
                  </a:lnTo>
                  <a:lnTo>
                    <a:pt x="117" y="69"/>
                  </a:lnTo>
                  <a:lnTo>
                    <a:pt x="118" y="66"/>
                  </a:lnTo>
                  <a:lnTo>
                    <a:pt x="118" y="64"/>
                  </a:lnTo>
                  <a:lnTo>
                    <a:pt x="114" y="65"/>
                  </a:lnTo>
                  <a:lnTo>
                    <a:pt x="113" y="65"/>
                  </a:lnTo>
                  <a:lnTo>
                    <a:pt x="107" y="72"/>
                  </a:lnTo>
                  <a:lnTo>
                    <a:pt x="113" y="73"/>
                  </a:lnTo>
                  <a:lnTo>
                    <a:pt x="121" y="74"/>
                  </a:lnTo>
                  <a:lnTo>
                    <a:pt x="121" y="68"/>
                  </a:lnTo>
                  <a:lnTo>
                    <a:pt x="114" y="69"/>
                  </a:lnTo>
                  <a:lnTo>
                    <a:pt x="109" y="70"/>
                  </a:lnTo>
                  <a:lnTo>
                    <a:pt x="109" y="73"/>
                  </a:lnTo>
                  <a:lnTo>
                    <a:pt x="109" y="70"/>
                  </a:lnTo>
                  <a:lnTo>
                    <a:pt x="101" y="70"/>
                  </a:lnTo>
                  <a:lnTo>
                    <a:pt x="94" y="78"/>
                  </a:lnTo>
                  <a:lnTo>
                    <a:pt x="103" y="78"/>
                  </a:lnTo>
                  <a:lnTo>
                    <a:pt x="103" y="74"/>
                  </a:lnTo>
                  <a:lnTo>
                    <a:pt x="101" y="72"/>
                  </a:lnTo>
                  <a:lnTo>
                    <a:pt x="99" y="74"/>
                  </a:lnTo>
                  <a:lnTo>
                    <a:pt x="99" y="78"/>
                  </a:lnTo>
                  <a:lnTo>
                    <a:pt x="101" y="78"/>
                  </a:lnTo>
                  <a:lnTo>
                    <a:pt x="101" y="76"/>
                  </a:lnTo>
                  <a:lnTo>
                    <a:pt x="97" y="76"/>
                  </a:lnTo>
                  <a:lnTo>
                    <a:pt x="97" y="83"/>
                  </a:lnTo>
                  <a:lnTo>
                    <a:pt x="103" y="83"/>
                  </a:lnTo>
                  <a:lnTo>
                    <a:pt x="103" y="79"/>
                  </a:lnTo>
                  <a:lnTo>
                    <a:pt x="101" y="77"/>
                  </a:lnTo>
                  <a:lnTo>
                    <a:pt x="99" y="78"/>
                  </a:lnTo>
                  <a:lnTo>
                    <a:pt x="100" y="85"/>
                  </a:lnTo>
                  <a:lnTo>
                    <a:pt x="101" y="85"/>
                  </a:lnTo>
                  <a:lnTo>
                    <a:pt x="101" y="81"/>
                  </a:lnTo>
                  <a:lnTo>
                    <a:pt x="100" y="78"/>
                  </a:lnTo>
                  <a:lnTo>
                    <a:pt x="99" y="79"/>
                  </a:lnTo>
                  <a:lnTo>
                    <a:pt x="100" y="82"/>
                  </a:lnTo>
                  <a:lnTo>
                    <a:pt x="99" y="79"/>
                  </a:lnTo>
                  <a:lnTo>
                    <a:pt x="96" y="81"/>
                  </a:lnTo>
                  <a:lnTo>
                    <a:pt x="90" y="87"/>
                  </a:lnTo>
                  <a:lnTo>
                    <a:pt x="96" y="88"/>
                  </a:lnTo>
                  <a:lnTo>
                    <a:pt x="105" y="90"/>
                  </a:lnTo>
                  <a:lnTo>
                    <a:pt x="105" y="83"/>
                  </a:lnTo>
                  <a:lnTo>
                    <a:pt x="96" y="85"/>
                  </a:lnTo>
                  <a:lnTo>
                    <a:pt x="96" y="87"/>
                  </a:lnTo>
                  <a:lnTo>
                    <a:pt x="96" y="85"/>
                  </a:lnTo>
                  <a:lnTo>
                    <a:pt x="85" y="85"/>
                  </a:lnTo>
                  <a:lnTo>
                    <a:pt x="85" y="88"/>
                  </a:lnTo>
                  <a:lnTo>
                    <a:pt x="87" y="88"/>
                  </a:lnTo>
                  <a:lnTo>
                    <a:pt x="87" y="86"/>
                  </a:lnTo>
                  <a:lnTo>
                    <a:pt x="81" y="87"/>
                  </a:lnTo>
                  <a:lnTo>
                    <a:pt x="79" y="94"/>
                  </a:lnTo>
                  <a:lnTo>
                    <a:pt x="82" y="95"/>
                  </a:lnTo>
                  <a:lnTo>
                    <a:pt x="83" y="91"/>
                  </a:lnTo>
                  <a:lnTo>
                    <a:pt x="83" y="88"/>
                  </a:lnTo>
                  <a:lnTo>
                    <a:pt x="78" y="88"/>
                  </a:lnTo>
                  <a:lnTo>
                    <a:pt x="78" y="96"/>
                  </a:lnTo>
                  <a:lnTo>
                    <a:pt x="82" y="96"/>
                  </a:lnTo>
                  <a:lnTo>
                    <a:pt x="82" y="92"/>
                  </a:lnTo>
                  <a:lnTo>
                    <a:pt x="79" y="92"/>
                  </a:lnTo>
                  <a:lnTo>
                    <a:pt x="79" y="94"/>
                  </a:lnTo>
                  <a:lnTo>
                    <a:pt x="82" y="94"/>
                  </a:lnTo>
                  <a:lnTo>
                    <a:pt x="82" y="91"/>
                  </a:lnTo>
                  <a:lnTo>
                    <a:pt x="79" y="91"/>
                  </a:lnTo>
                  <a:lnTo>
                    <a:pt x="75" y="92"/>
                  </a:lnTo>
                  <a:lnTo>
                    <a:pt x="75" y="99"/>
                  </a:lnTo>
                  <a:lnTo>
                    <a:pt x="79" y="100"/>
                  </a:lnTo>
                  <a:lnTo>
                    <a:pt x="79" y="96"/>
                  </a:lnTo>
                  <a:lnTo>
                    <a:pt x="77" y="96"/>
                  </a:lnTo>
                  <a:lnTo>
                    <a:pt x="77" y="98"/>
                  </a:lnTo>
                  <a:lnTo>
                    <a:pt x="79" y="98"/>
                  </a:lnTo>
                  <a:lnTo>
                    <a:pt x="79" y="95"/>
                  </a:lnTo>
                  <a:lnTo>
                    <a:pt x="75" y="95"/>
                  </a:lnTo>
                  <a:lnTo>
                    <a:pt x="75" y="100"/>
                  </a:lnTo>
                  <a:lnTo>
                    <a:pt x="79" y="104"/>
                  </a:lnTo>
                  <a:lnTo>
                    <a:pt x="81" y="101"/>
                  </a:lnTo>
                  <a:lnTo>
                    <a:pt x="81" y="99"/>
                  </a:lnTo>
                  <a:lnTo>
                    <a:pt x="75" y="100"/>
                  </a:lnTo>
                  <a:lnTo>
                    <a:pt x="75" y="107"/>
                  </a:lnTo>
                  <a:lnTo>
                    <a:pt x="82" y="108"/>
                  </a:lnTo>
                  <a:lnTo>
                    <a:pt x="83" y="108"/>
                  </a:lnTo>
                  <a:lnTo>
                    <a:pt x="83" y="104"/>
                  </a:lnTo>
                  <a:lnTo>
                    <a:pt x="81" y="104"/>
                  </a:lnTo>
                  <a:lnTo>
                    <a:pt x="81" y="105"/>
                  </a:lnTo>
                  <a:lnTo>
                    <a:pt x="83" y="105"/>
                  </a:lnTo>
                  <a:lnTo>
                    <a:pt x="83" y="103"/>
                  </a:lnTo>
                  <a:lnTo>
                    <a:pt x="70" y="103"/>
                  </a:lnTo>
                  <a:lnTo>
                    <a:pt x="66" y="104"/>
                  </a:lnTo>
                  <a:lnTo>
                    <a:pt x="66" y="107"/>
                  </a:lnTo>
                  <a:lnTo>
                    <a:pt x="66" y="104"/>
                  </a:lnTo>
                  <a:lnTo>
                    <a:pt x="62" y="104"/>
                  </a:lnTo>
                  <a:lnTo>
                    <a:pt x="62" y="109"/>
                  </a:lnTo>
                  <a:lnTo>
                    <a:pt x="65" y="112"/>
                  </a:lnTo>
                  <a:lnTo>
                    <a:pt x="66" y="109"/>
                  </a:lnTo>
                  <a:lnTo>
                    <a:pt x="64" y="109"/>
                  </a:lnTo>
                  <a:lnTo>
                    <a:pt x="64" y="113"/>
                  </a:lnTo>
                  <a:lnTo>
                    <a:pt x="66" y="116"/>
                  </a:lnTo>
                  <a:lnTo>
                    <a:pt x="68" y="113"/>
                  </a:lnTo>
                  <a:lnTo>
                    <a:pt x="68" y="110"/>
                  </a:lnTo>
                  <a:lnTo>
                    <a:pt x="65" y="110"/>
                  </a:lnTo>
                  <a:lnTo>
                    <a:pt x="62" y="113"/>
                  </a:lnTo>
                  <a:lnTo>
                    <a:pt x="62" y="120"/>
                  </a:lnTo>
                  <a:lnTo>
                    <a:pt x="68" y="120"/>
                  </a:lnTo>
                  <a:lnTo>
                    <a:pt x="68" y="116"/>
                  </a:lnTo>
                  <a:lnTo>
                    <a:pt x="66" y="113"/>
                  </a:lnTo>
                  <a:lnTo>
                    <a:pt x="64" y="114"/>
                  </a:lnTo>
                  <a:lnTo>
                    <a:pt x="62" y="116"/>
                  </a:lnTo>
                  <a:lnTo>
                    <a:pt x="57" y="120"/>
                  </a:lnTo>
                  <a:lnTo>
                    <a:pt x="64" y="122"/>
                  </a:lnTo>
                  <a:lnTo>
                    <a:pt x="68" y="123"/>
                  </a:lnTo>
                  <a:lnTo>
                    <a:pt x="69" y="123"/>
                  </a:lnTo>
                  <a:lnTo>
                    <a:pt x="69" y="120"/>
                  </a:lnTo>
                  <a:lnTo>
                    <a:pt x="66" y="120"/>
                  </a:lnTo>
                  <a:lnTo>
                    <a:pt x="66" y="121"/>
                  </a:lnTo>
                  <a:lnTo>
                    <a:pt x="69" y="121"/>
                  </a:lnTo>
                  <a:lnTo>
                    <a:pt x="68" y="118"/>
                  </a:lnTo>
                  <a:lnTo>
                    <a:pt x="65" y="120"/>
                  </a:lnTo>
                  <a:lnTo>
                    <a:pt x="66" y="122"/>
                  </a:lnTo>
                  <a:lnTo>
                    <a:pt x="66" y="120"/>
                  </a:lnTo>
                  <a:lnTo>
                    <a:pt x="60" y="121"/>
                  </a:lnTo>
                  <a:lnTo>
                    <a:pt x="60" y="123"/>
                  </a:lnTo>
                  <a:lnTo>
                    <a:pt x="60" y="121"/>
                  </a:lnTo>
                  <a:lnTo>
                    <a:pt x="51" y="121"/>
                  </a:lnTo>
                  <a:lnTo>
                    <a:pt x="51" y="129"/>
                  </a:lnTo>
                  <a:lnTo>
                    <a:pt x="57" y="129"/>
                  </a:lnTo>
                  <a:lnTo>
                    <a:pt x="57" y="125"/>
                  </a:lnTo>
                  <a:lnTo>
                    <a:pt x="55" y="125"/>
                  </a:lnTo>
                  <a:lnTo>
                    <a:pt x="55" y="126"/>
                  </a:lnTo>
                  <a:lnTo>
                    <a:pt x="57" y="126"/>
                  </a:lnTo>
                  <a:lnTo>
                    <a:pt x="57" y="123"/>
                  </a:lnTo>
                  <a:lnTo>
                    <a:pt x="52" y="125"/>
                  </a:lnTo>
                  <a:lnTo>
                    <a:pt x="50" y="125"/>
                  </a:lnTo>
                  <a:lnTo>
                    <a:pt x="50" y="133"/>
                  </a:lnTo>
                  <a:lnTo>
                    <a:pt x="56" y="133"/>
                  </a:lnTo>
                  <a:lnTo>
                    <a:pt x="56" y="129"/>
                  </a:lnTo>
                  <a:lnTo>
                    <a:pt x="53" y="129"/>
                  </a:lnTo>
                  <a:lnTo>
                    <a:pt x="53" y="134"/>
                  </a:lnTo>
                  <a:lnTo>
                    <a:pt x="59" y="134"/>
                  </a:lnTo>
                  <a:lnTo>
                    <a:pt x="59" y="127"/>
                  </a:lnTo>
                  <a:lnTo>
                    <a:pt x="51" y="129"/>
                  </a:lnTo>
                  <a:lnTo>
                    <a:pt x="51" y="135"/>
                  </a:lnTo>
                  <a:lnTo>
                    <a:pt x="66" y="136"/>
                  </a:lnTo>
                  <a:lnTo>
                    <a:pt x="66" y="130"/>
                  </a:lnTo>
                  <a:lnTo>
                    <a:pt x="60" y="131"/>
                  </a:lnTo>
                  <a:lnTo>
                    <a:pt x="60" y="134"/>
                  </a:lnTo>
                  <a:lnTo>
                    <a:pt x="60" y="131"/>
                  </a:lnTo>
                  <a:lnTo>
                    <a:pt x="48" y="131"/>
                  </a:lnTo>
                  <a:lnTo>
                    <a:pt x="48" y="135"/>
                  </a:lnTo>
                  <a:lnTo>
                    <a:pt x="51" y="135"/>
                  </a:lnTo>
                  <a:lnTo>
                    <a:pt x="51" y="133"/>
                  </a:lnTo>
                  <a:lnTo>
                    <a:pt x="47" y="134"/>
                  </a:lnTo>
                  <a:lnTo>
                    <a:pt x="44" y="134"/>
                  </a:lnTo>
                  <a:lnTo>
                    <a:pt x="44" y="139"/>
                  </a:lnTo>
                  <a:lnTo>
                    <a:pt x="47" y="139"/>
                  </a:lnTo>
                  <a:lnTo>
                    <a:pt x="47" y="136"/>
                  </a:lnTo>
                  <a:lnTo>
                    <a:pt x="38" y="136"/>
                  </a:lnTo>
                  <a:lnTo>
                    <a:pt x="44" y="142"/>
                  </a:lnTo>
                  <a:lnTo>
                    <a:pt x="46" y="143"/>
                  </a:lnTo>
                  <a:lnTo>
                    <a:pt x="47" y="140"/>
                  </a:lnTo>
                  <a:lnTo>
                    <a:pt x="44" y="140"/>
                  </a:lnTo>
                  <a:lnTo>
                    <a:pt x="44" y="142"/>
                  </a:lnTo>
                  <a:lnTo>
                    <a:pt x="47" y="142"/>
                  </a:lnTo>
                  <a:lnTo>
                    <a:pt x="46" y="139"/>
                  </a:lnTo>
                  <a:lnTo>
                    <a:pt x="42" y="143"/>
                  </a:lnTo>
                  <a:lnTo>
                    <a:pt x="46" y="147"/>
                  </a:lnTo>
                  <a:lnTo>
                    <a:pt x="47" y="144"/>
                  </a:lnTo>
                  <a:lnTo>
                    <a:pt x="44" y="144"/>
                  </a:lnTo>
                  <a:lnTo>
                    <a:pt x="44" y="145"/>
                  </a:lnTo>
                  <a:lnTo>
                    <a:pt x="47" y="145"/>
                  </a:lnTo>
                  <a:lnTo>
                    <a:pt x="46" y="143"/>
                  </a:lnTo>
                  <a:lnTo>
                    <a:pt x="43" y="144"/>
                  </a:lnTo>
                  <a:lnTo>
                    <a:pt x="42" y="144"/>
                  </a:lnTo>
                  <a:lnTo>
                    <a:pt x="42" y="152"/>
                  </a:lnTo>
                  <a:lnTo>
                    <a:pt x="47" y="152"/>
                  </a:lnTo>
                  <a:lnTo>
                    <a:pt x="47" y="148"/>
                  </a:lnTo>
                  <a:lnTo>
                    <a:pt x="44" y="148"/>
                  </a:lnTo>
                  <a:lnTo>
                    <a:pt x="44" y="149"/>
                  </a:lnTo>
                  <a:lnTo>
                    <a:pt x="47" y="149"/>
                  </a:lnTo>
                  <a:lnTo>
                    <a:pt x="47" y="147"/>
                  </a:lnTo>
                  <a:lnTo>
                    <a:pt x="42" y="147"/>
                  </a:lnTo>
                  <a:lnTo>
                    <a:pt x="42" y="155"/>
                  </a:lnTo>
                  <a:lnTo>
                    <a:pt x="48" y="155"/>
                  </a:lnTo>
                  <a:lnTo>
                    <a:pt x="48" y="151"/>
                  </a:lnTo>
                  <a:lnTo>
                    <a:pt x="48" y="155"/>
                  </a:lnTo>
                  <a:lnTo>
                    <a:pt x="53" y="156"/>
                  </a:lnTo>
                  <a:lnTo>
                    <a:pt x="55" y="156"/>
                  </a:lnTo>
                  <a:lnTo>
                    <a:pt x="55" y="152"/>
                  </a:lnTo>
                  <a:lnTo>
                    <a:pt x="52" y="152"/>
                  </a:lnTo>
                  <a:lnTo>
                    <a:pt x="52" y="153"/>
                  </a:lnTo>
                  <a:lnTo>
                    <a:pt x="55" y="153"/>
                  </a:lnTo>
                  <a:lnTo>
                    <a:pt x="55" y="151"/>
                  </a:lnTo>
                  <a:lnTo>
                    <a:pt x="44" y="152"/>
                  </a:lnTo>
                  <a:lnTo>
                    <a:pt x="43" y="152"/>
                  </a:lnTo>
                  <a:lnTo>
                    <a:pt x="44" y="152"/>
                  </a:lnTo>
                  <a:lnTo>
                    <a:pt x="39" y="153"/>
                  </a:lnTo>
                  <a:lnTo>
                    <a:pt x="39" y="156"/>
                  </a:lnTo>
                  <a:lnTo>
                    <a:pt x="39" y="153"/>
                  </a:lnTo>
                  <a:lnTo>
                    <a:pt x="31" y="153"/>
                  </a:lnTo>
                  <a:lnTo>
                    <a:pt x="31" y="161"/>
                  </a:lnTo>
                  <a:lnTo>
                    <a:pt x="35" y="161"/>
                  </a:lnTo>
                  <a:lnTo>
                    <a:pt x="35" y="157"/>
                  </a:lnTo>
                  <a:lnTo>
                    <a:pt x="33" y="157"/>
                  </a:lnTo>
                  <a:lnTo>
                    <a:pt x="33" y="162"/>
                  </a:lnTo>
                  <a:lnTo>
                    <a:pt x="37" y="162"/>
                  </a:lnTo>
                  <a:lnTo>
                    <a:pt x="37" y="158"/>
                  </a:lnTo>
                  <a:lnTo>
                    <a:pt x="35" y="156"/>
                  </a:lnTo>
                  <a:lnTo>
                    <a:pt x="33" y="158"/>
                  </a:lnTo>
                  <a:lnTo>
                    <a:pt x="33" y="165"/>
                  </a:lnTo>
                  <a:lnTo>
                    <a:pt x="37" y="165"/>
                  </a:lnTo>
                  <a:lnTo>
                    <a:pt x="37" y="161"/>
                  </a:lnTo>
                  <a:lnTo>
                    <a:pt x="35" y="158"/>
                  </a:lnTo>
                  <a:lnTo>
                    <a:pt x="33" y="161"/>
                  </a:lnTo>
                  <a:lnTo>
                    <a:pt x="33" y="166"/>
                  </a:lnTo>
                  <a:lnTo>
                    <a:pt x="35" y="167"/>
                  </a:lnTo>
                  <a:lnTo>
                    <a:pt x="43" y="169"/>
                  </a:lnTo>
                  <a:lnTo>
                    <a:pt x="52" y="169"/>
                  </a:lnTo>
                  <a:lnTo>
                    <a:pt x="52" y="165"/>
                  </a:lnTo>
                  <a:lnTo>
                    <a:pt x="51" y="162"/>
                  </a:lnTo>
                  <a:lnTo>
                    <a:pt x="50" y="164"/>
                  </a:lnTo>
                  <a:lnTo>
                    <a:pt x="51" y="166"/>
                  </a:lnTo>
                  <a:lnTo>
                    <a:pt x="51" y="164"/>
                  </a:lnTo>
                  <a:lnTo>
                    <a:pt x="43" y="164"/>
                  </a:lnTo>
                  <a:lnTo>
                    <a:pt x="37" y="165"/>
                  </a:lnTo>
                  <a:lnTo>
                    <a:pt x="33" y="166"/>
                  </a:lnTo>
                  <a:lnTo>
                    <a:pt x="31" y="166"/>
                  </a:lnTo>
                  <a:lnTo>
                    <a:pt x="24" y="174"/>
                  </a:lnTo>
                  <a:lnTo>
                    <a:pt x="33" y="174"/>
                  </a:lnTo>
                  <a:lnTo>
                    <a:pt x="33" y="170"/>
                  </a:lnTo>
                  <a:lnTo>
                    <a:pt x="31" y="167"/>
                  </a:lnTo>
                  <a:lnTo>
                    <a:pt x="24" y="175"/>
                  </a:lnTo>
                  <a:lnTo>
                    <a:pt x="33" y="175"/>
                  </a:lnTo>
                  <a:lnTo>
                    <a:pt x="33" y="171"/>
                  </a:lnTo>
                  <a:lnTo>
                    <a:pt x="30" y="171"/>
                  </a:lnTo>
                  <a:lnTo>
                    <a:pt x="30" y="173"/>
                  </a:lnTo>
                  <a:lnTo>
                    <a:pt x="33" y="173"/>
                  </a:lnTo>
                  <a:lnTo>
                    <a:pt x="33" y="170"/>
                  </a:lnTo>
                  <a:lnTo>
                    <a:pt x="31" y="170"/>
                  </a:lnTo>
                  <a:lnTo>
                    <a:pt x="30" y="177"/>
                  </a:lnTo>
                  <a:lnTo>
                    <a:pt x="33" y="178"/>
                  </a:lnTo>
                  <a:lnTo>
                    <a:pt x="34" y="174"/>
                  </a:lnTo>
                  <a:lnTo>
                    <a:pt x="33" y="177"/>
                  </a:lnTo>
                  <a:lnTo>
                    <a:pt x="34" y="178"/>
                  </a:lnTo>
                  <a:lnTo>
                    <a:pt x="35" y="175"/>
                  </a:lnTo>
                  <a:lnTo>
                    <a:pt x="35" y="173"/>
                  </a:lnTo>
                  <a:lnTo>
                    <a:pt x="30" y="173"/>
                  </a:lnTo>
                  <a:lnTo>
                    <a:pt x="30" y="177"/>
                  </a:lnTo>
                  <a:lnTo>
                    <a:pt x="33" y="177"/>
                  </a:lnTo>
                  <a:lnTo>
                    <a:pt x="33" y="174"/>
                  </a:lnTo>
                  <a:lnTo>
                    <a:pt x="30" y="174"/>
                  </a:lnTo>
                  <a:lnTo>
                    <a:pt x="26" y="178"/>
                  </a:lnTo>
                  <a:lnTo>
                    <a:pt x="30" y="182"/>
                  </a:lnTo>
                  <a:lnTo>
                    <a:pt x="31" y="179"/>
                  </a:lnTo>
                  <a:lnTo>
                    <a:pt x="29" y="179"/>
                  </a:lnTo>
                  <a:lnTo>
                    <a:pt x="29" y="182"/>
                  </a:lnTo>
                  <a:lnTo>
                    <a:pt x="31" y="182"/>
                  </a:lnTo>
                  <a:lnTo>
                    <a:pt x="30" y="179"/>
                  </a:lnTo>
                  <a:lnTo>
                    <a:pt x="26" y="183"/>
                  </a:lnTo>
                  <a:lnTo>
                    <a:pt x="30" y="187"/>
                  </a:lnTo>
                  <a:lnTo>
                    <a:pt x="31" y="184"/>
                  </a:lnTo>
                  <a:lnTo>
                    <a:pt x="30" y="182"/>
                  </a:lnTo>
                  <a:lnTo>
                    <a:pt x="28" y="183"/>
                  </a:lnTo>
                  <a:lnTo>
                    <a:pt x="24" y="184"/>
                  </a:lnTo>
                  <a:lnTo>
                    <a:pt x="29" y="190"/>
                  </a:lnTo>
                  <a:lnTo>
                    <a:pt x="29" y="191"/>
                  </a:lnTo>
                  <a:lnTo>
                    <a:pt x="31" y="192"/>
                  </a:lnTo>
                  <a:lnTo>
                    <a:pt x="43" y="192"/>
                  </a:lnTo>
                  <a:lnTo>
                    <a:pt x="43" y="188"/>
                  </a:lnTo>
                  <a:lnTo>
                    <a:pt x="40" y="188"/>
                  </a:lnTo>
                  <a:lnTo>
                    <a:pt x="40" y="190"/>
                  </a:lnTo>
                  <a:lnTo>
                    <a:pt x="43" y="190"/>
                  </a:lnTo>
                  <a:lnTo>
                    <a:pt x="43" y="187"/>
                  </a:lnTo>
                  <a:lnTo>
                    <a:pt x="33" y="187"/>
                  </a:lnTo>
                  <a:lnTo>
                    <a:pt x="33" y="191"/>
                  </a:lnTo>
                  <a:lnTo>
                    <a:pt x="35" y="191"/>
                  </a:lnTo>
                  <a:lnTo>
                    <a:pt x="35" y="188"/>
                  </a:lnTo>
                  <a:lnTo>
                    <a:pt x="25" y="188"/>
                  </a:lnTo>
                  <a:lnTo>
                    <a:pt x="22" y="190"/>
                  </a:lnTo>
                  <a:lnTo>
                    <a:pt x="21" y="190"/>
                  </a:lnTo>
                  <a:lnTo>
                    <a:pt x="21" y="197"/>
                  </a:lnTo>
                  <a:lnTo>
                    <a:pt x="26" y="197"/>
                  </a:lnTo>
                  <a:lnTo>
                    <a:pt x="26" y="193"/>
                  </a:lnTo>
                  <a:lnTo>
                    <a:pt x="24" y="193"/>
                  </a:lnTo>
                  <a:lnTo>
                    <a:pt x="24" y="195"/>
                  </a:lnTo>
                  <a:lnTo>
                    <a:pt x="26" y="195"/>
                  </a:lnTo>
                  <a:lnTo>
                    <a:pt x="26" y="192"/>
                  </a:lnTo>
                  <a:lnTo>
                    <a:pt x="22" y="192"/>
                  </a:lnTo>
                  <a:lnTo>
                    <a:pt x="22" y="200"/>
                  </a:lnTo>
                  <a:lnTo>
                    <a:pt x="30" y="200"/>
                  </a:lnTo>
                  <a:lnTo>
                    <a:pt x="30" y="196"/>
                  </a:lnTo>
                  <a:lnTo>
                    <a:pt x="29" y="199"/>
                  </a:lnTo>
                  <a:lnTo>
                    <a:pt x="30" y="200"/>
                  </a:lnTo>
                  <a:lnTo>
                    <a:pt x="31" y="197"/>
                  </a:lnTo>
                  <a:lnTo>
                    <a:pt x="31" y="195"/>
                  </a:lnTo>
                  <a:lnTo>
                    <a:pt x="25" y="195"/>
                  </a:lnTo>
                  <a:lnTo>
                    <a:pt x="25" y="199"/>
                  </a:lnTo>
                  <a:lnTo>
                    <a:pt x="28" y="199"/>
                  </a:lnTo>
                  <a:lnTo>
                    <a:pt x="26" y="196"/>
                  </a:lnTo>
                  <a:lnTo>
                    <a:pt x="24" y="197"/>
                  </a:lnTo>
                  <a:lnTo>
                    <a:pt x="25" y="204"/>
                  </a:lnTo>
                  <a:lnTo>
                    <a:pt x="26" y="204"/>
                  </a:lnTo>
                  <a:lnTo>
                    <a:pt x="26" y="200"/>
                  </a:lnTo>
                  <a:lnTo>
                    <a:pt x="24" y="200"/>
                  </a:lnTo>
                  <a:lnTo>
                    <a:pt x="24" y="201"/>
                  </a:lnTo>
                  <a:lnTo>
                    <a:pt x="26" y="201"/>
                  </a:lnTo>
                  <a:lnTo>
                    <a:pt x="25" y="199"/>
                  </a:lnTo>
                  <a:lnTo>
                    <a:pt x="22" y="200"/>
                  </a:lnTo>
                  <a:lnTo>
                    <a:pt x="24" y="206"/>
                  </a:lnTo>
                  <a:lnTo>
                    <a:pt x="25" y="206"/>
                  </a:lnTo>
                  <a:lnTo>
                    <a:pt x="25" y="202"/>
                  </a:lnTo>
                  <a:lnTo>
                    <a:pt x="25" y="206"/>
                  </a:lnTo>
                  <a:lnTo>
                    <a:pt x="34" y="208"/>
                  </a:lnTo>
                  <a:lnTo>
                    <a:pt x="40" y="208"/>
                  </a:lnTo>
                  <a:lnTo>
                    <a:pt x="40" y="201"/>
                  </a:lnTo>
                  <a:lnTo>
                    <a:pt x="37" y="202"/>
                  </a:lnTo>
                  <a:lnTo>
                    <a:pt x="37" y="205"/>
                  </a:lnTo>
                  <a:lnTo>
                    <a:pt x="37" y="202"/>
                  </a:lnTo>
                  <a:lnTo>
                    <a:pt x="30" y="202"/>
                  </a:lnTo>
                  <a:lnTo>
                    <a:pt x="24" y="204"/>
                  </a:lnTo>
                  <a:lnTo>
                    <a:pt x="20" y="205"/>
                  </a:lnTo>
                  <a:lnTo>
                    <a:pt x="20" y="212"/>
                  </a:lnTo>
                  <a:lnTo>
                    <a:pt x="24" y="213"/>
                  </a:lnTo>
                  <a:lnTo>
                    <a:pt x="24" y="209"/>
                  </a:lnTo>
                  <a:lnTo>
                    <a:pt x="21" y="209"/>
                  </a:lnTo>
                  <a:lnTo>
                    <a:pt x="21" y="210"/>
                  </a:lnTo>
                  <a:lnTo>
                    <a:pt x="24" y="210"/>
                  </a:lnTo>
                  <a:lnTo>
                    <a:pt x="24" y="208"/>
                  </a:lnTo>
                  <a:lnTo>
                    <a:pt x="18" y="208"/>
                  </a:lnTo>
                  <a:lnTo>
                    <a:pt x="18" y="213"/>
                  </a:lnTo>
                  <a:lnTo>
                    <a:pt x="22" y="217"/>
                  </a:lnTo>
                  <a:lnTo>
                    <a:pt x="24" y="214"/>
                  </a:lnTo>
                  <a:lnTo>
                    <a:pt x="22" y="212"/>
                  </a:lnTo>
                  <a:lnTo>
                    <a:pt x="20" y="213"/>
                  </a:lnTo>
                  <a:lnTo>
                    <a:pt x="18" y="213"/>
                  </a:lnTo>
                  <a:lnTo>
                    <a:pt x="18" y="222"/>
                  </a:lnTo>
                  <a:lnTo>
                    <a:pt x="24" y="222"/>
                  </a:lnTo>
                  <a:lnTo>
                    <a:pt x="24" y="218"/>
                  </a:lnTo>
                  <a:lnTo>
                    <a:pt x="22" y="222"/>
                  </a:lnTo>
                  <a:lnTo>
                    <a:pt x="25" y="223"/>
                  </a:lnTo>
                  <a:lnTo>
                    <a:pt x="26" y="219"/>
                  </a:lnTo>
                  <a:lnTo>
                    <a:pt x="24" y="219"/>
                  </a:lnTo>
                  <a:lnTo>
                    <a:pt x="24" y="222"/>
                  </a:lnTo>
                  <a:lnTo>
                    <a:pt x="26" y="222"/>
                  </a:lnTo>
                  <a:lnTo>
                    <a:pt x="26" y="219"/>
                  </a:lnTo>
                  <a:lnTo>
                    <a:pt x="15" y="219"/>
                  </a:lnTo>
                  <a:lnTo>
                    <a:pt x="15" y="223"/>
                  </a:lnTo>
                  <a:lnTo>
                    <a:pt x="17" y="223"/>
                  </a:lnTo>
                  <a:lnTo>
                    <a:pt x="16" y="221"/>
                  </a:lnTo>
                  <a:lnTo>
                    <a:pt x="13" y="222"/>
                  </a:lnTo>
                  <a:lnTo>
                    <a:pt x="15" y="228"/>
                  </a:lnTo>
                  <a:lnTo>
                    <a:pt x="18" y="230"/>
                  </a:lnTo>
                  <a:lnTo>
                    <a:pt x="18" y="223"/>
                  </a:lnTo>
                  <a:lnTo>
                    <a:pt x="15" y="223"/>
                  </a:lnTo>
                  <a:lnTo>
                    <a:pt x="15" y="234"/>
                  </a:lnTo>
                  <a:lnTo>
                    <a:pt x="17" y="236"/>
                  </a:lnTo>
                  <a:lnTo>
                    <a:pt x="18" y="234"/>
                  </a:lnTo>
                  <a:lnTo>
                    <a:pt x="17" y="231"/>
                  </a:lnTo>
                  <a:lnTo>
                    <a:pt x="15" y="234"/>
                  </a:lnTo>
                  <a:lnTo>
                    <a:pt x="15" y="240"/>
                  </a:lnTo>
                  <a:lnTo>
                    <a:pt x="24" y="240"/>
                  </a:lnTo>
                  <a:lnTo>
                    <a:pt x="24" y="236"/>
                  </a:lnTo>
                  <a:lnTo>
                    <a:pt x="21" y="236"/>
                  </a:lnTo>
                  <a:lnTo>
                    <a:pt x="21" y="237"/>
                  </a:lnTo>
                  <a:lnTo>
                    <a:pt x="24" y="237"/>
                  </a:lnTo>
                  <a:lnTo>
                    <a:pt x="22" y="235"/>
                  </a:lnTo>
                  <a:lnTo>
                    <a:pt x="20" y="236"/>
                  </a:lnTo>
                  <a:lnTo>
                    <a:pt x="21" y="239"/>
                  </a:lnTo>
                  <a:lnTo>
                    <a:pt x="21" y="236"/>
                  </a:lnTo>
                  <a:lnTo>
                    <a:pt x="11" y="236"/>
                  </a:lnTo>
                  <a:lnTo>
                    <a:pt x="11" y="240"/>
                  </a:lnTo>
                  <a:lnTo>
                    <a:pt x="13" y="240"/>
                  </a:lnTo>
                  <a:lnTo>
                    <a:pt x="13" y="237"/>
                  </a:lnTo>
                  <a:lnTo>
                    <a:pt x="8" y="237"/>
                  </a:lnTo>
                  <a:lnTo>
                    <a:pt x="8" y="245"/>
                  </a:lnTo>
                  <a:lnTo>
                    <a:pt x="12" y="245"/>
                  </a:lnTo>
                  <a:lnTo>
                    <a:pt x="12" y="241"/>
                  </a:lnTo>
                  <a:lnTo>
                    <a:pt x="9" y="241"/>
                  </a:lnTo>
                  <a:lnTo>
                    <a:pt x="9" y="247"/>
                  </a:lnTo>
                  <a:lnTo>
                    <a:pt x="13" y="247"/>
                  </a:lnTo>
                  <a:lnTo>
                    <a:pt x="13" y="243"/>
                  </a:lnTo>
                  <a:lnTo>
                    <a:pt x="12" y="245"/>
                  </a:lnTo>
                  <a:lnTo>
                    <a:pt x="13" y="247"/>
                  </a:lnTo>
                  <a:lnTo>
                    <a:pt x="15" y="244"/>
                  </a:lnTo>
                  <a:lnTo>
                    <a:pt x="12" y="244"/>
                  </a:lnTo>
                  <a:lnTo>
                    <a:pt x="12" y="245"/>
                  </a:lnTo>
                  <a:lnTo>
                    <a:pt x="15" y="245"/>
                  </a:lnTo>
                  <a:lnTo>
                    <a:pt x="13" y="243"/>
                  </a:lnTo>
                  <a:lnTo>
                    <a:pt x="9" y="247"/>
                  </a:lnTo>
                  <a:lnTo>
                    <a:pt x="15" y="252"/>
                  </a:lnTo>
                  <a:lnTo>
                    <a:pt x="22" y="253"/>
                  </a:lnTo>
                  <a:lnTo>
                    <a:pt x="22" y="247"/>
                  </a:lnTo>
                  <a:lnTo>
                    <a:pt x="18" y="247"/>
                  </a:lnTo>
                  <a:lnTo>
                    <a:pt x="13" y="248"/>
                  </a:lnTo>
                  <a:lnTo>
                    <a:pt x="13" y="250"/>
                  </a:lnTo>
                  <a:lnTo>
                    <a:pt x="13" y="248"/>
                  </a:lnTo>
                  <a:lnTo>
                    <a:pt x="8" y="248"/>
                  </a:lnTo>
                  <a:lnTo>
                    <a:pt x="8" y="256"/>
                  </a:lnTo>
                  <a:lnTo>
                    <a:pt x="12" y="259"/>
                  </a:lnTo>
                  <a:lnTo>
                    <a:pt x="13" y="257"/>
                  </a:lnTo>
                  <a:lnTo>
                    <a:pt x="13" y="254"/>
                  </a:lnTo>
                  <a:lnTo>
                    <a:pt x="9" y="254"/>
                  </a:lnTo>
                  <a:lnTo>
                    <a:pt x="9" y="263"/>
                  </a:lnTo>
                  <a:lnTo>
                    <a:pt x="13" y="263"/>
                  </a:lnTo>
                  <a:lnTo>
                    <a:pt x="13" y="259"/>
                  </a:lnTo>
                  <a:lnTo>
                    <a:pt x="12" y="263"/>
                  </a:lnTo>
                  <a:lnTo>
                    <a:pt x="15" y="265"/>
                  </a:lnTo>
                  <a:lnTo>
                    <a:pt x="16" y="261"/>
                  </a:lnTo>
                  <a:lnTo>
                    <a:pt x="16" y="258"/>
                  </a:lnTo>
                  <a:lnTo>
                    <a:pt x="13" y="258"/>
                  </a:lnTo>
                  <a:lnTo>
                    <a:pt x="11" y="259"/>
                  </a:lnTo>
                  <a:lnTo>
                    <a:pt x="12" y="262"/>
                  </a:lnTo>
                  <a:lnTo>
                    <a:pt x="12" y="259"/>
                  </a:lnTo>
                  <a:lnTo>
                    <a:pt x="5" y="259"/>
                  </a:lnTo>
                  <a:lnTo>
                    <a:pt x="5" y="269"/>
                  </a:lnTo>
                  <a:lnTo>
                    <a:pt x="9" y="269"/>
                  </a:lnTo>
                  <a:lnTo>
                    <a:pt x="9" y="265"/>
                  </a:lnTo>
                  <a:lnTo>
                    <a:pt x="8" y="267"/>
                  </a:lnTo>
                  <a:lnTo>
                    <a:pt x="9" y="269"/>
                  </a:lnTo>
                  <a:lnTo>
                    <a:pt x="11" y="266"/>
                  </a:lnTo>
                  <a:lnTo>
                    <a:pt x="8" y="266"/>
                  </a:lnTo>
                  <a:lnTo>
                    <a:pt x="8" y="271"/>
                  </a:lnTo>
                  <a:lnTo>
                    <a:pt x="11" y="272"/>
                  </a:lnTo>
                  <a:lnTo>
                    <a:pt x="17" y="274"/>
                  </a:lnTo>
                  <a:lnTo>
                    <a:pt x="16" y="272"/>
                  </a:lnTo>
                  <a:lnTo>
                    <a:pt x="17" y="274"/>
                  </a:lnTo>
                  <a:lnTo>
                    <a:pt x="28" y="275"/>
                  </a:lnTo>
                  <a:lnTo>
                    <a:pt x="30" y="275"/>
                  </a:lnTo>
                  <a:lnTo>
                    <a:pt x="30" y="269"/>
                  </a:lnTo>
                  <a:lnTo>
                    <a:pt x="26" y="270"/>
                  </a:lnTo>
                  <a:lnTo>
                    <a:pt x="26" y="272"/>
                  </a:lnTo>
                  <a:lnTo>
                    <a:pt x="26" y="270"/>
                  </a:lnTo>
                  <a:lnTo>
                    <a:pt x="16" y="270"/>
                  </a:lnTo>
                  <a:lnTo>
                    <a:pt x="16" y="274"/>
                  </a:lnTo>
                  <a:lnTo>
                    <a:pt x="18" y="274"/>
                  </a:lnTo>
                  <a:lnTo>
                    <a:pt x="18" y="271"/>
                  </a:lnTo>
                  <a:lnTo>
                    <a:pt x="12" y="271"/>
                  </a:lnTo>
                  <a:lnTo>
                    <a:pt x="9" y="272"/>
                  </a:lnTo>
                  <a:lnTo>
                    <a:pt x="3" y="275"/>
                  </a:lnTo>
                  <a:lnTo>
                    <a:pt x="9" y="279"/>
                  </a:lnTo>
                  <a:lnTo>
                    <a:pt x="12" y="280"/>
                  </a:lnTo>
                  <a:lnTo>
                    <a:pt x="13" y="276"/>
                  </a:lnTo>
                  <a:lnTo>
                    <a:pt x="11" y="276"/>
                  </a:lnTo>
                  <a:lnTo>
                    <a:pt x="11" y="280"/>
                  </a:lnTo>
                  <a:lnTo>
                    <a:pt x="12" y="281"/>
                  </a:lnTo>
                  <a:lnTo>
                    <a:pt x="15" y="283"/>
                  </a:lnTo>
                  <a:lnTo>
                    <a:pt x="16" y="279"/>
                  </a:lnTo>
                  <a:lnTo>
                    <a:pt x="15" y="276"/>
                  </a:lnTo>
                  <a:lnTo>
                    <a:pt x="12" y="278"/>
                  </a:lnTo>
                  <a:lnTo>
                    <a:pt x="13" y="280"/>
                  </a:lnTo>
                  <a:lnTo>
                    <a:pt x="13" y="278"/>
                  </a:lnTo>
                  <a:lnTo>
                    <a:pt x="9" y="278"/>
                  </a:lnTo>
                  <a:lnTo>
                    <a:pt x="9" y="285"/>
                  </a:lnTo>
                  <a:lnTo>
                    <a:pt x="15" y="285"/>
                  </a:lnTo>
                  <a:lnTo>
                    <a:pt x="15" y="281"/>
                  </a:lnTo>
                  <a:lnTo>
                    <a:pt x="12" y="281"/>
                  </a:lnTo>
                  <a:lnTo>
                    <a:pt x="12" y="287"/>
                  </a:lnTo>
                  <a:lnTo>
                    <a:pt x="17" y="287"/>
                  </a:lnTo>
                  <a:lnTo>
                    <a:pt x="17" y="283"/>
                  </a:lnTo>
                  <a:lnTo>
                    <a:pt x="15" y="283"/>
                  </a:lnTo>
                  <a:lnTo>
                    <a:pt x="15" y="284"/>
                  </a:lnTo>
                  <a:lnTo>
                    <a:pt x="17" y="284"/>
                  </a:lnTo>
                  <a:lnTo>
                    <a:pt x="16" y="281"/>
                  </a:lnTo>
                  <a:lnTo>
                    <a:pt x="13" y="283"/>
                  </a:lnTo>
                  <a:lnTo>
                    <a:pt x="9" y="284"/>
                  </a:lnTo>
                  <a:lnTo>
                    <a:pt x="15" y="289"/>
                  </a:lnTo>
                  <a:lnTo>
                    <a:pt x="15" y="291"/>
                  </a:lnTo>
                  <a:lnTo>
                    <a:pt x="17" y="291"/>
                  </a:lnTo>
                  <a:lnTo>
                    <a:pt x="17" y="287"/>
                  </a:lnTo>
                  <a:lnTo>
                    <a:pt x="15" y="287"/>
                  </a:lnTo>
                  <a:lnTo>
                    <a:pt x="15" y="288"/>
                  </a:lnTo>
                  <a:lnTo>
                    <a:pt x="17" y="288"/>
                  </a:lnTo>
                  <a:lnTo>
                    <a:pt x="17" y="285"/>
                  </a:lnTo>
                  <a:lnTo>
                    <a:pt x="13" y="285"/>
                  </a:lnTo>
                  <a:lnTo>
                    <a:pt x="13" y="292"/>
                  </a:lnTo>
                  <a:lnTo>
                    <a:pt x="22" y="293"/>
                  </a:lnTo>
                  <a:lnTo>
                    <a:pt x="22" y="289"/>
                  </a:lnTo>
                  <a:lnTo>
                    <a:pt x="21" y="287"/>
                  </a:lnTo>
                  <a:lnTo>
                    <a:pt x="18" y="288"/>
                  </a:lnTo>
                  <a:lnTo>
                    <a:pt x="17" y="288"/>
                  </a:lnTo>
                  <a:lnTo>
                    <a:pt x="17" y="292"/>
                  </a:lnTo>
                  <a:lnTo>
                    <a:pt x="20" y="292"/>
                  </a:lnTo>
                  <a:lnTo>
                    <a:pt x="20" y="289"/>
                  </a:lnTo>
                  <a:lnTo>
                    <a:pt x="9" y="289"/>
                  </a:lnTo>
                  <a:lnTo>
                    <a:pt x="9" y="294"/>
                  </a:lnTo>
                  <a:lnTo>
                    <a:pt x="13" y="298"/>
                  </a:lnTo>
                  <a:lnTo>
                    <a:pt x="15" y="296"/>
                  </a:lnTo>
                  <a:lnTo>
                    <a:pt x="15" y="293"/>
                  </a:lnTo>
                  <a:lnTo>
                    <a:pt x="11" y="293"/>
                  </a:lnTo>
                  <a:lnTo>
                    <a:pt x="11" y="298"/>
                  </a:lnTo>
                  <a:lnTo>
                    <a:pt x="13" y="301"/>
                  </a:lnTo>
                  <a:lnTo>
                    <a:pt x="15" y="298"/>
                  </a:lnTo>
                  <a:lnTo>
                    <a:pt x="12" y="298"/>
                  </a:lnTo>
                  <a:lnTo>
                    <a:pt x="12" y="304"/>
                  </a:lnTo>
                  <a:lnTo>
                    <a:pt x="16" y="304"/>
                  </a:lnTo>
                  <a:lnTo>
                    <a:pt x="16" y="300"/>
                  </a:lnTo>
                  <a:lnTo>
                    <a:pt x="15" y="297"/>
                  </a:lnTo>
                  <a:lnTo>
                    <a:pt x="7" y="305"/>
                  </a:lnTo>
                  <a:lnTo>
                    <a:pt x="16" y="305"/>
                  </a:lnTo>
                  <a:lnTo>
                    <a:pt x="16" y="301"/>
                  </a:lnTo>
                  <a:lnTo>
                    <a:pt x="13" y="301"/>
                  </a:lnTo>
                  <a:lnTo>
                    <a:pt x="13" y="305"/>
                  </a:lnTo>
                  <a:lnTo>
                    <a:pt x="16" y="306"/>
                  </a:lnTo>
                  <a:lnTo>
                    <a:pt x="22" y="307"/>
                  </a:lnTo>
                  <a:lnTo>
                    <a:pt x="34" y="307"/>
                  </a:lnTo>
                  <a:lnTo>
                    <a:pt x="34" y="304"/>
                  </a:lnTo>
                  <a:lnTo>
                    <a:pt x="31" y="304"/>
                  </a:lnTo>
                  <a:lnTo>
                    <a:pt x="31" y="305"/>
                  </a:lnTo>
                  <a:lnTo>
                    <a:pt x="34" y="305"/>
                  </a:lnTo>
                  <a:lnTo>
                    <a:pt x="34" y="302"/>
                  </a:lnTo>
                  <a:lnTo>
                    <a:pt x="21" y="302"/>
                  </a:lnTo>
                  <a:lnTo>
                    <a:pt x="16" y="304"/>
                  </a:lnTo>
                  <a:lnTo>
                    <a:pt x="16" y="310"/>
                  </a:lnTo>
                  <a:lnTo>
                    <a:pt x="17" y="310"/>
                  </a:lnTo>
                  <a:lnTo>
                    <a:pt x="17" y="306"/>
                  </a:lnTo>
                  <a:lnTo>
                    <a:pt x="15" y="306"/>
                  </a:lnTo>
                  <a:lnTo>
                    <a:pt x="15" y="311"/>
                  </a:lnTo>
                  <a:lnTo>
                    <a:pt x="18" y="311"/>
                  </a:lnTo>
                  <a:lnTo>
                    <a:pt x="18" y="307"/>
                  </a:lnTo>
                  <a:lnTo>
                    <a:pt x="17" y="310"/>
                  </a:lnTo>
                  <a:lnTo>
                    <a:pt x="18" y="311"/>
                  </a:lnTo>
                  <a:lnTo>
                    <a:pt x="20" y="309"/>
                  </a:lnTo>
                  <a:lnTo>
                    <a:pt x="18" y="306"/>
                  </a:lnTo>
                  <a:lnTo>
                    <a:pt x="16" y="307"/>
                  </a:lnTo>
                  <a:lnTo>
                    <a:pt x="8" y="315"/>
                  </a:lnTo>
                  <a:lnTo>
                    <a:pt x="18" y="315"/>
                  </a:lnTo>
                  <a:lnTo>
                    <a:pt x="18" y="311"/>
                  </a:lnTo>
                  <a:lnTo>
                    <a:pt x="16" y="311"/>
                  </a:lnTo>
                  <a:lnTo>
                    <a:pt x="16" y="313"/>
                  </a:lnTo>
                  <a:lnTo>
                    <a:pt x="18" y="313"/>
                  </a:lnTo>
                  <a:lnTo>
                    <a:pt x="17" y="310"/>
                  </a:lnTo>
                  <a:lnTo>
                    <a:pt x="15" y="311"/>
                  </a:lnTo>
                  <a:lnTo>
                    <a:pt x="16" y="314"/>
                  </a:lnTo>
                  <a:lnTo>
                    <a:pt x="16" y="311"/>
                  </a:lnTo>
                  <a:lnTo>
                    <a:pt x="13" y="311"/>
                  </a:lnTo>
                  <a:lnTo>
                    <a:pt x="12" y="318"/>
                  </a:lnTo>
                  <a:lnTo>
                    <a:pt x="15" y="319"/>
                  </a:lnTo>
                  <a:lnTo>
                    <a:pt x="18" y="319"/>
                  </a:lnTo>
                  <a:lnTo>
                    <a:pt x="18" y="315"/>
                  </a:lnTo>
                  <a:lnTo>
                    <a:pt x="17" y="313"/>
                  </a:lnTo>
                  <a:lnTo>
                    <a:pt x="15" y="315"/>
                  </a:lnTo>
                  <a:lnTo>
                    <a:pt x="15" y="323"/>
                  </a:lnTo>
                  <a:lnTo>
                    <a:pt x="20" y="323"/>
                  </a:lnTo>
                  <a:lnTo>
                    <a:pt x="20" y="319"/>
                  </a:lnTo>
                  <a:lnTo>
                    <a:pt x="17" y="319"/>
                  </a:lnTo>
                  <a:lnTo>
                    <a:pt x="17" y="324"/>
                  </a:lnTo>
                  <a:lnTo>
                    <a:pt x="31" y="324"/>
                  </a:lnTo>
                  <a:lnTo>
                    <a:pt x="31" y="320"/>
                  </a:lnTo>
                  <a:lnTo>
                    <a:pt x="30" y="318"/>
                  </a:lnTo>
                  <a:lnTo>
                    <a:pt x="28" y="319"/>
                  </a:lnTo>
                  <a:lnTo>
                    <a:pt x="29" y="322"/>
                  </a:lnTo>
                  <a:lnTo>
                    <a:pt x="29" y="319"/>
                  </a:lnTo>
                  <a:lnTo>
                    <a:pt x="17" y="320"/>
                  </a:lnTo>
                  <a:lnTo>
                    <a:pt x="15" y="320"/>
                  </a:lnTo>
                  <a:lnTo>
                    <a:pt x="15" y="324"/>
                  </a:lnTo>
                  <a:lnTo>
                    <a:pt x="17" y="324"/>
                  </a:lnTo>
                  <a:lnTo>
                    <a:pt x="17" y="322"/>
                  </a:lnTo>
                  <a:lnTo>
                    <a:pt x="13" y="322"/>
                  </a:lnTo>
                  <a:lnTo>
                    <a:pt x="8" y="327"/>
                  </a:lnTo>
                  <a:lnTo>
                    <a:pt x="12" y="329"/>
                  </a:lnTo>
                  <a:lnTo>
                    <a:pt x="15" y="331"/>
                  </a:lnTo>
                  <a:lnTo>
                    <a:pt x="16" y="327"/>
                  </a:lnTo>
                  <a:lnTo>
                    <a:pt x="13" y="327"/>
                  </a:lnTo>
                  <a:lnTo>
                    <a:pt x="13" y="329"/>
                  </a:lnTo>
                  <a:lnTo>
                    <a:pt x="16" y="329"/>
                  </a:lnTo>
                  <a:lnTo>
                    <a:pt x="15" y="327"/>
                  </a:lnTo>
                  <a:lnTo>
                    <a:pt x="12" y="328"/>
                  </a:lnTo>
                  <a:lnTo>
                    <a:pt x="5" y="331"/>
                  </a:lnTo>
                  <a:lnTo>
                    <a:pt x="12" y="335"/>
                  </a:lnTo>
                  <a:lnTo>
                    <a:pt x="15" y="336"/>
                  </a:lnTo>
                  <a:lnTo>
                    <a:pt x="17" y="336"/>
                  </a:lnTo>
                  <a:lnTo>
                    <a:pt x="17" y="332"/>
                  </a:lnTo>
                  <a:lnTo>
                    <a:pt x="15" y="332"/>
                  </a:lnTo>
                  <a:lnTo>
                    <a:pt x="15" y="333"/>
                  </a:lnTo>
                  <a:lnTo>
                    <a:pt x="17" y="333"/>
                  </a:lnTo>
                  <a:lnTo>
                    <a:pt x="17" y="331"/>
                  </a:lnTo>
                  <a:lnTo>
                    <a:pt x="13" y="331"/>
                  </a:lnTo>
                  <a:lnTo>
                    <a:pt x="5" y="338"/>
                  </a:lnTo>
                  <a:lnTo>
                    <a:pt x="15" y="338"/>
                  </a:lnTo>
                  <a:lnTo>
                    <a:pt x="15" y="335"/>
                  </a:lnTo>
                  <a:lnTo>
                    <a:pt x="13" y="337"/>
                  </a:lnTo>
                  <a:lnTo>
                    <a:pt x="15" y="338"/>
                  </a:lnTo>
                  <a:lnTo>
                    <a:pt x="16" y="336"/>
                  </a:lnTo>
                  <a:lnTo>
                    <a:pt x="13" y="336"/>
                  </a:lnTo>
                  <a:lnTo>
                    <a:pt x="13" y="337"/>
                  </a:lnTo>
                  <a:lnTo>
                    <a:pt x="16" y="337"/>
                  </a:lnTo>
                  <a:lnTo>
                    <a:pt x="16" y="335"/>
                  </a:lnTo>
                  <a:lnTo>
                    <a:pt x="5" y="335"/>
                  </a:lnTo>
                  <a:lnTo>
                    <a:pt x="12" y="340"/>
                  </a:lnTo>
                  <a:lnTo>
                    <a:pt x="13" y="341"/>
                  </a:lnTo>
                  <a:lnTo>
                    <a:pt x="13" y="342"/>
                  </a:lnTo>
                  <a:lnTo>
                    <a:pt x="16" y="342"/>
                  </a:lnTo>
                  <a:lnTo>
                    <a:pt x="16" y="338"/>
                  </a:lnTo>
                  <a:lnTo>
                    <a:pt x="13" y="338"/>
                  </a:lnTo>
                  <a:lnTo>
                    <a:pt x="13" y="344"/>
                  </a:lnTo>
                  <a:lnTo>
                    <a:pt x="20" y="344"/>
                  </a:lnTo>
                  <a:lnTo>
                    <a:pt x="20" y="340"/>
                  </a:lnTo>
                  <a:lnTo>
                    <a:pt x="20" y="344"/>
                  </a:lnTo>
                  <a:lnTo>
                    <a:pt x="26" y="345"/>
                  </a:lnTo>
                  <a:lnTo>
                    <a:pt x="26" y="341"/>
                  </a:lnTo>
                  <a:lnTo>
                    <a:pt x="24" y="341"/>
                  </a:lnTo>
                  <a:lnTo>
                    <a:pt x="24" y="342"/>
                  </a:lnTo>
                  <a:lnTo>
                    <a:pt x="26" y="342"/>
                  </a:lnTo>
                  <a:lnTo>
                    <a:pt x="26" y="340"/>
                  </a:lnTo>
                  <a:lnTo>
                    <a:pt x="24" y="340"/>
                  </a:lnTo>
                  <a:lnTo>
                    <a:pt x="15" y="341"/>
                  </a:lnTo>
                  <a:lnTo>
                    <a:pt x="15" y="344"/>
                  </a:lnTo>
                  <a:lnTo>
                    <a:pt x="15" y="341"/>
                  </a:lnTo>
                  <a:lnTo>
                    <a:pt x="9" y="341"/>
                  </a:lnTo>
                  <a:lnTo>
                    <a:pt x="9" y="345"/>
                  </a:lnTo>
                  <a:lnTo>
                    <a:pt x="12" y="345"/>
                  </a:lnTo>
                  <a:lnTo>
                    <a:pt x="11" y="342"/>
                  </a:lnTo>
                  <a:lnTo>
                    <a:pt x="8" y="344"/>
                  </a:lnTo>
                  <a:lnTo>
                    <a:pt x="2" y="346"/>
                  </a:lnTo>
                  <a:lnTo>
                    <a:pt x="8" y="350"/>
                  </a:lnTo>
                  <a:lnTo>
                    <a:pt x="11" y="351"/>
                  </a:lnTo>
                  <a:lnTo>
                    <a:pt x="12" y="348"/>
                  </a:lnTo>
                  <a:lnTo>
                    <a:pt x="11" y="345"/>
                  </a:lnTo>
                  <a:lnTo>
                    <a:pt x="7" y="349"/>
                  </a:lnTo>
                  <a:lnTo>
                    <a:pt x="11" y="353"/>
                  </a:lnTo>
                  <a:lnTo>
                    <a:pt x="12" y="350"/>
                  </a:lnTo>
                  <a:lnTo>
                    <a:pt x="9" y="350"/>
                  </a:lnTo>
                  <a:lnTo>
                    <a:pt x="9" y="351"/>
                  </a:lnTo>
                  <a:lnTo>
                    <a:pt x="12" y="351"/>
                  </a:lnTo>
                  <a:lnTo>
                    <a:pt x="12" y="349"/>
                  </a:lnTo>
                  <a:lnTo>
                    <a:pt x="7" y="349"/>
                  </a:lnTo>
                  <a:lnTo>
                    <a:pt x="7" y="355"/>
                  </a:lnTo>
                  <a:lnTo>
                    <a:pt x="11" y="357"/>
                  </a:lnTo>
                  <a:lnTo>
                    <a:pt x="12" y="357"/>
                  </a:lnTo>
                  <a:lnTo>
                    <a:pt x="12" y="353"/>
                  </a:lnTo>
                  <a:lnTo>
                    <a:pt x="9" y="353"/>
                  </a:lnTo>
                  <a:lnTo>
                    <a:pt x="9" y="354"/>
                  </a:lnTo>
                  <a:lnTo>
                    <a:pt x="12" y="354"/>
                  </a:lnTo>
                  <a:lnTo>
                    <a:pt x="12" y="351"/>
                  </a:lnTo>
                  <a:lnTo>
                    <a:pt x="8" y="351"/>
                  </a:lnTo>
                  <a:lnTo>
                    <a:pt x="5" y="353"/>
                  </a:lnTo>
                  <a:lnTo>
                    <a:pt x="4" y="353"/>
                  </a:lnTo>
                  <a:lnTo>
                    <a:pt x="4" y="361"/>
                  </a:lnTo>
                  <a:lnTo>
                    <a:pt x="13" y="361"/>
                  </a:lnTo>
                  <a:lnTo>
                    <a:pt x="13" y="354"/>
                  </a:lnTo>
                  <a:lnTo>
                    <a:pt x="9" y="355"/>
                  </a:lnTo>
                  <a:lnTo>
                    <a:pt x="8" y="355"/>
                  </a:lnTo>
                  <a:lnTo>
                    <a:pt x="7" y="357"/>
                  </a:lnTo>
                  <a:lnTo>
                    <a:pt x="2" y="361"/>
                  </a:lnTo>
                  <a:lnTo>
                    <a:pt x="8" y="363"/>
                  </a:lnTo>
                  <a:lnTo>
                    <a:pt x="13" y="364"/>
                  </a:lnTo>
                  <a:lnTo>
                    <a:pt x="18" y="364"/>
                  </a:lnTo>
                  <a:lnTo>
                    <a:pt x="18" y="358"/>
                  </a:lnTo>
                  <a:lnTo>
                    <a:pt x="12" y="359"/>
                  </a:lnTo>
                  <a:lnTo>
                    <a:pt x="7" y="361"/>
                  </a:lnTo>
                  <a:lnTo>
                    <a:pt x="7" y="363"/>
                  </a:lnTo>
                  <a:lnTo>
                    <a:pt x="7" y="361"/>
                  </a:lnTo>
                  <a:lnTo>
                    <a:pt x="2" y="361"/>
                  </a:lnTo>
                  <a:lnTo>
                    <a:pt x="2" y="368"/>
                  </a:lnTo>
                  <a:lnTo>
                    <a:pt x="5" y="368"/>
                  </a:lnTo>
                  <a:lnTo>
                    <a:pt x="5" y="364"/>
                  </a:lnTo>
                  <a:lnTo>
                    <a:pt x="3" y="364"/>
                  </a:lnTo>
                  <a:lnTo>
                    <a:pt x="3" y="367"/>
                  </a:lnTo>
                  <a:lnTo>
                    <a:pt x="5" y="370"/>
                  </a:lnTo>
                  <a:lnTo>
                    <a:pt x="7" y="367"/>
                  </a:lnTo>
                  <a:lnTo>
                    <a:pt x="4" y="367"/>
                  </a:lnTo>
                  <a:lnTo>
                    <a:pt x="4" y="370"/>
                  </a:lnTo>
                  <a:lnTo>
                    <a:pt x="7" y="372"/>
                  </a:lnTo>
                  <a:lnTo>
                    <a:pt x="8" y="370"/>
                  </a:lnTo>
                  <a:lnTo>
                    <a:pt x="8" y="367"/>
                  </a:lnTo>
                  <a:lnTo>
                    <a:pt x="4" y="367"/>
                  </a:lnTo>
                  <a:lnTo>
                    <a:pt x="4" y="373"/>
                  </a:lnTo>
                  <a:lnTo>
                    <a:pt x="7" y="375"/>
                  </a:lnTo>
                  <a:lnTo>
                    <a:pt x="13" y="376"/>
                  </a:lnTo>
                  <a:lnTo>
                    <a:pt x="13" y="370"/>
                  </a:lnTo>
                  <a:lnTo>
                    <a:pt x="9" y="370"/>
                  </a:lnTo>
                  <a:lnTo>
                    <a:pt x="7" y="371"/>
                  </a:lnTo>
                  <a:lnTo>
                    <a:pt x="8" y="373"/>
                  </a:lnTo>
                  <a:lnTo>
                    <a:pt x="8" y="371"/>
                  </a:lnTo>
                  <a:lnTo>
                    <a:pt x="2" y="372"/>
                  </a:lnTo>
                  <a:lnTo>
                    <a:pt x="0" y="379"/>
                  </a:lnTo>
                  <a:lnTo>
                    <a:pt x="3" y="380"/>
                  </a:lnTo>
                  <a:lnTo>
                    <a:pt x="5" y="380"/>
                  </a:lnTo>
                  <a:lnTo>
                    <a:pt x="5" y="376"/>
                  </a:lnTo>
                  <a:lnTo>
                    <a:pt x="3" y="376"/>
                  </a:lnTo>
                  <a:lnTo>
                    <a:pt x="3" y="377"/>
                  </a:lnTo>
                  <a:lnTo>
                    <a:pt x="5" y="377"/>
                  </a:lnTo>
                  <a:lnTo>
                    <a:pt x="4" y="375"/>
                  </a:lnTo>
                  <a:lnTo>
                    <a:pt x="2" y="377"/>
                  </a:lnTo>
                  <a:lnTo>
                    <a:pt x="2" y="384"/>
                  </a:lnTo>
                  <a:lnTo>
                    <a:pt x="18" y="384"/>
                  </a:lnTo>
                  <a:lnTo>
                    <a:pt x="18" y="380"/>
                  </a:lnTo>
                  <a:lnTo>
                    <a:pt x="18" y="384"/>
                  </a:lnTo>
                  <a:lnTo>
                    <a:pt x="25" y="385"/>
                  </a:lnTo>
                  <a:lnTo>
                    <a:pt x="25" y="379"/>
                  </a:lnTo>
                  <a:lnTo>
                    <a:pt x="20" y="380"/>
                  </a:lnTo>
                  <a:lnTo>
                    <a:pt x="20" y="383"/>
                  </a:lnTo>
                  <a:lnTo>
                    <a:pt x="20" y="380"/>
                  </a:lnTo>
                  <a:lnTo>
                    <a:pt x="13" y="380"/>
                  </a:lnTo>
                  <a:lnTo>
                    <a:pt x="11" y="381"/>
                  </a:lnTo>
                  <a:lnTo>
                    <a:pt x="9" y="381"/>
                  </a:lnTo>
                  <a:lnTo>
                    <a:pt x="9" y="386"/>
                  </a:lnTo>
                  <a:lnTo>
                    <a:pt x="12" y="389"/>
                  </a:lnTo>
                  <a:lnTo>
                    <a:pt x="13" y="386"/>
                  </a:lnTo>
                  <a:lnTo>
                    <a:pt x="11" y="386"/>
                  </a:lnTo>
                  <a:lnTo>
                    <a:pt x="11" y="389"/>
                  </a:lnTo>
                  <a:lnTo>
                    <a:pt x="13" y="389"/>
                  </a:lnTo>
                  <a:lnTo>
                    <a:pt x="13" y="386"/>
                  </a:lnTo>
                  <a:lnTo>
                    <a:pt x="11" y="386"/>
                  </a:lnTo>
                  <a:lnTo>
                    <a:pt x="9" y="393"/>
                  </a:lnTo>
                  <a:lnTo>
                    <a:pt x="12" y="394"/>
                  </a:lnTo>
                  <a:lnTo>
                    <a:pt x="13" y="390"/>
                  </a:lnTo>
                  <a:lnTo>
                    <a:pt x="11" y="390"/>
                  </a:lnTo>
                  <a:lnTo>
                    <a:pt x="11" y="396"/>
                  </a:lnTo>
                  <a:lnTo>
                    <a:pt x="20" y="396"/>
                  </a:lnTo>
                  <a:lnTo>
                    <a:pt x="20" y="392"/>
                  </a:lnTo>
                  <a:lnTo>
                    <a:pt x="17" y="392"/>
                  </a:lnTo>
                  <a:lnTo>
                    <a:pt x="17" y="397"/>
                  </a:lnTo>
                  <a:lnTo>
                    <a:pt x="24" y="397"/>
                  </a:lnTo>
                  <a:lnTo>
                    <a:pt x="24" y="393"/>
                  </a:lnTo>
                  <a:lnTo>
                    <a:pt x="21" y="393"/>
                  </a:lnTo>
                  <a:lnTo>
                    <a:pt x="21" y="394"/>
                  </a:lnTo>
                  <a:lnTo>
                    <a:pt x="24" y="394"/>
                  </a:lnTo>
                  <a:lnTo>
                    <a:pt x="24" y="392"/>
                  </a:lnTo>
                  <a:lnTo>
                    <a:pt x="15" y="393"/>
                  </a:lnTo>
                  <a:lnTo>
                    <a:pt x="15" y="396"/>
                  </a:lnTo>
                  <a:lnTo>
                    <a:pt x="15" y="393"/>
                  </a:lnTo>
                  <a:lnTo>
                    <a:pt x="11" y="393"/>
                  </a:lnTo>
                  <a:lnTo>
                    <a:pt x="8" y="394"/>
                  </a:lnTo>
                  <a:lnTo>
                    <a:pt x="9" y="401"/>
                  </a:lnTo>
                  <a:lnTo>
                    <a:pt x="11" y="401"/>
                  </a:lnTo>
                  <a:lnTo>
                    <a:pt x="11" y="397"/>
                  </a:lnTo>
                  <a:lnTo>
                    <a:pt x="9" y="399"/>
                  </a:lnTo>
                  <a:lnTo>
                    <a:pt x="11" y="401"/>
                  </a:lnTo>
                  <a:lnTo>
                    <a:pt x="12" y="398"/>
                  </a:lnTo>
                  <a:lnTo>
                    <a:pt x="12" y="396"/>
                  </a:lnTo>
                  <a:lnTo>
                    <a:pt x="9" y="396"/>
                  </a:lnTo>
                  <a:lnTo>
                    <a:pt x="8" y="397"/>
                  </a:lnTo>
                  <a:lnTo>
                    <a:pt x="3" y="401"/>
                  </a:lnTo>
                  <a:lnTo>
                    <a:pt x="9" y="403"/>
                  </a:lnTo>
                  <a:lnTo>
                    <a:pt x="13" y="405"/>
                  </a:lnTo>
                  <a:lnTo>
                    <a:pt x="13" y="401"/>
                  </a:lnTo>
                  <a:lnTo>
                    <a:pt x="11" y="401"/>
                  </a:lnTo>
                  <a:lnTo>
                    <a:pt x="11" y="402"/>
                  </a:lnTo>
                  <a:lnTo>
                    <a:pt x="13" y="402"/>
                  </a:lnTo>
                  <a:lnTo>
                    <a:pt x="13" y="399"/>
                  </a:lnTo>
                  <a:lnTo>
                    <a:pt x="8" y="399"/>
                  </a:lnTo>
                  <a:lnTo>
                    <a:pt x="8" y="408"/>
                  </a:lnTo>
                  <a:lnTo>
                    <a:pt x="12" y="408"/>
                  </a:lnTo>
                  <a:lnTo>
                    <a:pt x="12" y="405"/>
                  </a:lnTo>
                  <a:lnTo>
                    <a:pt x="9" y="405"/>
                  </a:lnTo>
                  <a:lnTo>
                    <a:pt x="9" y="406"/>
                  </a:lnTo>
                  <a:lnTo>
                    <a:pt x="12" y="406"/>
                  </a:lnTo>
                  <a:lnTo>
                    <a:pt x="11" y="403"/>
                  </a:lnTo>
                  <a:lnTo>
                    <a:pt x="8" y="406"/>
                  </a:lnTo>
                  <a:lnTo>
                    <a:pt x="8" y="411"/>
                  </a:lnTo>
                  <a:lnTo>
                    <a:pt x="11" y="412"/>
                  </a:lnTo>
                  <a:lnTo>
                    <a:pt x="21" y="414"/>
                  </a:lnTo>
                  <a:lnTo>
                    <a:pt x="21" y="410"/>
                  </a:lnTo>
                  <a:lnTo>
                    <a:pt x="20" y="414"/>
                  </a:lnTo>
                  <a:lnTo>
                    <a:pt x="22" y="415"/>
                  </a:lnTo>
                  <a:lnTo>
                    <a:pt x="24" y="411"/>
                  </a:lnTo>
                  <a:lnTo>
                    <a:pt x="24" y="408"/>
                  </a:lnTo>
                  <a:lnTo>
                    <a:pt x="9" y="408"/>
                  </a:lnTo>
                  <a:lnTo>
                    <a:pt x="7" y="410"/>
                  </a:lnTo>
                  <a:lnTo>
                    <a:pt x="5" y="410"/>
                  </a:lnTo>
                  <a:lnTo>
                    <a:pt x="5" y="415"/>
                  </a:lnTo>
                  <a:lnTo>
                    <a:pt x="8" y="418"/>
                  </a:lnTo>
                  <a:lnTo>
                    <a:pt x="9" y="415"/>
                  </a:lnTo>
                  <a:lnTo>
                    <a:pt x="7" y="415"/>
                  </a:lnTo>
                  <a:lnTo>
                    <a:pt x="7" y="420"/>
                  </a:lnTo>
                  <a:lnTo>
                    <a:pt x="15" y="420"/>
                  </a:lnTo>
                  <a:lnTo>
                    <a:pt x="15" y="416"/>
                  </a:lnTo>
                  <a:lnTo>
                    <a:pt x="12" y="416"/>
                  </a:lnTo>
                  <a:lnTo>
                    <a:pt x="12" y="421"/>
                  </a:lnTo>
                  <a:lnTo>
                    <a:pt x="18" y="421"/>
                  </a:lnTo>
                  <a:lnTo>
                    <a:pt x="18" y="415"/>
                  </a:lnTo>
                  <a:lnTo>
                    <a:pt x="11" y="416"/>
                  </a:lnTo>
                  <a:lnTo>
                    <a:pt x="11" y="419"/>
                  </a:lnTo>
                  <a:lnTo>
                    <a:pt x="11" y="416"/>
                  </a:lnTo>
                  <a:lnTo>
                    <a:pt x="4" y="416"/>
                  </a:lnTo>
                  <a:lnTo>
                    <a:pt x="4" y="423"/>
                  </a:lnTo>
                  <a:lnTo>
                    <a:pt x="5" y="424"/>
                  </a:lnTo>
                  <a:lnTo>
                    <a:pt x="8" y="425"/>
                  </a:lnTo>
                  <a:lnTo>
                    <a:pt x="12" y="425"/>
                  </a:lnTo>
                  <a:lnTo>
                    <a:pt x="12" y="421"/>
                  </a:lnTo>
                  <a:lnTo>
                    <a:pt x="11" y="419"/>
                  </a:lnTo>
                  <a:lnTo>
                    <a:pt x="8" y="420"/>
                  </a:lnTo>
                  <a:lnTo>
                    <a:pt x="0" y="428"/>
                  </a:lnTo>
                  <a:lnTo>
                    <a:pt x="9" y="428"/>
                  </a:lnTo>
                  <a:lnTo>
                    <a:pt x="9" y="424"/>
                  </a:lnTo>
                  <a:lnTo>
                    <a:pt x="7" y="424"/>
                  </a:lnTo>
                  <a:lnTo>
                    <a:pt x="7" y="425"/>
                  </a:lnTo>
                  <a:lnTo>
                    <a:pt x="9" y="425"/>
                  </a:lnTo>
                  <a:lnTo>
                    <a:pt x="8" y="423"/>
                  </a:lnTo>
                  <a:lnTo>
                    <a:pt x="0" y="430"/>
                  </a:lnTo>
                  <a:lnTo>
                    <a:pt x="11" y="430"/>
                  </a:lnTo>
                  <a:lnTo>
                    <a:pt x="11" y="424"/>
                  </a:lnTo>
                  <a:lnTo>
                    <a:pt x="7" y="425"/>
                  </a:lnTo>
                  <a:lnTo>
                    <a:pt x="4" y="425"/>
                  </a:lnTo>
                  <a:lnTo>
                    <a:pt x="4" y="433"/>
                  </a:lnTo>
                  <a:lnTo>
                    <a:pt x="20" y="433"/>
                  </a:lnTo>
                  <a:lnTo>
                    <a:pt x="20" y="429"/>
                  </a:lnTo>
                  <a:lnTo>
                    <a:pt x="17" y="429"/>
                  </a:lnTo>
                  <a:lnTo>
                    <a:pt x="17" y="430"/>
                  </a:lnTo>
                  <a:lnTo>
                    <a:pt x="20" y="430"/>
                  </a:lnTo>
                  <a:lnTo>
                    <a:pt x="20" y="428"/>
                  </a:lnTo>
                  <a:lnTo>
                    <a:pt x="12" y="428"/>
                  </a:lnTo>
                  <a:lnTo>
                    <a:pt x="12" y="432"/>
                  </a:lnTo>
                  <a:lnTo>
                    <a:pt x="15" y="432"/>
                  </a:lnTo>
                  <a:lnTo>
                    <a:pt x="15" y="429"/>
                  </a:lnTo>
                  <a:lnTo>
                    <a:pt x="4" y="429"/>
                  </a:lnTo>
                  <a:lnTo>
                    <a:pt x="2" y="430"/>
                  </a:lnTo>
                  <a:lnTo>
                    <a:pt x="0" y="430"/>
                  </a:lnTo>
                  <a:lnTo>
                    <a:pt x="0" y="438"/>
                  </a:lnTo>
                  <a:lnTo>
                    <a:pt x="7" y="438"/>
                  </a:lnTo>
                  <a:lnTo>
                    <a:pt x="7" y="434"/>
                  </a:lnTo>
                  <a:lnTo>
                    <a:pt x="5" y="432"/>
                  </a:lnTo>
                  <a:lnTo>
                    <a:pt x="0" y="437"/>
                  </a:lnTo>
                  <a:lnTo>
                    <a:pt x="4" y="440"/>
                  </a:lnTo>
                  <a:lnTo>
                    <a:pt x="7" y="441"/>
                  </a:lnTo>
                  <a:lnTo>
                    <a:pt x="8" y="437"/>
                  </a:lnTo>
                  <a:lnTo>
                    <a:pt x="7" y="434"/>
                  </a:lnTo>
                  <a:lnTo>
                    <a:pt x="4" y="436"/>
                  </a:lnTo>
                  <a:lnTo>
                    <a:pt x="5" y="442"/>
                  </a:lnTo>
                  <a:lnTo>
                    <a:pt x="7" y="442"/>
                  </a:lnTo>
                  <a:lnTo>
                    <a:pt x="7" y="438"/>
                  </a:lnTo>
                  <a:lnTo>
                    <a:pt x="4" y="438"/>
                  </a:lnTo>
                  <a:lnTo>
                    <a:pt x="4" y="441"/>
                  </a:lnTo>
                  <a:lnTo>
                    <a:pt x="7" y="443"/>
                  </a:lnTo>
                  <a:lnTo>
                    <a:pt x="8" y="441"/>
                  </a:lnTo>
                  <a:lnTo>
                    <a:pt x="7" y="438"/>
                  </a:lnTo>
                  <a:lnTo>
                    <a:pt x="4" y="440"/>
                  </a:lnTo>
                  <a:lnTo>
                    <a:pt x="3" y="440"/>
                  </a:lnTo>
                  <a:lnTo>
                    <a:pt x="3" y="447"/>
                  </a:lnTo>
                  <a:lnTo>
                    <a:pt x="15" y="447"/>
                  </a:lnTo>
                  <a:lnTo>
                    <a:pt x="15" y="443"/>
                  </a:lnTo>
                  <a:lnTo>
                    <a:pt x="12" y="443"/>
                  </a:lnTo>
                  <a:lnTo>
                    <a:pt x="12" y="445"/>
                  </a:lnTo>
                  <a:lnTo>
                    <a:pt x="15" y="445"/>
                  </a:lnTo>
                  <a:lnTo>
                    <a:pt x="15" y="442"/>
                  </a:lnTo>
                  <a:lnTo>
                    <a:pt x="9" y="442"/>
                  </a:lnTo>
                  <a:lnTo>
                    <a:pt x="4" y="443"/>
                  </a:lnTo>
                  <a:lnTo>
                    <a:pt x="2" y="443"/>
                  </a:lnTo>
                  <a:lnTo>
                    <a:pt x="2" y="447"/>
                  </a:lnTo>
                  <a:lnTo>
                    <a:pt x="4" y="447"/>
                  </a:lnTo>
                  <a:lnTo>
                    <a:pt x="4" y="445"/>
                  </a:lnTo>
                  <a:lnTo>
                    <a:pt x="0" y="445"/>
                  </a:lnTo>
                  <a:lnTo>
                    <a:pt x="0" y="453"/>
                  </a:lnTo>
                  <a:lnTo>
                    <a:pt x="4" y="453"/>
                  </a:lnTo>
                  <a:lnTo>
                    <a:pt x="4" y="449"/>
                  </a:lnTo>
                  <a:lnTo>
                    <a:pt x="2" y="449"/>
                  </a:lnTo>
                  <a:lnTo>
                    <a:pt x="2" y="453"/>
                  </a:lnTo>
                  <a:lnTo>
                    <a:pt x="3" y="455"/>
                  </a:lnTo>
                  <a:lnTo>
                    <a:pt x="5" y="454"/>
                  </a:lnTo>
                  <a:lnTo>
                    <a:pt x="5" y="451"/>
                  </a:lnTo>
                  <a:lnTo>
                    <a:pt x="2" y="453"/>
                  </a:lnTo>
                  <a:lnTo>
                    <a:pt x="2" y="459"/>
                  </a:lnTo>
                  <a:lnTo>
                    <a:pt x="11" y="459"/>
                  </a:lnTo>
                  <a:lnTo>
                    <a:pt x="11" y="455"/>
                  </a:lnTo>
                  <a:lnTo>
                    <a:pt x="11" y="459"/>
                  </a:lnTo>
                  <a:lnTo>
                    <a:pt x="20" y="460"/>
                  </a:lnTo>
                  <a:lnTo>
                    <a:pt x="20" y="456"/>
                  </a:lnTo>
                  <a:lnTo>
                    <a:pt x="17" y="456"/>
                  </a:lnTo>
                  <a:lnTo>
                    <a:pt x="17" y="458"/>
                  </a:lnTo>
                  <a:lnTo>
                    <a:pt x="20" y="458"/>
                  </a:lnTo>
                  <a:lnTo>
                    <a:pt x="20" y="455"/>
                  </a:lnTo>
                  <a:lnTo>
                    <a:pt x="8" y="455"/>
                  </a:lnTo>
                  <a:lnTo>
                    <a:pt x="5" y="456"/>
                  </a:lnTo>
                  <a:lnTo>
                    <a:pt x="4" y="456"/>
                  </a:lnTo>
                  <a:lnTo>
                    <a:pt x="4" y="460"/>
                  </a:lnTo>
                  <a:lnTo>
                    <a:pt x="7" y="460"/>
                  </a:lnTo>
                  <a:lnTo>
                    <a:pt x="5" y="458"/>
                  </a:lnTo>
                  <a:lnTo>
                    <a:pt x="4" y="459"/>
                  </a:lnTo>
                  <a:lnTo>
                    <a:pt x="5" y="462"/>
                  </a:lnTo>
                  <a:lnTo>
                    <a:pt x="5" y="459"/>
                  </a:lnTo>
                  <a:lnTo>
                    <a:pt x="4" y="459"/>
                  </a:lnTo>
                  <a:lnTo>
                    <a:pt x="3" y="465"/>
                  </a:lnTo>
                  <a:lnTo>
                    <a:pt x="5" y="467"/>
                  </a:lnTo>
                  <a:lnTo>
                    <a:pt x="9" y="467"/>
                  </a:lnTo>
                  <a:lnTo>
                    <a:pt x="9" y="463"/>
                  </a:lnTo>
                  <a:lnTo>
                    <a:pt x="7" y="463"/>
                  </a:lnTo>
                  <a:lnTo>
                    <a:pt x="7" y="465"/>
                  </a:lnTo>
                  <a:lnTo>
                    <a:pt x="9" y="465"/>
                  </a:lnTo>
                  <a:lnTo>
                    <a:pt x="9" y="463"/>
                  </a:lnTo>
                  <a:lnTo>
                    <a:pt x="4" y="463"/>
                  </a:lnTo>
                  <a:lnTo>
                    <a:pt x="4" y="472"/>
                  </a:lnTo>
                  <a:lnTo>
                    <a:pt x="8" y="472"/>
                  </a:lnTo>
                  <a:lnTo>
                    <a:pt x="8" y="468"/>
                  </a:lnTo>
                  <a:lnTo>
                    <a:pt x="7" y="472"/>
                  </a:lnTo>
                  <a:lnTo>
                    <a:pt x="9" y="473"/>
                  </a:lnTo>
                  <a:lnTo>
                    <a:pt x="11" y="469"/>
                  </a:lnTo>
                  <a:lnTo>
                    <a:pt x="11" y="467"/>
                  </a:lnTo>
                  <a:lnTo>
                    <a:pt x="5" y="468"/>
                  </a:lnTo>
                  <a:lnTo>
                    <a:pt x="5" y="475"/>
                  </a:lnTo>
                  <a:lnTo>
                    <a:pt x="11" y="476"/>
                  </a:lnTo>
                  <a:lnTo>
                    <a:pt x="11" y="472"/>
                  </a:lnTo>
                  <a:lnTo>
                    <a:pt x="8" y="472"/>
                  </a:lnTo>
                  <a:lnTo>
                    <a:pt x="8" y="473"/>
                  </a:lnTo>
                  <a:lnTo>
                    <a:pt x="11" y="473"/>
                  </a:lnTo>
                  <a:lnTo>
                    <a:pt x="9" y="471"/>
                  </a:lnTo>
                  <a:lnTo>
                    <a:pt x="7" y="473"/>
                  </a:lnTo>
                  <a:lnTo>
                    <a:pt x="8" y="476"/>
                  </a:lnTo>
                  <a:lnTo>
                    <a:pt x="8" y="473"/>
                  </a:lnTo>
                  <a:lnTo>
                    <a:pt x="4" y="473"/>
                  </a:lnTo>
                  <a:lnTo>
                    <a:pt x="4" y="481"/>
                  </a:lnTo>
                  <a:lnTo>
                    <a:pt x="25" y="481"/>
                  </a:lnTo>
                  <a:lnTo>
                    <a:pt x="25" y="477"/>
                  </a:lnTo>
                  <a:lnTo>
                    <a:pt x="22" y="477"/>
                  </a:lnTo>
                  <a:lnTo>
                    <a:pt x="22" y="478"/>
                  </a:lnTo>
                  <a:lnTo>
                    <a:pt x="25" y="478"/>
                  </a:lnTo>
                  <a:lnTo>
                    <a:pt x="25" y="476"/>
                  </a:lnTo>
                  <a:lnTo>
                    <a:pt x="13" y="477"/>
                  </a:lnTo>
                  <a:lnTo>
                    <a:pt x="5" y="477"/>
                  </a:lnTo>
                  <a:lnTo>
                    <a:pt x="5" y="485"/>
                  </a:lnTo>
                  <a:lnTo>
                    <a:pt x="11" y="485"/>
                  </a:lnTo>
                  <a:lnTo>
                    <a:pt x="11" y="481"/>
                  </a:lnTo>
                  <a:lnTo>
                    <a:pt x="9" y="478"/>
                  </a:lnTo>
                  <a:lnTo>
                    <a:pt x="5" y="482"/>
                  </a:lnTo>
                  <a:lnTo>
                    <a:pt x="9" y="486"/>
                  </a:lnTo>
                  <a:lnTo>
                    <a:pt x="9" y="487"/>
                  </a:lnTo>
                  <a:lnTo>
                    <a:pt x="13" y="487"/>
                  </a:lnTo>
                  <a:lnTo>
                    <a:pt x="13" y="484"/>
                  </a:lnTo>
                  <a:lnTo>
                    <a:pt x="12" y="486"/>
                  </a:lnTo>
                  <a:lnTo>
                    <a:pt x="15" y="489"/>
                  </a:lnTo>
                  <a:lnTo>
                    <a:pt x="18" y="490"/>
                  </a:lnTo>
                  <a:lnTo>
                    <a:pt x="18" y="486"/>
                  </a:lnTo>
                  <a:lnTo>
                    <a:pt x="17" y="489"/>
                  </a:lnTo>
                  <a:lnTo>
                    <a:pt x="21" y="493"/>
                  </a:lnTo>
                  <a:lnTo>
                    <a:pt x="22" y="490"/>
                  </a:lnTo>
                  <a:lnTo>
                    <a:pt x="21" y="487"/>
                  </a:lnTo>
                  <a:lnTo>
                    <a:pt x="18" y="490"/>
                  </a:lnTo>
                  <a:lnTo>
                    <a:pt x="20" y="493"/>
                  </a:lnTo>
                  <a:lnTo>
                    <a:pt x="18" y="490"/>
                  </a:lnTo>
                  <a:lnTo>
                    <a:pt x="16" y="491"/>
                  </a:lnTo>
                  <a:lnTo>
                    <a:pt x="17" y="498"/>
                  </a:lnTo>
                  <a:lnTo>
                    <a:pt x="22" y="498"/>
                  </a:lnTo>
                  <a:lnTo>
                    <a:pt x="22" y="494"/>
                  </a:lnTo>
                  <a:lnTo>
                    <a:pt x="20" y="494"/>
                  </a:lnTo>
                  <a:lnTo>
                    <a:pt x="20" y="499"/>
                  </a:lnTo>
                  <a:lnTo>
                    <a:pt x="33" y="499"/>
                  </a:lnTo>
                  <a:lnTo>
                    <a:pt x="33" y="495"/>
                  </a:lnTo>
                  <a:lnTo>
                    <a:pt x="30" y="495"/>
                  </a:lnTo>
                  <a:lnTo>
                    <a:pt x="30" y="497"/>
                  </a:lnTo>
                  <a:lnTo>
                    <a:pt x="33" y="497"/>
                  </a:lnTo>
                  <a:lnTo>
                    <a:pt x="33" y="494"/>
                  </a:lnTo>
                  <a:lnTo>
                    <a:pt x="25" y="494"/>
                  </a:lnTo>
                  <a:lnTo>
                    <a:pt x="21" y="495"/>
                  </a:lnTo>
                  <a:lnTo>
                    <a:pt x="18" y="495"/>
                  </a:lnTo>
                  <a:lnTo>
                    <a:pt x="18" y="506"/>
                  </a:lnTo>
                  <a:lnTo>
                    <a:pt x="22" y="506"/>
                  </a:lnTo>
                  <a:lnTo>
                    <a:pt x="22" y="502"/>
                  </a:lnTo>
                  <a:lnTo>
                    <a:pt x="21" y="504"/>
                  </a:lnTo>
                  <a:lnTo>
                    <a:pt x="22" y="506"/>
                  </a:lnTo>
                  <a:lnTo>
                    <a:pt x="24" y="503"/>
                  </a:lnTo>
                  <a:lnTo>
                    <a:pt x="21" y="503"/>
                  </a:lnTo>
                  <a:lnTo>
                    <a:pt x="21" y="504"/>
                  </a:lnTo>
                  <a:lnTo>
                    <a:pt x="24" y="504"/>
                  </a:lnTo>
                  <a:lnTo>
                    <a:pt x="22" y="502"/>
                  </a:lnTo>
                  <a:lnTo>
                    <a:pt x="13" y="511"/>
                  </a:lnTo>
                  <a:lnTo>
                    <a:pt x="22" y="511"/>
                  </a:lnTo>
                  <a:lnTo>
                    <a:pt x="22" y="507"/>
                  </a:lnTo>
                  <a:lnTo>
                    <a:pt x="20" y="507"/>
                  </a:lnTo>
                  <a:lnTo>
                    <a:pt x="20" y="513"/>
                  </a:lnTo>
                  <a:lnTo>
                    <a:pt x="24" y="513"/>
                  </a:lnTo>
                  <a:lnTo>
                    <a:pt x="24" y="510"/>
                  </a:lnTo>
                  <a:lnTo>
                    <a:pt x="22" y="513"/>
                  </a:lnTo>
                  <a:lnTo>
                    <a:pt x="25" y="515"/>
                  </a:lnTo>
                  <a:lnTo>
                    <a:pt x="26" y="511"/>
                  </a:lnTo>
                  <a:lnTo>
                    <a:pt x="24" y="511"/>
                  </a:lnTo>
                  <a:lnTo>
                    <a:pt x="24" y="512"/>
                  </a:lnTo>
                  <a:lnTo>
                    <a:pt x="26" y="512"/>
                  </a:lnTo>
                  <a:lnTo>
                    <a:pt x="26" y="510"/>
                  </a:lnTo>
                  <a:lnTo>
                    <a:pt x="15" y="510"/>
                  </a:lnTo>
                  <a:lnTo>
                    <a:pt x="15" y="517"/>
                  </a:lnTo>
                  <a:lnTo>
                    <a:pt x="26" y="517"/>
                  </a:lnTo>
                  <a:lnTo>
                    <a:pt x="26" y="513"/>
                  </a:lnTo>
                  <a:lnTo>
                    <a:pt x="24" y="513"/>
                  </a:lnTo>
                  <a:lnTo>
                    <a:pt x="24" y="519"/>
                  </a:lnTo>
                  <a:lnTo>
                    <a:pt x="35" y="519"/>
                  </a:lnTo>
                  <a:lnTo>
                    <a:pt x="35" y="512"/>
                  </a:lnTo>
                  <a:lnTo>
                    <a:pt x="31" y="513"/>
                  </a:lnTo>
                  <a:lnTo>
                    <a:pt x="22" y="515"/>
                  </a:lnTo>
                  <a:lnTo>
                    <a:pt x="20" y="515"/>
                  </a:lnTo>
                  <a:lnTo>
                    <a:pt x="20" y="524"/>
                  </a:lnTo>
                  <a:lnTo>
                    <a:pt x="21" y="525"/>
                  </a:lnTo>
                  <a:lnTo>
                    <a:pt x="24" y="526"/>
                  </a:lnTo>
                  <a:lnTo>
                    <a:pt x="26" y="526"/>
                  </a:lnTo>
                  <a:lnTo>
                    <a:pt x="26" y="522"/>
                  </a:lnTo>
                  <a:lnTo>
                    <a:pt x="24" y="522"/>
                  </a:lnTo>
                  <a:lnTo>
                    <a:pt x="24" y="524"/>
                  </a:lnTo>
                  <a:lnTo>
                    <a:pt x="26" y="524"/>
                  </a:lnTo>
                  <a:lnTo>
                    <a:pt x="25" y="521"/>
                  </a:lnTo>
                  <a:lnTo>
                    <a:pt x="22" y="522"/>
                  </a:lnTo>
                  <a:lnTo>
                    <a:pt x="18" y="524"/>
                  </a:lnTo>
                  <a:lnTo>
                    <a:pt x="25" y="530"/>
                  </a:lnTo>
                  <a:lnTo>
                    <a:pt x="26" y="528"/>
                  </a:lnTo>
                  <a:lnTo>
                    <a:pt x="26" y="525"/>
                  </a:lnTo>
                  <a:lnTo>
                    <a:pt x="22" y="525"/>
                  </a:lnTo>
                  <a:lnTo>
                    <a:pt x="22" y="529"/>
                  </a:lnTo>
                  <a:lnTo>
                    <a:pt x="25" y="529"/>
                  </a:lnTo>
                  <a:lnTo>
                    <a:pt x="25" y="526"/>
                  </a:lnTo>
                  <a:lnTo>
                    <a:pt x="22" y="526"/>
                  </a:lnTo>
                  <a:lnTo>
                    <a:pt x="22" y="533"/>
                  </a:lnTo>
                  <a:lnTo>
                    <a:pt x="26" y="534"/>
                  </a:lnTo>
                  <a:lnTo>
                    <a:pt x="26" y="530"/>
                  </a:lnTo>
                  <a:lnTo>
                    <a:pt x="24" y="530"/>
                  </a:lnTo>
                  <a:lnTo>
                    <a:pt x="24" y="535"/>
                  </a:lnTo>
                  <a:lnTo>
                    <a:pt x="35" y="535"/>
                  </a:lnTo>
                  <a:lnTo>
                    <a:pt x="35" y="532"/>
                  </a:lnTo>
                  <a:lnTo>
                    <a:pt x="33" y="532"/>
                  </a:lnTo>
                  <a:lnTo>
                    <a:pt x="33" y="533"/>
                  </a:lnTo>
                  <a:lnTo>
                    <a:pt x="35" y="533"/>
                  </a:lnTo>
                  <a:lnTo>
                    <a:pt x="35" y="530"/>
                  </a:lnTo>
                  <a:lnTo>
                    <a:pt x="30" y="530"/>
                  </a:lnTo>
                  <a:lnTo>
                    <a:pt x="20" y="532"/>
                  </a:lnTo>
                  <a:lnTo>
                    <a:pt x="18" y="538"/>
                  </a:lnTo>
                  <a:lnTo>
                    <a:pt x="21" y="539"/>
                  </a:lnTo>
                  <a:lnTo>
                    <a:pt x="24" y="539"/>
                  </a:lnTo>
                  <a:lnTo>
                    <a:pt x="24" y="535"/>
                  </a:lnTo>
                  <a:lnTo>
                    <a:pt x="21" y="535"/>
                  </a:lnTo>
                  <a:lnTo>
                    <a:pt x="21" y="541"/>
                  </a:lnTo>
                  <a:lnTo>
                    <a:pt x="24" y="542"/>
                  </a:lnTo>
                  <a:lnTo>
                    <a:pt x="33" y="543"/>
                  </a:lnTo>
                  <a:lnTo>
                    <a:pt x="33" y="537"/>
                  </a:lnTo>
                  <a:lnTo>
                    <a:pt x="31" y="537"/>
                  </a:lnTo>
                  <a:lnTo>
                    <a:pt x="25" y="538"/>
                  </a:lnTo>
                  <a:lnTo>
                    <a:pt x="25" y="541"/>
                  </a:lnTo>
                  <a:lnTo>
                    <a:pt x="25" y="538"/>
                  </a:lnTo>
                  <a:lnTo>
                    <a:pt x="18" y="538"/>
                  </a:lnTo>
                  <a:lnTo>
                    <a:pt x="18" y="546"/>
                  </a:lnTo>
                  <a:lnTo>
                    <a:pt x="22" y="546"/>
                  </a:lnTo>
                  <a:lnTo>
                    <a:pt x="22" y="542"/>
                  </a:lnTo>
                  <a:lnTo>
                    <a:pt x="21" y="539"/>
                  </a:lnTo>
                  <a:lnTo>
                    <a:pt x="20" y="541"/>
                  </a:lnTo>
                  <a:lnTo>
                    <a:pt x="24" y="546"/>
                  </a:lnTo>
                  <a:lnTo>
                    <a:pt x="30" y="539"/>
                  </a:lnTo>
                  <a:lnTo>
                    <a:pt x="21" y="539"/>
                  </a:lnTo>
                  <a:lnTo>
                    <a:pt x="21" y="542"/>
                  </a:lnTo>
                  <a:lnTo>
                    <a:pt x="25" y="542"/>
                  </a:lnTo>
                  <a:lnTo>
                    <a:pt x="25" y="541"/>
                  </a:lnTo>
                  <a:lnTo>
                    <a:pt x="21" y="541"/>
                  </a:lnTo>
                  <a:lnTo>
                    <a:pt x="21" y="544"/>
                  </a:lnTo>
                  <a:lnTo>
                    <a:pt x="26" y="544"/>
                  </a:lnTo>
                  <a:lnTo>
                    <a:pt x="33" y="543"/>
                  </a:lnTo>
                  <a:lnTo>
                    <a:pt x="31" y="539"/>
                  </a:lnTo>
                  <a:lnTo>
                    <a:pt x="31" y="543"/>
                  </a:lnTo>
                  <a:lnTo>
                    <a:pt x="33" y="543"/>
                  </a:lnTo>
                  <a:lnTo>
                    <a:pt x="34" y="537"/>
                  </a:lnTo>
                  <a:lnTo>
                    <a:pt x="25" y="535"/>
                  </a:lnTo>
                  <a:lnTo>
                    <a:pt x="24" y="538"/>
                  </a:lnTo>
                  <a:lnTo>
                    <a:pt x="28" y="538"/>
                  </a:lnTo>
                  <a:lnTo>
                    <a:pt x="28" y="533"/>
                  </a:lnTo>
                  <a:lnTo>
                    <a:pt x="22" y="533"/>
                  </a:lnTo>
                  <a:lnTo>
                    <a:pt x="22" y="535"/>
                  </a:lnTo>
                  <a:lnTo>
                    <a:pt x="24" y="533"/>
                  </a:lnTo>
                  <a:lnTo>
                    <a:pt x="21" y="532"/>
                  </a:lnTo>
                  <a:lnTo>
                    <a:pt x="20" y="534"/>
                  </a:lnTo>
                  <a:lnTo>
                    <a:pt x="20" y="538"/>
                  </a:lnTo>
                  <a:lnTo>
                    <a:pt x="30" y="537"/>
                  </a:lnTo>
                  <a:lnTo>
                    <a:pt x="39" y="537"/>
                  </a:lnTo>
                  <a:lnTo>
                    <a:pt x="39" y="529"/>
                  </a:lnTo>
                  <a:lnTo>
                    <a:pt x="26" y="529"/>
                  </a:lnTo>
                  <a:lnTo>
                    <a:pt x="26" y="532"/>
                  </a:lnTo>
                  <a:lnTo>
                    <a:pt x="30" y="532"/>
                  </a:lnTo>
                  <a:lnTo>
                    <a:pt x="30" y="528"/>
                  </a:lnTo>
                  <a:lnTo>
                    <a:pt x="28" y="528"/>
                  </a:lnTo>
                  <a:lnTo>
                    <a:pt x="24" y="526"/>
                  </a:lnTo>
                  <a:lnTo>
                    <a:pt x="22" y="529"/>
                  </a:lnTo>
                  <a:lnTo>
                    <a:pt x="22" y="533"/>
                  </a:lnTo>
                  <a:lnTo>
                    <a:pt x="29" y="533"/>
                  </a:lnTo>
                  <a:lnTo>
                    <a:pt x="29" y="528"/>
                  </a:lnTo>
                  <a:lnTo>
                    <a:pt x="25" y="528"/>
                  </a:lnTo>
                  <a:lnTo>
                    <a:pt x="25" y="532"/>
                  </a:lnTo>
                  <a:lnTo>
                    <a:pt x="34" y="532"/>
                  </a:lnTo>
                  <a:lnTo>
                    <a:pt x="29" y="525"/>
                  </a:lnTo>
                  <a:lnTo>
                    <a:pt x="26" y="522"/>
                  </a:lnTo>
                  <a:lnTo>
                    <a:pt x="24" y="525"/>
                  </a:lnTo>
                  <a:lnTo>
                    <a:pt x="25" y="529"/>
                  </a:lnTo>
                  <a:lnTo>
                    <a:pt x="30" y="526"/>
                  </a:lnTo>
                  <a:lnTo>
                    <a:pt x="30" y="520"/>
                  </a:lnTo>
                  <a:lnTo>
                    <a:pt x="25" y="520"/>
                  </a:lnTo>
                  <a:lnTo>
                    <a:pt x="25" y="522"/>
                  </a:lnTo>
                  <a:lnTo>
                    <a:pt x="26" y="520"/>
                  </a:lnTo>
                  <a:lnTo>
                    <a:pt x="24" y="519"/>
                  </a:lnTo>
                  <a:lnTo>
                    <a:pt x="22" y="521"/>
                  </a:lnTo>
                  <a:lnTo>
                    <a:pt x="26" y="521"/>
                  </a:lnTo>
                  <a:lnTo>
                    <a:pt x="26" y="517"/>
                  </a:lnTo>
                  <a:lnTo>
                    <a:pt x="22" y="517"/>
                  </a:lnTo>
                  <a:lnTo>
                    <a:pt x="24" y="521"/>
                  </a:lnTo>
                  <a:lnTo>
                    <a:pt x="33" y="520"/>
                  </a:lnTo>
                  <a:lnTo>
                    <a:pt x="37" y="519"/>
                  </a:lnTo>
                  <a:lnTo>
                    <a:pt x="35" y="512"/>
                  </a:lnTo>
                  <a:lnTo>
                    <a:pt x="26" y="512"/>
                  </a:lnTo>
                  <a:lnTo>
                    <a:pt x="26" y="515"/>
                  </a:lnTo>
                  <a:lnTo>
                    <a:pt x="30" y="515"/>
                  </a:lnTo>
                  <a:lnTo>
                    <a:pt x="30" y="511"/>
                  </a:lnTo>
                  <a:lnTo>
                    <a:pt x="17" y="511"/>
                  </a:lnTo>
                  <a:lnTo>
                    <a:pt x="17" y="513"/>
                  </a:lnTo>
                  <a:lnTo>
                    <a:pt x="21" y="513"/>
                  </a:lnTo>
                  <a:lnTo>
                    <a:pt x="21" y="512"/>
                  </a:lnTo>
                  <a:lnTo>
                    <a:pt x="17" y="512"/>
                  </a:lnTo>
                  <a:lnTo>
                    <a:pt x="17" y="516"/>
                  </a:lnTo>
                  <a:lnTo>
                    <a:pt x="30" y="516"/>
                  </a:lnTo>
                  <a:lnTo>
                    <a:pt x="30" y="508"/>
                  </a:lnTo>
                  <a:lnTo>
                    <a:pt x="28" y="508"/>
                  </a:lnTo>
                  <a:lnTo>
                    <a:pt x="25" y="507"/>
                  </a:lnTo>
                  <a:lnTo>
                    <a:pt x="22" y="507"/>
                  </a:lnTo>
                  <a:lnTo>
                    <a:pt x="22" y="510"/>
                  </a:lnTo>
                  <a:lnTo>
                    <a:pt x="26" y="510"/>
                  </a:lnTo>
                  <a:lnTo>
                    <a:pt x="26" y="504"/>
                  </a:lnTo>
                  <a:lnTo>
                    <a:pt x="21" y="504"/>
                  </a:lnTo>
                  <a:lnTo>
                    <a:pt x="21" y="507"/>
                  </a:lnTo>
                  <a:lnTo>
                    <a:pt x="24" y="510"/>
                  </a:lnTo>
                  <a:lnTo>
                    <a:pt x="28" y="506"/>
                  </a:lnTo>
                  <a:lnTo>
                    <a:pt x="28" y="502"/>
                  </a:lnTo>
                  <a:lnTo>
                    <a:pt x="25" y="499"/>
                  </a:lnTo>
                  <a:lnTo>
                    <a:pt x="21" y="499"/>
                  </a:lnTo>
                  <a:lnTo>
                    <a:pt x="21" y="502"/>
                  </a:lnTo>
                  <a:lnTo>
                    <a:pt x="25" y="502"/>
                  </a:lnTo>
                  <a:lnTo>
                    <a:pt x="25" y="498"/>
                  </a:lnTo>
                  <a:lnTo>
                    <a:pt x="21" y="498"/>
                  </a:lnTo>
                  <a:lnTo>
                    <a:pt x="22" y="502"/>
                  </a:lnTo>
                  <a:lnTo>
                    <a:pt x="26" y="500"/>
                  </a:lnTo>
                  <a:lnTo>
                    <a:pt x="25" y="497"/>
                  </a:lnTo>
                  <a:lnTo>
                    <a:pt x="25" y="500"/>
                  </a:lnTo>
                  <a:lnTo>
                    <a:pt x="37" y="500"/>
                  </a:lnTo>
                  <a:lnTo>
                    <a:pt x="37" y="493"/>
                  </a:lnTo>
                  <a:lnTo>
                    <a:pt x="22" y="493"/>
                  </a:lnTo>
                  <a:lnTo>
                    <a:pt x="22" y="495"/>
                  </a:lnTo>
                  <a:lnTo>
                    <a:pt x="26" y="495"/>
                  </a:lnTo>
                  <a:lnTo>
                    <a:pt x="26" y="491"/>
                  </a:lnTo>
                  <a:lnTo>
                    <a:pt x="17" y="491"/>
                  </a:lnTo>
                  <a:lnTo>
                    <a:pt x="17" y="494"/>
                  </a:lnTo>
                  <a:lnTo>
                    <a:pt x="18" y="498"/>
                  </a:lnTo>
                  <a:lnTo>
                    <a:pt x="21" y="497"/>
                  </a:lnTo>
                  <a:lnTo>
                    <a:pt x="28" y="490"/>
                  </a:lnTo>
                  <a:lnTo>
                    <a:pt x="21" y="484"/>
                  </a:lnTo>
                  <a:lnTo>
                    <a:pt x="20" y="484"/>
                  </a:lnTo>
                  <a:lnTo>
                    <a:pt x="16" y="482"/>
                  </a:lnTo>
                  <a:lnTo>
                    <a:pt x="15" y="485"/>
                  </a:lnTo>
                  <a:lnTo>
                    <a:pt x="17" y="482"/>
                  </a:lnTo>
                  <a:lnTo>
                    <a:pt x="16" y="481"/>
                  </a:lnTo>
                  <a:lnTo>
                    <a:pt x="11" y="481"/>
                  </a:lnTo>
                  <a:lnTo>
                    <a:pt x="11" y="484"/>
                  </a:lnTo>
                  <a:lnTo>
                    <a:pt x="13" y="481"/>
                  </a:lnTo>
                  <a:lnTo>
                    <a:pt x="12" y="480"/>
                  </a:lnTo>
                  <a:lnTo>
                    <a:pt x="9" y="482"/>
                  </a:lnTo>
                  <a:lnTo>
                    <a:pt x="12" y="485"/>
                  </a:lnTo>
                  <a:lnTo>
                    <a:pt x="18" y="478"/>
                  </a:lnTo>
                  <a:lnTo>
                    <a:pt x="8" y="478"/>
                  </a:lnTo>
                  <a:lnTo>
                    <a:pt x="8" y="481"/>
                  </a:lnTo>
                  <a:lnTo>
                    <a:pt x="12" y="481"/>
                  </a:lnTo>
                  <a:lnTo>
                    <a:pt x="12" y="480"/>
                  </a:lnTo>
                  <a:lnTo>
                    <a:pt x="8" y="480"/>
                  </a:lnTo>
                  <a:lnTo>
                    <a:pt x="8" y="484"/>
                  </a:lnTo>
                  <a:lnTo>
                    <a:pt x="13" y="484"/>
                  </a:lnTo>
                  <a:lnTo>
                    <a:pt x="25" y="482"/>
                  </a:lnTo>
                  <a:lnTo>
                    <a:pt x="29" y="481"/>
                  </a:lnTo>
                  <a:lnTo>
                    <a:pt x="29" y="475"/>
                  </a:lnTo>
                  <a:lnTo>
                    <a:pt x="7" y="475"/>
                  </a:lnTo>
                  <a:lnTo>
                    <a:pt x="7" y="477"/>
                  </a:lnTo>
                  <a:lnTo>
                    <a:pt x="11" y="477"/>
                  </a:lnTo>
                  <a:lnTo>
                    <a:pt x="11" y="476"/>
                  </a:lnTo>
                  <a:lnTo>
                    <a:pt x="7" y="476"/>
                  </a:lnTo>
                  <a:lnTo>
                    <a:pt x="7" y="480"/>
                  </a:lnTo>
                  <a:lnTo>
                    <a:pt x="9" y="480"/>
                  </a:lnTo>
                  <a:lnTo>
                    <a:pt x="15" y="475"/>
                  </a:lnTo>
                  <a:lnTo>
                    <a:pt x="15" y="469"/>
                  </a:lnTo>
                  <a:lnTo>
                    <a:pt x="12" y="469"/>
                  </a:lnTo>
                  <a:lnTo>
                    <a:pt x="7" y="468"/>
                  </a:lnTo>
                  <a:lnTo>
                    <a:pt x="5" y="471"/>
                  </a:lnTo>
                  <a:lnTo>
                    <a:pt x="7" y="475"/>
                  </a:lnTo>
                  <a:lnTo>
                    <a:pt x="12" y="473"/>
                  </a:lnTo>
                  <a:lnTo>
                    <a:pt x="12" y="467"/>
                  </a:lnTo>
                  <a:lnTo>
                    <a:pt x="9" y="465"/>
                  </a:lnTo>
                  <a:lnTo>
                    <a:pt x="7" y="465"/>
                  </a:lnTo>
                  <a:lnTo>
                    <a:pt x="7" y="468"/>
                  </a:lnTo>
                  <a:lnTo>
                    <a:pt x="11" y="468"/>
                  </a:lnTo>
                  <a:lnTo>
                    <a:pt x="11" y="465"/>
                  </a:lnTo>
                  <a:lnTo>
                    <a:pt x="7" y="465"/>
                  </a:lnTo>
                  <a:lnTo>
                    <a:pt x="7" y="469"/>
                  </a:lnTo>
                  <a:lnTo>
                    <a:pt x="13" y="469"/>
                  </a:lnTo>
                  <a:lnTo>
                    <a:pt x="13" y="460"/>
                  </a:lnTo>
                  <a:lnTo>
                    <a:pt x="7" y="460"/>
                  </a:lnTo>
                  <a:lnTo>
                    <a:pt x="7" y="463"/>
                  </a:lnTo>
                  <a:lnTo>
                    <a:pt x="8" y="460"/>
                  </a:lnTo>
                  <a:lnTo>
                    <a:pt x="5" y="459"/>
                  </a:lnTo>
                  <a:lnTo>
                    <a:pt x="4" y="462"/>
                  </a:lnTo>
                  <a:lnTo>
                    <a:pt x="4" y="465"/>
                  </a:lnTo>
                  <a:lnTo>
                    <a:pt x="7" y="465"/>
                  </a:lnTo>
                  <a:lnTo>
                    <a:pt x="11" y="462"/>
                  </a:lnTo>
                  <a:lnTo>
                    <a:pt x="11" y="459"/>
                  </a:lnTo>
                  <a:lnTo>
                    <a:pt x="7" y="459"/>
                  </a:lnTo>
                  <a:lnTo>
                    <a:pt x="8" y="463"/>
                  </a:lnTo>
                  <a:lnTo>
                    <a:pt x="11" y="462"/>
                  </a:lnTo>
                  <a:lnTo>
                    <a:pt x="9" y="458"/>
                  </a:lnTo>
                  <a:lnTo>
                    <a:pt x="9" y="462"/>
                  </a:lnTo>
                  <a:lnTo>
                    <a:pt x="24" y="462"/>
                  </a:lnTo>
                  <a:lnTo>
                    <a:pt x="24" y="454"/>
                  </a:lnTo>
                  <a:lnTo>
                    <a:pt x="21" y="454"/>
                  </a:lnTo>
                  <a:lnTo>
                    <a:pt x="12" y="453"/>
                  </a:lnTo>
                  <a:lnTo>
                    <a:pt x="2" y="453"/>
                  </a:lnTo>
                  <a:lnTo>
                    <a:pt x="2" y="455"/>
                  </a:lnTo>
                  <a:lnTo>
                    <a:pt x="3" y="459"/>
                  </a:lnTo>
                  <a:lnTo>
                    <a:pt x="7" y="458"/>
                  </a:lnTo>
                  <a:lnTo>
                    <a:pt x="9" y="456"/>
                  </a:lnTo>
                  <a:lnTo>
                    <a:pt x="8" y="453"/>
                  </a:lnTo>
                  <a:lnTo>
                    <a:pt x="7" y="450"/>
                  </a:lnTo>
                  <a:lnTo>
                    <a:pt x="4" y="451"/>
                  </a:lnTo>
                  <a:lnTo>
                    <a:pt x="8" y="451"/>
                  </a:lnTo>
                  <a:lnTo>
                    <a:pt x="8" y="446"/>
                  </a:lnTo>
                  <a:lnTo>
                    <a:pt x="3" y="446"/>
                  </a:lnTo>
                  <a:lnTo>
                    <a:pt x="3" y="449"/>
                  </a:lnTo>
                  <a:lnTo>
                    <a:pt x="7" y="449"/>
                  </a:lnTo>
                  <a:lnTo>
                    <a:pt x="7" y="447"/>
                  </a:lnTo>
                  <a:lnTo>
                    <a:pt x="3" y="447"/>
                  </a:lnTo>
                  <a:lnTo>
                    <a:pt x="3" y="451"/>
                  </a:lnTo>
                  <a:lnTo>
                    <a:pt x="8" y="451"/>
                  </a:lnTo>
                  <a:lnTo>
                    <a:pt x="8" y="446"/>
                  </a:lnTo>
                  <a:lnTo>
                    <a:pt x="4" y="446"/>
                  </a:lnTo>
                  <a:lnTo>
                    <a:pt x="5" y="450"/>
                  </a:lnTo>
                  <a:lnTo>
                    <a:pt x="11" y="449"/>
                  </a:lnTo>
                  <a:lnTo>
                    <a:pt x="9" y="445"/>
                  </a:lnTo>
                  <a:lnTo>
                    <a:pt x="9" y="449"/>
                  </a:lnTo>
                  <a:lnTo>
                    <a:pt x="18" y="449"/>
                  </a:lnTo>
                  <a:lnTo>
                    <a:pt x="18" y="441"/>
                  </a:lnTo>
                  <a:lnTo>
                    <a:pt x="5" y="441"/>
                  </a:lnTo>
                  <a:lnTo>
                    <a:pt x="5" y="443"/>
                  </a:lnTo>
                  <a:lnTo>
                    <a:pt x="9" y="443"/>
                  </a:lnTo>
                  <a:lnTo>
                    <a:pt x="9" y="442"/>
                  </a:lnTo>
                  <a:lnTo>
                    <a:pt x="5" y="442"/>
                  </a:lnTo>
                  <a:lnTo>
                    <a:pt x="7" y="446"/>
                  </a:lnTo>
                  <a:lnTo>
                    <a:pt x="9" y="445"/>
                  </a:lnTo>
                  <a:lnTo>
                    <a:pt x="13" y="442"/>
                  </a:lnTo>
                  <a:lnTo>
                    <a:pt x="11" y="438"/>
                  </a:lnTo>
                  <a:lnTo>
                    <a:pt x="9" y="437"/>
                  </a:lnTo>
                  <a:lnTo>
                    <a:pt x="7" y="440"/>
                  </a:lnTo>
                  <a:lnTo>
                    <a:pt x="11" y="440"/>
                  </a:lnTo>
                  <a:lnTo>
                    <a:pt x="11" y="436"/>
                  </a:lnTo>
                  <a:lnTo>
                    <a:pt x="5" y="436"/>
                  </a:lnTo>
                  <a:lnTo>
                    <a:pt x="5" y="438"/>
                  </a:lnTo>
                  <a:lnTo>
                    <a:pt x="7" y="442"/>
                  </a:lnTo>
                  <a:lnTo>
                    <a:pt x="9" y="441"/>
                  </a:lnTo>
                  <a:lnTo>
                    <a:pt x="16" y="437"/>
                  </a:lnTo>
                  <a:lnTo>
                    <a:pt x="9" y="434"/>
                  </a:lnTo>
                  <a:lnTo>
                    <a:pt x="7" y="433"/>
                  </a:lnTo>
                  <a:lnTo>
                    <a:pt x="5" y="436"/>
                  </a:lnTo>
                  <a:lnTo>
                    <a:pt x="8" y="438"/>
                  </a:lnTo>
                  <a:lnTo>
                    <a:pt x="15" y="432"/>
                  </a:lnTo>
                  <a:lnTo>
                    <a:pt x="3" y="432"/>
                  </a:lnTo>
                  <a:lnTo>
                    <a:pt x="3" y="434"/>
                  </a:lnTo>
                  <a:lnTo>
                    <a:pt x="7" y="434"/>
                  </a:lnTo>
                  <a:lnTo>
                    <a:pt x="7" y="433"/>
                  </a:lnTo>
                  <a:lnTo>
                    <a:pt x="3" y="433"/>
                  </a:lnTo>
                  <a:lnTo>
                    <a:pt x="4" y="437"/>
                  </a:lnTo>
                  <a:lnTo>
                    <a:pt x="7" y="436"/>
                  </a:lnTo>
                  <a:lnTo>
                    <a:pt x="5" y="432"/>
                  </a:lnTo>
                  <a:lnTo>
                    <a:pt x="5" y="436"/>
                  </a:lnTo>
                  <a:lnTo>
                    <a:pt x="18" y="436"/>
                  </a:lnTo>
                  <a:lnTo>
                    <a:pt x="18" y="430"/>
                  </a:lnTo>
                  <a:lnTo>
                    <a:pt x="15" y="430"/>
                  </a:lnTo>
                  <a:lnTo>
                    <a:pt x="15" y="434"/>
                  </a:lnTo>
                  <a:lnTo>
                    <a:pt x="24" y="434"/>
                  </a:lnTo>
                  <a:lnTo>
                    <a:pt x="24" y="427"/>
                  </a:lnTo>
                  <a:lnTo>
                    <a:pt x="7" y="427"/>
                  </a:lnTo>
                  <a:lnTo>
                    <a:pt x="7" y="429"/>
                  </a:lnTo>
                  <a:lnTo>
                    <a:pt x="11" y="429"/>
                  </a:lnTo>
                  <a:lnTo>
                    <a:pt x="11" y="428"/>
                  </a:lnTo>
                  <a:lnTo>
                    <a:pt x="7" y="428"/>
                  </a:lnTo>
                  <a:lnTo>
                    <a:pt x="8" y="432"/>
                  </a:lnTo>
                  <a:lnTo>
                    <a:pt x="12" y="430"/>
                  </a:lnTo>
                  <a:lnTo>
                    <a:pt x="11" y="424"/>
                  </a:lnTo>
                  <a:lnTo>
                    <a:pt x="8" y="424"/>
                  </a:lnTo>
                  <a:lnTo>
                    <a:pt x="8" y="427"/>
                  </a:lnTo>
                  <a:lnTo>
                    <a:pt x="11" y="429"/>
                  </a:lnTo>
                  <a:lnTo>
                    <a:pt x="13" y="427"/>
                  </a:lnTo>
                  <a:lnTo>
                    <a:pt x="13" y="421"/>
                  </a:lnTo>
                  <a:lnTo>
                    <a:pt x="8" y="421"/>
                  </a:lnTo>
                  <a:lnTo>
                    <a:pt x="8" y="424"/>
                  </a:lnTo>
                  <a:lnTo>
                    <a:pt x="11" y="427"/>
                  </a:lnTo>
                  <a:lnTo>
                    <a:pt x="12" y="425"/>
                  </a:lnTo>
                  <a:lnTo>
                    <a:pt x="9" y="423"/>
                  </a:lnTo>
                  <a:lnTo>
                    <a:pt x="11" y="427"/>
                  </a:lnTo>
                  <a:lnTo>
                    <a:pt x="13" y="425"/>
                  </a:lnTo>
                  <a:lnTo>
                    <a:pt x="12" y="419"/>
                  </a:lnTo>
                  <a:lnTo>
                    <a:pt x="9" y="419"/>
                  </a:lnTo>
                  <a:lnTo>
                    <a:pt x="9" y="421"/>
                  </a:lnTo>
                  <a:lnTo>
                    <a:pt x="11" y="419"/>
                  </a:lnTo>
                  <a:lnTo>
                    <a:pt x="8" y="418"/>
                  </a:lnTo>
                  <a:lnTo>
                    <a:pt x="7" y="420"/>
                  </a:lnTo>
                  <a:lnTo>
                    <a:pt x="11" y="420"/>
                  </a:lnTo>
                  <a:lnTo>
                    <a:pt x="11" y="419"/>
                  </a:lnTo>
                  <a:lnTo>
                    <a:pt x="7" y="419"/>
                  </a:lnTo>
                  <a:lnTo>
                    <a:pt x="7" y="423"/>
                  </a:lnTo>
                  <a:lnTo>
                    <a:pt x="12" y="423"/>
                  </a:lnTo>
                  <a:lnTo>
                    <a:pt x="20" y="421"/>
                  </a:lnTo>
                  <a:lnTo>
                    <a:pt x="18" y="415"/>
                  </a:lnTo>
                  <a:lnTo>
                    <a:pt x="15" y="415"/>
                  </a:lnTo>
                  <a:lnTo>
                    <a:pt x="15" y="418"/>
                  </a:lnTo>
                  <a:lnTo>
                    <a:pt x="18" y="418"/>
                  </a:lnTo>
                  <a:lnTo>
                    <a:pt x="18" y="414"/>
                  </a:lnTo>
                  <a:lnTo>
                    <a:pt x="9" y="414"/>
                  </a:lnTo>
                  <a:lnTo>
                    <a:pt x="9" y="416"/>
                  </a:lnTo>
                  <a:lnTo>
                    <a:pt x="13" y="416"/>
                  </a:lnTo>
                  <a:lnTo>
                    <a:pt x="13" y="414"/>
                  </a:lnTo>
                  <a:lnTo>
                    <a:pt x="11" y="411"/>
                  </a:lnTo>
                  <a:lnTo>
                    <a:pt x="8" y="414"/>
                  </a:lnTo>
                  <a:lnTo>
                    <a:pt x="12" y="414"/>
                  </a:lnTo>
                  <a:lnTo>
                    <a:pt x="12" y="412"/>
                  </a:lnTo>
                  <a:lnTo>
                    <a:pt x="8" y="412"/>
                  </a:lnTo>
                  <a:lnTo>
                    <a:pt x="9" y="416"/>
                  </a:lnTo>
                  <a:lnTo>
                    <a:pt x="12" y="415"/>
                  </a:lnTo>
                  <a:lnTo>
                    <a:pt x="11" y="411"/>
                  </a:lnTo>
                  <a:lnTo>
                    <a:pt x="11" y="415"/>
                  </a:lnTo>
                  <a:lnTo>
                    <a:pt x="24" y="415"/>
                  </a:lnTo>
                  <a:lnTo>
                    <a:pt x="25" y="408"/>
                  </a:lnTo>
                  <a:lnTo>
                    <a:pt x="22" y="407"/>
                  </a:lnTo>
                  <a:lnTo>
                    <a:pt x="21" y="407"/>
                  </a:lnTo>
                  <a:lnTo>
                    <a:pt x="11" y="406"/>
                  </a:lnTo>
                  <a:lnTo>
                    <a:pt x="11" y="408"/>
                  </a:lnTo>
                  <a:lnTo>
                    <a:pt x="15" y="408"/>
                  </a:lnTo>
                  <a:lnTo>
                    <a:pt x="15" y="407"/>
                  </a:lnTo>
                  <a:lnTo>
                    <a:pt x="11" y="407"/>
                  </a:lnTo>
                  <a:lnTo>
                    <a:pt x="13" y="410"/>
                  </a:lnTo>
                  <a:lnTo>
                    <a:pt x="16" y="407"/>
                  </a:lnTo>
                  <a:lnTo>
                    <a:pt x="16" y="402"/>
                  </a:lnTo>
                  <a:lnTo>
                    <a:pt x="11" y="402"/>
                  </a:lnTo>
                  <a:lnTo>
                    <a:pt x="11" y="405"/>
                  </a:lnTo>
                  <a:lnTo>
                    <a:pt x="15" y="405"/>
                  </a:lnTo>
                  <a:lnTo>
                    <a:pt x="15" y="402"/>
                  </a:lnTo>
                  <a:lnTo>
                    <a:pt x="11" y="402"/>
                  </a:lnTo>
                  <a:lnTo>
                    <a:pt x="11" y="406"/>
                  </a:lnTo>
                  <a:lnTo>
                    <a:pt x="17" y="406"/>
                  </a:lnTo>
                  <a:lnTo>
                    <a:pt x="17" y="398"/>
                  </a:lnTo>
                  <a:lnTo>
                    <a:pt x="15" y="398"/>
                  </a:lnTo>
                  <a:lnTo>
                    <a:pt x="11" y="397"/>
                  </a:lnTo>
                  <a:lnTo>
                    <a:pt x="9" y="399"/>
                  </a:lnTo>
                  <a:lnTo>
                    <a:pt x="12" y="402"/>
                  </a:lnTo>
                  <a:lnTo>
                    <a:pt x="13" y="401"/>
                  </a:lnTo>
                  <a:lnTo>
                    <a:pt x="11" y="398"/>
                  </a:lnTo>
                  <a:lnTo>
                    <a:pt x="11" y="402"/>
                  </a:lnTo>
                  <a:lnTo>
                    <a:pt x="20" y="402"/>
                  </a:lnTo>
                  <a:lnTo>
                    <a:pt x="15" y="396"/>
                  </a:lnTo>
                  <a:lnTo>
                    <a:pt x="13" y="394"/>
                  </a:lnTo>
                  <a:lnTo>
                    <a:pt x="9" y="394"/>
                  </a:lnTo>
                  <a:lnTo>
                    <a:pt x="9" y="397"/>
                  </a:lnTo>
                  <a:lnTo>
                    <a:pt x="11" y="401"/>
                  </a:lnTo>
                  <a:lnTo>
                    <a:pt x="13" y="399"/>
                  </a:lnTo>
                  <a:lnTo>
                    <a:pt x="12" y="396"/>
                  </a:lnTo>
                  <a:lnTo>
                    <a:pt x="12" y="399"/>
                  </a:lnTo>
                  <a:lnTo>
                    <a:pt x="16" y="399"/>
                  </a:lnTo>
                  <a:lnTo>
                    <a:pt x="25" y="398"/>
                  </a:lnTo>
                  <a:lnTo>
                    <a:pt x="28" y="397"/>
                  </a:lnTo>
                  <a:lnTo>
                    <a:pt x="28" y="390"/>
                  </a:lnTo>
                  <a:lnTo>
                    <a:pt x="20" y="390"/>
                  </a:lnTo>
                  <a:lnTo>
                    <a:pt x="20" y="393"/>
                  </a:lnTo>
                  <a:lnTo>
                    <a:pt x="24" y="393"/>
                  </a:lnTo>
                  <a:lnTo>
                    <a:pt x="24" y="389"/>
                  </a:lnTo>
                  <a:lnTo>
                    <a:pt x="13" y="389"/>
                  </a:lnTo>
                  <a:lnTo>
                    <a:pt x="13" y="392"/>
                  </a:lnTo>
                  <a:lnTo>
                    <a:pt x="17" y="392"/>
                  </a:lnTo>
                  <a:lnTo>
                    <a:pt x="17" y="388"/>
                  </a:lnTo>
                  <a:lnTo>
                    <a:pt x="15" y="388"/>
                  </a:lnTo>
                  <a:lnTo>
                    <a:pt x="12" y="386"/>
                  </a:lnTo>
                  <a:lnTo>
                    <a:pt x="11" y="389"/>
                  </a:lnTo>
                  <a:lnTo>
                    <a:pt x="11" y="393"/>
                  </a:lnTo>
                  <a:lnTo>
                    <a:pt x="17" y="393"/>
                  </a:lnTo>
                  <a:lnTo>
                    <a:pt x="17" y="385"/>
                  </a:lnTo>
                  <a:lnTo>
                    <a:pt x="15" y="383"/>
                  </a:lnTo>
                  <a:lnTo>
                    <a:pt x="12" y="385"/>
                  </a:lnTo>
                  <a:lnTo>
                    <a:pt x="16" y="385"/>
                  </a:lnTo>
                  <a:lnTo>
                    <a:pt x="16" y="384"/>
                  </a:lnTo>
                  <a:lnTo>
                    <a:pt x="12" y="384"/>
                  </a:lnTo>
                  <a:lnTo>
                    <a:pt x="13" y="388"/>
                  </a:lnTo>
                  <a:lnTo>
                    <a:pt x="16" y="386"/>
                  </a:lnTo>
                  <a:lnTo>
                    <a:pt x="15" y="383"/>
                  </a:lnTo>
                  <a:lnTo>
                    <a:pt x="15" y="386"/>
                  </a:lnTo>
                  <a:lnTo>
                    <a:pt x="21" y="386"/>
                  </a:lnTo>
                  <a:lnTo>
                    <a:pt x="26" y="385"/>
                  </a:lnTo>
                  <a:lnTo>
                    <a:pt x="26" y="379"/>
                  </a:lnTo>
                  <a:lnTo>
                    <a:pt x="20" y="377"/>
                  </a:lnTo>
                  <a:lnTo>
                    <a:pt x="4" y="377"/>
                  </a:lnTo>
                  <a:lnTo>
                    <a:pt x="4" y="380"/>
                  </a:lnTo>
                  <a:lnTo>
                    <a:pt x="8" y="380"/>
                  </a:lnTo>
                  <a:lnTo>
                    <a:pt x="8" y="379"/>
                  </a:lnTo>
                  <a:lnTo>
                    <a:pt x="4" y="379"/>
                  </a:lnTo>
                  <a:lnTo>
                    <a:pt x="7" y="381"/>
                  </a:lnTo>
                  <a:lnTo>
                    <a:pt x="9" y="379"/>
                  </a:lnTo>
                  <a:lnTo>
                    <a:pt x="9" y="373"/>
                  </a:lnTo>
                  <a:lnTo>
                    <a:pt x="4" y="373"/>
                  </a:lnTo>
                  <a:lnTo>
                    <a:pt x="4" y="376"/>
                  </a:lnTo>
                  <a:lnTo>
                    <a:pt x="5" y="373"/>
                  </a:lnTo>
                  <a:lnTo>
                    <a:pt x="3" y="372"/>
                  </a:lnTo>
                  <a:lnTo>
                    <a:pt x="2" y="375"/>
                  </a:lnTo>
                  <a:lnTo>
                    <a:pt x="3" y="379"/>
                  </a:lnTo>
                  <a:lnTo>
                    <a:pt x="9" y="377"/>
                  </a:lnTo>
                  <a:lnTo>
                    <a:pt x="9" y="376"/>
                  </a:lnTo>
                  <a:lnTo>
                    <a:pt x="9" y="377"/>
                  </a:lnTo>
                  <a:lnTo>
                    <a:pt x="12" y="376"/>
                  </a:lnTo>
                  <a:lnTo>
                    <a:pt x="11" y="372"/>
                  </a:lnTo>
                  <a:lnTo>
                    <a:pt x="11" y="376"/>
                  </a:lnTo>
                  <a:lnTo>
                    <a:pt x="13" y="376"/>
                  </a:lnTo>
                  <a:lnTo>
                    <a:pt x="15" y="370"/>
                  </a:lnTo>
                  <a:lnTo>
                    <a:pt x="8" y="368"/>
                  </a:lnTo>
                  <a:lnTo>
                    <a:pt x="7" y="371"/>
                  </a:lnTo>
                  <a:lnTo>
                    <a:pt x="11" y="371"/>
                  </a:lnTo>
                  <a:lnTo>
                    <a:pt x="11" y="370"/>
                  </a:lnTo>
                  <a:lnTo>
                    <a:pt x="7" y="370"/>
                  </a:lnTo>
                  <a:lnTo>
                    <a:pt x="7" y="373"/>
                  </a:lnTo>
                  <a:lnTo>
                    <a:pt x="16" y="373"/>
                  </a:lnTo>
                  <a:lnTo>
                    <a:pt x="11" y="367"/>
                  </a:lnTo>
                  <a:lnTo>
                    <a:pt x="9" y="366"/>
                  </a:lnTo>
                  <a:lnTo>
                    <a:pt x="7" y="368"/>
                  </a:lnTo>
                  <a:lnTo>
                    <a:pt x="11" y="368"/>
                  </a:lnTo>
                  <a:lnTo>
                    <a:pt x="11" y="366"/>
                  </a:lnTo>
                  <a:lnTo>
                    <a:pt x="8" y="363"/>
                  </a:lnTo>
                  <a:lnTo>
                    <a:pt x="5" y="366"/>
                  </a:lnTo>
                  <a:lnTo>
                    <a:pt x="9" y="366"/>
                  </a:lnTo>
                  <a:lnTo>
                    <a:pt x="9" y="362"/>
                  </a:lnTo>
                  <a:lnTo>
                    <a:pt x="4" y="362"/>
                  </a:lnTo>
                  <a:lnTo>
                    <a:pt x="4" y="364"/>
                  </a:lnTo>
                  <a:lnTo>
                    <a:pt x="8" y="364"/>
                  </a:lnTo>
                  <a:lnTo>
                    <a:pt x="8" y="363"/>
                  </a:lnTo>
                  <a:lnTo>
                    <a:pt x="4" y="363"/>
                  </a:lnTo>
                  <a:lnTo>
                    <a:pt x="4" y="367"/>
                  </a:lnTo>
                  <a:lnTo>
                    <a:pt x="8" y="367"/>
                  </a:lnTo>
                  <a:lnTo>
                    <a:pt x="13" y="366"/>
                  </a:lnTo>
                  <a:lnTo>
                    <a:pt x="20" y="364"/>
                  </a:lnTo>
                  <a:lnTo>
                    <a:pt x="18" y="358"/>
                  </a:lnTo>
                  <a:lnTo>
                    <a:pt x="13" y="358"/>
                  </a:lnTo>
                  <a:lnTo>
                    <a:pt x="13" y="361"/>
                  </a:lnTo>
                  <a:lnTo>
                    <a:pt x="15" y="358"/>
                  </a:lnTo>
                  <a:lnTo>
                    <a:pt x="9" y="357"/>
                  </a:lnTo>
                  <a:lnTo>
                    <a:pt x="8" y="359"/>
                  </a:lnTo>
                  <a:lnTo>
                    <a:pt x="11" y="362"/>
                  </a:lnTo>
                  <a:lnTo>
                    <a:pt x="12" y="361"/>
                  </a:lnTo>
                  <a:lnTo>
                    <a:pt x="9" y="358"/>
                  </a:lnTo>
                  <a:lnTo>
                    <a:pt x="11" y="362"/>
                  </a:lnTo>
                  <a:lnTo>
                    <a:pt x="15" y="361"/>
                  </a:lnTo>
                  <a:lnTo>
                    <a:pt x="13" y="354"/>
                  </a:lnTo>
                  <a:lnTo>
                    <a:pt x="7" y="354"/>
                  </a:lnTo>
                  <a:lnTo>
                    <a:pt x="7" y="357"/>
                  </a:lnTo>
                  <a:lnTo>
                    <a:pt x="11" y="357"/>
                  </a:lnTo>
                  <a:lnTo>
                    <a:pt x="11" y="355"/>
                  </a:lnTo>
                  <a:lnTo>
                    <a:pt x="7" y="355"/>
                  </a:lnTo>
                  <a:lnTo>
                    <a:pt x="8" y="359"/>
                  </a:lnTo>
                  <a:lnTo>
                    <a:pt x="11" y="358"/>
                  </a:lnTo>
                  <a:lnTo>
                    <a:pt x="9" y="354"/>
                  </a:lnTo>
                  <a:lnTo>
                    <a:pt x="9" y="358"/>
                  </a:lnTo>
                  <a:lnTo>
                    <a:pt x="16" y="358"/>
                  </a:lnTo>
                  <a:lnTo>
                    <a:pt x="16" y="350"/>
                  </a:lnTo>
                  <a:lnTo>
                    <a:pt x="11" y="350"/>
                  </a:lnTo>
                  <a:lnTo>
                    <a:pt x="11" y="353"/>
                  </a:lnTo>
                  <a:lnTo>
                    <a:pt x="12" y="350"/>
                  </a:lnTo>
                  <a:lnTo>
                    <a:pt x="8" y="349"/>
                  </a:lnTo>
                  <a:lnTo>
                    <a:pt x="7" y="351"/>
                  </a:lnTo>
                  <a:lnTo>
                    <a:pt x="7" y="355"/>
                  </a:lnTo>
                  <a:lnTo>
                    <a:pt x="16" y="355"/>
                  </a:lnTo>
                  <a:lnTo>
                    <a:pt x="16" y="349"/>
                  </a:lnTo>
                  <a:lnTo>
                    <a:pt x="13" y="346"/>
                  </a:lnTo>
                  <a:lnTo>
                    <a:pt x="11" y="349"/>
                  </a:lnTo>
                  <a:lnTo>
                    <a:pt x="13" y="351"/>
                  </a:lnTo>
                  <a:lnTo>
                    <a:pt x="15" y="350"/>
                  </a:lnTo>
                  <a:lnTo>
                    <a:pt x="17" y="346"/>
                  </a:lnTo>
                  <a:lnTo>
                    <a:pt x="13" y="345"/>
                  </a:lnTo>
                  <a:lnTo>
                    <a:pt x="11" y="344"/>
                  </a:lnTo>
                  <a:lnTo>
                    <a:pt x="9" y="346"/>
                  </a:lnTo>
                  <a:lnTo>
                    <a:pt x="11" y="350"/>
                  </a:lnTo>
                  <a:lnTo>
                    <a:pt x="16" y="348"/>
                  </a:lnTo>
                  <a:lnTo>
                    <a:pt x="16" y="344"/>
                  </a:lnTo>
                  <a:lnTo>
                    <a:pt x="12" y="344"/>
                  </a:lnTo>
                  <a:lnTo>
                    <a:pt x="12" y="348"/>
                  </a:lnTo>
                  <a:lnTo>
                    <a:pt x="16" y="348"/>
                  </a:lnTo>
                  <a:lnTo>
                    <a:pt x="25" y="346"/>
                  </a:lnTo>
                  <a:lnTo>
                    <a:pt x="24" y="342"/>
                  </a:lnTo>
                  <a:lnTo>
                    <a:pt x="24" y="346"/>
                  </a:lnTo>
                  <a:lnTo>
                    <a:pt x="30" y="346"/>
                  </a:lnTo>
                  <a:lnTo>
                    <a:pt x="30" y="338"/>
                  </a:lnTo>
                  <a:lnTo>
                    <a:pt x="28" y="338"/>
                  </a:lnTo>
                  <a:lnTo>
                    <a:pt x="21" y="337"/>
                  </a:lnTo>
                  <a:lnTo>
                    <a:pt x="16" y="337"/>
                  </a:lnTo>
                  <a:lnTo>
                    <a:pt x="16" y="340"/>
                  </a:lnTo>
                  <a:lnTo>
                    <a:pt x="20" y="340"/>
                  </a:lnTo>
                  <a:lnTo>
                    <a:pt x="20" y="336"/>
                  </a:lnTo>
                  <a:lnTo>
                    <a:pt x="15" y="336"/>
                  </a:lnTo>
                  <a:lnTo>
                    <a:pt x="15" y="338"/>
                  </a:lnTo>
                  <a:lnTo>
                    <a:pt x="17" y="336"/>
                  </a:lnTo>
                  <a:lnTo>
                    <a:pt x="16" y="335"/>
                  </a:lnTo>
                  <a:lnTo>
                    <a:pt x="13" y="337"/>
                  </a:lnTo>
                  <a:lnTo>
                    <a:pt x="13" y="341"/>
                  </a:lnTo>
                  <a:lnTo>
                    <a:pt x="20" y="341"/>
                  </a:lnTo>
                  <a:lnTo>
                    <a:pt x="20" y="335"/>
                  </a:lnTo>
                  <a:lnTo>
                    <a:pt x="17" y="332"/>
                  </a:lnTo>
                  <a:lnTo>
                    <a:pt x="13" y="332"/>
                  </a:lnTo>
                  <a:lnTo>
                    <a:pt x="13" y="335"/>
                  </a:lnTo>
                  <a:lnTo>
                    <a:pt x="16" y="337"/>
                  </a:lnTo>
                  <a:lnTo>
                    <a:pt x="17" y="336"/>
                  </a:lnTo>
                  <a:lnTo>
                    <a:pt x="15" y="333"/>
                  </a:lnTo>
                  <a:lnTo>
                    <a:pt x="15" y="337"/>
                  </a:lnTo>
                  <a:lnTo>
                    <a:pt x="21" y="337"/>
                  </a:lnTo>
                  <a:lnTo>
                    <a:pt x="21" y="329"/>
                  </a:lnTo>
                  <a:lnTo>
                    <a:pt x="16" y="329"/>
                  </a:lnTo>
                  <a:lnTo>
                    <a:pt x="16" y="332"/>
                  </a:lnTo>
                  <a:lnTo>
                    <a:pt x="17" y="329"/>
                  </a:lnTo>
                  <a:lnTo>
                    <a:pt x="15" y="328"/>
                  </a:lnTo>
                  <a:lnTo>
                    <a:pt x="13" y="331"/>
                  </a:lnTo>
                  <a:lnTo>
                    <a:pt x="15" y="335"/>
                  </a:lnTo>
                  <a:lnTo>
                    <a:pt x="20" y="332"/>
                  </a:lnTo>
                  <a:lnTo>
                    <a:pt x="20" y="324"/>
                  </a:lnTo>
                  <a:lnTo>
                    <a:pt x="17" y="324"/>
                  </a:lnTo>
                  <a:lnTo>
                    <a:pt x="15" y="323"/>
                  </a:lnTo>
                  <a:lnTo>
                    <a:pt x="13" y="326"/>
                  </a:lnTo>
                  <a:lnTo>
                    <a:pt x="16" y="328"/>
                  </a:lnTo>
                  <a:lnTo>
                    <a:pt x="17" y="327"/>
                  </a:lnTo>
                  <a:lnTo>
                    <a:pt x="15" y="324"/>
                  </a:lnTo>
                  <a:lnTo>
                    <a:pt x="15" y="328"/>
                  </a:lnTo>
                  <a:lnTo>
                    <a:pt x="21" y="328"/>
                  </a:lnTo>
                  <a:lnTo>
                    <a:pt x="21" y="323"/>
                  </a:lnTo>
                  <a:lnTo>
                    <a:pt x="17" y="323"/>
                  </a:lnTo>
                  <a:lnTo>
                    <a:pt x="17" y="327"/>
                  </a:lnTo>
                  <a:lnTo>
                    <a:pt x="29" y="326"/>
                  </a:lnTo>
                  <a:lnTo>
                    <a:pt x="30" y="324"/>
                  </a:lnTo>
                  <a:lnTo>
                    <a:pt x="30" y="326"/>
                  </a:lnTo>
                  <a:lnTo>
                    <a:pt x="33" y="324"/>
                  </a:lnTo>
                  <a:lnTo>
                    <a:pt x="31" y="318"/>
                  </a:lnTo>
                  <a:lnTo>
                    <a:pt x="20" y="318"/>
                  </a:lnTo>
                  <a:lnTo>
                    <a:pt x="20" y="320"/>
                  </a:lnTo>
                  <a:lnTo>
                    <a:pt x="24" y="320"/>
                  </a:lnTo>
                  <a:lnTo>
                    <a:pt x="24" y="316"/>
                  </a:lnTo>
                  <a:lnTo>
                    <a:pt x="17" y="316"/>
                  </a:lnTo>
                  <a:lnTo>
                    <a:pt x="17" y="319"/>
                  </a:lnTo>
                  <a:lnTo>
                    <a:pt x="21" y="319"/>
                  </a:lnTo>
                  <a:lnTo>
                    <a:pt x="21" y="316"/>
                  </a:lnTo>
                  <a:lnTo>
                    <a:pt x="17" y="316"/>
                  </a:lnTo>
                  <a:lnTo>
                    <a:pt x="20" y="319"/>
                  </a:lnTo>
                  <a:lnTo>
                    <a:pt x="26" y="313"/>
                  </a:lnTo>
                  <a:lnTo>
                    <a:pt x="16" y="313"/>
                  </a:lnTo>
                  <a:lnTo>
                    <a:pt x="16" y="315"/>
                  </a:lnTo>
                  <a:lnTo>
                    <a:pt x="17" y="313"/>
                  </a:lnTo>
                  <a:lnTo>
                    <a:pt x="15" y="311"/>
                  </a:lnTo>
                  <a:lnTo>
                    <a:pt x="13" y="314"/>
                  </a:lnTo>
                  <a:lnTo>
                    <a:pt x="13" y="318"/>
                  </a:lnTo>
                  <a:lnTo>
                    <a:pt x="17" y="318"/>
                  </a:lnTo>
                  <a:lnTo>
                    <a:pt x="22" y="315"/>
                  </a:lnTo>
                  <a:lnTo>
                    <a:pt x="22" y="309"/>
                  </a:lnTo>
                  <a:lnTo>
                    <a:pt x="16" y="309"/>
                  </a:lnTo>
                  <a:lnTo>
                    <a:pt x="16" y="311"/>
                  </a:lnTo>
                  <a:lnTo>
                    <a:pt x="18" y="314"/>
                  </a:lnTo>
                  <a:lnTo>
                    <a:pt x="20" y="313"/>
                  </a:lnTo>
                  <a:lnTo>
                    <a:pt x="17" y="310"/>
                  </a:lnTo>
                  <a:lnTo>
                    <a:pt x="18" y="314"/>
                  </a:lnTo>
                  <a:lnTo>
                    <a:pt x="21" y="313"/>
                  </a:lnTo>
                  <a:lnTo>
                    <a:pt x="25" y="310"/>
                  </a:lnTo>
                  <a:lnTo>
                    <a:pt x="22" y="306"/>
                  </a:lnTo>
                  <a:lnTo>
                    <a:pt x="21" y="305"/>
                  </a:lnTo>
                  <a:lnTo>
                    <a:pt x="17" y="305"/>
                  </a:lnTo>
                  <a:lnTo>
                    <a:pt x="17" y="307"/>
                  </a:lnTo>
                  <a:lnTo>
                    <a:pt x="21" y="307"/>
                  </a:lnTo>
                  <a:lnTo>
                    <a:pt x="21" y="304"/>
                  </a:lnTo>
                  <a:lnTo>
                    <a:pt x="16" y="304"/>
                  </a:lnTo>
                  <a:lnTo>
                    <a:pt x="16" y="306"/>
                  </a:lnTo>
                  <a:lnTo>
                    <a:pt x="17" y="310"/>
                  </a:lnTo>
                  <a:lnTo>
                    <a:pt x="22" y="309"/>
                  </a:lnTo>
                  <a:lnTo>
                    <a:pt x="21" y="305"/>
                  </a:lnTo>
                  <a:lnTo>
                    <a:pt x="21" y="309"/>
                  </a:lnTo>
                  <a:lnTo>
                    <a:pt x="38" y="309"/>
                  </a:lnTo>
                  <a:lnTo>
                    <a:pt x="38" y="301"/>
                  </a:lnTo>
                  <a:lnTo>
                    <a:pt x="22" y="301"/>
                  </a:lnTo>
                  <a:lnTo>
                    <a:pt x="22" y="304"/>
                  </a:lnTo>
                  <a:lnTo>
                    <a:pt x="24" y="301"/>
                  </a:lnTo>
                  <a:lnTo>
                    <a:pt x="17" y="300"/>
                  </a:lnTo>
                  <a:lnTo>
                    <a:pt x="16" y="302"/>
                  </a:lnTo>
                  <a:lnTo>
                    <a:pt x="20" y="302"/>
                  </a:lnTo>
                  <a:lnTo>
                    <a:pt x="20" y="298"/>
                  </a:lnTo>
                  <a:lnTo>
                    <a:pt x="15" y="298"/>
                  </a:lnTo>
                  <a:lnTo>
                    <a:pt x="15" y="301"/>
                  </a:lnTo>
                  <a:lnTo>
                    <a:pt x="17" y="304"/>
                  </a:lnTo>
                  <a:lnTo>
                    <a:pt x="24" y="297"/>
                  </a:lnTo>
                  <a:lnTo>
                    <a:pt x="15" y="297"/>
                  </a:lnTo>
                  <a:lnTo>
                    <a:pt x="15" y="300"/>
                  </a:lnTo>
                  <a:lnTo>
                    <a:pt x="18" y="300"/>
                  </a:lnTo>
                  <a:lnTo>
                    <a:pt x="18" y="297"/>
                  </a:lnTo>
                  <a:lnTo>
                    <a:pt x="16" y="294"/>
                  </a:lnTo>
                  <a:lnTo>
                    <a:pt x="13" y="297"/>
                  </a:lnTo>
                  <a:lnTo>
                    <a:pt x="17" y="297"/>
                  </a:lnTo>
                  <a:lnTo>
                    <a:pt x="17" y="296"/>
                  </a:lnTo>
                  <a:lnTo>
                    <a:pt x="13" y="296"/>
                  </a:lnTo>
                  <a:lnTo>
                    <a:pt x="13" y="300"/>
                  </a:lnTo>
                  <a:lnTo>
                    <a:pt x="22" y="300"/>
                  </a:lnTo>
                  <a:lnTo>
                    <a:pt x="17" y="293"/>
                  </a:lnTo>
                  <a:lnTo>
                    <a:pt x="15" y="291"/>
                  </a:lnTo>
                  <a:lnTo>
                    <a:pt x="12" y="293"/>
                  </a:lnTo>
                  <a:lnTo>
                    <a:pt x="16" y="293"/>
                  </a:lnTo>
                  <a:lnTo>
                    <a:pt x="16" y="292"/>
                  </a:lnTo>
                  <a:lnTo>
                    <a:pt x="12" y="292"/>
                  </a:lnTo>
                  <a:lnTo>
                    <a:pt x="12" y="296"/>
                  </a:lnTo>
                  <a:lnTo>
                    <a:pt x="24" y="296"/>
                  </a:lnTo>
                  <a:lnTo>
                    <a:pt x="24" y="291"/>
                  </a:lnTo>
                  <a:lnTo>
                    <a:pt x="20" y="291"/>
                  </a:lnTo>
                  <a:lnTo>
                    <a:pt x="21" y="294"/>
                  </a:lnTo>
                  <a:lnTo>
                    <a:pt x="24" y="293"/>
                  </a:lnTo>
                  <a:lnTo>
                    <a:pt x="24" y="287"/>
                  </a:lnTo>
                  <a:lnTo>
                    <a:pt x="15" y="285"/>
                  </a:lnTo>
                  <a:lnTo>
                    <a:pt x="13" y="288"/>
                  </a:lnTo>
                  <a:lnTo>
                    <a:pt x="13" y="292"/>
                  </a:lnTo>
                  <a:lnTo>
                    <a:pt x="21" y="292"/>
                  </a:lnTo>
                  <a:lnTo>
                    <a:pt x="21" y="284"/>
                  </a:lnTo>
                  <a:lnTo>
                    <a:pt x="16" y="284"/>
                  </a:lnTo>
                  <a:lnTo>
                    <a:pt x="16" y="287"/>
                  </a:lnTo>
                  <a:lnTo>
                    <a:pt x="18" y="284"/>
                  </a:lnTo>
                  <a:lnTo>
                    <a:pt x="17" y="283"/>
                  </a:lnTo>
                  <a:lnTo>
                    <a:pt x="15" y="285"/>
                  </a:lnTo>
                  <a:lnTo>
                    <a:pt x="16" y="289"/>
                  </a:lnTo>
                  <a:lnTo>
                    <a:pt x="21" y="287"/>
                  </a:lnTo>
                  <a:lnTo>
                    <a:pt x="21" y="280"/>
                  </a:lnTo>
                  <a:lnTo>
                    <a:pt x="15" y="280"/>
                  </a:lnTo>
                  <a:lnTo>
                    <a:pt x="15" y="283"/>
                  </a:lnTo>
                  <a:lnTo>
                    <a:pt x="18" y="283"/>
                  </a:lnTo>
                  <a:lnTo>
                    <a:pt x="18" y="279"/>
                  </a:lnTo>
                  <a:lnTo>
                    <a:pt x="12" y="279"/>
                  </a:lnTo>
                  <a:lnTo>
                    <a:pt x="12" y="281"/>
                  </a:lnTo>
                  <a:lnTo>
                    <a:pt x="16" y="281"/>
                  </a:lnTo>
                  <a:lnTo>
                    <a:pt x="16" y="280"/>
                  </a:lnTo>
                  <a:lnTo>
                    <a:pt x="12" y="280"/>
                  </a:lnTo>
                  <a:lnTo>
                    <a:pt x="12" y="284"/>
                  </a:lnTo>
                  <a:lnTo>
                    <a:pt x="15" y="284"/>
                  </a:lnTo>
                  <a:lnTo>
                    <a:pt x="17" y="283"/>
                  </a:lnTo>
                  <a:lnTo>
                    <a:pt x="24" y="279"/>
                  </a:lnTo>
                  <a:lnTo>
                    <a:pt x="17" y="276"/>
                  </a:lnTo>
                  <a:lnTo>
                    <a:pt x="15" y="275"/>
                  </a:lnTo>
                  <a:lnTo>
                    <a:pt x="13" y="278"/>
                  </a:lnTo>
                  <a:lnTo>
                    <a:pt x="17" y="278"/>
                  </a:lnTo>
                  <a:lnTo>
                    <a:pt x="17" y="274"/>
                  </a:lnTo>
                  <a:lnTo>
                    <a:pt x="15" y="274"/>
                  </a:lnTo>
                  <a:lnTo>
                    <a:pt x="12" y="272"/>
                  </a:lnTo>
                  <a:lnTo>
                    <a:pt x="11" y="275"/>
                  </a:lnTo>
                  <a:lnTo>
                    <a:pt x="12" y="279"/>
                  </a:lnTo>
                  <a:lnTo>
                    <a:pt x="15" y="278"/>
                  </a:lnTo>
                  <a:lnTo>
                    <a:pt x="13" y="274"/>
                  </a:lnTo>
                  <a:lnTo>
                    <a:pt x="13" y="278"/>
                  </a:lnTo>
                  <a:lnTo>
                    <a:pt x="22" y="278"/>
                  </a:lnTo>
                  <a:lnTo>
                    <a:pt x="22" y="272"/>
                  </a:lnTo>
                  <a:lnTo>
                    <a:pt x="18" y="272"/>
                  </a:lnTo>
                  <a:lnTo>
                    <a:pt x="18" y="276"/>
                  </a:lnTo>
                  <a:lnTo>
                    <a:pt x="28" y="276"/>
                  </a:lnTo>
                  <a:lnTo>
                    <a:pt x="31" y="275"/>
                  </a:lnTo>
                  <a:lnTo>
                    <a:pt x="30" y="269"/>
                  </a:lnTo>
                  <a:lnTo>
                    <a:pt x="28" y="269"/>
                  </a:lnTo>
                  <a:lnTo>
                    <a:pt x="17" y="267"/>
                  </a:lnTo>
                  <a:lnTo>
                    <a:pt x="17" y="270"/>
                  </a:lnTo>
                  <a:lnTo>
                    <a:pt x="18" y="267"/>
                  </a:lnTo>
                  <a:lnTo>
                    <a:pt x="12" y="266"/>
                  </a:lnTo>
                  <a:lnTo>
                    <a:pt x="11" y="269"/>
                  </a:lnTo>
                  <a:lnTo>
                    <a:pt x="15" y="269"/>
                  </a:lnTo>
                  <a:lnTo>
                    <a:pt x="15" y="265"/>
                  </a:lnTo>
                  <a:lnTo>
                    <a:pt x="12" y="262"/>
                  </a:lnTo>
                  <a:lnTo>
                    <a:pt x="8" y="262"/>
                  </a:lnTo>
                  <a:lnTo>
                    <a:pt x="8" y="265"/>
                  </a:lnTo>
                  <a:lnTo>
                    <a:pt x="12" y="265"/>
                  </a:lnTo>
                  <a:lnTo>
                    <a:pt x="12" y="262"/>
                  </a:lnTo>
                  <a:lnTo>
                    <a:pt x="8" y="262"/>
                  </a:lnTo>
                  <a:lnTo>
                    <a:pt x="8" y="266"/>
                  </a:lnTo>
                  <a:lnTo>
                    <a:pt x="13" y="266"/>
                  </a:lnTo>
                  <a:lnTo>
                    <a:pt x="16" y="265"/>
                  </a:lnTo>
                  <a:lnTo>
                    <a:pt x="15" y="261"/>
                  </a:lnTo>
                  <a:lnTo>
                    <a:pt x="15" y="265"/>
                  </a:lnTo>
                  <a:lnTo>
                    <a:pt x="16" y="265"/>
                  </a:lnTo>
                  <a:lnTo>
                    <a:pt x="17" y="258"/>
                  </a:lnTo>
                  <a:lnTo>
                    <a:pt x="15" y="257"/>
                  </a:lnTo>
                  <a:lnTo>
                    <a:pt x="12" y="257"/>
                  </a:lnTo>
                  <a:lnTo>
                    <a:pt x="12" y="259"/>
                  </a:lnTo>
                  <a:lnTo>
                    <a:pt x="16" y="259"/>
                  </a:lnTo>
                  <a:lnTo>
                    <a:pt x="16" y="257"/>
                  </a:lnTo>
                  <a:lnTo>
                    <a:pt x="12" y="257"/>
                  </a:lnTo>
                  <a:lnTo>
                    <a:pt x="12" y="261"/>
                  </a:lnTo>
                  <a:lnTo>
                    <a:pt x="21" y="261"/>
                  </a:lnTo>
                  <a:lnTo>
                    <a:pt x="16" y="254"/>
                  </a:lnTo>
                  <a:lnTo>
                    <a:pt x="13" y="252"/>
                  </a:lnTo>
                  <a:lnTo>
                    <a:pt x="11" y="254"/>
                  </a:lnTo>
                  <a:lnTo>
                    <a:pt x="15" y="254"/>
                  </a:lnTo>
                  <a:lnTo>
                    <a:pt x="15" y="250"/>
                  </a:lnTo>
                  <a:lnTo>
                    <a:pt x="11" y="250"/>
                  </a:lnTo>
                  <a:lnTo>
                    <a:pt x="11" y="254"/>
                  </a:lnTo>
                  <a:lnTo>
                    <a:pt x="15" y="254"/>
                  </a:lnTo>
                  <a:lnTo>
                    <a:pt x="20" y="253"/>
                  </a:lnTo>
                  <a:lnTo>
                    <a:pt x="18" y="249"/>
                  </a:lnTo>
                  <a:lnTo>
                    <a:pt x="18" y="253"/>
                  </a:lnTo>
                  <a:lnTo>
                    <a:pt x="22" y="253"/>
                  </a:lnTo>
                  <a:lnTo>
                    <a:pt x="24" y="247"/>
                  </a:lnTo>
                  <a:lnTo>
                    <a:pt x="16" y="245"/>
                  </a:lnTo>
                  <a:lnTo>
                    <a:pt x="15" y="248"/>
                  </a:lnTo>
                  <a:lnTo>
                    <a:pt x="17" y="245"/>
                  </a:lnTo>
                  <a:lnTo>
                    <a:pt x="16" y="244"/>
                  </a:lnTo>
                  <a:lnTo>
                    <a:pt x="13" y="247"/>
                  </a:lnTo>
                  <a:lnTo>
                    <a:pt x="16" y="249"/>
                  </a:lnTo>
                  <a:lnTo>
                    <a:pt x="18" y="247"/>
                  </a:lnTo>
                  <a:lnTo>
                    <a:pt x="18" y="243"/>
                  </a:lnTo>
                  <a:lnTo>
                    <a:pt x="16" y="240"/>
                  </a:lnTo>
                  <a:lnTo>
                    <a:pt x="12" y="240"/>
                  </a:lnTo>
                  <a:lnTo>
                    <a:pt x="12" y="243"/>
                  </a:lnTo>
                  <a:lnTo>
                    <a:pt x="16" y="243"/>
                  </a:lnTo>
                  <a:lnTo>
                    <a:pt x="16" y="239"/>
                  </a:lnTo>
                  <a:lnTo>
                    <a:pt x="11" y="239"/>
                  </a:lnTo>
                  <a:lnTo>
                    <a:pt x="11" y="241"/>
                  </a:lnTo>
                  <a:lnTo>
                    <a:pt x="15" y="241"/>
                  </a:lnTo>
                  <a:lnTo>
                    <a:pt x="15" y="240"/>
                  </a:lnTo>
                  <a:lnTo>
                    <a:pt x="11" y="240"/>
                  </a:lnTo>
                  <a:lnTo>
                    <a:pt x="11" y="244"/>
                  </a:lnTo>
                  <a:lnTo>
                    <a:pt x="17" y="244"/>
                  </a:lnTo>
                  <a:lnTo>
                    <a:pt x="17" y="239"/>
                  </a:lnTo>
                  <a:lnTo>
                    <a:pt x="13" y="239"/>
                  </a:lnTo>
                  <a:lnTo>
                    <a:pt x="13" y="243"/>
                  </a:lnTo>
                  <a:lnTo>
                    <a:pt x="22" y="243"/>
                  </a:lnTo>
                  <a:lnTo>
                    <a:pt x="28" y="240"/>
                  </a:lnTo>
                  <a:lnTo>
                    <a:pt x="28" y="234"/>
                  </a:lnTo>
                  <a:lnTo>
                    <a:pt x="17" y="234"/>
                  </a:lnTo>
                  <a:lnTo>
                    <a:pt x="17" y="236"/>
                  </a:lnTo>
                  <a:lnTo>
                    <a:pt x="21" y="236"/>
                  </a:lnTo>
                  <a:lnTo>
                    <a:pt x="21" y="235"/>
                  </a:lnTo>
                  <a:lnTo>
                    <a:pt x="17" y="235"/>
                  </a:lnTo>
                  <a:lnTo>
                    <a:pt x="20" y="237"/>
                  </a:lnTo>
                  <a:lnTo>
                    <a:pt x="24" y="234"/>
                  </a:lnTo>
                  <a:lnTo>
                    <a:pt x="20" y="230"/>
                  </a:lnTo>
                  <a:lnTo>
                    <a:pt x="17" y="232"/>
                  </a:lnTo>
                  <a:lnTo>
                    <a:pt x="21" y="232"/>
                  </a:lnTo>
                  <a:lnTo>
                    <a:pt x="21" y="226"/>
                  </a:lnTo>
                  <a:lnTo>
                    <a:pt x="17" y="226"/>
                  </a:lnTo>
                  <a:lnTo>
                    <a:pt x="17" y="230"/>
                  </a:lnTo>
                  <a:lnTo>
                    <a:pt x="18" y="230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5" y="224"/>
                  </a:lnTo>
                  <a:lnTo>
                    <a:pt x="16" y="228"/>
                  </a:lnTo>
                  <a:lnTo>
                    <a:pt x="21" y="226"/>
                  </a:lnTo>
                  <a:lnTo>
                    <a:pt x="21" y="222"/>
                  </a:lnTo>
                  <a:lnTo>
                    <a:pt x="17" y="222"/>
                  </a:lnTo>
                  <a:lnTo>
                    <a:pt x="17" y="226"/>
                  </a:lnTo>
                  <a:lnTo>
                    <a:pt x="30" y="226"/>
                  </a:lnTo>
                  <a:lnTo>
                    <a:pt x="30" y="217"/>
                  </a:lnTo>
                  <a:lnTo>
                    <a:pt x="28" y="217"/>
                  </a:lnTo>
                  <a:lnTo>
                    <a:pt x="25" y="215"/>
                  </a:lnTo>
                  <a:lnTo>
                    <a:pt x="21" y="215"/>
                  </a:lnTo>
                  <a:lnTo>
                    <a:pt x="21" y="218"/>
                  </a:lnTo>
                  <a:lnTo>
                    <a:pt x="25" y="218"/>
                  </a:lnTo>
                  <a:lnTo>
                    <a:pt x="25" y="215"/>
                  </a:lnTo>
                  <a:lnTo>
                    <a:pt x="21" y="215"/>
                  </a:lnTo>
                  <a:lnTo>
                    <a:pt x="22" y="219"/>
                  </a:lnTo>
                  <a:lnTo>
                    <a:pt x="25" y="218"/>
                  </a:lnTo>
                  <a:lnTo>
                    <a:pt x="29" y="215"/>
                  </a:lnTo>
                  <a:lnTo>
                    <a:pt x="26" y="212"/>
                  </a:lnTo>
                  <a:lnTo>
                    <a:pt x="24" y="209"/>
                  </a:lnTo>
                  <a:lnTo>
                    <a:pt x="21" y="212"/>
                  </a:lnTo>
                  <a:lnTo>
                    <a:pt x="25" y="212"/>
                  </a:lnTo>
                  <a:lnTo>
                    <a:pt x="25" y="210"/>
                  </a:lnTo>
                  <a:lnTo>
                    <a:pt x="21" y="210"/>
                  </a:lnTo>
                  <a:lnTo>
                    <a:pt x="21" y="214"/>
                  </a:lnTo>
                  <a:lnTo>
                    <a:pt x="28" y="214"/>
                  </a:lnTo>
                  <a:lnTo>
                    <a:pt x="28" y="206"/>
                  </a:lnTo>
                  <a:lnTo>
                    <a:pt x="25" y="206"/>
                  </a:lnTo>
                  <a:lnTo>
                    <a:pt x="21" y="205"/>
                  </a:lnTo>
                  <a:lnTo>
                    <a:pt x="20" y="208"/>
                  </a:lnTo>
                  <a:lnTo>
                    <a:pt x="21" y="212"/>
                  </a:lnTo>
                  <a:lnTo>
                    <a:pt x="25" y="210"/>
                  </a:lnTo>
                  <a:lnTo>
                    <a:pt x="31" y="209"/>
                  </a:lnTo>
                  <a:lnTo>
                    <a:pt x="30" y="205"/>
                  </a:lnTo>
                  <a:lnTo>
                    <a:pt x="30" y="209"/>
                  </a:lnTo>
                  <a:lnTo>
                    <a:pt x="38" y="209"/>
                  </a:lnTo>
                  <a:lnTo>
                    <a:pt x="42" y="208"/>
                  </a:lnTo>
                  <a:lnTo>
                    <a:pt x="40" y="201"/>
                  </a:lnTo>
                  <a:lnTo>
                    <a:pt x="34" y="201"/>
                  </a:lnTo>
                  <a:lnTo>
                    <a:pt x="34" y="204"/>
                  </a:lnTo>
                  <a:lnTo>
                    <a:pt x="35" y="201"/>
                  </a:lnTo>
                  <a:lnTo>
                    <a:pt x="26" y="200"/>
                  </a:lnTo>
                  <a:lnTo>
                    <a:pt x="24" y="200"/>
                  </a:lnTo>
                  <a:lnTo>
                    <a:pt x="24" y="202"/>
                  </a:lnTo>
                  <a:lnTo>
                    <a:pt x="25" y="206"/>
                  </a:lnTo>
                  <a:lnTo>
                    <a:pt x="30" y="204"/>
                  </a:lnTo>
                  <a:lnTo>
                    <a:pt x="30" y="197"/>
                  </a:lnTo>
                  <a:lnTo>
                    <a:pt x="25" y="197"/>
                  </a:lnTo>
                  <a:lnTo>
                    <a:pt x="25" y="200"/>
                  </a:lnTo>
                  <a:lnTo>
                    <a:pt x="26" y="204"/>
                  </a:lnTo>
                  <a:lnTo>
                    <a:pt x="31" y="201"/>
                  </a:lnTo>
                  <a:lnTo>
                    <a:pt x="31" y="197"/>
                  </a:lnTo>
                  <a:lnTo>
                    <a:pt x="28" y="197"/>
                  </a:lnTo>
                  <a:lnTo>
                    <a:pt x="28" y="201"/>
                  </a:lnTo>
                  <a:lnTo>
                    <a:pt x="39" y="201"/>
                  </a:lnTo>
                  <a:lnTo>
                    <a:pt x="34" y="195"/>
                  </a:lnTo>
                  <a:lnTo>
                    <a:pt x="33" y="193"/>
                  </a:lnTo>
                  <a:lnTo>
                    <a:pt x="25" y="193"/>
                  </a:lnTo>
                  <a:lnTo>
                    <a:pt x="25" y="196"/>
                  </a:lnTo>
                  <a:lnTo>
                    <a:pt x="29" y="196"/>
                  </a:lnTo>
                  <a:lnTo>
                    <a:pt x="29" y="195"/>
                  </a:lnTo>
                  <a:lnTo>
                    <a:pt x="25" y="195"/>
                  </a:lnTo>
                  <a:lnTo>
                    <a:pt x="25" y="199"/>
                  </a:lnTo>
                  <a:lnTo>
                    <a:pt x="30" y="199"/>
                  </a:lnTo>
                  <a:lnTo>
                    <a:pt x="30" y="191"/>
                  </a:lnTo>
                  <a:lnTo>
                    <a:pt x="24" y="191"/>
                  </a:lnTo>
                  <a:lnTo>
                    <a:pt x="24" y="193"/>
                  </a:lnTo>
                  <a:lnTo>
                    <a:pt x="28" y="193"/>
                  </a:lnTo>
                  <a:lnTo>
                    <a:pt x="28" y="192"/>
                  </a:lnTo>
                  <a:lnTo>
                    <a:pt x="24" y="192"/>
                  </a:lnTo>
                  <a:lnTo>
                    <a:pt x="25" y="196"/>
                  </a:lnTo>
                  <a:lnTo>
                    <a:pt x="28" y="195"/>
                  </a:lnTo>
                  <a:lnTo>
                    <a:pt x="26" y="191"/>
                  </a:lnTo>
                  <a:lnTo>
                    <a:pt x="26" y="195"/>
                  </a:lnTo>
                  <a:lnTo>
                    <a:pt x="39" y="195"/>
                  </a:lnTo>
                  <a:lnTo>
                    <a:pt x="39" y="190"/>
                  </a:lnTo>
                  <a:lnTo>
                    <a:pt x="35" y="190"/>
                  </a:lnTo>
                  <a:lnTo>
                    <a:pt x="35" y="193"/>
                  </a:lnTo>
                  <a:lnTo>
                    <a:pt x="47" y="193"/>
                  </a:lnTo>
                  <a:lnTo>
                    <a:pt x="47" y="186"/>
                  </a:lnTo>
                  <a:lnTo>
                    <a:pt x="33" y="186"/>
                  </a:lnTo>
                  <a:lnTo>
                    <a:pt x="33" y="188"/>
                  </a:lnTo>
                  <a:lnTo>
                    <a:pt x="34" y="186"/>
                  </a:lnTo>
                  <a:lnTo>
                    <a:pt x="31" y="184"/>
                  </a:lnTo>
                  <a:lnTo>
                    <a:pt x="30" y="187"/>
                  </a:lnTo>
                  <a:lnTo>
                    <a:pt x="33" y="184"/>
                  </a:lnTo>
                  <a:lnTo>
                    <a:pt x="31" y="183"/>
                  </a:lnTo>
                  <a:lnTo>
                    <a:pt x="29" y="186"/>
                  </a:lnTo>
                  <a:lnTo>
                    <a:pt x="30" y="190"/>
                  </a:lnTo>
                  <a:lnTo>
                    <a:pt x="33" y="188"/>
                  </a:lnTo>
                  <a:lnTo>
                    <a:pt x="37" y="186"/>
                  </a:lnTo>
                  <a:lnTo>
                    <a:pt x="34" y="182"/>
                  </a:lnTo>
                  <a:lnTo>
                    <a:pt x="33" y="180"/>
                  </a:lnTo>
                  <a:lnTo>
                    <a:pt x="30" y="183"/>
                  </a:lnTo>
                  <a:lnTo>
                    <a:pt x="33" y="186"/>
                  </a:lnTo>
                  <a:lnTo>
                    <a:pt x="35" y="183"/>
                  </a:lnTo>
                  <a:lnTo>
                    <a:pt x="35" y="178"/>
                  </a:lnTo>
                  <a:lnTo>
                    <a:pt x="33" y="175"/>
                  </a:lnTo>
                  <a:lnTo>
                    <a:pt x="30" y="178"/>
                  </a:lnTo>
                  <a:lnTo>
                    <a:pt x="33" y="180"/>
                  </a:lnTo>
                  <a:lnTo>
                    <a:pt x="34" y="179"/>
                  </a:lnTo>
                  <a:lnTo>
                    <a:pt x="31" y="177"/>
                  </a:lnTo>
                  <a:lnTo>
                    <a:pt x="31" y="180"/>
                  </a:lnTo>
                  <a:lnTo>
                    <a:pt x="37" y="180"/>
                  </a:lnTo>
                  <a:lnTo>
                    <a:pt x="37" y="175"/>
                  </a:lnTo>
                  <a:lnTo>
                    <a:pt x="33" y="175"/>
                  </a:lnTo>
                  <a:lnTo>
                    <a:pt x="33" y="179"/>
                  </a:lnTo>
                  <a:lnTo>
                    <a:pt x="43" y="179"/>
                  </a:lnTo>
                  <a:lnTo>
                    <a:pt x="38" y="173"/>
                  </a:lnTo>
                  <a:lnTo>
                    <a:pt x="37" y="171"/>
                  </a:lnTo>
                  <a:lnTo>
                    <a:pt x="35" y="171"/>
                  </a:lnTo>
                  <a:lnTo>
                    <a:pt x="33" y="170"/>
                  </a:lnTo>
                  <a:lnTo>
                    <a:pt x="31" y="173"/>
                  </a:lnTo>
                  <a:lnTo>
                    <a:pt x="31" y="177"/>
                  </a:lnTo>
                  <a:lnTo>
                    <a:pt x="37" y="177"/>
                  </a:lnTo>
                  <a:lnTo>
                    <a:pt x="37" y="169"/>
                  </a:lnTo>
                  <a:lnTo>
                    <a:pt x="31" y="169"/>
                  </a:lnTo>
                  <a:lnTo>
                    <a:pt x="31" y="171"/>
                  </a:lnTo>
                  <a:lnTo>
                    <a:pt x="34" y="174"/>
                  </a:lnTo>
                  <a:lnTo>
                    <a:pt x="40" y="167"/>
                  </a:lnTo>
                  <a:lnTo>
                    <a:pt x="31" y="167"/>
                  </a:lnTo>
                  <a:lnTo>
                    <a:pt x="31" y="170"/>
                  </a:lnTo>
                  <a:lnTo>
                    <a:pt x="34" y="173"/>
                  </a:lnTo>
                  <a:lnTo>
                    <a:pt x="35" y="171"/>
                  </a:lnTo>
                  <a:lnTo>
                    <a:pt x="33" y="169"/>
                  </a:lnTo>
                  <a:lnTo>
                    <a:pt x="34" y="173"/>
                  </a:lnTo>
                  <a:lnTo>
                    <a:pt x="38" y="171"/>
                  </a:lnTo>
                  <a:lnTo>
                    <a:pt x="44" y="170"/>
                  </a:lnTo>
                  <a:lnTo>
                    <a:pt x="43" y="166"/>
                  </a:lnTo>
                  <a:lnTo>
                    <a:pt x="43" y="170"/>
                  </a:lnTo>
                  <a:lnTo>
                    <a:pt x="52" y="170"/>
                  </a:lnTo>
                  <a:lnTo>
                    <a:pt x="60" y="162"/>
                  </a:lnTo>
                  <a:lnTo>
                    <a:pt x="43" y="162"/>
                  </a:lnTo>
                  <a:lnTo>
                    <a:pt x="43" y="165"/>
                  </a:lnTo>
                  <a:lnTo>
                    <a:pt x="44" y="162"/>
                  </a:lnTo>
                  <a:lnTo>
                    <a:pt x="37" y="161"/>
                  </a:lnTo>
                  <a:lnTo>
                    <a:pt x="35" y="164"/>
                  </a:lnTo>
                  <a:lnTo>
                    <a:pt x="39" y="164"/>
                  </a:lnTo>
                  <a:lnTo>
                    <a:pt x="39" y="162"/>
                  </a:lnTo>
                  <a:lnTo>
                    <a:pt x="35" y="162"/>
                  </a:lnTo>
                  <a:lnTo>
                    <a:pt x="38" y="165"/>
                  </a:lnTo>
                  <a:lnTo>
                    <a:pt x="44" y="158"/>
                  </a:lnTo>
                  <a:lnTo>
                    <a:pt x="35" y="158"/>
                  </a:lnTo>
                  <a:lnTo>
                    <a:pt x="35" y="161"/>
                  </a:lnTo>
                  <a:lnTo>
                    <a:pt x="39" y="161"/>
                  </a:lnTo>
                  <a:lnTo>
                    <a:pt x="39" y="160"/>
                  </a:lnTo>
                  <a:lnTo>
                    <a:pt x="35" y="160"/>
                  </a:lnTo>
                  <a:lnTo>
                    <a:pt x="38" y="162"/>
                  </a:lnTo>
                  <a:lnTo>
                    <a:pt x="44" y="156"/>
                  </a:lnTo>
                  <a:lnTo>
                    <a:pt x="35" y="156"/>
                  </a:lnTo>
                  <a:lnTo>
                    <a:pt x="35" y="158"/>
                  </a:lnTo>
                  <a:lnTo>
                    <a:pt x="39" y="158"/>
                  </a:lnTo>
                  <a:lnTo>
                    <a:pt x="39" y="155"/>
                  </a:lnTo>
                  <a:lnTo>
                    <a:pt x="34" y="155"/>
                  </a:lnTo>
                  <a:lnTo>
                    <a:pt x="34" y="157"/>
                  </a:lnTo>
                  <a:lnTo>
                    <a:pt x="38" y="157"/>
                  </a:lnTo>
                  <a:lnTo>
                    <a:pt x="38" y="156"/>
                  </a:lnTo>
                  <a:lnTo>
                    <a:pt x="34" y="156"/>
                  </a:lnTo>
                  <a:lnTo>
                    <a:pt x="34" y="160"/>
                  </a:lnTo>
                  <a:lnTo>
                    <a:pt x="40" y="160"/>
                  </a:lnTo>
                  <a:lnTo>
                    <a:pt x="46" y="158"/>
                  </a:lnTo>
                  <a:lnTo>
                    <a:pt x="44" y="155"/>
                  </a:lnTo>
                  <a:lnTo>
                    <a:pt x="44" y="158"/>
                  </a:lnTo>
                  <a:lnTo>
                    <a:pt x="55" y="157"/>
                  </a:lnTo>
                  <a:lnTo>
                    <a:pt x="59" y="156"/>
                  </a:lnTo>
                  <a:lnTo>
                    <a:pt x="59" y="149"/>
                  </a:lnTo>
                  <a:lnTo>
                    <a:pt x="53" y="149"/>
                  </a:lnTo>
                  <a:lnTo>
                    <a:pt x="53" y="152"/>
                  </a:lnTo>
                  <a:lnTo>
                    <a:pt x="55" y="149"/>
                  </a:lnTo>
                  <a:lnTo>
                    <a:pt x="50" y="148"/>
                  </a:lnTo>
                  <a:lnTo>
                    <a:pt x="44" y="148"/>
                  </a:lnTo>
                  <a:lnTo>
                    <a:pt x="44" y="151"/>
                  </a:lnTo>
                  <a:lnTo>
                    <a:pt x="48" y="151"/>
                  </a:lnTo>
                  <a:lnTo>
                    <a:pt x="48" y="149"/>
                  </a:lnTo>
                  <a:lnTo>
                    <a:pt x="44" y="149"/>
                  </a:lnTo>
                  <a:lnTo>
                    <a:pt x="44" y="153"/>
                  </a:lnTo>
                  <a:lnTo>
                    <a:pt x="51" y="153"/>
                  </a:lnTo>
                  <a:lnTo>
                    <a:pt x="51" y="145"/>
                  </a:lnTo>
                  <a:lnTo>
                    <a:pt x="44" y="145"/>
                  </a:lnTo>
                  <a:lnTo>
                    <a:pt x="44" y="148"/>
                  </a:lnTo>
                  <a:lnTo>
                    <a:pt x="48" y="148"/>
                  </a:lnTo>
                  <a:lnTo>
                    <a:pt x="48" y="147"/>
                  </a:lnTo>
                  <a:lnTo>
                    <a:pt x="44" y="147"/>
                  </a:lnTo>
                  <a:lnTo>
                    <a:pt x="46" y="151"/>
                  </a:lnTo>
                  <a:lnTo>
                    <a:pt x="51" y="148"/>
                  </a:lnTo>
                  <a:lnTo>
                    <a:pt x="51" y="143"/>
                  </a:lnTo>
                  <a:lnTo>
                    <a:pt x="48" y="140"/>
                  </a:lnTo>
                  <a:lnTo>
                    <a:pt x="46" y="143"/>
                  </a:lnTo>
                  <a:lnTo>
                    <a:pt x="48" y="145"/>
                  </a:lnTo>
                  <a:lnTo>
                    <a:pt x="51" y="143"/>
                  </a:lnTo>
                  <a:lnTo>
                    <a:pt x="51" y="139"/>
                  </a:lnTo>
                  <a:lnTo>
                    <a:pt x="48" y="136"/>
                  </a:lnTo>
                  <a:lnTo>
                    <a:pt x="46" y="139"/>
                  </a:lnTo>
                  <a:lnTo>
                    <a:pt x="46" y="143"/>
                  </a:lnTo>
                  <a:lnTo>
                    <a:pt x="51" y="143"/>
                  </a:lnTo>
                  <a:lnTo>
                    <a:pt x="51" y="136"/>
                  </a:lnTo>
                  <a:lnTo>
                    <a:pt x="47" y="136"/>
                  </a:lnTo>
                  <a:lnTo>
                    <a:pt x="48" y="140"/>
                  </a:lnTo>
                  <a:lnTo>
                    <a:pt x="52" y="139"/>
                  </a:lnTo>
                  <a:lnTo>
                    <a:pt x="55" y="138"/>
                  </a:lnTo>
                  <a:lnTo>
                    <a:pt x="55" y="134"/>
                  </a:lnTo>
                  <a:lnTo>
                    <a:pt x="51" y="134"/>
                  </a:lnTo>
                  <a:lnTo>
                    <a:pt x="51" y="138"/>
                  </a:lnTo>
                  <a:lnTo>
                    <a:pt x="61" y="138"/>
                  </a:lnTo>
                  <a:lnTo>
                    <a:pt x="68" y="136"/>
                  </a:lnTo>
                  <a:lnTo>
                    <a:pt x="66" y="130"/>
                  </a:lnTo>
                  <a:lnTo>
                    <a:pt x="51" y="129"/>
                  </a:lnTo>
                  <a:lnTo>
                    <a:pt x="51" y="131"/>
                  </a:lnTo>
                  <a:lnTo>
                    <a:pt x="52" y="135"/>
                  </a:lnTo>
                  <a:lnTo>
                    <a:pt x="60" y="134"/>
                  </a:lnTo>
                  <a:lnTo>
                    <a:pt x="59" y="127"/>
                  </a:lnTo>
                  <a:lnTo>
                    <a:pt x="56" y="127"/>
                  </a:lnTo>
                  <a:lnTo>
                    <a:pt x="56" y="130"/>
                  </a:lnTo>
                  <a:lnTo>
                    <a:pt x="60" y="130"/>
                  </a:lnTo>
                  <a:lnTo>
                    <a:pt x="60" y="126"/>
                  </a:lnTo>
                  <a:lnTo>
                    <a:pt x="52" y="126"/>
                  </a:lnTo>
                  <a:lnTo>
                    <a:pt x="52" y="129"/>
                  </a:lnTo>
                  <a:lnTo>
                    <a:pt x="56" y="129"/>
                  </a:lnTo>
                  <a:lnTo>
                    <a:pt x="56" y="127"/>
                  </a:lnTo>
                  <a:lnTo>
                    <a:pt x="52" y="127"/>
                  </a:lnTo>
                  <a:lnTo>
                    <a:pt x="53" y="131"/>
                  </a:lnTo>
                  <a:lnTo>
                    <a:pt x="59" y="130"/>
                  </a:lnTo>
                  <a:lnTo>
                    <a:pt x="61" y="129"/>
                  </a:lnTo>
                  <a:lnTo>
                    <a:pt x="61" y="122"/>
                  </a:lnTo>
                  <a:lnTo>
                    <a:pt x="53" y="122"/>
                  </a:lnTo>
                  <a:lnTo>
                    <a:pt x="53" y="125"/>
                  </a:lnTo>
                  <a:lnTo>
                    <a:pt x="57" y="125"/>
                  </a:lnTo>
                  <a:lnTo>
                    <a:pt x="57" y="123"/>
                  </a:lnTo>
                  <a:lnTo>
                    <a:pt x="53" y="123"/>
                  </a:lnTo>
                  <a:lnTo>
                    <a:pt x="53" y="127"/>
                  </a:lnTo>
                  <a:lnTo>
                    <a:pt x="61" y="127"/>
                  </a:lnTo>
                  <a:lnTo>
                    <a:pt x="68" y="126"/>
                  </a:lnTo>
                  <a:lnTo>
                    <a:pt x="68" y="125"/>
                  </a:lnTo>
                  <a:lnTo>
                    <a:pt x="68" y="126"/>
                  </a:lnTo>
                  <a:lnTo>
                    <a:pt x="73" y="123"/>
                  </a:lnTo>
                  <a:lnTo>
                    <a:pt x="73" y="117"/>
                  </a:lnTo>
                  <a:lnTo>
                    <a:pt x="68" y="117"/>
                  </a:lnTo>
                  <a:lnTo>
                    <a:pt x="68" y="120"/>
                  </a:lnTo>
                  <a:lnTo>
                    <a:pt x="69" y="117"/>
                  </a:lnTo>
                  <a:lnTo>
                    <a:pt x="65" y="116"/>
                  </a:lnTo>
                  <a:lnTo>
                    <a:pt x="64" y="118"/>
                  </a:lnTo>
                  <a:lnTo>
                    <a:pt x="66" y="121"/>
                  </a:lnTo>
                  <a:lnTo>
                    <a:pt x="68" y="120"/>
                  </a:lnTo>
                  <a:lnTo>
                    <a:pt x="65" y="117"/>
                  </a:lnTo>
                  <a:lnTo>
                    <a:pt x="66" y="121"/>
                  </a:lnTo>
                  <a:lnTo>
                    <a:pt x="69" y="120"/>
                  </a:lnTo>
                  <a:lnTo>
                    <a:pt x="68" y="113"/>
                  </a:lnTo>
                  <a:lnTo>
                    <a:pt x="65" y="113"/>
                  </a:lnTo>
                  <a:lnTo>
                    <a:pt x="65" y="116"/>
                  </a:lnTo>
                  <a:lnTo>
                    <a:pt x="69" y="116"/>
                  </a:lnTo>
                  <a:lnTo>
                    <a:pt x="69" y="114"/>
                  </a:lnTo>
                  <a:lnTo>
                    <a:pt x="65" y="114"/>
                  </a:lnTo>
                  <a:lnTo>
                    <a:pt x="68" y="117"/>
                  </a:lnTo>
                  <a:lnTo>
                    <a:pt x="69" y="116"/>
                  </a:lnTo>
                  <a:lnTo>
                    <a:pt x="66" y="113"/>
                  </a:lnTo>
                  <a:lnTo>
                    <a:pt x="66" y="117"/>
                  </a:lnTo>
                  <a:lnTo>
                    <a:pt x="75" y="117"/>
                  </a:lnTo>
                  <a:lnTo>
                    <a:pt x="70" y="110"/>
                  </a:lnTo>
                  <a:lnTo>
                    <a:pt x="69" y="109"/>
                  </a:lnTo>
                  <a:lnTo>
                    <a:pt x="66" y="112"/>
                  </a:lnTo>
                  <a:lnTo>
                    <a:pt x="70" y="112"/>
                  </a:lnTo>
                  <a:lnTo>
                    <a:pt x="70" y="108"/>
                  </a:lnTo>
                  <a:lnTo>
                    <a:pt x="68" y="105"/>
                  </a:lnTo>
                  <a:lnTo>
                    <a:pt x="65" y="108"/>
                  </a:lnTo>
                  <a:lnTo>
                    <a:pt x="69" y="108"/>
                  </a:lnTo>
                  <a:lnTo>
                    <a:pt x="69" y="107"/>
                  </a:lnTo>
                  <a:lnTo>
                    <a:pt x="65" y="107"/>
                  </a:lnTo>
                  <a:lnTo>
                    <a:pt x="65" y="110"/>
                  </a:lnTo>
                  <a:lnTo>
                    <a:pt x="68" y="110"/>
                  </a:lnTo>
                  <a:lnTo>
                    <a:pt x="72" y="109"/>
                  </a:lnTo>
                  <a:lnTo>
                    <a:pt x="70" y="105"/>
                  </a:lnTo>
                  <a:lnTo>
                    <a:pt x="70" y="109"/>
                  </a:lnTo>
                  <a:lnTo>
                    <a:pt x="87" y="109"/>
                  </a:lnTo>
                  <a:lnTo>
                    <a:pt x="87" y="101"/>
                  </a:lnTo>
                  <a:lnTo>
                    <a:pt x="82" y="101"/>
                  </a:lnTo>
                  <a:lnTo>
                    <a:pt x="82" y="104"/>
                  </a:lnTo>
                  <a:lnTo>
                    <a:pt x="83" y="101"/>
                  </a:lnTo>
                  <a:lnTo>
                    <a:pt x="77" y="100"/>
                  </a:lnTo>
                  <a:lnTo>
                    <a:pt x="75" y="103"/>
                  </a:lnTo>
                  <a:lnTo>
                    <a:pt x="77" y="107"/>
                  </a:lnTo>
                  <a:lnTo>
                    <a:pt x="82" y="105"/>
                  </a:lnTo>
                  <a:lnTo>
                    <a:pt x="87" y="103"/>
                  </a:lnTo>
                  <a:lnTo>
                    <a:pt x="81" y="96"/>
                  </a:lnTo>
                  <a:lnTo>
                    <a:pt x="78" y="99"/>
                  </a:lnTo>
                  <a:lnTo>
                    <a:pt x="82" y="99"/>
                  </a:lnTo>
                  <a:lnTo>
                    <a:pt x="82" y="98"/>
                  </a:lnTo>
                  <a:lnTo>
                    <a:pt x="78" y="98"/>
                  </a:lnTo>
                  <a:lnTo>
                    <a:pt x="78" y="101"/>
                  </a:lnTo>
                  <a:lnTo>
                    <a:pt x="83" y="101"/>
                  </a:lnTo>
                  <a:lnTo>
                    <a:pt x="83" y="94"/>
                  </a:lnTo>
                  <a:lnTo>
                    <a:pt x="81" y="94"/>
                  </a:lnTo>
                  <a:lnTo>
                    <a:pt x="77" y="92"/>
                  </a:lnTo>
                  <a:lnTo>
                    <a:pt x="75" y="95"/>
                  </a:lnTo>
                  <a:lnTo>
                    <a:pt x="77" y="99"/>
                  </a:lnTo>
                  <a:lnTo>
                    <a:pt x="81" y="98"/>
                  </a:lnTo>
                  <a:lnTo>
                    <a:pt x="79" y="94"/>
                  </a:lnTo>
                  <a:lnTo>
                    <a:pt x="79" y="98"/>
                  </a:lnTo>
                  <a:lnTo>
                    <a:pt x="86" y="98"/>
                  </a:lnTo>
                  <a:lnTo>
                    <a:pt x="86" y="90"/>
                  </a:lnTo>
                  <a:lnTo>
                    <a:pt x="81" y="90"/>
                  </a:lnTo>
                  <a:lnTo>
                    <a:pt x="81" y="92"/>
                  </a:lnTo>
                  <a:lnTo>
                    <a:pt x="85" y="92"/>
                  </a:lnTo>
                  <a:lnTo>
                    <a:pt x="85" y="91"/>
                  </a:lnTo>
                  <a:lnTo>
                    <a:pt x="81" y="91"/>
                  </a:lnTo>
                  <a:lnTo>
                    <a:pt x="81" y="95"/>
                  </a:lnTo>
                  <a:lnTo>
                    <a:pt x="83" y="95"/>
                  </a:lnTo>
                  <a:lnTo>
                    <a:pt x="85" y="88"/>
                  </a:lnTo>
                  <a:lnTo>
                    <a:pt x="82" y="87"/>
                  </a:lnTo>
                  <a:lnTo>
                    <a:pt x="81" y="90"/>
                  </a:lnTo>
                  <a:lnTo>
                    <a:pt x="82" y="94"/>
                  </a:lnTo>
                  <a:lnTo>
                    <a:pt x="88" y="92"/>
                  </a:lnTo>
                  <a:lnTo>
                    <a:pt x="91" y="91"/>
                  </a:lnTo>
                  <a:lnTo>
                    <a:pt x="91" y="87"/>
                  </a:lnTo>
                  <a:lnTo>
                    <a:pt x="87" y="87"/>
                  </a:lnTo>
                  <a:lnTo>
                    <a:pt x="87" y="91"/>
                  </a:lnTo>
                  <a:lnTo>
                    <a:pt x="97" y="91"/>
                  </a:lnTo>
                  <a:lnTo>
                    <a:pt x="107" y="90"/>
                  </a:lnTo>
                  <a:lnTo>
                    <a:pt x="107" y="83"/>
                  </a:lnTo>
                  <a:lnTo>
                    <a:pt x="97" y="82"/>
                  </a:lnTo>
                  <a:lnTo>
                    <a:pt x="96" y="85"/>
                  </a:lnTo>
                  <a:lnTo>
                    <a:pt x="99" y="87"/>
                  </a:lnTo>
                  <a:lnTo>
                    <a:pt x="100" y="86"/>
                  </a:lnTo>
                  <a:lnTo>
                    <a:pt x="97" y="83"/>
                  </a:lnTo>
                  <a:lnTo>
                    <a:pt x="99" y="87"/>
                  </a:lnTo>
                  <a:lnTo>
                    <a:pt x="101" y="86"/>
                  </a:lnTo>
                  <a:lnTo>
                    <a:pt x="109" y="78"/>
                  </a:lnTo>
                  <a:lnTo>
                    <a:pt x="100" y="78"/>
                  </a:lnTo>
                  <a:lnTo>
                    <a:pt x="100" y="81"/>
                  </a:lnTo>
                  <a:lnTo>
                    <a:pt x="101" y="85"/>
                  </a:lnTo>
                  <a:lnTo>
                    <a:pt x="104" y="83"/>
                  </a:lnTo>
                  <a:lnTo>
                    <a:pt x="103" y="77"/>
                  </a:lnTo>
                  <a:lnTo>
                    <a:pt x="100" y="77"/>
                  </a:lnTo>
                  <a:lnTo>
                    <a:pt x="100" y="79"/>
                  </a:lnTo>
                  <a:lnTo>
                    <a:pt x="104" y="79"/>
                  </a:lnTo>
                  <a:lnTo>
                    <a:pt x="104" y="78"/>
                  </a:lnTo>
                  <a:lnTo>
                    <a:pt x="100" y="78"/>
                  </a:lnTo>
                  <a:lnTo>
                    <a:pt x="100" y="82"/>
                  </a:lnTo>
                  <a:lnTo>
                    <a:pt x="105" y="82"/>
                  </a:lnTo>
                  <a:lnTo>
                    <a:pt x="105" y="76"/>
                  </a:lnTo>
                  <a:lnTo>
                    <a:pt x="101" y="76"/>
                  </a:lnTo>
                  <a:lnTo>
                    <a:pt x="104" y="78"/>
                  </a:lnTo>
                  <a:lnTo>
                    <a:pt x="110" y="72"/>
                  </a:lnTo>
                  <a:lnTo>
                    <a:pt x="101" y="72"/>
                  </a:lnTo>
                  <a:lnTo>
                    <a:pt x="101" y="74"/>
                  </a:lnTo>
                  <a:lnTo>
                    <a:pt x="104" y="77"/>
                  </a:lnTo>
                  <a:lnTo>
                    <a:pt x="105" y="76"/>
                  </a:lnTo>
                  <a:lnTo>
                    <a:pt x="103" y="73"/>
                  </a:lnTo>
                  <a:lnTo>
                    <a:pt x="103" y="77"/>
                  </a:lnTo>
                  <a:lnTo>
                    <a:pt x="110" y="77"/>
                  </a:lnTo>
                  <a:lnTo>
                    <a:pt x="116" y="76"/>
                  </a:lnTo>
                  <a:lnTo>
                    <a:pt x="122" y="74"/>
                  </a:lnTo>
                  <a:lnTo>
                    <a:pt x="122" y="68"/>
                  </a:lnTo>
                  <a:lnTo>
                    <a:pt x="114" y="66"/>
                  </a:lnTo>
                  <a:lnTo>
                    <a:pt x="113" y="69"/>
                  </a:lnTo>
                  <a:lnTo>
                    <a:pt x="116" y="72"/>
                  </a:lnTo>
                  <a:lnTo>
                    <a:pt x="117" y="70"/>
                  </a:lnTo>
                  <a:lnTo>
                    <a:pt x="114" y="68"/>
                  </a:lnTo>
                  <a:lnTo>
                    <a:pt x="116" y="72"/>
                  </a:lnTo>
                  <a:lnTo>
                    <a:pt x="119" y="70"/>
                  </a:lnTo>
                  <a:lnTo>
                    <a:pt x="125" y="68"/>
                  </a:lnTo>
                  <a:lnTo>
                    <a:pt x="119" y="63"/>
                  </a:lnTo>
                  <a:lnTo>
                    <a:pt x="113" y="63"/>
                  </a:lnTo>
                  <a:lnTo>
                    <a:pt x="113" y="65"/>
                  </a:lnTo>
                  <a:lnTo>
                    <a:pt x="117" y="65"/>
                  </a:lnTo>
                  <a:lnTo>
                    <a:pt x="117" y="61"/>
                  </a:lnTo>
                  <a:lnTo>
                    <a:pt x="109" y="61"/>
                  </a:lnTo>
                  <a:lnTo>
                    <a:pt x="109" y="64"/>
                  </a:lnTo>
                  <a:lnTo>
                    <a:pt x="113" y="64"/>
                  </a:lnTo>
                  <a:lnTo>
                    <a:pt x="113" y="60"/>
                  </a:lnTo>
                  <a:lnTo>
                    <a:pt x="110" y="60"/>
                  </a:lnTo>
                  <a:lnTo>
                    <a:pt x="107" y="59"/>
                  </a:lnTo>
                  <a:lnTo>
                    <a:pt x="97" y="59"/>
                  </a:lnTo>
                  <a:lnTo>
                    <a:pt x="97" y="61"/>
                  </a:lnTo>
                  <a:lnTo>
                    <a:pt x="101" y="61"/>
                  </a:lnTo>
                  <a:lnTo>
                    <a:pt x="101" y="57"/>
                  </a:lnTo>
                  <a:lnTo>
                    <a:pt x="92" y="57"/>
                  </a:lnTo>
                  <a:lnTo>
                    <a:pt x="92" y="60"/>
                  </a:lnTo>
                  <a:lnTo>
                    <a:pt x="94" y="57"/>
                  </a:lnTo>
                  <a:lnTo>
                    <a:pt x="87" y="56"/>
                  </a:lnTo>
                  <a:lnTo>
                    <a:pt x="68" y="56"/>
                  </a:lnTo>
                  <a:lnTo>
                    <a:pt x="52" y="55"/>
                  </a:lnTo>
                  <a:lnTo>
                    <a:pt x="52" y="57"/>
                  </a:lnTo>
                  <a:lnTo>
                    <a:pt x="56" y="57"/>
                  </a:lnTo>
                  <a:lnTo>
                    <a:pt x="56" y="53"/>
                  </a:lnTo>
                  <a:lnTo>
                    <a:pt x="42" y="53"/>
                  </a:lnTo>
                  <a:lnTo>
                    <a:pt x="42" y="56"/>
                  </a:lnTo>
                  <a:lnTo>
                    <a:pt x="43" y="53"/>
                  </a:lnTo>
                  <a:lnTo>
                    <a:pt x="35" y="52"/>
                  </a:lnTo>
                  <a:lnTo>
                    <a:pt x="18" y="52"/>
                  </a:lnTo>
                  <a:lnTo>
                    <a:pt x="18" y="55"/>
                  </a:lnTo>
                  <a:lnTo>
                    <a:pt x="20" y="52"/>
                  </a:lnTo>
                  <a:lnTo>
                    <a:pt x="17" y="51"/>
                  </a:lnTo>
                  <a:lnTo>
                    <a:pt x="16" y="53"/>
                  </a:lnTo>
                  <a:lnTo>
                    <a:pt x="18" y="51"/>
                  </a:lnTo>
                  <a:lnTo>
                    <a:pt x="17" y="50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3" y="56"/>
                  </a:lnTo>
                  <a:lnTo>
                    <a:pt x="16" y="55"/>
                  </a:lnTo>
                  <a:lnTo>
                    <a:pt x="15" y="48"/>
                  </a:lnTo>
                  <a:lnTo>
                    <a:pt x="13" y="48"/>
                  </a:lnTo>
                  <a:lnTo>
                    <a:pt x="13" y="51"/>
                  </a:lnTo>
                  <a:lnTo>
                    <a:pt x="17" y="51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12" y="46"/>
                  </a:lnTo>
                  <a:lnTo>
                    <a:pt x="11" y="48"/>
                  </a:lnTo>
                  <a:lnTo>
                    <a:pt x="13" y="46"/>
                  </a:lnTo>
                  <a:lnTo>
                    <a:pt x="12" y="44"/>
                  </a:lnTo>
                  <a:lnTo>
                    <a:pt x="9" y="47"/>
                  </a:lnTo>
                  <a:lnTo>
                    <a:pt x="9" y="51"/>
                  </a:lnTo>
                  <a:lnTo>
                    <a:pt x="16" y="51"/>
                  </a:lnTo>
                  <a:lnTo>
                    <a:pt x="16" y="46"/>
                  </a:lnTo>
                  <a:lnTo>
                    <a:pt x="12" y="46"/>
                  </a:lnTo>
                  <a:lnTo>
                    <a:pt x="12" y="50"/>
                  </a:lnTo>
                  <a:lnTo>
                    <a:pt x="26" y="50"/>
                  </a:lnTo>
                  <a:lnTo>
                    <a:pt x="26" y="42"/>
                  </a:lnTo>
                  <a:lnTo>
                    <a:pt x="20" y="42"/>
                  </a:lnTo>
                  <a:lnTo>
                    <a:pt x="20" y="44"/>
                  </a:lnTo>
                  <a:lnTo>
                    <a:pt x="21" y="42"/>
                  </a:lnTo>
                  <a:lnTo>
                    <a:pt x="13" y="41"/>
                  </a:lnTo>
                  <a:lnTo>
                    <a:pt x="12" y="43"/>
                  </a:lnTo>
                  <a:lnTo>
                    <a:pt x="16" y="43"/>
                  </a:lnTo>
                  <a:lnTo>
                    <a:pt x="16" y="39"/>
                  </a:lnTo>
                  <a:lnTo>
                    <a:pt x="7" y="39"/>
                  </a:lnTo>
                  <a:lnTo>
                    <a:pt x="7" y="42"/>
                  </a:lnTo>
                  <a:lnTo>
                    <a:pt x="11" y="42"/>
                  </a:lnTo>
                  <a:lnTo>
                    <a:pt x="11" y="41"/>
                  </a:lnTo>
                  <a:lnTo>
                    <a:pt x="7" y="41"/>
                  </a:lnTo>
                  <a:lnTo>
                    <a:pt x="7" y="44"/>
                  </a:lnTo>
                  <a:lnTo>
                    <a:pt x="12" y="44"/>
                  </a:lnTo>
                  <a:lnTo>
                    <a:pt x="15" y="42"/>
                  </a:lnTo>
                  <a:lnTo>
                    <a:pt x="17" y="38"/>
                  </a:lnTo>
                  <a:lnTo>
                    <a:pt x="13" y="37"/>
                  </a:lnTo>
                  <a:lnTo>
                    <a:pt x="11" y="35"/>
                  </a:lnTo>
                  <a:lnTo>
                    <a:pt x="9" y="38"/>
                  </a:lnTo>
                  <a:lnTo>
                    <a:pt x="12" y="35"/>
                  </a:lnTo>
                  <a:lnTo>
                    <a:pt x="11" y="34"/>
                  </a:lnTo>
                  <a:lnTo>
                    <a:pt x="8" y="37"/>
                  </a:lnTo>
                  <a:lnTo>
                    <a:pt x="11" y="39"/>
                  </a:lnTo>
                  <a:lnTo>
                    <a:pt x="13" y="37"/>
                  </a:lnTo>
                  <a:lnTo>
                    <a:pt x="13" y="33"/>
                  </a:lnTo>
                  <a:lnTo>
                    <a:pt x="11" y="30"/>
                  </a:lnTo>
                  <a:lnTo>
                    <a:pt x="8" y="33"/>
                  </a:lnTo>
                  <a:lnTo>
                    <a:pt x="9" y="37"/>
                  </a:lnTo>
                  <a:lnTo>
                    <a:pt x="13" y="35"/>
                  </a:lnTo>
                  <a:lnTo>
                    <a:pt x="12" y="31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22" y="34"/>
                  </a:lnTo>
                  <a:lnTo>
                    <a:pt x="28" y="31"/>
                  </a:lnTo>
                  <a:lnTo>
                    <a:pt x="22" y="26"/>
                  </a:lnTo>
                  <a:lnTo>
                    <a:pt x="16" y="26"/>
                  </a:lnTo>
                  <a:lnTo>
                    <a:pt x="16" y="29"/>
                  </a:lnTo>
                  <a:lnTo>
                    <a:pt x="17" y="26"/>
                  </a:lnTo>
                  <a:lnTo>
                    <a:pt x="12" y="25"/>
                  </a:lnTo>
                  <a:lnTo>
                    <a:pt x="9" y="25"/>
                  </a:lnTo>
                  <a:lnTo>
                    <a:pt x="9" y="28"/>
                  </a:lnTo>
                  <a:lnTo>
                    <a:pt x="11" y="31"/>
                  </a:lnTo>
                  <a:lnTo>
                    <a:pt x="13" y="30"/>
                  </a:lnTo>
                  <a:lnTo>
                    <a:pt x="20" y="26"/>
                  </a:lnTo>
                  <a:lnTo>
                    <a:pt x="13" y="24"/>
                  </a:lnTo>
                  <a:lnTo>
                    <a:pt x="11" y="22"/>
                  </a:lnTo>
                  <a:lnTo>
                    <a:pt x="9" y="25"/>
                  </a:lnTo>
                  <a:lnTo>
                    <a:pt x="13" y="25"/>
                  </a:lnTo>
                  <a:lnTo>
                    <a:pt x="13" y="22"/>
                  </a:lnTo>
                  <a:lnTo>
                    <a:pt x="11" y="20"/>
                  </a:lnTo>
                  <a:lnTo>
                    <a:pt x="8" y="22"/>
                  </a:lnTo>
                  <a:lnTo>
                    <a:pt x="8" y="26"/>
                  </a:lnTo>
                  <a:lnTo>
                    <a:pt x="17" y="26"/>
                  </a:lnTo>
                  <a:lnTo>
                    <a:pt x="12" y="20"/>
                  </a:lnTo>
                  <a:lnTo>
                    <a:pt x="9" y="17"/>
                  </a:lnTo>
                  <a:lnTo>
                    <a:pt x="7" y="20"/>
                  </a:lnTo>
                  <a:lnTo>
                    <a:pt x="8" y="24"/>
                  </a:lnTo>
                  <a:lnTo>
                    <a:pt x="13" y="21"/>
                  </a:lnTo>
                  <a:lnTo>
                    <a:pt x="13" y="17"/>
                  </a:lnTo>
                  <a:lnTo>
                    <a:pt x="9" y="17"/>
                  </a:lnTo>
                  <a:lnTo>
                    <a:pt x="9" y="21"/>
                  </a:lnTo>
                  <a:lnTo>
                    <a:pt x="18" y="21"/>
                  </a:lnTo>
                  <a:lnTo>
                    <a:pt x="18" y="13"/>
                  </a:lnTo>
                  <a:lnTo>
                    <a:pt x="12" y="13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16" y="9"/>
                  </a:lnTo>
                  <a:lnTo>
                    <a:pt x="11" y="9"/>
                  </a:lnTo>
                  <a:lnTo>
                    <a:pt x="11" y="12"/>
                  </a:lnTo>
                  <a:lnTo>
                    <a:pt x="13" y="15"/>
                  </a:lnTo>
                  <a:lnTo>
                    <a:pt x="16" y="12"/>
                  </a:lnTo>
                  <a:lnTo>
                    <a:pt x="16" y="8"/>
                  </a:lnTo>
                  <a:lnTo>
                    <a:pt x="12" y="4"/>
                  </a:lnTo>
                  <a:lnTo>
                    <a:pt x="9" y="7"/>
                  </a:lnTo>
                  <a:lnTo>
                    <a:pt x="12" y="9"/>
                  </a:lnTo>
                  <a:lnTo>
                    <a:pt x="13" y="8"/>
                  </a:lnTo>
                  <a:lnTo>
                    <a:pt x="11" y="6"/>
                  </a:lnTo>
                  <a:lnTo>
                    <a:pt x="11" y="9"/>
                  </a:lnTo>
                  <a:lnTo>
                    <a:pt x="16" y="9"/>
                  </a:lnTo>
                  <a:lnTo>
                    <a:pt x="20" y="8"/>
                  </a:lnTo>
                  <a:lnTo>
                    <a:pt x="26" y="7"/>
                  </a:ln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Freeform 30"/>
            <p:cNvSpPr>
              <a:spLocks noChangeAspect="1"/>
            </p:cNvSpPr>
            <p:nvPr/>
          </p:nvSpPr>
          <p:spPr bwMode="auto">
            <a:xfrm rot="16200000">
              <a:off x="4395" y="2020"/>
              <a:ext cx="96" cy="802"/>
            </a:xfrm>
            <a:custGeom>
              <a:avLst/>
              <a:gdLst>
                <a:gd name="T0" fmla="*/ 16 w 63"/>
                <a:gd name="T1" fmla="*/ 18 h 545"/>
                <a:gd name="T2" fmla="*/ 12 w 63"/>
                <a:gd name="T3" fmla="*/ 39 h 545"/>
                <a:gd name="T4" fmla="*/ 19 w 63"/>
                <a:gd name="T5" fmla="*/ 54 h 545"/>
                <a:gd name="T6" fmla="*/ 28 w 63"/>
                <a:gd name="T7" fmla="*/ 69 h 545"/>
                <a:gd name="T8" fmla="*/ 16 w 63"/>
                <a:gd name="T9" fmla="*/ 84 h 545"/>
                <a:gd name="T10" fmla="*/ 12 w 63"/>
                <a:gd name="T11" fmla="*/ 102 h 545"/>
                <a:gd name="T12" fmla="*/ 22 w 63"/>
                <a:gd name="T13" fmla="*/ 120 h 545"/>
                <a:gd name="T14" fmla="*/ 0 w 63"/>
                <a:gd name="T15" fmla="*/ 132 h 545"/>
                <a:gd name="T16" fmla="*/ 16 w 63"/>
                <a:gd name="T17" fmla="*/ 155 h 545"/>
                <a:gd name="T18" fmla="*/ 20 w 63"/>
                <a:gd name="T19" fmla="*/ 174 h 545"/>
                <a:gd name="T20" fmla="*/ 38 w 63"/>
                <a:gd name="T21" fmla="*/ 190 h 545"/>
                <a:gd name="T22" fmla="*/ 19 w 63"/>
                <a:gd name="T23" fmla="*/ 205 h 545"/>
                <a:gd name="T24" fmla="*/ 21 w 63"/>
                <a:gd name="T25" fmla="*/ 219 h 545"/>
                <a:gd name="T26" fmla="*/ 35 w 63"/>
                <a:gd name="T27" fmla="*/ 236 h 545"/>
                <a:gd name="T28" fmla="*/ 39 w 63"/>
                <a:gd name="T29" fmla="*/ 258 h 545"/>
                <a:gd name="T30" fmla="*/ 41 w 63"/>
                <a:gd name="T31" fmla="*/ 268 h 545"/>
                <a:gd name="T32" fmla="*/ 44 w 63"/>
                <a:gd name="T33" fmla="*/ 286 h 545"/>
                <a:gd name="T34" fmla="*/ 47 w 63"/>
                <a:gd name="T35" fmla="*/ 303 h 545"/>
                <a:gd name="T36" fmla="*/ 26 w 63"/>
                <a:gd name="T37" fmla="*/ 326 h 545"/>
                <a:gd name="T38" fmla="*/ 42 w 63"/>
                <a:gd name="T39" fmla="*/ 341 h 545"/>
                <a:gd name="T40" fmla="*/ 37 w 63"/>
                <a:gd name="T41" fmla="*/ 357 h 545"/>
                <a:gd name="T42" fmla="*/ 44 w 63"/>
                <a:gd name="T43" fmla="*/ 374 h 545"/>
                <a:gd name="T44" fmla="*/ 44 w 63"/>
                <a:gd name="T45" fmla="*/ 392 h 545"/>
                <a:gd name="T46" fmla="*/ 41 w 63"/>
                <a:gd name="T47" fmla="*/ 405 h 545"/>
                <a:gd name="T48" fmla="*/ 38 w 63"/>
                <a:gd name="T49" fmla="*/ 430 h 545"/>
                <a:gd name="T50" fmla="*/ 29 w 63"/>
                <a:gd name="T51" fmla="*/ 443 h 545"/>
                <a:gd name="T52" fmla="*/ 30 w 63"/>
                <a:gd name="T53" fmla="*/ 468 h 545"/>
                <a:gd name="T54" fmla="*/ 28 w 63"/>
                <a:gd name="T55" fmla="*/ 481 h 545"/>
                <a:gd name="T56" fmla="*/ 25 w 63"/>
                <a:gd name="T57" fmla="*/ 501 h 545"/>
                <a:gd name="T58" fmla="*/ 25 w 63"/>
                <a:gd name="T59" fmla="*/ 516 h 545"/>
                <a:gd name="T60" fmla="*/ 33 w 63"/>
                <a:gd name="T61" fmla="*/ 531 h 545"/>
                <a:gd name="T62" fmla="*/ 24 w 63"/>
                <a:gd name="T63" fmla="*/ 538 h 545"/>
                <a:gd name="T64" fmla="*/ 22 w 63"/>
                <a:gd name="T65" fmla="*/ 525 h 545"/>
                <a:gd name="T66" fmla="*/ 28 w 63"/>
                <a:gd name="T67" fmla="*/ 504 h 545"/>
                <a:gd name="T68" fmla="*/ 25 w 63"/>
                <a:gd name="T69" fmla="*/ 495 h 545"/>
                <a:gd name="T70" fmla="*/ 29 w 63"/>
                <a:gd name="T71" fmla="*/ 473 h 545"/>
                <a:gd name="T72" fmla="*/ 51 w 63"/>
                <a:gd name="T73" fmla="*/ 453 h 545"/>
                <a:gd name="T74" fmla="*/ 48 w 63"/>
                <a:gd name="T75" fmla="*/ 444 h 545"/>
                <a:gd name="T76" fmla="*/ 37 w 63"/>
                <a:gd name="T77" fmla="*/ 427 h 545"/>
                <a:gd name="T78" fmla="*/ 39 w 63"/>
                <a:gd name="T79" fmla="*/ 404 h 545"/>
                <a:gd name="T80" fmla="*/ 47 w 63"/>
                <a:gd name="T81" fmla="*/ 394 h 545"/>
                <a:gd name="T82" fmla="*/ 38 w 63"/>
                <a:gd name="T83" fmla="*/ 377 h 545"/>
                <a:gd name="T84" fmla="*/ 29 w 63"/>
                <a:gd name="T85" fmla="*/ 357 h 545"/>
                <a:gd name="T86" fmla="*/ 32 w 63"/>
                <a:gd name="T87" fmla="*/ 338 h 545"/>
                <a:gd name="T88" fmla="*/ 35 w 63"/>
                <a:gd name="T89" fmla="*/ 316 h 545"/>
                <a:gd name="T90" fmla="*/ 37 w 63"/>
                <a:gd name="T91" fmla="*/ 302 h 545"/>
                <a:gd name="T92" fmla="*/ 35 w 63"/>
                <a:gd name="T93" fmla="*/ 288 h 545"/>
                <a:gd name="T94" fmla="*/ 39 w 63"/>
                <a:gd name="T95" fmla="*/ 265 h 545"/>
                <a:gd name="T96" fmla="*/ 35 w 63"/>
                <a:gd name="T97" fmla="*/ 254 h 545"/>
                <a:gd name="T98" fmla="*/ 42 w 63"/>
                <a:gd name="T99" fmla="*/ 238 h 545"/>
                <a:gd name="T100" fmla="*/ 20 w 63"/>
                <a:gd name="T101" fmla="*/ 216 h 545"/>
                <a:gd name="T102" fmla="*/ 35 w 63"/>
                <a:gd name="T103" fmla="*/ 206 h 545"/>
                <a:gd name="T104" fmla="*/ 22 w 63"/>
                <a:gd name="T105" fmla="*/ 185 h 545"/>
                <a:gd name="T106" fmla="*/ 43 w 63"/>
                <a:gd name="T107" fmla="*/ 171 h 545"/>
                <a:gd name="T108" fmla="*/ 15 w 63"/>
                <a:gd name="T109" fmla="*/ 145 h 545"/>
                <a:gd name="T110" fmla="*/ 9 w 63"/>
                <a:gd name="T111" fmla="*/ 127 h 545"/>
                <a:gd name="T112" fmla="*/ 9 w 63"/>
                <a:gd name="T113" fmla="*/ 106 h 545"/>
                <a:gd name="T114" fmla="*/ 28 w 63"/>
                <a:gd name="T115" fmla="*/ 94 h 545"/>
                <a:gd name="T116" fmla="*/ 16 w 63"/>
                <a:gd name="T117" fmla="*/ 75 h 545"/>
                <a:gd name="T118" fmla="*/ 22 w 63"/>
                <a:gd name="T119" fmla="*/ 58 h 545"/>
                <a:gd name="T120" fmla="*/ 8 w 63"/>
                <a:gd name="T121" fmla="*/ 40 h 545"/>
                <a:gd name="T122" fmla="*/ 22 w 63"/>
                <a:gd name="T123" fmla="*/ 27 h 545"/>
                <a:gd name="T124" fmla="*/ 21 w 63"/>
                <a:gd name="T125" fmla="*/ 8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3" h="545">
                  <a:moveTo>
                    <a:pt x="29" y="1"/>
                  </a:moveTo>
                  <a:lnTo>
                    <a:pt x="22" y="1"/>
                  </a:lnTo>
                  <a:lnTo>
                    <a:pt x="22" y="2"/>
                  </a:lnTo>
                  <a:lnTo>
                    <a:pt x="25" y="2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20" y="6"/>
                  </a:lnTo>
                  <a:lnTo>
                    <a:pt x="22" y="8"/>
                  </a:lnTo>
                  <a:lnTo>
                    <a:pt x="26" y="8"/>
                  </a:lnTo>
                  <a:lnTo>
                    <a:pt x="26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6" y="5"/>
                  </a:lnTo>
                  <a:lnTo>
                    <a:pt x="26" y="2"/>
                  </a:lnTo>
                  <a:lnTo>
                    <a:pt x="24" y="2"/>
                  </a:lnTo>
                  <a:lnTo>
                    <a:pt x="21" y="4"/>
                  </a:lnTo>
                  <a:lnTo>
                    <a:pt x="20" y="4"/>
                  </a:lnTo>
                  <a:lnTo>
                    <a:pt x="20" y="9"/>
                  </a:lnTo>
                  <a:lnTo>
                    <a:pt x="22" y="9"/>
                  </a:lnTo>
                  <a:lnTo>
                    <a:pt x="21" y="6"/>
                  </a:lnTo>
                  <a:lnTo>
                    <a:pt x="19" y="8"/>
                  </a:lnTo>
                  <a:lnTo>
                    <a:pt x="20" y="14"/>
                  </a:lnTo>
                  <a:lnTo>
                    <a:pt x="24" y="15"/>
                  </a:lnTo>
                  <a:lnTo>
                    <a:pt x="32" y="17"/>
                  </a:lnTo>
                  <a:lnTo>
                    <a:pt x="32" y="10"/>
                  </a:lnTo>
                  <a:lnTo>
                    <a:pt x="28" y="10"/>
                  </a:lnTo>
                  <a:lnTo>
                    <a:pt x="25" y="12"/>
                  </a:lnTo>
                  <a:lnTo>
                    <a:pt x="26" y="14"/>
                  </a:lnTo>
                  <a:lnTo>
                    <a:pt x="26" y="12"/>
                  </a:lnTo>
                  <a:lnTo>
                    <a:pt x="20" y="13"/>
                  </a:lnTo>
                  <a:lnTo>
                    <a:pt x="19" y="13"/>
                  </a:lnTo>
                  <a:lnTo>
                    <a:pt x="17" y="14"/>
                  </a:lnTo>
                  <a:lnTo>
                    <a:pt x="19" y="17"/>
                  </a:lnTo>
                  <a:lnTo>
                    <a:pt x="19" y="14"/>
                  </a:lnTo>
                  <a:lnTo>
                    <a:pt x="15" y="14"/>
                  </a:lnTo>
                  <a:lnTo>
                    <a:pt x="15" y="22"/>
                  </a:lnTo>
                  <a:lnTo>
                    <a:pt x="19" y="22"/>
                  </a:lnTo>
                  <a:lnTo>
                    <a:pt x="19" y="18"/>
                  </a:lnTo>
                  <a:lnTo>
                    <a:pt x="16" y="18"/>
                  </a:lnTo>
                  <a:lnTo>
                    <a:pt x="16" y="23"/>
                  </a:lnTo>
                  <a:lnTo>
                    <a:pt x="20" y="23"/>
                  </a:lnTo>
                  <a:lnTo>
                    <a:pt x="20" y="19"/>
                  </a:lnTo>
                  <a:lnTo>
                    <a:pt x="19" y="22"/>
                  </a:lnTo>
                  <a:lnTo>
                    <a:pt x="20" y="23"/>
                  </a:lnTo>
                  <a:lnTo>
                    <a:pt x="21" y="21"/>
                  </a:lnTo>
                  <a:lnTo>
                    <a:pt x="19" y="21"/>
                  </a:lnTo>
                  <a:lnTo>
                    <a:pt x="19" y="22"/>
                  </a:lnTo>
                  <a:lnTo>
                    <a:pt x="21" y="22"/>
                  </a:lnTo>
                  <a:lnTo>
                    <a:pt x="21" y="19"/>
                  </a:lnTo>
                  <a:lnTo>
                    <a:pt x="16" y="19"/>
                  </a:lnTo>
                  <a:lnTo>
                    <a:pt x="15" y="21"/>
                  </a:lnTo>
                  <a:lnTo>
                    <a:pt x="9" y="25"/>
                  </a:lnTo>
                  <a:lnTo>
                    <a:pt x="16" y="27"/>
                  </a:lnTo>
                  <a:lnTo>
                    <a:pt x="20" y="28"/>
                  </a:lnTo>
                  <a:lnTo>
                    <a:pt x="20" y="25"/>
                  </a:lnTo>
                  <a:lnTo>
                    <a:pt x="19" y="22"/>
                  </a:lnTo>
                  <a:lnTo>
                    <a:pt x="16" y="23"/>
                  </a:lnTo>
                  <a:lnTo>
                    <a:pt x="17" y="30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16" y="26"/>
                  </a:lnTo>
                  <a:lnTo>
                    <a:pt x="16" y="30"/>
                  </a:lnTo>
                  <a:lnTo>
                    <a:pt x="19" y="31"/>
                  </a:lnTo>
                  <a:lnTo>
                    <a:pt x="30" y="32"/>
                  </a:lnTo>
                  <a:lnTo>
                    <a:pt x="30" y="26"/>
                  </a:lnTo>
                  <a:lnTo>
                    <a:pt x="25" y="26"/>
                  </a:lnTo>
                  <a:lnTo>
                    <a:pt x="16" y="27"/>
                  </a:lnTo>
                  <a:lnTo>
                    <a:pt x="15" y="27"/>
                  </a:lnTo>
                  <a:lnTo>
                    <a:pt x="12" y="28"/>
                  </a:lnTo>
                  <a:lnTo>
                    <a:pt x="13" y="35"/>
                  </a:lnTo>
                  <a:lnTo>
                    <a:pt x="15" y="35"/>
                  </a:lnTo>
                  <a:lnTo>
                    <a:pt x="15" y="31"/>
                  </a:lnTo>
                  <a:lnTo>
                    <a:pt x="12" y="31"/>
                  </a:lnTo>
                  <a:lnTo>
                    <a:pt x="12" y="34"/>
                  </a:lnTo>
                  <a:lnTo>
                    <a:pt x="15" y="34"/>
                  </a:lnTo>
                  <a:lnTo>
                    <a:pt x="13" y="31"/>
                  </a:lnTo>
                  <a:lnTo>
                    <a:pt x="8" y="36"/>
                  </a:lnTo>
                  <a:lnTo>
                    <a:pt x="12" y="39"/>
                  </a:lnTo>
                  <a:lnTo>
                    <a:pt x="15" y="40"/>
                  </a:lnTo>
                  <a:lnTo>
                    <a:pt x="16" y="36"/>
                  </a:lnTo>
                  <a:lnTo>
                    <a:pt x="16" y="34"/>
                  </a:lnTo>
                  <a:lnTo>
                    <a:pt x="12" y="34"/>
                  </a:lnTo>
                  <a:lnTo>
                    <a:pt x="12" y="41"/>
                  </a:lnTo>
                  <a:lnTo>
                    <a:pt x="17" y="41"/>
                  </a:lnTo>
                  <a:lnTo>
                    <a:pt x="17" y="37"/>
                  </a:lnTo>
                  <a:lnTo>
                    <a:pt x="17" y="41"/>
                  </a:lnTo>
                  <a:lnTo>
                    <a:pt x="21" y="43"/>
                  </a:lnTo>
                  <a:lnTo>
                    <a:pt x="21" y="39"/>
                  </a:lnTo>
                  <a:lnTo>
                    <a:pt x="20" y="36"/>
                  </a:lnTo>
                  <a:lnTo>
                    <a:pt x="17" y="39"/>
                  </a:lnTo>
                  <a:lnTo>
                    <a:pt x="17" y="41"/>
                  </a:lnTo>
                  <a:lnTo>
                    <a:pt x="20" y="41"/>
                  </a:lnTo>
                  <a:lnTo>
                    <a:pt x="20" y="39"/>
                  </a:lnTo>
                  <a:lnTo>
                    <a:pt x="13" y="39"/>
                  </a:lnTo>
                  <a:lnTo>
                    <a:pt x="8" y="40"/>
                  </a:lnTo>
                  <a:lnTo>
                    <a:pt x="8" y="47"/>
                  </a:lnTo>
                  <a:lnTo>
                    <a:pt x="9" y="47"/>
                  </a:lnTo>
                  <a:lnTo>
                    <a:pt x="9" y="43"/>
                  </a:lnTo>
                  <a:lnTo>
                    <a:pt x="8" y="40"/>
                  </a:lnTo>
                  <a:lnTo>
                    <a:pt x="0" y="48"/>
                  </a:lnTo>
                  <a:lnTo>
                    <a:pt x="9" y="48"/>
                  </a:lnTo>
                  <a:lnTo>
                    <a:pt x="9" y="44"/>
                  </a:lnTo>
                  <a:lnTo>
                    <a:pt x="8" y="48"/>
                  </a:lnTo>
                  <a:lnTo>
                    <a:pt x="11" y="49"/>
                  </a:lnTo>
                  <a:lnTo>
                    <a:pt x="12" y="45"/>
                  </a:lnTo>
                  <a:lnTo>
                    <a:pt x="12" y="43"/>
                  </a:lnTo>
                  <a:lnTo>
                    <a:pt x="8" y="43"/>
                  </a:lnTo>
                  <a:lnTo>
                    <a:pt x="8" y="48"/>
                  </a:lnTo>
                  <a:lnTo>
                    <a:pt x="11" y="50"/>
                  </a:lnTo>
                  <a:lnTo>
                    <a:pt x="12" y="48"/>
                  </a:lnTo>
                  <a:lnTo>
                    <a:pt x="12" y="45"/>
                  </a:lnTo>
                  <a:lnTo>
                    <a:pt x="8" y="45"/>
                  </a:lnTo>
                  <a:lnTo>
                    <a:pt x="8" y="53"/>
                  </a:lnTo>
                  <a:lnTo>
                    <a:pt x="13" y="53"/>
                  </a:lnTo>
                  <a:lnTo>
                    <a:pt x="13" y="49"/>
                  </a:lnTo>
                  <a:lnTo>
                    <a:pt x="13" y="53"/>
                  </a:lnTo>
                  <a:lnTo>
                    <a:pt x="19" y="54"/>
                  </a:lnTo>
                  <a:lnTo>
                    <a:pt x="19" y="50"/>
                  </a:lnTo>
                  <a:lnTo>
                    <a:pt x="17" y="53"/>
                  </a:lnTo>
                  <a:lnTo>
                    <a:pt x="20" y="56"/>
                  </a:lnTo>
                  <a:lnTo>
                    <a:pt x="32" y="57"/>
                  </a:lnTo>
                  <a:lnTo>
                    <a:pt x="32" y="53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32" y="54"/>
                  </a:lnTo>
                  <a:lnTo>
                    <a:pt x="32" y="52"/>
                  </a:lnTo>
                  <a:lnTo>
                    <a:pt x="24" y="53"/>
                  </a:lnTo>
                  <a:lnTo>
                    <a:pt x="19" y="54"/>
                  </a:lnTo>
                  <a:lnTo>
                    <a:pt x="19" y="61"/>
                  </a:lnTo>
                  <a:lnTo>
                    <a:pt x="20" y="61"/>
                  </a:lnTo>
                  <a:lnTo>
                    <a:pt x="20" y="57"/>
                  </a:lnTo>
                  <a:lnTo>
                    <a:pt x="19" y="54"/>
                  </a:lnTo>
                  <a:lnTo>
                    <a:pt x="16" y="57"/>
                  </a:lnTo>
                  <a:lnTo>
                    <a:pt x="16" y="59"/>
                  </a:lnTo>
                  <a:lnTo>
                    <a:pt x="19" y="59"/>
                  </a:lnTo>
                  <a:lnTo>
                    <a:pt x="17" y="57"/>
                  </a:lnTo>
                  <a:lnTo>
                    <a:pt x="9" y="65"/>
                  </a:lnTo>
                  <a:lnTo>
                    <a:pt x="19" y="65"/>
                  </a:lnTo>
                  <a:lnTo>
                    <a:pt x="19" y="61"/>
                  </a:lnTo>
                  <a:lnTo>
                    <a:pt x="17" y="65"/>
                  </a:lnTo>
                  <a:lnTo>
                    <a:pt x="20" y="66"/>
                  </a:lnTo>
                  <a:lnTo>
                    <a:pt x="21" y="62"/>
                  </a:lnTo>
                  <a:lnTo>
                    <a:pt x="20" y="59"/>
                  </a:lnTo>
                  <a:lnTo>
                    <a:pt x="17" y="61"/>
                  </a:lnTo>
                  <a:lnTo>
                    <a:pt x="19" y="63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15" y="67"/>
                  </a:lnTo>
                  <a:lnTo>
                    <a:pt x="20" y="70"/>
                  </a:lnTo>
                  <a:lnTo>
                    <a:pt x="20" y="69"/>
                  </a:lnTo>
                  <a:lnTo>
                    <a:pt x="21" y="70"/>
                  </a:lnTo>
                  <a:lnTo>
                    <a:pt x="30" y="71"/>
                  </a:lnTo>
                  <a:lnTo>
                    <a:pt x="30" y="65"/>
                  </a:lnTo>
                  <a:lnTo>
                    <a:pt x="25" y="65"/>
                  </a:lnTo>
                  <a:lnTo>
                    <a:pt x="25" y="69"/>
                  </a:lnTo>
                  <a:lnTo>
                    <a:pt x="28" y="69"/>
                  </a:lnTo>
                  <a:lnTo>
                    <a:pt x="28" y="66"/>
                  </a:lnTo>
                  <a:lnTo>
                    <a:pt x="16" y="66"/>
                  </a:lnTo>
                  <a:lnTo>
                    <a:pt x="16" y="70"/>
                  </a:lnTo>
                  <a:lnTo>
                    <a:pt x="19" y="70"/>
                  </a:lnTo>
                  <a:lnTo>
                    <a:pt x="19" y="67"/>
                  </a:lnTo>
                  <a:lnTo>
                    <a:pt x="9" y="67"/>
                  </a:lnTo>
                  <a:lnTo>
                    <a:pt x="9" y="74"/>
                  </a:lnTo>
                  <a:lnTo>
                    <a:pt x="11" y="75"/>
                  </a:lnTo>
                  <a:lnTo>
                    <a:pt x="13" y="76"/>
                  </a:lnTo>
                  <a:lnTo>
                    <a:pt x="15" y="72"/>
                  </a:lnTo>
                  <a:lnTo>
                    <a:pt x="13" y="70"/>
                  </a:lnTo>
                  <a:lnTo>
                    <a:pt x="11" y="71"/>
                  </a:lnTo>
                  <a:lnTo>
                    <a:pt x="12" y="78"/>
                  </a:lnTo>
                  <a:lnTo>
                    <a:pt x="16" y="79"/>
                  </a:lnTo>
                  <a:lnTo>
                    <a:pt x="17" y="79"/>
                  </a:lnTo>
                  <a:lnTo>
                    <a:pt x="17" y="75"/>
                  </a:lnTo>
                  <a:lnTo>
                    <a:pt x="16" y="72"/>
                  </a:lnTo>
                  <a:lnTo>
                    <a:pt x="15" y="74"/>
                  </a:lnTo>
                  <a:lnTo>
                    <a:pt x="16" y="76"/>
                  </a:lnTo>
                  <a:lnTo>
                    <a:pt x="15" y="74"/>
                  </a:lnTo>
                  <a:lnTo>
                    <a:pt x="12" y="75"/>
                  </a:lnTo>
                  <a:lnTo>
                    <a:pt x="13" y="78"/>
                  </a:lnTo>
                  <a:lnTo>
                    <a:pt x="13" y="75"/>
                  </a:lnTo>
                  <a:lnTo>
                    <a:pt x="9" y="75"/>
                  </a:lnTo>
                  <a:lnTo>
                    <a:pt x="9" y="82"/>
                  </a:lnTo>
                  <a:lnTo>
                    <a:pt x="11" y="83"/>
                  </a:lnTo>
                  <a:lnTo>
                    <a:pt x="13" y="84"/>
                  </a:lnTo>
                  <a:lnTo>
                    <a:pt x="15" y="80"/>
                  </a:lnTo>
                  <a:lnTo>
                    <a:pt x="15" y="78"/>
                  </a:lnTo>
                  <a:lnTo>
                    <a:pt x="11" y="78"/>
                  </a:lnTo>
                  <a:lnTo>
                    <a:pt x="11" y="85"/>
                  </a:lnTo>
                  <a:lnTo>
                    <a:pt x="20" y="85"/>
                  </a:lnTo>
                  <a:lnTo>
                    <a:pt x="20" y="82"/>
                  </a:lnTo>
                  <a:lnTo>
                    <a:pt x="17" y="82"/>
                  </a:lnTo>
                  <a:lnTo>
                    <a:pt x="17" y="83"/>
                  </a:lnTo>
                  <a:lnTo>
                    <a:pt x="20" y="83"/>
                  </a:lnTo>
                  <a:lnTo>
                    <a:pt x="20" y="80"/>
                  </a:lnTo>
                  <a:lnTo>
                    <a:pt x="16" y="82"/>
                  </a:lnTo>
                  <a:lnTo>
                    <a:pt x="16" y="84"/>
                  </a:lnTo>
                  <a:lnTo>
                    <a:pt x="16" y="82"/>
                  </a:lnTo>
                  <a:lnTo>
                    <a:pt x="8" y="82"/>
                  </a:lnTo>
                  <a:lnTo>
                    <a:pt x="8" y="87"/>
                  </a:lnTo>
                  <a:lnTo>
                    <a:pt x="11" y="89"/>
                  </a:lnTo>
                  <a:lnTo>
                    <a:pt x="12" y="87"/>
                  </a:lnTo>
                  <a:lnTo>
                    <a:pt x="9" y="87"/>
                  </a:lnTo>
                  <a:lnTo>
                    <a:pt x="9" y="92"/>
                  </a:lnTo>
                  <a:lnTo>
                    <a:pt x="13" y="92"/>
                  </a:lnTo>
                  <a:lnTo>
                    <a:pt x="13" y="88"/>
                  </a:lnTo>
                  <a:lnTo>
                    <a:pt x="13" y="92"/>
                  </a:lnTo>
                  <a:lnTo>
                    <a:pt x="17" y="93"/>
                  </a:lnTo>
                  <a:lnTo>
                    <a:pt x="26" y="93"/>
                  </a:lnTo>
                  <a:lnTo>
                    <a:pt x="26" y="89"/>
                  </a:lnTo>
                  <a:lnTo>
                    <a:pt x="25" y="92"/>
                  </a:lnTo>
                  <a:lnTo>
                    <a:pt x="26" y="93"/>
                  </a:lnTo>
                  <a:lnTo>
                    <a:pt x="28" y="91"/>
                  </a:lnTo>
                  <a:lnTo>
                    <a:pt x="28" y="88"/>
                  </a:lnTo>
                  <a:lnTo>
                    <a:pt x="12" y="89"/>
                  </a:lnTo>
                  <a:lnTo>
                    <a:pt x="8" y="89"/>
                  </a:lnTo>
                  <a:lnTo>
                    <a:pt x="7" y="96"/>
                  </a:lnTo>
                  <a:lnTo>
                    <a:pt x="9" y="97"/>
                  </a:lnTo>
                  <a:lnTo>
                    <a:pt x="11" y="93"/>
                  </a:lnTo>
                  <a:lnTo>
                    <a:pt x="8" y="93"/>
                  </a:lnTo>
                  <a:lnTo>
                    <a:pt x="8" y="96"/>
                  </a:lnTo>
                  <a:lnTo>
                    <a:pt x="11" y="98"/>
                  </a:lnTo>
                  <a:lnTo>
                    <a:pt x="11" y="100"/>
                  </a:lnTo>
                  <a:lnTo>
                    <a:pt x="13" y="100"/>
                  </a:lnTo>
                  <a:lnTo>
                    <a:pt x="13" y="96"/>
                  </a:lnTo>
                  <a:lnTo>
                    <a:pt x="11" y="96"/>
                  </a:lnTo>
                  <a:lnTo>
                    <a:pt x="11" y="100"/>
                  </a:lnTo>
                  <a:lnTo>
                    <a:pt x="13" y="100"/>
                  </a:lnTo>
                  <a:lnTo>
                    <a:pt x="13" y="97"/>
                  </a:lnTo>
                  <a:lnTo>
                    <a:pt x="8" y="97"/>
                  </a:lnTo>
                  <a:lnTo>
                    <a:pt x="8" y="105"/>
                  </a:lnTo>
                  <a:lnTo>
                    <a:pt x="12" y="105"/>
                  </a:lnTo>
                  <a:lnTo>
                    <a:pt x="12" y="101"/>
                  </a:lnTo>
                  <a:lnTo>
                    <a:pt x="9" y="101"/>
                  </a:lnTo>
                  <a:lnTo>
                    <a:pt x="9" y="102"/>
                  </a:lnTo>
                  <a:lnTo>
                    <a:pt x="12" y="102"/>
                  </a:lnTo>
                  <a:lnTo>
                    <a:pt x="12" y="100"/>
                  </a:lnTo>
                  <a:lnTo>
                    <a:pt x="11" y="100"/>
                  </a:lnTo>
                  <a:lnTo>
                    <a:pt x="9" y="106"/>
                  </a:lnTo>
                  <a:lnTo>
                    <a:pt x="12" y="107"/>
                  </a:lnTo>
                  <a:lnTo>
                    <a:pt x="19" y="107"/>
                  </a:lnTo>
                  <a:lnTo>
                    <a:pt x="19" y="104"/>
                  </a:lnTo>
                  <a:lnTo>
                    <a:pt x="19" y="107"/>
                  </a:lnTo>
                  <a:lnTo>
                    <a:pt x="25" y="109"/>
                  </a:lnTo>
                  <a:lnTo>
                    <a:pt x="25" y="105"/>
                  </a:lnTo>
                  <a:lnTo>
                    <a:pt x="22" y="105"/>
                  </a:lnTo>
                  <a:lnTo>
                    <a:pt x="22" y="106"/>
                  </a:lnTo>
                  <a:lnTo>
                    <a:pt x="25" y="106"/>
                  </a:lnTo>
                  <a:lnTo>
                    <a:pt x="25" y="104"/>
                  </a:lnTo>
                  <a:lnTo>
                    <a:pt x="11" y="105"/>
                  </a:lnTo>
                  <a:lnTo>
                    <a:pt x="9" y="105"/>
                  </a:lnTo>
                  <a:lnTo>
                    <a:pt x="2" y="113"/>
                  </a:lnTo>
                  <a:lnTo>
                    <a:pt x="11" y="113"/>
                  </a:lnTo>
                  <a:lnTo>
                    <a:pt x="11" y="109"/>
                  </a:lnTo>
                  <a:lnTo>
                    <a:pt x="8" y="109"/>
                  </a:lnTo>
                  <a:lnTo>
                    <a:pt x="8" y="114"/>
                  </a:lnTo>
                  <a:lnTo>
                    <a:pt x="11" y="114"/>
                  </a:lnTo>
                  <a:lnTo>
                    <a:pt x="11" y="111"/>
                  </a:lnTo>
                  <a:lnTo>
                    <a:pt x="8" y="111"/>
                  </a:lnTo>
                  <a:lnTo>
                    <a:pt x="7" y="118"/>
                  </a:lnTo>
                  <a:lnTo>
                    <a:pt x="9" y="119"/>
                  </a:lnTo>
                  <a:lnTo>
                    <a:pt x="13" y="119"/>
                  </a:lnTo>
                  <a:lnTo>
                    <a:pt x="13" y="115"/>
                  </a:lnTo>
                  <a:lnTo>
                    <a:pt x="12" y="118"/>
                  </a:lnTo>
                  <a:lnTo>
                    <a:pt x="13" y="119"/>
                  </a:lnTo>
                  <a:lnTo>
                    <a:pt x="15" y="116"/>
                  </a:lnTo>
                  <a:lnTo>
                    <a:pt x="15" y="114"/>
                  </a:lnTo>
                  <a:lnTo>
                    <a:pt x="8" y="115"/>
                  </a:lnTo>
                  <a:lnTo>
                    <a:pt x="6" y="115"/>
                  </a:lnTo>
                  <a:lnTo>
                    <a:pt x="6" y="123"/>
                  </a:lnTo>
                  <a:lnTo>
                    <a:pt x="22" y="123"/>
                  </a:lnTo>
                  <a:lnTo>
                    <a:pt x="22" y="119"/>
                  </a:lnTo>
                  <a:lnTo>
                    <a:pt x="20" y="119"/>
                  </a:lnTo>
                  <a:lnTo>
                    <a:pt x="20" y="120"/>
                  </a:lnTo>
                  <a:lnTo>
                    <a:pt x="22" y="120"/>
                  </a:lnTo>
                  <a:lnTo>
                    <a:pt x="22" y="118"/>
                  </a:lnTo>
                  <a:lnTo>
                    <a:pt x="17" y="118"/>
                  </a:lnTo>
                  <a:lnTo>
                    <a:pt x="11" y="119"/>
                  </a:lnTo>
                  <a:lnTo>
                    <a:pt x="11" y="122"/>
                  </a:lnTo>
                  <a:lnTo>
                    <a:pt x="11" y="119"/>
                  </a:lnTo>
                  <a:lnTo>
                    <a:pt x="0" y="119"/>
                  </a:lnTo>
                  <a:lnTo>
                    <a:pt x="7" y="124"/>
                  </a:lnTo>
                  <a:lnTo>
                    <a:pt x="8" y="126"/>
                  </a:lnTo>
                  <a:lnTo>
                    <a:pt x="9" y="123"/>
                  </a:lnTo>
                  <a:lnTo>
                    <a:pt x="8" y="120"/>
                  </a:lnTo>
                  <a:lnTo>
                    <a:pt x="6" y="123"/>
                  </a:lnTo>
                  <a:lnTo>
                    <a:pt x="0" y="127"/>
                  </a:lnTo>
                  <a:lnTo>
                    <a:pt x="7" y="129"/>
                  </a:lnTo>
                  <a:lnTo>
                    <a:pt x="12" y="131"/>
                  </a:lnTo>
                  <a:lnTo>
                    <a:pt x="12" y="127"/>
                  </a:lnTo>
                  <a:lnTo>
                    <a:pt x="11" y="124"/>
                  </a:lnTo>
                  <a:lnTo>
                    <a:pt x="9" y="126"/>
                  </a:lnTo>
                  <a:lnTo>
                    <a:pt x="11" y="128"/>
                  </a:lnTo>
                  <a:lnTo>
                    <a:pt x="11" y="126"/>
                  </a:lnTo>
                  <a:lnTo>
                    <a:pt x="7" y="126"/>
                  </a:lnTo>
                  <a:lnTo>
                    <a:pt x="7" y="133"/>
                  </a:lnTo>
                  <a:lnTo>
                    <a:pt x="11" y="133"/>
                  </a:lnTo>
                  <a:lnTo>
                    <a:pt x="11" y="129"/>
                  </a:lnTo>
                  <a:lnTo>
                    <a:pt x="8" y="129"/>
                  </a:lnTo>
                  <a:lnTo>
                    <a:pt x="8" y="135"/>
                  </a:lnTo>
                  <a:lnTo>
                    <a:pt x="15" y="135"/>
                  </a:lnTo>
                  <a:lnTo>
                    <a:pt x="15" y="131"/>
                  </a:lnTo>
                  <a:lnTo>
                    <a:pt x="15" y="135"/>
                  </a:lnTo>
                  <a:lnTo>
                    <a:pt x="20" y="136"/>
                  </a:lnTo>
                  <a:lnTo>
                    <a:pt x="20" y="132"/>
                  </a:lnTo>
                  <a:lnTo>
                    <a:pt x="17" y="132"/>
                  </a:lnTo>
                  <a:lnTo>
                    <a:pt x="17" y="133"/>
                  </a:lnTo>
                  <a:lnTo>
                    <a:pt x="20" y="133"/>
                  </a:lnTo>
                  <a:lnTo>
                    <a:pt x="20" y="131"/>
                  </a:lnTo>
                  <a:lnTo>
                    <a:pt x="7" y="131"/>
                  </a:lnTo>
                  <a:lnTo>
                    <a:pt x="7" y="135"/>
                  </a:lnTo>
                  <a:lnTo>
                    <a:pt x="9" y="135"/>
                  </a:lnTo>
                  <a:lnTo>
                    <a:pt x="9" y="132"/>
                  </a:lnTo>
                  <a:lnTo>
                    <a:pt x="0" y="132"/>
                  </a:lnTo>
                  <a:lnTo>
                    <a:pt x="7" y="137"/>
                  </a:lnTo>
                  <a:lnTo>
                    <a:pt x="8" y="139"/>
                  </a:lnTo>
                  <a:lnTo>
                    <a:pt x="9" y="136"/>
                  </a:lnTo>
                  <a:lnTo>
                    <a:pt x="8" y="133"/>
                  </a:lnTo>
                  <a:lnTo>
                    <a:pt x="3" y="139"/>
                  </a:lnTo>
                  <a:lnTo>
                    <a:pt x="7" y="141"/>
                  </a:lnTo>
                  <a:lnTo>
                    <a:pt x="12" y="144"/>
                  </a:lnTo>
                  <a:lnTo>
                    <a:pt x="13" y="140"/>
                  </a:lnTo>
                  <a:lnTo>
                    <a:pt x="13" y="137"/>
                  </a:lnTo>
                  <a:lnTo>
                    <a:pt x="9" y="139"/>
                  </a:lnTo>
                  <a:lnTo>
                    <a:pt x="9" y="145"/>
                  </a:lnTo>
                  <a:lnTo>
                    <a:pt x="13" y="145"/>
                  </a:lnTo>
                  <a:lnTo>
                    <a:pt x="13" y="141"/>
                  </a:lnTo>
                  <a:lnTo>
                    <a:pt x="11" y="141"/>
                  </a:lnTo>
                  <a:lnTo>
                    <a:pt x="11" y="146"/>
                  </a:lnTo>
                  <a:lnTo>
                    <a:pt x="29" y="146"/>
                  </a:lnTo>
                  <a:lnTo>
                    <a:pt x="29" y="140"/>
                  </a:lnTo>
                  <a:lnTo>
                    <a:pt x="25" y="141"/>
                  </a:lnTo>
                  <a:lnTo>
                    <a:pt x="17" y="142"/>
                  </a:lnTo>
                  <a:lnTo>
                    <a:pt x="17" y="145"/>
                  </a:lnTo>
                  <a:lnTo>
                    <a:pt x="17" y="142"/>
                  </a:lnTo>
                  <a:lnTo>
                    <a:pt x="8" y="142"/>
                  </a:lnTo>
                  <a:lnTo>
                    <a:pt x="8" y="149"/>
                  </a:lnTo>
                  <a:lnTo>
                    <a:pt x="9" y="150"/>
                  </a:lnTo>
                  <a:lnTo>
                    <a:pt x="12" y="151"/>
                  </a:lnTo>
                  <a:lnTo>
                    <a:pt x="15" y="151"/>
                  </a:lnTo>
                  <a:lnTo>
                    <a:pt x="15" y="148"/>
                  </a:lnTo>
                  <a:lnTo>
                    <a:pt x="12" y="148"/>
                  </a:lnTo>
                  <a:lnTo>
                    <a:pt x="12" y="149"/>
                  </a:lnTo>
                  <a:lnTo>
                    <a:pt x="15" y="149"/>
                  </a:lnTo>
                  <a:lnTo>
                    <a:pt x="15" y="146"/>
                  </a:lnTo>
                  <a:lnTo>
                    <a:pt x="6" y="146"/>
                  </a:lnTo>
                  <a:lnTo>
                    <a:pt x="12" y="151"/>
                  </a:lnTo>
                  <a:lnTo>
                    <a:pt x="13" y="153"/>
                  </a:lnTo>
                  <a:lnTo>
                    <a:pt x="15" y="150"/>
                  </a:lnTo>
                  <a:lnTo>
                    <a:pt x="12" y="150"/>
                  </a:lnTo>
                  <a:lnTo>
                    <a:pt x="12" y="155"/>
                  </a:lnTo>
                  <a:lnTo>
                    <a:pt x="15" y="158"/>
                  </a:lnTo>
                  <a:lnTo>
                    <a:pt x="16" y="155"/>
                  </a:lnTo>
                  <a:lnTo>
                    <a:pt x="13" y="155"/>
                  </a:lnTo>
                  <a:lnTo>
                    <a:pt x="13" y="159"/>
                  </a:lnTo>
                  <a:lnTo>
                    <a:pt x="16" y="161"/>
                  </a:lnTo>
                  <a:lnTo>
                    <a:pt x="24" y="162"/>
                  </a:lnTo>
                  <a:lnTo>
                    <a:pt x="28" y="163"/>
                  </a:lnTo>
                  <a:lnTo>
                    <a:pt x="28" y="157"/>
                  </a:lnTo>
                  <a:lnTo>
                    <a:pt x="19" y="158"/>
                  </a:lnTo>
                  <a:lnTo>
                    <a:pt x="19" y="161"/>
                  </a:lnTo>
                  <a:lnTo>
                    <a:pt x="19" y="158"/>
                  </a:lnTo>
                  <a:lnTo>
                    <a:pt x="7" y="158"/>
                  </a:lnTo>
                  <a:lnTo>
                    <a:pt x="13" y="163"/>
                  </a:lnTo>
                  <a:lnTo>
                    <a:pt x="15" y="164"/>
                  </a:lnTo>
                  <a:lnTo>
                    <a:pt x="15" y="166"/>
                  </a:lnTo>
                  <a:lnTo>
                    <a:pt x="17" y="166"/>
                  </a:lnTo>
                  <a:lnTo>
                    <a:pt x="17" y="162"/>
                  </a:lnTo>
                  <a:lnTo>
                    <a:pt x="15" y="162"/>
                  </a:lnTo>
                  <a:lnTo>
                    <a:pt x="15" y="164"/>
                  </a:lnTo>
                  <a:lnTo>
                    <a:pt x="17" y="164"/>
                  </a:lnTo>
                  <a:lnTo>
                    <a:pt x="17" y="162"/>
                  </a:lnTo>
                  <a:lnTo>
                    <a:pt x="13" y="162"/>
                  </a:lnTo>
                  <a:lnTo>
                    <a:pt x="13" y="170"/>
                  </a:lnTo>
                  <a:lnTo>
                    <a:pt x="26" y="170"/>
                  </a:lnTo>
                  <a:lnTo>
                    <a:pt x="26" y="166"/>
                  </a:lnTo>
                  <a:lnTo>
                    <a:pt x="24" y="166"/>
                  </a:lnTo>
                  <a:lnTo>
                    <a:pt x="24" y="171"/>
                  </a:lnTo>
                  <a:lnTo>
                    <a:pt x="42" y="171"/>
                  </a:lnTo>
                  <a:lnTo>
                    <a:pt x="42" y="164"/>
                  </a:lnTo>
                  <a:lnTo>
                    <a:pt x="34" y="166"/>
                  </a:lnTo>
                  <a:lnTo>
                    <a:pt x="34" y="168"/>
                  </a:lnTo>
                  <a:lnTo>
                    <a:pt x="34" y="166"/>
                  </a:lnTo>
                  <a:lnTo>
                    <a:pt x="22" y="167"/>
                  </a:lnTo>
                  <a:lnTo>
                    <a:pt x="20" y="167"/>
                  </a:lnTo>
                  <a:lnTo>
                    <a:pt x="20" y="172"/>
                  </a:lnTo>
                  <a:lnTo>
                    <a:pt x="22" y="172"/>
                  </a:lnTo>
                  <a:lnTo>
                    <a:pt x="21" y="170"/>
                  </a:lnTo>
                  <a:lnTo>
                    <a:pt x="13" y="177"/>
                  </a:lnTo>
                  <a:lnTo>
                    <a:pt x="22" y="177"/>
                  </a:lnTo>
                  <a:lnTo>
                    <a:pt x="22" y="174"/>
                  </a:lnTo>
                  <a:lnTo>
                    <a:pt x="20" y="174"/>
                  </a:lnTo>
                  <a:lnTo>
                    <a:pt x="20" y="179"/>
                  </a:lnTo>
                  <a:lnTo>
                    <a:pt x="24" y="179"/>
                  </a:lnTo>
                  <a:lnTo>
                    <a:pt x="24" y="175"/>
                  </a:lnTo>
                  <a:lnTo>
                    <a:pt x="22" y="172"/>
                  </a:lnTo>
                  <a:lnTo>
                    <a:pt x="20" y="175"/>
                  </a:lnTo>
                  <a:lnTo>
                    <a:pt x="15" y="179"/>
                  </a:lnTo>
                  <a:lnTo>
                    <a:pt x="21" y="181"/>
                  </a:lnTo>
                  <a:lnTo>
                    <a:pt x="26" y="183"/>
                  </a:lnTo>
                  <a:lnTo>
                    <a:pt x="30" y="183"/>
                  </a:lnTo>
                  <a:lnTo>
                    <a:pt x="30" y="179"/>
                  </a:lnTo>
                  <a:lnTo>
                    <a:pt x="29" y="176"/>
                  </a:lnTo>
                  <a:lnTo>
                    <a:pt x="26" y="177"/>
                  </a:lnTo>
                  <a:lnTo>
                    <a:pt x="28" y="180"/>
                  </a:lnTo>
                  <a:lnTo>
                    <a:pt x="28" y="177"/>
                  </a:lnTo>
                  <a:lnTo>
                    <a:pt x="21" y="177"/>
                  </a:lnTo>
                  <a:lnTo>
                    <a:pt x="21" y="184"/>
                  </a:lnTo>
                  <a:lnTo>
                    <a:pt x="25" y="185"/>
                  </a:lnTo>
                  <a:lnTo>
                    <a:pt x="35" y="185"/>
                  </a:lnTo>
                  <a:lnTo>
                    <a:pt x="35" y="181"/>
                  </a:lnTo>
                  <a:lnTo>
                    <a:pt x="34" y="184"/>
                  </a:lnTo>
                  <a:lnTo>
                    <a:pt x="35" y="185"/>
                  </a:lnTo>
                  <a:lnTo>
                    <a:pt x="37" y="183"/>
                  </a:lnTo>
                  <a:lnTo>
                    <a:pt x="34" y="183"/>
                  </a:lnTo>
                  <a:lnTo>
                    <a:pt x="34" y="184"/>
                  </a:lnTo>
                  <a:lnTo>
                    <a:pt x="37" y="184"/>
                  </a:lnTo>
                  <a:lnTo>
                    <a:pt x="37" y="181"/>
                  </a:lnTo>
                  <a:lnTo>
                    <a:pt x="28" y="181"/>
                  </a:lnTo>
                  <a:lnTo>
                    <a:pt x="24" y="183"/>
                  </a:lnTo>
                  <a:lnTo>
                    <a:pt x="24" y="185"/>
                  </a:lnTo>
                  <a:lnTo>
                    <a:pt x="24" y="183"/>
                  </a:lnTo>
                  <a:lnTo>
                    <a:pt x="15" y="183"/>
                  </a:lnTo>
                  <a:lnTo>
                    <a:pt x="21" y="188"/>
                  </a:lnTo>
                  <a:lnTo>
                    <a:pt x="22" y="189"/>
                  </a:lnTo>
                  <a:lnTo>
                    <a:pt x="24" y="186"/>
                  </a:lnTo>
                  <a:lnTo>
                    <a:pt x="21" y="186"/>
                  </a:lnTo>
                  <a:lnTo>
                    <a:pt x="21" y="189"/>
                  </a:lnTo>
                  <a:lnTo>
                    <a:pt x="25" y="193"/>
                  </a:lnTo>
                  <a:lnTo>
                    <a:pt x="38" y="194"/>
                  </a:lnTo>
                  <a:lnTo>
                    <a:pt x="38" y="190"/>
                  </a:lnTo>
                  <a:lnTo>
                    <a:pt x="37" y="188"/>
                  </a:lnTo>
                  <a:lnTo>
                    <a:pt x="34" y="189"/>
                  </a:lnTo>
                  <a:lnTo>
                    <a:pt x="35" y="192"/>
                  </a:lnTo>
                  <a:lnTo>
                    <a:pt x="35" y="189"/>
                  </a:lnTo>
                  <a:lnTo>
                    <a:pt x="28" y="189"/>
                  </a:lnTo>
                  <a:lnTo>
                    <a:pt x="22" y="190"/>
                  </a:lnTo>
                  <a:lnTo>
                    <a:pt x="21" y="197"/>
                  </a:lnTo>
                  <a:lnTo>
                    <a:pt x="24" y="198"/>
                  </a:lnTo>
                  <a:lnTo>
                    <a:pt x="25" y="194"/>
                  </a:lnTo>
                  <a:lnTo>
                    <a:pt x="22" y="194"/>
                  </a:lnTo>
                  <a:lnTo>
                    <a:pt x="22" y="197"/>
                  </a:lnTo>
                  <a:lnTo>
                    <a:pt x="25" y="197"/>
                  </a:lnTo>
                  <a:lnTo>
                    <a:pt x="25" y="194"/>
                  </a:lnTo>
                  <a:lnTo>
                    <a:pt x="22" y="194"/>
                  </a:lnTo>
                  <a:lnTo>
                    <a:pt x="21" y="201"/>
                  </a:lnTo>
                  <a:lnTo>
                    <a:pt x="24" y="202"/>
                  </a:lnTo>
                  <a:lnTo>
                    <a:pt x="26" y="202"/>
                  </a:lnTo>
                  <a:lnTo>
                    <a:pt x="26" y="198"/>
                  </a:lnTo>
                  <a:lnTo>
                    <a:pt x="24" y="198"/>
                  </a:lnTo>
                  <a:lnTo>
                    <a:pt x="24" y="199"/>
                  </a:lnTo>
                  <a:lnTo>
                    <a:pt x="26" y="199"/>
                  </a:lnTo>
                  <a:lnTo>
                    <a:pt x="26" y="197"/>
                  </a:lnTo>
                  <a:lnTo>
                    <a:pt x="22" y="198"/>
                  </a:lnTo>
                  <a:lnTo>
                    <a:pt x="22" y="205"/>
                  </a:lnTo>
                  <a:lnTo>
                    <a:pt x="29" y="205"/>
                  </a:lnTo>
                  <a:lnTo>
                    <a:pt x="29" y="201"/>
                  </a:lnTo>
                  <a:lnTo>
                    <a:pt x="29" y="205"/>
                  </a:lnTo>
                  <a:lnTo>
                    <a:pt x="35" y="206"/>
                  </a:lnTo>
                  <a:lnTo>
                    <a:pt x="35" y="199"/>
                  </a:lnTo>
                  <a:lnTo>
                    <a:pt x="29" y="199"/>
                  </a:lnTo>
                  <a:lnTo>
                    <a:pt x="29" y="203"/>
                  </a:lnTo>
                  <a:lnTo>
                    <a:pt x="32" y="203"/>
                  </a:lnTo>
                  <a:lnTo>
                    <a:pt x="32" y="201"/>
                  </a:lnTo>
                  <a:lnTo>
                    <a:pt x="19" y="202"/>
                  </a:lnTo>
                  <a:lnTo>
                    <a:pt x="19" y="208"/>
                  </a:lnTo>
                  <a:lnTo>
                    <a:pt x="22" y="210"/>
                  </a:lnTo>
                  <a:lnTo>
                    <a:pt x="22" y="206"/>
                  </a:lnTo>
                  <a:lnTo>
                    <a:pt x="21" y="203"/>
                  </a:lnTo>
                  <a:lnTo>
                    <a:pt x="19" y="205"/>
                  </a:lnTo>
                  <a:lnTo>
                    <a:pt x="20" y="211"/>
                  </a:lnTo>
                  <a:lnTo>
                    <a:pt x="21" y="211"/>
                  </a:lnTo>
                  <a:lnTo>
                    <a:pt x="21" y="207"/>
                  </a:lnTo>
                  <a:lnTo>
                    <a:pt x="20" y="210"/>
                  </a:lnTo>
                  <a:lnTo>
                    <a:pt x="21" y="211"/>
                  </a:lnTo>
                  <a:lnTo>
                    <a:pt x="22" y="208"/>
                  </a:lnTo>
                  <a:lnTo>
                    <a:pt x="20" y="208"/>
                  </a:lnTo>
                  <a:lnTo>
                    <a:pt x="20" y="212"/>
                  </a:lnTo>
                  <a:lnTo>
                    <a:pt x="21" y="214"/>
                  </a:lnTo>
                  <a:lnTo>
                    <a:pt x="24" y="215"/>
                  </a:lnTo>
                  <a:lnTo>
                    <a:pt x="25" y="211"/>
                  </a:lnTo>
                  <a:lnTo>
                    <a:pt x="25" y="208"/>
                  </a:lnTo>
                  <a:lnTo>
                    <a:pt x="20" y="208"/>
                  </a:lnTo>
                  <a:lnTo>
                    <a:pt x="20" y="212"/>
                  </a:lnTo>
                  <a:lnTo>
                    <a:pt x="22" y="212"/>
                  </a:lnTo>
                  <a:lnTo>
                    <a:pt x="22" y="210"/>
                  </a:lnTo>
                  <a:lnTo>
                    <a:pt x="17" y="210"/>
                  </a:lnTo>
                  <a:lnTo>
                    <a:pt x="17" y="218"/>
                  </a:lnTo>
                  <a:lnTo>
                    <a:pt x="32" y="218"/>
                  </a:lnTo>
                  <a:lnTo>
                    <a:pt x="32" y="214"/>
                  </a:lnTo>
                  <a:lnTo>
                    <a:pt x="29" y="214"/>
                  </a:lnTo>
                  <a:lnTo>
                    <a:pt x="29" y="215"/>
                  </a:lnTo>
                  <a:lnTo>
                    <a:pt x="32" y="215"/>
                  </a:lnTo>
                  <a:lnTo>
                    <a:pt x="32" y="212"/>
                  </a:lnTo>
                  <a:lnTo>
                    <a:pt x="24" y="214"/>
                  </a:lnTo>
                  <a:lnTo>
                    <a:pt x="21" y="214"/>
                  </a:lnTo>
                  <a:lnTo>
                    <a:pt x="21" y="218"/>
                  </a:lnTo>
                  <a:lnTo>
                    <a:pt x="24" y="218"/>
                  </a:lnTo>
                  <a:lnTo>
                    <a:pt x="24" y="215"/>
                  </a:lnTo>
                  <a:lnTo>
                    <a:pt x="19" y="215"/>
                  </a:lnTo>
                  <a:lnTo>
                    <a:pt x="17" y="216"/>
                  </a:lnTo>
                  <a:lnTo>
                    <a:pt x="12" y="220"/>
                  </a:lnTo>
                  <a:lnTo>
                    <a:pt x="19" y="223"/>
                  </a:lnTo>
                  <a:lnTo>
                    <a:pt x="22" y="224"/>
                  </a:lnTo>
                  <a:lnTo>
                    <a:pt x="22" y="220"/>
                  </a:lnTo>
                  <a:lnTo>
                    <a:pt x="20" y="220"/>
                  </a:lnTo>
                  <a:lnTo>
                    <a:pt x="20" y="221"/>
                  </a:lnTo>
                  <a:lnTo>
                    <a:pt x="22" y="221"/>
                  </a:lnTo>
                  <a:lnTo>
                    <a:pt x="21" y="219"/>
                  </a:lnTo>
                  <a:lnTo>
                    <a:pt x="19" y="220"/>
                  </a:lnTo>
                  <a:lnTo>
                    <a:pt x="20" y="227"/>
                  </a:lnTo>
                  <a:lnTo>
                    <a:pt x="22" y="227"/>
                  </a:lnTo>
                  <a:lnTo>
                    <a:pt x="22" y="223"/>
                  </a:lnTo>
                  <a:lnTo>
                    <a:pt x="20" y="223"/>
                  </a:lnTo>
                  <a:lnTo>
                    <a:pt x="20" y="225"/>
                  </a:lnTo>
                  <a:lnTo>
                    <a:pt x="22" y="225"/>
                  </a:lnTo>
                  <a:lnTo>
                    <a:pt x="22" y="223"/>
                  </a:lnTo>
                  <a:lnTo>
                    <a:pt x="19" y="223"/>
                  </a:lnTo>
                  <a:lnTo>
                    <a:pt x="19" y="231"/>
                  </a:lnTo>
                  <a:lnTo>
                    <a:pt x="32" y="231"/>
                  </a:lnTo>
                  <a:lnTo>
                    <a:pt x="32" y="227"/>
                  </a:lnTo>
                  <a:lnTo>
                    <a:pt x="32" y="231"/>
                  </a:lnTo>
                  <a:lnTo>
                    <a:pt x="38" y="232"/>
                  </a:lnTo>
                  <a:lnTo>
                    <a:pt x="38" y="228"/>
                  </a:lnTo>
                  <a:lnTo>
                    <a:pt x="35" y="228"/>
                  </a:lnTo>
                  <a:lnTo>
                    <a:pt x="35" y="229"/>
                  </a:lnTo>
                  <a:lnTo>
                    <a:pt x="38" y="229"/>
                  </a:lnTo>
                  <a:lnTo>
                    <a:pt x="38" y="227"/>
                  </a:lnTo>
                  <a:lnTo>
                    <a:pt x="28" y="227"/>
                  </a:lnTo>
                  <a:lnTo>
                    <a:pt x="25" y="228"/>
                  </a:lnTo>
                  <a:lnTo>
                    <a:pt x="26" y="231"/>
                  </a:lnTo>
                  <a:lnTo>
                    <a:pt x="26" y="228"/>
                  </a:lnTo>
                  <a:lnTo>
                    <a:pt x="22" y="228"/>
                  </a:lnTo>
                  <a:lnTo>
                    <a:pt x="22" y="236"/>
                  </a:lnTo>
                  <a:lnTo>
                    <a:pt x="28" y="236"/>
                  </a:lnTo>
                  <a:lnTo>
                    <a:pt x="28" y="232"/>
                  </a:lnTo>
                  <a:lnTo>
                    <a:pt x="28" y="236"/>
                  </a:lnTo>
                  <a:lnTo>
                    <a:pt x="34" y="237"/>
                  </a:lnTo>
                  <a:lnTo>
                    <a:pt x="34" y="233"/>
                  </a:lnTo>
                  <a:lnTo>
                    <a:pt x="32" y="233"/>
                  </a:lnTo>
                  <a:lnTo>
                    <a:pt x="32" y="240"/>
                  </a:lnTo>
                  <a:lnTo>
                    <a:pt x="35" y="240"/>
                  </a:lnTo>
                  <a:lnTo>
                    <a:pt x="35" y="236"/>
                  </a:lnTo>
                  <a:lnTo>
                    <a:pt x="33" y="236"/>
                  </a:lnTo>
                  <a:lnTo>
                    <a:pt x="33" y="238"/>
                  </a:lnTo>
                  <a:lnTo>
                    <a:pt x="35" y="241"/>
                  </a:lnTo>
                  <a:lnTo>
                    <a:pt x="37" y="238"/>
                  </a:lnTo>
                  <a:lnTo>
                    <a:pt x="35" y="236"/>
                  </a:lnTo>
                  <a:lnTo>
                    <a:pt x="28" y="243"/>
                  </a:lnTo>
                  <a:lnTo>
                    <a:pt x="37" y="243"/>
                  </a:lnTo>
                  <a:lnTo>
                    <a:pt x="37" y="240"/>
                  </a:lnTo>
                  <a:lnTo>
                    <a:pt x="34" y="240"/>
                  </a:lnTo>
                  <a:lnTo>
                    <a:pt x="34" y="241"/>
                  </a:lnTo>
                  <a:lnTo>
                    <a:pt x="37" y="241"/>
                  </a:lnTo>
                  <a:lnTo>
                    <a:pt x="37" y="238"/>
                  </a:lnTo>
                  <a:lnTo>
                    <a:pt x="33" y="238"/>
                  </a:lnTo>
                  <a:lnTo>
                    <a:pt x="33" y="247"/>
                  </a:lnTo>
                  <a:lnTo>
                    <a:pt x="46" y="247"/>
                  </a:lnTo>
                  <a:lnTo>
                    <a:pt x="46" y="243"/>
                  </a:lnTo>
                  <a:lnTo>
                    <a:pt x="43" y="243"/>
                  </a:lnTo>
                  <a:lnTo>
                    <a:pt x="43" y="245"/>
                  </a:lnTo>
                  <a:lnTo>
                    <a:pt x="46" y="245"/>
                  </a:lnTo>
                  <a:lnTo>
                    <a:pt x="46" y="242"/>
                  </a:lnTo>
                  <a:lnTo>
                    <a:pt x="41" y="242"/>
                  </a:lnTo>
                  <a:lnTo>
                    <a:pt x="41" y="246"/>
                  </a:lnTo>
                  <a:lnTo>
                    <a:pt x="43" y="246"/>
                  </a:lnTo>
                  <a:lnTo>
                    <a:pt x="43" y="243"/>
                  </a:lnTo>
                  <a:lnTo>
                    <a:pt x="37" y="243"/>
                  </a:lnTo>
                  <a:lnTo>
                    <a:pt x="32" y="245"/>
                  </a:lnTo>
                  <a:lnTo>
                    <a:pt x="32" y="251"/>
                  </a:lnTo>
                  <a:lnTo>
                    <a:pt x="35" y="253"/>
                  </a:lnTo>
                  <a:lnTo>
                    <a:pt x="35" y="249"/>
                  </a:lnTo>
                  <a:lnTo>
                    <a:pt x="33" y="249"/>
                  </a:lnTo>
                  <a:lnTo>
                    <a:pt x="33" y="250"/>
                  </a:lnTo>
                  <a:lnTo>
                    <a:pt x="35" y="250"/>
                  </a:lnTo>
                  <a:lnTo>
                    <a:pt x="35" y="247"/>
                  </a:lnTo>
                  <a:lnTo>
                    <a:pt x="26" y="247"/>
                  </a:lnTo>
                  <a:lnTo>
                    <a:pt x="33" y="253"/>
                  </a:lnTo>
                  <a:lnTo>
                    <a:pt x="35" y="255"/>
                  </a:lnTo>
                  <a:lnTo>
                    <a:pt x="39" y="256"/>
                  </a:lnTo>
                  <a:lnTo>
                    <a:pt x="39" y="250"/>
                  </a:lnTo>
                  <a:lnTo>
                    <a:pt x="35" y="250"/>
                  </a:lnTo>
                  <a:lnTo>
                    <a:pt x="34" y="251"/>
                  </a:lnTo>
                  <a:lnTo>
                    <a:pt x="29" y="255"/>
                  </a:lnTo>
                  <a:lnTo>
                    <a:pt x="35" y="258"/>
                  </a:lnTo>
                  <a:lnTo>
                    <a:pt x="41" y="259"/>
                  </a:lnTo>
                  <a:lnTo>
                    <a:pt x="39" y="258"/>
                  </a:lnTo>
                  <a:lnTo>
                    <a:pt x="41" y="259"/>
                  </a:lnTo>
                  <a:lnTo>
                    <a:pt x="51" y="260"/>
                  </a:lnTo>
                  <a:lnTo>
                    <a:pt x="52" y="260"/>
                  </a:lnTo>
                  <a:lnTo>
                    <a:pt x="52" y="254"/>
                  </a:lnTo>
                  <a:lnTo>
                    <a:pt x="44" y="255"/>
                  </a:lnTo>
                  <a:lnTo>
                    <a:pt x="44" y="258"/>
                  </a:lnTo>
                  <a:lnTo>
                    <a:pt x="44" y="255"/>
                  </a:lnTo>
                  <a:lnTo>
                    <a:pt x="37" y="255"/>
                  </a:lnTo>
                  <a:lnTo>
                    <a:pt x="34" y="256"/>
                  </a:lnTo>
                  <a:lnTo>
                    <a:pt x="35" y="259"/>
                  </a:lnTo>
                  <a:lnTo>
                    <a:pt x="35" y="256"/>
                  </a:lnTo>
                  <a:lnTo>
                    <a:pt x="30" y="256"/>
                  </a:lnTo>
                  <a:lnTo>
                    <a:pt x="30" y="263"/>
                  </a:lnTo>
                  <a:lnTo>
                    <a:pt x="32" y="264"/>
                  </a:lnTo>
                  <a:lnTo>
                    <a:pt x="34" y="265"/>
                  </a:lnTo>
                  <a:lnTo>
                    <a:pt x="35" y="262"/>
                  </a:lnTo>
                  <a:lnTo>
                    <a:pt x="35" y="259"/>
                  </a:lnTo>
                  <a:lnTo>
                    <a:pt x="32" y="259"/>
                  </a:lnTo>
                  <a:lnTo>
                    <a:pt x="32" y="267"/>
                  </a:lnTo>
                  <a:lnTo>
                    <a:pt x="35" y="267"/>
                  </a:lnTo>
                  <a:lnTo>
                    <a:pt x="35" y="263"/>
                  </a:lnTo>
                  <a:lnTo>
                    <a:pt x="33" y="263"/>
                  </a:lnTo>
                  <a:lnTo>
                    <a:pt x="33" y="268"/>
                  </a:lnTo>
                  <a:lnTo>
                    <a:pt x="37" y="268"/>
                  </a:lnTo>
                  <a:lnTo>
                    <a:pt x="37" y="264"/>
                  </a:lnTo>
                  <a:lnTo>
                    <a:pt x="34" y="264"/>
                  </a:lnTo>
                  <a:lnTo>
                    <a:pt x="34" y="265"/>
                  </a:lnTo>
                  <a:lnTo>
                    <a:pt x="37" y="265"/>
                  </a:lnTo>
                  <a:lnTo>
                    <a:pt x="35" y="263"/>
                  </a:lnTo>
                  <a:lnTo>
                    <a:pt x="33" y="264"/>
                  </a:lnTo>
                  <a:lnTo>
                    <a:pt x="32" y="264"/>
                  </a:lnTo>
                  <a:lnTo>
                    <a:pt x="32" y="272"/>
                  </a:lnTo>
                  <a:lnTo>
                    <a:pt x="38" y="272"/>
                  </a:lnTo>
                  <a:lnTo>
                    <a:pt x="38" y="268"/>
                  </a:lnTo>
                  <a:lnTo>
                    <a:pt x="38" y="272"/>
                  </a:lnTo>
                  <a:lnTo>
                    <a:pt x="43" y="273"/>
                  </a:lnTo>
                  <a:lnTo>
                    <a:pt x="43" y="269"/>
                  </a:lnTo>
                  <a:lnTo>
                    <a:pt x="42" y="267"/>
                  </a:lnTo>
                  <a:lnTo>
                    <a:pt x="41" y="268"/>
                  </a:lnTo>
                  <a:lnTo>
                    <a:pt x="42" y="271"/>
                  </a:lnTo>
                  <a:lnTo>
                    <a:pt x="42" y="268"/>
                  </a:lnTo>
                  <a:lnTo>
                    <a:pt x="35" y="269"/>
                  </a:lnTo>
                  <a:lnTo>
                    <a:pt x="35" y="272"/>
                  </a:lnTo>
                  <a:lnTo>
                    <a:pt x="35" y="269"/>
                  </a:lnTo>
                  <a:lnTo>
                    <a:pt x="29" y="269"/>
                  </a:lnTo>
                  <a:lnTo>
                    <a:pt x="29" y="276"/>
                  </a:lnTo>
                  <a:lnTo>
                    <a:pt x="33" y="277"/>
                  </a:lnTo>
                  <a:lnTo>
                    <a:pt x="33" y="273"/>
                  </a:lnTo>
                  <a:lnTo>
                    <a:pt x="32" y="271"/>
                  </a:lnTo>
                  <a:lnTo>
                    <a:pt x="22" y="280"/>
                  </a:lnTo>
                  <a:lnTo>
                    <a:pt x="32" y="280"/>
                  </a:lnTo>
                  <a:lnTo>
                    <a:pt x="32" y="276"/>
                  </a:lnTo>
                  <a:lnTo>
                    <a:pt x="29" y="276"/>
                  </a:lnTo>
                  <a:lnTo>
                    <a:pt x="29" y="281"/>
                  </a:lnTo>
                  <a:lnTo>
                    <a:pt x="43" y="281"/>
                  </a:lnTo>
                  <a:lnTo>
                    <a:pt x="43" y="277"/>
                  </a:lnTo>
                  <a:lnTo>
                    <a:pt x="41" y="277"/>
                  </a:lnTo>
                  <a:lnTo>
                    <a:pt x="41" y="278"/>
                  </a:lnTo>
                  <a:lnTo>
                    <a:pt x="43" y="278"/>
                  </a:lnTo>
                  <a:lnTo>
                    <a:pt x="43" y="276"/>
                  </a:lnTo>
                  <a:lnTo>
                    <a:pt x="32" y="276"/>
                  </a:lnTo>
                  <a:lnTo>
                    <a:pt x="29" y="277"/>
                  </a:lnTo>
                  <a:lnTo>
                    <a:pt x="24" y="282"/>
                  </a:lnTo>
                  <a:lnTo>
                    <a:pt x="28" y="285"/>
                  </a:lnTo>
                  <a:lnTo>
                    <a:pt x="30" y="286"/>
                  </a:lnTo>
                  <a:lnTo>
                    <a:pt x="32" y="282"/>
                  </a:lnTo>
                  <a:lnTo>
                    <a:pt x="30" y="280"/>
                  </a:lnTo>
                  <a:lnTo>
                    <a:pt x="28" y="281"/>
                  </a:lnTo>
                  <a:lnTo>
                    <a:pt x="26" y="281"/>
                  </a:lnTo>
                  <a:lnTo>
                    <a:pt x="26" y="289"/>
                  </a:lnTo>
                  <a:lnTo>
                    <a:pt x="32" y="289"/>
                  </a:lnTo>
                  <a:lnTo>
                    <a:pt x="32" y="285"/>
                  </a:lnTo>
                  <a:lnTo>
                    <a:pt x="29" y="285"/>
                  </a:lnTo>
                  <a:lnTo>
                    <a:pt x="29" y="290"/>
                  </a:lnTo>
                  <a:lnTo>
                    <a:pt x="32" y="291"/>
                  </a:lnTo>
                  <a:lnTo>
                    <a:pt x="39" y="293"/>
                  </a:lnTo>
                  <a:lnTo>
                    <a:pt x="44" y="293"/>
                  </a:lnTo>
                  <a:lnTo>
                    <a:pt x="44" y="286"/>
                  </a:lnTo>
                  <a:lnTo>
                    <a:pt x="41" y="288"/>
                  </a:lnTo>
                  <a:lnTo>
                    <a:pt x="41" y="290"/>
                  </a:lnTo>
                  <a:lnTo>
                    <a:pt x="41" y="288"/>
                  </a:lnTo>
                  <a:lnTo>
                    <a:pt x="34" y="288"/>
                  </a:lnTo>
                  <a:lnTo>
                    <a:pt x="28" y="289"/>
                  </a:lnTo>
                  <a:lnTo>
                    <a:pt x="21" y="289"/>
                  </a:lnTo>
                  <a:lnTo>
                    <a:pt x="28" y="295"/>
                  </a:lnTo>
                  <a:lnTo>
                    <a:pt x="29" y="293"/>
                  </a:lnTo>
                  <a:lnTo>
                    <a:pt x="29" y="290"/>
                  </a:lnTo>
                  <a:lnTo>
                    <a:pt x="20" y="290"/>
                  </a:lnTo>
                  <a:lnTo>
                    <a:pt x="26" y="295"/>
                  </a:lnTo>
                  <a:lnTo>
                    <a:pt x="28" y="297"/>
                  </a:lnTo>
                  <a:lnTo>
                    <a:pt x="29" y="294"/>
                  </a:lnTo>
                  <a:lnTo>
                    <a:pt x="26" y="294"/>
                  </a:lnTo>
                  <a:lnTo>
                    <a:pt x="26" y="295"/>
                  </a:lnTo>
                  <a:lnTo>
                    <a:pt x="29" y="295"/>
                  </a:lnTo>
                  <a:lnTo>
                    <a:pt x="29" y="293"/>
                  </a:lnTo>
                  <a:lnTo>
                    <a:pt x="25" y="293"/>
                  </a:lnTo>
                  <a:lnTo>
                    <a:pt x="25" y="300"/>
                  </a:lnTo>
                  <a:lnTo>
                    <a:pt x="29" y="300"/>
                  </a:lnTo>
                  <a:lnTo>
                    <a:pt x="29" y="297"/>
                  </a:lnTo>
                  <a:lnTo>
                    <a:pt x="28" y="294"/>
                  </a:lnTo>
                  <a:lnTo>
                    <a:pt x="26" y="295"/>
                  </a:lnTo>
                  <a:lnTo>
                    <a:pt x="21" y="299"/>
                  </a:lnTo>
                  <a:lnTo>
                    <a:pt x="28" y="302"/>
                  </a:lnTo>
                  <a:lnTo>
                    <a:pt x="32" y="303"/>
                  </a:lnTo>
                  <a:lnTo>
                    <a:pt x="32" y="299"/>
                  </a:lnTo>
                  <a:lnTo>
                    <a:pt x="29" y="299"/>
                  </a:lnTo>
                  <a:lnTo>
                    <a:pt x="29" y="300"/>
                  </a:lnTo>
                  <a:lnTo>
                    <a:pt x="32" y="300"/>
                  </a:lnTo>
                  <a:lnTo>
                    <a:pt x="32" y="298"/>
                  </a:lnTo>
                  <a:lnTo>
                    <a:pt x="29" y="298"/>
                  </a:lnTo>
                  <a:lnTo>
                    <a:pt x="29" y="304"/>
                  </a:lnTo>
                  <a:lnTo>
                    <a:pt x="37" y="306"/>
                  </a:lnTo>
                  <a:lnTo>
                    <a:pt x="46" y="306"/>
                  </a:lnTo>
                  <a:lnTo>
                    <a:pt x="46" y="302"/>
                  </a:lnTo>
                  <a:lnTo>
                    <a:pt x="44" y="304"/>
                  </a:lnTo>
                  <a:lnTo>
                    <a:pt x="46" y="306"/>
                  </a:lnTo>
                  <a:lnTo>
                    <a:pt x="47" y="303"/>
                  </a:lnTo>
                  <a:lnTo>
                    <a:pt x="47" y="300"/>
                  </a:lnTo>
                  <a:lnTo>
                    <a:pt x="38" y="300"/>
                  </a:lnTo>
                  <a:lnTo>
                    <a:pt x="25" y="302"/>
                  </a:lnTo>
                  <a:lnTo>
                    <a:pt x="19" y="302"/>
                  </a:lnTo>
                  <a:lnTo>
                    <a:pt x="25" y="308"/>
                  </a:lnTo>
                  <a:lnTo>
                    <a:pt x="25" y="310"/>
                  </a:lnTo>
                  <a:lnTo>
                    <a:pt x="28" y="311"/>
                  </a:lnTo>
                  <a:lnTo>
                    <a:pt x="30" y="311"/>
                  </a:lnTo>
                  <a:lnTo>
                    <a:pt x="30" y="307"/>
                  </a:lnTo>
                  <a:lnTo>
                    <a:pt x="28" y="307"/>
                  </a:lnTo>
                  <a:lnTo>
                    <a:pt x="28" y="308"/>
                  </a:lnTo>
                  <a:lnTo>
                    <a:pt x="30" y="308"/>
                  </a:lnTo>
                  <a:lnTo>
                    <a:pt x="30" y="306"/>
                  </a:lnTo>
                  <a:lnTo>
                    <a:pt x="26" y="306"/>
                  </a:lnTo>
                  <a:lnTo>
                    <a:pt x="26" y="313"/>
                  </a:lnTo>
                  <a:lnTo>
                    <a:pt x="32" y="313"/>
                  </a:lnTo>
                  <a:lnTo>
                    <a:pt x="32" y="310"/>
                  </a:lnTo>
                  <a:lnTo>
                    <a:pt x="30" y="312"/>
                  </a:lnTo>
                  <a:lnTo>
                    <a:pt x="32" y="313"/>
                  </a:lnTo>
                  <a:lnTo>
                    <a:pt x="33" y="311"/>
                  </a:lnTo>
                  <a:lnTo>
                    <a:pt x="33" y="308"/>
                  </a:lnTo>
                  <a:lnTo>
                    <a:pt x="29" y="310"/>
                  </a:lnTo>
                  <a:lnTo>
                    <a:pt x="26" y="310"/>
                  </a:lnTo>
                  <a:lnTo>
                    <a:pt x="26" y="317"/>
                  </a:lnTo>
                  <a:lnTo>
                    <a:pt x="32" y="317"/>
                  </a:lnTo>
                  <a:lnTo>
                    <a:pt x="32" y="313"/>
                  </a:lnTo>
                  <a:lnTo>
                    <a:pt x="29" y="313"/>
                  </a:lnTo>
                  <a:lnTo>
                    <a:pt x="29" y="316"/>
                  </a:lnTo>
                  <a:lnTo>
                    <a:pt x="32" y="316"/>
                  </a:lnTo>
                  <a:lnTo>
                    <a:pt x="30" y="313"/>
                  </a:lnTo>
                  <a:lnTo>
                    <a:pt x="29" y="315"/>
                  </a:lnTo>
                  <a:lnTo>
                    <a:pt x="24" y="319"/>
                  </a:lnTo>
                  <a:lnTo>
                    <a:pt x="30" y="321"/>
                  </a:lnTo>
                  <a:lnTo>
                    <a:pt x="35" y="322"/>
                  </a:lnTo>
                  <a:lnTo>
                    <a:pt x="44" y="322"/>
                  </a:lnTo>
                  <a:lnTo>
                    <a:pt x="44" y="316"/>
                  </a:lnTo>
                  <a:lnTo>
                    <a:pt x="32" y="319"/>
                  </a:lnTo>
                  <a:lnTo>
                    <a:pt x="26" y="320"/>
                  </a:lnTo>
                  <a:lnTo>
                    <a:pt x="26" y="326"/>
                  </a:lnTo>
                  <a:lnTo>
                    <a:pt x="29" y="326"/>
                  </a:lnTo>
                  <a:lnTo>
                    <a:pt x="29" y="322"/>
                  </a:lnTo>
                  <a:lnTo>
                    <a:pt x="28" y="325"/>
                  </a:lnTo>
                  <a:lnTo>
                    <a:pt x="29" y="326"/>
                  </a:lnTo>
                  <a:lnTo>
                    <a:pt x="30" y="324"/>
                  </a:lnTo>
                  <a:lnTo>
                    <a:pt x="30" y="321"/>
                  </a:lnTo>
                  <a:lnTo>
                    <a:pt x="26" y="321"/>
                  </a:lnTo>
                  <a:lnTo>
                    <a:pt x="26" y="328"/>
                  </a:lnTo>
                  <a:lnTo>
                    <a:pt x="28" y="329"/>
                  </a:lnTo>
                  <a:lnTo>
                    <a:pt x="30" y="330"/>
                  </a:lnTo>
                  <a:lnTo>
                    <a:pt x="32" y="326"/>
                  </a:lnTo>
                  <a:lnTo>
                    <a:pt x="29" y="326"/>
                  </a:lnTo>
                  <a:lnTo>
                    <a:pt x="29" y="329"/>
                  </a:lnTo>
                  <a:lnTo>
                    <a:pt x="32" y="329"/>
                  </a:lnTo>
                  <a:lnTo>
                    <a:pt x="32" y="326"/>
                  </a:lnTo>
                  <a:lnTo>
                    <a:pt x="30" y="326"/>
                  </a:lnTo>
                  <a:lnTo>
                    <a:pt x="30" y="333"/>
                  </a:lnTo>
                  <a:lnTo>
                    <a:pt x="39" y="334"/>
                  </a:lnTo>
                  <a:lnTo>
                    <a:pt x="42" y="334"/>
                  </a:lnTo>
                  <a:lnTo>
                    <a:pt x="42" y="328"/>
                  </a:lnTo>
                  <a:lnTo>
                    <a:pt x="37" y="329"/>
                  </a:lnTo>
                  <a:lnTo>
                    <a:pt x="30" y="330"/>
                  </a:lnTo>
                  <a:lnTo>
                    <a:pt x="25" y="332"/>
                  </a:lnTo>
                  <a:lnTo>
                    <a:pt x="25" y="338"/>
                  </a:lnTo>
                  <a:lnTo>
                    <a:pt x="32" y="339"/>
                  </a:lnTo>
                  <a:lnTo>
                    <a:pt x="32" y="335"/>
                  </a:lnTo>
                  <a:lnTo>
                    <a:pt x="30" y="333"/>
                  </a:lnTo>
                  <a:lnTo>
                    <a:pt x="29" y="334"/>
                  </a:lnTo>
                  <a:lnTo>
                    <a:pt x="30" y="337"/>
                  </a:lnTo>
                  <a:lnTo>
                    <a:pt x="30" y="334"/>
                  </a:lnTo>
                  <a:lnTo>
                    <a:pt x="25" y="334"/>
                  </a:lnTo>
                  <a:lnTo>
                    <a:pt x="25" y="341"/>
                  </a:lnTo>
                  <a:lnTo>
                    <a:pt x="28" y="342"/>
                  </a:lnTo>
                  <a:lnTo>
                    <a:pt x="35" y="343"/>
                  </a:lnTo>
                  <a:lnTo>
                    <a:pt x="42" y="343"/>
                  </a:lnTo>
                  <a:lnTo>
                    <a:pt x="42" y="339"/>
                  </a:lnTo>
                  <a:lnTo>
                    <a:pt x="39" y="339"/>
                  </a:lnTo>
                  <a:lnTo>
                    <a:pt x="39" y="341"/>
                  </a:lnTo>
                  <a:lnTo>
                    <a:pt x="42" y="341"/>
                  </a:lnTo>
                  <a:lnTo>
                    <a:pt x="42" y="338"/>
                  </a:lnTo>
                  <a:lnTo>
                    <a:pt x="30" y="338"/>
                  </a:lnTo>
                  <a:lnTo>
                    <a:pt x="30" y="342"/>
                  </a:lnTo>
                  <a:lnTo>
                    <a:pt x="33" y="342"/>
                  </a:lnTo>
                  <a:lnTo>
                    <a:pt x="33" y="339"/>
                  </a:lnTo>
                  <a:lnTo>
                    <a:pt x="19" y="339"/>
                  </a:lnTo>
                  <a:lnTo>
                    <a:pt x="25" y="345"/>
                  </a:lnTo>
                  <a:lnTo>
                    <a:pt x="28" y="347"/>
                  </a:lnTo>
                  <a:lnTo>
                    <a:pt x="28" y="348"/>
                  </a:lnTo>
                  <a:lnTo>
                    <a:pt x="30" y="350"/>
                  </a:lnTo>
                  <a:lnTo>
                    <a:pt x="32" y="346"/>
                  </a:lnTo>
                  <a:lnTo>
                    <a:pt x="32" y="343"/>
                  </a:lnTo>
                  <a:lnTo>
                    <a:pt x="28" y="343"/>
                  </a:lnTo>
                  <a:lnTo>
                    <a:pt x="28" y="351"/>
                  </a:lnTo>
                  <a:lnTo>
                    <a:pt x="33" y="351"/>
                  </a:lnTo>
                  <a:lnTo>
                    <a:pt x="33" y="347"/>
                  </a:lnTo>
                  <a:lnTo>
                    <a:pt x="32" y="345"/>
                  </a:lnTo>
                  <a:lnTo>
                    <a:pt x="29" y="346"/>
                  </a:lnTo>
                  <a:lnTo>
                    <a:pt x="30" y="352"/>
                  </a:lnTo>
                  <a:lnTo>
                    <a:pt x="35" y="354"/>
                  </a:lnTo>
                  <a:lnTo>
                    <a:pt x="34" y="352"/>
                  </a:lnTo>
                  <a:lnTo>
                    <a:pt x="35" y="354"/>
                  </a:lnTo>
                  <a:lnTo>
                    <a:pt x="46" y="355"/>
                  </a:lnTo>
                  <a:lnTo>
                    <a:pt x="46" y="348"/>
                  </a:lnTo>
                  <a:lnTo>
                    <a:pt x="41" y="350"/>
                  </a:lnTo>
                  <a:lnTo>
                    <a:pt x="41" y="352"/>
                  </a:lnTo>
                  <a:lnTo>
                    <a:pt x="41" y="350"/>
                  </a:lnTo>
                  <a:lnTo>
                    <a:pt x="29" y="351"/>
                  </a:lnTo>
                  <a:lnTo>
                    <a:pt x="29" y="357"/>
                  </a:lnTo>
                  <a:lnTo>
                    <a:pt x="34" y="359"/>
                  </a:lnTo>
                  <a:lnTo>
                    <a:pt x="34" y="352"/>
                  </a:lnTo>
                  <a:lnTo>
                    <a:pt x="30" y="352"/>
                  </a:lnTo>
                  <a:lnTo>
                    <a:pt x="30" y="356"/>
                  </a:lnTo>
                  <a:lnTo>
                    <a:pt x="33" y="356"/>
                  </a:lnTo>
                  <a:lnTo>
                    <a:pt x="33" y="354"/>
                  </a:lnTo>
                  <a:lnTo>
                    <a:pt x="29" y="354"/>
                  </a:lnTo>
                  <a:lnTo>
                    <a:pt x="29" y="361"/>
                  </a:lnTo>
                  <a:lnTo>
                    <a:pt x="37" y="361"/>
                  </a:lnTo>
                  <a:lnTo>
                    <a:pt x="37" y="357"/>
                  </a:lnTo>
                  <a:lnTo>
                    <a:pt x="34" y="357"/>
                  </a:lnTo>
                  <a:lnTo>
                    <a:pt x="34" y="361"/>
                  </a:lnTo>
                  <a:lnTo>
                    <a:pt x="37" y="361"/>
                  </a:lnTo>
                  <a:lnTo>
                    <a:pt x="37" y="359"/>
                  </a:lnTo>
                  <a:lnTo>
                    <a:pt x="34" y="359"/>
                  </a:lnTo>
                  <a:lnTo>
                    <a:pt x="34" y="365"/>
                  </a:lnTo>
                  <a:lnTo>
                    <a:pt x="44" y="367"/>
                  </a:lnTo>
                  <a:lnTo>
                    <a:pt x="48" y="367"/>
                  </a:lnTo>
                  <a:lnTo>
                    <a:pt x="48" y="360"/>
                  </a:lnTo>
                  <a:lnTo>
                    <a:pt x="43" y="361"/>
                  </a:lnTo>
                  <a:lnTo>
                    <a:pt x="34" y="363"/>
                  </a:lnTo>
                  <a:lnTo>
                    <a:pt x="29" y="364"/>
                  </a:lnTo>
                  <a:lnTo>
                    <a:pt x="29" y="370"/>
                  </a:lnTo>
                  <a:lnTo>
                    <a:pt x="34" y="370"/>
                  </a:lnTo>
                  <a:lnTo>
                    <a:pt x="34" y="367"/>
                  </a:lnTo>
                  <a:lnTo>
                    <a:pt x="34" y="370"/>
                  </a:lnTo>
                  <a:lnTo>
                    <a:pt x="38" y="372"/>
                  </a:lnTo>
                  <a:lnTo>
                    <a:pt x="38" y="368"/>
                  </a:lnTo>
                  <a:lnTo>
                    <a:pt x="37" y="365"/>
                  </a:lnTo>
                  <a:lnTo>
                    <a:pt x="34" y="367"/>
                  </a:lnTo>
                  <a:lnTo>
                    <a:pt x="35" y="369"/>
                  </a:lnTo>
                  <a:lnTo>
                    <a:pt x="35" y="367"/>
                  </a:lnTo>
                  <a:lnTo>
                    <a:pt x="30" y="367"/>
                  </a:lnTo>
                  <a:lnTo>
                    <a:pt x="30" y="374"/>
                  </a:lnTo>
                  <a:lnTo>
                    <a:pt x="37" y="374"/>
                  </a:lnTo>
                  <a:lnTo>
                    <a:pt x="37" y="370"/>
                  </a:lnTo>
                  <a:lnTo>
                    <a:pt x="35" y="373"/>
                  </a:lnTo>
                  <a:lnTo>
                    <a:pt x="37" y="374"/>
                  </a:lnTo>
                  <a:lnTo>
                    <a:pt x="38" y="372"/>
                  </a:lnTo>
                  <a:lnTo>
                    <a:pt x="37" y="369"/>
                  </a:lnTo>
                  <a:lnTo>
                    <a:pt x="35" y="370"/>
                  </a:lnTo>
                  <a:lnTo>
                    <a:pt x="37" y="373"/>
                  </a:lnTo>
                  <a:lnTo>
                    <a:pt x="37" y="370"/>
                  </a:lnTo>
                  <a:lnTo>
                    <a:pt x="34" y="370"/>
                  </a:lnTo>
                  <a:lnTo>
                    <a:pt x="34" y="377"/>
                  </a:lnTo>
                  <a:lnTo>
                    <a:pt x="38" y="378"/>
                  </a:lnTo>
                  <a:lnTo>
                    <a:pt x="47" y="378"/>
                  </a:lnTo>
                  <a:lnTo>
                    <a:pt x="47" y="374"/>
                  </a:lnTo>
                  <a:lnTo>
                    <a:pt x="44" y="374"/>
                  </a:lnTo>
                  <a:lnTo>
                    <a:pt x="44" y="379"/>
                  </a:lnTo>
                  <a:lnTo>
                    <a:pt x="54" y="379"/>
                  </a:lnTo>
                  <a:lnTo>
                    <a:pt x="54" y="373"/>
                  </a:lnTo>
                  <a:lnTo>
                    <a:pt x="41" y="374"/>
                  </a:lnTo>
                  <a:lnTo>
                    <a:pt x="39" y="374"/>
                  </a:lnTo>
                  <a:lnTo>
                    <a:pt x="41" y="374"/>
                  </a:lnTo>
                  <a:lnTo>
                    <a:pt x="34" y="376"/>
                  </a:lnTo>
                  <a:lnTo>
                    <a:pt x="32" y="376"/>
                  </a:lnTo>
                  <a:lnTo>
                    <a:pt x="32" y="385"/>
                  </a:lnTo>
                  <a:lnTo>
                    <a:pt x="37" y="385"/>
                  </a:lnTo>
                  <a:lnTo>
                    <a:pt x="37" y="381"/>
                  </a:lnTo>
                  <a:lnTo>
                    <a:pt x="34" y="381"/>
                  </a:lnTo>
                  <a:lnTo>
                    <a:pt x="34" y="383"/>
                  </a:lnTo>
                  <a:lnTo>
                    <a:pt x="37" y="383"/>
                  </a:lnTo>
                  <a:lnTo>
                    <a:pt x="35" y="381"/>
                  </a:lnTo>
                  <a:lnTo>
                    <a:pt x="29" y="387"/>
                  </a:lnTo>
                  <a:lnTo>
                    <a:pt x="35" y="389"/>
                  </a:lnTo>
                  <a:lnTo>
                    <a:pt x="43" y="390"/>
                  </a:lnTo>
                  <a:lnTo>
                    <a:pt x="51" y="390"/>
                  </a:lnTo>
                  <a:lnTo>
                    <a:pt x="51" y="386"/>
                  </a:lnTo>
                  <a:lnTo>
                    <a:pt x="48" y="386"/>
                  </a:lnTo>
                  <a:lnTo>
                    <a:pt x="48" y="391"/>
                  </a:lnTo>
                  <a:lnTo>
                    <a:pt x="59" y="391"/>
                  </a:lnTo>
                  <a:lnTo>
                    <a:pt x="59" y="387"/>
                  </a:lnTo>
                  <a:lnTo>
                    <a:pt x="56" y="387"/>
                  </a:lnTo>
                  <a:lnTo>
                    <a:pt x="56" y="389"/>
                  </a:lnTo>
                  <a:lnTo>
                    <a:pt x="59" y="389"/>
                  </a:lnTo>
                  <a:lnTo>
                    <a:pt x="59" y="386"/>
                  </a:lnTo>
                  <a:lnTo>
                    <a:pt x="41" y="386"/>
                  </a:lnTo>
                  <a:lnTo>
                    <a:pt x="41" y="390"/>
                  </a:lnTo>
                  <a:lnTo>
                    <a:pt x="43" y="390"/>
                  </a:lnTo>
                  <a:lnTo>
                    <a:pt x="43" y="387"/>
                  </a:lnTo>
                  <a:lnTo>
                    <a:pt x="39" y="387"/>
                  </a:lnTo>
                  <a:lnTo>
                    <a:pt x="39" y="394"/>
                  </a:lnTo>
                  <a:lnTo>
                    <a:pt x="44" y="395"/>
                  </a:lnTo>
                  <a:lnTo>
                    <a:pt x="44" y="391"/>
                  </a:lnTo>
                  <a:lnTo>
                    <a:pt x="42" y="391"/>
                  </a:lnTo>
                  <a:lnTo>
                    <a:pt x="42" y="392"/>
                  </a:lnTo>
                  <a:lnTo>
                    <a:pt x="44" y="392"/>
                  </a:lnTo>
                  <a:lnTo>
                    <a:pt x="44" y="390"/>
                  </a:lnTo>
                  <a:lnTo>
                    <a:pt x="41" y="390"/>
                  </a:lnTo>
                  <a:lnTo>
                    <a:pt x="41" y="394"/>
                  </a:lnTo>
                  <a:lnTo>
                    <a:pt x="43" y="394"/>
                  </a:lnTo>
                  <a:lnTo>
                    <a:pt x="43" y="391"/>
                  </a:lnTo>
                  <a:lnTo>
                    <a:pt x="42" y="391"/>
                  </a:lnTo>
                  <a:lnTo>
                    <a:pt x="42" y="398"/>
                  </a:lnTo>
                  <a:lnTo>
                    <a:pt x="47" y="399"/>
                  </a:lnTo>
                  <a:lnTo>
                    <a:pt x="47" y="395"/>
                  </a:lnTo>
                  <a:lnTo>
                    <a:pt x="46" y="392"/>
                  </a:lnTo>
                  <a:lnTo>
                    <a:pt x="44" y="394"/>
                  </a:lnTo>
                  <a:lnTo>
                    <a:pt x="46" y="396"/>
                  </a:lnTo>
                  <a:lnTo>
                    <a:pt x="46" y="394"/>
                  </a:lnTo>
                  <a:lnTo>
                    <a:pt x="41" y="394"/>
                  </a:lnTo>
                  <a:lnTo>
                    <a:pt x="41" y="400"/>
                  </a:lnTo>
                  <a:lnTo>
                    <a:pt x="43" y="402"/>
                  </a:lnTo>
                  <a:lnTo>
                    <a:pt x="47" y="403"/>
                  </a:lnTo>
                  <a:lnTo>
                    <a:pt x="52" y="404"/>
                  </a:lnTo>
                  <a:lnTo>
                    <a:pt x="52" y="398"/>
                  </a:lnTo>
                  <a:lnTo>
                    <a:pt x="44" y="399"/>
                  </a:lnTo>
                  <a:lnTo>
                    <a:pt x="44" y="402"/>
                  </a:lnTo>
                  <a:lnTo>
                    <a:pt x="44" y="399"/>
                  </a:lnTo>
                  <a:lnTo>
                    <a:pt x="38" y="399"/>
                  </a:lnTo>
                  <a:lnTo>
                    <a:pt x="37" y="405"/>
                  </a:lnTo>
                  <a:lnTo>
                    <a:pt x="39" y="407"/>
                  </a:lnTo>
                  <a:lnTo>
                    <a:pt x="42" y="407"/>
                  </a:lnTo>
                  <a:lnTo>
                    <a:pt x="42" y="403"/>
                  </a:lnTo>
                  <a:lnTo>
                    <a:pt x="39" y="403"/>
                  </a:lnTo>
                  <a:lnTo>
                    <a:pt x="39" y="405"/>
                  </a:lnTo>
                  <a:lnTo>
                    <a:pt x="42" y="405"/>
                  </a:lnTo>
                  <a:lnTo>
                    <a:pt x="42" y="403"/>
                  </a:lnTo>
                  <a:lnTo>
                    <a:pt x="37" y="403"/>
                  </a:lnTo>
                  <a:lnTo>
                    <a:pt x="37" y="411"/>
                  </a:lnTo>
                  <a:lnTo>
                    <a:pt x="42" y="411"/>
                  </a:lnTo>
                  <a:lnTo>
                    <a:pt x="42" y="407"/>
                  </a:lnTo>
                  <a:lnTo>
                    <a:pt x="41" y="404"/>
                  </a:lnTo>
                  <a:lnTo>
                    <a:pt x="39" y="405"/>
                  </a:lnTo>
                  <a:lnTo>
                    <a:pt x="41" y="408"/>
                  </a:lnTo>
                  <a:lnTo>
                    <a:pt x="41" y="405"/>
                  </a:lnTo>
                  <a:lnTo>
                    <a:pt x="38" y="405"/>
                  </a:lnTo>
                  <a:lnTo>
                    <a:pt x="35" y="407"/>
                  </a:lnTo>
                  <a:lnTo>
                    <a:pt x="37" y="413"/>
                  </a:lnTo>
                  <a:lnTo>
                    <a:pt x="48" y="414"/>
                  </a:lnTo>
                  <a:lnTo>
                    <a:pt x="48" y="411"/>
                  </a:lnTo>
                  <a:lnTo>
                    <a:pt x="46" y="411"/>
                  </a:lnTo>
                  <a:lnTo>
                    <a:pt x="46" y="416"/>
                  </a:lnTo>
                  <a:lnTo>
                    <a:pt x="54" y="416"/>
                  </a:lnTo>
                  <a:lnTo>
                    <a:pt x="54" y="412"/>
                  </a:lnTo>
                  <a:lnTo>
                    <a:pt x="51" y="412"/>
                  </a:lnTo>
                  <a:lnTo>
                    <a:pt x="51" y="413"/>
                  </a:lnTo>
                  <a:lnTo>
                    <a:pt x="54" y="413"/>
                  </a:lnTo>
                  <a:lnTo>
                    <a:pt x="54" y="411"/>
                  </a:lnTo>
                  <a:lnTo>
                    <a:pt x="43" y="411"/>
                  </a:lnTo>
                  <a:lnTo>
                    <a:pt x="34" y="412"/>
                  </a:lnTo>
                  <a:lnTo>
                    <a:pt x="34" y="418"/>
                  </a:lnTo>
                  <a:lnTo>
                    <a:pt x="38" y="420"/>
                  </a:lnTo>
                  <a:lnTo>
                    <a:pt x="41" y="420"/>
                  </a:lnTo>
                  <a:lnTo>
                    <a:pt x="41" y="416"/>
                  </a:lnTo>
                  <a:lnTo>
                    <a:pt x="38" y="416"/>
                  </a:lnTo>
                  <a:lnTo>
                    <a:pt x="38" y="417"/>
                  </a:lnTo>
                  <a:lnTo>
                    <a:pt x="41" y="417"/>
                  </a:lnTo>
                  <a:lnTo>
                    <a:pt x="39" y="414"/>
                  </a:lnTo>
                  <a:lnTo>
                    <a:pt x="37" y="416"/>
                  </a:lnTo>
                  <a:lnTo>
                    <a:pt x="35" y="416"/>
                  </a:lnTo>
                  <a:lnTo>
                    <a:pt x="35" y="420"/>
                  </a:lnTo>
                  <a:lnTo>
                    <a:pt x="38" y="420"/>
                  </a:lnTo>
                  <a:lnTo>
                    <a:pt x="38" y="417"/>
                  </a:lnTo>
                  <a:lnTo>
                    <a:pt x="34" y="417"/>
                  </a:lnTo>
                  <a:lnTo>
                    <a:pt x="34" y="425"/>
                  </a:lnTo>
                  <a:lnTo>
                    <a:pt x="39" y="425"/>
                  </a:lnTo>
                  <a:lnTo>
                    <a:pt x="39" y="421"/>
                  </a:lnTo>
                  <a:lnTo>
                    <a:pt x="37" y="421"/>
                  </a:lnTo>
                  <a:lnTo>
                    <a:pt x="37" y="424"/>
                  </a:lnTo>
                  <a:lnTo>
                    <a:pt x="39" y="424"/>
                  </a:lnTo>
                  <a:lnTo>
                    <a:pt x="39" y="421"/>
                  </a:lnTo>
                  <a:lnTo>
                    <a:pt x="34" y="421"/>
                  </a:lnTo>
                  <a:lnTo>
                    <a:pt x="34" y="430"/>
                  </a:lnTo>
                  <a:lnTo>
                    <a:pt x="38" y="430"/>
                  </a:lnTo>
                  <a:lnTo>
                    <a:pt x="38" y="426"/>
                  </a:lnTo>
                  <a:lnTo>
                    <a:pt x="37" y="429"/>
                  </a:lnTo>
                  <a:lnTo>
                    <a:pt x="38" y="430"/>
                  </a:lnTo>
                  <a:lnTo>
                    <a:pt x="39" y="427"/>
                  </a:lnTo>
                  <a:lnTo>
                    <a:pt x="38" y="425"/>
                  </a:lnTo>
                  <a:lnTo>
                    <a:pt x="35" y="426"/>
                  </a:lnTo>
                  <a:lnTo>
                    <a:pt x="34" y="426"/>
                  </a:lnTo>
                  <a:lnTo>
                    <a:pt x="34" y="433"/>
                  </a:lnTo>
                  <a:lnTo>
                    <a:pt x="37" y="434"/>
                  </a:lnTo>
                  <a:lnTo>
                    <a:pt x="48" y="435"/>
                  </a:lnTo>
                  <a:lnTo>
                    <a:pt x="48" y="429"/>
                  </a:lnTo>
                  <a:lnTo>
                    <a:pt x="42" y="430"/>
                  </a:lnTo>
                  <a:lnTo>
                    <a:pt x="42" y="433"/>
                  </a:lnTo>
                  <a:lnTo>
                    <a:pt x="42" y="430"/>
                  </a:lnTo>
                  <a:lnTo>
                    <a:pt x="33" y="430"/>
                  </a:lnTo>
                  <a:lnTo>
                    <a:pt x="33" y="434"/>
                  </a:lnTo>
                  <a:lnTo>
                    <a:pt x="35" y="434"/>
                  </a:lnTo>
                  <a:lnTo>
                    <a:pt x="35" y="431"/>
                  </a:lnTo>
                  <a:lnTo>
                    <a:pt x="29" y="431"/>
                  </a:lnTo>
                  <a:lnTo>
                    <a:pt x="29" y="439"/>
                  </a:lnTo>
                  <a:lnTo>
                    <a:pt x="34" y="439"/>
                  </a:lnTo>
                  <a:lnTo>
                    <a:pt x="34" y="435"/>
                  </a:lnTo>
                  <a:lnTo>
                    <a:pt x="32" y="435"/>
                  </a:lnTo>
                  <a:lnTo>
                    <a:pt x="32" y="442"/>
                  </a:lnTo>
                  <a:lnTo>
                    <a:pt x="39" y="442"/>
                  </a:lnTo>
                  <a:lnTo>
                    <a:pt x="39" y="438"/>
                  </a:lnTo>
                  <a:lnTo>
                    <a:pt x="39" y="442"/>
                  </a:lnTo>
                  <a:lnTo>
                    <a:pt x="47" y="443"/>
                  </a:lnTo>
                  <a:lnTo>
                    <a:pt x="47" y="436"/>
                  </a:lnTo>
                  <a:lnTo>
                    <a:pt x="42" y="436"/>
                  </a:lnTo>
                  <a:lnTo>
                    <a:pt x="42" y="440"/>
                  </a:lnTo>
                  <a:lnTo>
                    <a:pt x="44" y="440"/>
                  </a:lnTo>
                  <a:lnTo>
                    <a:pt x="44" y="438"/>
                  </a:lnTo>
                  <a:lnTo>
                    <a:pt x="32" y="438"/>
                  </a:lnTo>
                  <a:lnTo>
                    <a:pt x="29" y="439"/>
                  </a:lnTo>
                  <a:lnTo>
                    <a:pt x="25" y="440"/>
                  </a:lnTo>
                  <a:lnTo>
                    <a:pt x="30" y="446"/>
                  </a:lnTo>
                  <a:lnTo>
                    <a:pt x="32" y="443"/>
                  </a:lnTo>
                  <a:lnTo>
                    <a:pt x="29" y="443"/>
                  </a:lnTo>
                  <a:lnTo>
                    <a:pt x="29" y="449"/>
                  </a:lnTo>
                  <a:lnTo>
                    <a:pt x="33" y="449"/>
                  </a:lnTo>
                  <a:lnTo>
                    <a:pt x="33" y="446"/>
                  </a:lnTo>
                  <a:lnTo>
                    <a:pt x="30" y="446"/>
                  </a:lnTo>
                  <a:lnTo>
                    <a:pt x="30" y="448"/>
                  </a:lnTo>
                  <a:lnTo>
                    <a:pt x="33" y="451"/>
                  </a:lnTo>
                  <a:lnTo>
                    <a:pt x="34" y="448"/>
                  </a:lnTo>
                  <a:lnTo>
                    <a:pt x="34" y="446"/>
                  </a:lnTo>
                  <a:lnTo>
                    <a:pt x="32" y="446"/>
                  </a:lnTo>
                  <a:lnTo>
                    <a:pt x="29" y="448"/>
                  </a:lnTo>
                  <a:lnTo>
                    <a:pt x="29" y="452"/>
                  </a:lnTo>
                  <a:lnTo>
                    <a:pt x="32" y="455"/>
                  </a:lnTo>
                  <a:lnTo>
                    <a:pt x="32" y="456"/>
                  </a:lnTo>
                  <a:lnTo>
                    <a:pt x="34" y="456"/>
                  </a:lnTo>
                  <a:lnTo>
                    <a:pt x="34" y="452"/>
                  </a:lnTo>
                  <a:lnTo>
                    <a:pt x="32" y="452"/>
                  </a:lnTo>
                  <a:lnTo>
                    <a:pt x="32" y="453"/>
                  </a:lnTo>
                  <a:lnTo>
                    <a:pt x="34" y="453"/>
                  </a:lnTo>
                  <a:lnTo>
                    <a:pt x="34" y="451"/>
                  </a:lnTo>
                  <a:lnTo>
                    <a:pt x="30" y="451"/>
                  </a:lnTo>
                  <a:lnTo>
                    <a:pt x="30" y="459"/>
                  </a:lnTo>
                  <a:lnTo>
                    <a:pt x="35" y="459"/>
                  </a:lnTo>
                  <a:lnTo>
                    <a:pt x="47" y="460"/>
                  </a:lnTo>
                  <a:lnTo>
                    <a:pt x="47" y="456"/>
                  </a:lnTo>
                  <a:lnTo>
                    <a:pt x="44" y="456"/>
                  </a:lnTo>
                  <a:lnTo>
                    <a:pt x="44" y="457"/>
                  </a:lnTo>
                  <a:lnTo>
                    <a:pt x="47" y="457"/>
                  </a:lnTo>
                  <a:lnTo>
                    <a:pt x="47" y="455"/>
                  </a:lnTo>
                  <a:lnTo>
                    <a:pt x="33" y="455"/>
                  </a:lnTo>
                  <a:lnTo>
                    <a:pt x="33" y="459"/>
                  </a:lnTo>
                  <a:lnTo>
                    <a:pt x="35" y="459"/>
                  </a:lnTo>
                  <a:lnTo>
                    <a:pt x="35" y="456"/>
                  </a:lnTo>
                  <a:lnTo>
                    <a:pt x="28" y="456"/>
                  </a:lnTo>
                  <a:lnTo>
                    <a:pt x="28" y="462"/>
                  </a:lnTo>
                  <a:lnTo>
                    <a:pt x="29" y="464"/>
                  </a:lnTo>
                  <a:lnTo>
                    <a:pt x="32" y="465"/>
                  </a:lnTo>
                  <a:lnTo>
                    <a:pt x="33" y="461"/>
                  </a:lnTo>
                  <a:lnTo>
                    <a:pt x="30" y="461"/>
                  </a:lnTo>
                  <a:lnTo>
                    <a:pt x="30" y="468"/>
                  </a:lnTo>
                  <a:lnTo>
                    <a:pt x="34" y="468"/>
                  </a:lnTo>
                  <a:lnTo>
                    <a:pt x="34" y="464"/>
                  </a:lnTo>
                  <a:lnTo>
                    <a:pt x="32" y="464"/>
                  </a:lnTo>
                  <a:lnTo>
                    <a:pt x="32" y="465"/>
                  </a:lnTo>
                  <a:lnTo>
                    <a:pt x="34" y="465"/>
                  </a:lnTo>
                  <a:lnTo>
                    <a:pt x="34" y="462"/>
                  </a:lnTo>
                  <a:lnTo>
                    <a:pt x="29" y="464"/>
                  </a:lnTo>
                  <a:lnTo>
                    <a:pt x="29" y="470"/>
                  </a:lnTo>
                  <a:lnTo>
                    <a:pt x="32" y="470"/>
                  </a:lnTo>
                  <a:lnTo>
                    <a:pt x="32" y="466"/>
                  </a:lnTo>
                  <a:lnTo>
                    <a:pt x="32" y="470"/>
                  </a:lnTo>
                  <a:lnTo>
                    <a:pt x="39" y="471"/>
                  </a:lnTo>
                  <a:lnTo>
                    <a:pt x="42" y="471"/>
                  </a:lnTo>
                  <a:lnTo>
                    <a:pt x="42" y="465"/>
                  </a:lnTo>
                  <a:lnTo>
                    <a:pt x="38" y="466"/>
                  </a:lnTo>
                  <a:lnTo>
                    <a:pt x="30" y="468"/>
                  </a:lnTo>
                  <a:lnTo>
                    <a:pt x="30" y="470"/>
                  </a:lnTo>
                  <a:lnTo>
                    <a:pt x="30" y="468"/>
                  </a:lnTo>
                  <a:lnTo>
                    <a:pt x="25" y="468"/>
                  </a:lnTo>
                  <a:lnTo>
                    <a:pt x="25" y="475"/>
                  </a:lnTo>
                  <a:lnTo>
                    <a:pt x="29" y="475"/>
                  </a:lnTo>
                  <a:lnTo>
                    <a:pt x="29" y="471"/>
                  </a:lnTo>
                  <a:lnTo>
                    <a:pt x="26" y="471"/>
                  </a:lnTo>
                  <a:lnTo>
                    <a:pt x="26" y="477"/>
                  </a:lnTo>
                  <a:lnTo>
                    <a:pt x="30" y="477"/>
                  </a:lnTo>
                  <a:lnTo>
                    <a:pt x="30" y="473"/>
                  </a:lnTo>
                  <a:lnTo>
                    <a:pt x="29" y="475"/>
                  </a:lnTo>
                  <a:lnTo>
                    <a:pt x="32" y="478"/>
                  </a:lnTo>
                  <a:lnTo>
                    <a:pt x="33" y="475"/>
                  </a:lnTo>
                  <a:lnTo>
                    <a:pt x="30" y="475"/>
                  </a:lnTo>
                  <a:lnTo>
                    <a:pt x="30" y="481"/>
                  </a:lnTo>
                  <a:lnTo>
                    <a:pt x="37" y="481"/>
                  </a:lnTo>
                  <a:lnTo>
                    <a:pt x="37" y="474"/>
                  </a:lnTo>
                  <a:lnTo>
                    <a:pt x="30" y="475"/>
                  </a:lnTo>
                  <a:lnTo>
                    <a:pt x="26" y="477"/>
                  </a:lnTo>
                  <a:lnTo>
                    <a:pt x="24" y="477"/>
                  </a:lnTo>
                  <a:lnTo>
                    <a:pt x="24" y="484"/>
                  </a:lnTo>
                  <a:lnTo>
                    <a:pt x="28" y="484"/>
                  </a:lnTo>
                  <a:lnTo>
                    <a:pt x="28" y="481"/>
                  </a:lnTo>
                  <a:lnTo>
                    <a:pt x="25" y="481"/>
                  </a:lnTo>
                  <a:lnTo>
                    <a:pt x="25" y="483"/>
                  </a:lnTo>
                  <a:lnTo>
                    <a:pt x="28" y="486"/>
                  </a:lnTo>
                  <a:lnTo>
                    <a:pt x="29" y="483"/>
                  </a:lnTo>
                  <a:lnTo>
                    <a:pt x="26" y="483"/>
                  </a:lnTo>
                  <a:lnTo>
                    <a:pt x="26" y="488"/>
                  </a:lnTo>
                  <a:lnTo>
                    <a:pt x="38" y="488"/>
                  </a:lnTo>
                  <a:lnTo>
                    <a:pt x="38" y="484"/>
                  </a:lnTo>
                  <a:lnTo>
                    <a:pt x="35" y="484"/>
                  </a:lnTo>
                  <a:lnTo>
                    <a:pt x="35" y="486"/>
                  </a:lnTo>
                  <a:lnTo>
                    <a:pt x="38" y="486"/>
                  </a:lnTo>
                  <a:lnTo>
                    <a:pt x="38" y="483"/>
                  </a:lnTo>
                  <a:lnTo>
                    <a:pt x="25" y="483"/>
                  </a:lnTo>
                  <a:lnTo>
                    <a:pt x="22" y="484"/>
                  </a:lnTo>
                  <a:lnTo>
                    <a:pt x="24" y="491"/>
                  </a:lnTo>
                  <a:lnTo>
                    <a:pt x="25" y="491"/>
                  </a:lnTo>
                  <a:lnTo>
                    <a:pt x="25" y="487"/>
                  </a:lnTo>
                  <a:lnTo>
                    <a:pt x="24" y="490"/>
                  </a:lnTo>
                  <a:lnTo>
                    <a:pt x="26" y="492"/>
                  </a:lnTo>
                  <a:lnTo>
                    <a:pt x="28" y="490"/>
                  </a:lnTo>
                  <a:lnTo>
                    <a:pt x="28" y="487"/>
                  </a:lnTo>
                  <a:lnTo>
                    <a:pt x="24" y="487"/>
                  </a:lnTo>
                  <a:lnTo>
                    <a:pt x="24" y="491"/>
                  </a:lnTo>
                  <a:lnTo>
                    <a:pt x="26" y="491"/>
                  </a:lnTo>
                  <a:lnTo>
                    <a:pt x="26" y="488"/>
                  </a:lnTo>
                  <a:lnTo>
                    <a:pt x="25" y="488"/>
                  </a:lnTo>
                  <a:lnTo>
                    <a:pt x="25" y="495"/>
                  </a:lnTo>
                  <a:lnTo>
                    <a:pt x="35" y="496"/>
                  </a:lnTo>
                  <a:lnTo>
                    <a:pt x="41" y="496"/>
                  </a:lnTo>
                  <a:lnTo>
                    <a:pt x="41" y="490"/>
                  </a:lnTo>
                  <a:lnTo>
                    <a:pt x="37" y="491"/>
                  </a:lnTo>
                  <a:lnTo>
                    <a:pt x="37" y="494"/>
                  </a:lnTo>
                  <a:lnTo>
                    <a:pt x="37" y="491"/>
                  </a:lnTo>
                  <a:lnTo>
                    <a:pt x="25" y="492"/>
                  </a:lnTo>
                  <a:lnTo>
                    <a:pt x="24" y="499"/>
                  </a:lnTo>
                  <a:lnTo>
                    <a:pt x="26" y="500"/>
                  </a:lnTo>
                  <a:lnTo>
                    <a:pt x="28" y="496"/>
                  </a:lnTo>
                  <a:lnTo>
                    <a:pt x="25" y="496"/>
                  </a:lnTo>
                  <a:lnTo>
                    <a:pt x="25" y="501"/>
                  </a:lnTo>
                  <a:lnTo>
                    <a:pt x="29" y="501"/>
                  </a:lnTo>
                  <a:lnTo>
                    <a:pt x="29" y="497"/>
                  </a:lnTo>
                  <a:lnTo>
                    <a:pt x="28" y="495"/>
                  </a:lnTo>
                  <a:lnTo>
                    <a:pt x="26" y="496"/>
                  </a:lnTo>
                  <a:lnTo>
                    <a:pt x="28" y="499"/>
                  </a:lnTo>
                  <a:lnTo>
                    <a:pt x="28" y="496"/>
                  </a:lnTo>
                  <a:lnTo>
                    <a:pt x="24" y="496"/>
                  </a:lnTo>
                  <a:lnTo>
                    <a:pt x="24" y="501"/>
                  </a:lnTo>
                  <a:lnTo>
                    <a:pt x="26" y="504"/>
                  </a:lnTo>
                  <a:lnTo>
                    <a:pt x="28" y="501"/>
                  </a:lnTo>
                  <a:lnTo>
                    <a:pt x="26" y="499"/>
                  </a:lnTo>
                  <a:lnTo>
                    <a:pt x="19" y="506"/>
                  </a:lnTo>
                  <a:lnTo>
                    <a:pt x="28" y="506"/>
                  </a:lnTo>
                  <a:lnTo>
                    <a:pt x="28" y="503"/>
                  </a:lnTo>
                  <a:lnTo>
                    <a:pt x="25" y="503"/>
                  </a:lnTo>
                  <a:lnTo>
                    <a:pt x="25" y="508"/>
                  </a:lnTo>
                  <a:lnTo>
                    <a:pt x="32" y="508"/>
                  </a:lnTo>
                  <a:lnTo>
                    <a:pt x="32" y="504"/>
                  </a:lnTo>
                  <a:lnTo>
                    <a:pt x="29" y="504"/>
                  </a:lnTo>
                  <a:lnTo>
                    <a:pt x="29" y="505"/>
                  </a:lnTo>
                  <a:lnTo>
                    <a:pt x="32" y="505"/>
                  </a:lnTo>
                  <a:lnTo>
                    <a:pt x="32" y="503"/>
                  </a:lnTo>
                  <a:lnTo>
                    <a:pt x="28" y="503"/>
                  </a:lnTo>
                  <a:lnTo>
                    <a:pt x="25" y="504"/>
                  </a:lnTo>
                  <a:lnTo>
                    <a:pt x="26" y="510"/>
                  </a:lnTo>
                  <a:lnTo>
                    <a:pt x="32" y="512"/>
                  </a:lnTo>
                  <a:lnTo>
                    <a:pt x="32" y="508"/>
                  </a:lnTo>
                  <a:lnTo>
                    <a:pt x="29" y="508"/>
                  </a:lnTo>
                  <a:lnTo>
                    <a:pt x="29" y="513"/>
                  </a:lnTo>
                  <a:lnTo>
                    <a:pt x="37" y="513"/>
                  </a:lnTo>
                  <a:lnTo>
                    <a:pt x="37" y="509"/>
                  </a:lnTo>
                  <a:lnTo>
                    <a:pt x="34" y="509"/>
                  </a:lnTo>
                  <a:lnTo>
                    <a:pt x="34" y="510"/>
                  </a:lnTo>
                  <a:lnTo>
                    <a:pt x="37" y="510"/>
                  </a:lnTo>
                  <a:lnTo>
                    <a:pt x="37" y="508"/>
                  </a:lnTo>
                  <a:lnTo>
                    <a:pt x="30" y="508"/>
                  </a:lnTo>
                  <a:lnTo>
                    <a:pt x="24" y="509"/>
                  </a:lnTo>
                  <a:lnTo>
                    <a:pt x="24" y="516"/>
                  </a:lnTo>
                  <a:lnTo>
                    <a:pt x="25" y="516"/>
                  </a:lnTo>
                  <a:lnTo>
                    <a:pt x="25" y="512"/>
                  </a:lnTo>
                  <a:lnTo>
                    <a:pt x="22" y="512"/>
                  </a:lnTo>
                  <a:lnTo>
                    <a:pt x="22" y="517"/>
                  </a:lnTo>
                  <a:lnTo>
                    <a:pt x="26" y="517"/>
                  </a:lnTo>
                  <a:lnTo>
                    <a:pt x="26" y="513"/>
                  </a:lnTo>
                  <a:lnTo>
                    <a:pt x="24" y="513"/>
                  </a:lnTo>
                  <a:lnTo>
                    <a:pt x="24" y="517"/>
                  </a:lnTo>
                  <a:lnTo>
                    <a:pt x="25" y="518"/>
                  </a:lnTo>
                  <a:lnTo>
                    <a:pt x="28" y="519"/>
                  </a:lnTo>
                  <a:lnTo>
                    <a:pt x="29" y="516"/>
                  </a:lnTo>
                  <a:lnTo>
                    <a:pt x="29" y="513"/>
                  </a:lnTo>
                  <a:lnTo>
                    <a:pt x="24" y="513"/>
                  </a:lnTo>
                  <a:lnTo>
                    <a:pt x="24" y="521"/>
                  </a:lnTo>
                  <a:lnTo>
                    <a:pt x="32" y="521"/>
                  </a:lnTo>
                  <a:lnTo>
                    <a:pt x="32" y="517"/>
                  </a:lnTo>
                  <a:lnTo>
                    <a:pt x="30" y="519"/>
                  </a:lnTo>
                  <a:lnTo>
                    <a:pt x="32" y="521"/>
                  </a:lnTo>
                  <a:lnTo>
                    <a:pt x="33" y="518"/>
                  </a:lnTo>
                  <a:lnTo>
                    <a:pt x="33" y="516"/>
                  </a:lnTo>
                  <a:lnTo>
                    <a:pt x="29" y="516"/>
                  </a:lnTo>
                  <a:lnTo>
                    <a:pt x="24" y="517"/>
                  </a:lnTo>
                  <a:lnTo>
                    <a:pt x="22" y="517"/>
                  </a:lnTo>
                  <a:lnTo>
                    <a:pt x="20" y="518"/>
                  </a:lnTo>
                  <a:lnTo>
                    <a:pt x="19" y="518"/>
                  </a:lnTo>
                  <a:lnTo>
                    <a:pt x="19" y="527"/>
                  </a:lnTo>
                  <a:lnTo>
                    <a:pt x="24" y="527"/>
                  </a:lnTo>
                  <a:lnTo>
                    <a:pt x="24" y="523"/>
                  </a:lnTo>
                  <a:lnTo>
                    <a:pt x="24" y="527"/>
                  </a:lnTo>
                  <a:lnTo>
                    <a:pt x="39" y="530"/>
                  </a:lnTo>
                  <a:lnTo>
                    <a:pt x="39" y="523"/>
                  </a:lnTo>
                  <a:lnTo>
                    <a:pt x="30" y="525"/>
                  </a:lnTo>
                  <a:lnTo>
                    <a:pt x="29" y="525"/>
                  </a:lnTo>
                  <a:lnTo>
                    <a:pt x="26" y="526"/>
                  </a:lnTo>
                  <a:lnTo>
                    <a:pt x="28" y="532"/>
                  </a:lnTo>
                  <a:lnTo>
                    <a:pt x="32" y="534"/>
                  </a:lnTo>
                  <a:lnTo>
                    <a:pt x="35" y="534"/>
                  </a:lnTo>
                  <a:lnTo>
                    <a:pt x="35" y="530"/>
                  </a:lnTo>
                  <a:lnTo>
                    <a:pt x="33" y="530"/>
                  </a:lnTo>
                  <a:lnTo>
                    <a:pt x="33" y="531"/>
                  </a:lnTo>
                  <a:lnTo>
                    <a:pt x="35" y="531"/>
                  </a:lnTo>
                  <a:lnTo>
                    <a:pt x="35" y="528"/>
                  </a:lnTo>
                  <a:lnTo>
                    <a:pt x="32" y="528"/>
                  </a:lnTo>
                  <a:lnTo>
                    <a:pt x="28" y="530"/>
                  </a:lnTo>
                  <a:lnTo>
                    <a:pt x="28" y="532"/>
                  </a:lnTo>
                  <a:lnTo>
                    <a:pt x="28" y="530"/>
                  </a:lnTo>
                  <a:lnTo>
                    <a:pt x="25" y="530"/>
                  </a:lnTo>
                  <a:lnTo>
                    <a:pt x="24" y="536"/>
                  </a:lnTo>
                  <a:lnTo>
                    <a:pt x="26" y="538"/>
                  </a:lnTo>
                  <a:lnTo>
                    <a:pt x="28" y="534"/>
                  </a:lnTo>
                  <a:lnTo>
                    <a:pt x="25" y="534"/>
                  </a:lnTo>
                  <a:lnTo>
                    <a:pt x="25" y="539"/>
                  </a:lnTo>
                  <a:lnTo>
                    <a:pt x="32" y="539"/>
                  </a:lnTo>
                  <a:lnTo>
                    <a:pt x="32" y="535"/>
                  </a:lnTo>
                  <a:lnTo>
                    <a:pt x="29" y="535"/>
                  </a:lnTo>
                  <a:lnTo>
                    <a:pt x="29" y="536"/>
                  </a:lnTo>
                  <a:lnTo>
                    <a:pt x="32" y="536"/>
                  </a:lnTo>
                  <a:lnTo>
                    <a:pt x="32" y="534"/>
                  </a:lnTo>
                  <a:lnTo>
                    <a:pt x="22" y="534"/>
                  </a:lnTo>
                  <a:lnTo>
                    <a:pt x="22" y="538"/>
                  </a:lnTo>
                  <a:lnTo>
                    <a:pt x="25" y="538"/>
                  </a:lnTo>
                  <a:lnTo>
                    <a:pt x="25" y="535"/>
                  </a:lnTo>
                  <a:lnTo>
                    <a:pt x="21" y="535"/>
                  </a:lnTo>
                  <a:lnTo>
                    <a:pt x="21" y="543"/>
                  </a:lnTo>
                  <a:lnTo>
                    <a:pt x="29" y="543"/>
                  </a:lnTo>
                  <a:lnTo>
                    <a:pt x="29" y="539"/>
                  </a:lnTo>
                  <a:lnTo>
                    <a:pt x="29" y="543"/>
                  </a:lnTo>
                  <a:lnTo>
                    <a:pt x="34" y="544"/>
                  </a:lnTo>
                  <a:lnTo>
                    <a:pt x="34" y="538"/>
                  </a:lnTo>
                  <a:lnTo>
                    <a:pt x="30" y="539"/>
                  </a:lnTo>
                  <a:lnTo>
                    <a:pt x="32" y="545"/>
                  </a:lnTo>
                  <a:lnTo>
                    <a:pt x="35" y="544"/>
                  </a:lnTo>
                  <a:lnTo>
                    <a:pt x="35" y="538"/>
                  </a:lnTo>
                  <a:lnTo>
                    <a:pt x="30" y="536"/>
                  </a:lnTo>
                  <a:lnTo>
                    <a:pt x="24" y="536"/>
                  </a:lnTo>
                  <a:lnTo>
                    <a:pt x="24" y="539"/>
                  </a:lnTo>
                  <a:lnTo>
                    <a:pt x="28" y="539"/>
                  </a:lnTo>
                  <a:lnTo>
                    <a:pt x="28" y="538"/>
                  </a:lnTo>
                  <a:lnTo>
                    <a:pt x="24" y="538"/>
                  </a:lnTo>
                  <a:lnTo>
                    <a:pt x="24" y="541"/>
                  </a:lnTo>
                  <a:lnTo>
                    <a:pt x="29" y="541"/>
                  </a:lnTo>
                  <a:lnTo>
                    <a:pt x="29" y="536"/>
                  </a:lnTo>
                  <a:lnTo>
                    <a:pt x="25" y="536"/>
                  </a:lnTo>
                  <a:lnTo>
                    <a:pt x="25" y="540"/>
                  </a:lnTo>
                  <a:lnTo>
                    <a:pt x="35" y="540"/>
                  </a:lnTo>
                  <a:lnTo>
                    <a:pt x="35" y="532"/>
                  </a:lnTo>
                  <a:lnTo>
                    <a:pt x="28" y="532"/>
                  </a:lnTo>
                  <a:lnTo>
                    <a:pt x="28" y="535"/>
                  </a:lnTo>
                  <a:lnTo>
                    <a:pt x="32" y="535"/>
                  </a:lnTo>
                  <a:lnTo>
                    <a:pt x="32" y="531"/>
                  </a:lnTo>
                  <a:lnTo>
                    <a:pt x="29" y="531"/>
                  </a:lnTo>
                  <a:lnTo>
                    <a:pt x="26" y="530"/>
                  </a:lnTo>
                  <a:lnTo>
                    <a:pt x="25" y="532"/>
                  </a:lnTo>
                  <a:lnTo>
                    <a:pt x="25" y="536"/>
                  </a:lnTo>
                  <a:lnTo>
                    <a:pt x="29" y="536"/>
                  </a:lnTo>
                  <a:lnTo>
                    <a:pt x="33" y="535"/>
                  </a:lnTo>
                  <a:lnTo>
                    <a:pt x="32" y="531"/>
                  </a:lnTo>
                  <a:lnTo>
                    <a:pt x="32" y="535"/>
                  </a:lnTo>
                  <a:lnTo>
                    <a:pt x="39" y="535"/>
                  </a:lnTo>
                  <a:lnTo>
                    <a:pt x="39" y="527"/>
                  </a:lnTo>
                  <a:lnTo>
                    <a:pt x="32" y="527"/>
                  </a:lnTo>
                  <a:lnTo>
                    <a:pt x="32" y="530"/>
                  </a:lnTo>
                  <a:lnTo>
                    <a:pt x="33" y="527"/>
                  </a:lnTo>
                  <a:lnTo>
                    <a:pt x="29" y="526"/>
                  </a:lnTo>
                  <a:lnTo>
                    <a:pt x="28" y="528"/>
                  </a:lnTo>
                  <a:lnTo>
                    <a:pt x="29" y="532"/>
                  </a:lnTo>
                  <a:lnTo>
                    <a:pt x="32" y="531"/>
                  </a:lnTo>
                  <a:lnTo>
                    <a:pt x="30" y="527"/>
                  </a:lnTo>
                  <a:lnTo>
                    <a:pt x="32" y="531"/>
                  </a:lnTo>
                  <a:lnTo>
                    <a:pt x="41" y="530"/>
                  </a:lnTo>
                  <a:lnTo>
                    <a:pt x="41" y="523"/>
                  </a:lnTo>
                  <a:lnTo>
                    <a:pt x="25" y="521"/>
                  </a:lnTo>
                  <a:lnTo>
                    <a:pt x="21" y="521"/>
                  </a:lnTo>
                  <a:lnTo>
                    <a:pt x="21" y="523"/>
                  </a:lnTo>
                  <a:lnTo>
                    <a:pt x="25" y="523"/>
                  </a:lnTo>
                  <a:lnTo>
                    <a:pt x="25" y="521"/>
                  </a:lnTo>
                  <a:lnTo>
                    <a:pt x="21" y="521"/>
                  </a:lnTo>
                  <a:lnTo>
                    <a:pt x="22" y="525"/>
                  </a:lnTo>
                  <a:lnTo>
                    <a:pt x="25" y="523"/>
                  </a:lnTo>
                  <a:lnTo>
                    <a:pt x="24" y="519"/>
                  </a:lnTo>
                  <a:lnTo>
                    <a:pt x="25" y="523"/>
                  </a:lnTo>
                  <a:lnTo>
                    <a:pt x="30" y="522"/>
                  </a:lnTo>
                  <a:lnTo>
                    <a:pt x="29" y="518"/>
                  </a:lnTo>
                  <a:lnTo>
                    <a:pt x="29" y="522"/>
                  </a:lnTo>
                  <a:lnTo>
                    <a:pt x="41" y="522"/>
                  </a:lnTo>
                  <a:lnTo>
                    <a:pt x="35" y="516"/>
                  </a:lnTo>
                  <a:lnTo>
                    <a:pt x="34" y="514"/>
                  </a:lnTo>
                  <a:lnTo>
                    <a:pt x="26" y="514"/>
                  </a:lnTo>
                  <a:lnTo>
                    <a:pt x="26" y="517"/>
                  </a:lnTo>
                  <a:lnTo>
                    <a:pt x="30" y="517"/>
                  </a:lnTo>
                  <a:lnTo>
                    <a:pt x="30" y="516"/>
                  </a:lnTo>
                  <a:lnTo>
                    <a:pt x="26" y="516"/>
                  </a:lnTo>
                  <a:lnTo>
                    <a:pt x="26" y="519"/>
                  </a:lnTo>
                  <a:lnTo>
                    <a:pt x="29" y="519"/>
                  </a:lnTo>
                  <a:lnTo>
                    <a:pt x="30" y="513"/>
                  </a:lnTo>
                  <a:lnTo>
                    <a:pt x="28" y="512"/>
                  </a:lnTo>
                  <a:lnTo>
                    <a:pt x="26" y="514"/>
                  </a:lnTo>
                  <a:lnTo>
                    <a:pt x="30" y="514"/>
                  </a:lnTo>
                  <a:lnTo>
                    <a:pt x="30" y="510"/>
                  </a:lnTo>
                  <a:lnTo>
                    <a:pt x="25" y="510"/>
                  </a:lnTo>
                  <a:lnTo>
                    <a:pt x="25" y="513"/>
                  </a:lnTo>
                  <a:lnTo>
                    <a:pt x="29" y="513"/>
                  </a:lnTo>
                  <a:lnTo>
                    <a:pt x="29" y="509"/>
                  </a:lnTo>
                  <a:lnTo>
                    <a:pt x="24" y="509"/>
                  </a:lnTo>
                  <a:lnTo>
                    <a:pt x="24" y="512"/>
                  </a:lnTo>
                  <a:lnTo>
                    <a:pt x="25" y="516"/>
                  </a:lnTo>
                  <a:lnTo>
                    <a:pt x="32" y="514"/>
                  </a:lnTo>
                  <a:lnTo>
                    <a:pt x="30" y="510"/>
                  </a:lnTo>
                  <a:lnTo>
                    <a:pt x="30" y="514"/>
                  </a:lnTo>
                  <a:lnTo>
                    <a:pt x="41" y="514"/>
                  </a:lnTo>
                  <a:lnTo>
                    <a:pt x="41" y="506"/>
                  </a:lnTo>
                  <a:lnTo>
                    <a:pt x="32" y="506"/>
                  </a:lnTo>
                  <a:lnTo>
                    <a:pt x="32" y="509"/>
                  </a:lnTo>
                  <a:lnTo>
                    <a:pt x="35" y="509"/>
                  </a:lnTo>
                  <a:lnTo>
                    <a:pt x="35" y="505"/>
                  </a:lnTo>
                  <a:lnTo>
                    <a:pt x="33" y="505"/>
                  </a:lnTo>
                  <a:lnTo>
                    <a:pt x="28" y="504"/>
                  </a:lnTo>
                  <a:lnTo>
                    <a:pt x="26" y="506"/>
                  </a:lnTo>
                  <a:lnTo>
                    <a:pt x="28" y="510"/>
                  </a:lnTo>
                  <a:lnTo>
                    <a:pt x="30" y="509"/>
                  </a:lnTo>
                  <a:lnTo>
                    <a:pt x="29" y="505"/>
                  </a:lnTo>
                  <a:lnTo>
                    <a:pt x="29" y="509"/>
                  </a:lnTo>
                  <a:lnTo>
                    <a:pt x="35" y="509"/>
                  </a:lnTo>
                  <a:lnTo>
                    <a:pt x="35" y="501"/>
                  </a:lnTo>
                  <a:lnTo>
                    <a:pt x="28" y="501"/>
                  </a:lnTo>
                  <a:lnTo>
                    <a:pt x="28" y="504"/>
                  </a:lnTo>
                  <a:lnTo>
                    <a:pt x="32" y="504"/>
                  </a:lnTo>
                  <a:lnTo>
                    <a:pt x="32" y="500"/>
                  </a:lnTo>
                  <a:lnTo>
                    <a:pt x="26" y="500"/>
                  </a:lnTo>
                  <a:lnTo>
                    <a:pt x="26" y="503"/>
                  </a:lnTo>
                  <a:lnTo>
                    <a:pt x="29" y="505"/>
                  </a:lnTo>
                  <a:lnTo>
                    <a:pt x="33" y="501"/>
                  </a:lnTo>
                  <a:lnTo>
                    <a:pt x="29" y="497"/>
                  </a:lnTo>
                  <a:lnTo>
                    <a:pt x="26" y="500"/>
                  </a:lnTo>
                  <a:lnTo>
                    <a:pt x="30" y="500"/>
                  </a:lnTo>
                  <a:lnTo>
                    <a:pt x="30" y="499"/>
                  </a:lnTo>
                  <a:lnTo>
                    <a:pt x="26" y="499"/>
                  </a:lnTo>
                  <a:lnTo>
                    <a:pt x="26" y="503"/>
                  </a:lnTo>
                  <a:lnTo>
                    <a:pt x="29" y="503"/>
                  </a:lnTo>
                  <a:lnTo>
                    <a:pt x="37" y="495"/>
                  </a:lnTo>
                  <a:lnTo>
                    <a:pt x="28" y="495"/>
                  </a:lnTo>
                  <a:lnTo>
                    <a:pt x="28" y="497"/>
                  </a:lnTo>
                  <a:lnTo>
                    <a:pt x="32" y="497"/>
                  </a:lnTo>
                  <a:lnTo>
                    <a:pt x="32" y="494"/>
                  </a:lnTo>
                  <a:lnTo>
                    <a:pt x="29" y="494"/>
                  </a:lnTo>
                  <a:lnTo>
                    <a:pt x="26" y="492"/>
                  </a:lnTo>
                  <a:lnTo>
                    <a:pt x="25" y="495"/>
                  </a:lnTo>
                  <a:lnTo>
                    <a:pt x="25" y="499"/>
                  </a:lnTo>
                  <a:lnTo>
                    <a:pt x="37" y="497"/>
                  </a:lnTo>
                  <a:lnTo>
                    <a:pt x="38" y="496"/>
                  </a:lnTo>
                  <a:lnTo>
                    <a:pt x="38" y="497"/>
                  </a:lnTo>
                  <a:lnTo>
                    <a:pt x="42" y="496"/>
                  </a:lnTo>
                  <a:lnTo>
                    <a:pt x="41" y="490"/>
                  </a:lnTo>
                  <a:lnTo>
                    <a:pt x="35" y="490"/>
                  </a:lnTo>
                  <a:lnTo>
                    <a:pt x="25" y="488"/>
                  </a:lnTo>
                  <a:lnTo>
                    <a:pt x="25" y="495"/>
                  </a:lnTo>
                  <a:lnTo>
                    <a:pt x="30" y="495"/>
                  </a:lnTo>
                  <a:lnTo>
                    <a:pt x="30" y="490"/>
                  </a:lnTo>
                  <a:lnTo>
                    <a:pt x="26" y="490"/>
                  </a:lnTo>
                  <a:lnTo>
                    <a:pt x="26" y="494"/>
                  </a:lnTo>
                  <a:lnTo>
                    <a:pt x="35" y="494"/>
                  </a:lnTo>
                  <a:lnTo>
                    <a:pt x="30" y="487"/>
                  </a:lnTo>
                  <a:lnTo>
                    <a:pt x="28" y="484"/>
                  </a:lnTo>
                  <a:lnTo>
                    <a:pt x="24" y="484"/>
                  </a:lnTo>
                  <a:lnTo>
                    <a:pt x="24" y="487"/>
                  </a:lnTo>
                  <a:lnTo>
                    <a:pt x="25" y="491"/>
                  </a:lnTo>
                  <a:lnTo>
                    <a:pt x="28" y="490"/>
                  </a:lnTo>
                  <a:lnTo>
                    <a:pt x="26" y="486"/>
                  </a:lnTo>
                  <a:lnTo>
                    <a:pt x="26" y="490"/>
                  </a:lnTo>
                  <a:lnTo>
                    <a:pt x="42" y="490"/>
                  </a:lnTo>
                  <a:lnTo>
                    <a:pt x="42" y="482"/>
                  </a:lnTo>
                  <a:lnTo>
                    <a:pt x="29" y="482"/>
                  </a:lnTo>
                  <a:lnTo>
                    <a:pt x="29" y="484"/>
                  </a:lnTo>
                  <a:lnTo>
                    <a:pt x="33" y="484"/>
                  </a:lnTo>
                  <a:lnTo>
                    <a:pt x="33" y="482"/>
                  </a:lnTo>
                  <a:lnTo>
                    <a:pt x="30" y="479"/>
                  </a:lnTo>
                  <a:lnTo>
                    <a:pt x="28" y="482"/>
                  </a:lnTo>
                  <a:lnTo>
                    <a:pt x="32" y="482"/>
                  </a:lnTo>
                  <a:lnTo>
                    <a:pt x="32" y="478"/>
                  </a:lnTo>
                  <a:lnTo>
                    <a:pt x="26" y="478"/>
                  </a:lnTo>
                  <a:lnTo>
                    <a:pt x="26" y="481"/>
                  </a:lnTo>
                  <a:lnTo>
                    <a:pt x="30" y="481"/>
                  </a:lnTo>
                  <a:lnTo>
                    <a:pt x="30" y="479"/>
                  </a:lnTo>
                  <a:lnTo>
                    <a:pt x="26" y="479"/>
                  </a:lnTo>
                  <a:lnTo>
                    <a:pt x="28" y="483"/>
                  </a:lnTo>
                  <a:lnTo>
                    <a:pt x="32" y="482"/>
                  </a:lnTo>
                  <a:lnTo>
                    <a:pt x="38" y="481"/>
                  </a:lnTo>
                  <a:lnTo>
                    <a:pt x="37" y="474"/>
                  </a:lnTo>
                  <a:lnTo>
                    <a:pt x="33" y="474"/>
                  </a:lnTo>
                  <a:lnTo>
                    <a:pt x="33" y="477"/>
                  </a:lnTo>
                  <a:lnTo>
                    <a:pt x="37" y="477"/>
                  </a:lnTo>
                  <a:lnTo>
                    <a:pt x="37" y="474"/>
                  </a:lnTo>
                  <a:lnTo>
                    <a:pt x="33" y="470"/>
                  </a:lnTo>
                  <a:lnTo>
                    <a:pt x="29" y="470"/>
                  </a:lnTo>
                  <a:lnTo>
                    <a:pt x="29" y="473"/>
                  </a:lnTo>
                  <a:lnTo>
                    <a:pt x="33" y="473"/>
                  </a:lnTo>
                  <a:lnTo>
                    <a:pt x="33" y="469"/>
                  </a:lnTo>
                  <a:lnTo>
                    <a:pt x="28" y="469"/>
                  </a:lnTo>
                  <a:lnTo>
                    <a:pt x="28" y="471"/>
                  </a:lnTo>
                  <a:lnTo>
                    <a:pt x="32" y="471"/>
                  </a:lnTo>
                  <a:lnTo>
                    <a:pt x="32" y="470"/>
                  </a:lnTo>
                  <a:lnTo>
                    <a:pt x="28" y="470"/>
                  </a:lnTo>
                  <a:lnTo>
                    <a:pt x="28" y="474"/>
                  </a:lnTo>
                  <a:lnTo>
                    <a:pt x="32" y="474"/>
                  </a:lnTo>
                  <a:lnTo>
                    <a:pt x="39" y="473"/>
                  </a:lnTo>
                  <a:lnTo>
                    <a:pt x="43" y="471"/>
                  </a:lnTo>
                  <a:lnTo>
                    <a:pt x="42" y="465"/>
                  </a:lnTo>
                  <a:lnTo>
                    <a:pt x="39" y="465"/>
                  </a:lnTo>
                  <a:lnTo>
                    <a:pt x="39" y="468"/>
                  </a:lnTo>
                  <a:lnTo>
                    <a:pt x="41" y="465"/>
                  </a:lnTo>
                  <a:lnTo>
                    <a:pt x="33" y="464"/>
                  </a:lnTo>
                  <a:lnTo>
                    <a:pt x="29" y="464"/>
                  </a:lnTo>
                  <a:lnTo>
                    <a:pt x="29" y="466"/>
                  </a:lnTo>
                  <a:lnTo>
                    <a:pt x="30" y="470"/>
                  </a:lnTo>
                  <a:lnTo>
                    <a:pt x="35" y="469"/>
                  </a:lnTo>
                  <a:lnTo>
                    <a:pt x="38" y="468"/>
                  </a:lnTo>
                  <a:lnTo>
                    <a:pt x="38" y="461"/>
                  </a:lnTo>
                  <a:lnTo>
                    <a:pt x="33" y="461"/>
                  </a:lnTo>
                  <a:lnTo>
                    <a:pt x="33" y="464"/>
                  </a:lnTo>
                  <a:lnTo>
                    <a:pt x="37" y="464"/>
                  </a:lnTo>
                  <a:lnTo>
                    <a:pt x="37" y="459"/>
                  </a:lnTo>
                  <a:lnTo>
                    <a:pt x="34" y="459"/>
                  </a:lnTo>
                  <a:lnTo>
                    <a:pt x="32" y="457"/>
                  </a:lnTo>
                  <a:lnTo>
                    <a:pt x="30" y="460"/>
                  </a:lnTo>
                  <a:lnTo>
                    <a:pt x="34" y="460"/>
                  </a:lnTo>
                  <a:lnTo>
                    <a:pt x="34" y="459"/>
                  </a:lnTo>
                  <a:lnTo>
                    <a:pt x="30" y="459"/>
                  </a:lnTo>
                  <a:lnTo>
                    <a:pt x="30" y="462"/>
                  </a:lnTo>
                  <a:lnTo>
                    <a:pt x="39" y="462"/>
                  </a:lnTo>
                  <a:lnTo>
                    <a:pt x="39" y="457"/>
                  </a:lnTo>
                  <a:lnTo>
                    <a:pt x="35" y="457"/>
                  </a:lnTo>
                  <a:lnTo>
                    <a:pt x="35" y="461"/>
                  </a:lnTo>
                  <a:lnTo>
                    <a:pt x="51" y="461"/>
                  </a:lnTo>
                  <a:lnTo>
                    <a:pt x="51" y="453"/>
                  </a:lnTo>
                  <a:lnTo>
                    <a:pt x="47" y="453"/>
                  </a:lnTo>
                  <a:lnTo>
                    <a:pt x="35" y="452"/>
                  </a:lnTo>
                  <a:lnTo>
                    <a:pt x="33" y="452"/>
                  </a:lnTo>
                  <a:lnTo>
                    <a:pt x="33" y="455"/>
                  </a:lnTo>
                  <a:lnTo>
                    <a:pt x="37" y="455"/>
                  </a:lnTo>
                  <a:lnTo>
                    <a:pt x="37" y="453"/>
                  </a:lnTo>
                  <a:lnTo>
                    <a:pt x="33" y="453"/>
                  </a:lnTo>
                  <a:lnTo>
                    <a:pt x="33" y="457"/>
                  </a:lnTo>
                  <a:lnTo>
                    <a:pt x="38" y="457"/>
                  </a:lnTo>
                  <a:lnTo>
                    <a:pt x="38" y="449"/>
                  </a:lnTo>
                  <a:lnTo>
                    <a:pt x="33" y="449"/>
                  </a:lnTo>
                  <a:lnTo>
                    <a:pt x="33" y="452"/>
                  </a:lnTo>
                  <a:lnTo>
                    <a:pt x="35" y="449"/>
                  </a:lnTo>
                  <a:lnTo>
                    <a:pt x="34" y="448"/>
                  </a:lnTo>
                  <a:lnTo>
                    <a:pt x="32" y="451"/>
                  </a:lnTo>
                  <a:lnTo>
                    <a:pt x="35" y="451"/>
                  </a:lnTo>
                  <a:lnTo>
                    <a:pt x="35" y="449"/>
                  </a:lnTo>
                  <a:lnTo>
                    <a:pt x="32" y="449"/>
                  </a:lnTo>
                  <a:lnTo>
                    <a:pt x="34" y="452"/>
                  </a:lnTo>
                  <a:lnTo>
                    <a:pt x="35" y="451"/>
                  </a:lnTo>
                  <a:lnTo>
                    <a:pt x="33" y="448"/>
                  </a:lnTo>
                  <a:lnTo>
                    <a:pt x="33" y="452"/>
                  </a:lnTo>
                  <a:lnTo>
                    <a:pt x="42" y="452"/>
                  </a:lnTo>
                  <a:lnTo>
                    <a:pt x="37" y="446"/>
                  </a:lnTo>
                  <a:lnTo>
                    <a:pt x="35" y="444"/>
                  </a:lnTo>
                  <a:lnTo>
                    <a:pt x="33" y="447"/>
                  </a:lnTo>
                  <a:lnTo>
                    <a:pt x="37" y="447"/>
                  </a:lnTo>
                  <a:lnTo>
                    <a:pt x="37" y="443"/>
                  </a:lnTo>
                  <a:lnTo>
                    <a:pt x="32" y="443"/>
                  </a:lnTo>
                  <a:lnTo>
                    <a:pt x="32" y="446"/>
                  </a:lnTo>
                  <a:lnTo>
                    <a:pt x="35" y="446"/>
                  </a:lnTo>
                  <a:lnTo>
                    <a:pt x="35" y="442"/>
                  </a:lnTo>
                  <a:lnTo>
                    <a:pt x="33" y="439"/>
                  </a:lnTo>
                  <a:lnTo>
                    <a:pt x="30" y="442"/>
                  </a:lnTo>
                  <a:lnTo>
                    <a:pt x="32" y="446"/>
                  </a:lnTo>
                  <a:lnTo>
                    <a:pt x="34" y="444"/>
                  </a:lnTo>
                  <a:lnTo>
                    <a:pt x="33" y="440"/>
                  </a:lnTo>
                  <a:lnTo>
                    <a:pt x="33" y="444"/>
                  </a:lnTo>
                  <a:lnTo>
                    <a:pt x="48" y="444"/>
                  </a:lnTo>
                  <a:lnTo>
                    <a:pt x="48" y="439"/>
                  </a:lnTo>
                  <a:lnTo>
                    <a:pt x="44" y="439"/>
                  </a:lnTo>
                  <a:lnTo>
                    <a:pt x="44" y="443"/>
                  </a:lnTo>
                  <a:lnTo>
                    <a:pt x="47" y="443"/>
                  </a:lnTo>
                  <a:lnTo>
                    <a:pt x="48" y="436"/>
                  </a:lnTo>
                  <a:lnTo>
                    <a:pt x="41" y="435"/>
                  </a:lnTo>
                  <a:lnTo>
                    <a:pt x="34" y="435"/>
                  </a:lnTo>
                  <a:lnTo>
                    <a:pt x="34" y="438"/>
                  </a:lnTo>
                  <a:lnTo>
                    <a:pt x="38" y="438"/>
                  </a:lnTo>
                  <a:lnTo>
                    <a:pt x="38" y="433"/>
                  </a:lnTo>
                  <a:lnTo>
                    <a:pt x="32" y="433"/>
                  </a:lnTo>
                  <a:lnTo>
                    <a:pt x="32" y="435"/>
                  </a:lnTo>
                  <a:lnTo>
                    <a:pt x="35" y="435"/>
                  </a:lnTo>
                  <a:lnTo>
                    <a:pt x="35" y="434"/>
                  </a:lnTo>
                  <a:lnTo>
                    <a:pt x="32" y="434"/>
                  </a:lnTo>
                  <a:lnTo>
                    <a:pt x="32" y="438"/>
                  </a:lnTo>
                  <a:lnTo>
                    <a:pt x="39" y="438"/>
                  </a:lnTo>
                  <a:lnTo>
                    <a:pt x="39" y="433"/>
                  </a:lnTo>
                  <a:lnTo>
                    <a:pt x="35" y="433"/>
                  </a:lnTo>
                  <a:lnTo>
                    <a:pt x="35" y="436"/>
                  </a:lnTo>
                  <a:lnTo>
                    <a:pt x="43" y="436"/>
                  </a:lnTo>
                  <a:lnTo>
                    <a:pt x="50" y="435"/>
                  </a:lnTo>
                  <a:lnTo>
                    <a:pt x="48" y="429"/>
                  </a:lnTo>
                  <a:lnTo>
                    <a:pt x="37" y="427"/>
                  </a:lnTo>
                  <a:lnTo>
                    <a:pt x="37" y="430"/>
                  </a:lnTo>
                  <a:lnTo>
                    <a:pt x="41" y="430"/>
                  </a:lnTo>
                  <a:lnTo>
                    <a:pt x="41" y="429"/>
                  </a:lnTo>
                  <a:lnTo>
                    <a:pt x="37" y="429"/>
                  </a:lnTo>
                  <a:lnTo>
                    <a:pt x="38" y="433"/>
                  </a:lnTo>
                  <a:lnTo>
                    <a:pt x="41" y="431"/>
                  </a:lnTo>
                  <a:lnTo>
                    <a:pt x="44" y="429"/>
                  </a:lnTo>
                  <a:lnTo>
                    <a:pt x="42" y="425"/>
                  </a:lnTo>
                  <a:lnTo>
                    <a:pt x="41" y="424"/>
                  </a:lnTo>
                  <a:lnTo>
                    <a:pt x="37" y="424"/>
                  </a:lnTo>
                  <a:lnTo>
                    <a:pt x="37" y="426"/>
                  </a:lnTo>
                  <a:lnTo>
                    <a:pt x="41" y="426"/>
                  </a:lnTo>
                  <a:lnTo>
                    <a:pt x="41" y="424"/>
                  </a:lnTo>
                  <a:lnTo>
                    <a:pt x="37" y="424"/>
                  </a:lnTo>
                  <a:lnTo>
                    <a:pt x="37" y="427"/>
                  </a:lnTo>
                  <a:lnTo>
                    <a:pt x="43" y="427"/>
                  </a:lnTo>
                  <a:lnTo>
                    <a:pt x="43" y="418"/>
                  </a:lnTo>
                  <a:lnTo>
                    <a:pt x="37" y="418"/>
                  </a:lnTo>
                  <a:lnTo>
                    <a:pt x="37" y="421"/>
                  </a:lnTo>
                  <a:lnTo>
                    <a:pt x="41" y="421"/>
                  </a:lnTo>
                  <a:lnTo>
                    <a:pt x="41" y="420"/>
                  </a:lnTo>
                  <a:lnTo>
                    <a:pt x="37" y="420"/>
                  </a:lnTo>
                  <a:lnTo>
                    <a:pt x="37" y="424"/>
                  </a:lnTo>
                  <a:lnTo>
                    <a:pt x="42" y="424"/>
                  </a:lnTo>
                  <a:lnTo>
                    <a:pt x="42" y="418"/>
                  </a:lnTo>
                  <a:lnTo>
                    <a:pt x="38" y="418"/>
                  </a:lnTo>
                  <a:lnTo>
                    <a:pt x="39" y="422"/>
                  </a:lnTo>
                  <a:lnTo>
                    <a:pt x="44" y="420"/>
                  </a:lnTo>
                  <a:lnTo>
                    <a:pt x="44" y="413"/>
                  </a:lnTo>
                  <a:lnTo>
                    <a:pt x="38" y="413"/>
                  </a:lnTo>
                  <a:lnTo>
                    <a:pt x="38" y="416"/>
                  </a:lnTo>
                  <a:lnTo>
                    <a:pt x="39" y="413"/>
                  </a:lnTo>
                  <a:lnTo>
                    <a:pt x="35" y="412"/>
                  </a:lnTo>
                  <a:lnTo>
                    <a:pt x="34" y="414"/>
                  </a:lnTo>
                  <a:lnTo>
                    <a:pt x="35" y="418"/>
                  </a:lnTo>
                  <a:lnTo>
                    <a:pt x="44" y="417"/>
                  </a:lnTo>
                  <a:lnTo>
                    <a:pt x="43" y="413"/>
                  </a:lnTo>
                  <a:lnTo>
                    <a:pt x="43" y="417"/>
                  </a:lnTo>
                  <a:lnTo>
                    <a:pt x="57" y="417"/>
                  </a:lnTo>
                  <a:lnTo>
                    <a:pt x="57" y="409"/>
                  </a:lnTo>
                  <a:lnTo>
                    <a:pt x="48" y="409"/>
                  </a:lnTo>
                  <a:lnTo>
                    <a:pt x="48" y="412"/>
                  </a:lnTo>
                  <a:lnTo>
                    <a:pt x="52" y="412"/>
                  </a:lnTo>
                  <a:lnTo>
                    <a:pt x="52" y="408"/>
                  </a:lnTo>
                  <a:lnTo>
                    <a:pt x="48" y="408"/>
                  </a:lnTo>
                  <a:lnTo>
                    <a:pt x="37" y="407"/>
                  </a:lnTo>
                  <a:lnTo>
                    <a:pt x="37" y="409"/>
                  </a:lnTo>
                  <a:lnTo>
                    <a:pt x="38" y="413"/>
                  </a:lnTo>
                  <a:lnTo>
                    <a:pt x="41" y="412"/>
                  </a:lnTo>
                  <a:lnTo>
                    <a:pt x="39" y="408"/>
                  </a:lnTo>
                  <a:lnTo>
                    <a:pt x="39" y="412"/>
                  </a:lnTo>
                  <a:lnTo>
                    <a:pt x="42" y="412"/>
                  </a:lnTo>
                  <a:lnTo>
                    <a:pt x="50" y="404"/>
                  </a:lnTo>
                  <a:lnTo>
                    <a:pt x="39" y="404"/>
                  </a:lnTo>
                  <a:lnTo>
                    <a:pt x="39" y="407"/>
                  </a:lnTo>
                  <a:lnTo>
                    <a:pt x="43" y="407"/>
                  </a:lnTo>
                  <a:lnTo>
                    <a:pt x="43" y="405"/>
                  </a:lnTo>
                  <a:lnTo>
                    <a:pt x="39" y="405"/>
                  </a:lnTo>
                  <a:lnTo>
                    <a:pt x="39" y="409"/>
                  </a:lnTo>
                  <a:lnTo>
                    <a:pt x="46" y="409"/>
                  </a:lnTo>
                  <a:lnTo>
                    <a:pt x="46" y="400"/>
                  </a:lnTo>
                  <a:lnTo>
                    <a:pt x="41" y="400"/>
                  </a:lnTo>
                  <a:lnTo>
                    <a:pt x="41" y="403"/>
                  </a:lnTo>
                  <a:lnTo>
                    <a:pt x="42" y="400"/>
                  </a:lnTo>
                  <a:lnTo>
                    <a:pt x="39" y="399"/>
                  </a:lnTo>
                  <a:lnTo>
                    <a:pt x="38" y="402"/>
                  </a:lnTo>
                  <a:lnTo>
                    <a:pt x="38" y="405"/>
                  </a:lnTo>
                  <a:lnTo>
                    <a:pt x="46" y="405"/>
                  </a:lnTo>
                  <a:lnTo>
                    <a:pt x="54" y="404"/>
                  </a:lnTo>
                  <a:lnTo>
                    <a:pt x="54" y="398"/>
                  </a:lnTo>
                  <a:lnTo>
                    <a:pt x="48" y="396"/>
                  </a:lnTo>
                  <a:lnTo>
                    <a:pt x="44" y="395"/>
                  </a:lnTo>
                  <a:lnTo>
                    <a:pt x="43" y="398"/>
                  </a:lnTo>
                  <a:lnTo>
                    <a:pt x="47" y="398"/>
                  </a:lnTo>
                  <a:lnTo>
                    <a:pt x="47" y="396"/>
                  </a:lnTo>
                  <a:lnTo>
                    <a:pt x="43" y="396"/>
                  </a:lnTo>
                  <a:lnTo>
                    <a:pt x="43" y="400"/>
                  </a:lnTo>
                  <a:lnTo>
                    <a:pt x="47" y="400"/>
                  </a:lnTo>
                  <a:lnTo>
                    <a:pt x="54" y="394"/>
                  </a:lnTo>
                  <a:lnTo>
                    <a:pt x="43" y="391"/>
                  </a:lnTo>
                  <a:lnTo>
                    <a:pt x="42" y="394"/>
                  </a:lnTo>
                  <a:lnTo>
                    <a:pt x="42" y="398"/>
                  </a:lnTo>
                  <a:lnTo>
                    <a:pt x="47" y="398"/>
                  </a:lnTo>
                  <a:lnTo>
                    <a:pt x="47" y="392"/>
                  </a:lnTo>
                  <a:lnTo>
                    <a:pt x="43" y="392"/>
                  </a:lnTo>
                  <a:lnTo>
                    <a:pt x="43" y="396"/>
                  </a:lnTo>
                  <a:lnTo>
                    <a:pt x="48" y="396"/>
                  </a:lnTo>
                  <a:lnTo>
                    <a:pt x="48" y="389"/>
                  </a:lnTo>
                  <a:lnTo>
                    <a:pt x="46" y="389"/>
                  </a:lnTo>
                  <a:lnTo>
                    <a:pt x="41" y="387"/>
                  </a:lnTo>
                  <a:lnTo>
                    <a:pt x="39" y="390"/>
                  </a:lnTo>
                  <a:lnTo>
                    <a:pt x="39" y="394"/>
                  </a:lnTo>
                  <a:lnTo>
                    <a:pt x="47" y="394"/>
                  </a:lnTo>
                  <a:lnTo>
                    <a:pt x="47" y="389"/>
                  </a:lnTo>
                  <a:lnTo>
                    <a:pt x="43" y="389"/>
                  </a:lnTo>
                  <a:lnTo>
                    <a:pt x="43" y="392"/>
                  </a:lnTo>
                  <a:lnTo>
                    <a:pt x="63" y="392"/>
                  </a:lnTo>
                  <a:lnTo>
                    <a:pt x="63" y="385"/>
                  </a:lnTo>
                  <a:lnTo>
                    <a:pt x="51" y="385"/>
                  </a:lnTo>
                  <a:lnTo>
                    <a:pt x="51" y="387"/>
                  </a:lnTo>
                  <a:lnTo>
                    <a:pt x="55" y="387"/>
                  </a:lnTo>
                  <a:lnTo>
                    <a:pt x="55" y="383"/>
                  </a:lnTo>
                  <a:lnTo>
                    <a:pt x="43" y="383"/>
                  </a:lnTo>
                  <a:lnTo>
                    <a:pt x="43" y="386"/>
                  </a:lnTo>
                  <a:lnTo>
                    <a:pt x="44" y="383"/>
                  </a:lnTo>
                  <a:lnTo>
                    <a:pt x="37" y="382"/>
                  </a:lnTo>
                  <a:lnTo>
                    <a:pt x="35" y="385"/>
                  </a:lnTo>
                  <a:lnTo>
                    <a:pt x="38" y="387"/>
                  </a:lnTo>
                  <a:lnTo>
                    <a:pt x="41" y="385"/>
                  </a:lnTo>
                  <a:lnTo>
                    <a:pt x="41" y="378"/>
                  </a:lnTo>
                  <a:lnTo>
                    <a:pt x="34" y="378"/>
                  </a:lnTo>
                  <a:lnTo>
                    <a:pt x="34" y="381"/>
                  </a:lnTo>
                  <a:lnTo>
                    <a:pt x="38" y="381"/>
                  </a:lnTo>
                  <a:lnTo>
                    <a:pt x="38" y="378"/>
                  </a:lnTo>
                  <a:lnTo>
                    <a:pt x="34" y="378"/>
                  </a:lnTo>
                  <a:lnTo>
                    <a:pt x="35" y="382"/>
                  </a:lnTo>
                  <a:lnTo>
                    <a:pt x="42" y="381"/>
                  </a:lnTo>
                  <a:lnTo>
                    <a:pt x="41" y="377"/>
                  </a:lnTo>
                  <a:lnTo>
                    <a:pt x="41" y="381"/>
                  </a:lnTo>
                  <a:lnTo>
                    <a:pt x="54" y="379"/>
                  </a:lnTo>
                  <a:lnTo>
                    <a:pt x="54" y="373"/>
                  </a:lnTo>
                  <a:lnTo>
                    <a:pt x="47" y="373"/>
                  </a:lnTo>
                  <a:lnTo>
                    <a:pt x="47" y="376"/>
                  </a:lnTo>
                  <a:lnTo>
                    <a:pt x="51" y="376"/>
                  </a:lnTo>
                  <a:lnTo>
                    <a:pt x="51" y="372"/>
                  </a:lnTo>
                  <a:lnTo>
                    <a:pt x="38" y="372"/>
                  </a:lnTo>
                  <a:lnTo>
                    <a:pt x="38" y="374"/>
                  </a:lnTo>
                  <a:lnTo>
                    <a:pt x="39" y="372"/>
                  </a:lnTo>
                  <a:lnTo>
                    <a:pt x="35" y="370"/>
                  </a:lnTo>
                  <a:lnTo>
                    <a:pt x="34" y="373"/>
                  </a:lnTo>
                  <a:lnTo>
                    <a:pt x="34" y="377"/>
                  </a:lnTo>
                  <a:lnTo>
                    <a:pt x="38" y="377"/>
                  </a:lnTo>
                  <a:lnTo>
                    <a:pt x="43" y="372"/>
                  </a:lnTo>
                  <a:lnTo>
                    <a:pt x="39" y="368"/>
                  </a:lnTo>
                  <a:lnTo>
                    <a:pt x="33" y="368"/>
                  </a:lnTo>
                  <a:lnTo>
                    <a:pt x="33" y="370"/>
                  </a:lnTo>
                  <a:lnTo>
                    <a:pt x="37" y="370"/>
                  </a:lnTo>
                  <a:lnTo>
                    <a:pt x="37" y="369"/>
                  </a:lnTo>
                  <a:lnTo>
                    <a:pt x="33" y="369"/>
                  </a:lnTo>
                  <a:lnTo>
                    <a:pt x="33" y="373"/>
                  </a:lnTo>
                  <a:lnTo>
                    <a:pt x="37" y="373"/>
                  </a:lnTo>
                  <a:lnTo>
                    <a:pt x="39" y="372"/>
                  </a:lnTo>
                  <a:lnTo>
                    <a:pt x="39" y="365"/>
                  </a:lnTo>
                  <a:lnTo>
                    <a:pt x="35" y="364"/>
                  </a:lnTo>
                  <a:lnTo>
                    <a:pt x="29" y="364"/>
                  </a:lnTo>
                  <a:lnTo>
                    <a:pt x="29" y="367"/>
                  </a:lnTo>
                  <a:lnTo>
                    <a:pt x="30" y="370"/>
                  </a:lnTo>
                  <a:lnTo>
                    <a:pt x="35" y="369"/>
                  </a:lnTo>
                  <a:lnTo>
                    <a:pt x="44" y="368"/>
                  </a:lnTo>
                  <a:lnTo>
                    <a:pt x="50" y="367"/>
                  </a:lnTo>
                  <a:lnTo>
                    <a:pt x="48" y="360"/>
                  </a:lnTo>
                  <a:lnTo>
                    <a:pt x="44" y="360"/>
                  </a:lnTo>
                  <a:lnTo>
                    <a:pt x="34" y="359"/>
                  </a:lnTo>
                  <a:lnTo>
                    <a:pt x="34" y="365"/>
                  </a:lnTo>
                  <a:lnTo>
                    <a:pt x="41" y="365"/>
                  </a:lnTo>
                  <a:lnTo>
                    <a:pt x="41" y="355"/>
                  </a:lnTo>
                  <a:lnTo>
                    <a:pt x="32" y="355"/>
                  </a:lnTo>
                  <a:lnTo>
                    <a:pt x="32" y="357"/>
                  </a:lnTo>
                  <a:lnTo>
                    <a:pt x="35" y="357"/>
                  </a:lnTo>
                  <a:lnTo>
                    <a:pt x="35" y="356"/>
                  </a:lnTo>
                  <a:lnTo>
                    <a:pt x="32" y="356"/>
                  </a:lnTo>
                  <a:lnTo>
                    <a:pt x="32" y="360"/>
                  </a:lnTo>
                  <a:lnTo>
                    <a:pt x="37" y="360"/>
                  </a:lnTo>
                  <a:lnTo>
                    <a:pt x="37" y="355"/>
                  </a:lnTo>
                  <a:lnTo>
                    <a:pt x="33" y="355"/>
                  </a:lnTo>
                  <a:lnTo>
                    <a:pt x="33" y="359"/>
                  </a:lnTo>
                  <a:lnTo>
                    <a:pt x="34" y="359"/>
                  </a:lnTo>
                  <a:lnTo>
                    <a:pt x="35" y="352"/>
                  </a:lnTo>
                  <a:lnTo>
                    <a:pt x="30" y="351"/>
                  </a:lnTo>
                  <a:lnTo>
                    <a:pt x="29" y="354"/>
                  </a:lnTo>
                  <a:lnTo>
                    <a:pt x="29" y="357"/>
                  </a:lnTo>
                  <a:lnTo>
                    <a:pt x="41" y="356"/>
                  </a:lnTo>
                  <a:lnTo>
                    <a:pt x="42" y="355"/>
                  </a:lnTo>
                  <a:lnTo>
                    <a:pt x="42" y="356"/>
                  </a:lnTo>
                  <a:lnTo>
                    <a:pt x="47" y="355"/>
                  </a:lnTo>
                  <a:lnTo>
                    <a:pt x="46" y="348"/>
                  </a:lnTo>
                  <a:lnTo>
                    <a:pt x="35" y="347"/>
                  </a:lnTo>
                  <a:lnTo>
                    <a:pt x="35" y="350"/>
                  </a:lnTo>
                  <a:lnTo>
                    <a:pt x="37" y="347"/>
                  </a:lnTo>
                  <a:lnTo>
                    <a:pt x="32" y="346"/>
                  </a:lnTo>
                  <a:lnTo>
                    <a:pt x="30" y="348"/>
                  </a:lnTo>
                  <a:lnTo>
                    <a:pt x="32" y="352"/>
                  </a:lnTo>
                  <a:lnTo>
                    <a:pt x="34" y="351"/>
                  </a:lnTo>
                  <a:lnTo>
                    <a:pt x="33" y="345"/>
                  </a:lnTo>
                  <a:lnTo>
                    <a:pt x="30" y="345"/>
                  </a:lnTo>
                  <a:lnTo>
                    <a:pt x="30" y="347"/>
                  </a:lnTo>
                  <a:lnTo>
                    <a:pt x="34" y="347"/>
                  </a:lnTo>
                  <a:lnTo>
                    <a:pt x="34" y="346"/>
                  </a:lnTo>
                  <a:lnTo>
                    <a:pt x="30" y="346"/>
                  </a:lnTo>
                  <a:lnTo>
                    <a:pt x="30" y="350"/>
                  </a:lnTo>
                  <a:lnTo>
                    <a:pt x="32" y="350"/>
                  </a:lnTo>
                  <a:lnTo>
                    <a:pt x="33" y="343"/>
                  </a:lnTo>
                  <a:lnTo>
                    <a:pt x="30" y="342"/>
                  </a:lnTo>
                  <a:lnTo>
                    <a:pt x="29" y="345"/>
                  </a:lnTo>
                  <a:lnTo>
                    <a:pt x="32" y="342"/>
                  </a:lnTo>
                  <a:lnTo>
                    <a:pt x="29" y="339"/>
                  </a:lnTo>
                  <a:lnTo>
                    <a:pt x="26" y="342"/>
                  </a:lnTo>
                  <a:lnTo>
                    <a:pt x="26" y="346"/>
                  </a:lnTo>
                  <a:lnTo>
                    <a:pt x="37" y="346"/>
                  </a:lnTo>
                  <a:lnTo>
                    <a:pt x="37" y="341"/>
                  </a:lnTo>
                  <a:lnTo>
                    <a:pt x="33" y="341"/>
                  </a:lnTo>
                  <a:lnTo>
                    <a:pt x="33" y="345"/>
                  </a:lnTo>
                  <a:lnTo>
                    <a:pt x="46" y="345"/>
                  </a:lnTo>
                  <a:lnTo>
                    <a:pt x="46" y="337"/>
                  </a:lnTo>
                  <a:lnTo>
                    <a:pt x="35" y="337"/>
                  </a:lnTo>
                  <a:lnTo>
                    <a:pt x="35" y="339"/>
                  </a:lnTo>
                  <a:lnTo>
                    <a:pt x="37" y="337"/>
                  </a:lnTo>
                  <a:lnTo>
                    <a:pt x="29" y="335"/>
                  </a:lnTo>
                  <a:lnTo>
                    <a:pt x="28" y="338"/>
                  </a:lnTo>
                  <a:lnTo>
                    <a:pt x="32" y="338"/>
                  </a:lnTo>
                  <a:lnTo>
                    <a:pt x="32" y="337"/>
                  </a:lnTo>
                  <a:lnTo>
                    <a:pt x="28" y="337"/>
                  </a:lnTo>
                  <a:lnTo>
                    <a:pt x="28" y="341"/>
                  </a:lnTo>
                  <a:lnTo>
                    <a:pt x="32" y="341"/>
                  </a:lnTo>
                  <a:lnTo>
                    <a:pt x="34" y="338"/>
                  </a:lnTo>
                  <a:lnTo>
                    <a:pt x="38" y="333"/>
                  </a:lnTo>
                  <a:lnTo>
                    <a:pt x="33" y="333"/>
                  </a:lnTo>
                  <a:lnTo>
                    <a:pt x="26" y="332"/>
                  </a:lnTo>
                  <a:lnTo>
                    <a:pt x="25" y="334"/>
                  </a:lnTo>
                  <a:lnTo>
                    <a:pt x="26" y="338"/>
                  </a:lnTo>
                  <a:lnTo>
                    <a:pt x="32" y="337"/>
                  </a:lnTo>
                  <a:lnTo>
                    <a:pt x="38" y="335"/>
                  </a:lnTo>
                  <a:lnTo>
                    <a:pt x="43" y="334"/>
                  </a:lnTo>
                  <a:lnTo>
                    <a:pt x="42" y="328"/>
                  </a:lnTo>
                  <a:lnTo>
                    <a:pt x="39" y="328"/>
                  </a:lnTo>
                  <a:lnTo>
                    <a:pt x="39" y="330"/>
                  </a:lnTo>
                  <a:lnTo>
                    <a:pt x="41" y="328"/>
                  </a:lnTo>
                  <a:lnTo>
                    <a:pt x="32" y="326"/>
                  </a:lnTo>
                  <a:lnTo>
                    <a:pt x="30" y="329"/>
                  </a:lnTo>
                  <a:lnTo>
                    <a:pt x="30" y="333"/>
                  </a:lnTo>
                  <a:lnTo>
                    <a:pt x="35" y="333"/>
                  </a:lnTo>
                  <a:lnTo>
                    <a:pt x="35" y="324"/>
                  </a:lnTo>
                  <a:lnTo>
                    <a:pt x="33" y="324"/>
                  </a:lnTo>
                  <a:lnTo>
                    <a:pt x="30" y="322"/>
                  </a:lnTo>
                  <a:lnTo>
                    <a:pt x="29" y="325"/>
                  </a:lnTo>
                  <a:lnTo>
                    <a:pt x="33" y="325"/>
                  </a:lnTo>
                  <a:lnTo>
                    <a:pt x="33" y="324"/>
                  </a:lnTo>
                  <a:lnTo>
                    <a:pt x="29" y="324"/>
                  </a:lnTo>
                  <a:lnTo>
                    <a:pt x="29" y="328"/>
                  </a:lnTo>
                  <a:lnTo>
                    <a:pt x="38" y="328"/>
                  </a:lnTo>
                  <a:lnTo>
                    <a:pt x="33" y="321"/>
                  </a:lnTo>
                  <a:lnTo>
                    <a:pt x="32" y="320"/>
                  </a:lnTo>
                  <a:lnTo>
                    <a:pt x="26" y="320"/>
                  </a:lnTo>
                  <a:lnTo>
                    <a:pt x="26" y="322"/>
                  </a:lnTo>
                  <a:lnTo>
                    <a:pt x="28" y="326"/>
                  </a:lnTo>
                  <a:lnTo>
                    <a:pt x="33" y="325"/>
                  </a:lnTo>
                  <a:lnTo>
                    <a:pt x="46" y="322"/>
                  </a:lnTo>
                  <a:lnTo>
                    <a:pt x="44" y="316"/>
                  </a:lnTo>
                  <a:lnTo>
                    <a:pt x="35" y="316"/>
                  </a:lnTo>
                  <a:lnTo>
                    <a:pt x="35" y="319"/>
                  </a:lnTo>
                  <a:lnTo>
                    <a:pt x="37" y="316"/>
                  </a:lnTo>
                  <a:lnTo>
                    <a:pt x="32" y="315"/>
                  </a:lnTo>
                  <a:lnTo>
                    <a:pt x="30" y="317"/>
                  </a:lnTo>
                  <a:lnTo>
                    <a:pt x="33" y="320"/>
                  </a:lnTo>
                  <a:lnTo>
                    <a:pt x="35" y="317"/>
                  </a:lnTo>
                  <a:lnTo>
                    <a:pt x="35" y="311"/>
                  </a:lnTo>
                  <a:lnTo>
                    <a:pt x="29" y="311"/>
                  </a:lnTo>
                  <a:lnTo>
                    <a:pt x="29" y="313"/>
                  </a:lnTo>
                  <a:lnTo>
                    <a:pt x="33" y="313"/>
                  </a:lnTo>
                  <a:lnTo>
                    <a:pt x="33" y="312"/>
                  </a:lnTo>
                  <a:lnTo>
                    <a:pt x="29" y="312"/>
                  </a:lnTo>
                  <a:lnTo>
                    <a:pt x="30" y="316"/>
                  </a:lnTo>
                  <a:lnTo>
                    <a:pt x="34" y="315"/>
                  </a:lnTo>
                  <a:lnTo>
                    <a:pt x="39" y="312"/>
                  </a:lnTo>
                  <a:lnTo>
                    <a:pt x="34" y="307"/>
                  </a:lnTo>
                  <a:lnTo>
                    <a:pt x="29" y="307"/>
                  </a:lnTo>
                  <a:lnTo>
                    <a:pt x="29" y="310"/>
                  </a:lnTo>
                  <a:lnTo>
                    <a:pt x="33" y="310"/>
                  </a:lnTo>
                  <a:lnTo>
                    <a:pt x="33" y="308"/>
                  </a:lnTo>
                  <a:lnTo>
                    <a:pt x="29" y="308"/>
                  </a:lnTo>
                  <a:lnTo>
                    <a:pt x="29" y="312"/>
                  </a:lnTo>
                  <a:lnTo>
                    <a:pt x="34" y="312"/>
                  </a:lnTo>
                  <a:lnTo>
                    <a:pt x="34" y="304"/>
                  </a:lnTo>
                  <a:lnTo>
                    <a:pt x="29" y="304"/>
                  </a:lnTo>
                  <a:lnTo>
                    <a:pt x="29" y="307"/>
                  </a:lnTo>
                  <a:lnTo>
                    <a:pt x="30" y="304"/>
                  </a:lnTo>
                  <a:lnTo>
                    <a:pt x="28" y="303"/>
                  </a:lnTo>
                  <a:lnTo>
                    <a:pt x="26" y="306"/>
                  </a:lnTo>
                  <a:lnTo>
                    <a:pt x="29" y="303"/>
                  </a:lnTo>
                  <a:lnTo>
                    <a:pt x="28" y="302"/>
                  </a:lnTo>
                  <a:lnTo>
                    <a:pt x="25" y="304"/>
                  </a:lnTo>
                  <a:lnTo>
                    <a:pt x="25" y="308"/>
                  </a:lnTo>
                  <a:lnTo>
                    <a:pt x="38" y="307"/>
                  </a:lnTo>
                  <a:lnTo>
                    <a:pt x="55" y="307"/>
                  </a:lnTo>
                  <a:lnTo>
                    <a:pt x="50" y="300"/>
                  </a:lnTo>
                  <a:lnTo>
                    <a:pt x="48" y="299"/>
                  </a:lnTo>
                  <a:lnTo>
                    <a:pt x="37" y="299"/>
                  </a:lnTo>
                  <a:lnTo>
                    <a:pt x="37" y="302"/>
                  </a:lnTo>
                  <a:lnTo>
                    <a:pt x="38" y="299"/>
                  </a:lnTo>
                  <a:lnTo>
                    <a:pt x="30" y="298"/>
                  </a:lnTo>
                  <a:lnTo>
                    <a:pt x="29" y="300"/>
                  </a:lnTo>
                  <a:lnTo>
                    <a:pt x="29" y="304"/>
                  </a:lnTo>
                  <a:lnTo>
                    <a:pt x="35" y="304"/>
                  </a:lnTo>
                  <a:lnTo>
                    <a:pt x="35" y="297"/>
                  </a:lnTo>
                  <a:lnTo>
                    <a:pt x="33" y="297"/>
                  </a:lnTo>
                  <a:lnTo>
                    <a:pt x="29" y="295"/>
                  </a:lnTo>
                  <a:lnTo>
                    <a:pt x="28" y="298"/>
                  </a:lnTo>
                  <a:lnTo>
                    <a:pt x="30" y="300"/>
                  </a:lnTo>
                  <a:lnTo>
                    <a:pt x="37" y="294"/>
                  </a:lnTo>
                  <a:lnTo>
                    <a:pt x="28" y="294"/>
                  </a:lnTo>
                  <a:lnTo>
                    <a:pt x="28" y="297"/>
                  </a:lnTo>
                  <a:lnTo>
                    <a:pt x="32" y="297"/>
                  </a:lnTo>
                  <a:lnTo>
                    <a:pt x="32" y="295"/>
                  </a:lnTo>
                  <a:lnTo>
                    <a:pt x="28" y="295"/>
                  </a:lnTo>
                  <a:lnTo>
                    <a:pt x="28" y="299"/>
                  </a:lnTo>
                  <a:lnTo>
                    <a:pt x="33" y="299"/>
                  </a:lnTo>
                  <a:lnTo>
                    <a:pt x="33" y="293"/>
                  </a:lnTo>
                  <a:lnTo>
                    <a:pt x="30" y="290"/>
                  </a:lnTo>
                  <a:lnTo>
                    <a:pt x="28" y="293"/>
                  </a:lnTo>
                  <a:lnTo>
                    <a:pt x="28" y="297"/>
                  </a:lnTo>
                  <a:lnTo>
                    <a:pt x="37" y="297"/>
                  </a:lnTo>
                  <a:lnTo>
                    <a:pt x="32" y="290"/>
                  </a:lnTo>
                  <a:lnTo>
                    <a:pt x="30" y="289"/>
                  </a:lnTo>
                  <a:lnTo>
                    <a:pt x="28" y="291"/>
                  </a:lnTo>
                  <a:lnTo>
                    <a:pt x="29" y="295"/>
                  </a:lnTo>
                  <a:lnTo>
                    <a:pt x="35" y="294"/>
                  </a:lnTo>
                  <a:lnTo>
                    <a:pt x="34" y="290"/>
                  </a:lnTo>
                  <a:lnTo>
                    <a:pt x="34" y="294"/>
                  </a:lnTo>
                  <a:lnTo>
                    <a:pt x="42" y="294"/>
                  </a:lnTo>
                  <a:lnTo>
                    <a:pt x="46" y="293"/>
                  </a:lnTo>
                  <a:lnTo>
                    <a:pt x="44" y="286"/>
                  </a:lnTo>
                  <a:lnTo>
                    <a:pt x="39" y="286"/>
                  </a:lnTo>
                  <a:lnTo>
                    <a:pt x="39" y="289"/>
                  </a:lnTo>
                  <a:lnTo>
                    <a:pt x="41" y="286"/>
                  </a:lnTo>
                  <a:lnTo>
                    <a:pt x="33" y="285"/>
                  </a:lnTo>
                  <a:lnTo>
                    <a:pt x="32" y="288"/>
                  </a:lnTo>
                  <a:lnTo>
                    <a:pt x="35" y="288"/>
                  </a:lnTo>
                  <a:lnTo>
                    <a:pt x="35" y="282"/>
                  </a:lnTo>
                  <a:lnTo>
                    <a:pt x="29" y="282"/>
                  </a:lnTo>
                  <a:lnTo>
                    <a:pt x="29" y="285"/>
                  </a:lnTo>
                  <a:lnTo>
                    <a:pt x="33" y="285"/>
                  </a:lnTo>
                  <a:lnTo>
                    <a:pt x="33" y="284"/>
                  </a:lnTo>
                  <a:lnTo>
                    <a:pt x="29" y="284"/>
                  </a:lnTo>
                  <a:lnTo>
                    <a:pt x="30" y="288"/>
                  </a:lnTo>
                  <a:lnTo>
                    <a:pt x="33" y="286"/>
                  </a:lnTo>
                  <a:lnTo>
                    <a:pt x="39" y="282"/>
                  </a:lnTo>
                  <a:lnTo>
                    <a:pt x="33" y="280"/>
                  </a:lnTo>
                  <a:lnTo>
                    <a:pt x="30" y="278"/>
                  </a:lnTo>
                  <a:lnTo>
                    <a:pt x="29" y="281"/>
                  </a:lnTo>
                  <a:lnTo>
                    <a:pt x="32" y="284"/>
                  </a:lnTo>
                  <a:lnTo>
                    <a:pt x="33" y="282"/>
                  </a:lnTo>
                  <a:lnTo>
                    <a:pt x="30" y="280"/>
                  </a:lnTo>
                  <a:lnTo>
                    <a:pt x="32" y="284"/>
                  </a:lnTo>
                  <a:lnTo>
                    <a:pt x="34" y="282"/>
                  </a:lnTo>
                  <a:lnTo>
                    <a:pt x="33" y="278"/>
                  </a:lnTo>
                  <a:lnTo>
                    <a:pt x="33" y="282"/>
                  </a:lnTo>
                  <a:lnTo>
                    <a:pt x="47" y="282"/>
                  </a:lnTo>
                  <a:lnTo>
                    <a:pt x="47" y="275"/>
                  </a:lnTo>
                  <a:lnTo>
                    <a:pt x="32" y="275"/>
                  </a:lnTo>
                  <a:lnTo>
                    <a:pt x="32" y="277"/>
                  </a:lnTo>
                  <a:lnTo>
                    <a:pt x="35" y="277"/>
                  </a:lnTo>
                  <a:lnTo>
                    <a:pt x="35" y="273"/>
                  </a:lnTo>
                  <a:lnTo>
                    <a:pt x="30" y="273"/>
                  </a:lnTo>
                  <a:lnTo>
                    <a:pt x="30" y="276"/>
                  </a:lnTo>
                  <a:lnTo>
                    <a:pt x="33" y="278"/>
                  </a:lnTo>
                  <a:lnTo>
                    <a:pt x="39" y="272"/>
                  </a:lnTo>
                  <a:lnTo>
                    <a:pt x="34" y="271"/>
                  </a:lnTo>
                  <a:lnTo>
                    <a:pt x="30" y="269"/>
                  </a:lnTo>
                  <a:lnTo>
                    <a:pt x="29" y="272"/>
                  </a:lnTo>
                  <a:lnTo>
                    <a:pt x="29" y="276"/>
                  </a:lnTo>
                  <a:lnTo>
                    <a:pt x="37" y="276"/>
                  </a:lnTo>
                  <a:lnTo>
                    <a:pt x="43" y="275"/>
                  </a:lnTo>
                  <a:lnTo>
                    <a:pt x="43" y="273"/>
                  </a:lnTo>
                  <a:lnTo>
                    <a:pt x="44" y="273"/>
                  </a:lnTo>
                  <a:lnTo>
                    <a:pt x="50" y="268"/>
                  </a:lnTo>
                  <a:lnTo>
                    <a:pt x="39" y="265"/>
                  </a:lnTo>
                  <a:lnTo>
                    <a:pt x="34" y="265"/>
                  </a:lnTo>
                  <a:lnTo>
                    <a:pt x="34" y="268"/>
                  </a:lnTo>
                  <a:lnTo>
                    <a:pt x="38" y="268"/>
                  </a:lnTo>
                  <a:lnTo>
                    <a:pt x="38" y="267"/>
                  </a:lnTo>
                  <a:lnTo>
                    <a:pt x="34" y="267"/>
                  </a:lnTo>
                  <a:lnTo>
                    <a:pt x="35" y="271"/>
                  </a:lnTo>
                  <a:lnTo>
                    <a:pt x="41" y="268"/>
                  </a:lnTo>
                  <a:lnTo>
                    <a:pt x="41" y="262"/>
                  </a:lnTo>
                  <a:lnTo>
                    <a:pt x="35" y="262"/>
                  </a:lnTo>
                  <a:lnTo>
                    <a:pt x="35" y="264"/>
                  </a:lnTo>
                  <a:lnTo>
                    <a:pt x="39" y="264"/>
                  </a:lnTo>
                  <a:lnTo>
                    <a:pt x="39" y="260"/>
                  </a:lnTo>
                  <a:lnTo>
                    <a:pt x="34" y="260"/>
                  </a:lnTo>
                  <a:lnTo>
                    <a:pt x="34" y="263"/>
                  </a:lnTo>
                  <a:lnTo>
                    <a:pt x="38" y="263"/>
                  </a:lnTo>
                  <a:lnTo>
                    <a:pt x="38" y="262"/>
                  </a:lnTo>
                  <a:lnTo>
                    <a:pt x="34" y="262"/>
                  </a:lnTo>
                  <a:lnTo>
                    <a:pt x="34" y="265"/>
                  </a:lnTo>
                  <a:lnTo>
                    <a:pt x="35" y="265"/>
                  </a:lnTo>
                  <a:lnTo>
                    <a:pt x="37" y="259"/>
                  </a:lnTo>
                  <a:lnTo>
                    <a:pt x="34" y="258"/>
                  </a:lnTo>
                  <a:lnTo>
                    <a:pt x="33" y="260"/>
                  </a:lnTo>
                  <a:lnTo>
                    <a:pt x="37" y="260"/>
                  </a:lnTo>
                  <a:lnTo>
                    <a:pt x="37" y="259"/>
                  </a:lnTo>
                  <a:lnTo>
                    <a:pt x="33" y="259"/>
                  </a:lnTo>
                  <a:lnTo>
                    <a:pt x="33" y="263"/>
                  </a:lnTo>
                  <a:lnTo>
                    <a:pt x="37" y="263"/>
                  </a:lnTo>
                  <a:lnTo>
                    <a:pt x="39" y="262"/>
                  </a:lnTo>
                  <a:lnTo>
                    <a:pt x="38" y="258"/>
                  </a:lnTo>
                  <a:lnTo>
                    <a:pt x="38" y="262"/>
                  </a:lnTo>
                  <a:lnTo>
                    <a:pt x="46" y="262"/>
                  </a:lnTo>
                  <a:lnTo>
                    <a:pt x="54" y="260"/>
                  </a:lnTo>
                  <a:lnTo>
                    <a:pt x="52" y="254"/>
                  </a:lnTo>
                  <a:lnTo>
                    <a:pt x="51" y="254"/>
                  </a:lnTo>
                  <a:lnTo>
                    <a:pt x="41" y="253"/>
                  </a:lnTo>
                  <a:lnTo>
                    <a:pt x="41" y="255"/>
                  </a:lnTo>
                  <a:lnTo>
                    <a:pt x="42" y="253"/>
                  </a:lnTo>
                  <a:lnTo>
                    <a:pt x="37" y="251"/>
                  </a:lnTo>
                  <a:lnTo>
                    <a:pt x="35" y="254"/>
                  </a:lnTo>
                  <a:lnTo>
                    <a:pt x="38" y="256"/>
                  </a:lnTo>
                  <a:lnTo>
                    <a:pt x="39" y="255"/>
                  </a:lnTo>
                  <a:lnTo>
                    <a:pt x="37" y="253"/>
                  </a:lnTo>
                  <a:lnTo>
                    <a:pt x="37" y="256"/>
                  </a:lnTo>
                  <a:lnTo>
                    <a:pt x="39" y="256"/>
                  </a:lnTo>
                  <a:lnTo>
                    <a:pt x="41" y="250"/>
                  </a:lnTo>
                  <a:lnTo>
                    <a:pt x="37" y="249"/>
                  </a:lnTo>
                  <a:lnTo>
                    <a:pt x="35" y="251"/>
                  </a:lnTo>
                  <a:lnTo>
                    <a:pt x="38" y="249"/>
                  </a:lnTo>
                  <a:lnTo>
                    <a:pt x="37" y="247"/>
                  </a:lnTo>
                  <a:lnTo>
                    <a:pt x="34" y="250"/>
                  </a:lnTo>
                  <a:lnTo>
                    <a:pt x="34" y="254"/>
                  </a:lnTo>
                  <a:lnTo>
                    <a:pt x="39" y="254"/>
                  </a:lnTo>
                  <a:lnTo>
                    <a:pt x="39" y="246"/>
                  </a:lnTo>
                  <a:lnTo>
                    <a:pt x="37" y="246"/>
                  </a:lnTo>
                  <a:lnTo>
                    <a:pt x="33" y="245"/>
                  </a:lnTo>
                  <a:lnTo>
                    <a:pt x="32" y="247"/>
                  </a:lnTo>
                  <a:lnTo>
                    <a:pt x="33" y="251"/>
                  </a:lnTo>
                  <a:lnTo>
                    <a:pt x="38" y="250"/>
                  </a:lnTo>
                  <a:lnTo>
                    <a:pt x="37" y="246"/>
                  </a:lnTo>
                  <a:lnTo>
                    <a:pt x="37" y="250"/>
                  </a:lnTo>
                  <a:lnTo>
                    <a:pt x="47" y="250"/>
                  </a:lnTo>
                  <a:lnTo>
                    <a:pt x="47" y="245"/>
                  </a:lnTo>
                  <a:lnTo>
                    <a:pt x="43" y="245"/>
                  </a:lnTo>
                  <a:lnTo>
                    <a:pt x="43" y="249"/>
                  </a:lnTo>
                  <a:lnTo>
                    <a:pt x="50" y="249"/>
                  </a:lnTo>
                  <a:lnTo>
                    <a:pt x="50" y="241"/>
                  </a:lnTo>
                  <a:lnTo>
                    <a:pt x="35" y="241"/>
                  </a:lnTo>
                  <a:lnTo>
                    <a:pt x="35" y="243"/>
                  </a:lnTo>
                  <a:lnTo>
                    <a:pt x="39" y="243"/>
                  </a:lnTo>
                  <a:lnTo>
                    <a:pt x="39" y="241"/>
                  </a:lnTo>
                  <a:lnTo>
                    <a:pt x="35" y="241"/>
                  </a:lnTo>
                  <a:lnTo>
                    <a:pt x="35" y="245"/>
                  </a:lnTo>
                  <a:lnTo>
                    <a:pt x="41" y="245"/>
                  </a:lnTo>
                  <a:lnTo>
                    <a:pt x="41" y="237"/>
                  </a:lnTo>
                  <a:lnTo>
                    <a:pt x="35" y="237"/>
                  </a:lnTo>
                  <a:lnTo>
                    <a:pt x="35" y="240"/>
                  </a:lnTo>
                  <a:lnTo>
                    <a:pt x="38" y="242"/>
                  </a:lnTo>
                  <a:lnTo>
                    <a:pt x="42" y="238"/>
                  </a:lnTo>
                  <a:lnTo>
                    <a:pt x="38" y="234"/>
                  </a:lnTo>
                  <a:lnTo>
                    <a:pt x="35" y="237"/>
                  </a:lnTo>
                  <a:lnTo>
                    <a:pt x="39" y="237"/>
                  </a:lnTo>
                  <a:lnTo>
                    <a:pt x="39" y="233"/>
                  </a:lnTo>
                  <a:lnTo>
                    <a:pt x="34" y="233"/>
                  </a:lnTo>
                  <a:lnTo>
                    <a:pt x="34" y="236"/>
                  </a:lnTo>
                  <a:lnTo>
                    <a:pt x="38" y="236"/>
                  </a:lnTo>
                  <a:lnTo>
                    <a:pt x="38" y="231"/>
                  </a:lnTo>
                  <a:lnTo>
                    <a:pt x="35" y="231"/>
                  </a:lnTo>
                  <a:lnTo>
                    <a:pt x="29" y="229"/>
                  </a:lnTo>
                  <a:lnTo>
                    <a:pt x="25" y="229"/>
                  </a:lnTo>
                  <a:lnTo>
                    <a:pt x="25" y="232"/>
                  </a:lnTo>
                  <a:lnTo>
                    <a:pt x="29" y="232"/>
                  </a:lnTo>
                  <a:lnTo>
                    <a:pt x="29" y="231"/>
                  </a:lnTo>
                  <a:lnTo>
                    <a:pt x="25" y="231"/>
                  </a:lnTo>
                  <a:lnTo>
                    <a:pt x="25" y="234"/>
                  </a:lnTo>
                  <a:lnTo>
                    <a:pt x="28" y="234"/>
                  </a:lnTo>
                  <a:lnTo>
                    <a:pt x="30" y="233"/>
                  </a:lnTo>
                  <a:lnTo>
                    <a:pt x="29" y="229"/>
                  </a:lnTo>
                  <a:lnTo>
                    <a:pt x="29" y="233"/>
                  </a:lnTo>
                  <a:lnTo>
                    <a:pt x="42" y="233"/>
                  </a:lnTo>
                  <a:lnTo>
                    <a:pt x="42" y="225"/>
                  </a:lnTo>
                  <a:lnTo>
                    <a:pt x="39" y="225"/>
                  </a:lnTo>
                  <a:lnTo>
                    <a:pt x="33" y="224"/>
                  </a:lnTo>
                  <a:lnTo>
                    <a:pt x="21" y="224"/>
                  </a:lnTo>
                  <a:lnTo>
                    <a:pt x="21" y="227"/>
                  </a:lnTo>
                  <a:lnTo>
                    <a:pt x="25" y="227"/>
                  </a:lnTo>
                  <a:lnTo>
                    <a:pt x="25" y="225"/>
                  </a:lnTo>
                  <a:lnTo>
                    <a:pt x="21" y="225"/>
                  </a:lnTo>
                  <a:lnTo>
                    <a:pt x="21" y="229"/>
                  </a:lnTo>
                  <a:lnTo>
                    <a:pt x="26" y="229"/>
                  </a:lnTo>
                  <a:lnTo>
                    <a:pt x="26" y="220"/>
                  </a:lnTo>
                  <a:lnTo>
                    <a:pt x="20" y="220"/>
                  </a:lnTo>
                  <a:lnTo>
                    <a:pt x="20" y="223"/>
                  </a:lnTo>
                  <a:lnTo>
                    <a:pt x="21" y="227"/>
                  </a:lnTo>
                  <a:lnTo>
                    <a:pt x="26" y="224"/>
                  </a:lnTo>
                  <a:lnTo>
                    <a:pt x="26" y="218"/>
                  </a:lnTo>
                  <a:lnTo>
                    <a:pt x="24" y="218"/>
                  </a:lnTo>
                  <a:lnTo>
                    <a:pt x="20" y="216"/>
                  </a:lnTo>
                  <a:lnTo>
                    <a:pt x="19" y="219"/>
                  </a:lnTo>
                  <a:lnTo>
                    <a:pt x="21" y="221"/>
                  </a:lnTo>
                  <a:lnTo>
                    <a:pt x="22" y="220"/>
                  </a:lnTo>
                  <a:lnTo>
                    <a:pt x="20" y="218"/>
                  </a:lnTo>
                  <a:lnTo>
                    <a:pt x="20" y="221"/>
                  </a:lnTo>
                  <a:lnTo>
                    <a:pt x="28" y="221"/>
                  </a:lnTo>
                  <a:lnTo>
                    <a:pt x="28" y="216"/>
                  </a:lnTo>
                  <a:lnTo>
                    <a:pt x="24" y="216"/>
                  </a:lnTo>
                  <a:lnTo>
                    <a:pt x="25" y="220"/>
                  </a:lnTo>
                  <a:lnTo>
                    <a:pt x="33" y="219"/>
                  </a:lnTo>
                  <a:lnTo>
                    <a:pt x="35" y="218"/>
                  </a:lnTo>
                  <a:lnTo>
                    <a:pt x="35" y="211"/>
                  </a:lnTo>
                  <a:lnTo>
                    <a:pt x="20" y="211"/>
                  </a:lnTo>
                  <a:lnTo>
                    <a:pt x="20" y="214"/>
                  </a:lnTo>
                  <a:lnTo>
                    <a:pt x="24" y="214"/>
                  </a:lnTo>
                  <a:lnTo>
                    <a:pt x="24" y="212"/>
                  </a:lnTo>
                  <a:lnTo>
                    <a:pt x="20" y="212"/>
                  </a:lnTo>
                  <a:lnTo>
                    <a:pt x="20" y="216"/>
                  </a:lnTo>
                  <a:lnTo>
                    <a:pt x="26" y="216"/>
                  </a:lnTo>
                  <a:lnTo>
                    <a:pt x="26" y="211"/>
                  </a:lnTo>
                  <a:lnTo>
                    <a:pt x="22" y="211"/>
                  </a:lnTo>
                  <a:lnTo>
                    <a:pt x="22" y="215"/>
                  </a:lnTo>
                  <a:lnTo>
                    <a:pt x="25" y="215"/>
                  </a:lnTo>
                  <a:lnTo>
                    <a:pt x="26" y="208"/>
                  </a:lnTo>
                  <a:lnTo>
                    <a:pt x="24" y="207"/>
                  </a:lnTo>
                  <a:lnTo>
                    <a:pt x="22" y="210"/>
                  </a:lnTo>
                  <a:lnTo>
                    <a:pt x="26" y="210"/>
                  </a:lnTo>
                  <a:lnTo>
                    <a:pt x="26" y="207"/>
                  </a:lnTo>
                  <a:lnTo>
                    <a:pt x="24" y="205"/>
                  </a:lnTo>
                  <a:lnTo>
                    <a:pt x="20" y="205"/>
                  </a:lnTo>
                  <a:lnTo>
                    <a:pt x="20" y="207"/>
                  </a:lnTo>
                  <a:lnTo>
                    <a:pt x="21" y="211"/>
                  </a:lnTo>
                  <a:lnTo>
                    <a:pt x="24" y="210"/>
                  </a:lnTo>
                  <a:lnTo>
                    <a:pt x="24" y="203"/>
                  </a:lnTo>
                  <a:lnTo>
                    <a:pt x="20" y="202"/>
                  </a:lnTo>
                  <a:lnTo>
                    <a:pt x="19" y="205"/>
                  </a:lnTo>
                  <a:lnTo>
                    <a:pt x="19" y="208"/>
                  </a:lnTo>
                  <a:lnTo>
                    <a:pt x="32" y="207"/>
                  </a:lnTo>
                  <a:lnTo>
                    <a:pt x="35" y="206"/>
                  </a:lnTo>
                  <a:lnTo>
                    <a:pt x="35" y="202"/>
                  </a:lnTo>
                  <a:lnTo>
                    <a:pt x="32" y="202"/>
                  </a:lnTo>
                  <a:lnTo>
                    <a:pt x="32" y="206"/>
                  </a:lnTo>
                  <a:lnTo>
                    <a:pt x="35" y="206"/>
                  </a:lnTo>
                  <a:lnTo>
                    <a:pt x="37" y="199"/>
                  </a:lnTo>
                  <a:lnTo>
                    <a:pt x="30" y="198"/>
                  </a:lnTo>
                  <a:lnTo>
                    <a:pt x="22" y="198"/>
                  </a:lnTo>
                  <a:lnTo>
                    <a:pt x="22" y="201"/>
                  </a:lnTo>
                  <a:lnTo>
                    <a:pt x="24" y="205"/>
                  </a:lnTo>
                  <a:lnTo>
                    <a:pt x="28" y="203"/>
                  </a:lnTo>
                  <a:lnTo>
                    <a:pt x="30" y="202"/>
                  </a:lnTo>
                  <a:lnTo>
                    <a:pt x="30" y="196"/>
                  </a:lnTo>
                  <a:lnTo>
                    <a:pt x="25" y="196"/>
                  </a:lnTo>
                  <a:lnTo>
                    <a:pt x="25" y="198"/>
                  </a:lnTo>
                  <a:lnTo>
                    <a:pt x="26" y="196"/>
                  </a:lnTo>
                  <a:lnTo>
                    <a:pt x="24" y="194"/>
                  </a:lnTo>
                  <a:lnTo>
                    <a:pt x="22" y="197"/>
                  </a:lnTo>
                  <a:lnTo>
                    <a:pt x="22" y="201"/>
                  </a:lnTo>
                  <a:lnTo>
                    <a:pt x="29" y="201"/>
                  </a:lnTo>
                  <a:lnTo>
                    <a:pt x="29" y="192"/>
                  </a:lnTo>
                  <a:lnTo>
                    <a:pt x="26" y="192"/>
                  </a:lnTo>
                  <a:lnTo>
                    <a:pt x="24" y="190"/>
                  </a:lnTo>
                  <a:lnTo>
                    <a:pt x="22" y="193"/>
                  </a:lnTo>
                  <a:lnTo>
                    <a:pt x="24" y="197"/>
                  </a:lnTo>
                  <a:lnTo>
                    <a:pt x="29" y="196"/>
                  </a:lnTo>
                  <a:lnTo>
                    <a:pt x="28" y="192"/>
                  </a:lnTo>
                  <a:lnTo>
                    <a:pt x="28" y="196"/>
                  </a:lnTo>
                  <a:lnTo>
                    <a:pt x="37" y="196"/>
                  </a:lnTo>
                  <a:lnTo>
                    <a:pt x="39" y="194"/>
                  </a:lnTo>
                  <a:lnTo>
                    <a:pt x="38" y="188"/>
                  </a:lnTo>
                  <a:lnTo>
                    <a:pt x="25" y="186"/>
                  </a:lnTo>
                  <a:lnTo>
                    <a:pt x="25" y="189"/>
                  </a:lnTo>
                  <a:lnTo>
                    <a:pt x="28" y="186"/>
                  </a:lnTo>
                  <a:lnTo>
                    <a:pt x="26" y="185"/>
                  </a:lnTo>
                  <a:lnTo>
                    <a:pt x="24" y="188"/>
                  </a:lnTo>
                  <a:lnTo>
                    <a:pt x="28" y="188"/>
                  </a:lnTo>
                  <a:lnTo>
                    <a:pt x="28" y="185"/>
                  </a:lnTo>
                  <a:lnTo>
                    <a:pt x="25" y="183"/>
                  </a:lnTo>
                  <a:lnTo>
                    <a:pt x="22" y="185"/>
                  </a:lnTo>
                  <a:lnTo>
                    <a:pt x="22" y="189"/>
                  </a:lnTo>
                  <a:lnTo>
                    <a:pt x="25" y="189"/>
                  </a:lnTo>
                  <a:lnTo>
                    <a:pt x="29" y="188"/>
                  </a:lnTo>
                  <a:lnTo>
                    <a:pt x="28" y="184"/>
                  </a:lnTo>
                  <a:lnTo>
                    <a:pt x="28" y="188"/>
                  </a:lnTo>
                  <a:lnTo>
                    <a:pt x="41" y="188"/>
                  </a:lnTo>
                  <a:lnTo>
                    <a:pt x="41" y="181"/>
                  </a:lnTo>
                  <a:lnTo>
                    <a:pt x="38" y="179"/>
                  </a:lnTo>
                  <a:lnTo>
                    <a:pt x="25" y="179"/>
                  </a:lnTo>
                  <a:lnTo>
                    <a:pt x="25" y="181"/>
                  </a:lnTo>
                  <a:lnTo>
                    <a:pt x="26" y="179"/>
                  </a:lnTo>
                  <a:lnTo>
                    <a:pt x="22" y="177"/>
                  </a:lnTo>
                  <a:lnTo>
                    <a:pt x="21" y="180"/>
                  </a:lnTo>
                  <a:lnTo>
                    <a:pt x="21" y="184"/>
                  </a:lnTo>
                  <a:lnTo>
                    <a:pt x="29" y="184"/>
                  </a:lnTo>
                  <a:lnTo>
                    <a:pt x="32" y="183"/>
                  </a:lnTo>
                  <a:lnTo>
                    <a:pt x="30" y="176"/>
                  </a:lnTo>
                  <a:lnTo>
                    <a:pt x="26" y="176"/>
                  </a:lnTo>
                  <a:lnTo>
                    <a:pt x="26" y="179"/>
                  </a:lnTo>
                  <a:lnTo>
                    <a:pt x="28" y="176"/>
                  </a:lnTo>
                  <a:lnTo>
                    <a:pt x="22" y="175"/>
                  </a:lnTo>
                  <a:lnTo>
                    <a:pt x="21" y="177"/>
                  </a:lnTo>
                  <a:lnTo>
                    <a:pt x="24" y="180"/>
                  </a:lnTo>
                  <a:lnTo>
                    <a:pt x="32" y="172"/>
                  </a:lnTo>
                  <a:lnTo>
                    <a:pt x="22" y="172"/>
                  </a:lnTo>
                  <a:lnTo>
                    <a:pt x="22" y="175"/>
                  </a:lnTo>
                  <a:lnTo>
                    <a:pt x="26" y="175"/>
                  </a:lnTo>
                  <a:lnTo>
                    <a:pt x="26" y="171"/>
                  </a:lnTo>
                  <a:lnTo>
                    <a:pt x="21" y="171"/>
                  </a:lnTo>
                  <a:lnTo>
                    <a:pt x="21" y="174"/>
                  </a:lnTo>
                  <a:lnTo>
                    <a:pt x="24" y="176"/>
                  </a:lnTo>
                  <a:lnTo>
                    <a:pt x="26" y="174"/>
                  </a:lnTo>
                  <a:lnTo>
                    <a:pt x="26" y="170"/>
                  </a:lnTo>
                  <a:lnTo>
                    <a:pt x="22" y="170"/>
                  </a:lnTo>
                  <a:lnTo>
                    <a:pt x="22" y="174"/>
                  </a:lnTo>
                  <a:lnTo>
                    <a:pt x="34" y="172"/>
                  </a:lnTo>
                  <a:lnTo>
                    <a:pt x="37" y="171"/>
                  </a:lnTo>
                  <a:lnTo>
                    <a:pt x="35" y="172"/>
                  </a:lnTo>
                  <a:lnTo>
                    <a:pt x="43" y="171"/>
                  </a:lnTo>
                  <a:lnTo>
                    <a:pt x="42" y="164"/>
                  </a:lnTo>
                  <a:lnTo>
                    <a:pt x="26" y="164"/>
                  </a:lnTo>
                  <a:lnTo>
                    <a:pt x="26" y="167"/>
                  </a:lnTo>
                  <a:lnTo>
                    <a:pt x="30" y="167"/>
                  </a:lnTo>
                  <a:lnTo>
                    <a:pt x="30" y="163"/>
                  </a:lnTo>
                  <a:lnTo>
                    <a:pt x="16" y="163"/>
                  </a:lnTo>
                  <a:lnTo>
                    <a:pt x="16" y="166"/>
                  </a:lnTo>
                  <a:lnTo>
                    <a:pt x="20" y="166"/>
                  </a:lnTo>
                  <a:lnTo>
                    <a:pt x="20" y="164"/>
                  </a:lnTo>
                  <a:lnTo>
                    <a:pt x="16" y="164"/>
                  </a:lnTo>
                  <a:lnTo>
                    <a:pt x="16" y="168"/>
                  </a:lnTo>
                  <a:lnTo>
                    <a:pt x="21" y="168"/>
                  </a:lnTo>
                  <a:lnTo>
                    <a:pt x="21" y="159"/>
                  </a:lnTo>
                  <a:lnTo>
                    <a:pt x="16" y="159"/>
                  </a:lnTo>
                  <a:lnTo>
                    <a:pt x="16" y="162"/>
                  </a:lnTo>
                  <a:lnTo>
                    <a:pt x="19" y="159"/>
                  </a:lnTo>
                  <a:lnTo>
                    <a:pt x="17" y="158"/>
                  </a:lnTo>
                  <a:lnTo>
                    <a:pt x="15" y="161"/>
                  </a:lnTo>
                  <a:lnTo>
                    <a:pt x="15" y="164"/>
                  </a:lnTo>
                  <a:lnTo>
                    <a:pt x="20" y="164"/>
                  </a:lnTo>
                  <a:lnTo>
                    <a:pt x="29" y="163"/>
                  </a:lnTo>
                  <a:lnTo>
                    <a:pt x="29" y="157"/>
                  </a:lnTo>
                  <a:lnTo>
                    <a:pt x="25" y="155"/>
                  </a:lnTo>
                  <a:lnTo>
                    <a:pt x="17" y="154"/>
                  </a:lnTo>
                  <a:lnTo>
                    <a:pt x="16" y="157"/>
                  </a:lnTo>
                  <a:lnTo>
                    <a:pt x="20" y="157"/>
                  </a:lnTo>
                  <a:lnTo>
                    <a:pt x="20" y="154"/>
                  </a:lnTo>
                  <a:lnTo>
                    <a:pt x="17" y="151"/>
                  </a:lnTo>
                  <a:lnTo>
                    <a:pt x="15" y="154"/>
                  </a:lnTo>
                  <a:lnTo>
                    <a:pt x="19" y="154"/>
                  </a:lnTo>
                  <a:lnTo>
                    <a:pt x="19" y="149"/>
                  </a:lnTo>
                  <a:lnTo>
                    <a:pt x="16" y="146"/>
                  </a:lnTo>
                  <a:lnTo>
                    <a:pt x="13" y="149"/>
                  </a:lnTo>
                  <a:lnTo>
                    <a:pt x="13" y="153"/>
                  </a:lnTo>
                  <a:lnTo>
                    <a:pt x="19" y="153"/>
                  </a:lnTo>
                  <a:lnTo>
                    <a:pt x="19" y="145"/>
                  </a:lnTo>
                  <a:lnTo>
                    <a:pt x="13" y="145"/>
                  </a:lnTo>
                  <a:lnTo>
                    <a:pt x="13" y="148"/>
                  </a:lnTo>
                  <a:lnTo>
                    <a:pt x="15" y="145"/>
                  </a:lnTo>
                  <a:lnTo>
                    <a:pt x="12" y="144"/>
                  </a:lnTo>
                  <a:lnTo>
                    <a:pt x="11" y="146"/>
                  </a:lnTo>
                  <a:lnTo>
                    <a:pt x="15" y="146"/>
                  </a:lnTo>
                  <a:lnTo>
                    <a:pt x="15" y="145"/>
                  </a:lnTo>
                  <a:lnTo>
                    <a:pt x="11" y="145"/>
                  </a:lnTo>
                  <a:lnTo>
                    <a:pt x="11" y="149"/>
                  </a:lnTo>
                  <a:lnTo>
                    <a:pt x="19" y="149"/>
                  </a:lnTo>
                  <a:lnTo>
                    <a:pt x="26" y="148"/>
                  </a:lnTo>
                  <a:lnTo>
                    <a:pt x="30" y="146"/>
                  </a:lnTo>
                  <a:lnTo>
                    <a:pt x="29" y="140"/>
                  </a:lnTo>
                  <a:lnTo>
                    <a:pt x="13" y="140"/>
                  </a:lnTo>
                  <a:lnTo>
                    <a:pt x="13" y="142"/>
                  </a:lnTo>
                  <a:lnTo>
                    <a:pt x="17" y="142"/>
                  </a:lnTo>
                  <a:lnTo>
                    <a:pt x="17" y="139"/>
                  </a:lnTo>
                  <a:lnTo>
                    <a:pt x="9" y="139"/>
                  </a:lnTo>
                  <a:lnTo>
                    <a:pt x="9" y="141"/>
                  </a:lnTo>
                  <a:lnTo>
                    <a:pt x="11" y="145"/>
                  </a:lnTo>
                  <a:lnTo>
                    <a:pt x="15" y="144"/>
                  </a:lnTo>
                  <a:lnTo>
                    <a:pt x="15" y="137"/>
                  </a:lnTo>
                  <a:lnTo>
                    <a:pt x="9" y="135"/>
                  </a:lnTo>
                  <a:lnTo>
                    <a:pt x="8" y="137"/>
                  </a:lnTo>
                  <a:lnTo>
                    <a:pt x="11" y="140"/>
                  </a:lnTo>
                  <a:lnTo>
                    <a:pt x="15" y="136"/>
                  </a:lnTo>
                  <a:lnTo>
                    <a:pt x="11" y="132"/>
                  </a:lnTo>
                  <a:lnTo>
                    <a:pt x="8" y="135"/>
                  </a:lnTo>
                  <a:lnTo>
                    <a:pt x="8" y="139"/>
                  </a:lnTo>
                  <a:lnTo>
                    <a:pt x="13" y="139"/>
                  </a:lnTo>
                  <a:lnTo>
                    <a:pt x="13" y="133"/>
                  </a:lnTo>
                  <a:lnTo>
                    <a:pt x="9" y="133"/>
                  </a:lnTo>
                  <a:lnTo>
                    <a:pt x="9" y="137"/>
                  </a:lnTo>
                  <a:lnTo>
                    <a:pt x="24" y="137"/>
                  </a:lnTo>
                  <a:lnTo>
                    <a:pt x="24" y="129"/>
                  </a:lnTo>
                  <a:lnTo>
                    <a:pt x="21" y="129"/>
                  </a:lnTo>
                  <a:lnTo>
                    <a:pt x="16" y="128"/>
                  </a:lnTo>
                  <a:lnTo>
                    <a:pt x="11" y="128"/>
                  </a:lnTo>
                  <a:lnTo>
                    <a:pt x="11" y="131"/>
                  </a:lnTo>
                  <a:lnTo>
                    <a:pt x="15" y="131"/>
                  </a:lnTo>
                  <a:lnTo>
                    <a:pt x="15" y="127"/>
                  </a:lnTo>
                  <a:lnTo>
                    <a:pt x="9" y="127"/>
                  </a:lnTo>
                  <a:lnTo>
                    <a:pt x="9" y="129"/>
                  </a:lnTo>
                  <a:lnTo>
                    <a:pt x="13" y="129"/>
                  </a:lnTo>
                  <a:lnTo>
                    <a:pt x="13" y="128"/>
                  </a:lnTo>
                  <a:lnTo>
                    <a:pt x="9" y="128"/>
                  </a:lnTo>
                  <a:lnTo>
                    <a:pt x="9" y="132"/>
                  </a:lnTo>
                  <a:lnTo>
                    <a:pt x="12" y="132"/>
                  </a:lnTo>
                  <a:lnTo>
                    <a:pt x="19" y="126"/>
                  </a:lnTo>
                  <a:lnTo>
                    <a:pt x="8" y="123"/>
                  </a:lnTo>
                  <a:lnTo>
                    <a:pt x="7" y="126"/>
                  </a:lnTo>
                  <a:lnTo>
                    <a:pt x="9" y="128"/>
                  </a:lnTo>
                  <a:lnTo>
                    <a:pt x="15" y="123"/>
                  </a:lnTo>
                  <a:lnTo>
                    <a:pt x="11" y="119"/>
                  </a:lnTo>
                  <a:lnTo>
                    <a:pt x="8" y="122"/>
                  </a:lnTo>
                  <a:lnTo>
                    <a:pt x="8" y="126"/>
                  </a:lnTo>
                  <a:lnTo>
                    <a:pt x="12" y="126"/>
                  </a:lnTo>
                  <a:lnTo>
                    <a:pt x="19" y="124"/>
                  </a:lnTo>
                  <a:lnTo>
                    <a:pt x="17" y="120"/>
                  </a:lnTo>
                  <a:lnTo>
                    <a:pt x="17" y="124"/>
                  </a:lnTo>
                  <a:lnTo>
                    <a:pt x="26" y="124"/>
                  </a:lnTo>
                  <a:lnTo>
                    <a:pt x="26" y="116"/>
                  </a:lnTo>
                  <a:lnTo>
                    <a:pt x="8" y="116"/>
                  </a:lnTo>
                  <a:lnTo>
                    <a:pt x="8" y="119"/>
                  </a:lnTo>
                  <a:lnTo>
                    <a:pt x="12" y="119"/>
                  </a:lnTo>
                  <a:lnTo>
                    <a:pt x="12" y="118"/>
                  </a:lnTo>
                  <a:lnTo>
                    <a:pt x="8" y="118"/>
                  </a:lnTo>
                  <a:lnTo>
                    <a:pt x="9" y="122"/>
                  </a:lnTo>
                  <a:lnTo>
                    <a:pt x="16" y="120"/>
                  </a:lnTo>
                  <a:lnTo>
                    <a:pt x="21" y="119"/>
                  </a:lnTo>
                  <a:lnTo>
                    <a:pt x="17" y="114"/>
                  </a:lnTo>
                  <a:lnTo>
                    <a:pt x="16" y="113"/>
                  </a:lnTo>
                  <a:lnTo>
                    <a:pt x="11" y="113"/>
                  </a:lnTo>
                  <a:lnTo>
                    <a:pt x="11" y="115"/>
                  </a:lnTo>
                  <a:lnTo>
                    <a:pt x="12" y="113"/>
                  </a:lnTo>
                  <a:lnTo>
                    <a:pt x="9" y="111"/>
                  </a:lnTo>
                  <a:lnTo>
                    <a:pt x="8" y="114"/>
                  </a:lnTo>
                  <a:lnTo>
                    <a:pt x="8" y="118"/>
                  </a:lnTo>
                  <a:lnTo>
                    <a:pt x="15" y="118"/>
                  </a:lnTo>
                  <a:lnTo>
                    <a:pt x="15" y="106"/>
                  </a:lnTo>
                  <a:lnTo>
                    <a:pt x="9" y="106"/>
                  </a:lnTo>
                  <a:lnTo>
                    <a:pt x="9" y="109"/>
                  </a:lnTo>
                  <a:lnTo>
                    <a:pt x="12" y="111"/>
                  </a:lnTo>
                  <a:lnTo>
                    <a:pt x="13" y="110"/>
                  </a:lnTo>
                  <a:lnTo>
                    <a:pt x="11" y="107"/>
                  </a:lnTo>
                  <a:lnTo>
                    <a:pt x="11" y="111"/>
                  </a:lnTo>
                  <a:lnTo>
                    <a:pt x="25" y="110"/>
                  </a:lnTo>
                  <a:lnTo>
                    <a:pt x="29" y="109"/>
                  </a:lnTo>
                  <a:lnTo>
                    <a:pt x="29" y="102"/>
                  </a:lnTo>
                  <a:lnTo>
                    <a:pt x="26" y="102"/>
                  </a:lnTo>
                  <a:lnTo>
                    <a:pt x="20" y="101"/>
                  </a:lnTo>
                  <a:lnTo>
                    <a:pt x="13" y="101"/>
                  </a:lnTo>
                  <a:lnTo>
                    <a:pt x="13" y="104"/>
                  </a:lnTo>
                  <a:lnTo>
                    <a:pt x="15" y="101"/>
                  </a:lnTo>
                  <a:lnTo>
                    <a:pt x="12" y="100"/>
                  </a:lnTo>
                  <a:lnTo>
                    <a:pt x="11" y="102"/>
                  </a:lnTo>
                  <a:lnTo>
                    <a:pt x="11" y="106"/>
                  </a:lnTo>
                  <a:lnTo>
                    <a:pt x="16" y="106"/>
                  </a:lnTo>
                  <a:lnTo>
                    <a:pt x="16" y="98"/>
                  </a:lnTo>
                  <a:lnTo>
                    <a:pt x="11" y="98"/>
                  </a:lnTo>
                  <a:lnTo>
                    <a:pt x="11" y="101"/>
                  </a:lnTo>
                  <a:lnTo>
                    <a:pt x="15" y="101"/>
                  </a:lnTo>
                  <a:lnTo>
                    <a:pt x="15" y="100"/>
                  </a:lnTo>
                  <a:lnTo>
                    <a:pt x="11" y="100"/>
                  </a:lnTo>
                  <a:lnTo>
                    <a:pt x="11" y="104"/>
                  </a:lnTo>
                  <a:lnTo>
                    <a:pt x="17" y="104"/>
                  </a:lnTo>
                  <a:lnTo>
                    <a:pt x="17" y="93"/>
                  </a:lnTo>
                  <a:lnTo>
                    <a:pt x="12" y="93"/>
                  </a:lnTo>
                  <a:lnTo>
                    <a:pt x="12" y="96"/>
                  </a:lnTo>
                  <a:lnTo>
                    <a:pt x="15" y="93"/>
                  </a:lnTo>
                  <a:lnTo>
                    <a:pt x="13" y="92"/>
                  </a:lnTo>
                  <a:lnTo>
                    <a:pt x="11" y="94"/>
                  </a:lnTo>
                  <a:lnTo>
                    <a:pt x="15" y="94"/>
                  </a:lnTo>
                  <a:lnTo>
                    <a:pt x="15" y="91"/>
                  </a:lnTo>
                  <a:lnTo>
                    <a:pt x="12" y="91"/>
                  </a:lnTo>
                  <a:lnTo>
                    <a:pt x="9" y="89"/>
                  </a:lnTo>
                  <a:lnTo>
                    <a:pt x="8" y="92"/>
                  </a:lnTo>
                  <a:lnTo>
                    <a:pt x="8" y="96"/>
                  </a:lnTo>
                  <a:lnTo>
                    <a:pt x="12" y="96"/>
                  </a:lnTo>
                  <a:lnTo>
                    <a:pt x="28" y="94"/>
                  </a:lnTo>
                  <a:lnTo>
                    <a:pt x="35" y="93"/>
                  </a:lnTo>
                  <a:lnTo>
                    <a:pt x="29" y="87"/>
                  </a:lnTo>
                  <a:lnTo>
                    <a:pt x="17" y="87"/>
                  </a:lnTo>
                  <a:lnTo>
                    <a:pt x="17" y="89"/>
                  </a:lnTo>
                  <a:lnTo>
                    <a:pt x="19" y="87"/>
                  </a:lnTo>
                  <a:lnTo>
                    <a:pt x="15" y="85"/>
                  </a:lnTo>
                  <a:lnTo>
                    <a:pt x="12" y="85"/>
                  </a:lnTo>
                  <a:lnTo>
                    <a:pt x="12" y="88"/>
                  </a:lnTo>
                  <a:lnTo>
                    <a:pt x="16" y="88"/>
                  </a:lnTo>
                  <a:lnTo>
                    <a:pt x="16" y="85"/>
                  </a:lnTo>
                  <a:lnTo>
                    <a:pt x="13" y="83"/>
                  </a:lnTo>
                  <a:lnTo>
                    <a:pt x="11" y="85"/>
                  </a:lnTo>
                  <a:lnTo>
                    <a:pt x="15" y="85"/>
                  </a:lnTo>
                  <a:lnTo>
                    <a:pt x="15" y="84"/>
                  </a:lnTo>
                  <a:lnTo>
                    <a:pt x="11" y="84"/>
                  </a:lnTo>
                  <a:lnTo>
                    <a:pt x="11" y="88"/>
                  </a:lnTo>
                  <a:lnTo>
                    <a:pt x="17" y="88"/>
                  </a:lnTo>
                  <a:lnTo>
                    <a:pt x="21" y="87"/>
                  </a:lnTo>
                  <a:lnTo>
                    <a:pt x="24" y="85"/>
                  </a:lnTo>
                  <a:lnTo>
                    <a:pt x="24" y="79"/>
                  </a:lnTo>
                  <a:lnTo>
                    <a:pt x="13" y="79"/>
                  </a:lnTo>
                  <a:lnTo>
                    <a:pt x="13" y="82"/>
                  </a:lnTo>
                  <a:lnTo>
                    <a:pt x="17" y="82"/>
                  </a:lnTo>
                  <a:lnTo>
                    <a:pt x="17" y="80"/>
                  </a:lnTo>
                  <a:lnTo>
                    <a:pt x="13" y="80"/>
                  </a:lnTo>
                  <a:lnTo>
                    <a:pt x="13" y="84"/>
                  </a:lnTo>
                  <a:lnTo>
                    <a:pt x="15" y="84"/>
                  </a:lnTo>
                  <a:lnTo>
                    <a:pt x="16" y="78"/>
                  </a:lnTo>
                  <a:lnTo>
                    <a:pt x="13" y="76"/>
                  </a:lnTo>
                  <a:lnTo>
                    <a:pt x="12" y="79"/>
                  </a:lnTo>
                  <a:lnTo>
                    <a:pt x="16" y="79"/>
                  </a:lnTo>
                  <a:lnTo>
                    <a:pt x="16" y="78"/>
                  </a:lnTo>
                  <a:lnTo>
                    <a:pt x="12" y="78"/>
                  </a:lnTo>
                  <a:lnTo>
                    <a:pt x="12" y="82"/>
                  </a:lnTo>
                  <a:lnTo>
                    <a:pt x="15" y="82"/>
                  </a:lnTo>
                  <a:lnTo>
                    <a:pt x="17" y="80"/>
                  </a:lnTo>
                  <a:lnTo>
                    <a:pt x="25" y="72"/>
                  </a:lnTo>
                  <a:lnTo>
                    <a:pt x="16" y="72"/>
                  </a:lnTo>
                  <a:lnTo>
                    <a:pt x="16" y="75"/>
                  </a:lnTo>
                  <a:lnTo>
                    <a:pt x="17" y="72"/>
                  </a:lnTo>
                  <a:lnTo>
                    <a:pt x="13" y="71"/>
                  </a:lnTo>
                  <a:lnTo>
                    <a:pt x="12" y="74"/>
                  </a:lnTo>
                  <a:lnTo>
                    <a:pt x="13" y="78"/>
                  </a:lnTo>
                  <a:lnTo>
                    <a:pt x="16" y="76"/>
                  </a:lnTo>
                  <a:lnTo>
                    <a:pt x="22" y="72"/>
                  </a:lnTo>
                  <a:lnTo>
                    <a:pt x="16" y="70"/>
                  </a:lnTo>
                  <a:lnTo>
                    <a:pt x="13" y="69"/>
                  </a:lnTo>
                  <a:lnTo>
                    <a:pt x="12" y="71"/>
                  </a:lnTo>
                  <a:lnTo>
                    <a:pt x="16" y="71"/>
                  </a:lnTo>
                  <a:lnTo>
                    <a:pt x="16" y="70"/>
                  </a:lnTo>
                  <a:lnTo>
                    <a:pt x="12" y="70"/>
                  </a:lnTo>
                  <a:lnTo>
                    <a:pt x="12" y="74"/>
                  </a:lnTo>
                  <a:lnTo>
                    <a:pt x="22" y="74"/>
                  </a:lnTo>
                  <a:lnTo>
                    <a:pt x="22" y="69"/>
                  </a:lnTo>
                  <a:lnTo>
                    <a:pt x="19" y="69"/>
                  </a:lnTo>
                  <a:lnTo>
                    <a:pt x="19" y="72"/>
                  </a:lnTo>
                  <a:lnTo>
                    <a:pt x="32" y="72"/>
                  </a:lnTo>
                  <a:lnTo>
                    <a:pt x="32" y="67"/>
                  </a:lnTo>
                  <a:lnTo>
                    <a:pt x="28" y="67"/>
                  </a:lnTo>
                  <a:lnTo>
                    <a:pt x="28" y="71"/>
                  </a:lnTo>
                  <a:lnTo>
                    <a:pt x="30" y="71"/>
                  </a:lnTo>
                  <a:lnTo>
                    <a:pt x="32" y="65"/>
                  </a:lnTo>
                  <a:lnTo>
                    <a:pt x="22" y="63"/>
                  </a:lnTo>
                  <a:lnTo>
                    <a:pt x="21" y="66"/>
                  </a:lnTo>
                  <a:lnTo>
                    <a:pt x="22" y="63"/>
                  </a:lnTo>
                  <a:lnTo>
                    <a:pt x="17" y="61"/>
                  </a:lnTo>
                  <a:lnTo>
                    <a:pt x="16" y="63"/>
                  </a:lnTo>
                  <a:lnTo>
                    <a:pt x="16" y="67"/>
                  </a:lnTo>
                  <a:lnTo>
                    <a:pt x="20" y="67"/>
                  </a:lnTo>
                  <a:lnTo>
                    <a:pt x="22" y="66"/>
                  </a:lnTo>
                  <a:lnTo>
                    <a:pt x="29" y="62"/>
                  </a:lnTo>
                  <a:lnTo>
                    <a:pt x="22" y="59"/>
                  </a:lnTo>
                  <a:lnTo>
                    <a:pt x="20" y="58"/>
                  </a:lnTo>
                  <a:lnTo>
                    <a:pt x="17" y="58"/>
                  </a:lnTo>
                  <a:lnTo>
                    <a:pt x="17" y="61"/>
                  </a:lnTo>
                  <a:lnTo>
                    <a:pt x="20" y="63"/>
                  </a:lnTo>
                  <a:lnTo>
                    <a:pt x="22" y="61"/>
                  </a:lnTo>
                  <a:lnTo>
                    <a:pt x="22" y="58"/>
                  </a:lnTo>
                  <a:lnTo>
                    <a:pt x="19" y="58"/>
                  </a:lnTo>
                  <a:lnTo>
                    <a:pt x="21" y="61"/>
                  </a:lnTo>
                  <a:lnTo>
                    <a:pt x="28" y="54"/>
                  </a:lnTo>
                  <a:lnTo>
                    <a:pt x="19" y="54"/>
                  </a:lnTo>
                  <a:lnTo>
                    <a:pt x="19" y="57"/>
                  </a:lnTo>
                  <a:lnTo>
                    <a:pt x="20" y="61"/>
                  </a:lnTo>
                  <a:lnTo>
                    <a:pt x="25" y="59"/>
                  </a:lnTo>
                  <a:lnTo>
                    <a:pt x="33" y="58"/>
                  </a:lnTo>
                  <a:lnTo>
                    <a:pt x="35" y="57"/>
                  </a:lnTo>
                  <a:lnTo>
                    <a:pt x="35" y="50"/>
                  </a:lnTo>
                  <a:lnTo>
                    <a:pt x="32" y="50"/>
                  </a:lnTo>
                  <a:lnTo>
                    <a:pt x="20" y="49"/>
                  </a:lnTo>
                  <a:lnTo>
                    <a:pt x="20" y="52"/>
                  </a:lnTo>
                  <a:lnTo>
                    <a:pt x="22" y="49"/>
                  </a:lnTo>
                  <a:lnTo>
                    <a:pt x="21" y="48"/>
                  </a:lnTo>
                  <a:lnTo>
                    <a:pt x="20" y="48"/>
                  </a:lnTo>
                  <a:lnTo>
                    <a:pt x="15" y="47"/>
                  </a:lnTo>
                  <a:lnTo>
                    <a:pt x="11" y="47"/>
                  </a:lnTo>
                  <a:lnTo>
                    <a:pt x="11" y="49"/>
                  </a:lnTo>
                  <a:lnTo>
                    <a:pt x="15" y="49"/>
                  </a:lnTo>
                  <a:lnTo>
                    <a:pt x="15" y="48"/>
                  </a:lnTo>
                  <a:lnTo>
                    <a:pt x="11" y="48"/>
                  </a:lnTo>
                  <a:lnTo>
                    <a:pt x="11" y="52"/>
                  </a:lnTo>
                  <a:lnTo>
                    <a:pt x="20" y="52"/>
                  </a:lnTo>
                  <a:lnTo>
                    <a:pt x="15" y="45"/>
                  </a:lnTo>
                  <a:lnTo>
                    <a:pt x="13" y="44"/>
                  </a:lnTo>
                  <a:lnTo>
                    <a:pt x="11" y="47"/>
                  </a:lnTo>
                  <a:lnTo>
                    <a:pt x="15" y="47"/>
                  </a:lnTo>
                  <a:lnTo>
                    <a:pt x="15" y="45"/>
                  </a:lnTo>
                  <a:lnTo>
                    <a:pt x="11" y="45"/>
                  </a:lnTo>
                  <a:lnTo>
                    <a:pt x="11" y="49"/>
                  </a:lnTo>
                  <a:lnTo>
                    <a:pt x="12" y="49"/>
                  </a:lnTo>
                  <a:lnTo>
                    <a:pt x="13" y="43"/>
                  </a:lnTo>
                  <a:lnTo>
                    <a:pt x="11" y="41"/>
                  </a:lnTo>
                  <a:lnTo>
                    <a:pt x="8" y="41"/>
                  </a:lnTo>
                  <a:lnTo>
                    <a:pt x="8" y="44"/>
                  </a:lnTo>
                  <a:lnTo>
                    <a:pt x="11" y="47"/>
                  </a:lnTo>
                  <a:lnTo>
                    <a:pt x="17" y="40"/>
                  </a:lnTo>
                  <a:lnTo>
                    <a:pt x="8" y="40"/>
                  </a:lnTo>
                  <a:lnTo>
                    <a:pt x="8" y="43"/>
                  </a:lnTo>
                  <a:lnTo>
                    <a:pt x="9" y="47"/>
                  </a:lnTo>
                  <a:lnTo>
                    <a:pt x="15" y="45"/>
                  </a:lnTo>
                  <a:lnTo>
                    <a:pt x="13" y="41"/>
                  </a:lnTo>
                  <a:lnTo>
                    <a:pt x="13" y="45"/>
                  </a:lnTo>
                  <a:lnTo>
                    <a:pt x="24" y="45"/>
                  </a:lnTo>
                  <a:lnTo>
                    <a:pt x="24" y="40"/>
                  </a:lnTo>
                  <a:lnTo>
                    <a:pt x="20" y="40"/>
                  </a:lnTo>
                  <a:lnTo>
                    <a:pt x="22" y="43"/>
                  </a:lnTo>
                  <a:lnTo>
                    <a:pt x="28" y="37"/>
                  </a:lnTo>
                  <a:lnTo>
                    <a:pt x="22" y="36"/>
                  </a:lnTo>
                  <a:lnTo>
                    <a:pt x="19" y="35"/>
                  </a:lnTo>
                  <a:lnTo>
                    <a:pt x="15" y="35"/>
                  </a:lnTo>
                  <a:lnTo>
                    <a:pt x="15" y="37"/>
                  </a:lnTo>
                  <a:lnTo>
                    <a:pt x="19" y="37"/>
                  </a:lnTo>
                  <a:lnTo>
                    <a:pt x="19" y="36"/>
                  </a:lnTo>
                  <a:lnTo>
                    <a:pt x="15" y="36"/>
                  </a:lnTo>
                  <a:lnTo>
                    <a:pt x="15" y="40"/>
                  </a:lnTo>
                  <a:lnTo>
                    <a:pt x="16" y="40"/>
                  </a:lnTo>
                  <a:lnTo>
                    <a:pt x="17" y="34"/>
                  </a:lnTo>
                  <a:lnTo>
                    <a:pt x="15" y="32"/>
                  </a:lnTo>
                  <a:lnTo>
                    <a:pt x="13" y="35"/>
                  </a:lnTo>
                  <a:lnTo>
                    <a:pt x="16" y="37"/>
                  </a:lnTo>
                  <a:lnTo>
                    <a:pt x="19" y="35"/>
                  </a:lnTo>
                  <a:lnTo>
                    <a:pt x="19" y="28"/>
                  </a:lnTo>
                  <a:lnTo>
                    <a:pt x="13" y="28"/>
                  </a:lnTo>
                  <a:lnTo>
                    <a:pt x="13" y="31"/>
                  </a:lnTo>
                  <a:lnTo>
                    <a:pt x="15" y="35"/>
                  </a:lnTo>
                  <a:lnTo>
                    <a:pt x="17" y="34"/>
                  </a:lnTo>
                  <a:lnTo>
                    <a:pt x="16" y="30"/>
                  </a:lnTo>
                  <a:lnTo>
                    <a:pt x="17" y="34"/>
                  </a:lnTo>
                  <a:lnTo>
                    <a:pt x="26" y="32"/>
                  </a:lnTo>
                  <a:lnTo>
                    <a:pt x="25" y="28"/>
                  </a:lnTo>
                  <a:lnTo>
                    <a:pt x="25" y="32"/>
                  </a:lnTo>
                  <a:lnTo>
                    <a:pt x="30" y="32"/>
                  </a:lnTo>
                  <a:lnTo>
                    <a:pt x="30" y="26"/>
                  </a:lnTo>
                  <a:lnTo>
                    <a:pt x="19" y="25"/>
                  </a:lnTo>
                  <a:lnTo>
                    <a:pt x="19" y="27"/>
                  </a:lnTo>
                  <a:lnTo>
                    <a:pt x="22" y="27"/>
                  </a:lnTo>
                  <a:lnTo>
                    <a:pt x="22" y="23"/>
                  </a:lnTo>
                  <a:lnTo>
                    <a:pt x="17" y="23"/>
                  </a:lnTo>
                  <a:lnTo>
                    <a:pt x="17" y="26"/>
                  </a:lnTo>
                  <a:lnTo>
                    <a:pt x="19" y="30"/>
                  </a:lnTo>
                  <a:lnTo>
                    <a:pt x="21" y="28"/>
                  </a:lnTo>
                  <a:lnTo>
                    <a:pt x="21" y="22"/>
                  </a:lnTo>
                  <a:lnTo>
                    <a:pt x="17" y="21"/>
                  </a:lnTo>
                  <a:lnTo>
                    <a:pt x="16" y="23"/>
                  </a:lnTo>
                  <a:lnTo>
                    <a:pt x="19" y="26"/>
                  </a:lnTo>
                  <a:lnTo>
                    <a:pt x="20" y="25"/>
                  </a:lnTo>
                  <a:lnTo>
                    <a:pt x="17" y="22"/>
                  </a:lnTo>
                  <a:lnTo>
                    <a:pt x="17" y="26"/>
                  </a:lnTo>
                  <a:lnTo>
                    <a:pt x="25" y="26"/>
                  </a:lnTo>
                  <a:lnTo>
                    <a:pt x="25" y="19"/>
                  </a:lnTo>
                  <a:lnTo>
                    <a:pt x="22" y="17"/>
                  </a:lnTo>
                  <a:lnTo>
                    <a:pt x="19" y="17"/>
                  </a:lnTo>
                  <a:lnTo>
                    <a:pt x="19" y="19"/>
                  </a:lnTo>
                  <a:lnTo>
                    <a:pt x="22" y="19"/>
                  </a:lnTo>
                  <a:lnTo>
                    <a:pt x="22" y="15"/>
                  </a:lnTo>
                  <a:lnTo>
                    <a:pt x="17" y="15"/>
                  </a:lnTo>
                  <a:lnTo>
                    <a:pt x="17" y="18"/>
                  </a:lnTo>
                  <a:lnTo>
                    <a:pt x="21" y="18"/>
                  </a:lnTo>
                  <a:lnTo>
                    <a:pt x="21" y="17"/>
                  </a:lnTo>
                  <a:lnTo>
                    <a:pt x="17" y="17"/>
                  </a:lnTo>
                  <a:lnTo>
                    <a:pt x="17" y="21"/>
                  </a:lnTo>
                  <a:lnTo>
                    <a:pt x="20" y="21"/>
                  </a:lnTo>
                  <a:lnTo>
                    <a:pt x="22" y="18"/>
                  </a:lnTo>
                  <a:lnTo>
                    <a:pt x="20" y="15"/>
                  </a:lnTo>
                  <a:lnTo>
                    <a:pt x="21" y="19"/>
                  </a:lnTo>
                  <a:lnTo>
                    <a:pt x="28" y="18"/>
                  </a:lnTo>
                  <a:lnTo>
                    <a:pt x="28" y="17"/>
                  </a:lnTo>
                  <a:lnTo>
                    <a:pt x="28" y="18"/>
                  </a:lnTo>
                  <a:lnTo>
                    <a:pt x="30" y="17"/>
                  </a:lnTo>
                  <a:lnTo>
                    <a:pt x="29" y="13"/>
                  </a:lnTo>
                  <a:lnTo>
                    <a:pt x="29" y="17"/>
                  </a:lnTo>
                  <a:lnTo>
                    <a:pt x="32" y="17"/>
                  </a:lnTo>
                  <a:lnTo>
                    <a:pt x="33" y="10"/>
                  </a:lnTo>
                  <a:lnTo>
                    <a:pt x="25" y="9"/>
                  </a:lnTo>
                  <a:lnTo>
                    <a:pt x="21" y="8"/>
                  </a:lnTo>
                  <a:lnTo>
                    <a:pt x="20" y="10"/>
                  </a:lnTo>
                  <a:lnTo>
                    <a:pt x="21" y="14"/>
                  </a:lnTo>
                  <a:lnTo>
                    <a:pt x="26" y="12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24" y="10"/>
                  </a:lnTo>
                  <a:lnTo>
                    <a:pt x="26" y="9"/>
                  </a:lnTo>
                  <a:lnTo>
                    <a:pt x="25" y="5"/>
                  </a:lnTo>
                  <a:lnTo>
                    <a:pt x="25" y="9"/>
                  </a:lnTo>
                  <a:lnTo>
                    <a:pt x="30" y="9"/>
                  </a:lnTo>
                  <a:lnTo>
                    <a:pt x="30" y="1"/>
                  </a:lnTo>
                  <a:lnTo>
                    <a:pt x="24" y="1"/>
                  </a:lnTo>
                  <a:lnTo>
                    <a:pt x="24" y="4"/>
                  </a:lnTo>
                  <a:lnTo>
                    <a:pt x="25" y="1"/>
                  </a:lnTo>
                  <a:lnTo>
                    <a:pt x="22" y="0"/>
                  </a:lnTo>
                  <a:lnTo>
                    <a:pt x="21" y="2"/>
                  </a:lnTo>
                  <a:lnTo>
                    <a:pt x="21" y="6"/>
                  </a:lnTo>
                  <a:lnTo>
                    <a:pt x="29" y="6"/>
                  </a:lnTo>
                  <a:lnTo>
                    <a:pt x="29" y="2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Freeform 31"/>
            <p:cNvSpPr>
              <a:spLocks noChangeAspect="1"/>
            </p:cNvSpPr>
            <p:nvPr/>
          </p:nvSpPr>
          <p:spPr bwMode="auto">
            <a:xfrm rot="16200000">
              <a:off x="5171" y="2076"/>
              <a:ext cx="126" cy="800"/>
            </a:xfrm>
            <a:custGeom>
              <a:avLst/>
              <a:gdLst>
                <a:gd name="T0" fmla="*/ 57 w 84"/>
                <a:gd name="T1" fmla="*/ 21 h 544"/>
                <a:gd name="T2" fmla="*/ 46 w 84"/>
                <a:gd name="T3" fmla="*/ 36 h 544"/>
                <a:gd name="T4" fmla="*/ 53 w 84"/>
                <a:gd name="T5" fmla="*/ 53 h 544"/>
                <a:gd name="T6" fmla="*/ 49 w 84"/>
                <a:gd name="T7" fmla="*/ 70 h 544"/>
                <a:gd name="T8" fmla="*/ 61 w 84"/>
                <a:gd name="T9" fmla="*/ 81 h 544"/>
                <a:gd name="T10" fmla="*/ 63 w 84"/>
                <a:gd name="T11" fmla="*/ 98 h 544"/>
                <a:gd name="T12" fmla="*/ 66 w 84"/>
                <a:gd name="T13" fmla="*/ 120 h 544"/>
                <a:gd name="T14" fmla="*/ 76 w 84"/>
                <a:gd name="T15" fmla="*/ 141 h 544"/>
                <a:gd name="T16" fmla="*/ 71 w 84"/>
                <a:gd name="T17" fmla="*/ 155 h 544"/>
                <a:gd name="T18" fmla="*/ 44 w 84"/>
                <a:gd name="T19" fmla="*/ 177 h 544"/>
                <a:gd name="T20" fmla="*/ 35 w 84"/>
                <a:gd name="T21" fmla="*/ 195 h 544"/>
                <a:gd name="T22" fmla="*/ 37 w 84"/>
                <a:gd name="T23" fmla="*/ 210 h 544"/>
                <a:gd name="T24" fmla="*/ 27 w 84"/>
                <a:gd name="T25" fmla="*/ 229 h 544"/>
                <a:gd name="T26" fmla="*/ 33 w 84"/>
                <a:gd name="T27" fmla="*/ 249 h 544"/>
                <a:gd name="T28" fmla="*/ 24 w 84"/>
                <a:gd name="T29" fmla="*/ 262 h 544"/>
                <a:gd name="T30" fmla="*/ 19 w 84"/>
                <a:gd name="T31" fmla="*/ 278 h 544"/>
                <a:gd name="T32" fmla="*/ 27 w 84"/>
                <a:gd name="T33" fmla="*/ 295 h 544"/>
                <a:gd name="T34" fmla="*/ 19 w 84"/>
                <a:gd name="T35" fmla="*/ 315 h 544"/>
                <a:gd name="T36" fmla="*/ 24 w 84"/>
                <a:gd name="T37" fmla="*/ 333 h 544"/>
                <a:gd name="T38" fmla="*/ 28 w 84"/>
                <a:gd name="T39" fmla="*/ 346 h 544"/>
                <a:gd name="T40" fmla="*/ 19 w 84"/>
                <a:gd name="T41" fmla="*/ 360 h 544"/>
                <a:gd name="T42" fmla="*/ 15 w 84"/>
                <a:gd name="T43" fmla="*/ 379 h 544"/>
                <a:gd name="T44" fmla="*/ 13 w 84"/>
                <a:gd name="T45" fmla="*/ 399 h 544"/>
                <a:gd name="T46" fmla="*/ 8 w 84"/>
                <a:gd name="T47" fmla="*/ 416 h 544"/>
                <a:gd name="T48" fmla="*/ 10 w 84"/>
                <a:gd name="T49" fmla="*/ 427 h 544"/>
                <a:gd name="T50" fmla="*/ 8 w 84"/>
                <a:gd name="T51" fmla="*/ 444 h 544"/>
                <a:gd name="T52" fmla="*/ 9 w 84"/>
                <a:gd name="T53" fmla="*/ 469 h 544"/>
                <a:gd name="T54" fmla="*/ 10 w 84"/>
                <a:gd name="T55" fmla="*/ 480 h 544"/>
                <a:gd name="T56" fmla="*/ 1 w 84"/>
                <a:gd name="T57" fmla="*/ 495 h 544"/>
                <a:gd name="T58" fmla="*/ 10 w 84"/>
                <a:gd name="T59" fmla="*/ 509 h 544"/>
                <a:gd name="T60" fmla="*/ 11 w 84"/>
                <a:gd name="T61" fmla="*/ 526 h 544"/>
                <a:gd name="T62" fmla="*/ 15 w 84"/>
                <a:gd name="T63" fmla="*/ 536 h 544"/>
                <a:gd name="T64" fmla="*/ 14 w 84"/>
                <a:gd name="T65" fmla="*/ 515 h 544"/>
                <a:gd name="T66" fmla="*/ 19 w 84"/>
                <a:gd name="T67" fmla="*/ 503 h 544"/>
                <a:gd name="T68" fmla="*/ 14 w 84"/>
                <a:gd name="T69" fmla="*/ 488 h 544"/>
                <a:gd name="T70" fmla="*/ 13 w 84"/>
                <a:gd name="T71" fmla="*/ 470 h 544"/>
                <a:gd name="T72" fmla="*/ 11 w 84"/>
                <a:gd name="T73" fmla="*/ 455 h 544"/>
                <a:gd name="T74" fmla="*/ 14 w 84"/>
                <a:gd name="T75" fmla="*/ 434 h 544"/>
                <a:gd name="T76" fmla="*/ 14 w 84"/>
                <a:gd name="T77" fmla="*/ 414 h 544"/>
                <a:gd name="T78" fmla="*/ 14 w 84"/>
                <a:gd name="T79" fmla="*/ 403 h 544"/>
                <a:gd name="T80" fmla="*/ 17 w 84"/>
                <a:gd name="T81" fmla="*/ 385 h 544"/>
                <a:gd name="T82" fmla="*/ 23 w 84"/>
                <a:gd name="T83" fmla="*/ 368 h 544"/>
                <a:gd name="T84" fmla="*/ 23 w 84"/>
                <a:gd name="T85" fmla="*/ 355 h 544"/>
                <a:gd name="T86" fmla="*/ 26 w 84"/>
                <a:gd name="T87" fmla="*/ 334 h 544"/>
                <a:gd name="T88" fmla="*/ 22 w 84"/>
                <a:gd name="T89" fmla="*/ 319 h 544"/>
                <a:gd name="T90" fmla="*/ 28 w 84"/>
                <a:gd name="T91" fmla="*/ 299 h 544"/>
                <a:gd name="T92" fmla="*/ 21 w 84"/>
                <a:gd name="T93" fmla="*/ 280 h 544"/>
                <a:gd name="T94" fmla="*/ 22 w 84"/>
                <a:gd name="T95" fmla="*/ 263 h 544"/>
                <a:gd name="T96" fmla="*/ 26 w 84"/>
                <a:gd name="T97" fmla="*/ 247 h 544"/>
                <a:gd name="T98" fmla="*/ 31 w 84"/>
                <a:gd name="T99" fmla="*/ 227 h 544"/>
                <a:gd name="T100" fmla="*/ 31 w 84"/>
                <a:gd name="T101" fmla="*/ 212 h 544"/>
                <a:gd name="T102" fmla="*/ 49 w 84"/>
                <a:gd name="T103" fmla="*/ 189 h 544"/>
                <a:gd name="T104" fmla="*/ 52 w 84"/>
                <a:gd name="T105" fmla="*/ 177 h 544"/>
                <a:gd name="T106" fmla="*/ 71 w 84"/>
                <a:gd name="T107" fmla="*/ 155 h 544"/>
                <a:gd name="T108" fmla="*/ 79 w 84"/>
                <a:gd name="T109" fmla="*/ 141 h 544"/>
                <a:gd name="T110" fmla="*/ 65 w 84"/>
                <a:gd name="T111" fmla="*/ 118 h 544"/>
                <a:gd name="T112" fmla="*/ 62 w 84"/>
                <a:gd name="T113" fmla="*/ 102 h 544"/>
                <a:gd name="T114" fmla="*/ 62 w 84"/>
                <a:gd name="T115" fmla="*/ 89 h 544"/>
                <a:gd name="T116" fmla="*/ 52 w 84"/>
                <a:gd name="T117" fmla="*/ 69 h 544"/>
                <a:gd name="T118" fmla="*/ 49 w 84"/>
                <a:gd name="T119" fmla="*/ 54 h 544"/>
                <a:gd name="T120" fmla="*/ 53 w 84"/>
                <a:gd name="T121" fmla="*/ 41 h 544"/>
                <a:gd name="T122" fmla="*/ 58 w 84"/>
                <a:gd name="T123" fmla="*/ 19 h 544"/>
                <a:gd name="T124" fmla="*/ 78 w 84"/>
                <a:gd name="T125" fmla="*/ 6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" h="544">
                  <a:moveTo>
                    <a:pt x="78" y="6"/>
                  </a:moveTo>
                  <a:lnTo>
                    <a:pt x="76" y="0"/>
                  </a:lnTo>
                  <a:lnTo>
                    <a:pt x="68" y="1"/>
                  </a:lnTo>
                  <a:lnTo>
                    <a:pt x="67" y="8"/>
                  </a:lnTo>
                  <a:lnTo>
                    <a:pt x="70" y="9"/>
                  </a:lnTo>
                  <a:lnTo>
                    <a:pt x="71" y="5"/>
                  </a:lnTo>
                  <a:lnTo>
                    <a:pt x="68" y="5"/>
                  </a:lnTo>
                  <a:lnTo>
                    <a:pt x="68" y="6"/>
                  </a:lnTo>
                  <a:lnTo>
                    <a:pt x="71" y="6"/>
                  </a:lnTo>
                  <a:lnTo>
                    <a:pt x="71" y="4"/>
                  </a:lnTo>
                  <a:lnTo>
                    <a:pt x="55" y="4"/>
                  </a:lnTo>
                  <a:lnTo>
                    <a:pt x="62" y="9"/>
                  </a:lnTo>
                  <a:lnTo>
                    <a:pt x="63" y="10"/>
                  </a:lnTo>
                  <a:lnTo>
                    <a:pt x="63" y="12"/>
                  </a:lnTo>
                  <a:lnTo>
                    <a:pt x="66" y="13"/>
                  </a:lnTo>
                  <a:lnTo>
                    <a:pt x="67" y="9"/>
                  </a:lnTo>
                  <a:lnTo>
                    <a:pt x="67" y="6"/>
                  </a:lnTo>
                  <a:lnTo>
                    <a:pt x="66" y="6"/>
                  </a:lnTo>
                  <a:lnTo>
                    <a:pt x="61" y="8"/>
                  </a:lnTo>
                  <a:lnTo>
                    <a:pt x="61" y="10"/>
                  </a:lnTo>
                  <a:lnTo>
                    <a:pt x="61" y="8"/>
                  </a:lnTo>
                  <a:lnTo>
                    <a:pt x="55" y="8"/>
                  </a:lnTo>
                  <a:lnTo>
                    <a:pt x="55" y="15"/>
                  </a:lnTo>
                  <a:lnTo>
                    <a:pt x="58" y="15"/>
                  </a:lnTo>
                  <a:lnTo>
                    <a:pt x="58" y="13"/>
                  </a:lnTo>
                  <a:lnTo>
                    <a:pt x="53" y="13"/>
                  </a:lnTo>
                  <a:lnTo>
                    <a:pt x="53" y="21"/>
                  </a:lnTo>
                  <a:lnTo>
                    <a:pt x="58" y="21"/>
                  </a:lnTo>
                  <a:lnTo>
                    <a:pt x="58" y="17"/>
                  </a:lnTo>
                  <a:lnTo>
                    <a:pt x="55" y="17"/>
                  </a:lnTo>
                  <a:lnTo>
                    <a:pt x="55" y="18"/>
                  </a:lnTo>
                  <a:lnTo>
                    <a:pt x="58" y="18"/>
                  </a:lnTo>
                  <a:lnTo>
                    <a:pt x="57" y="15"/>
                  </a:lnTo>
                  <a:lnTo>
                    <a:pt x="54" y="17"/>
                  </a:lnTo>
                  <a:lnTo>
                    <a:pt x="50" y="18"/>
                  </a:lnTo>
                  <a:lnTo>
                    <a:pt x="55" y="23"/>
                  </a:lnTo>
                  <a:lnTo>
                    <a:pt x="57" y="21"/>
                  </a:lnTo>
                  <a:lnTo>
                    <a:pt x="54" y="21"/>
                  </a:lnTo>
                  <a:lnTo>
                    <a:pt x="54" y="24"/>
                  </a:lnTo>
                  <a:lnTo>
                    <a:pt x="57" y="26"/>
                  </a:lnTo>
                  <a:lnTo>
                    <a:pt x="63" y="27"/>
                  </a:lnTo>
                  <a:lnTo>
                    <a:pt x="63" y="21"/>
                  </a:lnTo>
                  <a:lnTo>
                    <a:pt x="57" y="21"/>
                  </a:lnTo>
                  <a:lnTo>
                    <a:pt x="57" y="24"/>
                  </a:lnTo>
                  <a:lnTo>
                    <a:pt x="59" y="24"/>
                  </a:lnTo>
                  <a:lnTo>
                    <a:pt x="59" y="22"/>
                  </a:lnTo>
                  <a:lnTo>
                    <a:pt x="45" y="22"/>
                  </a:lnTo>
                  <a:lnTo>
                    <a:pt x="45" y="30"/>
                  </a:lnTo>
                  <a:lnTo>
                    <a:pt x="53" y="30"/>
                  </a:lnTo>
                  <a:lnTo>
                    <a:pt x="53" y="26"/>
                  </a:lnTo>
                  <a:lnTo>
                    <a:pt x="50" y="26"/>
                  </a:lnTo>
                  <a:lnTo>
                    <a:pt x="50" y="27"/>
                  </a:lnTo>
                  <a:lnTo>
                    <a:pt x="53" y="27"/>
                  </a:lnTo>
                  <a:lnTo>
                    <a:pt x="52" y="24"/>
                  </a:lnTo>
                  <a:lnTo>
                    <a:pt x="49" y="26"/>
                  </a:lnTo>
                  <a:lnTo>
                    <a:pt x="50" y="32"/>
                  </a:lnTo>
                  <a:lnTo>
                    <a:pt x="53" y="32"/>
                  </a:lnTo>
                  <a:lnTo>
                    <a:pt x="53" y="28"/>
                  </a:lnTo>
                  <a:lnTo>
                    <a:pt x="50" y="28"/>
                  </a:lnTo>
                  <a:lnTo>
                    <a:pt x="50" y="30"/>
                  </a:lnTo>
                  <a:lnTo>
                    <a:pt x="53" y="30"/>
                  </a:lnTo>
                  <a:lnTo>
                    <a:pt x="53" y="27"/>
                  </a:lnTo>
                  <a:lnTo>
                    <a:pt x="49" y="27"/>
                  </a:lnTo>
                  <a:lnTo>
                    <a:pt x="49" y="31"/>
                  </a:lnTo>
                  <a:lnTo>
                    <a:pt x="52" y="31"/>
                  </a:lnTo>
                  <a:lnTo>
                    <a:pt x="50" y="28"/>
                  </a:lnTo>
                  <a:lnTo>
                    <a:pt x="49" y="30"/>
                  </a:lnTo>
                  <a:lnTo>
                    <a:pt x="44" y="34"/>
                  </a:lnTo>
                  <a:lnTo>
                    <a:pt x="50" y="36"/>
                  </a:lnTo>
                  <a:lnTo>
                    <a:pt x="54" y="37"/>
                  </a:lnTo>
                  <a:lnTo>
                    <a:pt x="54" y="34"/>
                  </a:lnTo>
                  <a:lnTo>
                    <a:pt x="53" y="31"/>
                  </a:lnTo>
                  <a:lnTo>
                    <a:pt x="52" y="32"/>
                  </a:lnTo>
                  <a:lnTo>
                    <a:pt x="46" y="36"/>
                  </a:lnTo>
                  <a:lnTo>
                    <a:pt x="53" y="39"/>
                  </a:lnTo>
                  <a:lnTo>
                    <a:pt x="58" y="40"/>
                  </a:lnTo>
                  <a:lnTo>
                    <a:pt x="58" y="34"/>
                  </a:lnTo>
                  <a:lnTo>
                    <a:pt x="57" y="34"/>
                  </a:lnTo>
                  <a:lnTo>
                    <a:pt x="52" y="35"/>
                  </a:lnTo>
                  <a:lnTo>
                    <a:pt x="52" y="37"/>
                  </a:lnTo>
                  <a:lnTo>
                    <a:pt x="52" y="35"/>
                  </a:lnTo>
                  <a:lnTo>
                    <a:pt x="46" y="35"/>
                  </a:lnTo>
                  <a:lnTo>
                    <a:pt x="46" y="43"/>
                  </a:lnTo>
                  <a:lnTo>
                    <a:pt x="50" y="43"/>
                  </a:lnTo>
                  <a:lnTo>
                    <a:pt x="50" y="39"/>
                  </a:lnTo>
                  <a:lnTo>
                    <a:pt x="48" y="39"/>
                  </a:lnTo>
                  <a:lnTo>
                    <a:pt x="48" y="45"/>
                  </a:lnTo>
                  <a:lnTo>
                    <a:pt x="52" y="45"/>
                  </a:lnTo>
                  <a:lnTo>
                    <a:pt x="52" y="41"/>
                  </a:lnTo>
                  <a:lnTo>
                    <a:pt x="49" y="41"/>
                  </a:lnTo>
                  <a:lnTo>
                    <a:pt x="49" y="46"/>
                  </a:lnTo>
                  <a:lnTo>
                    <a:pt x="53" y="46"/>
                  </a:lnTo>
                  <a:lnTo>
                    <a:pt x="53" y="43"/>
                  </a:lnTo>
                  <a:lnTo>
                    <a:pt x="52" y="40"/>
                  </a:lnTo>
                  <a:lnTo>
                    <a:pt x="48" y="44"/>
                  </a:lnTo>
                  <a:lnTo>
                    <a:pt x="48" y="52"/>
                  </a:lnTo>
                  <a:lnTo>
                    <a:pt x="53" y="52"/>
                  </a:lnTo>
                  <a:lnTo>
                    <a:pt x="53" y="48"/>
                  </a:lnTo>
                  <a:lnTo>
                    <a:pt x="50" y="48"/>
                  </a:lnTo>
                  <a:lnTo>
                    <a:pt x="50" y="49"/>
                  </a:lnTo>
                  <a:lnTo>
                    <a:pt x="53" y="49"/>
                  </a:lnTo>
                  <a:lnTo>
                    <a:pt x="53" y="46"/>
                  </a:lnTo>
                  <a:lnTo>
                    <a:pt x="46" y="46"/>
                  </a:lnTo>
                  <a:lnTo>
                    <a:pt x="46" y="52"/>
                  </a:lnTo>
                  <a:lnTo>
                    <a:pt x="49" y="54"/>
                  </a:lnTo>
                  <a:lnTo>
                    <a:pt x="49" y="56"/>
                  </a:lnTo>
                  <a:lnTo>
                    <a:pt x="53" y="56"/>
                  </a:lnTo>
                  <a:lnTo>
                    <a:pt x="53" y="52"/>
                  </a:lnTo>
                  <a:lnTo>
                    <a:pt x="50" y="52"/>
                  </a:lnTo>
                  <a:lnTo>
                    <a:pt x="50" y="53"/>
                  </a:lnTo>
                  <a:lnTo>
                    <a:pt x="53" y="53"/>
                  </a:lnTo>
                  <a:lnTo>
                    <a:pt x="53" y="50"/>
                  </a:lnTo>
                  <a:lnTo>
                    <a:pt x="49" y="52"/>
                  </a:lnTo>
                  <a:lnTo>
                    <a:pt x="49" y="58"/>
                  </a:lnTo>
                  <a:lnTo>
                    <a:pt x="53" y="59"/>
                  </a:lnTo>
                  <a:lnTo>
                    <a:pt x="53" y="53"/>
                  </a:lnTo>
                  <a:lnTo>
                    <a:pt x="49" y="53"/>
                  </a:lnTo>
                  <a:lnTo>
                    <a:pt x="41" y="61"/>
                  </a:lnTo>
                  <a:lnTo>
                    <a:pt x="52" y="61"/>
                  </a:lnTo>
                  <a:lnTo>
                    <a:pt x="52" y="57"/>
                  </a:lnTo>
                  <a:lnTo>
                    <a:pt x="49" y="57"/>
                  </a:lnTo>
                  <a:lnTo>
                    <a:pt x="49" y="58"/>
                  </a:lnTo>
                  <a:lnTo>
                    <a:pt x="52" y="58"/>
                  </a:lnTo>
                  <a:lnTo>
                    <a:pt x="50" y="56"/>
                  </a:lnTo>
                  <a:lnTo>
                    <a:pt x="48" y="57"/>
                  </a:lnTo>
                  <a:lnTo>
                    <a:pt x="46" y="57"/>
                  </a:lnTo>
                  <a:lnTo>
                    <a:pt x="46" y="65"/>
                  </a:lnTo>
                  <a:lnTo>
                    <a:pt x="50" y="65"/>
                  </a:lnTo>
                  <a:lnTo>
                    <a:pt x="50" y="61"/>
                  </a:lnTo>
                  <a:lnTo>
                    <a:pt x="48" y="61"/>
                  </a:lnTo>
                  <a:lnTo>
                    <a:pt x="48" y="66"/>
                  </a:lnTo>
                  <a:lnTo>
                    <a:pt x="54" y="66"/>
                  </a:lnTo>
                  <a:lnTo>
                    <a:pt x="54" y="62"/>
                  </a:lnTo>
                  <a:lnTo>
                    <a:pt x="53" y="59"/>
                  </a:lnTo>
                  <a:lnTo>
                    <a:pt x="52" y="61"/>
                  </a:lnTo>
                  <a:lnTo>
                    <a:pt x="53" y="63"/>
                  </a:lnTo>
                  <a:lnTo>
                    <a:pt x="53" y="61"/>
                  </a:lnTo>
                  <a:lnTo>
                    <a:pt x="49" y="62"/>
                  </a:lnTo>
                  <a:lnTo>
                    <a:pt x="48" y="69"/>
                  </a:lnTo>
                  <a:lnTo>
                    <a:pt x="50" y="70"/>
                  </a:lnTo>
                  <a:lnTo>
                    <a:pt x="52" y="66"/>
                  </a:lnTo>
                  <a:lnTo>
                    <a:pt x="49" y="66"/>
                  </a:lnTo>
                  <a:lnTo>
                    <a:pt x="49" y="69"/>
                  </a:lnTo>
                  <a:lnTo>
                    <a:pt x="52" y="71"/>
                  </a:lnTo>
                  <a:lnTo>
                    <a:pt x="53" y="69"/>
                  </a:lnTo>
                  <a:lnTo>
                    <a:pt x="53" y="66"/>
                  </a:lnTo>
                  <a:lnTo>
                    <a:pt x="49" y="66"/>
                  </a:lnTo>
                  <a:lnTo>
                    <a:pt x="49" y="70"/>
                  </a:lnTo>
                  <a:lnTo>
                    <a:pt x="52" y="70"/>
                  </a:lnTo>
                  <a:lnTo>
                    <a:pt x="50" y="67"/>
                  </a:lnTo>
                  <a:lnTo>
                    <a:pt x="48" y="69"/>
                  </a:lnTo>
                  <a:lnTo>
                    <a:pt x="49" y="75"/>
                  </a:lnTo>
                  <a:lnTo>
                    <a:pt x="52" y="75"/>
                  </a:lnTo>
                  <a:lnTo>
                    <a:pt x="52" y="71"/>
                  </a:lnTo>
                  <a:lnTo>
                    <a:pt x="50" y="74"/>
                  </a:lnTo>
                  <a:lnTo>
                    <a:pt x="53" y="76"/>
                  </a:lnTo>
                  <a:lnTo>
                    <a:pt x="53" y="78"/>
                  </a:lnTo>
                  <a:lnTo>
                    <a:pt x="57" y="78"/>
                  </a:lnTo>
                  <a:lnTo>
                    <a:pt x="57" y="74"/>
                  </a:lnTo>
                  <a:lnTo>
                    <a:pt x="57" y="78"/>
                  </a:lnTo>
                  <a:lnTo>
                    <a:pt x="62" y="79"/>
                  </a:lnTo>
                  <a:lnTo>
                    <a:pt x="66" y="79"/>
                  </a:lnTo>
                  <a:lnTo>
                    <a:pt x="66" y="75"/>
                  </a:lnTo>
                  <a:lnTo>
                    <a:pt x="63" y="75"/>
                  </a:lnTo>
                  <a:lnTo>
                    <a:pt x="63" y="80"/>
                  </a:lnTo>
                  <a:lnTo>
                    <a:pt x="68" y="80"/>
                  </a:lnTo>
                  <a:lnTo>
                    <a:pt x="68" y="76"/>
                  </a:lnTo>
                  <a:lnTo>
                    <a:pt x="66" y="76"/>
                  </a:lnTo>
                  <a:lnTo>
                    <a:pt x="66" y="78"/>
                  </a:lnTo>
                  <a:lnTo>
                    <a:pt x="68" y="78"/>
                  </a:lnTo>
                  <a:lnTo>
                    <a:pt x="68" y="75"/>
                  </a:lnTo>
                  <a:lnTo>
                    <a:pt x="67" y="75"/>
                  </a:lnTo>
                  <a:lnTo>
                    <a:pt x="67" y="81"/>
                  </a:lnTo>
                  <a:lnTo>
                    <a:pt x="75" y="83"/>
                  </a:lnTo>
                  <a:lnTo>
                    <a:pt x="75" y="79"/>
                  </a:lnTo>
                  <a:lnTo>
                    <a:pt x="72" y="79"/>
                  </a:lnTo>
                  <a:lnTo>
                    <a:pt x="72" y="80"/>
                  </a:lnTo>
                  <a:lnTo>
                    <a:pt x="75" y="80"/>
                  </a:lnTo>
                  <a:lnTo>
                    <a:pt x="75" y="78"/>
                  </a:lnTo>
                  <a:lnTo>
                    <a:pt x="70" y="78"/>
                  </a:lnTo>
                  <a:lnTo>
                    <a:pt x="70" y="81"/>
                  </a:lnTo>
                  <a:lnTo>
                    <a:pt x="72" y="81"/>
                  </a:lnTo>
                  <a:lnTo>
                    <a:pt x="72" y="79"/>
                  </a:lnTo>
                  <a:lnTo>
                    <a:pt x="63" y="79"/>
                  </a:lnTo>
                  <a:lnTo>
                    <a:pt x="61" y="81"/>
                  </a:lnTo>
                  <a:lnTo>
                    <a:pt x="61" y="84"/>
                  </a:lnTo>
                  <a:lnTo>
                    <a:pt x="63" y="84"/>
                  </a:lnTo>
                  <a:lnTo>
                    <a:pt x="62" y="81"/>
                  </a:lnTo>
                  <a:lnTo>
                    <a:pt x="59" y="83"/>
                  </a:lnTo>
                  <a:lnTo>
                    <a:pt x="58" y="83"/>
                  </a:lnTo>
                  <a:lnTo>
                    <a:pt x="58" y="89"/>
                  </a:lnTo>
                  <a:lnTo>
                    <a:pt x="59" y="91"/>
                  </a:lnTo>
                  <a:lnTo>
                    <a:pt x="62" y="92"/>
                  </a:lnTo>
                  <a:lnTo>
                    <a:pt x="63" y="88"/>
                  </a:lnTo>
                  <a:lnTo>
                    <a:pt x="61" y="88"/>
                  </a:lnTo>
                  <a:lnTo>
                    <a:pt x="61" y="94"/>
                  </a:lnTo>
                  <a:lnTo>
                    <a:pt x="65" y="94"/>
                  </a:lnTo>
                  <a:lnTo>
                    <a:pt x="65" y="91"/>
                  </a:lnTo>
                  <a:lnTo>
                    <a:pt x="62" y="91"/>
                  </a:lnTo>
                  <a:lnTo>
                    <a:pt x="62" y="92"/>
                  </a:lnTo>
                  <a:lnTo>
                    <a:pt x="65" y="92"/>
                  </a:lnTo>
                  <a:lnTo>
                    <a:pt x="63" y="89"/>
                  </a:lnTo>
                  <a:lnTo>
                    <a:pt x="61" y="91"/>
                  </a:lnTo>
                  <a:lnTo>
                    <a:pt x="59" y="91"/>
                  </a:lnTo>
                  <a:lnTo>
                    <a:pt x="59" y="96"/>
                  </a:lnTo>
                  <a:lnTo>
                    <a:pt x="62" y="98"/>
                  </a:lnTo>
                  <a:lnTo>
                    <a:pt x="63" y="96"/>
                  </a:lnTo>
                  <a:lnTo>
                    <a:pt x="61" y="96"/>
                  </a:lnTo>
                  <a:lnTo>
                    <a:pt x="61" y="101"/>
                  </a:lnTo>
                  <a:lnTo>
                    <a:pt x="65" y="101"/>
                  </a:lnTo>
                  <a:lnTo>
                    <a:pt x="65" y="97"/>
                  </a:lnTo>
                  <a:lnTo>
                    <a:pt x="63" y="94"/>
                  </a:lnTo>
                  <a:lnTo>
                    <a:pt x="61" y="97"/>
                  </a:lnTo>
                  <a:lnTo>
                    <a:pt x="61" y="100"/>
                  </a:lnTo>
                  <a:lnTo>
                    <a:pt x="63" y="100"/>
                  </a:lnTo>
                  <a:lnTo>
                    <a:pt x="63" y="97"/>
                  </a:lnTo>
                  <a:lnTo>
                    <a:pt x="61" y="97"/>
                  </a:lnTo>
                  <a:lnTo>
                    <a:pt x="59" y="103"/>
                  </a:lnTo>
                  <a:lnTo>
                    <a:pt x="62" y="105"/>
                  </a:lnTo>
                  <a:lnTo>
                    <a:pt x="65" y="105"/>
                  </a:lnTo>
                  <a:lnTo>
                    <a:pt x="65" y="101"/>
                  </a:lnTo>
                  <a:lnTo>
                    <a:pt x="63" y="98"/>
                  </a:lnTo>
                  <a:lnTo>
                    <a:pt x="61" y="100"/>
                  </a:lnTo>
                  <a:lnTo>
                    <a:pt x="57" y="101"/>
                  </a:lnTo>
                  <a:lnTo>
                    <a:pt x="62" y="106"/>
                  </a:lnTo>
                  <a:lnTo>
                    <a:pt x="63" y="103"/>
                  </a:lnTo>
                  <a:lnTo>
                    <a:pt x="61" y="103"/>
                  </a:lnTo>
                  <a:lnTo>
                    <a:pt x="61" y="106"/>
                  </a:lnTo>
                  <a:lnTo>
                    <a:pt x="63" y="109"/>
                  </a:lnTo>
                  <a:lnTo>
                    <a:pt x="65" y="106"/>
                  </a:lnTo>
                  <a:lnTo>
                    <a:pt x="63" y="103"/>
                  </a:lnTo>
                  <a:lnTo>
                    <a:pt x="61" y="105"/>
                  </a:lnTo>
                  <a:lnTo>
                    <a:pt x="59" y="105"/>
                  </a:lnTo>
                  <a:lnTo>
                    <a:pt x="59" y="113"/>
                  </a:lnTo>
                  <a:lnTo>
                    <a:pt x="65" y="113"/>
                  </a:lnTo>
                  <a:lnTo>
                    <a:pt x="65" y="109"/>
                  </a:lnTo>
                  <a:lnTo>
                    <a:pt x="63" y="106"/>
                  </a:lnTo>
                  <a:lnTo>
                    <a:pt x="59" y="110"/>
                  </a:lnTo>
                  <a:lnTo>
                    <a:pt x="59" y="116"/>
                  </a:lnTo>
                  <a:lnTo>
                    <a:pt x="63" y="116"/>
                  </a:lnTo>
                  <a:lnTo>
                    <a:pt x="63" y="113"/>
                  </a:lnTo>
                  <a:lnTo>
                    <a:pt x="61" y="113"/>
                  </a:lnTo>
                  <a:lnTo>
                    <a:pt x="61" y="116"/>
                  </a:lnTo>
                  <a:lnTo>
                    <a:pt x="62" y="118"/>
                  </a:lnTo>
                  <a:lnTo>
                    <a:pt x="65" y="119"/>
                  </a:lnTo>
                  <a:lnTo>
                    <a:pt x="66" y="115"/>
                  </a:lnTo>
                  <a:lnTo>
                    <a:pt x="65" y="113"/>
                  </a:lnTo>
                  <a:lnTo>
                    <a:pt x="62" y="114"/>
                  </a:lnTo>
                  <a:lnTo>
                    <a:pt x="55" y="116"/>
                  </a:lnTo>
                  <a:lnTo>
                    <a:pt x="62" y="120"/>
                  </a:lnTo>
                  <a:lnTo>
                    <a:pt x="65" y="122"/>
                  </a:lnTo>
                  <a:lnTo>
                    <a:pt x="66" y="118"/>
                  </a:lnTo>
                  <a:lnTo>
                    <a:pt x="63" y="118"/>
                  </a:lnTo>
                  <a:lnTo>
                    <a:pt x="63" y="119"/>
                  </a:lnTo>
                  <a:lnTo>
                    <a:pt x="66" y="119"/>
                  </a:lnTo>
                  <a:lnTo>
                    <a:pt x="65" y="116"/>
                  </a:lnTo>
                  <a:lnTo>
                    <a:pt x="57" y="124"/>
                  </a:lnTo>
                  <a:lnTo>
                    <a:pt x="66" y="124"/>
                  </a:lnTo>
                  <a:lnTo>
                    <a:pt x="66" y="120"/>
                  </a:lnTo>
                  <a:lnTo>
                    <a:pt x="63" y="120"/>
                  </a:lnTo>
                  <a:lnTo>
                    <a:pt x="63" y="122"/>
                  </a:lnTo>
                  <a:lnTo>
                    <a:pt x="66" y="122"/>
                  </a:lnTo>
                  <a:lnTo>
                    <a:pt x="65" y="119"/>
                  </a:lnTo>
                  <a:lnTo>
                    <a:pt x="57" y="127"/>
                  </a:lnTo>
                  <a:lnTo>
                    <a:pt x="66" y="127"/>
                  </a:lnTo>
                  <a:lnTo>
                    <a:pt x="66" y="123"/>
                  </a:lnTo>
                  <a:lnTo>
                    <a:pt x="63" y="123"/>
                  </a:lnTo>
                  <a:lnTo>
                    <a:pt x="63" y="129"/>
                  </a:lnTo>
                  <a:lnTo>
                    <a:pt x="67" y="129"/>
                  </a:lnTo>
                  <a:lnTo>
                    <a:pt x="67" y="126"/>
                  </a:lnTo>
                  <a:lnTo>
                    <a:pt x="66" y="129"/>
                  </a:lnTo>
                  <a:lnTo>
                    <a:pt x="68" y="131"/>
                  </a:lnTo>
                  <a:lnTo>
                    <a:pt x="74" y="131"/>
                  </a:lnTo>
                  <a:lnTo>
                    <a:pt x="74" y="127"/>
                  </a:lnTo>
                  <a:lnTo>
                    <a:pt x="71" y="127"/>
                  </a:lnTo>
                  <a:lnTo>
                    <a:pt x="71" y="128"/>
                  </a:lnTo>
                  <a:lnTo>
                    <a:pt x="74" y="128"/>
                  </a:lnTo>
                  <a:lnTo>
                    <a:pt x="72" y="126"/>
                  </a:lnTo>
                  <a:lnTo>
                    <a:pt x="70" y="127"/>
                  </a:lnTo>
                  <a:lnTo>
                    <a:pt x="71" y="133"/>
                  </a:lnTo>
                  <a:lnTo>
                    <a:pt x="75" y="133"/>
                  </a:lnTo>
                  <a:lnTo>
                    <a:pt x="75" y="129"/>
                  </a:lnTo>
                  <a:lnTo>
                    <a:pt x="72" y="129"/>
                  </a:lnTo>
                  <a:lnTo>
                    <a:pt x="72" y="132"/>
                  </a:lnTo>
                  <a:lnTo>
                    <a:pt x="75" y="132"/>
                  </a:lnTo>
                  <a:lnTo>
                    <a:pt x="74" y="129"/>
                  </a:lnTo>
                  <a:lnTo>
                    <a:pt x="68" y="135"/>
                  </a:lnTo>
                  <a:lnTo>
                    <a:pt x="72" y="137"/>
                  </a:lnTo>
                  <a:lnTo>
                    <a:pt x="75" y="138"/>
                  </a:lnTo>
                  <a:lnTo>
                    <a:pt x="76" y="135"/>
                  </a:lnTo>
                  <a:lnTo>
                    <a:pt x="75" y="132"/>
                  </a:lnTo>
                  <a:lnTo>
                    <a:pt x="72" y="133"/>
                  </a:lnTo>
                  <a:lnTo>
                    <a:pt x="71" y="133"/>
                  </a:lnTo>
                  <a:lnTo>
                    <a:pt x="71" y="140"/>
                  </a:lnTo>
                  <a:lnTo>
                    <a:pt x="75" y="144"/>
                  </a:lnTo>
                  <a:lnTo>
                    <a:pt x="76" y="141"/>
                  </a:lnTo>
                  <a:lnTo>
                    <a:pt x="76" y="138"/>
                  </a:lnTo>
                  <a:lnTo>
                    <a:pt x="72" y="138"/>
                  </a:lnTo>
                  <a:lnTo>
                    <a:pt x="72" y="142"/>
                  </a:lnTo>
                  <a:lnTo>
                    <a:pt x="75" y="142"/>
                  </a:lnTo>
                  <a:lnTo>
                    <a:pt x="75" y="140"/>
                  </a:lnTo>
                  <a:lnTo>
                    <a:pt x="65" y="140"/>
                  </a:lnTo>
                  <a:lnTo>
                    <a:pt x="71" y="145"/>
                  </a:lnTo>
                  <a:lnTo>
                    <a:pt x="72" y="146"/>
                  </a:lnTo>
                  <a:lnTo>
                    <a:pt x="74" y="144"/>
                  </a:lnTo>
                  <a:lnTo>
                    <a:pt x="71" y="144"/>
                  </a:lnTo>
                  <a:lnTo>
                    <a:pt x="71" y="149"/>
                  </a:lnTo>
                  <a:lnTo>
                    <a:pt x="75" y="149"/>
                  </a:lnTo>
                  <a:lnTo>
                    <a:pt x="75" y="145"/>
                  </a:lnTo>
                  <a:lnTo>
                    <a:pt x="72" y="145"/>
                  </a:lnTo>
                  <a:lnTo>
                    <a:pt x="72" y="146"/>
                  </a:lnTo>
                  <a:lnTo>
                    <a:pt x="75" y="146"/>
                  </a:lnTo>
                  <a:lnTo>
                    <a:pt x="74" y="144"/>
                  </a:lnTo>
                  <a:lnTo>
                    <a:pt x="68" y="149"/>
                  </a:lnTo>
                  <a:lnTo>
                    <a:pt x="72" y="151"/>
                  </a:lnTo>
                  <a:lnTo>
                    <a:pt x="75" y="153"/>
                  </a:lnTo>
                  <a:lnTo>
                    <a:pt x="76" y="149"/>
                  </a:lnTo>
                  <a:lnTo>
                    <a:pt x="76" y="146"/>
                  </a:lnTo>
                  <a:lnTo>
                    <a:pt x="71" y="146"/>
                  </a:lnTo>
                  <a:lnTo>
                    <a:pt x="71" y="151"/>
                  </a:lnTo>
                  <a:lnTo>
                    <a:pt x="74" y="154"/>
                  </a:lnTo>
                  <a:lnTo>
                    <a:pt x="75" y="151"/>
                  </a:lnTo>
                  <a:lnTo>
                    <a:pt x="75" y="149"/>
                  </a:lnTo>
                  <a:lnTo>
                    <a:pt x="72" y="149"/>
                  </a:lnTo>
                  <a:lnTo>
                    <a:pt x="65" y="157"/>
                  </a:lnTo>
                  <a:lnTo>
                    <a:pt x="76" y="157"/>
                  </a:lnTo>
                  <a:lnTo>
                    <a:pt x="76" y="153"/>
                  </a:lnTo>
                  <a:lnTo>
                    <a:pt x="74" y="153"/>
                  </a:lnTo>
                  <a:lnTo>
                    <a:pt x="74" y="154"/>
                  </a:lnTo>
                  <a:lnTo>
                    <a:pt x="76" y="154"/>
                  </a:lnTo>
                  <a:lnTo>
                    <a:pt x="76" y="151"/>
                  </a:lnTo>
                  <a:lnTo>
                    <a:pt x="71" y="151"/>
                  </a:lnTo>
                  <a:lnTo>
                    <a:pt x="71" y="155"/>
                  </a:lnTo>
                  <a:lnTo>
                    <a:pt x="74" y="155"/>
                  </a:lnTo>
                  <a:lnTo>
                    <a:pt x="74" y="153"/>
                  </a:lnTo>
                  <a:lnTo>
                    <a:pt x="68" y="153"/>
                  </a:lnTo>
                  <a:lnTo>
                    <a:pt x="68" y="157"/>
                  </a:lnTo>
                  <a:lnTo>
                    <a:pt x="71" y="157"/>
                  </a:lnTo>
                  <a:lnTo>
                    <a:pt x="71" y="154"/>
                  </a:lnTo>
                  <a:lnTo>
                    <a:pt x="61" y="155"/>
                  </a:lnTo>
                  <a:lnTo>
                    <a:pt x="61" y="162"/>
                  </a:lnTo>
                  <a:lnTo>
                    <a:pt x="63" y="162"/>
                  </a:lnTo>
                  <a:lnTo>
                    <a:pt x="63" y="158"/>
                  </a:lnTo>
                  <a:lnTo>
                    <a:pt x="61" y="158"/>
                  </a:lnTo>
                  <a:lnTo>
                    <a:pt x="61" y="160"/>
                  </a:lnTo>
                  <a:lnTo>
                    <a:pt x="63" y="160"/>
                  </a:lnTo>
                  <a:lnTo>
                    <a:pt x="63" y="158"/>
                  </a:lnTo>
                  <a:lnTo>
                    <a:pt x="54" y="158"/>
                  </a:lnTo>
                  <a:lnTo>
                    <a:pt x="50" y="162"/>
                  </a:lnTo>
                  <a:lnTo>
                    <a:pt x="54" y="166"/>
                  </a:lnTo>
                  <a:lnTo>
                    <a:pt x="55" y="163"/>
                  </a:lnTo>
                  <a:lnTo>
                    <a:pt x="53" y="163"/>
                  </a:lnTo>
                  <a:lnTo>
                    <a:pt x="53" y="168"/>
                  </a:lnTo>
                  <a:lnTo>
                    <a:pt x="57" y="168"/>
                  </a:lnTo>
                  <a:lnTo>
                    <a:pt x="57" y="164"/>
                  </a:lnTo>
                  <a:lnTo>
                    <a:pt x="55" y="162"/>
                  </a:lnTo>
                  <a:lnTo>
                    <a:pt x="53" y="163"/>
                  </a:lnTo>
                  <a:lnTo>
                    <a:pt x="54" y="166"/>
                  </a:lnTo>
                  <a:lnTo>
                    <a:pt x="54" y="163"/>
                  </a:lnTo>
                  <a:lnTo>
                    <a:pt x="48" y="164"/>
                  </a:lnTo>
                  <a:lnTo>
                    <a:pt x="41" y="164"/>
                  </a:lnTo>
                  <a:lnTo>
                    <a:pt x="48" y="171"/>
                  </a:lnTo>
                  <a:lnTo>
                    <a:pt x="49" y="168"/>
                  </a:lnTo>
                  <a:lnTo>
                    <a:pt x="46" y="168"/>
                  </a:lnTo>
                  <a:lnTo>
                    <a:pt x="46" y="171"/>
                  </a:lnTo>
                  <a:lnTo>
                    <a:pt x="49" y="171"/>
                  </a:lnTo>
                  <a:lnTo>
                    <a:pt x="48" y="168"/>
                  </a:lnTo>
                  <a:lnTo>
                    <a:pt x="45" y="170"/>
                  </a:lnTo>
                  <a:lnTo>
                    <a:pt x="44" y="170"/>
                  </a:lnTo>
                  <a:lnTo>
                    <a:pt x="44" y="177"/>
                  </a:lnTo>
                  <a:lnTo>
                    <a:pt x="50" y="177"/>
                  </a:lnTo>
                  <a:lnTo>
                    <a:pt x="50" y="173"/>
                  </a:lnTo>
                  <a:lnTo>
                    <a:pt x="49" y="176"/>
                  </a:lnTo>
                  <a:lnTo>
                    <a:pt x="50" y="177"/>
                  </a:lnTo>
                  <a:lnTo>
                    <a:pt x="52" y="175"/>
                  </a:lnTo>
                  <a:lnTo>
                    <a:pt x="49" y="175"/>
                  </a:lnTo>
                  <a:lnTo>
                    <a:pt x="49" y="181"/>
                  </a:lnTo>
                  <a:lnTo>
                    <a:pt x="53" y="181"/>
                  </a:lnTo>
                  <a:lnTo>
                    <a:pt x="53" y="177"/>
                  </a:lnTo>
                  <a:lnTo>
                    <a:pt x="52" y="175"/>
                  </a:lnTo>
                  <a:lnTo>
                    <a:pt x="49" y="176"/>
                  </a:lnTo>
                  <a:lnTo>
                    <a:pt x="50" y="179"/>
                  </a:lnTo>
                  <a:lnTo>
                    <a:pt x="50" y="176"/>
                  </a:lnTo>
                  <a:lnTo>
                    <a:pt x="46" y="177"/>
                  </a:lnTo>
                  <a:lnTo>
                    <a:pt x="45" y="177"/>
                  </a:lnTo>
                  <a:lnTo>
                    <a:pt x="44" y="179"/>
                  </a:lnTo>
                  <a:lnTo>
                    <a:pt x="45" y="181"/>
                  </a:lnTo>
                  <a:lnTo>
                    <a:pt x="45" y="179"/>
                  </a:lnTo>
                  <a:lnTo>
                    <a:pt x="41" y="179"/>
                  </a:lnTo>
                  <a:lnTo>
                    <a:pt x="41" y="184"/>
                  </a:lnTo>
                  <a:lnTo>
                    <a:pt x="45" y="188"/>
                  </a:lnTo>
                  <a:lnTo>
                    <a:pt x="46" y="185"/>
                  </a:lnTo>
                  <a:lnTo>
                    <a:pt x="45" y="183"/>
                  </a:lnTo>
                  <a:lnTo>
                    <a:pt x="43" y="184"/>
                  </a:lnTo>
                  <a:lnTo>
                    <a:pt x="39" y="185"/>
                  </a:lnTo>
                  <a:lnTo>
                    <a:pt x="44" y="190"/>
                  </a:lnTo>
                  <a:lnTo>
                    <a:pt x="45" y="188"/>
                  </a:lnTo>
                  <a:lnTo>
                    <a:pt x="45" y="185"/>
                  </a:lnTo>
                  <a:lnTo>
                    <a:pt x="40" y="185"/>
                  </a:lnTo>
                  <a:lnTo>
                    <a:pt x="40" y="189"/>
                  </a:lnTo>
                  <a:lnTo>
                    <a:pt x="43" y="189"/>
                  </a:lnTo>
                  <a:lnTo>
                    <a:pt x="43" y="186"/>
                  </a:lnTo>
                  <a:lnTo>
                    <a:pt x="39" y="188"/>
                  </a:lnTo>
                  <a:lnTo>
                    <a:pt x="39" y="190"/>
                  </a:lnTo>
                  <a:lnTo>
                    <a:pt x="39" y="188"/>
                  </a:lnTo>
                  <a:lnTo>
                    <a:pt x="35" y="188"/>
                  </a:lnTo>
                  <a:lnTo>
                    <a:pt x="35" y="195"/>
                  </a:lnTo>
                  <a:lnTo>
                    <a:pt x="41" y="195"/>
                  </a:lnTo>
                  <a:lnTo>
                    <a:pt x="41" y="192"/>
                  </a:lnTo>
                  <a:lnTo>
                    <a:pt x="40" y="189"/>
                  </a:lnTo>
                  <a:lnTo>
                    <a:pt x="39" y="190"/>
                  </a:lnTo>
                  <a:lnTo>
                    <a:pt x="33" y="194"/>
                  </a:lnTo>
                  <a:lnTo>
                    <a:pt x="40" y="197"/>
                  </a:lnTo>
                  <a:lnTo>
                    <a:pt x="44" y="198"/>
                  </a:lnTo>
                  <a:lnTo>
                    <a:pt x="44" y="192"/>
                  </a:lnTo>
                  <a:lnTo>
                    <a:pt x="39" y="192"/>
                  </a:lnTo>
                  <a:lnTo>
                    <a:pt x="35" y="193"/>
                  </a:lnTo>
                  <a:lnTo>
                    <a:pt x="32" y="193"/>
                  </a:lnTo>
                  <a:lnTo>
                    <a:pt x="32" y="198"/>
                  </a:lnTo>
                  <a:lnTo>
                    <a:pt x="35" y="201"/>
                  </a:lnTo>
                  <a:lnTo>
                    <a:pt x="36" y="198"/>
                  </a:lnTo>
                  <a:lnTo>
                    <a:pt x="36" y="195"/>
                  </a:lnTo>
                  <a:lnTo>
                    <a:pt x="27" y="195"/>
                  </a:lnTo>
                  <a:lnTo>
                    <a:pt x="33" y="201"/>
                  </a:lnTo>
                  <a:lnTo>
                    <a:pt x="35" y="202"/>
                  </a:lnTo>
                  <a:lnTo>
                    <a:pt x="36" y="199"/>
                  </a:lnTo>
                  <a:lnTo>
                    <a:pt x="35" y="197"/>
                  </a:lnTo>
                  <a:lnTo>
                    <a:pt x="27" y="205"/>
                  </a:lnTo>
                  <a:lnTo>
                    <a:pt x="36" y="205"/>
                  </a:lnTo>
                  <a:lnTo>
                    <a:pt x="36" y="201"/>
                  </a:lnTo>
                  <a:lnTo>
                    <a:pt x="33" y="201"/>
                  </a:lnTo>
                  <a:lnTo>
                    <a:pt x="33" y="202"/>
                  </a:lnTo>
                  <a:lnTo>
                    <a:pt x="36" y="202"/>
                  </a:lnTo>
                  <a:lnTo>
                    <a:pt x="35" y="199"/>
                  </a:lnTo>
                  <a:lnTo>
                    <a:pt x="33" y="201"/>
                  </a:lnTo>
                  <a:lnTo>
                    <a:pt x="35" y="203"/>
                  </a:lnTo>
                  <a:lnTo>
                    <a:pt x="33" y="201"/>
                  </a:lnTo>
                  <a:lnTo>
                    <a:pt x="31" y="202"/>
                  </a:lnTo>
                  <a:lnTo>
                    <a:pt x="30" y="202"/>
                  </a:lnTo>
                  <a:lnTo>
                    <a:pt x="30" y="210"/>
                  </a:lnTo>
                  <a:lnTo>
                    <a:pt x="37" y="210"/>
                  </a:lnTo>
                  <a:lnTo>
                    <a:pt x="37" y="206"/>
                  </a:lnTo>
                  <a:lnTo>
                    <a:pt x="36" y="208"/>
                  </a:lnTo>
                  <a:lnTo>
                    <a:pt x="37" y="210"/>
                  </a:lnTo>
                  <a:lnTo>
                    <a:pt x="39" y="207"/>
                  </a:lnTo>
                  <a:lnTo>
                    <a:pt x="39" y="205"/>
                  </a:lnTo>
                  <a:lnTo>
                    <a:pt x="33" y="206"/>
                  </a:lnTo>
                  <a:lnTo>
                    <a:pt x="33" y="208"/>
                  </a:lnTo>
                  <a:lnTo>
                    <a:pt x="33" y="206"/>
                  </a:lnTo>
                  <a:lnTo>
                    <a:pt x="28" y="206"/>
                  </a:lnTo>
                  <a:lnTo>
                    <a:pt x="28" y="211"/>
                  </a:lnTo>
                  <a:lnTo>
                    <a:pt x="31" y="214"/>
                  </a:lnTo>
                  <a:lnTo>
                    <a:pt x="32" y="211"/>
                  </a:lnTo>
                  <a:lnTo>
                    <a:pt x="31" y="208"/>
                  </a:lnTo>
                  <a:lnTo>
                    <a:pt x="28" y="210"/>
                  </a:lnTo>
                  <a:lnTo>
                    <a:pt x="22" y="212"/>
                  </a:lnTo>
                  <a:lnTo>
                    <a:pt x="28" y="216"/>
                  </a:lnTo>
                  <a:lnTo>
                    <a:pt x="31" y="217"/>
                  </a:lnTo>
                  <a:lnTo>
                    <a:pt x="32" y="214"/>
                  </a:lnTo>
                  <a:lnTo>
                    <a:pt x="31" y="211"/>
                  </a:lnTo>
                  <a:lnTo>
                    <a:pt x="28" y="214"/>
                  </a:lnTo>
                  <a:lnTo>
                    <a:pt x="28" y="216"/>
                  </a:lnTo>
                  <a:lnTo>
                    <a:pt x="31" y="216"/>
                  </a:lnTo>
                  <a:lnTo>
                    <a:pt x="30" y="214"/>
                  </a:lnTo>
                  <a:lnTo>
                    <a:pt x="26" y="217"/>
                  </a:lnTo>
                  <a:lnTo>
                    <a:pt x="30" y="221"/>
                  </a:lnTo>
                  <a:lnTo>
                    <a:pt x="31" y="219"/>
                  </a:lnTo>
                  <a:lnTo>
                    <a:pt x="30" y="216"/>
                  </a:lnTo>
                  <a:lnTo>
                    <a:pt x="22" y="224"/>
                  </a:lnTo>
                  <a:lnTo>
                    <a:pt x="33" y="224"/>
                  </a:lnTo>
                  <a:lnTo>
                    <a:pt x="33" y="220"/>
                  </a:lnTo>
                  <a:lnTo>
                    <a:pt x="31" y="220"/>
                  </a:lnTo>
                  <a:lnTo>
                    <a:pt x="31" y="223"/>
                  </a:lnTo>
                  <a:lnTo>
                    <a:pt x="33" y="223"/>
                  </a:lnTo>
                  <a:lnTo>
                    <a:pt x="33" y="220"/>
                  </a:lnTo>
                  <a:lnTo>
                    <a:pt x="21" y="220"/>
                  </a:lnTo>
                  <a:lnTo>
                    <a:pt x="27" y="225"/>
                  </a:lnTo>
                  <a:lnTo>
                    <a:pt x="28" y="227"/>
                  </a:lnTo>
                  <a:lnTo>
                    <a:pt x="30" y="224"/>
                  </a:lnTo>
                  <a:lnTo>
                    <a:pt x="27" y="224"/>
                  </a:lnTo>
                  <a:lnTo>
                    <a:pt x="27" y="229"/>
                  </a:lnTo>
                  <a:lnTo>
                    <a:pt x="31" y="229"/>
                  </a:lnTo>
                  <a:lnTo>
                    <a:pt x="31" y="225"/>
                  </a:lnTo>
                  <a:lnTo>
                    <a:pt x="28" y="225"/>
                  </a:lnTo>
                  <a:lnTo>
                    <a:pt x="28" y="229"/>
                  </a:lnTo>
                  <a:lnTo>
                    <a:pt x="30" y="230"/>
                  </a:lnTo>
                  <a:lnTo>
                    <a:pt x="32" y="232"/>
                  </a:lnTo>
                  <a:lnTo>
                    <a:pt x="33" y="228"/>
                  </a:lnTo>
                  <a:lnTo>
                    <a:pt x="31" y="228"/>
                  </a:lnTo>
                  <a:lnTo>
                    <a:pt x="31" y="229"/>
                  </a:lnTo>
                  <a:lnTo>
                    <a:pt x="33" y="229"/>
                  </a:lnTo>
                  <a:lnTo>
                    <a:pt x="33" y="227"/>
                  </a:lnTo>
                  <a:lnTo>
                    <a:pt x="28" y="227"/>
                  </a:lnTo>
                  <a:lnTo>
                    <a:pt x="28" y="233"/>
                  </a:lnTo>
                  <a:lnTo>
                    <a:pt x="31" y="236"/>
                  </a:lnTo>
                  <a:lnTo>
                    <a:pt x="32" y="233"/>
                  </a:lnTo>
                  <a:lnTo>
                    <a:pt x="30" y="233"/>
                  </a:lnTo>
                  <a:lnTo>
                    <a:pt x="30" y="236"/>
                  </a:lnTo>
                  <a:lnTo>
                    <a:pt x="32" y="238"/>
                  </a:lnTo>
                  <a:lnTo>
                    <a:pt x="33" y="236"/>
                  </a:lnTo>
                  <a:lnTo>
                    <a:pt x="32" y="233"/>
                  </a:lnTo>
                  <a:lnTo>
                    <a:pt x="28" y="237"/>
                  </a:lnTo>
                  <a:lnTo>
                    <a:pt x="32" y="241"/>
                  </a:lnTo>
                  <a:lnTo>
                    <a:pt x="33" y="238"/>
                  </a:lnTo>
                  <a:lnTo>
                    <a:pt x="31" y="238"/>
                  </a:lnTo>
                  <a:lnTo>
                    <a:pt x="31" y="240"/>
                  </a:lnTo>
                  <a:lnTo>
                    <a:pt x="33" y="240"/>
                  </a:lnTo>
                  <a:lnTo>
                    <a:pt x="32" y="237"/>
                  </a:lnTo>
                  <a:lnTo>
                    <a:pt x="26" y="243"/>
                  </a:lnTo>
                  <a:lnTo>
                    <a:pt x="39" y="246"/>
                  </a:lnTo>
                  <a:lnTo>
                    <a:pt x="39" y="242"/>
                  </a:lnTo>
                  <a:lnTo>
                    <a:pt x="37" y="240"/>
                  </a:lnTo>
                  <a:lnTo>
                    <a:pt x="35" y="241"/>
                  </a:lnTo>
                  <a:lnTo>
                    <a:pt x="36" y="243"/>
                  </a:lnTo>
                  <a:lnTo>
                    <a:pt x="36" y="241"/>
                  </a:lnTo>
                  <a:lnTo>
                    <a:pt x="32" y="241"/>
                  </a:lnTo>
                  <a:lnTo>
                    <a:pt x="31" y="247"/>
                  </a:lnTo>
                  <a:lnTo>
                    <a:pt x="33" y="249"/>
                  </a:lnTo>
                  <a:lnTo>
                    <a:pt x="35" y="245"/>
                  </a:lnTo>
                  <a:lnTo>
                    <a:pt x="35" y="242"/>
                  </a:lnTo>
                  <a:lnTo>
                    <a:pt x="30" y="243"/>
                  </a:lnTo>
                  <a:lnTo>
                    <a:pt x="28" y="243"/>
                  </a:lnTo>
                  <a:lnTo>
                    <a:pt x="27" y="245"/>
                  </a:lnTo>
                  <a:lnTo>
                    <a:pt x="28" y="247"/>
                  </a:lnTo>
                  <a:lnTo>
                    <a:pt x="28" y="245"/>
                  </a:lnTo>
                  <a:lnTo>
                    <a:pt x="18" y="245"/>
                  </a:lnTo>
                  <a:lnTo>
                    <a:pt x="24" y="250"/>
                  </a:lnTo>
                  <a:lnTo>
                    <a:pt x="26" y="251"/>
                  </a:lnTo>
                  <a:lnTo>
                    <a:pt x="26" y="252"/>
                  </a:lnTo>
                  <a:lnTo>
                    <a:pt x="28" y="254"/>
                  </a:lnTo>
                  <a:lnTo>
                    <a:pt x="30" y="250"/>
                  </a:lnTo>
                  <a:lnTo>
                    <a:pt x="28" y="252"/>
                  </a:lnTo>
                  <a:lnTo>
                    <a:pt x="30" y="254"/>
                  </a:lnTo>
                  <a:lnTo>
                    <a:pt x="31" y="251"/>
                  </a:lnTo>
                  <a:lnTo>
                    <a:pt x="31" y="249"/>
                  </a:lnTo>
                  <a:lnTo>
                    <a:pt x="27" y="250"/>
                  </a:lnTo>
                  <a:lnTo>
                    <a:pt x="27" y="252"/>
                  </a:lnTo>
                  <a:lnTo>
                    <a:pt x="27" y="250"/>
                  </a:lnTo>
                  <a:lnTo>
                    <a:pt x="24" y="250"/>
                  </a:lnTo>
                  <a:lnTo>
                    <a:pt x="21" y="254"/>
                  </a:lnTo>
                  <a:lnTo>
                    <a:pt x="24" y="258"/>
                  </a:lnTo>
                  <a:lnTo>
                    <a:pt x="26" y="255"/>
                  </a:lnTo>
                  <a:lnTo>
                    <a:pt x="23" y="255"/>
                  </a:lnTo>
                  <a:lnTo>
                    <a:pt x="23" y="260"/>
                  </a:lnTo>
                  <a:lnTo>
                    <a:pt x="27" y="260"/>
                  </a:lnTo>
                  <a:lnTo>
                    <a:pt x="27" y="256"/>
                  </a:lnTo>
                  <a:lnTo>
                    <a:pt x="24" y="256"/>
                  </a:lnTo>
                  <a:lnTo>
                    <a:pt x="24" y="259"/>
                  </a:lnTo>
                  <a:lnTo>
                    <a:pt x="27" y="262"/>
                  </a:lnTo>
                  <a:lnTo>
                    <a:pt x="28" y="259"/>
                  </a:lnTo>
                  <a:lnTo>
                    <a:pt x="28" y="256"/>
                  </a:lnTo>
                  <a:lnTo>
                    <a:pt x="24" y="256"/>
                  </a:lnTo>
                  <a:lnTo>
                    <a:pt x="22" y="259"/>
                  </a:lnTo>
                  <a:lnTo>
                    <a:pt x="22" y="262"/>
                  </a:lnTo>
                  <a:lnTo>
                    <a:pt x="24" y="262"/>
                  </a:lnTo>
                  <a:lnTo>
                    <a:pt x="24" y="259"/>
                  </a:lnTo>
                  <a:lnTo>
                    <a:pt x="22" y="259"/>
                  </a:lnTo>
                  <a:lnTo>
                    <a:pt x="21" y="260"/>
                  </a:lnTo>
                  <a:lnTo>
                    <a:pt x="15" y="264"/>
                  </a:lnTo>
                  <a:lnTo>
                    <a:pt x="22" y="267"/>
                  </a:lnTo>
                  <a:lnTo>
                    <a:pt x="26" y="268"/>
                  </a:lnTo>
                  <a:lnTo>
                    <a:pt x="26" y="262"/>
                  </a:lnTo>
                  <a:lnTo>
                    <a:pt x="23" y="262"/>
                  </a:lnTo>
                  <a:lnTo>
                    <a:pt x="22" y="263"/>
                  </a:lnTo>
                  <a:lnTo>
                    <a:pt x="23" y="265"/>
                  </a:lnTo>
                  <a:lnTo>
                    <a:pt x="23" y="263"/>
                  </a:lnTo>
                  <a:lnTo>
                    <a:pt x="21" y="263"/>
                  </a:lnTo>
                  <a:lnTo>
                    <a:pt x="17" y="267"/>
                  </a:lnTo>
                  <a:lnTo>
                    <a:pt x="21" y="271"/>
                  </a:lnTo>
                  <a:lnTo>
                    <a:pt x="21" y="272"/>
                  </a:lnTo>
                  <a:lnTo>
                    <a:pt x="23" y="272"/>
                  </a:lnTo>
                  <a:lnTo>
                    <a:pt x="23" y="268"/>
                  </a:lnTo>
                  <a:lnTo>
                    <a:pt x="21" y="268"/>
                  </a:lnTo>
                  <a:lnTo>
                    <a:pt x="21" y="273"/>
                  </a:lnTo>
                  <a:lnTo>
                    <a:pt x="26" y="273"/>
                  </a:lnTo>
                  <a:lnTo>
                    <a:pt x="26" y="269"/>
                  </a:lnTo>
                  <a:lnTo>
                    <a:pt x="24" y="267"/>
                  </a:lnTo>
                  <a:lnTo>
                    <a:pt x="22" y="269"/>
                  </a:lnTo>
                  <a:lnTo>
                    <a:pt x="22" y="272"/>
                  </a:lnTo>
                  <a:lnTo>
                    <a:pt x="24" y="272"/>
                  </a:lnTo>
                  <a:lnTo>
                    <a:pt x="24" y="269"/>
                  </a:lnTo>
                  <a:lnTo>
                    <a:pt x="21" y="269"/>
                  </a:lnTo>
                  <a:lnTo>
                    <a:pt x="18" y="272"/>
                  </a:lnTo>
                  <a:lnTo>
                    <a:pt x="18" y="278"/>
                  </a:lnTo>
                  <a:lnTo>
                    <a:pt x="22" y="278"/>
                  </a:lnTo>
                  <a:lnTo>
                    <a:pt x="22" y="275"/>
                  </a:lnTo>
                  <a:lnTo>
                    <a:pt x="19" y="275"/>
                  </a:lnTo>
                  <a:lnTo>
                    <a:pt x="19" y="276"/>
                  </a:lnTo>
                  <a:lnTo>
                    <a:pt x="22" y="276"/>
                  </a:lnTo>
                  <a:lnTo>
                    <a:pt x="22" y="273"/>
                  </a:lnTo>
                  <a:lnTo>
                    <a:pt x="13" y="273"/>
                  </a:lnTo>
                  <a:lnTo>
                    <a:pt x="19" y="278"/>
                  </a:lnTo>
                  <a:lnTo>
                    <a:pt x="21" y="280"/>
                  </a:lnTo>
                  <a:lnTo>
                    <a:pt x="21" y="281"/>
                  </a:lnTo>
                  <a:lnTo>
                    <a:pt x="23" y="281"/>
                  </a:lnTo>
                  <a:lnTo>
                    <a:pt x="23" y="277"/>
                  </a:lnTo>
                  <a:lnTo>
                    <a:pt x="21" y="277"/>
                  </a:lnTo>
                  <a:lnTo>
                    <a:pt x="21" y="278"/>
                  </a:lnTo>
                  <a:lnTo>
                    <a:pt x="23" y="278"/>
                  </a:lnTo>
                  <a:lnTo>
                    <a:pt x="22" y="276"/>
                  </a:lnTo>
                  <a:lnTo>
                    <a:pt x="19" y="278"/>
                  </a:lnTo>
                  <a:lnTo>
                    <a:pt x="19" y="287"/>
                  </a:lnTo>
                  <a:lnTo>
                    <a:pt x="23" y="287"/>
                  </a:lnTo>
                  <a:lnTo>
                    <a:pt x="23" y="284"/>
                  </a:lnTo>
                  <a:lnTo>
                    <a:pt x="21" y="284"/>
                  </a:lnTo>
                  <a:lnTo>
                    <a:pt x="21" y="289"/>
                  </a:lnTo>
                  <a:lnTo>
                    <a:pt x="26" y="289"/>
                  </a:lnTo>
                  <a:lnTo>
                    <a:pt x="26" y="285"/>
                  </a:lnTo>
                  <a:lnTo>
                    <a:pt x="23" y="285"/>
                  </a:lnTo>
                  <a:lnTo>
                    <a:pt x="23" y="286"/>
                  </a:lnTo>
                  <a:lnTo>
                    <a:pt x="26" y="286"/>
                  </a:lnTo>
                  <a:lnTo>
                    <a:pt x="26" y="284"/>
                  </a:lnTo>
                  <a:lnTo>
                    <a:pt x="22" y="284"/>
                  </a:lnTo>
                  <a:lnTo>
                    <a:pt x="22" y="289"/>
                  </a:lnTo>
                  <a:lnTo>
                    <a:pt x="24" y="289"/>
                  </a:lnTo>
                  <a:lnTo>
                    <a:pt x="23" y="286"/>
                  </a:lnTo>
                  <a:lnTo>
                    <a:pt x="18" y="291"/>
                  </a:lnTo>
                  <a:lnTo>
                    <a:pt x="22" y="294"/>
                  </a:lnTo>
                  <a:lnTo>
                    <a:pt x="24" y="295"/>
                  </a:lnTo>
                  <a:lnTo>
                    <a:pt x="26" y="291"/>
                  </a:lnTo>
                  <a:lnTo>
                    <a:pt x="23" y="291"/>
                  </a:lnTo>
                  <a:lnTo>
                    <a:pt x="23" y="293"/>
                  </a:lnTo>
                  <a:lnTo>
                    <a:pt x="26" y="293"/>
                  </a:lnTo>
                  <a:lnTo>
                    <a:pt x="24" y="290"/>
                  </a:lnTo>
                  <a:lnTo>
                    <a:pt x="21" y="294"/>
                  </a:lnTo>
                  <a:lnTo>
                    <a:pt x="24" y="298"/>
                  </a:lnTo>
                  <a:lnTo>
                    <a:pt x="24" y="299"/>
                  </a:lnTo>
                  <a:lnTo>
                    <a:pt x="27" y="299"/>
                  </a:lnTo>
                  <a:lnTo>
                    <a:pt x="27" y="295"/>
                  </a:lnTo>
                  <a:lnTo>
                    <a:pt x="26" y="293"/>
                  </a:lnTo>
                  <a:lnTo>
                    <a:pt x="18" y="300"/>
                  </a:lnTo>
                  <a:lnTo>
                    <a:pt x="28" y="300"/>
                  </a:lnTo>
                  <a:lnTo>
                    <a:pt x="28" y="297"/>
                  </a:lnTo>
                  <a:lnTo>
                    <a:pt x="26" y="297"/>
                  </a:lnTo>
                  <a:lnTo>
                    <a:pt x="26" y="302"/>
                  </a:lnTo>
                  <a:lnTo>
                    <a:pt x="32" y="302"/>
                  </a:lnTo>
                  <a:lnTo>
                    <a:pt x="32" y="298"/>
                  </a:lnTo>
                  <a:lnTo>
                    <a:pt x="30" y="298"/>
                  </a:lnTo>
                  <a:lnTo>
                    <a:pt x="30" y="299"/>
                  </a:lnTo>
                  <a:lnTo>
                    <a:pt x="32" y="299"/>
                  </a:lnTo>
                  <a:lnTo>
                    <a:pt x="31" y="297"/>
                  </a:lnTo>
                  <a:lnTo>
                    <a:pt x="28" y="298"/>
                  </a:lnTo>
                  <a:lnTo>
                    <a:pt x="30" y="300"/>
                  </a:lnTo>
                  <a:lnTo>
                    <a:pt x="30" y="298"/>
                  </a:lnTo>
                  <a:lnTo>
                    <a:pt x="26" y="299"/>
                  </a:lnTo>
                  <a:lnTo>
                    <a:pt x="26" y="306"/>
                  </a:lnTo>
                  <a:lnTo>
                    <a:pt x="27" y="306"/>
                  </a:lnTo>
                  <a:lnTo>
                    <a:pt x="27" y="302"/>
                  </a:lnTo>
                  <a:lnTo>
                    <a:pt x="26" y="299"/>
                  </a:lnTo>
                  <a:lnTo>
                    <a:pt x="23" y="302"/>
                  </a:lnTo>
                  <a:lnTo>
                    <a:pt x="24" y="304"/>
                  </a:lnTo>
                  <a:lnTo>
                    <a:pt x="24" y="302"/>
                  </a:lnTo>
                  <a:lnTo>
                    <a:pt x="19" y="302"/>
                  </a:lnTo>
                  <a:lnTo>
                    <a:pt x="19" y="311"/>
                  </a:lnTo>
                  <a:lnTo>
                    <a:pt x="23" y="311"/>
                  </a:lnTo>
                  <a:lnTo>
                    <a:pt x="23" y="307"/>
                  </a:lnTo>
                  <a:lnTo>
                    <a:pt x="21" y="307"/>
                  </a:lnTo>
                  <a:lnTo>
                    <a:pt x="21" y="308"/>
                  </a:lnTo>
                  <a:lnTo>
                    <a:pt x="23" y="308"/>
                  </a:lnTo>
                  <a:lnTo>
                    <a:pt x="23" y="306"/>
                  </a:lnTo>
                  <a:lnTo>
                    <a:pt x="13" y="306"/>
                  </a:lnTo>
                  <a:lnTo>
                    <a:pt x="19" y="311"/>
                  </a:lnTo>
                  <a:lnTo>
                    <a:pt x="21" y="312"/>
                  </a:lnTo>
                  <a:lnTo>
                    <a:pt x="22" y="309"/>
                  </a:lnTo>
                  <a:lnTo>
                    <a:pt x="19" y="309"/>
                  </a:lnTo>
                  <a:lnTo>
                    <a:pt x="19" y="315"/>
                  </a:lnTo>
                  <a:lnTo>
                    <a:pt x="21" y="316"/>
                  </a:lnTo>
                  <a:lnTo>
                    <a:pt x="23" y="317"/>
                  </a:lnTo>
                  <a:lnTo>
                    <a:pt x="24" y="313"/>
                  </a:lnTo>
                  <a:lnTo>
                    <a:pt x="24" y="311"/>
                  </a:lnTo>
                  <a:lnTo>
                    <a:pt x="21" y="312"/>
                  </a:lnTo>
                  <a:lnTo>
                    <a:pt x="19" y="312"/>
                  </a:lnTo>
                  <a:lnTo>
                    <a:pt x="11" y="320"/>
                  </a:lnTo>
                  <a:lnTo>
                    <a:pt x="22" y="320"/>
                  </a:lnTo>
                  <a:lnTo>
                    <a:pt x="22" y="316"/>
                  </a:lnTo>
                  <a:lnTo>
                    <a:pt x="19" y="316"/>
                  </a:lnTo>
                  <a:lnTo>
                    <a:pt x="19" y="317"/>
                  </a:lnTo>
                  <a:lnTo>
                    <a:pt x="22" y="317"/>
                  </a:lnTo>
                  <a:lnTo>
                    <a:pt x="21" y="315"/>
                  </a:lnTo>
                  <a:lnTo>
                    <a:pt x="17" y="319"/>
                  </a:lnTo>
                  <a:lnTo>
                    <a:pt x="17" y="325"/>
                  </a:lnTo>
                  <a:lnTo>
                    <a:pt x="23" y="325"/>
                  </a:lnTo>
                  <a:lnTo>
                    <a:pt x="23" y="321"/>
                  </a:lnTo>
                  <a:lnTo>
                    <a:pt x="21" y="321"/>
                  </a:lnTo>
                  <a:lnTo>
                    <a:pt x="21" y="322"/>
                  </a:lnTo>
                  <a:lnTo>
                    <a:pt x="23" y="322"/>
                  </a:lnTo>
                  <a:lnTo>
                    <a:pt x="22" y="320"/>
                  </a:lnTo>
                  <a:lnTo>
                    <a:pt x="14" y="328"/>
                  </a:lnTo>
                  <a:lnTo>
                    <a:pt x="23" y="328"/>
                  </a:lnTo>
                  <a:lnTo>
                    <a:pt x="23" y="324"/>
                  </a:lnTo>
                  <a:lnTo>
                    <a:pt x="22" y="321"/>
                  </a:lnTo>
                  <a:lnTo>
                    <a:pt x="14" y="329"/>
                  </a:lnTo>
                  <a:lnTo>
                    <a:pt x="23" y="329"/>
                  </a:lnTo>
                  <a:lnTo>
                    <a:pt x="23" y="325"/>
                  </a:lnTo>
                  <a:lnTo>
                    <a:pt x="21" y="325"/>
                  </a:lnTo>
                  <a:lnTo>
                    <a:pt x="21" y="326"/>
                  </a:lnTo>
                  <a:lnTo>
                    <a:pt x="23" y="326"/>
                  </a:lnTo>
                  <a:lnTo>
                    <a:pt x="22" y="324"/>
                  </a:lnTo>
                  <a:lnTo>
                    <a:pt x="14" y="332"/>
                  </a:lnTo>
                  <a:lnTo>
                    <a:pt x="23" y="332"/>
                  </a:lnTo>
                  <a:lnTo>
                    <a:pt x="23" y="328"/>
                  </a:lnTo>
                  <a:lnTo>
                    <a:pt x="22" y="332"/>
                  </a:lnTo>
                  <a:lnTo>
                    <a:pt x="24" y="333"/>
                  </a:lnTo>
                  <a:lnTo>
                    <a:pt x="26" y="329"/>
                  </a:lnTo>
                  <a:lnTo>
                    <a:pt x="24" y="326"/>
                  </a:lnTo>
                  <a:lnTo>
                    <a:pt x="22" y="328"/>
                  </a:lnTo>
                  <a:lnTo>
                    <a:pt x="23" y="334"/>
                  </a:lnTo>
                  <a:lnTo>
                    <a:pt x="24" y="334"/>
                  </a:lnTo>
                  <a:lnTo>
                    <a:pt x="24" y="330"/>
                  </a:lnTo>
                  <a:lnTo>
                    <a:pt x="23" y="328"/>
                  </a:lnTo>
                  <a:lnTo>
                    <a:pt x="22" y="329"/>
                  </a:lnTo>
                  <a:lnTo>
                    <a:pt x="23" y="332"/>
                  </a:lnTo>
                  <a:lnTo>
                    <a:pt x="23" y="329"/>
                  </a:lnTo>
                  <a:lnTo>
                    <a:pt x="19" y="329"/>
                  </a:lnTo>
                  <a:lnTo>
                    <a:pt x="19" y="338"/>
                  </a:lnTo>
                  <a:lnTo>
                    <a:pt x="23" y="338"/>
                  </a:lnTo>
                  <a:lnTo>
                    <a:pt x="23" y="334"/>
                  </a:lnTo>
                  <a:lnTo>
                    <a:pt x="21" y="334"/>
                  </a:lnTo>
                  <a:lnTo>
                    <a:pt x="21" y="339"/>
                  </a:lnTo>
                  <a:lnTo>
                    <a:pt x="26" y="339"/>
                  </a:lnTo>
                  <a:lnTo>
                    <a:pt x="26" y="335"/>
                  </a:lnTo>
                  <a:lnTo>
                    <a:pt x="23" y="335"/>
                  </a:lnTo>
                  <a:lnTo>
                    <a:pt x="23" y="337"/>
                  </a:lnTo>
                  <a:lnTo>
                    <a:pt x="26" y="337"/>
                  </a:lnTo>
                  <a:lnTo>
                    <a:pt x="26" y="334"/>
                  </a:lnTo>
                  <a:lnTo>
                    <a:pt x="21" y="334"/>
                  </a:lnTo>
                  <a:lnTo>
                    <a:pt x="21" y="343"/>
                  </a:lnTo>
                  <a:lnTo>
                    <a:pt x="26" y="343"/>
                  </a:lnTo>
                  <a:lnTo>
                    <a:pt x="26" y="339"/>
                  </a:lnTo>
                  <a:lnTo>
                    <a:pt x="24" y="342"/>
                  </a:lnTo>
                  <a:lnTo>
                    <a:pt x="26" y="343"/>
                  </a:lnTo>
                  <a:lnTo>
                    <a:pt x="27" y="341"/>
                  </a:lnTo>
                  <a:lnTo>
                    <a:pt x="27" y="338"/>
                  </a:lnTo>
                  <a:lnTo>
                    <a:pt x="22" y="339"/>
                  </a:lnTo>
                  <a:lnTo>
                    <a:pt x="22" y="346"/>
                  </a:lnTo>
                  <a:lnTo>
                    <a:pt x="26" y="347"/>
                  </a:lnTo>
                  <a:lnTo>
                    <a:pt x="26" y="343"/>
                  </a:lnTo>
                  <a:lnTo>
                    <a:pt x="24" y="346"/>
                  </a:lnTo>
                  <a:lnTo>
                    <a:pt x="27" y="348"/>
                  </a:lnTo>
                  <a:lnTo>
                    <a:pt x="28" y="346"/>
                  </a:lnTo>
                  <a:lnTo>
                    <a:pt x="27" y="343"/>
                  </a:lnTo>
                  <a:lnTo>
                    <a:pt x="24" y="344"/>
                  </a:lnTo>
                  <a:lnTo>
                    <a:pt x="23" y="344"/>
                  </a:lnTo>
                  <a:lnTo>
                    <a:pt x="23" y="352"/>
                  </a:lnTo>
                  <a:lnTo>
                    <a:pt x="28" y="352"/>
                  </a:lnTo>
                  <a:lnTo>
                    <a:pt x="28" y="348"/>
                  </a:lnTo>
                  <a:lnTo>
                    <a:pt x="26" y="348"/>
                  </a:lnTo>
                  <a:lnTo>
                    <a:pt x="26" y="350"/>
                  </a:lnTo>
                  <a:lnTo>
                    <a:pt x="28" y="350"/>
                  </a:lnTo>
                  <a:lnTo>
                    <a:pt x="28" y="347"/>
                  </a:lnTo>
                  <a:lnTo>
                    <a:pt x="26" y="347"/>
                  </a:lnTo>
                  <a:lnTo>
                    <a:pt x="22" y="348"/>
                  </a:lnTo>
                  <a:lnTo>
                    <a:pt x="19" y="348"/>
                  </a:lnTo>
                  <a:lnTo>
                    <a:pt x="19" y="356"/>
                  </a:lnTo>
                  <a:lnTo>
                    <a:pt x="23" y="356"/>
                  </a:lnTo>
                  <a:lnTo>
                    <a:pt x="23" y="352"/>
                  </a:lnTo>
                  <a:lnTo>
                    <a:pt x="22" y="355"/>
                  </a:lnTo>
                  <a:lnTo>
                    <a:pt x="23" y="356"/>
                  </a:lnTo>
                  <a:lnTo>
                    <a:pt x="23" y="357"/>
                  </a:lnTo>
                  <a:lnTo>
                    <a:pt x="26" y="357"/>
                  </a:lnTo>
                  <a:lnTo>
                    <a:pt x="26" y="354"/>
                  </a:lnTo>
                  <a:lnTo>
                    <a:pt x="24" y="351"/>
                  </a:lnTo>
                  <a:lnTo>
                    <a:pt x="22" y="352"/>
                  </a:lnTo>
                  <a:lnTo>
                    <a:pt x="23" y="355"/>
                  </a:lnTo>
                  <a:lnTo>
                    <a:pt x="23" y="352"/>
                  </a:lnTo>
                  <a:lnTo>
                    <a:pt x="19" y="354"/>
                  </a:lnTo>
                  <a:lnTo>
                    <a:pt x="19" y="360"/>
                  </a:lnTo>
                  <a:lnTo>
                    <a:pt x="21" y="360"/>
                  </a:lnTo>
                  <a:lnTo>
                    <a:pt x="21" y="356"/>
                  </a:lnTo>
                  <a:lnTo>
                    <a:pt x="18" y="356"/>
                  </a:lnTo>
                  <a:lnTo>
                    <a:pt x="18" y="357"/>
                  </a:lnTo>
                  <a:lnTo>
                    <a:pt x="21" y="357"/>
                  </a:lnTo>
                  <a:lnTo>
                    <a:pt x="19" y="355"/>
                  </a:lnTo>
                  <a:lnTo>
                    <a:pt x="17" y="356"/>
                  </a:lnTo>
                  <a:lnTo>
                    <a:pt x="9" y="364"/>
                  </a:lnTo>
                  <a:lnTo>
                    <a:pt x="19" y="364"/>
                  </a:lnTo>
                  <a:lnTo>
                    <a:pt x="19" y="360"/>
                  </a:lnTo>
                  <a:lnTo>
                    <a:pt x="18" y="364"/>
                  </a:lnTo>
                  <a:lnTo>
                    <a:pt x="21" y="365"/>
                  </a:lnTo>
                  <a:lnTo>
                    <a:pt x="22" y="361"/>
                  </a:lnTo>
                  <a:lnTo>
                    <a:pt x="22" y="359"/>
                  </a:lnTo>
                  <a:lnTo>
                    <a:pt x="18" y="360"/>
                  </a:lnTo>
                  <a:lnTo>
                    <a:pt x="18" y="363"/>
                  </a:lnTo>
                  <a:lnTo>
                    <a:pt x="18" y="360"/>
                  </a:lnTo>
                  <a:lnTo>
                    <a:pt x="11" y="360"/>
                  </a:lnTo>
                  <a:lnTo>
                    <a:pt x="11" y="368"/>
                  </a:lnTo>
                  <a:lnTo>
                    <a:pt x="19" y="368"/>
                  </a:lnTo>
                  <a:lnTo>
                    <a:pt x="19" y="364"/>
                  </a:lnTo>
                  <a:lnTo>
                    <a:pt x="17" y="364"/>
                  </a:lnTo>
                  <a:lnTo>
                    <a:pt x="17" y="365"/>
                  </a:lnTo>
                  <a:lnTo>
                    <a:pt x="19" y="365"/>
                  </a:lnTo>
                  <a:lnTo>
                    <a:pt x="19" y="363"/>
                  </a:lnTo>
                  <a:lnTo>
                    <a:pt x="15" y="364"/>
                  </a:lnTo>
                  <a:lnTo>
                    <a:pt x="15" y="366"/>
                  </a:lnTo>
                  <a:lnTo>
                    <a:pt x="15" y="364"/>
                  </a:lnTo>
                  <a:lnTo>
                    <a:pt x="10" y="364"/>
                  </a:lnTo>
                  <a:lnTo>
                    <a:pt x="10" y="372"/>
                  </a:lnTo>
                  <a:lnTo>
                    <a:pt x="15" y="372"/>
                  </a:lnTo>
                  <a:lnTo>
                    <a:pt x="15" y="368"/>
                  </a:lnTo>
                  <a:lnTo>
                    <a:pt x="13" y="368"/>
                  </a:lnTo>
                  <a:lnTo>
                    <a:pt x="13" y="373"/>
                  </a:lnTo>
                  <a:lnTo>
                    <a:pt x="15" y="373"/>
                  </a:lnTo>
                  <a:lnTo>
                    <a:pt x="14" y="370"/>
                  </a:lnTo>
                  <a:lnTo>
                    <a:pt x="10" y="374"/>
                  </a:lnTo>
                  <a:lnTo>
                    <a:pt x="14" y="378"/>
                  </a:lnTo>
                  <a:lnTo>
                    <a:pt x="15" y="376"/>
                  </a:lnTo>
                  <a:lnTo>
                    <a:pt x="15" y="373"/>
                  </a:lnTo>
                  <a:lnTo>
                    <a:pt x="11" y="373"/>
                  </a:lnTo>
                  <a:lnTo>
                    <a:pt x="11" y="378"/>
                  </a:lnTo>
                  <a:lnTo>
                    <a:pt x="14" y="381"/>
                  </a:lnTo>
                  <a:lnTo>
                    <a:pt x="15" y="378"/>
                  </a:lnTo>
                  <a:lnTo>
                    <a:pt x="13" y="378"/>
                  </a:lnTo>
                  <a:lnTo>
                    <a:pt x="13" y="379"/>
                  </a:lnTo>
                  <a:lnTo>
                    <a:pt x="15" y="379"/>
                  </a:lnTo>
                  <a:lnTo>
                    <a:pt x="15" y="377"/>
                  </a:lnTo>
                  <a:lnTo>
                    <a:pt x="10" y="377"/>
                  </a:lnTo>
                  <a:lnTo>
                    <a:pt x="10" y="385"/>
                  </a:lnTo>
                  <a:lnTo>
                    <a:pt x="15" y="385"/>
                  </a:lnTo>
                  <a:lnTo>
                    <a:pt x="15" y="381"/>
                  </a:lnTo>
                  <a:lnTo>
                    <a:pt x="14" y="378"/>
                  </a:lnTo>
                  <a:lnTo>
                    <a:pt x="11" y="381"/>
                  </a:lnTo>
                  <a:lnTo>
                    <a:pt x="11" y="385"/>
                  </a:lnTo>
                  <a:lnTo>
                    <a:pt x="14" y="385"/>
                  </a:lnTo>
                  <a:lnTo>
                    <a:pt x="14" y="382"/>
                  </a:lnTo>
                  <a:lnTo>
                    <a:pt x="10" y="382"/>
                  </a:lnTo>
                  <a:lnTo>
                    <a:pt x="10" y="387"/>
                  </a:lnTo>
                  <a:lnTo>
                    <a:pt x="13" y="387"/>
                  </a:lnTo>
                  <a:lnTo>
                    <a:pt x="13" y="385"/>
                  </a:lnTo>
                  <a:lnTo>
                    <a:pt x="4" y="385"/>
                  </a:lnTo>
                  <a:lnTo>
                    <a:pt x="10" y="390"/>
                  </a:lnTo>
                  <a:lnTo>
                    <a:pt x="11" y="391"/>
                  </a:lnTo>
                  <a:lnTo>
                    <a:pt x="13" y="389"/>
                  </a:lnTo>
                  <a:lnTo>
                    <a:pt x="10" y="389"/>
                  </a:lnTo>
                  <a:lnTo>
                    <a:pt x="10" y="391"/>
                  </a:lnTo>
                  <a:lnTo>
                    <a:pt x="13" y="391"/>
                  </a:lnTo>
                  <a:lnTo>
                    <a:pt x="11" y="389"/>
                  </a:lnTo>
                  <a:lnTo>
                    <a:pt x="8" y="392"/>
                  </a:lnTo>
                  <a:lnTo>
                    <a:pt x="11" y="396"/>
                  </a:lnTo>
                  <a:lnTo>
                    <a:pt x="13" y="394"/>
                  </a:lnTo>
                  <a:lnTo>
                    <a:pt x="11" y="391"/>
                  </a:lnTo>
                  <a:lnTo>
                    <a:pt x="9" y="392"/>
                  </a:lnTo>
                  <a:lnTo>
                    <a:pt x="10" y="399"/>
                  </a:lnTo>
                  <a:lnTo>
                    <a:pt x="11" y="399"/>
                  </a:lnTo>
                  <a:lnTo>
                    <a:pt x="11" y="395"/>
                  </a:lnTo>
                  <a:lnTo>
                    <a:pt x="9" y="395"/>
                  </a:lnTo>
                  <a:lnTo>
                    <a:pt x="9" y="400"/>
                  </a:lnTo>
                  <a:lnTo>
                    <a:pt x="13" y="400"/>
                  </a:lnTo>
                  <a:lnTo>
                    <a:pt x="13" y="396"/>
                  </a:lnTo>
                  <a:lnTo>
                    <a:pt x="10" y="396"/>
                  </a:lnTo>
                  <a:lnTo>
                    <a:pt x="10" y="399"/>
                  </a:lnTo>
                  <a:lnTo>
                    <a:pt x="13" y="399"/>
                  </a:lnTo>
                  <a:lnTo>
                    <a:pt x="13" y="396"/>
                  </a:lnTo>
                  <a:lnTo>
                    <a:pt x="11" y="396"/>
                  </a:lnTo>
                  <a:lnTo>
                    <a:pt x="10" y="403"/>
                  </a:lnTo>
                  <a:lnTo>
                    <a:pt x="13" y="404"/>
                  </a:lnTo>
                  <a:lnTo>
                    <a:pt x="14" y="400"/>
                  </a:lnTo>
                  <a:lnTo>
                    <a:pt x="14" y="398"/>
                  </a:lnTo>
                  <a:lnTo>
                    <a:pt x="11" y="398"/>
                  </a:lnTo>
                  <a:lnTo>
                    <a:pt x="4" y="405"/>
                  </a:lnTo>
                  <a:lnTo>
                    <a:pt x="13" y="405"/>
                  </a:lnTo>
                  <a:lnTo>
                    <a:pt x="13" y="401"/>
                  </a:lnTo>
                  <a:lnTo>
                    <a:pt x="11" y="399"/>
                  </a:lnTo>
                  <a:lnTo>
                    <a:pt x="9" y="400"/>
                  </a:lnTo>
                  <a:lnTo>
                    <a:pt x="8" y="400"/>
                  </a:lnTo>
                  <a:lnTo>
                    <a:pt x="8" y="407"/>
                  </a:lnTo>
                  <a:lnTo>
                    <a:pt x="9" y="408"/>
                  </a:lnTo>
                  <a:lnTo>
                    <a:pt x="11" y="409"/>
                  </a:lnTo>
                  <a:lnTo>
                    <a:pt x="13" y="405"/>
                  </a:lnTo>
                  <a:lnTo>
                    <a:pt x="11" y="403"/>
                  </a:lnTo>
                  <a:lnTo>
                    <a:pt x="9" y="404"/>
                  </a:lnTo>
                  <a:lnTo>
                    <a:pt x="8" y="404"/>
                  </a:lnTo>
                  <a:lnTo>
                    <a:pt x="8" y="409"/>
                  </a:lnTo>
                  <a:lnTo>
                    <a:pt x="10" y="412"/>
                  </a:lnTo>
                  <a:lnTo>
                    <a:pt x="10" y="413"/>
                  </a:lnTo>
                  <a:lnTo>
                    <a:pt x="14" y="413"/>
                  </a:lnTo>
                  <a:lnTo>
                    <a:pt x="14" y="409"/>
                  </a:lnTo>
                  <a:lnTo>
                    <a:pt x="11" y="409"/>
                  </a:lnTo>
                  <a:lnTo>
                    <a:pt x="11" y="411"/>
                  </a:lnTo>
                  <a:lnTo>
                    <a:pt x="14" y="411"/>
                  </a:lnTo>
                  <a:lnTo>
                    <a:pt x="14" y="408"/>
                  </a:lnTo>
                  <a:lnTo>
                    <a:pt x="10" y="409"/>
                  </a:lnTo>
                  <a:lnTo>
                    <a:pt x="4" y="411"/>
                  </a:lnTo>
                  <a:lnTo>
                    <a:pt x="9" y="414"/>
                  </a:lnTo>
                  <a:lnTo>
                    <a:pt x="10" y="416"/>
                  </a:lnTo>
                  <a:lnTo>
                    <a:pt x="11" y="413"/>
                  </a:lnTo>
                  <a:lnTo>
                    <a:pt x="11" y="411"/>
                  </a:lnTo>
                  <a:lnTo>
                    <a:pt x="1" y="411"/>
                  </a:lnTo>
                  <a:lnTo>
                    <a:pt x="8" y="416"/>
                  </a:lnTo>
                  <a:lnTo>
                    <a:pt x="9" y="417"/>
                  </a:lnTo>
                  <a:lnTo>
                    <a:pt x="9" y="418"/>
                  </a:lnTo>
                  <a:lnTo>
                    <a:pt x="11" y="418"/>
                  </a:lnTo>
                  <a:lnTo>
                    <a:pt x="11" y="414"/>
                  </a:lnTo>
                  <a:lnTo>
                    <a:pt x="10" y="412"/>
                  </a:lnTo>
                  <a:lnTo>
                    <a:pt x="6" y="416"/>
                  </a:lnTo>
                  <a:lnTo>
                    <a:pt x="10" y="420"/>
                  </a:lnTo>
                  <a:lnTo>
                    <a:pt x="10" y="421"/>
                  </a:lnTo>
                  <a:lnTo>
                    <a:pt x="14" y="421"/>
                  </a:lnTo>
                  <a:lnTo>
                    <a:pt x="14" y="417"/>
                  </a:lnTo>
                  <a:lnTo>
                    <a:pt x="13" y="414"/>
                  </a:lnTo>
                  <a:lnTo>
                    <a:pt x="10" y="416"/>
                  </a:lnTo>
                  <a:lnTo>
                    <a:pt x="11" y="418"/>
                  </a:lnTo>
                  <a:lnTo>
                    <a:pt x="11" y="416"/>
                  </a:lnTo>
                  <a:lnTo>
                    <a:pt x="1" y="416"/>
                  </a:lnTo>
                  <a:lnTo>
                    <a:pt x="8" y="421"/>
                  </a:lnTo>
                  <a:lnTo>
                    <a:pt x="9" y="422"/>
                  </a:lnTo>
                  <a:lnTo>
                    <a:pt x="9" y="423"/>
                  </a:lnTo>
                  <a:lnTo>
                    <a:pt x="11" y="423"/>
                  </a:lnTo>
                  <a:lnTo>
                    <a:pt x="11" y="420"/>
                  </a:lnTo>
                  <a:lnTo>
                    <a:pt x="10" y="417"/>
                  </a:lnTo>
                  <a:lnTo>
                    <a:pt x="8" y="418"/>
                  </a:lnTo>
                  <a:lnTo>
                    <a:pt x="9" y="425"/>
                  </a:lnTo>
                  <a:lnTo>
                    <a:pt x="10" y="425"/>
                  </a:lnTo>
                  <a:lnTo>
                    <a:pt x="10" y="421"/>
                  </a:lnTo>
                  <a:lnTo>
                    <a:pt x="9" y="423"/>
                  </a:lnTo>
                  <a:lnTo>
                    <a:pt x="10" y="425"/>
                  </a:lnTo>
                  <a:lnTo>
                    <a:pt x="11" y="422"/>
                  </a:lnTo>
                  <a:lnTo>
                    <a:pt x="9" y="422"/>
                  </a:lnTo>
                  <a:lnTo>
                    <a:pt x="9" y="425"/>
                  </a:lnTo>
                  <a:lnTo>
                    <a:pt x="11" y="425"/>
                  </a:lnTo>
                  <a:lnTo>
                    <a:pt x="11" y="422"/>
                  </a:lnTo>
                  <a:lnTo>
                    <a:pt x="8" y="422"/>
                  </a:lnTo>
                  <a:lnTo>
                    <a:pt x="2" y="427"/>
                  </a:lnTo>
                  <a:lnTo>
                    <a:pt x="6" y="430"/>
                  </a:lnTo>
                  <a:lnTo>
                    <a:pt x="9" y="431"/>
                  </a:lnTo>
                  <a:lnTo>
                    <a:pt x="10" y="427"/>
                  </a:lnTo>
                  <a:lnTo>
                    <a:pt x="8" y="427"/>
                  </a:lnTo>
                  <a:lnTo>
                    <a:pt x="8" y="430"/>
                  </a:lnTo>
                  <a:lnTo>
                    <a:pt x="10" y="430"/>
                  </a:lnTo>
                  <a:lnTo>
                    <a:pt x="9" y="427"/>
                  </a:lnTo>
                  <a:lnTo>
                    <a:pt x="6" y="429"/>
                  </a:lnTo>
                  <a:lnTo>
                    <a:pt x="8" y="435"/>
                  </a:lnTo>
                  <a:lnTo>
                    <a:pt x="13" y="435"/>
                  </a:lnTo>
                  <a:lnTo>
                    <a:pt x="13" y="431"/>
                  </a:lnTo>
                  <a:lnTo>
                    <a:pt x="11" y="429"/>
                  </a:lnTo>
                  <a:lnTo>
                    <a:pt x="10" y="430"/>
                  </a:lnTo>
                  <a:lnTo>
                    <a:pt x="11" y="433"/>
                  </a:lnTo>
                  <a:lnTo>
                    <a:pt x="11" y="430"/>
                  </a:lnTo>
                  <a:lnTo>
                    <a:pt x="9" y="430"/>
                  </a:lnTo>
                  <a:lnTo>
                    <a:pt x="5" y="434"/>
                  </a:lnTo>
                  <a:lnTo>
                    <a:pt x="9" y="438"/>
                  </a:lnTo>
                  <a:lnTo>
                    <a:pt x="10" y="435"/>
                  </a:lnTo>
                  <a:lnTo>
                    <a:pt x="8" y="435"/>
                  </a:lnTo>
                  <a:lnTo>
                    <a:pt x="8" y="438"/>
                  </a:lnTo>
                  <a:lnTo>
                    <a:pt x="10" y="438"/>
                  </a:lnTo>
                  <a:lnTo>
                    <a:pt x="9" y="435"/>
                  </a:lnTo>
                  <a:lnTo>
                    <a:pt x="8" y="436"/>
                  </a:lnTo>
                  <a:lnTo>
                    <a:pt x="9" y="439"/>
                  </a:lnTo>
                  <a:lnTo>
                    <a:pt x="9" y="436"/>
                  </a:lnTo>
                  <a:lnTo>
                    <a:pt x="0" y="436"/>
                  </a:lnTo>
                  <a:lnTo>
                    <a:pt x="6" y="442"/>
                  </a:lnTo>
                  <a:lnTo>
                    <a:pt x="8" y="443"/>
                  </a:lnTo>
                  <a:lnTo>
                    <a:pt x="8" y="444"/>
                  </a:lnTo>
                  <a:lnTo>
                    <a:pt x="10" y="444"/>
                  </a:lnTo>
                  <a:lnTo>
                    <a:pt x="10" y="440"/>
                  </a:lnTo>
                  <a:lnTo>
                    <a:pt x="8" y="440"/>
                  </a:lnTo>
                  <a:lnTo>
                    <a:pt x="8" y="442"/>
                  </a:lnTo>
                  <a:lnTo>
                    <a:pt x="10" y="442"/>
                  </a:lnTo>
                  <a:lnTo>
                    <a:pt x="9" y="439"/>
                  </a:lnTo>
                  <a:lnTo>
                    <a:pt x="5" y="443"/>
                  </a:lnTo>
                  <a:lnTo>
                    <a:pt x="9" y="447"/>
                  </a:lnTo>
                  <a:lnTo>
                    <a:pt x="10" y="444"/>
                  </a:lnTo>
                  <a:lnTo>
                    <a:pt x="8" y="444"/>
                  </a:lnTo>
                  <a:lnTo>
                    <a:pt x="8" y="446"/>
                  </a:lnTo>
                  <a:lnTo>
                    <a:pt x="10" y="446"/>
                  </a:lnTo>
                  <a:lnTo>
                    <a:pt x="10" y="443"/>
                  </a:lnTo>
                  <a:lnTo>
                    <a:pt x="6" y="443"/>
                  </a:lnTo>
                  <a:lnTo>
                    <a:pt x="6" y="452"/>
                  </a:lnTo>
                  <a:lnTo>
                    <a:pt x="10" y="452"/>
                  </a:lnTo>
                  <a:lnTo>
                    <a:pt x="10" y="448"/>
                  </a:lnTo>
                  <a:lnTo>
                    <a:pt x="9" y="446"/>
                  </a:lnTo>
                  <a:lnTo>
                    <a:pt x="6" y="448"/>
                  </a:lnTo>
                  <a:lnTo>
                    <a:pt x="6" y="455"/>
                  </a:lnTo>
                  <a:lnTo>
                    <a:pt x="11" y="455"/>
                  </a:lnTo>
                  <a:lnTo>
                    <a:pt x="11" y="451"/>
                  </a:lnTo>
                  <a:lnTo>
                    <a:pt x="10" y="448"/>
                  </a:lnTo>
                  <a:lnTo>
                    <a:pt x="9" y="449"/>
                  </a:lnTo>
                  <a:lnTo>
                    <a:pt x="10" y="452"/>
                  </a:lnTo>
                  <a:lnTo>
                    <a:pt x="10" y="449"/>
                  </a:lnTo>
                  <a:lnTo>
                    <a:pt x="0" y="449"/>
                  </a:lnTo>
                  <a:lnTo>
                    <a:pt x="6" y="455"/>
                  </a:lnTo>
                  <a:lnTo>
                    <a:pt x="8" y="456"/>
                  </a:lnTo>
                  <a:lnTo>
                    <a:pt x="9" y="453"/>
                  </a:lnTo>
                  <a:lnTo>
                    <a:pt x="8" y="451"/>
                  </a:lnTo>
                  <a:lnTo>
                    <a:pt x="5" y="453"/>
                  </a:lnTo>
                  <a:lnTo>
                    <a:pt x="5" y="458"/>
                  </a:lnTo>
                  <a:lnTo>
                    <a:pt x="8" y="460"/>
                  </a:lnTo>
                  <a:lnTo>
                    <a:pt x="11" y="461"/>
                  </a:lnTo>
                  <a:lnTo>
                    <a:pt x="11" y="455"/>
                  </a:lnTo>
                  <a:lnTo>
                    <a:pt x="6" y="455"/>
                  </a:lnTo>
                  <a:lnTo>
                    <a:pt x="6" y="462"/>
                  </a:lnTo>
                  <a:lnTo>
                    <a:pt x="9" y="465"/>
                  </a:lnTo>
                  <a:lnTo>
                    <a:pt x="10" y="462"/>
                  </a:lnTo>
                  <a:lnTo>
                    <a:pt x="8" y="462"/>
                  </a:lnTo>
                  <a:lnTo>
                    <a:pt x="8" y="464"/>
                  </a:lnTo>
                  <a:lnTo>
                    <a:pt x="10" y="464"/>
                  </a:lnTo>
                  <a:lnTo>
                    <a:pt x="10" y="461"/>
                  </a:lnTo>
                  <a:lnTo>
                    <a:pt x="5" y="461"/>
                  </a:lnTo>
                  <a:lnTo>
                    <a:pt x="5" y="469"/>
                  </a:lnTo>
                  <a:lnTo>
                    <a:pt x="9" y="469"/>
                  </a:lnTo>
                  <a:lnTo>
                    <a:pt x="9" y="465"/>
                  </a:lnTo>
                  <a:lnTo>
                    <a:pt x="6" y="465"/>
                  </a:lnTo>
                  <a:lnTo>
                    <a:pt x="6" y="468"/>
                  </a:lnTo>
                  <a:lnTo>
                    <a:pt x="9" y="470"/>
                  </a:lnTo>
                  <a:lnTo>
                    <a:pt x="10" y="468"/>
                  </a:lnTo>
                  <a:lnTo>
                    <a:pt x="10" y="465"/>
                  </a:lnTo>
                  <a:lnTo>
                    <a:pt x="6" y="465"/>
                  </a:lnTo>
                  <a:lnTo>
                    <a:pt x="6" y="470"/>
                  </a:lnTo>
                  <a:lnTo>
                    <a:pt x="9" y="473"/>
                  </a:lnTo>
                  <a:lnTo>
                    <a:pt x="10" y="470"/>
                  </a:lnTo>
                  <a:lnTo>
                    <a:pt x="8" y="470"/>
                  </a:lnTo>
                  <a:lnTo>
                    <a:pt x="8" y="471"/>
                  </a:lnTo>
                  <a:lnTo>
                    <a:pt x="10" y="471"/>
                  </a:lnTo>
                  <a:lnTo>
                    <a:pt x="10" y="469"/>
                  </a:lnTo>
                  <a:lnTo>
                    <a:pt x="1" y="469"/>
                  </a:lnTo>
                  <a:lnTo>
                    <a:pt x="8" y="474"/>
                  </a:lnTo>
                  <a:lnTo>
                    <a:pt x="9" y="475"/>
                  </a:lnTo>
                  <a:lnTo>
                    <a:pt x="10" y="473"/>
                  </a:lnTo>
                  <a:lnTo>
                    <a:pt x="10" y="470"/>
                  </a:lnTo>
                  <a:lnTo>
                    <a:pt x="5" y="470"/>
                  </a:lnTo>
                  <a:lnTo>
                    <a:pt x="5" y="478"/>
                  </a:lnTo>
                  <a:lnTo>
                    <a:pt x="10" y="478"/>
                  </a:lnTo>
                  <a:lnTo>
                    <a:pt x="10" y="474"/>
                  </a:lnTo>
                  <a:lnTo>
                    <a:pt x="8" y="474"/>
                  </a:lnTo>
                  <a:lnTo>
                    <a:pt x="8" y="475"/>
                  </a:lnTo>
                  <a:lnTo>
                    <a:pt x="10" y="475"/>
                  </a:lnTo>
                  <a:lnTo>
                    <a:pt x="9" y="473"/>
                  </a:lnTo>
                  <a:lnTo>
                    <a:pt x="0" y="482"/>
                  </a:lnTo>
                  <a:lnTo>
                    <a:pt x="9" y="482"/>
                  </a:lnTo>
                  <a:lnTo>
                    <a:pt x="9" y="478"/>
                  </a:lnTo>
                  <a:lnTo>
                    <a:pt x="6" y="478"/>
                  </a:lnTo>
                  <a:lnTo>
                    <a:pt x="6" y="483"/>
                  </a:lnTo>
                  <a:lnTo>
                    <a:pt x="10" y="483"/>
                  </a:lnTo>
                  <a:lnTo>
                    <a:pt x="10" y="479"/>
                  </a:lnTo>
                  <a:lnTo>
                    <a:pt x="8" y="479"/>
                  </a:lnTo>
                  <a:lnTo>
                    <a:pt x="8" y="480"/>
                  </a:lnTo>
                  <a:lnTo>
                    <a:pt x="10" y="480"/>
                  </a:lnTo>
                  <a:lnTo>
                    <a:pt x="10" y="478"/>
                  </a:lnTo>
                  <a:lnTo>
                    <a:pt x="6" y="478"/>
                  </a:lnTo>
                  <a:lnTo>
                    <a:pt x="6" y="483"/>
                  </a:lnTo>
                  <a:lnTo>
                    <a:pt x="9" y="483"/>
                  </a:lnTo>
                  <a:lnTo>
                    <a:pt x="9" y="480"/>
                  </a:lnTo>
                  <a:lnTo>
                    <a:pt x="5" y="480"/>
                  </a:lnTo>
                  <a:lnTo>
                    <a:pt x="5" y="488"/>
                  </a:lnTo>
                  <a:lnTo>
                    <a:pt x="9" y="488"/>
                  </a:lnTo>
                  <a:lnTo>
                    <a:pt x="9" y="484"/>
                  </a:lnTo>
                  <a:lnTo>
                    <a:pt x="6" y="484"/>
                  </a:lnTo>
                  <a:lnTo>
                    <a:pt x="6" y="487"/>
                  </a:lnTo>
                  <a:lnTo>
                    <a:pt x="9" y="490"/>
                  </a:lnTo>
                  <a:lnTo>
                    <a:pt x="10" y="487"/>
                  </a:lnTo>
                  <a:lnTo>
                    <a:pt x="9" y="484"/>
                  </a:lnTo>
                  <a:lnTo>
                    <a:pt x="5" y="488"/>
                  </a:lnTo>
                  <a:lnTo>
                    <a:pt x="9" y="492"/>
                  </a:lnTo>
                  <a:lnTo>
                    <a:pt x="10" y="490"/>
                  </a:lnTo>
                  <a:lnTo>
                    <a:pt x="8" y="490"/>
                  </a:lnTo>
                  <a:lnTo>
                    <a:pt x="8" y="491"/>
                  </a:lnTo>
                  <a:lnTo>
                    <a:pt x="10" y="491"/>
                  </a:lnTo>
                  <a:lnTo>
                    <a:pt x="9" y="488"/>
                  </a:lnTo>
                  <a:lnTo>
                    <a:pt x="1" y="496"/>
                  </a:lnTo>
                  <a:lnTo>
                    <a:pt x="10" y="496"/>
                  </a:lnTo>
                  <a:lnTo>
                    <a:pt x="10" y="492"/>
                  </a:lnTo>
                  <a:lnTo>
                    <a:pt x="8" y="492"/>
                  </a:lnTo>
                  <a:lnTo>
                    <a:pt x="8" y="493"/>
                  </a:lnTo>
                  <a:lnTo>
                    <a:pt x="10" y="493"/>
                  </a:lnTo>
                  <a:lnTo>
                    <a:pt x="9" y="491"/>
                  </a:lnTo>
                  <a:lnTo>
                    <a:pt x="6" y="493"/>
                  </a:lnTo>
                  <a:lnTo>
                    <a:pt x="6" y="500"/>
                  </a:lnTo>
                  <a:lnTo>
                    <a:pt x="10" y="500"/>
                  </a:lnTo>
                  <a:lnTo>
                    <a:pt x="10" y="496"/>
                  </a:lnTo>
                  <a:lnTo>
                    <a:pt x="8" y="496"/>
                  </a:lnTo>
                  <a:lnTo>
                    <a:pt x="8" y="497"/>
                  </a:lnTo>
                  <a:lnTo>
                    <a:pt x="10" y="497"/>
                  </a:lnTo>
                  <a:lnTo>
                    <a:pt x="10" y="495"/>
                  </a:lnTo>
                  <a:lnTo>
                    <a:pt x="1" y="495"/>
                  </a:lnTo>
                  <a:lnTo>
                    <a:pt x="8" y="500"/>
                  </a:lnTo>
                  <a:lnTo>
                    <a:pt x="9" y="501"/>
                  </a:lnTo>
                  <a:lnTo>
                    <a:pt x="9" y="503"/>
                  </a:lnTo>
                  <a:lnTo>
                    <a:pt x="11" y="503"/>
                  </a:lnTo>
                  <a:lnTo>
                    <a:pt x="11" y="499"/>
                  </a:lnTo>
                  <a:lnTo>
                    <a:pt x="10" y="496"/>
                  </a:lnTo>
                  <a:lnTo>
                    <a:pt x="8" y="497"/>
                  </a:lnTo>
                  <a:lnTo>
                    <a:pt x="6" y="497"/>
                  </a:lnTo>
                  <a:lnTo>
                    <a:pt x="6" y="505"/>
                  </a:lnTo>
                  <a:lnTo>
                    <a:pt x="10" y="505"/>
                  </a:lnTo>
                  <a:lnTo>
                    <a:pt x="10" y="501"/>
                  </a:lnTo>
                  <a:lnTo>
                    <a:pt x="9" y="499"/>
                  </a:lnTo>
                  <a:lnTo>
                    <a:pt x="5" y="503"/>
                  </a:lnTo>
                  <a:lnTo>
                    <a:pt x="9" y="506"/>
                  </a:lnTo>
                  <a:lnTo>
                    <a:pt x="10" y="504"/>
                  </a:lnTo>
                  <a:lnTo>
                    <a:pt x="8" y="504"/>
                  </a:lnTo>
                  <a:lnTo>
                    <a:pt x="8" y="509"/>
                  </a:lnTo>
                  <a:lnTo>
                    <a:pt x="11" y="509"/>
                  </a:lnTo>
                  <a:lnTo>
                    <a:pt x="11" y="505"/>
                  </a:lnTo>
                  <a:lnTo>
                    <a:pt x="10" y="503"/>
                  </a:lnTo>
                  <a:lnTo>
                    <a:pt x="9" y="504"/>
                  </a:lnTo>
                  <a:lnTo>
                    <a:pt x="10" y="506"/>
                  </a:lnTo>
                  <a:lnTo>
                    <a:pt x="10" y="504"/>
                  </a:lnTo>
                  <a:lnTo>
                    <a:pt x="6" y="504"/>
                  </a:lnTo>
                  <a:lnTo>
                    <a:pt x="6" y="509"/>
                  </a:lnTo>
                  <a:lnTo>
                    <a:pt x="9" y="512"/>
                  </a:lnTo>
                  <a:lnTo>
                    <a:pt x="10" y="509"/>
                  </a:lnTo>
                  <a:lnTo>
                    <a:pt x="10" y="506"/>
                  </a:lnTo>
                  <a:lnTo>
                    <a:pt x="6" y="506"/>
                  </a:lnTo>
                  <a:lnTo>
                    <a:pt x="6" y="514"/>
                  </a:lnTo>
                  <a:lnTo>
                    <a:pt x="10" y="514"/>
                  </a:lnTo>
                  <a:lnTo>
                    <a:pt x="10" y="510"/>
                  </a:lnTo>
                  <a:lnTo>
                    <a:pt x="9" y="513"/>
                  </a:lnTo>
                  <a:lnTo>
                    <a:pt x="10" y="514"/>
                  </a:lnTo>
                  <a:lnTo>
                    <a:pt x="11" y="512"/>
                  </a:lnTo>
                  <a:lnTo>
                    <a:pt x="11" y="509"/>
                  </a:lnTo>
                  <a:lnTo>
                    <a:pt x="10" y="509"/>
                  </a:lnTo>
                  <a:lnTo>
                    <a:pt x="9" y="515"/>
                  </a:lnTo>
                  <a:lnTo>
                    <a:pt x="11" y="517"/>
                  </a:lnTo>
                  <a:lnTo>
                    <a:pt x="13" y="513"/>
                  </a:lnTo>
                  <a:lnTo>
                    <a:pt x="13" y="510"/>
                  </a:lnTo>
                  <a:lnTo>
                    <a:pt x="10" y="510"/>
                  </a:lnTo>
                  <a:lnTo>
                    <a:pt x="8" y="512"/>
                  </a:lnTo>
                  <a:lnTo>
                    <a:pt x="6" y="512"/>
                  </a:lnTo>
                  <a:lnTo>
                    <a:pt x="6" y="519"/>
                  </a:lnTo>
                  <a:lnTo>
                    <a:pt x="10" y="519"/>
                  </a:lnTo>
                  <a:lnTo>
                    <a:pt x="10" y="515"/>
                  </a:lnTo>
                  <a:lnTo>
                    <a:pt x="8" y="515"/>
                  </a:lnTo>
                  <a:lnTo>
                    <a:pt x="8" y="518"/>
                  </a:lnTo>
                  <a:lnTo>
                    <a:pt x="10" y="521"/>
                  </a:lnTo>
                  <a:lnTo>
                    <a:pt x="11" y="518"/>
                  </a:lnTo>
                  <a:lnTo>
                    <a:pt x="11" y="515"/>
                  </a:lnTo>
                  <a:lnTo>
                    <a:pt x="8" y="515"/>
                  </a:lnTo>
                  <a:lnTo>
                    <a:pt x="8" y="521"/>
                  </a:lnTo>
                  <a:lnTo>
                    <a:pt x="11" y="525"/>
                  </a:lnTo>
                  <a:lnTo>
                    <a:pt x="13" y="522"/>
                  </a:lnTo>
                  <a:lnTo>
                    <a:pt x="11" y="519"/>
                  </a:lnTo>
                  <a:lnTo>
                    <a:pt x="10" y="521"/>
                  </a:lnTo>
                  <a:lnTo>
                    <a:pt x="11" y="523"/>
                  </a:lnTo>
                  <a:lnTo>
                    <a:pt x="11" y="521"/>
                  </a:lnTo>
                  <a:lnTo>
                    <a:pt x="9" y="521"/>
                  </a:lnTo>
                  <a:lnTo>
                    <a:pt x="1" y="528"/>
                  </a:lnTo>
                  <a:lnTo>
                    <a:pt x="10" y="528"/>
                  </a:lnTo>
                  <a:lnTo>
                    <a:pt x="10" y="525"/>
                  </a:lnTo>
                  <a:lnTo>
                    <a:pt x="9" y="527"/>
                  </a:lnTo>
                  <a:lnTo>
                    <a:pt x="10" y="528"/>
                  </a:lnTo>
                  <a:lnTo>
                    <a:pt x="10" y="530"/>
                  </a:lnTo>
                  <a:lnTo>
                    <a:pt x="13" y="530"/>
                  </a:lnTo>
                  <a:lnTo>
                    <a:pt x="13" y="526"/>
                  </a:lnTo>
                  <a:lnTo>
                    <a:pt x="11" y="528"/>
                  </a:lnTo>
                  <a:lnTo>
                    <a:pt x="13" y="530"/>
                  </a:lnTo>
                  <a:lnTo>
                    <a:pt x="14" y="527"/>
                  </a:lnTo>
                  <a:lnTo>
                    <a:pt x="13" y="525"/>
                  </a:lnTo>
                  <a:lnTo>
                    <a:pt x="11" y="526"/>
                  </a:lnTo>
                  <a:lnTo>
                    <a:pt x="13" y="528"/>
                  </a:lnTo>
                  <a:lnTo>
                    <a:pt x="13" y="526"/>
                  </a:lnTo>
                  <a:lnTo>
                    <a:pt x="8" y="526"/>
                  </a:lnTo>
                  <a:lnTo>
                    <a:pt x="8" y="534"/>
                  </a:lnTo>
                  <a:lnTo>
                    <a:pt x="13" y="534"/>
                  </a:lnTo>
                  <a:lnTo>
                    <a:pt x="13" y="530"/>
                  </a:lnTo>
                  <a:lnTo>
                    <a:pt x="11" y="527"/>
                  </a:lnTo>
                  <a:lnTo>
                    <a:pt x="9" y="528"/>
                  </a:lnTo>
                  <a:lnTo>
                    <a:pt x="10" y="531"/>
                  </a:lnTo>
                  <a:lnTo>
                    <a:pt x="10" y="528"/>
                  </a:lnTo>
                  <a:lnTo>
                    <a:pt x="9" y="528"/>
                  </a:lnTo>
                  <a:lnTo>
                    <a:pt x="8" y="535"/>
                  </a:lnTo>
                  <a:lnTo>
                    <a:pt x="10" y="536"/>
                  </a:lnTo>
                  <a:lnTo>
                    <a:pt x="11" y="532"/>
                  </a:lnTo>
                  <a:lnTo>
                    <a:pt x="9" y="532"/>
                  </a:lnTo>
                  <a:lnTo>
                    <a:pt x="9" y="535"/>
                  </a:lnTo>
                  <a:lnTo>
                    <a:pt x="11" y="535"/>
                  </a:lnTo>
                  <a:lnTo>
                    <a:pt x="10" y="532"/>
                  </a:lnTo>
                  <a:lnTo>
                    <a:pt x="6" y="536"/>
                  </a:lnTo>
                  <a:lnTo>
                    <a:pt x="10" y="540"/>
                  </a:lnTo>
                  <a:lnTo>
                    <a:pt x="11" y="537"/>
                  </a:lnTo>
                  <a:lnTo>
                    <a:pt x="9" y="537"/>
                  </a:lnTo>
                  <a:lnTo>
                    <a:pt x="9" y="540"/>
                  </a:lnTo>
                  <a:lnTo>
                    <a:pt x="11" y="543"/>
                  </a:lnTo>
                  <a:lnTo>
                    <a:pt x="13" y="540"/>
                  </a:lnTo>
                  <a:lnTo>
                    <a:pt x="11" y="537"/>
                  </a:lnTo>
                  <a:lnTo>
                    <a:pt x="10" y="539"/>
                  </a:lnTo>
                  <a:lnTo>
                    <a:pt x="14" y="544"/>
                  </a:lnTo>
                  <a:lnTo>
                    <a:pt x="18" y="540"/>
                  </a:lnTo>
                  <a:lnTo>
                    <a:pt x="14" y="536"/>
                  </a:lnTo>
                  <a:lnTo>
                    <a:pt x="11" y="539"/>
                  </a:lnTo>
                  <a:lnTo>
                    <a:pt x="15" y="539"/>
                  </a:lnTo>
                  <a:lnTo>
                    <a:pt x="15" y="536"/>
                  </a:lnTo>
                  <a:lnTo>
                    <a:pt x="13" y="534"/>
                  </a:lnTo>
                  <a:lnTo>
                    <a:pt x="10" y="536"/>
                  </a:lnTo>
                  <a:lnTo>
                    <a:pt x="13" y="539"/>
                  </a:lnTo>
                  <a:lnTo>
                    <a:pt x="15" y="536"/>
                  </a:lnTo>
                  <a:lnTo>
                    <a:pt x="15" y="530"/>
                  </a:lnTo>
                  <a:lnTo>
                    <a:pt x="13" y="530"/>
                  </a:lnTo>
                  <a:lnTo>
                    <a:pt x="10" y="528"/>
                  </a:lnTo>
                  <a:lnTo>
                    <a:pt x="9" y="531"/>
                  </a:lnTo>
                  <a:lnTo>
                    <a:pt x="9" y="535"/>
                  </a:lnTo>
                  <a:lnTo>
                    <a:pt x="11" y="535"/>
                  </a:lnTo>
                  <a:lnTo>
                    <a:pt x="14" y="534"/>
                  </a:lnTo>
                  <a:lnTo>
                    <a:pt x="13" y="527"/>
                  </a:lnTo>
                  <a:lnTo>
                    <a:pt x="10" y="527"/>
                  </a:lnTo>
                  <a:lnTo>
                    <a:pt x="10" y="530"/>
                  </a:lnTo>
                  <a:lnTo>
                    <a:pt x="14" y="530"/>
                  </a:lnTo>
                  <a:lnTo>
                    <a:pt x="14" y="528"/>
                  </a:lnTo>
                  <a:lnTo>
                    <a:pt x="10" y="528"/>
                  </a:lnTo>
                  <a:lnTo>
                    <a:pt x="10" y="532"/>
                  </a:lnTo>
                  <a:lnTo>
                    <a:pt x="14" y="532"/>
                  </a:lnTo>
                  <a:lnTo>
                    <a:pt x="19" y="527"/>
                  </a:lnTo>
                  <a:lnTo>
                    <a:pt x="15" y="523"/>
                  </a:lnTo>
                  <a:lnTo>
                    <a:pt x="11" y="523"/>
                  </a:lnTo>
                  <a:lnTo>
                    <a:pt x="11" y="526"/>
                  </a:lnTo>
                  <a:lnTo>
                    <a:pt x="14" y="523"/>
                  </a:lnTo>
                  <a:lnTo>
                    <a:pt x="13" y="522"/>
                  </a:lnTo>
                  <a:lnTo>
                    <a:pt x="9" y="522"/>
                  </a:lnTo>
                  <a:lnTo>
                    <a:pt x="9" y="525"/>
                  </a:lnTo>
                  <a:lnTo>
                    <a:pt x="11" y="527"/>
                  </a:lnTo>
                  <a:lnTo>
                    <a:pt x="13" y="526"/>
                  </a:lnTo>
                  <a:lnTo>
                    <a:pt x="10" y="523"/>
                  </a:lnTo>
                  <a:lnTo>
                    <a:pt x="10" y="527"/>
                  </a:lnTo>
                  <a:lnTo>
                    <a:pt x="13" y="527"/>
                  </a:lnTo>
                  <a:lnTo>
                    <a:pt x="18" y="522"/>
                  </a:lnTo>
                  <a:lnTo>
                    <a:pt x="13" y="517"/>
                  </a:lnTo>
                  <a:lnTo>
                    <a:pt x="10" y="519"/>
                  </a:lnTo>
                  <a:lnTo>
                    <a:pt x="14" y="519"/>
                  </a:lnTo>
                  <a:lnTo>
                    <a:pt x="14" y="518"/>
                  </a:lnTo>
                  <a:lnTo>
                    <a:pt x="10" y="518"/>
                  </a:lnTo>
                  <a:lnTo>
                    <a:pt x="10" y="522"/>
                  </a:lnTo>
                  <a:lnTo>
                    <a:pt x="19" y="522"/>
                  </a:lnTo>
                  <a:lnTo>
                    <a:pt x="14" y="515"/>
                  </a:lnTo>
                  <a:lnTo>
                    <a:pt x="13" y="514"/>
                  </a:lnTo>
                  <a:lnTo>
                    <a:pt x="10" y="517"/>
                  </a:lnTo>
                  <a:lnTo>
                    <a:pt x="14" y="517"/>
                  </a:lnTo>
                  <a:lnTo>
                    <a:pt x="14" y="513"/>
                  </a:lnTo>
                  <a:lnTo>
                    <a:pt x="9" y="513"/>
                  </a:lnTo>
                  <a:lnTo>
                    <a:pt x="9" y="515"/>
                  </a:lnTo>
                  <a:lnTo>
                    <a:pt x="13" y="515"/>
                  </a:lnTo>
                  <a:lnTo>
                    <a:pt x="13" y="514"/>
                  </a:lnTo>
                  <a:lnTo>
                    <a:pt x="9" y="514"/>
                  </a:lnTo>
                  <a:lnTo>
                    <a:pt x="10" y="518"/>
                  </a:lnTo>
                  <a:lnTo>
                    <a:pt x="13" y="517"/>
                  </a:lnTo>
                  <a:lnTo>
                    <a:pt x="11" y="513"/>
                  </a:lnTo>
                  <a:lnTo>
                    <a:pt x="11" y="517"/>
                  </a:lnTo>
                  <a:lnTo>
                    <a:pt x="13" y="517"/>
                  </a:lnTo>
                  <a:lnTo>
                    <a:pt x="14" y="510"/>
                  </a:lnTo>
                  <a:lnTo>
                    <a:pt x="11" y="509"/>
                  </a:lnTo>
                  <a:lnTo>
                    <a:pt x="10" y="512"/>
                  </a:lnTo>
                  <a:lnTo>
                    <a:pt x="10" y="515"/>
                  </a:lnTo>
                  <a:lnTo>
                    <a:pt x="19" y="515"/>
                  </a:lnTo>
                  <a:lnTo>
                    <a:pt x="14" y="509"/>
                  </a:lnTo>
                  <a:lnTo>
                    <a:pt x="13" y="508"/>
                  </a:lnTo>
                  <a:lnTo>
                    <a:pt x="9" y="508"/>
                  </a:lnTo>
                  <a:lnTo>
                    <a:pt x="9" y="510"/>
                  </a:lnTo>
                  <a:lnTo>
                    <a:pt x="13" y="510"/>
                  </a:lnTo>
                  <a:lnTo>
                    <a:pt x="13" y="509"/>
                  </a:lnTo>
                  <a:lnTo>
                    <a:pt x="9" y="509"/>
                  </a:lnTo>
                  <a:lnTo>
                    <a:pt x="9" y="513"/>
                  </a:lnTo>
                  <a:lnTo>
                    <a:pt x="18" y="513"/>
                  </a:lnTo>
                  <a:lnTo>
                    <a:pt x="13" y="506"/>
                  </a:lnTo>
                  <a:lnTo>
                    <a:pt x="11" y="505"/>
                  </a:lnTo>
                  <a:lnTo>
                    <a:pt x="9" y="508"/>
                  </a:lnTo>
                  <a:lnTo>
                    <a:pt x="13" y="508"/>
                  </a:lnTo>
                  <a:lnTo>
                    <a:pt x="13" y="506"/>
                  </a:lnTo>
                  <a:lnTo>
                    <a:pt x="9" y="506"/>
                  </a:lnTo>
                  <a:lnTo>
                    <a:pt x="9" y="510"/>
                  </a:lnTo>
                  <a:lnTo>
                    <a:pt x="11" y="510"/>
                  </a:lnTo>
                  <a:lnTo>
                    <a:pt x="19" y="503"/>
                  </a:lnTo>
                  <a:lnTo>
                    <a:pt x="10" y="503"/>
                  </a:lnTo>
                  <a:lnTo>
                    <a:pt x="10" y="505"/>
                  </a:lnTo>
                  <a:lnTo>
                    <a:pt x="14" y="505"/>
                  </a:lnTo>
                  <a:lnTo>
                    <a:pt x="14" y="503"/>
                  </a:lnTo>
                  <a:lnTo>
                    <a:pt x="11" y="500"/>
                  </a:lnTo>
                  <a:lnTo>
                    <a:pt x="9" y="503"/>
                  </a:lnTo>
                  <a:lnTo>
                    <a:pt x="11" y="505"/>
                  </a:lnTo>
                  <a:lnTo>
                    <a:pt x="18" y="499"/>
                  </a:lnTo>
                  <a:lnTo>
                    <a:pt x="9" y="499"/>
                  </a:lnTo>
                  <a:lnTo>
                    <a:pt x="9" y="501"/>
                  </a:lnTo>
                  <a:lnTo>
                    <a:pt x="13" y="501"/>
                  </a:lnTo>
                  <a:lnTo>
                    <a:pt x="13" y="500"/>
                  </a:lnTo>
                  <a:lnTo>
                    <a:pt x="9" y="500"/>
                  </a:lnTo>
                  <a:lnTo>
                    <a:pt x="10" y="504"/>
                  </a:lnTo>
                  <a:lnTo>
                    <a:pt x="13" y="503"/>
                  </a:lnTo>
                  <a:lnTo>
                    <a:pt x="11" y="496"/>
                  </a:lnTo>
                  <a:lnTo>
                    <a:pt x="10" y="496"/>
                  </a:lnTo>
                  <a:lnTo>
                    <a:pt x="10" y="499"/>
                  </a:lnTo>
                  <a:lnTo>
                    <a:pt x="13" y="496"/>
                  </a:lnTo>
                  <a:lnTo>
                    <a:pt x="11" y="495"/>
                  </a:lnTo>
                  <a:lnTo>
                    <a:pt x="9" y="497"/>
                  </a:lnTo>
                  <a:lnTo>
                    <a:pt x="9" y="501"/>
                  </a:lnTo>
                  <a:lnTo>
                    <a:pt x="14" y="501"/>
                  </a:lnTo>
                  <a:lnTo>
                    <a:pt x="14" y="493"/>
                  </a:lnTo>
                  <a:lnTo>
                    <a:pt x="9" y="493"/>
                  </a:lnTo>
                  <a:lnTo>
                    <a:pt x="9" y="496"/>
                  </a:lnTo>
                  <a:lnTo>
                    <a:pt x="13" y="496"/>
                  </a:lnTo>
                  <a:lnTo>
                    <a:pt x="13" y="495"/>
                  </a:lnTo>
                  <a:lnTo>
                    <a:pt x="9" y="495"/>
                  </a:lnTo>
                  <a:lnTo>
                    <a:pt x="11" y="497"/>
                  </a:lnTo>
                  <a:lnTo>
                    <a:pt x="14" y="495"/>
                  </a:lnTo>
                  <a:lnTo>
                    <a:pt x="14" y="490"/>
                  </a:lnTo>
                  <a:lnTo>
                    <a:pt x="9" y="490"/>
                  </a:lnTo>
                  <a:lnTo>
                    <a:pt x="9" y="492"/>
                  </a:lnTo>
                  <a:lnTo>
                    <a:pt x="11" y="495"/>
                  </a:lnTo>
                  <a:lnTo>
                    <a:pt x="14" y="492"/>
                  </a:lnTo>
                  <a:lnTo>
                    <a:pt x="14" y="488"/>
                  </a:lnTo>
                  <a:lnTo>
                    <a:pt x="11" y="486"/>
                  </a:lnTo>
                  <a:lnTo>
                    <a:pt x="9" y="488"/>
                  </a:lnTo>
                  <a:lnTo>
                    <a:pt x="11" y="491"/>
                  </a:lnTo>
                  <a:lnTo>
                    <a:pt x="15" y="487"/>
                  </a:lnTo>
                  <a:lnTo>
                    <a:pt x="11" y="483"/>
                  </a:lnTo>
                  <a:lnTo>
                    <a:pt x="9" y="486"/>
                  </a:lnTo>
                  <a:lnTo>
                    <a:pt x="13" y="486"/>
                  </a:lnTo>
                  <a:lnTo>
                    <a:pt x="13" y="482"/>
                  </a:lnTo>
                  <a:lnTo>
                    <a:pt x="8" y="482"/>
                  </a:lnTo>
                  <a:lnTo>
                    <a:pt x="8" y="484"/>
                  </a:lnTo>
                  <a:lnTo>
                    <a:pt x="11" y="484"/>
                  </a:lnTo>
                  <a:lnTo>
                    <a:pt x="11" y="483"/>
                  </a:lnTo>
                  <a:lnTo>
                    <a:pt x="8" y="483"/>
                  </a:lnTo>
                  <a:lnTo>
                    <a:pt x="8" y="487"/>
                  </a:lnTo>
                  <a:lnTo>
                    <a:pt x="13" y="487"/>
                  </a:lnTo>
                  <a:lnTo>
                    <a:pt x="13" y="480"/>
                  </a:lnTo>
                  <a:lnTo>
                    <a:pt x="9" y="480"/>
                  </a:lnTo>
                  <a:lnTo>
                    <a:pt x="9" y="484"/>
                  </a:lnTo>
                  <a:lnTo>
                    <a:pt x="14" y="484"/>
                  </a:lnTo>
                  <a:lnTo>
                    <a:pt x="14" y="477"/>
                  </a:lnTo>
                  <a:lnTo>
                    <a:pt x="9" y="477"/>
                  </a:lnTo>
                  <a:lnTo>
                    <a:pt x="9" y="479"/>
                  </a:lnTo>
                  <a:lnTo>
                    <a:pt x="13" y="479"/>
                  </a:lnTo>
                  <a:lnTo>
                    <a:pt x="13" y="475"/>
                  </a:lnTo>
                  <a:lnTo>
                    <a:pt x="8" y="475"/>
                  </a:lnTo>
                  <a:lnTo>
                    <a:pt x="8" y="478"/>
                  </a:lnTo>
                  <a:lnTo>
                    <a:pt x="10" y="480"/>
                  </a:lnTo>
                  <a:lnTo>
                    <a:pt x="14" y="477"/>
                  </a:lnTo>
                  <a:lnTo>
                    <a:pt x="14" y="471"/>
                  </a:lnTo>
                  <a:lnTo>
                    <a:pt x="8" y="471"/>
                  </a:lnTo>
                  <a:lnTo>
                    <a:pt x="8" y="474"/>
                  </a:lnTo>
                  <a:lnTo>
                    <a:pt x="11" y="474"/>
                  </a:lnTo>
                  <a:lnTo>
                    <a:pt x="11" y="473"/>
                  </a:lnTo>
                  <a:lnTo>
                    <a:pt x="8" y="473"/>
                  </a:lnTo>
                  <a:lnTo>
                    <a:pt x="8" y="477"/>
                  </a:lnTo>
                  <a:lnTo>
                    <a:pt x="18" y="477"/>
                  </a:lnTo>
                  <a:lnTo>
                    <a:pt x="13" y="470"/>
                  </a:lnTo>
                  <a:lnTo>
                    <a:pt x="11" y="469"/>
                  </a:lnTo>
                  <a:lnTo>
                    <a:pt x="9" y="471"/>
                  </a:lnTo>
                  <a:lnTo>
                    <a:pt x="9" y="475"/>
                  </a:lnTo>
                  <a:lnTo>
                    <a:pt x="14" y="475"/>
                  </a:lnTo>
                  <a:lnTo>
                    <a:pt x="14" y="469"/>
                  </a:lnTo>
                  <a:lnTo>
                    <a:pt x="11" y="466"/>
                  </a:lnTo>
                  <a:lnTo>
                    <a:pt x="9" y="469"/>
                  </a:lnTo>
                  <a:lnTo>
                    <a:pt x="13" y="469"/>
                  </a:lnTo>
                  <a:lnTo>
                    <a:pt x="13" y="468"/>
                  </a:lnTo>
                  <a:lnTo>
                    <a:pt x="9" y="468"/>
                  </a:lnTo>
                  <a:lnTo>
                    <a:pt x="9" y="471"/>
                  </a:lnTo>
                  <a:lnTo>
                    <a:pt x="18" y="471"/>
                  </a:lnTo>
                  <a:lnTo>
                    <a:pt x="13" y="465"/>
                  </a:lnTo>
                  <a:lnTo>
                    <a:pt x="11" y="464"/>
                  </a:lnTo>
                  <a:lnTo>
                    <a:pt x="9" y="466"/>
                  </a:lnTo>
                  <a:lnTo>
                    <a:pt x="13" y="466"/>
                  </a:lnTo>
                  <a:lnTo>
                    <a:pt x="13" y="462"/>
                  </a:lnTo>
                  <a:lnTo>
                    <a:pt x="8" y="462"/>
                  </a:lnTo>
                  <a:lnTo>
                    <a:pt x="8" y="465"/>
                  </a:lnTo>
                  <a:lnTo>
                    <a:pt x="11" y="465"/>
                  </a:lnTo>
                  <a:lnTo>
                    <a:pt x="11" y="464"/>
                  </a:lnTo>
                  <a:lnTo>
                    <a:pt x="8" y="464"/>
                  </a:lnTo>
                  <a:lnTo>
                    <a:pt x="8" y="468"/>
                  </a:lnTo>
                  <a:lnTo>
                    <a:pt x="14" y="468"/>
                  </a:lnTo>
                  <a:lnTo>
                    <a:pt x="14" y="461"/>
                  </a:lnTo>
                  <a:lnTo>
                    <a:pt x="11" y="458"/>
                  </a:lnTo>
                  <a:lnTo>
                    <a:pt x="9" y="461"/>
                  </a:lnTo>
                  <a:lnTo>
                    <a:pt x="13" y="461"/>
                  </a:lnTo>
                  <a:lnTo>
                    <a:pt x="13" y="457"/>
                  </a:lnTo>
                  <a:lnTo>
                    <a:pt x="9" y="457"/>
                  </a:lnTo>
                  <a:lnTo>
                    <a:pt x="9" y="461"/>
                  </a:lnTo>
                  <a:lnTo>
                    <a:pt x="11" y="461"/>
                  </a:lnTo>
                  <a:lnTo>
                    <a:pt x="13" y="455"/>
                  </a:lnTo>
                  <a:lnTo>
                    <a:pt x="9" y="453"/>
                  </a:lnTo>
                  <a:lnTo>
                    <a:pt x="8" y="456"/>
                  </a:lnTo>
                  <a:lnTo>
                    <a:pt x="11" y="456"/>
                  </a:lnTo>
                  <a:lnTo>
                    <a:pt x="11" y="455"/>
                  </a:lnTo>
                  <a:lnTo>
                    <a:pt x="8" y="455"/>
                  </a:lnTo>
                  <a:lnTo>
                    <a:pt x="10" y="457"/>
                  </a:lnTo>
                  <a:lnTo>
                    <a:pt x="14" y="453"/>
                  </a:lnTo>
                  <a:lnTo>
                    <a:pt x="10" y="449"/>
                  </a:lnTo>
                  <a:lnTo>
                    <a:pt x="8" y="452"/>
                  </a:lnTo>
                  <a:lnTo>
                    <a:pt x="8" y="456"/>
                  </a:lnTo>
                  <a:lnTo>
                    <a:pt x="11" y="456"/>
                  </a:lnTo>
                  <a:lnTo>
                    <a:pt x="19" y="448"/>
                  </a:lnTo>
                  <a:lnTo>
                    <a:pt x="9" y="448"/>
                  </a:lnTo>
                  <a:lnTo>
                    <a:pt x="9" y="451"/>
                  </a:lnTo>
                  <a:lnTo>
                    <a:pt x="13" y="451"/>
                  </a:lnTo>
                  <a:lnTo>
                    <a:pt x="13" y="449"/>
                  </a:lnTo>
                  <a:lnTo>
                    <a:pt x="9" y="449"/>
                  </a:lnTo>
                  <a:lnTo>
                    <a:pt x="11" y="452"/>
                  </a:lnTo>
                  <a:lnTo>
                    <a:pt x="18" y="446"/>
                  </a:lnTo>
                  <a:lnTo>
                    <a:pt x="9" y="446"/>
                  </a:lnTo>
                  <a:lnTo>
                    <a:pt x="9" y="448"/>
                  </a:lnTo>
                  <a:lnTo>
                    <a:pt x="13" y="448"/>
                  </a:lnTo>
                  <a:lnTo>
                    <a:pt x="13" y="446"/>
                  </a:lnTo>
                  <a:lnTo>
                    <a:pt x="9" y="446"/>
                  </a:lnTo>
                  <a:lnTo>
                    <a:pt x="9" y="449"/>
                  </a:lnTo>
                  <a:lnTo>
                    <a:pt x="14" y="449"/>
                  </a:lnTo>
                  <a:lnTo>
                    <a:pt x="14" y="443"/>
                  </a:lnTo>
                  <a:lnTo>
                    <a:pt x="11" y="440"/>
                  </a:lnTo>
                  <a:lnTo>
                    <a:pt x="9" y="443"/>
                  </a:lnTo>
                  <a:lnTo>
                    <a:pt x="11" y="446"/>
                  </a:lnTo>
                  <a:lnTo>
                    <a:pt x="14" y="443"/>
                  </a:lnTo>
                  <a:lnTo>
                    <a:pt x="14" y="438"/>
                  </a:lnTo>
                  <a:lnTo>
                    <a:pt x="9" y="438"/>
                  </a:lnTo>
                  <a:lnTo>
                    <a:pt x="9" y="440"/>
                  </a:lnTo>
                  <a:lnTo>
                    <a:pt x="11" y="438"/>
                  </a:lnTo>
                  <a:lnTo>
                    <a:pt x="10" y="436"/>
                  </a:lnTo>
                  <a:lnTo>
                    <a:pt x="8" y="439"/>
                  </a:lnTo>
                  <a:lnTo>
                    <a:pt x="8" y="443"/>
                  </a:lnTo>
                  <a:lnTo>
                    <a:pt x="10" y="443"/>
                  </a:lnTo>
                  <a:lnTo>
                    <a:pt x="14" y="439"/>
                  </a:lnTo>
                  <a:lnTo>
                    <a:pt x="14" y="434"/>
                  </a:lnTo>
                  <a:lnTo>
                    <a:pt x="11" y="431"/>
                  </a:lnTo>
                  <a:lnTo>
                    <a:pt x="9" y="434"/>
                  </a:lnTo>
                  <a:lnTo>
                    <a:pt x="11" y="436"/>
                  </a:lnTo>
                  <a:lnTo>
                    <a:pt x="13" y="435"/>
                  </a:lnTo>
                  <a:lnTo>
                    <a:pt x="10" y="433"/>
                  </a:lnTo>
                  <a:lnTo>
                    <a:pt x="10" y="436"/>
                  </a:lnTo>
                  <a:lnTo>
                    <a:pt x="13" y="436"/>
                  </a:lnTo>
                  <a:lnTo>
                    <a:pt x="21" y="429"/>
                  </a:lnTo>
                  <a:lnTo>
                    <a:pt x="8" y="429"/>
                  </a:lnTo>
                  <a:lnTo>
                    <a:pt x="8" y="431"/>
                  </a:lnTo>
                  <a:lnTo>
                    <a:pt x="9" y="435"/>
                  </a:lnTo>
                  <a:lnTo>
                    <a:pt x="14" y="433"/>
                  </a:lnTo>
                  <a:lnTo>
                    <a:pt x="14" y="425"/>
                  </a:lnTo>
                  <a:lnTo>
                    <a:pt x="11" y="425"/>
                  </a:lnTo>
                  <a:lnTo>
                    <a:pt x="9" y="423"/>
                  </a:lnTo>
                  <a:lnTo>
                    <a:pt x="8" y="426"/>
                  </a:lnTo>
                  <a:lnTo>
                    <a:pt x="10" y="429"/>
                  </a:lnTo>
                  <a:lnTo>
                    <a:pt x="11" y="427"/>
                  </a:lnTo>
                  <a:lnTo>
                    <a:pt x="9" y="425"/>
                  </a:lnTo>
                  <a:lnTo>
                    <a:pt x="9" y="429"/>
                  </a:lnTo>
                  <a:lnTo>
                    <a:pt x="15" y="429"/>
                  </a:lnTo>
                  <a:lnTo>
                    <a:pt x="15" y="421"/>
                  </a:lnTo>
                  <a:lnTo>
                    <a:pt x="13" y="418"/>
                  </a:lnTo>
                  <a:lnTo>
                    <a:pt x="9" y="418"/>
                  </a:lnTo>
                  <a:lnTo>
                    <a:pt x="9" y="421"/>
                  </a:lnTo>
                  <a:lnTo>
                    <a:pt x="10" y="425"/>
                  </a:lnTo>
                  <a:lnTo>
                    <a:pt x="13" y="423"/>
                  </a:lnTo>
                  <a:lnTo>
                    <a:pt x="11" y="417"/>
                  </a:lnTo>
                  <a:lnTo>
                    <a:pt x="10" y="417"/>
                  </a:lnTo>
                  <a:lnTo>
                    <a:pt x="10" y="420"/>
                  </a:lnTo>
                  <a:lnTo>
                    <a:pt x="13" y="417"/>
                  </a:lnTo>
                  <a:lnTo>
                    <a:pt x="11" y="416"/>
                  </a:lnTo>
                  <a:lnTo>
                    <a:pt x="9" y="418"/>
                  </a:lnTo>
                  <a:lnTo>
                    <a:pt x="9" y="422"/>
                  </a:lnTo>
                  <a:lnTo>
                    <a:pt x="13" y="422"/>
                  </a:lnTo>
                  <a:lnTo>
                    <a:pt x="15" y="421"/>
                  </a:lnTo>
                  <a:lnTo>
                    <a:pt x="14" y="414"/>
                  </a:lnTo>
                  <a:lnTo>
                    <a:pt x="11" y="414"/>
                  </a:lnTo>
                  <a:lnTo>
                    <a:pt x="11" y="417"/>
                  </a:lnTo>
                  <a:lnTo>
                    <a:pt x="14" y="414"/>
                  </a:lnTo>
                  <a:lnTo>
                    <a:pt x="13" y="413"/>
                  </a:lnTo>
                  <a:lnTo>
                    <a:pt x="10" y="416"/>
                  </a:lnTo>
                  <a:lnTo>
                    <a:pt x="13" y="418"/>
                  </a:lnTo>
                  <a:lnTo>
                    <a:pt x="19" y="412"/>
                  </a:lnTo>
                  <a:lnTo>
                    <a:pt x="10" y="412"/>
                  </a:lnTo>
                  <a:lnTo>
                    <a:pt x="10" y="414"/>
                  </a:lnTo>
                  <a:lnTo>
                    <a:pt x="13" y="412"/>
                  </a:lnTo>
                  <a:lnTo>
                    <a:pt x="11" y="411"/>
                  </a:lnTo>
                  <a:lnTo>
                    <a:pt x="9" y="413"/>
                  </a:lnTo>
                  <a:lnTo>
                    <a:pt x="9" y="417"/>
                  </a:lnTo>
                  <a:lnTo>
                    <a:pt x="19" y="417"/>
                  </a:lnTo>
                  <a:lnTo>
                    <a:pt x="14" y="411"/>
                  </a:lnTo>
                  <a:lnTo>
                    <a:pt x="13" y="409"/>
                  </a:lnTo>
                  <a:lnTo>
                    <a:pt x="10" y="412"/>
                  </a:lnTo>
                  <a:lnTo>
                    <a:pt x="11" y="416"/>
                  </a:lnTo>
                  <a:lnTo>
                    <a:pt x="15" y="414"/>
                  </a:lnTo>
                  <a:lnTo>
                    <a:pt x="18" y="413"/>
                  </a:lnTo>
                  <a:lnTo>
                    <a:pt x="18" y="407"/>
                  </a:lnTo>
                  <a:lnTo>
                    <a:pt x="11" y="407"/>
                  </a:lnTo>
                  <a:lnTo>
                    <a:pt x="11" y="409"/>
                  </a:lnTo>
                  <a:lnTo>
                    <a:pt x="14" y="407"/>
                  </a:lnTo>
                  <a:lnTo>
                    <a:pt x="13" y="405"/>
                  </a:lnTo>
                  <a:lnTo>
                    <a:pt x="10" y="408"/>
                  </a:lnTo>
                  <a:lnTo>
                    <a:pt x="14" y="408"/>
                  </a:lnTo>
                  <a:lnTo>
                    <a:pt x="14" y="407"/>
                  </a:lnTo>
                  <a:lnTo>
                    <a:pt x="10" y="407"/>
                  </a:lnTo>
                  <a:lnTo>
                    <a:pt x="11" y="411"/>
                  </a:lnTo>
                  <a:lnTo>
                    <a:pt x="14" y="409"/>
                  </a:lnTo>
                  <a:lnTo>
                    <a:pt x="21" y="405"/>
                  </a:lnTo>
                  <a:lnTo>
                    <a:pt x="14" y="403"/>
                  </a:lnTo>
                  <a:lnTo>
                    <a:pt x="11" y="401"/>
                  </a:lnTo>
                  <a:lnTo>
                    <a:pt x="10" y="404"/>
                  </a:lnTo>
                  <a:lnTo>
                    <a:pt x="14" y="404"/>
                  </a:lnTo>
                  <a:lnTo>
                    <a:pt x="14" y="403"/>
                  </a:lnTo>
                  <a:lnTo>
                    <a:pt x="10" y="403"/>
                  </a:lnTo>
                  <a:lnTo>
                    <a:pt x="11" y="407"/>
                  </a:lnTo>
                  <a:lnTo>
                    <a:pt x="14" y="405"/>
                  </a:lnTo>
                  <a:lnTo>
                    <a:pt x="13" y="399"/>
                  </a:lnTo>
                  <a:lnTo>
                    <a:pt x="11" y="399"/>
                  </a:lnTo>
                  <a:lnTo>
                    <a:pt x="11" y="401"/>
                  </a:lnTo>
                  <a:lnTo>
                    <a:pt x="14" y="404"/>
                  </a:lnTo>
                  <a:lnTo>
                    <a:pt x="15" y="403"/>
                  </a:lnTo>
                  <a:lnTo>
                    <a:pt x="13" y="400"/>
                  </a:lnTo>
                  <a:lnTo>
                    <a:pt x="13" y="404"/>
                  </a:lnTo>
                  <a:lnTo>
                    <a:pt x="14" y="404"/>
                  </a:lnTo>
                  <a:lnTo>
                    <a:pt x="15" y="398"/>
                  </a:lnTo>
                  <a:lnTo>
                    <a:pt x="13" y="396"/>
                  </a:lnTo>
                  <a:lnTo>
                    <a:pt x="11" y="399"/>
                  </a:lnTo>
                  <a:lnTo>
                    <a:pt x="11" y="403"/>
                  </a:lnTo>
                  <a:lnTo>
                    <a:pt x="17" y="403"/>
                  </a:lnTo>
                  <a:lnTo>
                    <a:pt x="17" y="394"/>
                  </a:lnTo>
                  <a:lnTo>
                    <a:pt x="11" y="394"/>
                  </a:lnTo>
                  <a:lnTo>
                    <a:pt x="11" y="396"/>
                  </a:lnTo>
                  <a:lnTo>
                    <a:pt x="15" y="396"/>
                  </a:lnTo>
                  <a:lnTo>
                    <a:pt x="15" y="392"/>
                  </a:lnTo>
                  <a:lnTo>
                    <a:pt x="10" y="392"/>
                  </a:lnTo>
                  <a:lnTo>
                    <a:pt x="10" y="395"/>
                  </a:lnTo>
                  <a:lnTo>
                    <a:pt x="11" y="399"/>
                  </a:lnTo>
                  <a:lnTo>
                    <a:pt x="14" y="398"/>
                  </a:lnTo>
                  <a:lnTo>
                    <a:pt x="18" y="395"/>
                  </a:lnTo>
                  <a:lnTo>
                    <a:pt x="15" y="391"/>
                  </a:lnTo>
                  <a:lnTo>
                    <a:pt x="14" y="390"/>
                  </a:lnTo>
                  <a:lnTo>
                    <a:pt x="11" y="392"/>
                  </a:lnTo>
                  <a:lnTo>
                    <a:pt x="14" y="395"/>
                  </a:lnTo>
                  <a:lnTo>
                    <a:pt x="17" y="392"/>
                  </a:lnTo>
                  <a:lnTo>
                    <a:pt x="17" y="387"/>
                  </a:lnTo>
                  <a:lnTo>
                    <a:pt x="14" y="385"/>
                  </a:lnTo>
                  <a:lnTo>
                    <a:pt x="11" y="387"/>
                  </a:lnTo>
                  <a:lnTo>
                    <a:pt x="11" y="391"/>
                  </a:lnTo>
                  <a:lnTo>
                    <a:pt x="17" y="391"/>
                  </a:lnTo>
                  <a:lnTo>
                    <a:pt x="17" y="385"/>
                  </a:lnTo>
                  <a:lnTo>
                    <a:pt x="13" y="385"/>
                  </a:lnTo>
                  <a:lnTo>
                    <a:pt x="13" y="389"/>
                  </a:lnTo>
                  <a:lnTo>
                    <a:pt x="18" y="389"/>
                  </a:lnTo>
                  <a:lnTo>
                    <a:pt x="18" y="382"/>
                  </a:lnTo>
                  <a:lnTo>
                    <a:pt x="14" y="382"/>
                  </a:lnTo>
                  <a:lnTo>
                    <a:pt x="17" y="385"/>
                  </a:lnTo>
                  <a:lnTo>
                    <a:pt x="23" y="378"/>
                  </a:lnTo>
                  <a:lnTo>
                    <a:pt x="13" y="378"/>
                  </a:lnTo>
                  <a:lnTo>
                    <a:pt x="13" y="381"/>
                  </a:lnTo>
                  <a:lnTo>
                    <a:pt x="17" y="381"/>
                  </a:lnTo>
                  <a:lnTo>
                    <a:pt x="17" y="379"/>
                  </a:lnTo>
                  <a:lnTo>
                    <a:pt x="13" y="379"/>
                  </a:lnTo>
                  <a:lnTo>
                    <a:pt x="13" y="383"/>
                  </a:lnTo>
                  <a:lnTo>
                    <a:pt x="19" y="383"/>
                  </a:lnTo>
                  <a:lnTo>
                    <a:pt x="19" y="377"/>
                  </a:lnTo>
                  <a:lnTo>
                    <a:pt x="17" y="374"/>
                  </a:lnTo>
                  <a:lnTo>
                    <a:pt x="14" y="377"/>
                  </a:lnTo>
                  <a:lnTo>
                    <a:pt x="18" y="377"/>
                  </a:lnTo>
                  <a:lnTo>
                    <a:pt x="18" y="376"/>
                  </a:lnTo>
                  <a:lnTo>
                    <a:pt x="14" y="376"/>
                  </a:lnTo>
                  <a:lnTo>
                    <a:pt x="14" y="379"/>
                  </a:lnTo>
                  <a:lnTo>
                    <a:pt x="23" y="379"/>
                  </a:lnTo>
                  <a:lnTo>
                    <a:pt x="18" y="373"/>
                  </a:lnTo>
                  <a:lnTo>
                    <a:pt x="17" y="372"/>
                  </a:lnTo>
                  <a:lnTo>
                    <a:pt x="14" y="374"/>
                  </a:lnTo>
                  <a:lnTo>
                    <a:pt x="17" y="377"/>
                  </a:lnTo>
                  <a:lnTo>
                    <a:pt x="19" y="374"/>
                  </a:lnTo>
                  <a:lnTo>
                    <a:pt x="19" y="365"/>
                  </a:lnTo>
                  <a:lnTo>
                    <a:pt x="13" y="365"/>
                  </a:lnTo>
                  <a:lnTo>
                    <a:pt x="13" y="368"/>
                  </a:lnTo>
                  <a:lnTo>
                    <a:pt x="17" y="368"/>
                  </a:lnTo>
                  <a:lnTo>
                    <a:pt x="17" y="366"/>
                  </a:lnTo>
                  <a:lnTo>
                    <a:pt x="13" y="366"/>
                  </a:lnTo>
                  <a:lnTo>
                    <a:pt x="13" y="370"/>
                  </a:lnTo>
                  <a:lnTo>
                    <a:pt x="17" y="370"/>
                  </a:lnTo>
                  <a:lnTo>
                    <a:pt x="21" y="369"/>
                  </a:lnTo>
                  <a:lnTo>
                    <a:pt x="23" y="368"/>
                  </a:lnTo>
                  <a:lnTo>
                    <a:pt x="23" y="361"/>
                  </a:lnTo>
                  <a:lnTo>
                    <a:pt x="14" y="361"/>
                  </a:lnTo>
                  <a:lnTo>
                    <a:pt x="14" y="364"/>
                  </a:lnTo>
                  <a:lnTo>
                    <a:pt x="18" y="364"/>
                  </a:lnTo>
                  <a:lnTo>
                    <a:pt x="18" y="363"/>
                  </a:lnTo>
                  <a:lnTo>
                    <a:pt x="14" y="363"/>
                  </a:lnTo>
                  <a:lnTo>
                    <a:pt x="14" y="366"/>
                  </a:lnTo>
                  <a:lnTo>
                    <a:pt x="19" y="366"/>
                  </a:lnTo>
                  <a:lnTo>
                    <a:pt x="23" y="365"/>
                  </a:lnTo>
                  <a:lnTo>
                    <a:pt x="23" y="359"/>
                  </a:lnTo>
                  <a:lnTo>
                    <a:pt x="21" y="357"/>
                  </a:lnTo>
                  <a:lnTo>
                    <a:pt x="17" y="357"/>
                  </a:lnTo>
                  <a:lnTo>
                    <a:pt x="17" y="360"/>
                  </a:lnTo>
                  <a:lnTo>
                    <a:pt x="19" y="363"/>
                  </a:lnTo>
                  <a:lnTo>
                    <a:pt x="21" y="361"/>
                  </a:lnTo>
                  <a:lnTo>
                    <a:pt x="18" y="359"/>
                  </a:lnTo>
                  <a:lnTo>
                    <a:pt x="19" y="363"/>
                  </a:lnTo>
                  <a:lnTo>
                    <a:pt x="24" y="360"/>
                  </a:lnTo>
                  <a:lnTo>
                    <a:pt x="24" y="354"/>
                  </a:lnTo>
                  <a:lnTo>
                    <a:pt x="19" y="354"/>
                  </a:lnTo>
                  <a:lnTo>
                    <a:pt x="19" y="356"/>
                  </a:lnTo>
                  <a:lnTo>
                    <a:pt x="21" y="360"/>
                  </a:lnTo>
                  <a:lnTo>
                    <a:pt x="24" y="359"/>
                  </a:lnTo>
                  <a:lnTo>
                    <a:pt x="26" y="357"/>
                  </a:lnTo>
                  <a:lnTo>
                    <a:pt x="24" y="359"/>
                  </a:lnTo>
                  <a:lnTo>
                    <a:pt x="27" y="357"/>
                  </a:lnTo>
                  <a:lnTo>
                    <a:pt x="26" y="351"/>
                  </a:lnTo>
                  <a:lnTo>
                    <a:pt x="24" y="351"/>
                  </a:lnTo>
                  <a:lnTo>
                    <a:pt x="24" y="354"/>
                  </a:lnTo>
                  <a:lnTo>
                    <a:pt x="27" y="351"/>
                  </a:lnTo>
                  <a:lnTo>
                    <a:pt x="26" y="350"/>
                  </a:lnTo>
                  <a:lnTo>
                    <a:pt x="22" y="350"/>
                  </a:lnTo>
                  <a:lnTo>
                    <a:pt x="22" y="352"/>
                  </a:lnTo>
                  <a:lnTo>
                    <a:pt x="26" y="352"/>
                  </a:lnTo>
                  <a:lnTo>
                    <a:pt x="26" y="351"/>
                  </a:lnTo>
                  <a:lnTo>
                    <a:pt x="22" y="351"/>
                  </a:lnTo>
                  <a:lnTo>
                    <a:pt x="23" y="355"/>
                  </a:lnTo>
                  <a:lnTo>
                    <a:pt x="27" y="354"/>
                  </a:lnTo>
                  <a:lnTo>
                    <a:pt x="26" y="350"/>
                  </a:lnTo>
                  <a:lnTo>
                    <a:pt x="26" y="354"/>
                  </a:lnTo>
                  <a:lnTo>
                    <a:pt x="32" y="354"/>
                  </a:lnTo>
                  <a:lnTo>
                    <a:pt x="32" y="346"/>
                  </a:lnTo>
                  <a:lnTo>
                    <a:pt x="26" y="346"/>
                  </a:lnTo>
                  <a:lnTo>
                    <a:pt x="26" y="348"/>
                  </a:lnTo>
                  <a:lnTo>
                    <a:pt x="30" y="348"/>
                  </a:lnTo>
                  <a:lnTo>
                    <a:pt x="30" y="347"/>
                  </a:lnTo>
                  <a:lnTo>
                    <a:pt x="26" y="347"/>
                  </a:lnTo>
                  <a:lnTo>
                    <a:pt x="27" y="351"/>
                  </a:lnTo>
                  <a:lnTo>
                    <a:pt x="30" y="350"/>
                  </a:lnTo>
                  <a:lnTo>
                    <a:pt x="33" y="347"/>
                  </a:lnTo>
                  <a:lnTo>
                    <a:pt x="31" y="343"/>
                  </a:lnTo>
                  <a:lnTo>
                    <a:pt x="28" y="341"/>
                  </a:lnTo>
                  <a:lnTo>
                    <a:pt x="27" y="341"/>
                  </a:lnTo>
                  <a:lnTo>
                    <a:pt x="23" y="339"/>
                  </a:lnTo>
                  <a:lnTo>
                    <a:pt x="22" y="342"/>
                  </a:lnTo>
                  <a:lnTo>
                    <a:pt x="23" y="346"/>
                  </a:lnTo>
                  <a:lnTo>
                    <a:pt x="28" y="344"/>
                  </a:lnTo>
                  <a:lnTo>
                    <a:pt x="33" y="342"/>
                  </a:lnTo>
                  <a:lnTo>
                    <a:pt x="28" y="337"/>
                  </a:lnTo>
                  <a:lnTo>
                    <a:pt x="23" y="337"/>
                  </a:lnTo>
                  <a:lnTo>
                    <a:pt x="23" y="339"/>
                  </a:lnTo>
                  <a:lnTo>
                    <a:pt x="27" y="339"/>
                  </a:lnTo>
                  <a:lnTo>
                    <a:pt x="27" y="337"/>
                  </a:lnTo>
                  <a:lnTo>
                    <a:pt x="23" y="337"/>
                  </a:lnTo>
                  <a:lnTo>
                    <a:pt x="23" y="341"/>
                  </a:lnTo>
                  <a:lnTo>
                    <a:pt x="30" y="341"/>
                  </a:lnTo>
                  <a:lnTo>
                    <a:pt x="30" y="333"/>
                  </a:lnTo>
                  <a:lnTo>
                    <a:pt x="23" y="333"/>
                  </a:lnTo>
                  <a:lnTo>
                    <a:pt x="23" y="335"/>
                  </a:lnTo>
                  <a:lnTo>
                    <a:pt x="27" y="335"/>
                  </a:lnTo>
                  <a:lnTo>
                    <a:pt x="27" y="332"/>
                  </a:lnTo>
                  <a:lnTo>
                    <a:pt x="22" y="332"/>
                  </a:lnTo>
                  <a:lnTo>
                    <a:pt x="22" y="334"/>
                  </a:lnTo>
                  <a:lnTo>
                    <a:pt x="26" y="334"/>
                  </a:lnTo>
                  <a:lnTo>
                    <a:pt x="26" y="332"/>
                  </a:lnTo>
                  <a:lnTo>
                    <a:pt x="22" y="332"/>
                  </a:lnTo>
                  <a:lnTo>
                    <a:pt x="22" y="335"/>
                  </a:lnTo>
                  <a:lnTo>
                    <a:pt x="24" y="335"/>
                  </a:lnTo>
                  <a:lnTo>
                    <a:pt x="32" y="328"/>
                  </a:lnTo>
                  <a:lnTo>
                    <a:pt x="23" y="328"/>
                  </a:lnTo>
                  <a:lnTo>
                    <a:pt x="23" y="330"/>
                  </a:lnTo>
                  <a:lnTo>
                    <a:pt x="24" y="334"/>
                  </a:lnTo>
                  <a:lnTo>
                    <a:pt x="27" y="333"/>
                  </a:lnTo>
                  <a:lnTo>
                    <a:pt x="33" y="329"/>
                  </a:lnTo>
                  <a:lnTo>
                    <a:pt x="27" y="326"/>
                  </a:lnTo>
                  <a:lnTo>
                    <a:pt x="24" y="325"/>
                  </a:lnTo>
                  <a:lnTo>
                    <a:pt x="22" y="325"/>
                  </a:lnTo>
                  <a:lnTo>
                    <a:pt x="22" y="328"/>
                  </a:lnTo>
                  <a:lnTo>
                    <a:pt x="24" y="330"/>
                  </a:lnTo>
                  <a:lnTo>
                    <a:pt x="27" y="328"/>
                  </a:lnTo>
                  <a:lnTo>
                    <a:pt x="27" y="322"/>
                  </a:lnTo>
                  <a:lnTo>
                    <a:pt x="22" y="322"/>
                  </a:lnTo>
                  <a:lnTo>
                    <a:pt x="22" y="325"/>
                  </a:lnTo>
                  <a:lnTo>
                    <a:pt x="24" y="328"/>
                  </a:lnTo>
                  <a:lnTo>
                    <a:pt x="31" y="321"/>
                  </a:lnTo>
                  <a:lnTo>
                    <a:pt x="22" y="321"/>
                  </a:lnTo>
                  <a:lnTo>
                    <a:pt x="22" y="324"/>
                  </a:lnTo>
                  <a:lnTo>
                    <a:pt x="24" y="326"/>
                  </a:lnTo>
                  <a:lnTo>
                    <a:pt x="27" y="324"/>
                  </a:lnTo>
                  <a:lnTo>
                    <a:pt x="27" y="319"/>
                  </a:lnTo>
                  <a:lnTo>
                    <a:pt x="19" y="319"/>
                  </a:lnTo>
                  <a:lnTo>
                    <a:pt x="19" y="321"/>
                  </a:lnTo>
                  <a:lnTo>
                    <a:pt x="23" y="321"/>
                  </a:lnTo>
                  <a:lnTo>
                    <a:pt x="23" y="320"/>
                  </a:lnTo>
                  <a:lnTo>
                    <a:pt x="19" y="320"/>
                  </a:lnTo>
                  <a:lnTo>
                    <a:pt x="22" y="322"/>
                  </a:lnTo>
                  <a:lnTo>
                    <a:pt x="26" y="319"/>
                  </a:lnTo>
                  <a:lnTo>
                    <a:pt x="26" y="313"/>
                  </a:lnTo>
                  <a:lnTo>
                    <a:pt x="19" y="313"/>
                  </a:lnTo>
                  <a:lnTo>
                    <a:pt x="19" y="316"/>
                  </a:lnTo>
                  <a:lnTo>
                    <a:pt x="22" y="319"/>
                  </a:lnTo>
                  <a:lnTo>
                    <a:pt x="23" y="317"/>
                  </a:lnTo>
                  <a:lnTo>
                    <a:pt x="21" y="315"/>
                  </a:lnTo>
                  <a:lnTo>
                    <a:pt x="22" y="319"/>
                  </a:lnTo>
                  <a:lnTo>
                    <a:pt x="26" y="317"/>
                  </a:lnTo>
                  <a:lnTo>
                    <a:pt x="26" y="311"/>
                  </a:lnTo>
                  <a:lnTo>
                    <a:pt x="23" y="309"/>
                  </a:lnTo>
                  <a:lnTo>
                    <a:pt x="22" y="312"/>
                  </a:lnTo>
                  <a:lnTo>
                    <a:pt x="26" y="312"/>
                  </a:lnTo>
                  <a:lnTo>
                    <a:pt x="26" y="308"/>
                  </a:lnTo>
                  <a:lnTo>
                    <a:pt x="23" y="306"/>
                  </a:lnTo>
                  <a:lnTo>
                    <a:pt x="21" y="308"/>
                  </a:lnTo>
                  <a:lnTo>
                    <a:pt x="21" y="312"/>
                  </a:lnTo>
                  <a:lnTo>
                    <a:pt x="27" y="312"/>
                  </a:lnTo>
                  <a:lnTo>
                    <a:pt x="27" y="304"/>
                  </a:lnTo>
                  <a:lnTo>
                    <a:pt x="22" y="304"/>
                  </a:lnTo>
                  <a:lnTo>
                    <a:pt x="22" y="307"/>
                  </a:lnTo>
                  <a:lnTo>
                    <a:pt x="26" y="307"/>
                  </a:lnTo>
                  <a:lnTo>
                    <a:pt x="26" y="304"/>
                  </a:lnTo>
                  <a:lnTo>
                    <a:pt x="22" y="304"/>
                  </a:lnTo>
                  <a:lnTo>
                    <a:pt x="22" y="308"/>
                  </a:lnTo>
                  <a:lnTo>
                    <a:pt x="26" y="308"/>
                  </a:lnTo>
                  <a:lnTo>
                    <a:pt x="35" y="299"/>
                  </a:lnTo>
                  <a:lnTo>
                    <a:pt x="26" y="299"/>
                  </a:lnTo>
                  <a:lnTo>
                    <a:pt x="26" y="302"/>
                  </a:lnTo>
                  <a:lnTo>
                    <a:pt x="27" y="306"/>
                  </a:lnTo>
                  <a:lnTo>
                    <a:pt x="31" y="304"/>
                  </a:lnTo>
                  <a:lnTo>
                    <a:pt x="32" y="303"/>
                  </a:lnTo>
                  <a:lnTo>
                    <a:pt x="31" y="304"/>
                  </a:lnTo>
                  <a:lnTo>
                    <a:pt x="36" y="302"/>
                  </a:lnTo>
                  <a:lnTo>
                    <a:pt x="36" y="295"/>
                  </a:lnTo>
                  <a:lnTo>
                    <a:pt x="28" y="295"/>
                  </a:lnTo>
                  <a:lnTo>
                    <a:pt x="28" y="298"/>
                  </a:lnTo>
                  <a:lnTo>
                    <a:pt x="32" y="298"/>
                  </a:lnTo>
                  <a:lnTo>
                    <a:pt x="32" y="294"/>
                  </a:lnTo>
                  <a:lnTo>
                    <a:pt x="26" y="294"/>
                  </a:lnTo>
                  <a:lnTo>
                    <a:pt x="26" y="297"/>
                  </a:lnTo>
                  <a:lnTo>
                    <a:pt x="28" y="299"/>
                  </a:lnTo>
                  <a:lnTo>
                    <a:pt x="35" y="293"/>
                  </a:lnTo>
                  <a:lnTo>
                    <a:pt x="26" y="293"/>
                  </a:lnTo>
                  <a:lnTo>
                    <a:pt x="26" y="295"/>
                  </a:lnTo>
                  <a:lnTo>
                    <a:pt x="28" y="293"/>
                  </a:lnTo>
                  <a:lnTo>
                    <a:pt x="27" y="291"/>
                  </a:lnTo>
                  <a:lnTo>
                    <a:pt x="24" y="294"/>
                  </a:lnTo>
                  <a:lnTo>
                    <a:pt x="27" y="297"/>
                  </a:lnTo>
                  <a:lnTo>
                    <a:pt x="30" y="294"/>
                  </a:lnTo>
                  <a:lnTo>
                    <a:pt x="30" y="289"/>
                  </a:lnTo>
                  <a:lnTo>
                    <a:pt x="27" y="289"/>
                  </a:lnTo>
                  <a:lnTo>
                    <a:pt x="24" y="287"/>
                  </a:lnTo>
                  <a:lnTo>
                    <a:pt x="23" y="290"/>
                  </a:lnTo>
                  <a:lnTo>
                    <a:pt x="26" y="293"/>
                  </a:lnTo>
                  <a:lnTo>
                    <a:pt x="28" y="290"/>
                  </a:lnTo>
                  <a:lnTo>
                    <a:pt x="28" y="286"/>
                  </a:lnTo>
                  <a:lnTo>
                    <a:pt x="24" y="286"/>
                  </a:lnTo>
                  <a:lnTo>
                    <a:pt x="24" y="290"/>
                  </a:lnTo>
                  <a:lnTo>
                    <a:pt x="30" y="290"/>
                  </a:lnTo>
                  <a:lnTo>
                    <a:pt x="30" y="282"/>
                  </a:lnTo>
                  <a:lnTo>
                    <a:pt x="23" y="282"/>
                  </a:lnTo>
                  <a:lnTo>
                    <a:pt x="23" y="285"/>
                  </a:lnTo>
                  <a:lnTo>
                    <a:pt x="27" y="285"/>
                  </a:lnTo>
                  <a:lnTo>
                    <a:pt x="27" y="281"/>
                  </a:lnTo>
                  <a:lnTo>
                    <a:pt x="22" y="281"/>
                  </a:lnTo>
                  <a:lnTo>
                    <a:pt x="22" y="284"/>
                  </a:lnTo>
                  <a:lnTo>
                    <a:pt x="26" y="284"/>
                  </a:lnTo>
                  <a:lnTo>
                    <a:pt x="26" y="280"/>
                  </a:lnTo>
                  <a:lnTo>
                    <a:pt x="22" y="280"/>
                  </a:lnTo>
                  <a:lnTo>
                    <a:pt x="24" y="282"/>
                  </a:lnTo>
                  <a:lnTo>
                    <a:pt x="27" y="280"/>
                  </a:lnTo>
                  <a:lnTo>
                    <a:pt x="27" y="275"/>
                  </a:lnTo>
                  <a:lnTo>
                    <a:pt x="22" y="275"/>
                  </a:lnTo>
                  <a:lnTo>
                    <a:pt x="22" y="277"/>
                  </a:lnTo>
                  <a:lnTo>
                    <a:pt x="24" y="275"/>
                  </a:lnTo>
                  <a:lnTo>
                    <a:pt x="23" y="273"/>
                  </a:lnTo>
                  <a:lnTo>
                    <a:pt x="21" y="276"/>
                  </a:lnTo>
                  <a:lnTo>
                    <a:pt x="21" y="280"/>
                  </a:lnTo>
                  <a:lnTo>
                    <a:pt x="26" y="280"/>
                  </a:lnTo>
                  <a:lnTo>
                    <a:pt x="26" y="272"/>
                  </a:lnTo>
                  <a:lnTo>
                    <a:pt x="21" y="272"/>
                  </a:lnTo>
                  <a:lnTo>
                    <a:pt x="21" y="275"/>
                  </a:lnTo>
                  <a:lnTo>
                    <a:pt x="24" y="275"/>
                  </a:lnTo>
                  <a:lnTo>
                    <a:pt x="24" y="273"/>
                  </a:lnTo>
                  <a:lnTo>
                    <a:pt x="21" y="273"/>
                  </a:lnTo>
                  <a:lnTo>
                    <a:pt x="23" y="276"/>
                  </a:lnTo>
                  <a:lnTo>
                    <a:pt x="24" y="275"/>
                  </a:lnTo>
                  <a:lnTo>
                    <a:pt x="22" y="272"/>
                  </a:lnTo>
                  <a:lnTo>
                    <a:pt x="22" y="276"/>
                  </a:lnTo>
                  <a:lnTo>
                    <a:pt x="28" y="276"/>
                  </a:lnTo>
                  <a:lnTo>
                    <a:pt x="28" y="271"/>
                  </a:lnTo>
                  <a:lnTo>
                    <a:pt x="24" y="271"/>
                  </a:lnTo>
                  <a:lnTo>
                    <a:pt x="27" y="273"/>
                  </a:lnTo>
                  <a:lnTo>
                    <a:pt x="33" y="267"/>
                  </a:lnTo>
                  <a:lnTo>
                    <a:pt x="23" y="267"/>
                  </a:lnTo>
                  <a:lnTo>
                    <a:pt x="23" y="269"/>
                  </a:lnTo>
                  <a:lnTo>
                    <a:pt x="27" y="269"/>
                  </a:lnTo>
                  <a:lnTo>
                    <a:pt x="27" y="265"/>
                  </a:lnTo>
                  <a:lnTo>
                    <a:pt x="22" y="265"/>
                  </a:lnTo>
                  <a:lnTo>
                    <a:pt x="22" y="268"/>
                  </a:lnTo>
                  <a:lnTo>
                    <a:pt x="24" y="265"/>
                  </a:lnTo>
                  <a:lnTo>
                    <a:pt x="23" y="264"/>
                  </a:lnTo>
                  <a:lnTo>
                    <a:pt x="21" y="267"/>
                  </a:lnTo>
                  <a:lnTo>
                    <a:pt x="23" y="269"/>
                  </a:lnTo>
                  <a:lnTo>
                    <a:pt x="24" y="268"/>
                  </a:lnTo>
                  <a:lnTo>
                    <a:pt x="22" y="265"/>
                  </a:lnTo>
                  <a:lnTo>
                    <a:pt x="22" y="269"/>
                  </a:lnTo>
                  <a:lnTo>
                    <a:pt x="24" y="269"/>
                  </a:lnTo>
                  <a:lnTo>
                    <a:pt x="27" y="267"/>
                  </a:lnTo>
                  <a:lnTo>
                    <a:pt x="24" y="264"/>
                  </a:lnTo>
                  <a:lnTo>
                    <a:pt x="24" y="268"/>
                  </a:lnTo>
                  <a:lnTo>
                    <a:pt x="26" y="268"/>
                  </a:lnTo>
                  <a:lnTo>
                    <a:pt x="27" y="262"/>
                  </a:lnTo>
                  <a:lnTo>
                    <a:pt x="23" y="260"/>
                  </a:lnTo>
                  <a:lnTo>
                    <a:pt x="22" y="263"/>
                  </a:lnTo>
                  <a:lnTo>
                    <a:pt x="24" y="265"/>
                  </a:lnTo>
                  <a:lnTo>
                    <a:pt x="26" y="264"/>
                  </a:lnTo>
                  <a:lnTo>
                    <a:pt x="23" y="262"/>
                  </a:lnTo>
                  <a:lnTo>
                    <a:pt x="23" y="265"/>
                  </a:lnTo>
                  <a:lnTo>
                    <a:pt x="28" y="265"/>
                  </a:lnTo>
                  <a:lnTo>
                    <a:pt x="28" y="260"/>
                  </a:lnTo>
                  <a:lnTo>
                    <a:pt x="24" y="260"/>
                  </a:lnTo>
                  <a:lnTo>
                    <a:pt x="27" y="263"/>
                  </a:lnTo>
                  <a:lnTo>
                    <a:pt x="28" y="262"/>
                  </a:lnTo>
                  <a:lnTo>
                    <a:pt x="26" y="259"/>
                  </a:lnTo>
                  <a:lnTo>
                    <a:pt x="26" y="263"/>
                  </a:lnTo>
                  <a:lnTo>
                    <a:pt x="36" y="263"/>
                  </a:lnTo>
                  <a:lnTo>
                    <a:pt x="31" y="256"/>
                  </a:lnTo>
                  <a:lnTo>
                    <a:pt x="30" y="255"/>
                  </a:lnTo>
                  <a:lnTo>
                    <a:pt x="27" y="258"/>
                  </a:lnTo>
                  <a:lnTo>
                    <a:pt x="31" y="258"/>
                  </a:lnTo>
                  <a:lnTo>
                    <a:pt x="31" y="254"/>
                  </a:lnTo>
                  <a:lnTo>
                    <a:pt x="26" y="254"/>
                  </a:lnTo>
                  <a:lnTo>
                    <a:pt x="26" y="256"/>
                  </a:lnTo>
                  <a:lnTo>
                    <a:pt x="30" y="256"/>
                  </a:lnTo>
                  <a:lnTo>
                    <a:pt x="30" y="254"/>
                  </a:lnTo>
                  <a:lnTo>
                    <a:pt x="27" y="251"/>
                  </a:lnTo>
                  <a:lnTo>
                    <a:pt x="24" y="254"/>
                  </a:lnTo>
                  <a:lnTo>
                    <a:pt x="27" y="256"/>
                  </a:lnTo>
                  <a:lnTo>
                    <a:pt x="28" y="255"/>
                  </a:lnTo>
                  <a:lnTo>
                    <a:pt x="26" y="252"/>
                  </a:lnTo>
                  <a:lnTo>
                    <a:pt x="26" y="256"/>
                  </a:lnTo>
                  <a:lnTo>
                    <a:pt x="28" y="256"/>
                  </a:lnTo>
                  <a:lnTo>
                    <a:pt x="32" y="255"/>
                  </a:lnTo>
                  <a:lnTo>
                    <a:pt x="37" y="252"/>
                  </a:lnTo>
                  <a:lnTo>
                    <a:pt x="32" y="247"/>
                  </a:lnTo>
                  <a:lnTo>
                    <a:pt x="31" y="247"/>
                  </a:lnTo>
                  <a:lnTo>
                    <a:pt x="28" y="246"/>
                  </a:lnTo>
                  <a:lnTo>
                    <a:pt x="27" y="249"/>
                  </a:lnTo>
                  <a:lnTo>
                    <a:pt x="30" y="246"/>
                  </a:lnTo>
                  <a:lnTo>
                    <a:pt x="28" y="245"/>
                  </a:lnTo>
                  <a:lnTo>
                    <a:pt x="26" y="247"/>
                  </a:lnTo>
                  <a:lnTo>
                    <a:pt x="26" y="251"/>
                  </a:lnTo>
                  <a:lnTo>
                    <a:pt x="30" y="251"/>
                  </a:lnTo>
                  <a:lnTo>
                    <a:pt x="32" y="249"/>
                  </a:lnTo>
                  <a:lnTo>
                    <a:pt x="30" y="246"/>
                  </a:lnTo>
                  <a:lnTo>
                    <a:pt x="31" y="250"/>
                  </a:lnTo>
                  <a:lnTo>
                    <a:pt x="36" y="249"/>
                  </a:lnTo>
                  <a:lnTo>
                    <a:pt x="36" y="242"/>
                  </a:lnTo>
                  <a:lnTo>
                    <a:pt x="33" y="241"/>
                  </a:lnTo>
                  <a:lnTo>
                    <a:pt x="32" y="243"/>
                  </a:lnTo>
                  <a:lnTo>
                    <a:pt x="32" y="247"/>
                  </a:lnTo>
                  <a:lnTo>
                    <a:pt x="37" y="247"/>
                  </a:lnTo>
                  <a:lnTo>
                    <a:pt x="40" y="246"/>
                  </a:lnTo>
                  <a:lnTo>
                    <a:pt x="40" y="240"/>
                  </a:lnTo>
                  <a:lnTo>
                    <a:pt x="33" y="238"/>
                  </a:lnTo>
                  <a:lnTo>
                    <a:pt x="32" y="241"/>
                  </a:lnTo>
                  <a:lnTo>
                    <a:pt x="35" y="243"/>
                  </a:lnTo>
                  <a:lnTo>
                    <a:pt x="37" y="241"/>
                  </a:lnTo>
                  <a:lnTo>
                    <a:pt x="37" y="237"/>
                  </a:lnTo>
                  <a:lnTo>
                    <a:pt x="35" y="234"/>
                  </a:lnTo>
                  <a:lnTo>
                    <a:pt x="32" y="237"/>
                  </a:lnTo>
                  <a:lnTo>
                    <a:pt x="35" y="240"/>
                  </a:lnTo>
                  <a:lnTo>
                    <a:pt x="39" y="236"/>
                  </a:lnTo>
                  <a:lnTo>
                    <a:pt x="35" y="232"/>
                  </a:lnTo>
                  <a:lnTo>
                    <a:pt x="32" y="234"/>
                  </a:lnTo>
                  <a:lnTo>
                    <a:pt x="36" y="234"/>
                  </a:lnTo>
                  <a:lnTo>
                    <a:pt x="36" y="232"/>
                  </a:lnTo>
                  <a:lnTo>
                    <a:pt x="33" y="229"/>
                  </a:lnTo>
                  <a:lnTo>
                    <a:pt x="31" y="232"/>
                  </a:lnTo>
                  <a:lnTo>
                    <a:pt x="35" y="232"/>
                  </a:lnTo>
                  <a:lnTo>
                    <a:pt x="35" y="229"/>
                  </a:lnTo>
                  <a:lnTo>
                    <a:pt x="31" y="229"/>
                  </a:lnTo>
                  <a:lnTo>
                    <a:pt x="31" y="233"/>
                  </a:lnTo>
                  <a:lnTo>
                    <a:pt x="37" y="233"/>
                  </a:lnTo>
                  <a:lnTo>
                    <a:pt x="37" y="225"/>
                  </a:lnTo>
                  <a:lnTo>
                    <a:pt x="35" y="225"/>
                  </a:lnTo>
                  <a:lnTo>
                    <a:pt x="32" y="224"/>
                  </a:lnTo>
                  <a:lnTo>
                    <a:pt x="31" y="227"/>
                  </a:lnTo>
                  <a:lnTo>
                    <a:pt x="35" y="227"/>
                  </a:lnTo>
                  <a:lnTo>
                    <a:pt x="35" y="223"/>
                  </a:lnTo>
                  <a:lnTo>
                    <a:pt x="30" y="223"/>
                  </a:lnTo>
                  <a:lnTo>
                    <a:pt x="30" y="225"/>
                  </a:lnTo>
                  <a:lnTo>
                    <a:pt x="33" y="225"/>
                  </a:lnTo>
                  <a:lnTo>
                    <a:pt x="33" y="223"/>
                  </a:lnTo>
                  <a:lnTo>
                    <a:pt x="31" y="220"/>
                  </a:lnTo>
                  <a:lnTo>
                    <a:pt x="28" y="223"/>
                  </a:lnTo>
                  <a:lnTo>
                    <a:pt x="28" y="227"/>
                  </a:lnTo>
                  <a:lnTo>
                    <a:pt x="37" y="227"/>
                  </a:lnTo>
                  <a:lnTo>
                    <a:pt x="37" y="217"/>
                  </a:lnTo>
                  <a:lnTo>
                    <a:pt x="30" y="217"/>
                  </a:lnTo>
                  <a:lnTo>
                    <a:pt x="30" y="220"/>
                  </a:lnTo>
                  <a:lnTo>
                    <a:pt x="32" y="223"/>
                  </a:lnTo>
                  <a:lnTo>
                    <a:pt x="36" y="219"/>
                  </a:lnTo>
                  <a:lnTo>
                    <a:pt x="32" y="215"/>
                  </a:lnTo>
                  <a:lnTo>
                    <a:pt x="30" y="217"/>
                  </a:lnTo>
                  <a:lnTo>
                    <a:pt x="32" y="220"/>
                  </a:lnTo>
                  <a:lnTo>
                    <a:pt x="35" y="217"/>
                  </a:lnTo>
                  <a:lnTo>
                    <a:pt x="35" y="215"/>
                  </a:lnTo>
                  <a:lnTo>
                    <a:pt x="31" y="215"/>
                  </a:lnTo>
                  <a:lnTo>
                    <a:pt x="33" y="217"/>
                  </a:lnTo>
                  <a:lnTo>
                    <a:pt x="35" y="216"/>
                  </a:lnTo>
                  <a:lnTo>
                    <a:pt x="37" y="212"/>
                  </a:lnTo>
                  <a:lnTo>
                    <a:pt x="33" y="211"/>
                  </a:lnTo>
                  <a:lnTo>
                    <a:pt x="31" y="210"/>
                  </a:lnTo>
                  <a:lnTo>
                    <a:pt x="30" y="212"/>
                  </a:lnTo>
                  <a:lnTo>
                    <a:pt x="31" y="216"/>
                  </a:lnTo>
                  <a:lnTo>
                    <a:pt x="33" y="215"/>
                  </a:lnTo>
                  <a:lnTo>
                    <a:pt x="37" y="212"/>
                  </a:lnTo>
                  <a:lnTo>
                    <a:pt x="35" y="208"/>
                  </a:lnTo>
                  <a:lnTo>
                    <a:pt x="33" y="207"/>
                  </a:lnTo>
                  <a:lnTo>
                    <a:pt x="31" y="210"/>
                  </a:lnTo>
                  <a:lnTo>
                    <a:pt x="35" y="210"/>
                  </a:lnTo>
                  <a:lnTo>
                    <a:pt x="35" y="208"/>
                  </a:lnTo>
                  <a:lnTo>
                    <a:pt x="31" y="208"/>
                  </a:lnTo>
                  <a:lnTo>
                    <a:pt x="31" y="212"/>
                  </a:lnTo>
                  <a:lnTo>
                    <a:pt x="35" y="212"/>
                  </a:lnTo>
                  <a:lnTo>
                    <a:pt x="40" y="211"/>
                  </a:lnTo>
                  <a:lnTo>
                    <a:pt x="45" y="208"/>
                  </a:lnTo>
                  <a:lnTo>
                    <a:pt x="40" y="203"/>
                  </a:lnTo>
                  <a:lnTo>
                    <a:pt x="32" y="203"/>
                  </a:lnTo>
                  <a:lnTo>
                    <a:pt x="32" y="206"/>
                  </a:lnTo>
                  <a:lnTo>
                    <a:pt x="36" y="206"/>
                  </a:lnTo>
                  <a:lnTo>
                    <a:pt x="36" y="205"/>
                  </a:lnTo>
                  <a:lnTo>
                    <a:pt x="32" y="205"/>
                  </a:lnTo>
                  <a:lnTo>
                    <a:pt x="33" y="208"/>
                  </a:lnTo>
                  <a:lnTo>
                    <a:pt x="36" y="207"/>
                  </a:lnTo>
                  <a:lnTo>
                    <a:pt x="40" y="203"/>
                  </a:lnTo>
                  <a:lnTo>
                    <a:pt x="40" y="198"/>
                  </a:lnTo>
                  <a:lnTo>
                    <a:pt x="35" y="198"/>
                  </a:lnTo>
                  <a:lnTo>
                    <a:pt x="35" y="201"/>
                  </a:lnTo>
                  <a:lnTo>
                    <a:pt x="37" y="203"/>
                  </a:lnTo>
                  <a:lnTo>
                    <a:pt x="41" y="199"/>
                  </a:lnTo>
                  <a:lnTo>
                    <a:pt x="37" y="195"/>
                  </a:lnTo>
                  <a:lnTo>
                    <a:pt x="35" y="198"/>
                  </a:lnTo>
                  <a:lnTo>
                    <a:pt x="35" y="202"/>
                  </a:lnTo>
                  <a:lnTo>
                    <a:pt x="44" y="202"/>
                  </a:lnTo>
                  <a:lnTo>
                    <a:pt x="39" y="195"/>
                  </a:lnTo>
                  <a:lnTo>
                    <a:pt x="37" y="194"/>
                  </a:lnTo>
                  <a:lnTo>
                    <a:pt x="35" y="197"/>
                  </a:lnTo>
                  <a:lnTo>
                    <a:pt x="39" y="197"/>
                  </a:lnTo>
                  <a:lnTo>
                    <a:pt x="39" y="195"/>
                  </a:lnTo>
                  <a:lnTo>
                    <a:pt x="35" y="195"/>
                  </a:lnTo>
                  <a:lnTo>
                    <a:pt x="36" y="199"/>
                  </a:lnTo>
                  <a:lnTo>
                    <a:pt x="40" y="198"/>
                  </a:lnTo>
                  <a:lnTo>
                    <a:pt x="39" y="194"/>
                  </a:lnTo>
                  <a:lnTo>
                    <a:pt x="39" y="198"/>
                  </a:lnTo>
                  <a:lnTo>
                    <a:pt x="44" y="198"/>
                  </a:lnTo>
                  <a:lnTo>
                    <a:pt x="45" y="192"/>
                  </a:lnTo>
                  <a:lnTo>
                    <a:pt x="41" y="190"/>
                  </a:lnTo>
                  <a:lnTo>
                    <a:pt x="40" y="193"/>
                  </a:lnTo>
                  <a:lnTo>
                    <a:pt x="43" y="195"/>
                  </a:lnTo>
                  <a:lnTo>
                    <a:pt x="49" y="189"/>
                  </a:lnTo>
                  <a:lnTo>
                    <a:pt x="37" y="189"/>
                  </a:lnTo>
                  <a:lnTo>
                    <a:pt x="37" y="192"/>
                  </a:lnTo>
                  <a:lnTo>
                    <a:pt x="41" y="192"/>
                  </a:lnTo>
                  <a:lnTo>
                    <a:pt x="41" y="190"/>
                  </a:lnTo>
                  <a:lnTo>
                    <a:pt x="37" y="190"/>
                  </a:lnTo>
                  <a:lnTo>
                    <a:pt x="37" y="194"/>
                  </a:lnTo>
                  <a:lnTo>
                    <a:pt x="40" y="194"/>
                  </a:lnTo>
                  <a:lnTo>
                    <a:pt x="44" y="193"/>
                  </a:lnTo>
                  <a:lnTo>
                    <a:pt x="46" y="192"/>
                  </a:lnTo>
                  <a:lnTo>
                    <a:pt x="46" y="188"/>
                  </a:lnTo>
                  <a:lnTo>
                    <a:pt x="43" y="188"/>
                  </a:lnTo>
                  <a:lnTo>
                    <a:pt x="43" y="192"/>
                  </a:lnTo>
                  <a:lnTo>
                    <a:pt x="53" y="192"/>
                  </a:lnTo>
                  <a:lnTo>
                    <a:pt x="48" y="185"/>
                  </a:lnTo>
                  <a:lnTo>
                    <a:pt x="46" y="184"/>
                  </a:lnTo>
                  <a:lnTo>
                    <a:pt x="44" y="186"/>
                  </a:lnTo>
                  <a:lnTo>
                    <a:pt x="45" y="190"/>
                  </a:lnTo>
                  <a:lnTo>
                    <a:pt x="48" y="189"/>
                  </a:lnTo>
                  <a:lnTo>
                    <a:pt x="52" y="186"/>
                  </a:lnTo>
                  <a:lnTo>
                    <a:pt x="49" y="183"/>
                  </a:lnTo>
                  <a:lnTo>
                    <a:pt x="46" y="180"/>
                  </a:lnTo>
                  <a:lnTo>
                    <a:pt x="44" y="183"/>
                  </a:lnTo>
                  <a:lnTo>
                    <a:pt x="48" y="183"/>
                  </a:lnTo>
                  <a:lnTo>
                    <a:pt x="48" y="181"/>
                  </a:lnTo>
                  <a:lnTo>
                    <a:pt x="44" y="181"/>
                  </a:lnTo>
                  <a:lnTo>
                    <a:pt x="44" y="185"/>
                  </a:lnTo>
                  <a:lnTo>
                    <a:pt x="46" y="185"/>
                  </a:lnTo>
                  <a:lnTo>
                    <a:pt x="49" y="183"/>
                  </a:lnTo>
                  <a:lnTo>
                    <a:pt x="46" y="180"/>
                  </a:lnTo>
                  <a:lnTo>
                    <a:pt x="48" y="184"/>
                  </a:lnTo>
                  <a:lnTo>
                    <a:pt x="52" y="183"/>
                  </a:lnTo>
                  <a:lnTo>
                    <a:pt x="53" y="181"/>
                  </a:lnTo>
                  <a:lnTo>
                    <a:pt x="52" y="183"/>
                  </a:lnTo>
                  <a:lnTo>
                    <a:pt x="54" y="181"/>
                  </a:lnTo>
                  <a:lnTo>
                    <a:pt x="53" y="175"/>
                  </a:lnTo>
                  <a:lnTo>
                    <a:pt x="52" y="175"/>
                  </a:lnTo>
                  <a:lnTo>
                    <a:pt x="52" y="177"/>
                  </a:lnTo>
                  <a:lnTo>
                    <a:pt x="55" y="177"/>
                  </a:lnTo>
                  <a:lnTo>
                    <a:pt x="55" y="173"/>
                  </a:lnTo>
                  <a:lnTo>
                    <a:pt x="53" y="171"/>
                  </a:lnTo>
                  <a:lnTo>
                    <a:pt x="46" y="171"/>
                  </a:lnTo>
                  <a:lnTo>
                    <a:pt x="46" y="173"/>
                  </a:lnTo>
                  <a:lnTo>
                    <a:pt x="50" y="173"/>
                  </a:lnTo>
                  <a:lnTo>
                    <a:pt x="50" y="172"/>
                  </a:lnTo>
                  <a:lnTo>
                    <a:pt x="46" y="172"/>
                  </a:lnTo>
                  <a:lnTo>
                    <a:pt x="48" y="176"/>
                  </a:lnTo>
                  <a:lnTo>
                    <a:pt x="53" y="173"/>
                  </a:lnTo>
                  <a:lnTo>
                    <a:pt x="53" y="167"/>
                  </a:lnTo>
                  <a:lnTo>
                    <a:pt x="50" y="164"/>
                  </a:lnTo>
                  <a:lnTo>
                    <a:pt x="48" y="167"/>
                  </a:lnTo>
                  <a:lnTo>
                    <a:pt x="49" y="171"/>
                  </a:lnTo>
                  <a:lnTo>
                    <a:pt x="55" y="170"/>
                  </a:lnTo>
                  <a:lnTo>
                    <a:pt x="55" y="168"/>
                  </a:lnTo>
                  <a:lnTo>
                    <a:pt x="55" y="170"/>
                  </a:lnTo>
                  <a:lnTo>
                    <a:pt x="58" y="168"/>
                  </a:lnTo>
                  <a:lnTo>
                    <a:pt x="57" y="162"/>
                  </a:lnTo>
                  <a:lnTo>
                    <a:pt x="55" y="162"/>
                  </a:lnTo>
                  <a:lnTo>
                    <a:pt x="55" y="164"/>
                  </a:lnTo>
                  <a:lnTo>
                    <a:pt x="59" y="164"/>
                  </a:lnTo>
                  <a:lnTo>
                    <a:pt x="59" y="162"/>
                  </a:lnTo>
                  <a:lnTo>
                    <a:pt x="57" y="159"/>
                  </a:lnTo>
                  <a:lnTo>
                    <a:pt x="54" y="162"/>
                  </a:lnTo>
                  <a:lnTo>
                    <a:pt x="57" y="164"/>
                  </a:lnTo>
                  <a:lnTo>
                    <a:pt x="58" y="163"/>
                  </a:lnTo>
                  <a:lnTo>
                    <a:pt x="55" y="160"/>
                  </a:lnTo>
                  <a:lnTo>
                    <a:pt x="55" y="164"/>
                  </a:lnTo>
                  <a:lnTo>
                    <a:pt x="67" y="164"/>
                  </a:lnTo>
                  <a:lnTo>
                    <a:pt x="67" y="155"/>
                  </a:lnTo>
                  <a:lnTo>
                    <a:pt x="61" y="155"/>
                  </a:lnTo>
                  <a:lnTo>
                    <a:pt x="61" y="162"/>
                  </a:lnTo>
                  <a:lnTo>
                    <a:pt x="71" y="160"/>
                  </a:lnTo>
                  <a:lnTo>
                    <a:pt x="75" y="159"/>
                  </a:lnTo>
                  <a:lnTo>
                    <a:pt x="75" y="155"/>
                  </a:lnTo>
                  <a:lnTo>
                    <a:pt x="71" y="155"/>
                  </a:lnTo>
                  <a:lnTo>
                    <a:pt x="71" y="159"/>
                  </a:lnTo>
                  <a:lnTo>
                    <a:pt x="78" y="159"/>
                  </a:lnTo>
                  <a:lnTo>
                    <a:pt x="78" y="154"/>
                  </a:lnTo>
                  <a:lnTo>
                    <a:pt x="74" y="154"/>
                  </a:lnTo>
                  <a:lnTo>
                    <a:pt x="74" y="158"/>
                  </a:lnTo>
                  <a:lnTo>
                    <a:pt x="80" y="158"/>
                  </a:lnTo>
                  <a:lnTo>
                    <a:pt x="80" y="150"/>
                  </a:lnTo>
                  <a:lnTo>
                    <a:pt x="72" y="150"/>
                  </a:lnTo>
                  <a:lnTo>
                    <a:pt x="72" y="153"/>
                  </a:lnTo>
                  <a:lnTo>
                    <a:pt x="75" y="155"/>
                  </a:lnTo>
                  <a:lnTo>
                    <a:pt x="76" y="154"/>
                  </a:lnTo>
                  <a:lnTo>
                    <a:pt x="74" y="151"/>
                  </a:lnTo>
                  <a:lnTo>
                    <a:pt x="74" y="155"/>
                  </a:lnTo>
                  <a:lnTo>
                    <a:pt x="83" y="155"/>
                  </a:lnTo>
                  <a:lnTo>
                    <a:pt x="78" y="149"/>
                  </a:lnTo>
                  <a:lnTo>
                    <a:pt x="76" y="148"/>
                  </a:lnTo>
                  <a:lnTo>
                    <a:pt x="74" y="150"/>
                  </a:lnTo>
                  <a:lnTo>
                    <a:pt x="78" y="150"/>
                  </a:lnTo>
                  <a:lnTo>
                    <a:pt x="78" y="149"/>
                  </a:lnTo>
                  <a:lnTo>
                    <a:pt x="74" y="149"/>
                  </a:lnTo>
                  <a:lnTo>
                    <a:pt x="74" y="153"/>
                  </a:lnTo>
                  <a:lnTo>
                    <a:pt x="76" y="153"/>
                  </a:lnTo>
                  <a:lnTo>
                    <a:pt x="78" y="146"/>
                  </a:lnTo>
                  <a:lnTo>
                    <a:pt x="75" y="145"/>
                  </a:lnTo>
                  <a:lnTo>
                    <a:pt x="74" y="148"/>
                  </a:lnTo>
                  <a:lnTo>
                    <a:pt x="76" y="150"/>
                  </a:lnTo>
                  <a:lnTo>
                    <a:pt x="79" y="148"/>
                  </a:lnTo>
                  <a:lnTo>
                    <a:pt x="79" y="142"/>
                  </a:lnTo>
                  <a:lnTo>
                    <a:pt x="74" y="142"/>
                  </a:lnTo>
                  <a:lnTo>
                    <a:pt x="74" y="145"/>
                  </a:lnTo>
                  <a:lnTo>
                    <a:pt x="78" y="145"/>
                  </a:lnTo>
                  <a:lnTo>
                    <a:pt x="78" y="142"/>
                  </a:lnTo>
                  <a:lnTo>
                    <a:pt x="75" y="140"/>
                  </a:lnTo>
                  <a:lnTo>
                    <a:pt x="72" y="142"/>
                  </a:lnTo>
                  <a:lnTo>
                    <a:pt x="72" y="146"/>
                  </a:lnTo>
                  <a:lnTo>
                    <a:pt x="79" y="146"/>
                  </a:lnTo>
                  <a:lnTo>
                    <a:pt x="79" y="141"/>
                  </a:lnTo>
                  <a:lnTo>
                    <a:pt x="75" y="141"/>
                  </a:lnTo>
                  <a:lnTo>
                    <a:pt x="75" y="145"/>
                  </a:lnTo>
                  <a:lnTo>
                    <a:pt x="84" y="145"/>
                  </a:lnTo>
                  <a:lnTo>
                    <a:pt x="79" y="138"/>
                  </a:lnTo>
                  <a:lnTo>
                    <a:pt x="76" y="136"/>
                  </a:lnTo>
                  <a:lnTo>
                    <a:pt x="74" y="138"/>
                  </a:lnTo>
                  <a:lnTo>
                    <a:pt x="78" y="138"/>
                  </a:lnTo>
                  <a:lnTo>
                    <a:pt x="78" y="136"/>
                  </a:lnTo>
                  <a:lnTo>
                    <a:pt x="74" y="136"/>
                  </a:lnTo>
                  <a:lnTo>
                    <a:pt x="75" y="140"/>
                  </a:lnTo>
                  <a:lnTo>
                    <a:pt x="78" y="138"/>
                  </a:lnTo>
                  <a:lnTo>
                    <a:pt x="84" y="135"/>
                  </a:lnTo>
                  <a:lnTo>
                    <a:pt x="78" y="132"/>
                  </a:lnTo>
                  <a:lnTo>
                    <a:pt x="75" y="131"/>
                  </a:lnTo>
                  <a:lnTo>
                    <a:pt x="74" y="133"/>
                  </a:lnTo>
                  <a:lnTo>
                    <a:pt x="76" y="136"/>
                  </a:lnTo>
                  <a:lnTo>
                    <a:pt x="79" y="133"/>
                  </a:lnTo>
                  <a:lnTo>
                    <a:pt x="79" y="127"/>
                  </a:lnTo>
                  <a:lnTo>
                    <a:pt x="71" y="127"/>
                  </a:lnTo>
                  <a:lnTo>
                    <a:pt x="71" y="129"/>
                  </a:lnTo>
                  <a:lnTo>
                    <a:pt x="72" y="133"/>
                  </a:lnTo>
                  <a:lnTo>
                    <a:pt x="78" y="131"/>
                  </a:lnTo>
                  <a:lnTo>
                    <a:pt x="78" y="124"/>
                  </a:lnTo>
                  <a:lnTo>
                    <a:pt x="70" y="124"/>
                  </a:lnTo>
                  <a:lnTo>
                    <a:pt x="70" y="127"/>
                  </a:lnTo>
                  <a:lnTo>
                    <a:pt x="71" y="124"/>
                  </a:lnTo>
                  <a:lnTo>
                    <a:pt x="68" y="123"/>
                  </a:lnTo>
                  <a:lnTo>
                    <a:pt x="66" y="123"/>
                  </a:lnTo>
                  <a:lnTo>
                    <a:pt x="66" y="126"/>
                  </a:lnTo>
                  <a:lnTo>
                    <a:pt x="70" y="126"/>
                  </a:lnTo>
                  <a:lnTo>
                    <a:pt x="70" y="120"/>
                  </a:lnTo>
                  <a:lnTo>
                    <a:pt x="65" y="120"/>
                  </a:lnTo>
                  <a:lnTo>
                    <a:pt x="65" y="123"/>
                  </a:lnTo>
                  <a:lnTo>
                    <a:pt x="67" y="126"/>
                  </a:lnTo>
                  <a:lnTo>
                    <a:pt x="70" y="123"/>
                  </a:lnTo>
                  <a:lnTo>
                    <a:pt x="70" y="118"/>
                  </a:lnTo>
                  <a:lnTo>
                    <a:pt x="65" y="118"/>
                  </a:lnTo>
                  <a:lnTo>
                    <a:pt x="65" y="120"/>
                  </a:lnTo>
                  <a:lnTo>
                    <a:pt x="67" y="123"/>
                  </a:lnTo>
                  <a:lnTo>
                    <a:pt x="70" y="120"/>
                  </a:lnTo>
                  <a:lnTo>
                    <a:pt x="70" y="115"/>
                  </a:lnTo>
                  <a:lnTo>
                    <a:pt x="67" y="115"/>
                  </a:lnTo>
                  <a:lnTo>
                    <a:pt x="65" y="114"/>
                  </a:lnTo>
                  <a:lnTo>
                    <a:pt x="63" y="116"/>
                  </a:lnTo>
                  <a:lnTo>
                    <a:pt x="65" y="120"/>
                  </a:lnTo>
                  <a:lnTo>
                    <a:pt x="67" y="119"/>
                  </a:lnTo>
                  <a:lnTo>
                    <a:pt x="74" y="115"/>
                  </a:lnTo>
                  <a:lnTo>
                    <a:pt x="67" y="113"/>
                  </a:lnTo>
                  <a:lnTo>
                    <a:pt x="65" y="111"/>
                  </a:lnTo>
                  <a:lnTo>
                    <a:pt x="63" y="114"/>
                  </a:lnTo>
                  <a:lnTo>
                    <a:pt x="67" y="114"/>
                  </a:lnTo>
                  <a:lnTo>
                    <a:pt x="67" y="110"/>
                  </a:lnTo>
                  <a:lnTo>
                    <a:pt x="62" y="110"/>
                  </a:lnTo>
                  <a:lnTo>
                    <a:pt x="62" y="113"/>
                  </a:lnTo>
                  <a:lnTo>
                    <a:pt x="66" y="113"/>
                  </a:lnTo>
                  <a:lnTo>
                    <a:pt x="66" y="111"/>
                  </a:lnTo>
                  <a:lnTo>
                    <a:pt x="62" y="111"/>
                  </a:lnTo>
                  <a:lnTo>
                    <a:pt x="65" y="114"/>
                  </a:lnTo>
                  <a:lnTo>
                    <a:pt x="72" y="106"/>
                  </a:lnTo>
                  <a:lnTo>
                    <a:pt x="62" y="106"/>
                  </a:lnTo>
                  <a:lnTo>
                    <a:pt x="62" y="109"/>
                  </a:lnTo>
                  <a:lnTo>
                    <a:pt x="66" y="109"/>
                  </a:lnTo>
                  <a:lnTo>
                    <a:pt x="66" y="107"/>
                  </a:lnTo>
                  <a:lnTo>
                    <a:pt x="62" y="107"/>
                  </a:lnTo>
                  <a:lnTo>
                    <a:pt x="63" y="111"/>
                  </a:lnTo>
                  <a:lnTo>
                    <a:pt x="66" y="110"/>
                  </a:lnTo>
                  <a:lnTo>
                    <a:pt x="70" y="107"/>
                  </a:lnTo>
                  <a:lnTo>
                    <a:pt x="67" y="103"/>
                  </a:lnTo>
                  <a:lnTo>
                    <a:pt x="66" y="102"/>
                  </a:lnTo>
                  <a:lnTo>
                    <a:pt x="63" y="105"/>
                  </a:lnTo>
                  <a:lnTo>
                    <a:pt x="67" y="105"/>
                  </a:lnTo>
                  <a:lnTo>
                    <a:pt x="67" y="102"/>
                  </a:lnTo>
                  <a:lnTo>
                    <a:pt x="65" y="100"/>
                  </a:lnTo>
                  <a:lnTo>
                    <a:pt x="62" y="102"/>
                  </a:lnTo>
                  <a:lnTo>
                    <a:pt x="63" y="106"/>
                  </a:lnTo>
                  <a:lnTo>
                    <a:pt x="66" y="105"/>
                  </a:lnTo>
                  <a:lnTo>
                    <a:pt x="65" y="98"/>
                  </a:lnTo>
                  <a:lnTo>
                    <a:pt x="63" y="98"/>
                  </a:lnTo>
                  <a:lnTo>
                    <a:pt x="63" y="101"/>
                  </a:lnTo>
                  <a:lnTo>
                    <a:pt x="65" y="98"/>
                  </a:lnTo>
                  <a:lnTo>
                    <a:pt x="62" y="97"/>
                  </a:lnTo>
                  <a:lnTo>
                    <a:pt x="61" y="100"/>
                  </a:lnTo>
                  <a:lnTo>
                    <a:pt x="61" y="103"/>
                  </a:lnTo>
                  <a:lnTo>
                    <a:pt x="67" y="103"/>
                  </a:lnTo>
                  <a:lnTo>
                    <a:pt x="67" y="98"/>
                  </a:lnTo>
                  <a:lnTo>
                    <a:pt x="63" y="98"/>
                  </a:lnTo>
                  <a:lnTo>
                    <a:pt x="66" y="101"/>
                  </a:lnTo>
                  <a:lnTo>
                    <a:pt x="72" y="94"/>
                  </a:lnTo>
                  <a:lnTo>
                    <a:pt x="63" y="94"/>
                  </a:lnTo>
                  <a:lnTo>
                    <a:pt x="63" y="97"/>
                  </a:lnTo>
                  <a:lnTo>
                    <a:pt x="67" y="97"/>
                  </a:lnTo>
                  <a:lnTo>
                    <a:pt x="67" y="94"/>
                  </a:lnTo>
                  <a:lnTo>
                    <a:pt x="65" y="92"/>
                  </a:lnTo>
                  <a:lnTo>
                    <a:pt x="62" y="94"/>
                  </a:lnTo>
                  <a:lnTo>
                    <a:pt x="66" y="94"/>
                  </a:lnTo>
                  <a:lnTo>
                    <a:pt x="66" y="93"/>
                  </a:lnTo>
                  <a:lnTo>
                    <a:pt x="62" y="93"/>
                  </a:lnTo>
                  <a:lnTo>
                    <a:pt x="63" y="97"/>
                  </a:lnTo>
                  <a:lnTo>
                    <a:pt x="68" y="94"/>
                  </a:lnTo>
                  <a:lnTo>
                    <a:pt x="68" y="88"/>
                  </a:lnTo>
                  <a:lnTo>
                    <a:pt x="63" y="88"/>
                  </a:lnTo>
                  <a:lnTo>
                    <a:pt x="63" y="91"/>
                  </a:lnTo>
                  <a:lnTo>
                    <a:pt x="67" y="91"/>
                  </a:lnTo>
                  <a:lnTo>
                    <a:pt x="67" y="85"/>
                  </a:lnTo>
                  <a:lnTo>
                    <a:pt x="65" y="85"/>
                  </a:lnTo>
                  <a:lnTo>
                    <a:pt x="62" y="84"/>
                  </a:lnTo>
                  <a:lnTo>
                    <a:pt x="61" y="87"/>
                  </a:lnTo>
                  <a:lnTo>
                    <a:pt x="65" y="87"/>
                  </a:lnTo>
                  <a:lnTo>
                    <a:pt x="65" y="85"/>
                  </a:lnTo>
                  <a:lnTo>
                    <a:pt x="61" y="85"/>
                  </a:lnTo>
                  <a:lnTo>
                    <a:pt x="62" y="89"/>
                  </a:lnTo>
                  <a:lnTo>
                    <a:pt x="67" y="87"/>
                  </a:lnTo>
                  <a:lnTo>
                    <a:pt x="67" y="83"/>
                  </a:lnTo>
                  <a:lnTo>
                    <a:pt x="63" y="83"/>
                  </a:lnTo>
                  <a:lnTo>
                    <a:pt x="66" y="85"/>
                  </a:lnTo>
                  <a:lnTo>
                    <a:pt x="67" y="84"/>
                  </a:lnTo>
                  <a:lnTo>
                    <a:pt x="65" y="81"/>
                  </a:lnTo>
                  <a:lnTo>
                    <a:pt x="65" y="85"/>
                  </a:lnTo>
                  <a:lnTo>
                    <a:pt x="76" y="85"/>
                  </a:lnTo>
                  <a:lnTo>
                    <a:pt x="76" y="80"/>
                  </a:lnTo>
                  <a:lnTo>
                    <a:pt x="72" y="80"/>
                  </a:lnTo>
                  <a:lnTo>
                    <a:pt x="72" y="84"/>
                  </a:lnTo>
                  <a:lnTo>
                    <a:pt x="79" y="84"/>
                  </a:lnTo>
                  <a:lnTo>
                    <a:pt x="79" y="76"/>
                  </a:lnTo>
                  <a:lnTo>
                    <a:pt x="76" y="76"/>
                  </a:lnTo>
                  <a:lnTo>
                    <a:pt x="68" y="75"/>
                  </a:lnTo>
                  <a:lnTo>
                    <a:pt x="67" y="78"/>
                  </a:lnTo>
                  <a:lnTo>
                    <a:pt x="67" y="81"/>
                  </a:lnTo>
                  <a:lnTo>
                    <a:pt x="72" y="81"/>
                  </a:lnTo>
                  <a:lnTo>
                    <a:pt x="72" y="74"/>
                  </a:lnTo>
                  <a:lnTo>
                    <a:pt x="66" y="74"/>
                  </a:lnTo>
                  <a:lnTo>
                    <a:pt x="66" y="76"/>
                  </a:lnTo>
                  <a:lnTo>
                    <a:pt x="70" y="76"/>
                  </a:lnTo>
                  <a:lnTo>
                    <a:pt x="70" y="72"/>
                  </a:lnTo>
                  <a:lnTo>
                    <a:pt x="62" y="72"/>
                  </a:lnTo>
                  <a:lnTo>
                    <a:pt x="62" y="75"/>
                  </a:lnTo>
                  <a:lnTo>
                    <a:pt x="63" y="72"/>
                  </a:lnTo>
                  <a:lnTo>
                    <a:pt x="58" y="71"/>
                  </a:lnTo>
                  <a:lnTo>
                    <a:pt x="54" y="71"/>
                  </a:lnTo>
                  <a:lnTo>
                    <a:pt x="54" y="74"/>
                  </a:lnTo>
                  <a:lnTo>
                    <a:pt x="57" y="71"/>
                  </a:lnTo>
                  <a:lnTo>
                    <a:pt x="54" y="69"/>
                  </a:lnTo>
                  <a:lnTo>
                    <a:pt x="49" y="69"/>
                  </a:lnTo>
                  <a:lnTo>
                    <a:pt x="49" y="71"/>
                  </a:lnTo>
                  <a:lnTo>
                    <a:pt x="50" y="75"/>
                  </a:lnTo>
                  <a:lnTo>
                    <a:pt x="55" y="72"/>
                  </a:lnTo>
                  <a:lnTo>
                    <a:pt x="55" y="69"/>
                  </a:lnTo>
                  <a:lnTo>
                    <a:pt x="52" y="69"/>
                  </a:lnTo>
                  <a:lnTo>
                    <a:pt x="52" y="72"/>
                  </a:lnTo>
                  <a:lnTo>
                    <a:pt x="61" y="72"/>
                  </a:lnTo>
                  <a:lnTo>
                    <a:pt x="55" y="66"/>
                  </a:lnTo>
                  <a:lnTo>
                    <a:pt x="54" y="65"/>
                  </a:lnTo>
                  <a:lnTo>
                    <a:pt x="52" y="67"/>
                  </a:lnTo>
                  <a:lnTo>
                    <a:pt x="55" y="67"/>
                  </a:lnTo>
                  <a:lnTo>
                    <a:pt x="55" y="63"/>
                  </a:lnTo>
                  <a:lnTo>
                    <a:pt x="53" y="63"/>
                  </a:lnTo>
                  <a:lnTo>
                    <a:pt x="50" y="62"/>
                  </a:lnTo>
                  <a:lnTo>
                    <a:pt x="49" y="65"/>
                  </a:lnTo>
                  <a:lnTo>
                    <a:pt x="50" y="69"/>
                  </a:lnTo>
                  <a:lnTo>
                    <a:pt x="54" y="67"/>
                  </a:lnTo>
                  <a:lnTo>
                    <a:pt x="54" y="66"/>
                  </a:lnTo>
                  <a:lnTo>
                    <a:pt x="55" y="66"/>
                  </a:lnTo>
                  <a:lnTo>
                    <a:pt x="62" y="59"/>
                  </a:lnTo>
                  <a:lnTo>
                    <a:pt x="50" y="59"/>
                  </a:lnTo>
                  <a:lnTo>
                    <a:pt x="50" y="62"/>
                  </a:lnTo>
                  <a:lnTo>
                    <a:pt x="54" y="62"/>
                  </a:lnTo>
                  <a:lnTo>
                    <a:pt x="54" y="58"/>
                  </a:lnTo>
                  <a:lnTo>
                    <a:pt x="49" y="58"/>
                  </a:lnTo>
                  <a:lnTo>
                    <a:pt x="49" y="61"/>
                  </a:lnTo>
                  <a:lnTo>
                    <a:pt x="53" y="61"/>
                  </a:lnTo>
                  <a:lnTo>
                    <a:pt x="53" y="59"/>
                  </a:lnTo>
                  <a:lnTo>
                    <a:pt x="49" y="59"/>
                  </a:lnTo>
                  <a:lnTo>
                    <a:pt x="50" y="63"/>
                  </a:lnTo>
                  <a:lnTo>
                    <a:pt x="55" y="61"/>
                  </a:lnTo>
                  <a:lnTo>
                    <a:pt x="55" y="54"/>
                  </a:lnTo>
                  <a:lnTo>
                    <a:pt x="49" y="54"/>
                  </a:lnTo>
                  <a:lnTo>
                    <a:pt x="49" y="57"/>
                  </a:lnTo>
                  <a:lnTo>
                    <a:pt x="52" y="59"/>
                  </a:lnTo>
                  <a:lnTo>
                    <a:pt x="53" y="58"/>
                  </a:lnTo>
                  <a:lnTo>
                    <a:pt x="50" y="56"/>
                  </a:lnTo>
                  <a:lnTo>
                    <a:pt x="50" y="59"/>
                  </a:lnTo>
                  <a:lnTo>
                    <a:pt x="53" y="59"/>
                  </a:lnTo>
                  <a:lnTo>
                    <a:pt x="54" y="53"/>
                  </a:lnTo>
                  <a:lnTo>
                    <a:pt x="50" y="52"/>
                  </a:lnTo>
                  <a:lnTo>
                    <a:pt x="49" y="54"/>
                  </a:lnTo>
                  <a:lnTo>
                    <a:pt x="50" y="58"/>
                  </a:lnTo>
                  <a:lnTo>
                    <a:pt x="54" y="57"/>
                  </a:lnTo>
                  <a:lnTo>
                    <a:pt x="57" y="56"/>
                  </a:lnTo>
                  <a:lnTo>
                    <a:pt x="57" y="49"/>
                  </a:lnTo>
                  <a:lnTo>
                    <a:pt x="50" y="49"/>
                  </a:lnTo>
                  <a:lnTo>
                    <a:pt x="50" y="52"/>
                  </a:lnTo>
                  <a:lnTo>
                    <a:pt x="53" y="49"/>
                  </a:lnTo>
                  <a:lnTo>
                    <a:pt x="52" y="48"/>
                  </a:lnTo>
                  <a:lnTo>
                    <a:pt x="49" y="50"/>
                  </a:lnTo>
                  <a:lnTo>
                    <a:pt x="53" y="50"/>
                  </a:lnTo>
                  <a:lnTo>
                    <a:pt x="53" y="49"/>
                  </a:lnTo>
                  <a:lnTo>
                    <a:pt x="49" y="49"/>
                  </a:lnTo>
                  <a:lnTo>
                    <a:pt x="49" y="53"/>
                  </a:lnTo>
                  <a:lnTo>
                    <a:pt x="57" y="53"/>
                  </a:lnTo>
                  <a:lnTo>
                    <a:pt x="57" y="45"/>
                  </a:lnTo>
                  <a:lnTo>
                    <a:pt x="50" y="45"/>
                  </a:lnTo>
                  <a:lnTo>
                    <a:pt x="50" y="48"/>
                  </a:lnTo>
                  <a:lnTo>
                    <a:pt x="54" y="48"/>
                  </a:lnTo>
                  <a:lnTo>
                    <a:pt x="54" y="45"/>
                  </a:lnTo>
                  <a:lnTo>
                    <a:pt x="50" y="45"/>
                  </a:lnTo>
                  <a:lnTo>
                    <a:pt x="53" y="48"/>
                  </a:lnTo>
                  <a:lnTo>
                    <a:pt x="61" y="40"/>
                  </a:lnTo>
                  <a:lnTo>
                    <a:pt x="52" y="40"/>
                  </a:lnTo>
                  <a:lnTo>
                    <a:pt x="52" y="43"/>
                  </a:lnTo>
                  <a:lnTo>
                    <a:pt x="55" y="43"/>
                  </a:lnTo>
                  <a:lnTo>
                    <a:pt x="55" y="39"/>
                  </a:lnTo>
                  <a:lnTo>
                    <a:pt x="50" y="39"/>
                  </a:lnTo>
                  <a:lnTo>
                    <a:pt x="50" y="41"/>
                  </a:lnTo>
                  <a:lnTo>
                    <a:pt x="54" y="41"/>
                  </a:lnTo>
                  <a:lnTo>
                    <a:pt x="54" y="36"/>
                  </a:lnTo>
                  <a:lnTo>
                    <a:pt x="49" y="36"/>
                  </a:lnTo>
                  <a:lnTo>
                    <a:pt x="49" y="39"/>
                  </a:lnTo>
                  <a:lnTo>
                    <a:pt x="53" y="39"/>
                  </a:lnTo>
                  <a:lnTo>
                    <a:pt x="53" y="37"/>
                  </a:lnTo>
                  <a:lnTo>
                    <a:pt x="49" y="37"/>
                  </a:lnTo>
                  <a:lnTo>
                    <a:pt x="49" y="41"/>
                  </a:lnTo>
                  <a:lnTo>
                    <a:pt x="53" y="41"/>
                  </a:lnTo>
                  <a:lnTo>
                    <a:pt x="58" y="40"/>
                  </a:lnTo>
                  <a:lnTo>
                    <a:pt x="57" y="36"/>
                  </a:lnTo>
                  <a:lnTo>
                    <a:pt x="57" y="40"/>
                  </a:lnTo>
                  <a:lnTo>
                    <a:pt x="58" y="40"/>
                  </a:lnTo>
                  <a:lnTo>
                    <a:pt x="59" y="34"/>
                  </a:lnTo>
                  <a:lnTo>
                    <a:pt x="54" y="32"/>
                  </a:lnTo>
                  <a:lnTo>
                    <a:pt x="53" y="35"/>
                  </a:lnTo>
                  <a:lnTo>
                    <a:pt x="55" y="37"/>
                  </a:lnTo>
                  <a:lnTo>
                    <a:pt x="61" y="32"/>
                  </a:lnTo>
                  <a:lnTo>
                    <a:pt x="55" y="31"/>
                  </a:lnTo>
                  <a:lnTo>
                    <a:pt x="52" y="30"/>
                  </a:lnTo>
                  <a:lnTo>
                    <a:pt x="50" y="32"/>
                  </a:lnTo>
                  <a:lnTo>
                    <a:pt x="53" y="35"/>
                  </a:lnTo>
                  <a:lnTo>
                    <a:pt x="55" y="32"/>
                  </a:lnTo>
                  <a:lnTo>
                    <a:pt x="55" y="30"/>
                  </a:lnTo>
                  <a:lnTo>
                    <a:pt x="52" y="30"/>
                  </a:lnTo>
                  <a:lnTo>
                    <a:pt x="52" y="34"/>
                  </a:lnTo>
                  <a:lnTo>
                    <a:pt x="57" y="34"/>
                  </a:lnTo>
                  <a:lnTo>
                    <a:pt x="57" y="26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52" y="32"/>
                  </a:lnTo>
                  <a:lnTo>
                    <a:pt x="57" y="30"/>
                  </a:lnTo>
                  <a:lnTo>
                    <a:pt x="57" y="23"/>
                  </a:lnTo>
                  <a:lnTo>
                    <a:pt x="48" y="23"/>
                  </a:lnTo>
                  <a:lnTo>
                    <a:pt x="48" y="26"/>
                  </a:lnTo>
                  <a:lnTo>
                    <a:pt x="52" y="26"/>
                  </a:lnTo>
                  <a:lnTo>
                    <a:pt x="52" y="24"/>
                  </a:lnTo>
                  <a:lnTo>
                    <a:pt x="48" y="24"/>
                  </a:lnTo>
                  <a:lnTo>
                    <a:pt x="48" y="28"/>
                  </a:lnTo>
                  <a:lnTo>
                    <a:pt x="63" y="28"/>
                  </a:lnTo>
                  <a:lnTo>
                    <a:pt x="63" y="23"/>
                  </a:lnTo>
                  <a:lnTo>
                    <a:pt x="59" y="23"/>
                  </a:lnTo>
                  <a:lnTo>
                    <a:pt x="59" y="27"/>
                  </a:lnTo>
                  <a:lnTo>
                    <a:pt x="63" y="27"/>
                  </a:lnTo>
                  <a:lnTo>
                    <a:pt x="65" y="21"/>
                  </a:lnTo>
                  <a:lnTo>
                    <a:pt x="58" y="19"/>
                  </a:lnTo>
                  <a:lnTo>
                    <a:pt x="57" y="22"/>
                  </a:lnTo>
                  <a:lnTo>
                    <a:pt x="61" y="22"/>
                  </a:lnTo>
                  <a:lnTo>
                    <a:pt x="61" y="19"/>
                  </a:lnTo>
                  <a:lnTo>
                    <a:pt x="58" y="17"/>
                  </a:lnTo>
                  <a:lnTo>
                    <a:pt x="55" y="19"/>
                  </a:lnTo>
                  <a:lnTo>
                    <a:pt x="57" y="23"/>
                  </a:lnTo>
                  <a:lnTo>
                    <a:pt x="62" y="21"/>
                  </a:lnTo>
                  <a:lnTo>
                    <a:pt x="62" y="14"/>
                  </a:lnTo>
                  <a:lnTo>
                    <a:pt x="55" y="14"/>
                  </a:lnTo>
                  <a:lnTo>
                    <a:pt x="55" y="17"/>
                  </a:lnTo>
                  <a:lnTo>
                    <a:pt x="59" y="17"/>
                  </a:lnTo>
                  <a:lnTo>
                    <a:pt x="59" y="15"/>
                  </a:lnTo>
                  <a:lnTo>
                    <a:pt x="55" y="15"/>
                  </a:lnTo>
                  <a:lnTo>
                    <a:pt x="55" y="19"/>
                  </a:lnTo>
                  <a:lnTo>
                    <a:pt x="62" y="19"/>
                  </a:lnTo>
                  <a:lnTo>
                    <a:pt x="62" y="10"/>
                  </a:lnTo>
                  <a:lnTo>
                    <a:pt x="58" y="10"/>
                  </a:lnTo>
                  <a:lnTo>
                    <a:pt x="58" y="14"/>
                  </a:lnTo>
                  <a:lnTo>
                    <a:pt x="62" y="14"/>
                  </a:lnTo>
                  <a:lnTo>
                    <a:pt x="67" y="13"/>
                  </a:lnTo>
                  <a:lnTo>
                    <a:pt x="66" y="9"/>
                  </a:lnTo>
                  <a:lnTo>
                    <a:pt x="66" y="13"/>
                  </a:lnTo>
                  <a:lnTo>
                    <a:pt x="67" y="13"/>
                  </a:lnTo>
                  <a:lnTo>
                    <a:pt x="68" y="6"/>
                  </a:lnTo>
                  <a:lnTo>
                    <a:pt x="66" y="5"/>
                  </a:lnTo>
                  <a:lnTo>
                    <a:pt x="65" y="8"/>
                  </a:lnTo>
                  <a:lnTo>
                    <a:pt x="67" y="5"/>
                  </a:lnTo>
                  <a:lnTo>
                    <a:pt x="66" y="4"/>
                  </a:lnTo>
                  <a:lnTo>
                    <a:pt x="63" y="6"/>
                  </a:lnTo>
                  <a:lnTo>
                    <a:pt x="63" y="10"/>
                  </a:lnTo>
                  <a:lnTo>
                    <a:pt x="75" y="10"/>
                  </a:lnTo>
                  <a:lnTo>
                    <a:pt x="75" y="2"/>
                  </a:lnTo>
                  <a:lnTo>
                    <a:pt x="72" y="2"/>
                  </a:lnTo>
                  <a:lnTo>
                    <a:pt x="70" y="1"/>
                  </a:lnTo>
                  <a:lnTo>
                    <a:pt x="68" y="4"/>
                  </a:lnTo>
                  <a:lnTo>
                    <a:pt x="70" y="8"/>
                  </a:lnTo>
                  <a:lnTo>
                    <a:pt x="78" y="6"/>
                  </a:ln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Freeform 32"/>
            <p:cNvSpPr>
              <a:spLocks noChangeAspect="1"/>
            </p:cNvSpPr>
            <p:nvPr/>
          </p:nvSpPr>
          <p:spPr bwMode="auto">
            <a:xfrm rot="16200000">
              <a:off x="5746" y="2393"/>
              <a:ext cx="32" cy="267"/>
            </a:xfrm>
            <a:custGeom>
              <a:avLst/>
              <a:gdLst>
                <a:gd name="T0" fmla="*/ 16 w 22"/>
                <a:gd name="T1" fmla="*/ 8 h 181"/>
                <a:gd name="T2" fmla="*/ 11 w 22"/>
                <a:gd name="T3" fmla="*/ 14 h 181"/>
                <a:gd name="T4" fmla="*/ 12 w 22"/>
                <a:gd name="T5" fmla="*/ 20 h 181"/>
                <a:gd name="T6" fmla="*/ 13 w 22"/>
                <a:gd name="T7" fmla="*/ 21 h 181"/>
                <a:gd name="T8" fmla="*/ 13 w 22"/>
                <a:gd name="T9" fmla="*/ 31 h 181"/>
                <a:gd name="T10" fmla="*/ 11 w 22"/>
                <a:gd name="T11" fmla="*/ 39 h 181"/>
                <a:gd name="T12" fmla="*/ 9 w 22"/>
                <a:gd name="T13" fmla="*/ 39 h 181"/>
                <a:gd name="T14" fmla="*/ 9 w 22"/>
                <a:gd name="T15" fmla="*/ 49 h 181"/>
                <a:gd name="T16" fmla="*/ 11 w 22"/>
                <a:gd name="T17" fmla="*/ 55 h 181"/>
                <a:gd name="T18" fmla="*/ 11 w 22"/>
                <a:gd name="T19" fmla="*/ 60 h 181"/>
                <a:gd name="T20" fmla="*/ 11 w 22"/>
                <a:gd name="T21" fmla="*/ 66 h 181"/>
                <a:gd name="T22" fmla="*/ 13 w 22"/>
                <a:gd name="T23" fmla="*/ 70 h 181"/>
                <a:gd name="T24" fmla="*/ 9 w 22"/>
                <a:gd name="T25" fmla="*/ 82 h 181"/>
                <a:gd name="T26" fmla="*/ 8 w 22"/>
                <a:gd name="T27" fmla="*/ 84 h 181"/>
                <a:gd name="T28" fmla="*/ 11 w 22"/>
                <a:gd name="T29" fmla="*/ 96 h 181"/>
                <a:gd name="T30" fmla="*/ 12 w 22"/>
                <a:gd name="T31" fmla="*/ 102 h 181"/>
                <a:gd name="T32" fmla="*/ 8 w 22"/>
                <a:gd name="T33" fmla="*/ 104 h 181"/>
                <a:gd name="T34" fmla="*/ 8 w 22"/>
                <a:gd name="T35" fmla="*/ 110 h 181"/>
                <a:gd name="T36" fmla="*/ 13 w 22"/>
                <a:gd name="T37" fmla="*/ 118 h 181"/>
                <a:gd name="T38" fmla="*/ 12 w 22"/>
                <a:gd name="T39" fmla="*/ 130 h 181"/>
                <a:gd name="T40" fmla="*/ 8 w 22"/>
                <a:gd name="T41" fmla="*/ 135 h 181"/>
                <a:gd name="T42" fmla="*/ 9 w 22"/>
                <a:gd name="T43" fmla="*/ 141 h 181"/>
                <a:gd name="T44" fmla="*/ 9 w 22"/>
                <a:gd name="T45" fmla="*/ 148 h 181"/>
                <a:gd name="T46" fmla="*/ 7 w 22"/>
                <a:gd name="T47" fmla="*/ 150 h 181"/>
                <a:gd name="T48" fmla="*/ 11 w 22"/>
                <a:gd name="T49" fmla="*/ 153 h 181"/>
                <a:gd name="T50" fmla="*/ 9 w 22"/>
                <a:gd name="T51" fmla="*/ 159 h 181"/>
                <a:gd name="T52" fmla="*/ 8 w 22"/>
                <a:gd name="T53" fmla="*/ 169 h 181"/>
                <a:gd name="T54" fmla="*/ 5 w 22"/>
                <a:gd name="T55" fmla="*/ 167 h 181"/>
                <a:gd name="T56" fmla="*/ 12 w 22"/>
                <a:gd name="T57" fmla="*/ 172 h 181"/>
                <a:gd name="T58" fmla="*/ 14 w 22"/>
                <a:gd name="T59" fmla="*/ 179 h 181"/>
                <a:gd name="T60" fmla="*/ 16 w 22"/>
                <a:gd name="T61" fmla="*/ 171 h 181"/>
                <a:gd name="T62" fmla="*/ 14 w 22"/>
                <a:gd name="T63" fmla="*/ 171 h 181"/>
                <a:gd name="T64" fmla="*/ 18 w 22"/>
                <a:gd name="T65" fmla="*/ 167 h 181"/>
                <a:gd name="T66" fmla="*/ 9 w 22"/>
                <a:gd name="T67" fmla="*/ 158 h 181"/>
                <a:gd name="T68" fmla="*/ 9 w 22"/>
                <a:gd name="T69" fmla="*/ 156 h 181"/>
                <a:gd name="T70" fmla="*/ 18 w 22"/>
                <a:gd name="T71" fmla="*/ 152 h 181"/>
                <a:gd name="T72" fmla="*/ 12 w 22"/>
                <a:gd name="T73" fmla="*/ 145 h 181"/>
                <a:gd name="T74" fmla="*/ 16 w 22"/>
                <a:gd name="T75" fmla="*/ 134 h 181"/>
                <a:gd name="T76" fmla="*/ 9 w 22"/>
                <a:gd name="T77" fmla="*/ 127 h 181"/>
                <a:gd name="T78" fmla="*/ 16 w 22"/>
                <a:gd name="T79" fmla="*/ 122 h 181"/>
                <a:gd name="T80" fmla="*/ 9 w 22"/>
                <a:gd name="T81" fmla="*/ 124 h 181"/>
                <a:gd name="T82" fmla="*/ 11 w 22"/>
                <a:gd name="T83" fmla="*/ 117 h 181"/>
                <a:gd name="T84" fmla="*/ 14 w 22"/>
                <a:gd name="T85" fmla="*/ 106 h 181"/>
                <a:gd name="T86" fmla="*/ 11 w 22"/>
                <a:gd name="T87" fmla="*/ 102 h 181"/>
                <a:gd name="T88" fmla="*/ 14 w 22"/>
                <a:gd name="T89" fmla="*/ 96 h 181"/>
                <a:gd name="T90" fmla="*/ 16 w 22"/>
                <a:gd name="T91" fmla="*/ 86 h 181"/>
                <a:gd name="T92" fmla="*/ 13 w 22"/>
                <a:gd name="T93" fmla="*/ 82 h 181"/>
                <a:gd name="T94" fmla="*/ 14 w 22"/>
                <a:gd name="T95" fmla="*/ 77 h 181"/>
                <a:gd name="T96" fmla="*/ 14 w 22"/>
                <a:gd name="T97" fmla="*/ 73 h 181"/>
                <a:gd name="T98" fmla="*/ 12 w 22"/>
                <a:gd name="T99" fmla="*/ 71 h 181"/>
                <a:gd name="T100" fmla="*/ 9 w 22"/>
                <a:gd name="T101" fmla="*/ 66 h 181"/>
                <a:gd name="T102" fmla="*/ 11 w 22"/>
                <a:gd name="T103" fmla="*/ 52 h 181"/>
                <a:gd name="T104" fmla="*/ 11 w 22"/>
                <a:gd name="T105" fmla="*/ 47 h 181"/>
                <a:gd name="T106" fmla="*/ 17 w 22"/>
                <a:gd name="T107" fmla="*/ 45 h 181"/>
                <a:gd name="T108" fmla="*/ 11 w 22"/>
                <a:gd name="T109" fmla="*/ 35 h 181"/>
                <a:gd name="T110" fmla="*/ 20 w 22"/>
                <a:gd name="T111" fmla="*/ 27 h 181"/>
                <a:gd name="T112" fmla="*/ 13 w 22"/>
                <a:gd name="T113" fmla="*/ 25 h 181"/>
                <a:gd name="T114" fmla="*/ 12 w 22"/>
                <a:gd name="T115" fmla="*/ 21 h 181"/>
                <a:gd name="T116" fmla="*/ 17 w 22"/>
                <a:gd name="T117" fmla="*/ 13 h 181"/>
                <a:gd name="T118" fmla="*/ 20 w 22"/>
                <a:gd name="T119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" h="181">
                  <a:moveTo>
                    <a:pt x="18" y="1"/>
                  </a:moveTo>
                  <a:lnTo>
                    <a:pt x="12" y="1"/>
                  </a:lnTo>
                  <a:lnTo>
                    <a:pt x="12" y="3"/>
                  </a:lnTo>
                  <a:lnTo>
                    <a:pt x="14" y="3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11" y="5"/>
                  </a:lnTo>
                  <a:lnTo>
                    <a:pt x="14" y="9"/>
                  </a:lnTo>
                  <a:lnTo>
                    <a:pt x="16" y="7"/>
                  </a:lnTo>
                  <a:lnTo>
                    <a:pt x="13" y="7"/>
                  </a:lnTo>
                  <a:lnTo>
                    <a:pt x="13" y="8"/>
                  </a:lnTo>
                  <a:lnTo>
                    <a:pt x="16" y="8"/>
                  </a:lnTo>
                  <a:lnTo>
                    <a:pt x="16" y="5"/>
                  </a:lnTo>
                  <a:lnTo>
                    <a:pt x="5" y="5"/>
                  </a:lnTo>
                  <a:lnTo>
                    <a:pt x="12" y="10"/>
                  </a:lnTo>
                  <a:lnTo>
                    <a:pt x="13" y="12"/>
                  </a:lnTo>
                  <a:lnTo>
                    <a:pt x="14" y="9"/>
                  </a:lnTo>
                  <a:lnTo>
                    <a:pt x="13" y="7"/>
                  </a:lnTo>
                  <a:lnTo>
                    <a:pt x="9" y="10"/>
                  </a:lnTo>
                  <a:lnTo>
                    <a:pt x="13" y="14"/>
                  </a:lnTo>
                  <a:lnTo>
                    <a:pt x="14" y="12"/>
                  </a:lnTo>
                  <a:lnTo>
                    <a:pt x="13" y="9"/>
                  </a:lnTo>
                  <a:lnTo>
                    <a:pt x="11" y="12"/>
                  </a:lnTo>
                  <a:lnTo>
                    <a:pt x="11" y="14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4" y="12"/>
                  </a:lnTo>
                  <a:lnTo>
                    <a:pt x="11" y="17"/>
                  </a:lnTo>
                  <a:lnTo>
                    <a:pt x="12" y="18"/>
                  </a:lnTo>
                  <a:lnTo>
                    <a:pt x="13" y="16"/>
                  </a:lnTo>
                  <a:lnTo>
                    <a:pt x="11" y="16"/>
                  </a:lnTo>
                  <a:lnTo>
                    <a:pt x="11" y="21"/>
                  </a:lnTo>
                  <a:lnTo>
                    <a:pt x="14" y="21"/>
                  </a:lnTo>
                  <a:lnTo>
                    <a:pt x="14" y="17"/>
                  </a:lnTo>
                  <a:lnTo>
                    <a:pt x="12" y="17"/>
                  </a:lnTo>
                  <a:lnTo>
                    <a:pt x="12" y="20"/>
                  </a:lnTo>
                  <a:lnTo>
                    <a:pt x="14" y="20"/>
                  </a:lnTo>
                  <a:lnTo>
                    <a:pt x="13" y="17"/>
                  </a:lnTo>
                  <a:lnTo>
                    <a:pt x="11" y="18"/>
                  </a:lnTo>
                  <a:lnTo>
                    <a:pt x="7" y="20"/>
                  </a:lnTo>
                  <a:lnTo>
                    <a:pt x="12" y="25"/>
                  </a:lnTo>
                  <a:lnTo>
                    <a:pt x="13" y="22"/>
                  </a:lnTo>
                  <a:lnTo>
                    <a:pt x="13" y="20"/>
                  </a:lnTo>
                  <a:lnTo>
                    <a:pt x="9" y="20"/>
                  </a:lnTo>
                  <a:lnTo>
                    <a:pt x="9" y="27"/>
                  </a:lnTo>
                  <a:lnTo>
                    <a:pt x="14" y="27"/>
                  </a:lnTo>
                  <a:lnTo>
                    <a:pt x="14" y="23"/>
                  </a:lnTo>
                  <a:lnTo>
                    <a:pt x="13" y="21"/>
                  </a:lnTo>
                  <a:lnTo>
                    <a:pt x="11" y="23"/>
                  </a:lnTo>
                  <a:lnTo>
                    <a:pt x="11" y="27"/>
                  </a:lnTo>
                  <a:lnTo>
                    <a:pt x="13" y="27"/>
                  </a:lnTo>
                  <a:lnTo>
                    <a:pt x="13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1" y="32"/>
                  </a:lnTo>
                  <a:lnTo>
                    <a:pt x="13" y="34"/>
                  </a:lnTo>
                  <a:lnTo>
                    <a:pt x="16" y="34"/>
                  </a:lnTo>
                  <a:lnTo>
                    <a:pt x="16" y="30"/>
                  </a:lnTo>
                  <a:lnTo>
                    <a:pt x="13" y="30"/>
                  </a:lnTo>
                  <a:lnTo>
                    <a:pt x="13" y="31"/>
                  </a:lnTo>
                  <a:lnTo>
                    <a:pt x="16" y="31"/>
                  </a:lnTo>
                  <a:lnTo>
                    <a:pt x="16" y="29"/>
                  </a:lnTo>
                  <a:lnTo>
                    <a:pt x="9" y="29"/>
                  </a:lnTo>
                  <a:lnTo>
                    <a:pt x="9" y="34"/>
                  </a:lnTo>
                  <a:lnTo>
                    <a:pt x="12" y="36"/>
                  </a:lnTo>
                  <a:lnTo>
                    <a:pt x="13" y="34"/>
                  </a:lnTo>
                  <a:lnTo>
                    <a:pt x="12" y="31"/>
                  </a:lnTo>
                  <a:lnTo>
                    <a:pt x="9" y="32"/>
                  </a:lnTo>
                  <a:lnTo>
                    <a:pt x="11" y="39"/>
                  </a:lnTo>
                  <a:lnTo>
                    <a:pt x="12" y="39"/>
                  </a:lnTo>
                  <a:lnTo>
                    <a:pt x="12" y="35"/>
                  </a:lnTo>
                  <a:lnTo>
                    <a:pt x="11" y="39"/>
                  </a:lnTo>
                  <a:lnTo>
                    <a:pt x="13" y="40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4"/>
                  </a:lnTo>
                  <a:lnTo>
                    <a:pt x="4" y="42"/>
                  </a:lnTo>
                  <a:lnTo>
                    <a:pt x="13" y="42"/>
                  </a:lnTo>
                  <a:lnTo>
                    <a:pt x="13" y="38"/>
                  </a:lnTo>
                  <a:lnTo>
                    <a:pt x="11" y="38"/>
                  </a:lnTo>
                  <a:lnTo>
                    <a:pt x="11" y="42"/>
                  </a:lnTo>
                  <a:lnTo>
                    <a:pt x="13" y="42"/>
                  </a:lnTo>
                  <a:lnTo>
                    <a:pt x="13" y="39"/>
                  </a:lnTo>
                  <a:lnTo>
                    <a:pt x="9" y="39"/>
                  </a:lnTo>
                  <a:lnTo>
                    <a:pt x="9" y="51"/>
                  </a:lnTo>
                  <a:lnTo>
                    <a:pt x="13" y="51"/>
                  </a:lnTo>
                  <a:lnTo>
                    <a:pt x="13" y="47"/>
                  </a:lnTo>
                  <a:lnTo>
                    <a:pt x="12" y="49"/>
                  </a:lnTo>
                  <a:lnTo>
                    <a:pt x="13" y="51"/>
                  </a:lnTo>
                  <a:lnTo>
                    <a:pt x="14" y="48"/>
                  </a:lnTo>
                  <a:lnTo>
                    <a:pt x="14" y="45"/>
                  </a:lnTo>
                  <a:lnTo>
                    <a:pt x="11" y="47"/>
                  </a:lnTo>
                  <a:lnTo>
                    <a:pt x="11" y="53"/>
                  </a:lnTo>
                  <a:lnTo>
                    <a:pt x="12" y="53"/>
                  </a:lnTo>
                  <a:lnTo>
                    <a:pt x="12" y="49"/>
                  </a:lnTo>
                  <a:lnTo>
                    <a:pt x="9" y="49"/>
                  </a:lnTo>
                  <a:lnTo>
                    <a:pt x="9" y="55"/>
                  </a:lnTo>
                  <a:lnTo>
                    <a:pt x="13" y="55"/>
                  </a:lnTo>
                  <a:lnTo>
                    <a:pt x="13" y="51"/>
                  </a:lnTo>
                  <a:lnTo>
                    <a:pt x="11" y="51"/>
                  </a:lnTo>
                  <a:lnTo>
                    <a:pt x="11" y="53"/>
                  </a:lnTo>
                  <a:lnTo>
                    <a:pt x="13" y="53"/>
                  </a:lnTo>
                  <a:lnTo>
                    <a:pt x="13" y="51"/>
                  </a:lnTo>
                  <a:lnTo>
                    <a:pt x="8" y="51"/>
                  </a:lnTo>
                  <a:lnTo>
                    <a:pt x="8" y="58"/>
                  </a:lnTo>
                  <a:lnTo>
                    <a:pt x="13" y="58"/>
                  </a:lnTo>
                  <a:lnTo>
                    <a:pt x="13" y="55"/>
                  </a:lnTo>
                  <a:lnTo>
                    <a:pt x="11" y="55"/>
                  </a:lnTo>
                  <a:lnTo>
                    <a:pt x="11" y="56"/>
                  </a:lnTo>
                  <a:lnTo>
                    <a:pt x="13" y="56"/>
                  </a:lnTo>
                  <a:lnTo>
                    <a:pt x="13" y="53"/>
                  </a:lnTo>
                  <a:lnTo>
                    <a:pt x="3" y="53"/>
                  </a:lnTo>
                  <a:lnTo>
                    <a:pt x="9" y="58"/>
                  </a:lnTo>
                  <a:lnTo>
                    <a:pt x="11" y="60"/>
                  </a:lnTo>
                  <a:lnTo>
                    <a:pt x="12" y="57"/>
                  </a:lnTo>
                  <a:lnTo>
                    <a:pt x="9" y="57"/>
                  </a:lnTo>
                  <a:lnTo>
                    <a:pt x="9" y="64"/>
                  </a:lnTo>
                  <a:lnTo>
                    <a:pt x="13" y="64"/>
                  </a:lnTo>
                  <a:lnTo>
                    <a:pt x="13" y="60"/>
                  </a:lnTo>
                  <a:lnTo>
                    <a:pt x="11" y="60"/>
                  </a:lnTo>
                  <a:lnTo>
                    <a:pt x="11" y="62"/>
                  </a:lnTo>
                  <a:lnTo>
                    <a:pt x="13" y="62"/>
                  </a:lnTo>
                  <a:lnTo>
                    <a:pt x="13" y="60"/>
                  </a:lnTo>
                  <a:lnTo>
                    <a:pt x="7" y="60"/>
                  </a:lnTo>
                  <a:lnTo>
                    <a:pt x="7" y="67"/>
                  </a:lnTo>
                  <a:lnTo>
                    <a:pt x="12" y="67"/>
                  </a:lnTo>
                  <a:lnTo>
                    <a:pt x="12" y="64"/>
                  </a:lnTo>
                  <a:lnTo>
                    <a:pt x="9" y="64"/>
                  </a:lnTo>
                  <a:lnTo>
                    <a:pt x="9" y="70"/>
                  </a:lnTo>
                  <a:lnTo>
                    <a:pt x="13" y="70"/>
                  </a:lnTo>
                  <a:lnTo>
                    <a:pt x="13" y="66"/>
                  </a:lnTo>
                  <a:lnTo>
                    <a:pt x="11" y="66"/>
                  </a:lnTo>
                  <a:lnTo>
                    <a:pt x="11" y="67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9" y="65"/>
                  </a:lnTo>
                  <a:lnTo>
                    <a:pt x="9" y="73"/>
                  </a:lnTo>
                  <a:lnTo>
                    <a:pt x="11" y="74"/>
                  </a:lnTo>
                  <a:lnTo>
                    <a:pt x="13" y="75"/>
                  </a:lnTo>
                  <a:lnTo>
                    <a:pt x="14" y="71"/>
                  </a:lnTo>
                  <a:lnTo>
                    <a:pt x="13" y="69"/>
                  </a:lnTo>
                  <a:lnTo>
                    <a:pt x="12" y="70"/>
                  </a:lnTo>
                  <a:lnTo>
                    <a:pt x="13" y="73"/>
                  </a:lnTo>
                  <a:lnTo>
                    <a:pt x="13" y="70"/>
                  </a:lnTo>
                  <a:lnTo>
                    <a:pt x="8" y="70"/>
                  </a:lnTo>
                  <a:lnTo>
                    <a:pt x="8" y="78"/>
                  </a:lnTo>
                  <a:lnTo>
                    <a:pt x="12" y="78"/>
                  </a:lnTo>
                  <a:lnTo>
                    <a:pt x="12" y="74"/>
                  </a:lnTo>
                  <a:lnTo>
                    <a:pt x="11" y="71"/>
                  </a:lnTo>
                  <a:lnTo>
                    <a:pt x="7" y="75"/>
                  </a:lnTo>
                  <a:lnTo>
                    <a:pt x="11" y="79"/>
                  </a:lnTo>
                  <a:lnTo>
                    <a:pt x="12" y="77"/>
                  </a:lnTo>
                  <a:lnTo>
                    <a:pt x="12" y="74"/>
                  </a:lnTo>
                  <a:lnTo>
                    <a:pt x="8" y="74"/>
                  </a:lnTo>
                  <a:lnTo>
                    <a:pt x="8" y="80"/>
                  </a:lnTo>
                  <a:lnTo>
                    <a:pt x="9" y="82"/>
                  </a:lnTo>
                  <a:lnTo>
                    <a:pt x="12" y="83"/>
                  </a:lnTo>
                  <a:lnTo>
                    <a:pt x="13" y="79"/>
                  </a:lnTo>
                  <a:lnTo>
                    <a:pt x="12" y="77"/>
                  </a:lnTo>
                  <a:lnTo>
                    <a:pt x="8" y="80"/>
                  </a:lnTo>
                  <a:lnTo>
                    <a:pt x="8" y="86"/>
                  </a:lnTo>
                  <a:lnTo>
                    <a:pt x="11" y="88"/>
                  </a:lnTo>
                  <a:lnTo>
                    <a:pt x="11" y="89"/>
                  </a:lnTo>
                  <a:lnTo>
                    <a:pt x="13" y="89"/>
                  </a:lnTo>
                  <a:lnTo>
                    <a:pt x="13" y="86"/>
                  </a:lnTo>
                  <a:lnTo>
                    <a:pt x="12" y="83"/>
                  </a:lnTo>
                  <a:lnTo>
                    <a:pt x="9" y="84"/>
                  </a:lnTo>
                  <a:lnTo>
                    <a:pt x="8" y="84"/>
                  </a:lnTo>
                  <a:lnTo>
                    <a:pt x="8" y="92"/>
                  </a:lnTo>
                  <a:lnTo>
                    <a:pt x="12" y="92"/>
                  </a:lnTo>
                  <a:lnTo>
                    <a:pt x="12" y="88"/>
                  </a:lnTo>
                  <a:lnTo>
                    <a:pt x="9" y="88"/>
                  </a:lnTo>
                  <a:lnTo>
                    <a:pt x="9" y="93"/>
                  </a:lnTo>
                  <a:lnTo>
                    <a:pt x="12" y="93"/>
                  </a:lnTo>
                  <a:lnTo>
                    <a:pt x="11" y="91"/>
                  </a:lnTo>
                  <a:lnTo>
                    <a:pt x="8" y="92"/>
                  </a:lnTo>
                  <a:lnTo>
                    <a:pt x="7" y="92"/>
                  </a:lnTo>
                  <a:lnTo>
                    <a:pt x="7" y="100"/>
                  </a:lnTo>
                  <a:lnTo>
                    <a:pt x="11" y="100"/>
                  </a:lnTo>
                  <a:lnTo>
                    <a:pt x="11" y="96"/>
                  </a:lnTo>
                  <a:lnTo>
                    <a:pt x="9" y="99"/>
                  </a:lnTo>
                  <a:lnTo>
                    <a:pt x="11" y="100"/>
                  </a:lnTo>
                  <a:lnTo>
                    <a:pt x="12" y="97"/>
                  </a:lnTo>
                  <a:lnTo>
                    <a:pt x="9" y="97"/>
                  </a:lnTo>
                  <a:lnTo>
                    <a:pt x="9" y="100"/>
                  </a:lnTo>
                  <a:lnTo>
                    <a:pt x="12" y="102"/>
                  </a:lnTo>
                  <a:lnTo>
                    <a:pt x="13" y="100"/>
                  </a:lnTo>
                  <a:lnTo>
                    <a:pt x="13" y="97"/>
                  </a:lnTo>
                  <a:lnTo>
                    <a:pt x="8" y="97"/>
                  </a:lnTo>
                  <a:lnTo>
                    <a:pt x="8" y="102"/>
                  </a:lnTo>
                  <a:lnTo>
                    <a:pt x="11" y="105"/>
                  </a:lnTo>
                  <a:lnTo>
                    <a:pt x="12" y="102"/>
                  </a:lnTo>
                  <a:lnTo>
                    <a:pt x="12" y="100"/>
                  </a:lnTo>
                  <a:lnTo>
                    <a:pt x="9" y="100"/>
                  </a:lnTo>
                  <a:lnTo>
                    <a:pt x="4" y="105"/>
                  </a:lnTo>
                  <a:lnTo>
                    <a:pt x="8" y="108"/>
                  </a:lnTo>
                  <a:lnTo>
                    <a:pt x="11" y="109"/>
                  </a:lnTo>
                  <a:lnTo>
                    <a:pt x="13" y="109"/>
                  </a:lnTo>
                  <a:lnTo>
                    <a:pt x="13" y="105"/>
                  </a:lnTo>
                  <a:lnTo>
                    <a:pt x="11" y="105"/>
                  </a:lnTo>
                  <a:lnTo>
                    <a:pt x="11" y="106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8" y="104"/>
                  </a:lnTo>
                  <a:lnTo>
                    <a:pt x="8" y="108"/>
                  </a:lnTo>
                  <a:lnTo>
                    <a:pt x="11" y="108"/>
                  </a:lnTo>
                  <a:lnTo>
                    <a:pt x="9" y="105"/>
                  </a:lnTo>
                  <a:lnTo>
                    <a:pt x="4" y="110"/>
                  </a:lnTo>
                  <a:lnTo>
                    <a:pt x="8" y="113"/>
                  </a:lnTo>
                  <a:lnTo>
                    <a:pt x="11" y="114"/>
                  </a:lnTo>
                  <a:lnTo>
                    <a:pt x="12" y="110"/>
                  </a:lnTo>
                  <a:lnTo>
                    <a:pt x="9" y="110"/>
                  </a:lnTo>
                  <a:lnTo>
                    <a:pt x="9" y="113"/>
                  </a:lnTo>
                  <a:lnTo>
                    <a:pt x="12" y="113"/>
                  </a:lnTo>
                  <a:lnTo>
                    <a:pt x="12" y="110"/>
                  </a:lnTo>
                  <a:lnTo>
                    <a:pt x="8" y="110"/>
                  </a:lnTo>
                  <a:lnTo>
                    <a:pt x="8" y="118"/>
                  </a:lnTo>
                  <a:lnTo>
                    <a:pt x="11" y="121"/>
                  </a:lnTo>
                  <a:lnTo>
                    <a:pt x="12" y="118"/>
                  </a:lnTo>
                  <a:lnTo>
                    <a:pt x="12" y="115"/>
                  </a:lnTo>
                  <a:lnTo>
                    <a:pt x="8" y="115"/>
                  </a:lnTo>
                  <a:lnTo>
                    <a:pt x="8" y="123"/>
                  </a:lnTo>
                  <a:lnTo>
                    <a:pt x="13" y="123"/>
                  </a:lnTo>
                  <a:lnTo>
                    <a:pt x="13" y="119"/>
                  </a:lnTo>
                  <a:lnTo>
                    <a:pt x="11" y="119"/>
                  </a:lnTo>
                  <a:lnTo>
                    <a:pt x="11" y="121"/>
                  </a:lnTo>
                  <a:lnTo>
                    <a:pt x="13" y="121"/>
                  </a:lnTo>
                  <a:lnTo>
                    <a:pt x="13" y="118"/>
                  </a:lnTo>
                  <a:lnTo>
                    <a:pt x="9" y="118"/>
                  </a:lnTo>
                  <a:lnTo>
                    <a:pt x="8" y="124"/>
                  </a:lnTo>
                  <a:lnTo>
                    <a:pt x="11" y="126"/>
                  </a:lnTo>
                  <a:lnTo>
                    <a:pt x="12" y="122"/>
                  </a:lnTo>
                  <a:lnTo>
                    <a:pt x="11" y="119"/>
                  </a:lnTo>
                  <a:lnTo>
                    <a:pt x="8" y="122"/>
                  </a:lnTo>
                  <a:lnTo>
                    <a:pt x="8" y="128"/>
                  </a:lnTo>
                  <a:lnTo>
                    <a:pt x="12" y="128"/>
                  </a:lnTo>
                  <a:lnTo>
                    <a:pt x="12" y="124"/>
                  </a:lnTo>
                  <a:lnTo>
                    <a:pt x="9" y="124"/>
                  </a:lnTo>
                  <a:lnTo>
                    <a:pt x="9" y="127"/>
                  </a:lnTo>
                  <a:lnTo>
                    <a:pt x="12" y="130"/>
                  </a:lnTo>
                  <a:lnTo>
                    <a:pt x="13" y="127"/>
                  </a:lnTo>
                  <a:lnTo>
                    <a:pt x="12" y="124"/>
                  </a:lnTo>
                  <a:lnTo>
                    <a:pt x="9" y="126"/>
                  </a:lnTo>
                  <a:lnTo>
                    <a:pt x="1" y="134"/>
                  </a:lnTo>
                  <a:lnTo>
                    <a:pt x="12" y="134"/>
                  </a:lnTo>
                  <a:lnTo>
                    <a:pt x="12" y="130"/>
                  </a:lnTo>
                  <a:lnTo>
                    <a:pt x="9" y="130"/>
                  </a:lnTo>
                  <a:lnTo>
                    <a:pt x="9" y="132"/>
                  </a:lnTo>
                  <a:lnTo>
                    <a:pt x="12" y="132"/>
                  </a:lnTo>
                  <a:lnTo>
                    <a:pt x="12" y="130"/>
                  </a:lnTo>
                  <a:lnTo>
                    <a:pt x="1" y="130"/>
                  </a:lnTo>
                  <a:lnTo>
                    <a:pt x="8" y="135"/>
                  </a:lnTo>
                  <a:lnTo>
                    <a:pt x="9" y="136"/>
                  </a:lnTo>
                  <a:lnTo>
                    <a:pt x="11" y="134"/>
                  </a:lnTo>
                  <a:lnTo>
                    <a:pt x="8" y="134"/>
                  </a:lnTo>
                  <a:lnTo>
                    <a:pt x="8" y="135"/>
                  </a:lnTo>
                  <a:lnTo>
                    <a:pt x="11" y="135"/>
                  </a:lnTo>
                  <a:lnTo>
                    <a:pt x="11" y="132"/>
                  </a:lnTo>
                  <a:lnTo>
                    <a:pt x="8" y="132"/>
                  </a:lnTo>
                  <a:lnTo>
                    <a:pt x="8" y="139"/>
                  </a:lnTo>
                  <a:lnTo>
                    <a:pt x="12" y="140"/>
                  </a:lnTo>
                  <a:lnTo>
                    <a:pt x="12" y="136"/>
                  </a:lnTo>
                  <a:lnTo>
                    <a:pt x="9" y="136"/>
                  </a:lnTo>
                  <a:lnTo>
                    <a:pt x="9" y="141"/>
                  </a:lnTo>
                  <a:lnTo>
                    <a:pt x="13" y="141"/>
                  </a:lnTo>
                  <a:lnTo>
                    <a:pt x="13" y="137"/>
                  </a:lnTo>
                  <a:lnTo>
                    <a:pt x="12" y="135"/>
                  </a:lnTo>
                  <a:lnTo>
                    <a:pt x="7" y="137"/>
                  </a:lnTo>
                  <a:lnTo>
                    <a:pt x="0" y="140"/>
                  </a:lnTo>
                  <a:lnTo>
                    <a:pt x="7" y="144"/>
                  </a:lnTo>
                  <a:lnTo>
                    <a:pt x="9" y="145"/>
                  </a:lnTo>
                  <a:lnTo>
                    <a:pt x="11" y="141"/>
                  </a:lnTo>
                  <a:lnTo>
                    <a:pt x="9" y="139"/>
                  </a:lnTo>
                  <a:lnTo>
                    <a:pt x="7" y="141"/>
                  </a:lnTo>
                  <a:lnTo>
                    <a:pt x="7" y="145"/>
                  </a:lnTo>
                  <a:lnTo>
                    <a:pt x="9" y="148"/>
                  </a:lnTo>
                  <a:lnTo>
                    <a:pt x="11" y="145"/>
                  </a:lnTo>
                  <a:lnTo>
                    <a:pt x="8" y="145"/>
                  </a:lnTo>
                  <a:lnTo>
                    <a:pt x="8" y="146"/>
                  </a:lnTo>
                  <a:lnTo>
                    <a:pt x="11" y="146"/>
                  </a:lnTo>
                  <a:lnTo>
                    <a:pt x="11" y="144"/>
                  </a:lnTo>
                  <a:lnTo>
                    <a:pt x="1" y="144"/>
                  </a:lnTo>
                  <a:lnTo>
                    <a:pt x="8" y="149"/>
                  </a:lnTo>
                  <a:lnTo>
                    <a:pt x="9" y="150"/>
                  </a:lnTo>
                  <a:lnTo>
                    <a:pt x="11" y="148"/>
                  </a:lnTo>
                  <a:lnTo>
                    <a:pt x="11" y="145"/>
                  </a:lnTo>
                  <a:lnTo>
                    <a:pt x="7" y="145"/>
                  </a:lnTo>
                  <a:lnTo>
                    <a:pt x="7" y="150"/>
                  </a:lnTo>
                  <a:lnTo>
                    <a:pt x="9" y="153"/>
                  </a:lnTo>
                  <a:lnTo>
                    <a:pt x="9" y="154"/>
                  </a:lnTo>
                  <a:lnTo>
                    <a:pt x="12" y="154"/>
                  </a:lnTo>
                  <a:lnTo>
                    <a:pt x="12" y="150"/>
                  </a:lnTo>
                  <a:lnTo>
                    <a:pt x="9" y="150"/>
                  </a:lnTo>
                  <a:lnTo>
                    <a:pt x="9" y="152"/>
                  </a:lnTo>
                  <a:lnTo>
                    <a:pt x="12" y="152"/>
                  </a:lnTo>
                  <a:lnTo>
                    <a:pt x="12" y="149"/>
                  </a:lnTo>
                  <a:lnTo>
                    <a:pt x="7" y="149"/>
                  </a:lnTo>
                  <a:lnTo>
                    <a:pt x="7" y="157"/>
                  </a:lnTo>
                  <a:lnTo>
                    <a:pt x="11" y="157"/>
                  </a:lnTo>
                  <a:lnTo>
                    <a:pt x="11" y="153"/>
                  </a:lnTo>
                  <a:lnTo>
                    <a:pt x="8" y="153"/>
                  </a:lnTo>
                  <a:lnTo>
                    <a:pt x="8" y="154"/>
                  </a:lnTo>
                  <a:lnTo>
                    <a:pt x="11" y="154"/>
                  </a:lnTo>
                  <a:lnTo>
                    <a:pt x="9" y="152"/>
                  </a:lnTo>
                  <a:lnTo>
                    <a:pt x="7" y="154"/>
                  </a:lnTo>
                  <a:lnTo>
                    <a:pt x="7" y="162"/>
                  </a:lnTo>
                  <a:lnTo>
                    <a:pt x="11" y="162"/>
                  </a:lnTo>
                  <a:lnTo>
                    <a:pt x="11" y="158"/>
                  </a:lnTo>
                  <a:lnTo>
                    <a:pt x="9" y="161"/>
                  </a:lnTo>
                  <a:lnTo>
                    <a:pt x="11" y="162"/>
                  </a:lnTo>
                  <a:lnTo>
                    <a:pt x="12" y="159"/>
                  </a:lnTo>
                  <a:lnTo>
                    <a:pt x="9" y="159"/>
                  </a:lnTo>
                  <a:lnTo>
                    <a:pt x="9" y="161"/>
                  </a:lnTo>
                  <a:lnTo>
                    <a:pt x="12" y="161"/>
                  </a:lnTo>
                  <a:lnTo>
                    <a:pt x="12" y="158"/>
                  </a:lnTo>
                  <a:lnTo>
                    <a:pt x="7" y="158"/>
                  </a:lnTo>
                  <a:lnTo>
                    <a:pt x="7" y="163"/>
                  </a:lnTo>
                  <a:lnTo>
                    <a:pt x="9" y="166"/>
                  </a:lnTo>
                  <a:lnTo>
                    <a:pt x="11" y="163"/>
                  </a:lnTo>
                  <a:lnTo>
                    <a:pt x="11" y="161"/>
                  </a:lnTo>
                  <a:lnTo>
                    <a:pt x="8" y="161"/>
                  </a:lnTo>
                  <a:lnTo>
                    <a:pt x="5" y="162"/>
                  </a:lnTo>
                  <a:lnTo>
                    <a:pt x="7" y="169"/>
                  </a:lnTo>
                  <a:lnTo>
                    <a:pt x="8" y="169"/>
                  </a:lnTo>
                  <a:lnTo>
                    <a:pt x="8" y="165"/>
                  </a:lnTo>
                  <a:lnTo>
                    <a:pt x="7" y="167"/>
                  </a:lnTo>
                  <a:lnTo>
                    <a:pt x="8" y="169"/>
                  </a:lnTo>
                  <a:lnTo>
                    <a:pt x="8" y="170"/>
                  </a:lnTo>
                  <a:lnTo>
                    <a:pt x="11" y="170"/>
                  </a:lnTo>
                  <a:lnTo>
                    <a:pt x="11" y="166"/>
                  </a:lnTo>
                  <a:lnTo>
                    <a:pt x="8" y="166"/>
                  </a:lnTo>
                  <a:lnTo>
                    <a:pt x="8" y="169"/>
                  </a:lnTo>
                  <a:lnTo>
                    <a:pt x="11" y="169"/>
                  </a:lnTo>
                  <a:lnTo>
                    <a:pt x="9" y="166"/>
                  </a:lnTo>
                  <a:lnTo>
                    <a:pt x="7" y="167"/>
                  </a:lnTo>
                  <a:lnTo>
                    <a:pt x="5" y="167"/>
                  </a:lnTo>
                  <a:lnTo>
                    <a:pt x="5" y="174"/>
                  </a:lnTo>
                  <a:lnTo>
                    <a:pt x="7" y="175"/>
                  </a:lnTo>
                  <a:lnTo>
                    <a:pt x="9" y="176"/>
                  </a:lnTo>
                  <a:lnTo>
                    <a:pt x="11" y="172"/>
                  </a:lnTo>
                  <a:lnTo>
                    <a:pt x="8" y="172"/>
                  </a:lnTo>
                  <a:lnTo>
                    <a:pt x="8" y="178"/>
                  </a:lnTo>
                  <a:lnTo>
                    <a:pt x="12" y="178"/>
                  </a:lnTo>
                  <a:lnTo>
                    <a:pt x="12" y="174"/>
                  </a:lnTo>
                  <a:lnTo>
                    <a:pt x="9" y="174"/>
                  </a:lnTo>
                  <a:lnTo>
                    <a:pt x="9" y="175"/>
                  </a:lnTo>
                  <a:lnTo>
                    <a:pt x="12" y="175"/>
                  </a:lnTo>
                  <a:lnTo>
                    <a:pt x="12" y="172"/>
                  </a:lnTo>
                  <a:lnTo>
                    <a:pt x="8" y="174"/>
                  </a:lnTo>
                  <a:lnTo>
                    <a:pt x="8" y="180"/>
                  </a:lnTo>
                  <a:lnTo>
                    <a:pt x="9" y="180"/>
                  </a:lnTo>
                  <a:lnTo>
                    <a:pt x="9" y="176"/>
                  </a:lnTo>
                  <a:lnTo>
                    <a:pt x="8" y="180"/>
                  </a:lnTo>
                  <a:lnTo>
                    <a:pt x="11" y="181"/>
                  </a:lnTo>
                  <a:lnTo>
                    <a:pt x="12" y="178"/>
                  </a:lnTo>
                  <a:lnTo>
                    <a:pt x="11" y="175"/>
                  </a:lnTo>
                  <a:lnTo>
                    <a:pt x="8" y="178"/>
                  </a:lnTo>
                  <a:lnTo>
                    <a:pt x="8" y="180"/>
                  </a:lnTo>
                  <a:lnTo>
                    <a:pt x="14" y="180"/>
                  </a:lnTo>
                  <a:lnTo>
                    <a:pt x="14" y="179"/>
                  </a:lnTo>
                  <a:lnTo>
                    <a:pt x="11" y="179"/>
                  </a:lnTo>
                  <a:lnTo>
                    <a:pt x="13" y="181"/>
                  </a:lnTo>
                  <a:lnTo>
                    <a:pt x="14" y="180"/>
                  </a:lnTo>
                  <a:lnTo>
                    <a:pt x="17" y="176"/>
                  </a:lnTo>
                  <a:lnTo>
                    <a:pt x="13" y="175"/>
                  </a:lnTo>
                  <a:lnTo>
                    <a:pt x="11" y="174"/>
                  </a:lnTo>
                  <a:lnTo>
                    <a:pt x="8" y="174"/>
                  </a:lnTo>
                  <a:lnTo>
                    <a:pt x="8" y="176"/>
                  </a:lnTo>
                  <a:lnTo>
                    <a:pt x="9" y="180"/>
                  </a:lnTo>
                  <a:lnTo>
                    <a:pt x="13" y="179"/>
                  </a:lnTo>
                  <a:lnTo>
                    <a:pt x="16" y="178"/>
                  </a:lnTo>
                  <a:lnTo>
                    <a:pt x="16" y="171"/>
                  </a:lnTo>
                  <a:lnTo>
                    <a:pt x="11" y="171"/>
                  </a:lnTo>
                  <a:lnTo>
                    <a:pt x="11" y="174"/>
                  </a:lnTo>
                  <a:lnTo>
                    <a:pt x="14" y="174"/>
                  </a:lnTo>
                  <a:lnTo>
                    <a:pt x="14" y="170"/>
                  </a:lnTo>
                  <a:lnTo>
                    <a:pt x="12" y="170"/>
                  </a:lnTo>
                  <a:lnTo>
                    <a:pt x="9" y="169"/>
                  </a:lnTo>
                  <a:lnTo>
                    <a:pt x="8" y="171"/>
                  </a:lnTo>
                  <a:lnTo>
                    <a:pt x="12" y="171"/>
                  </a:lnTo>
                  <a:lnTo>
                    <a:pt x="12" y="170"/>
                  </a:lnTo>
                  <a:lnTo>
                    <a:pt x="8" y="170"/>
                  </a:lnTo>
                  <a:lnTo>
                    <a:pt x="9" y="174"/>
                  </a:lnTo>
                  <a:lnTo>
                    <a:pt x="14" y="171"/>
                  </a:lnTo>
                  <a:lnTo>
                    <a:pt x="14" y="163"/>
                  </a:lnTo>
                  <a:lnTo>
                    <a:pt x="9" y="163"/>
                  </a:lnTo>
                  <a:lnTo>
                    <a:pt x="9" y="166"/>
                  </a:lnTo>
                  <a:lnTo>
                    <a:pt x="12" y="163"/>
                  </a:lnTo>
                  <a:lnTo>
                    <a:pt x="11" y="162"/>
                  </a:lnTo>
                  <a:lnTo>
                    <a:pt x="7" y="162"/>
                  </a:lnTo>
                  <a:lnTo>
                    <a:pt x="7" y="165"/>
                  </a:lnTo>
                  <a:lnTo>
                    <a:pt x="8" y="169"/>
                  </a:lnTo>
                  <a:lnTo>
                    <a:pt x="11" y="167"/>
                  </a:lnTo>
                  <a:lnTo>
                    <a:pt x="9" y="163"/>
                  </a:lnTo>
                  <a:lnTo>
                    <a:pt x="9" y="167"/>
                  </a:lnTo>
                  <a:lnTo>
                    <a:pt x="18" y="167"/>
                  </a:lnTo>
                  <a:lnTo>
                    <a:pt x="13" y="161"/>
                  </a:lnTo>
                  <a:lnTo>
                    <a:pt x="12" y="159"/>
                  </a:lnTo>
                  <a:lnTo>
                    <a:pt x="9" y="162"/>
                  </a:lnTo>
                  <a:lnTo>
                    <a:pt x="13" y="162"/>
                  </a:lnTo>
                  <a:lnTo>
                    <a:pt x="13" y="161"/>
                  </a:lnTo>
                  <a:lnTo>
                    <a:pt x="9" y="161"/>
                  </a:lnTo>
                  <a:lnTo>
                    <a:pt x="9" y="165"/>
                  </a:lnTo>
                  <a:lnTo>
                    <a:pt x="16" y="165"/>
                  </a:lnTo>
                  <a:lnTo>
                    <a:pt x="16" y="158"/>
                  </a:lnTo>
                  <a:lnTo>
                    <a:pt x="13" y="156"/>
                  </a:lnTo>
                  <a:lnTo>
                    <a:pt x="9" y="156"/>
                  </a:lnTo>
                  <a:lnTo>
                    <a:pt x="9" y="158"/>
                  </a:lnTo>
                  <a:lnTo>
                    <a:pt x="13" y="158"/>
                  </a:lnTo>
                  <a:lnTo>
                    <a:pt x="13" y="156"/>
                  </a:lnTo>
                  <a:lnTo>
                    <a:pt x="9" y="156"/>
                  </a:lnTo>
                  <a:lnTo>
                    <a:pt x="12" y="158"/>
                  </a:lnTo>
                  <a:lnTo>
                    <a:pt x="14" y="156"/>
                  </a:lnTo>
                  <a:lnTo>
                    <a:pt x="14" y="150"/>
                  </a:lnTo>
                  <a:lnTo>
                    <a:pt x="9" y="150"/>
                  </a:lnTo>
                  <a:lnTo>
                    <a:pt x="9" y="153"/>
                  </a:lnTo>
                  <a:lnTo>
                    <a:pt x="13" y="153"/>
                  </a:lnTo>
                  <a:lnTo>
                    <a:pt x="13" y="152"/>
                  </a:lnTo>
                  <a:lnTo>
                    <a:pt x="9" y="152"/>
                  </a:lnTo>
                  <a:lnTo>
                    <a:pt x="9" y="156"/>
                  </a:lnTo>
                  <a:lnTo>
                    <a:pt x="16" y="156"/>
                  </a:lnTo>
                  <a:lnTo>
                    <a:pt x="16" y="148"/>
                  </a:lnTo>
                  <a:lnTo>
                    <a:pt x="11" y="148"/>
                  </a:lnTo>
                  <a:lnTo>
                    <a:pt x="11" y="150"/>
                  </a:lnTo>
                  <a:lnTo>
                    <a:pt x="13" y="148"/>
                  </a:lnTo>
                  <a:lnTo>
                    <a:pt x="12" y="146"/>
                  </a:lnTo>
                  <a:lnTo>
                    <a:pt x="9" y="149"/>
                  </a:lnTo>
                  <a:lnTo>
                    <a:pt x="13" y="149"/>
                  </a:lnTo>
                  <a:lnTo>
                    <a:pt x="13" y="148"/>
                  </a:lnTo>
                  <a:lnTo>
                    <a:pt x="9" y="148"/>
                  </a:lnTo>
                  <a:lnTo>
                    <a:pt x="9" y="152"/>
                  </a:lnTo>
                  <a:lnTo>
                    <a:pt x="18" y="152"/>
                  </a:lnTo>
                  <a:lnTo>
                    <a:pt x="13" y="145"/>
                  </a:lnTo>
                  <a:lnTo>
                    <a:pt x="12" y="144"/>
                  </a:lnTo>
                  <a:lnTo>
                    <a:pt x="9" y="146"/>
                  </a:lnTo>
                  <a:lnTo>
                    <a:pt x="9" y="150"/>
                  </a:lnTo>
                  <a:lnTo>
                    <a:pt x="14" y="150"/>
                  </a:lnTo>
                  <a:lnTo>
                    <a:pt x="14" y="144"/>
                  </a:lnTo>
                  <a:lnTo>
                    <a:pt x="12" y="141"/>
                  </a:lnTo>
                  <a:lnTo>
                    <a:pt x="9" y="144"/>
                  </a:lnTo>
                  <a:lnTo>
                    <a:pt x="13" y="144"/>
                  </a:lnTo>
                  <a:lnTo>
                    <a:pt x="13" y="143"/>
                  </a:lnTo>
                  <a:lnTo>
                    <a:pt x="9" y="143"/>
                  </a:lnTo>
                  <a:lnTo>
                    <a:pt x="12" y="145"/>
                  </a:lnTo>
                  <a:lnTo>
                    <a:pt x="13" y="144"/>
                  </a:lnTo>
                  <a:lnTo>
                    <a:pt x="16" y="140"/>
                  </a:lnTo>
                  <a:lnTo>
                    <a:pt x="12" y="139"/>
                  </a:lnTo>
                  <a:lnTo>
                    <a:pt x="9" y="137"/>
                  </a:lnTo>
                  <a:lnTo>
                    <a:pt x="8" y="140"/>
                  </a:lnTo>
                  <a:lnTo>
                    <a:pt x="9" y="144"/>
                  </a:lnTo>
                  <a:lnTo>
                    <a:pt x="14" y="141"/>
                  </a:lnTo>
                  <a:lnTo>
                    <a:pt x="13" y="135"/>
                  </a:lnTo>
                  <a:lnTo>
                    <a:pt x="12" y="135"/>
                  </a:lnTo>
                  <a:lnTo>
                    <a:pt x="12" y="137"/>
                  </a:lnTo>
                  <a:lnTo>
                    <a:pt x="16" y="137"/>
                  </a:lnTo>
                  <a:lnTo>
                    <a:pt x="16" y="134"/>
                  </a:lnTo>
                  <a:lnTo>
                    <a:pt x="13" y="134"/>
                  </a:lnTo>
                  <a:lnTo>
                    <a:pt x="9" y="132"/>
                  </a:lnTo>
                  <a:lnTo>
                    <a:pt x="8" y="135"/>
                  </a:lnTo>
                  <a:lnTo>
                    <a:pt x="8" y="139"/>
                  </a:lnTo>
                  <a:lnTo>
                    <a:pt x="14" y="139"/>
                  </a:lnTo>
                  <a:lnTo>
                    <a:pt x="14" y="132"/>
                  </a:lnTo>
                  <a:lnTo>
                    <a:pt x="12" y="130"/>
                  </a:lnTo>
                  <a:lnTo>
                    <a:pt x="9" y="132"/>
                  </a:lnTo>
                  <a:lnTo>
                    <a:pt x="9" y="136"/>
                  </a:lnTo>
                  <a:lnTo>
                    <a:pt x="16" y="136"/>
                  </a:lnTo>
                  <a:lnTo>
                    <a:pt x="16" y="127"/>
                  </a:lnTo>
                  <a:lnTo>
                    <a:pt x="9" y="127"/>
                  </a:lnTo>
                  <a:lnTo>
                    <a:pt x="9" y="130"/>
                  </a:lnTo>
                  <a:lnTo>
                    <a:pt x="12" y="132"/>
                  </a:lnTo>
                  <a:lnTo>
                    <a:pt x="13" y="131"/>
                  </a:lnTo>
                  <a:lnTo>
                    <a:pt x="11" y="128"/>
                  </a:lnTo>
                  <a:lnTo>
                    <a:pt x="12" y="132"/>
                  </a:lnTo>
                  <a:lnTo>
                    <a:pt x="14" y="131"/>
                  </a:lnTo>
                  <a:lnTo>
                    <a:pt x="18" y="128"/>
                  </a:lnTo>
                  <a:lnTo>
                    <a:pt x="16" y="124"/>
                  </a:lnTo>
                  <a:lnTo>
                    <a:pt x="14" y="123"/>
                  </a:lnTo>
                  <a:lnTo>
                    <a:pt x="12" y="126"/>
                  </a:lnTo>
                  <a:lnTo>
                    <a:pt x="16" y="126"/>
                  </a:lnTo>
                  <a:lnTo>
                    <a:pt x="16" y="122"/>
                  </a:lnTo>
                  <a:lnTo>
                    <a:pt x="11" y="122"/>
                  </a:lnTo>
                  <a:lnTo>
                    <a:pt x="11" y="124"/>
                  </a:lnTo>
                  <a:lnTo>
                    <a:pt x="14" y="124"/>
                  </a:lnTo>
                  <a:lnTo>
                    <a:pt x="14" y="123"/>
                  </a:lnTo>
                  <a:lnTo>
                    <a:pt x="11" y="123"/>
                  </a:lnTo>
                  <a:lnTo>
                    <a:pt x="13" y="126"/>
                  </a:lnTo>
                  <a:lnTo>
                    <a:pt x="14" y="124"/>
                  </a:lnTo>
                  <a:lnTo>
                    <a:pt x="17" y="121"/>
                  </a:lnTo>
                  <a:lnTo>
                    <a:pt x="13" y="119"/>
                  </a:lnTo>
                  <a:lnTo>
                    <a:pt x="11" y="118"/>
                  </a:lnTo>
                  <a:lnTo>
                    <a:pt x="9" y="121"/>
                  </a:lnTo>
                  <a:lnTo>
                    <a:pt x="9" y="124"/>
                  </a:lnTo>
                  <a:lnTo>
                    <a:pt x="17" y="124"/>
                  </a:lnTo>
                  <a:lnTo>
                    <a:pt x="17" y="117"/>
                  </a:lnTo>
                  <a:lnTo>
                    <a:pt x="11" y="117"/>
                  </a:lnTo>
                  <a:lnTo>
                    <a:pt x="11" y="119"/>
                  </a:lnTo>
                  <a:lnTo>
                    <a:pt x="14" y="119"/>
                  </a:lnTo>
                  <a:lnTo>
                    <a:pt x="14" y="118"/>
                  </a:lnTo>
                  <a:lnTo>
                    <a:pt x="11" y="118"/>
                  </a:lnTo>
                  <a:lnTo>
                    <a:pt x="11" y="122"/>
                  </a:lnTo>
                  <a:lnTo>
                    <a:pt x="20" y="122"/>
                  </a:lnTo>
                  <a:lnTo>
                    <a:pt x="14" y="115"/>
                  </a:lnTo>
                  <a:lnTo>
                    <a:pt x="13" y="114"/>
                  </a:lnTo>
                  <a:lnTo>
                    <a:pt x="11" y="117"/>
                  </a:lnTo>
                  <a:lnTo>
                    <a:pt x="14" y="117"/>
                  </a:lnTo>
                  <a:lnTo>
                    <a:pt x="14" y="113"/>
                  </a:lnTo>
                  <a:lnTo>
                    <a:pt x="11" y="113"/>
                  </a:lnTo>
                  <a:lnTo>
                    <a:pt x="11" y="117"/>
                  </a:lnTo>
                  <a:lnTo>
                    <a:pt x="16" y="117"/>
                  </a:lnTo>
                  <a:lnTo>
                    <a:pt x="16" y="108"/>
                  </a:lnTo>
                  <a:lnTo>
                    <a:pt x="13" y="108"/>
                  </a:lnTo>
                  <a:lnTo>
                    <a:pt x="11" y="106"/>
                  </a:lnTo>
                  <a:lnTo>
                    <a:pt x="9" y="109"/>
                  </a:lnTo>
                  <a:lnTo>
                    <a:pt x="12" y="112"/>
                  </a:lnTo>
                  <a:lnTo>
                    <a:pt x="14" y="109"/>
                  </a:lnTo>
                  <a:lnTo>
                    <a:pt x="14" y="106"/>
                  </a:lnTo>
                  <a:lnTo>
                    <a:pt x="11" y="106"/>
                  </a:lnTo>
                  <a:lnTo>
                    <a:pt x="11" y="110"/>
                  </a:lnTo>
                  <a:lnTo>
                    <a:pt x="17" y="110"/>
                  </a:lnTo>
                  <a:lnTo>
                    <a:pt x="17" y="102"/>
                  </a:lnTo>
                  <a:lnTo>
                    <a:pt x="12" y="102"/>
                  </a:lnTo>
                  <a:lnTo>
                    <a:pt x="12" y="105"/>
                  </a:lnTo>
                  <a:lnTo>
                    <a:pt x="13" y="102"/>
                  </a:lnTo>
                  <a:lnTo>
                    <a:pt x="11" y="101"/>
                  </a:lnTo>
                  <a:lnTo>
                    <a:pt x="9" y="104"/>
                  </a:lnTo>
                  <a:lnTo>
                    <a:pt x="12" y="106"/>
                  </a:lnTo>
                  <a:lnTo>
                    <a:pt x="13" y="105"/>
                  </a:lnTo>
                  <a:lnTo>
                    <a:pt x="11" y="102"/>
                  </a:lnTo>
                  <a:lnTo>
                    <a:pt x="11" y="106"/>
                  </a:lnTo>
                  <a:lnTo>
                    <a:pt x="20" y="106"/>
                  </a:lnTo>
                  <a:lnTo>
                    <a:pt x="14" y="100"/>
                  </a:lnTo>
                  <a:lnTo>
                    <a:pt x="13" y="99"/>
                  </a:lnTo>
                  <a:lnTo>
                    <a:pt x="11" y="101"/>
                  </a:lnTo>
                  <a:lnTo>
                    <a:pt x="14" y="101"/>
                  </a:lnTo>
                  <a:lnTo>
                    <a:pt x="14" y="100"/>
                  </a:lnTo>
                  <a:lnTo>
                    <a:pt x="11" y="100"/>
                  </a:lnTo>
                  <a:lnTo>
                    <a:pt x="11" y="104"/>
                  </a:lnTo>
                  <a:lnTo>
                    <a:pt x="21" y="104"/>
                  </a:lnTo>
                  <a:lnTo>
                    <a:pt x="16" y="97"/>
                  </a:lnTo>
                  <a:lnTo>
                    <a:pt x="14" y="96"/>
                  </a:lnTo>
                  <a:lnTo>
                    <a:pt x="12" y="99"/>
                  </a:lnTo>
                  <a:lnTo>
                    <a:pt x="16" y="99"/>
                  </a:lnTo>
                  <a:lnTo>
                    <a:pt x="16" y="96"/>
                  </a:lnTo>
                  <a:lnTo>
                    <a:pt x="13" y="93"/>
                  </a:lnTo>
                  <a:lnTo>
                    <a:pt x="9" y="93"/>
                  </a:lnTo>
                  <a:lnTo>
                    <a:pt x="9" y="96"/>
                  </a:lnTo>
                  <a:lnTo>
                    <a:pt x="13" y="96"/>
                  </a:lnTo>
                  <a:lnTo>
                    <a:pt x="13" y="95"/>
                  </a:lnTo>
                  <a:lnTo>
                    <a:pt x="9" y="95"/>
                  </a:lnTo>
                  <a:lnTo>
                    <a:pt x="11" y="99"/>
                  </a:lnTo>
                  <a:lnTo>
                    <a:pt x="16" y="96"/>
                  </a:lnTo>
                  <a:lnTo>
                    <a:pt x="16" y="86"/>
                  </a:lnTo>
                  <a:lnTo>
                    <a:pt x="11" y="86"/>
                  </a:lnTo>
                  <a:lnTo>
                    <a:pt x="11" y="88"/>
                  </a:lnTo>
                  <a:lnTo>
                    <a:pt x="14" y="88"/>
                  </a:lnTo>
                  <a:lnTo>
                    <a:pt x="14" y="87"/>
                  </a:lnTo>
                  <a:lnTo>
                    <a:pt x="11" y="87"/>
                  </a:lnTo>
                  <a:lnTo>
                    <a:pt x="12" y="91"/>
                  </a:lnTo>
                  <a:lnTo>
                    <a:pt x="14" y="89"/>
                  </a:lnTo>
                  <a:lnTo>
                    <a:pt x="13" y="83"/>
                  </a:lnTo>
                  <a:lnTo>
                    <a:pt x="12" y="83"/>
                  </a:lnTo>
                  <a:lnTo>
                    <a:pt x="12" y="86"/>
                  </a:lnTo>
                  <a:lnTo>
                    <a:pt x="14" y="83"/>
                  </a:lnTo>
                  <a:lnTo>
                    <a:pt x="13" y="82"/>
                  </a:lnTo>
                  <a:lnTo>
                    <a:pt x="11" y="84"/>
                  </a:lnTo>
                  <a:lnTo>
                    <a:pt x="14" y="84"/>
                  </a:lnTo>
                  <a:lnTo>
                    <a:pt x="14" y="82"/>
                  </a:lnTo>
                  <a:lnTo>
                    <a:pt x="11" y="82"/>
                  </a:lnTo>
                  <a:lnTo>
                    <a:pt x="13" y="84"/>
                  </a:lnTo>
                  <a:lnTo>
                    <a:pt x="16" y="82"/>
                  </a:lnTo>
                  <a:lnTo>
                    <a:pt x="18" y="78"/>
                  </a:lnTo>
                  <a:lnTo>
                    <a:pt x="14" y="77"/>
                  </a:lnTo>
                  <a:lnTo>
                    <a:pt x="12" y="75"/>
                  </a:lnTo>
                  <a:lnTo>
                    <a:pt x="11" y="78"/>
                  </a:lnTo>
                  <a:lnTo>
                    <a:pt x="14" y="78"/>
                  </a:lnTo>
                  <a:lnTo>
                    <a:pt x="14" y="77"/>
                  </a:lnTo>
                  <a:lnTo>
                    <a:pt x="11" y="77"/>
                  </a:lnTo>
                  <a:lnTo>
                    <a:pt x="11" y="80"/>
                  </a:lnTo>
                  <a:lnTo>
                    <a:pt x="20" y="80"/>
                  </a:lnTo>
                  <a:lnTo>
                    <a:pt x="14" y="74"/>
                  </a:lnTo>
                  <a:lnTo>
                    <a:pt x="13" y="73"/>
                  </a:lnTo>
                  <a:lnTo>
                    <a:pt x="11" y="75"/>
                  </a:lnTo>
                  <a:lnTo>
                    <a:pt x="13" y="78"/>
                  </a:lnTo>
                  <a:lnTo>
                    <a:pt x="20" y="71"/>
                  </a:lnTo>
                  <a:lnTo>
                    <a:pt x="11" y="71"/>
                  </a:lnTo>
                  <a:lnTo>
                    <a:pt x="11" y="74"/>
                  </a:lnTo>
                  <a:lnTo>
                    <a:pt x="14" y="74"/>
                  </a:lnTo>
                  <a:lnTo>
                    <a:pt x="14" y="73"/>
                  </a:lnTo>
                  <a:lnTo>
                    <a:pt x="11" y="73"/>
                  </a:lnTo>
                  <a:lnTo>
                    <a:pt x="11" y="77"/>
                  </a:lnTo>
                  <a:lnTo>
                    <a:pt x="14" y="77"/>
                  </a:lnTo>
                  <a:lnTo>
                    <a:pt x="17" y="74"/>
                  </a:lnTo>
                  <a:lnTo>
                    <a:pt x="20" y="70"/>
                  </a:lnTo>
                  <a:lnTo>
                    <a:pt x="16" y="69"/>
                  </a:lnTo>
                  <a:lnTo>
                    <a:pt x="13" y="67"/>
                  </a:lnTo>
                  <a:lnTo>
                    <a:pt x="12" y="70"/>
                  </a:lnTo>
                  <a:lnTo>
                    <a:pt x="16" y="70"/>
                  </a:lnTo>
                  <a:lnTo>
                    <a:pt x="16" y="67"/>
                  </a:lnTo>
                  <a:lnTo>
                    <a:pt x="12" y="67"/>
                  </a:lnTo>
                  <a:lnTo>
                    <a:pt x="12" y="71"/>
                  </a:lnTo>
                  <a:lnTo>
                    <a:pt x="17" y="71"/>
                  </a:lnTo>
                  <a:lnTo>
                    <a:pt x="17" y="64"/>
                  </a:lnTo>
                  <a:lnTo>
                    <a:pt x="12" y="64"/>
                  </a:lnTo>
                  <a:lnTo>
                    <a:pt x="12" y="66"/>
                  </a:lnTo>
                  <a:lnTo>
                    <a:pt x="16" y="66"/>
                  </a:lnTo>
                  <a:lnTo>
                    <a:pt x="16" y="61"/>
                  </a:lnTo>
                  <a:lnTo>
                    <a:pt x="9" y="61"/>
                  </a:lnTo>
                  <a:lnTo>
                    <a:pt x="9" y="64"/>
                  </a:lnTo>
                  <a:lnTo>
                    <a:pt x="13" y="64"/>
                  </a:lnTo>
                  <a:lnTo>
                    <a:pt x="13" y="62"/>
                  </a:lnTo>
                  <a:lnTo>
                    <a:pt x="9" y="62"/>
                  </a:lnTo>
                  <a:lnTo>
                    <a:pt x="9" y="66"/>
                  </a:lnTo>
                  <a:lnTo>
                    <a:pt x="17" y="66"/>
                  </a:lnTo>
                  <a:lnTo>
                    <a:pt x="17" y="57"/>
                  </a:lnTo>
                  <a:lnTo>
                    <a:pt x="12" y="57"/>
                  </a:lnTo>
                  <a:lnTo>
                    <a:pt x="12" y="60"/>
                  </a:lnTo>
                  <a:lnTo>
                    <a:pt x="16" y="60"/>
                  </a:lnTo>
                  <a:lnTo>
                    <a:pt x="16" y="56"/>
                  </a:lnTo>
                  <a:lnTo>
                    <a:pt x="13" y="53"/>
                  </a:lnTo>
                  <a:lnTo>
                    <a:pt x="11" y="56"/>
                  </a:lnTo>
                  <a:lnTo>
                    <a:pt x="11" y="60"/>
                  </a:lnTo>
                  <a:lnTo>
                    <a:pt x="17" y="60"/>
                  </a:lnTo>
                  <a:lnTo>
                    <a:pt x="17" y="52"/>
                  </a:lnTo>
                  <a:lnTo>
                    <a:pt x="11" y="52"/>
                  </a:lnTo>
                  <a:lnTo>
                    <a:pt x="11" y="55"/>
                  </a:lnTo>
                  <a:lnTo>
                    <a:pt x="14" y="55"/>
                  </a:lnTo>
                  <a:lnTo>
                    <a:pt x="14" y="53"/>
                  </a:lnTo>
                  <a:lnTo>
                    <a:pt x="11" y="53"/>
                  </a:lnTo>
                  <a:lnTo>
                    <a:pt x="11" y="57"/>
                  </a:lnTo>
                  <a:lnTo>
                    <a:pt x="17" y="57"/>
                  </a:lnTo>
                  <a:lnTo>
                    <a:pt x="17" y="48"/>
                  </a:lnTo>
                  <a:lnTo>
                    <a:pt x="12" y="48"/>
                  </a:lnTo>
                  <a:lnTo>
                    <a:pt x="12" y="51"/>
                  </a:lnTo>
                  <a:lnTo>
                    <a:pt x="16" y="51"/>
                  </a:lnTo>
                  <a:lnTo>
                    <a:pt x="16" y="47"/>
                  </a:lnTo>
                  <a:lnTo>
                    <a:pt x="11" y="47"/>
                  </a:lnTo>
                  <a:lnTo>
                    <a:pt x="11" y="49"/>
                  </a:lnTo>
                  <a:lnTo>
                    <a:pt x="12" y="53"/>
                  </a:lnTo>
                  <a:lnTo>
                    <a:pt x="16" y="52"/>
                  </a:lnTo>
                  <a:lnTo>
                    <a:pt x="21" y="49"/>
                  </a:lnTo>
                  <a:lnTo>
                    <a:pt x="16" y="44"/>
                  </a:lnTo>
                  <a:lnTo>
                    <a:pt x="12" y="44"/>
                  </a:lnTo>
                  <a:lnTo>
                    <a:pt x="12" y="47"/>
                  </a:lnTo>
                  <a:lnTo>
                    <a:pt x="16" y="47"/>
                  </a:lnTo>
                  <a:lnTo>
                    <a:pt x="16" y="42"/>
                  </a:lnTo>
                  <a:lnTo>
                    <a:pt x="12" y="42"/>
                  </a:lnTo>
                  <a:lnTo>
                    <a:pt x="12" y="45"/>
                  </a:lnTo>
                  <a:lnTo>
                    <a:pt x="17" y="45"/>
                  </a:lnTo>
                  <a:lnTo>
                    <a:pt x="17" y="35"/>
                  </a:lnTo>
                  <a:lnTo>
                    <a:pt x="12" y="35"/>
                  </a:lnTo>
                  <a:lnTo>
                    <a:pt x="12" y="38"/>
                  </a:lnTo>
                  <a:lnTo>
                    <a:pt x="14" y="40"/>
                  </a:lnTo>
                  <a:lnTo>
                    <a:pt x="16" y="39"/>
                  </a:lnTo>
                  <a:lnTo>
                    <a:pt x="13" y="36"/>
                  </a:lnTo>
                  <a:lnTo>
                    <a:pt x="13" y="40"/>
                  </a:lnTo>
                  <a:lnTo>
                    <a:pt x="14" y="40"/>
                  </a:lnTo>
                  <a:lnTo>
                    <a:pt x="16" y="34"/>
                  </a:lnTo>
                  <a:lnTo>
                    <a:pt x="13" y="32"/>
                  </a:lnTo>
                  <a:lnTo>
                    <a:pt x="11" y="32"/>
                  </a:lnTo>
                  <a:lnTo>
                    <a:pt x="11" y="35"/>
                  </a:lnTo>
                  <a:lnTo>
                    <a:pt x="12" y="39"/>
                  </a:lnTo>
                  <a:lnTo>
                    <a:pt x="14" y="38"/>
                  </a:lnTo>
                  <a:lnTo>
                    <a:pt x="18" y="35"/>
                  </a:lnTo>
                  <a:lnTo>
                    <a:pt x="16" y="31"/>
                  </a:lnTo>
                  <a:lnTo>
                    <a:pt x="14" y="30"/>
                  </a:lnTo>
                  <a:lnTo>
                    <a:pt x="12" y="32"/>
                  </a:lnTo>
                  <a:lnTo>
                    <a:pt x="16" y="32"/>
                  </a:lnTo>
                  <a:lnTo>
                    <a:pt x="16" y="31"/>
                  </a:lnTo>
                  <a:lnTo>
                    <a:pt x="12" y="31"/>
                  </a:lnTo>
                  <a:lnTo>
                    <a:pt x="12" y="35"/>
                  </a:lnTo>
                  <a:lnTo>
                    <a:pt x="20" y="35"/>
                  </a:lnTo>
                  <a:lnTo>
                    <a:pt x="20" y="27"/>
                  </a:lnTo>
                  <a:lnTo>
                    <a:pt x="14" y="27"/>
                  </a:lnTo>
                  <a:lnTo>
                    <a:pt x="14" y="30"/>
                  </a:lnTo>
                  <a:lnTo>
                    <a:pt x="16" y="27"/>
                  </a:lnTo>
                  <a:lnTo>
                    <a:pt x="13" y="26"/>
                  </a:lnTo>
                  <a:lnTo>
                    <a:pt x="12" y="29"/>
                  </a:lnTo>
                  <a:lnTo>
                    <a:pt x="16" y="29"/>
                  </a:lnTo>
                  <a:lnTo>
                    <a:pt x="16" y="27"/>
                  </a:lnTo>
                  <a:lnTo>
                    <a:pt x="12" y="27"/>
                  </a:lnTo>
                  <a:lnTo>
                    <a:pt x="12" y="31"/>
                  </a:lnTo>
                  <a:lnTo>
                    <a:pt x="17" y="31"/>
                  </a:lnTo>
                  <a:lnTo>
                    <a:pt x="17" y="25"/>
                  </a:lnTo>
                  <a:lnTo>
                    <a:pt x="13" y="25"/>
                  </a:lnTo>
                  <a:lnTo>
                    <a:pt x="16" y="27"/>
                  </a:lnTo>
                  <a:lnTo>
                    <a:pt x="22" y="21"/>
                  </a:lnTo>
                  <a:lnTo>
                    <a:pt x="12" y="21"/>
                  </a:lnTo>
                  <a:lnTo>
                    <a:pt x="12" y="23"/>
                  </a:lnTo>
                  <a:lnTo>
                    <a:pt x="16" y="23"/>
                  </a:lnTo>
                  <a:lnTo>
                    <a:pt x="16" y="22"/>
                  </a:lnTo>
                  <a:lnTo>
                    <a:pt x="12" y="22"/>
                  </a:lnTo>
                  <a:lnTo>
                    <a:pt x="12" y="26"/>
                  </a:lnTo>
                  <a:lnTo>
                    <a:pt x="21" y="26"/>
                  </a:lnTo>
                  <a:lnTo>
                    <a:pt x="16" y="20"/>
                  </a:lnTo>
                  <a:lnTo>
                    <a:pt x="14" y="18"/>
                  </a:lnTo>
                  <a:lnTo>
                    <a:pt x="12" y="21"/>
                  </a:lnTo>
                  <a:lnTo>
                    <a:pt x="13" y="25"/>
                  </a:lnTo>
                  <a:lnTo>
                    <a:pt x="18" y="22"/>
                  </a:lnTo>
                  <a:lnTo>
                    <a:pt x="18" y="14"/>
                  </a:lnTo>
                  <a:lnTo>
                    <a:pt x="13" y="14"/>
                  </a:lnTo>
                  <a:lnTo>
                    <a:pt x="13" y="17"/>
                  </a:lnTo>
                  <a:lnTo>
                    <a:pt x="17" y="17"/>
                  </a:lnTo>
                  <a:lnTo>
                    <a:pt x="17" y="14"/>
                  </a:lnTo>
                  <a:lnTo>
                    <a:pt x="14" y="12"/>
                  </a:lnTo>
                  <a:lnTo>
                    <a:pt x="12" y="14"/>
                  </a:lnTo>
                  <a:lnTo>
                    <a:pt x="12" y="18"/>
                  </a:lnTo>
                  <a:lnTo>
                    <a:pt x="17" y="18"/>
                  </a:lnTo>
                  <a:lnTo>
                    <a:pt x="17" y="13"/>
                  </a:lnTo>
                  <a:lnTo>
                    <a:pt x="13" y="13"/>
                  </a:lnTo>
                  <a:lnTo>
                    <a:pt x="16" y="16"/>
                  </a:lnTo>
                  <a:lnTo>
                    <a:pt x="20" y="12"/>
                  </a:lnTo>
                  <a:lnTo>
                    <a:pt x="16" y="8"/>
                  </a:lnTo>
                  <a:lnTo>
                    <a:pt x="13" y="10"/>
                  </a:lnTo>
                  <a:lnTo>
                    <a:pt x="16" y="13"/>
                  </a:lnTo>
                  <a:lnTo>
                    <a:pt x="20" y="9"/>
                  </a:lnTo>
                  <a:lnTo>
                    <a:pt x="16" y="5"/>
                  </a:lnTo>
                  <a:lnTo>
                    <a:pt x="13" y="8"/>
                  </a:lnTo>
                  <a:lnTo>
                    <a:pt x="13" y="12"/>
                  </a:lnTo>
                  <a:lnTo>
                    <a:pt x="20" y="12"/>
                  </a:lnTo>
                  <a:lnTo>
                    <a:pt x="20" y="5"/>
                  </a:lnTo>
                  <a:lnTo>
                    <a:pt x="16" y="1"/>
                  </a:lnTo>
                  <a:lnTo>
                    <a:pt x="13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3" y="3"/>
                  </a:lnTo>
                  <a:lnTo>
                    <a:pt x="13" y="7"/>
                  </a:lnTo>
                  <a:lnTo>
                    <a:pt x="18" y="7"/>
                  </a:lnTo>
                  <a:lnTo>
                    <a:pt x="18" y="3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Rectangle 33"/>
            <p:cNvSpPr>
              <a:spLocks noChangeAspect="1" noChangeArrowheads="1"/>
            </p:cNvSpPr>
            <p:nvPr/>
          </p:nvSpPr>
          <p:spPr bwMode="auto">
            <a:xfrm rot="16200000">
              <a:off x="2454" y="2555"/>
              <a:ext cx="6" cy="1"/>
            </a:xfrm>
            <a:prstGeom prst="rect">
              <a:avLst/>
            </a:prstGeom>
            <a:solidFill>
              <a:srgbClr val="FF00FF"/>
            </a:solidFill>
            <a:ln w="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Rectangle 34"/>
            <p:cNvSpPr>
              <a:spLocks noChangeAspect="1" noChangeArrowheads="1"/>
            </p:cNvSpPr>
            <p:nvPr/>
          </p:nvSpPr>
          <p:spPr bwMode="auto">
            <a:xfrm rot="16200000">
              <a:off x="2454" y="2555"/>
              <a:ext cx="6" cy="1"/>
            </a:xfrm>
            <a:prstGeom prst="rect">
              <a:avLst/>
            </a:prstGeom>
            <a:solidFill>
              <a:srgbClr val="FF00FF"/>
            </a:solidFill>
            <a:ln w="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Rectangle 35"/>
            <p:cNvSpPr>
              <a:spLocks noChangeAspect="1" noChangeArrowheads="1"/>
            </p:cNvSpPr>
            <p:nvPr/>
          </p:nvSpPr>
          <p:spPr bwMode="auto">
            <a:xfrm rot="16200000">
              <a:off x="4173" y="899"/>
              <a:ext cx="6" cy="343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Rectangle 36"/>
            <p:cNvSpPr>
              <a:spLocks noChangeAspect="1" noChangeArrowheads="1"/>
            </p:cNvSpPr>
            <p:nvPr/>
          </p:nvSpPr>
          <p:spPr bwMode="auto">
            <a:xfrm rot="16200000">
              <a:off x="2711" y="2608"/>
              <a:ext cx="1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Rectangle 37"/>
            <p:cNvSpPr>
              <a:spLocks noChangeAspect="1" noChangeArrowheads="1"/>
            </p:cNvSpPr>
            <p:nvPr/>
          </p:nvSpPr>
          <p:spPr bwMode="auto">
            <a:xfrm rot="16200000">
              <a:off x="3245" y="2607"/>
              <a:ext cx="16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Rectangle 38"/>
            <p:cNvSpPr>
              <a:spLocks noChangeAspect="1" noChangeArrowheads="1"/>
            </p:cNvSpPr>
            <p:nvPr/>
          </p:nvSpPr>
          <p:spPr bwMode="auto">
            <a:xfrm rot="16200000">
              <a:off x="3774" y="2608"/>
              <a:ext cx="1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Rectangle 39"/>
            <p:cNvSpPr>
              <a:spLocks noChangeAspect="1" noChangeArrowheads="1"/>
            </p:cNvSpPr>
            <p:nvPr/>
          </p:nvSpPr>
          <p:spPr bwMode="auto">
            <a:xfrm rot="16200000">
              <a:off x="4302" y="2608"/>
              <a:ext cx="1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Rectangle 40"/>
            <p:cNvSpPr>
              <a:spLocks noChangeAspect="1" noChangeArrowheads="1"/>
            </p:cNvSpPr>
            <p:nvPr/>
          </p:nvSpPr>
          <p:spPr bwMode="auto">
            <a:xfrm rot="16200000">
              <a:off x="4831" y="2608"/>
              <a:ext cx="1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Rectangle 41"/>
            <p:cNvSpPr>
              <a:spLocks noChangeAspect="1" noChangeArrowheads="1"/>
            </p:cNvSpPr>
            <p:nvPr/>
          </p:nvSpPr>
          <p:spPr bwMode="auto">
            <a:xfrm rot="16200000">
              <a:off x="5360" y="2608"/>
              <a:ext cx="1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8" name="Rectangle 42"/>
            <p:cNvSpPr>
              <a:spLocks noChangeAspect="1" noChangeArrowheads="1"/>
            </p:cNvSpPr>
            <p:nvPr/>
          </p:nvSpPr>
          <p:spPr bwMode="auto">
            <a:xfrm rot="16200000">
              <a:off x="5888" y="2607"/>
              <a:ext cx="16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Rectangle 43"/>
            <p:cNvSpPr>
              <a:spLocks noChangeAspect="1" noChangeArrowheads="1"/>
            </p:cNvSpPr>
            <p:nvPr/>
          </p:nvSpPr>
          <p:spPr bwMode="auto">
            <a:xfrm rot="16200000">
              <a:off x="2451" y="2610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Rectangle 44"/>
            <p:cNvSpPr>
              <a:spLocks noChangeAspect="1" noChangeArrowheads="1"/>
            </p:cNvSpPr>
            <p:nvPr/>
          </p:nvSpPr>
          <p:spPr bwMode="auto">
            <a:xfrm rot="16200000">
              <a:off x="2506" y="2610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" name="Rectangle 45"/>
            <p:cNvSpPr>
              <a:spLocks noChangeAspect="1" noChangeArrowheads="1"/>
            </p:cNvSpPr>
            <p:nvPr/>
          </p:nvSpPr>
          <p:spPr bwMode="auto">
            <a:xfrm rot="16200000">
              <a:off x="2559" y="2609"/>
              <a:ext cx="8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Rectangle 46"/>
            <p:cNvSpPr>
              <a:spLocks noChangeAspect="1" noChangeArrowheads="1"/>
            </p:cNvSpPr>
            <p:nvPr/>
          </p:nvSpPr>
          <p:spPr bwMode="auto">
            <a:xfrm rot="16200000">
              <a:off x="2612" y="2610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3" name="Rectangle 47"/>
            <p:cNvSpPr>
              <a:spLocks noChangeAspect="1" noChangeArrowheads="1"/>
            </p:cNvSpPr>
            <p:nvPr/>
          </p:nvSpPr>
          <p:spPr bwMode="auto">
            <a:xfrm rot="16200000">
              <a:off x="2663" y="2610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" name="Rectangle 48"/>
            <p:cNvSpPr>
              <a:spLocks noChangeAspect="1" noChangeArrowheads="1"/>
            </p:cNvSpPr>
            <p:nvPr/>
          </p:nvSpPr>
          <p:spPr bwMode="auto">
            <a:xfrm rot="16200000">
              <a:off x="2770" y="2610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" name="Rectangle 49"/>
            <p:cNvSpPr>
              <a:spLocks noChangeAspect="1" noChangeArrowheads="1"/>
            </p:cNvSpPr>
            <p:nvPr/>
          </p:nvSpPr>
          <p:spPr bwMode="auto">
            <a:xfrm rot="16200000">
              <a:off x="2823" y="2610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" name="Rectangle 50"/>
            <p:cNvSpPr>
              <a:spLocks noChangeAspect="1" noChangeArrowheads="1"/>
            </p:cNvSpPr>
            <p:nvPr/>
          </p:nvSpPr>
          <p:spPr bwMode="auto">
            <a:xfrm rot="16200000">
              <a:off x="2876" y="2610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Rectangle 51"/>
            <p:cNvSpPr>
              <a:spLocks noChangeAspect="1" noChangeArrowheads="1"/>
            </p:cNvSpPr>
            <p:nvPr/>
          </p:nvSpPr>
          <p:spPr bwMode="auto">
            <a:xfrm rot="16200000">
              <a:off x="2929" y="2610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" name="Rectangle 52"/>
            <p:cNvSpPr>
              <a:spLocks noChangeAspect="1" noChangeArrowheads="1"/>
            </p:cNvSpPr>
            <p:nvPr/>
          </p:nvSpPr>
          <p:spPr bwMode="auto">
            <a:xfrm rot="16200000">
              <a:off x="2983" y="2611"/>
              <a:ext cx="8" cy="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" name="Rectangle 53"/>
            <p:cNvSpPr>
              <a:spLocks noChangeAspect="1" noChangeArrowheads="1"/>
            </p:cNvSpPr>
            <p:nvPr/>
          </p:nvSpPr>
          <p:spPr bwMode="auto">
            <a:xfrm rot="16200000">
              <a:off x="3037" y="2610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" name="Rectangle 54"/>
            <p:cNvSpPr>
              <a:spLocks noChangeAspect="1" noChangeArrowheads="1"/>
            </p:cNvSpPr>
            <p:nvPr/>
          </p:nvSpPr>
          <p:spPr bwMode="auto">
            <a:xfrm rot="16200000">
              <a:off x="3090" y="2610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" name="Rectangle 55"/>
            <p:cNvSpPr>
              <a:spLocks noChangeAspect="1" noChangeArrowheads="1"/>
            </p:cNvSpPr>
            <p:nvPr/>
          </p:nvSpPr>
          <p:spPr bwMode="auto">
            <a:xfrm rot="16200000">
              <a:off x="3141" y="2610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2" name="Rectangle 56"/>
            <p:cNvSpPr>
              <a:spLocks noChangeAspect="1" noChangeArrowheads="1"/>
            </p:cNvSpPr>
            <p:nvPr/>
          </p:nvSpPr>
          <p:spPr bwMode="auto">
            <a:xfrm rot="16200000">
              <a:off x="3194" y="2610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" name="Rectangle 57"/>
            <p:cNvSpPr>
              <a:spLocks noChangeAspect="1" noChangeArrowheads="1"/>
            </p:cNvSpPr>
            <p:nvPr/>
          </p:nvSpPr>
          <p:spPr bwMode="auto">
            <a:xfrm rot="16200000">
              <a:off x="3302" y="2610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4" name="Rectangle 58"/>
            <p:cNvSpPr>
              <a:spLocks noChangeAspect="1" noChangeArrowheads="1"/>
            </p:cNvSpPr>
            <p:nvPr/>
          </p:nvSpPr>
          <p:spPr bwMode="auto">
            <a:xfrm rot="16200000">
              <a:off x="3353" y="2610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" name="Rectangle 59"/>
            <p:cNvSpPr>
              <a:spLocks noChangeAspect="1" noChangeArrowheads="1"/>
            </p:cNvSpPr>
            <p:nvPr/>
          </p:nvSpPr>
          <p:spPr bwMode="auto">
            <a:xfrm rot="16200000">
              <a:off x="3406" y="2609"/>
              <a:ext cx="8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6" name="Rectangle 60"/>
            <p:cNvSpPr>
              <a:spLocks noChangeAspect="1" noChangeArrowheads="1"/>
            </p:cNvSpPr>
            <p:nvPr/>
          </p:nvSpPr>
          <p:spPr bwMode="auto">
            <a:xfrm rot="16200000">
              <a:off x="3459" y="2610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7" name="Rectangle 61"/>
            <p:cNvSpPr>
              <a:spLocks noChangeAspect="1" noChangeArrowheads="1"/>
            </p:cNvSpPr>
            <p:nvPr/>
          </p:nvSpPr>
          <p:spPr bwMode="auto">
            <a:xfrm rot="16200000">
              <a:off x="3514" y="2610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8" name="Rectangle 62"/>
            <p:cNvSpPr>
              <a:spLocks noChangeAspect="1" noChangeArrowheads="1"/>
            </p:cNvSpPr>
            <p:nvPr/>
          </p:nvSpPr>
          <p:spPr bwMode="auto">
            <a:xfrm rot="16200000">
              <a:off x="3565" y="2610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9" name="Rectangle 63"/>
            <p:cNvSpPr>
              <a:spLocks noChangeAspect="1" noChangeArrowheads="1"/>
            </p:cNvSpPr>
            <p:nvPr/>
          </p:nvSpPr>
          <p:spPr bwMode="auto">
            <a:xfrm rot="16200000">
              <a:off x="3617" y="2610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0" name="Rectangle 64"/>
            <p:cNvSpPr>
              <a:spLocks noChangeAspect="1" noChangeArrowheads="1"/>
            </p:cNvSpPr>
            <p:nvPr/>
          </p:nvSpPr>
          <p:spPr bwMode="auto">
            <a:xfrm rot="16200000">
              <a:off x="3670" y="2610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1" name="Rectangle 65"/>
            <p:cNvSpPr>
              <a:spLocks noChangeAspect="1" noChangeArrowheads="1"/>
            </p:cNvSpPr>
            <p:nvPr/>
          </p:nvSpPr>
          <p:spPr bwMode="auto">
            <a:xfrm rot="16200000">
              <a:off x="3724" y="2611"/>
              <a:ext cx="8" cy="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2" name="Rectangle 66"/>
            <p:cNvSpPr>
              <a:spLocks noChangeAspect="1" noChangeArrowheads="1"/>
            </p:cNvSpPr>
            <p:nvPr/>
          </p:nvSpPr>
          <p:spPr bwMode="auto">
            <a:xfrm rot="16200000">
              <a:off x="3829" y="2610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3" name="Rectangle 67"/>
            <p:cNvSpPr>
              <a:spLocks noChangeAspect="1" noChangeArrowheads="1"/>
            </p:cNvSpPr>
            <p:nvPr/>
          </p:nvSpPr>
          <p:spPr bwMode="auto">
            <a:xfrm rot="16200000">
              <a:off x="3882" y="2610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4" name="Rectangle 68"/>
            <p:cNvSpPr>
              <a:spLocks noChangeAspect="1" noChangeArrowheads="1"/>
            </p:cNvSpPr>
            <p:nvPr/>
          </p:nvSpPr>
          <p:spPr bwMode="auto">
            <a:xfrm rot="16200000">
              <a:off x="3935" y="2610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5" name="Rectangle 69"/>
            <p:cNvSpPr>
              <a:spLocks noChangeAspect="1" noChangeArrowheads="1"/>
            </p:cNvSpPr>
            <p:nvPr/>
          </p:nvSpPr>
          <p:spPr bwMode="auto">
            <a:xfrm rot="16200000">
              <a:off x="3990" y="2610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6" name="Rectangle 70"/>
            <p:cNvSpPr>
              <a:spLocks noChangeAspect="1" noChangeArrowheads="1"/>
            </p:cNvSpPr>
            <p:nvPr/>
          </p:nvSpPr>
          <p:spPr bwMode="auto">
            <a:xfrm rot="16200000">
              <a:off x="4040" y="2611"/>
              <a:ext cx="8" cy="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7" name="Rectangle 71"/>
            <p:cNvSpPr>
              <a:spLocks noChangeAspect="1" noChangeArrowheads="1"/>
            </p:cNvSpPr>
            <p:nvPr/>
          </p:nvSpPr>
          <p:spPr bwMode="auto">
            <a:xfrm rot="16200000">
              <a:off x="4094" y="2610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8" name="Rectangle 72"/>
            <p:cNvSpPr>
              <a:spLocks noChangeAspect="1" noChangeArrowheads="1"/>
            </p:cNvSpPr>
            <p:nvPr/>
          </p:nvSpPr>
          <p:spPr bwMode="auto">
            <a:xfrm rot="16200000">
              <a:off x="4147" y="2609"/>
              <a:ext cx="8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9" name="Rectangle 73"/>
            <p:cNvSpPr>
              <a:spLocks noChangeAspect="1" noChangeArrowheads="1"/>
            </p:cNvSpPr>
            <p:nvPr/>
          </p:nvSpPr>
          <p:spPr bwMode="auto">
            <a:xfrm rot="16200000">
              <a:off x="4200" y="2610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0" name="Rectangle 74"/>
            <p:cNvSpPr>
              <a:spLocks noChangeAspect="1" noChangeArrowheads="1"/>
            </p:cNvSpPr>
            <p:nvPr/>
          </p:nvSpPr>
          <p:spPr bwMode="auto">
            <a:xfrm rot="16200000">
              <a:off x="4255" y="2610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1" name="Rectangle 75"/>
            <p:cNvSpPr>
              <a:spLocks noChangeAspect="1" noChangeArrowheads="1"/>
            </p:cNvSpPr>
            <p:nvPr/>
          </p:nvSpPr>
          <p:spPr bwMode="auto">
            <a:xfrm rot="16200000">
              <a:off x="4358" y="2610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" name="Rectangle 76"/>
            <p:cNvSpPr>
              <a:spLocks noChangeAspect="1" noChangeArrowheads="1"/>
            </p:cNvSpPr>
            <p:nvPr/>
          </p:nvSpPr>
          <p:spPr bwMode="auto">
            <a:xfrm rot="16200000">
              <a:off x="4411" y="2610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3" name="Rectangle 77"/>
            <p:cNvSpPr>
              <a:spLocks noChangeAspect="1" noChangeArrowheads="1"/>
            </p:cNvSpPr>
            <p:nvPr/>
          </p:nvSpPr>
          <p:spPr bwMode="auto">
            <a:xfrm rot="16200000">
              <a:off x="4465" y="2611"/>
              <a:ext cx="8" cy="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4" name="Rectangle 78"/>
            <p:cNvSpPr>
              <a:spLocks noChangeAspect="1" noChangeArrowheads="1"/>
            </p:cNvSpPr>
            <p:nvPr/>
          </p:nvSpPr>
          <p:spPr bwMode="auto">
            <a:xfrm rot="16200000">
              <a:off x="4515" y="2610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5" name="Rectangle 79"/>
            <p:cNvSpPr>
              <a:spLocks noChangeAspect="1" noChangeArrowheads="1"/>
            </p:cNvSpPr>
            <p:nvPr/>
          </p:nvSpPr>
          <p:spPr bwMode="auto">
            <a:xfrm rot="16200000">
              <a:off x="4570" y="2610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6" name="Rectangle 80"/>
            <p:cNvSpPr>
              <a:spLocks noChangeAspect="1" noChangeArrowheads="1"/>
            </p:cNvSpPr>
            <p:nvPr/>
          </p:nvSpPr>
          <p:spPr bwMode="auto">
            <a:xfrm rot="16200000">
              <a:off x="4623" y="2610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7" name="Rectangle 81"/>
            <p:cNvSpPr>
              <a:spLocks noChangeAspect="1" noChangeArrowheads="1"/>
            </p:cNvSpPr>
            <p:nvPr/>
          </p:nvSpPr>
          <p:spPr bwMode="auto">
            <a:xfrm rot="16200000">
              <a:off x="4676" y="2610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8" name="Rectangle 82"/>
            <p:cNvSpPr>
              <a:spLocks noChangeAspect="1" noChangeArrowheads="1"/>
            </p:cNvSpPr>
            <p:nvPr/>
          </p:nvSpPr>
          <p:spPr bwMode="auto">
            <a:xfrm rot="16200000">
              <a:off x="4727" y="2610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9" name="Rectangle 83"/>
            <p:cNvSpPr>
              <a:spLocks noChangeAspect="1" noChangeArrowheads="1"/>
            </p:cNvSpPr>
            <p:nvPr/>
          </p:nvSpPr>
          <p:spPr bwMode="auto">
            <a:xfrm rot="16200000">
              <a:off x="4781" y="2611"/>
              <a:ext cx="8" cy="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0" name="Rectangle 84"/>
            <p:cNvSpPr>
              <a:spLocks noChangeAspect="1" noChangeArrowheads="1"/>
            </p:cNvSpPr>
            <p:nvPr/>
          </p:nvSpPr>
          <p:spPr bwMode="auto">
            <a:xfrm rot="16200000">
              <a:off x="4888" y="2610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1" name="Rectangle 85"/>
            <p:cNvSpPr>
              <a:spLocks noChangeAspect="1" noChangeArrowheads="1"/>
            </p:cNvSpPr>
            <p:nvPr/>
          </p:nvSpPr>
          <p:spPr bwMode="auto">
            <a:xfrm rot="16200000">
              <a:off x="4941" y="2610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" name="Rectangle 86"/>
            <p:cNvSpPr>
              <a:spLocks noChangeAspect="1" noChangeArrowheads="1"/>
            </p:cNvSpPr>
            <p:nvPr/>
          </p:nvSpPr>
          <p:spPr bwMode="auto">
            <a:xfrm rot="16200000">
              <a:off x="4992" y="2610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" name="Rectangle 87"/>
            <p:cNvSpPr>
              <a:spLocks noChangeAspect="1" noChangeArrowheads="1"/>
            </p:cNvSpPr>
            <p:nvPr/>
          </p:nvSpPr>
          <p:spPr bwMode="auto">
            <a:xfrm rot="16200000">
              <a:off x="5047" y="2610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4" name="Rectangle 88"/>
            <p:cNvSpPr>
              <a:spLocks noChangeAspect="1" noChangeArrowheads="1"/>
            </p:cNvSpPr>
            <p:nvPr/>
          </p:nvSpPr>
          <p:spPr bwMode="auto">
            <a:xfrm rot="16200000">
              <a:off x="5100" y="2609"/>
              <a:ext cx="8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5" name="Rectangle 89"/>
            <p:cNvSpPr>
              <a:spLocks noChangeAspect="1" noChangeArrowheads="1"/>
            </p:cNvSpPr>
            <p:nvPr/>
          </p:nvSpPr>
          <p:spPr bwMode="auto">
            <a:xfrm rot="16200000">
              <a:off x="5153" y="2610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" name="Rectangle 90"/>
            <p:cNvSpPr>
              <a:spLocks noChangeAspect="1" noChangeArrowheads="1"/>
            </p:cNvSpPr>
            <p:nvPr/>
          </p:nvSpPr>
          <p:spPr bwMode="auto">
            <a:xfrm rot="16200000">
              <a:off x="5204" y="2610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7" name="Rectangle 91"/>
            <p:cNvSpPr>
              <a:spLocks noChangeAspect="1" noChangeArrowheads="1"/>
            </p:cNvSpPr>
            <p:nvPr/>
          </p:nvSpPr>
          <p:spPr bwMode="auto">
            <a:xfrm rot="16200000">
              <a:off x="5256" y="2610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8" name="Rectangle 92"/>
            <p:cNvSpPr>
              <a:spLocks noChangeAspect="1" noChangeArrowheads="1"/>
            </p:cNvSpPr>
            <p:nvPr/>
          </p:nvSpPr>
          <p:spPr bwMode="auto">
            <a:xfrm rot="16200000">
              <a:off x="5311" y="2610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9" name="Rectangle 93"/>
            <p:cNvSpPr>
              <a:spLocks noChangeAspect="1" noChangeArrowheads="1"/>
            </p:cNvSpPr>
            <p:nvPr/>
          </p:nvSpPr>
          <p:spPr bwMode="auto">
            <a:xfrm rot="16200000">
              <a:off x="5415" y="2610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0" name="Rectangle 94"/>
            <p:cNvSpPr>
              <a:spLocks noChangeAspect="1" noChangeArrowheads="1"/>
            </p:cNvSpPr>
            <p:nvPr/>
          </p:nvSpPr>
          <p:spPr bwMode="auto">
            <a:xfrm rot="16200000">
              <a:off x="5468" y="2610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1" name="Rectangle 95"/>
            <p:cNvSpPr>
              <a:spLocks noChangeAspect="1" noChangeArrowheads="1"/>
            </p:cNvSpPr>
            <p:nvPr/>
          </p:nvSpPr>
          <p:spPr bwMode="auto">
            <a:xfrm rot="16200000">
              <a:off x="5522" y="2611"/>
              <a:ext cx="8" cy="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2" name="Rectangle 96"/>
            <p:cNvSpPr>
              <a:spLocks noChangeAspect="1" noChangeArrowheads="1"/>
            </p:cNvSpPr>
            <p:nvPr/>
          </p:nvSpPr>
          <p:spPr bwMode="auto">
            <a:xfrm rot="16200000">
              <a:off x="5576" y="2610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3" name="Rectangle 97"/>
            <p:cNvSpPr>
              <a:spLocks noChangeAspect="1" noChangeArrowheads="1"/>
            </p:cNvSpPr>
            <p:nvPr/>
          </p:nvSpPr>
          <p:spPr bwMode="auto">
            <a:xfrm rot="16200000">
              <a:off x="5629" y="2610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4" name="Rectangle 98"/>
            <p:cNvSpPr>
              <a:spLocks noChangeAspect="1" noChangeArrowheads="1"/>
            </p:cNvSpPr>
            <p:nvPr/>
          </p:nvSpPr>
          <p:spPr bwMode="auto">
            <a:xfrm rot="16200000">
              <a:off x="5680" y="2610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5" name="Rectangle 99"/>
            <p:cNvSpPr>
              <a:spLocks noChangeAspect="1" noChangeArrowheads="1"/>
            </p:cNvSpPr>
            <p:nvPr/>
          </p:nvSpPr>
          <p:spPr bwMode="auto">
            <a:xfrm rot="16200000">
              <a:off x="5733" y="2610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" name="Rectangle 100"/>
            <p:cNvSpPr>
              <a:spLocks noChangeAspect="1" noChangeArrowheads="1"/>
            </p:cNvSpPr>
            <p:nvPr/>
          </p:nvSpPr>
          <p:spPr bwMode="auto">
            <a:xfrm rot="16200000">
              <a:off x="5788" y="2610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7" name="Rectangle 101"/>
            <p:cNvSpPr>
              <a:spLocks noChangeAspect="1" noChangeArrowheads="1"/>
            </p:cNvSpPr>
            <p:nvPr/>
          </p:nvSpPr>
          <p:spPr bwMode="auto">
            <a:xfrm rot="16200000">
              <a:off x="5841" y="2609"/>
              <a:ext cx="8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8" name="Rectangle 102"/>
            <p:cNvSpPr>
              <a:spLocks noChangeAspect="1" noChangeArrowheads="1"/>
            </p:cNvSpPr>
            <p:nvPr/>
          </p:nvSpPr>
          <p:spPr bwMode="auto">
            <a:xfrm rot="16200000">
              <a:off x="4171" y="78"/>
              <a:ext cx="6" cy="343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9" name="Rectangle 103"/>
            <p:cNvSpPr>
              <a:spLocks noChangeAspect="1" noChangeArrowheads="1"/>
            </p:cNvSpPr>
            <p:nvPr/>
          </p:nvSpPr>
          <p:spPr bwMode="auto">
            <a:xfrm rot="16200000">
              <a:off x="2711" y="1800"/>
              <a:ext cx="1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0" name="Rectangle 104"/>
            <p:cNvSpPr>
              <a:spLocks noChangeAspect="1" noChangeArrowheads="1"/>
            </p:cNvSpPr>
            <p:nvPr/>
          </p:nvSpPr>
          <p:spPr bwMode="auto">
            <a:xfrm rot="16200000">
              <a:off x="3243" y="1800"/>
              <a:ext cx="1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1" name="Rectangle 105"/>
            <p:cNvSpPr>
              <a:spLocks noChangeAspect="1" noChangeArrowheads="1"/>
            </p:cNvSpPr>
            <p:nvPr/>
          </p:nvSpPr>
          <p:spPr bwMode="auto">
            <a:xfrm rot="16200000">
              <a:off x="3772" y="1800"/>
              <a:ext cx="1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2" name="Rectangle 106"/>
            <p:cNvSpPr>
              <a:spLocks noChangeAspect="1" noChangeArrowheads="1"/>
            </p:cNvSpPr>
            <p:nvPr/>
          </p:nvSpPr>
          <p:spPr bwMode="auto">
            <a:xfrm rot="16200000">
              <a:off x="4300" y="1799"/>
              <a:ext cx="16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3" name="Rectangle 107"/>
            <p:cNvSpPr>
              <a:spLocks noChangeAspect="1" noChangeArrowheads="1"/>
            </p:cNvSpPr>
            <p:nvPr/>
          </p:nvSpPr>
          <p:spPr bwMode="auto">
            <a:xfrm rot="16200000">
              <a:off x="4829" y="1800"/>
              <a:ext cx="1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4" name="Rectangle 108"/>
            <p:cNvSpPr>
              <a:spLocks noChangeAspect="1" noChangeArrowheads="1"/>
            </p:cNvSpPr>
            <p:nvPr/>
          </p:nvSpPr>
          <p:spPr bwMode="auto">
            <a:xfrm rot="16200000">
              <a:off x="5358" y="1800"/>
              <a:ext cx="1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5" name="Rectangle 109"/>
            <p:cNvSpPr>
              <a:spLocks noChangeAspect="1" noChangeArrowheads="1"/>
            </p:cNvSpPr>
            <p:nvPr/>
          </p:nvSpPr>
          <p:spPr bwMode="auto">
            <a:xfrm rot="16200000">
              <a:off x="5888" y="1799"/>
              <a:ext cx="16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6" name="Rectangle 110"/>
            <p:cNvSpPr>
              <a:spLocks noChangeAspect="1" noChangeArrowheads="1"/>
            </p:cNvSpPr>
            <p:nvPr/>
          </p:nvSpPr>
          <p:spPr bwMode="auto">
            <a:xfrm rot="16200000">
              <a:off x="2451" y="1798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7" name="Rectangle 111"/>
            <p:cNvSpPr>
              <a:spLocks noChangeAspect="1" noChangeArrowheads="1"/>
            </p:cNvSpPr>
            <p:nvPr/>
          </p:nvSpPr>
          <p:spPr bwMode="auto">
            <a:xfrm rot="16200000">
              <a:off x="2506" y="1798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8" name="Rectangle 112"/>
            <p:cNvSpPr>
              <a:spLocks noChangeAspect="1" noChangeArrowheads="1"/>
            </p:cNvSpPr>
            <p:nvPr/>
          </p:nvSpPr>
          <p:spPr bwMode="auto">
            <a:xfrm rot="16200000">
              <a:off x="2559" y="1797"/>
              <a:ext cx="8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" name="Rectangle 113"/>
            <p:cNvSpPr>
              <a:spLocks noChangeAspect="1" noChangeArrowheads="1"/>
            </p:cNvSpPr>
            <p:nvPr/>
          </p:nvSpPr>
          <p:spPr bwMode="auto">
            <a:xfrm rot="16200000">
              <a:off x="2612" y="1798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" name="Rectangle 114"/>
            <p:cNvSpPr>
              <a:spLocks noChangeAspect="1" noChangeArrowheads="1"/>
            </p:cNvSpPr>
            <p:nvPr/>
          </p:nvSpPr>
          <p:spPr bwMode="auto">
            <a:xfrm rot="16200000">
              <a:off x="2663" y="1798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" name="Rectangle 115"/>
            <p:cNvSpPr>
              <a:spLocks noChangeAspect="1" noChangeArrowheads="1"/>
            </p:cNvSpPr>
            <p:nvPr/>
          </p:nvSpPr>
          <p:spPr bwMode="auto">
            <a:xfrm rot="16200000">
              <a:off x="2770" y="1798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2" name="Rectangle 116"/>
            <p:cNvSpPr>
              <a:spLocks noChangeAspect="1" noChangeArrowheads="1"/>
            </p:cNvSpPr>
            <p:nvPr/>
          </p:nvSpPr>
          <p:spPr bwMode="auto">
            <a:xfrm rot="16200000">
              <a:off x="2823" y="1798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3" name="Rectangle 117"/>
            <p:cNvSpPr>
              <a:spLocks noChangeAspect="1" noChangeArrowheads="1"/>
            </p:cNvSpPr>
            <p:nvPr/>
          </p:nvSpPr>
          <p:spPr bwMode="auto">
            <a:xfrm rot="16200000">
              <a:off x="2874" y="1798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4" name="Rectangle 118"/>
            <p:cNvSpPr>
              <a:spLocks noChangeAspect="1" noChangeArrowheads="1"/>
            </p:cNvSpPr>
            <p:nvPr/>
          </p:nvSpPr>
          <p:spPr bwMode="auto">
            <a:xfrm rot="16200000">
              <a:off x="2927" y="1798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5" name="Rectangle 119"/>
            <p:cNvSpPr>
              <a:spLocks noChangeAspect="1" noChangeArrowheads="1"/>
            </p:cNvSpPr>
            <p:nvPr/>
          </p:nvSpPr>
          <p:spPr bwMode="auto">
            <a:xfrm rot="16200000">
              <a:off x="2981" y="1799"/>
              <a:ext cx="8" cy="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6" name="Rectangle 120"/>
            <p:cNvSpPr>
              <a:spLocks noChangeAspect="1" noChangeArrowheads="1"/>
            </p:cNvSpPr>
            <p:nvPr/>
          </p:nvSpPr>
          <p:spPr bwMode="auto">
            <a:xfrm rot="16200000">
              <a:off x="3035" y="1798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7" name="Rectangle 121"/>
            <p:cNvSpPr>
              <a:spLocks noChangeAspect="1" noChangeArrowheads="1"/>
            </p:cNvSpPr>
            <p:nvPr/>
          </p:nvSpPr>
          <p:spPr bwMode="auto">
            <a:xfrm rot="16200000">
              <a:off x="3088" y="1798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8" name="Rectangle 122"/>
            <p:cNvSpPr>
              <a:spLocks noChangeAspect="1" noChangeArrowheads="1"/>
            </p:cNvSpPr>
            <p:nvPr/>
          </p:nvSpPr>
          <p:spPr bwMode="auto">
            <a:xfrm rot="16200000">
              <a:off x="3139" y="1798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9" name="Rectangle 123"/>
            <p:cNvSpPr>
              <a:spLocks noChangeAspect="1" noChangeArrowheads="1"/>
            </p:cNvSpPr>
            <p:nvPr/>
          </p:nvSpPr>
          <p:spPr bwMode="auto">
            <a:xfrm rot="16200000">
              <a:off x="3192" y="1798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0" name="Rectangle 124"/>
            <p:cNvSpPr>
              <a:spLocks noChangeAspect="1" noChangeArrowheads="1"/>
            </p:cNvSpPr>
            <p:nvPr/>
          </p:nvSpPr>
          <p:spPr bwMode="auto">
            <a:xfrm rot="16200000">
              <a:off x="3300" y="1797"/>
              <a:ext cx="8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1" name="Rectangle 125"/>
            <p:cNvSpPr>
              <a:spLocks noChangeAspect="1" noChangeArrowheads="1"/>
            </p:cNvSpPr>
            <p:nvPr/>
          </p:nvSpPr>
          <p:spPr bwMode="auto">
            <a:xfrm rot="16200000">
              <a:off x="3351" y="1797"/>
              <a:ext cx="8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2" name="Rectangle 126"/>
            <p:cNvSpPr>
              <a:spLocks noChangeAspect="1" noChangeArrowheads="1"/>
            </p:cNvSpPr>
            <p:nvPr/>
          </p:nvSpPr>
          <p:spPr bwMode="auto">
            <a:xfrm rot="16200000">
              <a:off x="3404" y="1798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" name="Rectangle 127"/>
            <p:cNvSpPr>
              <a:spLocks noChangeAspect="1" noChangeArrowheads="1"/>
            </p:cNvSpPr>
            <p:nvPr/>
          </p:nvSpPr>
          <p:spPr bwMode="auto">
            <a:xfrm rot="16200000">
              <a:off x="3457" y="1797"/>
              <a:ext cx="8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4" name="Rectangle 128"/>
            <p:cNvSpPr>
              <a:spLocks noChangeAspect="1" noChangeArrowheads="1"/>
            </p:cNvSpPr>
            <p:nvPr/>
          </p:nvSpPr>
          <p:spPr bwMode="auto">
            <a:xfrm rot="16200000">
              <a:off x="3511" y="1798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5" name="Rectangle 129"/>
            <p:cNvSpPr>
              <a:spLocks noChangeAspect="1" noChangeArrowheads="1"/>
            </p:cNvSpPr>
            <p:nvPr/>
          </p:nvSpPr>
          <p:spPr bwMode="auto">
            <a:xfrm rot="16200000">
              <a:off x="3562" y="1798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6" name="Rectangle 130"/>
            <p:cNvSpPr>
              <a:spLocks noChangeAspect="1" noChangeArrowheads="1"/>
            </p:cNvSpPr>
            <p:nvPr/>
          </p:nvSpPr>
          <p:spPr bwMode="auto">
            <a:xfrm rot="16200000">
              <a:off x="3615" y="1798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7" name="Rectangle 131"/>
            <p:cNvSpPr>
              <a:spLocks noChangeAspect="1" noChangeArrowheads="1"/>
            </p:cNvSpPr>
            <p:nvPr/>
          </p:nvSpPr>
          <p:spPr bwMode="auto">
            <a:xfrm rot="16200000">
              <a:off x="3668" y="1798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8" name="Rectangle 132"/>
            <p:cNvSpPr>
              <a:spLocks noChangeAspect="1" noChangeArrowheads="1"/>
            </p:cNvSpPr>
            <p:nvPr/>
          </p:nvSpPr>
          <p:spPr bwMode="auto">
            <a:xfrm rot="16200000">
              <a:off x="3722" y="1799"/>
              <a:ext cx="8" cy="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9" name="Rectangle 133"/>
            <p:cNvSpPr>
              <a:spLocks noChangeAspect="1" noChangeArrowheads="1"/>
            </p:cNvSpPr>
            <p:nvPr/>
          </p:nvSpPr>
          <p:spPr bwMode="auto">
            <a:xfrm rot="16200000">
              <a:off x="3827" y="1798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0" name="Rectangle 134"/>
            <p:cNvSpPr>
              <a:spLocks noChangeAspect="1" noChangeArrowheads="1"/>
            </p:cNvSpPr>
            <p:nvPr/>
          </p:nvSpPr>
          <p:spPr bwMode="auto">
            <a:xfrm rot="16200000">
              <a:off x="3880" y="1798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1" name="Rectangle 135"/>
            <p:cNvSpPr>
              <a:spLocks noChangeAspect="1" noChangeArrowheads="1"/>
            </p:cNvSpPr>
            <p:nvPr/>
          </p:nvSpPr>
          <p:spPr bwMode="auto">
            <a:xfrm rot="16200000">
              <a:off x="3933" y="1798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2" name="Rectangle 136"/>
            <p:cNvSpPr>
              <a:spLocks noChangeAspect="1" noChangeArrowheads="1"/>
            </p:cNvSpPr>
            <p:nvPr/>
          </p:nvSpPr>
          <p:spPr bwMode="auto">
            <a:xfrm rot="16200000">
              <a:off x="3988" y="1798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3" name="Rectangle 137"/>
            <p:cNvSpPr>
              <a:spLocks noChangeAspect="1" noChangeArrowheads="1"/>
            </p:cNvSpPr>
            <p:nvPr/>
          </p:nvSpPr>
          <p:spPr bwMode="auto">
            <a:xfrm rot="16200000">
              <a:off x="4039" y="1798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4" name="Rectangle 138"/>
            <p:cNvSpPr>
              <a:spLocks noChangeAspect="1" noChangeArrowheads="1"/>
            </p:cNvSpPr>
            <p:nvPr/>
          </p:nvSpPr>
          <p:spPr bwMode="auto">
            <a:xfrm rot="16200000">
              <a:off x="4092" y="1798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5" name="Rectangle 139"/>
            <p:cNvSpPr>
              <a:spLocks noChangeAspect="1" noChangeArrowheads="1"/>
            </p:cNvSpPr>
            <p:nvPr/>
          </p:nvSpPr>
          <p:spPr bwMode="auto">
            <a:xfrm rot="16200000">
              <a:off x="4145" y="1798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6" name="Rectangle 140"/>
            <p:cNvSpPr>
              <a:spLocks noChangeAspect="1" noChangeArrowheads="1"/>
            </p:cNvSpPr>
            <p:nvPr/>
          </p:nvSpPr>
          <p:spPr bwMode="auto">
            <a:xfrm rot="16200000">
              <a:off x="4198" y="1797"/>
              <a:ext cx="8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7" name="Rectangle 141"/>
            <p:cNvSpPr>
              <a:spLocks noChangeAspect="1" noChangeArrowheads="1"/>
            </p:cNvSpPr>
            <p:nvPr/>
          </p:nvSpPr>
          <p:spPr bwMode="auto">
            <a:xfrm rot="16200000">
              <a:off x="4253" y="1797"/>
              <a:ext cx="8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8" name="Rectangle 142"/>
            <p:cNvSpPr>
              <a:spLocks noChangeAspect="1" noChangeArrowheads="1"/>
            </p:cNvSpPr>
            <p:nvPr/>
          </p:nvSpPr>
          <p:spPr bwMode="auto">
            <a:xfrm rot="16200000">
              <a:off x="4357" y="1798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9" name="Rectangle 143"/>
            <p:cNvSpPr>
              <a:spLocks noChangeAspect="1" noChangeArrowheads="1"/>
            </p:cNvSpPr>
            <p:nvPr/>
          </p:nvSpPr>
          <p:spPr bwMode="auto">
            <a:xfrm rot="16200000">
              <a:off x="4409" y="1798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" name="Rectangle 144"/>
            <p:cNvSpPr>
              <a:spLocks noChangeAspect="1" noChangeArrowheads="1"/>
            </p:cNvSpPr>
            <p:nvPr/>
          </p:nvSpPr>
          <p:spPr bwMode="auto">
            <a:xfrm rot="16200000">
              <a:off x="4463" y="1799"/>
              <a:ext cx="8" cy="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1" name="Rectangle 145"/>
            <p:cNvSpPr>
              <a:spLocks noChangeAspect="1" noChangeArrowheads="1"/>
            </p:cNvSpPr>
            <p:nvPr/>
          </p:nvSpPr>
          <p:spPr bwMode="auto">
            <a:xfrm rot="16200000">
              <a:off x="4515" y="1798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2" name="Rectangle 146"/>
            <p:cNvSpPr>
              <a:spLocks noChangeAspect="1" noChangeArrowheads="1"/>
            </p:cNvSpPr>
            <p:nvPr/>
          </p:nvSpPr>
          <p:spPr bwMode="auto">
            <a:xfrm rot="16200000">
              <a:off x="4568" y="1798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" name="Rectangle 147"/>
            <p:cNvSpPr>
              <a:spLocks noChangeAspect="1" noChangeArrowheads="1"/>
            </p:cNvSpPr>
            <p:nvPr/>
          </p:nvSpPr>
          <p:spPr bwMode="auto">
            <a:xfrm rot="16200000">
              <a:off x="4621" y="1798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" name="Rectangle 148"/>
            <p:cNvSpPr>
              <a:spLocks noChangeAspect="1" noChangeArrowheads="1"/>
            </p:cNvSpPr>
            <p:nvPr/>
          </p:nvSpPr>
          <p:spPr bwMode="auto">
            <a:xfrm rot="16200000">
              <a:off x="4674" y="1798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5" name="Rectangle 149"/>
            <p:cNvSpPr>
              <a:spLocks noChangeAspect="1" noChangeArrowheads="1"/>
            </p:cNvSpPr>
            <p:nvPr/>
          </p:nvSpPr>
          <p:spPr bwMode="auto">
            <a:xfrm rot="16200000">
              <a:off x="4727" y="1798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6" name="Rectangle 150"/>
            <p:cNvSpPr>
              <a:spLocks noChangeAspect="1" noChangeArrowheads="1"/>
            </p:cNvSpPr>
            <p:nvPr/>
          </p:nvSpPr>
          <p:spPr bwMode="auto">
            <a:xfrm rot="16200000">
              <a:off x="4780" y="1798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7" name="Rectangle 151"/>
            <p:cNvSpPr>
              <a:spLocks noChangeAspect="1" noChangeArrowheads="1"/>
            </p:cNvSpPr>
            <p:nvPr/>
          </p:nvSpPr>
          <p:spPr bwMode="auto">
            <a:xfrm rot="16200000">
              <a:off x="4886" y="1798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8" name="Rectangle 152"/>
            <p:cNvSpPr>
              <a:spLocks noChangeAspect="1" noChangeArrowheads="1"/>
            </p:cNvSpPr>
            <p:nvPr/>
          </p:nvSpPr>
          <p:spPr bwMode="auto">
            <a:xfrm rot="16200000">
              <a:off x="4939" y="1798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9" name="Rectangle 153"/>
            <p:cNvSpPr>
              <a:spLocks noChangeAspect="1" noChangeArrowheads="1"/>
            </p:cNvSpPr>
            <p:nvPr/>
          </p:nvSpPr>
          <p:spPr bwMode="auto">
            <a:xfrm rot="16200000">
              <a:off x="4992" y="1798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0" name="Rectangle 154"/>
            <p:cNvSpPr>
              <a:spLocks noChangeAspect="1" noChangeArrowheads="1"/>
            </p:cNvSpPr>
            <p:nvPr/>
          </p:nvSpPr>
          <p:spPr bwMode="auto">
            <a:xfrm rot="16200000">
              <a:off x="5045" y="1797"/>
              <a:ext cx="8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1" name="Rectangle 155"/>
            <p:cNvSpPr>
              <a:spLocks noChangeAspect="1" noChangeArrowheads="1"/>
            </p:cNvSpPr>
            <p:nvPr/>
          </p:nvSpPr>
          <p:spPr bwMode="auto">
            <a:xfrm rot="16200000">
              <a:off x="5098" y="1798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2" name="Rectangle 156"/>
            <p:cNvSpPr>
              <a:spLocks noChangeAspect="1" noChangeArrowheads="1"/>
            </p:cNvSpPr>
            <p:nvPr/>
          </p:nvSpPr>
          <p:spPr bwMode="auto">
            <a:xfrm rot="16200000">
              <a:off x="5151" y="1797"/>
              <a:ext cx="8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3" name="Rectangle 157"/>
            <p:cNvSpPr>
              <a:spLocks noChangeAspect="1" noChangeArrowheads="1"/>
            </p:cNvSpPr>
            <p:nvPr/>
          </p:nvSpPr>
          <p:spPr bwMode="auto">
            <a:xfrm rot="16200000">
              <a:off x="5204" y="1798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" name="Rectangle 158"/>
            <p:cNvSpPr>
              <a:spLocks noChangeAspect="1" noChangeArrowheads="1"/>
            </p:cNvSpPr>
            <p:nvPr/>
          </p:nvSpPr>
          <p:spPr bwMode="auto">
            <a:xfrm rot="16200000">
              <a:off x="5256" y="1798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5" name="Rectangle 159"/>
            <p:cNvSpPr>
              <a:spLocks noChangeAspect="1" noChangeArrowheads="1"/>
            </p:cNvSpPr>
            <p:nvPr/>
          </p:nvSpPr>
          <p:spPr bwMode="auto">
            <a:xfrm rot="16200000">
              <a:off x="5309" y="1798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6" name="Rectangle 160"/>
            <p:cNvSpPr>
              <a:spLocks noChangeAspect="1" noChangeArrowheads="1"/>
            </p:cNvSpPr>
            <p:nvPr/>
          </p:nvSpPr>
          <p:spPr bwMode="auto">
            <a:xfrm rot="16200000">
              <a:off x="5415" y="1798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7" name="Rectangle 161"/>
            <p:cNvSpPr>
              <a:spLocks noChangeAspect="1" noChangeArrowheads="1"/>
            </p:cNvSpPr>
            <p:nvPr/>
          </p:nvSpPr>
          <p:spPr bwMode="auto">
            <a:xfrm rot="16200000">
              <a:off x="5468" y="1798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8" name="Rectangle 162"/>
            <p:cNvSpPr>
              <a:spLocks noChangeAspect="1" noChangeArrowheads="1"/>
            </p:cNvSpPr>
            <p:nvPr/>
          </p:nvSpPr>
          <p:spPr bwMode="auto">
            <a:xfrm rot="16200000">
              <a:off x="5521" y="1798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9" name="Rectangle 163"/>
            <p:cNvSpPr>
              <a:spLocks noChangeAspect="1" noChangeArrowheads="1"/>
            </p:cNvSpPr>
            <p:nvPr/>
          </p:nvSpPr>
          <p:spPr bwMode="auto">
            <a:xfrm rot="16200000">
              <a:off x="5574" y="1798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0" name="Rectangle 164"/>
            <p:cNvSpPr>
              <a:spLocks noChangeAspect="1" noChangeArrowheads="1"/>
            </p:cNvSpPr>
            <p:nvPr/>
          </p:nvSpPr>
          <p:spPr bwMode="auto">
            <a:xfrm rot="16200000">
              <a:off x="5627" y="1798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1" name="Rectangle 165"/>
            <p:cNvSpPr>
              <a:spLocks noChangeAspect="1" noChangeArrowheads="1"/>
            </p:cNvSpPr>
            <p:nvPr/>
          </p:nvSpPr>
          <p:spPr bwMode="auto">
            <a:xfrm rot="16200000">
              <a:off x="5680" y="1798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2" name="Rectangle 166"/>
            <p:cNvSpPr>
              <a:spLocks noChangeAspect="1" noChangeArrowheads="1"/>
            </p:cNvSpPr>
            <p:nvPr/>
          </p:nvSpPr>
          <p:spPr bwMode="auto">
            <a:xfrm rot="16200000">
              <a:off x="5733" y="1798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3" name="Rectangle 167"/>
            <p:cNvSpPr>
              <a:spLocks noChangeAspect="1" noChangeArrowheads="1"/>
            </p:cNvSpPr>
            <p:nvPr/>
          </p:nvSpPr>
          <p:spPr bwMode="auto">
            <a:xfrm rot="16200000">
              <a:off x="5786" y="1797"/>
              <a:ext cx="8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4" name="Rectangle 168"/>
            <p:cNvSpPr>
              <a:spLocks noChangeAspect="1" noChangeArrowheads="1"/>
            </p:cNvSpPr>
            <p:nvPr/>
          </p:nvSpPr>
          <p:spPr bwMode="auto">
            <a:xfrm rot="16200000">
              <a:off x="5839" y="1798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5" name="Rectangle 169"/>
            <p:cNvSpPr>
              <a:spLocks noChangeAspect="1" noChangeArrowheads="1"/>
            </p:cNvSpPr>
            <p:nvPr/>
          </p:nvSpPr>
          <p:spPr bwMode="auto">
            <a:xfrm rot="16200000">
              <a:off x="2044" y="2205"/>
              <a:ext cx="822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6" name="Rectangle 170"/>
            <p:cNvSpPr>
              <a:spLocks noChangeAspect="1" noChangeArrowheads="1"/>
            </p:cNvSpPr>
            <p:nvPr/>
          </p:nvSpPr>
          <p:spPr bwMode="auto">
            <a:xfrm rot="16200000">
              <a:off x="2486" y="2547"/>
              <a:ext cx="6" cy="6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7" name="Freeform 171"/>
            <p:cNvSpPr>
              <a:spLocks noChangeAspect="1" noEditPoints="1"/>
            </p:cNvSpPr>
            <p:nvPr/>
          </p:nvSpPr>
          <p:spPr bwMode="auto">
            <a:xfrm rot="16200000">
              <a:off x="2355" y="2552"/>
              <a:ext cx="82" cy="51"/>
            </a:xfrm>
            <a:custGeom>
              <a:avLst/>
              <a:gdLst>
                <a:gd name="T0" fmla="*/ 28 w 55"/>
                <a:gd name="T1" fmla="*/ 0 h 35"/>
                <a:gd name="T2" fmla="*/ 34 w 55"/>
                <a:gd name="T3" fmla="*/ 0 h 35"/>
                <a:gd name="T4" fmla="*/ 39 w 55"/>
                <a:gd name="T5" fmla="*/ 2 h 35"/>
                <a:gd name="T6" fmla="*/ 43 w 55"/>
                <a:gd name="T7" fmla="*/ 3 h 35"/>
                <a:gd name="T8" fmla="*/ 48 w 55"/>
                <a:gd name="T9" fmla="*/ 6 h 35"/>
                <a:gd name="T10" fmla="*/ 52 w 55"/>
                <a:gd name="T11" fmla="*/ 8 h 35"/>
                <a:gd name="T12" fmla="*/ 55 w 55"/>
                <a:gd name="T13" fmla="*/ 13 h 35"/>
                <a:gd name="T14" fmla="*/ 55 w 55"/>
                <a:gd name="T15" fmla="*/ 19 h 35"/>
                <a:gd name="T16" fmla="*/ 55 w 55"/>
                <a:gd name="T17" fmla="*/ 22 h 35"/>
                <a:gd name="T18" fmla="*/ 53 w 55"/>
                <a:gd name="T19" fmla="*/ 26 h 35"/>
                <a:gd name="T20" fmla="*/ 51 w 55"/>
                <a:gd name="T21" fmla="*/ 29 h 35"/>
                <a:gd name="T22" fmla="*/ 48 w 55"/>
                <a:gd name="T23" fmla="*/ 32 h 35"/>
                <a:gd name="T24" fmla="*/ 44 w 55"/>
                <a:gd name="T25" fmla="*/ 33 h 35"/>
                <a:gd name="T26" fmla="*/ 41 w 55"/>
                <a:gd name="T27" fmla="*/ 34 h 35"/>
                <a:gd name="T28" fmla="*/ 35 w 55"/>
                <a:gd name="T29" fmla="*/ 35 h 35"/>
                <a:gd name="T30" fmla="*/ 28 w 55"/>
                <a:gd name="T31" fmla="*/ 35 h 35"/>
                <a:gd name="T32" fmla="*/ 22 w 55"/>
                <a:gd name="T33" fmla="*/ 35 h 35"/>
                <a:gd name="T34" fmla="*/ 17 w 55"/>
                <a:gd name="T35" fmla="*/ 35 h 35"/>
                <a:gd name="T36" fmla="*/ 12 w 55"/>
                <a:gd name="T37" fmla="*/ 34 h 35"/>
                <a:gd name="T38" fmla="*/ 7 w 55"/>
                <a:gd name="T39" fmla="*/ 32 h 35"/>
                <a:gd name="T40" fmla="*/ 3 w 55"/>
                <a:gd name="T41" fmla="*/ 28 h 35"/>
                <a:gd name="T42" fmla="*/ 2 w 55"/>
                <a:gd name="T43" fmla="*/ 24 h 35"/>
                <a:gd name="T44" fmla="*/ 0 w 55"/>
                <a:gd name="T45" fmla="*/ 19 h 35"/>
                <a:gd name="T46" fmla="*/ 0 w 55"/>
                <a:gd name="T47" fmla="*/ 13 h 35"/>
                <a:gd name="T48" fmla="*/ 3 w 55"/>
                <a:gd name="T49" fmla="*/ 9 h 35"/>
                <a:gd name="T50" fmla="*/ 6 w 55"/>
                <a:gd name="T51" fmla="*/ 6 h 35"/>
                <a:gd name="T52" fmla="*/ 15 w 55"/>
                <a:gd name="T53" fmla="*/ 2 h 35"/>
                <a:gd name="T54" fmla="*/ 28 w 55"/>
                <a:gd name="T55" fmla="*/ 0 h 35"/>
                <a:gd name="T56" fmla="*/ 28 w 55"/>
                <a:gd name="T57" fmla="*/ 8 h 35"/>
                <a:gd name="T58" fmla="*/ 22 w 55"/>
                <a:gd name="T59" fmla="*/ 8 h 35"/>
                <a:gd name="T60" fmla="*/ 17 w 55"/>
                <a:gd name="T61" fmla="*/ 8 h 35"/>
                <a:gd name="T62" fmla="*/ 13 w 55"/>
                <a:gd name="T63" fmla="*/ 9 h 35"/>
                <a:gd name="T64" fmla="*/ 11 w 55"/>
                <a:gd name="T65" fmla="*/ 11 h 35"/>
                <a:gd name="T66" fmla="*/ 8 w 55"/>
                <a:gd name="T67" fmla="*/ 13 h 35"/>
                <a:gd name="T68" fmla="*/ 7 w 55"/>
                <a:gd name="T69" fmla="*/ 16 h 35"/>
                <a:gd name="T70" fmla="*/ 7 w 55"/>
                <a:gd name="T71" fmla="*/ 19 h 35"/>
                <a:gd name="T72" fmla="*/ 7 w 55"/>
                <a:gd name="T73" fmla="*/ 21 h 35"/>
                <a:gd name="T74" fmla="*/ 8 w 55"/>
                <a:gd name="T75" fmla="*/ 24 h 35"/>
                <a:gd name="T76" fmla="*/ 11 w 55"/>
                <a:gd name="T77" fmla="*/ 26 h 35"/>
                <a:gd name="T78" fmla="*/ 13 w 55"/>
                <a:gd name="T79" fmla="*/ 28 h 35"/>
                <a:gd name="T80" fmla="*/ 17 w 55"/>
                <a:gd name="T81" fmla="*/ 28 h 35"/>
                <a:gd name="T82" fmla="*/ 22 w 55"/>
                <a:gd name="T83" fmla="*/ 29 h 35"/>
                <a:gd name="T84" fmla="*/ 28 w 55"/>
                <a:gd name="T85" fmla="*/ 29 h 35"/>
                <a:gd name="T86" fmla="*/ 35 w 55"/>
                <a:gd name="T87" fmla="*/ 29 h 35"/>
                <a:gd name="T88" fmla="*/ 41 w 55"/>
                <a:gd name="T89" fmla="*/ 28 h 35"/>
                <a:gd name="T90" fmla="*/ 44 w 55"/>
                <a:gd name="T91" fmla="*/ 26 h 35"/>
                <a:gd name="T92" fmla="*/ 47 w 55"/>
                <a:gd name="T93" fmla="*/ 24 h 35"/>
                <a:gd name="T94" fmla="*/ 48 w 55"/>
                <a:gd name="T95" fmla="*/ 21 h 35"/>
                <a:gd name="T96" fmla="*/ 50 w 55"/>
                <a:gd name="T97" fmla="*/ 19 h 35"/>
                <a:gd name="T98" fmla="*/ 48 w 55"/>
                <a:gd name="T99" fmla="*/ 16 h 35"/>
                <a:gd name="T100" fmla="*/ 47 w 55"/>
                <a:gd name="T101" fmla="*/ 13 h 35"/>
                <a:gd name="T102" fmla="*/ 46 w 55"/>
                <a:gd name="T103" fmla="*/ 11 h 35"/>
                <a:gd name="T104" fmla="*/ 42 w 55"/>
                <a:gd name="T105" fmla="*/ 9 h 35"/>
                <a:gd name="T106" fmla="*/ 35 w 55"/>
                <a:gd name="T107" fmla="*/ 8 h 35"/>
                <a:gd name="T108" fmla="*/ 28 w 55"/>
                <a:gd name="T109" fmla="*/ 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" h="35">
                  <a:moveTo>
                    <a:pt x="28" y="0"/>
                  </a:moveTo>
                  <a:lnTo>
                    <a:pt x="34" y="0"/>
                  </a:lnTo>
                  <a:lnTo>
                    <a:pt x="39" y="2"/>
                  </a:lnTo>
                  <a:lnTo>
                    <a:pt x="43" y="3"/>
                  </a:lnTo>
                  <a:lnTo>
                    <a:pt x="48" y="6"/>
                  </a:lnTo>
                  <a:lnTo>
                    <a:pt x="52" y="8"/>
                  </a:lnTo>
                  <a:lnTo>
                    <a:pt x="55" y="13"/>
                  </a:lnTo>
                  <a:lnTo>
                    <a:pt x="55" y="19"/>
                  </a:lnTo>
                  <a:lnTo>
                    <a:pt x="55" y="22"/>
                  </a:lnTo>
                  <a:lnTo>
                    <a:pt x="53" y="26"/>
                  </a:lnTo>
                  <a:lnTo>
                    <a:pt x="51" y="29"/>
                  </a:lnTo>
                  <a:lnTo>
                    <a:pt x="48" y="32"/>
                  </a:lnTo>
                  <a:lnTo>
                    <a:pt x="44" y="33"/>
                  </a:lnTo>
                  <a:lnTo>
                    <a:pt x="41" y="34"/>
                  </a:lnTo>
                  <a:lnTo>
                    <a:pt x="35" y="35"/>
                  </a:lnTo>
                  <a:lnTo>
                    <a:pt x="28" y="35"/>
                  </a:lnTo>
                  <a:lnTo>
                    <a:pt x="22" y="35"/>
                  </a:lnTo>
                  <a:lnTo>
                    <a:pt x="17" y="35"/>
                  </a:lnTo>
                  <a:lnTo>
                    <a:pt x="12" y="34"/>
                  </a:lnTo>
                  <a:lnTo>
                    <a:pt x="7" y="32"/>
                  </a:lnTo>
                  <a:lnTo>
                    <a:pt x="3" y="28"/>
                  </a:lnTo>
                  <a:lnTo>
                    <a:pt x="2" y="24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3" y="9"/>
                  </a:lnTo>
                  <a:lnTo>
                    <a:pt x="6" y="6"/>
                  </a:lnTo>
                  <a:lnTo>
                    <a:pt x="15" y="2"/>
                  </a:lnTo>
                  <a:lnTo>
                    <a:pt x="28" y="0"/>
                  </a:lnTo>
                  <a:close/>
                  <a:moveTo>
                    <a:pt x="28" y="8"/>
                  </a:moveTo>
                  <a:lnTo>
                    <a:pt x="22" y="8"/>
                  </a:lnTo>
                  <a:lnTo>
                    <a:pt x="17" y="8"/>
                  </a:lnTo>
                  <a:lnTo>
                    <a:pt x="13" y="9"/>
                  </a:lnTo>
                  <a:lnTo>
                    <a:pt x="11" y="11"/>
                  </a:lnTo>
                  <a:lnTo>
                    <a:pt x="8" y="13"/>
                  </a:lnTo>
                  <a:lnTo>
                    <a:pt x="7" y="16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8" y="24"/>
                  </a:lnTo>
                  <a:lnTo>
                    <a:pt x="11" y="26"/>
                  </a:lnTo>
                  <a:lnTo>
                    <a:pt x="13" y="28"/>
                  </a:lnTo>
                  <a:lnTo>
                    <a:pt x="17" y="28"/>
                  </a:lnTo>
                  <a:lnTo>
                    <a:pt x="22" y="29"/>
                  </a:lnTo>
                  <a:lnTo>
                    <a:pt x="28" y="29"/>
                  </a:lnTo>
                  <a:lnTo>
                    <a:pt x="35" y="29"/>
                  </a:lnTo>
                  <a:lnTo>
                    <a:pt x="41" y="28"/>
                  </a:lnTo>
                  <a:lnTo>
                    <a:pt x="44" y="26"/>
                  </a:lnTo>
                  <a:lnTo>
                    <a:pt x="47" y="24"/>
                  </a:lnTo>
                  <a:lnTo>
                    <a:pt x="48" y="21"/>
                  </a:lnTo>
                  <a:lnTo>
                    <a:pt x="50" y="19"/>
                  </a:lnTo>
                  <a:lnTo>
                    <a:pt x="48" y="16"/>
                  </a:lnTo>
                  <a:lnTo>
                    <a:pt x="47" y="13"/>
                  </a:lnTo>
                  <a:lnTo>
                    <a:pt x="46" y="11"/>
                  </a:lnTo>
                  <a:lnTo>
                    <a:pt x="42" y="9"/>
                  </a:lnTo>
                  <a:lnTo>
                    <a:pt x="35" y="8"/>
                  </a:lnTo>
                  <a:lnTo>
                    <a:pt x="28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8" name="Rectangle 172"/>
            <p:cNvSpPr>
              <a:spLocks noChangeAspect="1" noChangeArrowheads="1"/>
            </p:cNvSpPr>
            <p:nvPr/>
          </p:nvSpPr>
          <p:spPr bwMode="auto">
            <a:xfrm rot="16200000">
              <a:off x="2486" y="2443"/>
              <a:ext cx="6" cy="6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9" name="Freeform 173"/>
            <p:cNvSpPr>
              <a:spLocks noChangeAspect="1"/>
            </p:cNvSpPr>
            <p:nvPr/>
          </p:nvSpPr>
          <p:spPr bwMode="auto">
            <a:xfrm rot="16200000">
              <a:off x="2356" y="2447"/>
              <a:ext cx="80" cy="51"/>
            </a:xfrm>
            <a:custGeom>
              <a:avLst/>
              <a:gdLst>
                <a:gd name="T0" fmla="*/ 6 w 54"/>
                <a:gd name="T1" fmla="*/ 35 h 35"/>
                <a:gd name="T2" fmla="*/ 0 w 54"/>
                <a:gd name="T3" fmla="*/ 35 h 35"/>
                <a:gd name="T4" fmla="*/ 0 w 54"/>
                <a:gd name="T5" fmla="*/ 0 h 35"/>
                <a:gd name="T6" fmla="*/ 5 w 54"/>
                <a:gd name="T7" fmla="*/ 0 h 35"/>
                <a:gd name="T8" fmla="*/ 9 w 54"/>
                <a:gd name="T9" fmla="*/ 2 h 35"/>
                <a:gd name="T10" fmla="*/ 11 w 54"/>
                <a:gd name="T11" fmla="*/ 4 h 35"/>
                <a:gd name="T12" fmla="*/ 15 w 54"/>
                <a:gd name="T13" fmla="*/ 8 h 35"/>
                <a:gd name="T14" fmla="*/ 20 w 54"/>
                <a:gd name="T15" fmla="*/ 13 h 35"/>
                <a:gd name="T16" fmla="*/ 24 w 54"/>
                <a:gd name="T17" fmla="*/ 19 h 35"/>
                <a:gd name="T18" fmla="*/ 28 w 54"/>
                <a:gd name="T19" fmla="*/ 22 h 35"/>
                <a:gd name="T20" fmla="*/ 31 w 54"/>
                <a:gd name="T21" fmla="*/ 25 h 35"/>
                <a:gd name="T22" fmla="*/ 35 w 54"/>
                <a:gd name="T23" fmla="*/ 26 h 35"/>
                <a:gd name="T24" fmla="*/ 38 w 54"/>
                <a:gd name="T25" fmla="*/ 28 h 35"/>
                <a:gd name="T26" fmla="*/ 42 w 54"/>
                <a:gd name="T27" fmla="*/ 26 h 35"/>
                <a:gd name="T28" fmla="*/ 45 w 54"/>
                <a:gd name="T29" fmla="*/ 25 h 35"/>
                <a:gd name="T30" fmla="*/ 46 w 54"/>
                <a:gd name="T31" fmla="*/ 21 h 35"/>
                <a:gd name="T32" fmla="*/ 48 w 54"/>
                <a:gd name="T33" fmla="*/ 17 h 35"/>
                <a:gd name="T34" fmla="*/ 46 w 54"/>
                <a:gd name="T35" fmla="*/ 13 h 35"/>
                <a:gd name="T36" fmla="*/ 45 w 54"/>
                <a:gd name="T37" fmla="*/ 11 h 35"/>
                <a:gd name="T38" fmla="*/ 42 w 54"/>
                <a:gd name="T39" fmla="*/ 8 h 35"/>
                <a:gd name="T40" fmla="*/ 38 w 54"/>
                <a:gd name="T41" fmla="*/ 8 h 35"/>
                <a:gd name="T42" fmla="*/ 38 w 54"/>
                <a:gd name="T43" fmla="*/ 0 h 35"/>
                <a:gd name="T44" fmla="*/ 44 w 54"/>
                <a:gd name="T45" fmla="*/ 2 h 35"/>
                <a:gd name="T46" fmla="*/ 48 w 54"/>
                <a:gd name="T47" fmla="*/ 3 h 35"/>
                <a:gd name="T48" fmla="*/ 50 w 54"/>
                <a:gd name="T49" fmla="*/ 6 h 35"/>
                <a:gd name="T50" fmla="*/ 51 w 54"/>
                <a:gd name="T51" fmla="*/ 9 h 35"/>
                <a:gd name="T52" fmla="*/ 53 w 54"/>
                <a:gd name="T53" fmla="*/ 13 h 35"/>
                <a:gd name="T54" fmla="*/ 54 w 54"/>
                <a:gd name="T55" fmla="*/ 17 h 35"/>
                <a:gd name="T56" fmla="*/ 53 w 54"/>
                <a:gd name="T57" fmla="*/ 22 h 35"/>
                <a:gd name="T58" fmla="*/ 51 w 54"/>
                <a:gd name="T59" fmla="*/ 26 h 35"/>
                <a:gd name="T60" fmla="*/ 49 w 54"/>
                <a:gd name="T61" fmla="*/ 30 h 35"/>
                <a:gd name="T62" fmla="*/ 46 w 54"/>
                <a:gd name="T63" fmla="*/ 33 h 35"/>
                <a:gd name="T64" fmla="*/ 42 w 54"/>
                <a:gd name="T65" fmla="*/ 34 h 35"/>
                <a:gd name="T66" fmla="*/ 38 w 54"/>
                <a:gd name="T67" fmla="*/ 34 h 35"/>
                <a:gd name="T68" fmla="*/ 36 w 54"/>
                <a:gd name="T69" fmla="*/ 34 h 35"/>
                <a:gd name="T70" fmla="*/ 32 w 54"/>
                <a:gd name="T71" fmla="*/ 33 h 35"/>
                <a:gd name="T72" fmla="*/ 29 w 54"/>
                <a:gd name="T73" fmla="*/ 32 h 35"/>
                <a:gd name="T74" fmla="*/ 26 w 54"/>
                <a:gd name="T75" fmla="*/ 29 h 35"/>
                <a:gd name="T76" fmla="*/ 23 w 54"/>
                <a:gd name="T77" fmla="*/ 26 h 35"/>
                <a:gd name="T78" fmla="*/ 20 w 54"/>
                <a:gd name="T79" fmla="*/ 24 h 35"/>
                <a:gd name="T80" fmla="*/ 16 w 54"/>
                <a:gd name="T81" fmla="*/ 20 h 35"/>
                <a:gd name="T82" fmla="*/ 14 w 54"/>
                <a:gd name="T83" fmla="*/ 16 h 35"/>
                <a:gd name="T84" fmla="*/ 11 w 54"/>
                <a:gd name="T85" fmla="*/ 13 h 35"/>
                <a:gd name="T86" fmla="*/ 10 w 54"/>
                <a:gd name="T87" fmla="*/ 12 h 35"/>
                <a:gd name="T88" fmla="*/ 6 w 54"/>
                <a:gd name="T89" fmla="*/ 9 h 35"/>
                <a:gd name="T90" fmla="*/ 6 w 54"/>
                <a:gd name="T9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4" h="35">
                  <a:moveTo>
                    <a:pt x="6" y="35"/>
                  </a:moveTo>
                  <a:lnTo>
                    <a:pt x="0" y="35"/>
                  </a:lnTo>
                  <a:lnTo>
                    <a:pt x="0" y="0"/>
                  </a:lnTo>
                  <a:lnTo>
                    <a:pt x="5" y="0"/>
                  </a:lnTo>
                  <a:lnTo>
                    <a:pt x="9" y="2"/>
                  </a:lnTo>
                  <a:lnTo>
                    <a:pt x="11" y="4"/>
                  </a:lnTo>
                  <a:lnTo>
                    <a:pt x="15" y="8"/>
                  </a:lnTo>
                  <a:lnTo>
                    <a:pt x="20" y="13"/>
                  </a:lnTo>
                  <a:lnTo>
                    <a:pt x="24" y="19"/>
                  </a:lnTo>
                  <a:lnTo>
                    <a:pt x="28" y="22"/>
                  </a:lnTo>
                  <a:lnTo>
                    <a:pt x="31" y="25"/>
                  </a:lnTo>
                  <a:lnTo>
                    <a:pt x="35" y="26"/>
                  </a:lnTo>
                  <a:lnTo>
                    <a:pt x="38" y="28"/>
                  </a:lnTo>
                  <a:lnTo>
                    <a:pt x="42" y="26"/>
                  </a:lnTo>
                  <a:lnTo>
                    <a:pt x="45" y="25"/>
                  </a:lnTo>
                  <a:lnTo>
                    <a:pt x="46" y="21"/>
                  </a:lnTo>
                  <a:lnTo>
                    <a:pt x="48" y="17"/>
                  </a:lnTo>
                  <a:lnTo>
                    <a:pt x="46" y="13"/>
                  </a:lnTo>
                  <a:lnTo>
                    <a:pt x="45" y="11"/>
                  </a:lnTo>
                  <a:lnTo>
                    <a:pt x="42" y="8"/>
                  </a:lnTo>
                  <a:lnTo>
                    <a:pt x="38" y="8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48" y="3"/>
                  </a:lnTo>
                  <a:lnTo>
                    <a:pt x="50" y="6"/>
                  </a:lnTo>
                  <a:lnTo>
                    <a:pt x="51" y="9"/>
                  </a:lnTo>
                  <a:lnTo>
                    <a:pt x="53" y="13"/>
                  </a:lnTo>
                  <a:lnTo>
                    <a:pt x="54" y="17"/>
                  </a:lnTo>
                  <a:lnTo>
                    <a:pt x="53" y="22"/>
                  </a:lnTo>
                  <a:lnTo>
                    <a:pt x="51" y="26"/>
                  </a:lnTo>
                  <a:lnTo>
                    <a:pt x="49" y="30"/>
                  </a:lnTo>
                  <a:lnTo>
                    <a:pt x="46" y="33"/>
                  </a:lnTo>
                  <a:lnTo>
                    <a:pt x="42" y="34"/>
                  </a:lnTo>
                  <a:lnTo>
                    <a:pt x="38" y="34"/>
                  </a:lnTo>
                  <a:lnTo>
                    <a:pt x="36" y="34"/>
                  </a:lnTo>
                  <a:lnTo>
                    <a:pt x="32" y="33"/>
                  </a:lnTo>
                  <a:lnTo>
                    <a:pt x="29" y="32"/>
                  </a:lnTo>
                  <a:lnTo>
                    <a:pt x="26" y="29"/>
                  </a:lnTo>
                  <a:lnTo>
                    <a:pt x="23" y="26"/>
                  </a:lnTo>
                  <a:lnTo>
                    <a:pt x="20" y="24"/>
                  </a:lnTo>
                  <a:lnTo>
                    <a:pt x="16" y="20"/>
                  </a:lnTo>
                  <a:lnTo>
                    <a:pt x="14" y="16"/>
                  </a:lnTo>
                  <a:lnTo>
                    <a:pt x="11" y="13"/>
                  </a:lnTo>
                  <a:lnTo>
                    <a:pt x="10" y="12"/>
                  </a:lnTo>
                  <a:lnTo>
                    <a:pt x="6" y="9"/>
                  </a:lnTo>
                  <a:lnTo>
                    <a:pt x="6" y="3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0" name="Rectangle 174"/>
            <p:cNvSpPr>
              <a:spLocks noChangeAspect="1" noChangeArrowheads="1"/>
            </p:cNvSpPr>
            <p:nvPr/>
          </p:nvSpPr>
          <p:spPr bwMode="auto">
            <a:xfrm rot="16200000">
              <a:off x="2486" y="2337"/>
              <a:ext cx="6" cy="6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1" name="Freeform 175"/>
            <p:cNvSpPr>
              <a:spLocks noChangeAspect="1" noEditPoints="1"/>
            </p:cNvSpPr>
            <p:nvPr/>
          </p:nvSpPr>
          <p:spPr bwMode="auto">
            <a:xfrm rot="16200000">
              <a:off x="2353" y="2340"/>
              <a:ext cx="82" cy="55"/>
            </a:xfrm>
            <a:custGeom>
              <a:avLst/>
              <a:gdLst>
                <a:gd name="T0" fmla="*/ 0 w 54"/>
                <a:gd name="T1" fmla="*/ 24 h 37"/>
                <a:gd name="T2" fmla="*/ 13 w 54"/>
                <a:gd name="T3" fmla="*/ 24 h 37"/>
                <a:gd name="T4" fmla="*/ 13 w 54"/>
                <a:gd name="T5" fmla="*/ 0 h 37"/>
                <a:gd name="T6" fmla="*/ 20 w 54"/>
                <a:gd name="T7" fmla="*/ 0 h 37"/>
                <a:gd name="T8" fmla="*/ 54 w 54"/>
                <a:gd name="T9" fmla="*/ 26 h 37"/>
                <a:gd name="T10" fmla="*/ 54 w 54"/>
                <a:gd name="T11" fmla="*/ 32 h 37"/>
                <a:gd name="T12" fmla="*/ 20 w 54"/>
                <a:gd name="T13" fmla="*/ 32 h 37"/>
                <a:gd name="T14" fmla="*/ 20 w 54"/>
                <a:gd name="T15" fmla="*/ 37 h 37"/>
                <a:gd name="T16" fmla="*/ 13 w 54"/>
                <a:gd name="T17" fmla="*/ 37 h 37"/>
                <a:gd name="T18" fmla="*/ 13 w 54"/>
                <a:gd name="T19" fmla="*/ 32 h 37"/>
                <a:gd name="T20" fmla="*/ 0 w 54"/>
                <a:gd name="T21" fmla="*/ 32 h 37"/>
                <a:gd name="T22" fmla="*/ 0 w 54"/>
                <a:gd name="T23" fmla="*/ 24 h 37"/>
                <a:gd name="T24" fmla="*/ 20 w 54"/>
                <a:gd name="T25" fmla="*/ 24 h 37"/>
                <a:gd name="T26" fmla="*/ 40 w 54"/>
                <a:gd name="T27" fmla="*/ 24 h 37"/>
                <a:gd name="T28" fmla="*/ 20 w 54"/>
                <a:gd name="T29" fmla="*/ 9 h 37"/>
                <a:gd name="T30" fmla="*/ 20 w 54"/>
                <a:gd name="T31" fmla="*/ 2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37">
                  <a:moveTo>
                    <a:pt x="0" y="24"/>
                  </a:moveTo>
                  <a:lnTo>
                    <a:pt x="13" y="24"/>
                  </a:lnTo>
                  <a:lnTo>
                    <a:pt x="13" y="0"/>
                  </a:lnTo>
                  <a:lnTo>
                    <a:pt x="20" y="0"/>
                  </a:lnTo>
                  <a:lnTo>
                    <a:pt x="54" y="26"/>
                  </a:lnTo>
                  <a:lnTo>
                    <a:pt x="54" y="32"/>
                  </a:lnTo>
                  <a:lnTo>
                    <a:pt x="20" y="32"/>
                  </a:lnTo>
                  <a:lnTo>
                    <a:pt x="20" y="37"/>
                  </a:lnTo>
                  <a:lnTo>
                    <a:pt x="13" y="37"/>
                  </a:lnTo>
                  <a:lnTo>
                    <a:pt x="13" y="32"/>
                  </a:lnTo>
                  <a:lnTo>
                    <a:pt x="0" y="32"/>
                  </a:lnTo>
                  <a:lnTo>
                    <a:pt x="0" y="24"/>
                  </a:lnTo>
                  <a:close/>
                  <a:moveTo>
                    <a:pt x="20" y="24"/>
                  </a:moveTo>
                  <a:lnTo>
                    <a:pt x="40" y="24"/>
                  </a:lnTo>
                  <a:lnTo>
                    <a:pt x="20" y="9"/>
                  </a:lnTo>
                  <a:lnTo>
                    <a:pt x="20" y="2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2" name="Rectangle 176"/>
            <p:cNvSpPr>
              <a:spLocks noChangeAspect="1" noChangeArrowheads="1"/>
            </p:cNvSpPr>
            <p:nvPr/>
          </p:nvSpPr>
          <p:spPr bwMode="auto">
            <a:xfrm rot="16200000">
              <a:off x="2486" y="2231"/>
              <a:ext cx="6" cy="6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3" name="Freeform 177"/>
            <p:cNvSpPr>
              <a:spLocks noChangeAspect="1" noEditPoints="1"/>
            </p:cNvSpPr>
            <p:nvPr/>
          </p:nvSpPr>
          <p:spPr bwMode="auto">
            <a:xfrm rot="16200000">
              <a:off x="2355" y="2234"/>
              <a:ext cx="82" cy="51"/>
            </a:xfrm>
            <a:custGeom>
              <a:avLst/>
              <a:gdLst>
                <a:gd name="T0" fmla="*/ 40 w 55"/>
                <a:gd name="T1" fmla="*/ 28 h 35"/>
                <a:gd name="T2" fmla="*/ 46 w 55"/>
                <a:gd name="T3" fmla="*/ 25 h 35"/>
                <a:gd name="T4" fmla="*/ 49 w 55"/>
                <a:gd name="T5" fmla="*/ 19 h 35"/>
                <a:gd name="T6" fmla="*/ 47 w 55"/>
                <a:gd name="T7" fmla="*/ 13 h 35"/>
                <a:gd name="T8" fmla="*/ 41 w 55"/>
                <a:gd name="T9" fmla="*/ 8 h 35"/>
                <a:gd name="T10" fmla="*/ 33 w 55"/>
                <a:gd name="T11" fmla="*/ 7 h 35"/>
                <a:gd name="T12" fmla="*/ 32 w 55"/>
                <a:gd name="T13" fmla="*/ 9 h 35"/>
                <a:gd name="T14" fmla="*/ 36 w 55"/>
                <a:gd name="T15" fmla="*/ 16 h 35"/>
                <a:gd name="T16" fmla="*/ 36 w 55"/>
                <a:gd name="T17" fmla="*/ 24 h 35"/>
                <a:gd name="T18" fmla="*/ 31 w 55"/>
                <a:gd name="T19" fmla="*/ 32 h 35"/>
                <a:gd name="T20" fmla="*/ 23 w 55"/>
                <a:gd name="T21" fmla="*/ 35 h 35"/>
                <a:gd name="T22" fmla="*/ 14 w 55"/>
                <a:gd name="T23" fmla="*/ 35 h 35"/>
                <a:gd name="T24" fmla="*/ 5 w 55"/>
                <a:gd name="T25" fmla="*/ 32 h 35"/>
                <a:gd name="T26" fmla="*/ 1 w 55"/>
                <a:gd name="T27" fmla="*/ 24 h 35"/>
                <a:gd name="T28" fmla="*/ 1 w 55"/>
                <a:gd name="T29" fmla="*/ 13 h 35"/>
                <a:gd name="T30" fmla="*/ 6 w 55"/>
                <a:gd name="T31" fmla="*/ 6 h 35"/>
                <a:gd name="T32" fmla="*/ 14 w 55"/>
                <a:gd name="T33" fmla="*/ 2 h 35"/>
                <a:gd name="T34" fmla="*/ 25 w 55"/>
                <a:gd name="T35" fmla="*/ 0 h 35"/>
                <a:gd name="T36" fmla="*/ 49 w 55"/>
                <a:gd name="T37" fmla="*/ 6 h 35"/>
                <a:gd name="T38" fmla="*/ 54 w 55"/>
                <a:gd name="T39" fmla="*/ 15 h 35"/>
                <a:gd name="T40" fmla="*/ 54 w 55"/>
                <a:gd name="T41" fmla="*/ 24 h 35"/>
                <a:gd name="T42" fmla="*/ 51 w 55"/>
                <a:gd name="T43" fmla="*/ 30 h 35"/>
                <a:gd name="T44" fmla="*/ 45 w 55"/>
                <a:gd name="T45" fmla="*/ 34 h 35"/>
                <a:gd name="T46" fmla="*/ 19 w 55"/>
                <a:gd name="T47" fmla="*/ 7 h 35"/>
                <a:gd name="T48" fmla="*/ 12 w 55"/>
                <a:gd name="T49" fmla="*/ 8 h 35"/>
                <a:gd name="T50" fmla="*/ 7 w 55"/>
                <a:gd name="T51" fmla="*/ 12 h 35"/>
                <a:gd name="T52" fmla="*/ 6 w 55"/>
                <a:gd name="T53" fmla="*/ 19 h 35"/>
                <a:gd name="T54" fmla="*/ 10 w 55"/>
                <a:gd name="T55" fmla="*/ 26 h 35"/>
                <a:gd name="T56" fmla="*/ 15 w 55"/>
                <a:gd name="T57" fmla="*/ 29 h 35"/>
                <a:gd name="T58" fmla="*/ 23 w 55"/>
                <a:gd name="T59" fmla="*/ 28 h 35"/>
                <a:gd name="T60" fmla="*/ 28 w 55"/>
                <a:gd name="T61" fmla="*/ 24 h 35"/>
                <a:gd name="T62" fmla="*/ 29 w 55"/>
                <a:gd name="T63" fmla="*/ 19 h 35"/>
                <a:gd name="T64" fmla="*/ 27 w 55"/>
                <a:gd name="T65" fmla="*/ 11 h 35"/>
                <a:gd name="T66" fmla="*/ 19 w 55"/>
                <a:gd name="T67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5" h="35">
                  <a:moveTo>
                    <a:pt x="41" y="35"/>
                  </a:moveTo>
                  <a:lnTo>
                    <a:pt x="40" y="28"/>
                  </a:lnTo>
                  <a:lnTo>
                    <a:pt x="44" y="28"/>
                  </a:lnTo>
                  <a:lnTo>
                    <a:pt x="46" y="25"/>
                  </a:lnTo>
                  <a:lnTo>
                    <a:pt x="47" y="22"/>
                  </a:lnTo>
                  <a:lnTo>
                    <a:pt x="49" y="19"/>
                  </a:lnTo>
                  <a:lnTo>
                    <a:pt x="47" y="16"/>
                  </a:lnTo>
                  <a:lnTo>
                    <a:pt x="47" y="13"/>
                  </a:lnTo>
                  <a:lnTo>
                    <a:pt x="45" y="11"/>
                  </a:lnTo>
                  <a:lnTo>
                    <a:pt x="41" y="8"/>
                  </a:lnTo>
                  <a:lnTo>
                    <a:pt x="37" y="8"/>
                  </a:lnTo>
                  <a:lnTo>
                    <a:pt x="33" y="7"/>
                  </a:lnTo>
                  <a:lnTo>
                    <a:pt x="29" y="7"/>
                  </a:lnTo>
                  <a:lnTo>
                    <a:pt x="32" y="9"/>
                  </a:lnTo>
                  <a:lnTo>
                    <a:pt x="35" y="13"/>
                  </a:lnTo>
                  <a:lnTo>
                    <a:pt x="36" y="16"/>
                  </a:lnTo>
                  <a:lnTo>
                    <a:pt x="36" y="20"/>
                  </a:lnTo>
                  <a:lnTo>
                    <a:pt x="36" y="24"/>
                  </a:lnTo>
                  <a:lnTo>
                    <a:pt x="33" y="28"/>
                  </a:lnTo>
                  <a:lnTo>
                    <a:pt x="31" y="32"/>
                  </a:lnTo>
                  <a:lnTo>
                    <a:pt x="28" y="34"/>
                  </a:lnTo>
                  <a:lnTo>
                    <a:pt x="23" y="35"/>
                  </a:lnTo>
                  <a:lnTo>
                    <a:pt x="19" y="35"/>
                  </a:lnTo>
                  <a:lnTo>
                    <a:pt x="14" y="35"/>
                  </a:lnTo>
                  <a:lnTo>
                    <a:pt x="9" y="34"/>
                  </a:lnTo>
                  <a:lnTo>
                    <a:pt x="5" y="32"/>
                  </a:lnTo>
                  <a:lnTo>
                    <a:pt x="2" y="28"/>
                  </a:lnTo>
                  <a:lnTo>
                    <a:pt x="1" y="24"/>
                  </a:lnTo>
                  <a:lnTo>
                    <a:pt x="0" y="19"/>
                  </a:lnTo>
                  <a:lnTo>
                    <a:pt x="1" y="13"/>
                  </a:lnTo>
                  <a:lnTo>
                    <a:pt x="2" y="9"/>
                  </a:lnTo>
                  <a:lnTo>
                    <a:pt x="6" y="6"/>
                  </a:lnTo>
                  <a:lnTo>
                    <a:pt x="10" y="3"/>
                  </a:lnTo>
                  <a:lnTo>
                    <a:pt x="14" y="2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40" y="2"/>
                  </a:lnTo>
                  <a:lnTo>
                    <a:pt x="49" y="6"/>
                  </a:lnTo>
                  <a:lnTo>
                    <a:pt x="53" y="9"/>
                  </a:lnTo>
                  <a:lnTo>
                    <a:pt x="54" y="15"/>
                  </a:lnTo>
                  <a:lnTo>
                    <a:pt x="55" y="20"/>
                  </a:lnTo>
                  <a:lnTo>
                    <a:pt x="54" y="24"/>
                  </a:lnTo>
                  <a:lnTo>
                    <a:pt x="53" y="28"/>
                  </a:lnTo>
                  <a:lnTo>
                    <a:pt x="51" y="30"/>
                  </a:lnTo>
                  <a:lnTo>
                    <a:pt x="49" y="33"/>
                  </a:lnTo>
                  <a:lnTo>
                    <a:pt x="45" y="34"/>
                  </a:lnTo>
                  <a:lnTo>
                    <a:pt x="41" y="35"/>
                  </a:lnTo>
                  <a:close/>
                  <a:moveTo>
                    <a:pt x="19" y="7"/>
                  </a:moveTo>
                  <a:lnTo>
                    <a:pt x="15" y="7"/>
                  </a:lnTo>
                  <a:lnTo>
                    <a:pt x="12" y="8"/>
                  </a:lnTo>
                  <a:lnTo>
                    <a:pt x="10" y="11"/>
                  </a:lnTo>
                  <a:lnTo>
                    <a:pt x="7" y="12"/>
                  </a:lnTo>
                  <a:lnTo>
                    <a:pt x="6" y="15"/>
                  </a:lnTo>
                  <a:lnTo>
                    <a:pt x="6" y="19"/>
                  </a:lnTo>
                  <a:lnTo>
                    <a:pt x="7" y="22"/>
                  </a:lnTo>
                  <a:lnTo>
                    <a:pt x="10" y="26"/>
                  </a:lnTo>
                  <a:lnTo>
                    <a:pt x="11" y="28"/>
                  </a:lnTo>
                  <a:lnTo>
                    <a:pt x="15" y="29"/>
                  </a:lnTo>
                  <a:lnTo>
                    <a:pt x="18" y="29"/>
                  </a:lnTo>
                  <a:lnTo>
                    <a:pt x="23" y="28"/>
                  </a:lnTo>
                  <a:lnTo>
                    <a:pt x="27" y="26"/>
                  </a:lnTo>
                  <a:lnTo>
                    <a:pt x="28" y="24"/>
                  </a:lnTo>
                  <a:lnTo>
                    <a:pt x="29" y="21"/>
                  </a:lnTo>
                  <a:lnTo>
                    <a:pt x="29" y="19"/>
                  </a:lnTo>
                  <a:lnTo>
                    <a:pt x="29" y="13"/>
                  </a:lnTo>
                  <a:lnTo>
                    <a:pt x="27" y="11"/>
                  </a:lnTo>
                  <a:lnTo>
                    <a:pt x="23" y="8"/>
                  </a:lnTo>
                  <a:lnTo>
                    <a:pt x="19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4" name="Rectangle 178"/>
            <p:cNvSpPr>
              <a:spLocks noChangeAspect="1" noChangeArrowheads="1"/>
            </p:cNvSpPr>
            <p:nvPr/>
          </p:nvSpPr>
          <p:spPr bwMode="auto">
            <a:xfrm rot="16200000">
              <a:off x="2486" y="2125"/>
              <a:ext cx="6" cy="6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5" name="Freeform 179"/>
            <p:cNvSpPr>
              <a:spLocks noChangeAspect="1" noEditPoints="1"/>
            </p:cNvSpPr>
            <p:nvPr/>
          </p:nvSpPr>
          <p:spPr bwMode="auto">
            <a:xfrm rot="16200000">
              <a:off x="2355" y="2130"/>
              <a:ext cx="82" cy="51"/>
            </a:xfrm>
            <a:custGeom>
              <a:avLst/>
              <a:gdLst>
                <a:gd name="T0" fmla="*/ 32 w 54"/>
                <a:gd name="T1" fmla="*/ 7 h 35"/>
                <a:gd name="T2" fmla="*/ 37 w 54"/>
                <a:gd name="T3" fmla="*/ 3 h 35"/>
                <a:gd name="T4" fmla="*/ 44 w 54"/>
                <a:gd name="T5" fmla="*/ 3 h 35"/>
                <a:gd name="T6" fmla="*/ 50 w 54"/>
                <a:gd name="T7" fmla="*/ 7 h 35"/>
                <a:gd name="T8" fmla="*/ 54 w 54"/>
                <a:gd name="T9" fmla="*/ 13 h 35"/>
                <a:gd name="T10" fmla="*/ 54 w 54"/>
                <a:gd name="T11" fmla="*/ 22 h 35"/>
                <a:gd name="T12" fmla="*/ 50 w 54"/>
                <a:gd name="T13" fmla="*/ 29 h 35"/>
                <a:gd name="T14" fmla="*/ 44 w 54"/>
                <a:gd name="T15" fmla="*/ 33 h 35"/>
                <a:gd name="T16" fmla="*/ 37 w 54"/>
                <a:gd name="T17" fmla="*/ 33 h 35"/>
                <a:gd name="T18" fmla="*/ 32 w 54"/>
                <a:gd name="T19" fmla="*/ 29 h 35"/>
                <a:gd name="T20" fmla="*/ 28 w 54"/>
                <a:gd name="T21" fmla="*/ 30 h 35"/>
                <a:gd name="T22" fmla="*/ 21 w 54"/>
                <a:gd name="T23" fmla="*/ 34 h 35"/>
                <a:gd name="T24" fmla="*/ 11 w 54"/>
                <a:gd name="T25" fmla="*/ 34 h 35"/>
                <a:gd name="T26" fmla="*/ 4 w 54"/>
                <a:gd name="T27" fmla="*/ 30 h 35"/>
                <a:gd name="T28" fmla="*/ 0 w 54"/>
                <a:gd name="T29" fmla="*/ 22 h 35"/>
                <a:gd name="T30" fmla="*/ 0 w 54"/>
                <a:gd name="T31" fmla="*/ 13 h 35"/>
                <a:gd name="T32" fmla="*/ 4 w 54"/>
                <a:gd name="T33" fmla="*/ 6 h 35"/>
                <a:gd name="T34" fmla="*/ 11 w 54"/>
                <a:gd name="T35" fmla="*/ 2 h 35"/>
                <a:gd name="T36" fmla="*/ 21 w 54"/>
                <a:gd name="T37" fmla="*/ 2 h 35"/>
                <a:gd name="T38" fmla="*/ 28 w 54"/>
                <a:gd name="T39" fmla="*/ 7 h 35"/>
                <a:gd name="T40" fmla="*/ 41 w 54"/>
                <a:gd name="T41" fmla="*/ 9 h 35"/>
                <a:gd name="T42" fmla="*/ 35 w 54"/>
                <a:gd name="T43" fmla="*/ 12 h 35"/>
                <a:gd name="T44" fmla="*/ 33 w 54"/>
                <a:gd name="T45" fmla="*/ 19 h 35"/>
                <a:gd name="T46" fmla="*/ 35 w 54"/>
                <a:gd name="T47" fmla="*/ 24 h 35"/>
                <a:gd name="T48" fmla="*/ 40 w 54"/>
                <a:gd name="T49" fmla="*/ 26 h 35"/>
                <a:gd name="T50" fmla="*/ 45 w 54"/>
                <a:gd name="T51" fmla="*/ 24 h 35"/>
                <a:gd name="T52" fmla="*/ 48 w 54"/>
                <a:gd name="T53" fmla="*/ 17 h 35"/>
                <a:gd name="T54" fmla="*/ 45 w 54"/>
                <a:gd name="T55" fmla="*/ 12 h 35"/>
                <a:gd name="T56" fmla="*/ 41 w 54"/>
                <a:gd name="T57" fmla="*/ 9 h 35"/>
                <a:gd name="T58" fmla="*/ 11 w 54"/>
                <a:gd name="T59" fmla="*/ 8 h 35"/>
                <a:gd name="T60" fmla="*/ 8 w 54"/>
                <a:gd name="T61" fmla="*/ 12 h 35"/>
                <a:gd name="T62" fmla="*/ 5 w 54"/>
                <a:gd name="T63" fmla="*/ 19 h 35"/>
                <a:gd name="T64" fmla="*/ 9 w 54"/>
                <a:gd name="T65" fmla="*/ 25 h 35"/>
                <a:gd name="T66" fmla="*/ 17 w 54"/>
                <a:gd name="T67" fmla="*/ 28 h 35"/>
                <a:gd name="T68" fmla="*/ 23 w 54"/>
                <a:gd name="T69" fmla="*/ 25 h 35"/>
                <a:gd name="T70" fmla="*/ 27 w 54"/>
                <a:gd name="T71" fmla="*/ 17 h 35"/>
                <a:gd name="T72" fmla="*/ 23 w 54"/>
                <a:gd name="T73" fmla="*/ 11 h 35"/>
                <a:gd name="T74" fmla="*/ 17 w 54"/>
                <a:gd name="T75" fmla="*/ 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4" h="35">
                  <a:moveTo>
                    <a:pt x="30" y="11"/>
                  </a:moveTo>
                  <a:lnTo>
                    <a:pt x="32" y="7"/>
                  </a:lnTo>
                  <a:lnTo>
                    <a:pt x="35" y="4"/>
                  </a:lnTo>
                  <a:lnTo>
                    <a:pt x="37" y="3"/>
                  </a:lnTo>
                  <a:lnTo>
                    <a:pt x="41" y="2"/>
                  </a:lnTo>
                  <a:lnTo>
                    <a:pt x="44" y="3"/>
                  </a:lnTo>
                  <a:lnTo>
                    <a:pt x="48" y="4"/>
                  </a:lnTo>
                  <a:lnTo>
                    <a:pt x="50" y="7"/>
                  </a:lnTo>
                  <a:lnTo>
                    <a:pt x="53" y="9"/>
                  </a:lnTo>
                  <a:lnTo>
                    <a:pt x="54" y="13"/>
                  </a:lnTo>
                  <a:lnTo>
                    <a:pt x="54" y="17"/>
                  </a:lnTo>
                  <a:lnTo>
                    <a:pt x="54" y="22"/>
                  </a:lnTo>
                  <a:lnTo>
                    <a:pt x="53" y="26"/>
                  </a:lnTo>
                  <a:lnTo>
                    <a:pt x="50" y="29"/>
                  </a:lnTo>
                  <a:lnTo>
                    <a:pt x="48" y="32"/>
                  </a:lnTo>
                  <a:lnTo>
                    <a:pt x="44" y="33"/>
                  </a:lnTo>
                  <a:lnTo>
                    <a:pt x="40" y="34"/>
                  </a:lnTo>
                  <a:lnTo>
                    <a:pt x="37" y="33"/>
                  </a:lnTo>
                  <a:lnTo>
                    <a:pt x="35" y="32"/>
                  </a:lnTo>
                  <a:lnTo>
                    <a:pt x="32" y="29"/>
                  </a:lnTo>
                  <a:lnTo>
                    <a:pt x="30" y="25"/>
                  </a:lnTo>
                  <a:lnTo>
                    <a:pt x="28" y="30"/>
                  </a:lnTo>
                  <a:lnTo>
                    <a:pt x="24" y="33"/>
                  </a:lnTo>
                  <a:lnTo>
                    <a:pt x="21" y="34"/>
                  </a:lnTo>
                  <a:lnTo>
                    <a:pt x="15" y="35"/>
                  </a:lnTo>
                  <a:lnTo>
                    <a:pt x="11" y="34"/>
                  </a:lnTo>
                  <a:lnTo>
                    <a:pt x="8" y="33"/>
                  </a:lnTo>
                  <a:lnTo>
                    <a:pt x="4" y="30"/>
                  </a:lnTo>
                  <a:lnTo>
                    <a:pt x="1" y="26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1" y="9"/>
                  </a:lnTo>
                  <a:lnTo>
                    <a:pt x="4" y="6"/>
                  </a:lnTo>
                  <a:lnTo>
                    <a:pt x="8" y="3"/>
                  </a:lnTo>
                  <a:lnTo>
                    <a:pt x="11" y="2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6" y="3"/>
                  </a:lnTo>
                  <a:lnTo>
                    <a:pt x="28" y="7"/>
                  </a:lnTo>
                  <a:lnTo>
                    <a:pt x="30" y="11"/>
                  </a:lnTo>
                  <a:close/>
                  <a:moveTo>
                    <a:pt x="41" y="9"/>
                  </a:moveTo>
                  <a:lnTo>
                    <a:pt x="37" y="9"/>
                  </a:lnTo>
                  <a:lnTo>
                    <a:pt x="35" y="12"/>
                  </a:lnTo>
                  <a:lnTo>
                    <a:pt x="33" y="15"/>
                  </a:lnTo>
                  <a:lnTo>
                    <a:pt x="33" y="19"/>
                  </a:lnTo>
                  <a:lnTo>
                    <a:pt x="33" y="21"/>
                  </a:lnTo>
                  <a:lnTo>
                    <a:pt x="35" y="24"/>
                  </a:lnTo>
                  <a:lnTo>
                    <a:pt x="37" y="26"/>
                  </a:lnTo>
                  <a:lnTo>
                    <a:pt x="40" y="26"/>
                  </a:lnTo>
                  <a:lnTo>
                    <a:pt x="44" y="26"/>
                  </a:lnTo>
                  <a:lnTo>
                    <a:pt x="45" y="24"/>
                  </a:lnTo>
                  <a:lnTo>
                    <a:pt x="48" y="21"/>
                  </a:lnTo>
                  <a:lnTo>
                    <a:pt x="48" y="17"/>
                  </a:lnTo>
                  <a:lnTo>
                    <a:pt x="48" y="15"/>
                  </a:lnTo>
                  <a:lnTo>
                    <a:pt x="45" y="12"/>
                  </a:lnTo>
                  <a:lnTo>
                    <a:pt x="44" y="9"/>
                  </a:lnTo>
                  <a:lnTo>
                    <a:pt x="41" y="9"/>
                  </a:lnTo>
                  <a:close/>
                  <a:moveTo>
                    <a:pt x="17" y="8"/>
                  </a:moveTo>
                  <a:lnTo>
                    <a:pt x="11" y="8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6" y="15"/>
                  </a:lnTo>
                  <a:lnTo>
                    <a:pt x="5" y="19"/>
                  </a:lnTo>
                  <a:lnTo>
                    <a:pt x="6" y="22"/>
                  </a:lnTo>
                  <a:lnTo>
                    <a:pt x="9" y="25"/>
                  </a:lnTo>
                  <a:lnTo>
                    <a:pt x="11" y="28"/>
                  </a:lnTo>
                  <a:lnTo>
                    <a:pt x="17" y="28"/>
                  </a:lnTo>
                  <a:lnTo>
                    <a:pt x="21" y="28"/>
                  </a:lnTo>
                  <a:lnTo>
                    <a:pt x="23" y="25"/>
                  </a:lnTo>
                  <a:lnTo>
                    <a:pt x="26" y="22"/>
                  </a:lnTo>
                  <a:lnTo>
                    <a:pt x="27" y="17"/>
                  </a:lnTo>
                  <a:lnTo>
                    <a:pt x="26" y="13"/>
                  </a:lnTo>
                  <a:lnTo>
                    <a:pt x="23" y="11"/>
                  </a:lnTo>
                  <a:lnTo>
                    <a:pt x="21" y="8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6" name="Rectangle 180"/>
            <p:cNvSpPr>
              <a:spLocks noChangeAspect="1" noChangeArrowheads="1"/>
            </p:cNvSpPr>
            <p:nvPr/>
          </p:nvSpPr>
          <p:spPr bwMode="auto">
            <a:xfrm rot="16200000">
              <a:off x="2486" y="2019"/>
              <a:ext cx="6" cy="6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7" name="Freeform 181"/>
            <p:cNvSpPr>
              <a:spLocks noChangeAspect="1"/>
            </p:cNvSpPr>
            <p:nvPr/>
          </p:nvSpPr>
          <p:spPr bwMode="auto">
            <a:xfrm rot="16200000">
              <a:off x="2291" y="2033"/>
              <a:ext cx="80" cy="31"/>
            </a:xfrm>
            <a:custGeom>
              <a:avLst/>
              <a:gdLst>
                <a:gd name="T0" fmla="*/ 0 w 53"/>
                <a:gd name="T1" fmla="*/ 21 h 21"/>
                <a:gd name="T2" fmla="*/ 0 w 53"/>
                <a:gd name="T3" fmla="*/ 13 h 21"/>
                <a:gd name="T4" fmla="*/ 41 w 53"/>
                <a:gd name="T5" fmla="*/ 13 h 21"/>
                <a:gd name="T6" fmla="*/ 39 w 53"/>
                <a:gd name="T7" fmla="*/ 10 h 21"/>
                <a:gd name="T8" fmla="*/ 38 w 53"/>
                <a:gd name="T9" fmla="*/ 8 h 21"/>
                <a:gd name="T10" fmla="*/ 35 w 53"/>
                <a:gd name="T11" fmla="*/ 4 h 21"/>
                <a:gd name="T12" fmla="*/ 34 w 53"/>
                <a:gd name="T13" fmla="*/ 0 h 21"/>
                <a:gd name="T14" fmla="*/ 40 w 53"/>
                <a:gd name="T15" fmla="*/ 0 h 21"/>
                <a:gd name="T16" fmla="*/ 43 w 53"/>
                <a:gd name="T17" fmla="*/ 5 h 21"/>
                <a:gd name="T18" fmla="*/ 47 w 53"/>
                <a:gd name="T19" fmla="*/ 10 h 21"/>
                <a:gd name="T20" fmla="*/ 51 w 53"/>
                <a:gd name="T21" fmla="*/ 13 h 21"/>
                <a:gd name="T22" fmla="*/ 53 w 53"/>
                <a:gd name="T23" fmla="*/ 15 h 21"/>
                <a:gd name="T24" fmla="*/ 53 w 53"/>
                <a:gd name="T25" fmla="*/ 21 h 21"/>
                <a:gd name="T26" fmla="*/ 0 w 53"/>
                <a:gd name="T2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21">
                  <a:moveTo>
                    <a:pt x="0" y="21"/>
                  </a:moveTo>
                  <a:lnTo>
                    <a:pt x="0" y="13"/>
                  </a:lnTo>
                  <a:lnTo>
                    <a:pt x="41" y="13"/>
                  </a:lnTo>
                  <a:lnTo>
                    <a:pt x="39" y="10"/>
                  </a:lnTo>
                  <a:lnTo>
                    <a:pt x="38" y="8"/>
                  </a:lnTo>
                  <a:lnTo>
                    <a:pt x="35" y="4"/>
                  </a:lnTo>
                  <a:lnTo>
                    <a:pt x="34" y="0"/>
                  </a:lnTo>
                  <a:lnTo>
                    <a:pt x="40" y="0"/>
                  </a:lnTo>
                  <a:lnTo>
                    <a:pt x="43" y="5"/>
                  </a:lnTo>
                  <a:lnTo>
                    <a:pt x="47" y="10"/>
                  </a:lnTo>
                  <a:lnTo>
                    <a:pt x="51" y="13"/>
                  </a:lnTo>
                  <a:lnTo>
                    <a:pt x="53" y="15"/>
                  </a:lnTo>
                  <a:lnTo>
                    <a:pt x="53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8" name="Freeform 182"/>
            <p:cNvSpPr>
              <a:spLocks noChangeAspect="1" noEditPoints="1"/>
            </p:cNvSpPr>
            <p:nvPr/>
          </p:nvSpPr>
          <p:spPr bwMode="auto">
            <a:xfrm rot="16200000">
              <a:off x="2356" y="2025"/>
              <a:ext cx="80" cy="51"/>
            </a:xfrm>
            <a:custGeom>
              <a:avLst/>
              <a:gdLst>
                <a:gd name="T0" fmla="*/ 27 w 54"/>
                <a:gd name="T1" fmla="*/ 0 h 35"/>
                <a:gd name="T2" fmla="*/ 33 w 54"/>
                <a:gd name="T3" fmla="*/ 0 h 35"/>
                <a:gd name="T4" fmla="*/ 39 w 54"/>
                <a:gd name="T5" fmla="*/ 2 h 35"/>
                <a:gd name="T6" fmla="*/ 42 w 54"/>
                <a:gd name="T7" fmla="*/ 2 h 35"/>
                <a:gd name="T8" fmla="*/ 48 w 54"/>
                <a:gd name="T9" fmla="*/ 4 h 35"/>
                <a:gd name="T10" fmla="*/ 52 w 54"/>
                <a:gd name="T11" fmla="*/ 8 h 35"/>
                <a:gd name="T12" fmla="*/ 54 w 54"/>
                <a:gd name="T13" fmla="*/ 12 h 35"/>
                <a:gd name="T14" fmla="*/ 54 w 54"/>
                <a:gd name="T15" fmla="*/ 19 h 35"/>
                <a:gd name="T16" fmla="*/ 54 w 54"/>
                <a:gd name="T17" fmla="*/ 22 h 35"/>
                <a:gd name="T18" fmla="*/ 53 w 54"/>
                <a:gd name="T19" fmla="*/ 26 h 35"/>
                <a:gd name="T20" fmla="*/ 50 w 54"/>
                <a:gd name="T21" fmla="*/ 29 h 35"/>
                <a:gd name="T22" fmla="*/ 48 w 54"/>
                <a:gd name="T23" fmla="*/ 32 h 35"/>
                <a:gd name="T24" fmla="*/ 44 w 54"/>
                <a:gd name="T25" fmla="*/ 33 h 35"/>
                <a:gd name="T26" fmla="*/ 40 w 54"/>
                <a:gd name="T27" fmla="*/ 34 h 35"/>
                <a:gd name="T28" fmla="*/ 35 w 54"/>
                <a:gd name="T29" fmla="*/ 35 h 35"/>
                <a:gd name="T30" fmla="*/ 27 w 54"/>
                <a:gd name="T31" fmla="*/ 35 h 35"/>
                <a:gd name="T32" fmla="*/ 22 w 54"/>
                <a:gd name="T33" fmla="*/ 35 h 35"/>
                <a:gd name="T34" fmla="*/ 17 w 54"/>
                <a:gd name="T35" fmla="*/ 35 h 35"/>
                <a:gd name="T36" fmla="*/ 11 w 54"/>
                <a:gd name="T37" fmla="*/ 34 h 35"/>
                <a:gd name="T38" fmla="*/ 6 w 54"/>
                <a:gd name="T39" fmla="*/ 32 h 35"/>
                <a:gd name="T40" fmla="*/ 2 w 54"/>
                <a:gd name="T41" fmla="*/ 28 h 35"/>
                <a:gd name="T42" fmla="*/ 1 w 54"/>
                <a:gd name="T43" fmla="*/ 24 h 35"/>
                <a:gd name="T44" fmla="*/ 0 w 54"/>
                <a:gd name="T45" fmla="*/ 19 h 35"/>
                <a:gd name="T46" fmla="*/ 0 w 54"/>
                <a:gd name="T47" fmla="*/ 13 h 35"/>
                <a:gd name="T48" fmla="*/ 2 w 54"/>
                <a:gd name="T49" fmla="*/ 9 h 35"/>
                <a:gd name="T50" fmla="*/ 5 w 54"/>
                <a:gd name="T51" fmla="*/ 6 h 35"/>
                <a:gd name="T52" fmla="*/ 14 w 54"/>
                <a:gd name="T53" fmla="*/ 2 h 35"/>
                <a:gd name="T54" fmla="*/ 27 w 54"/>
                <a:gd name="T55" fmla="*/ 0 h 35"/>
                <a:gd name="T56" fmla="*/ 27 w 54"/>
                <a:gd name="T57" fmla="*/ 7 h 35"/>
                <a:gd name="T58" fmla="*/ 22 w 54"/>
                <a:gd name="T59" fmla="*/ 8 h 35"/>
                <a:gd name="T60" fmla="*/ 17 w 54"/>
                <a:gd name="T61" fmla="*/ 8 h 35"/>
                <a:gd name="T62" fmla="*/ 13 w 54"/>
                <a:gd name="T63" fmla="*/ 9 h 35"/>
                <a:gd name="T64" fmla="*/ 10 w 54"/>
                <a:gd name="T65" fmla="*/ 11 h 35"/>
                <a:gd name="T66" fmla="*/ 8 w 54"/>
                <a:gd name="T67" fmla="*/ 12 h 35"/>
                <a:gd name="T68" fmla="*/ 6 w 54"/>
                <a:gd name="T69" fmla="*/ 15 h 35"/>
                <a:gd name="T70" fmla="*/ 6 w 54"/>
                <a:gd name="T71" fmla="*/ 19 h 35"/>
                <a:gd name="T72" fmla="*/ 6 w 54"/>
                <a:gd name="T73" fmla="*/ 21 h 35"/>
                <a:gd name="T74" fmla="*/ 8 w 54"/>
                <a:gd name="T75" fmla="*/ 24 h 35"/>
                <a:gd name="T76" fmla="*/ 10 w 54"/>
                <a:gd name="T77" fmla="*/ 25 h 35"/>
                <a:gd name="T78" fmla="*/ 13 w 54"/>
                <a:gd name="T79" fmla="*/ 26 h 35"/>
                <a:gd name="T80" fmla="*/ 17 w 54"/>
                <a:gd name="T81" fmla="*/ 28 h 35"/>
                <a:gd name="T82" fmla="*/ 22 w 54"/>
                <a:gd name="T83" fmla="*/ 29 h 35"/>
                <a:gd name="T84" fmla="*/ 27 w 54"/>
                <a:gd name="T85" fmla="*/ 29 h 35"/>
                <a:gd name="T86" fmla="*/ 35 w 54"/>
                <a:gd name="T87" fmla="*/ 28 h 35"/>
                <a:gd name="T88" fmla="*/ 40 w 54"/>
                <a:gd name="T89" fmla="*/ 28 h 35"/>
                <a:gd name="T90" fmla="*/ 44 w 54"/>
                <a:gd name="T91" fmla="*/ 25 h 35"/>
                <a:gd name="T92" fmla="*/ 46 w 54"/>
                <a:gd name="T93" fmla="*/ 24 h 35"/>
                <a:gd name="T94" fmla="*/ 48 w 54"/>
                <a:gd name="T95" fmla="*/ 21 h 35"/>
                <a:gd name="T96" fmla="*/ 49 w 54"/>
                <a:gd name="T97" fmla="*/ 19 h 35"/>
                <a:gd name="T98" fmla="*/ 48 w 54"/>
                <a:gd name="T99" fmla="*/ 15 h 35"/>
                <a:gd name="T100" fmla="*/ 46 w 54"/>
                <a:gd name="T101" fmla="*/ 12 h 35"/>
                <a:gd name="T102" fmla="*/ 45 w 54"/>
                <a:gd name="T103" fmla="*/ 11 h 35"/>
                <a:gd name="T104" fmla="*/ 41 w 54"/>
                <a:gd name="T105" fmla="*/ 8 h 35"/>
                <a:gd name="T106" fmla="*/ 35 w 54"/>
                <a:gd name="T107" fmla="*/ 8 h 35"/>
                <a:gd name="T108" fmla="*/ 27 w 54"/>
                <a:gd name="T10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4" h="35">
                  <a:moveTo>
                    <a:pt x="27" y="0"/>
                  </a:moveTo>
                  <a:lnTo>
                    <a:pt x="33" y="0"/>
                  </a:lnTo>
                  <a:lnTo>
                    <a:pt x="39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2" y="8"/>
                  </a:lnTo>
                  <a:lnTo>
                    <a:pt x="54" y="12"/>
                  </a:lnTo>
                  <a:lnTo>
                    <a:pt x="54" y="19"/>
                  </a:lnTo>
                  <a:lnTo>
                    <a:pt x="54" y="22"/>
                  </a:lnTo>
                  <a:lnTo>
                    <a:pt x="53" y="26"/>
                  </a:lnTo>
                  <a:lnTo>
                    <a:pt x="50" y="29"/>
                  </a:lnTo>
                  <a:lnTo>
                    <a:pt x="48" y="32"/>
                  </a:lnTo>
                  <a:lnTo>
                    <a:pt x="44" y="33"/>
                  </a:lnTo>
                  <a:lnTo>
                    <a:pt x="40" y="34"/>
                  </a:lnTo>
                  <a:lnTo>
                    <a:pt x="35" y="35"/>
                  </a:lnTo>
                  <a:lnTo>
                    <a:pt x="27" y="35"/>
                  </a:lnTo>
                  <a:lnTo>
                    <a:pt x="22" y="35"/>
                  </a:lnTo>
                  <a:lnTo>
                    <a:pt x="17" y="35"/>
                  </a:lnTo>
                  <a:lnTo>
                    <a:pt x="11" y="34"/>
                  </a:lnTo>
                  <a:lnTo>
                    <a:pt x="6" y="32"/>
                  </a:lnTo>
                  <a:lnTo>
                    <a:pt x="2" y="28"/>
                  </a:lnTo>
                  <a:lnTo>
                    <a:pt x="1" y="24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2" y="9"/>
                  </a:lnTo>
                  <a:lnTo>
                    <a:pt x="5" y="6"/>
                  </a:lnTo>
                  <a:lnTo>
                    <a:pt x="14" y="2"/>
                  </a:lnTo>
                  <a:lnTo>
                    <a:pt x="27" y="0"/>
                  </a:lnTo>
                  <a:close/>
                  <a:moveTo>
                    <a:pt x="27" y="7"/>
                  </a:moveTo>
                  <a:lnTo>
                    <a:pt x="22" y="8"/>
                  </a:lnTo>
                  <a:lnTo>
                    <a:pt x="17" y="8"/>
                  </a:lnTo>
                  <a:lnTo>
                    <a:pt x="13" y="9"/>
                  </a:lnTo>
                  <a:lnTo>
                    <a:pt x="10" y="11"/>
                  </a:lnTo>
                  <a:lnTo>
                    <a:pt x="8" y="12"/>
                  </a:lnTo>
                  <a:lnTo>
                    <a:pt x="6" y="15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8" y="24"/>
                  </a:lnTo>
                  <a:lnTo>
                    <a:pt x="10" y="25"/>
                  </a:lnTo>
                  <a:lnTo>
                    <a:pt x="13" y="26"/>
                  </a:lnTo>
                  <a:lnTo>
                    <a:pt x="17" y="28"/>
                  </a:lnTo>
                  <a:lnTo>
                    <a:pt x="22" y="29"/>
                  </a:lnTo>
                  <a:lnTo>
                    <a:pt x="27" y="29"/>
                  </a:lnTo>
                  <a:lnTo>
                    <a:pt x="35" y="28"/>
                  </a:lnTo>
                  <a:lnTo>
                    <a:pt x="40" y="28"/>
                  </a:lnTo>
                  <a:lnTo>
                    <a:pt x="44" y="25"/>
                  </a:lnTo>
                  <a:lnTo>
                    <a:pt x="46" y="24"/>
                  </a:lnTo>
                  <a:lnTo>
                    <a:pt x="48" y="21"/>
                  </a:lnTo>
                  <a:lnTo>
                    <a:pt x="49" y="19"/>
                  </a:lnTo>
                  <a:lnTo>
                    <a:pt x="48" y="15"/>
                  </a:lnTo>
                  <a:lnTo>
                    <a:pt x="46" y="12"/>
                  </a:lnTo>
                  <a:lnTo>
                    <a:pt x="45" y="11"/>
                  </a:lnTo>
                  <a:lnTo>
                    <a:pt x="41" y="8"/>
                  </a:lnTo>
                  <a:lnTo>
                    <a:pt x="35" y="8"/>
                  </a:lnTo>
                  <a:lnTo>
                    <a:pt x="27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9" name="Rectangle 183"/>
            <p:cNvSpPr>
              <a:spLocks noChangeAspect="1" noChangeArrowheads="1"/>
            </p:cNvSpPr>
            <p:nvPr/>
          </p:nvSpPr>
          <p:spPr bwMode="auto">
            <a:xfrm rot="16200000">
              <a:off x="2486" y="1915"/>
              <a:ext cx="6" cy="6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0" name="Freeform 184"/>
            <p:cNvSpPr>
              <a:spLocks noChangeAspect="1"/>
            </p:cNvSpPr>
            <p:nvPr/>
          </p:nvSpPr>
          <p:spPr bwMode="auto">
            <a:xfrm rot="16200000">
              <a:off x="2291" y="1929"/>
              <a:ext cx="80" cy="31"/>
            </a:xfrm>
            <a:custGeom>
              <a:avLst/>
              <a:gdLst>
                <a:gd name="T0" fmla="*/ 0 w 54"/>
                <a:gd name="T1" fmla="*/ 21 h 21"/>
                <a:gd name="T2" fmla="*/ 0 w 54"/>
                <a:gd name="T3" fmla="*/ 13 h 21"/>
                <a:gd name="T4" fmla="*/ 43 w 54"/>
                <a:gd name="T5" fmla="*/ 13 h 21"/>
                <a:gd name="T6" fmla="*/ 40 w 54"/>
                <a:gd name="T7" fmla="*/ 10 h 21"/>
                <a:gd name="T8" fmla="*/ 38 w 54"/>
                <a:gd name="T9" fmla="*/ 8 h 21"/>
                <a:gd name="T10" fmla="*/ 35 w 54"/>
                <a:gd name="T11" fmla="*/ 4 h 21"/>
                <a:gd name="T12" fmla="*/ 34 w 54"/>
                <a:gd name="T13" fmla="*/ 0 h 21"/>
                <a:gd name="T14" fmla="*/ 40 w 54"/>
                <a:gd name="T15" fmla="*/ 0 h 21"/>
                <a:gd name="T16" fmla="*/ 44 w 54"/>
                <a:gd name="T17" fmla="*/ 5 h 21"/>
                <a:gd name="T18" fmla="*/ 47 w 54"/>
                <a:gd name="T19" fmla="*/ 10 h 21"/>
                <a:gd name="T20" fmla="*/ 50 w 54"/>
                <a:gd name="T21" fmla="*/ 13 h 21"/>
                <a:gd name="T22" fmla="*/ 54 w 54"/>
                <a:gd name="T23" fmla="*/ 15 h 21"/>
                <a:gd name="T24" fmla="*/ 54 w 54"/>
                <a:gd name="T25" fmla="*/ 21 h 21"/>
                <a:gd name="T26" fmla="*/ 0 w 54"/>
                <a:gd name="T2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" h="21">
                  <a:moveTo>
                    <a:pt x="0" y="21"/>
                  </a:moveTo>
                  <a:lnTo>
                    <a:pt x="0" y="13"/>
                  </a:lnTo>
                  <a:lnTo>
                    <a:pt x="43" y="13"/>
                  </a:lnTo>
                  <a:lnTo>
                    <a:pt x="40" y="10"/>
                  </a:lnTo>
                  <a:lnTo>
                    <a:pt x="38" y="8"/>
                  </a:lnTo>
                  <a:lnTo>
                    <a:pt x="35" y="4"/>
                  </a:lnTo>
                  <a:lnTo>
                    <a:pt x="34" y="0"/>
                  </a:lnTo>
                  <a:lnTo>
                    <a:pt x="40" y="0"/>
                  </a:lnTo>
                  <a:lnTo>
                    <a:pt x="44" y="5"/>
                  </a:lnTo>
                  <a:lnTo>
                    <a:pt x="47" y="10"/>
                  </a:lnTo>
                  <a:lnTo>
                    <a:pt x="50" y="13"/>
                  </a:lnTo>
                  <a:lnTo>
                    <a:pt x="54" y="15"/>
                  </a:lnTo>
                  <a:lnTo>
                    <a:pt x="54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1" name="Freeform 185"/>
            <p:cNvSpPr>
              <a:spLocks noChangeAspect="1"/>
            </p:cNvSpPr>
            <p:nvPr/>
          </p:nvSpPr>
          <p:spPr bwMode="auto">
            <a:xfrm rot="16200000">
              <a:off x="2354" y="1918"/>
              <a:ext cx="80" cy="54"/>
            </a:xfrm>
            <a:custGeom>
              <a:avLst/>
              <a:gdLst>
                <a:gd name="T0" fmla="*/ 6 w 54"/>
                <a:gd name="T1" fmla="*/ 36 h 36"/>
                <a:gd name="T2" fmla="*/ 0 w 54"/>
                <a:gd name="T3" fmla="*/ 36 h 36"/>
                <a:gd name="T4" fmla="*/ 0 w 54"/>
                <a:gd name="T5" fmla="*/ 0 h 36"/>
                <a:gd name="T6" fmla="*/ 5 w 54"/>
                <a:gd name="T7" fmla="*/ 1 h 36"/>
                <a:gd name="T8" fmla="*/ 9 w 54"/>
                <a:gd name="T9" fmla="*/ 3 h 36"/>
                <a:gd name="T10" fmla="*/ 12 w 54"/>
                <a:gd name="T11" fmla="*/ 5 h 36"/>
                <a:gd name="T12" fmla="*/ 16 w 54"/>
                <a:gd name="T13" fmla="*/ 9 h 36"/>
                <a:gd name="T14" fmla="*/ 21 w 54"/>
                <a:gd name="T15" fmla="*/ 13 h 36"/>
                <a:gd name="T16" fmla="*/ 25 w 54"/>
                <a:gd name="T17" fmla="*/ 18 h 36"/>
                <a:gd name="T18" fmla="*/ 28 w 54"/>
                <a:gd name="T19" fmla="*/ 22 h 36"/>
                <a:gd name="T20" fmla="*/ 31 w 54"/>
                <a:gd name="T21" fmla="*/ 25 h 36"/>
                <a:gd name="T22" fmla="*/ 35 w 54"/>
                <a:gd name="T23" fmla="*/ 27 h 36"/>
                <a:gd name="T24" fmla="*/ 39 w 54"/>
                <a:gd name="T25" fmla="*/ 29 h 36"/>
                <a:gd name="T26" fmla="*/ 43 w 54"/>
                <a:gd name="T27" fmla="*/ 27 h 36"/>
                <a:gd name="T28" fmla="*/ 45 w 54"/>
                <a:gd name="T29" fmla="*/ 25 h 36"/>
                <a:gd name="T30" fmla="*/ 47 w 54"/>
                <a:gd name="T31" fmla="*/ 22 h 36"/>
                <a:gd name="T32" fmla="*/ 48 w 54"/>
                <a:gd name="T33" fmla="*/ 18 h 36"/>
                <a:gd name="T34" fmla="*/ 47 w 54"/>
                <a:gd name="T35" fmla="*/ 14 h 36"/>
                <a:gd name="T36" fmla="*/ 45 w 54"/>
                <a:gd name="T37" fmla="*/ 12 h 36"/>
                <a:gd name="T38" fmla="*/ 43 w 54"/>
                <a:gd name="T39" fmla="*/ 9 h 36"/>
                <a:gd name="T40" fmla="*/ 39 w 54"/>
                <a:gd name="T41" fmla="*/ 8 h 36"/>
                <a:gd name="T42" fmla="*/ 39 w 54"/>
                <a:gd name="T43" fmla="*/ 1 h 36"/>
                <a:gd name="T44" fmla="*/ 44 w 54"/>
                <a:gd name="T45" fmla="*/ 3 h 36"/>
                <a:gd name="T46" fmla="*/ 48 w 54"/>
                <a:gd name="T47" fmla="*/ 4 h 36"/>
                <a:gd name="T48" fmla="*/ 50 w 54"/>
                <a:gd name="T49" fmla="*/ 7 h 36"/>
                <a:gd name="T50" fmla="*/ 52 w 54"/>
                <a:gd name="T51" fmla="*/ 10 h 36"/>
                <a:gd name="T52" fmla="*/ 53 w 54"/>
                <a:gd name="T53" fmla="*/ 14 h 36"/>
                <a:gd name="T54" fmla="*/ 54 w 54"/>
                <a:gd name="T55" fmla="*/ 18 h 36"/>
                <a:gd name="T56" fmla="*/ 53 w 54"/>
                <a:gd name="T57" fmla="*/ 23 h 36"/>
                <a:gd name="T58" fmla="*/ 52 w 54"/>
                <a:gd name="T59" fmla="*/ 27 h 36"/>
                <a:gd name="T60" fmla="*/ 49 w 54"/>
                <a:gd name="T61" fmla="*/ 31 h 36"/>
                <a:gd name="T62" fmla="*/ 47 w 54"/>
                <a:gd name="T63" fmla="*/ 33 h 36"/>
                <a:gd name="T64" fmla="*/ 43 w 54"/>
                <a:gd name="T65" fmla="*/ 35 h 36"/>
                <a:gd name="T66" fmla="*/ 39 w 54"/>
                <a:gd name="T67" fmla="*/ 35 h 36"/>
                <a:gd name="T68" fmla="*/ 36 w 54"/>
                <a:gd name="T69" fmla="*/ 35 h 36"/>
                <a:gd name="T70" fmla="*/ 32 w 54"/>
                <a:gd name="T71" fmla="*/ 34 h 36"/>
                <a:gd name="T72" fmla="*/ 30 w 54"/>
                <a:gd name="T73" fmla="*/ 33 h 36"/>
                <a:gd name="T74" fmla="*/ 26 w 54"/>
                <a:gd name="T75" fmla="*/ 30 h 36"/>
                <a:gd name="T76" fmla="*/ 23 w 54"/>
                <a:gd name="T77" fmla="*/ 27 h 36"/>
                <a:gd name="T78" fmla="*/ 21 w 54"/>
                <a:gd name="T79" fmla="*/ 25 h 36"/>
                <a:gd name="T80" fmla="*/ 17 w 54"/>
                <a:gd name="T81" fmla="*/ 20 h 36"/>
                <a:gd name="T82" fmla="*/ 14 w 54"/>
                <a:gd name="T83" fmla="*/ 17 h 36"/>
                <a:gd name="T84" fmla="*/ 12 w 54"/>
                <a:gd name="T85" fmla="*/ 14 h 36"/>
                <a:gd name="T86" fmla="*/ 10 w 54"/>
                <a:gd name="T87" fmla="*/ 13 h 36"/>
                <a:gd name="T88" fmla="*/ 6 w 54"/>
                <a:gd name="T89" fmla="*/ 9 h 36"/>
                <a:gd name="T90" fmla="*/ 6 w 54"/>
                <a:gd name="T9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4" h="36">
                  <a:moveTo>
                    <a:pt x="6" y="36"/>
                  </a:moveTo>
                  <a:lnTo>
                    <a:pt x="0" y="36"/>
                  </a:lnTo>
                  <a:lnTo>
                    <a:pt x="0" y="0"/>
                  </a:lnTo>
                  <a:lnTo>
                    <a:pt x="5" y="1"/>
                  </a:lnTo>
                  <a:lnTo>
                    <a:pt x="9" y="3"/>
                  </a:lnTo>
                  <a:lnTo>
                    <a:pt x="12" y="5"/>
                  </a:lnTo>
                  <a:lnTo>
                    <a:pt x="16" y="9"/>
                  </a:lnTo>
                  <a:lnTo>
                    <a:pt x="21" y="13"/>
                  </a:lnTo>
                  <a:lnTo>
                    <a:pt x="25" y="18"/>
                  </a:lnTo>
                  <a:lnTo>
                    <a:pt x="28" y="22"/>
                  </a:lnTo>
                  <a:lnTo>
                    <a:pt x="31" y="25"/>
                  </a:lnTo>
                  <a:lnTo>
                    <a:pt x="35" y="27"/>
                  </a:lnTo>
                  <a:lnTo>
                    <a:pt x="39" y="29"/>
                  </a:lnTo>
                  <a:lnTo>
                    <a:pt x="43" y="27"/>
                  </a:lnTo>
                  <a:lnTo>
                    <a:pt x="45" y="25"/>
                  </a:lnTo>
                  <a:lnTo>
                    <a:pt x="47" y="22"/>
                  </a:lnTo>
                  <a:lnTo>
                    <a:pt x="48" y="18"/>
                  </a:lnTo>
                  <a:lnTo>
                    <a:pt x="47" y="14"/>
                  </a:lnTo>
                  <a:lnTo>
                    <a:pt x="45" y="12"/>
                  </a:lnTo>
                  <a:lnTo>
                    <a:pt x="43" y="9"/>
                  </a:lnTo>
                  <a:lnTo>
                    <a:pt x="39" y="8"/>
                  </a:lnTo>
                  <a:lnTo>
                    <a:pt x="39" y="1"/>
                  </a:lnTo>
                  <a:lnTo>
                    <a:pt x="44" y="3"/>
                  </a:lnTo>
                  <a:lnTo>
                    <a:pt x="48" y="4"/>
                  </a:lnTo>
                  <a:lnTo>
                    <a:pt x="50" y="7"/>
                  </a:lnTo>
                  <a:lnTo>
                    <a:pt x="52" y="10"/>
                  </a:lnTo>
                  <a:lnTo>
                    <a:pt x="53" y="14"/>
                  </a:lnTo>
                  <a:lnTo>
                    <a:pt x="54" y="18"/>
                  </a:lnTo>
                  <a:lnTo>
                    <a:pt x="53" y="23"/>
                  </a:lnTo>
                  <a:lnTo>
                    <a:pt x="52" y="27"/>
                  </a:lnTo>
                  <a:lnTo>
                    <a:pt x="49" y="31"/>
                  </a:lnTo>
                  <a:lnTo>
                    <a:pt x="47" y="33"/>
                  </a:lnTo>
                  <a:lnTo>
                    <a:pt x="43" y="35"/>
                  </a:lnTo>
                  <a:lnTo>
                    <a:pt x="39" y="35"/>
                  </a:lnTo>
                  <a:lnTo>
                    <a:pt x="36" y="35"/>
                  </a:lnTo>
                  <a:lnTo>
                    <a:pt x="32" y="34"/>
                  </a:lnTo>
                  <a:lnTo>
                    <a:pt x="30" y="33"/>
                  </a:lnTo>
                  <a:lnTo>
                    <a:pt x="26" y="30"/>
                  </a:lnTo>
                  <a:lnTo>
                    <a:pt x="23" y="27"/>
                  </a:lnTo>
                  <a:lnTo>
                    <a:pt x="21" y="25"/>
                  </a:lnTo>
                  <a:lnTo>
                    <a:pt x="17" y="20"/>
                  </a:lnTo>
                  <a:lnTo>
                    <a:pt x="14" y="17"/>
                  </a:lnTo>
                  <a:lnTo>
                    <a:pt x="12" y="14"/>
                  </a:lnTo>
                  <a:lnTo>
                    <a:pt x="10" y="13"/>
                  </a:lnTo>
                  <a:lnTo>
                    <a:pt x="6" y="9"/>
                  </a:lnTo>
                  <a:lnTo>
                    <a:pt x="6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2" name="Rectangle 186"/>
            <p:cNvSpPr>
              <a:spLocks noChangeAspect="1" noChangeArrowheads="1"/>
            </p:cNvSpPr>
            <p:nvPr/>
          </p:nvSpPr>
          <p:spPr bwMode="auto">
            <a:xfrm rot="16200000">
              <a:off x="2487" y="1806"/>
              <a:ext cx="4" cy="6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3" name="Freeform 187"/>
            <p:cNvSpPr>
              <a:spLocks noChangeAspect="1"/>
            </p:cNvSpPr>
            <p:nvPr/>
          </p:nvSpPr>
          <p:spPr bwMode="auto">
            <a:xfrm rot="16200000">
              <a:off x="2290" y="1824"/>
              <a:ext cx="82" cy="31"/>
            </a:xfrm>
            <a:custGeom>
              <a:avLst/>
              <a:gdLst>
                <a:gd name="T0" fmla="*/ 0 w 54"/>
                <a:gd name="T1" fmla="*/ 21 h 21"/>
                <a:gd name="T2" fmla="*/ 0 w 54"/>
                <a:gd name="T3" fmla="*/ 13 h 21"/>
                <a:gd name="T4" fmla="*/ 43 w 54"/>
                <a:gd name="T5" fmla="*/ 13 h 21"/>
                <a:gd name="T6" fmla="*/ 40 w 54"/>
                <a:gd name="T7" fmla="*/ 10 h 21"/>
                <a:gd name="T8" fmla="*/ 37 w 54"/>
                <a:gd name="T9" fmla="*/ 8 h 21"/>
                <a:gd name="T10" fmla="*/ 36 w 54"/>
                <a:gd name="T11" fmla="*/ 4 h 21"/>
                <a:gd name="T12" fmla="*/ 35 w 54"/>
                <a:gd name="T13" fmla="*/ 0 h 21"/>
                <a:gd name="T14" fmla="*/ 41 w 54"/>
                <a:gd name="T15" fmla="*/ 0 h 21"/>
                <a:gd name="T16" fmla="*/ 44 w 54"/>
                <a:gd name="T17" fmla="*/ 5 h 21"/>
                <a:gd name="T18" fmla="*/ 48 w 54"/>
                <a:gd name="T19" fmla="*/ 10 h 21"/>
                <a:gd name="T20" fmla="*/ 50 w 54"/>
                <a:gd name="T21" fmla="*/ 13 h 21"/>
                <a:gd name="T22" fmla="*/ 54 w 54"/>
                <a:gd name="T23" fmla="*/ 15 h 21"/>
                <a:gd name="T24" fmla="*/ 54 w 54"/>
                <a:gd name="T25" fmla="*/ 21 h 21"/>
                <a:gd name="T26" fmla="*/ 0 w 54"/>
                <a:gd name="T2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" h="21">
                  <a:moveTo>
                    <a:pt x="0" y="21"/>
                  </a:moveTo>
                  <a:lnTo>
                    <a:pt x="0" y="13"/>
                  </a:lnTo>
                  <a:lnTo>
                    <a:pt x="43" y="13"/>
                  </a:lnTo>
                  <a:lnTo>
                    <a:pt x="40" y="10"/>
                  </a:lnTo>
                  <a:lnTo>
                    <a:pt x="37" y="8"/>
                  </a:lnTo>
                  <a:lnTo>
                    <a:pt x="36" y="4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4" y="5"/>
                  </a:lnTo>
                  <a:lnTo>
                    <a:pt x="48" y="10"/>
                  </a:lnTo>
                  <a:lnTo>
                    <a:pt x="50" y="13"/>
                  </a:lnTo>
                  <a:lnTo>
                    <a:pt x="54" y="15"/>
                  </a:lnTo>
                  <a:lnTo>
                    <a:pt x="54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4" name="Freeform 188"/>
            <p:cNvSpPr>
              <a:spLocks noChangeAspect="1" noEditPoints="1"/>
            </p:cNvSpPr>
            <p:nvPr/>
          </p:nvSpPr>
          <p:spPr bwMode="auto">
            <a:xfrm rot="16200000">
              <a:off x="2353" y="1812"/>
              <a:ext cx="82" cy="55"/>
            </a:xfrm>
            <a:custGeom>
              <a:avLst/>
              <a:gdLst>
                <a:gd name="T0" fmla="*/ 0 w 54"/>
                <a:gd name="T1" fmla="*/ 24 h 37"/>
                <a:gd name="T2" fmla="*/ 13 w 54"/>
                <a:gd name="T3" fmla="*/ 24 h 37"/>
                <a:gd name="T4" fmla="*/ 13 w 54"/>
                <a:gd name="T5" fmla="*/ 0 h 37"/>
                <a:gd name="T6" fmla="*/ 21 w 54"/>
                <a:gd name="T7" fmla="*/ 0 h 37"/>
                <a:gd name="T8" fmla="*/ 54 w 54"/>
                <a:gd name="T9" fmla="*/ 26 h 37"/>
                <a:gd name="T10" fmla="*/ 54 w 54"/>
                <a:gd name="T11" fmla="*/ 31 h 37"/>
                <a:gd name="T12" fmla="*/ 21 w 54"/>
                <a:gd name="T13" fmla="*/ 31 h 37"/>
                <a:gd name="T14" fmla="*/ 21 w 54"/>
                <a:gd name="T15" fmla="*/ 37 h 37"/>
                <a:gd name="T16" fmla="*/ 13 w 54"/>
                <a:gd name="T17" fmla="*/ 37 h 37"/>
                <a:gd name="T18" fmla="*/ 13 w 54"/>
                <a:gd name="T19" fmla="*/ 31 h 37"/>
                <a:gd name="T20" fmla="*/ 0 w 54"/>
                <a:gd name="T21" fmla="*/ 31 h 37"/>
                <a:gd name="T22" fmla="*/ 0 w 54"/>
                <a:gd name="T23" fmla="*/ 24 h 37"/>
                <a:gd name="T24" fmla="*/ 21 w 54"/>
                <a:gd name="T25" fmla="*/ 24 h 37"/>
                <a:gd name="T26" fmla="*/ 40 w 54"/>
                <a:gd name="T27" fmla="*/ 24 h 37"/>
                <a:gd name="T28" fmla="*/ 21 w 54"/>
                <a:gd name="T29" fmla="*/ 9 h 37"/>
                <a:gd name="T30" fmla="*/ 21 w 54"/>
                <a:gd name="T31" fmla="*/ 2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37">
                  <a:moveTo>
                    <a:pt x="0" y="24"/>
                  </a:moveTo>
                  <a:lnTo>
                    <a:pt x="13" y="24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54" y="26"/>
                  </a:lnTo>
                  <a:lnTo>
                    <a:pt x="54" y="31"/>
                  </a:lnTo>
                  <a:lnTo>
                    <a:pt x="21" y="31"/>
                  </a:lnTo>
                  <a:lnTo>
                    <a:pt x="21" y="37"/>
                  </a:lnTo>
                  <a:lnTo>
                    <a:pt x="13" y="37"/>
                  </a:lnTo>
                  <a:lnTo>
                    <a:pt x="13" y="31"/>
                  </a:lnTo>
                  <a:lnTo>
                    <a:pt x="0" y="31"/>
                  </a:lnTo>
                  <a:lnTo>
                    <a:pt x="0" y="24"/>
                  </a:lnTo>
                  <a:close/>
                  <a:moveTo>
                    <a:pt x="21" y="24"/>
                  </a:moveTo>
                  <a:lnTo>
                    <a:pt x="40" y="24"/>
                  </a:lnTo>
                  <a:lnTo>
                    <a:pt x="21" y="9"/>
                  </a:lnTo>
                  <a:lnTo>
                    <a:pt x="21" y="2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5" name="Rectangle 189"/>
            <p:cNvSpPr>
              <a:spLocks noChangeAspect="1" noChangeArrowheads="1"/>
            </p:cNvSpPr>
            <p:nvPr/>
          </p:nvSpPr>
          <p:spPr bwMode="auto">
            <a:xfrm rot="16200000">
              <a:off x="2470" y="2591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6" name="Rectangle 190"/>
            <p:cNvSpPr>
              <a:spLocks noChangeAspect="1" noChangeArrowheads="1"/>
            </p:cNvSpPr>
            <p:nvPr/>
          </p:nvSpPr>
          <p:spPr bwMode="auto">
            <a:xfrm rot="16200000">
              <a:off x="2470" y="2537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7" name="Rectangle 191"/>
            <p:cNvSpPr>
              <a:spLocks noChangeAspect="1" noChangeArrowheads="1"/>
            </p:cNvSpPr>
            <p:nvPr/>
          </p:nvSpPr>
          <p:spPr bwMode="auto">
            <a:xfrm rot="16200000">
              <a:off x="2470" y="2511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8" name="Rectangle 192"/>
            <p:cNvSpPr>
              <a:spLocks noChangeAspect="1" noChangeArrowheads="1"/>
            </p:cNvSpPr>
            <p:nvPr/>
          </p:nvSpPr>
          <p:spPr bwMode="auto">
            <a:xfrm rot="16200000">
              <a:off x="2470" y="2485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9" name="Rectangle 193"/>
            <p:cNvSpPr>
              <a:spLocks noChangeAspect="1" noChangeArrowheads="1"/>
            </p:cNvSpPr>
            <p:nvPr/>
          </p:nvSpPr>
          <p:spPr bwMode="auto">
            <a:xfrm rot="16200000">
              <a:off x="2470" y="2431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0" name="Rectangle 194"/>
            <p:cNvSpPr>
              <a:spLocks noChangeAspect="1" noChangeArrowheads="1"/>
            </p:cNvSpPr>
            <p:nvPr/>
          </p:nvSpPr>
          <p:spPr bwMode="auto">
            <a:xfrm rot="16200000">
              <a:off x="2470" y="2405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1" name="Rectangle 195"/>
            <p:cNvSpPr>
              <a:spLocks noChangeAspect="1" noChangeArrowheads="1"/>
            </p:cNvSpPr>
            <p:nvPr/>
          </p:nvSpPr>
          <p:spPr bwMode="auto">
            <a:xfrm rot="16200000">
              <a:off x="2470" y="2379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2" name="Rectangle 196"/>
            <p:cNvSpPr>
              <a:spLocks noChangeAspect="1" noChangeArrowheads="1"/>
            </p:cNvSpPr>
            <p:nvPr/>
          </p:nvSpPr>
          <p:spPr bwMode="auto">
            <a:xfrm rot="16200000">
              <a:off x="2470" y="2327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3" name="Rectangle 197"/>
            <p:cNvSpPr>
              <a:spLocks noChangeAspect="1" noChangeArrowheads="1"/>
            </p:cNvSpPr>
            <p:nvPr/>
          </p:nvSpPr>
          <p:spPr bwMode="auto">
            <a:xfrm rot="16200000">
              <a:off x="2470" y="2299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4" name="Rectangle 198"/>
            <p:cNvSpPr>
              <a:spLocks noChangeAspect="1" noChangeArrowheads="1"/>
            </p:cNvSpPr>
            <p:nvPr/>
          </p:nvSpPr>
          <p:spPr bwMode="auto">
            <a:xfrm rot="16200000">
              <a:off x="2470" y="2273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5" name="Rectangle 199"/>
            <p:cNvSpPr>
              <a:spLocks noChangeAspect="1" noChangeArrowheads="1"/>
            </p:cNvSpPr>
            <p:nvPr/>
          </p:nvSpPr>
          <p:spPr bwMode="auto">
            <a:xfrm rot="16200000">
              <a:off x="2470" y="2221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6" name="Rectangle 200"/>
            <p:cNvSpPr>
              <a:spLocks noChangeAspect="1" noChangeArrowheads="1"/>
            </p:cNvSpPr>
            <p:nvPr/>
          </p:nvSpPr>
          <p:spPr bwMode="auto">
            <a:xfrm rot="16200000">
              <a:off x="2470" y="2195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7" name="Rectangle 201"/>
            <p:cNvSpPr>
              <a:spLocks noChangeAspect="1" noChangeArrowheads="1"/>
            </p:cNvSpPr>
            <p:nvPr/>
          </p:nvSpPr>
          <p:spPr bwMode="auto">
            <a:xfrm rot="16200000">
              <a:off x="2470" y="2167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8" name="Rectangle 202"/>
            <p:cNvSpPr>
              <a:spLocks noChangeAspect="1" noChangeArrowheads="1"/>
            </p:cNvSpPr>
            <p:nvPr/>
          </p:nvSpPr>
          <p:spPr bwMode="auto">
            <a:xfrm rot="16200000">
              <a:off x="2470" y="2115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9" name="Rectangle 203"/>
            <p:cNvSpPr>
              <a:spLocks noChangeAspect="1" noChangeArrowheads="1"/>
            </p:cNvSpPr>
            <p:nvPr/>
          </p:nvSpPr>
          <p:spPr bwMode="auto">
            <a:xfrm rot="16200000">
              <a:off x="2470" y="2089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0" name="Rectangle 204"/>
            <p:cNvSpPr>
              <a:spLocks noChangeAspect="1" noChangeArrowheads="1"/>
            </p:cNvSpPr>
            <p:nvPr/>
          </p:nvSpPr>
          <p:spPr bwMode="auto">
            <a:xfrm rot="16200000">
              <a:off x="2470" y="2063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1" name="Rectangle 205"/>
            <p:cNvSpPr>
              <a:spLocks noChangeAspect="1" noChangeArrowheads="1"/>
            </p:cNvSpPr>
            <p:nvPr/>
          </p:nvSpPr>
          <p:spPr bwMode="auto">
            <a:xfrm rot="16200000">
              <a:off x="2470" y="2009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2" name="Rectangle 206"/>
            <p:cNvSpPr>
              <a:spLocks noChangeAspect="1" noChangeArrowheads="1"/>
            </p:cNvSpPr>
            <p:nvPr/>
          </p:nvSpPr>
          <p:spPr bwMode="auto">
            <a:xfrm rot="16200000">
              <a:off x="2470" y="1983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3" name="Rectangle 207"/>
            <p:cNvSpPr>
              <a:spLocks noChangeAspect="1" noChangeArrowheads="1"/>
            </p:cNvSpPr>
            <p:nvPr/>
          </p:nvSpPr>
          <p:spPr bwMode="auto">
            <a:xfrm rot="16200000">
              <a:off x="2470" y="1957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4" name="Rectangle 208"/>
            <p:cNvSpPr>
              <a:spLocks noChangeAspect="1" noChangeArrowheads="1"/>
            </p:cNvSpPr>
            <p:nvPr/>
          </p:nvSpPr>
          <p:spPr bwMode="auto">
            <a:xfrm rot="16200000">
              <a:off x="2470" y="1903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5" name="Rectangle 209"/>
            <p:cNvSpPr>
              <a:spLocks noChangeAspect="1" noChangeArrowheads="1"/>
            </p:cNvSpPr>
            <p:nvPr/>
          </p:nvSpPr>
          <p:spPr bwMode="auto">
            <a:xfrm rot="16200000">
              <a:off x="2471" y="1874"/>
              <a:ext cx="4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" name="Rectangle 210"/>
            <p:cNvSpPr>
              <a:spLocks noChangeAspect="1" noChangeArrowheads="1"/>
            </p:cNvSpPr>
            <p:nvPr/>
          </p:nvSpPr>
          <p:spPr bwMode="auto">
            <a:xfrm rot="16200000">
              <a:off x="2470" y="1851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7" name="Rectangle 211"/>
            <p:cNvSpPr>
              <a:spLocks noChangeAspect="1" noChangeArrowheads="1"/>
            </p:cNvSpPr>
            <p:nvPr/>
          </p:nvSpPr>
          <p:spPr bwMode="auto">
            <a:xfrm rot="16200000">
              <a:off x="2470" y="1799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8" name="Rectangle 212"/>
            <p:cNvSpPr>
              <a:spLocks noChangeAspect="1" noChangeArrowheads="1"/>
            </p:cNvSpPr>
            <p:nvPr/>
          </p:nvSpPr>
          <p:spPr bwMode="auto">
            <a:xfrm rot="16200000">
              <a:off x="5485" y="2204"/>
              <a:ext cx="822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" name="Rectangle 213"/>
            <p:cNvSpPr>
              <a:spLocks noChangeAspect="1" noChangeArrowheads="1"/>
            </p:cNvSpPr>
            <p:nvPr/>
          </p:nvSpPr>
          <p:spPr bwMode="auto">
            <a:xfrm rot="16200000">
              <a:off x="5859" y="2546"/>
              <a:ext cx="6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" name="Rectangle 214"/>
            <p:cNvSpPr>
              <a:spLocks noChangeAspect="1" noChangeArrowheads="1"/>
            </p:cNvSpPr>
            <p:nvPr/>
          </p:nvSpPr>
          <p:spPr bwMode="auto">
            <a:xfrm rot="16200000">
              <a:off x="5859" y="2442"/>
              <a:ext cx="6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" name="Rectangle 215"/>
            <p:cNvSpPr>
              <a:spLocks noChangeAspect="1" noChangeArrowheads="1"/>
            </p:cNvSpPr>
            <p:nvPr/>
          </p:nvSpPr>
          <p:spPr bwMode="auto">
            <a:xfrm rot="16200000">
              <a:off x="5859" y="2336"/>
              <a:ext cx="6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" name="Rectangle 216"/>
            <p:cNvSpPr>
              <a:spLocks noChangeAspect="1" noChangeArrowheads="1"/>
            </p:cNvSpPr>
            <p:nvPr/>
          </p:nvSpPr>
          <p:spPr bwMode="auto">
            <a:xfrm rot="16200000">
              <a:off x="5859" y="2230"/>
              <a:ext cx="6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" name="Rectangle 217"/>
            <p:cNvSpPr>
              <a:spLocks noChangeAspect="1" noChangeArrowheads="1"/>
            </p:cNvSpPr>
            <p:nvPr/>
          </p:nvSpPr>
          <p:spPr bwMode="auto">
            <a:xfrm rot="16200000">
              <a:off x="5859" y="2124"/>
              <a:ext cx="6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" name="Rectangle 218"/>
            <p:cNvSpPr>
              <a:spLocks noChangeAspect="1" noChangeArrowheads="1"/>
            </p:cNvSpPr>
            <p:nvPr/>
          </p:nvSpPr>
          <p:spPr bwMode="auto">
            <a:xfrm rot="16200000">
              <a:off x="5859" y="2018"/>
              <a:ext cx="6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5" name="Rectangle 219"/>
            <p:cNvSpPr>
              <a:spLocks noChangeAspect="1" noChangeArrowheads="1"/>
            </p:cNvSpPr>
            <p:nvPr/>
          </p:nvSpPr>
          <p:spPr bwMode="auto">
            <a:xfrm rot="16200000">
              <a:off x="5859" y="1914"/>
              <a:ext cx="6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6" name="Rectangle 220"/>
            <p:cNvSpPr>
              <a:spLocks noChangeAspect="1" noChangeArrowheads="1"/>
            </p:cNvSpPr>
            <p:nvPr/>
          </p:nvSpPr>
          <p:spPr bwMode="auto">
            <a:xfrm rot="16200000">
              <a:off x="5860" y="1805"/>
              <a:ext cx="4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7" name="Rectangle 221"/>
            <p:cNvSpPr>
              <a:spLocks noChangeAspect="1" noChangeArrowheads="1"/>
            </p:cNvSpPr>
            <p:nvPr/>
          </p:nvSpPr>
          <p:spPr bwMode="auto">
            <a:xfrm rot="16200000">
              <a:off x="5875" y="2591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8" name="Rectangle 222"/>
            <p:cNvSpPr>
              <a:spLocks noChangeAspect="1" noChangeArrowheads="1"/>
            </p:cNvSpPr>
            <p:nvPr/>
          </p:nvSpPr>
          <p:spPr bwMode="auto">
            <a:xfrm rot="16200000">
              <a:off x="5875" y="2537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9" name="Rectangle 223"/>
            <p:cNvSpPr>
              <a:spLocks noChangeAspect="1" noChangeArrowheads="1"/>
            </p:cNvSpPr>
            <p:nvPr/>
          </p:nvSpPr>
          <p:spPr bwMode="auto">
            <a:xfrm rot="16200000">
              <a:off x="5875" y="2511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0" name="Rectangle 224"/>
            <p:cNvSpPr>
              <a:spLocks noChangeAspect="1" noChangeArrowheads="1"/>
            </p:cNvSpPr>
            <p:nvPr/>
          </p:nvSpPr>
          <p:spPr bwMode="auto">
            <a:xfrm rot="16200000">
              <a:off x="5875" y="2485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" name="Rectangle 225"/>
            <p:cNvSpPr>
              <a:spLocks noChangeAspect="1" noChangeArrowheads="1"/>
            </p:cNvSpPr>
            <p:nvPr/>
          </p:nvSpPr>
          <p:spPr bwMode="auto">
            <a:xfrm rot="16200000">
              <a:off x="5875" y="2431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2" name="Rectangle 226"/>
            <p:cNvSpPr>
              <a:spLocks noChangeAspect="1" noChangeArrowheads="1"/>
            </p:cNvSpPr>
            <p:nvPr/>
          </p:nvSpPr>
          <p:spPr bwMode="auto">
            <a:xfrm rot="16200000">
              <a:off x="5875" y="2405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3" name="Rectangle 227"/>
            <p:cNvSpPr>
              <a:spLocks noChangeAspect="1" noChangeArrowheads="1"/>
            </p:cNvSpPr>
            <p:nvPr/>
          </p:nvSpPr>
          <p:spPr bwMode="auto">
            <a:xfrm rot="16200000">
              <a:off x="5875" y="2379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4" name="Rectangle 228"/>
            <p:cNvSpPr>
              <a:spLocks noChangeAspect="1" noChangeArrowheads="1"/>
            </p:cNvSpPr>
            <p:nvPr/>
          </p:nvSpPr>
          <p:spPr bwMode="auto">
            <a:xfrm rot="16200000">
              <a:off x="5875" y="2327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5" name="Rectangle 229"/>
            <p:cNvSpPr>
              <a:spLocks noChangeAspect="1" noChangeArrowheads="1"/>
            </p:cNvSpPr>
            <p:nvPr/>
          </p:nvSpPr>
          <p:spPr bwMode="auto">
            <a:xfrm rot="16200000">
              <a:off x="5875" y="2299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" name="Rectangle 230"/>
            <p:cNvSpPr>
              <a:spLocks noChangeAspect="1" noChangeArrowheads="1"/>
            </p:cNvSpPr>
            <p:nvPr/>
          </p:nvSpPr>
          <p:spPr bwMode="auto">
            <a:xfrm rot="16200000">
              <a:off x="5875" y="2273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7" name="Rectangle 231"/>
            <p:cNvSpPr>
              <a:spLocks noChangeAspect="1" noChangeArrowheads="1"/>
            </p:cNvSpPr>
            <p:nvPr/>
          </p:nvSpPr>
          <p:spPr bwMode="auto">
            <a:xfrm rot="16200000">
              <a:off x="5875" y="2221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8" name="Rectangle 232"/>
            <p:cNvSpPr>
              <a:spLocks noChangeAspect="1" noChangeArrowheads="1"/>
            </p:cNvSpPr>
            <p:nvPr/>
          </p:nvSpPr>
          <p:spPr bwMode="auto">
            <a:xfrm rot="16200000">
              <a:off x="5875" y="2195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9" name="Rectangle 233"/>
            <p:cNvSpPr>
              <a:spLocks noChangeAspect="1" noChangeArrowheads="1"/>
            </p:cNvSpPr>
            <p:nvPr/>
          </p:nvSpPr>
          <p:spPr bwMode="auto">
            <a:xfrm rot="16200000">
              <a:off x="5875" y="2167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0" name="Rectangle 234"/>
            <p:cNvSpPr>
              <a:spLocks noChangeAspect="1" noChangeArrowheads="1"/>
            </p:cNvSpPr>
            <p:nvPr/>
          </p:nvSpPr>
          <p:spPr bwMode="auto">
            <a:xfrm rot="16200000">
              <a:off x="5875" y="2115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1" name="Rectangle 235"/>
            <p:cNvSpPr>
              <a:spLocks noChangeAspect="1" noChangeArrowheads="1"/>
            </p:cNvSpPr>
            <p:nvPr/>
          </p:nvSpPr>
          <p:spPr bwMode="auto">
            <a:xfrm rot="16200000">
              <a:off x="5875" y="2089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2" name="Rectangle 236"/>
            <p:cNvSpPr>
              <a:spLocks noChangeAspect="1" noChangeArrowheads="1"/>
            </p:cNvSpPr>
            <p:nvPr/>
          </p:nvSpPr>
          <p:spPr bwMode="auto">
            <a:xfrm rot="16200000">
              <a:off x="5875" y="2063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3" name="Rectangle 237"/>
            <p:cNvSpPr>
              <a:spLocks noChangeAspect="1" noChangeArrowheads="1"/>
            </p:cNvSpPr>
            <p:nvPr/>
          </p:nvSpPr>
          <p:spPr bwMode="auto">
            <a:xfrm rot="16200000">
              <a:off x="5875" y="2009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4" name="Rectangle 238"/>
            <p:cNvSpPr>
              <a:spLocks noChangeAspect="1" noChangeArrowheads="1"/>
            </p:cNvSpPr>
            <p:nvPr/>
          </p:nvSpPr>
          <p:spPr bwMode="auto">
            <a:xfrm rot="16200000">
              <a:off x="5875" y="1983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5" name="Rectangle 239"/>
            <p:cNvSpPr>
              <a:spLocks noChangeAspect="1" noChangeArrowheads="1"/>
            </p:cNvSpPr>
            <p:nvPr/>
          </p:nvSpPr>
          <p:spPr bwMode="auto">
            <a:xfrm rot="16200000">
              <a:off x="5875" y="1957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6" name="Rectangle 240"/>
            <p:cNvSpPr>
              <a:spLocks noChangeAspect="1" noChangeArrowheads="1"/>
            </p:cNvSpPr>
            <p:nvPr/>
          </p:nvSpPr>
          <p:spPr bwMode="auto">
            <a:xfrm rot="16200000">
              <a:off x="5875" y="1903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7" name="Rectangle 241"/>
            <p:cNvSpPr>
              <a:spLocks noChangeAspect="1" noChangeArrowheads="1"/>
            </p:cNvSpPr>
            <p:nvPr/>
          </p:nvSpPr>
          <p:spPr bwMode="auto">
            <a:xfrm rot="16200000">
              <a:off x="5876" y="1874"/>
              <a:ext cx="4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8" name="Rectangle 242"/>
            <p:cNvSpPr>
              <a:spLocks noChangeAspect="1" noChangeArrowheads="1"/>
            </p:cNvSpPr>
            <p:nvPr/>
          </p:nvSpPr>
          <p:spPr bwMode="auto">
            <a:xfrm rot="16200000">
              <a:off x="5875" y="1851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9" name="Rectangle 243"/>
            <p:cNvSpPr>
              <a:spLocks noChangeAspect="1" noChangeArrowheads="1"/>
            </p:cNvSpPr>
            <p:nvPr/>
          </p:nvSpPr>
          <p:spPr bwMode="auto">
            <a:xfrm rot="16200000">
              <a:off x="5875" y="1799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0" name="Freeform 244"/>
            <p:cNvSpPr>
              <a:spLocks noChangeAspect="1"/>
            </p:cNvSpPr>
            <p:nvPr/>
          </p:nvSpPr>
          <p:spPr bwMode="auto">
            <a:xfrm rot="16200000">
              <a:off x="3804" y="1367"/>
              <a:ext cx="750" cy="3314"/>
            </a:xfrm>
            <a:custGeom>
              <a:avLst/>
              <a:gdLst>
                <a:gd name="T0" fmla="*/ 0 w 499"/>
                <a:gd name="T1" fmla="*/ 3 h 2253"/>
                <a:gd name="T2" fmla="*/ 39 w 499"/>
                <a:gd name="T3" fmla="*/ 93 h 2253"/>
                <a:gd name="T4" fmla="*/ 109 w 499"/>
                <a:gd name="T5" fmla="*/ 184 h 2253"/>
                <a:gd name="T6" fmla="*/ 254 w 499"/>
                <a:gd name="T7" fmla="*/ 273 h 2253"/>
                <a:gd name="T8" fmla="*/ 253 w 499"/>
                <a:gd name="T9" fmla="*/ 273 h 2253"/>
                <a:gd name="T10" fmla="*/ 399 w 499"/>
                <a:gd name="T11" fmla="*/ 453 h 2253"/>
                <a:gd name="T12" fmla="*/ 399 w 499"/>
                <a:gd name="T13" fmla="*/ 452 h 2253"/>
                <a:gd name="T14" fmla="*/ 426 w 499"/>
                <a:gd name="T15" fmla="*/ 540 h 2253"/>
                <a:gd name="T16" fmla="*/ 471 w 499"/>
                <a:gd name="T17" fmla="*/ 632 h 2253"/>
                <a:gd name="T18" fmla="*/ 471 w 499"/>
                <a:gd name="T19" fmla="*/ 631 h 2253"/>
                <a:gd name="T20" fmla="*/ 465 w 499"/>
                <a:gd name="T21" fmla="*/ 811 h 2253"/>
                <a:gd name="T22" fmla="*/ 468 w 499"/>
                <a:gd name="T23" fmla="*/ 903 h 2253"/>
                <a:gd name="T24" fmla="*/ 495 w 499"/>
                <a:gd name="T25" fmla="*/ 991 h 2253"/>
                <a:gd name="T26" fmla="*/ 479 w 499"/>
                <a:gd name="T27" fmla="*/ 1081 h 2253"/>
                <a:gd name="T28" fmla="*/ 487 w 499"/>
                <a:gd name="T29" fmla="*/ 1171 h 2253"/>
                <a:gd name="T30" fmla="*/ 436 w 499"/>
                <a:gd name="T31" fmla="*/ 1259 h 2253"/>
                <a:gd name="T32" fmla="*/ 436 w 499"/>
                <a:gd name="T33" fmla="*/ 1262 h 2253"/>
                <a:gd name="T34" fmla="*/ 449 w 499"/>
                <a:gd name="T35" fmla="*/ 1351 h 2253"/>
                <a:gd name="T36" fmla="*/ 424 w 499"/>
                <a:gd name="T37" fmla="*/ 1441 h 2253"/>
                <a:gd name="T38" fmla="*/ 426 w 499"/>
                <a:gd name="T39" fmla="*/ 1621 h 2253"/>
                <a:gd name="T40" fmla="*/ 481 w 499"/>
                <a:gd name="T41" fmla="*/ 1714 h 2253"/>
                <a:gd name="T42" fmla="*/ 481 w 499"/>
                <a:gd name="T43" fmla="*/ 1710 h 2253"/>
                <a:gd name="T44" fmla="*/ 364 w 499"/>
                <a:gd name="T45" fmla="*/ 1889 h 2253"/>
                <a:gd name="T46" fmla="*/ 334 w 499"/>
                <a:gd name="T47" fmla="*/ 1981 h 2253"/>
                <a:gd name="T48" fmla="*/ 334 w 499"/>
                <a:gd name="T49" fmla="*/ 1980 h 2253"/>
                <a:gd name="T50" fmla="*/ 273 w 499"/>
                <a:gd name="T51" fmla="*/ 2070 h 2253"/>
                <a:gd name="T52" fmla="*/ 246 w 499"/>
                <a:gd name="T53" fmla="*/ 2161 h 2253"/>
                <a:gd name="T54" fmla="*/ 179 w 499"/>
                <a:gd name="T55" fmla="*/ 2249 h 2253"/>
                <a:gd name="T56" fmla="*/ 249 w 499"/>
                <a:gd name="T57" fmla="*/ 2164 h 2253"/>
                <a:gd name="T58" fmla="*/ 250 w 499"/>
                <a:gd name="T59" fmla="*/ 2162 h 2253"/>
                <a:gd name="T60" fmla="*/ 276 w 499"/>
                <a:gd name="T61" fmla="*/ 2070 h 2253"/>
                <a:gd name="T62" fmla="*/ 339 w 499"/>
                <a:gd name="T63" fmla="*/ 1984 h 2253"/>
                <a:gd name="T64" fmla="*/ 341 w 499"/>
                <a:gd name="T65" fmla="*/ 1982 h 2253"/>
                <a:gd name="T66" fmla="*/ 367 w 499"/>
                <a:gd name="T67" fmla="*/ 1890 h 2253"/>
                <a:gd name="T68" fmla="*/ 424 w 499"/>
                <a:gd name="T69" fmla="*/ 1803 h 2253"/>
                <a:gd name="T70" fmla="*/ 487 w 499"/>
                <a:gd name="T71" fmla="*/ 1711 h 2253"/>
                <a:gd name="T72" fmla="*/ 431 w 499"/>
                <a:gd name="T73" fmla="*/ 1619 h 2253"/>
                <a:gd name="T74" fmla="*/ 433 w 499"/>
                <a:gd name="T75" fmla="*/ 1621 h 2253"/>
                <a:gd name="T76" fmla="*/ 430 w 499"/>
                <a:gd name="T77" fmla="*/ 1441 h 2253"/>
                <a:gd name="T78" fmla="*/ 430 w 499"/>
                <a:gd name="T79" fmla="*/ 1442 h 2253"/>
                <a:gd name="T80" fmla="*/ 453 w 499"/>
                <a:gd name="T81" fmla="*/ 1351 h 2253"/>
                <a:gd name="T82" fmla="*/ 439 w 499"/>
                <a:gd name="T83" fmla="*/ 1261 h 2253"/>
                <a:gd name="T84" fmla="*/ 490 w 499"/>
                <a:gd name="T85" fmla="*/ 1173 h 2253"/>
                <a:gd name="T86" fmla="*/ 486 w 499"/>
                <a:gd name="T87" fmla="*/ 1081 h 2253"/>
                <a:gd name="T88" fmla="*/ 486 w 499"/>
                <a:gd name="T89" fmla="*/ 1082 h 2253"/>
                <a:gd name="T90" fmla="*/ 499 w 499"/>
                <a:gd name="T91" fmla="*/ 991 h 2253"/>
                <a:gd name="T92" fmla="*/ 470 w 499"/>
                <a:gd name="T93" fmla="*/ 902 h 2253"/>
                <a:gd name="T94" fmla="*/ 471 w 499"/>
                <a:gd name="T95" fmla="*/ 811 h 2253"/>
                <a:gd name="T96" fmla="*/ 464 w 499"/>
                <a:gd name="T97" fmla="*/ 722 h 2253"/>
                <a:gd name="T98" fmla="*/ 478 w 499"/>
                <a:gd name="T99" fmla="*/ 632 h 2253"/>
                <a:gd name="T100" fmla="*/ 477 w 499"/>
                <a:gd name="T101" fmla="*/ 630 h 2253"/>
                <a:gd name="T102" fmla="*/ 430 w 499"/>
                <a:gd name="T103" fmla="*/ 542 h 2253"/>
                <a:gd name="T104" fmla="*/ 405 w 499"/>
                <a:gd name="T105" fmla="*/ 451 h 2253"/>
                <a:gd name="T106" fmla="*/ 322 w 499"/>
                <a:gd name="T107" fmla="*/ 360 h 2253"/>
                <a:gd name="T108" fmla="*/ 258 w 499"/>
                <a:gd name="T109" fmla="*/ 268 h 2253"/>
                <a:gd name="T110" fmla="*/ 111 w 499"/>
                <a:gd name="T111" fmla="*/ 181 h 2253"/>
                <a:gd name="T112" fmla="*/ 45 w 499"/>
                <a:gd name="T113" fmla="*/ 91 h 2253"/>
                <a:gd name="T114" fmla="*/ 47 w 499"/>
                <a:gd name="T115" fmla="*/ 91 h 2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9" h="2253">
                  <a:moveTo>
                    <a:pt x="6" y="0"/>
                  </a:moveTo>
                  <a:lnTo>
                    <a:pt x="0" y="3"/>
                  </a:lnTo>
                  <a:lnTo>
                    <a:pt x="40" y="93"/>
                  </a:lnTo>
                  <a:lnTo>
                    <a:pt x="39" y="93"/>
                  </a:lnTo>
                  <a:lnTo>
                    <a:pt x="40" y="95"/>
                  </a:lnTo>
                  <a:lnTo>
                    <a:pt x="109" y="184"/>
                  </a:lnTo>
                  <a:lnTo>
                    <a:pt x="110" y="184"/>
                  </a:lnTo>
                  <a:lnTo>
                    <a:pt x="254" y="273"/>
                  </a:lnTo>
                  <a:lnTo>
                    <a:pt x="255" y="271"/>
                  </a:lnTo>
                  <a:lnTo>
                    <a:pt x="253" y="273"/>
                  </a:lnTo>
                  <a:lnTo>
                    <a:pt x="317" y="364"/>
                  </a:lnTo>
                  <a:lnTo>
                    <a:pt x="399" y="453"/>
                  </a:lnTo>
                  <a:lnTo>
                    <a:pt x="401" y="451"/>
                  </a:lnTo>
                  <a:lnTo>
                    <a:pt x="399" y="452"/>
                  </a:lnTo>
                  <a:lnTo>
                    <a:pt x="427" y="543"/>
                  </a:lnTo>
                  <a:lnTo>
                    <a:pt x="426" y="540"/>
                  </a:lnTo>
                  <a:lnTo>
                    <a:pt x="427" y="543"/>
                  </a:lnTo>
                  <a:lnTo>
                    <a:pt x="471" y="632"/>
                  </a:lnTo>
                  <a:lnTo>
                    <a:pt x="474" y="631"/>
                  </a:lnTo>
                  <a:lnTo>
                    <a:pt x="471" y="631"/>
                  </a:lnTo>
                  <a:lnTo>
                    <a:pt x="461" y="722"/>
                  </a:lnTo>
                  <a:lnTo>
                    <a:pt x="465" y="811"/>
                  </a:lnTo>
                  <a:lnTo>
                    <a:pt x="468" y="902"/>
                  </a:lnTo>
                  <a:lnTo>
                    <a:pt x="468" y="903"/>
                  </a:lnTo>
                  <a:lnTo>
                    <a:pt x="492" y="992"/>
                  </a:lnTo>
                  <a:lnTo>
                    <a:pt x="495" y="991"/>
                  </a:lnTo>
                  <a:lnTo>
                    <a:pt x="492" y="991"/>
                  </a:lnTo>
                  <a:lnTo>
                    <a:pt x="479" y="1081"/>
                  </a:lnTo>
                  <a:lnTo>
                    <a:pt x="484" y="1171"/>
                  </a:lnTo>
                  <a:lnTo>
                    <a:pt x="487" y="1171"/>
                  </a:lnTo>
                  <a:lnTo>
                    <a:pt x="484" y="1170"/>
                  </a:lnTo>
                  <a:lnTo>
                    <a:pt x="436" y="1259"/>
                  </a:lnTo>
                  <a:lnTo>
                    <a:pt x="435" y="1261"/>
                  </a:lnTo>
                  <a:lnTo>
                    <a:pt x="436" y="1262"/>
                  </a:lnTo>
                  <a:lnTo>
                    <a:pt x="447" y="1353"/>
                  </a:lnTo>
                  <a:lnTo>
                    <a:pt x="449" y="1351"/>
                  </a:lnTo>
                  <a:lnTo>
                    <a:pt x="447" y="1351"/>
                  </a:lnTo>
                  <a:lnTo>
                    <a:pt x="424" y="1441"/>
                  </a:lnTo>
                  <a:lnTo>
                    <a:pt x="427" y="1531"/>
                  </a:lnTo>
                  <a:lnTo>
                    <a:pt x="426" y="1621"/>
                  </a:lnTo>
                  <a:lnTo>
                    <a:pt x="426" y="1623"/>
                  </a:lnTo>
                  <a:lnTo>
                    <a:pt x="481" y="1714"/>
                  </a:lnTo>
                  <a:lnTo>
                    <a:pt x="483" y="1711"/>
                  </a:lnTo>
                  <a:lnTo>
                    <a:pt x="481" y="1710"/>
                  </a:lnTo>
                  <a:lnTo>
                    <a:pt x="418" y="1800"/>
                  </a:lnTo>
                  <a:lnTo>
                    <a:pt x="364" y="1889"/>
                  </a:lnTo>
                  <a:lnTo>
                    <a:pt x="364" y="1890"/>
                  </a:lnTo>
                  <a:lnTo>
                    <a:pt x="334" y="1981"/>
                  </a:lnTo>
                  <a:lnTo>
                    <a:pt x="337" y="1981"/>
                  </a:lnTo>
                  <a:lnTo>
                    <a:pt x="334" y="1980"/>
                  </a:lnTo>
                  <a:lnTo>
                    <a:pt x="273" y="2069"/>
                  </a:lnTo>
                  <a:lnTo>
                    <a:pt x="273" y="2070"/>
                  </a:lnTo>
                  <a:lnTo>
                    <a:pt x="243" y="2161"/>
                  </a:lnTo>
                  <a:lnTo>
                    <a:pt x="246" y="2161"/>
                  </a:lnTo>
                  <a:lnTo>
                    <a:pt x="243" y="2160"/>
                  </a:lnTo>
                  <a:lnTo>
                    <a:pt x="179" y="2249"/>
                  </a:lnTo>
                  <a:lnTo>
                    <a:pt x="184" y="2253"/>
                  </a:lnTo>
                  <a:lnTo>
                    <a:pt x="249" y="2164"/>
                  </a:lnTo>
                  <a:lnTo>
                    <a:pt x="249" y="2162"/>
                  </a:lnTo>
                  <a:lnTo>
                    <a:pt x="250" y="2162"/>
                  </a:lnTo>
                  <a:lnTo>
                    <a:pt x="280" y="2072"/>
                  </a:lnTo>
                  <a:lnTo>
                    <a:pt x="276" y="2070"/>
                  </a:lnTo>
                  <a:lnTo>
                    <a:pt x="278" y="2073"/>
                  </a:lnTo>
                  <a:lnTo>
                    <a:pt x="339" y="1984"/>
                  </a:lnTo>
                  <a:lnTo>
                    <a:pt x="339" y="1982"/>
                  </a:lnTo>
                  <a:lnTo>
                    <a:pt x="341" y="1982"/>
                  </a:lnTo>
                  <a:lnTo>
                    <a:pt x="370" y="1892"/>
                  </a:lnTo>
                  <a:lnTo>
                    <a:pt x="367" y="1890"/>
                  </a:lnTo>
                  <a:lnTo>
                    <a:pt x="369" y="1893"/>
                  </a:lnTo>
                  <a:lnTo>
                    <a:pt x="424" y="1803"/>
                  </a:lnTo>
                  <a:lnTo>
                    <a:pt x="486" y="1714"/>
                  </a:lnTo>
                  <a:lnTo>
                    <a:pt x="487" y="1711"/>
                  </a:lnTo>
                  <a:lnTo>
                    <a:pt x="486" y="1710"/>
                  </a:lnTo>
                  <a:lnTo>
                    <a:pt x="431" y="1619"/>
                  </a:lnTo>
                  <a:lnTo>
                    <a:pt x="429" y="1621"/>
                  </a:lnTo>
                  <a:lnTo>
                    <a:pt x="433" y="1621"/>
                  </a:lnTo>
                  <a:lnTo>
                    <a:pt x="434" y="1531"/>
                  </a:lnTo>
                  <a:lnTo>
                    <a:pt x="430" y="1441"/>
                  </a:lnTo>
                  <a:lnTo>
                    <a:pt x="426" y="1441"/>
                  </a:lnTo>
                  <a:lnTo>
                    <a:pt x="430" y="1442"/>
                  </a:lnTo>
                  <a:lnTo>
                    <a:pt x="453" y="1353"/>
                  </a:lnTo>
                  <a:lnTo>
                    <a:pt x="453" y="1351"/>
                  </a:lnTo>
                  <a:lnTo>
                    <a:pt x="443" y="1261"/>
                  </a:lnTo>
                  <a:lnTo>
                    <a:pt x="439" y="1261"/>
                  </a:lnTo>
                  <a:lnTo>
                    <a:pt x="442" y="1262"/>
                  </a:lnTo>
                  <a:lnTo>
                    <a:pt x="490" y="1173"/>
                  </a:lnTo>
                  <a:lnTo>
                    <a:pt x="491" y="1171"/>
                  </a:lnTo>
                  <a:lnTo>
                    <a:pt x="486" y="1081"/>
                  </a:lnTo>
                  <a:lnTo>
                    <a:pt x="482" y="1081"/>
                  </a:lnTo>
                  <a:lnTo>
                    <a:pt x="486" y="1082"/>
                  </a:lnTo>
                  <a:lnTo>
                    <a:pt x="499" y="992"/>
                  </a:lnTo>
                  <a:lnTo>
                    <a:pt x="499" y="991"/>
                  </a:lnTo>
                  <a:lnTo>
                    <a:pt x="474" y="902"/>
                  </a:lnTo>
                  <a:lnTo>
                    <a:pt x="470" y="902"/>
                  </a:lnTo>
                  <a:lnTo>
                    <a:pt x="474" y="902"/>
                  </a:lnTo>
                  <a:lnTo>
                    <a:pt x="471" y="811"/>
                  </a:lnTo>
                  <a:lnTo>
                    <a:pt x="468" y="722"/>
                  </a:lnTo>
                  <a:lnTo>
                    <a:pt x="464" y="722"/>
                  </a:lnTo>
                  <a:lnTo>
                    <a:pt x="468" y="723"/>
                  </a:lnTo>
                  <a:lnTo>
                    <a:pt x="478" y="632"/>
                  </a:lnTo>
                  <a:lnTo>
                    <a:pt x="478" y="631"/>
                  </a:lnTo>
                  <a:lnTo>
                    <a:pt x="477" y="630"/>
                  </a:lnTo>
                  <a:lnTo>
                    <a:pt x="433" y="540"/>
                  </a:lnTo>
                  <a:lnTo>
                    <a:pt x="430" y="542"/>
                  </a:lnTo>
                  <a:lnTo>
                    <a:pt x="434" y="542"/>
                  </a:lnTo>
                  <a:lnTo>
                    <a:pt x="405" y="451"/>
                  </a:lnTo>
                  <a:lnTo>
                    <a:pt x="404" y="450"/>
                  </a:lnTo>
                  <a:lnTo>
                    <a:pt x="322" y="360"/>
                  </a:lnTo>
                  <a:lnTo>
                    <a:pt x="258" y="270"/>
                  </a:lnTo>
                  <a:lnTo>
                    <a:pt x="258" y="268"/>
                  </a:lnTo>
                  <a:lnTo>
                    <a:pt x="114" y="179"/>
                  </a:lnTo>
                  <a:lnTo>
                    <a:pt x="111" y="181"/>
                  </a:lnTo>
                  <a:lnTo>
                    <a:pt x="114" y="180"/>
                  </a:lnTo>
                  <a:lnTo>
                    <a:pt x="45" y="91"/>
                  </a:lnTo>
                  <a:lnTo>
                    <a:pt x="43" y="92"/>
                  </a:lnTo>
                  <a:lnTo>
                    <a:pt x="47" y="9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1" name="Freeform 245"/>
            <p:cNvSpPr>
              <a:spLocks noChangeAspect="1"/>
            </p:cNvSpPr>
            <p:nvPr/>
          </p:nvSpPr>
          <p:spPr bwMode="auto">
            <a:xfrm rot="16200000">
              <a:off x="3804" y="1367"/>
              <a:ext cx="750" cy="3314"/>
            </a:xfrm>
            <a:custGeom>
              <a:avLst/>
              <a:gdLst>
                <a:gd name="T0" fmla="*/ 0 w 499"/>
                <a:gd name="T1" fmla="*/ 3 h 2253"/>
                <a:gd name="T2" fmla="*/ 39 w 499"/>
                <a:gd name="T3" fmla="*/ 93 h 2253"/>
                <a:gd name="T4" fmla="*/ 109 w 499"/>
                <a:gd name="T5" fmla="*/ 184 h 2253"/>
                <a:gd name="T6" fmla="*/ 254 w 499"/>
                <a:gd name="T7" fmla="*/ 273 h 2253"/>
                <a:gd name="T8" fmla="*/ 253 w 499"/>
                <a:gd name="T9" fmla="*/ 273 h 2253"/>
                <a:gd name="T10" fmla="*/ 399 w 499"/>
                <a:gd name="T11" fmla="*/ 453 h 2253"/>
                <a:gd name="T12" fmla="*/ 399 w 499"/>
                <a:gd name="T13" fmla="*/ 452 h 2253"/>
                <a:gd name="T14" fmla="*/ 426 w 499"/>
                <a:gd name="T15" fmla="*/ 540 h 2253"/>
                <a:gd name="T16" fmla="*/ 471 w 499"/>
                <a:gd name="T17" fmla="*/ 632 h 2253"/>
                <a:gd name="T18" fmla="*/ 471 w 499"/>
                <a:gd name="T19" fmla="*/ 631 h 2253"/>
                <a:gd name="T20" fmla="*/ 465 w 499"/>
                <a:gd name="T21" fmla="*/ 811 h 2253"/>
                <a:gd name="T22" fmla="*/ 468 w 499"/>
                <a:gd name="T23" fmla="*/ 903 h 2253"/>
                <a:gd name="T24" fmla="*/ 495 w 499"/>
                <a:gd name="T25" fmla="*/ 991 h 2253"/>
                <a:gd name="T26" fmla="*/ 479 w 499"/>
                <a:gd name="T27" fmla="*/ 1081 h 2253"/>
                <a:gd name="T28" fmla="*/ 487 w 499"/>
                <a:gd name="T29" fmla="*/ 1171 h 2253"/>
                <a:gd name="T30" fmla="*/ 436 w 499"/>
                <a:gd name="T31" fmla="*/ 1259 h 2253"/>
                <a:gd name="T32" fmla="*/ 436 w 499"/>
                <a:gd name="T33" fmla="*/ 1262 h 2253"/>
                <a:gd name="T34" fmla="*/ 449 w 499"/>
                <a:gd name="T35" fmla="*/ 1351 h 2253"/>
                <a:gd name="T36" fmla="*/ 424 w 499"/>
                <a:gd name="T37" fmla="*/ 1441 h 2253"/>
                <a:gd name="T38" fmla="*/ 426 w 499"/>
                <a:gd name="T39" fmla="*/ 1621 h 2253"/>
                <a:gd name="T40" fmla="*/ 481 w 499"/>
                <a:gd name="T41" fmla="*/ 1714 h 2253"/>
                <a:gd name="T42" fmla="*/ 481 w 499"/>
                <a:gd name="T43" fmla="*/ 1710 h 2253"/>
                <a:gd name="T44" fmla="*/ 364 w 499"/>
                <a:gd name="T45" fmla="*/ 1889 h 2253"/>
                <a:gd name="T46" fmla="*/ 334 w 499"/>
                <a:gd name="T47" fmla="*/ 1981 h 2253"/>
                <a:gd name="T48" fmla="*/ 334 w 499"/>
                <a:gd name="T49" fmla="*/ 1980 h 2253"/>
                <a:gd name="T50" fmla="*/ 273 w 499"/>
                <a:gd name="T51" fmla="*/ 2070 h 2253"/>
                <a:gd name="T52" fmla="*/ 246 w 499"/>
                <a:gd name="T53" fmla="*/ 2161 h 2253"/>
                <a:gd name="T54" fmla="*/ 179 w 499"/>
                <a:gd name="T55" fmla="*/ 2249 h 2253"/>
                <a:gd name="T56" fmla="*/ 249 w 499"/>
                <a:gd name="T57" fmla="*/ 2164 h 2253"/>
                <a:gd name="T58" fmla="*/ 250 w 499"/>
                <a:gd name="T59" fmla="*/ 2162 h 2253"/>
                <a:gd name="T60" fmla="*/ 276 w 499"/>
                <a:gd name="T61" fmla="*/ 2070 h 2253"/>
                <a:gd name="T62" fmla="*/ 339 w 499"/>
                <a:gd name="T63" fmla="*/ 1984 h 2253"/>
                <a:gd name="T64" fmla="*/ 341 w 499"/>
                <a:gd name="T65" fmla="*/ 1982 h 2253"/>
                <a:gd name="T66" fmla="*/ 367 w 499"/>
                <a:gd name="T67" fmla="*/ 1890 h 2253"/>
                <a:gd name="T68" fmla="*/ 424 w 499"/>
                <a:gd name="T69" fmla="*/ 1803 h 2253"/>
                <a:gd name="T70" fmla="*/ 487 w 499"/>
                <a:gd name="T71" fmla="*/ 1711 h 2253"/>
                <a:gd name="T72" fmla="*/ 431 w 499"/>
                <a:gd name="T73" fmla="*/ 1619 h 2253"/>
                <a:gd name="T74" fmla="*/ 433 w 499"/>
                <a:gd name="T75" fmla="*/ 1621 h 2253"/>
                <a:gd name="T76" fmla="*/ 430 w 499"/>
                <a:gd name="T77" fmla="*/ 1441 h 2253"/>
                <a:gd name="T78" fmla="*/ 430 w 499"/>
                <a:gd name="T79" fmla="*/ 1442 h 2253"/>
                <a:gd name="T80" fmla="*/ 453 w 499"/>
                <a:gd name="T81" fmla="*/ 1351 h 2253"/>
                <a:gd name="T82" fmla="*/ 439 w 499"/>
                <a:gd name="T83" fmla="*/ 1261 h 2253"/>
                <a:gd name="T84" fmla="*/ 490 w 499"/>
                <a:gd name="T85" fmla="*/ 1173 h 2253"/>
                <a:gd name="T86" fmla="*/ 486 w 499"/>
                <a:gd name="T87" fmla="*/ 1081 h 2253"/>
                <a:gd name="T88" fmla="*/ 486 w 499"/>
                <a:gd name="T89" fmla="*/ 1082 h 2253"/>
                <a:gd name="T90" fmla="*/ 499 w 499"/>
                <a:gd name="T91" fmla="*/ 991 h 2253"/>
                <a:gd name="T92" fmla="*/ 470 w 499"/>
                <a:gd name="T93" fmla="*/ 902 h 2253"/>
                <a:gd name="T94" fmla="*/ 471 w 499"/>
                <a:gd name="T95" fmla="*/ 811 h 2253"/>
                <a:gd name="T96" fmla="*/ 464 w 499"/>
                <a:gd name="T97" fmla="*/ 722 h 2253"/>
                <a:gd name="T98" fmla="*/ 478 w 499"/>
                <a:gd name="T99" fmla="*/ 632 h 2253"/>
                <a:gd name="T100" fmla="*/ 477 w 499"/>
                <a:gd name="T101" fmla="*/ 630 h 2253"/>
                <a:gd name="T102" fmla="*/ 430 w 499"/>
                <a:gd name="T103" fmla="*/ 542 h 2253"/>
                <a:gd name="T104" fmla="*/ 405 w 499"/>
                <a:gd name="T105" fmla="*/ 451 h 2253"/>
                <a:gd name="T106" fmla="*/ 322 w 499"/>
                <a:gd name="T107" fmla="*/ 360 h 2253"/>
                <a:gd name="T108" fmla="*/ 258 w 499"/>
                <a:gd name="T109" fmla="*/ 268 h 2253"/>
                <a:gd name="T110" fmla="*/ 111 w 499"/>
                <a:gd name="T111" fmla="*/ 181 h 2253"/>
                <a:gd name="T112" fmla="*/ 45 w 499"/>
                <a:gd name="T113" fmla="*/ 91 h 2253"/>
                <a:gd name="T114" fmla="*/ 47 w 499"/>
                <a:gd name="T115" fmla="*/ 91 h 2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9" h="2253">
                  <a:moveTo>
                    <a:pt x="6" y="0"/>
                  </a:moveTo>
                  <a:lnTo>
                    <a:pt x="0" y="3"/>
                  </a:lnTo>
                  <a:lnTo>
                    <a:pt x="40" y="93"/>
                  </a:lnTo>
                  <a:lnTo>
                    <a:pt x="39" y="93"/>
                  </a:lnTo>
                  <a:lnTo>
                    <a:pt x="40" y="95"/>
                  </a:lnTo>
                  <a:lnTo>
                    <a:pt x="109" y="184"/>
                  </a:lnTo>
                  <a:lnTo>
                    <a:pt x="110" y="184"/>
                  </a:lnTo>
                  <a:lnTo>
                    <a:pt x="254" y="273"/>
                  </a:lnTo>
                  <a:lnTo>
                    <a:pt x="255" y="271"/>
                  </a:lnTo>
                  <a:lnTo>
                    <a:pt x="253" y="273"/>
                  </a:lnTo>
                  <a:lnTo>
                    <a:pt x="317" y="364"/>
                  </a:lnTo>
                  <a:lnTo>
                    <a:pt x="399" y="453"/>
                  </a:lnTo>
                  <a:lnTo>
                    <a:pt x="401" y="451"/>
                  </a:lnTo>
                  <a:lnTo>
                    <a:pt x="399" y="452"/>
                  </a:lnTo>
                  <a:lnTo>
                    <a:pt x="427" y="543"/>
                  </a:lnTo>
                  <a:lnTo>
                    <a:pt x="426" y="540"/>
                  </a:lnTo>
                  <a:lnTo>
                    <a:pt x="427" y="543"/>
                  </a:lnTo>
                  <a:lnTo>
                    <a:pt x="471" y="632"/>
                  </a:lnTo>
                  <a:lnTo>
                    <a:pt x="474" y="631"/>
                  </a:lnTo>
                  <a:lnTo>
                    <a:pt x="471" y="631"/>
                  </a:lnTo>
                  <a:lnTo>
                    <a:pt x="461" y="722"/>
                  </a:lnTo>
                  <a:lnTo>
                    <a:pt x="465" y="811"/>
                  </a:lnTo>
                  <a:lnTo>
                    <a:pt x="468" y="902"/>
                  </a:lnTo>
                  <a:lnTo>
                    <a:pt x="468" y="903"/>
                  </a:lnTo>
                  <a:lnTo>
                    <a:pt x="492" y="992"/>
                  </a:lnTo>
                  <a:lnTo>
                    <a:pt x="495" y="991"/>
                  </a:lnTo>
                  <a:lnTo>
                    <a:pt x="492" y="991"/>
                  </a:lnTo>
                  <a:lnTo>
                    <a:pt x="479" y="1081"/>
                  </a:lnTo>
                  <a:lnTo>
                    <a:pt x="484" y="1171"/>
                  </a:lnTo>
                  <a:lnTo>
                    <a:pt x="487" y="1171"/>
                  </a:lnTo>
                  <a:lnTo>
                    <a:pt x="484" y="1170"/>
                  </a:lnTo>
                  <a:lnTo>
                    <a:pt x="436" y="1259"/>
                  </a:lnTo>
                  <a:lnTo>
                    <a:pt x="435" y="1261"/>
                  </a:lnTo>
                  <a:lnTo>
                    <a:pt x="436" y="1262"/>
                  </a:lnTo>
                  <a:lnTo>
                    <a:pt x="447" y="1353"/>
                  </a:lnTo>
                  <a:lnTo>
                    <a:pt x="449" y="1351"/>
                  </a:lnTo>
                  <a:lnTo>
                    <a:pt x="447" y="1351"/>
                  </a:lnTo>
                  <a:lnTo>
                    <a:pt x="424" y="1441"/>
                  </a:lnTo>
                  <a:lnTo>
                    <a:pt x="427" y="1531"/>
                  </a:lnTo>
                  <a:lnTo>
                    <a:pt x="426" y="1621"/>
                  </a:lnTo>
                  <a:lnTo>
                    <a:pt x="426" y="1623"/>
                  </a:lnTo>
                  <a:lnTo>
                    <a:pt x="481" y="1714"/>
                  </a:lnTo>
                  <a:lnTo>
                    <a:pt x="483" y="1711"/>
                  </a:lnTo>
                  <a:lnTo>
                    <a:pt x="481" y="1710"/>
                  </a:lnTo>
                  <a:lnTo>
                    <a:pt x="418" y="1800"/>
                  </a:lnTo>
                  <a:lnTo>
                    <a:pt x="364" y="1889"/>
                  </a:lnTo>
                  <a:lnTo>
                    <a:pt x="364" y="1890"/>
                  </a:lnTo>
                  <a:lnTo>
                    <a:pt x="334" y="1981"/>
                  </a:lnTo>
                  <a:lnTo>
                    <a:pt x="337" y="1981"/>
                  </a:lnTo>
                  <a:lnTo>
                    <a:pt x="334" y="1980"/>
                  </a:lnTo>
                  <a:lnTo>
                    <a:pt x="273" y="2069"/>
                  </a:lnTo>
                  <a:lnTo>
                    <a:pt x="273" y="2070"/>
                  </a:lnTo>
                  <a:lnTo>
                    <a:pt x="243" y="2161"/>
                  </a:lnTo>
                  <a:lnTo>
                    <a:pt x="246" y="2161"/>
                  </a:lnTo>
                  <a:lnTo>
                    <a:pt x="243" y="2160"/>
                  </a:lnTo>
                  <a:lnTo>
                    <a:pt x="179" y="2249"/>
                  </a:lnTo>
                  <a:lnTo>
                    <a:pt x="184" y="2253"/>
                  </a:lnTo>
                  <a:lnTo>
                    <a:pt x="249" y="2164"/>
                  </a:lnTo>
                  <a:lnTo>
                    <a:pt x="249" y="2162"/>
                  </a:lnTo>
                  <a:lnTo>
                    <a:pt x="250" y="2162"/>
                  </a:lnTo>
                  <a:lnTo>
                    <a:pt x="280" y="2072"/>
                  </a:lnTo>
                  <a:lnTo>
                    <a:pt x="276" y="2070"/>
                  </a:lnTo>
                  <a:lnTo>
                    <a:pt x="278" y="2073"/>
                  </a:lnTo>
                  <a:lnTo>
                    <a:pt x="339" y="1984"/>
                  </a:lnTo>
                  <a:lnTo>
                    <a:pt x="339" y="1982"/>
                  </a:lnTo>
                  <a:lnTo>
                    <a:pt x="341" y="1982"/>
                  </a:lnTo>
                  <a:lnTo>
                    <a:pt x="370" y="1892"/>
                  </a:lnTo>
                  <a:lnTo>
                    <a:pt x="367" y="1890"/>
                  </a:lnTo>
                  <a:lnTo>
                    <a:pt x="369" y="1893"/>
                  </a:lnTo>
                  <a:lnTo>
                    <a:pt x="424" y="1803"/>
                  </a:lnTo>
                  <a:lnTo>
                    <a:pt x="486" y="1714"/>
                  </a:lnTo>
                  <a:lnTo>
                    <a:pt x="487" y="1711"/>
                  </a:lnTo>
                  <a:lnTo>
                    <a:pt x="486" y="1710"/>
                  </a:lnTo>
                  <a:lnTo>
                    <a:pt x="431" y="1619"/>
                  </a:lnTo>
                  <a:lnTo>
                    <a:pt x="429" y="1621"/>
                  </a:lnTo>
                  <a:lnTo>
                    <a:pt x="433" y="1621"/>
                  </a:lnTo>
                  <a:lnTo>
                    <a:pt x="434" y="1531"/>
                  </a:lnTo>
                  <a:lnTo>
                    <a:pt x="430" y="1441"/>
                  </a:lnTo>
                  <a:lnTo>
                    <a:pt x="426" y="1441"/>
                  </a:lnTo>
                  <a:lnTo>
                    <a:pt x="430" y="1442"/>
                  </a:lnTo>
                  <a:lnTo>
                    <a:pt x="453" y="1353"/>
                  </a:lnTo>
                  <a:lnTo>
                    <a:pt x="453" y="1351"/>
                  </a:lnTo>
                  <a:lnTo>
                    <a:pt x="443" y="1261"/>
                  </a:lnTo>
                  <a:lnTo>
                    <a:pt x="439" y="1261"/>
                  </a:lnTo>
                  <a:lnTo>
                    <a:pt x="442" y="1262"/>
                  </a:lnTo>
                  <a:lnTo>
                    <a:pt x="490" y="1173"/>
                  </a:lnTo>
                  <a:lnTo>
                    <a:pt x="491" y="1171"/>
                  </a:lnTo>
                  <a:lnTo>
                    <a:pt x="486" y="1081"/>
                  </a:lnTo>
                  <a:lnTo>
                    <a:pt x="482" y="1081"/>
                  </a:lnTo>
                  <a:lnTo>
                    <a:pt x="486" y="1082"/>
                  </a:lnTo>
                  <a:lnTo>
                    <a:pt x="499" y="992"/>
                  </a:lnTo>
                  <a:lnTo>
                    <a:pt x="499" y="991"/>
                  </a:lnTo>
                  <a:lnTo>
                    <a:pt x="474" y="902"/>
                  </a:lnTo>
                  <a:lnTo>
                    <a:pt x="470" y="902"/>
                  </a:lnTo>
                  <a:lnTo>
                    <a:pt x="474" y="902"/>
                  </a:lnTo>
                  <a:lnTo>
                    <a:pt x="471" y="811"/>
                  </a:lnTo>
                  <a:lnTo>
                    <a:pt x="468" y="722"/>
                  </a:lnTo>
                  <a:lnTo>
                    <a:pt x="464" y="722"/>
                  </a:lnTo>
                  <a:lnTo>
                    <a:pt x="468" y="723"/>
                  </a:lnTo>
                  <a:lnTo>
                    <a:pt x="478" y="632"/>
                  </a:lnTo>
                  <a:lnTo>
                    <a:pt x="478" y="631"/>
                  </a:lnTo>
                  <a:lnTo>
                    <a:pt x="477" y="630"/>
                  </a:lnTo>
                  <a:lnTo>
                    <a:pt x="433" y="540"/>
                  </a:lnTo>
                  <a:lnTo>
                    <a:pt x="430" y="542"/>
                  </a:lnTo>
                  <a:lnTo>
                    <a:pt x="434" y="542"/>
                  </a:lnTo>
                  <a:lnTo>
                    <a:pt x="405" y="451"/>
                  </a:lnTo>
                  <a:lnTo>
                    <a:pt x="404" y="450"/>
                  </a:lnTo>
                  <a:lnTo>
                    <a:pt x="322" y="360"/>
                  </a:lnTo>
                  <a:lnTo>
                    <a:pt x="258" y="270"/>
                  </a:lnTo>
                  <a:lnTo>
                    <a:pt x="258" y="268"/>
                  </a:lnTo>
                  <a:lnTo>
                    <a:pt x="114" y="179"/>
                  </a:lnTo>
                  <a:lnTo>
                    <a:pt x="111" y="181"/>
                  </a:lnTo>
                  <a:lnTo>
                    <a:pt x="114" y="180"/>
                  </a:lnTo>
                  <a:lnTo>
                    <a:pt x="45" y="91"/>
                  </a:lnTo>
                  <a:lnTo>
                    <a:pt x="43" y="92"/>
                  </a:lnTo>
                  <a:lnTo>
                    <a:pt x="47" y="9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2" name="Freeform 246"/>
            <p:cNvSpPr>
              <a:spLocks noChangeAspect="1"/>
            </p:cNvSpPr>
            <p:nvPr/>
          </p:nvSpPr>
          <p:spPr bwMode="auto">
            <a:xfrm rot="16200000">
              <a:off x="5855" y="3100"/>
              <a:ext cx="18" cy="63"/>
            </a:xfrm>
            <a:custGeom>
              <a:avLst/>
              <a:gdLst>
                <a:gd name="T0" fmla="*/ 13 w 13"/>
                <a:gd name="T1" fmla="*/ 0 h 43"/>
                <a:gd name="T2" fmla="*/ 9 w 13"/>
                <a:gd name="T3" fmla="*/ 0 h 43"/>
                <a:gd name="T4" fmla="*/ 0 w 13"/>
                <a:gd name="T5" fmla="*/ 43 h 43"/>
                <a:gd name="T6" fmla="*/ 4 w 13"/>
                <a:gd name="T7" fmla="*/ 43 h 43"/>
                <a:gd name="T8" fmla="*/ 13 w 13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3">
                  <a:moveTo>
                    <a:pt x="13" y="0"/>
                  </a:moveTo>
                  <a:lnTo>
                    <a:pt x="9" y="0"/>
                  </a:lnTo>
                  <a:lnTo>
                    <a:pt x="0" y="43"/>
                  </a:lnTo>
                  <a:lnTo>
                    <a:pt x="4" y="4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3" name="Freeform 247"/>
            <p:cNvSpPr>
              <a:spLocks noChangeAspect="1"/>
            </p:cNvSpPr>
            <p:nvPr/>
          </p:nvSpPr>
          <p:spPr bwMode="auto">
            <a:xfrm rot="16200000">
              <a:off x="2483" y="3367"/>
              <a:ext cx="16" cy="67"/>
            </a:xfrm>
            <a:custGeom>
              <a:avLst/>
              <a:gdLst>
                <a:gd name="T0" fmla="*/ 4 w 10"/>
                <a:gd name="T1" fmla="*/ 0 h 46"/>
                <a:gd name="T2" fmla="*/ 0 w 10"/>
                <a:gd name="T3" fmla="*/ 0 h 46"/>
                <a:gd name="T4" fmla="*/ 6 w 10"/>
                <a:gd name="T5" fmla="*/ 46 h 46"/>
                <a:gd name="T6" fmla="*/ 10 w 10"/>
                <a:gd name="T7" fmla="*/ 46 h 46"/>
                <a:gd name="T8" fmla="*/ 4 w 10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6">
                  <a:moveTo>
                    <a:pt x="4" y="0"/>
                  </a:moveTo>
                  <a:lnTo>
                    <a:pt x="0" y="0"/>
                  </a:lnTo>
                  <a:lnTo>
                    <a:pt x="6" y="46"/>
                  </a:lnTo>
                  <a:lnTo>
                    <a:pt x="10" y="4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4" name="Freeform 248"/>
            <p:cNvSpPr>
              <a:spLocks noChangeAspect="1"/>
            </p:cNvSpPr>
            <p:nvPr/>
          </p:nvSpPr>
          <p:spPr bwMode="auto">
            <a:xfrm rot="16200000">
              <a:off x="5855" y="3100"/>
              <a:ext cx="18" cy="63"/>
            </a:xfrm>
            <a:custGeom>
              <a:avLst/>
              <a:gdLst>
                <a:gd name="T0" fmla="*/ 13 w 13"/>
                <a:gd name="T1" fmla="*/ 0 h 43"/>
                <a:gd name="T2" fmla="*/ 9 w 13"/>
                <a:gd name="T3" fmla="*/ 0 h 43"/>
                <a:gd name="T4" fmla="*/ 0 w 13"/>
                <a:gd name="T5" fmla="*/ 43 h 43"/>
                <a:gd name="T6" fmla="*/ 4 w 13"/>
                <a:gd name="T7" fmla="*/ 43 h 43"/>
                <a:gd name="T8" fmla="*/ 13 w 13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3">
                  <a:moveTo>
                    <a:pt x="13" y="0"/>
                  </a:moveTo>
                  <a:lnTo>
                    <a:pt x="9" y="0"/>
                  </a:lnTo>
                  <a:lnTo>
                    <a:pt x="0" y="43"/>
                  </a:lnTo>
                  <a:lnTo>
                    <a:pt x="4" y="4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5" name="Freeform 249"/>
            <p:cNvSpPr>
              <a:spLocks noChangeAspect="1"/>
            </p:cNvSpPr>
            <p:nvPr/>
          </p:nvSpPr>
          <p:spPr bwMode="auto">
            <a:xfrm rot="16200000">
              <a:off x="2483" y="3367"/>
              <a:ext cx="16" cy="67"/>
            </a:xfrm>
            <a:custGeom>
              <a:avLst/>
              <a:gdLst>
                <a:gd name="T0" fmla="*/ 4 w 10"/>
                <a:gd name="T1" fmla="*/ 0 h 46"/>
                <a:gd name="T2" fmla="*/ 0 w 10"/>
                <a:gd name="T3" fmla="*/ 0 h 46"/>
                <a:gd name="T4" fmla="*/ 6 w 10"/>
                <a:gd name="T5" fmla="*/ 46 h 46"/>
                <a:gd name="T6" fmla="*/ 10 w 10"/>
                <a:gd name="T7" fmla="*/ 46 h 46"/>
                <a:gd name="T8" fmla="*/ 4 w 10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6">
                  <a:moveTo>
                    <a:pt x="4" y="0"/>
                  </a:moveTo>
                  <a:lnTo>
                    <a:pt x="0" y="0"/>
                  </a:lnTo>
                  <a:lnTo>
                    <a:pt x="6" y="46"/>
                  </a:lnTo>
                  <a:lnTo>
                    <a:pt x="10" y="4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6" name="Rectangle 250"/>
            <p:cNvSpPr>
              <a:spLocks noChangeAspect="1" noChangeArrowheads="1"/>
            </p:cNvSpPr>
            <p:nvPr/>
          </p:nvSpPr>
          <p:spPr bwMode="auto">
            <a:xfrm rot="16200000">
              <a:off x="4173" y="1723"/>
              <a:ext cx="6" cy="343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7" name="Rectangle 251"/>
            <p:cNvSpPr>
              <a:spLocks noChangeAspect="1" noChangeArrowheads="1"/>
            </p:cNvSpPr>
            <p:nvPr/>
          </p:nvSpPr>
          <p:spPr bwMode="auto">
            <a:xfrm rot="16200000">
              <a:off x="2714" y="3432"/>
              <a:ext cx="1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8" name="Rectangle 252"/>
            <p:cNvSpPr>
              <a:spLocks noChangeAspect="1" noChangeArrowheads="1"/>
            </p:cNvSpPr>
            <p:nvPr/>
          </p:nvSpPr>
          <p:spPr bwMode="auto">
            <a:xfrm rot="16200000">
              <a:off x="3245" y="3429"/>
              <a:ext cx="16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9" name="Rectangle 253"/>
            <p:cNvSpPr>
              <a:spLocks noChangeAspect="1" noChangeArrowheads="1"/>
            </p:cNvSpPr>
            <p:nvPr/>
          </p:nvSpPr>
          <p:spPr bwMode="auto">
            <a:xfrm rot="16200000">
              <a:off x="3774" y="3430"/>
              <a:ext cx="1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0" name="Rectangle 254"/>
            <p:cNvSpPr>
              <a:spLocks noChangeAspect="1" noChangeArrowheads="1"/>
            </p:cNvSpPr>
            <p:nvPr/>
          </p:nvSpPr>
          <p:spPr bwMode="auto">
            <a:xfrm rot="16200000">
              <a:off x="4302" y="3430"/>
              <a:ext cx="1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1" name="Rectangle 255"/>
            <p:cNvSpPr>
              <a:spLocks noChangeAspect="1" noChangeArrowheads="1"/>
            </p:cNvSpPr>
            <p:nvPr/>
          </p:nvSpPr>
          <p:spPr bwMode="auto">
            <a:xfrm rot="16200000">
              <a:off x="4831" y="3430"/>
              <a:ext cx="1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2" name="Rectangle 256"/>
            <p:cNvSpPr>
              <a:spLocks noChangeAspect="1" noChangeArrowheads="1"/>
            </p:cNvSpPr>
            <p:nvPr/>
          </p:nvSpPr>
          <p:spPr bwMode="auto">
            <a:xfrm rot="16200000">
              <a:off x="5360" y="3430"/>
              <a:ext cx="1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3" name="Rectangle 257"/>
            <p:cNvSpPr>
              <a:spLocks noChangeAspect="1" noChangeArrowheads="1"/>
            </p:cNvSpPr>
            <p:nvPr/>
          </p:nvSpPr>
          <p:spPr bwMode="auto">
            <a:xfrm rot="16200000">
              <a:off x="5888" y="3429"/>
              <a:ext cx="16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4" name="Rectangle 258"/>
            <p:cNvSpPr>
              <a:spLocks noChangeAspect="1" noChangeArrowheads="1"/>
            </p:cNvSpPr>
            <p:nvPr/>
          </p:nvSpPr>
          <p:spPr bwMode="auto">
            <a:xfrm rot="16200000">
              <a:off x="2452" y="3436"/>
              <a:ext cx="10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5" name="Rectangle 259"/>
            <p:cNvSpPr>
              <a:spLocks noChangeAspect="1" noChangeArrowheads="1"/>
            </p:cNvSpPr>
            <p:nvPr/>
          </p:nvSpPr>
          <p:spPr bwMode="auto">
            <a:xfrm rot="16200000">
              <a:off x="2507" y="3436"/>
              <a:ext cx="10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6" name="Rectangle 260"/>
            <p:cNvSpPr>
              <a:spLocks noChangeAspect="1" noChangeArrowheads="1"/>
            </p:cNvSpPr>
            <p:nvPr/>
          </p:nvSpPr>
          <p:spPr bwMode="auto">
            <a:xfrm rot="16200000">
              <a:off x="2560" y="3437"/>
              <a:ext cx="10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7" name="Rectangle 261"/>
            <p:cNvSpPr>
              <a:spLocks noChangeAspect="1" noChangeArrowheads="1"/>
            </p:cNvSpPr>
            <p:nvPr/>
          </p:nvSpPr>
          <p:spPr bwMode="auto">
            <a:xfrm rot="16200000">
              <a:off x="2612" y="3437"/>
              <a:ext cx="10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8" name="Rectangle 262"/>
            <p:cNvSpPr>
              <a:spLocks noChangeAspect="1" noChangeArrowheads="1"/>
            </p:cNvSpPr>
            <p:nvPr/>
          </p:nvSpPr>
          <p:spPr bwMode="auto">
            <a:xfrm rot="16200000">
              <a:off x="2663" y="3437"/>
              <a:ext cx="10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9" name="Rectangle 263"/>
            <p:cNvSpPr>
              <a:spLocks noChangeAspect="1" noChangeArrowheads="1"/>
            </p:cNvSpPr>
            <p:nvPr/>
          </p:nvSpPr>
          <p:spPr bwMode="auto">
            <a:xfrm rot="16200000">
              <a:off x="2771" y="3437"/>
              <a:ext cx="10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0" name="Rectangle 264"/>
            <p:cNvSpPr>
              <a:spLocks noChangeAspect="1" noChangeArrowheads="1"/>
            </p:cNvSpPr>
            <p:nvPr/>
          </p:nvSpPr>
          <p:spPr bwMode="auto">
            <a:xfrm rot="16200000">
              <a:off x="2824" y="3437"/>
              <a:ext cx="10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1" name="Rectangle 265"/>
            <p:cNvSpPr>
              <a:spLocks noChangeAspect="1" noChangeArrowheads="1"/>
            </p:cNvSpPr>
            <p:nvPr/>
          </p:nvSpPr>
          <p:spPr bwMode="auto">
            <a:xfrm rot="16200000">
              <a:off x="2875" y="3437"/>
              <a:ext cx="10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2" name="Rectangle 266"/>
            <p:cNvSpPr>
              <a:spLocks noChangeAspect="1" noChangeArrowheads="1"/>
            </p:cNvSpPr>
            <p:nvPr/>
          </p:nvSpPr>
          <p:spPr bwMode="auto">
            <a:xfrm rot="16200000">
              <a:off x="2929" y="343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3" name="Rectangle 267"/>
            <p:cNvSpPr>
              <a:spLocks noChangeAspect="1" noChangeArrowheads="1"/>
            </p:cNvSpPr>
            <p:nvPr/>
          </p:nvSpPr>
          <p:spPr bwMode="auto">
            <a:xfrm rot="16200000">
              <a:off x="2983" y="3437"/>
              <a:ext cx="8" cy="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4" name="Rectangle 268"/>
            <p:cNvSpPr>
              <a:spLocks noChangeAspect="1" noChangeArrowheads="1"/>
            </p:cNvSpPr>
            <p:nvPr/>
          </p:nvSpPr>
          <p:spPr bwMode="auto">
            <a:xfrm rot="16200000">
              <a:off x="3037" y="343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5" name="Rectangle 269"/>
            <p:cNvSpPr>
              <a:spLocks noChangeAspect="1" noChangeArrowheads="1"/>
            </p:cNvSpPr>
            <p:nvPr/>
          </p:nvSpPr>
          <p:spPr bwMode="auto">
            <a:xfrm rot="16200000">
              <a:off x="3090" y="343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6" name="Rectangle 270"/>
            <p:cNvSpPr>
              <a:spLocks noChangeAspect="1" noChangeArrowheads="1"/>
            </p:cNvSpPr>
            <p:nvPr/>
          </p:nvSpPr>
          <p:spPr bwMode="auto">
            <a:xfrm rot="16200000">
              <a:off x="3141" y="343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7" name="Rectangle 271"/>
            <p:cNvSpPr>
              <a:spLocks noChangeAspect="1" noChangeArrowheads="1"/>
            </p:cNvSpPr>
            <p:nvPr/>
          </p:nvSpPr>
          <p:spPr bwMode="auto">
            <a:xfrm rot="16200000">
              <a:off x="3194" y="343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8" name="Rectangle 272"/>
            <p:cNvSpPr>
              <a:spLocks noChangeAspect="1" noChangeArrowheads="1"/>
            </p:cNvSpPr>
            <p:nvPr/>
          </p:nvSpPr>
          <p:spPr bwMode="auto">
            <a:xfrm rot="16200000">
              <a:off x="3302" y="3436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9" name="Rectangle 273"/>
            <p:cNvSpPr>
              <a:spLocks noChangeAspect="1" noChangeArrowheads="1"/>
            </p:cNvSpPr>
            <p:nvPr/>
          </p:nvSpPr>
          <p:spPr bwMode="auto">
            <a:xfrm rot="16200000">
              <a:off x="3353" y="3436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0" name="Rectangle 274"/>
            <p:cNvSpPr>
              <a:spLocks noChangeAspect="1" noChangeArrowheads="1"/>
            </p:cNvSpPr>
            <p:nvPr/>
          </p:nvSpPr>
          <p:spPr bwMode="auto">
            <a:xfrm rot="16200000">
              <a:off x="3406" y="3435"/>
              <a:ext cx="8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1" name="Rectangle 275"/>
            <p:cNvSpPr>
              <a:spLocks noChangeAspect="1" noChangeArrowheads="1"/>
            </p:cNvSpPr>
            <p:nvPr/>
          </p:nvSpPr>
          <p:spPr bwMode="auto">
            <a:xfrm rot="16200000">
              <a:off x="3459" y="3436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2" name="Rectangle 276"/>
            <p:cNvSpPr>
              <a:spLocks noChangeAspect="1" noChangeArrowheads="1"/>
            </p:cNvSpPr>
            <p:nvPr/>
          </p:nvSpPr>
          <p:spPr bwMode="auto">
            <a:xfrm rot="16200000">
              <a:off x="3514" y="3436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3" name="Rectangle 277"/>
            <p:cNvSpPr>
              <a:spLocks noChangeAspect="1" noChangeArrowheads="1"/>
            </p:cNvSpPr>
            <p:nvPr/>
          </p:nvSpPr>
          <p:spPr bwMode="auto">
            <a:xfrm rot="16200000">
              <a:off x="3565" y="3436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4" name="Rectangle 278"/>
            <p:cNvSpPr>
              <a:spLocks noChangeAspect="1" noChangeArrowheads="1"/>
            </p:cNvSpPr>
            <p:nvPr/>
          </p:nvSpPr>
          <p:spPr bwMode="auto">
            <a:xfrm rot="16200000">
              <a:off x="3617" y="343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5" name="Rectangle 279"/>
            <p:cNvSpPr>
              <a:spLocks noChangeAspect="1" noChangeArrowheads="1"/>
            </p:cNvSpPr>
            <p:nvPr/>
          </p:nvSpPr>
          <p:spPr bwMode="auto">
            <a:xfrm rot="16200000">
              <a:off x="3670" y="343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6" name="Rectangle 280"/>
            <p:cNvSpPr>
              <a:spLocks noChangeAspect="1" noChangeArrowheads="1"/>
            </p:cNvSpPr>
            <p:nvPr/>
          </p:nvSpPr>
          <p:spPr bwMode="auto">
            <a:xfrm rot="16200000">
              <a:off x="3724" y="3437"/>
              <a:ext cx="8" cy="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7" name="Rectangle 281"/>
            <p:cNvSpPr>
              <a:spLocks noChangeAspect="1" noChangeArrowheads="1"/>
            </p:cNvSpPr>
            <p:nvPr/>
          </p:nvSpPr>
          <p:spPr bwMode="auto">
            <a:xfrm rot="16200000">
              <a:off x="3829" y="343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8" name="Rectangle 282"/>
            <p:cNvSpPr>
              <a:spLocks noChangeAspect="1" noChangeArrowheads="1"/>
            </p:cNvSpPr>
            <p:nvPr/>
          </p:nvSpPr>
          <p:spPr bwMode="auto">
            <a:xfrm rot="16200000">
              <a:off x="3882" y="343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9" name="Rectangle 283"/>
            <p:cNvSpPr>
              <a:spLocks noChangeAspect="1" noChangeArrowheads="1"/>
            </p:cNvSpPr>
            <p:nvPr/>
          </p:nvSpPr>
          <p:spPr bwMode="auto">
            <a:xfrm rot="16200000">
              <a:off x="3935" y="343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0" name="Rectangle 284"/>
            <p:cNvSpPr>
              <a:spLocks noChangeAspect="1" noChangeArrowheads="1"/>
            </p:cNvSpPr>
            <p:nvPr/>
          </p:nvSpPr>
          <p:spPr bwMode="auto">
            <a:xfrm rot="16200000">
              <a:off x="3990" y="343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1" name="Rectangle 285"/>
            <p:cNvSpPr>
              <a:spLocks noChangeAspect="1" noChangeArrowheads="1"/>
            </p:cNvSpPr>
            <p:nvPr/>
          </p:nvSpPr>
          <p:spPr bwMode="auto">
            <a:xfrm rot="16200000">
              <a:off x="4040" y="3437"/>
              <a:ext cx="8" cy="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2" name="Rectangle 286"/>
            <p:cNvSpPr>
              <a:spLocks noChangeAspect="1" noChangeArrowheads="1"/>
            </p:cNvSpPr>
            <p:nvPr/>
          </p:nvSpPr>
          <p:spPr bwMode="auto">
            <a:xfrm rot="16200000">
              <a:off x="4094" y="3436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3" name="Rectangle 287"/>
            <p:cNvSpPr>
              <a:spLocks noChangeAspect="1" noChangeArrowheads="1"/>
            </p:cNvSpPr>
            <p:nvPr/>
          </p:nvSpPr>
          <p:spPr bwMode="auto">
            <a:xfrm rot="16200000">
              <a:off x="4147" y="3435"/>
              <a:ext cx="8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4" name="Rectangle 288"/>
            <p:cNvSpPr>
              <a:spLocks noChangeAspect="1" noChangeArrowheads="1"/>
            </p:cNvSpPr>
            <p:nvPr/>
          </p:nvSpPr>
          <p:spPr bwMode="auto">
            <a:xfrm rot="16200000">
              <a:off x="4200" y="3436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5" name="Rectangle 289"/>
            <p:cNvSpPr>
              <a:spLocks noChangeAspect="1" noChangeArrowheads="1"/>
            </p:cNvSpPr>
            <p:nvPr/>
          </p:nvSpPr>
          <p:spPr bwMode="auto">
            <a:xfrm rot="16200000">
              <a:off x="4255" y="3436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6" name="Rectangle 290"/>
            <p:cNvSpPr>
              <a:spLocks noChangeAspect="1" noChangeArrowheads="1"/>
            </p:cNvSpPr>
            <p:nvPr/>
          </p:nvSpPr>
          <p:spPr bwMode="auto">
            <a:xfrm rot="16200000">
              <a:off x="4358" y="343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7" name="Rectangle 291"/>
            <p:cNvSpPr>
              <a:spLocks noChangeAspect="1" noChangeArrowheads="1"/>
            </p:cNvSpPr>
            <p:nvPr/>
          </p:nvSpPr>
          <p:spPr bwMode="auto">
            <a:xfrm rot="16200000">
              <a:off x="4411" y="343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8" name="Rectangle 292"/>
            <p:cNvSpPr>
              <a:spLocks noChangeAspect="1" noChangeArrowheads="1"/>
            </p:cNvSpPr>
            <p:nvPr/>
          </p:nvSpPr>
          <p:spPr bwMode="auto">
            <a:xfrm rot="16200000">
              <a:off x="4465" y="3437"/>
              <a:ext cx="8" cy="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9" name="Rectangle 293"/>
            <p:cNvSpPr>
              <a:spLocks noChangeAspect="1" noChangeArrowheads="1"/>
            </p:cNvSpPr>
            <p:nvPr/>
          </p:nvSpPr>
          <p:spPr bwMode="auto">
            <a:xfrm rot="16200000">
              <a:off x="4515" y="343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" name="Rectangle 294"/>
            <p:cNvSpPr>
              <a:spLocks noChangeAspect="1" noChangeArrowheads="1"/>
            </p:cNvSpPr>
            <p:nvPr/>
          </p:nvSpPr>
          <p:spPr bwMode="auto">
            <a:xfrm rot="16200000">
              <a:off x="4570" y="343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1" name="Rectangle 295"/>
            <p:cNvSpPr>
              <a:spLocks noChangeAspect="1" noChangeArrowheads="1"/>
            </p:cNvSpPr>
            <p:nvPr/>
          </p:nvSpPr>
          <p:spPr bwMode="auto">
            <a:xfrm rot="16200000">
              <a:off x="4623" y="343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2" name="Rectangle 296"/>
            <p:cNvSpPr>
              <a:spLocks noChangeAspect="1" noChangeArrowheads="1"/>
            </p:cNvSpPr>
            <p:nvPr/>
          </p:nvSpPr>
          <p:spPr bwMode="auto">
            <a:xfrm rot="16200000">
              <a:off x="4676" y="343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3" name="Rectangle 297"/>
            <p:cNvSpPr>
              <a:spLocks noChangeAspect="1" noChangeArrowheads="1"/>
            </p:cNvSpPr>
            <p:nvPr/>
          </p:nvSpPr>
          <p:spPr bwMode="auto">
            <a:xfrm rot="16200000">
              <a:off x="4727" y="343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4" name="Rectangle 298"/>
            <p:cNvSpPr>
              <a:spLocks noChangeAspect="1" noChangeArrowheads="1"/>
            </p:cNvSpPr>
            <p:nvPr/>
          </p:nvSpPr>
          <p:spPr bwMode="auto">
            <a:xfrm rot="16200000">
              <a:off x="4781" y="3437"/>
              <a:ext cx="8" cy="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5" name="Rectangle 299"/>
            <p:cNvSpPr>
              <a:spLocks noChangeAspect="1" noChangeArrowheads="1"/>
            </p:cNvSpPr>
            <p:nvPr/>
          </p:nvSpPr>
          <p:spPr bwMode="auto">
            <a:xfrm rot="16200000">
              <a:off x="4888" y="343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6" name="Rectangle 300"/>
            <p:cNvSpPr>
              <a:spLocks noChangeAspect="1" noChangeArrowheads="1"/>
            </p:cNvSpPr>
            <p:nvPr/>
          </p:nvSpPr>
          <p:spPr bwMode="auto">
            <a:xfrm rot="16200000">
              <a:off x="4941" y="3436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7" name="Rectangle 301"/>
            <p:cNvSpPr>
              <a:spLocks noChangeAspect="1" noChangeArrowheads="1"/>
            </p:cNvSpPr>
            <p:nvPr/>
          </p:nvSpPr>
          <p:spPr bwMode="auto">
            <a:xfrm rot="16200000">
              <a:off x="4992" y="3436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8" name="Rectangle 302"/>
            <p:cNvSpPr>
              <a:spLocks noChangeAspect="1" noChangeArrowheads="1"/>
            </p:cNvSpPr>
            <p:nvPr/>
          </p:nvSpPr>
          <p:spPr bwMode="auto">
            <a:xfrm rot="16200000">
              <a:off x="5047" y="3436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9" name="Rectangle 303"/>
            <p:cNvSpPr>
              <a:spLocks noChangeAspect="1" noChangeArrowheads="1"/>
            </p:cNvSpPr>
            <p:nvPr/>
          </p:nvSpPr>
          <p:spPr bwMode="auto">
            <a:xfrm rot="16200000">
              <a:off x="5100" y="3435"/>
              <a:ext cx="8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0" name="Rectangle 304"/>
            <p:cNvSpPr>
              <a:spLocks noChangeAspect="1" noChangeArrowheads="1"/>
            </p:cNvSpPr>
            <p:nvPr/>
          </p:nvSpPr>
          <p:spPr bwMode="auto">
            <a:xfrm rot="16200000">
              <a:off x="5153" y="3436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1" name="Rectangle 305"/>
            <p:cNvSpPr>
              <a:spLocks noChangeAspect="1" noChangeArrowheads="1"/>
            </p:cNvSpPr>
            <p:nvPr/>
          </p:nvSpPr>
          <p:spPr bwMode="auto">
            <a:xfrm rot="16200000">
              <a:off x="5204" y="3436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2" name="Rectangle 306"/>
            <p:cNvSpPr>
              <a:spLocks noChangeAspect="1" noChangeArrowheads="1"/>
            </p:cNvSpPr>
            <p:nvPr/>
          </p:nvSpPr>
          <p:spPr bwMode="auto">
            <a:xfrm rot="16200000">
              <a:off x="5256" y="343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3" name="Rectangle 307"/>
            <p:cNvSpPr>
              <a:spLocks noChangeAspect="1" noChangeArrowheads="1"/>
            </p:cNvSpPr>
            <p:nvPr/>
          </p:nvSpPr>
          <p:spPr bwMode="auto">
            <a:xfrm rot="16200000">
              <a:off x="5311" y="343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4" name="Rectangle 308"/>
            <p:cNvSpPr>
              <a:spLocks noChangeAspect="1" noChangeArrowheads="1"/>
            </p:cNvSpPr>
            <p:nvPr/>
          </p:nvSpPr>
          <p:spPr bwMode="auto">
            <a:xfrm rot="16200000">
              <a:off x="5415" y="343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5" name="Rectangle 309"/>
            <p:cNvSpPr>
              <a:spLocks noChangeAspect="1" noChangeArrowheads="1"/>
            </p:cNvSpPr>
            <p:nvPr/>
          </p:nvSpPr>
          <p:spPr bwMode="auto">
            <a:xfrm rot="16200000">
              <a:off x="5468" y="343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6" name="Rectangle 310"/>
            <p:cNvSpPr>
              <a:spLocks noChangeAspect="1" noChangeArrowheads="1"/>
            </p:cNvSpPr>
            <p:nvPr/>
          </p:nvSpPr>
          <p:spPr bwMode="auto">
            <a:xfrm rot="16200000">
              <a:off x="5522" y="3437"/>
              <a:ext cx="8" cy="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7" name="Rectangle 311"/>
            <p:cNvSpPr>
              <a:spLocks noChangeAspect="1" noChangeArrowheads="1"/>
            </p:cNvSpPr>
            <p:nvPr/>
          </p:nvSpPr>
          <p:spPr bwMode="auto">
            <a:xfrm rot="16200000">
              <a:off x="5576" y="343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8" name="Rectangle 312"/>
            <p:cNvSpPr>
              <a:spLocks noChangeAspect="1" noChangeArrowheads="1"/>
            </p:cNvSpPr>
            <p:nvPr/>
          </p:nvSpPr>
          <p:spPr bwMode="auto">
            <a:xfrm rot="16200000">
              <a:off x="5629" y="343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9" name="Rectangle 313"/>
            <p:cNvSpPr>
              <a:spLocks noChangeAspect="1" noChangeArrowheads="1"/>
            </p:cNvSpPr>
            <p:nvPr/>
          </p:nvSpPr>
          <p:spPr bwMode="auto">
            <a:xfrm rot="16200000">
              <a:off x="5680" y="343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0" name="Rectangle 314"/>
            <p:cNvSpPr>
              <a:spLocks noChangeAspect="1" noChangeArrowheads="1"/>
            </p:cNvSpPr>
            <p:nvPr/>
          </p:nvSpPr>
          <p:spPr bwMode="auto">
            <a:xfrm rot="16200000">
              <a:off x="5733" y="3436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1" name="Rectangle 315"/>
            <p:cNvSpPr>
              <a:spLocks noChangeAspect="1" noChangeArrowheads="1"/>
            </p:cNvSpPr>
            <p:nvPr/>
          </p:nvSpPr>
          <p:spPr bwMode="auto">
            <a:xfrm rot="16200000">
              <a:off x="5788" y="3436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2" name="Rectangle 316"/>
            <p:cNvSpPr>
              <a:spLocks noChangeAspect="1" noChangeArrowheads="1"/>
            </p:cNvSpPr>
            <p:nvPr/>
          </p:nvSpPr>
          <p:spPr bwMode="auto">
            <a:xfrm rot="16200000">
              <a:off x="5841" y="3435"/>
              <a:ext cx="8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3" name="Rectangle 317"/>
            <p:cNvSpPr>
              <a:spLocks noChangeAspect="1" noChangeArrowheads="1"/>
            </p:cNvSpPr>
            <p:nvPr/>
          </p:nvSpPr>
          <p:spPr bwMode="auto">
            <a:xfrm rot="16200000">
              <a:off x="4173" y="899"/>
              <a:ext cx="6" cy="343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4" name="Rectangle 318"/>
            <p:cNvSpPr>
              <a:spLocks noChangeAspect="1" noChangeArrowheads="1"/>
            </p:cNvSpPr>
            <p:nvPr/>
          </p:nvSpPr>
          <p:spPr bwMode="auto">
            <a:xfrm rot="16200000">
              <a:off x="2713" y="2625"/>
              <a:ext cx="1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5" name="Rectangle 319"/>
            <p:cNvSpPr>
              <a:spLocks noChangeAspect="1" noChangeArrowheads="1"/>
            </p:cNvSpPr>
            <p:nvPr/>
          </p:nvSpPr>
          <p:spPr bwMode="auto">
            <a:xfrm rot="16200000">
              <a:off x="3244" y="2624"/>
              <a:ext cx="18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6" name="Rectangle 320"/>
            <p:cNvSpPr>
              <a:spLocks noChangeAspect="1" noChangeArrowheads="1"/>
            </p:cNvSpPr>
            <p:nvPr/>
          </p:nvSpPr>
          <p:spPr bwMode="auto">
            <a:xfrm rot="16200000">
              <a:off x="3773" y="2625"/>
              <a:ext cx="1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7" name="Rectangle 321"/>
            <p:cNvSpPr>
              <a:spLocks noChangeAspect="1" noChangeArrowheads="1"/>
            </p:cNvSpPr>
            <p:nvPr/>
          </p:nvSpPr>
          <p:spPr bwMode="auto">
            <a:xfrm rot="16200000">
              <a:off x="4301" y="2625"/>
              <a:ext cx="1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8" name="Rectangle 322"/>
            <p:cNvSpPr>
              <a:spLocks noChangeAspect="1" noChangeArrowheads="1"/>
            </p:cNvSpPr>
            <p:nvPr/>
          </p:nvSpPr>
          <p:spPr bwMode="auto">
            <a:xfrm rot="16200000">
              <a:off x="4830" y="2625"/>
              <a:ext cx="1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9" name="Rectangle 323"/>
            <p:cNvSpPr>
              <a:spLocks noChangeAspect="1" noChangeArrowheads="1"/>
            </p:cNvSpPr>
            <p:nvPr/>
          </p:nvSpPr>
          <p:spPr bwMode="auto">
            <a:xfrm rot="16200000">
              <a:off x="5359" y="2625"/>
              <a:ext cx="1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0" name="Rectangle 324"/>
            <p:cNvSpPr>
              <a:spLocks noChangeAspect="1" noChangeArrowheads="1"/>
            </p:cNvSpPr>
            <p:nvPr/>
          </p:nvSpPr>
          <p:spPr bwMode="auto">
            <a:xfrm rot="16200000">
              <a:off x="5887" y="2624"/>
              <a:ext cx="18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1" name="Rectangle 325"/>
            <p:cNvSpPr>
              <a:spLocks noChangeAspect="1" noChangeArrowheads="1"/>
            </p:cNvSpPr>
            <p:nvPr/>
          </p:nvSpPr>
          <p:spPr bwMode="auto">
            <a:xfrm rot="16200000">
              <a:off x="2452" y="2618"/>
              <a:ext cx="10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2" name="Rectangle 326"/>
            <p:cNvSpPr>
              <a:spLocks noChangeAspect="1" noChangeArrowheads="1"/>
            </p:cNvSpPr>
            <p:nvPr/>
          </p:nvSpPr>
          <p:spPr bwMode="auto">
            <a:xfrm rot="16200000">
              <a:off x="2507" y="2618"/>
              <a:ext cx="10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3" name="Rectangle 327"/>
            <p:cNvSpPr>
              <a:spLocks noChangeAspect="1" noChangeArrowheads="1"/>
            </p:cNvSpPr>
            <p:nvPr/>
          </p:nvSpPr>
          <p:spPr bwMode="auto">
            <a:xfrm rot="16200000">
              <a:off x="2560" y="2619"/>
              <a:ext cx="10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4" name="Rectangle 328"/>
            <p:cNvSpPr>
              <a:spLocks noChangeAspect="1" noChangeArrowheads="1"/>
            </p:cNvSpPr>
            <p:nvPr/>
          </p:nvSpPr>
          <p:spPr bwMode="auto">
            <a:xfrm rot="16200000">
              <a:off x="2612" y="2619"/>
              <a:ext cx="10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5" name="Rectangle 329"/>
            <p:cNvSpPr>
              <a:spLocks noChangeAspect="1" noChangeArrowheads="1"/>
            </p:cNvSpPr>
            <p:nvPr/>
          </p:nvSpPr>
          <p:spPr bwMode="auto">
            <a:xfrm rot="16200000">
              <a:off x="2663" y="2619"/>
              <a:ext cx="10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6" name="Rectangle 330"/>
            <p:cNvSpPr>
              <a:spLocks noChangeAspect="1" noChangeArrowheads="1"/>
            </p:cNvSpPr>
            <p:nvPr/>
          </p:nvSpPr>
          <p:spPr bwMode="auto">
            <a:xfrm rot="16200000">
              <a:off x="2771" y="2619"/>
              <a:ext cx="10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7" name="Rectangle 331"/>
            <p:cNvSpPr>
              <a:spLocks noChangeAspect="1" noChangeArrowheads="1"/>
            </p:cNvSpPr>
            <p:nvPr/>
          </p:nvSpPr>
          <p:spPr bwMode="auto">
            <a:xfrm rot="16200000">
              <a:off x="2824" y="2619"/>
              <a:ext cx="10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8" name="Rectangle 332"/>
            <p:cNvSpPr>
              <a:spLocks noChangeAspect="1" noChangeArrowheads="1"/>
            </p:cNvSpPr>
            <p:nvPr/>
          </p:nvSpPr>
          <p:spPr bwMode="auto">
            <a:xfrm rot="16200000">
              <a:off x="2875" y="2619"/>
              <a:ext cx="10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9" name="Rectangle 333"/>
            <p:cNvSpPr>
              <a:spLocks noChangeAspect="1" noChangeArrowheads="1"/>
            </p:cNvSpPr>
            <p:nvPr/>
          </p:nvSpPr>
          <p:spPr bwMode="auto">
            <a:xfrm rot="16200000">
              <a:off x="2928" y="2619"/>
              <a:ext cx="10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0" name="Rectangle 334"/>
            <p:cNvSpPr>
              <a:spLocks noChangeAspect="1" noChangeArrowheads="1"/>
            </p:cNvSpPr>
            <p:nvPr/>
          </p:nvSpPr>
          <p:spPr bwMode="auto">
            <a:xfrm rot="16200000">
              <a:off x="2982" y="2620"/>
              <a:ext cx="10" cy="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1" name="Rectangle 335"/>
            <p:cNvSpPr>
              <a:spLocks noChangeAspect="1" noChangeArrowheads="1"/>
            </p:cNvSpPr>
            <p:nvPr/>
          </p:nvSpPr>
          <p:spPr bwMode="auto">
            <a:xfrm rot="16200000">
              <a:off x="3036" y="2619"/>
              <a:ext cx="10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2" name="Rectangle 336"/>
            <p:cNvSpPr>
              <a:spLocks noChangeAspect="1" noChangeArrowheads="1"/>
            </p:cNvSpPr>
            <p:nvPr/>
          </p:nvSpPr>
          <p:spPr bwMode="auto">
            <a:xfrm rot="16200000">
              <a:off x="3089" y="2619"/>
              <a:ext cx="10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3" name="Rectangle 337"/>
            <p:cNvSpPr>
              <a:spLocks noChangeAspect="1" noChangeArrowheads="1"/>
            </p:cNvSpPr>
            <p:nvPr/>
          </p:nvSpPr>
          <p:spPr bwMode="auto">
            <a:xfrm rot="16200000">
              <a:off x="3140" y="2619"/>
              <a:ext cx="10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4" name="Rectangle 338"/>
            <p:cNvSpPr>
              <a:spLocks noChangeAspect="1" noChangeArrowheads="1"/>
            </p:cNvSpPr>
            <p:nvPr/>
          </p:nvSpPr>
          <p:spPr bwMode="auto">
            <a:xfrm rot="16200000">
              <a:off x="3193" y="2619"/>
              <a:ext cx="10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5" name="Rectangle 339"/>
            <p:cNvSpPr>
              <a:spLocks noChangeAspect="1" noChangeArrowheads="1"/>
            </p:cNvSpPr>
            <p:nvPr/>
          </p:nvSpPr>
          <p:spPr bwMode="auto">
            <a:xfrm rot="16200000">
              <a:off x="3301" y="2619"/>
              <a:ext cx="10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6" name="Rectangle 340"/>
            <p:cNvSpPr>
              <a:spLocks noChangeAspect="1" noChangeArrowheads="1"/>
            </p:cNvSpPr>
            <p:nvPr/>
          </p:nvSpPr>
          <p:spPr bwMode="auto">
            <a:xfrm rot="16200000">
              <a:off x="3352" y="2619"/>
              <a:ext cx="10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7" name="Rectangle 341"/>
            <p:cNvSpPr>
              <a:spLocks noChangeAspect="1" noChangeArrowheads="1"/>
            </p:cNvSpPr>
            <p:nvPr/>
          </p:nvSpPr>
          <p:spPr bwMode="auto">
            <a:xfrm rot="16200000">
              <a:off x="3405" y="2618"/>
              <a:ext cx="10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8" name="Rectangle 342"/>
            <p:cNvSpPr>
              <a:spLocks noChangeAspect="1" noChangeArrowheads="1"/>
            </p:cNvSpPr>
            <p:nvPr/>
          </p:nvSpPr>
          <p:spPr bwMode="auto">
            <a:xfrm rot="16200000">
              <a:off x="3458" y="2619"/>
              <a:ext cx="10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9" name="Rectangle 343"/>
            <p:cNvSpPr>
              <a:spLocks noChangeAspect="1" noChangeArrowheads="1"/>
            </p:cNvSpPr>
            <p:nvPr/>
          </p:nvSpPr>
          <p:spPr bwMode="auto">
            <a:xfrm rot="16200000">
              <a:off x="3513" y="2619"/>
              <a:ext cx="10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0" name="Rectangle 344"/>
            <p:cNvSpPr>
              <a:spLocks noChangeAspect="1" noChangeArrowheads="1"/>
            </p:cNvSpPr>
            <p:nvPr/>
          </p:nvSpPr>
          <p:spPr bwMode="auto">
            <a:xfrm rot="16200000">
              <a:off x="3564" y="2619"/>
              <a:ext cx="10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1" name="Rectangle 345"/>
            <p:cNvSpPr>
              <a:spLocks noChangeAspect="1" noChangeArrowheads="1"/>
            </p:cNvSpPr>
            <p:nvPr/>
          </p:nvSpPr>
          <p:spPr bwMode="auto">
            <a:xfrm rot="16200000">
              <a:off x="3616" y="2619"/>
              <a:ext cx="10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2" name="Rectangle 346"/>
            <p:cNvSpPr>
              <a:spLocks noChangeAspect="1" noChangeArrowheads="1"/>
            </p:cNvSpPr>
            <p:nvPr/>
          </p:nvSpPr>
          <p:spPr bwMode="auto">
            <a:xfrm rot="16200000">
              <a:off x="3669" y="2619"/>
              <a:ext cx="10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3" name="Rectangle 347"/>
            <p:cNvSpPr>
              <a:spLocks noChangeAspect="1" noChangeArrowheads="1"/>
            </p:cNvSpPr>
            <p:nvPr/>
          </p:nvSpPr>
          <p:spPr bwMode="auto">
            <a:xfrm rot="16200000">
              <a:off x="3723" y="2620"/>
              <a:ext cx="10" cy="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4" name="Rectangle 348"/>
            <p:cNvSpPr>
              <a:spLocks noChangeAspect="1" noChangeArrowheads="1"/>
            </p:cNvSpPr>
            <p:nvPr/>
          </p:nvSpPr>
          <p:spPr bwMode="auto">
            <a:xfrm rot="16200000">
              <a:off x="3828" y="2619"/>
              <a:ext cx="10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5" name="Rectangle 349"/>
            <p:cNvSpPr>
              <a:spLocks noChangeAspect="1" noChangeArrowheads="1"/>
            </p:cNvSpPr>
            <p:nvPr/>
          </p:nvSpPr>
          <p:spPr bwMode="auto">
            <a:xfrm rot="16200000">
              <a:off x="3881" y="2619"/>
              <a:ext cx="10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6" name="Rectangle 350"/>
            <p:cNvSpPr>
              <a:spLocks noChangeAspect="1" noChangeArrowheads="1"/>
            </p:cNvSpPr>
            <p:nvPr/>
          </p:nvSpPr>
          <p:spPr bwMode="auto">
            <a:xfrm rot="16200000">
              <a:off x="3934" y="2619"/>
              <a:ext cx="10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7" name="Rectangle 351"/>
            <p:cNvSpPr>
              <a:spLocks noChangeAspect="1" noChangeArrowheads="1"/>
            </p:cNvSpPr>
            <p:nvPr/>
          </p:nvSpPr>
          <p:spPr bwMode="auto">
            <a:xfrm rot="16200000">
              <a:off x="3989" y="2619"/>
              <a:ext cx="10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8" name="Rectangle 352"/>
            <p:cNvSpPr>
              <a:spLocks noChangeAspect="1" noChangeArrowheads="1"/>
            </p:cNvSpPr>
            <p:nvPr/>
          </p:nvSpPr>
          <p:spPr bwMode="auto">
            <a:xfrm rot="16200000">
              <a:off x="4039" y="2620"/>
              <a:ext cx="10" cy="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9" name="Rectangle 353"/>
            <p:cNvSpPr>
              <a:spLocks noChangeAspect="1" noChangeArrowheads="1"/>
            </p:cNvSpPr>
            <p:nvPr/>
          </p:nvSpPr>
          <p:spPr bwMode="auto">
            <a:xfrm rot="16200000">
              <a:off x="4093" y="2619"/>
              <a:ext cx="10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0" name="Rectangle 354"/>
            <p:cNvSpPr>
              <a:spLocks noChangeAspect="1" noChangeArrowheads="1"/>
            </p:cNvSpPr>
            <p:nvPr/>
          </p:nvSpPr>
          <p:spPr bwMode="auto">
            <a:xfrm rot="16200000">
              <a:off x="4146" y="2618"/>
              <a:ext cx="10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" name="Rectangle 355"/>
            <p:cNvSpPr>
              <a:spLocks noChangeAspect="1" noChangeArrowheads="1"/>
            </p:cNvSpPr>
            <p:nvPr/>
          </p:nvSpPr>
          <p:spPr bwMode="auto">
            <a:xfrm rot="16200000">
              <a:off x="4199" y="2619"/>
              <a:ext cx="10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" name="Rectangle 356"/>
            <p:cNvSpPr>
              <a:spLocks noChangeAspect="1" noChangeArrowheads="1"/>
            </p:cNvSpPr>
            <p:nvPr/>
          </p:nvSpPr>
          <p:spPr bwMode="auto">
            <a:xfrm rot="16200000">
              <a:off x="4254" y="2619"/>
              <a:ext cx="10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" name="Rectangle 357"/>
            <p:cNvSpPr>
              <a:spLocks noChangeAspect="1" noChangeArrowheads="1"/>
            </p:cNvSpPr>
            <p:nvPr/>
          </p:nvSpPr>
          <p:spPr bwMode="auto">
            <a:xfrm rot="16200000">
              <a:off x="4357" y="2619"/>
              <a:ext cx="10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" name="Rectangle 358"/>
            <p:cNvSpPr>
              <a:spLocks noChangeAspect="1" noChangeArrowheads="1"/>
            </p:cNvSpPr>
            <p:nvPr/>
          </p:nvSpPr>
          <p:spPr bwMode="auto">
            <a:xfrm rot="16200000">
              <a:off x="4410" y="2619"/>
              <a:ext cx="10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" name="Rectangle 359"/>
            <p:cNvSpPr>
              <a:spLocks noChangeAspect="1" noChangeArrowheads="1"/>
            </p:cNvSpPr>
            <p:nvPr/>
          </p:nvSpPr>
          <p:spPr bwMode="auto">
            <a:xfrm rot="16200000">
              <a:off x="4464" y="2620"/>
              <a:ext cx="10" cy="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" name="Rectangle 360"/>
            <p:cNvSpPr>
              <a:spLocks noChangeAspect="1" noChangeArrowheads="1"/>
            </p:cNvSpPr>
            <p:nvPr/>
          </p:nvSpPr>
          <p:spPr bwMode="auto">
            <a:xfrm rot="16200000">
              <a:off x="4514" y="2619"/>
              <a:ext cx="10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" name="Rectangle 361"/>
            <p:cNvSpPr>
              <a:spLocks noChangeAspect="1" noChangeArrowheads="1"/>
            </p:cNvSpPr>
            <p:nvPr/>
          </p:nvSpPr>
          <p:spPr bwMode="auto">
            <a:xfrm rot="16200000">
              <a:off x="4569" y="2619"/>
              <a:ext cx="10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" name="Rectangle 362"/>
            <p:cNvSpPr>
              <a:spLocks noChangeAspect="1" noChangeArrowheads="1"/>
            </p:cNvSpPr>
            <p:nvPr/>
          </p:nvSpPr>
          <p:spPr bwMode="auto">
            <a:xfrm rot="16200000">
              <a:off x="4622" y="2619"/>
              <a:ext cx="10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" name="Rectangle 363"/>
            <p:cNvSpPr>
              <a:spLocks noChangeAspect="1" noChangeArrowheads="1"/>
            </p:cNvSpPr>
            <p:nvPr/>
          </p:nvSpPr>
          <p:spPr bwMode="auto">
            <a:xfrm rot="16200000">
              <a:off x="4675" y="2619"/>
              <a:ext cx="10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" name="Rectangle 364"/>
            <p:cNvSpPr>
              <a:spLocks noChangeAspect="1" noChangeArrowheads="1"/>
            </p:cNvSpPr>
            <p:nvPr/>
          </p:nvSpPr>
          <p:spPr bwMode="auto">
            <a:xfrm rot="16200000">
              <a:off x="4726" y="2619"/>
              <a:ext cx="10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" name="Rectangle 365"/>
            <p:cNvSpPr>
              <a:spLocks noChangeAspect="1" noChangeArrowheads="1"/>
            </p:cNvSpPr>
            <p:nvPr/>
          </p:nvSpPr>
          <p:spPr bwMode="auto">
            <a:xfrm rot="16200000">
              <a:off x="4780" y="2620"/>
              <a:ext cx="10" cy="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" name="Rectangle 366"/>
            <p:cNvSpPr>
              <a:spLocks noChangeAspect="1" noChangeArrowheads="1"/>
            </p:cNvSpPr>
            <p:nvPr/>
          </p:nvSpPr>
          <p:spPr bwMode="auto">
            <a:xfrm rot="16200000">
              <a:off x="4887" y="2619"/>
              <a:ext cx="10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" name="Rectangle 367"/>
            <p:cNvSpPr>
              <a:spLocks noChangeAspect="1" noChangeArrowheads="1"/>
            </p:cNvSpPr>
            <p:nvPr/>
          </p:nvSpPr>
          <p:spPr bwMode="auto">
            <a:xfrm rot="16200000">
              <a:off x="4940" y="2619"/>
              <a:ext cx="10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" name="Rectangle 368"/>
            <p:cNvSpPr>
              <a:spLocks noChangeAspect="1" noChangeArrowheads="1"/>
            </p:cNvSpPr>
            <p:nvPr/>
          </p:nvSpPr>
          <p:spPr bwMode="auto">
            <a:xfrm rot="16200000">
              <a:off x="4991" y="2619"/>
              <a:ext cx="10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" name="Rectangle 369"/>
            <p:cNvSpPr>
              <a:spLocks noChangeAspect="1" noChangeArrowheads="1"/>
            </p:cNvSpPr>
            <p:nvPr/>
          </p:nvSpPr>
          <p:spPr bwMode="auto">
            <a:xfrm rot="16200000">
              <a:off x="5046" y="2619"/>
              <a:ext cx="10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" name="Rectangle 370"/>
            <p:cNvSpPr>
              <a:spLocks noChangeAspect="1" noChangeArrowheads="1"/>
            </p:cNvSpPr>
            <p:nvPr/>
          </p:nvSpPr>
          <p:spPr bwMode="auto">
            <a:xfrm rot="16200000">
              <a:off x="5099" y="2618"/>
              <a:ext cx="10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" name="Rectangle 371"/>
            <p:cNvSpPr>
              <a:spLocks noChangeAspect="1" noChangeArrowheads="1"/>
            </p:cNvSpPr>
            <p:nvPr/>
          </p:nvSpPr>
          <p:spPr bwMode="auto">
            <a:xfrm rot="16200000">
              <a:off x="5152" y="2619"/>
              <a:ext cx="10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" name="Rectangle 372"/>
            <p:cNvSpPr>
              <a:spLocks noChangeAspect="1" noChangeArrowheads="1"/>
            </p:cNvSpPr>
            <p:nvPr/>
          </p:nvSpPr>
          <p:spPr bwMode="auto">
            <a:xfrm rot="16200000">
              <a:off x="5203" y="2619"/>
              <a:ext cx="10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9" name="Rectangle 373"/>
            <p:cNvSpPr>
              <a:spLocks noChangeAspect="1" noChangeArrowheads="1"/>
            </p:cNvSpPr>
            <p:nvPr/>
          </p:nvSpPr>
          <p:spPr bwMode="auto">
            <a:xfrm rot="16200000">
              <a:off x="5255" y="2619"/>
              <a:ext cx="10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0" name="Rectangle 374"/>
            <p:cNvSpPr>
              <a:spLocks noChangeAspect="1" noChangeArrowheads="1"/>
            </p:cNvSpPr>
            <p:nvPr/>
          </p:nvSpPr>
          <p:spPr bwMode="auto">
            <a:xfrm rot="16200000">
              <a:off x="5310" y="2619"/>
              <a:ext cx="10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1" name="Rectangle 375"/>
            <p:cNvSpPr>
              <a:spLocks noChangeAspect="1" noChangeArrowheads="1"/>
            </p:cNvSpPr>
            <p:nvPr/>
          </p:nvSpPr>
          <p:spPr bwMode="auto">
            <a:xfrm rot="16200000">
              <a:off x="5414" y="2619"/>
              <a:ext cx="10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2" name="Rectangle 376"/>
            <p:cNvSpPr>
              <a:spLocks noChangeAspect="1" noChangeArrowheads="1"/>
            </p:cNvSpPr>
            <p:nvPr/>
          </p:nvSpPr>
          <p:spPr bwMode="auto">
            <a:xfrm rot="16200000">
              <a:off x="5467" y="2619"/>
              <a:ext cx="10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3" name="Rectangle 377"/>
            <p:cNvSpPr>
              <a:spLocks noChangeAspect="1" noChangeArrowheads="1"/>
            </p:cNvSpPr>
            <p:nvPr/>
          </p:nvSpPr>
          <p:spPr bwMode="auto">
            <a:xfrm rot="16200000">
              <a:off x="5521" y="2620"/>
              <a:ext cx="10" cy="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4" name="Rectangle 378"/>
            <p:cNvSpPr>
              <a:spLocks noChangeAspect="1" noChangeArrowheads="1"/>
            </p:cNvSpPr>
            <p:nvPr/>
          </p:nvSpPr>
          <p:spPr bwMode="auto">
            <a:xfrm rot="16200000">
              <a:off x="5575" y="2619"/>
              <a:ext cx="10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5" name="Rectangle 379"/>
            <p:cNvSpPr>
              <a:spLocks noChangeAspect="1" noChangeArrowheads="1"/>
            </p:cNvSpPr>
            <p:nvPr/>
          </p:nvSpPr>
          <p:spPr bwMode="auto">
            <a:xfrm rot="16200000">
              <a:off x="5628" y="2619"/>
              <a:ext cx="10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6" name="Rectangle 380"/>
            <p:cNvSpPr>
              <a:spLocks noChangeAspect="1" noChangeArrowheads="1"/>
            </p:cNvSpPr>
            <p:nvPr/>
          </p:nvSpPr>
          <p:spPr bwMode="auto">
            <a:xfrm rot="16200000">
              <a:off x="5679" y="2619"/>
              <a:ext cx="10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7" name="Rectangle 381"/>
            <p:cNvSpPr>
              <a:spLocks noChangeAspect="1" noChangeArrowheads="1"/>
            </p:cNvSpPr>
            <p:nvPr/>
          </p:nvSpPr>
          <p:spPr bwMode="auto">
            <a:xfrm rot="16200000">
              <a:off x="5732" y="2619"/>
              <a:ext cx="10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8" name="Rectangle 382"/>
            <p:cNvSpPr>
              <a:spLocks noChangeAspect="1" noChangeArrowheads="1"/>
            </p:cNvSpPr>
            <p:nvPr/>
          </p:nvSpPr>
          <p:spPr bwMode="auto">
            <a:xfrm rot="16200000">
              <a:off x="5787" y="2619"/>
              <a:ext cx="10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9" name="Rectangle 383"/>
            <p:cNvSpPr>
              <a:spLocks noChangeAspect="1" noChangeArrowheads="1"/>
            </p:cNvSpPr>
            <p:nvPr/>
          </p:nvSpPr>
          <p:spPr bwMode="auto">
            <a:xfrm rot="16200000">
              <a:off x="5840" y="2618"/>
              <a:ext cx="10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0" name="Rectangle 384"/>
            <p:cNvSpPr>
              <a:spLocks noChangeAspect="1" noChangeArrowheads="1"/>
            </p:cNvSpPr>
            <p:nvPr/>
          </p:nvSpPr>
          <p:spPr bwMode="auto">
            <a:xfrm rot="16200000">
              <a:off x="2044" y="3028"/>
              <a:ext cx="826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1" name="Rectangle 385"/>
            <p:cNvSpPr>
              <a:spLocks noChangeAspect="1" noChangeArrowheads="1"/>
            </p:cNvSpPr>
            <p:nvPr/>
          </p:nvSpPr>
          <p:spPr bwMode="auto">
            <a:xfrm rot="16200000">
              <a:off x="2488" y="3326"/>
              <a:ext cx="6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2" name="Freeform 386"/>
            <p:cNvSpPr>
              <a:spLocks noChangeAspect="1"/>
            </p:cNvSpPr>
            <p:nvPr/>
          </p:nvSpPr>
          <p:spPr bwMode="auto">
            <a:xfrm rot="16200000">
              <a:off x="2265" y="3335"/>
              <a:ext cx="80" cy="51"/>
            </a:xfrm>
            <a:custGeom>
              <a:avLst/>
              <a:gdLst>
                <a:gd name="T0" fmla="*/ 8 w 54"/>
                <a:gd name="T1" fmla="*/ 35 h 35"/>
                <a:gd name="T2" fmla="*/ 0 w 54"/>
                <a:gd name="T3" fmla="*/ 35 h 35"/>
                <a:gd name="T4" fmla="*/ 0 w 54"/>
                <a:gd name="T5" fmla="*/ 0 h 35"/>
                <a:gd name="T6" fmla="*/ 5 w 54"/>
                <a:gd name="T7" fmla="*/ 0 h 35"/>
                <a:gd name="T8" fmla="*/ 9 w 54"/>
                <a:gd name="T9" fmla="*/ 3 h 35"/>
                <a:gd name="T10" fmla="*/ 13 w 54"/>
                <a:gd name="T11" fmla="*/ 4 h 35"/>
                <a:gd name="T12" fmla="*/ 17 w 54"/>
                <a:gd name="T13" fmla="*/ 8 h 35"/>
                <a:gd name="T14" fmla="*/ 21 w 54"/>
                <a:gd name="T15" fmla="*/ 13 h 35"/>
                <a:gd name="T16" fmla="*/ 26 w 54"/>
                <a:gd name="T17" fmla="*/ 18 h 35"/>
                <a:gd name="T18" fmla="*/ 30 w 54"/>
                <a:gd name="T19" fmla="*/ 22 h 35"/>
                <a:gd name="T20" fmla="*/ 32 w 54"/>
                <a:gd name="T21" fmla="*/ 25 h 35"/>
                <a:gd name="T22" fmla="*/ 36 w 54"/>
                <a:gd name="T23" fmla="*/ 26 h 35"/>
                <a:gd name="T24" fmla="*/ 40 w 54"/>
                <a:gd name="T25" fmla="*/ 27 h 35"/>
                <a:gd name="T26" fmla="*/ 43 w 54"/>
                <a:gd name="T27" fmla="*/ 27 h 35"/>
                <a:gd name="T28" fmla="*/ 45 w 54"/>
                <a:gd name="T29" fmla="*/ 25 h 35"/>
                <a:gd name="T30" fmla="*/ 48 w 54"/>
                <a:gd name="T31" fmla="*/ 22 h 35"/>
                <a:gd name="T32" fmla="*/ 48 w 54"/>
                <a:gd name="T33" fmla="*/ 18 h 35"/>
                <a:gd name="T34" fmla="*/ 48 w 54"/>
                <a:gd name="T35" fmla="*/ 13 h 35"/>
                <a:gd name="T36" fmla="*/ 45 w 54"/>
                <a:gd name="T37" fmla="*/ 11 h 35"/>
                <a:gd name="T38" fmla="*/ 43 w 54"/>
                <a:gd name="T39" fmla="*/ 8 h 35"/>
                <a:gd name="T40" fmla="*/ 39 w 54"/>
                <a:gd name="T41" fmla="*/ 8 h 35"/>
                <a:gd name="T42" fmla="*/ 40 w 54"/>
                <a:gd name="T43" fmla="*/ 0 h 35"/>
                <a:gd name="T44" fmla="*/ 44 w 54"/>
                <a:gd name="T45" fmla="*/ 2 h 35"/>
                <a:gd name="T46" fmla="*/ 48 w 54"/>
                <a:gd name="T47" fmla="*/ 3 h 35"/>
                <a:gd name="T48" fmla="*/ 50 w 54"/>
                <a:gd name="T49" fmla="*/ 5 h 35"/>
                <a:gd name="T50" fmla="*/ 53 w 54"/>
                <a:gd name="T51" fmla="*/ 9 h 35"/>
                <a:gd name="T52" fmla="*/ 54 w 54"/>
                <a:gd name="T53" fmla="*/ 13 h 35"/>
                <a:gd name="T54" fmla="*/ 54 w 54"/>
                <a:gd name="T55" fmla="*/ 18 h 35"/>
                <a:gd name="T56" fmla="*/ 54 w 54"/>
                <a:gd name="T57" fmla="*/ 22 h 35"/>
                <a:gd name="T58" fmla="*/ 53 w 54"/>
                <a:gd name="T59" fmla="*/ 27 h 35"/>
                <a:gd name="T60" fmla="*/ 50 w 54"/>
                <a:gd name="T61" fmla="*/ 30 h 35"/>
                <a:gd name="T62" fmla="*/ 48 w 54"/>
                <a:gd name="T63" fmla="*/ 33 h 35"/>
                <a:gd name="T64" fmla="*/ 44 w 54"/>
                <a:gd name="T65" fmla="*/ 34 h 35"/>
                <a:gd name="T66" fmla="*/ 40 w 54"/>
                <a:gd name="T67" fmla="*/ 34 h 35"/>
                <a:gd name="T68" fmla="*/ 36 w 54"/>
                <a:gd name="T69" fmla="*/ 34 h 35"/>
                <a:gd name="T70" fmla="*/ 34 w 54"/>
                <a:gd name="T71" fmla="*/ 34 h 35"/>
                <a:gd name="T72" fmla="*/ 30 w 54"/>
                <a:gd name="T73" fmla="*/ 31 h 35"/>
                <a:gd name="T74" fmla="*/ 27 w 54"/>
                <a:gd name="T75" fmla="*/ 29 h 35"/>
                <a:gd name="T76" fmla="*/ 25 w 54"/>
                <a:gd name="T77" fmla="*/ 27 h 35"/>
                <a:gd name="T78" fmla="*/ 21 w 54"/>
                <a:gd name="T79" fmla="*/ 24 h 35"/>
                <a:gd name="T80" fmla="*/ 18 w 54"/>
                <a:gd name="T81" fmla="*/ 20 h 35"/>
                <a:gd name="T82" fmla="*/ 14 w 54"/>
                <a:gd name="T83" fmla="*/ 16 h 35"/>
                <a:gd name="T84" fmla="*/ 13 w 54"/>
                <a:gd name="T85" fmla="*/ 13 h 35"/>
                <a:gd name="T86" fmla="*/ 12 w 54"/>
                <a:gd name="T87" fmla="*/ 12 h 35"/>
                <a:gd name="T88" fmla="*/ 8 w 54"/>
                <a:gd name="T89" fmla="*/ 9 h 35"/>
                <a:gd name="T90" fmla="*/ 8 w 54"/>
                <a:gd name="T9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4" h="35">
                  <a:moveTo>
                    <a:pt x="8" y="35"/>
                  </a:moveTo>
                  <a:lnTo>
                    <a:pt x="0" y="35"/>
                  </a:lnTo>
                  <a:lnTo>
                    <a:pt x="0" y="0"/>
                  </a:lnTo>
                  <a:lnTo>
                    <a:pt x="5" y="0"/>
                  </a:lnTo>
                  <a:lnTo>
                    <a:pt x="9" y="3"/>
                  </a:lnTo>
                  <a:lnTo>
                    <a:pt x="13" y="4"/>
                  </a:lnTo>
                  <a:lnTo>
                    <a:pt x="17" y="8"/>
                  </a:lnTo>
                  <a:lnTo>
                    <a:pt x="21" y="13"/>
                  </a:lnTo>
                  <a:lnTo>
                    <a:pt x="26" y="18"/>
                  </a:lnTo>
                  <a:lnTo>
                    <a:pt x="30" y="22"/>
                  </a:lnTo>
                  <a:lnTo>
                    <a:pt x="32" y="25"/>
                  </a:lnTo>
                  <a:lnTo>
                    <a:pt x="36" y="26"/>
                  </a:lnTo>
                  <a:lnTo>
                    <a:pt x="40" y="27"/>
                  </a:lnTo>
                  <a:lnTo>
                    <a:pt x="43" y="27"/>
                  </a:lnTo>
                  <a:lnTo>
                    <a:pt x="45" y="25"/>
                  </a:lnTo>
                  <a:lnTo>
                    <a:pt x="48" y="22"/>
                  </a:lnTo>
                  <a:lnTo>
                    <a:pt x="48" y="18"/>
                  </a:lnTo>
                  <a:lnTo>
                    <a:pt x="48" y="13"/>
                  </a:lnTo>
                  <a:lnTo>
                    <a:pt x="45" y="11"/>
                  </a:lnTo>
                  <a:lnTo>
                    <a:pt x="43" y="8"/>
                  </a:lnTo>
                  <a:lnTo>
                    <a:pt x="39" y="8"/>
                  </a:lnTo>
                  <a:lnTo>
                    <a:pt x="40" y="0"/>
                  </a:lnTo>
                  <a:lnTo>
                    <a:pt x="44" y="2"/>
                  </a:lnTo>
                  <a:lnTo>
                    <a:pt x="48" y="3"/>
                  </a:lnTo>
                  <a:lnTo>
                    <a:pt x="50" y="5"/>
                  </a:lnTo>
                  <a:lnTo>
                    <a:pt x="53" y="9"/>
                  </a:lnTo>
                  <a:lnTo>
                    <a:pt x="54" y="13"/>
                  </a:lnTo>
                  <a:lnTo>
                    <a:pt x="54" y="18"/>
                  </a:lnTo>
                  <a:lnTo>
                    <a:pt x="54" y="22"/>
                  </a:lnTo>
                  <a:lnTo>
                    <a:pt x="53" y="27"/>
                  </a:lnTo>
                  <a:lnTo>
                    <a:pt x="50" y="30"/>
                  </a:lnTo>
                  <a:lnTo>
                    <a:pt x="48" y="33"/>
                  </a:lnTo>
                  <a:lnTo>
                    <a:pt x="44" y="34"/>
                  </a:lnTo>
                  <a:lnTo>
                    <a:pt x="40" y="34"/>
                  </a:lnTo>
                  <a:lnTo>
                    <a:pt x="36" y="34"/>
                  </a:lnTo>
                  <a:lnTo>
                    <a:pt x="34" y="34"/>
                  </a:lnTo>
                  <a:lnTo>
                    <a:pt x="30" y="31"/>
                  </a:lnTo>
                  <a:lnTo>
                    <a:pt x="27" y="29"/>
                  </a:lnTo>
                  <a:lnTo>
                    <a:pt x="25" y="27"/>
                  </a:lnTo>
                  <a:lnTo>
                    <a:pt x="21" y="24"/>
                  </a:lnTo>
                  <a:lnTo>
                    <a:pt x="18" y="20"/>
                  </a:lnTo>
                  <a:lnTo>
                    <a:pt x="14" y="16"/>
                  </a:lnTo>
                  <a:lnTo>
                    <a:pt x="13" y="13"/>
                  </a:lnTo>
                  <a:lnTo>
                    <a:pt x="12" y="12"/>
                  </a:lnTo>
                  <a:lnTo>
                    <a:pt x="8" y="9"/>
                  </a:lnTo>
                  <a:lnTo>
                    <a:pt x="8" y="3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3" name="Rectangle 387"/>
            <p:cNvSpPr>
              <a:spLocks noChangeAspect="1" noChangeArrowheads="1"/>
            </p:cNvSpPr>
            <p:nvPr/>
          </p:nvSpPr>
          <p:spPr bwMode="auto">
            <a:xfrm rot="16200000">
              <a:off x="2347" y="3390"/>
              <a:ext cx="12" cy="1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4" name="Freeform 388"/>
            <p:cNvSpPr>
              <a:spLocks noChangeAspect="1" noEditPoints="1"/>
            </p:cNvSpPr>
            <p:nvPr/>
          </p:nvSpPr>
          <p:spPr bwMode="auto">
            <a:xfrm rot="16200000">
              <a:off x="2359" y="3335"/>
              <a:ext cx="80" cy="51"/>
            </a:xfrm>
            <a:custGeom>
              <a:avLst/>
              <a:gdLst>
                <a:gd name="T0" fmla="*/ 27 w 54"/>
                <a:gd name="T1" fmla="*/ 0 h 35"/>
                <a:gd name="T2" fmla="*/ 34 w 54"/>
                <a:gd name="T3" fmla="*/ 0 h 35"/>
                <a:gd name="T4" fmla="*/ 39 w 54"/>
                <a:gd name="T5" fmla="*/ 1 h 35"/>
                <a:gd name="T6" fmla="*/ 43 w 54"/>
                <a:gd name="T7" fmla="*/ 1 h 35"/>
                <a:gd name="T8" fmla="*/ 48 w 54"/>
                <a:gd name="T9" fmla="*/ 4 h 35"/>
                <a:gd name="T10" fmla="*/ 52 w 54"/>
                <a:gd name="T11" fmla="*/ 7 h 35"/>
                <a:gd name="T12" fmla="*/ 54 w 54"/>
                <a:gd name="T13" fmla="*/ 11 h 35"/>
                <a:gd name="T14" fmla="*/ 54 w 54"/>
                <a:gd name="T15" fmla="*/ 18 h 35"/>
                <a:gd name="T16" fmla="*/ 54 w 54"/>
                <a:gd name="T17" fmla="*/ 22 h 35"/>
                <a:gd name="T18" fmla="*/ 53 w 54"/>
                <a:gd name="T19" fmla="*/ 26 h 35"/>
                <a:gd name="T20" fmla="*/ 50 w 54"/>
                <a:gd name="T21" fmla="*/ 28 h 35"/>
                <a:gd name="T22" fmla="*/ 48 w 54"/>
                <a:gd name="T23" fmla="*/ 31 h 35"/>
                <a:gd name="T24" fmla="*/ 44 w 54"/>
                <a:gd name="T25" fmla="*/ 32 h 35"/>
                <a:gd name="T26" fmla="*/ 40 w 54"/>
                <a:gd name="T27" fmla="*/ 33 h 35"/>
                <a:gd name="T28" fmla="*/ 35 w 54"/>
                <a:gd name="T29" fmla="*/ 35 h 35"/>
                <a:gd name="T30" fmla="*/ 27 w 54"/>
                <a:gd name="T31" fmla="*/ 35 h 35"/>
                <a:gd name="T32" fmla="*/ 21 w 54"/>
                <a:gd name="T33" fmla="*/ 35 h 35"/>
                <a:gd name="T34" fmla="*/ 15 w 54"/>
                <a:gd name="T35" fmla="*/ 33 h 35"/>
                <a:gd name="T36" fmla="*/ 12 w 54"/>
                <a:gd name="T37" fmla="*/ 33 h 35"/>
                <a:gd name="T38" fmla="*/ 6 w 54"/>
                <a:gd name="T39" fmla="*/ 31 h 35"/>
                <a:gd name="T40" fmla="*/ 3 w 54"/>
                <a:gd name="T41" fmla="*/ 27 h 35"/>
                <a:gd name="T42" fmla="*/ 0 w 54"/>
                <a:gd name="T43" fmla="*/ 23 h 35"/>
                <a:gd name="T44" fmla="*/ 0 w 54"/>
                <a:gd name="T45" fmla="*/ 18 h 35"/>
                <a:gd name="T46" fmla="*/ 0 w 54"/>
                <a:gd name="T47" fmla="*/ 13 h 35"/>
                <a:gd name="T48" fmla="*/ 3 w 54"/>
                <a:gd name="T49" fmla="*/ 9 h 35"/>
                <a:gd name="T50" fmla="*/ 5 w 54"/>
                <a:gd name="T51" fmla="*/ 5 h 35"/>
                <a:gd name="T52" fmla="*/ 14 w 54"/>
                <a:gd name="T53" fmla="*/ 1 h 35"/>
                <a:gd name="T54" fmla="*/ 27 w 54"/>
                <a:gd name="T55" fmla="*/ 0 h 35"/>
                <a:gd name="T56" fmla="*/ 27 w 54"/>
                <a:gd name="T57" fmla="*/ 6 h 35"/>
                <a:gd name="T58" fmla="*/ 21 w 54"/>
                <a:gd name="T59" fmla="*/ 6 h 35"/>
                <a:gd name="T60" fmla="*/ 17 w 54"/>
                <a:gd name="T61" fmla="*/ 7 h 35"/>
                <a:gd name="T62" fmla="*/ 13 w 54"/>
                <a:gd name="T63" fmla="*/ 9 h 35"/>
                <a:gd name="T64" fmla="*/ 10 w 54"/>
                <a:gd name="T65" fmla="*/ 10 h 35"/>
                <a:gd name="T66" fmla="*/ 8 w 54"/>
                <a:gd name="T67" fmla="*/ 11 h 35"/>
                <a:gd name="T68" fmla="*/ 6 w 54"/>
                <a:gd name="T69" fmla="*/ 14 h 35"/>
                <a:gd name="T70" fmla="*/ 6 w 54"/>
                <a:gd name="T71" fmla="*/ 18 h 35"/>
                <a:gd name="T72" fmla="*/ 6 w 54"/>
                <a:gd name="T73" fmla="*/ 20 h 35"/>
                <a:gd name="T74" fmla="*/ 8 w 54"/>
                <a:gd name="T75" fmla="*/ 23 h 35"/>
                <a:gd name="T76" fmla="*/ 10 w 54"/>
                <a:gd name="T77" fmla="*/ 24 h 35"/>
                <a:gd name="T78" fmla="*/ 13 w 54"/>
                <a:gd name="T79" fmla="*/ 26 h 35"/>
                <a:gd name="T80" fmla="*/ 17 w 54"/>
                <a:gd name="T81" fmla="*/ 27 h 35"/>
                <a:gd name="T82" fmla="*/ 21 w 54"/>
                <a:gd name="T83" fmla="*/ 28 h 35"/>
                <a:gd name="T84" fmla="*/ 27 w 54"/>
                <a:gd name="T85" fmla="*/ 28 h 35"/>
                <a:gd name="T86" fmla="*/ 35 w 54"/>
                <a:gd name="T87" fmla="*/ 27 h 35"/>
                <a:gd name="T88" fmla="*/ 40 w 54"/>
                <a:gd name="T89" fmla="*/ 27 h 35"/>
                <a:gd name="T90" fmla="*/ 44 w 54"/>
                <a:gd name="T91" fmla="*/ 24 h 35"/>
                <a:gd name="T92" fmla="*/ 47 w 54"/>
                <a:gd name="T93" fmla="*/ 23 h 35"/>
                <a:gd name="T94" fmla="*/ 48 w 54"/>
                <a:gd name="T95" fmla="*/ 20 h 35"/>
                <a:gd name="T96" fmla="*/ 48 w 54"/>
                <a:gd name="T97" fmla="*/ 17 h 35"/>
                <a:gd name="T98" fmla="*/ 48 w 54"/>
                <a:gd name="T99" fmla="*/ 14 h 35"/>
                <a:gd name="T100" fmla="*/ 47 w 54"/>
                <a:gd name="T101" fmla="*/ 11 h 35"/>
                <a:gd name="T102" fmla="*/ 45 w 54"/>
                <a:gd name="T103" fmla="*/ 10 h 35"/>
                <a:gd name="T104" fmla="*/ 40 w 54"/>
                <a:gd name="T105" fmla="*/ 7 h 35"/>
                <a:gd name="T106" fmla="*/ 35 w 54"/>
                <a:gd name="T107" fmla="*/ 7 h 35"/>
                <a:gd name="T108" fmla="*/ 27 w 54"/>
                <a:gd name="T109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4" h="35">
                  <a:moveTo>
                    <a:pt x="27" y="0"/>
                  </a:moveTo>
                  <a:lnTo>
                    <a:pt x="34" y="0"/>
                  </a:lnTo>
                  <a:lnTo>
                    <a:pt x="39" y="1"/>
                  </a:lnTo>
                  <a:lnTo>
                    <a:pt x="43" y="1"/>
                  </a:lnTo>
                  <a:lnTo>
                    <a:pt x="48" y="4"/>
                  </a:lnTo>
                  <a:lnTo>
                    <a:pt x="52" y="7"/>
                  </a:lnTo>
                  <a:lnTo>
                    <a:pt x="54" y="11"/>
                  </a:lnTo>
                  <a:lnTo>
                    <a:pt x="54" y="18"/>
                  </a:lnTo>
                  <a:lnTo>
                    <a:pt x="54" y="22"/>
                  </a:lnTo>
                  <a:lnTo>
                    <a:pt x="53" y="26"/>
                  </a:lnTo>
                  <a:lnTo>
                    <a:pt x="50" y="28"/>
                  </a:lnTo>
                  <a:lnTo>
                    <a:pt x="48" y="31"/>
                  </a:lnTo>
                  <a:lnTo>
                    <a:pt x="44" y="32"/>
                  </a:lnTo>
                  <a:lnTo>
                    <a:pt x="40" y="33"/>
                  </a:lnTo>
                  <a:lnTo>
                    <a:pt x="35" y="35"/>
                  </a:lnTo>
                  <a:lnTo>
                    <a:pt x="27" y="35"/>
                  </a:lnTo>
                  <a:lnTo>
                    <a:pt x="21" y="35"/>
                  </a:lnTo>
                  <a:lnTo>
                    <a:pt x="15" y="33"/>
                  </a:lnTo>
                  <a:lnTo>
                    <a:pt x="12" y="33"/>
                  </a:lnTo>
                  <a:lnTo>
                    <a:pt x="6" y="31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3" y="9"/>
                  </a:lnTo>
                  <a:lnTo>
                    <a:pt x="5" y="5"/>
                  </a:lnTo>
                  <a:lnTo>
                    <a:pt x="14" y="1"/>
                  </a:lnTo>
                  <a:lnTo>
                    <a:pt x="27" y="0"/>
                  </a:lnTo>
                  <a:close/>
                  <a:moveTo>
                    <a:pt x="27" y="6"/>
                  </a:moveTo>
                  <a:lnTo>
                    <a:pt x="21" y="6"/>
                  </a:lnTo>
                  <a:lnTo>
                    <a:pt x="17" y="7"/>
                  </a:lnTo>
                  <a:lnTo>
                    <a:pt x="13" y="9"/>
                  </a:lnTo>
                  <a:lnTo>
                    <a:pt x="10" y="10"/>
                  </a:lnTo>
                  <a:lnTo>
                    <a:pt x="8" y="11"/>
                  </a:lnTo>
                  <a:lnTo>
                    <a:pt x="6" y="14"/>
                  </a:lnTo>
                  <a:lnTo>
                    <a:pt x="6" y="18"/>
                  </a:lnTo>
                  <a:lnTo>
                    <a:pt x="6" y="20"/>
                  </a:lnTo>
                  <a:lnTo>
                    <a:pt x="8" y="23"/>
                  </a:lnTo>
                  <a:lnTo>
                    <a:pt x="10" y="24"/>
                  </a:lnTo>
                  <a:lnTo>
                    <a:pt x="13" y="26"/>
                  </a:lnTo>
                  <a:lnTo>
                    <a:pt x="17" y="27"/>
                  </a:lnTo>
                  <a:lnTo>
                    <a:pt x="21" y="28"/>
                  </a:lnTo>
                  <a:lnTo>
                    <a:pt x="27" y="28"/>
                  </a:lnTo>
                  <a:lnTo>
                    <a:pt x="35" y="27"/>
                  </a:lnTo>
                  <a:lnTo>
                    <a:pt x="40" y="27"/>
                  </a:lnTo>
                  <a:lnTo>
                    <a:pt x="44" y="24"/>
                  </a:lnTo>
                  <a:lnTo>
                    <a:pt x="47" y="23"/>
                  </a:lnTo>
                  <a:lnTo>
                    <a:pt x="48" y="20"/>
                  </a:lnTo>
                  <a:lnTo>
                    <a:pt x="48" y="17"/>
                  </a:lnTo>
                  <a:lnTo>
                    <a:pt x="48" y="14"/>
                  </a:lnTo>
                  <a:lnTo>
                    <a:pt x="47" y="11"/>
                  </a:lnTo>
                  <a:lnTo>
                    <a:pt x="45" y="10"/>
                  </a:lnTo>
                  <a:lnTo>
                    <a:pt x="40" y="7"/>
                  </a:lnTo>
                  <a:lnTo>
                    <a:pt x="35" y="7"/>
                  </a:lnTo>
                  <a:lnTo>
                    <a:pt x="27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5" name="Rectangle 389"/>
            <p:cNvSpPr>
              <a:spLocks noChangeAspect="1" noChangeArrowheads="1"/>
            </p:cNvSpPr>
            <p:nvPr/>
          </p:nvSpPr>
          <p:spPr bwMode="auto">
            <a:xfrm rot="16200000">
              <a:off x="2488" y="3146"/>
              <a:ext cx="6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6" name="Freeform 390"/>
            <p:cNvSpPr>
              <a:spLocks noChangeAspect="1"/>
            </p:cNvSpPr>
            <p:nvPr/>
          </p:nvSpPr>
          <p:spPr bwMode="auto">
            <a:xfrm rot="16200000">
              <a:off x="2266" y="3150"/>
              <a:ext cx="82" cy="55"/>
            </a:xfrm>
            <a:custGeom>
              <a:avLst/>
              <a:gdLst>
                <a:gd name="T0" fmla="*/ 16 w 55"/>
                <a:gd name="T1" fmla="*/ 8 h 37"/>
                <a:gd name="T2" fmla="*/ 8 w 55"/>
                <a:gd name="T3" fmla="*/ 12 h 37"/>
                <a:gd name="T4" fmla="*/ 6 w 55"/>
                <a:gd name="T5" fmla="*/ 18 h 37"/>
                <a:gd name="T6" fmla="*/ 9 w 55"/>
                <a:gd name="T7" fmla="*/ 26 h 37"/>
                <a:gd name="T8" fmla="*/ 17 w 55"/>
                <a:gd name="T9" fmla="*/ 29 h 37"/>
                <a:gd name="T10" fmla="*/ 25 w 55"/>
                <a:gd name="T11" fmla="*/ 26 h 37"/>
                <a:gd name="T12" fmla="*/ 28 w 55"/>
                <a:gd name="T13" fmla="*/ 18 h 37"/>
                <a:gd name="T14" fmla="*/ 26 w 55"/>
                <a:gd name="T15" fmla="*/ 14 h 37"/>
                <a:gd name="T16" fmla="*/ 33 w 55"/>
                <a:gd name="T17" fmla="*/ 16 h 37"/>
                <a:gd name="T18" fmla="*/ 35 w 55"/>
                <a:gd name="T19" fmla="*/ 22 h 37"/>
                <a:gd name="T20" fmla="*/ 38 w 55"/>
                <a:gd name="T21" fmla="*/ 26 h 37"/>
                <a:gd name="T22" fmla="*/ 44 w 55"/>
                <a:gd name="T23" fmla="*/ 25 h 37"/>
                <a:gd name="T24" fmla="*/ 48 w 55"/>
                <a:gd name="T25" fmla="*/ 21 h 37"/>
                <a:gd name="T26" fmla="*/ 48 w 55"/>
                <a:gd name="T27" fmla="*/ 14 h 37"/>
                <a:gd name="T28" fmla="*/ 43 w 55"/>
                <a:gd name="T29" fmla="*/ 9 h 37"/>
                <a:gd name="T30" fmla="*/ 41 w 55"/>
                <a:gd name="T31" fmla="*/ 2 h 37"/>
                <a:gd name="T32" fmla="*/ 48 w 55"/>
                <a:gd name="T33" fmla="*/ 4 h 37"/>
                <a:gd name="T34" fmla="*/ 54 w 55"/>
                <a:gd name="T35" fmla="*/ 11 h 37"/>
                <a:gd name="T36" fmla="*/ 55 w 55"/>
                <a:gd name="T37" fmla="*/ 17 h 37"/>
                <a:gd name="T38" fmla="*/ 54 w 55"/>
                <a:gd name="T39" fmla="*/ 25 h 37"/>
                <a:gd name="T40" fmla="*/ 48 w 55"/>
                <a:gd name="T41" fmla="*/ 31 h 37"/>
                <a:gd name="T42" fmla="*/ 41 w 55"/>
                <a:gd name="T43" fmla="*/ 33 h 37"/>
                <a:gd name="T44" fmla="*/ 35 w 55"/>
                <a:gd name="T45" fmla="*/ 31 h 37"/>
                <a:gd name="T46" fmla="*/ 30 w 55"/>
                <a:gd name="T47" fmla="*/ 26 h 37"/>
                <a:gd name="T48" fmla="*/ 26 w 55"/>
                <a:gd name="T49" fmla="*/ 33 h 37"/>
                <a:gd name="T50" fmla="*/ 17 w 55"/>
                <a:gd name="T51" fmla="*/ 37 h 37"/>
                <a:gd name="T52" fmla="*/ 8 w 55"/>
                <a:gd name="T53" fmla="*/ 34 h 37"/>
                <a:gd name="T54" fmla="*/ 2 w 55"/>
                <a:gd name="T55" fmla="*/ 27 h 37"/>
                <a:gd name="T56" fmla="*/ 0 w 55"/>
                <a:gd name="T57" fmla="*/ 18 h 37"/>
                <a:gd name="T58" fmla="*/ 2 w 55"/>
                <a:gd name="T59" fmla="*/ 9 h 37"/>
                <a:gd name="T60" fmla="*/ 7 w 55"/>
                <a:gd name="T61" fmla="*/ 4 h 37"/>
                <a:gd name="T62" fmla="*/ 15 w 55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37">
                  <a:moveTo>
                    <a:pt x="15" y="0"/>
                  </a:moveTo>
                  <a:lnTo>
                    <a:pt x="16" y="8"/>
                  </a:lnTo>
                  <a:lnTo>
                    <a:pt x="11" y="9"/>
                  </a:lnTo>
                  <a:lnTo>
                    <a:pt x="8" y="12"/>
                  </a:lnTo>
                  <a:lnTo>
                    <a:pt x="7" y="14"/>
                  </a:lnTo>
                  <a:lnTo>
                    <a:pt x="6" y="18"/>
                  </a:lnTo>
                  <a:lnTo>
                    <a:pt x="7" y="22"/>
                  </a:lnTo>
                  <a:lnTo>
                    <a:pt x="9" y="26"/>
                  </a:lnTo>
                  <a:lnTo>
                    <a:pt x="13" y="29"/>
                  </a:lnTo>
                  <a:lnTo>
                    <a:pt x="17" y="29"/>
                  </a:lnTo>
                  <a:lnTo>
                    <a:pt x="21" y="29"/>
                  </a:lnTo>
                  <a:lnTo>
                    <a:pt x="25" y="26"/>
                  </a:lnTo>
                  <a:lnTo>
                    <a:pt x="26" y="22"/>
                  </a:lnTo>
                  <a:lnTo>
                    <a:pt x="28" y="18"/>
                  </a:lnTo>
                  <a:lnTo>
                    <a:pt x="28" y="17"/>
                  </a:lnTo>
                  <a:lnTo>
                    <a:pt x="26" y="14"/>
                  </a:lnTo>
                  <a:lnTo>
                    <a:pt x="33" y="14"/>
                  </a:lnTo>
                  <a:lnTo>
                    <a:pt x="33" y="16"/>
                  </a:lnTo>
                  <a:lnTo>
                    <a:pt x="33" y="20"/>
                  </a:lnTo>
                  <a:lnTo>
                    <a:pt x="35" y="22"/>
                  </a:lnTo>
                  <a:lnTo>
                    <a:pt x="37" y="25"/>
                  </a:lnTo>
                  <a:lnTo>
                    <a:pt x="38" y="26"/>
                  </a:lnTo>
                  <a:lnTo>
                    <a:pt x="41" y="26"/>
                  </a:lnTo>
                  <a:lnTo>
                    <a:pt x="44" y="25"/>
                  </a:lnTo>
                  <a:lnTo>
                    <a:pt x="46" y="24"/>
                  </a:lnTo>
                  <a:lnTo>
                    <a:pt x="48" y="21"/>
                  </a:lnTo>
                  <a:lnTo>
                    <a:pt x="48" y="18"/>
                  </a:lnTo>
                  <a:lnTo>
                    <a:pt x="48" y="14"/>
                  </a:lnTo>
                  <a:lnTo>
                    <a:pt x="46" y="12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1" y="2"/>
                  </a:lnTo>
                  <a:lnTo>
                    <a:pt x="44" y="3"/>
                  </a:lnTo>
                  <a:lnTo>
                    <a:pt x="48" y="4"/>
                  </a:lnTo>
                  <a:lnTo>
                    <a:pt x="51" y="7"/>
                  </a:lnTo>
                  <a:lnTo>
                    <a:pt x="54" y="11"/>
                  </a:lnTo>
                  <a:lnTo>
                    <a:pt x="55" y="13"/>
                  </a:lnTo>
                  <a:lnTo>
                    <a:pt x="55" y="17"/>
                  </a:lnTo>
                  <a:lnTo>
                    <a:pt x="55" y="22"/>
                  </a:lnTo>
                  <a:lnTo>
                    <a:pt x="54" y="25"/>
                  </a:lnTo>
                  <a:lnTo>
                    <a:pt x="51" y="29"/>
                  </a:lnTo>
                  <a:lnTo>
                    <a:pt x="48" y="31"/>
                  </a:lnTo>
                  <a:lnTo>
                    <a:pt x="44" y="33"/>
                  </a:lnTo>
                  <a:lnTo>
                    <a:pt x="41" y="33"/>
                  </a:lnTo>
                  <a:lnTo>
                    <a:pt x="38" y="33"/>
                  </a:lnTo>
                  <a:lnTo>
                    <a:pt x="35" y="31"/>
                  </a:lnTo>
                  <a:lnTo>
                    <a:pt x="33" y="29"/>
                  </a:lnTo>
                  <a:lnTo>
                    <a:pt x="30" y="26"/>
                  </a:lnTo>
                  <a:lnTo>
                    <a:pt x="29" y="30"/>
                  </a:lnTo>
                  <a:lnTo>
                    <a:pt x="26" y="33"/>
                  </a:lnTo>
                  <a:lnTo>
                    <a:pt x="22" y="35"/>
                  </a:lnTo>
                  <a:lnTo>
                    <a:pt x="17" y="37"/>
                  </a:lnTo>
                  <a:lnTo>
                    <a:pt x="12" y="35"/>
                  </a:lnTo>
                  <a:lnTo>
                    <a:pt x="8" y="34"/>
                  </a:lnTo>
                  <a:lnTo>
                    <a:pt x="4" y="31"/>
                  </a:lnTo>
                  <a:lnTo>
                    <a:pt x="2" y="27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2" y="9"/>
                  </a:lnTo>
                  <a:lnTo>
                    <a:pt x="4" y="7"/>
                  </a:lnTo>
                  <a:lnTo>
                    <a:pt x="7" y="4"/>
                  </a:lnTo>
                  <a:lnTo>
                    <a:pt x="11" y="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7" name="Rectangle 391"/>
            <p:cNvSpPr>
              <a:spLocks noChangeAspect="1" noChangeArrowheads="1"/>
            </p:cNvSpPr>
            <p:nvPr/>
          </p:nvSpPr>
          <p:spPr bwMode="auto">
            <a:xfrm rot="16200000">
              <a:off x="2347" y="3210"/>
              <a:ext cx="12" cy="1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8" name="Freeform 392"/>
            <p:cNvSpPr>
              <a:spLocks noChangeAspect="1" noEditPoints="1"/>
            </p:cNvSpPr>
            <p:nvPr/>
          </p:nvSpPr>
          <p:spPr bwMode="auto">
            <a:xfrm rot="16200000">
              <a:off x="2358" y="3152"/>
              <a:ext cx="82" cy="51"/>
            </a:xfrm>
            <a:custGeom>
              <a:avLst/>
              <a:gdLst>
                <a:gd name="T0" fmla="*/ 28 w 55"/>
                <a:gd name="T1" fmla="*/ 0 h 35"/>
                <a:gd name="T2" fmla="*/ 33 w 55"/>
                <a:gd name="T3" fmla="*/ 0 h 35"/>
                <a:gd name="T4" fmla="*/ 38 w 55"/>
                <a:gd name="T5" fmla="*/ 1 h 35"/>
                <a:gd name="T6" fmla="*/ 43 w 55"/>
                <a:gd name="T7" fmla="*/ 1 h 35"/>
                <a:gd name="T8" fmla="*/ 48 w 55"/>
                <a:gd name="T9" fmla="*/ 4 h 35"/>
                <a:gd name="T10" fmla="*/ 52 w 55"/>
                <a:gd name="T11" fmla="*/ 7 h 35"/>
                <a:gd name="T12" fmla="*/ 54 w 55"/>
                <a:gd name="T13" fmla="*/ 11 h 35"/>
                <a:gd name="T14" fmla="*/ 55 w 55"/>
                <a:gd name="T15" fmla="*/ 18 h 35"/>
                <a:gd name="T16" fmla="*/ 55 w 55"/>
                <a:gd name="T17" fmla="*/ 22 h 35"/>
                <a:gd name="T18" fmla="*/ 54 w 55"/>
                <a:gd name="T19" fmla="*/ 26 h 35"/>
                <a:gd name="T20" fmla="*/ 51 w 55"/>
                <a:gd name="T21" fmla="*/ 28 h 35"/>
                <a:gd name="T22" fmla="*/ 48 w 55"/>
                <a:gd name="T23" fmla="*/ 31 h 35"/>
                <a:gd name="T24" fmla="*/ 44 w 55"/>
                <a:gd name="T25" fmla="*/ 32 h 35"/>
                <a:gd name="T26" fmla="*/ 41 w 55"/>
                <a:gd name="T27" fmla="*/ 33 h 35"/>
                <a:gd name="T28" fmla="*/ 34 w 55"/>
                <a:gd name="T29" fmla="*/ 35 h 35"/>
                <a:gd name="T30" fmla="*/ 28 w 55"/>
                <a:gd name="T31" fmla="*/ 35 h 35"/>
                <a:gd name="T32" fmla="*/ 21 w 55"/>
                <a:gd name="T33" fmla="*/ 35 h 35"/>
                <a:gd name="T34" fmla="*/ 16 w 55"/>
                <a:gd name="T35" fmla="*/ 33 h 35"/>
                <a:gd name="T36" fmla="*/ 12 w 55"/>
                <a:gd name="T37" fmla="*/ 33 h 35"/>
                <a:gd name="T38" fmla="*/ 7 w 55"/>
                <a:gd name="T39" fmla="*/ 31 h 35"/>
                <a:gd name="T40" fmla="*/ 3 w 55"/>
                <a:gd name="T41" fmla="*/ 27 h 35"/>
                <a:gd name="T42" fmla="*/ 0 w 55"/>
                <a:gd name="T43" fmla="*/ 23 h 35"/>
                <a:gd name="T44" fmla="*/ 0 w 55"/>
                <a:gd name="T45" fmla="*/ 18 h 35"/>
                <a:gd name="T46" fmla="*/ 0 w 55"/>
                <a:gd name="T47" fmla="*/ 13 h 35"/>
                <a:gd name="T48" fmla="*/ 2 w 55"/>
                <a:gd name="T49" fmla="*/ 9 h 35"/>
                <a:gd name="T50" fmla="*/ 6 w 55"/>
                <a:gd name="T51" fmla="*/ 5 h 35"/>
                <a:gd name="T52" fmla="*/ 15 w 55"/>
                <a:gd name="T53" fmla="*/ 1 h 35"/>
                <a:gd name="T54" fmla="*/ 28 w 55"/>
                <a:gd name="T55" fmla="*/ 0 h 35"/>
                <a:gd name="T56" fmla="*/ 28 w 55"/>
                <a:gd name="T57" fmla="*/ 6 h 35"/>
                <a:gd name="T58" fmla="*/ 21 w 55"/>
                <a:gd name="T59" fmla="*/ 6 h 35"/>
                <a:gd name="T60" fmla="*/ 16 w 55"/>
                <a:gd name="T61" fmla="*/ 7 h 35"/>
                <a:gd name="T62" fmla="*/ 13 w 55"/>
                <a:gd name="T63" fmla="*/ 9 h 35"/>
                <a:gd name="T64" fmla="*/ 11 w 55"/>
                <a:gd name="T65" fmla="*/ 10 h 35"/>
                <a:gd name="T66" fmla="*/ 8 w 55"/>
                <a:gd name="T67" fmla="*/ 11 h 35"/>
                <a:gd name="T68" fmla="*/ 7 w 55"/>
                <a:gd name="T69" fmla="*/ 14 h 35"/>
                <a:gd name="T70" fmla="*/ 6 w 55"/>
                <a:gd name="T71" fmla="*/ 18 h 35"/>
                <a:gd name="T72" fmla="*/ 7 w 55"/>
                <a:gd name="T73" fmla="*/ 20 h 35"/>
                <a:gd name="T74" fmla="*/ 8 w 55"/>
                <a:gd name="T75" fmla="*/ 23 h 35"/>
                <a:gd name="T76" fmla="*/ 11 w 55"/>
                <a:gd name="T77" fmla="*/ 24 h 35"/>
                <a:gd name="T78" fmla="*/ 13 w 55"/>
                <a:gd name="T79" fmla="*/ 26 h 35"/>
                <a:gd name="T80" fmla="*/ 16 w 55"/>
                <a:gd name="T81" fmla="*/ 27 h 35"/>
                <a:gd name="T82" fmla="*/ 21 w 55"/>
                <a:gd name="T83" fmla="*/ 28 h 35"/>
                <a:gd name="T84" fmla="*/ 28 w 55"/>
                <a:gd name="T85" fmla="*/ 28 h 35"/>
                <a:gd name="T86" fmla="*/ 35 w 55"/>
                <a:gd name="T87" fmla="*/ 27 h 35"/>
                <a:gd name="T88" fmla="*/ 41 w 55"/>
                <a:gd name="T89" fmla="*/ 27 h 35"/>
                <a:gd name="T90" fmla="*/ 44 w 55"/>
                <a:gd name="T91" fmla="*/ 24 h 35"/>
                <a:gd name="T92" fmla="*/ 47 w 55"/>
                <a:gd name="T93" fmla="*/ 23 h 35"/>
                <a:gd name="T94" fmla="*/ 48 w 55"/>
                <a:gd name="T95" fmla="*/ 20 h 35"/>
                <a:gd name="T96" fmla="*/ 48 w 55"/>
                <a:gd name="T97" fmla="*/ 17 h 35"/>
                <a:gd name="T98" fmla="*/ 48 w 55"/>
                <a:gd name="T99" fmla="*/ 14 h 35"/>
                <a:gd name="T100" fmla="*/ 47 w 55"/>
                <a:gd name="T101" fmla="*/ 11 h 35"/>
                <a:gd name="T102" fmla="*/ 44 w 55"/>
                <a:gd name="T103" fmla="*/ 10 h 35"/>
                <a:gd name="T104" fmla="*/ 41 w 55"/>
                <a:gd name="T105" fmla="*/ 7 h 35"/>
                <a:gd name="T106" fmla="*/ 35 w 55"/>
                <a:gd name="T107" fmla="*/ 7 h 35"/>
                <a:gd name="T108" fmla="*/ 28 w 55"/>
                <a:gd name="T109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" h="35">
                  <a:moveTo>
                    <a:pt x="28" y="0"/>
                  </a:moveTo>
                  <a:lnTo>
                    <a:pt x="33" y="0"/>
                  </a:lnTo>
                  <a:lnTo>
                    <a:pt x="38" y="1"/>
                  </a:lnTo>
                  <a:lnTo>
                    <a:pt x="43" y="1"/>
                  </a:lnTo>
                  <a:lnTo>
                    <a:pt x="48" y="4"/>
                  </a:lnTo>
                  <a:lnTo>
                    <a:pt x="52" y="7"/>
                  </a:lnTo>
                  <a:lnTo>
                    <a:pt x="54" y="11"/>
                  </a:lnTo>
                  <a:lnTo>
                    <a:pt x="55" y="18"/>
                  </a:lnTo>
                  <a:lnTo>
                    <a:pt x="55" y="22"/>
                  </a:lnTo>
                  <a:lnTo>
                    <a:pt x="54" y="26"/>
                  </a:lnTo>
                  <a:lnTo>
                    <a:pt x="51" y="28"/>
                  </a:lnTo>
                  <a:lnTo>
                    <a:pt x="48" y="31"/>
                  </a:lnTo>
                  <a:lnTo>
                    <a:pt x="44" y="32"/>
                  </a:lnTo>
                  <a:lnTo>
                    <a:pt x="41" y="33"/>
                  </a:lnTo>
                  <a:lnTo>
                    <a:pt x="34" y="35"/>
                  </a:lnTo>
                  <a:lnTo>
                    <a:pt x="28" y="35"/>
                  </a:lnTo>
                  <a:lnTo>
                    <a:pt x="21" y="35"/>
                  </a:lnTo>
                  <a:lnTo>
                    <a:pt x="16" y="33"/>
                  </a:lnTo>
                  <a:lnTo>
                    <a:pt x="12" y="33"/>
                  </a:lnTo>
                  <a:lnTo>
                    <a:pt x="7" y="31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2" y="9"/>
                  </a:lnTo>
                  <a:lnTo>
                    <a:pt x="6" y="5"/>
                  </a:lnTo>
                  <a:lnTo>
                    <a:pt x="15" y="1"/>
                  </a:lnTo>
                  <a:lnTo>
                    <a:pt x="28" y="0"/>
                  </a:lnTo>
                  <a:close/>
                  <a:moveTo>
                    <a:pt x="28" y="6"/>
                  </a:moveTo>
                  <a:lnTo>
                    <a:pt x="21" y="6"/>
                  </a:lnTo>
                  <a:lnTo>
                    <a:pt x="16" y="7"/>
                  </a:lnTo>
                  <a:lnTo>
                    <a:pt x="13" y="9"/>
                  </a:lnTo>
                  <a:lnTo>
                    <a:pt x="11" y="10"/>
                  </a:lnTo>
                  <a:lnTo>
                    <a:pt x="8" y="11"/>
                  </a:lnTo>
                  <a:lnTo>
                    <a:pt x="7" y="14"/>
                  </a:lnTo>
                  <a:lnTo>
                    <a:pt x="6" y="18"/>
                  </a:lnTo>
                  <a:lnTo>
                    <a:pt x="7" y="20"/>
                  </a:lnTo>
                  <a:lnTo>
                    <a:pt x="8" y="23"/>
                  </a:lnTo>
                  <a:lnTo>
                    <a:pt x="11" y="24"/>
                  </a:lnTo>
                  <a:lnTo>
                    <a:pt x="13" y="26"/>
                  </a:lnTo>
                  <a:lnTo>
                    <a:pt x="16" y="27"/>
                  </a:lnTo>
                  <a:lnTo>
                    <a:pt x="21" y="28"/>
                  </a:lnTo>
                  <a:lnTo>
                    <a:pt x="28" y="28"/>
                  </a:lnTo>
                  <a:lnTo>
                    <a:pt x="35" y="27"/>
                  </a:lnTo>
                  <a:lnTo>
                    <a:pt x="41" y="27"/>
                  </a:lnTo>
                  <a:lnTo>
                    <a:pt x="44" y="24"/>
                  </a:lnTo>
                  <a:lnTo>
                    <a:pt x="47" y="23"/>
                  </a:lnTo>
                  <a:lnTo>
                    <a:pt x="48" y="20"/>
                  </a:lnTo>
                  <a:lnTo>
                    <a:pt x="48" y="17"/>
                  </a:lnTo>
                  <a:lnTo>
                    <a:pt x="48" y="14"/>
                  </a:lnTo>
                  <a:lnTo>
                    <a:pt x="47" y="11"/>
                  </a:lnTo>
                  <a:lnTo>
                    <a:pt x="44" y="10"/>
                  </a:lnTo>
                  <a:lnTo>
                    <a:pt x="41" y="7"/>
                  </a:lnTo>
                  <a:lnTo>
                    <a:pt x="35" y="7"/>
                  </a:lnTo>
                  <a:lnTo>
                    <a:pt x="28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9" name="Rectangle 393"/>
            <p:cNvSpPr>
              <a:spLocks noChangeAspect="1" noChangeArrowheads="1"/>
            </p:cNvSpPr>
            <p:nvPr/>
          </p:nvSpPr>
          <p:spPr bwMode="auto">
            <a:xfrm rot="16200000">
              <a:off x="2488" y="2968"/>
              <a:ext cx="6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0" name="Freeform 394"/>
            <p:cNvSpPr>
              <a:spLocks noChangeAspect="1" noEditPoints="1"/>
            </p:cNvSpPr>
            <p:nvPr/>
          </p:nvSpPr>
          <p:spPr bwMode="auto">
            <a:xfrm rot="16200000">
              <a:off x="2266" y="2970"/>
              <a:ext cx="80" cy="57"/>
            </a:xfrm>
            <a:custGeom>
              <a:avLst/>
              <a:gdLst>
                <a:gd name="T0" fmla="*/ 0 w 53"/>
                <a:gd name="T1" fmla="*/ 23 h 38"/>
                <a:gd name="T2" fmla="*/ 13 w 53"/>
                <a:gd name="T3" fmla="*/ 23 h 38"/>
                <a:gd name="T4" fmla="*/ 13 w 53"/>
                <a:gd name="T5" fmla="*/ 0 h 38"/>
                <a:gd name="T6" fmla="*/ 19 w 53"/>
                <a:gd name="T7" fmla="*/ 0 h 38"/>
                <a:gd name="T8" fmla="*/ 53 w 53"/>
                <a:gd name="T9" fmla="*/ 26 h 38"/>
                <a:gd name="T10" fmla="*/ 53 w 53"/>
                <a:gd name="T11" fmla="*/ 31 h 38"/>
                <a:gd name="T12" fmla="*/ 19 w 53"/>
                <a:gd name="T13" fmla="*/ 31 h 38"/>
                <a:gd name="T14" fmla="*/ 19 w 53"/>
                <a:gd name="T15" fmla="*/ 38 h 38"/>
                <a:gd name="T16" fmla="*/ 13 w 53"/>
                <a:gd name="T17" fmla="*/ 38 h 38"/>
                <a:gd name="T18" fmla="*/ 13 w 53"/>
                <a:gd name="T19" fmla="*/ 31 h 38"/>
                <a:gd name="T20" fmla="*/ 0 w 53"/>
                <a:gd name="T21" fmla="*/ 31 h 38"/>
                <a:gd name="T22" fmla="*/ 0 w 53"/>
                <a:gd name="T23" fmla="*/ 23 h 38"/>
                <a:gd name="T24" fmla="*/ 19 w 53"/>
                <a:gd name="T25" fmla="*/ 23 h 38"/>
                <a:gd name="T26" fmla="*/ 40 w 53"/>
                <a:gd name="T27" fmla="*/ 23 h 38"/>
                <a:gd name="T28" fmla="*/ 19 w 53"/>
                <a:gd name="T29" fmla="*/ 8 h 38"/>
                <a:gd name="T30" fmla="*/ 19 w 53"/>
                <a:gd name="T31" fmla="*/ 2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" h="38">
                  <a:moveTo>
                    <a:pt x="0" y="23"/>
                  </a:moveTo>
                  <a:lnTo>
                    <a:pt x="13" y="23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53" y="26"/>
                  </a:lnTo>
                  <a:lnTo>
                    <a:pt x="53" y="31"/>
                  </a:lnTo>
                  <a:lnTo>
                    <a:pt x="19" y="31"/>
                  </a:lnTo>
                  <a:lnTo>
                    <a:pt x="19" y="38"/>
                  </a:lnTo>
                  <a:lnTo>
                    <a:pt x="13" y="38"/>
                  </a:lnTo>
                  <a:lnTo>
                    <a:pt x="13" y="31"/>
                  </a:lnTo>
                  <a:lnTo>
                    <a:pt x="0" y="31"/>
                  </a:lnTo>
                  <a:lnTo>
                    <a:pt x="0" y="23"/>
                  </a:lnTo>
                  <a:close/>
                  <a:moveTo>
                    <a:pt x="19" y="23"/>
                  </a:moveTo>
                  <a:lnTo>
                    <a:pt x="40" y="23"/>
                  </a:lnTo>
                  <a:lnTo>
                    <a:pt x="19" y="8"/>
                  </a:lnTo>
                  <a:lnTo>
                    <a:pt x="19" y="2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1" name="Rectangle 395"/>
            <p:cNvSpPr>
              <a:spLocks noChangeAspect="1" noChangeArrowheads="1"/>
            </p:cNvSpPr>
            <p:nvPr/>
          </p:nvSpPr>
          <p:spPr bwMode="auto">
            <a:xfrm rot="16200000">
              <a:off x="2347" y="3028"/>
              <a:ext cx="12" cy="1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2" name="Freeform 396"/>
            <p:cNvSpPr>
              <a:spLocks noChangeAspect="1" noEditPoints="1"/>
            </p:cNvSpPr>
            <p:nvPr/>
          </p:nvSpPr>
          <p:spPr bwMode="auto">
            <a:xfrm rot="16200000">
              <a:off x="2359" y="2973"/>
              <a:ext cx="80" cy="51"/>
            </a:xfrm>
            <a:custGeom>
              <a:avLst/>
              <a:gdLst>
                <a:gd name="T0" fmla="*/ 27 w 54"/>
                <a:gd name="T1" fmla="*/ 0 h 35"/>
                <a:gd name="T2" fmla="*/ 32 w 54"/>
                <a:gd name="T3" fmla="*/ 0 h 35"/>
                <a:gd name="T4" fmla="*/ 37 w 54"/>
                <a:gd name="T5" fmla="*/ 1 h 35"/>
                <a:gd name="T6" fmla="*/ 43 w 54"/>
                <a:gd name="T7" fmla="*/ 1 h 35"/>
                <a:gd name="T8" fmla="*/ 48 w 54"/>
                <a:gd name="T9" fmla="*/ 4 h 35"/>
                <a:gd name="T10" fmla="*/ 52 w 54"/>
                <a:gd name="T11" fmla="*/ 7 h 35"/>
                <a:gd name="T12" fmla="*/ 53 w 54"/>
                <a:gd name="T13" fmla="*/ 11 h 35"/>
                <a:gd name="T14" fmla="*/ 54 w 54"/>
                <a:gd name="T15" fmla="*/ 18 h 35"/>
                <a:gd name="T16" fmla="*/ 54 w 54"/>
                <a:gd name="T17" fmla="*/ 22 h 35"/>
                <a:gd name="T18" fmla="*/ 53 w 54"/>
                <a:gd name="T19" fmla="*/ 26 h 35"/>
                <a:gd name="T20" fmla="*/ 50 w 54"/>
                <a:gd name="T21" fmla="*/ 28 h 35"/>
                <a:gd name="T22" fmla="*/ 48 w 54"/>
                <a:gd name="T23" fmla="*/ 31 h 35"/>
                <a:gd name="T24" fmla="*/ 44 w 54"/>
                <a:gd name="T25" fmla="*/ 32 h 35"/>
                <a:gd name="T26" fmla="*/ 39 w 54"/>
                <a:gd name="T27" fmla="*/ 33 h 35"/>
                <a:gd name="T28" fmla="*/ 34 w 54"/>
                <a:gd name="T29" fmla="*/ 35 h 35"/>
                <a:gd name="T30" fmla="*/ 27 w 54"/>
                <a:gd name="T31" fmla="*/ 35 h 35"/>
                <a:gd name="T32" fmla="*/ 21 w 54"/>
                <a:gd name="T33" fmla="*/ 35 h 35"/>
                <a:gd name="T34" fmla="*/ 15 w 54"/>
                <a:gd name="T35" fmla="*/ 33 h 35"/>
                <a:gd name="T36" fmla="*/ 12 w 54"/>
                <a:gd name="T37" fmla="*/ 33 h 35"/>
                <a:gd name="T38" fmla="*/ 6 w 54"/>
                <a:gd name="T39" fmla="*/ 31 h 35"/>
                <a:gd name="T40" fmla="*/ 2 w 54"/>
                <a:gd name="T41" fmla="*/ 27 h 35"/>
                <a:gd name="T42" fmla="*/ 0 w 54"/>
                <a:gd name="T43" fmla="*/ 23 h 35"/>
                <a:gd name="T44" fmla="*/ 0 w 54"/>
                <a:gd name="T45" fmla="*/ 18 h 35"/>
                <a:gd name="T46" fmla="*/ 0 w 54"/>
                <a:gd name="T47" fmla="*/ 13 h 35"/>
                <a:gd name="T48" fmla="*/ 1 w 54"/>
                <a:gd name="T49" fmla="*/ 9 h 35"/>
                <a:gd name="T50" fmla="*/ 5 w 54"/>
                <a:gd name="T51" fmla="*/ 5 h 35"/>
                <a:gd name="T52" fmla="*/ 14 w 54"/>
                <a:gd name="T53" fmla="*/ 1 h 35"/>
                <a:gd name="T54" fmla="*/ 27 w 54"/>
                <a:gd name="T55" fmla="*/ 0 h 35"/>
                <a:gd name="T56" fmla="*/ 27 w 54"/>
                <a:gd name="T57" fmla="*/ 6 h 35"/>
                <a:gd name="T58" fmla="*/ 21 w 54"/>
                <a:gd name="T59" fmla="*/ 6 h 35"/>
                <a:gd name="T60" fmla="*/ 15 w 54"/>
                <a:gd name="T61" fmla="*/ 7 h 35"/>
                <a:gd name="T62" fmla="*/ 12 w 54"/>
                <a:gd name="T63" fmla="*/ 9 h 35"/>
                <a:gd name="T64" fmla="*/ 9 w 54"/>
                <a:gd name="T65" fmla="*/ 10 h 35"/>
                <a:gd name="T66" fmla="*/ 8 w 54"/>
                <a:gd name="T67" fmla="*/ 11 h 35"/>
                <a:gd name="T68" fmla="*/ 6 w 54"/>
                <a:gd name="T69" fmla="*/ 14 h 35"/>
                <a:gd name="T70" fmla="*/ 5 w 54"/>
                <a:gd name="T71" fmla="*/ 18 h 35"/>
                <a:gd name="T72" fmla="*/ 6 w 54"/>
                <a:gd name="T73" fmla="*/ 20 h 35"/>
                <a:gd name="T74" fmla="*/ 8 w 54"/>
                <a:gd name="T75" fmla="*/ 23 h 35"/>
                <a:gd name="T76" fmla="*/ 9 w 54"/>
                <a:gd name="T77" fmla="*/ 24 h 35"/>
                <a:gd name="T78" fmla="*/ 12 w 54"/>
                <a:gd name="T79" fmla="*/ 26 h 35"/>
                <a:gd name="T80" fmla="*/ 15 w 54"/>
                <a:gd name="T81" fmla="*/ 27 h 35"/>
                <a:gd name="T82" fmla="*/ 21 w 54"/>
                <a:gd name="T83" fmla="*/ 28 h 35"/>
                <a:gd name="T84" fmla="*/ 27 w 54"/>
                <a:gd name="T85" fmla="*/ 28 h 35"/>
                <a:gd name="T86" fmla="*/ 35 w 54"/>
                <a:gd name="T87" fmla="*/ 27 h 35"/>
                <a:gd name="T88" fmla="*/ 40 w 54"/>
                <a:gd name="T89" fmla="*/ 27 h 35"/>
                <a:gd name="T90" fmla="*/ 44 w 54"/>
                <a:gd name="T91" fmla="*/ 24 h 35"/>
                <a:gd name="T92" fmla="*/ 47 w 54"/>
                <a:gd name="T93" fmla="*/ 23 h 35"/>
                <a:gd name="T94" fmla="*/ 48 w 54"/>
                <a:gd name="T95" fmla="*/ 20 h 35"/>
                <a:gd name="T96" fmla="*/ 48 w 54"/>
                <a:gd name="T97" fmla="*/ 17 h 35"/>
                <a:gd name="T98" fmla="*/ 48 w 54"/>
                <a:gd name="T99" fmla="*/ 14 h 35"/>
                <a:gd name="T100" fmla="*/ 47 w 54"/>
                <a:gd name="T101" fmla="*/ 11 h 35"/>
                <a:gd name="T102" fmla="*/ 44 w 54"/>
                <a:gd name="T103" fmla="*/ 10 h 35"/>
                <a:gd name="T104" fmla="*/ 40 w 54"/>
                <a:gd name="T105" fmla="*/ 7 h 35"/>
                <a:gd name="T106" fmla="*/ 35 w 54"/>
                <a:gd name="T107" fmla="*/ 7 h 35"/>
                <a:gd name="T108" fmla="*/ 27 w 54"/>
                <a:gd name="T109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4" h="35">
                  <a:moveTo>
                    <a:pt x="27" y="0"/>
                  </a:moveTo>
                  <a:lnTo>
                    <a:pt x="32" y="0"/>
                  </a:lnTo>
                  <a:lnTo>
                    <a:pt x="37" y="1"/>
                  </a:lnTo>
                  <a:lnTo>
                    <a:pt x="43" y="1"/>
                  </a:lnTo>
                  <a:lnTo>
                    <a:pt x="48" y="4"/>
                  </a:lnTo>
                  <a:lnTo>
                    <a:pt x="52" y="7"/>
                  </a:lnTo>
                  <a:lnTo>
                    <a:pt x="53" y="11"/>
                  </a:lnTo>
                  <a:lnTo>
                    <a:pt x="54" y="18"/>
                  </a:lnTo>
                  <a:lnTo>
                    <a:pt x="54" y="22"/>
                  </a:lnTo>
                  <a:lnTo>
                    <a:pt x="53" y="26"/>
                  </a:lnTo>
                  <a:lnTo>
                    <a:pt x="50" y="28"/>
                  </a:lnTo>
                  <a:lnTo>
                    <a:pt x="48" y="31"/>
                  </a:lnTo>
                  <a:lnTo>
                    <a:pt x="44" y="32"/>
                  </a:lnTo>
                  <a:lnTo>
                    <a:pt x="39" y="33"/>
                  </a:lnTo>
                  <a:lnTo>
                    <a:pt x="34" y="35"/>
                  </a:lnTo>
                  <a:lnTo>
                    <a:pt x="27" y="35"/>
                  </a:lnTo>
                  <a:lnTo>
                    <a:pt x="21" y="35"/>
                  </a:lnTo>
                  <a:lnTo>
                    <a:pt x="15" y="33"/>
                  </a:lnTo>
                  <a:lnTo>
                    <a:pt x="12" y="33"/>
                  </a:lnTo>
                  <a:lnTo>
                    <a:pt x="6" y="31"/>
                  </a:lnTo>
                  <a:lnTo>
                    <a:pt x="2" y="27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1" y="9"/>
                  </a:lnTo>
                  <a:lnTo>
                    <a:pt x="5" y="5"/>
                  </a:lnTo>
                  <a:lnTo>
                    <a:pt x="14" y="1"/>
                  </a:lnTo>
                  <a:lnTo>
                    <a:pt x="27" y="0"/>
                  </a:lnTo>
                  <a:close/>
                  <a:moveTo>
                    <a:pt x="27" y="6"/>
                  </a:moveTo>
                  <a:lnTo>
                    <a:pt x="21" y="6"/>
                  </a:lnTo>
                  <a:lnTo>
                    <a:pt x="15" y="7"/>
                  </a:lnTo>
                  <a:lnTo>
                    <a:pt x="12" y="9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6" y="14"/>
                  </a:lnTo>
                  <a:lnTo>
                    <a:pt x="5" y="18"/>
                  </a:lnTo>
                  <a:lnTo>
                    <a:pt x="6" y="20"/>
                  </a:lnTo>
                  <a:lnTo>
                    <a:pt x="8" y="23"/>
                  </a:lnTo>
                  <a:lnTo>
                    <a:pt x="9" y="24"/>
                  </a:lnTo>
                  <a:lnTo>
                    <a:pt x="12" y="26"/>
                  </a:lnTo>
                  <a:lnTo>
                    <a:pt x="15" y="27"/>
                  </a:lnTo>
                  <a:lnTo>
                    <a:pt x="21" y="28"/>
                  </a:lnTo>
                  <a:lnTo>
                    <a:pt x="27" y="28"/>
                  </a:lnTo>
                  <a:lnTo>
                    <a:pt x="35" y="27"/>
                  </a:lnTo>
                  <a:lnTo>
                    <a:pt x="40" y="27"/>
                  </a:lnTo>
                  <a:lnTo>
                    <a:pt x="44" y="24"/>
                  </a:lnTo>
                  <a:lnTo>
                    <a:pt x="47" y="23"/>
                  </a:lnTo>
                  <a:lnTo>
                    <a:pt x="48" y="20"/>
                  </a:lnTo>
                  <a:lnTo>
                    <a:pt x="48" y="17"/>
                  </a:lnTo>
                  <a:lnTo>
                    <a:pt x="48" y="14"/>
                  </a:lnTo>
                  <a:lnTo>
                    <a:pt x="47" y="11"/>
                  </a:lnTo>
                  <a:lnTo>
                    <a:pt x="44" y="10"/>
                  </a:lnTo>
                  <a:lnTo>
                    <a:pt x="40" y="7"/>
                  </a:lnTo>
                  <a:lnTo>
                    <a:pt x="35" y="7"/>
                  </a:lnTo>
                  <a:lnTo>
                    <a:pt x="27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3" name="Rectangle 397"/>
            <p:cNvSpPr>
              <a:spLocks noChangeAspect="1" noChangeArrowheads="1"/>
            </p:cNvSpPr>
            <p:nvPr/>
          </p:nvSpPr>
          <p:spPr bwMode="auto">
            <a:xfrm rot="16200000">
              <a:off x="2488" y="2786"/>
              <a:ext cx="6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4" name="Freeform 398"/>
            <p:cNvSpPr>
              <a:spLocks noChangeAspect="1"/>
            </p:cNvSpPr>
            <p:nvPr/>
          </p:nvSpPr>
          <p:spPr bwMode="auto">
            <a:xfrm rot="16200000">
              <a:off x="2267" y="2793"/>
              <a:ext cx="80" cy="55"/>
            </a:xfrm>
            <a:custGeom>
              <a:avLst/>
              <a:gdLst>
                <a:gd name="T0" fmla="*/ 16 w 54"/>
                <a:gd name="T1" fmla="*/ 0 h 37"/>
                <a:gd name="T2" fmla="*/ 16 w 54"/>
                <a:gd name="T3" fmla="*/ 8 h 37"/>
                <a:gd name="T4" fmla="*/ 12 w 54"/>
                <a:gd name="T5" fmla="*/ 9 h 37"/>
                <a:gd name="T6" fmla="*/ 9 w 54"/>
                <a:gd name="T7" fmla="*/ 11 h 37"/>
                <a:gd name="T8" fmla="*/ 8 w 54"/>
                <a:gd name="T9" fmla="*/ 14 h 37"/>
                <a:gd name="T10" fmla="*/ 7 w 54"/>
                <a:gd name="T11" fmla="*/ 18 h 37"/>
                <a:gd name="T12" fmla="*/ 7 w 54"/>
                <a:gd name="T13" fmla="*/ 21 h 37"/>
                <a:gd name="T14" fmla="*/ 8 w 54"/>
                <a:gd name="T15" fmla="*/ 24 h 37"/>
                <a:gd name="T16" fmla="*/ 10 w 54"/>
                <a:gd name="T17" fmla="*/ 26 h 37"/>
                <a:gd name="T18" fmla="*/ 14 w 54"/>
                <a:gd name="T19" fmla="*/ 29 h 37"/>
                <a:gd name="T20" fmla="*/ 19 w 54"/>
                <a:gd name="T21" fmla="*/ 29 h 37"/>
                <a:gd name="T22" fmla="*/ 25 w 54"/>
                <a:gd name="T23" fmla="*/ 29 h 37"/>
                <a:gd name="T24" fmla="*/ 27 w 54"/>
                <a:gd name="T25" fmla="*/ 26 h 37"/>
                <a:gd name="T26" fmla="*/ 30 w 54"/>
                <a:gd name="T27" fmla="*/ 24 h 37"/>
                <a:gd name="T28" fmla="*/ 31 w 54"/>
                <a:gd name="T29" fmla="*/ 21 h 37"/>
                <a:gd name="T30" fmla="*/ 31 w 54"/>
                <a:gd name="T31" fmla="*/ 18 h 37"/>
                <a:gd name="T32" fmla="*/ 31 w 54"/>
                <a:gd name="T33" fmla="*/ 14 h 37"/>
                <a:gd name="T34" fmla="*/ 30 w 54"/>
                <a:gd name="T35" fmla="*/ 12 h 37"/>
                <a:gd name="T36" fmla="*/ 29 w 54"/>
                <a:gd name="T37" fmla="*/ 11 h 37"/>
                <a:gd name="T38" fmla="*/ 26 w 54"/>
                <a:gd name="T39" fmla="*/ 9 h 37"/>
                <a:gd name="T40" fmla="*/ 27 w 54"/>
                <a:gd name="T41" fmla="*/ 2 h 37"/>
                <a:gd name="T42" fmla="*/ 54 w 54"/>
                <a:gd name="T43" fmla="*/ 7 h 37"/>
                <a:gd name="T44" fmla="*/ 54 w 54"/>
                <a:gd name="T45" fmla="*/ 33 h 37"/>
                <a:gd name="T46" fmla="*/ 48 w 54"/>
                <a:gd name="T47" fmla="*/ 33 h 37"/>
                <a:gd name="T48" fmla="*/ 48 w 54"/>
                <a:gd name="T49" fmla="*/ 13 h 37"/>
                <a:gd name="T50" fmla="*/ 34 w 54"/>
                <a:gd name="T51" fmla="*/ 11 h 37"/>
                <a:gd name="T52" fmla="*/ 36 w 54"/>
                <a:gd name="T53" fmla="*/ 14 h 37"/>
                <a:gd name="T54" fmla="*/ 38 w 54"/>
                <a:gd name="T55" fmla="*/ 20 h 37"/>
                <a:gd name="T56" fmla="*/ 36 w 54"/>
                <a:gd name="T57" fmla="*/ 25 h 37"/>
                <a:gd name="T58" fmla="*/ 35 w 54"/>
                <a:gd name="T59" fmla="*/ 29 h 37"/>
                <a:gd name="T60" fmla="*/ 32 w 54"/>
                <a:gd name="T61" fmla="*/ 31 h 37"/>
                <a:gd name="T62" fmla="*/ 29 w 54"/>
                <a:gd name="T63" fmla="*/ 34 h 37"/>
                <a:gd name="T64" fmla="*/ 25 w 54"/>
                <a:gd name="T65" fmla="*/ 35 h 37"/>
                <a:gd name="T66" fmla="*/ 19 w 54"/>
                <a:gd name="T67" fmla="*/ 37 h 37"/>
                <a:gd name="T68" fmla="*/ 16 w 54"/>
                <a:gd name="T69" fmla="*/ 35 h 37"/>
                <a:gd name="T70" fmla="*/ 10 w 54"/>
                <a:gd name="T71" fmla="*/ 34 h 37"/>
                <a:gd name="T72" fmla="*/ 7 w 54"/>
                <a:gd name="T73" fmla="*/ 31 h 37"/>
                <a:gd name="T74" fmla="*/ 4 w 54"/>
                <a:gd name="T75" fmla="*/ 29 h 37"/>
                <a:gd name="T76" fmla="*/ 1 w 54"/>
                <a:gd name="T77" fmla="*/ 24 h 37"/>
                <a:gd name="T78" fmla="*/ 0 w 54"/>
                <a:gd name="T79" fmla="*/ 18 h 37"/>
                <a:gd name="T80" fmla="*/ 1 w 54"/>
                <a:gd name="T81" fmla="*/ 13 h 37"/>
                <a:gd name="T82" fmla="*/ 3 w 54"/>
                <a:gd name="T83" fmla="*/ 9 h 37"/>
                <a:gd name="T84" fmla="*/ 4 w 54"/>
                <a:gd name="T85" fmla="*/ 7 h 37"/>
                <a:gd name="T86" fmla="*/ 8 w 54"/>
                <a:gd name="T87" fmla="*/ 3 h 37"/>
                <a:gd name="T88" fmla="*/ 12 w 54"/>
                <a:gd name="T89" fmla="*/ 2 h 37"/>
                <a:gd name="T90" fmla="*/ 16 w 54"/>
                <a:gd name="T9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4" h="37">
                  <a:moveTo>
                    <a:pt x="16" y="0"/>
                  </a:moveTo>
                  <a:lnTo>
                    <a:pt x="16" y="8"/>
                  </a:lnTo>
                  <a:lnTo>
                    <a:pt x="12" y="9"/>
                  </a:lnTo>
                  <a:lnTo>
                    <a:pt x="9" y="11"/>
                  </a:lnTo>
                  <a:lnTo>
                    <a:pt x="8" y="14"/>
                  </a:lnTo>
                  <a:lnTo>
                    <a:pt x="7" y="18"/>
                  </a:lnTo>
                  <a:lnTo>
                    <a:pt x="7" y="21"/>
                  </a:lnTo>
                  <a:lnTo>
                    <a:pt x="8" y="24"/>
                  </a:lnTo>
                  <a:lnTo>
                    <a:pt x="10" y="26"/>
                  </a:lnTo>
                  <a:lnTo>
                    <a:pt x="14" y="29"/>
                  </a:lnTo>
                  <a:lnTo>
                    <a:pt x="19" y="29"/>
                  </a:lnTo>
                  <a:lnTo>
                    <a:pt x="25" y="29"/>
                  </a:lnTo>
                  <a:lnTo>
                    <a:pt x="27" y="26"/>
                  </a:lnTo>
                  <a:lnTo>
                    <a:pt x="30" y="24"/>
                  </a:lnTo>
                  <a:lnTo>
                    <a:pt x="31" y="21"/>
                  </a:lnTo>
                  <a:lnTo>
                    <a:pt x="31" y="18"/>
                  </a:lnTo>
                  <a:lnTo>
                    <a:pt x="31" y="14"/>
                  </a:lnTo>
                  <a:lnTo>
                    <a:pt x="30" y="12"/>
                  </a:lnTo>
                  <a:lnTo>
                    <a:pt x="29" y="11"/>
                  </a:lnTo>
                  <a:lnTo>
                    <a:pt x="26" y="9"/>
                  </a:lnTo>
                  <a:lnTo>
                    <a:pt x="27" y="2"/>
                  </a:lnTo>
                  <a:lnTo>
                    <a:pt x="54" y="7"/>
                  </a:lnTo>
                  <a:lnTo>
                    <a:pt x="54" y="33"/>
                  </a:lnTo>
                  <a:lnTo>
                    <a:pt x="48" y="33"/>
                  </a:lnTo>
                  <a:lnTo>
                    <a:pt x="48" y="13"/>
                  </a:lnTo>
                  <a:lnTo>
                    <a:pt x="34" y="11"/>
                  </a:lnTo>
                  <a:lnTo>
                    <a:pt x="36" y="14"/>
                  </a:lnTo>
                  <a:lnTo>
                    <a:pt x="38" y="20"/>
                  </a:lnTo>
                  <a:lnTo>
                    <a:pt x="36" y="25"/>
                  </a:lnTo>
                  <a:lnTo>
                    <a:pt x="35" y="29"/>
                  </a:lnTo>
                  <a:lnTo>
                    <a:pt x="32" y="31"/>
                  </a:lnTo>
                  <a:lnTo>
                    <a:pt x="29" y="34"/>
                  </a:lnTo>
                  <a:lnTo>
                    <a:pt x="25" y="35"/>
                  </a:lnTo>
                  <a:lnTo>
                    <a:pt x="19" y="37"/>
                  </a:lnTo>
                  <a:lnTo>
                    <a:pt x="16" y="35"/>
                  </a:lnTo>
                  <a:lnTo>
                    <a:pt x="10" y="34"/>
                  </a:lnTo>
                  <a:lnTo>
                    <a:pt x="7" y="31"/>
                  </a:lnTo>
                  <a:lnTo>
                    <a:pt x="4" y="29"/>
                  </a:lnTo>
                  <a:lnTo>
                    <a:pt x="1" y="24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3" y="9"/>
                  </a:lnTo>
                  <a:lnTo>
                    <a:pt x="4" y="7"/>
                  </a:lnTo>
                  <a:lnTo>
                    <a:pt x="8" y="3"/>
                  </a:lnTo>
                  <a:lnTo>
                    <a:pt x="12" y="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5" name="Rectangle 399"/>
            <p:cNvSpPr>
              <a:spLocks noChangeAspect="1" noChangeArrowheads="1"/>
            </p:cNvSpPr>
            <p:nvPr/>
          </p:nvSpPr>
          <p:spPr bwMode="auto">
            <a:xfrm rot="16200000">
              <a:off x="2347" y="2848"/>
              <a:ext cx="12" cy="1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6" name="Freeform 400"/>
            <p:cNvSpPr>
              <a:spLocks noChangeAspect="1" noEditPoints="1"/>
            </p:cNvSpPr>
            <p:nvPr/>
          </p:nvSpPr>
          <p:spPr bwMode="auto">
            <a:xfrm rot="16200000">
              <a:off x="2357" y="2793"/>
              <a:ext cx="84" cy="51"/>
            </a:xfrm>
            <a:custGeom>
              <a:avLst/>
              <a:gdLst>
                <a:gd name="T0" fmla="*/ 27 w 56"/>
                <a:gd name="T1" fmla="*/ 0 h 35"/>
                <a:gd name="T2" fmla="*/ 34 w 56"/>
                <a:gd name="T3" fmla="*/ 0 h 35"/>
                <a:gd name="T4" fmla="*/ 39 w 56"/>
                <a:gd name="T5" fmla="*/ 1 h 35"/>
                <a:gd name="T6" fmla="*/ 43 w 56"/>
                <a:gd name="T7" fmla="*/ 1 h 35"/>
                <a:gd name="T8" fmla="*/ 48 w 56"/>
                <a:gd name="T9" fmla="*/ 4 h 35"/>
                <a:gd name="T10" fmla="*/ 52 w 56"/>
                <a:gd name="T11" fmla="*/ 7 h 35"/>
                <a:gd name="T12" fmla="*/ 54 w 56"/>
                <a:gd name="T13" fmla="*/ 11 h 35"/>
                <a:gd name="T14" fmla="*/ 56 w 56"/>
                <a:gd name="T15" fmla="*/ 18 h 35"/>
                <a:gd name="T16" fmla="*/ 54 w 56"/>
                <a:gd name="T17" fmla="*/ 22 h 35"/>
                <a:gd name="T18" fmla="*/ 53 w 56"/>
                <a:gd name="T19" fmla="*/ 26 h 35"/>
                <a:gd name="T20" fmla="*/ 52 w 56"/>
                <a:gd name="T21" fmla="*/ 28 h 35"/>
                <a:gd name="T22" fmla="*/ 48 w 56"/>
                <a:gd name="T23" fmla="*/ 31 h 35"/>
                <a:gd name="T24" fmla="*/ 45 w 56"/>
                <a:gd name="T25" fmla="*/ 32 h 35"/>
                <a:gd name="T26" fmla="*/ 40 w 56"/>
                <a:gd name="T27" fmla="*/ 33 h 35"/>
                <a:gd name="T28" fmla="*/ 35 w 56"/>
                <a:gd name="T29" fmla="*/ 35 h 35"/>
                <a:gd name="T30" fmla="*/ 27 w 56"/>
                <a:gd name="T31" fmla="*/ 35 h 35"/>
                <a:gd name="T32" fmla="*/ 22 w 56"/>
                <a:gd name="T33" fmla="*/ 35 h 35"/>
                <a:gd name="T34" fmla="*/ 17 w 56"/>
                <a:gd name="T35" fmla="*/ 33 h 35"/>
                <a:gd name="T36" fmla="*/ 13 w 56"/>
                <a:gd name="T37" fmla="*/ 33 h 35"/>
                <a:gd name="T38" fmla="*/ 7 w 56"/>
                <a:gd name="T39" fmla="*/ 31 h 35"/>
                <a:gd name="T40" fmla="*/ 4 w 56"/>
                <a:gd name="T41" fmla="*/ 27 h 35"/>
                <a:gd name="T42" fmla="*/ 1 w 56"/>
                <a:gd name="T43" fmla="*/ 23 h 35"/>
                <a:gd name="T44" fmla="*/ 0 w 56"/>
                <a:gd name="T45" fmla="*/ 18 h 35"/>
                <a:gd name="T46" fmla="*/ 1 w 56"/>
                <a:gd name="T47" fmla="*/ 13 h 35"/>
                <a:gd name="T48" fmla="*/ 3 w 56"/>
                <a:gd name="T49" fmla="*/ 9 h 35"/>
                <a:gd name="T50" fmla="*/ 5 w 56"/>
                <a:gd name="T51" fmla="*/ 5 h 35"/>
                <a:gd name="T52" fmla="*/ 14 w 56"/>
                <a:gd name="T53" fmla="*/ 1 h 35"/>
                <a:gd name="T54" fmla="*/ 27 w 56"/>
                <a:gd name="T55" fmla="*/ 0 h 35"/>
                <a:gd name="T56" fmla="*/ 27 w 56"/>
                <a:gd name="T57" fmla="*/ 6 h 35"/>
                <a:gd name="T58" fmla="*/ 22 w 56"/>
                <a:gd name="T59" fmla="*/ 6 h 35"/>
                <a:gd name="T60" fmla="*/ 17 w 56"/>
                <a:gd name="T61" fmla="*/ 7 h 35"/>
                <a:gd name="T62" fmla="*/ 13 w 56"/>
                <a:gd name="T63" fmla="*/ 9 h 35"/>
                <a:gd name="T64" fmla="*/ 10 w 56"/>
                <a:gd name="T65" fmla="*/ 10 h 35"/>
                <a:gd name="T66" fmla="*/ 8 w 56"/>
                <a:gd name="T67" fmla="*/ 11 h 35"/>
                <a:gd name="T68" fmla="*/ 7 w 56"/>
                <a:gd name="T69" fmla="*/ 14 h 35"/>
                <a:gd name="T70" fmla="*/ 7 w 56"/>
                <a:gd name="T71" fmla="*/ 18 h 35"/>
                <a:gd name="T72" fmla="*/ 7 w 56"/>
                <a:gd name="T73" fmla="*/ 20 h 35"/>
                <a:gd name="T74" fmla="*/ 8 w 56"/>
                <a:gd name="T75" fmla="*/ 23 h 35"/>
                <a:gd name="T76" fmla="*/ 10 w 56"/>
                <a:gd name="T77" fmla="*/ 24 h 35"/>
                <a:gd name="T78" fmla="*/ 13 w 56"/>
                <a:gd name="T79" fmla="*/ 26 h 35"/>
                <a:gd name="T80" fmla="*/ 17 w 56"/>
                <a:gd name="T81" fmla="*/ 27 h 35"/>
                <a:gd name="T82" fmla="*/ 22 w 56"/>
                <a:gd name="T83" fmla="*/ 28 h 35"/>
                <a:gd name="T84" fmla="*/ 27 w 56"/>
                <a:gd name="T85" fmla="*/ 28 h 35"/>
                <a:gd name="T86" fmla="*/ 35 w 56"/>
                <a:gd name="T87" fmla="*/ 27 h 35"/>
                <a:gd name="T88" fmla="*/ 41 w 56"/>
                <a:gd name="T89" fmla="*/ 27 h 35"/>
                <a:gd name="T90" fmla="*/ 45 w 56"/>
                <a:gd name="T91" fmla="*/ 24 h 35"/>
                <a:gd name="T92" fmla="*/ 47 w 56"/>
                <a:gd name="T93" fmla="*/ 23 h 35"/>
                <a:gd name="T94" fmla="*/ 48 w 56"/>
                <a:gd name="T95" fmla="*/ 20 h 35"/>
                <a:gd name="T96" fmla="*/ 49 w 56"/>
                <a:gd name="T97" fmla="*/ 17 h 35"/>
                <a:gd name="T98" fmla="*/ 48 w 56"/>
                <a:gd name="T99" fmla="*/ 14 h 35"/>
                <a:gd name="T100" fmla="*/ 48 w 56"/>
                <a:gd name="T101" fmla="*/ 11 h 35"/>
                <a:gd name="T102" fmla="*/ 45 w 56"/>
                <a:gd name="T103" fmla="*/ 10 h 35"/>
                <a:gd name="T104" fmla="*/ 41 w 56"/>
                <a:gd name="T105" fmla="*/ 7 h 35"/>
                <a:gd name="T106" fmla="*/ 35 w 56"/>
                <a:gd name="T107" fmla="*/ 7 h 35"/>
                <a:gd name="T108" fmla="*/ 27 w 56"/>
                <a:gd name="T109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6" h="35">
                  <a:moveTo>
                    <a:pt x="27" y="0"/>
                  </a:moveTo>
                  <a:lnTo>
                    <a:pt x="34" y="0"/>
                  </a:lnTo>
                  <a:lnTo>
                    <a:pt x="39" y="1"/>
                  </a:lnTo>
                  <a:lnTo>
                    <a:pt x="43" y="1"/>
                  </a:lnTo>
                  <a:lnTo>
                    <a:pt x="48" y="4"/>
                  </a:lnTo>
                  <a:lnTo>
                    <a:pt x="52" y="7"/>
                  </a:lnTo>
                  <a:lnTo>
                    <a:pt x="54" y="11"/>
                  </a:lnTo>
                  <a:lnTo>
                    <a:pt x="56" y="18"/>
                  </a:lnTo>
                  <a:lnTo>
                    <a:pt x="54" y="22"/>
                  </a:lnTo>
                  <a:lnTo>
                    <a:pt x="53" y="26"/>
                  </a:lnTo>
                  <a:lnTo>
                    <a:pt x="52" y="28"/>
                  </a:lnTo>
                  <a:lnTo>
                    <a:pt x="48" y="31"/>
                  </a:lnTo>
                  <a:lnTo>
                    <a:pt x="45" y="32"/>
                  </a:lnTo>
                  <a:lnTo>
                    <a:pt x="40" y="33"/>
                  </a:lnTo>
                  <a:lnTo>
                    <a:pt x="35" y="35"/>
                  </a:lnTo>
                  <a:lnTo>
                    <a:pt x="27" y="35"/>
                  </a:lnTo>
                  <a:lnTo>
                    <a:pt x="22" y="35"/>
                  </a:lnTo>
                  <a:lnTo>
                    <a:pt x="17" y="33"/>
                  </a:lnTo>
                  <a:lnTo>
                    <a:pt x="13" y="33"/>
                  </a:lnTo>
                  <a:lnTo>
                    <a:pt x="7" y="31"/>
                  </a:lnTo>
                  <a:lnTo>
                    <a:pt x="4" y="27"/>
                  </a:lnTo>
                  <a:lnTo>
                    <a:pt x="1" y="23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3" y="9"/>
                  </a:lnTo>
                  <a:lnTo>
                    <a:pt x="5" y="5"/>
                  </a:lnTo>
                  <a:lnTo>
                    <a:pt x="14" y="1"/>
                  </a:lnTo>
                  <a:lnTo>
                    <a:pt x="27" y="0"/>
                  </a:lnTo>
                  <a:close/>
                  <a:moveTo>
                    <a:pt x="27" y="6"/>
                  </a:moveTo>
                  <a:lnTo>
                    <a:pt x="22" y="6"/>
                  </a:lnTo>
                  <a:lnTo>
                    <a:pt x="17" y="7"/>
                  </a:lnTo>
                  <a:lnTo>
                    <a:pt x="13" y="9"/>
                  </a:lnTo>
                  <a:lnTo>
                    <a:pt x="10" y="10"/>
                  </a:lnTo>
                  <a:lnTo>
                    <a:pt x="8" y="11"/>
                  </a:lnTo>
                  <a:lnTo>
                    <a:pt x="7" y="14"/>
                  </a:lnTo>
                  <a:lnTo>
                    <a:pt x="7" y="18"/>
                  </a:lnTo>
                  <a:lnTo>
                    <a:pt x="7" y="20"/>
                  </a:lnTo>
                  <a:lnTo>
                    <a:pt x="8" y="23"/>
                  </a:lnTo>
                  <a:lnTo>
                    <a:pt x="10" y="24"/>
                  </a:lnTo>
                  <a:lnTo>
                    <a:pt x="13" y="26"/>
                  </a:lnTo>
                  <a:lnTo>
                    <a:pt x="17" y="27"/>
                  </a:lnTo>
                  <a:lnTo>
                    <a:pt x="22" y="28"/>
                  </a:lnTo>
                  <a:lnTo>
                    <a:pt x="27" y="28"/>
                  </a:lnTo>
                  <a:lnTo>
                    <a:pt x="35" y="27"/>
                  </a:lnTo>
                  <a:lnTo>
                    <a:pt x="41" y="27"/>
                  </a:lnTo>
                  <a:lnTo>
                    <a:pt x="45" y="24"/>
                  </a:lnTo>
                  <a:lnTo>
                    <a:pt x="47" y="23"/>
                  </a:lnTo>
                  <a:lnTo>
                    <a:pt x="48" y="20"/>
                  </a:lnTo>
                  <a:lnTo>
                    <a:pt x="49" y="17"/>
                  </a:lnTo>
                  <a:lnTo>
                    <a:pt x="48" y="14"/>
                  </a:lnTo>
                  <a:lnTo>
                    <a:pt x="48" y="11"/>
                  </a:lnTo>
                  <a:lnTo>
                    <a:pt x="45" y="10"/>
                  </a:lnTo>
                  <a:lnTo>
                    <a:pt x="41" y="7"/>
                  </a:lnTo>
                  <a:lnTo>
                    <a:pt x="35" y="7"/>
                  </a:lnTo>
                  <a:lnTo>
                    <a:pt x="27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7" name="Rectangle 401"/>
            <p:cNvSpPr>
              <a:spLocks noChangeAspect="1" noChangeArrowheads="1"/>
            </p:cNvSpPr>
            <p:nvPr/>
          </p:nvSpPr>
          <p:spPr bwMode="auto">
            <a:xfrm rot="16200000">
              <a:off x="2488" y="2606"/>
              <a:ext cx="6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8" name="Freeform 402"/>
            <p:cNvSpPr>
              <a:spLocks noChangeAspect="1" noEditPoints="1"/>
            </p:cNvSpPr>
            <p:nvPr/>
          </p:nvSpPr>
          <p:spPr bwMode="auto">
            <a:xfrm rot="16200000">
              <a:off x="2265" y="2619"/>
              <a:ext cx="84" cy="55"/>
            </a:xfrm>
            <a:custGeom>
              <a:avLst/>
              <a:gdLst>
                <a:gd name="T0" fmla="*/ 40 w 56"/>
                <a:gd name="T1" fmla="*/ 29 h 37"/>
                <a:gd name="T2" fmla="*/ 47 w 56"/>
                <a:gd name="T3" fmla="*/ 26 h 37"/>
                <a:gd name="T4" fmla="*/ 50 w 56"/>
                <a:gd name="T5" fmla="*/ 20 h 37"/>
                <a:gd name="T6" fmla="*/ 48 w 56"/>
                <a:gd name="T7" fmla="*/ 13 h 37"/>
                <a:gd name="T8" fmla="*/ 42 w 56"/>
                <a:gd name="T9" fmla="*/ 9 h 37"/>
                <a:gd name="T10" fmla="*/ 34 w 56"/>
                <a:gd name="T11" fmla="*/ 7 h 37"/>
                <a:gd name="T12" fmla="*/ 33 w 56"/>
                <a:gd name="T13" fmla="*/ 9 h 37"/>
                <a:gd name="T14" fmla="*/ 37 w 56"/>
                <a:gd name="T15" fmla="*/ 17 h 37"/>
                <a:gd name="T16" fmla="*/ 37 w 56"/>
                <a:gd name="T17" fmla="*/ 25 h 37"/>
                <a:gd name="T18" fmla="*/ 31 w 56"/>
                <a:gd name="T19" fmla="*/ 31 h 37"/>
                <a:gd name="T20" fmla="*/ 24 w 56"/>
                <a:gd name="T21" fmla="*/ 35 h 37"/>
                <a:gd name="T22" fmla="*/ 15 w 56"/>
                <a:gd name="T23" fmla="*/ 35 h 37"/>
                <a:gd name="T24" fmla="*/ 6 w 56"/>
                <a:gd name="T25" fmla="*/ 31 h 37"/>
                <a:gd name="T26" fmla="*/ 2 w 56"/>
                <a:gd name="T27" fmla="*/ 24 h 37"/>
                <a:gd name="T28" fmla="*/ 2 w 56"/>
                <a:gd name="T29" fmla="*/ 13 h 37"/>
                <a:gd name="T30" fmla="*/ 7 w 56"/>
                <a:gd name="T31" fmla="*/ 5 h 37"/>
                <a:gd name="T32" fmla="*/ 15 w 56"/>
                <a:gd name="T33" fmla="*/ 2 h 37"/>
                <a:gd name="T34" fmla="*/ 26 w 56"/>
                <a:gd name="T35" fmla="*/ 0 h 37"/>
                <a:gd name="T36" fmla="*/ 50 w 56"/>
                <a:gd name="T37" fmla="*/ 5 h 37"/>
                <a:gd name="T38" fmla="*/ 55 w 56"/>
                <a:gd name="T39" fmla="*/ 14 h 37"/>
                <a:gd name="T40" fmla="*/ 55 w 56"/>
                <a:gd name="T41" fmla="*/ 24 h 37"/>
                <a:gd name="T42" fmla="*/ 52 w 56"/>
                <a:gd name="T43" fmla="*/ 30 h 37"/>
                <a:gd name="T44" fmla="*/ 46 w 56"/>
                <a:gd name="T45" fmla="*/ 34 h 37"/>
                <a:gd name="T46" fmla="*/ 20 w 56"/>
                <a:gd name="T47" fmla="*/ 7 h 37"/>
                <a:gd name="T48" fmla="*/ 13 w 56"/>
                <a:gd name="T49" fmla="*/ 8 h 37"/>
                <a:gd name="T50" fmla="*/ 8 w 56"/>
                <a:gd name="T51" fmla="*/ 13 h 37"/>
                <a:gd name="T52" fmla="*/ 7 w 56"/>
                <a:gd name="T53" fmla="*/ 18 h 37"/>
                <a:gd name="T54" fmla="*/ 11 w 56"/>
                <a:gd name="T55" fmla="*/ 26 h 37"/>
                <a:gd name="T56" fmla="*/ 16 w 56"/>
                <a:gd name="T57" fmla="*/ 29 h 37"/>
                <a:gd name="T58" fmla="*/ 24 w 56"/>
                <a:gd name="T59" fmla="*/ 29 h 37"/>
                <a:gd name="T60" fmla="*/ 29 w 56"/>
                <a:gd name="T61" fmla="*/ 24 h 37"/>
                <a:gd name="T62" fmla="*/ 30 w 56"/>
                <a:gd name="T63" fmla="*/ 18 h 37"/>
                <a:gd name="T64" fmla="*/ 28 w 56"/>
                <a:gd name="T65" fmla="*/ 11 h 37"/>
                <a:gd name="T66" fmla="*/ 20 w 56"/>
                <a:gd name="T67" fmla="*/ 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6" h="37">
                  <a:moveTo>
                    <a:pt x="42" y="35"/>
                  </a:moveTo>
                  <a:lnTo>
                    <a:pt x="40" y="29"/>
                  </a:lnTo>
                  <a:lnTo>
                    <a:pt x="44" y="27"/>
                  </a:lnTo>
                  <a:lnTo>
                    <a:pt x="47" y="26"/>
                  </a:lnTo>
                  <a:lnTo>
                    <a:pt x="48" y="22"/>
                  </a:lnTo>
                  <a:lnTo>
                    <a:pt x="50" y="20"/>
                  </a:lnTo>
                  <a:lnTo>
                    <a:pt x="50" y="16"/>
                  </a:lnTo>
                  <a:lnTo>
                    <a:pt x="48" y="13"/>
                  </a:lnTo>
                  <a:lnTo>
                    <a:pt x="46" y="11"/>
                  </a:lnTo>
                  <a:lnTo>
                    <a:pt x="42" y="9"/>
                  </a:lnTo>
                  <a:lnTo>
                    <a:pt x="38" y="8"/>
                  </a:lnTo>
                  <a:lnTo>
                    <a:pt x="34" y="7"/>
                  </a:lnTo>
                  <a:lnTo>
                    <a:pt x="30" y="7"/>
                  </a:lnTo>
                  <a:lnTo>
                    <a:pt x="33" y="9"/>
                  </a:lnTo>
                  <a:lnTo>
                    <a:pt x="35" y="13"/>
                  </a:lnTo>
                  <a:lnTo>
                    <a:pt x="37" y="17"/>
                  </a:lnTo>
                  <a:lnTo>
                    <a:pt x="37" y="20"/>
                  </a:lnTo>
                  <a:lnTo>
                    <a:pt x="37" y="25"/>
                  </a:lnTo>
                  <a:lnTo>
                    <a:pt x="34" y="29"/>
                  </a:lnTo>
                  <a:lnTo>
                    <a:pt x="31" y="31"/>
                  </a:lnTo>
                  <a:lnTo>
                    <a:pt x="29" y="34"/>
                  </a:lnTo>
                  <a:lnTo>
                    <a:pt x="24" y="35"/>
                  </a:lnTo>
                  <a:lnTo>
                    <a:pt x="20" y="37"/>
                  </a:lnTo>
                  <a:lnTo>
                    <a:pt x="15" y="35"/>
                  </a:lnTo>
                  <a:lnTo>
                    <a:pt x="9" y="34"/>
                  </a:lnTo>
                  <a:lnTo>
                    <a:pt x="6" y="31"/>
                  </a:lnTo>
                  <a:lnTo>
                    <a:pt x="3" y="27"/>
                  </a:lnTo>
                  <a:lnTo>
                    <a:pt x="2" y="24"/>
                  </a:lnTo>
                  <a:lnTo>
                    <a:pt x="0" y="20"/>
                  </a:lnTo>
                  <a:lnTo>
                    <a:pt x="2" y="13"/>
                  </a:lnTo>
                  <a:lnTo>
                    <a:pt x="3" y="9"/>
                  </a:lnTo>
                  <a:lnTo>
                    <a:pt x="7" y="5"/>
                  </a:lnTo>
                  <a:lnTo>
                    <a:pt x="11" y="3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40" y="2"/>
                  </a:lnTo>
                  <a:lnTo>
                    <a:pt x="50" y="5"/>
                  </a:lnTo>
                  <a:lnTo>
                    <a:pt x="53" y="9"/>
                  </a:lnTo>
                  <a:lnTo>
                    <a:pt x="55" y="14"/>
                  </a:lnTo>
                  <a:lnTo>
                    <a:pt x="56" y="20"/>
                  </a:lnTo>
                  <a:lnTo>
                    <a:pt x="55" y="24"/>
                  </a:lnTo>
                  <a:lnTo>
                    <a:pt x="53" y="27"/>
                  </a:lnTo>
                  <a:lnTo>
                    <a:pt x="52" y="30"/>
                  </a:lnTo>
                  <a:lnTo>
                    <a:pt x="50" y="33"/>
                  </a:lnTo>
                  <a:lnTo>
                    <a:pt x="46" y="34"/>
                  </a:lnTo>
                  <a:lnTo>
                    <a:pt x="42" y="35"/>
                  </a:lnTo>
                  <a:close/>
                  <a:moveTo>
                    <a:pt x="20" y="7"/>
                  </a:moveTo>
                  <a:lnTo>
                    <a:pt x="16" y="8"/>
                  </a:lnTo>
                  <a:lnTo>
                    <a:pt x="13" y="8"/>
                  </a:lnTo>
                  <a:lnTo>
                    <a:pt x="11" y="11"/>
                  </a:lnTo>
                  <a:lnTo>
                    <a:pt x="8" y="13"/>
                  </a:lnTo>
                  <a:lnTo>
                    <a:pt x="7" y="16"/>
                  </a:lnTo>
                  <a:lnTo>
                    <a:pt x="7" y="18"/>
                  </a:lnTo>
                  <a:lnTo>
                    <a:pt x="8" y="22"/>
                  </a:lnTo>
                  <a:lnTo>
                    <a:pt x="11" y="26"/>
                  </a:lnTo>
                  <a:lnTo>
                    <a:pt x="13" y="27"/>
                  </a:lnTo>
                  <a:lnTo>
                    <a:pt x="16" y="29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8" y="26"/>
                  </a:lnTo>
                  <a:lnTo>
                    <a:pt x="29" y="24"/>
                  </a:lnTo>
                  <a:lnTo>
                    <a:pt x="30" y="21"/>
                  </a:lnTo>
                  <a:lnTo>
                    <a:pt x="30" y="18"/>
                  </a:lnTo>
                  <a:lnTo>
                    <a:pt x="30" y="14"/>
                  </a:lnTo>
                  <a:lnTo>
                    <a:pt x="28" y="11"/>
                  </a:lnTo>
                  <a:lnTo>
                    <a:pt x="24" y="8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9" name="Rectangle 403"/>
            <p:cNvSpPr>
              <a:spLocks noChangeAspect="1" noChangeArrowheads="1"/>
            </p:cNvSpPr>
            <p:nvPr/>
          </p:nvSpPr>
          <p:spPr bwMode="auto">
            <a:xfrm rot="16200000">
              <a:off x="2349" y="2676"/>
              <a:ext cx="8" cy="1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0" name="Freeform 404"/>
            <p:cNvSpPr>
              <a:spLocks noChangeAspect="1" noEditPoints="1"/>
            </p:cNvSpPr>
            <p:nvPr/>
          </p:nvSpPr>
          <p:spPr bwMode="auto">
            <a:xfrm rot="16200000">
              <a:off x="2355" y="2619"/>
              <a:ext cx="84" cy="51"/>
            </a:xfrm>
            <a:custGeom>
              <a:avLst/>
              <a:gdLst>
                <a:gd name="T0" fmla="*/ 28 w 56"/>
                <a:gd name="T1" fmla="*/ 0 h 35"/>
                <a:gd name="T2" fmla="*/ 34 w 56"/>
                <a:gd name="T3" fmla="*/ 0 h 35"/>
                <a:gd name="T4" fmla="*/ 39 w 56"/>
                <a:gd name="T5" fmla="*/ 1 h 35"/>
                <a:gd name="T6" fmla="*/ 43 w 56"/>
                <a:gd name="T7" fmla="*/ 1 h 35"/>
                <a:gd name="T8" fmla="*/ 50 w 56"/>
                <a:gd name="T9" fmla="*/ 4 h 35"/>
                <a:gd name="T10" fmla="*/ 52 w 56"/>
                <a:gd name="T11" fmla="*/ 7 h 35"/>
                <a:gd name="T12" fmla="*/ 55 w 56"/>
                <a:gd name="T13" fmla="*/ 11 h 35"/>
                <a:gd name="T14" fmla="*/ 56 w 56"/>
                <a:gd name="T15" fmla="*/ 18 h 35"/>
                <a:gd name="T16" fmla="*/ 55 w 56"/>
                <a:gd name="T17" fmla="*/ 22 h 35"/>
                <a:gd name="T18" fmla="*/ 53 w 56"/>
                <a:gd name="T19" fmla="*/ 26 h 35"/>
                <a:gd name="T20" fmla="*/ 52 w 56"/>
                <a:gd name="T21" fmla="*/ 28 h 35"/>
                <a:gd name="T22" fmla="*/ 48 w 56"/>
                <a:gd name="T23" fmla="*/ 31 h 35"/>
                <a:gd name="T24" fmla="*/ 46 w 56"/>
                <a:gd name="T25" fmla="*/ 32 h 35"/>
                <a:gd name="T26" fmla="*/ 40 w 56"/>
                <a:gd name="T27" fmla="*/ 33 h 35"/>
                <a:gd name="T28" fmla="*/ 35 w 56"/>
                <a:gd name="T29" fmla="*/ 35 h 35"/>
                <a:gd name="T30" fmla="*/ 28 w 56"/>
                <a:gd name="T31" fmla="*/ 35 h 35"/>
                <a:gd name="T32" fmla="*/ 22 w 56"/>
                <a:gd name="T33" fmla="*/ 35 h 35"/>
                <a:gd name="T34" fmla="*/ 17 w 56"/>
                <a:gd name="T35" fmla="*/ 33 h 35"/>
                <a:gd name="T36" fmla="*/ 13 w 56"/>
                <a:gd name="T37" fmla="*/ 33 h 35"/>
                <a:gd name="T38" fmla="*/ 7 w 56"/>
                <a:gd name="T39" fmla="*/ 31 h 35"/>
                <a:gd name="T40" fmla="*/ 4 w 56"/>
                <a:gd name="T41" fmla="*/ 27 h 35"/>
                <a:gd name="T42" fmla="*/ 2 w 56"/>
                <a:gd name="T43" fmla="*/ 23 h 35"/>
                <a:gd name="T44" fmla="*/ 0 w 56"/>
                <a:gd name="T45" fmla="*/ 18 h 35"/>
                <a:gd name="T46" fmla="*/ 2 w 56"/>
                <a:gd name="T47" fmla="*/ 13 h 35"/>
                <a:gd name="T48" fmla="*/ 3 w 56"/>
                <a:gd name="T49" fmla="*/ 9 h 35"/>
                <a:gd name="T50" fmla="*/ 6 w 56"/>
                <a:gd name="T51" fmla="*/ 5 h 35"/>
                <a:gd name="T52" fmla="*/ 15 w 56"/>
                <a:gd name="T53" fmla="*/ 1 h 35"/>
                <a:gd name="T54" fmla="*/ 28 w 56"/>
                <a:gd name="T55" fmla="*/ 0 h 35"/>
                <a:gd name="T56" fmla="*/ 28 w 56"/>
                <a:gd name="T57" fmla="*/ 6 h 35"/>
                <a:gd name="T58" fmla="*/ 22 w 56"/>
                <a:gd name="T59" fmla="*/ 6 h 35"/>
                <a:gd name="T60" fmla="*/ 17 w 56"/>
                <a:gd name="T61" fmla="*/ 7 h 35"/>
                <a:gd name="T62" fmla="*/ 13 w 56"/>
                <a:gd name="T63" fmla="*/ 9 h 35"/>
                <a:gd name="T64" fmla="*/ 11 w 56"/>
                <a:gd name="T65" fmla="*/ 10 h 35"/>
                <a:gd name="T66" fmla="*/ 9 w 56"/>
                <a:gd name="T67" fmla="*/ 11 h 35"/>
                <a:gd name="T68" fmla="*/ 7 w 56"/>
                <a:gd name="T69" fmla="*/ 14 h 35"/>
                <a:gd name="T70" fmla="*/ 7 w 56"/>
                <a:gd name="T71" fmla="*/ 18 h 35"/>
                <a:gd name="T72" fmla="*/ 7 w 56"/>
                <a:gd name="T73" fmla="*/ 20 h 35"/>
                <a:gd name="T74" fmla="*/ 9 w 56"/>
                <a:gd name="T75" fmla="*/ 23 h 35"/>
                <a:gd name="T76" fmla="*/ 11 w 56"/>
                <a:gd name="T77" fmla="*/ 24 h 35"/>
                <a:gd name="T78" fmla="*/ 13 w 56"/>
                <a:gd name="T79" fmla="*/ 26 h 35"/>
                <a:gd name="T80" fmla="*/ 17 w 56"/>
                <a:gd name="T81" fmla="*/ 27 h 35"/>
                <a:gd name="T82" fmla="*/ 22 w 56"/>
                <a:gd name="T83" fmla="*/ 28 h 35"/>
                <a:gd name="T84" fmla="*/ 28 w 56"/>
                <a:gd name="T85" fmla="*/ 28 h 35"/>
                <a:gd name="T86" fmla="*/ 35 w 56"/>
                <a:gd name="T87" fmla="*/ 27 h 35"/>
                <a:gd name="T88" fmla="*/ 42 w 56"/>
                <a:gd name="T89" fmla="*/ 27 h 35"/>
                <a:gd name="T90" fmla="*/ 46 w 56"/>
                <a:gd name="T91" fmla="*/ 24 h 35"/>
                <a:gd name="T92" fmla="*/ 47 w 56"/>
                <a:gd name="T93" fmla="*/ 23 h 35"/>
                <a:gd name="T94" fmla="*/ 48 w 56"/>
                <a:gd name="T95" fmla="*/ 20 h 35"/>
                <a:gd name="T96" fmla="*/ 50 w 56"/>
                <a:gd name="T97" fmla="*/ 17 h 35"/>
                <a:gd name="T98" fmla="*/ 50 w 56"/>
                <a:gd name="T99" fmla="*/ 14 h 35"/>
                <a:gd name="T100" fmla="*/ 48 w 56"/>
                <a:gd name="T101" fmla="*/ 11 h 35"/>
                <a:gd name="T102" fmla="*/ 46 w 56"/>
                <a:gd name="T103" fmla="*/ 10 h 35"/>
                <a:gd name="T104" fmla="*/ 42 w 56"/>
                <a:gd name="T105" fmla="*/ 7 h 35"/>
                <a:gd name="T106" fmla="*/ 35 w 56"/>
                <a:gd name="T107" fmla="*/ 7 h 35"/>
                <a:gd name="T108" fmla="*/ 28 w 56"/>
                <a:gd name="T109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6" h="35">
                  <a:moveTo>
                    <a:pt x="28" y="0"/>
                  </a:moveTo>
                  <a:lnTo>
                    <a:pt x="34" y="0"/>
                  </a:lnTo>
                  <a:lnTo>
                    <a:pt x="39" y="1"/>
                  </a:lnTo>
                  <a:lnTo>
                    <a:pt x="43" y="1"/>
                  </a:lnTo>
                  <a:lnTo>
                    <a:pt x="50" y="4"/>
                  </a:lnTo>
                  <a:lnTo>
                    <a:pt x="52" y="7"/>
                  </a:lnTo>
                  <a:lnTo>
                    <a:pt x="55" y="11"/>
                  </a:lnTo>
                  <a:lnTo>
                    <a:pt x="56" y="18"/>
                  </a:lnTo>
                  <a:lnTo>
                    <a:pt x="55" y="22"/>
                  </a:lnTo>
                  <a:lnTo>
                    <a:pt x="53" y="26"/>
                  </a:lnTo>
                  <a:lnTo>
                    <a:pt x="52" y="28"/>
                  </a:lnTo>
                  <a:lnTo>
                    <a:pt x="48" y="31"/>
                  </a:lnTo>
                  <a:lnTo>
                    <a:pt x="46" y="32"/>
                  </a:lnTo>
                  <a:lnTo>
                    <a:pt x="40" y="33"/>
                  </a:lnTo>
                  <a:lnTo>
                    <a:pt x="35" y="35"/>
                  </a:lnTo>
                  <a:lnTo>
                    <a:pt x="28" y="35"/>
                  </a:lnTo>
                  <a:lnTo>
                    <a:pt x="22" y="35"/>
                  </a:lnTo>
                  <a:lnTo>
                    <a:pt x="17" y="33"/>
                  </a:lnTo>
                  <a:lnTo>
                    <a:pt x="13" y="33"/>
                  </a:lnTo>
                  <a:lnTo>
                    <a:pt x="7" y="31"/>
                  </a:lnTo>
                  <a:lnTo>
                    <a:pt x="4" y="27"/>
                  </a:lnTo>
                  <a:lnTo>
                    <a:pt x="2" y="23"/>
                  </a:lnTo>
                  <a:lnTo>
                    <a:pt x="0" y="18"/>
                  </a:lnTo>
                  <a:lnTo>
                    <a:pt x="2" y="13"/>
                  </a:lnTo>
                  <a:lnTo>
                    <a:pt x="3" y="9"/>
                  </a:lnTo>
                  <a:lnTo>
                    <a:pt x="6" y="5"/>
                  </a:lnTo>
                  <a:lnTo>
                    <a:pt x="15" y="1"/>
                  </a:lnTo>
                  <a:lnTo>
                    <a:pt x="28" y="0"/>
                  </a:lnTo>
                  <a:close/>
                  <a:moveTo>
                    <a:pt x="28" y="6"/>
                  </a:moveTo>
                  <a:lnTo>
                    <a:pt x="22" y="6"/>
                  </a:lnTo>
                  <a:lnTo>
                    <a:pt x="17" y="7"/>
                  </a:lnTo>
                  <a:lnTo>
                    <a:pt x="13" y="9"/>
                  </a:lnTo>
                  <a:lnTo>
                    <a:pt x="11" y="10"/>
                  </a:lnTo>
                  <a:lnTo>
                    <a:pt x="9" y="11"/>
                  </a:lnTo>
                  <a:lnTo>
                    <a:pt x="7" y="14"/>
                  </a:lnTo>
                  <a:lnTo>
                    <a:pt x="7" y="18"/>
                  </a:lnTo>
                  <a:lnTo>
                    <a:pt x="7" y="20"/>
                  </a:lnTo>
                  <a:lnTo>
                    <a:pt x="9" y="23"/>
                  </a:lnTo>
                  <a:lnTo>
                    <a:pt x="11" y="24"/>
                  </a:lnTo>
                  <a:lnTo>
                    <a:pt x="13" y="26"/>
                  </a:lnTo>
                  <a:lnTo>
                    <a:pt x="17" y="27"/>
                  </a:lnTo>
                  <a:lnTo>
                    <a:pt x="22" y="28"/>
                  </a:lnTo>
                  <a:lnTo>
                    <a:pt x="28" y="28"/>
                  </a:lnTo>
                  <a:lnTo>
                    <a:pt x="35" y="27"/>
                  </a:lnTo>
                  <a:lnTo>
                    <a:pt x="42" y="27"/>
                  </a:lnTo>
                  <a:lnTo>
                    <a:pt x="46" y="24"/>
                  </a:lnTo>
                  <a:lnTo>
                    <a:pt x="47" y="23"/>
                  </a:lnTo>
                  <a:lnTo>
                    <a:pt x="48" y="20"/>
                  </a:lnTo>
                  <a:lnTo>
                    <a:pt x="50" y="17"/>
                  </a:lnTo>
                  <a:lnTo>
                    <a:pt x="50" y="14"/>
                  </a:lnTo>
                  <a:lnTo>
                    <a:pt x="48" y="11"/>
                  </a:lnTo>
                  <a:lnTo>
                    <a:pt x="46" y="10"/>
                  </a:lnTo>
                  <a:lnTo>
                    <a:pt x="42" y="7"/>
                  </a:lnTo>
                  <a:lnTo>
                    <a:pt x="35" y="7"/>
                  </a:lnTo>
                  <a:lnTo>
                    <a:pt x="28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1" name="Rectangle 405"/>
            <p:cNvSpPr>
              <a:spLocks noChangeAspect="1" noChangeArrowheads="1"/>
            </p:cNvSpPr>
            <p:nvPr/>
          </p:nvSpPr>
          <p:spPr bwMode="auto">
            <a:xfrm rot="16200000">
              <a:off x="2472" y="3414"/>
              <a:ext cx="4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2" name="Rectangle 406"/>
            <p:cNvSpPr>
              <a:spLocks noChangeAspect="1" noChangeArrowheads="1"/>
            </p:cNvSpPr>
            <p:nvPr/>
          </p:nvSpPr>
          <p:spPr bwMode="auto">
            <a:xfrm rot="16200000">
              <a:off x="2471" y="3397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3" name="Rectangle 407"/>
            <p:cNvSpPr>
              <a:spLocks noChangeAspect="1" noChangeArrowheads="1"/>
            </p:cNvSpPr>
            <p:nvPr/>
          </p:nvSpPr>
          <p:spPr bwMode="auto">
            <a:xfrm rot="16200000">
              <a:off x="2471" y="3379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4" name="Rectangle 408"/>
            <p:cNvSpPr>
              <a:spLocks noChangeAspect="1" noChangeArrowheads="1"/>
            </p:cNvSpPr>
            <p:nvPr/>
          </p:nvSpPr>
          <p:spPr bwMode="auto">
            <a:xfrm rot="16200000">
              <a:off x="2471" y="3361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5" name="Rectangle 409"/>
            <p:cNvSpPr>
              <a:spLocks noChangeAspect="1" noChangeArrowheads="1"/>
            </p:cNvSpPr>
            <p:nvPr/>
          </p:nvSpPr>
          <p:spPr bwMode="auto">
            <a:xfrm rot="16200000">
              <a:off x="2471" y="3325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6" name="Rectangle 410"/>
            <p:cNvSpPr>
              <a:spLocks noChangeAspect="1" noChangeArrowheads="1"/>
            </p:cNvSpPr>
            <p:nvPr/>
          </p:nvSpPr>
          <p:spPr bwMode="auto">
            <a:xfrm rot="16200000">
              <a:off x="2471" y="3307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7" name="Rectangle 411"/>
            <p:cNvSpPr>
              <a:spLocks noChangeAspect="1" noChangeArrowheads="1"/>
            </p:cNvSpPr>
            <p:nvPr/>
          </p:nvSpPr>
          <p:spPr bwMode="auto">
            <a:xfrm rot="16200000">
              <a:off x="2471" y="3289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8" name="Rectangle 412"/>
            <p:cNvSpPr>
              <a:spLocks noChangeAspect="1" noChangeArrowheads="1"/>
            </p:cNvSpPr>
            <p:nvPr/>
          </p:nvSpPr>
          <p:spPr bwMode="auto">
            <a:xfrm rot="16200000">
              <a:off x="2471" y="3271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9" name="Rectangle 413"/>
            <p:cNvSpPr>
              <a:spLocks noChangeAspect="1" noChangeArrowheads="1"/>
            </p:cNvSpPr>
            <p:nvPr/>
          </p:nvSpPr>
          <p:spPr bwMode="auto">
            <a:xfrm rot="16200000">
              <a:off x="2471" y="3253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30" name="Rectangle 414"/>
            <p:cNvSpPr>
              <a:spLocks noChangeAspect="1" noChangeArrowheads="1"/>
            </p:cNvSpPr>
            <p:nvPr/>
          </p:nvSpPr>
          <p:spPr bwMode="auto">
            <a:xfrm rot="16200000">
              <a:off x="2471" y="3235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31" name="Rectangle 415"/>
            <p:cNvSpPr>
              <a:spLocks noChangeAspect="1" noChangeArrowheads="1"/>
            </p:cNvSpPr>
            <p:nvPr/>
          </p:nvSpPr>
          <p:spPr bwMode="auto">
            <a:xfrm rot="16200000">
              <a:off x="2471" y="3217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32" name="Rectangle 416"/>
            <p:cNvSpPr>
              <a:spLocks noChangeAspect="1" noChangeArrowheads="1"/>
            </p:cNvSpPr>
            <p:nvPr/>
          </p:nvSpPr>
          <p:spPr bwMode="auto">
            <a:xfrm rot="16200000">
              <a:off x="2471" y="3199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33" name="Rectangle 417"/>
            <p:cNvSpPr>
              <a:spLocks noChangeAspect="1" noChangeArrowheads="1"/>
            </p:cNvSpPr>
            <p:nvPr/>
          </p:nvSpPr>
          <p:spPr bwMode="auto">
            <a:xfrm rot="16200000">
              <a:off x="2471" y="3181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34" name="Rectangle 418"/>
            <p:cNvSpPr>
              <a:spLocks noChangeAspect="1" noChangeArrowheads="1"/>
            </p:cNvSpPr>
            <p:nvPr/>
          </p:nvSpPr>
          <p:spPr bwMode="auto">
            <a:xfrm rot="16200000">
              <a:off x="2471" y="3145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35" name="Rectangle 419"/>
            <p:cNvSpPr>
              <a:spLocks noChangeAspect="1" noChangeArrowheads="1"/>
            </p:cNvSpPr>
            <p:nvPr/>
          </p:nvSpPr>
          <p:spPr bwMode="auto">
            <a:xfrm rot="16200000">
              <a:off x="2471" y="3127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36" name="Rectangle 420"/>
            <p:cNvSpPr>
              <a:spLocks noChangeAspect="1" noChangeArrowheads="1"/>
            </p:cNvSpPr>
            <p:nvPr/>
          </p:nvSpPr>
          <p:spPr bwMode="auto">
            <a:xfrm rot="16200000">
              <a:off x="2471" y="3109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37" name="Rectangle 421"/>
            <p:cNvSpPr>
              <a:spLocks noChangeAspect="1" noChangeArrowheads="1"/>
            </p:cNvSpPr>
            <p:nvPr/>
          </p:nvSpPr>
          <p:spPr bwMode="auto">
            <a:xfrm rot="16200000">
              <a:off x="2471" y="3091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38" name="Rectangle 422"/>
            <p:cNvSpPr>
              <a:spLocks noChangeAspect="1" noChangeArrowheads="1"/>
            </p:cNvSpPr>
            <p:nvPr/>
          </p:nvSpPr>
          <p:spPr bwMode="auto">
            <a:xfrm rot="16200000">
              <a:off x="2472" y="3072"/>
              <a:ext cx="4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39" name="Rectangle 423"/>
            <p:cNvSpPr>
              <a:spLocks noChangeAspect="1" noChangeArrowheads="1"/>
            </p:cNvSpPr>
            <p:nvPr/>
          </p:nvSpPr>
          <p:spPr bwMode="auto">
            <a:xfrm rot="16200000">
              <a:off x="2471" y="3055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" name="Rectangle 424"/>
            <p:cNvSpPr>
              <a:spLocks noChangeAspect="1" noChangeArrowheads="1"/>
            </p:cNvSpPr>
            <p:nvPr/>
          </p:nvSpPr>
          <p:spPr bwMode="auto">
            <a:xfrm rot="16200000">
              <a:off x="2471" y="3037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1" name="Rectangle 425"/>
            <p:cNvSpPr>
              <a:spLocks noChangeAspect="1" noChangeArrowheads="1"/>
            </p:cNvSpPr>
            <p:nvPr/>
          </p:nvSpPr>
          <p:spPr bwMode="auto">
            <a:xfrm rot="16200000">
              <a:off x="2471" y="3019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2" name="Rectangle 426"/>
            <p:cNvSpPr>
              <a:spLocks noChangeAspect="1" noChangeArrowheads="1"/>
            </p:cNvSpPr>
            <p:nvPr/>
          </p:nvSpPr>
          <p:spPr bwMode="auto">
            <a:xfrm rot="16200000">
              <a:off x="2472" y="3000"/>
              <a:ext cx="4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3" name="Rectangle 427"/>
            <p:cNvSpPr>
              <a:spLocks noChangeAspect="1" noChangeArrowheads="1"/>
            </p:cNvSpPr>
            <p:nvPr/>
          </p:nvSpPr>
          <p:spPr bwMode="auto">
            <a:xfrm rot="16200000">
              <a:off x="2471" y="2965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4" name="Rectangle 428"/>
            <p:cNvSpPr>
              <a:spLocks noChangeAspect="1" noChangeArrowheads="1"/>
            </p:cNvSpPr>
            <p:nvPr/>
          </p:nvSpPr>
          <p:spPr bwMode="auto">
            <a:xfrm rot="16200000">
              <a:off x="2470" y="2947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5" name="Rectangle 429"/>
            <p:cNvSpPr>
              <a:spLocks noChangeAspect="1" noChangeArrowheads="1"/>
            </p:cNvSpPr>
            <p:nvPr/>
          </p:nvSpPr>
          <p:spPr bwMode="auto">
            <a:xfrm rot="16200000">
              <a:off x="2470" y="2929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6" name="Rectangle 430"/>
            <p:cNvSpPr>
              <a:spLocks noChangeAspect="1" noChangeArrowheads="1"/>
            </p:cNvSpPr>
            <p:nvPr/>
          </p:nvSpPr>
          <p:spPr bwMode="auto">
            <a:xfrm rot="16200000">
              <a:off x="2470" y="2911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7" name="Rectangle 431"/>
            <p:cNvSpPr>
              <a:spLocks noChangeAspect="1" noChangeArrowheads="1"/>
            </p:cNvSpPr>
            <p:nvPr/>
          </p:nvSpPr>
          <p:spPr bwMode="auto">
            <a:xfrm rot="16200000">
              <a:off x="2470" y="2893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8" name="Rectangle 432"/>
            <p:cNvSpPr>
              <a:spLocks noChangeAspect="1" noChangeArrowheads="1"/>
            </p:cNvSpPr>
            <p:nvPr/>
          </p:nvSpPr>
          <p:spPr bwMode="auto">
            <a:xfrm rot="16200000">
              <a:off x="2470" y="2875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9" name="Rectangle 433"/>
            <p:cNvSpPr>
              <a:spLocks noChangeAspect="1" noChangeArrowheads="1"/>
            </p:cNvSpPr>
            <p:nvPr/>
          </p:nvSpPr>
          <p:spPr bwMode="auto">
            <a:xfrm rot="16200000">
              <a:off x="2470" y="2857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0" name="Rectangle 434"/>
            <p:cNvSpPr>
              <a:spLocks noChangeAspect="1" noChangeArrowheads="1"/>
            </p:cNvSpPr>
            <p:nvPr/>
          </p:nvSpPr>
          <p:spPr bwMode="auto">
            <a:xfrm rot="16200000">
              <a:off x="2470" y="2839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1" name="Rectangle 435"/>
            <p:cNvSpPr>
              <a:spLocks noChangeAspect="1" noChangeArrowheads="1"/>
            </p:cNvSpPr>
            <p:nvPr/>
          </p:nvSpPr>
          <p:spPr bwMode="auto">
            <a:xfrm rot="16200000">
              <a:off x="2470" y="2821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2" name="Rectangle 436"/>
            <p:cNvSpPr>
              <a:spLocks noChangeAspect="1" noChangeArrowheads="1"/>
            </p:cNvSpPr>
            <p:nvPr/>
          </p:nvSpPr>
          <p:spPr bwMode="auto">
            <a:xfrm rot="16200000">
              <a:off x="2470" y="2785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3" name="Rectangle 437"/>
            <p:cNvSpPr>
              <a:spLocks noChangeAspect="1" noChangeArrowheads="1"/>
            </p:cNvSpPr>
            <p:nvPr/>
          </p:nvSpPr>
          <p:spPr bwMode="auto">
            <a:xfrm rot="16200000">
              <a:off x="2470" y="2767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4" name="Rectangle 438"/>
            <p:cNvSpPr>
              <a:spLocks noChangeAspect="1" noChangeArrowheads="1"/>
            </p:cNvSpPr>
            <p:nvPr/>
          </p:nvSpPr>
          <p:spPr bwMode="auto">
            <a:xfrm rot="16200000">
              <a:off x="2470" y="2749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5" name="Rectangle 439"/>
            <p:cNvSpPr>
              <a:spLocks noChangeAspect="1" noChangeArrowheads="1"/>
            </p:cNvSpPr>
            <p:nvPr/>
          </p:nvSpPr>
          <p:spPr bwMode="auto">
            <a:xfrm rot="16200000">
              <a:off x="2471" y="2730"/>
              <a:ext cx="4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6" name="Rectangle 440"/>
            <p:cNvSpPr>
              <a:spLocks noChangeAspect="1" noChangeArrowheads="1"/>
            </p:cNvSpPr>
            <p:nvPr/>
          </p:nvSpPr>
          <p:spPr bwMode="auto">
            <a:xfrm rot="16200000">
              <a:off x="2471" y="2710"/>
              <a:ext cx="4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7" name="Rectangle 441"/>
            <p:cNvSpPr>
              <a:spLocks noChangeAspect="1" noChangeArrowheads="1"/>
            </p:cNvSpPr>
            <p:nvPr/>
          </p:nvSpPr>
          <p:spPr bwMode="auto">
            <a:xfrm rot="16200000">
              <a:off x="2470" y="2695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8" name="Rectangle 442"/>
            <p:cNvSpPr>
              <a:spLocks noChangeAspect="1" noChangeArrowheads="1"/>
            </p:cNvSpPr>
            <p:nvPr/>
          </p:nvSpPr>
          <p:spPr bwMode="auto">
            <a:xfrm rot="16200000">
              <a:off x="2470" y="2677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9" name="Rectangle 443"/>
            <p:cNvSpPr>
              <a:spLocks noChangeAspect="1" noChangeArrowheads="1"/>
            </p:cNvSpPr>
            <p:nvPr/>
          </p:nvSpPr>
          <p:spPr bwMode="auto">
            <a:xfrm rot="16200000">
              <a:off x="2471" y="2658"/>
              <a:ext cx="4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60" name="Rectangle 444"/>
            <p:cNvSpPr>
              <a:spLocks noChangeAspect="1" noChangeArrowheads="1"/>
            </p:cNvSpPr>
            <p:nvPr/>
          </p:nvSpPr>
          <p:spPr bwMode="auto">
            <a:xfrm rot="16200000">
              <a:off x="2470" y="2641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61" name="Rectangle 445"/>
            <p:cNvSpPr>
              <a:spLocks noChangeAspect="1" noChangeArrowheads="1"/>
            </p:cNvSpPr>
            <p:nvPr/>
          </p:nvSpPr>
          <p:spPr bwMode="auto">
            <a:xfrm rot="16200000">
              <a:off x="2470" y="2605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62" name="Rectangle 446"/>
            <p:cNvSpPr>
              <a:spLocks noChangeAspect="1" noChangeArrowheads="1"/>
            </p:cNvSpPr>
            <p:nvPr/>
          </p:nvSpPr>
          <p:spPr bwMode="auto">
            <a:xfrm rot="16200000">
              <a:off x="5484" y="3027"/>
              <a:ext cx="824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63" name="Rectangle 447"/>
            <p:cNvSpPr>
              <a:spLocks noChangeAspect="1" noChangeArrowheads="1"/>
            </p:cNvSpPr>
            <p:nvPr/>
          </p:nvSpPr>
          <p:spPr bwMode="auto">
            <a:xfrm rot="16200000">
              <a:off x="5860" y="3325"/>
              <a:ext cx="4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64" name="Rectangle 448"/>
            <p:cNvSpPr>
              <a:spLocks noChangeAspect="1" noChangeArrowheads="1"/>
            </p:cNvSpPr>
            <p:nvPr/>
          </p:nvSpPr>
          <p:spPr bwMode="auto">
            <a:xfrm rot="16200000">
              <a:off x="5859" y="3146"/>
              <a:ext cx="6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65" name="Rectangle 449"/>
            <p:cNvSpPr>
              <a:spLocks noChangeAspect="1" noChangeArrowheads="1"/>
            </p:cNvSpPr>
            <p:nvPr/>
          </p:nvSpPr>
          <p:spPr bwMode="auto">
            <a:xfrm rot="16200000">
              <a:off x="5859" y="2966"/>
              <a:ext cx="6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66" name="Rectangle 450"/>
            <p:cNvSpPr>
              <a:spLocks noChangeAspect="1" noChangeArrowheads="1"/>
            </p:cNvSpPr>
            <p:nvPr/>
          </p:nvSpPr>
          <p:spPr bwMode="auto">
            <a:xfrm rot="16200000">
              <a:off x="5859" y="2786"/>
              <a:ext cx="6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67" name="Rectangle 451"/>
            <p:cNvSpPr>
              <a:spLocks noChangeAspect="1" noChangeArrowheads="1"/>
            </p:cNvSpPr>
            <p:nvPr/>
          </p:nvSpPr>
          <p:spPr bwMode="auto">
            <a:xfrm rot="16200000">
              <a:off x="5859" y="2606"/>
              <a:ext cx="6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68" name="Rectangle 452"/>
            <p:cNvSpPr>
              <a:spLocks noChangeAspect="1" noChangeArrowheads="1"/>
            </p:cNvSpPr>
            <p:nvPr/>
          </p:nvSpPr>
          <p:spPr bwMode="auto">
            <a:xfrm rot="16200000">
              <a:off x="5876" y="3414"/>
              <a:ext cx="4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69" name="Rectangle 453"/>
            <p:cNvSpPr>
              <a:spLocks noChangeAspect="1" noChangeArrowheads="1"/>
            </p:cNvSpPr>
            <p:nvPr/>
          </p:nvSpPr>
          <p:spPr bwMode="auto">
            <a:xfrm rot="16200000">
              <a:off x="5875" y="3397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0" name="Rectangle 454"/>
            <p:cNvSpPr>
              <a:spLocks noChangeAspect="1" noChangeArrowheads="1"/>
            </p:cNvSpPr>
            <p:nvPr/>
          </p:nvSpPr>
          <p:spPr bwMode="auto">
            <a:xfrm rot="16200000">
              <a:off x="5875" y="3379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1" name="Rectangle 455"/>
            <p:cNvSpPr>
              <a:spLocks noChangeAspect="1" noChangeArrowheads="1"/>
            </p:cNvSpPr>
            <p:nvPr/>
          </p:nvSpPr>
          <p:spPr bwMode="auto">
            <a:xfrm rot="16200000">
              <a:off x="5875" y="3361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2" name="Rectangle 456"/>
            <p:cNvSpPr>
              <a:spLocks noChangeAspect="1" noChangeArrowheads="1"/>
            </p:cNvSpPr>
            <p:nvPr/>
          </p:nvSpPr>
          <p:spPr bwMode="auto">
            <a:xfrm rot="16200000">
              <a:off x="5875" y="3325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3" name="Rectangle 457"/>
            <p:cNvSpPr>
              <a:spLocks noChangeAspect="1" noChangeArrowheads="1"/>
            </p:cNvSpPr>
            <p:nvPr/>
          </p:nvSpPr>
          <p:spPr bwMode="auto">
            <a:xfrm rot="16200000">
              <a:off x="5875" y="3307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4" name="Rectangle 458"/>
            <p:cNvSpPr>
              <a:spLocks noChangeAspect="1" noChangeArrowheads="1"/>
            </p:cNvSpPr>
            <p:nvPr/>
          </p:nvSpPr>
          <p:spPr bwMode="auto">
            <a:xfrm rot="16200000">
              <a:off x="5875" y="3289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5" name="Rectangle 459"/>
            <p:cNvSpPr>
              <a:spLocks noChangeAspect="1" noChangeArrowheads="1"/>
            </p:cNvSpPr>
            <p:nvPr/>
          </p:nvSpPr>
          <p:spPr bwMode="auto">
            <a:xfrm rot="16200000">
              <a:off x="5875" y="3271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6" name="Rectangle 460"/>
            <p:cNvSpPr>
              <a:spLocks noChangeAspect="1" noChangeArrowheads="1"/>
            </p:cNvSpPr>
            <p:nvPr/>
          </p:nvSpPr>
          <p:spPr bwMode="auto">
            <a:xfrm rot="16200000">
              <a:off x="5875" y="3253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7" name="Rectangle 461"/>
            <p:cNvSpPr>
              <a:spLocks noChangeAspect="1" noChangeArrowheads="1"/>
            </p:cNvSpPr>
            <p:nvPr/>
          </p:nvSpPr>
          <p:spPr bwMode="auto">
            <a:xfrm rot="16200000">
              <a:off x="5875" y="3235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8" name="Rectangle 462"/>
            <p:cNvSpPr>
              <a:spLocks noChangeAspect="1" noChangeArrowheads="1"/>
            </p:cNvSpPr>
            <p:nvPr/>
          </p:nvSpPr>
          <p:spPr bwMode="auto">
            <a:xfrm rot="16200000">
              <a:off x="5875" y="3217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9" name="Rectangle 463"/>
            <p:cNvSpPr>
              <a:spLocks noChangeAspect="1" noChangeArrowheads="1"/>
            </p:cNvSpPr>
            <p:nvPr/>
          </p:nvSpPr>
          <p:spPr bwMode="auto">
            <a:xfrm rot="16200000">
              <a:off x="5875" y="3199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0" name="Rectangle 464"/>
            <p:cNvSpPr>
              <a:spLocks noChangeAspect="1" noChangeArrowheads="1"/>
            </p:cNvSpPr>
            <p:nvPr/>
          </p:nvSpPr>
          <p:spPr bwMode="auto">
            <a:xfrm rot="16200000">
              <a:off x="5875" y="3181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" name="Rectangle 465"/>
            <p:cNvSpPr>
              <a:spLocks noChangeAspect="1" noChangeArrowheads="1"/>
            </p:cNvSpPr>
            <p:nvPr/>
          </p:nvSpPr>
          <p:spPr bwMode="auto">
            <a:xfrm rot="16200000">
              <a:off x="5875" y="3145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2" name="Rectangle 466"/>
            <p:cNvSpPr>
              <a:spLocks noChangeAspect="1" noChangeArrowheads="1"/>
            </p:cNvSpPr>
            <p:nvPr/>
          </p:nvSpPr>
          <p:spPr bwMode="auto">
            <a:xfrm rot="16200000">
              <a:off x="5875" y="3127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3" name="Rectangle 467"/>
            <p:cNvSpPr>
              <a:spLocks noChangeAspect="1" noChangeArrowheads="1"/>
            </p:cNvSpPr>
            <p:nvPr/>
          </p:nvSpPr>
          <p:spPr bwMode="auto">
            <a:xfrm rot="16200000">
              <a:off x="5875" y="3109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4" name="Rectangle 468"/>
            <p:cNvSpPr>
              <a:spLocks noChangeAspect="1" noChangeArrowheads="1"/>
            </p:cNvSpPr>
            <p:nvPr/>
          </p:nvSpPr>
          <p:spPr bwMode="auto">
            <a:xfrm rot="16200000">
              <a:off x="5875" y="3091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5" name="Rectangle 469"/>
            <p:cNvSpPr>
              <a:spLocks noChangeAspect="1" noChangeArrowheads="1"/>
            </p:cNvSpPr>
            <p:nvPr/>
          </p:nvSpPr>
          <p:spPr bwMode="auto">
            <a:xfrm rot="16200000">
              <a:off x="5876" y="3072"/>
              <a:ext cx="4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6" name="Rectangle 470"/>
            <p:cNvSpPr>
              <a:spLocks noChangeAspect="1" noChangeArrowheads="1"/>
            </p:cNvSpPr>
            <p:nvPr/>
          </p:nvSpPr>
          <p:spPr bwMode="auto">
            <a:xfrm rot="16200000">
              <a:off x="5875" y="3055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7" name="Rectangle 471"/>
            <p:cNvSpPr>
              <a:spLocks noChangeAspect="1" noChangeArrowheads="1"/>
            </p:cNvSpPr>
            <p:nvPr/>
          </p:nvSpPr>
          <p:spPr bwMode="auto">
            <a:xfrm rot="16200000">
              <a:off x="5875" y="3037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8" name="Rectangle 472"/>
            <p:cNvSpPr>
              <a:spLocks noChangeAspect="1" noChangeArrowheads="1"/>
            </p:cNvSpPr>
            <p:nvPr/>
          </p:nvSpPr>
          <p:spPr bwMode="auto">
            <a:xfrm rot="16200000">
              <a:off x="5875" y="3019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9" name="Rectangle 473"/>
            <p:cNvSpPr>
              <a:spLocks noChangeAspect="1" noChangeArrowheads="1"/>
            </p:cNvSpPr>
            <p:nvPr/>
          </p:nvSpPr>
          <p:spPr bwMode="auto">
            <a:xfrm rot="16200000">
              <a:off x="5876" y="3000"/>
              <a:ext cx="4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0" name="Rectangle 474"/>
            <p:cNvSpPr>
              <a:spLocks noChangeAspect="1" noChangeArrowheads="1"/>
            </p:cNvSpPr>
            <p:nvPr/>
          </p:nvSpPr>
          <p:spPr bwMode="auto">
            <a:xfrm rot="16200000">
              <a:off x="5875" y="2965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1" name="Rectangle 475"/>
            <p:cNvSpPr>
              <a:spLocks noChangeAspect="1" noChangeArrowheads="1"/>
            </p:cNvSpPr>
            <p:nvPr/>
          </p:nvSpPr>
          <p:spPr bwMode="auto">
            <a:xfrm rot="16200000">
              <a:off x="5875" y="2947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2" name="Rectangle 476"/>
            <p:cNvSpPr>
              <a:spLocks noChangeAspect="1" noChangeArrowheads="1"/>
            </p:cNvSpPr>
            <p:nvPr/>
          </p:nvSpPr>
          <p:spPr bwMode="auto">
            <a:xfrm rot="16200000">
              <a:off x="5875" y="2929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3" name="Rectangle 477"/>
            <p:cNvSpPr>
              <a:spLocks noChangeAspect="1" noChangeArrowheads="1"/>
            </p:cNvSpPr>
            <p:nvPr/>
          </p:nvSpPr>
          <p:spPr bwMode="auto">
            <a:xfrm rot="16200000">
              <a:off x="5875" y="2911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4" name="Rectangle 478"/>
            <p:cNvSpPr>
              <a:spLocks noChangeAspect="1" noChangeArrowheads="1"/>
            </p:cNvSpPr>
            <p:nvPr/>
          </p:nvSpPr>
          <p:spPr bwMode="auto">
            <a:xfrm rot="16200000">
              <a:off x="5875" y="2893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5" name="Rectangle 479"/>
            <p:cNvSpPr>
              <a:spLocks noChangeAspect="1" noChangeArrowheads="1"/>
            </p:cNvSpPr>
            <p:nvPr/>
          </p:nvSpPr>
          <p:spPr bwMode="auto">
            <a:xfrm rot="16200000">
              <a:off x="5875" y="2875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6" name="Rectangle 480"/>
            <p:cNvSpPr>
              <a:spLocks noChangeAspect="1" noChangeArrowheads="1"/>
            </p:cNvSpPr>
            <p:nvPr/>
          </p:nvSpPr>
          <p:spPr bwMode="auto">
            <a:xfrm rot="16200000">
              <a:off x="5875" y="2857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7" name="Rectangle 481"/>
            <p:cNvSpPr>
              <a:spLocks noChangeAspect="1" noChangeArrowheads="1"/>
            </p:cNvSpPr>
            <p:nvPr/>
          </p:nvSpPr>
          <p:spPr bwMode="auto">
            <a:xfrm rot="16200000">
              <a:off x="5875" y="2839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8" name="Rectangle 482"/>
            <p:cNvSpPr>
              <a:spLocks noChangeAspect="1" noChangeArrowheads="1"/>
            </p:cNvSpPr>
            <p:nvPr/>
          </p:nvSpPr>
          <p:spPr bwMode="auto">
            <a:xfrm rot="16200000">
              <a:off x="5875" y="2821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9" name="Rectangle 483"/>
            <p:cNvSpPr>
              <a:spLocks noChangeAspect="1" noChangeArrowheads="1"/>
            </p:cNvSpPr>
            <p:nvPr/>
          </p:nvSpPr>
          <p:spPr bwMode="auto">
            <a:xfrm rot="16200000">
              <a:off x="5875" y="2785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0" name="Rectangle 484"/>
            <p:cNvSpPr>
              <a:spLocks noChangeAspect="1" noChangeArrowheads="1"/>
            </p:cNvSpPr>
            <p:nvPr/>
          </p:nvSpPr>
          <p:spPr bwMode="auto">
            <a:xfrm rot="16200000">
              <a:off x="5875" y="2767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1" name="Rectangle 485"/>
            <p:cNvSpPr>
              <a:spLocks noChangeAspect="1" noChangeArrowheads="1"/>
            </p:cNvSpPr>
            <p:nvPr/>
          </p:nvSpPr>
          <p:spPr bwMode="auto">
            <a:xfrm rot="16200000">
              <a:off x="5875" y="2749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2" name="Rectangle 486"/>
            <p:cNvSpPr>
              <a:spLocks noChangeAspect="1" noChangeArrowheads="1"/>
            </p:cNvSpPr>
            <p:nvPr/>
          </p:nvSpPr>
          <p:spPr bwMode="auto">
            <a:xfrm rot="16200000">
              <a:off x="5876" y="2730"/>
              <a:ext cx="4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" name="Rectangle 487"/>
            <p:cNvSpPr>
              <a:spLocks noChangeAspect="1" noChangeArrowheads="1"/>
            </p:cNvSpPr>
            <p:nvPr/>
          </p:nvSpPr>
          <p:spPr bwMode="auto">
            <a:xfrm rot="16200000">
              <a:off x="5876" y="2710"/>
              <a:ext cx="4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" name="Rectangle 488"/>
            <p:cNvSpPr>
              <a:spLocks noChangeAspect="1" noChangeArrowheads="1"/>
            </p:cNvSpPr>
            <p:nvPr/>
          </p:nvSpPr>
          <p:spPr bwMode="auto">
            <a:xfrm rot="16200000">
              <a:off x="5875" y="2695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" name="Rectangle 489"/>
            <p:cNvSpPr>
              <a:spLocks noChangeAspect="1" noChangeArrowheads="1"/>
            </p:cNvSpPr>
            <p:nvPr/>
          </p:nvSpPr>
          <p:spPr bwMode="auto">
            <a:xfrm rot="16200000">
              <a:off x="5875" y="2677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6" name="Rectangle 490"/>
            <p:cNvSpPr>
              <a:spLocks noChangeAspect="1" noChangeArrowheads="1"/>
            </p:cNvSpPr>
            <p:nvPr/>
          </p:nvSpPr>
          <p:spPr bwMode="auto">
            <a:xfrm rot="16200000">
              <a:off x="5876" y="2658"/>
              <a:ext cx="4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7" name="Rectangle 491"/>
            <p:cNvSpPr>
              <a:spLocks noChangeAspect="1" noChangeArrowheads="1"/>
            </p:cNvSpPr>
            <p:nvPr/>
          </p:nvSpPr>
          <p:spPr bwMode="auto">
            <a:xfrm rot="16200000">
              <a:off x="5875" y="2641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8" name="Rectangle 492"/>
            <p:cNvSpPr>
              <a:spLocks noChangeAspect="1" noChangeArrowheads="1"/>
            </p:cNvSpPr>
            <p:nvPr/>
          </p:nvSpPr>
          <p:spPr bwMode="auto">
            <a:xfrm rot="16200000">
              <a:off x="5875" y="2605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9" name="Freeform 493"/>
            <p:cNvSpPr>
              <a:spLocks noChangeAspect="1"/>
            </p:cNvSpPr>
            <p:nvPr/>
          </p:nvSpPr>
          <p:spPr bwMode="auto">
            <a:xfrm rot="16200000">
              <a:off x="4053" y="2213"/>
              <a:ext cx="254" cy="3402"/>
            </a:xfrm>
            <a:custGeom>
              <a:avLst/>
              <a:gdLst>
                <a:gd name="T0" fmla="*/ 60 w 169"/>
                <a:gd name="T1" fmla="*/ 48 h 2314"/>
                <a:gd name="T2" fmla="*/ 77 w 169"/>
                <a:gd name="T3" fmla="*/ 119 h 2314"/>
                <a:gd name="T4" fmla="*/ 162 w 169"/>
                <a:gd name="T5" fmla="*/ 165 h 2314"/>
                <a:gd name="T6" fmla="*/ 120 w 169"/>
                <a:gd name="T7" fmla="*/ 231 h 2314"/>
                <a:gd name="T8" fmla="*/ 121 w 169"/>
                <a:gd name="T9" fmla="*/ 280 h 2314"/>
                <a:gd name="T10" fmla="*/ 103 w 169"/>
                <a:gd name="T11" fmla="*/ 379 h 2314"/>
                <a:gd name="T12" fmla="*/ 107 w 169"/>
                <a:gd name="T13" fmla="*/ 460 h 2314"/>
                <a:gd name="T14" fmla="*/ 95 w 169"/>
                <a:gd name="T15" fmla="*/ 526 h 2314"/>
                <a:gd name="T16" fmla="*/ 79 w 169"/>
                <a:gd name="T17" fmla="*/ 623 h 2314"/>
                <a:gd name="T18" fmla="*/ 100 w 169"/>
                <a:gd name="T19" fmla="*/ 708 h 2314"/>
                <a:gd name="T20" fmla="*/ 112 w 169"/>
                <a:gd name="T21" fmla="*/ 772 h 2314"/>
                <a:gd name="T22" fmla="*/ 86 w 169"/>
                <a:gd name="T23" fmla="*/ 871 h 2314"/>
                <a:gd name="T24" fmla="*/ 82 w 169"/>
                <a:gd name="T25" fmla="*/ 952 h 2314"/>
                <a:gd name="T26" fmla="*/ 81 w 169"/>
                <a:gd name="T27" fmla="*/ 1019 h 2314"/>
                <a:gd name="T28" fmla="*/ 91 w 169"/>
                <a:gd name="T29" fmla="*/ 1068 h 2314"/>
                <a:gd name="T30" fmla="*/ 69 w 169"/>
                <a:gd name="T31" fmla="*/ 1149 h 2314"/>
                <a:gd name="T32" fmla="*/ 78 w 169"/>
                <a:gd name="T33" fmla="*/ 1248 h 2314"/>
                <a:gd name="T34" fmla="*/ 82 w 169"/>
                <a:gd name="T35" fmla="*/ 1346 h 2314"/>
                <a:gd name="T36" fmla="*/ 74 w 169"/>
                <a:gd name="T37" fmla="*/ 1394 h 2314"/>
                <a:gd name="T38" fmla="*/ 60 w 169"/>
                <a:gd name="T39" fmla="*/ 1460 h 2314"/>
                <a:gd name="T40" fmla="*/ 73 w 169"/>
                <a:gd name="T41" fmla="*/ 1510 h 2314"/>
                <a:gd name="T42" fmla="*/ 52 w 169"/>
                <a:gd name="T43" fmla="*/ 1591 h 2314"/>
                <a:gd name="T44" fmla="*/ 67 w 169"/>
                <a:gd name="T45" fmla="*/ 1642 h 2314"/>
                <a:gd name="T46" fmla="*/ 38 w 169"/>
                <a:gd name="T47" fmla="*/ 1722 h 2314"/>
                <a:gd name="T48" fmla="*/ 15 w 169"/>
                <a:gd name="T49" fmla="*/ 1822 h 2314"/>
                <a:gd name="T50" fmla="*/ 13 w 169"/>
                <a:gd name="T51" fmla="*/ 1905 h 2314"/>
                <a:gd name="T52" fmla="*/ 10 w 169"/>
                <a:gd name="T53" fmla="*/ 1968 h 2314"/>
                <a:gd name="T54" fmla="*/ 10 w 169"/>
                <a:gd name="T55" fmla="*/ 2085 h 2314"/>
                <a:gd name="T56" fmla="*/ 3 w 169"/>
                <a:gd name="T57" fmla="*/ 2183 h 2314"/>
                <a:gd name="T58" fmla="*/ 6 w 169"/>
                <a:gd name="T59" fmla="*/ 2282 h 2314"/>
                <a:gd name="T60" fmla="*/ 8 w 169"/>
                <a:gd name="T61" fmla="*/ 2248 h 2314"/>
                <a:gd name="T62" fmla="*/ 12 w 169"/>
                <a:gd name="T63" fmla="*/ 2151 h 2314"/>
                <a:gd name="T64" fmla="*/ 12 w 169"/>
                <a:gd name="T65" fmla="*/ 2020 h 2314"/>
                <a:gd name="T66" fmla="*/ 20 w 169"/>
                <a:gd name="T67" fmla="*/ 1937 h 2314"/>
                <a:gd name="T68" fmla="*/ 19 w 169"/>
                <a:gd name="T69" fmla="*/ 1855 h 2314"/>
                <a:gd name="T70" fmla="*/ 19 w 169"/>
                <a:gd name="T71" fmla="*/ 1756 h 2314"/>
                <a:gd name="T72" fmla="*/ 72 w 169"/>
                <a:gd name="T73" fmla="*/ 1675 h 2314"/>
                <a:gd name="T74" fmla="*/ 61 w 169"/>
                <a:gd name="T75" fmla="*/ 1607 h 2314"/>
                <a:gd name="T76" fmla="*/ 70 w 169"/>
                <a:gd name="T77" fmla="*/ 1560 h 2314"/>
                <a:gd name="T78" fmla="*/ 70 w 169"/>
                <a:gd name="T79" fmla="*/ 1476 h 2314"/>
                <a:gd name="T80" fmla="*/ 70 w 169"/>
                <a:gd name="T81" fmla="*/ 1429 h 2314"/>
                <a:gd name="T82" fmla="*/ 87 w 169"/>
                <a:gd name="T83" fmla="*/ 1363 h 2314"/>
                <a:gd name="T84" fmla="*/ 85 w 169"/>
                <a:gd name="T85" fmla="*/ 1248 h 2314"/>
                <a:gd name="T86" fmla="*/ 74 w 169"/>
                <a:gd name="T87" fmla="*/ 1199 h 2314"/>
                <a:gd name="T88" fmla="*/ 86 w 169"/>
                <a:gd name="T89" fmla="*/ 1100 h 2314"/>
                <a:gd name="T90" fmla="*/ 86 w 169"/>
                <a:gd name="T91" fmla="*/ 1033 h 2314"/>
                <a:gd name="T92" fmla="*/ 81 w 169"/>
                <a:gd name="T93" fmla="*/ 985 h 2314"/>
                <a:gd name="T94" fmla="*/ 90 w 169"/>
                <a:gd name="T95" fmla="*/ 937 h 2314"/>
                <a:gd name="T96" fmla="*/ 92 w 169"/>
                <a:gd name="T97" fmla="*/ 855 h 2314"/>
                <a:gd name="T98" fmla="*/ 114 w 169"/>
                <a:gd name="T99" fmla="*/ 775 h 2314"/>
                <a:gd name="T100" fmla="*/ 99 w 169"/>
                <a:gd name="T101" fmla="*/ 688 h 2314"/>
                <a:gd name="T102" fmla="*/ 82 w 169"/>
                <a:gd name="T103" fmla="*/ 625 h 2314"/>
                <a:gd name="T104" fmla="*/ 101 w 169"/>
                <a:gd name="T105" fmla="*/ 526 h 2314"/>
                <a:gd name="T106" fmla="*/ 108 w 169"/>
                <a:gd name="T107" fmla="*/ 443 h 2314"/>
                <a:gd name="T108" fmla="*/ 105 w 169"/>
                <a:gd name="T109" fmla="*/ 379 h 2314"/>
                <a:gd name="T110" fmla="*/ 121 w 169"/>
                <a:gd name="T111" fmla="*/ 297 h 2314"/>
                <a:gd name="T112" fmla="*/ 122 w 169"/>
                <a:gd name="T113" fmla="*/ 232 h 2314"/>
                <a:gd name="T114" fmla="*/ 169 w 169"/>
                <a:gd name="T115" fmla="*/ 165 h 2314"/>
                <a:gd name="T116" fmla="*/ 81 w 169"/>
                <a:gd name="T117" fmla="*/ 113 h 2314"/>
                <a:gd name="T118" fmla="*/ 59 w 169"/>
                <a:gd name="T119" fmla="*/ 68 h 2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9" h="2314">
                  <a:moveTo>
                    <a:pt x="69" y="0"/>
                  </a:moveTo>
                  <a:lnTo>
                    <a:pt x="63" y="2"/>
                  </a:lnTo>
                  <a:lnTo>
                    <a:pt x="68" y="18"/>
                  </a:lnTo>
                  <a:lnTo>
                    <a:pt x="70" y="17"/>
                  </a:lnTo>
                  <a:lnTo>
                    <a:pt x="68" y="17"/>
                  </a:lnTo>
                  <a:lnTo>
                    <a:pt x="68" y="34"/>
                  </a:lnTo>
                  <a:lnTo>
                    <a:pt x="70" y="34"/>
                  </a:lnTo>
                  <a:lnTo>
                    <a:pt x="68" y="33"/>
                  </a:lnTo>
                  <a:lnTo>
                    <a:pt x="60" y="48"/>
                  </a:lnTo>
                  <a:lnTo>
                    <a:pt x="52" y="65"/>
                  </a:lnTo>
                  <a:lnTo>
                    <a:pt x="52" y="66"/>
                  </a:lnTo>
                  <a:lnTo>
                    <a:pt x="50" y="83"/>
                  </a:lnTo>
                  <a:lnTo>
                    <a:pt x="48" y="84"/>
                  </a:lnTo>
                  <a:lnTo>
                    <a:pt x="50" y="84"/>
                  </a:lnTo>
                  <a:lnTo>
                    <a:pt x="56" y="100"/>
                  </a:lnTo>
                  <a:lnTo>
                    <a:pt x="57" y="101"/>
                  </a:lnTo>
                  <a:lnTo>
                    <a:pt x="77" y="118"/>
                  </a:lnTo>
                  <a:lnTo>
                    <a:pt x="77" y="119"/>
                  </a:lnTo>
                  <a:lnTo>
                    <a:pt x="116" y="136"/>
                  </a:lnTo>
                  <a:lnTo>
                    <a:pt x="113" y="135"/>
                  </a:lnTo>
                  <a:lnTo>
                    <a:pt x="117" y="136"/>
                  </a:lnTo>
                  <a:lnTo>
                    <a:pt x="162" y="152"/>
                  </a:lnTo>
                  <a:lnTo>
                    <a:pt x="162" y="148"/>
                  </a:lnTo>
                  <a:lnTo>
                    <a:pt x="160" y="149"/>
                  </a:lnTo>
                  <a:lnTo>
                    <a:pt x="162" y="166"/>
                  </a:lnTo>
                  <a:lnTo>
                    <a:pt x="165" y="165"/>
                  </a:lnTo>
                  <a:lnTo>
                    <a:pt x="162" y="165"/>
                  </a:lnTo>
                  <a:lnTo>
                    <a:pt x="161" y="182"/>
                  </a:lnTo>
                  <a:lnTo>
                    <a:pt x="164" y="182"/>
                  </a:lnTo>
                  <a:lnTo>
                    <a:pt x="162" y="179"/>
                  </a:lnTo>
                  <a:lnTo>
                    <a:pt x="142" y="195"/>
                  </a:lnTo>
                  <a:lnTo>
                    <a:pt x="123" y="211"/>
                  </a:lnTo>
                  <a:lnTo>
                    <a:pt x="122" y="213"/>
                  </a:lnTo>
                  <a:lnTo>
                    <a:pt x="122" y="214"/>
                  </a:lnTo>
                  <a:lnTo>
                    <a:pt x="117" y="231"/>
                  </a:lnTo>
                  <a:lnTo>
                    <a:pt x="120" y="231"/>
                  </a:lnTo>
                  <a:lnTo>
                    <a:pt x="117" y="230"/>
                  </a:lnTo>
                  <a:lnTo>
                    <a:pt x="104" y="245"/>
                  </a:lnTo>
                  <a:lnTo>
                    <a:pt x="103" y="246"/>
                  </a:lnTo>
                  <a:lnTo>
                    <a:pt x="104" y="249"/>
                  </a:lnTo>
                  <a:lnTo>
                    <a:pt x="114" y="266"/>
                  </a:lnTo>
                  <a:lnTo>
                    <a:pt x="117" y="263"/>
                  </a:lnTo>
                  <a:lnTo>
                    <a:pt x="114" y="265"/>
                  </a:lnTo>
                  <a:lnTo>
                    <a:pt x="118" y="281"/>
                  </a:lnTo>
                  <a:lnTo>
                    <a:pt x="121" y="280"/>
                  </a:lnTo>
                  <a:lnTo>
                    <a:pt x="118" y="280"/>
                  </a:lnTo>
                  <a:lnTo>
                    <a:pt x="114" y="296"/>
                  </a:lnTo>
                  <a:lnTo>
                    <a:pt x="114" y="312"/>
                  </a:lnTo>
                  <a:lnTo>
                    <a:pt x="116" y="329"/>
                  </a:lnTo>
                  <a:lnTo>
                    <a:pt x="118" y="329"/>
                  </a:lnTo>
                  <a:lnTo>
                    <a:pt x="116" y="329"/>
                  </a:lnTo>
                  <a:lnTo>
                    <a:pt x="112" y="345"/>
                  </a:lnTo>
                  <a:lnTo>
                    <a:pt x="108" y="362"/>
                  </a:lnTo>
                  <a:lnTo>
                    <a:pt x="103" y="379"/>
                  </a:lnTo>
                  <a:lnTo>
                    <a:pt x="101" y="379"/>
                  </a:lnTo>
                  <a:lnTo>
                    <a:pt x="103" y="379"/>
                  </a:lnTo>
                  <a:lnTo>
                    <a:pt x="104" y="394"/>
                  </a:lnTo>
                  <a:lnTo>
                    <a:pt x="107" y="394"/>
                  </a:lnTo>
                  <a:lnTo>
                    <a:pt x="104" y="394"/>
                  </a:lnTo>
                  <a:lnTo>
                    <a:pt x="101" y="411"/>
                  </a:lnTo>
                  <a:lnTo>
                    <a:pt x="101" y="445"/>
                  </a:lnTo>
                  <a:lnTo>
                    <a:pt x="104" y="461"/>
                  </a:lnTo>
                  <a:lnTo>
                    <a:pt x="107" y="460"/>
                  </a:lnTo>
                  <a:lnTo>
                    <a:pt x="104" y="460"/>
                  </a:lnTo>
                  <a:lnTo>
                    <a:pt x="103" y="477"/>
                  </a:lnTo>
                  <a:lnTo>
                    <a:pt x="105" y="477"/>
                  </a:lnTo>
                  <a:lnTo>
                    <a:pt x="103" y="477"/>
                  </a:lnTo>
                  <a:lnTo>
                    <a:pt x="100" y="493"/>
                  </a:lnTo>
                  <a:lnTo>
                    <a:pt x="96" y="509"/>
                  </a:lnTo>
                  <a:lnTo>
                    <a:pt x="96" y="508"/>
                  </a:lnTo>
                  <a:lnTo>
                    <a:pt x="96" y="509"/>
                  </a:lnTo>
                  <a:lnTo>
                    <a:pt x="95" y="526"/>
                  </a:lnTo>
                  <a:lnTo>
                    <a:pt x="98" y="526"/>
                  </a:lnTo>
                  <a:lnTo>
                    <a:pt x="95" y="526"/>
                  </a:lnTo>
                  <a:lnTo>
                    <a:pt x="90" y="542"/>
                  </a:lnTo>
                  <a:lnTo>
                    <a:pt x="82" y="575"/>
                  </a:lnTo>
                  <a:lnTo>
                    <a:pt x="82" y="608"/>
                  </a:lnTo>
                  <a:lnTo>
                    <a:pt x="85" y="608"/>
                  </a:lnTo>
                  <a:lnTo>
                    <a:pt x="82" y="608"/>
                  </a:lnTo>
                  <a:lnTo>
                    <a:pt x="79" y="625"/>
                  </a:lnTo>
                  <a:lnTo>
                    <a:pt x="79" y="623"/>
                  </a:lnTo>
                  <a:lnTo>
                    <a:pt x="79" y="625"/>
                  </a:lnTo>
                  <a:lnTo>
                    <a:pt x="78" y="640"/>
                  </a:lnTo>
                  <a:lnTo>
                    <a:pt x="78" y="642"/>
                  </a:lnTo>
                  <a:lnTo>
                    <a:pt x="81" y="658"/>
                  </a:lnTo>
                  <a:lnTo>
                    <a:pt x="86" y="675"/>
                  </a:lnTo>
                  <a:lnTo>
                    <a:pt x="86" y="677"/>
                  </a:lnTo>
                  <a:lnTo>
                    <a:pt x="86" y="675"/>
                  </a:lnTo>
                  <a:lnTo>
                    <a:pt x="92" y="691"/>
                  </a:lnTo>
                  <a:lnTo>
                    <a:pt x="100" y="708"/>
                  </a:lnTo>
                  <a:lnTo>
                    <a:pt x="103" y="706"/>
                  </a:lnTo>
                  <a:lnTo>
                    <a:pt x="100" y="708"/>
                  </a:lnTo>
                  <a:lnTo>
                    <a:pt x="105" y="724"/>
                  </a:lnTo>
                  <a:lnTo>
                    <a:pt x="111" y="740"/>
                  </a:lnTo>
                  <a:lnTo>
                    <a:pt x="114" y="757"/>
                  </a:lnTo>
                  <a:lnTo>
                    <a:pt x="117" y="756"/>
                  </a:lnTo>
                  <a:lnTo>
                    <a:pt x="114" y="756"/>
                  </a:lnTo>
                  <a:lnTo>
                    <a:pt x="109" y="772"/>
                  </a:lnTo>
                  <a:lnTo>
                    <a:pt x="112" y="772"/>
                  </a:lnTo>
                  <a:lnTo>
                    <a:pt x="109" y="771"/>
                  </a:lnTo>
                  <a:lnTo>
                    <a:pt x="103" y="787"/>
                  </a:lnTo>
                  <a:lnTo>
                    <a:pt x="90" y="820"/>
                  </a:lnTo>
                  <a:lnTo>
                    <a:pt x="90" y="822"/>
                  </a:lnTo>
                  <a:lnTo>
                    <a:pt x="89" y="837"/>
                  </a:lnTo>
                  <a:lnTo>
                    <a:pt x="91" y="837"/>
                  </a:lnTo>
                  <a:lnTo>
                    <a:pt x="89" y="837"/>
                  </a:lnTo>
                  <a:lnTo>
                    <a:pt x="86" y="854"/>
                  </a:lnTo>
                  <a:lnTo>
                    <a:pt x="86" y="871"/>
                  </a:lnTo>
                  <a:lnTo>
                    <a:pt x="87" y="886"/>
                  </a:lnTo>
                  <a:lnTo>
                    <a:pt x="89" y="903"/>
                  </a:lnTo>
                  <a:lnTo>
                    <a:pt x="87" y="920"/>
                  </a:lnTo>
                  <a:lnTo>
                    <a:pt x="90" y="920"/>
                  </a:lnTo>
                  <a:lnTo>
                    <a:pt x="87" y="920"/>
                  </a:lnTo>
                  <a:lnTo>
                    <a:pt x="83" y="936"/>
                  </a:lnTo>
                  <a:lnTo>
                    <a:pt x="83" y="934"/>
                  </a:lnTo>
                  <a:lnTo>
                    <a:pt x="83" y="936"/>
                  </a:lnTo>
                  <a:lnTo>
                    <a:pt x="82" y="952"/>
                  </a:lnTo>
                  <a:lnTo>
                    <a:pt x="85" y="952"/>
                  </a:lnTo>
                  <a:lnTo>
                    <a:pt x="82" y="951"/>
                  </a:lnTo>
                  <a:lnTo>
                    <a:pt x="76" y="968"/>
                  </a:lnTo>
                  <a:lnTo>
                    <a:pt x="76" y="969"/>
                  </a:lnTo>
                  <a:lnTo>
                    <a:pt x="74" y="985"/>
                  </a:lnTo>
                  <a:lnTo>
                    <a:pt x="73" y="1002"/>
                  </a:lnTo>
                  <a:lnTo>
                    <a:pt x="73" y="1003"/>
                  </a:lnTo>
                  <a:lnTo>
                    <a:pt x="78" y="1020"/>
                  </a:lnTo>
                  <a:lnTo>
                    <a:pt x="81" y="1019"/>
                  </a:lnTo>
                  <a:lnTo>
                    <a:pt x="78" y="1019"/>
                  </a:lnTo>
                  <a:lnTo>
                    <a:pt x="79" y="1034"/>
                  </a:lnTo>
                  <a:lnTo>
                    <a:pt x="79" y="1035"/>
                  </a:lnTo>
                  <a:lnTo>
                    <a:pt x="87" y="1052"/>
                  </a:lnTo>
                  <a:lnTo>
                    <a:pt x="90" y="1051"/>
                  </a:lnTo>
                  <a:lnTo>
                    <a:pt x="87" y="1052"/>
                  </a:lnTo>
                  <a:lnTo>
                    <a:pt x="91" y="1069"/>
                  </a:lnTo>
                  <a:lnTo>
                    <a:pt x="94" y="1068"/>
                  </a:lnTo>
                  <a:lnTo>
                    <a:pt x="91" y="1068"/>
                  </a:lnTo>
                  <a:lnTo>
                    <a:pt x="90" y="1083"/>
                  </a:lnTo>
                  <a:lnTo>
                    <a:pt x="92" y="1083"/>
                  </a:lnTo>
                  <a:lnTo>
                    <a:pt x="90" y="1082"/>
                  </a:lnTo>
                  <a:lnTo>
                    <a:pt x="83" y="1099"/>
                  </a:lnTo>
                  <a:lnTo>
                    <a:pt x="83" y="1096"/>
                  </a:lnTo>
                  <a:lnTo>
                    <a:pt x="83" y="1100"/>
                  </a:lnTo>
                  <a:lnTo>
                    <a:pt x="78" y="1117"/>
                  </a:lnTo>
                  <a:lnTo>
                    <a:pt x="74" y="1133"/>
                  </a:lnTo>
                  <a:lnTo>
                    <a:pt x="69" y="1149"/>
                  </a:lnTo>
                  <a:lnTo>
                    <a:pt x="67" y="1165"/>
                  </a:lnTo>
                  <a:lnTo>
                    <a:pt x="67" y="1182"/>
                  </a:lnTo>
                  <a:lnTo>
                    <a:pt x="68" y="1199"/>
                  </a:lnTo>
                  <a:lnTo>
                    <a:pt x="68" y="1200"/>
                  </a:lnTo>
                  <a:lnTo>
                    <a:pt x="72" y="1215"/>
                  </a:lnTo>
                  <a:lnTo>
                    <a:pt x="77" y="1232"/>
                  </a:lnTo>
                  <a:lnTo>
                    <a:pt x="79" y="1231"/>
                  </a:lnTo>
                  <a:lnTo>
                    <a:pt x="77" y="1231"/>
                  </a:lnTo>
                  <a:lnTo>
                    <a:pt x="78" y="1248"/>
                  </a:lnTo>
                  <a:lnTo>
                    <a:pt x="78" y="1249"/>
                  </a:lnTo>
                  <a:lnTo>
                    <a:pt x="81" y="1265"/>
                  </a:lnTo>
                  <a:lnTo>
                    <a:pt x="85" y="1282"/>
                  </a:lnTo>
                  <a:lnTo>
                    <a:pt x="87" y="1280"/>
                  </a:lnTo>
                  <a:lnTo>
                    <a:pt x="85" y="1280"/>
                  </a:lnTo>
                  <a:lnTo>
                    <a:pt x="85" y="1329"/>
                  </a:lnTo>
                  <a:lnTo>
                    <a:pt x="87" y="1329"/>
                  </a:lnTo>
                  <a:lnTo>
                    <a:pt x="85" y="1329"/>
                  </a:lnTo>
                  <a:lnTo>
                    <a:pt x="82" y="1346"/>
                  </a:lnTo>
                  <a:lnTo>
                    <a:pt x="82" y="1345"/>
                  </a:lnTo>
                  <a:lnTo>
                    <a:pt x="82" y="1346"/>
                  </a:lnTo>
                  <a:lnTo>
                    <a:pt x="81" y="1362"/>
                  </a:lnTo>
                  <a:lnTo>
                    <a:pt x="83" y="1362"/>
                  </a:lnTo>
                  <a:lnTo>
                    <a:pt x="81" y="1362"/>
                  </a:lnTo>
                  <a:lnTo>
                    <a:pt x="77" y="1379"/>
                  </a:lnTo>
                  <a:lnTo>
                    <a:pt x="74" y="1396"/>
                  </a:lnTo>
                  <a:lnTo>
                    <a:pt x="77" y="1396"/>
                  </a:lnTo>
                  <a:lnTo>
                    <a:pt x="74" y="1394"/>
                  </a:lnTo>
                  <a:lnTo>
                    <a:pt x="67" y="1410"/>
                  </a:lnTo>
                  <a:lnTo>
                    <a:pt x="67" y="1411"/>
                  </a:lnTo>
                  <a:lnTo>
                    <a:pt x="65" y="1428"/>
                  </a:lnTo>
                  <a:lnTo>
                    <a:pt x="68" y="1428"/>
                  </a:lnTo>
                  <a:lnTo>
                    <a:pt x="65" y="1428"/>
                  </a:lnTo>
                  <a:lnTo>
                    <a:pt x="61" y="1445"/>
                  </a:lnTo>
                  <a:lnTo>
                    <a:pt x="61" y="1443"/>
                  </a:lnTo>
                  <a:lnTo>
                    <a:pt x="61" y="1445"/>
                  </a:lnTo>
                  <a:lnTo>
                    <a:pt x="60" y="1460"/>
                  </a:lnTo>
                  <a:lnTo>
                    <a:pt x="59" y="1460"/>
                  </a:lnTo>
                  <a:lnTo>
                    <a:pt x="60" y="1462"/>
                  </a:lnTo>
                  <a:lnTo>
                    <a:pt x="65" y="1478"/>
                  </a:lnTo>
                  <a:lnTo>
                    <a:pt x="68" y="1477"/>
                  </a:lnTo>
                  <a:lnTo>
                    <a:pt x="65" y="1477"/>
                  </a:lnTo>
                  <a:lnTo>
                    <a:pt x="67" y="1494"/>
                  </a:lnTo>
                  <a:lnTo>
                    <a:pt x="67" y="1495"/>
                  </a:lnTo>
                  <a:lnTo>
                    <a:pt x="70" y="1511"/>
                  </a:lnTo>
                  <a:lnTo>
                    <a:pt x="73" y="1510"/>
                  </a:lnTo>
                  <a:lnTo>
                    <a:pt x="70" y="1510"/>
                  </a:lnTo>
                  <a:lnTo>
                    <a:pt x="68" y="1543"/>
                  </a:lnTo>
                  <a:lnTo>
                    <a:pt x="70" y="1543"/>
                  </a:lnTo>
                  <a:lnTo>
                    <a:pt x="68" y="1543"/>
                  </a:lnTo>
                  <a:lnTo>
                    <a:pt x="64" y="1559"/>
                  </a:lnTo>
                  <a:lnTo>
                    <a:pt x="59" y="1576"/>
                  </a:lnTo>
                  <a:lnTo>
                    <a:pt x="61" y="1576"/>
                  </a:lnTo>
                  <a:lnTo>
                    <a:pt x="59" y="1574"/>
                  </a:lnTo>
                  <a:lnTo>
                    <a:pt x="52" y="1591"/>
                  </a:lnTo>
                  <a:lnTo>
                    <a:pt x="51" y="1591"/>
                  </a:lnTo>
                  <a:lnTo>
                    <a:pt x="52" y="1594"/>
                  </a:lnTo>
                  <a:lnTo>
                    <a:pt x="55" y="1609"/>
                  </a:lnTo>
                  <a:lnTo>
                    <a:pt x="61" y="1626"/>
                  </a:lnTo>
                  <a:lnTo>
                    <a:pt x="64" y="1625"/>
                  </a:lnTo>
                  <a:lnTo>
                    <a:pt x="61" y="1626"/>
                  </a:lnTo>
                  <a:lnTo>
                    <a:pt x="67" y="1643"/>
                  </a:lnTo>
                  <a:lnTo>
                    <a:pt x="69" y="1642"/>
                  </a:lnTo>
                  <a:lnTo>
                    <a:pt x="67" y="1642"/>
                  </a:lnTo>
                  <a:lnTo>
                    <a:pt x="68" y="1657"/>
                  </a:lnTo>
                  <a:lnTo>
                    <a:pt x="67" y="1674"/>
                  </a:lnTo>
                  <a:lnTo>
                    <a:pt x="69" y="1674"/>
                  </a:lnTo>
                  <a:lnTo>
                    <a:pt x="67" y="1673"/>
                  </a:lnTo>
                  <a:lnTo>
                    <a:pt x="60" y="1690"/>
                  </a:lnTo>
                  <a:lnTo>
                    <a:pt x="63" y="1691"/>
                  </a:lnTo>
                  <a:lnTo>
                    <a:pt x="60" y="1690"/>
                  </a:lnTo>
                  <a:lnTo>
                    <a:pt x="48" y="1705"/>
                  </a:lnTo>
                  <a:lnTo>
                    <a:pt x="38" y="1722"/>
                  </a:lnTo>
                  <a:lnTo>
                    <a:pt x="22" y="1739"/>
                  </a:lnTo>
                  <a:lnTo>
                    <a:pt x="12" y="1754"/>
                  </a:lnTo>
                  <a:lnTo>
                    <a:pt x="12" y="1756"/>
                  </a:lnTo>
                  <a:lnTo>
                    <a:pt x="11" y="1773"/>
                  </a:lnTo>
                  <a:lnTo>
                    <a:pt x="11" y="1791"/>
                  </a:lnTo>
                  <a:lnTo>
                    <a:pt x="16" y="1806"/>
                  </a:lnTo>
                  <a:lnTo>
                    <a:pt x="19" y="1805"/>
                  </a:lnTo>
                  <a:lnTo>
                    <a:pt x="16" y="1805"/>
                  </a:lnTo>
                  <a:lnTo>
                    <a:pt x="15" y="1822"/>
                  </a:lnTo>
                  <a:lnTo>
                    <a:pt x="16" y="1839"/>
                  </a:lnTo>
                  <a:lnTo>
                    <a:pt x="19" y="1839"/>
                  </a:lnTo>
                  <a:lnTo>
                    <a:pt x="16" y="1839"/>
                  </a:lnTo>
                  <a:lnTo>
                    <a:pt x="12" y="1854"/>
                  </a:lnTo>
                  <a:lnTo>
                    <a:pt x="8" y="1871"/>
                  </a:lnTo>
                  <a:lnTo>
                    <a:pt x="7" y="1871"/>
                  </a:lnTo>
                  <a:lnTo>
                    <a:pt x="8" y="1872"/>
                  </a:lnTo>
                  <a:lnTo>
                    <a:pt x="11" y="1889"/>
                  </a:lnTo>
                  <a:lnTo>
                    <a:pt x="13" y="1905"/>
                  </a:lnTo>
                  <a:lnTo>
                    <a:pt x="16" y="1903"/>
                  </a:lnTo>
                  <a:lnTo>
                    <a:pt x="13" y="1903"/>
                  </a:lnTo>
                  <a:lnTo>
                    <a:pt x="15" y="1920"/>
                  </a:lnTo>
                  <a:lnTo>
                    <a:pt x="13" y="1937"/>
                  </a:lnTo>
                  <a:lnTo>
                    <a:pt x="12" y="1953"/>
                  </a:lnTo>
                  <a:lnTo>
                    <a:pt x="15" y="1953"/>
                  </a:lnTo>
                  <a:lnTo>
                    <a:pt x="12" y="1953"/>
                  </a:lnTo>
                  <a:lnTo>
                    <a:pt x="10" y="1969"/>
                  </a:lnTo>
                  <a:lnTo>
                    <a:pt x="10" y="1968"/>
                  </a:lnTo>
                  <a:lnTo>
                    <a:pt x="10" y="1969"/>
                  </a:lnTo>
                  <a:lnTo>
                    <a:pt x="8" y="1986"/>
                  </a:lnTo>
                  <a:lnTo>
                    <a:pt x="8" y="2002"/>
                  </a:lnTo>
                  <a:lnTo>
                    <a:pt x="11" y="2002"/>
                  </a:lnTo>
                  <a:lnTo>
                    <a:pt x="8" y="2002"/>
                  </a:lnTo>
                  <a:lnTo>
                    <a:pt x="6" y="2019"/>
                  </a:lnTo>
                  <a:lnTo>
                    <a:pt x="6" y="2036"/>
                  </a:lnTo>
                  <a:lnTo>
                    <a:pt x="7" y="2051"/>
                  </a:lnTo>
                  <a:lnTo>
                    <a:pt x="10" y="2085"/>
                  </a:lnTo>
                  <a:lnTo>
                    <a:pt x="10" y="2117"/>
                  </a:lnTo>
                  <a:lnTo>
                    <a:pt x="8" y="2134"/>
                  </a:lnTo>
                  <a:lnTo>
                    <a:pt x="7" y="2150"/>
                  </a:lnTo>
                  <a:lnTo>
                    <a:pt x="10" y="2150"/>
                  </a:lnTo>
                  <a:lnTo>
                    <a:pt x="7" y="2150"/>
                  </a:lnTo>
                  <a:lnTo>
                    <a:pt x="4" y="2166"/>
                  </a:lnTo>
                  <a:lnTo>
                    <a:pt x="4" y="2165"/>
                  </a:lnTo>
                  <a:lnTo>
                    <a:pt x="4" y="2166"/>
                  </a:lnTo>
                  <a:lnTo>
                    <a:pt x="3" y="2183"/>
                  </a:lnTo>
                  <a:lnTo>
                    <a:pt x="2" y="2199"/>
                  </a:lnTo>
                  <a:lnTo>
                    <a:pt x="0" y="2216"/>
                  </a:lnTo>
                  <a:lnTo>
                    <a:pt x="0" y="2232"/>
                  </a:lnTo>
                  <a:lnTo>
                    <a:pt x="2" y="2248"/>
                  </a:lnTo>
                  <a:lnTo>
                    <a:pt x="3" y="2265"/>
                  </a:lnTo>
                  <a:lnTo>
                    <a:pt x="3" y="2266"/>
                  </a:lnTo>
                  <a:lnTo>
                    <a:pt x="6" y="2283"/>
                  </a:lnTo>
                  <a:lnTo>
                    <a:pt x="8" y="2282"/>
                  </a:lnTo>
                  <a:lnTo>
                    <a:pt x="6" y="2282"/>
                  </a:lnTo>
                  <a:lnTo>
                    <a:pt x="4" y="2297"/>
                  </a:lnTo>
                  <a:lnTo>
                    <a:pt x="6" y="2314"/>
                  </a:lnTo>
                  <a:lnTo>
                    <a:pt x="12" y="2314"/>
                  </a:lnTo>
                  <a:lnTo>
                    <a:pt x="11" y="2297"/>
                  </a:lnTo>
                  <a:lnTo>
                    <a:pt x="12" y="2282"/>
                  </a:lnTo>
                  <a:lnTo>
                    <a:pt x="10" y="2265"/>
                  </a:lnTo>
                  <a:lnTo>
                    <a:pt x="6" y="2265"/>
                  </a:lnTo>
                  <a:lnTo>
                    <a:pt x="10" y="2265"/>
                  </a:lnTo>
                  <a:lnTo>
                    <a:pt x="8" y="2248"/>
                  </a:lnTo>
                  <a:lnTo>
                    <a:pt x="7" y="2232"/>
                  </a:lnTo>
                  <a:lnTo>
                    <a:pt x="7" y="2216"/>
                  </a:lnTo>
                  <a:lnTo>
                    <a:pt x="8" y="2199"/>
                  </a:lnTo>
                  <a:lnTo>
                    <a:pt x="10" y="2183"/>
                  </a:lnTo>
                  <a:lnTo>
                    <a:pt x="11" y="2166"/>
                  </a:lnTo>
                  <a:lnTo>
                    <a:pt x="7" y="2166"/>
                  </a:lnTo>
                  <a:lnTo>
                    <a:pt x="11" y="2168"/>
                  </a:lnTo>
                  <a:lnTo>
                    <a:pt x="13" y="2151"/>
                  </a:lnTo>
                  <a:lnTo>
                    <a:pt x="12" y="2151"/>
                  </a:lnTo>
                  <a:lnTo>
                    <a:pt x="13" y="2150"/>
                  </a:lnTo>
                  <a:lnTo>
                    <a:pt x="15" y="2134"/>
                  </a:lnTo>
                  <a:lnTo>
                    <a:pt x="16" y="2117"/>
                  </a:lnTo>
                  <a:lnTo>
                    <a:pt x="16" y="2085"/>
                  </a:lnTo>
                  <a:lnTo>
                    <a:pt x="13" y="2051"/>
                  </a:lnTo>
                  <a:lnTo>
                    <a:pt x="12" y="2036"/>
                  </a:lnTo>
                  <a:lnTo>
                    <a:pt x="12" y="2019"/>
                  </a:lnTo>
                  <a:lnTo>
                    <a:pt x="8" y="2019"/>
                  </a:lnTo>
                  <a:lnTo>
                    <a:pt x="12" y="2020"/>
                  </a:lnTo>
                  <a:lnTo>
                    <a:pt x="15" y="2003"/>
                  </a:lnTo>
                  <a:lnTo>
                    <a:pt x="15" y="1986"/>
                  </a:lnTo>
                  <a:lnTo>
                    <a:pt x="16" y="1969"/>
                  </a:lnTo>
                  <a:lnTo>
                    <a:pt x="12" y="1969"/>
                  </a:lnTo>
                  <a:lnTo>
                    <a:pt x="16" y="1971"/>
                  </a:lnTo>
                  <a:lnTo>
                    <a:pt x="19" y="1954"/>
                  </a:lnTo>
                  <a:lnTo>
                    <a:pt x="17" y="1954"/>
                  </a:lnTo>
                  <a:lnTo>
                    <a:pt x="19" y="1953"/>
                  </a:lnTo>
                  <a:lnTo>
                    <a:pt x="20" y="1937"/>
                  </a:lnTo>
                  <a:lnTo>
                    <a:pt x="21" y="1920"/>
                  </a:lnTo>
                  <a:lnTo>
                    <a:pt x="20" y="1903"/>
                  </a:lnTo>
                  <a:lnTo>
                    <a:pt x="19" y="1902"/>
                  </a:lnTo>
                  <a:lnTo>
                    <a:pt x="20" y="1903"/>
                  </a:lnTo>
                  <a:lnTo>
                    <a:pt x="17" y="1888"/>
                  </a:lnTo>
                  <a:lnTo>
                    <a:pt x="15" y="1871"/>
                  </a:lnTo>
                  <a:lnTo>
                    <a:pt x="11" y="1871"/>
                  </a:lnTo>
                  <a:lnTo>
                    <a:pt x="15" y="1872"/>
                  </a:lnTo>
                  <a:lnTo>
                    <a:pt x="19" y="1855"/>
                  </a:lnTo>
                  <a:lnTo>
                    <a:pt x="22" y="1840"/>
                  </a:lnTo>
                  <a:lnTo>
                    <a:pt x="22" y="1839"/>
                  </a:lnTo>
                  <a:lnTo>
                    <a:pt x="21" y="1822"/>
                  </a:lnTo>
                  <a:lnTo>
                    <a:pt x="22" y="1805"/>
                  </a:lnTo>
                  <a:lnTo>
                    <a:pt x="17" y="1789"/>
                  </a:lnTo>
                  <a:lnTo>
                    <a:pt x="13" y="1789"/>
                  </a:lnTo>
                  <a:lnTo>
                    <a:pt x="17" y="1789"/>
                  </a:lnTo>
                  <a:lnTo>
                    <a:pt x="17" y="1773"/>
                  </a:lnTo>
                  <a:lnTo>
                    <a:pt x="19" y="1756"/>
                  </a:lnTo>
                  <a:lnTo>
                    <a:pt x="15" y="1756"/>
                  </a:lnTo>
                  <a:lnTo>
                    <a:pt x="17" y="1758"/>
                  </a:lnTo>
                  <a:lnTo>
                    <a:pt x="28" y="1743"/>
                  </a:lnTo>
                  <a:lnTo>
                    <a:pt x="43" y="1726"/>
                  </a:lnTo>
                  <a:lnTo>
                    <a:pt x="54" y="1709"/>
                  </a:lnTo>
                  <a:lnTo>
                    <a:pt x="65" y="1694"/>
                  </a:lnTo>
                  <a:lnTo>
                    <a:pt x="67" y="1692"/>
                  </a:lnTo>
                  <a:lnTo>
                    <a:pt x="73" y="1675"/>
                  </a:lnTo>
                  <a:lnTo>
                    <a:pt x="72" y="1675"/>
                  </a:lnTo>
                  <a:lnTo>
                    <a:pt x="73" y="1674"/>
                  </a:lnTo>
                  <a:lnTo>
                    <a:pt x="74" y="1657"/>
                  </a:lnTo>
                  <a:lnTo>
                    <a:pt x="73" y="1642"/>
                  </a:lnTo>
                  <a:lnTo>
                    <a:pt x="72" y="1640"/>
                  </a:lnTo>
                  <a:lnTo>
                    <a:pt x="73" y="1642"/>
                  </a:lnTo>
                  <a:lnTo>
                    <a:pt x="68" y="1625"/>
                  </a:lnTo>
                  <a:lnTo>
                    <a:pt x="67" y="1621"/>
                  </a:lnTo>
                  <a:lnTo>
                    <a:pt x="68" y="1624"/>
                  </a:lnTo>
                  <a:lnTo>
                    <a:pt x="61" y="1607"/>
                  </a:lnTo>
                  <a:lnTo>
                    <a:pt x="57" y="1608"/>
                  </a:lnTo>
                  <a:lnTo>
                    <a:pt x="61" y="1608"/>
                  </a:lnTo>
                  <a:lnTo>
                    <a:pt x="59" y="1592"/>
                  </a:lnTo>
                  <a:lnTo>
                    <a:pt x="55" y="1592"/>
                  </a:lnTo>
                  <a:lnTo>
                    <a:pt x="59" y="1594"/>
                  </a:lnTo>
                  <a:lnTo>
                    <a:pt x="65" y="1577"/>
                  </a:lnTo>
                  <a:lnTo>
                    <a:pt x="64" y="1580"/>
                  </a:lnTo>
                  <a:lnTo>
                    <a:pt x="65" y="1577"/>
                  </a:lnTo>
                  <a:lnTo>
                    <a:pt x="70" y="1560"/>
                  </a:lnTo>
                  <a:lnTo>
                    <a:pt x="74" y="1545"/>
                  </a:lnTo>
                  <a:lnTo>
                    <a:pt x="73" y="1545"/>
                  </a:lnTo>
                  <a:lnTo>
                    <a:pt x="74" y="1543"/>
                  </a:lnTo>
                  <a:lnTo>
                    <a:pt x="77" y="1510"/>
                  </a:lnTo>
                  <a:lnTo>
                    <a:pt x="73" y="1494"/>
                  </a:lnTo>
                  <a:lnTo>
                    <a:pt x="69" y="1494"/>
                  </a:lnTo>
                  <a:lnTo>
                    <a:pt x="73" y="1494"/>
                  </a:lnTo>
                  <a:lnTo>
                    <a:pt x="72" y="1477"/>
                  </a:lnTo>
                  <a:lnTo>
                    <a:pt x="70" y="1476"/>
                  </a:lnTo>
                  <a:lnTo>
                    <a:pt x="72" y="1477"/>
                  </a:lnTo>
                  <a:lnTo>
                    <a:pt x="67" y="1460"/>
                  </a:lnTo>
                  <a:lnTo>
                    <a:pt x="63" y="1460"/>
                  </a:lnTo>
                  <a:lnTo>
                    <a:pt x="67" y="1460"/>
                  </a:lnTo>
                  <a:lnTo>
                    <a:pt x="68" y="1445"/>
                  </a:lnTo>
                  <a:lnTo>
                    <a:pt x="64" y="1445"/>
                  </a:lnTo>
                  <a:lnTo>
                    <a:pt x="68" y="1446"/>
                  </a:lnTo>
                  <a:lnTo>
                    <a:pt x="72" y="1429"/>
                  </a:lnTo>
                  <a:lnTo>
                    <a:pt x="70" y="1429"/>
                  </a:lnTo>
                  <a:lnTo>
                    <a:pt x="72" y="1428"/>
                  </a:lnTo>
                  <a:lnTo>
                    <a:pt x="73" y="1411"/>
                  </a:lnTo>
                  <a:lnTo>
                    <a:pt x="69" y="1411"/>
                  </a:lnTo>
                  <a:lnTo>
                    <a:pt x="72" y="1412"/>
                  </a:lnTo>
                  <a:lnTo>
                    <a:pt x="79" y="1397"/>
                  </a:lnTo>
                  <a:lnTo>
                    <a:pt x="81" y="1396"/>
                  </a:lnTo>
                  <a:lnTo>
                    <a:pt x="81" y="1397"/>
                  </a:lnTo>
                  <a:lnTo>
                    <a:pt x="83" y="1380"/>
                  </a:lnTo>
                  <a:lnTo>
                    <a:pt x="87" y="1363"/>
                  </a:lnTo>
                  <a:lnTo>
                    <a:pt x="86" y="1363"/>
                  </a:lnTo>
                  <a:lnTo>
                    <a:pt x="87" y="1362"/>
                  </a:lnTo>
                  <a:lnTo>
                    <a:pt x="89" y="1346"/>
                  </a:lnTo>
                  <a:lnTo>
                    <a:pt x="85" y="1346"/>
                  </a:lnTo>
                  <a:lnTo>
                    <a:pt x="89" y="1348"/>
                  </a:lnTo>
                  <a:lnTo>
                    <a:pt x="91" y="1331"/>
                  </a:lnTo>
                  <a:lnTo>
                    <a:pt x="91" y="1280"/>
                  </a:lnTo>
                  <a:lnTo>
                    <a:pt x="87" y="1263"/>
                  </a:lnTo>
                  <a:lnTo>
                    <a:pt x="85" y="1248"/>
                  </a:lnTo>
                  <a:lnTo>
                    <a:pt x="81" y="1248"/>
                  </a:lnTo>
                  <a:lnTo>
                    <a:pt x="85" y="1248"/>
                  </a:lnTo>
                  <a:lnTo>
                    <a:pt x="83" y="1231"/>
                  </a:lnTo>
                  <a:lnTo>
                    <a:pt x="82" y="1230"/>
                  </a:lnTo>
                  <a:lnTo>
                    <a:pt x="83" y="1231"/>
                  </a:lnTo>
                  <a:lnTo>
                    <a:pt x="78" y="1214"/>
                  </a:lnTo>
                  <a:lnTo>
                    <a:pt x="74" y="1199"/>
                  </a:lnTo>
                  <a:lnTo>
                    <a:pt x="70" y="1199"/>
                  </a:lnTo>
                  <a:lnTo>
                    <a:pt x="74" y="1199"/>
                  </a:lnTo>
                  <a:lnTo>
                    <a:pt x="73" y="1182"/>
                  </a:lnTo>
                  <a:lnTo>
                    <a:pt x="73" y="1165"/>
                  </a:lnTo>
                  <a:lnTo>
                    <a:pt x="69" y="1165"/>
                  </a:lnTo>
                  <a:lnTo>
                    <a:pt x="73" y="1166"/>
                  </a:lnTo>
                  <a:lnTo>
                    <a:pt x="76" y="1151"/>
                  </a:lnTo>
                  <a:lnTo>
                    <a:pt x="81" y="1134"/>
                  </a:lnTo>
                  <a:lnTo>
                    <a:pt x="85" y="1118"/>
                  </a:lnTo>
                  <a:lnTo>
                    <a:pt x="90" y="1101"/>
                  </a:lnTo>
                  <a:lnTo>
                    <a:pt x="86" y="1100"/>
                  </a:lnTo>
                  <a:lnTo>
                    <a:pt x="90" y="1101"/>
                  </a:lnTo>
                  <a:lnTo>
                    <a:pt x="96" y="1085"/>
                  </a:lnTo>
                  <a:lnTo>
                    <a:pt x="95" y="1085"/>
                  </a:lnTo>
                  <a:lnTo>
                    <a:pt x="96" y="1083"/>
                  </a:lnTo>
                  <a:lnTo>
                    <a:pt x="98" y="1068"/>
                  </a:lnTo>
                  <a:lnTo>
                    <a:pt x="94" y="1051"/>
                  </a:lnTo>
                  <a:lnTo>
                    <a:pt x="92" y="1050"/>
                  </a:lnTo>
                  <a:lnTo>
                    <a:pt x="94" y="1050"/>
                  </a:lnTo>
                  <a:lnTo>
                    <a:pt x="86" y="1033"/>
                  </a:lnTo>
                  <a:lnTo>
                    <a:pt x="82" y="1034"/>
                  </a:lnTo>
                  <a:lnTo>
                    <a:pt x="86" y="1034"/>
                  </a:lnTo>
                  <a:lnTo>
                    <a:pt x="85" y="1019"/>
                  </a:lnTo>
                  <a:lnTo>
                    <a:pt x="83" y="1017"/>
                  </a:lnTo>
                  <a:lnTo>
                    <a:pt x="85" y="1019"/>
                  </a:lnTo>
                  <a:lnTo>
                    <a:pt x="79" y="1002"/>
                  </a:lnTo>
                  <a:lnTo>
                    <a:pt x="76" y="1002"/>
                  </a:lnTo>
                  <a:lnTo>
                    <a:pt x="79" y="1002"/>
                  </a:lnTo>
                  <a:lnTo>
                    <a:pt x="81" y="985"/>
                  </a:lnTo>
                  <a:lnTo>
                    <a:pt x="82" y="969"/>
                  </a:lnTo>
                  <a:lnTo>
                    <a:pt x="78" y="969"/>
                  </a:lnTo>
                  <a:lnTo>
                    <a:pt x="82" y="971"/>
                  </a:lnTo>
                  <a:lnTo>
                    <a:pt x="89" y="954"/>
                  </a:lnTo>
                  <a:lnTo>
                    <a:pt x="87" y="954"/>
                  </a:lnTo>
                  <a:lnTo>
                    <a:pt x="89" y="952"/>
                  </a:lnTo>
                  <a:lnTo>
                    <a:pt x="90" y="936"/>
                  </a:lnTo>
                  <a:lnTo>
                    <a:pt x="86" y="936"/>
                  </a:lnTo>
                  <a:lnTo>
                    <a:pt x="90" y="937"/>
                  </a:lnTo>
                  <a:lnTo>
                    <a:pt x="94" y="921"/>
                  </a:lnTo>
                  <a:lnTo>
                    <a:pt x="92" y="921"/>
                  </a:lnTo>
                  <a:lnTo>
                    <a:pt x="94" y="920"/>
                  </a:lnTo>
                  <a:lnTo>
                    <a:pt x="95" y="903"/>
                  </a:lnTo>
                  <a:lnTo>
                    <a:pt x="94" y="886"/>
                  </a:lnTo>
                  <a:lnTo>
                    <a:pt x="92" y="871"/>
                  </a:lnTo>
                  <a:lnTo>
                    <a:pt x="92" y="854"/>
                  </a:lnTo>
                  <a:lnTo>
                    <a:pt x="89" y="854"/>
                  </a:lnTo>
                  <a:lnTo>
                    <a:pt x="92" y="855"/>
                  </a:lnTo>
                  <a:lnTo>
                    <a:pt x="95" y="838"/>
                  </a:lnTo>
                  <a:lnTo>
                    <a:pt x="94" y="838"/>
                  </a:lnTo>
                  <a:lnTo>
                    <a:pt x="95" y="837"/>
                  </a:lnTo>
                  <a:lnTo>
                    <a:pt x="96" y="822"/>
                  </a:lnTo>
                  <a:lnTo>
                    <a:pt x="92" y="822"/>
                  </a:lnTo>
                  <a:lnTo>
                    <a:pt x="96" y="823"/>
                  </a:lnTo>
                  <a:lnTo>
                    <a:pt x="109" y="789"/>
                  </a:lnTo>
                  <a:lnTo>
                    <a:pt x="116" y="774"/>
                  </a:lnTo>
                  <a:lnTo>
                    <a:pt x="114" y="775"/>
                  </a:lnTo>
                  <a:lnTo>
                    <a:pt x="116" y="774"/>
                  </a:lnTo>
                  <a:lnTo>
                    <a:pt x="121" y="757"/>
                  </a:lnTo>
                  <a:lnTo>
                    <a:pt x="121" y="756"/>
                  </a:lnTo>
                  <a:lnTo>
                    <a:pt x="117" y="739"/>
                  </a:lnTo>
                  <a:lnTo>
                    <a:pt x="112" y="723"/>
                  </a:lnTo>
                  <a:lnTo>
                    <a:pt x="107" y="706"/>
                  </a:lnTo>
                  <a:lnTo>
                    <a:pt x="105" y="704"/>
                  </a:lnTo>
                  <a:lnTo>
                    <a:pt x="107" y="705"/>
                  </a:lnTo>
                  <a:lnTo>
                    <a:pt x="99" y="688"/>
                  </a:lnTo>
                  <a:lnTo>
                    <a:pt x="92" y="673"/>
                  </a:lnTo>
                  <a:lnTo>
                    <a:pt x="89" y="674"/>
                  </a:lnTo>
                  <a:lnTo>
                    <a:pt x="92" y="674"/>
                  </a:lnTo>
                  <a:lnTo>
                    <a:pt x="87" y="657"/>
                  </a:lnTo>
                  <a:lnTo>
                    <a:pt x="85" y="640"/>
                  </a:lnTo>
                  <a:lnTo>
                    <a:pt x="81" y="640"/>
                  </a:lnTo>
                  <a:lnTo>
                    <a:pt x="85" y="640"/>
                  </a:lnTo>
                  <a:lnTo>
                    <a:pt x="86" y="625"/>
                  </a:lnTo>
                  <a:lnTo>
                    <a:pt x="82" y="625"/>
                  </a:lnTo>
                  <a:lnTo>
                    <a:pt x="86" y="626"/>
                  </a:lnTo>
                  <a:lnTo>
                    <a:pt x="89" y="609"/>
                  </a:lnTo>
                  <a:lnTo>
                    <a:pt x="89" y="575"/>
                  </a:lnTo>
                  <a:lnTo>
                    <a:pt x="85" y="575"/>
                  </a:lnTo>
                  <a:lnTo>
                    <a:pt x="89" y="577"/>
                  </a:lnTo>
                  <a:lnTo>
                    <a:pt x="96" y="543"/>
                  </a:lnTo>
                  <a:lnTo>
                    <a:pt x="101" y="528"/>
                  </a:lnTo>
                  <a:lnTo>
                    <a:pt x="100" y="528"/>
                  </a:lnTo>
                  <a:lnTo>
                    <a:pt x="101" y="526"/>
                  </a:lnTo>
                  <a:lnTo>
                    <a:pt x="103" y="509"/>
                  </a:lnTo>
                  <a:lnTo>
                    <a:pt x="99" y="509"/>
                  </a:lnTo>
                  <a:lnTo>
                    <a:pt x="103" y="511"/>
                  </a:lnTo>
                  <a:lnTo>
                    <a:pt x="107" y="494"/>
                  </a:lnTo>
                  <a:lnTo>
                    <a:pt x="109" y="478"/>
                  </a:lnTo>
                  <a:lnTo>
                    <a:pt x="108" y="478"/>
                  </a:lnTo>
                  <a:lnTo>
                    <a:pt x="109" y="477"/>
                  </a:lnTo>
                  <a:lnTo>
                    <a:pt x="111" y="460"/>
                  </a:lnTo>
                  <a:lnTo>
                    <a:pt x="108" y="443"/>
                  </a:lnTo>
                  <a:lnTo>
                    <a:pt x="104" y="443"/>
                  </a:lnTo>
                  <a:lnTo>
                    <a:pt x="108" y="443"/>
                  </a:lnTo>
                  <a:lnTo>
                    <a:pt x="108" y="411"/>
                  </a:lnTo>
                  <a:lnTo>
                    <a:pt x="104" y="411"/>
                  </a:lnTo>
                  <a:lnTo>
                    <a:pt x="108" y="412"/>
                  </a:lnTo>
                  <a:lnTo>
                    <a:pt x="111" y="395"/>
                  </a:lnTo>
                  <a:lnTo>
                    <a:pt x="111" y="394"/>
                  </a:lnTo>
                  <a:lnTo>
                    <a:pt x="109" y="379"/>
                  </a:lnTo>
                  <a:lnTo>
                    <a:pt x="105" y="379"/>
                  </a:lnTo>
                  <a:lnTo>
                    <a:pt x="109" y="380"/>
                  </a:lnTo>
                  <a:lnTo>
                    <a:pt x="114" y="363"/>
                  </a:lnTo>
                  <a:lnTo>
                    <a:pt x="118" y="346"/>
                  </a:lnTo>
                  <a:lnTo>
                    <a:pt x="122" y="331"/>
                  </a:lnTo>
                  <a:lnTo>
                    <a:pt x="122" y="329"/>
                  </a:lnTo>
                  <a:lnTo>
                    <a:pt x="121" y="312"/>
                  </a:lnTo>
                  <a:lnTo>
                    <a:pt x="121" y="296"/>
                  </a:lnTo>
                  <a:lnTo>
                    <a:pt x="117" y="296"/>
                  </a:lnTo>
                  <a:lnTo>
                    <a:pt x="121" y="297"/>
                  </a:lnTo>
                  <a:lnTo>
                    <a:pt x="125" y="281"/>
                  </a:lnTo>
                  <a:lnTo>
                    <a:pt x="125" y="280"/>
                  </a:lnTo>
                  <a:lnTo>
                    <a:pt x="121" y="263"/>
                  </a:lnTo>
                  <a:lnTo>
                    <a:pt x="120" y="262"/>
                  </a:lnTo>
                  <a:lnTo>
                    <a:pt x="109" y="245"/>
                  </a:lnTo>
                  <a:lnTo>
                    <a:pt x="107" y="246"/>
                  </a:lnTo>
                  <a:lnTo>
                    <a:pt x="109" y="249"/>
                  </a:lnTo>
                  <a:lnTo>
                    <a:pt x="122" y="233"/>
                  </a:lnTo>
                  <a:lnTo>
                    <a:pt x="122" y="232"/>
                  </a:lnTo>
                  <a:lnTo>
                    <a:pt x="123" y="232"/>
                  </a:lnTo>
                  <a:lnTo>
                    <a:pt x="129" y="215"/>
                  </a:lnTo>
                  <a:lnTo>
                    <a:pt x="125" y="214"/>
                  </a:lnTo>
                  <a:lnTo>
                    <a:pt x="127" y="217"/>
                  </a:lnTo>
                  <a:lnTo>
                    <a:pt x="146" y="200"/>
                  </a:lnTo>
                  <a:lnTo>
                    <a:pt x="166" y="184"/>
                  </a:lnTo>
                  <a:lnTo>
                    <a:pt x="166" y="183"/>
                  </a:lnTo>
                  <a:lnTo>
                    <a:pt x="168" y="182"/>
                  </a:lnTo>
                  <a:lnTo>
                    <a:pt x="169" y="165"/>
                  </a:lnTo>
                  <a:lnTo>
                    <a:pt x="166" y="148"/>
                  </a:lnTo>
                  <a:lnTo>
                    <a:pt x="165" y="145"/>
                  </a:lnTo>
                  <a:lnTo>
                    <a:pt x="164" y="145"/>
                  </a:lnTo>
                  <a:lnTo>
                    <a:pt x="118" y="130"/>
                  </a:lnTo>
                  <a:lnTo>
                    <a:pt x="117" y="132"/>
                  </a:lnTo>
                  <a:lnTo>
                    <a:pt x="118" y="130"/>
                  </a:lnTo>
                  <a:lnTo>
                    <a:pt x="79" y="113"/>
                  </a:lnTo>
                  <a:lnTo>
                    <a:pt x="78" y="116"/>
                  </a:lnTo>
                  <a:lnTo>
                    <a:pt x="81" y="113"/>
                  </a:lnTo>
                  <a:lnTo>
                    <a:pt x="61" y="96"/>
                  </a:lnTo>
                  <a:lnTo>
                    <a:pt x="59" y="99"/>
                  </a:lnTo>
                  <a:lnTo>
                    <a:pt x="63" y="97"/>
                  </a:lnTo>
                  <a:lnTo>
                    <a:pt x="56" y="82"/>
                  </a:lnTo>
                  <a:lnTo>
                    <a:pt x="52" y="83"/>
                  </a:lnTo>
                  <a:lnTo>
                    <a:pt x="56" y="84"/>
                  </a:lnTo>
                  <a:lnTo>
                    <a:pt x="59" y="68"/>
                  </a:lnTo>
                  <a:lnTo>
                    <a:pt x="55" y="66"/>
                  </a:lnTo>
                  <a:lnTo>
                    <a:pt x="59" y="68"/>
                  </a:lnTo>
                  <a:lnTo>
                    <a:pt x="67" y="51"/>
                  </a:lnTo>
                  <a:lnTo>
                    <a:pt x="63" y="49"/>
                  </a:lnTo>
                  <a:lnTo>
                    <a:pt x="65" y="51"/>
                  </a:lnTo>
                  <a:lnTo>
                    <a:pt x="73" y="35"/>
                  </a:lnTo>
                  <a:lnTo>
                    <a:pt x="74" y="34"/>
                  </a:lnTo>
                  <a:lnTo>
                    <a:pt x="74" y="1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0" name="Freeform 494"/>
            <p:cNvSpPr>
              <a:spLocks noChangeAspect="1"/>
            </p:cNvSpPr>
            <p:nvPr/>
          </p:nvSpPr>
          <p:spPr bwMode="auto">
            <a:xfrm rot="16200000">
              <a:off x="4053" y="2213"/>
              <a:ext cx="254" cy="3402"/>
            </a:xfrm>
            <a:custGeom>
              <a:avLst/>
              <a:gdLst>
                <a:gd name="T0" fmla="*/ 60 w 169"/>
                <a:gd name="T1" fmla="*/ 48 h 2314"/>
                <a:gd name="T2" fmla="*/ 77 w 169"/>
                <a:gd name="T3" fmla="*/ 119 h 2314"/>
                <a:gd name="T4" fmla="*/ 162 w 169"/>
                <a:gd name="T5" fmla="*/ 165 h 2314"/>
                <a:gd name="T6" fmla="*/ 120 w 169"/>
                <a:gd name="T7" fmla="*/ 231 h 2314"/>
                <a:gd name="T8" fmla="*/ 121 w 169"/>
                <a:gd name="T9" fmla="*/ 280 h 2314"/>
                <a:gd name="T10" fmla="*/ 103 w 169"/>
                <a:gd name="T11" fmla="*/ 379 h 2314"/>
                <a:gd name="T12" fmla="*/ 107 w 169"/>
                <a:gd name="T13" fmla="*/ 460 h 2314"/>
                <a:gd name="T14" fmla="*/ 95 w 169"/>
                <a:gd name="T15" fmla="*/ 526 h 2314"/>
                <a:gd name="T16" fmla="*/ 79 w 169"/>
                <a:gd name="T17" fmla="*/ 623 h 2314"/>
                <a:gd name="T18" fmla="*/ 100 w 169"/>
                <a:gd name="T19" fmla="*/ 708 h 2314"/>
                <a:gd name="T20" fmla="*/ 112 w 169"/>
                <a:gd name="T21" fmla="*/ 772 h 2314"/>
                <a:gd name="T22" fmla="*/ 86 w 169"/>
                <a:gd name="T23" fmla="*/ 871 h 2314"/>
                <a:gd name="T24" fmla="*/ 82 w 169"/>
                <a:gd name="T25" fmla="*/ 952 h 2314"/>
                <a:gd name="T26" fmla="*/ 81 w 169"/>
                <a:gd name="T27" fmla="*/ 1019 h 2314"/>
                <a:gd name="T28" fmla="*/ 91 w 169"/>
                <a:gd name="T29" fmla="*/ 1068 h 2314"/>
                <a:gd name="T30" fmla="*/ 69 w 169"/>
                <a:gd name="T31" fmla="*/ 1149 h 2314"/>
                <a:gd name="T32" fmla="*/ 78 w 169"/>
                <a:gd name="T33" fmla="*/ 1248 h 2314"/>
                <a:gd name="T34" fmla="*/ 82 w 169"/>
                <a:gd name="T35" fmla="*/ 1346 h 2314"/>
                <a:gd name="T36" fmla="*/ 74 w 169"/>
                <a:gd name="T37" fmla="*/ 1394 h 2314"/>
                <a:gd name="T38" fmla="*/ 60 w 169"/>
                <a:gd name="T39" fmla="*/ 1460 h 2314"/>
                <a:gd name="T40" fmla="*/ 73 w 169"/>
                <a:gd name="T41" fmla="*/ 1510 h 2314"/>
                <a:gd name="T42" fmla="*/ 52 w 169"/>
                <a:gd name="T43" fmla="*/ 1591 h 2314"/>
                <a:gd name="T44" fmla="*/ 67 w 169"/>
                <a:gd name="T45" fmla="*/ 1642 h 2314"/>
                <a:gd name="T46" fmla="*/ 38 w 169"/>
                <a:gd name="T47" fmla="*/ 1722 h 2314"/>
                <a:gd name="T48" fmla="*/ 15 w 169"/>
                <a:gd name="T49" fmla="*/ 1822 h 2314"/>
                <a:gd name="T50" fmla="*/ 13 w 169"/>
                <a:gd name="T51" fmla="*/ 1905 h 2314"/>
                <a:gd name="T52" fmla="*/ 10 w 169"/>
                <a:gd name="T53" fmla="*/ 1968 h 2314"/>
                <a:gd name="T54" fmla="*/ 10 w 169"/>
                <a:gd name="T55" fmla="*/ 2085 h 2314"/>
                <a:gd name="T56" fmla="*/ 3 w 169"/>
                <a:gd name="T57" fmla="*/ 2183 h 2314"/>
                <a:gd name="T58" fmla="*/ 6 w 169"/>
                <a:gd name="T59" fmla="*/ 2282 h 2314"/>
                <a:gd name="T60" fmla="*/ 8 w 169"/>
                <a:gd name="T61" fmla="*/ 2248 h 2314"/>
                <a:gd name="T62" fmla="*/ 12 w 169"/>
                <a:gd name="T63" fmla="*/ 2151 h 2314"/>
                <a:gd name="T64" fmla="*/ 12 w 169"/>
                <a:gd name="T65" fmla="*/ 2020 h 2314"/>
                <a:gd name="T66" fmla="*/ 20 w 169"/>
                <a:gd name="T67" fmla="*/ 1937 h 2314"/>
                <a:gd name="T68" fmla="*/ 19 w 169"/>
                <a:gd name="T69" fmla="*/ 1855 h 2314"/>
                <a:gd name="T70" fmla="*/ 19 w 169"/>
                <a:gd name="T71" fmla="*/ 1756 h 2314"/>
                <a:gd name="T72" fmla="*/ 72 w 169"/>
                <a:gd name="T73" fmla="*/ 1675 h 2314"/>
                <a:gd name="T74" fmla="*/ 61 w 169"/>
                <a:gd name="T75" fmla="*/ 1607 h 2314"/>
                <a:gd name="T76" fmla="*/ 70 w 169"/>
                <a:gd name="T77" fmla="*/ 1560 h 2314"/>
                <a:gd name="T78" fmla="*/ 70 w 169"/>
                <a:gd name="T79" fmla="*/ 1476 h 2314"/>
                <a:gd name="T80" fmla="*/ 70 w 169"/>
                <a:gd name="T81" fmla="*/ 1429 h 2314"/>
                <a:gd name="T82" fmla="*/ 87 w 169"/>
                <a:gd name="T83" fmla="*/ 1363 h 2314"/>
                <a:gd name="T84" fmla="*/ 85 w 169"/>
                <a:gd name="T85" fmla="*/ 1248 h 2314"/>
                <a:gd name="T86" fmla="*/ 74 w 169"/>
                <a:gd name="T87" fmla="*/ 1199 h 2314"/>
                <a:gd name="T88" fmla="*/ 86 w 169"/>
                <a:gd name="T89" fmla="*/ 1100 h 2314"/>
                <a:gd name="T90" fmla="*/ 86 w 169"/>
                <a:gd name="T91" fmla="*/ 1033 h 2314"/>
                <a:gd name="T92" fmla="*/ 81 w 169"/>
                <a:gd name="T93" fmla="*/ 985 h 2314"/>
                <a:gd name="T94" fmla="*/ 90 w 169"/>
                <a:gd name="T95" fmla="*/ 937 h 2314"/>
                <a:gd name="T96" fmla="*/ 92 w 169"/>
                <a:gd name="T97" fmla="*/ 855 h 2314"/>
                <a:gd name="T98" fmla="*/ 114 w 169"/>
                <a:gd name="T99" fmla="*/ 775 h 2314"/>
                <a:gd name="T100" fmla="*/ 99 w 169"/>
                <a:gd name="T101" fmla="*/ 688 h 2314"/>
                <a:gd name="T102" fmla="*/ 82 w 169"/>
                <a:gd name="T103" fmla="*/ 625 h 2314"/>
                <a:gd name="T104" fmla="*/ 101 w 169"/>
                <a:gd name="T105" fmla="*/ 526 h 2314"/>
                <a:gd name="T106" fmla="*/ 108 w 169"/>
                <a:gd name="T107" fmla="*/ 443 h 2314"/>
                <a:gd name="T108" fmla="*/ 105 w 169"/>
                <a:gd name="T109" fmla="*/ 379 h 2314"/>
                <a:gd name="T110" fmla="*/ 121 w 169"/>
                <a:gd name="T111" fmla="*/ 297 h 2314"/>
                <a:gd name="T112" fmla="*/ 122 w 169"/>
                <a:gd name="T113" fmla="*/ 232 h 2314"/>
                <a:gd name="T114" fmla="*/ 169 w 169"/>
                <a:gd name="T115" fmla="*/ 165 h 2314"/>
                <a:gd name="T116" fmla="*/ 81 w 169"/>
                <a:gd name="T117" fmla="*/ 113 h 2314"/>
                <a:gd name="T118" fmla="*/ 59 w 169"/>
                <a:gd name="T119" fmla="*/ 68 h 2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9" h="2314">
                  <a:moveTo>
                    <a:pt x="69" y="0"/>
                  </a:moveTo>
                  <a:lnTo>
                    <a:pt x="63" y="2"/>
                  </a:lnTo>
                  <a:lnTo>
                    <a:pt x="68" y="18"/>
                  </a:lnTo>
                  <a:lnTo>
                    <a:pt x="70" y="17"/>
                  </a:lnTo>
                  <a:lnTo>
                    <a:pt x="68" y="17"/>
                  </a:lnTo>
                  <a:lnTo>
                    <a:pt x="68" y="34"/>
                  </a:lnTo>
                  <a:lnTo>
                    <a:pt x="70" y="34"/>
                  </a:lnTo>
                  <a:lnTo>
                    <a:pt x="68" y="33"/>
                  </a:lnTo>
                  <a:lnTo>
                    <a:pt x="60" y="48"/>
                  </a:lnTo>
                  <a:lnTo>
                    <a:pt x="52" y="65"/>
                  </a:lnTo>
                  <a:lnTo>
                    <a:pt x="52" y="66"/>
                  </a:lnTo>
                  <a:lnTo>
                    <a:pt x="50" y="83"/>
                  </a:lnTo>
                  <a:lnTo>
                    <a:pt x="48" y="84"/>
                  </a:lnTo>
                  <a:lnTo>
                    <a:pt x="50" y="84"/>
                  </a:lnTo>
                  <a:lnTo>
                    <a:pt x="56" y="100"/>
                  </a:lnTo>
                  <a:lnTo>
                    <a:pt x="57" y="101"/>
                  </a:lnTo>
                  <a:lnTo>
                    <a:pt x="77" y="118"/>
                  </a:lnTo>
                  <a:lnTo>
                    <a:pt x="77" y="119"/>
                  </a:lnTo>
                  <a:lnTo>
                    <a:pt x="116" y="136"/>
                  </a:lnTo>
                  <a:lnTo>
                    <a:pt x="113" y="135"/>
                  </a:lnTo>
                  <a:lnTo>
                    <a:pt x="117" y="136"/>
                  </a:lnTo>
                  <a:lnTo>
                    <a:pt x="162" y="152"/>
                  </a:lnTo>
                  <a:lnTo>
                    <a:pt x="162" y="148"/>
                  </a:lnTo>
                  <a:lnTo>
                    <a:pt x="160" y="149"/>
                  </a:lnTo>
                  <a:lnTo>
                    <a:pt x="162" y="166"/>
                  </a:lnTo>
                  <a:lnTo>
                    <a:pt x="165" y="165"/>
                  </a:lnTo>
                  <a:lnTo>
                    <a:pt x="162" y="165"/>
                  </a:lnTo>
                  <a:lnTo>
                    <a:pt x="161" y="182"/>
                  </a:lnTo>
                  <a:lnTo>
                    <a:pt x="164" y="182"/>
                  </a:lnTo>
                  <a:lnTo>
                    <a:pt x="162" y="179"/>
                  </a:lnTo>
                  <a:lnTo>
                    <a:pt x="142" y="195"/>
                  </a:lnTo>
                  <a:lnTo>
                    <a:pt x="123" y="211"/>
                  </a:lnTo>
                  <a:lnTo>
                    <a:pt x="122" y="213"/>
                  </a:lnTo>
                  <a:lnTo>
                    <a:pt x="122" y="214"/>
                  </a:lnTo>
                  <a:lnTo>
                    <a:pt x="117" y="231"/>
                  </a:lnTo>
                  <a:lnTo>
                    <a:pt x="120" y="231"/>
                  </a:lnTo>
                  <a:lnTo>
                    <a:pt x="117" y="230"/>
                  </a:lnTo>
                  <a:lnTo>
                    <a:pt x="104" y="245"/>
                  </a:lnTo>
                  <a:lnTo>
                    <a:pt x="103" y="246"/>
                  </a:lnTo>
                  <a:lnTo>
                    <a:pt x="104" y="249"/>
                  </a:lnTo>
                  <a:lnTo>
                    <a:pt x="114" y="266"/>
                  </a:lnTo>
                  <a:lnTo>
                    <a:pt x="117" y="263"/>
                  </a:lnTo>
                  <a:lnTo>
                    <a:pt x="114" y="265"/>
                  </a:lnTo>
                  <a:lnTo>
                    <a:pt x="118" y="281"/>
                  </a:lnTo>
                  <a:lnTo>
                    <a:pt x="121" y="280"/>
                  </a:lnTo>
                  <a:lnTo>
                    <a:pt x="118" y="280"/>
                  </a:lnTo>
                  <a:lnTo>
                    <a:pt x="114" y="296"/>
                  </a:lnTo>
                  <a:lnTo>
                    <a:pt x="114" y="312"/>
                  </a:lnTo>
                  <a:lnTo>
                    <a:pt x="116" y="329"/>
                  </a:lnTo>
                  <a:lnTo>
                    <a:pt x="118" y="329"/>
                  </a:lnTo>
                  <a:lnTo>
                    <a:pt x="116" y="329"/>
                  </a:lnTo>
                  <a:lnTo>
                    <a:pt x="112" y="345"/>
                  </a:lnTo>
                  <a:lnTo>
                    <a:pt x="108" y="362"/>
                  </a:lnTo>
                  <a:lnTo>
                    <a:pt x="103" y="379"/>
                  </a:lnTo>
                  <a:lnTo>
                    <a:pt x="101" y="379"/>
                  </a:lnTo>
                  <a:lnTo>
                    <a:pt x="103" y="379"/>
                  </a:lnTo>
                  <a:lnTo>
                    <a:pt x="104" y="394"/>
                  </a:lnTo>
                  <a:lnTo>
                    <a:pt x="107" y="394"/>
                  </a:lnTo>
                  <a:lnTo>
                    <a:pt x="104" y="394"/>
                  </a:lnTo>
                  <a:lnTo>
                    <a:pt x="101" y="411"/>
                  </a:lnTo>
                  <a:lnTo>
                    <a:pt x="101" y="445"/>
                  </a:lnTo>
                  <a:lnTo>
                    <a:pt x="104" y="461"/>
                  </a:lnTo>
                  <a:lnTo>
                    <a:pt x="107" y="460"/>
                  </a:lnTo>
                  <a:lnTo>
                    <a:pt x="104" y="460"/>
                  </a:lnTo>
                  <a:lnTo>
                    <a:pt x="103" y="477"/>
                  </a:lnTo>
                  <a:lnTo>
                    <a:pt x="105" y="477"/>
                  </a:lnTo>
                  <a:lnTo>
                    <a:pt x="103" y="477"/>
                  </a:lnTo>
                  <a:lnTo>
                    <a:pt x="100" y="493"/>
                  </a:lnTo>
                  <a:lnTo>
                    <a:pt x="96" y="509"/>
                  </a:lnTo>
                  <a:lnTo>
                    <a:pt x="96" y="508"/>
                  </a:lnTo>
                  <a:lnTo>
                    <a:pt x="96" y="509"/>
                  </a:lnTo>
                  <a:lnTo>
                    <a:pt x="95" y="526"/>
                  </a:lnTo>
                  <a:lnTo>
                    <a:pt x="98" y="526"/>
                  </a:lnTo>
                  <a:lnTo>
                    <a:pt x="95" y="526"/>
                  </a:lnTo>
                  <a:lnTo>
                    <a:pt x="90" y="542"/>
                  </a:lnTo>
                  <a:lnTo>
                    <a:pt x="82" y="575"/>
                  </a:lnTo>
                  <a:lnTo>
                    <a:pt x="82" y="608"/>
                  </a:lnTo>
                  <a:lnTo>
                    <a:pt x="85" y="608"/>
                  </a:lnTo>
                  <a:lnTo>
                    <a:pt x="82" y="608"/>
                  </a:lnTo>
                  <a:lnTo>
                    <a:pt x="79" y="625"/>
                  </a:lnTo>
                  <a:lnTo>
                    <a:pt x="79" y="623"/>
                  </a:lnTo>
                  <a:lnTo>
                    <a:pt x="79" y="625"/>
                  </a:lnTo>
                  <a:lnTo>
                    <a:pt x="78" y="640"/>
                  </a:lnTo>
                  <a:lnTo>
                    <a:pt x="78" y="642"/>
                  </a:lnTo>
                  <a:lnTo>
                    <a:pt x="81" y="658"/>
                  </a:lnTo>
                  <a:lnTo>
                    <a:pt x="86" y="675"/>
                  </a:lnTo>
                  <a:lnTo>
                    <a:pt x="86" y="677"/>
                  </a:lnTo>
                  <a:lnTo>
                    <a:pt x="86" y="675"/>
                  </a:lnTo>
                  <a:lnTo>
                    <a:pt x="92" y="691"/>
                  </a:lnTo>
                  <a:lnTo>
                    <a:pt x="100" y="708"/>
                  </a:lnTo>
                  <a:lnTo>
                    <a:pt x="103" y="706"/>
                  </a:lnTo>
                  <a:lnTo>
                    <a:pt x="100" y="708"/>
                  </a:lnTo>
                  <a:lnTo>
                    <a:pt x="105" y="724"/>
                  </a:lnTo>
                  <a:lnTo>
                    <a:pt x="111" y="740"/>
                  </a:lnTo>
                  <a:lnTo>
                    <a:pt x="114" y="757"/>
                  </a:lnTo>
                  <a:lnTo>
                    <a:pt x="117" y="756"/>
                  </a:lnTo>
                  <a:lnTo>
                    <a:pt x="114" y="756"/>
                  </a:lnTo>
                  <a:lnTo>
                    <a:pt x="109" y="772"/>
                  </a:lnTo>
                  <a:lnTo>
                    <a:pt x="112" y="772"/>
                  </a:lnTo>
                  <a:lnTo>
                    <a:pt x="109" y="771"/>
                  </a:lnTo>
                  <a:lnTo>
                    <a:pt x="103" y="787"/>
                  </a:lnTo>
                  <a:lnTo>
                    <a:pt x="90" y="820"/>
                  </a:lnTo>
                  <a:lnTo>
                    <a:pt x="90" y="822"/>
                  </a:lnTo>
                  <a:lnTo>
                    <a:pt x="89" y="837"/>
                  </a:lnTo>
                  <a:lnTo>
                    <a:pt x="91" y="837"/>
                  </a:lnTo>
                  <a:lnTo>
                    <a:pt x="89" y="837"/>
                  </a:lnTo>
                  <a:lnTo>
                    <a:pt x="86" y="854"/>
                  </a:lnTo>
                  <a:lnTo>
                    <a:pt x="86" y="871"/>
                  </a:lnTo>
                  <a:lnTo>
                    <a:pt x="87" y="886"/>
                  </a:lnTo>
                  <a:lnTo>
                    <a:pt x="89" y="903"/>
                  </a:lnTo>
                  <a:lnTo>
                    <a:pt x="87" y="920"/>
                  </a:lnTo>
                  <a:lnTo>
                    <a:pt x="90" y="920"/>
                  </a:lnTo>
                  <a:lnTo>
                    <a:pt x="87" y="920"/>
                  </a:lnTo>
                  <a:lnTo>
                    <a:pt x="83" y="936"/>
                  </a:lnTo>
                  <a:lnTo>
                    <a:pt x="83" y="934"/>
                  </a:lnTo>
                  <a:lnTo>
                    <a:pt x="83" y="936"/>
                  </a:lnTo>
                  <a:lnTo>
                    <a:pt x="82" y="952"/>
                  </a:lnTo>
                  <a:lnTo>
                    <a:pt x="85" y="952"/>
                  </a:lnTo>
                  <a:lnTo>
                    <a:pt x="82" y="951"/>
                  </a:lnTo>
                  <a:lnTo>
                    <a:pt x="76" y="968"/>
                  </a:lnTo>
                  <a:lnTo>
                    <a:pt x="76" y="969"/>
                  </a:lnTo>
                  <a:lnTo>
                    <a:pt x="74" y="985"/>
                  </a:lnTo>
                  <a:lnTo>
                    <a:pt x="73" y="1002"/>
                  </a:lnTo>
                  <a:lnTo>
                    <a:pt x="73" y="1003"/>
                  </a:lnTo>
                  <a:lnTo>
                    <a:pt x="78" y="1020"/>
                  </a:lnTo>
                  <a:lnTo>
                    <a:pt x="81" y="1019"/>
                  </a:lnTo>
                  <a:lnTo>
                    <a:pt x="78" y="1019"/>
                  </a:lnTo>
                  <a:lnTo>
                    <a:pt x="79" y="1034"/>
                  </a:lnTo>
                  <a:lnTo>
                    <a:pt x="79" y="1035"/>
                  </a:lnTo>
                  <a:lnTo>
                    <a:pt x="87" y="1052"/>
                  </a:lnTo>
                  <a:lnTo>
                    <a:pt x="90" y="1051"/>
                  </a:lnTo>
                  <a:lnTo>
                    <a:pt x="87" y="1052"/>
                  </a:lnTo>
                  <a:lnTo>
                    <a:pt x="91" y="1069"/>
                  </a:lnTo>
                  <a:lnTo>
                    <a:pt x="94" y="1068"/>
                  </a:lnTo>
                  <a:lnTo>
                    <a:pt x="91" y="1068"/>
                  </a:lnTo>
                  <a:lnTo>
                    <a:pt x="90" y="1083"/>
                  </a:lnTo>
                  <a:lnTo>
                    <a:pt x="92" y="1083"/>
                  </a:lnTo>
                  <a:lnTo>
                    <a:pt x="90" y="1082"/>
                  </a:lnTo>
                  <a:lnTo>
                    <a:pt x="83" y="1099"/>
                  </a:lnTo>
                  <a:lnTo>
                    <a:pt x="83" y="1096"/>
                  </a:lnTo>
                  <a:lnTo>
                    <a:pt x="83" y="1100"/>
                  </a:lnTo>
                  <a:lnTo>
                    <a:pt x="78" y="1117"/>
                  </a:lnTo>
                  <a:lnTo>
                    <a:pt x="74" y="1133"/>
                  </a:lnTo>
                  <a:lnTo>
                    <a:pt x="69" y="1149"/>
                  </a:lnTo>
                  <a:lnTo>
                    <a:pt x="67" y="1165"/>
                  </a:lnTo>
                  <a:lnTo>
                    <a:pt x="67" y="1182"/>
                  </a:lnTo>
                  <a:lnTo>
                    <a:pt x="68" y="1199"/>
                  </a:lnTo>
                  <a:lnTo>
                    <a:pt x="68" y="1200"/>
                  </a:lnTo>
                  <a:lnTo>
                    <a:pt x="72" y="1215"/>
                  </a:lnTo>
                  <a:lnTo>
                    <a:pt x="77" y="1232"/>
                  </a:lnTo>
                  <a:lnTo>
                    <a:pt x="79" y="1231"/>
                  </a:lnTo>
                  <a:lnTo>
                    <a:pt x="77" y="1231"/>
                  </a:lnTo>
                  <a:lnTo>
                    <a:pt x="78" y="1248"/>
                  </a:lnTo>
                  <a:lnTo>
                    <a:pt x="78" y="1249"/>
                  </a:lnTo>
                  <a:lnTo>
                    <a:pt x="81" y="1265"/>
                  </a:lnTo>
                  <a:lnTo>
                    <a:pt x="85" y="1282"/>
                  </a:lnTo>
                  <a:lnTo>
                    <a:pt x="87" y="1280"/>
                  </a:lnTo>
                  <a:lnTo>
                    <a:pt x="85" y="1280"/>
                  </a:lnTo>
                  <a:lnTo>
                    <a:pt x="85" y="1329"/>
                  </a:lnTo>
                  <a:lnTo>
                    <a:pt x="87" y="1329"/>
                  </a:lnTo>
                  <a:lnTo>
                    <a:pt x="85" y="1329"/>
                  </a:lnTo>
                  <a:lnTo>
                    <a:pt x="82" y="1346"/>
                  </a:lnTo>
                  <a:lnTo>
                    <a:pt x="82" y="1345"/>
                  </a:lnTo>
                  <a:lnTo>
                    <a:pt x="82" y="1346"/>
                  </a:lnTo>
                  <a:lnTo>
                    <a:pt x="81" y="1362"/>
                  </a:lnTo>
                  <a:lnTo>
                    <a:pt x="83" y="1362"/>
                  </a:lnTo>
                  <a:lnTo>
                    <a:pt x="81" y="1362"/>
                  </a:lnTo>
                  <a:lnTo>
                    <a:pt x="77" y="1379"/>
                  </a:lnTo>
                  <a:lnTo>
                    <a:pt x="74" y="1396"/>
                  </a:lnTo>
                  <a:lnTo>
                    <a:pt x="77" y="1396"/>
                  </a:lnTo>
                  <a:lnTo>
                    <a:pt x="74" y="1394"/>
                  </a:lnTo>
                  <a:lnTo>
                    <a:pt x="67" y="1410"/>
                  </a:lnTo>
                  <a:lnTo>
                    <a:pt x="67" y="1411"/>
                  </a:lnTo>
                  <a:lnTo>
                    <a:pt x="65" y="1428"/>
                  </a:lnTo>
                  <a:lnTo>
                    <a:pt x="68" y="1428"/>
                  </a:lnTo>
                  <a:lnTo>
                    <a:pt x="65" y="1428"/>
                  </a:lnTo>
                  <a:lnTo>
                    <a:pt x="61" y="1445"/>
                  </a:lnTo>
                  <a:lnTo>
                    <a:pt x="61" y="1443"/>
                  </a:lnTo>
                  <a:lnTo>
                    <a:pt x="61" y="1445"/>
                  </a:lnTo>
                  <a:lnTo>
                    <a:pt x="60" y="1460"/>
                  </a:lnTo>
                  <a:lnTo>
                    <a:pt x="59" y="1460"/>
                  </a:lnTo>
                  <a:lnTo>
                    <a:pt x="60" y="1462"/>
                  </a:lnTo>
                  <a:lnTo>
                    <a:pt x="65" y="1478"/>
                  </a:lnTo>
                  <a:lnTo>
                    <a:pt x="68" y="1477"/>
                  </a:lnTo>
                  <a:lnTo>
                    <a:pt x="65" y="1477"/>
                  </a:lnTo>
                  <a:lnTo>
                    <a:pt x="67" y="1494"/>
                  </a:lnTo>
                  <a:lnTo>
                    <a:pt x="67" y="1495"/>
                  </a:lnTo>
                  <a:lnTo>
                    <a:pt x="70" y="1511"/>
                  </a:lnTo>
                  <a:lnTo>
                    <a:pt x="73" y="1510"/>
                  </a:lnTo>
                  <a:lnTo>
                    <a:pt x="70" y="1510"/>
                  </a:lnTo>
                  <a:lnTo>
                    <a:pt x="68" y="1543"/>
                  </a:lnTo>
                  <a:lnTo>
                    <a:pt x="70" y="1543"/>
                  </a:lnTo>
                  <a:lnTo>
                    <a:pt x="68" y="1543"/>
                  </a:lnTo>
                  <a:lnTo>
                    <a:pt x="64" y="1559"/>
                  </a:lnTo>
                  <a:lnTo>
                    <a:pt x="59" y="1576"/>
                  </a:lnTo>
                  <a:lnTo>
                    <a:pt x="61" y="1576"/>
                  </a:lnTo>
                  <a:lnTo>
                    <a:pt x="59" y="1574"/>
                  </a:lnTo>
                  <a:lnTo>
                    <a:pt x="52" y="1591"/>
                  </a:lnTo>
                  <a:lnTo>
                    <a:pt x="51" y="1591"/>
                  </a:lnTo>
                  <a:lnTo>
                    <a:pt x="52" y="1594"/>
                  </a:lnTo>
                  <a:lnTo>
                    <a:pt x="55" y="1609"/>
                  </a:lnTo>
                  <a:lnTo>
                    <a:pt x="61" y="1626"/>
                  </a:lnTo>
                  <a:lnTo>
                    <a:pt x="64" y="1625"/>
                  </a:lnTo>
                  <a:lnTo>
                    <a:pt x="61" y="1626"/>
                  </a:lnTo>
                  <a:lnTo>
                    <a:pt x="67" y="1643"/>
                  </a:lnTo>
                  <a:lnTo>
                    <a:pt x="69" y="1642"/>
                  </a:lnTo>
                  <a:lnTo>
                    <a:pt x="67" y="1642"/>
                  </a:lnTo>
                  <a:lnTo>
                    <a:pt x="68" y="1657"/>
                  </a:lnTo>
                  <a:lnTo>
                    <a:pt x="67" y="1674"/>
                  </a:lnTo>
                  <a:lnTo>
                    <a:pt x="69" y="1674"/>
                  </a:lnTo>
                  <a:lnTo>
                    <a:pt x="67" y="1673"/>
                  </a:lnTo>
                  <a:lnTo>
                    <a:pt x="60" y="1690"/>
                  </a:lnTo>
                  <a:lnTo>
                    <a:pt x="63" y="1691"/>
                  </a:lnTo>
                  <a:lnTo>
                    <a:pt x="60" y="1690"/>
                  </a:lnTo>
                  <a:lnTo>
                    <a:pt x="48" y="1705"/>
                  </a:lnTo>
                  <a:lnTo>
                    <a:pt x="38" y="1722"/>
                  </a:lnTo>
                  <a:lnTo>
                    <a:pt x="22" y="1739"/>
                  </a:lnTo>
                  <a:lnTo>
                    <a:pt x="12" y="1754"/>
                  </a:lnTo>
                  <a:lnTo>
                    <a:pt x="12" y="1756"/>
                  </a:lnTo>
                  <a:lnTo>
                    <a:pt x="11" y="1773"/>
                  </a:lnTo>
                  <a:lnTo>
                    <a:pt x="11" y="1791"/>
                  </a:lnTo>
                  <a:lnTo>
                    <a:pt x="16" y="1806"/>
                  </a:lnTo>
                  <a:lnTo>
                    <a:pt x="19" y="1805"/>
                  </a:lnTo>
                  <a:lnTo>
                    <a:pt x="16" y="1805"/>
                  </a:lnTo>
                  <a:lnTo>
                    <a:pt x="15" y="1822"/>
                  </a:lnTo>
                  <a:lnTo>
                    <a:pt x="16" y="1839"/>
                  </a:lnTo>
                  <a:lnTo>
                    <a:pt x="19" y="1839"/>
                  </a:lnTo>
                  <a:lnTo>
                    <a:pt x="16" y="1839"/>
                  </a:lnTo>
                  <a:lnTo>
                    <a:pt x="12" y="1854"/>
                  </a:lnTo>
                  <a:lnTo>
                    <a:pt x="8" y="1871"/>
                  </a:lnTo>
                  <a:lnTo>
                    <a:pt x="7" y="1871"/>
                  </a:lnTo>
                  <a:lnTo>
                    <a:pt x="8" y="1872"/>
                  </a:lnTo>
                  <a:lnTo>
                    <a:pt x="11" y="1889"/>
                  </a:lnTo>
                  <a:lnTo>
                    <a:pt x="13" y="1905"/>
                  </a:lnTo>
                  <a:lnTo>
                    <a:pt x="16" y="1903"/>
                  </a:lnTo>
                  <a:lnTo>
                    <a:pt x="13" y="1903"/>
                  </a:lnTo>
                  <a:lnTo>
                    <a:pt x="15" y="1920"/>
                  </a:lnTo>
                  <a:lnTo>
                    <a:pt x="13" y="1937"/>
                  </a:lnTo>
                  <a:lnTo>
                    <a:pt x="12" y="1953"/>
                  </a:lnTo>
                  <a:lnTo>
                    <a:pt x="15" y="1953"/>
                  </a:lnTo>
                  <a:lnTo>
                    <a:pt x="12" y="1953"/>
                  </a:lnTo>
                  <a:lnTo>
                    <a:pt x="10" y="1969"/>
                  </a:lnTo>
                  <a:lnTo>
                    <a:pt x="10" y="1968"/>
                  </a:lnTo>
                  <a:lnTo>
                    <a:pt x="10" y="1969"/>
                  </a:lnTo>
                  <a:lnTo>
                    <a:pt x="8" y="1986"/>
                  </a:lnTo>
                  <a:lnTo>
                    <a:pt x="8" y="2002"/>
                  </a:lnTo>
                  <a:lnTo>
                    <a:pt x="11" y="2002"/>
                  </a:lnTo>
                  <a:lnTo>
                    <a:pt x="8" y="2002"/>
                  </a:lnTo>
                  <a:lnTo>
                    <a:pt x="6" y="2019"/>
                  </a:lnTo>
                  <a:lnTo>
                    <a:pt x="6" y="2036"/>
                  </a:lnTo>
                  <a:lnTo>
                    <a:pt x="7" y="2051"/>
                  </a:lnTo>
                  <a:lnTo>
                    <a:pt x="10" y="2085"/>
                  </a:lnTo>
                  <a:lnTo>
                    <a:pt x="10" y="2117"/>
                  </a:lnTo>
                  <a:lnTo>
                    <a:pt x="8" y="2134"/>
                  </a:lnTo>
                  <a:lnTo>
                    <a:pt x="7" y="2150"/>
                  </a:lnTo>
                  <a:lnTo>
                    <a:pt x="10" y="2150"/>
                  </a:lnTo>
                  <a:lnTo>
                    <a:pt x="7" y="2150"/>
                  </a:lnTo>
                  <a:lnTo>
                    <a:pt x="4" y="2166"/>
                  </a:lnTo>
                  <a:lnTo>
                    <a:pt x="4" y="2165"/>
                  </a:lnTo>
                  <a:lnTo>
                    <a:pt x="4" y="2166"/>
                  </a:lnTo>
                  <a:lnTo>
                    <a:pt x="3" y="2183"/>
                  </a:lnTo>
                  <a:lnTo>
                    <a:pt x="2" y="2199"/>
                  </a:lnTo>
                  <a:lnTo>
                    <a:pt x="0" y="2216"/>
                  </a:lnTo>
                  <a:lnTo>
                    <a:pt x="0" y="2232"/>
                  </a:lnTo>
                  <a:lnTo>
                    <a:pt x="2" y="2248"/>
                  </a:lnTo>
                  <a:lnTo>
                    <a:pt x="3" y="2265"/>
                  </a:lnTo>
                  <a:lnTo>
                    <a:pt x="3" y="2266"/>
                  </a:lnTo>
                  <a:lnTo>
                    <a:pt x="6" y="2283"/>
                  </a:lnTo>
                  <a:lnTo>
                    <a:pt x="8" y="2282"/>
                  </a:lnTo>
                  <a:lnTo>
                    <a:pt x="6" y="2282"/>
                  </a:lnTo>
                  <a:lnTo>
                    <a:pt x="4" y="2297"/>
                  </a:lnTo>
                  <a:lnTo>
                    <a:pt x="6" y="2314"/>
                  </a:lnTo>
                  <a:lnTo>
                    <a:pt x="12" y="2314"/>
                  </a:lnTo>
                  <a:lnTo>
                    <a:pt x="11" y="2297"/>
                  </a:lnTo>
                  <a:lnTo>
                    <a:pt x="12" y="2282"/>
                  </a:lnTo>
                  <a:lnTo>
                    <a:pt x="10" y="2265"/>
                  </a:lnTo>
                  <a:lnTo>
                    <a:pt x="6" y="2265"/>
                  </a:lnTo>
                  <a:lnTo>
                    <a:pt x="10" y="2265"/>
                  </a:lnTo>
                  <a:lnTo>
                    <a:pt x="8" y="2248"/>
                  </a:lnTo>
                  <a:lnTo>
                    <a:pt x="7" y="2232"/>
                  </a:lnTo>
                  <a:lnTo>
                    <a:pt x="7" y="2216"/>
                  </a:lnTo>
                  <a:lnTo>
                    <a:pt x="8" y="2199"/>
                  </a:lnTo>
                  <a:lnTo>
                    <a:pt x="10" y="2183"/>
                  </a:lnTo>
                  <a:lnTo>
                    <a:pt x="11" y="2166"/>
                  </a:lnTo>
                  <a:lnTo>
                    <a:pt x="7" y="2166"/>
                  </a:lnTo>
                  <a:lnTo>
                    <a:pt x="11" y="2168"/>
                  </a:lnTo>
                  <a:lnTo>
                    <a:pt x="13" y="2151"/>
                  </a:lnTo>
                  <a:lnTo>
                    <a:pt x="12" y="2151"/>
                  </a:lnTo>
                  <a:lnTo>
                    <a:pt x="13" y="2150"/>
                  </a:lnTo>
                  <a:lnTo>
                    <a:pt x="15" y="2134"/>
                  </a:lnTo>
                  <a:lnTo>
                    <a:pt x="16" y="2117"/>
                  </a:lnTo>
                  <a:lnTo>
                    <a:pt x="16" y="2085"/>
                  </a:lnTo>
                  <a:lnTo>
                    <a:pt x="13" y="2051"/>
                  </a:lnTo>
                  <a:lnTo>
                    <a:pt x="12" y="2036"/>
                  </a:lnTo>
                  <a:lnTo>
                    <a:pt x="12" y="2019"/>
                  </a:lnTo>
                  <a:lnTo>
                    <a:pt x="8" y="2019"/>
                  </a:lnTo>
                  <a:lnTo>
                    <a:pt x="12" y="2020"/>
                  </a:lnTo>
                  <a:lnTo>
                    <a:pt x="15" y="2003"/>
                  </a:lnTo>
                  <a:lnTo>
                    <a:pt x="15" y="1986"/>
                  </a:lnTo>
                  <a:lnTo>
                    <a:pt x="16" y="1969"/>
                  </a:lnTo>
                  <a:lnTo>
                    <a:pt x="12" y="1969"/>
                  </a:lnTo>
                  <a:lnTo>
                    <a:pt x="16" y="1971"/>
                  </a:lnTo>
                  <a:lnTo>
                    <a:pt x="19" y="1954"/>
                  </a:lnTo>
                  <a:lnTo>
                    <a:pt x="17" y="1954"/>
                  </a:lnTo>
                  <a:lnTo>
                    <a:pt x="19" y="1953"/>
                  </a:lnTo>
                  <a:lnTo>
                    <a:pt x="20" y="1937"/>
                  </a:lnTo>
                  <a:lnTo>
                    <a:pt x="21" y="1920"/>
                  </a:lnTo>
                  <a:lnTo>
                    <a:pt x="20" y="1903"/>
                  </a:lnTo>
                  <a:lnTo>
                    <a:pt x="19" y="1902"/>
                  </a:lnTo>
                  <a:lnTo>
                    <a:pt x="20" y="1903"/>
                  </a:lnTo>
                  <a:lnTo>
                    <a:pt x="17" y="1888"/>
                  </a:lnTo>
                  <a:lnTo>
                    <a:pt x="15" y="1871"/>
                  </a:lnTo>
                  <a:lnTo>
                    <a:pt x="11" y="1871"/>
                  </a:lnTo>
                  <a:lnTo>
                    <a:pt x="15" y="1872"/>
                  </a:lnTo>
                  <a:lnTo>
                    <a:pt x="19" y="1855"/>
                  </a:lnTo>
                  <a:lnTo>
                    <a:pt x="22" y="1840"/>
                  </a:lnTo>
                  <a:lnTo>
                    <a:pt x="22" y="1839"/>
                  </a:lnTo>
                  <a:lnTo>
                    <a:pt x="21" y="1822"/>
                  </a:lnTo>
                  <a:lnTo>
                    <a:pt x="22" y="1805"/>
                  </a:lnTo>
                  <a:lnTo>
                    <a:pt x="17" y="1789"/>
                  </a:lnTo>
                  <a:lnTo>
                    <a:pt x="13" y="1789"/>
                  </a:lnTo>
                  <a:lnTo>
                    <a:pt x="17" y="1789"/>
                  </a:lnTo>
                  <a:lnTo>
                    <a:pt x="17" y="1773"/>
                  </a:lnTo>
                  <a:lnTo>
                    <a:pt x="19" y="1756"/>
                  </a:lnTo>
                  <a:lnTo>
                    <a:pt x="15" y="1756"/>
                  </a:lnTo>
                  <a:lnTo>
                    <a:pt x="17" y="1758"/>
                  </a:lnTo>
                  <a:lnTo>
                    <a:pt x="28" y="1743"/>
                  </a:lnTo>
                  <a:lnTo>
                    <a:pt x="43" y="1726"/>
                  </a:lnTo>
                  <a:lnTo>
                    <a:pt x="54" y="1709"/>
                  </a:lnTo>
                  <a:lnTo>
                    <a:pt x="65" y="1694"/>
                  </a:lnTo>
                  <a:lnTo>
                    <a:pt x="67" y="1692"/>
                  </a:lnTo>
                  <a:lnTo>
                    <a:pt x="73" y="1675"/>
                  </a:lnTo>
                  <a:lnTo>
                    <a:pt x="72" y="1675"/>
                  </a:lnTo>
                  <a:lnTo>
                    <a:pt x="73" y="1674"/>
                  </a:lnTo>
                  <a:lnTo>
                    <a:pt x="74" y="1657"/>
                  </a:lnTo>
                  <a:lnTo>
                    <a:pt x="73" y="1642"/>
                  </a:lnTo>
                  <a:lnTo>
                    <a:pt x="72" y="1640"/>
                  </a:lnTo>
                  <a:lnTo>
                    <a:pt x="73" y="1642"/>
                  </a:lnTo>
                  <a:lnTo>
                    <a:pt x="68" y="1625"/>
                  </a:lnTo>
                  <a:lnTo>
                    <a:pt x="67" y="1621"/>
                  </a:lnTo>
                  <a:lnTo>
                    <a:pt x="68" y="1624"/>
                  </a:lnTo>
                  <a:lnTo>
                    <a:pt x="61" y="1607"/>
                  </a:lnTo>
                  <a:lnTo>
                    <a:pt x="57" y="1608"/>
                  </a:lnTo>
                  <a:lnTo>
                    <a:pt x="61" y="1608"/>
                  </a:lnTo>
                  <a:lnTo>
                    <a:pt x="59" y="1592"/>
                  </a:lnTo>
                  <a:lnTo>
                    <a:pt x="55" y="1592"/>
                  </a:lnTo>
                  <a:lnTo>
                    <a:pt x="59" y="1594"/>
                  </a:lnTo>
                  <a:lnTo>
                    <a:pt x="65" y="1577"/>
                  </a:lnTo>
                  <a:lnTo>
                    <a:pt x="64" y="1580"/>
                  </a:lnTo>
                  <a:lnTo>
                    <a:pt x="65" y="1577"/>
                  </a:lnTo>
                  <a:lnTo>
                    <a:pt x="70" y="1560"/>
                  </a:lnTo>
                  <a:lnTo>
                    <a:pt x="74" y="1545"/>
                  </a:lnTo>
                  <a:lnTo>
                    <a:pt x="73" y="1545"/>
                  </a:lnTo>
                  <a:lnTo>
                    <a:pt x="74" y="1543"/>
                  </a:lnTo>
                  <a:lnTo>
                    <a:pt x="77" y="1510"/>
                  </a:lnTo>
                  <a:lnTo>
                    <a:pt x="73" y="1494"/>
                  </a:lnTo>
                  <a:lnTo>
                    <a:pt x="69" y="1494"/>
                  </a:lnTo>
                  <a:lnTo>
                    <a:pt x="73" y="1494"/>
                  </a:lnTo>
                  <a:lnTo>
                    <a:pt x="72" y="1477"/>
                  </a:lnTo>
                  <a:lnTo>
                    <a:pt x="70" y="1476"/>
                  </a:lnTo>
                  <a:lnTo>
                    <a:pt x="72" y="1477"/>
                  </a:lnTo>
                  <a:lnTo>
                    <a:pt x="67" y="1460"/>
                  </a:lnTo>
                  <a:lnTo>
                    <a:pt x="63" y="1460"/>
                  </a:lnTo>
                  <a:lnTo>
                    <a:pt x="67" y="1460"/>
                  </a:lnTo>
                  <a:lnTo>
                    <a:pt x="68" y="1445"/>
                  </a:lnTo>
                  <a:lnTo>
                    <a:pt x="64" y="1445"/>
                  </a:lnTo>
                  <a:lnTo>
                    <a:pt x="68" y="1446"/>
                  </a:lnTo>
                  <a:lnTo>
                    <a:pt x="72" y="1429"/>
                  </a:lnTo>
                  <a:lnTo>
                    <a:pt x="70" y="1429"/>
                  </a:lnTo>
                  <a:lnTo>
                    <a:pt x="72" y="1428"/>
                  </a:lnTo>
                  <a:lnTo>
                    <a:pt x="73" y="1411"/>
                  </a:lnTo>
                  <a:lnTo>
                    <a:pt x="69" y="1411"/>
                  </a:lnTo>
                  <a:lnTo>
                    <a:pt x="72" y="1412"/>
                  </a:lnTo>
                  <a:lnTo>
                    <a:pt x="79" y="1397"/>
                  </a:lnTo>
                  <a:lnTo>
                    <a:pt x="81" y="1396"/>
                  </a:lnTo>
                  <a:lnTo>
                    <a:pt x="81" y="1397"/>
                  </a:lnTo>
                  <a:lnTo>
                    <a:pt x="83" y="1380"/>
                  </a:lnTo>
                  <a:lnTo>
                    <a:pt x="87" y="1363"/>
                  </a:lnTo>
                  <a:lnTo>
                    <a:pt x="86" y="1363"/>
                  </a:lnTo>
                  <a:lnTo>
                    <a:pt x="87" y="1362"/>
                  </a:lnTo>
                  <a:lnTo>
                    <a:pt x="89" y="1346"/>
                  </a:lnTo>
                  <a:lnTo>
                    <a:pt x="85" y="1346"/>
                  </a:lnTo>
                  <a:lnTo>
                    <a:pt x="89" y="1348"/>
                  </a:lnTo>
                  <a:lnTo>
                    <a:pt x="91" y="1331"/>
                  </a:lnTo>
                  <a:lnTo>
                    <a:pt x="91" y="1280"/>
                  </a:lnTo>
                  <a:lnTo>
                    <a:pt x="87" y="1263"/>
                  </a:lnTo>
                  <a:lnTo>
                    <a:pt x="85" y="1248"/>
                  </a:lnTo>
                  <a:lnTo>
                    <a:pt x="81" y="1248"/>
                  </a:lnTo>
                  <a:lnTo>
                    <a:pt x="85" y="1248"/>
                  </a:lnTo>
                  <a:lnTo>
                    <a:pt x="83" y="1231"/>
                  </a:lnTo>
                  <a:lnTo>
                    <a:pt x="82" y="1230"/>
                  </a:lnTo>
                  <a:lnTo>
                    <a:pt x="83" y="1231"/>
                  </a:lnTo>
                  <a:lnTo>
                    <a:pt x="78" y="1214"/>
                  </a:lnTo>
                  <a:lnTo>
                    <a:pt x="74" y="1199"/>
                  </a:lnTo>
                  <a:lnTo>
                    <a:pt x="70" y="1199"/>
                  </a:lnTo>
                  <a:lnTo>
                    <a:pt x="74" y="1199"/>
                  </a:lnTo>
                  <a:lnTo>
                    <a:pt x="73" y="1182"/>
                  </a:lnTo>
                  <a:lnTo>
                    <a:pt x="73" y="1165"/>
                  </a:lnTo>
                  <a:lnTo>
                    <a:pt x="69" y="1165"/>
                  </a:lnTo>
                  <a:lnTo>
                    <a:pt x="73" y="1166"/>
                  </a:lnTo>
                  <a:lnTo>
                    <a:pt x="76" y="1151"/>
                  </a:lnTo>
                  <a:lnTo>
                    <a:pt x="81" y="1134"/>
                  </a:lnTo>
                  <a:lnTo>
                    <a:pt x="85" y="1118"/>
                  </a:lnTo>
                  <a:lnTo>
                    <a:pt x="90" y="1101"/>
                  </a:lnTo>
                  <a:lnTo>
                    <a:pt x="86" y="1100"/>
                  </a:lnTo>
                  <a:lnTo>
                    <a:pt x="90" y="1101"/>
                  </a:lnTo>
                  <a:lnTo>
                    <a:pt x="96" y="1085"/>
                  </a:lnTo>
                  <a:lnTo>
                    <a:pt x="95" y="1085"/>
                  </a:lnTo>
                  <a:lnTo>
                    <a:pt x="96" y="1083"/>
                  </a:lnTo>
                  <a:lnTo>
                    <a:pt x="98" y="1068"/>
                  </a:lnTo>
                  <a:lnTo>
                    <a:pt x="94" y="1051"/>
                  </a:lnTo>
                  <a:lnTo>
                    <a:pt x="92" y="1050"/>
                  </a:lnTo>
                  <a:lnTo>
                    <a:pt x="94" y="1050"/>
                  </a:lnTo>
                  <a:lnTo>
                    <a:pt x="86" y="1033"/>
                  </a:lnTo>
                  <a:lnTo>
                    <a:pt x="82" y="1034"/>
                  </a:lnTo>
                  <a:lnTo>
                    <a:pt x="86" y="1034"/>
                  </a:lnTo>
                  <a:lnTo>
                    <a:pt x="85" y="1019"/>
                  </a:lnTo>
                  <a:lnTo>
                    <a:pt x="83" y="1017"/>
                  </a:lnTo>
                  <a:lnTo>
                    <a:pt x="85" y="1019"/>
                  </a:lnTo>
                  <a:lnTo>
                    <a:pt x="79" y="1002"/>
                  </a:lnTo>
                  <a:lnTo>
                    <a:pt x="76" y="1002"/>
                  </a:lnTo>
                  <a:lnTo>
                    <a:pt x="79" y="1002"/>
                  </a:lnTo>
                  <a:lnTo>
                    <a:pt x="81" y="985"/>
                  </a:lnTo>
                  <a:lnTo>
                    <a:pt x="82" y="969"/>
                  </a:lnTo>
                  <a:lnTo>
                    <a:pt x="78" y="969"/>
                  </a:lnTo>
                  <a:lnTo>
                    <a:pt x="82" y="971"/>
                  </a:lnTo>
                  <a:lnTo>
                    <a:pt x="89" y="954"/>
                  </a:lnTo>
                  <a:lnTo>
                    <a:pt x="87" y="954"/>
                  </a:lnTo>
                  <a:lnTo>
                    <a:pt x="89" y="952"/>
                  </a:lnTo>
                  <a:lnTo>
                    <a:pt x="90" y="936"/>
                  </a:lnTo>
                  <a:lnTo>
                    <a:pt x="86" y="936"/>
                  </a:lnTo>
                  <a:lnTo>
                    <a:pt x="90" y="937"/>
                  </a:lnTo>
                  <a:lnTo>
                    <a:pt x="94" y="921"/>
                  </a:lnTo>
                  <a:lnTo>
                    <a:pt x="92" y="921"/>
                  </a:lnTo>
                  <a:lnTo>
                    <a:pt x="94" y="920"/>
                  </a:lnTo>
                  <a:lnTo>
                    <a:pt x="95" y="903"/>
                  </a:lnTo>
                  <a:lnTo>
                    <a:pt x="94" y="886"/>
                  </a:lnTo>
                  <a:lnTo>
                    <a:pt x="92" y="871"/>
                  </a:lnTo>
                  <a:lnTo>
                    <a:pt x="92" y="854"/>
                  </a:lnTo>
                  <a:lnTo>
                    <a:pt x="89" y="854"/>
                  </a:lnTo>
                  <a:lnTo>
                    <a:pt x="92" y="855"/>
                  </a:lnTo>
                  <a:lnTo>
                    <a:pt x="95" y="838"/>
                  </a:lnTo>
                  <a:lnTo>
                    <a:pt x="94" y="838"/>
                  </a:lnTo>
                  <a:lnTo>
                    <a:pt x="95" y="837"/>
                  </a:lnTo>
                  <a:lnTo>
                    <a:pt x="96" y="822"/>
                  </a:lnTo>
                  <a:lnTo>
                    <a:pt x="92" y="822"/>
                  </a:lnTo>
                  <a:lnTo>
                    <a:pt x="96" y="823"/>
                  </a:lnTo>
                  <a:lnTo>
                    <a:pt x="109" y="789"/>
                  </a:lnTo>
                  <a:lnTo>
                    <a:pt x="116" y="774"/>
                  </a:lnTo>
                  <a:lnTo>
                    <a:pt x="114" y="775"/>
                  </a:lnTo>
                  <a:lnTo>
                    <a:pt x="116" y="774"/>
                  </a:lnTo>
                  <a:lnTo>
                    <a:pt x="121" y="757"/>
                  </a:lnTo>
                  <a:lnTo>
                    <a:pt x="121" y="756"/>
                  </a:lnTo>
                  <a:lnTo>
                    <a:pt x="117" y="739"/>
                  </a:lnTo>
                  <a:lnTo>
                    <a:pt x="112" y="723"/>
                  </a:lnTo>
                  <a:lnTo>
                    <a:pt x="107" y="706"/>
                  </a:lnTo>
                  <a:lnTo>
                    <a:pt x="105" y="704"/>
                  </a:lnTo>
                  <a:lnTo>
                    <a:pt x="107" y="705"/>
                  </a:lnTo>
                  <a:lnTo>
                    <a:pt x="99" y="688"/>
                  </a:lnTo>
                  <a:lnTo>
                    <a:pt x="92" y="673"/>
                  </a:lnTo>
                  <a:lnTo>
                    <a:pt x="89" y="674"/>
                  </a:lnTo>
                  <a:lnTo>
                    <a:pt x="92" y="674"/>
                  </a:lnTo>
                  <a:lnTo>
                    <a:pt x="87" y="657"/>
                  </a:lnTo>
                  <a:lnTo>
                    <a:pt x="85" y="640"/>
                  </a:lnTo>
                  <a:lnTo>
                    <a:pt x="81" y="640"/>
                  </a:lnTo>
                  <a:lnTo>
                    <a:pt x="85" y="640"/>
                  </a:lnTo>
                  <a:lnTo>
                    <a:pt x="86" y="625"/>
                  </a:lnTo>
                  <a:lnTo>
                    <a:pt x="82" y="625"/>
                  </a:lnTo>
                  <a:lnTo>
                    <a:pt x="86" y="626"/>
                  </a:lnTo>
                  <a:lnTo>
                    <a:pt x="89" y="609"/>
                  </a:lnTo>
                  <a:lnTo>
                    <a:pt x="89" y="575"/>
                  </a:lnTo>
                  <a:lnTo>
                    <a:pt x="85" y="575"/>
                  </a:lnTo>
                  <a:lnTo>
                    <a:pt x="89" y="577"/>
                  </a:lnTo>
                  <a:lnTo>
                    <a:pt x="96" y="543"/>
                  </a:lnTo>
                  <a:lnTo>
                    <a:pt x="101" y="528"/>
                  </a:lnTo>
                  <a:lnTo>
                    <a:pt x="100" y="528"/>
                  </a:lnTo>
                  <a:lnTo>
                    <a:pt x="101" y="526"/>
                  </a:lnTo>
                  <a:lnTo>
                    <a:pt x="103" y="509"/>
                  </a:lnTo>
                  <a:lnTo>
                    <a:pt x="99" y="509"/>
                  </a:lnTo>
                  <a:lnTo>
                    <a:pt x="103" y="511"/>
                  </a:lnTo>
                  <a:lnTo>
                    <a:pt x="107" y="494"/>
                  </a:lnTo>
                  <a:lnTo>
                    <a:pt x="109" y="478"/>
                  </a:lnTo>
                  <a:lnTo>
                    <a:pt x="108" y="478"/>
                  </a:lnTo>
                  <a:lnTo>
                    <a:pt x="109" y="477"/>
                  </a:lnTo>
                  <a:lnTo>
                    <a:pt x="111" y="460"/>
                  </a:lnTo>
                  <a:lnTo>
                    <a:pt x="108" y="443"/>
                  </a:lnTo>
                  <a:lnTo>
                    <a:pt x="104" y="443"/>
                  </a:lnTo>
                  <a:lnTo>
                    <a:pt x="108" y="443"/>
                  </a:lnTo>
                  <a:lnTo>
                    <a:pt x="108" y="411"/>
                  </a:lnTo>
                  <a:lnTo>
                    <a:pt x="104" y="411"/>
                  </a:lnTo>
                  <a:lnTo>
                    <a:pt x="108" y="412"/>
                  </a:lnTo>
                  <a:lnTo>
                    <a:pt x="111" y="395"/>
                  </a:lnTo>
                  <a:lnTo>
                    <a:pt x="111" y="394"/>
                  </a:lnTo>
                  <a:lnTo>
                    <a:pt x="109" y="379"/>
                  </a:lnTo>
                  <a:lnTo>
                    <a:pt x="105" y="379"/>
                  </a:lnTo>
                  <a:lnTo>
                    <a:pt x="109" y="380"/>
                  </a:lnTo>
                  <a:lnTo>
                    <a:pt x="114" y="363"/>
                  </a:lnTo>
                  <a:lnTo>
                    <a:pt x="118" y="346"/>
                  </a:lnTo>
                  <a:lnTo>
                    <a:pt x="122" y="331"/>
                  </a:lnTo>
                  <a:lnTo>
                    <a:pt x="122" y="329"/>
                  </a:lnTo>
                  <a:lnTo>
                    <a:pt x="121" y="312"/>
                  </a:lnTo>
                  <a:lnTo>
                    <a:pt x="121" y="296"/>
                  </a:lnTo>
                  <a:lnTo>
                    <a:pt x="117" y="296"/>
                  </a:lnTo>
                  <a:lnTo>
                    <a:pt x="121" y="297"/>
                  </a:lnTo>
                  <a:lnTo>
                    <a:pt x="125" y="281"/>
                  </a:lnTo>
                  <a:lnTo>
                    <a:pt x="125" y="280"/>
                  </a:lnTo>
                  <a:lnTo>
                    <a:pt x="121" y="263"/>
                  </a:lnTo>
                  <a:lnTo>
                    <a:pt x="120" y="262"/>
                  </a:lnTo>
                  <a:lnTo>
                    <a:pt x="109" y="245"/>
                  </a:lnTo>
                  <a:lnTo>
                    <a:pt x="107" y="246"/>
                  </a:lnTo>
                  <a:lnTo>
                    <a:pt x="109" y="249"/>
                  </a:lnTo>
                  <a:lnTo>
                    <a:pt x="122" y="233"/>
                  </a:lnTo>
                  <a:lnTo>
                    <a:pt x="122" y="232"/>
                  </a:lnTo>
                  <a:lnTo>
                    <a:pt x="123" y="232"/>
                  </a:lnTo>
                  <a:lnTo>
                    <a:pt x="129" y="215"/>
                  </a:lnTo>
                  <a:lnTo>
                    <a:pt x="125" y="214"/>
                  </a:lnTo>
                  <a:lnTo>
                    <a:pt x="127" y="217"/>
                  </a:lnTo>
                  <a:lnTo>
                    <a:pt x="146" y="200"/>
                  </a:lnTo>
                  <a:lnTo>
                    <a:pt x="166" y="184"/>
                  </a:lnTo>
                  <a:lnTo>
                    <a:pt x="166" y="183"/>
                  </a:lnTo>
                  <a:lnTo>
                    <a:pt x="168" y="182"/>
                  </a:lnTo>
                  <a:lnTo>
                    <a:pt x="169" y="165"/>
                  </a:lnTo>
                  <a:lnTo>
                    <a:pt x="166" y="148"/>
                  </a:lnTo>
                  <a:lnTo>
                    <a:pt x="165" y="145"/>
                  </a:lnTo>
                  <a:lnTo>
                    <a:pt x="164" y="145"/>
                  </a:lnTo>
                  <a:lnTo>
                    <a:pt x="118" y="130"/>
                  </a:lnTo>
                  <a:lnTo>
                    <a:pt x="117" y="132"/>
                  </a:lnTo>
                  <a:lnTo>
                    <a:pt x="118" y="130"/>
                  </a:lnTo>
                  <a:lnTo>
                    <a:pt x="79" y="113"/>
                  </a:lnTo>
                  <a:lnTo>
                    <a:pt x="78" y="116"/>
                  </a:lnTo>
                  <a:lnTo>
                    <a:pt x="81" y="113"/>
                  </a:lnTo>
                  <a:lnTo>
                    <a:pt x="61" y="96"/>
                  </a:lnTo>
                  <a:lnTo>
                    <a:pt x="59" y="99"/>
                  </a:lnTo>
                  <a:lnTo>
                    <a:pt x="63" y="97"/>
                  </a:lnTo>
                  <a:lnTo>
                    <a:pt x="56" y="82"/>
                  </a:lnTo>
                  <a:lnTo>
                    <a:pt x="52" y="83"/>
                  </a:lnTo>
                  <a:lnTo>
                    <a:pt x="56" y="84"/>
                  </a:lnTo>
                  <a:lnTo>
                    <a:pt x="59" y="68"/>
                  </a:lnTo>
                  <a:lnTo>
                    <a:pt x="55" y="66"/>
                  </a:lnTo>
                  <a:lnTo>
                    <a:pt x="59" y="68"/>
                  </a:lnTo>
                  <a:lnTo>
                    <a:pt x="67" y="51"/>
                  </a:lnTo>
                  <a:lnTo>
                    <a:pt x="63" y="49"/>
                  </a:lnTo>
                  <a:lnTo>
                    <a:pt x="65" y="51"/>
                  </a:lnTo>
                  <a:lnTo>
                    <a:pt x="73" y="35"/>
                  </a:lnTo>
                  <a:lnTo>
                    <a:pt x="74" y="34"/>
                  </a:lnTo>
                  <a:lnTo>
                    <a:pt x="74" y="1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1" name="Rectangle 495"/>
            <p:cNvSpPr>
              <a:spLocks noChangeAspect="1" noChangeArrowheads="1"/>
            </p:cNvSpPr>
            <p:nvPr/>
          </p:nvSpPr>
          <p:spPr bwMode="auto">
            <a:xfrm rot="16200000">
              <a:off x="5885" y="4021"/>
              <a:ext cx="6" cy="14"/>
            </a:xfrm>
            <a:prstGeom prst="rect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" name="Freeform 496"/>
            <p:cNvSpPr>
              <a:spLocks noChangeAspect="1"/>
            </p:cNvSpPr>
            <p:nvPr/>
          </p:nvSpPr>
          <p:spPr bwMode="auto">
            <a:xfrm rot="16200000">
              <a:off x="2461" y="3935"/>
              <a:ext cx="16" cy="24"/>
            </a:xfrm>
            <a:custGeom>
              <a:avLst/>
              <a:gdLst>
                <a:gd name="T0" fmla="*/ 4 w 11"/>
                <a:gd name="T1" fmla="*/ 0 h 17"/>
                <a:gd name="T2" fmla="*/ 0 w 11"/>
                <a:gd name="T3" fmla="*/ 1 h 17"/>
                <a:gd name="T4" fmla="*/ 7 w 11"/>
                <a:gd name="T5" fmla="*/ 17 h 17"/>
                <a:gd name="T6" fmla="*/ 11 w 11"/>
                <a:gd name="T7" fmla="*/ 15 h 17"/>
                <a:gd name="T8" fmla="*/ 4 w 11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7">
                  <a:moveTo>
                    <a:pt x="4" y="0"/>
                  </a:moveTo>
                  <a:lnTo>
                    <a:pt x="0" y="1"/>
                  </a:lnTo>
                  <a:lnTo>
                    <a:pt x="7" y="17"/>
                  </a:lnTo>
                  <a:lnTo>
                    <a:pt x="11" y="15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" name="Rectangle 497"/>
            <p:cNvSpPr>
              <a:spLocks noChangeAspect="1" noChangeArrowheads="1"/>
            </p:cNvSpPr>
            <p:nvPr/>
          </p:nvSpPr>
          <p:spPr bwMode="auto">
            <a:xfrm rot="16200000">
              <a:off x="5885" y="4021"/>
              <a:ext cx="6" cy="14"/>
            </a:xfrm>
            <a:prstGeom prst="rect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" name="Freeform 498"/>
            <p:cNvSpPr>
              <a:spLocks noChangeAspect="1"/>
            </p:cNvSpPr>
            <p:nvPr/>
          </p:nvSpPr>
          <p:spPr bwMode="auto">
            <a:xfrm rot="16200000">
              <a:off x="2461" y="3935"/>
              <a:ext cx="16" cy="24"/>
            </a:xfrm>
            <a:custGeom>
              <a:avLst/>
              <a:gdLst>
                <a:gd name="T0" fmla="*/ 4 w 11"/>
                <a:gd name="T1" fmla="*/ 0 h 17"/>
                <a:gd name="T2" fmla="*/ 0 w 11"/>
                <a:gd name="T3" fmla="*/ 1 h 17"/>
                <a:gd name="T4" fmla="*/ 7 w 11"/>
                <a:gd name="T5" fmla="*/ 17 h 17"/>
                <a:gd name="T6" fmla="*/ 11 w 11"/>
                <a:gd name="T7" fmla="*/ 15 h 17"/>
                <a:gd name="T8" fmla="*/ 4 w 11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7">
                  <a:moveTo>
                    <a:pt x="4" y="0"/>
                  </a:moveTo>
                  <a:lnTo>
                    <a:pt x="0" y="1"/>
                  </a:lnTo>
                  <a:lnTo>
                    <a:pt x="7" y="17"/>
                  </a:lnTo>
                  <a:lnTo>
                    <a:pt x="11" y="15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" name="Freeform 499"/>
            <p:cNvSpPr>
              <a:spLocks noChangeAspect="1"/>
            </p:cNvSpPr>
            <p:nvPr/>
          </p:nvSpPr>
          <p:spPr bwMode="auto">
            <a:xfrm rot="16200000">
              <a:off x="3799" y="2151"/>
              <a:ext cx="762" cy="3402"/>
            </a:xfrm>
            <a:custGeom>
              <a:avLst/>
              <a:gdLst>
                <a:gd name="T0" fmla="*/ 7 w 507"/>
                <a:gd name="T1" fmla="*/ 117 h 2314"/>
                <a:gd name="T2" fmla="*/ 77 w 507"/>
                <a:gd name="T3" fmla="*/ 184 h 2314"/>
                <a:gd name="T4" fmla="*/ 169 w 507"/>
                <a:gd name="T5" fmla="*/ 235 h 2314"/>
                <a:gd name="T6" fmla="*/ 336 w 507"/>
                <a:gd name="T7" fmla="*/ 315 h 2314"/>
                <a:gd name="T8" fmla="*/ 399 w 507"/>
                <a:gd name="T9" fmla="*/ 381 h 2314"/>
                <a:gd name="T10" fmla="*/ 430 w 507"/>
                <a:gd name="T11" fmla="*/ 446 h 2314"/>
                <a:gd name="T12" fmla="*/ 451 w 507"/>
                <a:gd name="T13" fmla="*/ 526 h 2314"/>
                <a:gd name="T14" fmla="*/ 472 w 507"/>
                <a:gd name="T15" fmla="*/ 625 h 2314"/>
                <a:gd name="T16" fmla="*/ 496 w 507"/>
                <a:gd name="T17" fmla="*/ 706 h 2314"/>
                <a:gd name="T18" fmla="*/ 492 w 507"/>
                <a:gd name="T19" fmla="*/ 788 h 2314"/>
                <a:gd name="T20" fmla="*/ 469 w 507"/>
                <a:gd name="T21" fmla="*/ 871 h 2314"/>
                <a:gd name="T22" fmla="*/ 457 w 507"/>
                <a:gd name="T23" fmla="*/ 936 h 2314"/>
                <a:gd name="T24" fmla="*/ 465 w 507"/>
                <a:gd name="T25" fmla="*/ 1004 h 2314"/>
                <a:gd name="T26" fmla="*/ 498 w 507"/>
                <a:gd name="T27" fmla="*/ 1068 h 2314"/>
                <a:gd name="T28" fmla="*/ 479 w 507"/>
                <a:gd name="T29" fmla="*/ 1117 h 2314"/>
                <a:gd name="T30" fmla="*/ 478 w 507"/>
                <a:gd name="T31" fmla="*/ 1200 h 2314"/>
                <a:gd name="T32" fmla="*/ 478 w 507"/>
                <a:gd name="T33" fmla="*/ 1248 h 2314"/>
                <a:gd name="T34" fmla="*/ 483 w 507"/>
                <a:gd name="T35" fmla="*/ 1329 h 2314"/>
                <a:gd name="T36" fmla="*/ 473 w 507"/>
                <a:gd name="T37" fmla="*/ 1379 h 2314"/>
                <a:gd name="T38" fmla="*/ 459 w 507"/>
                <a:gd name="T39" fmla="*/ 1427 h 2314"/>
                <a:gd name="T40" fmla="*/ 455 w 507"/>
                <a:gd name="T41" fmla="*/ 1495 h 2314"/>
                <a:gd name="T42" fmla="*/ 455 w 507"/>
                <a:gd name="T43" fmla="*/ 1542 h 2314"/>
                <a:gd name="T44" fmla="*/ 333 w 507"/>
                <a:gd name="T45" fmla="*/ 1655 h 2314"/>
                <a:gd name="T46" fmla="*/ 244 w 507"/>
                <a:gd name="T47" fmla="*/ 1738 h 2314"/>
                <a:gd name="T48" fmla="*/ 196 w 507"/>
                <a:gd name="T49" fmla="*/ 1822 h 2314"/>
                <a:gd name="T50" fmla="*/ 183 w 507"/>
                <a:gd name="T51" fmla="*/ 1903 h 2314"/>
                <a:gd name="T52" fmla="*/ 150 w 507"/>
                <a:gd name="T53" fmla="*/ 1984 h 2314"/>
                <a:gd name="T54" fmla="*/ 130 w 507"/>
                <a:gd name="T55" fmla="*/ 2051 h 2314"/>
                <a:gd name="T56" fmla="*/ 113 w 507"/>
                <a:gd name="T57" fmla="*/ 2150 h 2314"/>
                <a:gd name="T58" fmla="*/ 88 w 507"/>
                <a:gd name="T59" fmla="*/ 2297 h 2314"/>
                <a:gd name="T60" fmla="*/ 106 w 507"/>
                <a:gd name="T61" fmla="*/ 2217 h 2314"/>
                <a:gd name="T62" fmla="*/ 123 w 507"/>
                <a:gd name="T63" fmla="*/ 2118 h 2314"/>
                <a:gd name="T64" fmla="*/ 152 w 507"/>
                <a:gd name="T65" fmla="*/ 2004 h 2314"/>
                <a:gd name="T66" fmla="*/ 178 w 507"/>
                <a:gd name="T67" fmla="*/ 1937 h 2314"/>
                <a:gd name="T68" fmla="*/ 192 w 507"/>
                <a:gd name="T69" fmla="*/ 1855 h 2314"/>
                <a:gd name="T70" fmla="*/ 222 w 507"/>
                <a:gd name="T71" fmla="*/ 1775 h 2314"/>
                <a:gd name="T72" fmla="*/ 277 w 507"/>
                <a:gd name="T73" fmla="*/ 1706 h 2314"/>
                <a:gd name="T74" fmla="*/ 435 w 507"/>
                <a:gd name="T75" fmla="*/ 1578 h 2314"/>
                <a:gd name="T76" fmla="*/ 457 w 507"/>
                <a:gd name="T77" fmla="*/ 1476 h 2314"/>
                <a:gd name="T78" fmla="*/ 464 w 507"/>
                <a:gd name="T79" fmla="*/ 1411 h 2314"/>
                <a:gd name="T80" fmla="*/ 485 w 507"/>
                <a:gd name="T81" fmla="*/ 1363 h 2314"/>
                <a:gd name="T82" fmla="*/ 491 w 507"/>
                <a:gd name="T83" fmla="*/ 1313 h 2314"/>
                <a:gd name="T84" fmla="*/ 487 w 507"/>
                <a:gd name="T85" fmla="*/ 1231 h 2314"/>
                <a:gd name="T86" fmla="*/ 489 w 507"/>
                <a:gd name="T87" fmla="*/ 1134 h 2314"/>
                <a:gd name="T88" fmla="*/ 498 w 507"/>
                <a:gd name="T89" fmla="*/ 1085 h 2314"/>
                <a:gd name="T90" fmla="*/ 482 w 507"/>
                <a:gd name="T91" fmla="*/ 1034 h 2314"/>
                <a:gd name="T92" fmla="*/ 457 w 507"/>
                <a:gd name="T93" fmla="*/ 969 h 2314"/>
                <a:gd name="T94" fmla="*/ 472 w 507"/>
                <a:gd name="T95" fmla="*/ 921 h 2314"/>
                <a:gd name="T96" fmla="*/ 477 w 507"/>
                <a:gd name="T97" fmla="*/ 854 h 2314"/>
                <a:gd name="T98" fmla="*/ 507 w 507"/>
                <a:gd name="T99" fmla="*/ 757 h 2314"/>
                <a:gd name="T100" fmla="*/ 486 w 507"/>
                <a:gd name="T101" fmla="*/ 657 h 2314"/>
                <a:gd name="T102" fmla="*/ 476 w 507"/>
                <a:gd name="T103" fmla="*/ 608 h 2314"/>
                <a:gd name="T104" fmla="*/ 457 w 507"/>
                <a:gd name="T105" fmla="*/ 525 h 2314"/>
                <a:gd name="T106" fmla="*/ 437 w 507"/>
                <a:gd name="T107" fmla="*/ 443 h 2314"/>
                <a:gd name="T108" fmla="*/ 406 w 507"/>
                <a:gd name="T109" fmla="*/ 379 h 2314"/>
                <a:gd name="T110" fmla="*/ 307 w 507"/>
                <a:gd name="T111" fmla="*/ 293 h 2314"/>
                <a:gd name="T112" fmla="*/ 79 w 507"/>
                <a:gd name="T113" fmla="*/ 179 h 2314"/>
                <a:gd name="T114" fmla="*/ 21 w 507"/>
                <a:gd name="T115" fmla="*/ 131 h 2314"/>
                <a:gd name="T116" fmla="*/ 8 w 507"/>
                <a:gd name="T117" fmla="*/ 49 h 2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7" h="2314">
                  <a:moveTo>
                    <a:pt x="9" y="0"/>
                  </a:moveTo>
                  <a:lnTo>
                    <a:pt x="3" y="0"/>
                  </a:lnTo>
                  <a:lnTo>
                    <a:pt x="1" y="17"/>
                  </a:lnTo>
                  <a:lnTo>
                    <a:pt x="1" y="49"/>
                  </a:lnTo>
                  <a:lnTo>
                    <a:pt x="0" y="66"/>
                  </a:lnTo>
                  <a:lnTo>
                    <a:pt x="1" y="83"/>
                  </a:lnTo>
                  <a:lnTo>
                    <a:pt x="3" y="99"/>
                  </a:lnTo>
                  <a:lnTo>
                    <a:pt x="3" y="100"/>
                  </a:lnTo>
                  <a:lnTo>
                    <a:pt x="7" y="117"/>
                  </a:lnTo>
                  <a:lnTo>
                    <a:pt x="5" y="116"/>
                  </a:lnTo>
                  <a:lnTo>
                    <a:pt x="7" y="117"/>
                  </a:lnTo>
                  <a:lnTo>
                    <a:pt x="16" y="134"/>
                  </a:lnTo>
                  <a:lnTo>
                    <a:pt x="17" y="135"/>
                  </a:lnTo>
                  <a:lnTo>
                    <a:pt x="16" y="135"/>
                  </a:lnTo>
                  <a:lnTo>
                    <a:pt x="29" y="151"/>
                  </a:lnTo>
                  <a:lnTo>
                    <a:pt x="30" y="151"/>
                  </a:lnTo>
                  <a:lnTo>
                    <a:pt x="51" y="167"/>
                  </a:lnTo>
                  <a:lnTo>
                    <a:pt x="77" y="184"/>
                  </a:lnTo>
                  <a:lnTo>
                    <a:pt x="78" y="186"/>
                  </a:lnTo>
                  <a:lnTo>
                    <a:pt x="77" y="186"/>
                  </a:lnTo>
                  <a:lnTo>
                    <a:pt x="108" y="201"/>
                  </a:lnTo>
                  <a:lnTo>
                    <a:pt x="109" y="197"/>
                  </a:lnTo>
                  <a:lnTo>
                    <a:pt x="108" y="200"/>
                  </a:lnTo>
                  <a:lnTo>
                    <a:pt x="139" y="217"/>
                  </a:lnTo>
                  <a:lnTo>
                    <a:pt x="169" y="233"/>
                  </a:lnTo>
                  <a:lnTo>
                    <a:pt x="175" y="237"/>
                  </a:lnTo>
                  <a:lnTo>
                    <a:pt x="169" y="235"/>
                  </a:lnTo>
                  <a:lnTo>
                    <a:pt x="202" y="250"/>
                  </a:lnTo>
                  <a:lnTo>
                    <a:pt x="236" y="267"/>
                  </a:lnTo>
                  <a:lnTo>
                    <a:pt x="271" y="284"/>
                  </a:lnTo>
                  <a:lnTo>
                    <a:pt x="305" y="300"/>
                  </a:lnTo>
                  <a:lnTo>
                    <a:pt x="306" y="296"/>
                  </a:lnTo>
                  <a:lnTo>
                    <a:pt x="305" y="298"/>
                  </a:lnTo>
                  <a:lnTo>
                    <a:pt x="336" y="315"/>
                  </a:lnTo>
                  <a:lnTo>
                    <a:pt x="337" y="312"/>
                  </a:lnTo>
                  <a:lnTo>
                    <a:pt x="336" y="315"/>
                  </a:lnTo>
                  <a:lnTo>
                    <a:pt x="363" y="332"/>
                  </a:lnTo>
                  <a:lnTo>
                    <a:pt x="384" y="347"/>
                  </a:lnTo>
                  <a:lnTo>
                    <a:pt x="385" y="345"/>
                  </a:lnTo>
                  <a:lnTo>
                    <a:pt x="382" y="347"/>
                  </a:lnTo>
                  <a:lnTo>
                    <a:pt x="397" y="364"/>
                  </a:lnTo>
                  <a:lnTo>
                    <a:pt x="399" y="362"/>
                  </a:lnTo>
                  <a:lnTo>
                    <a:pt x="397" y="363"/>
                  </a:lnTo>
                  <a:lnTo>
                    <a:pt x="399" y="380"/>
                  </a:lnTo>
                  <a:lnTo>
                    <a:pt x="399" y="381"/>
                  </a:lnTo>
                  <a:lnTo>
                    <a:pt x="412" y="397"/>
                  </a:lnTo>
                  <a:lnTo>
                    <a:pt x="415" y="394"/>
                  </a:lnTo>
                  <a:lnTo>
                    <a:pt x="412" y="395"/>
                  </a:lnTo>
                  <a:lnTo>
                    <a:pt x="419" y="412"/>
                  </a:lnTo>
                  <a:lnTo>
                    <a:pt x="426" y="429"/>
                  </a:lnTo>
                  <a:lnTo>
                    <a:pt x="429" y="428"/>
                  </a:lnTo>
                  <a:lnTo>
                    <a:pt x="426" y="429"/>
                  </a:lnTo>
                  <a:lnTo>
                    <a:pt x="430" y="445"/>
                  </a:lnTo>
                  <a:lnTo>
                    <a:pt x="430" y="446"/>
                  </a:lnTo>
                  <a:lnTo>
                    <a:pt x="430" y="445"/>
                  </a:lnTo>
                  <a:lnTo>
                    <a:pt x="446" y="478"/>
                  </a:lnTo>
                  <a:lnTo>
                    <a:pt x="448" y="477"/>
                  </a:lnTo>
                  <a:lnTo>
                    <a:pt x="446" y="477"/>
                  </a:lnTo>
                  <a:lnTo>
                    <a:pt x="445" y="493"/>
                  </a:lnTo>
                  <a:lnTo>
                    <a:pt x="445" y="511"/>
                  </a:lnTo>
                  <a:lnTo>
                    <a:pt x="451" y="528"/>
                  </a:lnTo>
                  <a:lnTo>
                    <a:pt x="454" y="526"/>
                  </a:lnTo>
                  <a:lnTo>
                    <a:pt x="451" y="526"/>
                  </a:lnTo>
                  <a:lnTo>
                    <a:pt x="452" y="542"/>
                  </a:lnTo>
                  <a:lnTo>
                    <a:pt x="452" y="543"/>
                  </a:lnTo>
                  <a:lnTo>
                    <a:pt x="455" y="560"/>
                  </a:lnTo>
                  <a:lnTo>
                    <a:pt x="459" y="577"/>
                  </a:lnTo>
                  <a:lnTo>
                    <a:pt x="464" y="592"/>
                  </a:lnTo>
                  <a:lnTo>
                    <a:pt x="469" y="609"/>
                  </a:lnTo>
                  <a:lnTo>
                    <a:pt x="472" y="626"/>
                  </a:lnTo>
                  <a:lnTo>
                    <a:pt x="474" y="625"/>
                  </a:lnTo>
                  <a:lnTo>
                    <a:pt x="472" y="625"/>
                  </a:lnTo>
                  <a:lnTo>
                    <a:pt x="473" y="640"/>
                  </a:lnTo>
                  <a:lnTo>
                    <a:pt x="473" y="642"/>
                  </a:lnTo>
                  <a:lnTo>
                    <a:pt x="479" y="658"/>
                  </a:lnTo>
                  <a:lnTo>
                    <a:pt x="482" y="657"/>
                  </a:lnTo>
                  <a:lnTo>
                    <a:pt x="479" y="658"/>
                  </a:lnTo>
                  <a:lnTo>
                    <a:pt x="483" y="675"/>
                  </a:lnTo>
                  <a:lnTo>
                    <a:pt x="489" y="691"/>
                  </a:lnTo>
                  <a:lnTo>
                    <a:pt x="494" y="708"/>
                  </a:lnTo>
                  <a:lnTo>
                    <a:pt x="496" y="706"/>
                  </a:lnTo>
                  <a:lnTo>
                    <a:pt x="494" y="706"/>
                  </a:lnTo>
                  <a:lnTo>
                    <a:pt x="494" y="723"/>
                  </a:lnTo>
                  <a:lnTo>
                    <a:pt x="495" y="739"/>
                  </a:lnTo>
                  <a:lnTo>
                    <a:pt x="495" y="740"/>
                  </a:lnTo>
                  <a:lnTo>
                    <a:pt x="500" y="757"/>
                  </a:lnTo>
                  <a:lnTo>
                    <a:pt x="503" y="756"/>
                  </a:lnTo>
                  <a:lnTo>
                    <a:pt x="500" y="756"/>
                  </a:lnTo>
                  <a:lnTo>
                    <a:pt x="498" y="772"/>
                  </a:lnTo>
                  <a:lnTo>
                    <a:pt x="492" y="788"/>
                  </a:lnTo>
                  <a:lnTo>
                    <a:pt x="487" y="805"/>
                  </a:lnTo>
                  <a:lnTo>
                    <a:pt x="483" y="822"/>
                  </a:lnTo>
                  <a:lnTo>
                    <a:pt x="481" y="837"/>
                  </a:lnTo>
                  <a:lnTo>
                    <a:pt x="483" y="837"/>
                  </a:lnTo>
                  <a:lnTo>
                    <a:pt x="481" y="836"/>
                  </a:lnTo>
                  <a:lnTo>
                    <a:pt x="474" y="853"/>
                  </a:lnTo>
                  <a:lnTo>
                    <a:pt x="474" y="850"/>
                  </a:lnTo>
                  <a:lnTo>
                    <a:pt x="474" y="854"/>
                  </a:lnTo>
                  <a:lnTo>
                    <a:pt x="469" y="871"/>
                  </a:lnTo>
                  <a:lnTo>
                    <a:pt x="469" y="886"/>
                  </a:lnTo>
                  <a:lnTo>
                    <a:pt x="468" y="903"/>
                  </a:lnTo>
                  <a:lnTo>
                    <a:pt x="470" y="903"/>
                  </a:lnTo>
                  <a:lnTo>
                    <a:pt x="468" y="903"/>
                  </a:lnTo>
                  <a:lnTo>
                    <a:pt x="465" y="920"/>
                  </a:lnTo>
                  <a:lnTo>
                    <a:pt x="468" y="920"/>
                  </a:lnTo>
                  <a:lnTo>
                    <a:pt x="465" y="919"/>
                  </a:lnTo>
                  <a:lnTo>
                    <a:pt x="457" y="934"/>
                  </a:lnTo>
                  <a:lnTo>
                    <a:pt x="457" y="936"/>
                  </a:lnTo>
                  <a:lnTo>
                    <a:pt x="459" y="952"/>
                  </a:lnTo>
                  <a:lnTo>
                    <a:pt x="461" y="952"/>
                  </a:lnTo>
                  <a:lnTo>
                    <a:pt x="459" y="952"/>
                  </a:lnTo>
                  <a:lnTo>
                    <a:pt x="455" y="969"/>
                  </a:lnTo>
                  <a:lnTo>
                    <a:pt x="454" y="969"/>
                  </a:lnTo>
                  <a:lnTo>
                    <a:pt x="455" y="971"/>
                  </a:lnTo>
                  <a:lnTo>
                    <a:pt x="460" y="986"/>
                  </a:lnTo>
                  <a:lnTo>
                    <a:pt x="465" y="1003"/>
                  </a:lnTo>
                  <a:lnTo>
                    <a:pt x="465" y="1004"/>
                  </a:lnTo>
                  <a:lnTo>
                    <a:pt x="477" y="1021"/>
                  </a:lnTo>
                  <a:lnTo>
                    <a:pt x="479" y="1019"/>
                  </a:lnTo>
                  <a:lnTo>
                    <a:pt x="477" y="1020"/>
                  </a:lnTo>
                  <a:lnTo>
                    <a:pt x="479" y="1035"/>
                  </a:lnTo>
                  <a:lnTo>
                    <a:pt x="486" y="1052"/>
                  </a:lnTo>
                  <a:lnTo>
                    <a:pt x="483" y="1048"/>
                  </a:lnTo>
                  <a:lnTo>
                    <a:pt x="486" y="1052"/>
                  </a:lnTo>
                  <a:lnTo>
                    <a:pt x="495" y="1069"/>
                  </a:lnTo>
                  <a:lnTo>
                    <a:pt x="498" y="1068"/>
                  </a:lnTo>
                  <a:lnTo>
                    <a:pt x="495" y="1068"/>
                  </a:lnTo>
                  <a:lnTo>
                    <a:pt x="492" y="1083"/>
                  </a:lnTo>
                  <a:lnTo>
                    <a:pt x="495" y="1083"/>
                  </a:lnTo>
                  <a:lnTo>
                    <a:pt x="492" y="1082"/>
                  </a:lnTo>
                  <a:lnTo>
                    <a:pt x="486" y="1099"/>
                  </a:lnTo>
                  <a:lnTo>
                    <a:pt x="486" y="1096"/>
                  </a:lnTo>
                  <a:lnTo>
                    <a:pt x="486" y="1100"/>
                  </a:lnTo>
                  <a:lnTo>
                    <a:pt x="481" y="1117"/>
                  </a:lnTo>
                  <a:lnTo>
                    <a:pt x="479" y="1117"/>
                  </a:lnTo>
                  <a:lnTo>
                    <a:pt x="481" y="1117"/>
                  </a:lnTo>
                  <a:lnTo>
                    <a:pt x="482" y="1133"/>
                  </a:lnTo>
                  <a:lnTo>
                    <a:pt x="485" y="1133"/>
                  </a:lnTo>
                  <a:lnTo>
                    <a:pt x="482" y="1133"/>
                  </a:lnTo>
                  <a:lnTo>
                    <a:pt x="477" y="1149"/>
                  </a:lnTo>
                  <a:lnTo>
                    <a:pt x="473" y="1165"/>
                  </a:lnTo>
                  <a:lnTo>
                    <a:pt x="472" y="1165"/>
                  </a:lnTo>
                  <a:lnTo>
                    <a:pt x="473" y="1166"/>
                  </a:lnTo>
                  <a:lnTo>
                    <a:pt x="478" y="1200"/>
                  </a:lnTo>
                  <a:lnTo>
                    <a:pt x="481" y="1199"/>
                  </a:lnTo>
                  <a:lnTo>
                    <a:pt x="478" y="1199"/>
                  </a:lnTo>
                  <a:lnTo>
                    <a:pt x="479" y="1214"/>
                  </a:lnTo>
                  <a:lnTo>
                    <a:pt x="481" y="1231"/>
                  </a:lnTo>
                  <a:lnTo>
                    <a:pt x="483" y="1231"/>
                  </a:lnTo>
                  <a:lnTo>
                    <a:pt x="481" y="1231"/>
                  </a:lnTo>
                  <a:lnTo>
                    <a:pt x="478" y="1248"/>
                  </a:lnTo>
                  <a:lnTo>
                    <a:pt x="478" y="1247"/>
                  </a:lnTo>
                  <a:lnTo>
                    <a:pt x="478" y="1248"/>
                  </a:lnTo>
                  <a:lnTo>
                    <a:pt x="477" y="1263"/>
                  </a:lnTo>
                  <a:lnTo>
                    <a:pt x="477" y="1265"/>
                  </a:lnTo>
                  <a:lnTo>
                    <a:pt x="485" y="1298"/>
                  </a:lnTo>
                  <a:lnTo>
                    <a:pt x="487" y="1297"/>
                  </a:lnTo>
                  <a:lnTo>
                    <a:pt x="485" y="1297"/>
                  </a:lnTo>
                  <a:lnTo>
                    <a:pt x="485" y="1313"/>
                  </a:lnTo>
                  <a:lnTo>
                    <a:pt x="483" y="1329"/>
                  </a:lnTo>
                  <a:lnTo>
                    <a:pt x="486" y="1329"/>
                  </a:lnTo>
                  <a:lnTo>
                    <a:pt x="483" y="1329"/>
                  </a:lnTo>
                  <a:lnTo>
                    <a:pt x="479" y="1346"/>
                  </a:lnTo>
                  <a:lnTo>
                    <a:pt x="479" y="1345"/>
                  </a:lnTo>
                  <a:lnTo>
                    <a:pt x="479" y="1346"/>
                  </a:lnTo>
                  <a:lnTo>
                    <a:pt x="478" y="1362"/>
                  </a:lnTo>
                  <a:lnTo>
                    <a:pt x="481" y="1362"/>
                  </a:lnTo>
                  <a:lnTo>
                    <a:pt x="478" y="1362"/>
                  </a:lnTo>
                  <a:lnTo>
                    <a:pt x="473" y="1379"/>
                  </a:lnTo>
                  <a:lnTo>
                    <a:pt x="473" y="1377"/>
                  </a:lnTo>
                  <a:lnTo>
                    <a:pt x="473" y="1379"/>
                  </a:lnTo>
                  <a:lnTo>
                    <a:pt x="472" y="1396"/>
                  </a:lnTo>
                  <a:lnTo>
                    <a:pt x="474" y="1396"/>
                  </a:lnTo>
                  <a:lnTo>
                    <a:pt x="472" y="1394"/>
                  </a:lnTo>
                  <a:lnTo>
                    <a:pt x="457" y="1410"/>
                  </a:lnTo>
                  <a:lnTo>
                    <a:pt x="456" y="1410"/>
                  </a:lnTo>
                  <a:lnTo>
                    <a:pt x="457" y="1411"/>
                  </a:lnTo>
                  <a:lnTo>
                    <a:pt x="459" y="1428"/>
                  </a:lnTo>
                  <a:lnTo>
                    <a:pt x="461" y="1428"/>
                  </a:lnTo>
                  <a:lnTo>
                    <a:pt x="459" y="1427"/>
                  </a:lnTo>
                  <a:lnTo>
                    <a:pt x="452" y="1443"/>
                  </a:lnTo>
                  <a:lnTo>
                    <a:pt x="455" y="1445"/>
                  </a:lnTo>
                  <a:lnTo>
                    <a:pt x="452" y="1443"/>
                  </a:lnTo>
                  <a:lnTo>
                    <a:pt x="443" y="1462"/>
                  </a:lnTo>
                  <a:lnTo>
                    <a:pt x="445" y="1462"/>
                  </a:lnTo>
                  <a:lnTo>
                    <a:pt x="452" y="1478"/>
                  </a:lnTo>
                  <a:lnTo>
                    <a:pt x="455" y="1477"/>
                  </a:lnTo>
                  <a:lnTo>
                    <a:pt x="452" y="1478"/>
                  </a:lnTo>
                  <a:lnTo>
                    <a:pt x="455" y="1495"/>
                  </a:lnTo>
                  <a:lnTo>
                    <a:pt x="459" y="1511"/>
                  </a:lnTo>
                  <a:lnTo>
                    <a:pt x="461" y="1510"/>
                  </a:lnTo>
                  <a:lnTo>
                    <a:pt x="459" y="1510"/>
                  </a:lnTo>
                  <a:lnTo>
                    <a:pt x="459" y="1526"/>
                  </a:lnTo>
                  <a:lnTo>
                    <a:pt x="461" y="1526"/>
                  </a:lnTo>
                  <a:lnTo>
                    <a:pt x="459" y="1526"/>
                  </a:lnTo>
                  <a:lnTo>
                    <a:pt x="455" y="1543"/>
                  </a:lnTo>
                  <a:lnTo>
                    <a:pt x="457" y="1543"/>
                  </a:lnTo>
                  <a:lnTo>
                    <a:pt x="455" y="1542"/>
                  </a:lnTo>
                  <a:lnTo>
                    <a:pt x="446" y="1558"/>
                  </a:lnTo>
                  <a:lnTo>
                    <a:pt x="430" y="1574"/>
                  </a:lnTo>
                  <a:lnTo>
                    <a:pt x="433" y="1576"/>
                  </a:lnTo>
                  <a:lnTo>
                    <a:pt x="432" y="1573"/>
                  </a:lnTo>
                  <a:lnTo>
                    <a:pt x="406" y="1590"/>
                  </a:lnTo>
                  <a:lnTo>
                    <a:pt x="389" y="1605"/>
                  </a:lnTo>
                  <a:lnTo>
                    <a:pt x="371" y="1622"/>
                  </a:lnTo>
                  <a:lnTo>
                    <a:pt x="351" y="1639"/>
                  </a:lnTo>
                  <a:lnTo>
                    <a:pt x="333" y="1655"/>
                  </a:lnTo>
                  <a:lnTo>
                    <a:pt x="316" y="1672"/>
                  </a:lnTo>
                  <a:lnTo>
                    <a:pt x="296" y="1688"/>
                  </a:lnTo>
                  <a:lnTo>
                    <a:pt x="276" y="1704"/>
                  </a:lnTo>
                  <a:lnTo>
                    <a:pt x="275" y="1704"/>
                  </a:lnTo>
                  <a:lnTo>
                    <a:pt x="275" y="1705"/>
                  </a:lnTo>
                  <a:lnTo>
                    <a:pt x="259" y="1722"/>
                  </a:lnTo>
                  <a:lnTo>
                    <a:pt x="262" y="1723"/>
                  </a:lnTo>
                  <a:lnTo>
                    <a:pt x="261" y="1721"/>
                  </a:lnTo>
                  <a:lnTo>
                    <a:pt x="244" y="1738"/>
                  </a:lnTo>
                  <a:lnTo>
                    <a:pt x="227" y="1753"/>
                  </a:lnTo>
                  <a:lnTo>
                    <a:pt x="226" y="1754"/>
                  </a:lnTo>
                  <a:lnTo>
                    <a:pt x="217" y="1771"/>
                  </a:lnTo>
                  <a:lnTo>
                    <a:pt x="219" y="1773"/>
                  </a:lnTo>
                  <a:lnTo>
                    <a:pt x="217" y="1771"/>
                  </a:lnTo>
                  <a:lnTo>
                    <a:pt x="206" y="1788"/>
                  </a:lnTo>
                  <a:lnTo>
                    <a:pt x="206" y="1789"/>
                  </a:lnTo>
                  <a:lnTo>
                    <a:pt x="201" y="1805"/>
                  </a:lnTo>
                  <a:lnTo>
                    <a:pt x="196" y="1822"/>
                  </a:lnTo>
                  <a:lnTo>
                    <a:pt x="192" y="1839"/>
                  </a:lnTo>
                  <a:lnTo>
                    <a:pt x="195" y="1839"/>
                  </a:lnTo>
                  <a:lnTo>
                    <a:pt x="192" y="1837"/>
                  </a:lnTo>
                  <a:lnTo>
                    <a:pt x="185" y="1853"/>
                  </a:lnTo>
                  <a:lnTo>
                    <a:pt x="185" y="1852"/>
                  </a:lnTo>
                  <a:lnTo>
                    <a:pt x="185" y="1854"/>
                  </a:lnTo>
                  <a:lnTo>
                    <a:pt x="180" y="1871"/>
                  </a:lnTo>
                  <a:lnTo>
                    <a:pt x="180" y="1903"/>
                  </a:lnTo>
                  <a:lnTo>
                    <a:pt x="183" y="1903"/>
                  </a:lnTo>
                  <a:lnTo>
                    <a:pt x="180" y="1903"/>
                  </a:lnTo>
                  <a:lnTo>
                    <a:pt x="175" y="1920"/>
                  </a:lnTo>
                  <a:lnTo>
                    <a:pt x="171" y="1937"/>
                  </a:lnTo>
                  <a:lnTo>
                    <a:pt x="174" y="1937"/>
                  </a:lnTo>
                  <a:lnTo>
                    <a:pt x="171" y="1936"/>
                  </a:lnTo>
                  <a:lnTo>
                    <a:pt x="161" y="1957"/>
                  </a:lnTo>
                  <a:lnTo>
                    <a:pt x="163" y="1951"/>
                  </a:lnTo>
                  <a:lnTo>
                    <a:pt x="150" y="1985"/>
                  </a:lnTo>
                  <a:lnTo>
                    <a:pt x="150" y="1984"/>
                  </a:lnTo>
                  <a:lnTo>
                    <a:pt x="150" y="1986"/>
                  </a:lnTo>
                  <a:lnTo>
                    <a:pt x="147" y="2002"/>
                  </a:lnTo>
                  <a:lnTo>
                    <a:pt x="149" y="2002"/>
                  </a:lnTo>
                  <a:lnTo>
                    <a:pt x="147" y="2001"/>
                  </a:lnTo>
                  <a:lnTo>
                    <a:pt x="139" y="2017"/>
                  </a:lnTo>
                  <a:lnTo>
                    <a:pt x="139" y="2016"/>
                  </a:lnTo>
                  <a:lnTo>
                    <a:pt x="139" y="2019"/>
                  </a:lnTo>
                  <a:lnTo>
                    <a:pt x="134" y="2036"/>
                  </a:lnTo>
                  <a:lnTo>
                    <a:pt x="130" y="2051"/>
                  </a:lnTo>
                  <a:lnTo>
                    <a:pt x="122" y="2085"/>
                  </a:lnTo>
                  <a:lnTo>
                    <a:pt x="119" y="2100"/>
                  </a:lnTo>
                  <a:lnTo>
                    <a:pt x="117" y="2117"/>
                  </a:lnTo>
                  <a:lnTo>
                    <a:pt x="117" y="2116"/>
                  </a:lnTo>
                  <a:lnTo>
                    <a:pt x="117" y="2117"/>
                  </a:lnTo>
                  <a:lnTo>
                    <a:pt x="115" y="2134"/>
                  </a:lnTo>
                  <a:lnTo>
                    <a:pt x="118" y="2134"/>
                  </a:lnTo>
                  <a:lnTo>
                    <a:pt x="115" y="2134"/>
                  </a:lnTo>
                  <a:lnTo>
                    <a:pt x="113" y="2150"/>
                  </a:lnTo>
                  <a:lnTo>
                    <a:pt x="108" y="2183"/>
                  </a:lnTo>
                  <a:lnTo>
                    <a:pt x="104" y="2199"/>
                  </a:lnTo>
                  <a:lnTo>
                    <a:pt x="100" y="2216"/>
                  </a:lnTo>
                  <a:lnTo>
                    <a:pt x="97" y="2232"/>
                  </a:lnTo>
                  <a:lnTo>
                    <a:pt x="95" y="2248"/>
                  </a:lnTo>
                  <a:lnTo>
                    <a:pt x="90" y="2282"/>
                  </a:lnTo>
                  <a:lnTo>
                    <a:pt x="90" y="2280"/>
                  </a:lnTo>
                  <a:lnTo>
                    <a:pt x="90" y="2282"/>
                  </a:lnTo>
                  <a:lnTo>
                    <a:pt x="88" y="2297"/>
                  </a:lnTo>
                  <a:lnTo>
                    <a:pt x="87" y="2314"/>
                  </a:lnTo>
                  <a:lnTo>
                    <a:pt x="93" y="2314"/>
                  </a:lnTo>
                  <a:lnTo>
                    <a:pt x="95" y="2297"/>
                  </a:lnTo>
                  <a:lnTo>
                    <a:pt x="96" y="2282"/>
                  </a:lnTo>
                  <a:lnTo>
                    <a:pt x="92" y="2282"/>
                  </a:lnTo>
                  <a:lnTo>
                    <a:pt x="96" y="2283"/>
                  </a:lnTo>
                  <a:lnTo>
                    <a:pt x="101" y="2249"/>
                  </a:lnTo>
                  <a:lnTo>
                    <a:pt x="104" y="2234"/>
                  </a:lnTo>
                  <a:lnTo>
                    <a:pt x="106" y="2217"/>
                  </a:lnTo>
                  <a:lnTo>
                    <a:pt x="110" y="2200"/>
                  </a:lnTo>
                  <a:lnTo>
                    <a:pt x="114" y="2185"/>
                  </a:lnTo>
                  <a:lnTo>
                    <a:pt x="119" y="2151"/>
                  </a:lnTo>
                  <a:lnTo>
                    <a:pt x="122" y="2135"/>
                  </a:lnTo>
                  <a:lnTo>
                    <a:pt x="121" y="2135"/>
                  </a:lnTo>
                  <a:lnTo>
                    <a:pt x="122" y="2134"/>
                  </a:lnTo>
                  <a:lnTo>
                    <a:pt x="123" y="2117"/>
                  </a:lnTo>
                  <a:lnTo>
                    <a:pt x="119" y="2117"/>
                  </a:lnTo>
                  <a:lnTo>
                    <a:pt x="123" y="2118"/>
                  </a:lnTo>
                  <a:lnTo>
                    <a:pt x="126" y="2102"/>
                  </a:lnTo>
                  <a:lnTo>
                    <a:pt x="128" y="2086"/>
                  </a:lnTo>
                  <a:lnTo>
                    <a:pt x="136" y="2052"/>
                  </a:lnTo>
                  <a:lnTo>
                    <a:pt x="140" y="2037"/>
                  </a:lnTo>
                  <a:lnTo>
                    <a:pt x="145" y="2020"/>
                  </a:lnTo>
                  <a:lnTo>
                    <a:pt x="141" y="2019"/>
                  </a:lnTo>
                  <a:lnTo>
                    <a:pt x="145" y="2020"/>
                  </a:lnTo>
                  <a:lnTo>
                    <a:pt x="153" y="2003"/>
                  </a:lnTo>
                  <a:lnTo>
                    <a:pt x="152" y="2004"/>
                  </a:lnTo>
                  <a:lnTo>
                    <a:pt x="153" y="2003"/>
                  </a:lnTo>
                  <a:lnTo>
                    <a:pt x="157" y="1988"/>
                  </a:lnTo>
                  <a:lnTo>
                    <a:pt x="153" y="1986"/>
                  </a:lnTo>
                  <a:lnTo>
                    <a:pt x="157" y="1988"/>
                  </a:lnTo>
                  <a:lnTo>
                    <a:pt x="170" y="1954"/>
                  </a:lnTo>
                  <a:lnTo>
                    <a:pt x="166" y="1953"/>
                  </a:lnTo>
                  <a:lnTo>
                    <a:pt x="169" y="1954"/>
                  </a:lnTo>
                  <a:lnTo>
                    <a:pt x="176" y="1938"/>
                  </a:lnTo>
                  <a:lnTo>
                    <a:pt x="178" y="1937"/>
                  </a:lnTo>
                  <a:lnTo>
                    <a:pt x="178" y="1938"/>
                  </a:lnTo>
                  <a:lnTo>
                    <a:pt x="182" y="1922"/>
                  </a:lnTo>
                  <a:lnTo>
                    <a:pt x="187" y="1905"/>
                  </a:lnTo>
                  <a:lnTo>
                    <a:pt x="187" y="1871"/>
                  </a:lnTo>
                  <a:lnTo>
                    <a:pt x="183" y="1871"/>
                  </a:lnTo>
                  <a:lnTo>
                    <a:pt x="187" y="1872"/>
                  </a:lnTo>
                  <a:lnTo>
                    <a:pt x="192" y="1855"/>
                  </a:lnTo>
                  <a:lnTo>
                    <a:pt x="188" y="1854"/>
                  </a:lnTo>
                  <a:lnTo>
                    <a:pt x="192" y="1855"/>
                  </a:lnTo>
                  <a:lnTo>
                    <a:pt x="198" y="1840"/>
                  </a:lnTo>
                  <a:lnTo>
                    <a:pt x="197" y="1841"/>
                  </a:lnTo>
                  <a:lnTo>
                    <a:pt x="198" y="1840"/>
                  </a:lnTo>
                  <a:lnTo>
                    <a:pt x="202" y="1823"/>
                  </a:lnTo>
                  <a:lnTo>
                    <a:pt x="207" y="1806"/>
                  </a:lnTo>
                  <a:lnTo>
                    <a:pt x="213" y="1791"/>
                  </a:lnTo>
                  <a:lnTo>
                    <a:pt x="209" y="1789"/>
                  </a:lnTo>
                  <a:lnTo>
                    <a:pt x="211" y="1792"/>
                  </a:lnTo>
                  <a:lnTo>
                    <a:pt x="222" y="1775"/>
                  </a:lnTo>
                  <a:lnTo>
                    <a:pt x="219" y="1779"/>
                  </a:lnTo>
                  <a:lnTo>
                    <a:pt x="222" y="1774"/>
                  </a:lnTo>
                  <a:lnTo>
                    <a:pt x="231" y="1757"/>
                  </a:lnTo>
                  <a:lnTo>
                    <a:pt x="228" y="1756"/>
                  </a:lnTo>
                  <a:lnTo>
                    <a:pt x="231" y="1758"/>
                  </a:lnTo>
                  <a:lnTo>
                    <a:pt x="248" y="1743"/>
                  </a:lnTo>
                  <a:lnTo>
                    <a:pt x="264" y="1726"/>
                  </a:lnTo>
                  <a:lnTo>
                    <a:pt x="280" y="1709"/>
                  </a:lnTo>
                  <a:lnTo>
                    <a:pt x="277" y="1706"/>
                  </a:lnTo>
                  <a:lnTo>
                    <a:pt x="280" y="1709"/>
                  </a:lnTo>
                  <a:lnTo>
                    <a:pt x="299" y="1694"/>
                  </a:lnTo>
                  <a:lnTo>
                    <a:pt x="320" y="1677"/>
                  </a:lnTo>
                  <a:lnTo>
                    <a:pt x="337" y="1660"/>
                  </a:lnTo>
                  <a:lnTo>
                    <a:pt x="355" y="1644"/>
                  </a:lnTo>
                  <a:lnTo>
                    <a:pt x="375" y="1627"/>
                  </a:lnTo>
                  <a:lnTo>
                    <a:pt x="393" y="1611"/>
                  </a:lnTo>
                  <a:lnTo>
                    <a:pt x="410" y="1595"/>
                  </a:lnTo>
                  <a:lnTo>
                    <a:pt x="435" y="1578"/>
                  </a:lnTo>
                  <a:lnTo>
                    <a:pt x="451" y="1561"/>
                  </a:lnTo>
                  <a:lnTo>
                    <a:pt x="460" y="1546"/>
                  </a:lnTo>
                  <a:lnTo>
                    <a:pt x="460" y="1545"/>
                  </a:lnTo>
                  <a:lnTo>
                    <a:pt x="461" y="1545"/>
                  </a:lnTo>
                  <a:lnTo>
                    <a:pt x="465" y="1528"/>
                  </a:lnTo>
                  <a:lnTo>
                    <a:pt x="465" y="1510"/>
                  </a:lnTo>
                  <a:lnTo>
                    <a:pt x="461" y="1494"/>
                  </a:lnTo>
                  <a:lnTo>
                    <a:pt x="459" y="1477"/>
                  </a:lnTo>
                  <a:lnTo>
                    <a:pt x="457" y="1476"/>
                  </a:lnTo>
                  <a:lnTo>
                    <a:pt x="459" y="1476"/>
                  </a:lnTo>
                  <a:lnTo>
                    <a:pt x="451" y="1459"/>
                  </a:lnTo>
                  <a:lnTo>
                    <a:pt x="447" y="1460"/>
                  </a:lnTo>
                  <a:lnTo>
                    <a:pt x="450" y="1462"/>
                  </a:lnTo>
                  <a:lnTo>
                    <a:pt x="460" y="1441"/>
                  </a:lnTo>
                  <a:lnTo>
                    <a:pt x="459" y="1446"/>
                  </a:lnTo>
                  <a:lnTo>
                    <a:pt x="465" y="1429"/>
                  </a:lnTo>
                  <a:lnTo>
                    <a:pt x="465" y="1428"/>
                  </a:lnTo>
                  <a:lnTo>
                    <a:pt x="464" y="1411"/>
                  </a:lnTo>
                  <a:lnTo>
                    <a:pt x="460" y="1411"/>
                  </a:lnTo>
                  <a:lnTo>
                    <a:pt x="463" y="1414"/>
                  </a:lnTo>
                  <a:lnTo>
                    <a:pt x="477" y="1398"/>
                  </a:lnTo>
                  <a:lnTo>
                    <a:pt x="477" y="1397"/>
                  </a:lnTo>
                  <a:lnTo>
                    <a:pt x="478" y="1396"/>
                  </a:lnTo>
                  <a:lnTo>
                    <a:pt x="479" y="1379"/>
                  </a:lnTo>
                  <a:lnTo>
                    <a:pt x="476" y="1379"/>
                  </a:lnTo>
                  <a:lnTo>
                    <a:pt x="479" y="1380"/>
                  </a:lnTo>
                  <a:lnTo>
                    <a:pt x="485" y="1363"/>
                  </a:lnTo>
                  <a:lnTo>
                    <a:pt x="483" y="1363"/>
                  </a:lnTo>
                  <a:lnTo>
                    <a:pt x="485" y="1362"/>
                  </a:lnTo>
                  <a:lnTo>
                    <a:pt x="486" y="1346"/>
                  </a:lnTo>
                  <a:lnTo>
                    <a:pt x="482" y="1346"/>
                  </a:lnTo>
                  <a:lnTo>
                    <a:pt x="486" y="1348"/>
                  </a:lnTo>
                  <a:lnTo>
                    <a:pt x="490" y="1331"/>
                  </a:lnTo>
                  <a:lnTo>
                    <a:pt x="489" y="1331"/>
                  </a:lnTo>
                  <a:lnTo>
                    <a:pt x="490" y="1329"/>
                  </a:lnTo>
                  <a:lnTo>
                    <a:pt x="491" y="1313"/>
                  </a:lnTo>
                  <a:lnTo>
                    <a:pt x="491" y="1297"/>
                  </a:lnTo>
                  <a:lnTo>
                    <a:pt x="483" y="1263"/>
                  </a:lnTo>
                  <a:lnTo>
                    <a:pt x="479" y="1263"/>
                  </a:lnTo>
                  <a:lnTo>
                    <a:pt x="483" y="1263"/>
                  </a:lnTo>
                  <a:lnTo>
                    <a:pt x="485" y="1248"/>
                  </a:lnTo>
                  <a:lnTo>
                    <a:pt x="481" y="1248"/>
                  </a:lnTo>
                  <a:lnTo>
                    <a:pt x="485" y="1249"/>
                  </a:lnTo>
                  <a:lnTo>
                    <a:pt x="487" y="1232"/>
                  </a:lnTo>
                  <a:lnTo>
                    <a:pt x="487" y="1231"/>
                  </a:lnTo>
                  <a:lnTo>
                    <a:pt x="486" y="1214"/>
                  </a:lnTo>
                  <a:lnTo>
                    <a:pt x="485" y="1199"/>
                  </a:lnTo>
                  <a:lnTo>
                    <a:pt x="483" y="1197"/>
                  </a:lnTo>
                  <a:lnTo>
                    <a:pt x="485" y="1199"/>
                  </a:lnTo>
                  <a:lnTo>
                    <a:pt x="479" y="1165"/>
                  </a:lnTo>
                  <a:lnTo>
                    <a:pt x="476" y="1165"/>
                  </a:lnTo>
                  <a:lnTo>
                    <a:pt x="479" y="1166"/>
                  </a:lnTo>
                  <a:lnTo>
                    <a:pt x="483" y="1151"/>
                  </a:lnTo>
                  <a:lnTo>
                    <a:pt x="489" y="1134"/>
                  </a:lnTo>
                  <a:lnTo>
                    <a:pt x="489" y="1133"/>
                  </a:lnTo>
                  <a:lnTo>
                    <a:pt x="487" y="1117"/>
                  </a:lnTo>
                  <a:lnTo>
                    <a:pt x="483" y="1117"/>
                  </a:lnTo>
                  <a:lnTo>
                    <a:pt x="487" y="1118"/>
                  </a:lnTo>
                  <a:lnTo>
                    <a:pt x="492" y="1101"/>
                  </a:lnTo>
                  <a:lnTo>
                    <a:pt x="489" y="1100"/>
                  </a:lnTo>
                  <a:lnTo>
                    <a:pt x="492" y="1101"/>
                  </a:lnTo>
                  <a:lnTo>
                    <a:pt x="499" y="1085"/>
                  </a:lnTo>
                  <a:lnTo>
                    <a:pt x="498" y="1085"/>
                  </a:lnTo>
                  <a:lnTo>
                    <a:pt x="499" y="1085"/>
                  </a:lnTo>
                  <a:lnTo>
                    <a:pt x="502" y="1069"/>
                  </a:lnTo>
                  <a:lnTo>
                    <a:pt x="502" y="1068"/>
                  </a:lnTo>
                  <a:lnTo>
                    <a:pt x="500" y="1066"/>
                  </a:lnTo>
                  <a:lnTo>
                    <a:pt x="491" y="1050"/>
                  </a:lnTo>
                  <a:lnTo>
                    <a:pt x="489" y="1051"/>
                  </a:lnTo>
                  <a:lnTo>
                    <a:pt x="492" y="1050"/>
                  </a:lnTo>
                  <a:lnTo>
                    <a:pt x="486" y="1033"/>
                  </a:lnTo>
                  <a:lnTo>
                    <a:pt x="482" y="1034"/>
                  </a:lnTo>
                  <a:lnTo>
                    <a:pt x="486" y="1034"/>
                  </a:lnTo>
                  <a:lnTo>
                    <a:pt x="483" y="1019"/>
                  </a:lnTo>
                  <a:lnTo>
                    <a:pt x="482" y="1017"/>
                  </a:lnTo>
                  <a:lnTo>
                    <a:pt x="470" y="1000"/>
                  </a:lnTo>
                  <a:lnTo>
                    <a:pt x="468" y="1002"/>
                  </a:lnTo>
                  <a:lnTo>
                    <a:pt x="472" y="1002"/>
                  </a:lnTo>
                  <a:lnTo>
                    <a:pt x="467" y="985"/>
                  </a:lnTo>
                  <a:lnTo>
                    <a:pt x="461" y="969"/>
                  </a:lnTo>
                  <a:lnTo>
                    <a:pt x="457" y="969"/>
                  </a:lnTo>
                  <a:lnTo>
                    <a:pt x="461" y="971"/>
                  </a:lnTo>
                  <a:lnTo>
                    <a:pt x="465" y="954"/>
                  </a:lnTo>
                  <a:lnTo>
                    <a:pt x="465" y="952"/>
                  </a:lnTo>
                  <a:lnTo>
                    <a:pt x="464" y="936"/>
                  </a:lnTo>
                  <a:lnTo>
                    <a:pt x="460" y="936"/>
                  </a:lnTo>
                  <a:lnTo>
                    <a:pt x="463" y="937"/>
                  </a:lnTo>
                  <a:lnTo>
                    <a:pt x="470" y="921"/>
                  </a:lnTo>
                  <a:lnTo>
                    <a:pt x="472" y="920"/>
                  </a:lnTo>
                  <a:lnTo>
                    <a:pt x="472" y="921"/>
                  </a:lnTo>
                  <a:lnTo>
                    <a:pt x="474" y="905"/>
                  </a:lnTo>
                  <a:lnTo>
                    <a:pt x="473" y="905"/>
                  </a:lnTo>
                  <a:lnTo>
                    <a:pt x="474" y="903"/>
                  </a:lnTo>
                  <a:lnTo>
                    <a:pt x="476" y="886"/>
                  </a:lnTo>
                  <a:lnTo>
                    <a:pt x="476" y="871"/>
                  </a:lnTo>
                  <a:lnTo>
                    <a:pt x="472" y="871"/>
                  </a:lnTo>
                  <a:lnTo>
                    <a:pt x="476" y="872"/>
                  </a:lnTo>
                  <a:lnTo>
                    <a:pt x="481" y="855"/>
                  </a:lnTo>
                  <a:lnTo>
                    <a:pt x="477" y="854"/>
                  </a:lnTo>
                  <a:lnTo>
                    <a:pt x="481" y="855"/>
                  </a:lnTo>
                  <a:lnTo>
                    <a:pt x="487" y="838"/>
                  </a:lnTo>
                  <a:lnTo>
                    <a:pt x="486" y="838"/>
                  </a:lnTo>
                  <a:lnTo>
                    <a:pt x="487" y="838"/>
                  </a:lnTo>
                  <a:lnTo>
                    <a:pt x="490" y="823"/>
                  </a:lnTo>
                  <a:lnTo>
                    <a:pt x="494" y="806"/>
                  </a:lnTo>
                  <a:lnTo>
                    <a:pt x="499" y="789"/>
                  </a:lnTo>
                  <a:lnTo>
                    <a:pt x="504" y="774"/>
                  </a:lnTo>
                  <a:lnTo>
                    <a:pt x="507" y="757"/>
                  </a:lnTo>
                  <a:lnTo>
                    <a:pt x="507" y="756"/>
                  </a:lnTo>
                  <a:lnTo>
                    <a:pt x="502" y="739"/>
                  </a:lnTo>
                  <a:lnTo>
                    <a:pt x="498" y="739"/>
                  </a:lnTo>
                  <a:lnTo>
                    <a:pt x="502" y="739"/>
                  </a:lnTo>
                  <a:lnTo>
                    <a:pt x="500" y="723"/>
                  </a:lnTo>
                  <a:lnTo>
                    <a:pt x="500" y="706"/>
                  </a:lnTo>
                  <a:lnTo>
                    <a:pt x="495" y="689"/>
                  </a:lnTo>
                  <a:lnTo>
                    <a:pt x="490" y="674"/>
                  </a:lnTo>
                  <a:lnTo>
                    <a:pt x="486" y="657"/>
                  </a:lnTo>
                  <a:lnTo>
                    <a:pt x="485" y="655"/>
                  </a:lnTo>
                  <a:lnTo>
                    <a:pt x="486" y="656"/>
                  </a:lnTo>
                  <a:lnTo>
                    <a:pt x="479" y="639"/>
                  </a:lnTo>
                  <a:lnTo>
                    <a:pt x="476" y="640"/>
                  </a:lnTo>
                  <a:lnTo>
                    <a:pt x="479" y="640"/>
                  </a:lnTo>
                  <a:lnTo>
                    <a:pt x="478" y="625"/>
                  </a:lnTo>
                  <a:lnTo>
                    <a:pt x="477" y="623"/>
                  </a:lnTo>
                  <a:lnTo>
                    <a:pt x="478" y="625"/>
                  </a:lnTo>
                  <a:lnTo>
                    <a:pt x="476" y="608"/>
                  </a:lnTo>
                  <a:lnTo>
                    <a:pt x="470" y="591"/>
                  </a:lnTo>
                  <a:lnTo>
                    <a:pt x="465" y="575"/>
                  </a:lnTo>
                  <a:lnTo>
                    <a:pt x="461" y="559"/>
                  </a:lnTo>
                  <a:lnTo>
                    <a:pt x="459" y="542"/>
                  </a:lnTo>
                  <a:lnTo>
                    <a:pt x="455" y="542"/>
                  </a:lnTo>
                  <a:lnTo>
                    <a:pt x="459" y="542"/>
                  </a:lnTo>
                  <a:lnTo>
                    <a:pt x="457" y="526"/>
                  </a:lnTo>
                  <a:lnTo>
                    <a:pt x="456" y="525"/>
                  </a:lnTo>
                  <a:lnTo>
                    <a:pt x="457" y="525"/>
                  </a:lnTo>
                  <a:lnTo>
                    <a:pt x="451" y="508"/>
                  </a:lnTo>
                  <a:lnTo>
                    <a:pt x="447" y="509"/>
                  </a:lnTo>
                  <a:lnTo>
                    <a:pt x="451" y="509"/>
                  </a:lnTo>
                  <a:lnTo>
                    <a:pt x="451" y="493"/>
                  </a:lnTo>
                  <a:lnTo>
                    <a:pt x="452" y="477"/>
                  </a:lnTo>
                  <a:lnTo>
                    <a:pt x="452" y="476"/>
                  </a:lnTo>
                  <a:lnTo>
                    <a:pt x="437" y="442"/>
                  </a:lnTo>
                  <a:lnTo>
                    <a:pt x="433" y="443"/>
                  </a:lnTo>
                  <a:lnTo>
                    <a:pt x="437" y="443"/>
                  </a:lnTo>
                  <a:lnTo>
                    <a:pt x="433" y="428"/>
                  </a:lnTo>
                  <a:lnTo>
                    <a:pt x="432" y="425"/>
                  </a:lnTo>
                  <a:lnTo>
                    <a:pt x="433" y="426"/>
                  </a:lnTo>
                  <a:lnTo>
                    <a:pt x="425" y="410"/>
                  </a:lnTo>
                  <a:lnTo>
                    <a:pt x="419" y="393"/>
                  </a:lnTo>
                  <a:lnTo>
                    <a:pt x="417" y="393"/>
                  </a:lnTo>
                  <a:lnTo>
                    <a:pt x="404" y="377"/>
                  </a:lnTo>
                  <a:lnTo>
                    <a:pt x="402" y="379"/>
                  </a:lnTo>
                  <a:lnTo>
                    <a:pt x="406" y="379"/>
                  </a:lnTo>
                  <a:lnTo>
                    <a:pt x="403" y="362"/>
                  </a:lnTo>
                  <a:lnTo>
                    <a:pt x="402" y="360"/>
                  </a:lnTo>
                  <a:lnTo>
                    <a:pt x="388" y="344"/>
                  </a:lnTo>
                  <a:lnTo>
                    <a:pt x="388" y="342"/>
                  </a:lnTo>
                  <a:lnTo>
                    <a:pt x="367" y="327"/>
                  </a:lnTo>
                  <a:lnTo>
                    <a:pt x="340" y="310"/>
                  </a:lnTo>
                  <a:lnTo>
                    <a:pt x="343" y="312"/>
                  </a:lnTo>
                  <a:lnTo>
                    <a:pt x="338" y="310"/>
                  </a:lnTo>
                  <a:lnTo>
                    <a:pt x="307" y="293"/>
                  </a:lnTo>
                  <a:lnTo>
                    <a:pt x="274" y="278"/>
                  </a:lnTo>
                  <a:lnTo>
                    <a:pt x="239" y="261"/>
                  </a:lnTo>
                  <a:lnTo>
                    <a:pt x="205" y="244"/>
                  </a:lnTo>
                  <a:lnTo>
                    <a:pt x="171" y="228"/>
                  </a:lnTo>
                  <a:lnTo>
                    <a:pt x="170" y="231"/>
                  </a:lnTo>
                  <a:lnTo>
                    <a:pt x="171" y="228"/>
                  </a:lnTo>
                  <a:lnTo>
                    <a:pt x="141" y="211"/>
                  </a:lnTo>
                  <a:lnTo>
                    <a:pt x="110" y="195"/>
                  </a:lnTo>
                  <a:lnTo>
                    <a:pt x="79" y="179"/>
                  </a:lnTo>
                  <a:lnTo>
                    <a:pt x="78" y="182"/>
                  </a:lnTo>
                  <a:lnTo>
                    <a:pt x="81" y="179"/>
                  </a:lnTo>
                  <a:lnTo>
                    <a:pt x="55" y="162"/>
                  </a:lnTo>
                  <a:lnTo>
                    <a:pt x="34" y="145"/>
                  </a:lnTo>
                  <a:lnTo>
                    <a:pt x="31" y="148"/>
                  </a:lnTo>
                  <a:lnTo>
                    <a:pt x="34" y="147"/>
                  </a:lnTo>
                  <a:lnTo>
                    <a:pt x="21" y="131"/>
                  </a:lnTo>
                  <a:lnTo>
                    <a:pt x="18" y="132"/>
                  </a:lnTo>
                  <a:lnTo>
                    <a:pt x="21" y="131"/>
                  </a:lnTo>
                  <a:lnTo>
                    <a:pt x="12" y="114"/>
                  </a:lnTo>
                  <a:lnTo>
                    <a:pt x="9" y="116"/>
                  </a:lnTo>
                  <a:lnTo>
                    <a:pt x="13" y="116"/>
                  </a:lnTo>
                  <a:lnTo>
                    <a:pt x="9" y="99"/>
                  </a:lnTo>
                  <a:lnTo>
                    <a:pt x="5" y="99"/>
                  </a:lnTo>
                  <a:lnTo>
                    <a:pt x="9" y="99"/>
                  </a:lnTo>
                  <a:lnTo>
                    <a:pt x="8" y="83"/>
                  </a:lnTo>
                  <a:lnTo>
                    <a:pt x="7" y="66"/>
                  </a:lnTo>
                  <a:lnTo>
                    <a:pt x="8" y="49"/>
                  </a:lnTo>
                  <a:lnTo>
                    <a:pt x="8" y="1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" name="Freeform 500"/>
            <p:cNvSpPr>
              <a:spLocks noChangeAspect="1"/>
            </p:cNvSpPr>
            <p:nvPr/>
          </p:nvSpPr>
          <p:spPr bwMode="auto">
            <a:xfrm rot="16200000">
              <a:off x="3799" y="2151"/>
              <a:ext cx="762" cy="3402"/>
            </a:xfrm>
            <a:custGeom>
              <a:avLst/>
              <a:gdLst>
                <a:gd name="T0" fmla="*/ 7 w 507"/>
                <a:gd name="T1" fmla="*/ 117 h 2314"/>
                <a:gd name="T2" fmla="*/ 77 w 507"/>
                <a:gd name="T3" fmla="*/ 184 h 2314"/>
                <a:gd name="T4" fmla="*/ 169 w 507"/>
                <a:gd name="T5" fmla="*/ 235 h 2314"/>
                <a:gd name="T6" fmla="*/ 336 w 507"/>
                <a:gd name="T7" fmla="*/ 315 h 2314"/>
                <a:gd name="T8" fmla="*/ 399 w 507"/>
                <a:gd name="T9" fmla="*/ 381 h 2314"/>
                <a:gd name="T10" fmla="*/ 430 w 507"/>
                <a:gd name="T11" fmla="*/ 446 h 2314"/>
                <a:gd name="T12" fmla="*/ 451 w 507"/>
                <a:gd name="T13" fmla="*/ 526 h 2314"/>
                <a:gd name="T14" fmla="*/ 472 w 507"/>
                <a:gd name="T15" fmla="*/ 625 h 2314"/>
                <a:gd name="T16" fmla="*/ 496 w 507"/>
                <a:gd name="T17" fmla="*/ 706 h 2314"/>
                <a:gd name="T18" fmla="*/ 492 w 507"/>
                <a:gd name="T19" fmla="*/ 788 h 2314"/>
                <a:gd name="T20" fmla="*/ 469 w 507"/>
                <a:gd name="T21" fmla="*/ 871 h 2314"/>
                <a:gd name="T22" fmla="*/ 457 w 507"/>
                <a:gd name="T23" fmla="*/ 936 h 2314"/>
                <a:gd name="T24" fmla="*/ 465 w 507"/>
                <a:gd name="T25" fmla="*/ 1004 h 2314"/>
                <a:gd name="T26" fmla="*/ 498 w 507"/>
                <a:gd name="T27" fmla="*/ 1068 h 2314"/>
                <a:gd name="T28" fmla="*/ 479 w 507"/>
                <a:gd name="T29" fmla="*/ 1117 h 2314"/>
                <a:gd name="T30" fmla="*/ 478 w 507"/>
                <a:gd name="T31" fmla="*/ 1200 h 2314"/>
                <a:gd name="T32" fmla="*/ 478 w 507"/>
                <a:gd name="T33" fmla="*/ 1248 h 2314"/>
                <a:gd name="T34" fmla="*/ 483 w 507"/>
                <a:gd name="T35" fmla="*/ 1329 h 2314"/>
                <a:gd name="T36" fmla="*/ 473 w 507"/>
                <a:gd name="T37" fmla="*/ 1379 h 2314"/>
                <a:gd name="T38" fmla="*/ 459 w 507"/>
                <a:gd name="T39" fmla="*/ 1427 h 2314"/>
                <a:gd name="T40" fmla="*/ 455 w 507"/>
                <a:gd name="T41" fmla="*/ 1495 h 2314"/>
                <a:gd name="T42" fmla="*/ 455 w 507"/>
                <a:gd name="T43" fmla="*/ 1542 h 2314"/>
                <a:gd name="T44" fmla="*/ 333 w 507"/>
                <a:gd name="T45" fmla="*/ 1655 h 2314"/>
                <a:gd name="T46" fmla="*/ 244 w 507"/>
                <a:gd name="T47" fmla="*/ 1738 h 2314"/>
                <a:gd name="T48" fmla="*/ 196 w 507"/>
                <a:gd name="T49" fmla="*/ 1822 h 2314"/>
                <a:gd name="T50" fmla="*/ 183 w 507"/>
                <a:gd name="T51" fmla="*/ 1903 h 2314"/>
                <a:gd name="T52" fmla="*/ 150 w 507"/>
                <a:gd name="T53" fmla="*/ 1984 h 2314"/>
                <a:gd name="T54" fmla="*/ 130 w 507"/>
                <a:gd name="T55" fmla="*/ 2051 h 2314"/>
                <a:gd name="T56" fmla="*/ 113 w 507"/>
                <a:gd name="T57" fmla="*/ 2150 h 2314"/>
                <a:gd name="T58" fmla="*/ 88 w 507"/>
                <a:gd name="T59" fmla="*/ 2297 h 2314"/>
                <a:gd name="T60" fmla="*/ 106 w 507"/>
                <a:gd name="T61" fmla="*/ 2217 h 2314"/>
                <a:gd name="T62" fmla="*/ 123 w 507"/>
                <a:gd name="T63" fmla="*/ 2118 h 2314"/>
                <a:gd name="T64" fmla="*/ 152 w 507"/>
                <a:gd name="T65" fmla="*/ 2004 h 2314"/>
                <a:gd name="T66" fmla="*/ 178 w 507"/>
                <a:gd name="T67" fmla="*/ 1937 h 2314"/>
                <a:gd name="T68" fmla="*/ 192 w 507"/>
                <a:gd name="T69" fmla="*/ 1855 h 2314"/>
                <a:gd name="T70" fmla="*/ 222 w 507"/>
                <a:gd name="T71" fmla="*/ 1775 h 2314"/>
                <a:gd name="T72" fmla="*/ 277 w 507"/>
                <a:gd name="T73" fmla="*/ 1706 h 2314"/>
                <a:gd name="T74" fmla="*/ 435 w 507"/>
                <a:gd name="T75" fmla="*/ 1578 h 2314"/>
                <a:gd name="T76" fmla="*/ 457 w 507"/>
                <a:gd name="T77" fmla="*/ 1476 h 2314"/>
                <a:gd name="T78" fmla="*/ 464 w 507"/>
                <a:gd name="T79" fmla="*/ 1411 h 2314"/>
                <a:gd name="T80" fmla="*/ 485 w 507"/>
                <a:gd name="T81" fmla="*/ 1363 h 2314"/>
                <a:gd name="T82" fmla="*/ 491 w 507"/>
                <a:gd name="T83" fmla="*/ 1313 h 2314"/>
                <a:gd name="T84" fmla="*/ 487 w 507"/>
                <a:gd name="T85" fmla="*/ 1231 h 2314"/>
                <a:gd name="T86" fmla="*/ 489 w 507"/>
                <a:gd name="T87" fmla="*/ 1134 h 2314"/>
                <a:gd name="T88" fmla="*/ 498 w 507"/>
                <a:gd name="T89" fmla="*/ 1085 h 2314"/>
                <a:gd name="T90" fmla="*/ 482 w 507"/>
                <a:gd name="T91" fmla="*/ 1034 h 2314"/>
                <a:gd name="T92" fmla="*/ 457 w 507"/>
                <a:gd name="T93" fmla="*/ 969 h 2314"/>
                <a:gd name="T94" fmla="*/ 472 w 507"/>
                <a:gd name="T95" fmla="*/ 921 h 2314"/>
                <a:gd name="T96" fmla="*/ 477 w 507"/>
                <a:gd name="T97" fmla="*/ 854 h 2314"/>
                <a:gd name="T98" fmla="*/ 507 w 507"/>
                <a:gd name="T99" fmla="*/ 757 h 2314"/>
                <a:gd name="T100" fmla="*/ 486 w 507"/>
                <a:gd name="T101" fmla="*/ 657 h 2314"/>
                <a:gd name="T102" fmla="*/ 476 w 507"/>
                <a:gd name="T103" fmla="*/ 608 h 2314"/>
                <a:gd name="T104" fmla="*/ 457 w 507"/>
                <a:gd name="T105" fmla="*/ 525 h 2314"/>
                <a:gd name="T106" fmla="*/ 437 w 507"/>
                <a:gd name="T107" fmla="*/ 443 h 2314"/>
                <a:gd name="T108" fmla="*/ 406 w 507"/>
                <a:gd name="T109" fmla="*/ 379 h 2314"/>
                <a:gd name="T110" fmla="*/ 307 w 507"/>
                <a:gd name="T111" fmla="*/ 293 h 2314"/>
                <a:gd name="T112" fmla="*/ 79 w 507"/>
                <a:gd name="T113" fmla="*/ 179 h 2314"/>
                <a:gd name="T114" fmla="*/ 21 w 507"/>
                <a:gd name="T115" fmla="*/ 131 h 2314"/>
                <a:gd name="T116" fmla="*/ 8 w 507"/>
                <a:gd name="T117" fmla="*/ 49 h 2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7" h="2314">
                  <a:moveTo>
                    <a:pt x="9" y="0"/>
                  </a:moveTo>
                  <a:lnTo>
                    <a:pt x="3" y="0"/>
                  </a:lnTo>
                  <a:lnTo>
                    <a:pt x="1" y="17"/>
                  </a:lnTo>
                  <a:lnTo>
                    <a:pt x="1" y="49"/>
                  </a:lnTo>
                  <a:lnTo>
                    <a:pt x="0" y="66"/>
                  </a:lnTo>
                  <a:lnTo>
                    <a:pt x="1" y="83"/>
                  </a:lnTo>
                  <a:lnTo>
                    <a:pt x="3" y="99"/>
                  </a:lnTo>
                  <a:lnTo>
                    <a:pt x="3" y="100"/>
                  </a:lnTo>
                  <a:lnTo>
                    <a:pt x="7" y="117"/>
                  </a:lnTo>
                  <a:lnTo>
                    <a:pt x="5" y="116"/>
                  </a:lnTo>
                  <a:lnTo>
                    <a:pt x="7" y="117"/>
                  </a:lnTo>
                  <a:lnTo>
                    <a:pt x="16" y="134"/>
                  </a:lnTo>
                  <a:lnTo>
                    <a:pt x="17" y="135"/>
                  </a:lnTo>
                  <a:lnTo>
                    <a:pt x="16" y="135"/>
                  </a:lnTo>
                  <a:lnTo>
                    <a:pt x="29" y="151"/>
                  </a:lnTo>
                  <a:lnTo>
                    <a:pt x="30" y="151"/>
                  </a:lnTo>
                  <a:lnTo>
                    <a:pt x="51" y="167"/>
                  </a:lnTo>
                  <a:lnTo>
                    <a:pt x="77" y="184"/>
                  </a:lnTo>
                  <a:lnTo>
                    <a:pt x="78" y="186"/>
                  </a:lnTo>
                  <a:lnTo>
                    <a:pt x="77" y="186"/>
                  </a:lnTo>
                  <a:lnTo>
                    <a:pt x="108" y="201"/>
                  </a:lnTo>
                  <a:lnTo>
                    <a:pt x="109" y="197"/>
                  </a:lnTo>
                  <a:lnTo>
                    <a:pt x="108" y="200"/>
                  </a:lnTo>
                  <a:lnTo>
                    <a:pt x="139" y="217"/>
                  </a:lnTo>
                  <a:lnTo>
                    <a:pt x="169" y="233"/>
                  </a:lnTo>
                  <a:lnTo>
                    <a:pt x="175" y="237"/>
                  </a:lnTo>
                  <a:lnTo>
                    <a:pt x="169" y="235"/>
                  </a:lnTo>
                  <a:lnTo>
                    <a:pt x="202" y="250"/>
                  </a:lnTo>
                  <a:lnTo>
                    <a:pt x="236" y="267"/>
                  </a:lnTo>
                  <a:lnTo>
                    <a:pt x="271" y="284"/>
                  </a:lnTo>
                  <a:lnTo>
                    <a:pt x="305" y="300"/>
                  </a:lnTo>
                  <a:lnTo>
                    <a:pt x="306" y="296"/>
                  </a:lnTo>
                  <a:lnTo>
                    <a:pt x="305" y="298"/>
                  </a:lnTo>
                  <a:lnTo>
                    <a:pt x="336" y="315"/>
                  </a:lnTo>
                  <a:lnTo>
                    <a:pt x="337" y="312"/>
                  </a:lnTo>
                  <a:lnTo>
                    <a:pt x="336" y="315"/>
                  </a:lnTo>
                  <a:lnTo>
                    <a:pt x="363" y="332"/>
                  </a:lnTo>
                  <a:lnTo>
                    <a:pt x="384" y="347"/>
                  </a:lnTo>
                  <a:lnTo>
                    <a:pt x="385" y="345"/>
                  </a:lnTo>
                  <a:lnTo>
                    <a:pt x="382" y="347"/>
                  </a:lnTo>
                  <a:lnTo>
                    <a:pt x="397" y="364"/>
                  </a:lnTo>
                  <a:lnTo>
                    <a:pt x="399" y="362"/>
                  </a:lnTo>
                  <a:lnTo>
                    <a:pt x="397" y="363"/>
                  </a:lnTo>
                  <a:lnTo>
                    <a:pt x="399" y="380"/>
                  </a:lnTo>
                  <a:lnTo>
                    <a:pt x="399" y="381"/>
                  </a:lnTo>
                  <a:lnTo>
                    <a:pt x="412" y="397"/>
                  </a:lnTo>
                  <a:lnTo>
                    <a:pt x="415" y="394"/>
                  </a:lnTo>
                  <a:lnTo>
                    <a:pt x="412" y="395"/>
                  </a:lnTo>
                  <a:lnTo>
                    <a:pt x="419" y="412"/>
                  </a:lnTo>
                  <a:lnTo>
                    <a:pt x="426" y="429"/>
                  </a:lnTo>
                  <a:lnTo>
                    <a:pt x="429" y="428"/>
                  </a:lnTo>
                  <a:lnTo>
                    <a:pt x="426" y="429"/>
                  </a:lnTo>
                  <a:lnTo>
                    <a:pt x="430" y="445"/>
                  </a:lnTo>
                  <a:lnTo>
                    <a:pt x="430" y="446"/>
                  </a:lnTo>
                  <a:lnTo>
                    <a:pt x="430" y="445"/>
                  </a:lnTo>
                  <a:lnTo>
                    <a:pt x="446" y="478"/>
                  </a:lnTo>
                  <a:lnTo>
                    <a:pt x="448" y="477"/>
                  </a:lnTo>
                  <a:lnTo>
                    <a:pt x="446" y="477"/>
                  </a:lnTo>
                  <a:lnTo>
                    <a:pt x="445" y="493"/>
                  </a:lnTo>
                  <a:lnTo>
                    <a:pt x="445" y="511"/>
                  </a:lnTo>
                  <a:lnTo>
                    <a:pt x="451" y="528"/>
                  </a:lnTo>
                  <a:lnTo>
                    <a:pt x="454" y="526"/>
                  </a:lnTo>
                  <a:lnTo>
                    <a:pt x="451" y="526"/>
                  </a:lnTo>
                  <a:lnTo>
                    <a:pt x="452" y="542"/>
                  </a:lnTo>
                  <a:lnTo>
                    <a:pt x="452" y="543"/>
                  </a:lnTo>
                  <a:lnTo>
                    <a:pt x="455" y="560"/>
                  </a:lnTo>
                  <a:lnTo>
                    <a:pt x="459" y="577"/>
                  </a:lnTo>
                  <a:lnTo>
                    <a:pt x="464" y="592"/>
                  </a:lnTo>
                  <a:lnTo>
                    <a:pt x="469" y="609"/>
                  </a:lnTo>
                  <a:lnTo>
                    <a:pt x="472" y="626"/>
                  </a:lnTo>
                  <a:lnTo>
                    <a:pt x="474" y="625"/>
                  </a:lnTo>
                  <a:lnTo>
                    <a:pt x="472" y="625"/>
                  </a:lnTo>
                  <a:lnTo>
                    <a:pt x="473" y="640"/>
                  </a:lnTo>
                  <a:lnTo>
                    <a:pt x="473" y="642"/>
                  </a:lnTo>
                  <a:lnTo>
                    <a:pt x="479" y="658"/>
                  </a:lnTo>
                  <a:lnTo>
                    <a:pt x="482" y="657"/>
                  </a:lnTo>
                  <a:lnTo>
                    <a:pt x="479" y="658"/>
                  </a:lnTo>
                  <a:lnTo>
                    <a:pt x="483" y="675"/>
                  </a:lnTo>
                  <a:lnTo>
                    <a:pt x="489" y="691"/>
                  </a:lnTo>
                  <a:lnTo>
                    <a:pt x="494" y="708"/>
                  </a:lnTo>
                  <a:lnTo>
                    <a:pt x="496" y="706"/>
                  </a:lnTo>
                  <a:lnTo>
                    <a:pt x="494" y="706"/>
                  </a:lnTo>
                  <a:lnTo>
                    <a:pt x="494" y="723"/>
                  </a:lnTo>
                  <a:lnTo>
                    <a:pt x="495" y="739"/>
                  </a:lnTo>
                  <a:lnTo>
                    <a:pt x="495" y="740"/>
                  </a:lnTo>
                  <a:lnTo>
                    <a:pt x="500" y="757"/>
                  </a:lnTo>
                  <a:lnTo>
                    <a:pt x="503" y="756"/>
                  </a:lnTo>
                  <a:lnTo>
                    <a:pt x="500" y="756"/>
                  </a:lnTo>
                  <a:lnTo>
                    <a:pt x="498" y="772"/>
                  </a:lnTo>
                  <a:lnTo>
                    <a:pt x="492" y="788"/>
                  </a:lnTo>
                  <a:lnTo>
                    <a:pt x="487" y="805"/>
                  </a:lnTo>
                  <a:lnTo>
                    <a:pt x="483" y="822"/>
                  </a:lnTo>
                  <a:lnTo>
                    <a:pt x="481" y="837"/>
                  </a:lnTo>
                  <a:lnTo>
                    <a:pt x="483" y="837"/>
                  </a:lnTo>
                  <a:lnTo>
                    <a:pt x="481" y="836"/>
                  </a:lnTo>
                  <a:lnTo>
                    <a:pt x="474" y="853"/>
                  </a:lnTo>
                  <a:lnTo>
                    <a:pt x="474" y="850"/>
                  </a:lnTo>
                  <a:lnTo>
                    <a:pt x="474" y="854"/>
                  </a:lnTo>
                  <a:lnTo>
                    <a:pt x="469" y="871"/>
                  </a:lnTo>
                  <a:lnTo>
                    <a:pt x="469" y="886"/>
                  </a:lnTo>
                  <a:lnTo>
                    <a:pt x="468" y="903"/>
                  </a:lnTo>
                  <a:lnTo>
                    <a:pt x="470" y="903"/>
                  </a:lnTo>
                  <a:lnTo>
                    <a:pt x="468" y="903"/>
                  </a:lnTo>
                  <a:lnTo>
                    <a:pt x="465" y="920"/>
                  </a:lnTo>
                  <a:lnTo>
                    <a:pt x="468" y="920"/>
                  </a:lnTo>
                  <a:lnTo>
                    <a:pt x="465" y="919"/>
                  </a:lnTo>
                  <a:lnTo>
                    <a:pt x="457" y="934"/>
                  </a:lnTo>
                  <a:lnTo>
                    <a:pt x="457" y="936"/>
                  </a:lnTo>
                  <a:lnTo>
                    <a:pt x="459" y="952"/>
                  </a:lnTo>
                  <a:lnTo>
                    <a:pt x="461" y="952"/>
                  </a:lnTo>
                  <a:lnTo>
                    <a:pt x="459" y="952"/>
                  </a:lnTo>
                  <a:lnTo>
                    <a:pt x="455" y="969"/>
                  </a:lnTo>
                  <a:lnTo>
                    <a:pt x="454" y="969"/>
                  </a:lnTo>
                  <a:lnTo>
                    <a:pt x="455" y="971"/>
                  </a:lnTo>
                  <a:lnTo>
                    <a:pt x="460" y="986"/>
                  </a:lnTo>
                  <a:lnTo>
                    <a:pt x="465" y="1003"/>
                  </a:lnTo>
                  <a:lnTo>
                    <a:pt x="465" y="1004"/>
                  </a:lnTo>
                  <a:lnTo>
                    <a:pt x="477" y="1021"/>
                  </a:lnTo>
                  <a:lnTo>
                    <a:pt x="479" y="1019"/>
                  </a:lnTo>
                  <a:lnTo>
                    <a:pt x="477" y="1020"/>
                  </a:lnTo>
                  <a:lnTo>
                    <a:pt x="479" y="1035"/>
                  </a:lnTo>
                  <a:lnTo>
                    <a:pt x="486" y="1052"/>
                  </a:lnTo>
                  <a:lnTo>
                    <a:pt x="483" y="1048"/>
                  </a:lnTo>
                  <a:lnTo>
                    <a:pt x="486" y="1052"/>
                  </a:lnTo>
                  <a:lnTo>
                    <a:pt x="495" y="1069"/>
                  </a:lnTo>
                  <a:lnTo>
                    <a:pt x="498" y="1068"/>
                  </a:lnTo>
                  <a:lnTo>
                    <a:pt x="495" y="1068"/>
                  </a:lnTo>
                  <a:lnTo>
                    <a:pt x="492" y="1083"/>
                  </a:lnTo>
                  <a:lnTo>
                    <a:pt x="495" y="1083"/>
                  </a:lnTo>
                  <a:lnTo>
                    <a:pt x="492" y="1082"/>
                  </a:lnTo>
                  <a:lnTo>
                    <a:pt x="486" y="1099"/>
                  </a:lnTo>
                  <a:lnTo>
                    <a:pt x="486" y="1096"/>
                  </a:lnTo>
                  <a:lnTo>
                    <a:pt x="486" y="1100"/>
                  </a:lnTo>
                  <a:lnTo>
                    <a:pt x="481" y="1117"/>
                  </a:lnTo>
                  <a:lnTo>
                    <a:pt x="479" y="1117"/>
                  </a:lnTo>
                  <a:lnTo>
                    <a:pt x="481" y="1117"/>
                  </a:lnTo>
                  <a:lnTo>
                    <a:pt x="482" y="1133"/>
                  </a:lnTo>
                  <a:lnTo>
                    <a:pt x="485" y="1133"/>
                  </a:lnTo>
                  <a:lnTo>
                    <a:pt x="482" y="1133"/>
                  </a:lnTo>
                  <a:lnTo>
                    <a:pt x="477" y="1149"/>
                  </a:lnTo>
                  <a:lnTo>
                    <a:pt x="473" y="1165"/>
                  </a:lnTo>
                  <a:lnTo>
                    <a:pt x="472" y="1165"/>
                  </a:lnTo>
                  <a:lnTo>
                    <a:pt x="473" y="1166"/>
                  </a:lnTo>
                  <a:lnTo>
                    <a:pt x="478" y="1200"/>
                  </a:lnTo>
                  <a:lnTo>
                    <a:pt x="481" y="1199"/>
                  </a:lnTo>
                  <a:lnTo>
                    <a:pt x="478" y="1199"/>
                  </a:lnTo>
                  <a:lnTo>
                    <a:pt x="479" y="1214"/>
                  </a:lnTo>
                  <a:lnTo>
                    <a:pt x="481" y="1231"/>
                  </a:lnTo>
                  <a:lnTo>
                    <a:pt x="483" y="1231"/>
                  </a:lnTo>
                  <a:lnTo>
                    <a:pt x="481" y="1231"/>
                  </a:lnTo>
                  <a:lnTo>
                    <a:pt x="478" y="1248"/>
                  </a:lnTo>
                  <a:lnTo>
                    <a:pt x="478" y="1247"/>
                  </a:lnTo>
                  <a:lnTo>
                    <a:pt x="478" y="1248"/>
                  </a:lnTo>
                  <a:lnTo>
                    <a:pt x="477" y="1263"/>
                  </a:lnTo>
                  <a:lnTo>
                    <a:pt x="477" y="1265"/>
                  </a:lnTo>
                  <a:lnTo>
                    <a:pt x="485" y="1298"/>
                  </a:lnTo>
                  <a:lnTo>
                    <a:pt x="487" y="1297"/>
                  </a:lnTo>
                  <a:lnTo>
                    <a:pt x="485" y="1297"/>
                  </a:lnTo>
                  <a:lnTo>
                    <a:pt x="485" y="1313"/>
                  </a:lnTo>
                  <a:lnTo>
                    <a:pt x="483" y="1329"/>
                  </a:lnTo>
                  <a:lnTo>
                    <a:pt x="486" y="1329"/>
                  </a:lnTo>
                  <a:lnTo>
                    <a:pt x="483" y="1329"/>
                  </a:lnTo>
                  <a:lnTo>
                    <a:pt x="479" y="1346"/>
                  </a:lnTo>
                  <a:lnTo>
                    <a:pt x="479" y="1345"/>
                  </a:lnTo>
                  <a:lnTo>
                    <a:pt x="479" y="1346"/>
                  </a:lnTo>
                  <a:lnTo>
                    <a:pt x="478" y="1362"/>
                  </a:lnTo>
                  <a:lnTo>
                    <a:pt x="481" y="1362"/>
                  </a:lnTo>
                  <a:lnTo>
                    <a:pt x="478" y="1362"/>
                  </a:lnTo>
                  <a:lnTo>
                    <a:pt x="473" y="1379"/>
                  </a:lnTo>
                  <a:lnTo>
                    <a:pt x="473" y="1377"/>
                  </a:lnTo>
                  <a:lnTo>
                    <a:pt x="473" y="1379"/>
                  </a:lnTo>
                  <a:lnTo>
                    <a:pt x="472" y="1396"/>
                  </a:lnTo>
                  <a:lnTo>
                    <a:pt x="474" y="1396"/>
                  </a:lnTo>
                  <a:lnTo>
                    <a:pt x="472" y="1394"/>
                  </a:lnTo>
                  <a:lnTo>
                    <a:pt x="457" y="1410"/>
                  </a:lnTo>
                  <a:lnTo>
                    <a:pt x="456" y="1410"/>
                  </a:lnTo>
                  <a:lnTo>
                    <a:pt x="457" y="1411"/>
                  </a:lnTo>
                  <a:lnTo>
                    <a:pt x="459" y="1428"/>
                  </a:lnTo>
                  <a:lnTo>
                    <a:pt x="461" y="1428"/>
                  </a:lnTo>
                  <a:lnTo>
                    <a:pt x="459" y="1427"/>
                  </a:lnTo>
                  <a:lnTo>
                    <a:pt x="452" y="1443"/>
                  </a:lnTo>
                  <a:lnTo>
                    <a:pt x="455" y="1445"/>
                  </a:lnTo>
                  <a:lnTo>
                    <a:pt x="452" y="1443"/>
                  </a:lnTo>
                  <a:lnTo>
                    <a:pt x="443" y="1462"/>
                  </a:lnTo>
                  <a:lnTo>
                    <a:pt x="445" y="1462"/>
                  </a:lnTo>
                  <a:lnTo>
                    <a:pt x="452" y="1478"/>
                  </a:lnTo>
                  <a:lnTo>
                    <a:pt x="455" y="1477"/>
                  </a:lnTo>
                  <a:lnTo>
                    <a:pt x="452" y="1478"/>
                  </a:lnTo>
                  <a:lnTo>
                    <a:pt x="455" y="1495"/>
                  </a:lnTo>
                  <a:lnTo>
                    <a:pt x="459" y="1511"/>
                  </a:lnTo>
                  <a:lnTo>
                    <a:pt x="461" y="1510"/>
                  </a:lnTo>
                  <a:lnTo>
                    <a:pt x="459" y="1510"/>
                  </a:lnTo>
                  <a:lnTo>
                    <a:pt x="459" y="1526"/>
                  </a:lnTo>
                  <a:lnTo>
                    <a:pt x="461" y="1526"/>
                  </a:lnTo>
                  <a:lnTo>
                    <a:pt x="459" y="1526"/>
                  </a:lnTo>
                  <a:lnTo>
                    <a:pt x="455" y="1543"/>
                  </a:lnTo>
                  <a:lnTo>
                    <a:pt x="457" y="1543"/>
                  </a:lnTo>
                  <a:lnTo>
                    <a:pt x="455" y="1542"/>
                  </a:lnTo>
                  <a:lnTo>
                    <a:pt x="446" y="1558"/>
                  </a:lnTo>
                  <a:lnTo>
                    <a:pt x="430" y="1574"/>
                  </a:lnTo>
                  <a:lnTo>
                    <a:pt x="433" y="1576"/>
                  </a:lnTo>
                  <a:lnTo>
                    <a:pt x="432" y="1573"/>
                  </a:lnTo>
                  <a:lnTo>
                    <a:pt x="406" y="1590"/>
                  </a:lnTo>
                  <a:lnTo>
                    <a:pt x="389" y="1605"/>
                  </a:lnTo>
                  <a:lnTo>
                    <a:pt x="371" y="1622"/>
                  </a:lnTo>
                  <a:lnTo>
                    <a:pt x="351" y="1639"/>
                  </a:lnTo>
                  <a:lnTo>
                    <a:pt x="333" y="1655"/>
                  </a:lnTo>
                  <a:lnTo>
                    <a:pt x="316" y="1672"/>
                  </a:lnTo>
                  <a:lnTo>
                    <a:pt x="296" y="1688"/>
                  </a:lnTo>
                  <a:lnTo>
                    <a:pt x="276" y="1704"/>
                  </a:lnTo>
                  <a:lnTo>
                    <a:pt x="275" y="1704"/>
                  </a:lnTo>
                  <a:lnTo>
                    <a:pt x="275" y="1705"/>
                  </a:lnTo>
                  <a:lnTo>
                    <a:pt x="259" y="1722"/>
                  </a:lnTo>
                  <a:lnTo>
                    <a:pt x="262" y="1723"/>
                  </a:lnTo>
                  <a:lnTo>
                    <a:pt x="261" y="1721"/>
                  </a:lnTo>
                  <a:lnTo>
                    <a:pt x="244" y="1738"/>
                  </a:lnTo>
                  <a:lnTo>
                    <a:pt x="227" y="1753"/>
                  </a:lnTo>
                  <a:lnTo>
                    <a:pt x="226" y="1754"/>
                  </a:lnTo>
                  <a:lnTo>
                    <a:pt x="217" y="1771"/>
                  </a:lnTo>
                  <a:lnTo>
                    <a:pt x="219" y="1773"/>
                  </a:lnTo>
                  <a:lnTo>
                    <a:pt x="217" y="1771"/>
                  </a:lnTo>
                  <a:lnTo>
                    <a:pt x="206" y="1788"/>
                  </a:lnTo>
                  <a:lnTo>
                    <a:pt x="206" y="1789"/>
                  </a:lnTo>
                  <a:lnTo>
                    <a:pt x="201" y="1805"/>
                  </a:lnTo>
                  <a:lnTo>
                    <a:pt x="196" y="1822"/>
                  </a:lnTo>
                  <a:lnTo>
                    <a:pt x="192" y="1839"/>
                  </a:lnTo>
                  <a:lnTo>
                    <a:pt x="195" y="1839"/>
                  </a:lnTo>
                  <a:lnTo>
                    <a:pt x="192" y="1837"/>
                  </a:lnTo>
                  <a:lnTo>
                    <a:pt x="185" y="1853"/>
                  </a:lnTo>
                  <a:lnTo>
                    <a:pt x="185" y="1852"/>
                  </a:lnTo>
                  <a:lnTo>
                    <a:pt x="185" y="1854"/>
                  </a:lnTo>
                  <a:lnTo>
                    <a:pt x="180" y="1871"/>
                  </a:lnTo>
                  <a:lnTo>
                    <a:pt x="180" y="1903"/>
                  </a:lnTo>
                  <a:lnTo>
                    <a:pt x="183" y="1903"/>
                  </a:lnTo>
                  <a:lnTo>
                    <a:pt x="180" y="1903"/>
                  </a:lnTo>
                  <a:lnTo>
                    <a:pt x="175" y="1920"/>
                  </a:lnTo>
                  <a:lnTo>
                    <a:pt x="171" y="1937"/>
                  </a:lnTo>
                  <a:lnTo>
                    <a:pt x="174" y="1937"/>
                  </a:lnTo>
                  <a:lnTo>
                    <a:pt x="171" y="1936"/>
                  </a:lnTo>
                  <a:lnTo>
                    <a:pt x="161" y="1957"/>
                  </a:lnTo>
                  <a:lnTo>
                    <a:pt x="163" y="1951"/>
                  </a:lnTo>
                  <a:lnTo>
                    <a:pt x="150" y="1985"/>
                  </a:lnTo>
                  <a:lnTo>
                    <a:pt x="150" y="1984"/>
                  </a:lnTo>
                  <a:lnTo>
                    <a:pt x="150" y="1986"/>
                  </a:lnTo>
                  <a:lnTo>
                    <a:pt x="147" y="2002"/>
                  </a:lnTo>
                  <a:lnTo>
                    <a:pt x="149" y="2002"/>
                  </a:lnTo>
                  <a:lnTo>
                    <a:pt x="147" y="2001"/>
                  </a:lnTo>
                  <a:lnTo>
                    <a:pt x="139" y="2017"/>
                  </a:lnTo>
                  <a:lnTo>
                    <a:pt x="139" y="2016"/>
                  </a:lnTo>
                  <a:lnTo>
                    <a:pt x="139" y="2019"/>
                  </a:lnTo>
                  <a:lnTo>
                    <a:pt x="134" y="2036"/>
                  </a:lnTo>
                  <a:lnTo>
                    <a:pt x="130" y="2051"/>
                  </a:lnTo>
                  <a:lnTo>
                    <a:pt x="122" y="2085"/>
                  </a:lnTo>
                  <a:lnTo>
                    <a:pt x="119" y="2100"/>
                  </a:lnTo>
                  <a:lnTo>
                    <a:pt x="117" y="2117"/>
                  </a:lnTo>
                  <a:lnTo>
                    <a:pt x="117" y="2116"/>
                  </a:lnTo>
                  <a:lnTo>
                    <a:pt x="117" y="2117"/>
                  </a:lnTo>
                  <a:lnTo>
                    <a:pt x="115" y="2134"/>
                  </a:lnTo>
                  <a:lnTo>
                    <a:pt x="118" y="2134"/>
                  </a:lnTo>
                  <a:lnTo>
                    <a:pt x="115" y="2134"/>
                  </a:lnTo>
                  <a:lnTo>
                    <a:pt x="113" y="2150"/>
                  </a:lnTo>
                  <a:lnTo>
                    <a:pt x="108" y="2183"/>
                  </a:lnTo>
                  <a:lnTo>
                    <a:pt x="104" y="2199"/>
                  </a:lnTo>
                  <a:lnTo>
                    <a:pt x="100" y="2216"/>
                  </a:lnTo>
                  <a:lnTo>
                    <a:pt x="97" y="2232"/>
                  </a:lnTo>
                  <a:lnTo>
                    <a:pt x="95" y="2248"/>
                  </a:lnTo>
                  <a:lnTo>
                    <a:pt x="90" y="2282"/>
                  </a:lnTo>
                  <a:lnTo>
                    <a:pt x="90" y="2280"/>
                  </a:lnTo>
                  <a:lnTo>
                    <a:pt x="90" y="2282"/>
                  </a:lnTo>
                  <a:lnTo>
                    <a:pt x="88" y="2297"/>
                  </a:lnTo>
                  <a:lnTo>
                    <a:pt x="87" y="2314"/>
                  </a:lnTo>
                  <a:lnTo>
                    <a:pt x="93" y="2314"/>
                  </a:lnTo>
                  <a:lnTo>
                    <a:pt x="95" y="2297"/>
                  </a:lnTo>
                  <a:lnTo>
                    <a:pt x="96" y="2282"/>
                  </a:lnTo>
                  <a:lnTo>
                    <a:pt x="92" y="2282"/>
                  </a:lnTo>
                  <a:lnTo>
                    <a:pt x="96" y="2283"/>
                  </a:lnTo>
                  <a:lnTo>
                    <a:pt x="101" y="2249"/>
                  </a:lnTo>
                  <a:lnTo>
                    <a:pt x="104" y="2234"/>
                  </a:lnTo>
                  <a:lnTo>
                    <a:pt x="106" y="2217"/>
                  </a:lnTo>
                  <a:lnTo>
                    <a:pt x="110" y="2200"/>
                  </a:lnTo>
                  <a:lnTo>
                    <a:pt x="114" y="2185"/>
                  </a:lnTo>
                  <a:lnTo>
                    <a:pt x="119" y="2151"/>
                  </a:lnTo>
                  <a:lnTo>
                    <a:pt x="122" y="2135"/>
                  </a:lnTo>
                  <a:lnTo>
                    <a:pt x="121" y="2135"/>
                  </a:lnTo>
                  <a:lnTo>
                    <a:pt x="122" y="2134"/>
                  </a:lnTo>
                  <a:lnTo>
                    <a:pt x="123" y="2117"/>
                  </a:lnTo>
                  <a:lnTo>
                    <a:pt x="119" y="2117"/>
                  </a:lnTo>
                  <a:lnTo>
                    <a:pt x="123" y="2118"/>
                  </a:lnTo>
                  <a:lnTo>
                    <a:pt x="126" y="2102"/>
                  </a:lnTo>
                  <a:lnTo>
                    <a:pt x="128" y="2086"/>
                  </a:lnTo>
                  <a:lnTo>
                    <a:pt x="136" y="2052"/>
                  </a:lnTo>
                  <a:lnTo>
                    <a:pt x="140" y="2037"/>
                  </a:lnTo>
                  <a:lnTo>
                    <a:pt x="145" y="2020"/>
                  </a:lnTo>
                  <a:lnTo>
                    <a:pt x="141" y="2019"/>
                  </a:lnTo>
                  <a:lnTo>
                    <a:pt x="145" y="2020"/>
                  </a:lnTo>
                  <a:lnTo>
                    <a:pt x="153" y="2003"/>
                  </a:lnTo>
                  <a:lnTo>
                    <a:pt x="152" y="2004"/>
                  </a:lnTo>
                  <a:lnTo>
                    <a:pt x="153" y="2003"/>
                  </a:lnTo>
                  <a:lnTo>
                    <a:pt x="157" y="1988"/>
                  </a:lnTo>
                  <a:lnTo>
                    <a:pt x="153" y="1986"/>
                  </a:lnTo>
                  <a:lnTo>
                    <a:pt x="157" y="1988"/>
                  </a:lnTo>
                  <a:lnTo>
                    <a:pt x="170" y="1954"/>
                  </a:lnTo>
                  <a:lnTo>
                    <a:pt x="166" y="1953"/>
                  </a:lnTo>
                  <a:lnTo>
                    <a:pt x="169" y="1954"/>
                  </a:lnTo>
                  <a:lnTo>
                    <a:pt x="176" y="1938"/>
                  </a:lnTo>
                  <a:lnTo>
                    <a:pt x="178" y="1937"/>
                  </a:lnTo>
                  <a:lnTo>
                    <a:pt x="178" y="1938"/>
                  </a:lnTo>
                  <a:lnTo>
                    <a:pt x="182" y="1922"/>
                  </a:lnTo>
                  <a:lnTo>
                    <a:pt x="187" y="1905"/>
                  </a:lnTo>
                  <a:lnTo>
                    <a:pt x="187" y="1871"/>
                  </a:lnTo>
                  <a:lnTo>
                    <a:pt x="183" y="1871"/>
                  </a:lnTo>
                  <a:lnTo>
                    <a:pt x="187" y="1872"/>
                  </a:lnTo>
                  <a:lnTo>
                    <a:pt x="192" y="1855"/>
                  </a:lnTo>
                  <a:lnTo>
                    <a:pt x="188" y="1854"/>
                  </a:lnTo>
                  <a:lnTo>
                    <a:pt x="192" y="1855"/>
                  </a:lnTo>
                  <a:lnTo>
                    <a:pt x="198" y="1840"/>
                  </a:lnTo>
                  <a:lnTo>
                    <a:pt x="197" y="1841"/>
                  </a:lnTo>
                  <a:lnTo>
                    <a:pt x="198" y="1840"/>
                  </a:lnTo>
                  <a:lnTo>
                    <a:pt x="202" y="1823"/>
                  </a:lnTo>
                  <a:lnTo>
                    <a:pt x="207" y="1806"/>
                  </a:lnTo>
                  <a:lnTo>
                    <a:pt x="213" y="1791"/>
                  </a:lnTo>
                  <a:lnTo>
                    <a:pt x="209" y="1789"/>
                  </a:lnTo>
                  <a:lnTo>
                    <a:pt x="211" y="1792"/>
                  </a:lnTo>
                  <a:lnTo>
                    <a:pt x="222" y="1775"/>
                  </a:lnTo>
                  <a:lnTo>
                    <a:pt x="219" y="1779"/>
                  </a:lnTo>
                  <a:lnTo>
                    <a:pt x="222" y="1774"/>
                  </a:lnTo>
                  <a:lnTo>
                    <a:pt x="231" y="1757"/>
                  </a:lnTo>
                  <a:lnTo>
                    <a:pt x="228" y="1756"/>
                  </a:lnTo>
                  <a:lnTo>
                    <a:pt x="231" y="1758"/>
                  </a:lnTo>
                  <a:lnTo>
                    <a:pt x="248" y="1743"/>
                  </a:lnTo>
                  <a:lnTo>
                    <a:pt x="264" y="1726"/>
                  </a:lnTo>
                  <a:lnTo>
                    <a:pt x="280" y="1709"/>
                  </a:lnTo>
                  <a:lnTo>
                    <a:pt x="277" y="1706"/>
                  </a:lnTo>
                  <a:lnTo>
                    <a:pt x="280" y="1709"/>
                  </a:lnTo>
                  <a:lnTo>
                    <a:pt x="299" y="1694"/>
                  </a:lnTo>
                  <a:lnTo>
                    <a:pt x="320" y="1677"/>
                  </a:lnTo>
                  <a:lnTo>
                    <a:pt x="337" y="1660"/>
                  </a:lnTo>
                  <a:lnTo>
                    <a:pt x="355" y="1644"/>
                  </a:lnTo>
                  <a:lnTo>
                    <a:pt x="375" y="1627"/>
                  </a:lnTo>
                  <a:lnTo>
                    <a:pt x="393" y="1611"/>
                  </a:lnTo>
                  <a:lnTo>
                    <a:pt x="410" y="1595"/>
                  </a:lnTo>
                  <a:lnTo>
                    <a:pt x="435" y="1578"/>
                  </a:lnTo>
                  <a:lnTo>
                    <a:pt x="451" y="1561"/>
                  </a:lnTo>
                  <a:lnTo>
                    <a:pt x="460" y="1546"/>
                  </a:lnTo>
                  <a:lnTo>
                    <a:pt x="460" y="1545"/>
                  </a:lnTo>
                  <a:lnTo>
                    <a:pt x="461" y="1545"/>
                  </a:lnTo>
                  <a:lnTo>
                    <a:pt x="465" y="1528"/>
                  </a:lnTo>
                  <a:lnTo>
                    <a:pt x="465" y="1510"/>
                  </a:lnTo>
                  <a:lnTo>
                    <a:pt x="461" y="1494"/>
                  </a:lnTo>
                  <a:lnTo>
                    <a:pt x="459" y="1477"/>
                  </a:lnTo>
                  <a:lnTo>
                    <a:pt x="457" y="1476"/>
                  </a:lnTo>
                  <a:lnTo>
                    <a:pt x="459" y="1476"/>
                  </a:lnTo>
                  <a:lnTo>
                    <a:pt x="451" y="1459"/>
                  </a:lnTo>
                  <a:lnTo>
                    <a:pt x="447" y="1460"/>
                  </a:lnTo>
                  <a:lnTo>
                    <a:pt x="450" y="1462"/>
                  </a:lnTo>
                  <a:lnTo>
                    <a:pt x="460" y="1441"/>
                  </a:lnTo>
                  <a:lnTo>
                    <a:pt x="459" y="1446"/>
                  </a:lnTo>
                  <a:lnTo>
                    <a:pt x="465" y="1429"/>
                  </a:lnTo>
                  <a:lnTo>
                    <a:pt x="465" y="1428"/>
                  </a:lnTo>
                  <a:lnTo>
                    <a:pt x="464" y="1411"/>
                  </a:lnTo>
                  <a:lnTo>
                    <a:pt x="460" y="1411"/>
                  </a:lnTo>
                  <a:lnTo>
                    <a:pt x="463" y="1414"/>
                  </a:lnTo>
                  <a:lnTo>
                    <a:pt x="477" y="1398"/>
                  </a:lnTo>
                  <a:lnTo>
                    <a:pt x="477" y="1397"/>
                  </a:lnTo>
                  <a:lnTo>
                    <a:pt x="478" y="1396"/>
                  </a:lnTo>
                  <a:lnTo>
                    <a:pt x="479" y="1379"/>
                  </a:lnTo>
                  <a:lnTo>
                    <a:pt x="476" y="1379"/>
                  </a:lnTo>
                  <a:lnTo>
                    <a:pt x="479" y="1380"/>
                  </a:lnTo>
                  <a:lnTo>
                    <a:pt x="485" y="1363"/>
                  </a:lnTo>
                  <a:lnTo>
                    <a:pt x="483" y="1363"/>
                  </a:lnTo>
                  <a:lnTo>
                    <a:pt x="485" y="1362"/>
                  </a:lnTo>
                  <a:lnTo>
                    <a:pt x="486" y="1346"/>
                  </a:lnTo>
                  <a:lnTo>
                    <a:pt x="482" y="1346"/>
                  </a:lnTo>
                  <a:lnTo>
                    <a:pt x="486" y="1348"/>
                  </a:lnTo>
                  <a:lnTo>
                    <a:pt x="490" y="1331"/>
                  </a:lnTo>
                  <a:lnTo>
                    <a:pt x="489" y="1331"/>
                  </a:lnTo>
                  <a:lnTo>
                    <a:pt x="490" y="1329"/>
                  </a:lnTo>
                  <a:lnTo>
                    <a:pt x="491" y="1313"/>
                  </a:lnTo>
                  <a:lnTo>
                    <a:pt x="491" y="1297"/>
                  </a:lnTo>
                  <a:lnTo>
                    <a:pt x="483" y="1263"/>
                  </a:lnTo>
                  <a:lnTo>
                    <a:pt x="479" y="1263"/>
                  </a:lnTo>
                  <a:lnTo>
                    <a:pt x="483" y="1263"/>
                  </a:lnTo>
                  <a:lnTo>
                    <a:pt x="485" y="1248"/>
                  </a:lnTo>
                  <a:lnTo>
                    <a:pt x="481" y="1248"/>
                  </a:lnTo>
                  <a:lnTo>
                    <a:pt x="485" y="1249"/>
                  </a:lnTo>
                  <a:lnTo>
                    <a:pt x="487" y="1232"/>
                  </a:lnTo>
                  <a:lnTo>
                    <a:pt x="487" y="1231"/>
                  </a:lnTo>
                  <a:lnTo>
                    <a:pt x="486" y="1214"/>
                  </a:lnTo>
                  <a:lnTo>
                    <a:pt x="485" y="1199"/>
                  </a:lnTo>
                  <a:lnTo>
                    <a:pt x="483" y="1197"/>
                  </a:lnTo>
                  <a:lnTo>
                    <a:pt x="485" y="1199"/>
                  </a:lnTo>
                  <a:lnTo>
                    <a:pt x="479" y="1165"/>
                  </a:lnTo>
                  <a:lnTo>
                    <a:pt x="476" y="1165"/>
                  </a:lnTo>
                  <a:lnTo>
                    <a:pt x="479" y="1166"/>
                  </a:lnTo>
                  <a:lnTo>
                    <a:pt x="483" y="1151"/>
                  </a:lnTo>
                  <a:lnTo>
                    <a:pt x="489" y="1134"/>
                  </a:lnTo>
                  <a:lnTo>
                    <a:pt x="489" y="1133"/>
                  </a:lnTo>
                  <a:lnTo>
                    <a:pt x="487" y="1117"/>
                  </a:lnTo>
                  <a:lnTo>
                    <a:pt x="483" y="1117"/>
                  </a:lnTo>
                  <a:lnTo>
                    <a:pt x="487" y="1118"/>
                  </a:lnTo>
                  <a:lnTo>
                    <a:pt x="492" y="1101"/>
                  </a:lnTo>
                  <a:lnTo>
                    <a:pt x="489" y="1100"/>
                  </a:lnTo>
                  <a:lnTo>
                    <a:pt x="492" y="1101"/>
                  </a:lnTo>
                  <a:lnTo>
                    <a:pt x="499" y="1085"/>
                  </a:lnTo>
                  <a:lnTo>
                    <a:pt x="498" y="1085"/>
                  </a:lnTo>
                  <a:lnTo>
                    <a:pt x="499" y="1085"/>
                  </a:lnTo>
                  <a:lnTo>
                    <a:pt x="502" y="1069"/>
                  </a:lnTo>
                  <a:lnTo>
                    <a:pt x="502" y="1068"/>
                  </a:lnTo>
                  <a:lnTo>
                    <a:pt x="500" y="1066"/>
                  </a:lnTo>
                  <a:lnTo>
                    <a:pt x="491" y="1050"/>
                  </a:lnTo>
                  <a:lnTo>
                    <a:pt x="489" y="1051"/>
                  </a:lnTo>
                  <a:lnTo>
                    <a:pt x="492" y="1050"/>
                  </a:lnTo>
                  <a:lnTo>
                    <a:pt x="486" y="1033"/>
                  </a:lnTo>
                  <a:lnTo>
                    <a:pt x="482" y="1034"/>
                  </a:lnTo>
                  <a:lnTo>
                    <a:pt x="486" y="1034"/>
                  </a:lnTo>
                  <a:lnTo>
                    <a:pt x="483" y="1019"/>
                  </a:lnTo>
                  <a:lnTo>
                    <a:pt x="482" y="1017"/>
                  </a:lnTo>
                  <a:lnTo>
                    <a:pt x="470" y="1000"/>
                  </a:lnTo>
                  <a:lnTo>
                    <a:pt x="468" y="1002"/>
                  </a:lnTo>
                  <a:lnTo>
                    <a:pt x="472" y="1002"/>
                  </a:lnTo>
                  <a:lnTo>
                    <a:pt x="467" y="985"/>
                  </a:lnTo>
                  <a:lnTo>
                    <a:pt x="461" y="969"/>
                  </a:lnTo>
                  <a:lnTo>
                    <a:pt x="457" y="969"/>
                  </a:lnTo>
                  <a:lnTo>
                    <a:pt x="461" y="971"/>
                  </a:lnTo>
                  <a:lnTo>
                    <a:pt x="465" y="954"/>
                  </a:lnTo>
                  <a:lnTo>
                    <a:pt x="465" y="952"/>
                  </a:lnTo>
                  <a:lnTo>
                    <a:pt x="464" y="936"/>
                  </a:lnTo>
                  <a:lnTo>
                    <a:pt x="460" y="936"/>
                  </a:lnTo>
                  <a:lnTo>
                    <a:pt x="463" y="937"/>
                  </a:lnTo>
                  <a:lnTo>
                    <a:pt x="470" y="921"/>
                  </a:lnTo>
                  <a:lnTo>
                    <a:pt x="472" y="920"/>
                  </a:lnTo>
                  <a:lnTo>
                    <a:pt x="472" y="921"/>
                  </a:lnTo>
                  <a:lnTo>
                    <a:pt x="474" y="905"/>
                  </a:lnTo>
                  <a:lnTo>
                    <a:pt x="473" y="905"/>
                  </a:lnTo>
                  <a:lnTo>
                    <a:pt x="474" y="903"/>
                  </a:lnTo>
                  <a:lnTo>
                    <a:pt x="476" y="886"/>
                  </a:lnTo>
                  <a:lnTo>
                    <a:pt x="476" y="871"/>
                  </a:lnTo>
                  <a:lnTo>
                    <a:pt x="472" y="871"/>
                  </a:lnTo>
                  <a:lnTo>
                    <a:pt x="476" y="872"/>
                  </a:lnTo>
                  <a:lnTo>
                    <a:pt x="481" y="855"/>
                  </a:lnTo>
                  <a:lnTo>
                    <a:pt x="477" y="854"/>
                  </a:lnTo>
                  <a:lnTo>
                    <a:pt x="481" y="855"/>
                  </a:lnTo>
                  <a:lnTo>
                    <a:pt x="487" y="838"/>
                  </a:lnTo>
                  <a:lnTo>
                    <a:pt x="486" y="838"/>
                  </a:lnTo>
                  <a:lnTo>
                    <a:pt x="487" y="838"/>
                  </a:lnTo>
                  <a:lnTo>
                    <a:pt x="490" y="823"/>
                  </a:lnTo>
                  <a:lnTo>
                    <a:pt x="494" y="806"/>
                  </a:lnTo>
                  <a:lnTo>
                    <a:pt x="499" y="789"/>
                  </a:lnTo>
                  <a:lnTo>
                    <a:pt x="504" y="774"/>
                  </a:lnTo>
                  <a:lnTo>
                    <a:pt x="507" y="757"/>
                  </a:lnTo>
                  <a:lnTo>
                    <a:pt x="507" y="756"/>
                  </a:lnTo>
                  <a:lnTo>
                    <a:pt x="502" y="739"/>
                  </a:lnTo>
                  <a:lnTo>
                    <a:pt x="498" y="739"/>
                  </a:lnTo>
                  <a:lnTo>
                    <a:pt x="502" y="739"/>
                  </a:lnTo>
                  <a:lnTo>
                    <a:pt x="500" y="723"/>
                  </a:lnTo>
                  <a:lnTo>
                    <a:pt x="500" y="706"/>
                  </a:lnTo>
                  <a:lnTo>
                    <a:pt x="495" y="689"/>
                  </a:lnTo>
                  <a:lnTo>
                    <a:pt x="490" y="674"/>
                  </a:lnTo>
                  <a:lnTo>
                    <a:pt x="486" y="657"/>
                  </a:lnTo>
                  <a:lnTo>
                    <a:pt x="485" y="655"/>
                  </a:lnTo>
                  <a:lnTo>
                    <a:pt x="486" y="656"/>
                  </a:lnTo>
                  <a:lnTo>
                    <a:pt x="479" y="639"/>
                  </a:lnTo>
                  <a:lnTo>
                    <a:pt x="476" y="640"/>
                  </a:lnTo>
                  <a:lnTo>
                    <a:pt x="479" y="640"/>
                  </a:lnTo>
                  <a:lnTo>
                    <a:pt x="478" y="625"/>
                  </a:lnTo>
                  <a:lnTo>
                    <a:pt x="477" y="623"/>
                  </a:lnTo>
                  <a:lnTo>
                    <a:pt x="478" y="625"/>
                  </a:lnTo>
                  <a:lnTo>
                    <a:pt x="476" y="608"/>
                  </a:lnTo>
                  <a:lnTo>
                    <a:pt x="470" y="591"/>
                  </a:lnTo>
                  <a:lnTo>
                    <a:pt x="465" y="575"/>
                  </a:lnTo>
                  <a:lnTo>
                    <a:pt x="461" y="559"/>
                  </a:lnTo>
                  <a:lnTo>
                    <a:pt x="459" y="542"/>
                  </a:lnTo>
                  <a:lnTo>
                    <a:pt x="455" y="542"/>
                  </a:lnTo>
                  <a:lnTo>
                    <a:pt x="459" y="542"/>
                  </a:lnTo>
                  <a:lnTo>
                    <a:pt x="457" y="526"/>
                  </a:lnTo>
                  <a:lnTo>
                    <a:pt x="456" y="525"/>
                  </a:lnTo>
                  <a:lnTo>
                    <a:pt x="457" y="525"/>
                  </a:lnTo>
                  <a:lnTo>
                    <a:pt x="451" y="508"/>
                  </a:lnTo>
                  <a:lnTo>
                    <a:pt x="447" y="509"/>
                  </a:lnTo>
                  <a:lnTo>
                    <a:pt x="451" y="509"/>
                  </a:lnTo>
                  <a:lnTo>
                    <a:pt x="451" y="493"/>
                  </a:lnTo>
                  <a:lnTo>
                    <a:pt x="452" y="477"/>
                  </a:lnTo>
                  <a:lnTo>
                    <a:pt x="452" y="476"/>
                  </a:lnTo>
                  <a:lnTo>
                    <a:pt x="437" y="442"/>
                  </a:lnTo>
                  <a:lnTo>
                    <a:pt x="433" y="443"/>
                  </a:lnTo>
                  <a:lnTo>
                    <a:pt x="437" y="443"/>
                  </a:lnTo>
                  <a:lnTo>
                    <a:pt x="433" y="428"/>
                  </a:lnTo>
                  <a:lnTo>
                    <a:pt x="432" y="425"/>
                  </a:lnTo>
                  <a:lnTo>
                    <a:pt x="433" y="426"/>
                  </a:lnTo>
                  <a:lnTo>
                    <a:pt x="425" y="410"/>
                  </a:lnTo>
                  <a:lnTo>
                    <a:pt x="419" y="393"/>
                  </a:lnTo>
                  <a:lnTo>
                    <a:pt x="417" y="393"/>
                  </a:lnTo>
                  <a:lnTo>
                    <a:pt x="404" y="377"/>
                  </a:lnTo>
                  <a:lnTo>
                    <a:pt x="402" y="379"/>
                  </a:lnTo>
                  <a:lnTo>
                    <a:pt x="406" y="379"/>
                  </a:lnTo>
                  <a:lnTo>
                    <a:pt x="403" y="362"/>
                  </a:lnTo>
                  <a:lnTo>
                    <a:pt x="402" y="360"/>
                  </a:lnTo>
                  <a:lnTo>
                    <a:pt x="388" y="344"/>
                  </a:lnTo>
                  <a:lnTo>
                    <a:pt x="388" y="342"/>
                  </a:lnTo>
                  <a:lnTo>
                    <a:pt x="367" y="327"/>
                  </a:lnTo>
                  <a:lnTo>
                    <a:pt x="340" y="310"/>
                  </a:lnTo>
                  <a:lnTo>
                    <a:pt x="343" y="312"/>
                  </a:lnTo>
                  <a:lnTo>
                    <a:pt x="338" y="310"/>
                  </a:lnTo>
                  <a:lnTo>
                    <a:pt x="307" y="293"/>
                  </a:lnTo>
                  <a:lnTo>
                    <a:pt x="274" y="278"/>
                  </a:lnTo>
                  <a:lnTo>
                    <a:pt x="239" y="261"/>
                  </a:lnTo>
                  <a:lnTo>
                    <a:pt x="205" y="244"/>
                  </a:lnTo>
                  <a:lnTo>
                    <a:pt x="171" y="228"/>
                  </a:lnTo>
                  <a:lnTo>
                    <a:pt x="170" y="231"/>
                  </a:lnTo>
                  <a:lnTo>
                    <a:pt x="171" y="228"/>
                  </a:lnTo>
                  <a:lnTo>
                    <a:pt x="141" y="211"/>
                  </a:lnTo>
                  <a:lnTo>
                    <a:pt x="110" y="195"/>
                  </a:lnTo>
                  <a:lnTo>
                    <a:pt x="79" y="179"/>
                  </a:lnTo>
                  <a:lnTo>
                    <a:pt x="78" y="182"/>
                  </a:lnTo>
                  <a:lnTo>
                    <a:pt x="81" y="179"/>
                  </a:lnTo>
                  <a:lnTo>
                    <a:pt x="55" y="162"/>
                  </a:lnTo>
                  <a:lnTo>
                    <a:pt x="34" y="145"/>
                  </a:lnTo>
                  <a:lnTo>
                    <a:pt x="31" y="148"/>
                  </a:lnTo>
                  <a:lnTo>
                    <a:pt x="34" y="147"/>
                  </a:lnTo>
                  <a:lnTo>
                    <a:pt x="21" y="131"/>
                  </a:lnTo>
                  <a:lnTo>
                    <a:pt x="18" y="132"/>
                  </a:lnTo>
                  <a:lnTo>
                    <a:pt x="21" y="131"/>
                  </a:lnTo>
                  <a:lnTo>
                    <a:pt x="12" y="114"/>
                  </a:lnTo>
                  <a:lnTo>
                    <a:pt x="9" y="116"/>
                  </a:lnTo>
                  <a:lnTo>
                    <a:pt x="13" y="116"/>
                  </a:lnTo>
                  <a:lnTo>
                    <a:pt x="9" y="99"/>
                  </a:lnTo>
                  <a:lnTo>
                    <a:pt x="5" y="99"/>
                  </a:lnTo>
                  <a:lnTo>
                    <a:pt x="9" y="99"/>
                  </a:lnTo>
                  <a:lnTo>
                    <a:pt x="8" y="83"/>
                  </a:lnTo>
                  <a:lnTo>
                    <a:pt x="7" y="66"/>
                  </a:lnTo>
                  <a:lnTo>
                    <a:pt x="8" y="49"/>
                  </a:lnTo>
                  <a:lnTo>
                    <a:pt x="8" y="1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" name="Freeform 501"/>
            <p:cNvSpPr>
              <a:spLocks noChangeAspect="1"/>
            </p:cNvSpPr>
            <p:nvPr/>
          </p:nvSpPr>
          <p:spPr bwMode="auto">
            <a:xfrm rot="16200000">
              <a:off x="5884" y="4092"/>
              <a:ext cx="8" cy="14"/>
            </a:xfrm>
            <a:custGeom>
              <a:avLst/>
              <a:gdLst>
                <a:gd name="T0" fmla="*/ 5 w 5"/>
                <a:gd name="T1" fmla="*/ 0 h 9"/>
                <a:gd name="T2" fmla="*/ 1 w 5"/>
                <a:gd name="T3" fmla="*/ 0 h 9"/>
                <a:gd name="T4" fmla="*/ 0 w 5"/>
                <a:gd name="T5" fmla="*/ 9 h 9"/>
                <a:gd name="T6" fmla="*/ 4 w 5"/>
                <a:gd name="T7" fmla="*/ 9 h 9"/>
                <a:gd name="T8" fmla="*/ 5 w 5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5" y="0"/>
                  </a:moveTo>
                  <a:lnTo>
                    <a:pt x="1" y="0"/>
                  </a:lnTo>
                  <a:lnTo>
                    <a:pt x="0" y="9"/>
                  </a:lnTo>
                  <a:lnTo>
                    <a:pt x="4" y="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" name="Freeform 502"/>
            <p:cNvSpPr>
              <a:spLocks noChangeAspect="1"/>
            </p:cNvSpPr>
            <p:nvPr/>
          </p:nvSpPr>
          <p:spPr bwMode="auto">
            <a:xfrm rot="16200000">
              <a:off x="2463" y="4211"/>
              <a:ext cx="10" cy="22"/>
            </a:xfrm>
            <a:custGeom>
              <a:avLst/>
              <a:gdLst>
                <a:gd name="T0" fmla="*/ 7 w 7"/>
                <a:gd name="T1" fmla="*/ 0 h 15"/>
                <a:gd name="T2" fmla="*/ 3 w 7"/>
                <a:gd name="T3" fmla="*/ 0 h 15"/>
                <a:gd name="T4" fmla="*/ 0 w 7"/>
                <a:gd name="T5" fmla="*/ 15 h 15"/>
                <a:gd name="T6" fmla="*/ 4 w 7"/>
                <a:gd name="T7" fmla="*/ 15 h 15"/>
                <a:gd name="T8" fmla="*/ 7 w 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5">
                  <a:moveTo>
                    <a:pt x="7" y="0"/>
                  </a:moveTo>
                  <a:lnTo>
                    <a:pt x="3" y="0"/>
                  </a:lnTo>
                  <a:lnTo>
                    <a:pt x="0" y="15"/>
                  </a:lnTo>
                  <a:lnTo>
                    <a:pt x="4" y="1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" name="Freeform 503"/>
            <p:cNvSpPr>
              <a:spLocks noChangeAspect="1"/>
            </p:cNvSpPr>
            <p:nvPr/>
          </p:nvSpPr>
          <p:spPr bwMode="auto">
            <a:xfrm rot="16200000">
              <a:off x="5884" y="4092"/>
              <a:ext cx="8" cy="14"/>
            </a:xfrm>
            <a:custGeom>
              <a:avLst/>
              <a:gdLst>
                <a:gd name="T0" fmla="*/ 5 w 5"/>
                <a:gd name="T1" fmla="*/ 0 h 9"/>
                <a:gd name="T2" fmla="*/ 1 w 5"/>
                <a:gd name="T3" fmla="*/ 0 h 9"/>
                <a:gd name="T4" fmla="*/ 0 w 5"/>
                <a:gd name="T5" fmla="*/ 9 h 9"/>
                <a:gd name="T6" fmla="*/ 4 w 5"/>
                <a:gd name="T7" fmla="*/ 9 h 9"/>
                <a:gd name="T8" fmla="*/ 5 w 5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5" y="0"/>
                  </a:moveTo>
                  <a:lnTo>
                    <a:pt x="1" y="0"/>
                  </a:lnTo>
                  <a:lnTo>
                    <a:pt x="0" y="9"/>
                  </a:lnTo>
                  <a:lnTo>
                    <a:pt x="4" y="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" name="Freeform 504"/>
            <p:cNvSpPr>
              <a:spLocks noChangeAspect="1"/>
            </p:cNvSpPr>
            <p:nvPr/>
          </p:nvSpPr>
          <p:spPr bwMode="auto">
            <a:xfrm rot="16200000">
              <a:off x="2463" y="4211"/>
              <a:ext cx="10" cy="22"/>
            </a:xfrm>
            <a:custGeom>
              <a:avLst/>
              <a:gdLst>
                <a:gd name="T0" fmla="*/ 7 w 7"/>
                <a:gd name="T1" fmla="*/ 0 h 15"/>
                <a:gd name="T2" fmla="*/ 3 w 7"/>
                <a:gd name="T3" fmla="*/ 0 h 15"/>
                <a:gd name="T4" fmla="*/ 0 w 7"/>
                <a:gd name="T5" fmla="*/ 15 h 15"/>
                <a:gd name="T6" fmla="*/ 4 w 7"/>
                <a:gd name="T7" fmla="*/ 15 h 15"/>
                <a:gd name="T8" fmla="*/ 7 w 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5">
                  <a:moveTo>
                    <a:pt x="7" y="0"/>
                  </a:moveTo>
                  <a:lnTo>
                    <a:pt x="3" y="0"/>
                  </a:lnTo>
                  <a:lnTo>
                    <a:pt x="0" y="15"/>
                  </a:lnTo>
                  <a:lnTo>
                    <a:pt x="4" y="1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" name="Rectangle 505"/>
            <p:cNvSpPr>
              <a:spLocks noChangeAspect="1" noChangeArrowheads="1"/>
            </p:cNvSpPr>
            <p:nvPr/>
          </p:nvSpPr>
          <p:spPr bwMode="auto">
            <a:xfrm rot="16200000">
              <a:off x="4173" y="2547"/>
              <a:ext cx="6" cy="343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" name="Rectangle 506"/>
            <p:cNvSpPr>
              <a:spLocks noChangeAspect="1" noChangeArrowheads="1"/>
            </p:cNvSpPr>
            <p:nvPr/>
          </p:nvSpPr>
          <p:spPr bwMode="auto">
            <a:xfrm rot="16200000">
              <a:off x="2713" y="4255"/>
              <a:ext cx="1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" name="Rectangle 507"/>
            <p:cNvSpPr>
              <a:spLocks noChangeAspect="1" noChangeArrowheads="1"/>
            </p:cNvSpPr>
            <p:nvPr/>
          </p:nvSpPr>
          <p:spPr bwMode="auto">
            <a:xfrm rot="16200000">
              <a:off x="3244" y="4254"/>
              <a:ext cx="18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" name="Rectangle 508"/>
            <p:cNvSpPr>
              <a:spLocks noChangeAspect="1" noChangeArrowheads="1"/>
            </p:cNvSpPr>
            <p:nvPr/>
          </p:nvSpPr>
          <p:spPr bwMode="auto">
            <a:xfrm rot="16200000">
              <a:off x="3773" y="4255"/>
              <a:ext cx="1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" name="Rectangle 509"/>
            <p:cNvSpPr>
              <a:spLocks noChangeAspect="1" noChangeArrowheads="1"/>
            </p:cNvSpPr>
            <p:nvPr/>
          </p:nvSpPr>
          <p:spPr bwMode="auto">
            <a:xfrm rot="16200000">
              <a:off x="4301" y="4255"/>
              <a:ext cx="1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6" name="Rectangle 510"/>
            <p:cNvSpPr>
              <a:spLocks noChangeAspect="1" noChangeArrowheads="1"/>
            </p:cNvSpPr>
            <p:nvPr/>
          </p:nvSpPr>
          <p:spPr bwMode="auto">
            <a:xfrm rot="16200000">
              <a:off x="4830" y="4255"/>
              <a:ext cx="1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7" name="Rectangle 511"/>
            <p:cNvSpPr>
              <a:spLocks noChangeAspect="1" noChangeArrowheads="1"/>
            </p:cNvSpPr>
            <p:nvPr/>
          </p:nvSpPr>
          <p:spPr bwMode="auto">
            <a:xfrm rot="16200000">
              <a:off x="5359" y="4255"/>
              <a:ext cx="1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8" name="Rectangle 512"/>
            <p:cNvSpPr>
              <a:spLocks noChangeAspect="1" noChangeArrowheads="1"/>
            </p:cNvSpPr>
            <p:nvPr/>
          </p:nvSpPr>
          <p:spPr bwMode="auto">
            <a:xfrm rot="16200000">
              <a:off x="5887" y="4254"/>
              <a:ext cx="18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9" name="Rectangle 513"/>
            <p:cNvSpPr>
              <a:spLocks noChangeAspect="1" noChangeArrowheads="1"/>
            </p:cNvSpPr>
            <p:nvPr/>
          </p:nvSpPr>
          <p:spPr bwMode="auto">
            <a:xfrm rot="16200000">
              <a:off x="2454" y="4258"/>
              <a:ext cx="6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0" name="Rectangle 514"/>
            <p:cNvSpPr>
              <a:spLocks noChangeAspect="1" noChangeArrowheads="1"/>
            </p:cNvSpPr>
            <p:nvPr/>
          </p:nvSpPr>
          <p:spPr bwMode="auto">
            <a:xfrm rot="16200000">
              <a:off x="2509" y="4258"/>
              <a:ext cx="6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1" name="Rectangle 515"/>
            <p:cNvSpPr>
              <a:spLocks noChangeAspect="1" noChangeArrowheads="1"/>
            </p:cNvSpPr>
            <p:nvPr/>
          </p:nvSpPr>
          <p:spPr bwMode="auto">
            <a:xfrm rot="16200000">
              <a:off x="2562" y="4259"/>
              <a:ext cx="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2" name="Rectangle 516"/>
            <p:cNvSpPr>
              <a:spLocks noChangeAspect="1" noChangeArrowheads="1"/>
            </p:cNvSpPr>
            <p:nvPr/>
          </p:nvSpPr>
          <p:spPr bwMode="auto">
            <a:xfrm rot="16200000">
              <a:off x="2614" y="4259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3" name="Rectangle 517"/>
            <p:cNvSpPr>
              <a:spLocks noChangeAspect="1" noChangeArrowheads="1"/>
            </p:cNvSpPr>
            <p:nvPr/>
          </p:nvSpPr>
          <p:spPr bwMode="auto">
            <a:xfrm rot="16200000">
              <a:off x="2665" y="4259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4" name="Rectangle 518"/>
            <p:cNvSpPr>
              <a:spLocks noChangeAspect="1" noChangeArrowheads="1"/>
            </p:cNvSpPr>
            <p:nvPr/>
          </p:nvSpPr>
          <p:spPr bwMode="auto">
            <a:xfrm rot="16200000">
              <a:off x="2773" y="4259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5" name="Rectangle 519"/>
            <p:cNvSpPr>
              <a:spLocks noChangeAspect="1" noChangeArrowheads="1"/>
            </p:cNvSpPr>
            <p:nvPr/>
          </p:nvSpPr>
          <p:spPr bwMode="auto">
            <a:xfrm rot="16200000">
              <a:off x="2826" y="4259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6" name="Rectangle 520"/>
            <p:cNvSpPr>
              <a:spLocks noChangeAspect="1" noChangeArrowheads="1"/>
            </p:cNvSpPr>
            <p:nvPr/>
          </p:nvSpPr>
          <p:spPr bwMode="auto">
            <a:xfrm rot="16200000">
              <a:off x="2877" y="4259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7" name="Rectangle 521"/>
            <p:cNvSpPr>
              <a:spLocks noChangeAspect="1" noChangeArrowheads="1"/>
            </p:cNvSpPr>
            <p:nvPr/>
          </p:nvSpPr>
          <p:spPr bwMode="auto">
            <a:xfrm rot="16200000">
              <a:off x="2930" y="4259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8" name="Rectangle 522"/>
            <p:cNvSpPr>
              <a:spLocks noChangeAspect="1" noChangeArrowheads="1"/>
            </p:cNvSpPr>
            <p:nvPr/>
          </p:nvSpPr>
          <p:spPr bwMode="auto">
            <a:xfrm rot="16200000">
              <a:off x="2984" y="4260"/>
              <a:ext cx="6" cy="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9" name="Rectangle 523"/>
            <p:cNvSpPr>
              <a:spLocks noChangeAspect="1" noChangeArrowheads="1"/>
            </p:cNvSpPr>
            <p:nvPr/>
          </p:nvSpPr>
          <p:spPr bwMode="auto">
            <a:xfrm rot="16200000">
              <a:off x="3038" y="4259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0" name="Rectangle 524"/>
            <p:cNvSpPr>
              <a:spLocks noChangeAspect="1" noChangeArrowheads="1"/>
            </p:cNvSpPr>
            <p:nvPr/>
          </p:nvSpPr>
          <p:spPr bwMode="auto">
            <a:xfrm rot="16200000">
              <a:off x="3091" y="4259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1" name="Rectangle 525"/>
            <p:cNvSpPr>
              <a:spLocks noChangeAspect="1" noChangeArrowheads="1"/>
            </p:cNvSpPr>
            <p:nvPr/>
          </p:nvSpPr>
          <p:spPr bwMode="auto">
            <a:xfrm rot="16200000">
              <a:off x="3142" y="4259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2" name="Rectangle 526"/>
            <p:cNvSpPr>
              <a:spLocks noChangeAspect="1" noChangeArrowheads="1"/>
            </p:cNvSpPr>
            <p:nvPr/>
          </p:nvSpPr>
          <p:spPr bwMode="auto">
            <a:xfrm rot="16200000">
              <a:off x="3195" y="4259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3" name="Rectangle 527"/>
            <p:cNvSpPr>
              <a:spLocks noChangeAspect="1" noChangeArrowheads="1"/>
            </p:cNvSpPr>
            <p:nvPr/>
          </p:nvSpPr>
          <p:spPr bwMode="auto">
            <a:xfrm rot="16200000">
              <a:off x="3303" y="4259"/>
              <a:ext cx="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4" name="Rectangle 528"/>
            <p:cNvSpPr>
              <a:spLocks noChangeAspect="1" noChangeArrowheads="1"/>
            </p:cNvSpPr>
            <p:nvPr/>
          </p:nvSpPr>
          <p:spPr bwMode="auto">
            <a:xfrm rot="16200000">
              <a:off x="3354" y="4259"/>
              <a:ext cx="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5" name="Rectangle 529"/>
            <p:cNvSpPr>
              <a:spLocks noChangeAspect="1" noChangeArrowheads="1"/>
            </p:cNvSpPr>
            <p:nvPr/>
          </p:nvSpPr>
          <p:spPr bwMode="auto">
            <a:xfrm rot="16200000">
              <a:off x="3407" y="4258"/>
              <a:ext cx="6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6" name="Rectangle 530"/>
            <p:cNvSpPr>
              <a:spLocks noChangeAspect="1" noChangeArrowheads="1"/>
            </p:cNvSpPr>
            <p:nvPr/>
          </p:nvSpPr>
          <p:spPr bwMode="auto">
            <a:xfrm rot="16200000">
              <a:off x="3460" y="4259"/>
              <a:ext cx="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7" name="Rectangle 531"/>
            <p:cNvSpPr>
              <a:spLocks noChangeAspect="1" noChangeArrowheads="1"/>
            </p:cNvSpPr>
            <p:nvPr/>
          </p:nvSpPr>
          <p:spPr bwMode="auto">
            <a:xfrm rot="16200000">
              <a:off x="3515" y="4259"/>
              <a:ext cx="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8" name="Rectangle 532"/>
            <p:cNvSpPr>
              <a:spLocks noChangeAspect="1" noChangeArrowheads="1"/>
            </p:cNvSpPr>
            <p:nvPr/>
          </p:nvSpPr>
          <p:spPr bwMode="auto">
            <a:xfrm rot="16200000">
              <a:off x="3566" y="4259"/>
              <a:ext cx="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9" name="Rectangle 533"/>
            <p:cNvSpPr>
              <a:spLocks noChangeAspect="1" noChangeArrowheads="1"/>
            </p:cNvSpPr>
            <p:nvPr/>
          </p:nvSpPr>
          <p:spPr bwMode="auto">
            <a:xfrm rot="16200000">
              <a:off x="3618" y="4259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50" name="Rectangle 534"/>
            <p:cNvSpPr>
              <a:spLocks noChangeAspect="1" noChangeArrowheads="1"/>
            </p:cNvSpPr>
            <p:nvPr/>
          </p:nvSpPr>
          <p:spPr bwMode="auto">
            <a:xfrm rot="16200000">
              <a:off x="3671" y="4259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51" name="Rectangle 535"/>
            <p:cNvSpPr>
              <a:spLocks noChangeAspect="1" noChangeArrowheads="1"/>
            </p:cNvSpPr>
            <p:nvPr/>
          </p:nvSpPr>
          <p:spPr bwMode="auto">
            <a:xfrm rot="16200000">
              <a:off x="3725" y="4260"/>
              <a:ext cx="6" cy="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52" name="Rectangle 536"/>
            <p:cNvSpPr>
              <a:spLocks noChangeAspect="1" noChangeArrowheads="1"/>
            </p:cNvSpPr>
            <p:nvPr/>
          </p:nvSpPr>
          <p:spPr bwMode="auto">
            <a:xfrm rot="16200000">
              <a:off x="3830" y="4259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53" name="Rectangle 537"/>
            <p:cNvSpPr>
              <a:spLocks noChangeAspect="1" noChangeArrowheads="1"/>
            </p:cNvSpPr>
            <p:nvPr/>
          </p:nvSpPr>
          <p:spPr bwMode="auto">
            <a:xfrm rot="16200000">
              <a:off x="3883" y="4259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54" name="Rectangle 538"/>
            <p:cNvSpPr>
              <a:spLocks noChangeAspect="1" noChangeArrowheads="1"/>
            </p:cNvSpPr>
            <p:nvPr/>
          </p:nvSpPr>
          <p:spPr bwMode="auto">
            <a:xfrm rot="16200000">
              <a:off x="3936" y="4259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55" name="Rectangle 539"/>
            <p:cNvSpPr>
              <a:spLocks noChangeAspect="1" noChangeArrowheads="1"/>
            </p:cNvSpPr>
            <p:nvPr/>
          </p:nvSpPr>
          <p:spPr bwMode="auto">
            <a:xfrm rot="16200000">
              <a:off x="3991" y="4259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56" name="Rectangle 540"/>
            <p:cNvSpPr>
              <a:spLocks noChangeAspect="1" noChangeArrowheads="1"/>
            </p:cNvSpPr>
            <p:nvPr/>
          </p:nvSpPr>
          <p:spPr bwMode="auto">
            <a:xfrm rot="16200000">
              <a:off x="4041" y="4260"/>
              <a:ext cx="6" cy="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57" name="Rectangle 541"/>
            <p:cNvSpPr>
              <a:spLocks noChangeAspect="1" noChangeArrowheads="1"/>
            </p:cNvSpPr>
            <p:nvPr/>
          </p:nvSpPr>
          <p:spPr bwMode="auto">
            <a:xfrm rot="16200000">
              <a:off x="4095" y="4259"/>
              <a:ext cx="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58" name="Rectangle 542"/>
            <p:cNvSpPr>
              <a:spLocks noChangeAspect="1" noChangeArrowheads="1"/>
            </p:cNvSpPr>
            <p:nvPr/>
          </p:nvSpPr>
          <p:spPr bwMode="auto">
            <a:xfrm rot="16200000">
              <a:off x="4148" y="4258"/>
              <a:ext cx="6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59" name="Rectangle 543"/>
            <p:cNvSpPr>
              <a:spLocks noChangeAspect="1" noChangeArrowheads="1"/>
            </p:cNvSpPr>
            <p:nvPr/>
          </p:nvSpPr>
          <p:spPr bwMode="auto">
            <a:xfrm rot="16200000">
              <a:off x="4201" y="4259"/>
              <a:ext cx="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60" name="Rectangle 544"/>
            <p:cNvSpPr>
              <a:spLocks noChangeAspect="1" noChangeArrowheads="1"/>
            </p:cNvSpPr>
            <p:nvPr/>
          </p:nvSpPr>
          <p:spPr bwMode="auto">
            <a:xfrm rot="16200000">
              <a:off x="4256" y="4259"/>
              <a:ext cx="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61" name="Rectangle 545"/>
            <p:cNvSpPr>
              <a:spLocks noChangeAspect="1" noChangeArrowheads="1"/>
            </p:cNvSpPr>
            <p:nvPr/>
          </p:nvSpPr>
          <p:spPr bwMode="auto">
            <a:xfrm rot="16200000">
              <a:off x="4359" y="4259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62" name="Rectangle 546"/>
            <p:cNvSpPr>
              <a:spLocks noChangeAspect="1" noChangeArrowheads="1"/>
            </p:cNvSpPr>
            <p:nvPr/>
          </p:nvSpPr>
          <p:spPr bwMode="auto">
            <a:xfrm rot="16200000">
              <a:off x="4412" y="4259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63" name="Rectangle 547"/>
            <p:cNvSpPr>
              <a:spLocks noChangeAspect="1" noChangeArrowheads="1"/>
            </p:cNvSpPr>
            <p:nvPr/>
          </p:nvSpPr>
          <p:spPr bwMode="auto">
            <a:xfrm rot="16200000">
              <a:off x="4466" y="4260"/>
              <a:ext cx="6" cy="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64" name="Rectangle 548"/>
            <p:cNvSpPr>
              <a:spLocks noChangeAspect="1" noChangeArrowheads="1"/>
            </p:cNvSpPr>
            <p:nvPr/>
          </p:nvSpPr>
          <p:spPr bwMode="auto">
            <a:xfrm rot="16200000">
              <a:off x="4516" y="4259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65" name="Rectangle 549"/>
            <p:cNvSpPr>
              <a:spLocks noChangeAspect="1" noChangeArrowheads="1"/>
            </p:cNvSpPr>
            <p:nvPr/>
          </p:nvSpPr>
          <p:spPr bwMode="auto">
            <a:xfrm rot="16200000">
              <a:off x="4571" y="4259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66" name="Rectangle 550"/>
            <p:cNvSpPr>
              <a:spLocks noChangeAspect="1" noChangeArrowheads="1"/>
            </p:cNvSpPr>
            <p:nvPr/>
          </p:nvSpPr>
          <p:spPr bwMode="auto">
            <a:xfrm rot="16200000">
              <a:off x="4624" y="4259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67" name="Rectangle 551"/>
            <p:cNvSpPr>
              <a:spLocks noChangeAspect="1" noChangeArrowheads="1"/>
            </p:cNvSpPr>
            <p:nvPr/>
          </p:nvSpPr>
          <p:spPr bwMode="auto">
            <a:xfrm rot="16200000">
              <a:off x="4677" y="4259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68" name="Rectangle 552"/>
            <p:cNvSpPr>
              <a:spLocks noChangeAspect="1" noChangeArrowheads="1"/>
            </p:cNvSpPr>
            <p:nvPr/>
          </p:nvSpPr>
          <p:spPr bwMode="auto">
            <a:xfrm rot="16200000">
              <a:off x="4728" y="4259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69" name="Rectangle 553"/>
            <p:cNvSpPr>
              <a:spLocks noChangeAspect="1" noChangeArrowheads="1"/>
            </p:cNvSpPr>
            <p:nvPr/>
          </p:nvSpPr>
          <p:spPr bwMode="auto">
            <a:xfrm rot="16200000">
              <a:off x="4782" y="4260"/>
              <a:ext cx="6" cy="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70" name="Rectangle 554"/>
            <p:cNvSpPr>
              <a:spLocks noChangeAspect="1" noChangeArrowheads="1"/>
            </p:cNvSpPr>
            <p:nvPr/>
          </p:nvSpPr>
          <p:spPr bwMode="auto">
            <a:xfrm rot="16200000">
              <a:off x="4889" y="4259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71" name="Rectangle 555"/>
            <p:cNvSpPr>
              <a:spLocks noChangeAspect="1" noChangeArrowheads="1"/>
            </p:cNvSpPr>
            <p:nvPr/>
          </p:nvSpPr>
          <p:spPr bwMode="auto">
            <a:xfrm rot="16200000">
              <a:off x="4942" y="4259"/>
              <a:ext cx="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72" name="Rectangle 556"/>
            <p:cNvSpPr>
              <a:spLocks noChangeAspect="1" noChangeArrowheads="1"/>
            </p:cNvSpPr>
            <p:nvPr/>
          </p:nvSpPr>
          <p:spPr bwMode="auto">
            <a:xfrm rot="16200000">
              <a:off x="4993" y="4259"/>
              <a:ext cx="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73" name="Rectangle 557"/>
            <p:cNvSpPr>
              <a:spLocks noChangeAspect="1" noChangeArrowheads="1"/>
            </p:cNvSpPr>
            <p:nvPr/>
          </p:nvSpPr>
          <p:spPr bwMode="auto">
            <a:xfrm rot="16200000">
              <a:off x="5048" y="4259"/>
              <a:ext cx="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74" name="Rectangle 558"/>
            <p:cNvSpPr>
              <a:spLocks noChangeAspect="1" noChangeArrowheads="1"/>
            </p:cNvSpPr>
            <p:nvPr/>
          </p:nvSpPr>
          <p:spPr bwMode="auto">
            <a:xfrm rot="16200000">
              <a:off x="5101" y="4258"/>
              <a:ext cx="6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75" name="Rectangle 559"/>
            <p:cNvSpPr>
              <a:spLocks noChangeAspect="1" noChangeArrowheads="1"/>
            </p:cNvSpPr>
            <p:nvPr/>
          </p:nvSpPr>
          <p:spPr bwMode="auto">
            <a:xfrm rot="16200000">
              <a:off x="5154" y="4259"/>
              <a:ext cx="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76" name="Rectangle 560"/>
            <p:cNvSpPr>
              <a:spLocks noChangeAspect="1" noChangeArrowheads="1"/>
            </p:cNvSpPr>
            <p:nvPr/>
          </p:nvSpPr>
          <p:spPr bwMode="auto">
            <a:xfrm rot="16200000">
              <a:off x="5205" y="4259"/>
              <a:ext cx="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77" name="Rectangle 561"/>
            <p:cNvSpPr>
              <a:spLocks noChangeAspect="1" noChangeArrowheads="1"/>
            </p:cNvSpPr>
            <p:nvPr/>
          </p:nvSpPr>
          <p:spPr bwMode="auto">
            <a:xfrm rot="16200000">
              <a:off x="5257" y="4259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78" name="Rectangle 562"/>
            <p:cNvSpPr>
              <a:spLocks noChangeAspect="1" noChangeArrowheads="1"/>
            </p:cNvSpPr>
            <p:nvPr/>
          </p:nvSpPr>
          <p:spPr bwMode="auto">
            <a:xfrm rot="16200000">
              <a:off x="5312" y="4259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79" name="Rectangle 563"/>
            <p:cNvSpPr>
              <a:spLocks noChangeAspect="1" noChangeArrowheads="1"/>
            </p:cNvSpPr>
            <p:nvPr/>
          </p:nvSpPr>
          <p:spPr bwMode="auto">
            <a:xfrm rot="16200000">
              <a:off x="5416" y="4259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80" name="Rectangle 564"/>
            <p:cNvSpPr>
              <a:spLocks noChangeAspect="1" noChangeArrowheads="1"/>
            </p:cNvSpPr>
            <p:nvPr/>
          </p:nvSpPr>
          <p:spPr bwMode="auto">
            <a:xfrm rot="16200000">
              <a:off x="5469" y="4259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81" name="Rectangle 565"/>
            <p:cNvSpPr>
              <a:spLocks noChangeAspect="1" noChangeArrowheads="1"/>
            </p:cNvSpPr>
            <p:nvPr/>
          </p:nvSpPr>
          <p:spPr bwMode="auto">
            <a:xfrm rot="16200000">
              <a:off x="5523" y="4260"/>
              <a:ext cx="6" cy="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82" name="Rectangle 566"/>
            <p:cNvSpPr>
              <a:spLocks noChangeAspect="1" noChangeArrowheads="1"/>
            </p:cNvSpPr>
            <p:nvPr/>
          </p:nvSpPr>
          <p:spPr bwMode="auto">
            <a:xfrm rot="16200000">
              <a:off x="5577" y="4259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83" name="Rectangle 567"/>
            <p:cNvSpPr>
              <a:spLocks noChangeAspect="1" noChangeArrowheads="1"/>
            </p:cNvSpPr>
            <p:nvPr/>
          </p:nvSpPr>
          <p:spPr bwMode="auto">
            <a:xfrm rot="16200000">
              <a:off x="5630" y="4259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84" name="Rectangle 568"/>
            <p:cNvSpPr>
              <a:spLocks noChangeAspect="1" noChangeArrowheads="1"/>
            </p:cNvSpPr>
            <p:nvPr/>
          </p:nvSpPr>
          <p:spPr bwMode="auto">
            <a:xfrm rot="16200000">
              <a:off x="5681" y="4259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85" name="Rectangle 569"/>
            <p:cNvSpPr>
              <a:spLocks noChangeAspect="1" noChangeArrowheads="1"/>
            </p:cNvSpPr>
            <p:nvPr/>
          </p:nvSpPr>
          <p:spPr bwMode="auto">
            <a:xfrm rot="16200000">
              <a:off x="5734" y="4259"/>
              <a:ext cx="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86" name="Rectangle 570"/>
            <p:cNvSpPr>
              <a:spLocks noChangeAspect="1" noChangeArrowheads="1"/>
            </p:cNvSpPr>
            <p:nvPr/>
          </p:nvSpPr>
          <p:spPr bwMode="auto">
            <a:xfrm rot="16200000">
              <a:off x="5789" y="4259"/>
              <a:ext cx="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87" name="Rectangle 571"/>
            <p:cNvSpPr>
              <a:spLocks noChangeAspect="1" noChangeArrowheads="1"/>
            </p:cNvSpPr>
            <p:nvPr/>
          </p:nvSpPr>
          <p:spPr bwMode="auto">
            <a:xfrm rot="16200000">
              <a:off x="5842" y="4258"/>
              <a:ext cx="6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88" name="Rectangle 572"/>
            <p:cNvSpPr>
              <a:spLocks noChangeAspect="1" noChangeArrowheads="1"/>
            </p:cNvSpPr>
            <p:nvPr/>
          </p:nvSpPr>
          <p:spPr bwMode="auto">
            <a:xfrm rot="16200000">
              <a:off x="4173" y="1723"/>
              <a:ext cx="6" cy="343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89" name="Rectangle 573"/>
            <p:cNvSpPr>
              <a:spLocks noChangeAspect="1" noChangeArrowheads="1"/>
            </p:cNvSpPr>
            <p:nvPr/>
          </p:nvSpPr>
          <p:spPr bwMode="auto">
            <a:xfrm rot="16200000">
              <a:off x="2714" y="3448"/>
              <a:ext cx="1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90" name="Rectangle 574"/>
            <p:cNvSpPr>
              <a:spLocks noChangeAspect="1" noChangeArrowheads="1"/>
            </p:cNvSpPr>
            <p:nvPr/>
          </p:nvSpPr>
          <p:spPr bwMode="auto">
            <a:xfrm rot="16200000">
              <a:off x="3245" y="3447"/>
              <a:ext cx="16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91" name="Rectangle 575"/>
            <p:cNvSpPr>
              <a:spLocks noChangeAspect="1" noChangeArrowheads="1"/>
            </p:cNvSpPr>
            <p:nvPr/>
          </p:nvSpPr>
          <p:spPr bwMode="auto">
            <a:xfrm rot="16200000">
              <a:off x="3774" y="3448"/>
              <a:ext cx="1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92" name="Rectangle 576"/>
            <p:cNvSpPr>
              <a:spLocks noChangeAspect="1" noChangeArrowheads="1"/>
            </p:cNvSpPr>
            <p:nvPr/>
          </p:nvSpPr>
          <p:spPr bwMode="auto">
            <a:xfrm rot="16200000">
              <a:off x="4302" y="3448"/>
              <a:ext cx="1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93" name="Rectangle 577"/>
            <p:cNvSpPr>
              <a:spLocks noChangeAspect="1" noChangeArrowheads="1"/>
            </p:cNvSpPr>
            <p:nvPr/>
          </p:nvSpPr>
          <p:spPr bwMode="auto">
            <a:xfrm rot="16200000">
              <a:off x="4831" y="3448"/>
              <a:ext cx="1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94" name="Rectangle 578"/>
            <p:cNvSpPr>
              <a:spLocks noChangeAspect="1" noChangeArrowheads="1"/>
            </p:cNvSpPr>
            <p:nvPr/>
          </p:nvSpPr>
          <p:spPr bwMode="auto">
            <a:xfrm rot="16200000">
              <a:off x="5360" y="3448"/>
              <a:ext cx="1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95" name="Rectangle 579"/>
            <p:cNvSpPr>
              <a:spLocks noChangeAspect="1" noChangeArrowheads="1"/>
            </p:cNvSpPr>
            <p:nvPr/>
          </p:nvSpPr>
          <p:spPr bwMode="auto">
            <a:xfrm rot="16200000">
              <a:off x="5888" y="3447"/>
              <a:ext cx="16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96" name="Rectangle 580"/>
            <p:cNvSpPr>
              <a:spLocks noChangeAspect="1" noChangeArrowheads="1"/>
            </p:cNvSpPr>
            <p:nvPr/>
          </p:nvSpPr>
          <p:spPr bwMode="auto">
            <a:xfrm rot="16200000">
              <a:off x="2453" y="3441"/>
              <a:ext cx="8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97" name="Rectangle 581"/>
            <p:cNvSpPr>
              <a:spLocks noChangeAspect="1" noChangeArrowheads="1"/>
            </p:cNvSpPr>
            <p:nvPr/>
          </p:nvSpPr>
          <p:spPr bwMode="auto">
            <a:xfrm rot="16200000">
              <a:off x="2508" y="3441"/>
              <a:ext cx="8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98" name="Rectangle 582"/>
            <p:cNvSpPr>
              <a:spLocks noChangeAspect="1" noChangeArrowheads="1"/>
            </p:cNvSpPr>
            <p:nvPr/>
          </p:nvSpPr>
          <p:spPr bwMode="auto">
            <a:xfrm rot="16200000">
              <a:off x="2561" y="3442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99" name="Rectangle 583"/>
            <p:cNvSpPr>
              <a:spLocks noChangeAspect="1" noChangeArrowheads="1"/>
            </p:cNvSpPr>
            <p:nvPr/>
          </p:nvSpPr>
          <p:spPr bwMode="auto">
            <a:xfrm rot="16200000">
              <a:off x="2613" y="3442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00" name="Rectangle 584"/>
            <p:cNvSpPr>
              <a:spLocks noChangeAspect="1" noChangeArrowheads="1"/>
            </p:cNvSpPr>
            <p:nvPr/>
          </p:nvSpPr>
          <p:spPr bwMode="auto">
            <a:xfrm rot="16200000">
              <a:off x="2664" y="3442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01" name="Rectangle 585"/>
            <p:cNvSpPr>
              <a:spLocks noChangeAspect="1" noChangeArrowheads="1"/>
            </p:cNvSpPr>
            <p:nvPr/>
          </p:nvSpPr>
          <p:spPr bwMode="auto">
            <a:xfrm rot="16200000">
              <a:off x="2772" y="3442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02" name="Rectangle 586"/>
            <p:cNvSpPr>
              <a:spLocks noChangeAspect="1" noChangeArrowheads="1"/>
            </p:cNvSpPr>
            <p:nvPr/>
          </p:nvSpPr>
          <p:spPr bwMode="auto">
            <a:xfrm rot="16200000">
              <a:off x="2825" y="3442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03" name="Rectangle 587"/>
            <p:cNvSpPr>
              <a:spLocks noChangeAspect="1" noChangeArrowheads="1"/>
            </p:cNvSpPr>
            <p:nvPr/>
          </p:nvSpPr>
          <p:spPr bwMode="auto">
            <a:xfrm rot="16200000">
              <a:off x="2876" y="3442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04" name="Rectangle 588"/>
            <p:cNvSpPr>
              <a:spLocks noChangeAspect="1" noChangeArrowheads="1"/>
            </p:cNvSpPr>
            <p:nvPr/>
          </p:nvSpPr>
          <p:spPr bwMode="auto">
            <a:xfrm rot="16200000">
              <a:off x="2929" y="3442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05" name="Rectangle 589"/>
            <p:cNvSpPr>
              <a:spLocks noChangeAspect="1" noChangeArrowheads="1"/>
            </p:cNvSpPr>
            <p:nvPr/>
          </p:nvSpPr>
          <p:spPr bwMode="auto">
            <a:xfrm rot="16200000">
              <a:off x="2983" y="3443"/>
              <a:ext cx="8" cy="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06" name="Rectangle 590"/>
            <p:cNvSpPr>
              <a:spLocks noChangeAspect="1" noChangeArrowheads="1"/>
            </p:cNvSpPr>
            <p:nvPr/>
          </p:nvSpPr>
          <p:spPr bwMode="auto">
            <a:xfrm rot="16200000">
              <a:off x="3037" y="3442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07" name="Rectangle 591"/>
            <p:cNvSpPr>
              <a:spLocks noChangeAspect="1" noChangeArrowheads="1"/>
            </p:cNvSpPr>
            <p:nvPr/>
          </p:nvSpPr>
          <p:spPr bwMode="auto">
            <a:xfrm rot="16200000">
              <a:off x="3090" y="3442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08" name="Rectangle 592"/>
            <p:cNvSpPr>
              <a:spLocks noChangeAspect="1" noChangeArrowheads="1"/>
            </p:cNvSpPr>
            <p:nvPr/>
          </p:nvSpPr>
          <p:spPr bwMode="auto">
            <a:xfrm rot="16200000">
              <a:off x="3141" y="3442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09" name="Rectangle 593"/>
            <p:cNvSpPr>
              <a:spLocks noChangeAspect="1" noChangeArrowheads="1"/>
            </p:cNvSpPr>
            <p:nvPr/>
          </p:nvSpPr>
          <p:spPr bwMode="auto">
            <a:xfrm rot="16200000">
              <a:off x="3194" y="3442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0" name="Rectangle 594"/>
            <p:cNvSpPr>
              <a:spLocks noChangeAspect="1" noChangeArrowheads="1"/>
            </p:cNvSpPr>
            <p:nvPr/>
          </p:nvSpPr>
          <p:spPr bwMode="auto">
            <a:xfrm rot="16200000">
              <a:off x="3302" y="3442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1" name="Rectangle 595"/>
            <p:cNvSpPr>
              <a:spLocks noChangeAspect="1" noChangeArrowheads="1"/>
            </p:cNvSpPr>
            <p:nvPr/>
          </p:nvSpPr>
          <p:spPr bwMode="auto">
            <a:xfrm rot="16200000">
              <a:off x="3353" y="3442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2" name="Rectangle 596"/>
            <p:cNvSpPr>
              <a:spLocks noChangeAspect="1" noChangeArrowheads="1"/>
            </p:cNvSpPr>
            <p:nvPr/>
          </p:nvSpPr>
          <p:spPr bwMode="auto">
            <a:xfrm rot="16200000">
              <a:off x="3406" y="3441"/>
              <a:ext cx="8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3" name="Rectangle 597"/>
            <p:cNvSpPr>
              <a:spLocks noChangeAspect="1" noChangeArrowheads="1"/>
            </p:cNvSpPr>
            <p:nvPr/>
          </p:nvSpPr>
          <p:spPr bwMode="auto">
            <a:xfrm rot="16200000">
              <a:off x="3459" y="3442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4" name="Rectangle 598"/>
            <p:cNvSpPr>
              <a:spLocks noChangeAspect="1" noChangeArrowheads="1"/>
            </p:cNvSpPr>
            <p:nvPr/>
          </p:nvSpPr>
          <p:spPr bwMode="auto">
            <a:xfrm rot="16200000">
              <a:off x="3514" y="3442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5" name="Rectangle 599"/>
            <p:cNvSpPr>
              <a:spLocks noChangeAspect="1" noChangeArrowheads="1"/>
            </p:cNvSpPr>
            <p:nvPr/>
          </p:nvSpPr>
          <p:spPr bwMode="auto">
            <a:xfrm rot="16200000">
              <a:off x="3565" y="3442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6" name="Rectangle 600"/>
            <p:cNvSpPr>
              <a:spLocks noChangeAspect="1" noChangeArrowheads="1"/>
            </p:cNvSpPr>
            <p:nvPr/>
          </p:nvSpPr>
          <p:spPr bwMode="auto">
            <a:xfrm rot="16200000">
              <a:off x="3617" y="3442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7" name="Rectangle 601"/>
            <p:cNvSpPr>
              <a:spLocks noChangeAspect="1" noChangeArrowheads="1"/>
            </p:cNvSpPr>
            <p:nvPr/>
          </p:nvSpPr>
          <p:spPr bwMode="auto">
            <a:xfrm rot="16200000">
              <a:off x="3670" y="3442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8" name="Rectangle 602"/>
            <p:cNvSpPr>
              <a:spLocks noChangeAspect="1" noChangeArrowheads="1"/>
            </p:cNvSpPr>
            <p:nvPr/>
          </p:nvSpPr>
          <p:spPr bwMode="auto">
            <a:xfrm rot="16200000">
              <a:off x="3724" y="3443"/>
              <a:ext cx="8" cy="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9" name="Rectangle 603"/>
            <p:cNvSpPr>
              <a:spLocks noChangeAspect="1" noChangeArrowheads="1"/>
            </p:cNvSpPr>
            <p:nvPr/>
          </p:nvSpPr>
          <p:spPr bwMode="auto">
            <a:xfrm rot="16200000">
              <a:off x="3829" y="3442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0" name="Rectangle 604"/>
            <p:cNvSpPr>
              <a:spLocks noChangeAspect="1" noChangeArrowheads="1"/>
            </p:cNvSpPr>
            <p:nvPr/>
          </p:nvSpPr>
          <p:spPr bwMode="auto">
            <a:xfrm rot="16200000">
              <a:off x="3882" y="3442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1" name="Rectangle 605"/>
            <p:cNvSpPr>
              <a:spLocks noChangeAspect="1" noChangeArrowheads="1"/>
            </p:cNvSpPr>
            <p:nvPr/>
          </p:nvSpPr>
          <p:spPr bwMode="auto">
            <a:xfrm rot="16200000">
              <a:off x="3935" y="3442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2" name="Rectangle 606"/>
            <p:cNvSpPr>
              <a:spLocks noChangeAspect="1" noChangeArrowheads="1"/>
            </p:cNvSpPr>
            <p:nvPr/>
          </p:nvSpPr>
          <p:spPr bwMode="auto">
            <a:xfrm rot="16200000">
              <a:off x="3990" y="3442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3" name="Rectangle 607"/>
            <p:cNvSpPr>
              <a:spLocks noChangeAspect="1" noChangeArrowheads="1"/>
            </p:cNvSpPr>
            <p:nvPr/>
          </p:nvSpPr>
          <p:spPr bwMode="auto">
            <a:xfrm rot="16200000">
              <a:off x="4040" y="3443"/>
              <a:ext cx="8" cy="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4" name="Rectangle 608"/>
            <p:cNvSpPr>
              <a:spLocks noChangeAspect="1" noChangeArrowheads="1"/>
            </p:cNvSpPr>
            <p:nvPr/>
          </p:nvSpPr>
          <p:spPr bwMode="auto">
            <a:xfrm rot="16200000">
              <a:off x="4094" y="3442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5" name="Rectangle 609"/>
            <p:cNvSpPr>
              <a:spLocks noChangeAspect="1" noChangeArrowheads="1"/>
            </p:cNvSpPr>
            <p:nvPr/>
          </p:nvSpPr>
          <p:spPr bwMode="auto">
            <a:xfrm rot="16200000">
              <a:off x="4147" y="3441"/>
              <a:ext cx="8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6" name="Rectangle 610"/>
            <p:cNvSpPr>
              <a:spLocks noChangeAspect="1" noChangeArrowheads="1"/>
            </p:cNvSpPr>
            <p:nvPr/>
          </p:nvSpPr>
          <p:spPr bwMode="auto">
            <a:xfrm rot="16200000">
              <a:off x="4200" y="3442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7" name="Rectangle 611"/>
            <p:cNvSpPr>
              <a:spLocks noChangeAspect="1" noChangeArrowheads="1"/>
            </p:cNvSpPr>
            <p:nvPr/>
          </p:nvSpPr>
          <p:spPr bwMode="auto">
            <a:xfrm rot="16200000">
              <a:off x="4255" y="3442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8" name="Rectangle 612"/>
            <p:cNvSpPr>
              <a:spLocks noChangeAspect="1" noChangeArrowheads="1"/>
            </p:cNvSpPr>
            <p:nvPr/>
          </p:nvSpPr>
          <p:spPr bwMode="auto">
            <a:xfrm rot="16200000">
              <a:off x="4358" y="3442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9" name="Rectangle 613"/>
            <p:cNvSpPr>
              <a:spLocks noChangeAspect="1" noChangeArrowheads="1"/>
            </p:cNvSpPr>
            <p:nvPr/>
          </p:nvSpPr>
          <p:spPr bwMode="auto">
            <a:xfrm rot="16200000">
              <a:off x="4411" y="3442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30" name="Rectangle 614"/>
            <p:cNvSpPr>
              <a:spLocks noChangeAspect="1" noChangeArrowheads="1"/>
            </p:cNvSpPr>
            <p:nvPr/>
          </p:nvSpPr>
          <p:spPr bwMode="auto">
            <a:xfrm rot="16200000">
              <a:off x="4465" y="3443"/>
              <a:ext cx="8" cy="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31" name="Rectangle 615"/>
            <p:cNvSpPr>
              <a:spLocks noChangeAspect="1" noChangeArrowheads="1"/>
            </p:cNvSpPr>
            <p:nvPr/>
          </p:nvSpPr>
          <p:spPr bwMode="auto">
            <a:xfrm rot="16200000">
              <a:off x="4515" y="3442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32" name="Rectangle 616"/>
            <p:cNvSpPr>
              <a:spLocks noChangeAspect="1" noChangeArrowheads="1"/>
            </p:cNvSpPr>
            <p:nvPr/>
          </p:nvSpPr>
          <p:spPr bwMode="auto">
            <a:xfrm rot="16200000">
              <a:off x="4570" y="3442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33" name="Rectangle 617"/>
            <p:cNvSpPr>
              <a:spLocks noChangeAspect="1" noChangeArrowheads="1"/>
            </p:cNvSpPr>
            <p:nvPr/>
          </p:nvSpPr>
          <p:spPr bwMode="auto">
            <a:xfrm rot="16200000">
              <a:off x="4623" y="3442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34" name="Rectangle 618"/>
            <p:cNvSpPr>
              <a:spLocks noChangeAspect="1" noChangeArrowheads="1"/>
            </p:cNvSpPr>
            <p:nvPr/>
          </p:nvSpPr>
          <p:spPr bwMode="auto">
            <a:xfrm rot="16200000">
              <a:off x="4676" y="3442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35" name="Rectangle 619"/>
            <p:cNvSpPr>
              <a:spLocks noChangeAspect="1" noChangeArrowheads="1"/>
            </p:cNvSpPr>
            <p:nvPr/>
          </p:nvSpPr>
          <p:spPr bwMode="auto">
            <a:xfrm rot="16200000">
              <a:off x="4727" y="3442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36" name="Rectangle 620"/>
            <p:cNvSpPr>
              <a:spLocks noChangeAspect="1" noChangeArrowheads="1"/>
            </p:cNvSpPr>
            <p:nvPr/>
          </p:nvSpPr>
          <p:spPr bwMode="auto">
            <a:xfrm rot="16200000">
              <a:off x="4781" y="3443"/>
              <a:ext cx="8" cy="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37" name="Rectangle 621"/>
            <p:cNvSpPr>
              <a:spLocks noChangeAspect="1" noChangeArrowheads="1"/>
            </p:cNvSpPr>
            <p:nvPr/>
          </p:nvSpPr>
          <p:spPr bwMode="auto">
            <a:xfrm rot="16200000">
              <a:off x="4888" y="3442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38" name="Rectangle 622"/>
            <p:cNvSpPr>
              <a:spLocks noChangeAspect="1" noChangeArrowheads="1"/>
            </p:cNvSpPr>
            <p:nvPr/>
          </p:nvSpPr>
          <p:spPr bwMode="auto">
            <a:xfrm rot="16200000">
              <a:off x="4941" y="3442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39" name="Rectangle 623"/>
            <p:cNvSpPr>
              <a:spLocks noChangeAspect="1" noChangeArrowheads="1"/>
            </p:cNvSpPr>
            <p:nvPr/>
          </p:nvSpPr>
          <p:spPr bwMode="auto">
            <a:xfrm rot="16200000">
              <a:off x="4992" y="3442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0" name="Rectangle 624"/>
            <p:cNvSpPr>
              <a:spLocks noChangeAspect="1" noChangeArrowheads="1"/>
            </p:cNvSpPr>
            <p:nvPr/>
          </p:nvSpPr>
          <p:spPr bwMode="auto">
            <a:xfrm rot="16200000">
              <a:off x="5047" y="3442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1" name="Rectangle 625"/>
            <p:cNvSpPr>
              <a:spLocks noChangeAspect="1" noChangeArrowheads="1"/>
            </p:cNvSpPr>
            <p:nvPr/>
          </p:nvSpPr>
          <p:spPr bwMode="auto">
            <a:xfrm rot="16200000">
              <a:off x="5100" y="3441"/>
              <a:ext cx="8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2" name="Rectangle 626"/>
            <p:cNvSpPr>
              <a:spLocks noChangeAspect="1" noChangeArrowheads="1"/>
            </p:cNvSpPr>
            <p:nvPr/>
          </p:nvSpPr>
          <p:spPr bwMode="auto">
            <a:xfrm rot="16200000">
              <a:off x="5153" y="3442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3" name="Rectangle 627"/>
            <p:cNvSpPr>
              <a:spLocks noChangeAspect="1" noChangeArrowheads="1"/>
            </p:cNvSpPr>
            <p:nvPr/>
          </p:nvSpPr>
          <p:spPr bwMode="auto">
            <a:xfrm rot="16200000">
              <a:off x="5204" y="3442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4" name="Rectangle 628"/>
            <p:cNvSpPr>
              <a:spLocks noChangeAspect="1" noChangeArrowheads="1"/>
            </p:cNvSpPr>
            <p:nvPr/>
          </p:nvSpPr>
          <p:spPr bwMode="auto">
            <a:xfrm rot="16200000">
              <a:off x="5256" y="3442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5" name="Rectangle 629"/>
            <p:cNvSpPr>
              <a:spLocks noChangeAspect="1" noChangeArrowheads="1"/>
            </p:cNvSpPr>
            <p:nvPr/>
          </p:nvSpPr>
          <p:spPr bwMode="auto">
            <a:xfrm rot="16200000">
              <a:off x="5311" y="3442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6" name="Rectangle 630"/>
            <p:cNvSpPr>
              <a:spLocks noChangeAspect="1" noChangeArrowheads="1"/>
            </p:cNvSpPr>
            <p:nvPr/>
          </p:nvSpPr>
          <p:spPr bwMode="auto">
            <a:xfrm rot="16200000">
              <a:off x="5415" y="3442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7" name="Rectangle 631"/>
            <p:cNvSpPr>
              <a:spLocks noChangeAspect="1" noChangeArrowheads="1"/>
            </p:cNvSpPr>
            <p:nvPr/>
          </p:nvSpPr>
          <p:spPr bwMode="auto">
            <a:xfrm rot="16200000">
              <a:off x="5468" y="3442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8" name="Rectangle 632"/>
            <p:cNvSpPr>
              <a:spLocks noChangeAspect="1" noChangeArrowheads="1"/>
            </p:cNvSpPr>
            <p:nvPr/>
          </p:nvSpPr>
          <p:spPr bwMode="auto">
            <a:xfrm rot="16200000">
              <a:off x="5522" y="3443"/>
              <a:ext cx="8" cy="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9" name="Rectangle 633"/>
            <p:cNvSpPr>
              <a:spLocks noChangeAspect="1" noChangeArrowheads="1"/>
            </p:cNvSpPr>
            <p:nvPr/>
          </p:nvSpPr>
          <p:spPr bwMode="auto">
            <a:xfrm rot="16200000">
              <a:off x="5576" y="3442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0" name="Rectangle 634"/>
            <p:cNvSpPr>
              <a:spLocks noChangeAspect="1" noChangeArrowheads="1"/>
            </p:cNvSpPr>
            <p:nvPr/>
          </p:nvSpPr>
          <p:spPr bwMode="auto">
            <a:xfrm rot="16200000">
              <a:off x="5629" y="3442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1" name="Rectangle 635"/>
            <p:cNvSpPr>
              <a:spLocks noChangeAspect="1" noChangeArrowheads="1"/>
            </p:cNvSpPr>
            <p:nvPr/>
          </p:nvSpPr>
          <p:spPr bwMode="auto">
            <a:xfrm rot="16200000">
              <a:off x="5680" y="3442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2" name="Rectangle 636"/>
            <p:cNvSpPr>
              <a:spLocks noChangeAspect="1" noChangeArrowheads="1"/>
            </p:cNvSpPr>
            <p:nvPr/>
          </p:nvSpPr>
          <p:spPr bwMode="auto">
            <a:xfrm rot="16200000">
              <a:off x="5733" y="3442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3" name="Rectangle 637"/>
            <p:cNvSpPr>
              <a:spLocks noChangeAspect="1" noChangeArrowheads="1"/>
            </p:cNvSpPr>
            <p:nvPr/>
          </p:nvSpPr>
          <p:spPr bwMode="auto">
            <a:xfrm rot="16200000">
              <a:off x="5788" y="3442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4" name="Rectangle 638"/>
            <p:cNvSpPr>
              <a:spLocks noChangeAspect="1" noChangeArrowheads="1"/>
            </p:cNvSpPr>
            <p:nvPr/>
          </p:nvSpPr>
          <p:spPr bwMode="auto">
            <a:xfrm rot="16200000">
              <a:off x="5841" y="3441"/>
              <a:ext cx="8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5" name="Rectangle 639"/>
            <p:cNvSpPr>
              <a:spLocks noChangeAspect="1" noChangeArrowheads="1"/>
            </p:cNvSpPr>
            <p:nvPr/>
          </p:nvSpPr>
          <p:spPr bwMode="auto">
            <a:xfrm rot="16200000">
              <a:off x="2045" y="3849"/>
              <a:ext cx="824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6" name="Rectangle 640"/>
            <p:cNvSpPr>
              <a:spLocks noChangeAspect="1" noChangeArrowheads="1"/>
            </p:cNvSpPr>
            <p:nvPr/>
          </p:nvSpPr>
          <p:spPr bwMode="auto">
            <a:xfrm rot="16200000">
              <a:off x="2488" y="4218"/>
              <a:ext cx="6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7" name="Rectangle 641"/>
            <p:cNvSpPr>
              <a:spLocks noChangeAspect="1" noChangeArrowheads="1"/>
            </p:cNvSpPr>
            <p:nvPr/>
          </p:nvSpPr>
          <p:spPr bwMode="auto">
            <a:xfrm rot="16200000">
              <a:off x="2488" y="4100"/>
              <a:ext cx="6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8" name="Freeform 642"/>
            <p:cNvSpPr>
              <a:spLocks noChangeAspect="1" noEditPoints="1"/>
            </p:cNvSpPr>
            <p:nvPr/>
          </p:nvSpPr>
          <p:spPr bwMode="auto">
            <a:xfrm rot="16200000">
              <a:off x="2263" y="4107"/>
              <a:ext cx="84" cy="51"/>
            </a:xfrm>
            <a:custGeom>
              <a:avLst/>
              <a:gdLst>
                <a:gd name="T0" fmla="*/ 28 w 56"/>
                <a:gd name="T1" fmla="*/ 0 h 35"/>
                <a:gd name="T2" fmla="*/ 34 w 56"/>
                <a:gd name="T3" fmla="*/ 0 h 35"/>
                <a:gd name="T4" fmla="*/ 39 w 56"/>
                <a:gd name="T5" fmla="*/ 0 h 35"/>
                <a:gd name="T6" fmla="*/ 43 w 56"/>
                <a:gd name="T7" fmla="*/ 2 h 35"/>
                <a:gd name="T8" fmla="*/ 48 w 56"/>
                <a:gd name="T9" fmla="*/ 4 h 35"/>
                <a:gd name="T10" fmla="*/ 52 w 56"/>
                <a:gd name="T11" fmla="*/ 8 h 35"/>
                <a:gd name="T12" fmla="*/ 55 w 56"/>
                <a:gd name="T13" fmla="*/ 12 h 35"/>
                <a:gd name="T14" fmla="*/ 56 w 56"/>
                <a:gd name="T15" fmla="*/ 17 h 35"/>
                <a:gd name="T16" fmla="*/ 55 w 56"/>
                <a:gd name="T17" fmla="*/ 22 h 35"/>
                <a:gd name="T18" fmla="*/ 53 w 56"/>
                <a:gd name="T19" fmla="*/ 25 h 35"/>
                <a:gd name="T20" fmla="*/ 52 w 56"/>
                <a:gd name="T21" fmla="*/ 29 h 35"/>
                <a:gd name="T22" fmla="*/ 48 w 56"/>
                <a:gd name="T23" fmla="*/ 31 h 35"/>
                <a:gd name="T24" fmla="*/ 46 w 56"/>
                <a:gd name="T25" fmla="*/ 33 h 35"/>
                <a:gd name="T26" fmla="*/ 41 w 56"/>
                <a:gd name="T27" fmla="*/ 34 h 35"/>
                <a:gd name="T28" fmla="*/ 35 w 56"/>
                <a:gd name="T29" fmla="*/ 35 h 35"/>
                <a:gd name="T30" fmla="*/ 28 w 56"/>
                <a:gd name="T31" fmla="*/ 35 h 35"/>
                <a:gd name="T32" fmla="*/ 22 w 56"/>
                <a:gd name="T33" fmla="*/ 35 h 35"/>
                <a:gd name="T34" fmla="*/ 17 w 56"/>
                <a:gd name="T35" fmla="*/ 34 h 35"/>
                <a:gd name="T36" fmla="*/ 12 w 56"/>
                <a:gd name="T37" fmla="*/ 33 h 35"/>
                <a:gd name="T38" fmla="*/ 7 w 56"/>
                <a:gd name="T39" fmla="*/ 31 h 35"/>
                <a:gd name="T40" fmla="*/ 4 w 56"/>
                <a:gd name="T41" fmla="*/ 27 h 35"/>
                <a:gd name="T42" fmla="*/ 2 w 56"/>
                <a:gd name="T43" fmla="*/ 24 h 35"/>
                <a:gd name="T44" fmla="*/ 0 w 56"/>
                <a:gd name="T45" fmla="*/ 17 h 35"/>
                <a:gd name="T46" fmla="*/ 2 w 56"/>
                <a:gd name="T47" fmla="*/ 13 h 35"/>
                <a:gd name="T48" fmla="*/ 3 w 56"/>
                <a:gd name="T49" fmla="*/ 8 h 35"/>
                <a:gd name="T50" fmla="*/ 6 w 56"/>
                <a:gd name="T51" fmla="*/ 5 h 35"/>
                <a:gd name="T52" fmla="*/ 15 w 56"/>
                <a:gd name="T53" fmla="*/ 2 h 35"/>
                <a:gd name="T54" fmla="*/ 28 w 56"/>
                <a:gd name="T55" fmla="*/ 0 h 35"/>
                <a:gd name="T56" fmla="*/ 28 w 56"/>
                <a:gd name="T57" fmla="*/ 7 h 35"/>
                <a:gd name="T58" fmla="*/ 22 w 56"/>
                <a:gd name="T59" fmla="*/ 7 h 35"/>
                <a:gd name="T60" fmla="*/ 17 w 56"/>
                <a:gd name="T61" fmla="*/ 8 h 35"/>
                <a:gd name="T62" fmla="*/ 13 w 56"/>
                <a:gd name="T63" fmla="*/ 8 h 35"/>
                <a:gd name="T64" fmla="*/ 11 w 56"/>
                <a:gd name="T65" fmla="*/ 11 h 35"/>
                <a:gd name="T66" fmla="*/ 8 w 56"/>
                <a:gd name="T67" fmla="*/ 12 h 35"/>
                <a:gd name="T68" fmla="*/ 7 w 56"/>
                <a:gd name="T69" fmla="*/ 14 h 35"/>
                <a:gd name="T70" fmla="*/ 7 w 56"/>
                <a:gd name="T71" fmla="*/ 17 h 35"/>
                <a:gd name="T72" fmla="*/ 7 w 56"/>
                <a:gd name="T73" fmla="*/ 21 h 35"/>
                <a:gd name="T74" fmla="*/ 8 w 56"/>
                <a:gd name="T75" fmla="*/ 22 h 35"/>
                <a:gd name="T76" fmla="*/ 11 w 56"/>
                <a:gd name="T77" fmla="*/ 25 h 35"/>
                <a:gd name="T78" fmla="*/ 13 w 56"/>
                <a:gd name="T79" fmla="*/ 26 h 35"/>
                <a:gd name="T80" fmla="*/ 17 w 56"/>
                <a:gd name="T81" fmla="*/ 27 h 35"/>
                <a:gd name="T82" fmla="*/ 22 w 56"/>
                <a:gd name="T83" fmla="*/ 27 h 35"/>
                <a:gd name="T84" fmla="*/ 28 w 56"/>
                <a:gd name="T85" fmla="*/ 29 h 35"/>
                <a:gd name="T86" fmla="*/ 35 w 56"/>
                <a:gd name="T87" fmla="*/ 27 h 35"/>
                <a:gd name="T88" fmla="*/ 42 w 56"/>
                <a:gd name="T89" fmla="*/ 26 h 35"/>
                <a:gd name="T90" fmla="*/ 46 w 56"/>
                <a:gd name="T91" fmla="*/ 25 h 35"/>
                <a:gd name="T92" fmla="*/ 47 w 56"/>
                <a:gd name="T93" fmla="*/ 24 h 35"/>
                <a:gd name="T94" fmla="*/ 48 w 56"/>
                <a:gd name="T95" fmla="*/ 21 h 35"/>
                <a:gd name="T96" fmla="*/ 50 w 56"/>
                <a:gd name="T97" fmla="*/ 17 h 35"/>
                <a:gd name="T98" fmla="*/ 48 w 56"/>
                <a:gd name="T99" fmla="*/ 14 h 35"/>
                <a:gd name="T100" fmla="*/ 47 w 56"/>
                <a:gd name="T101" fmla="*/ 12 h 35"/>
                <a:gd name="T102" fmla="*/ 46 w 56"/>
                <a:gd name="T103" fmla="*/ 11 h 35"/>
                <a:gd name="T104" fmla="*/ 42 w 56"/>
                <a:gd name="T105" fmla="*/ 8 h 35"/>
                <a:gd name="T106" fmla="*/ 35 w 56"/>
                <a:gd name="T107" fmla="*/ 7 h 35"/>
                <a:gd name="T108" fmla="*/ 28 w 56"/>
                <a:gd name="T10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6" h="35">
                  <a:moveTo>
                    <a:pt x="28" y="0"/>
                  </a:moveTo>
                  <a:lnTo>
                    <a:pt x="34" y="0"/>
                  </a:lnTo>
                  <a:lnTo>
                    <a:pt x="39" y="0"/>
                  </a:lnTo>
                  <a:lnTo>
                    <a:pt x="43" y="2"/>
                  </a:lnTo>
                  <a:lnTo>
                    <a:pt x="48" y="4"/>
                  </a:lnTo>
                  <a:lnTo>
                    <a:pt x="52" y="8"/>
                  </a:lnTo>
                  <a:lnTo>
                    <a:pt x="55" y="12"/>
                  </a:lnTo>
                  <a:lnTo>
                    <a:pt x="56" y="17"/>
                  </a:lnTo>
                  <a:lnTo>
                    <a:pt x="55" y="22"/>
                  </a:lnTo>
                  <a:lnTo>
                    <a:pt x="53" y="25"/>
                  </a:lnTo>
                  <a:lnTo>
                    <a:pt x="52" y="29"/>
                  </a:lnTo>
                  <a:lnTo>
                    <a:pt x="48" y="31"/>
                  </a:lnTo>
                  <a:lnTo>
                    <a:pt x="46" y="33"/>
                  </a:lnTo>
                  <a:lnTo>
                    <a:pt x="41" y="34"/>
                  </a:lnTo>
                  <a:lnTo>
                    <a:pt x="35" y="35"/>
                  </a:lnTo>
                  <a:lnTo>
                    <a:pt x="28" y="35"/>
                  </a:lnTo>
                  <a:lnTo>
                    <a:pt x="22" y="35"/>
                  </a:lnTo>
                  <a:lnTo>
                    <a:pt x="17" y="34"/>
                  </a:lnTo>
                  <a:lnTo>
                    <a:pt x="12" y="33"/>
                  </a:lnTo>
                  <a:lnTo>
                    <a:pt x="7" y="31"/>
                  </a:lnTo>
                  <a:lnTo>
                    <a:pt x="4" y="27"/>
                  </a:lnTo>
                  <a:lnTo>
                    <a:pt x="2" y="24"/>
                  </a:lnTo>
                  <a:lnTo>
                    <a:pt x="0" y="17"/>
                  </a:lnTo>
                  <a:lnTo>
                    <a:pt x="2" y="13"/>
                  </a:lnTo>
                  <a:lnTo>
                    <a:pt x="3" y="8"/>
                  </a:lnTo>
                  <a:lnTo>
                    <a:pt x="6" y="5"/>
                  </a:lnTo>
                  <a:lnTo>
                    <a:pt x="15" y="2"/>
                  </a:lnTo>
                  <a:lnTo>
                    <a:pt x="28" y="0"/>
                  </a:lnTo>
                  <a:close/>
                  <a:moveTo>
                    <a:pt x="28" y="7"/>
                  </a:moveTo>
                  <a:lnTo>
                    <a:pt x="22" y="7"/>
                  </a:lnTo>
                  <a:lnTo>
                    <a:pt x="17" y="8"/>
                  </a:lnTo>
                  <a:lnTo>
                    <a:pt x="13" y="8"/>
                  </a:lnTo>
                  <a:lnTo>
                    <a:pt x="11" y="11"/>
                  </a:lnTo>
                  <a:lnTo>
                    <a:pt x="8" y="12"/>
                  </a:lnTo>
                  <a:lnTo>
                    <a:pt x="7" y="14"/>
                  </a:lnTo>
                  <a:lnTo>
                    <a:pt x="7" y="17"/>
                  </a:lnTo>
                  <a:lnTo>
                    <a:pt x="7" y="21"/>
                  </a:lnTo>
                  <a:lnTo>
                    <a:pt x="8" y="22"/>
                  </a:lnTo>
                  <a:lnTo>
                    <a:pt x="11" y="25"/>
                  </a:lnTo>
                  <a:lnTo>
                    <a:pt x="13" y="26"/>
                  </a:lnTo>
                  <a:lnTo>
                    <a:pt x="17" y="27"/>
                  </a:lnTo>
                  <a:lnTo>
                    <a:pt x="22" y="27"/>
                  </a:lnTo>
                  <a:lnTo>
                    <a:pt x="28" y="29"/>
                  </a:lnTo>
                  <a:lnTo>
                    <a:pt x="35" y="27"/>
                  </a:lnTo>
                  <a:lnTo>
                    <a:pt x="42" y="26"/>
                  </a:lnTo>
                  <a:lnTo>
                    <a:pt x="46" y="25"/>
                  </a:lnTo>
                  <a:lnTo>
                    <a:pt x="47" y="24"/>
                  </a:lnTo>
                  <a:lnTo>
                    <a:pt x="48" y="21"/>
                  </a:lnTo>
                  <a:lnTo>
                    <a:pt x="50" y="17"/>
                  </a:lnTo>
                  <a:lnTo>
                    <a:pt x="48" y="14"/>
                  </a:lnTo>
                  <a:lnTo>
                    <a:pt x="47" y="12"/>
                  </a:lnTo>
                  <a:lnTo>
                    <a:pt x="46" y="11"/>
                  </a:lnTo>
                  <a:lnTo>
                    <a:pt x="42" y="8"/>
                  </a:lnTo>
                  <a:lnTo>
                    <a:pt x="35" y="7"/>
                  </a:lnTo>
                  <a:lnTo>
                    <a:pt x="28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9" name="Rectangle 643"/>
            <p:cNvSpPr>
              <a:spLocks noChangeAspect="1" noChangeArrowheads="1"/>
            </p:cNvSpPr>
            <p:nvPr/>
          </p:nvSpPr>
          <p:spPr bwMode="auto">
            <a:xfrm rot="16200000">
              <a:off x="2347" y="4162"/>
              <a:ext cx="8" cy="9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0" name="Freeform 644"/>
            <p:cNvSpPr>
              <a:spLocks noChangeAspect="1" noEditPoints="1"/>
            </p:cNvSpPr>
            <p:nvPr/>
          </p:nvSpPr>
          <p:spPr bwMode="auto">
            <a:xfrm rot="16200000">
              <a:off x="2354" y="4107"/>
              <a:ext cx="84" cy="52"/>
            </a:xfrm>
            <a:custGeom>
              <a:avLst/>
              <a:gdLst>
                <a:gd name="T0" fmla="*/ 41 w 56"/>
                <a:gd name="T1" fmla="*/ 28 h 35"/>
                <a:gd name="T2" fmla="*/ 47 w 56"/>
                <a:gd name="T3" fmla="*/ 25 h 35"/>
                <a:gd name="T4" fmla="*/ 50 w 56"/>
                <a:gd name="T5" fmla="*/ 19 h 35"/>
                <a:gd name="T6" fmla="*/ 48 w 56"/>
                <a:gd name="T7" fmla="*/ 13 h 35"/>
                <a:gd name="T8" fmla="*/ 42 w 56"/>
                <a:gd name="T9" fmla="*/ 8 h 35"/>
                <a:gd name="T10" fmla="*/ 34 w 56"/>
                <a:gd name="T11" fmla="*/ 7 h 35"/>
                <a:gd name="T12" fmla="*/ 33 w 56"/>
                <a:gd name="T13" fmla="*/ 9 h 35"/>
                <a:gd name="T14" fmla="*/ 37 w 56"/>
                <a:gd name="T15" fmla="*/ 16 h 35"/>
                <a:gd name="T16" fmla="*/ 37 w 56"/>
                <a:gd name="T17" fmla="*/ 24 h 35"/>
                <a:gd name="T18" fmla="*/ 31 w 56"/>
                <a:gd name="T19" fmla="*/ 32 h 35"/>
                <a:gd name="T20" fmla="*/ 24 w 56"/>
                <a:gd name="T21" fmla="*/ 35 h 35"/>
                <a:gd name="T22" fmla="*/ 15 w 56"/>
                <a:gd name="T23" fmla="*/ 35 h 35"/>
                <a:gd name="T24" fmla="*/ 6 w 56"/>
                <a:gd name="T25" fmla="*/ 32 h 35"/>
                <a:gd name="T26" fmla="*/ 2 w 56"/>
                <a:gd name="T27" fmla="*/ 24 h 35"/>
                <a:gd name="T28" fmla="*/ 2 w 56"/>
                <a:gd name="T29" fmla="*/ 13 h 35"/>
                <a:gd name="T30" fmla="*/ 7 w 56"/>
                <a:gd name="T31" fmla="*/ 6 h 35"/>
                <a:gd name="T32" fmla="*/ 15 w 56"/>
                <a:gd name="T33" fmla="*/ 2 h 35"/>
                <a:gd name="T34" fmla="*/ 26 w 56"/>
                <a:gd name="T35" fmla="*/ 0 h 35"/>
                <a:gd name="T36" fmla="*/ 50 w 56"/>
                <a:gd name="T37" fmla="*/ 6 h 35"/>
                <a:gd name="T38" fmla="*/ 55 w 56"/>
                <a:gd name="T39" fmla="*/ 15 h 35"/>
                <a:gd name="T40" fmla="*/ 55 w 56"/>
                <a:gd name="T41" fmla="*/ 24 h 35"/>
                <a:gd name="T42" fmla="*/ 52 w 56"/>
                <a:gd name="T43" fmla="*/ 30 h 35"/>
                <a:gd name="T44" fmla="*/ 46 w 56"/>
                <a:gd name="T45" fmla="*/ 34 h 35"/>
                <a:gd name="T46" fmla="*/ 20 w 56"/>
                <a:gd name="T47" fmla="*/ 7 h 35"/>
                <a:gd name="T48" fmla="*/ 13 w 56"/>
                <a:gd name="T49" fmla="*/ 8 h 35"/>
                <a:gd name="T50" fmla="*/ 8 w 56"/>
                <a:gd name="T51" fmla="*/ 12 h 35"/>
                <a:gd name="T52" fmla="*/ 7 w 56"/>
                <a:gd name="T53" fmla="*/ 19 h 35"/>
                <a:gd name="T54" fmla="*/ 11 w 56"/>
                <a:gd name="T55" fmla="*/ 26 h 35"/>
                <a:gd name="T56" fmla="*/ 16 w 56"/>
                <a:gd name="T57" fmla="*/ 29 h 35"/>
                <a:gd name="T58" fmla="*/ 24 w 56"/>
                <a:gd name="T59" fmla="*/ 28 h 35"/>
                <a:gd name="T60" fmla="*/ 29 w 56"/>
                <a:gd name="T61" fmla="*/ 24 h 35"/>
                <a:gd name="T62" fmla="*/ 30 w 56"/>
                <a:gd name="T63" fmla="*/ 19 h 35"/>
                <a:gd name="T64" fmla="*/ 28 w 56"/>
                <a:gd name="T65" fmla="*/ 9 h 35"/>
                <a:gd name="T66" fmla="*/ 20 w 56"/>
                <a:gd name="T67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6" h="35">
                  <a:moveTo>
                    <a:pt x="42" y="35"/>
                  </a:moveTo>
                  <a:lnTo>
                    <a:pt x="41" y="28"/>
                  </a:lnTo>
                  <a:lnTo>
                    <a:pt x="44" y="28"/>
                  </a:lnTo>
                  <a:lnTo>
                    <a:pt x="47" y="25"/>
                  </a:lnTo>
                  <a:lnTo>
                    <a:pt x="48" y="22"/>
                  </a:lnTo>
                  <a:lnTo>
                    <a:pt x="50" y="19"/>
                  </a:lnTo>
                  <a:lnTo>
                    <a:pt x="48" y="16"/>
                  </a:lnTo>
                  <a:lnTo>
                    <a:pt x="48" y="13"/>
                  </a:lnTo>
                  <a:lnTo>
                    <a:pt x="46" y="11"/>
                  </a:lnTo>
                  <a:lnTo>
                    <a:pt x="42" y="8"/>
                  </a:lnTo>
                  <a:lnTo>
                    <a:pt x="38" y="8"/>
                  </a:lnTo>
                  <a:lnTo>
                    <a:pt x="34" y="7"/>
                  </a:lnTo>
                  <a:lnTo>
                    <a:pt x="30" y="7"/>
                  </a:lnTo>
                  <a:lnTo>
                    <a:pt x="33" y="9"/>
                  </a:lnTo>
                  <a:lnTo>
                    <a:pt x="35" y="12"/>
                  </a:lnTo>
                  <a:lnTo>
                    <a:pt x="37" y="16"/>
                  </a:lnTo>
                  <a:lnTo>
                    <a:pt x="37" y="20"/>
                  </a:lnTo>
                  <a:lnTo>
                    <a:pt x="37" y="24"/>
                  </a:lnTo>
                  <a:lnTo>
                    <a:pt x="34" y="28"/>
                  </a:lnTo>
                  <a:lnTo>
                    <a:pt x="31" y="32"/>
                  </a:lnTo>
                  <a:lnTo>
                    <a:pt x="29" y="34"/>
                  </a:lnTo>
                  <a:lnTo>
                    <a:pt x="24" y="35"/>
                  </a:lnTo>
                  <a:lnTo>
                    <a:pt x="20" y="35"/>
                  </a:lnTo>
                  <a:lnTo>
                    <a:pt x="15" y="35"/>
                  </a:lnTo>
                  <a:lnTo>
                    <a:pt x="9" y="34"/>
                  </a:lnTo>
                  <a:lnTo>
                    <a:pt x="6" y="32"/>
                  </a:lnTo>
                  <a:lnTo>
                    <a:pt x="3" y="28"/>
                  </a:lnTo>
                  <a:lnTo>
                    <a:pt x="2" y="24"/>
                  </a:lnTo>
                  <a:lnTo>
                    <a:pt x="0" y="19"/>
                  </a:lnTo>
                  <a:lnTo>
                    <a:pt x="2" y="13"/>
                  </a:lnTo>
                  <a:lnTo>
                    <a:pt x="3" y="9"/>
                  </a:lnTo>
                  <a:lnTo>
                    <a:pt x="7" y="6"/>
                  </a:lnTo>
                  <a:lnTo>
                    <a:pt x="11" y="3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41" y="2"/>
                  </a:lnTo>
                  <a:lnTo>
                    <a:pt x="50" y="6"/>
                  </a:lnTo>
                  <a:lnTo>
                    <a:pt x="52" y="9"/>
                  </a:lnTo>
                  <a:lnTo>
                    <a:pt x="55" y="15"/>
                  </a:lnTo>
                  <a:lnTo>
                    <a:pt x="56" y="20"/>
                  </a:lnTo>
                  <a:lnTo>
                    <a:pt x="55" y="24"/>
                  </a:lnTo>
                  <a:lnTo>
                    <a:pt x="53" y="28"/>
                  </a:lnTo>
                  <a:lnTo>
                    <a:pt x="52" y="30"/>
                  </a:lnTo>
                  <a:lnTo>
                    <a:pt x="50" y="33"/>
                  </a:lnTo>
                  <a:lnTo>
                    <a:pt x="46" y="34"/>
                  </a:lnTo>
                  <a:lnTo>
                    <a:pt x="42" y="35"/>
                  </a:lnTo>
                  <a:close/>
                  <a:moveTo>
                    <a:pt x="20" y="7"/>
                  </a:moveTo>
                  <a:lnTo>
                    <a:pt x="16" y="7"/>
                  </a:lnTo>
                  <a:lnTo>
                    <a:pt x="13" y="8"/>
                  </a:lnTo>
                  <a:lnTo>
                    <a:pt x="11" y="9"/>
                  </a:lnTo>
                  <a:lnTo>
                    <a:pt x="8" y="12"/>
                  </a:lnTo>
                  <a:lnTo>
                    <a:pt x="7" y="15"/>
                  </a:lnTo>
                  <a:lnTo>
                    <a:pt x="7" y="19"/>
                  </a:lnTo>
                  <a:lnTo>
                    <a:pt x="8" y="22"/>
                  </a:lnTo>
                  <a:lnTo>
                    <a:pt x="11" y="26"/>
                  </a:lnTo>
                  <a:lnTo>
                    <a:pt x="12" y="28"/>
                  </a:lnTo>
                  <a:lnTo>
                    <a:pt x="16" y="29"/>
                  </a:lnTo>
                  <a:lnTo>
                    <a:pt x="18" y="29"/>
                  </a:lnTo>
                  <a:lnTo>
                    <a:pt x="24" y="28"/>
                  </a:lnTo>
                  <a:lnTo>
                    <a:pt x="28" y="26"/>
                  </a:lnTo>
                  <a:lnTo>
                    <a:pt x="29" y="24"/>
                  </a:lnTo>
                  <a:lnTo>
                    <a:pt x="30" y="21"/>
                  </a:lnTo>
                  <a:lnTo>
                    <a:pt x="30" y="19"/>
                  </a:lnTo>
                  <a:lnTo>
                    <a:pt x="30" y="13"/>
                  </a:lnTo>
                  <a:lnTo>
                    <a:pt x="28" y="9"/>
                  </a:lnTo>
                  <a:lnTo>
                    <a:pt x="24" y="8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1" name="Rectangle 645"/>
            <p:cNvSpPr>
              <a:spLocks noChangeAspect="1" noChangeArrowheads="1"/>
            </p:cNvSpPr>
            <p:nvPr/>
          </p:nvSpPr>
          <p:spPr bwMode="auto">
            <a:xfrm rot="16200000">
              <a:off x="2488" y="3980"/>
              <a:ext cx="6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2" name="Freeform 646"/>
            <p:cNvSpPr>
              <a:spLocks noChangeAspect="1" noEditPoints="1"/>
            </p:cNvSpPr>
            <p:nvPr/>
          </p:nvSpPr>
          <p:spPr bwMode="auto">
            <a:xfrm rot="16200000">
              <a:off x="2264" y="3986"/>
              <a:ext cx="82" cy="51"/>
            </a:xfrm>
            <a:custGeom>
              <a:avLst/>
              <a:gdLst>
                <a:gd name="T0" fmla="*/ 27 w 54"/>
                <a:gd name="T1" fmla="*/ 0 h 35"/>
                <a:gd name="T2" fmla="*/ 32 w 54"/>
                <a:gd name="T3" fmla="*/ 0 h 35"/>
                <a:gd name="T4" fmla="*/ 37 w 54"/>
                <a:gd name="T5" fmla="*/ 0 h 35"/>
                <a:gd name="T6" fmla="*/ 42 w 54"/>
                <a:gd name="T7" fmla="*/ 2 h 35"/>
                <a:gd name="T8" fmla="*/ 48 w 54"/>
                <a:gd name="T9" fmla="*/ 4 h 35"/>
                <a:gd name="T10" fmla="*/ 51 w 54"/>
                <a:gd name="T11" fmla="*/ 8 h 35"/>
                <a:gd name="T12" fmla="*/ 54 w 54"/>
                <a:gd name="T13" fmla="*/ 12 h 35"/>
                <a:gd name="T14" fmla="*/ 54 w 54"/>
                <a:gd name="T15" fmla="*/ 17 h 35"/>
                <a:gd name="T16" fmla="*/ 54 w 54"/>
                <a:gd name="T17" fmla="*/ 22 h 35"/>
                <a:gd name="T18" fmla="*/ 53 w 54"/>
                <a:gd name="T19" fmla="*/ 25 h 35"/>
                <a:gd name="T20" fmla="*/ 50 w 54"/>
                <a:gd name="T21" fmla="*/ 29 h 35"/>
                <a:gd name="T22" fmla="*/ 48 w 54"/>
                <a:gd name="T23" fmla="*/ 31 h 35"/>
                <a:gd name="T24" fmla="*/ 44 w 54"/>
                <a:gd name="T25" fmla="*/ 33 h 35"/>
                <a:gd name="T26" fmla="*/ 40 w 54"/>
                <a:gd name="T27" fmla="*/ 34 h 35"/>
                <a:gd name="T28" fmla="*/ 33 w 54"/>
                <a:gd name="T29" fmla="*/ 35 h 35"/>
                <a:gd name="T30" fmla="*/ 27 w 54"/>
                <a:gd name="T31" fmla="*/ 35 h 35"/>
                <a:gd name="T32" fmla="*/ 20 w 54"/>
                <a:gd name="T33" fmla="*/ 35 h 35"/>
                <a:gd name="T34" fmla="*/ 15 w 54"/>
                <a:gd name="T35" fmla="*/ 34 h 35"/>
                <a:gd name="T36" fmla="*/ 11 w 54"/>
                <a:gd name="T37" fmla="*/ 33 h 35"/>
                <a:gd name="T38" fmla="*/ 6 w 54"/>
                <a:gd name="T39" fmla="*/ 31 h 35"/>
                <a:gd name="T40" fmla="*/ 2 w 54"/>
                <a:gd name="T41" fmla="*/ 27 h 35"/>
                <a:gd name="T42" fmla="*/ 0 w 54"/>
                <a:gd name="T43" fmla="*/ 24 h 35"/>
                <a:gd name="T44" fmla="*/ 0 w 54"/>
                <a:gd name="T45" fmla="*/ 17 h 35"/>
                <a:gd name="T46" fmla="*/ 0 w 54"/>
                <a:gd name="T47" fmla="*/ 13 h 35"/>
                <a:gd name="T48" fmla="*/ 1 w 54"/>
                <a:gd name="T49" fmla="*/ 8 h 35"/>
                <a:gd name="T50" fmla="*/ 5 w 54"/>
                <a:gd name="T51" fmla="*/ 5 h 35"/>
                <a:gd name="T52" fmla="*/ 14 w 54"/>
                <a:gd name="T53" fmla="*/ 2 h 35"/>
                <a:gd name="T54" fmla="*/ 27 w 54"/>
                <a:gd name="T55" fmla="*/ 0 h 35"/>
                <a:gd name="T56" fmla="*/ 27 w 54"/>
                <a:gd name="T57" fmla="*/ 7 h 35"/>
                <a:gd name="T58" fmla="*/ 20 w 54"/>
                <a:gd name="T59" fmla="*/ 7 h 35"/>
                <a:gd name="T60" fmla="*/ 17 w 54"/>
                <a:gd name="T61" fmla="*/ 8 h 35"/>
                <a:gd name="T62" fmla="*/ 13 w 54"/>
                <a:gd name="T63" fmla="*/ 8 h 35"/>
                <a:gd name="T64" fmla="*/ 10 w 54"/>
                <a:gd name="T65" fmla="*/ 11 h 35"/>
                <a:gd name="T66" fmla="*/ 7 w 54"/>
                <a:gd name="T67" fmla="*/ 12 h 35"/>
                <a:gd name="T68" fmla="*/ 6 w 54"/>
                <a:gd name="T69" fmla="*/ 14 h 35"/>
                <a:gd name="T70" fmla="*/ 6 w 54"/>
                <a:gd name="T71" fmla="*/ 17 h 35"/>
                <a:gd name="T72" fmla="*/ 6 w 54"/>
                <a:gd name="T73" fmla="*/ 21 h 35"/>
                <a:gd name="T74" fmla="*/ 7 w 54"/>
                <a:gd name="T75" fmla="*/ 22 h 35"/>
                <a:gd name="T76" fmla="*/ 10 w 54"/>
                <a:gd name="T77" fmla="*/ 25 h 35"/>
                <a:gd name="T78" fmla="*/ 13 w 54"/>
                <a:gd name="T79" fmla="*/ 26 h 35"/>
                <a:gd name="T80" fmla="*/ 17 w 54"/>
                <a:gd name="T81" fmla="*/ 27 h 35"/>
                <a:gd name="T82" fmla="*/ 20 w 54"/>
                <a:gd name="T83" fmla="*/ 27 h 35"/>
                <a:gd name="T84" fmla="*/ 27 w 54"/>
                <a:gd name="T85" fmla="*/ 29 h 35"/>
                <a:gd name="T86" fmla="*/ 35 w 54"/>
                <a:gd name="T87" fmla="*/ 27 h 35"/>
                <a:gd name="T88" fmla="*/ 40 w 54"/>
                <a:gd name="T89" fmla="*/ 26 h 35"/>
                <a:gd name="T90" fmla="*/ 44 w 54"/>
                <a:gd name="T91" fmla="*/ 25 h 35"/>
                <a:gd name="T92" fmla="*/ 46 w 54"/>
                <a:gd name="T93" fmla="*/ 24 h 35"/>
                <a:gd name="T94" fmla="*/ 48 w 54"/>
                <a:gd name="T95" fmla="*/ 21 h 35"/>
                <a:gd name="T96" fmla="*/ 48 w 54"/>
                <a:gd name="T97" fmla="*/ 17 h 35"/>
                <a:gd name="T98" fmla="*/ 48 w 54"/>
                <a:gd name="T99" fmla="*/ 14 h 35"/>
                <a:gd name="T100" fmla="*/ 46 w 54"/>
                <a:gd name="T101" fmla="*/ 12 h 35"/>
                <a:gd name="T102" fmla="*/ 44 w 54"/>
                <a:gd name="T103" fmla="*/ 11 h 35"/>
                <a:gd name="T104" fmla="*/ 40 w 54"/>
                <a:gd name="T105" fmla="*/ 8 h 35"/>
                <a:gd name="T106" fmla="*/ 35 w 54"/>
                <a:gd name="T107" fmla="*/ 7 h 35"/>
                <a:gd name="T108" fmla="*/ 27 w 54"/>
                <a:gd name="T10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4" h="35">
                  <a:moveTo>
                    <a:pt x="27" y="0"/>
                  </a:moveTo>
                  <a:lnTo>
                    <a:pt x="32" y="0"/>
                  </a:lnTo>
                  <a:lnTo>
                    <a:pt x="37" y="0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1" y="8"/>
                  </a:lnTo>
                  <a:lnTo>
                    <a:pt x="54" y="12"/>
                  </a:lnTo>
                  <a:lnTo>
                    <a:pt x="54" y="17"/>
                  </a:lnTo>
                  <a:lnTo>
                    <a:pt x="54" y="22"/>
                  </a:lnTo>
                  <a:lnTo>
                    <a:pt x="53" y="25"/>
                  </a:lnTo>
                  <a:lnTo>
                    <a:pt x="50" y="29"/>
                  </a:lnTo>
                  <a:lnTo>
                    <a:pt x="48" y="31"/>
                  </a:lnTo>
                  <a:lnTo>
                    <a:pt x="44" y="33"/>
                  </a:lnTo>
                  <a:lnTo>
                    <a:pt x="40" y="34"/>
                  </a:lnTo>
                  <a:lnTo>
                    <a:pt x="33" y="35"/>
                  </a:lnTo>
                  <a:lnTo>
                    <a:pt x="27" y="35"/>
                  </a:lnTo>
                  <a:lnTo>
                    <a:pt x="20" y="35"/>
                  </a:lnTo>
                  <a:lnTo>
                    <a:pt x="15" y="34"/>
                  </a:lnTo>
                  <a:lnTo>
                    <a:pt x="11" y="33"/>
                  </a:lnTo>
                  <a:lnTo>
                    <a:pt x="6" y="31"/>
                  </a:lnTo>
                  <a:lnTo>
                    <a:pt x="2" y="27"/>
                  </a:lnTo>
                  <a:lnTo>
                    <a:pt x="0" y="24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1" y="8"/>
                  </a:lnTo>
                  <a:lnTo>
                    <a:pt x="5" y="5"/>
                  </a:lnTo>
                  <a:lnTo>
                    <a:pt x="14" y="2"/>
                  </a:lnTo>
                  <a:lnTo>
                    <a:pt x="27" y="0"/>
                  </a:lnTo>
                  <a:close/>
                  <a:moveTo>
                    <a:pt x="27" y="7"/>
                  </a:moveTo>
                  <a:lnTo>
                    <a:pt x="20" y="7"/>
                  </a:lnTo>
                  <a:lnTo>
                    <a:pt x="17" y="8"/>
                  </a:lnTo>
                  <a:lnTo>
                    <a:pt x="13" y="8"/>
                  </a:lnTo>
                  <a:lnTo>
                    <a:pt x="10" y="11"/>
                  </a:lnTo>
                  <a:lnTo>
                    <a:pt x="7" y="12"/>
                  </a:lnTo>
                  <a:lnTo>
                    <a:pt x="6" y="14"/>
                  </a:lnTo>
                  <a:lnTo>
                    <a:pt x="6" y="17"/>
                  </a:lnTo>
                  <a:lnTo>
                    <a:pt x="6" y="21"/>
                  </a:lnTo>
                  <a:lnTo>
                    <a:pt x="7" y="22"/>
                  </a:lnTo>
                  <a:lnTo>
                    <a:pt x="10" y="25"/>
                  </a:lnTo>
                  <a:lnTo>
                    <a:pt x="13" y="26"/>
                  </a:lnTo>
                  <a:lnTo>
                    <a:pt x="17" y="27"/>
                  </a:lnTo>
                  <a:lnTo>
                    <a:pt x="20" y="27"/>
                  </a:lnTo>
                  <a:lnTo>
                    <a:pt x="27" y="29"/>
                  </a:lnTo>
                  <a:lnTo>
                    <a:pt x="35" y="27"/>
                  </a:lnTo>
                  <a:lnTo>
                    <a:pt x="40" y="26"/>
                  </a:lnTo>
                  <a:lnTo>
                    <a:pt x="44" y="25"/>
                  </a:lnTo>
                  <a:lnTo>
                    <a:pt x="46" y="24"/>
                  </a:lnTo>
                  <a:lnTo>
                    <a:pt x="48" y="21"/>
                  </a:lnTo>
                  <a:lnTo>
                    <a:pt x="48" y="17"/>
                  </a:lnTo>
                  <a:lnTo>
                    <a:pt x="48" y="14"/>
                  </a:lnTo>
                  <a:lnTo>
                    <a:pt x="46" y="12"/>
                  </a:lnTo>
                  <a:lnTo>
                    <a:pt x="44" y="11"/>
                  </a:lnTo>
                  <a:lnTo>
                    <a:pt x="40" y="8"/>
                  </a:lnTo>
                  <a:lnTo>
                    <a:pt x="35" y="7"/>
                  </a:lnTo>
                  <a:lnTo>
                    <a:pt x="27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3" name="Rectangle 647"/>
            <p:cNvSpPr>
              <a:spLocks noChangeAspect="1" noChangeArrowheads="1"/>
            </p:cNvSpPr>
            <p:nvPr/>
          </p:nvSpPr>
          <p:spPr bwMode="auto">
            <a:xfrm rot="16200000">
              <a:off x="2346" y="4041"/>
              <a:ext cx="10" cy="9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4" name="Freeform 648"/>
            <p:cNvSpPr>
              <a:spLocks noChangeAspect="1" noEditPoints="1"/>
            </p:cNvSpPr>
            <p:nvPr/>
          </p:nvSpPr>
          <p:spPr bwMode="auto">
            <a:xfrm rot="16200000">
              <a:off x="2355" y="3986"/>
              <a:ext cx="82" cy="52"/>
            </a:xfrm>
            <a:custGeom>
              <a:avLst/>
              <a:gdLst>
                <a:gd name="T0" fmla="*/ 32 w 54"/>
                <a:gd name="T1" fmla="*/ 7 h 35"/>
                <a:gd name="T2" fmla="*/ 37 w 54"/>
                <a:gd name="T3" fmla="*/ 3 h 35"/>
                <a:gd name="T4" fmla="*/ 44 w 54"/>
                <a:gd name="T5" fmla="*/ 3 h 35"/>
                <a:gd name="T6" fmla="*/ 50 w 54"/>
                <a:gd name="T7" fmla="*/ 7 h 35"/>
                <a:gd name="T8" fmla="*/ 54 w 54"/>
                <a:gd name="T9" fmla="*/ 13 h 35"/>
                <a:gd name="T10" fmla="*/ 54 w 54"/>
                <a:gd name="T11" fmla="*/ 22 h 35"/>
                <a:gd name="T12" fmla="*/ 50 w 54"/>
                <a:gd name="T13" fmla="*/ 29 h 35"/>
                <a:gd name="T14" fmla="*/ 44 w 54"/>
                <a:gd name="T15" fmla="*/ 33 h 35"/>
                <a:gd name="T16" fmla="*/ 37 w 54"/>
                <a:gd name="T17" fmla="*/ 33 h 35"/>
                <a:gd name="T18" fmla="*/ 32 w 54"/>
                <a:gd name="T19" fmla="*/ 29 h 35"/>
                <a:gd name="T20" fmla="*/ 28 w 54"/>
                <a:gd name="T21" fmla="*/ 29 h 35"/>
                <a:gd name="T22" fmla="*/ 20 w 54"/>
                <a:gd name="T23" fmla="*/ 34 h 35"/>
                <a:gd name="T24" fmla="*/ 11 w 54"/>
                <a:gd name="T25" fmla="*/ 34 h 35"/>
                <a:gd name="T26" fmla="*/ 4 w 54"/>
                <a:gd name="T27" fmla="*/ 30 h 35"/>
                <a:gd name="T28" fmla="*/ 0 w 54"/>
                <a:gd name="T29" fmla="*/ 22 h 35"/>
                <a:gd name="T30" fmla="*/ 0 w 54"/>
                <a:gd name="T31" fmla="*/ 13 h 35"/>
                <a:gd name="T32" fmla="*/ 4 w 54"/>
                <a:gd name="T33" fmla="*/ 6 h 35"/>
                <a:gd name="T34" fmla="*/ 11 w 54"/>
                <a:gd name="T35" fmla="*/ 2 h 35"/>
                <a:gd name="T36" fmla="*/ 22 w 54"/>
                <a:gd name="T37" fmla="*/ 2 h 35"/>
                <a:gd name="T38" fmla="*/ 28 w 54"/>
                <a:gd name="T39" fmla="*/ 7 h 35"/>
                <a:gd name="T40" fmla="*/ 41 w 54"/>
                <a:gd name="T41" fmla="*/ 9 h 35"/>
                <a:gd name="T42" fmla="*/ 35 w 54"/>
                <a:gd name="T43" fmla="*/ 12 h 35"/>
                <a:gd name="T44" fmla="*/ 33 w 54"/>
                <a:gd name="T45" fmla="*/ 19 h 35"/>
                <a:gd name="T46" fmla="*/ 35 w 54"/>
                <a:gd name="T47" fmla="*/ 24 h 35"/>
                <a:gd name="T48" fmla="*/ 40 w 54"/>
                <a:gd name="T49" fmla="*/ 26 h 35"/>
                <a:gd name="T50" fmla="*/ 46 w 54"/>
                <a:gd name="T51" fmla="*/ 24 h 35"/>
                <a:gd name="T52" fmla="*/ 48 w 54"/>
                <a:gd name="T53" fmla="*/ 17 h 35"/>
                <a:gd name="T54" fmla="*/ 46 w 54"/>
                <a:gd name="T55" fmla="*/ 12 h 35"/>
                <a:gd name="T56" fmla="*/ 41 w 54"/>
                <a:gd name="T57" fmla="*/ 9 h 35"/>
                <a:gd name="T58" fmla="*/ 11 w 54"/>
                <a:gd name="T59" fmla="*/ 8 h 35"/>
                <a:gd name="T60" fmla="*/ 7 w 54"/>
                <a:gd name="T61" fmla="*/ 12 h 35"/>
                <a:gd name="T62" fmla="*/ 6 w 54"/>
                <a:gd name="T63" fmla="*/ 17 h 35"/>
                <a:gd name="T64" fmla="*/ 9 w 54"/>
                <a:gd name="T65" fmla="*/ 25 h 35"/>
                <a:gd name="T66" fmla="*/ 17 w 54"/>
                <a:gd name="T67" fmla="*/ 28 h 35"/>
                <a:gd name="T68" fmla="*/ 24 w 54"/>
                <a:gd name="T69" fmla="*/ 25 h 35"/>
                <a:gd name="T70" fmla="*/ 27 w 54"/>
                <a:gd name="T71" fmla="*/ 17 h 35"/>
                <a:gd name="T72" fmla="*/ 24 w 54"/>
                <a:gd name="T73" fmla="*/ 11 h 35"/>
                <a:gd name="T74" fmla="*/ 17 w 54"/>
                <a:gd name="T75" fmla="*/ 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4" h="35">
                  <a:moveTo>
                    <a:pt x="29" y="11"/>
                  </a:moveTo>
                  <a:lnTo>
                    <a:pt x="32" y="7"/>
                  </a:lnTo>
                  <a:lnTo>
                    <a:pt x="35" y="4"/>
                  </a:lnTo>
                  <a:lnTo>
                    <a:pt x="37" y="3"/>
                  </a:lnTo>
                  <a:lnTo>
                    <a:pt x="41" y="2"/>
                  </a:lnTo>
                  <a:lnTo>
                    <a:pt x="44" y="3"/>
                  </a:lnTo>
                  <a:lnTo>
                    <a:pt x="48" y="4"/>
                  </a:lnTo>
                  <a:lnTo>
                    <a:pt x="50" y="7"/>
                  </a:lnTo>
                  <a:lnTo>
                    <a:pt x="53" y="9"/>
                  </a:lnTo>
                  <a:lnTo>
                    <a:pt x="54" y="13"/>
                  </a:lnTo>
                  <a:lnTo>
                    <a:pt x="54" y="17"/>
                  </a:lnTo>
                  <a:lnTo>
                    <a:pt x="54" y="22"/>
                  </a:lnTo>
                  <a:lnTo>
                    <a:pt x="53" y="26"/>
                  </a:lnTo>
                  <a:lnTo>
                    <a:pt x="50" y="29"/>
                  </a:lnTo>
                  <a:lnTo>
                    <a:pt x="48" y="32"/>
                  </a:lnTo>
                  <a:lnTo>
                    <a:pt x="44" y="33"/>
                  </a:lnTo>
                  <a:lnTo>
                    <a:pt x="41" y="34"/>
                  </a:lnTo>
                  <a:lnTo>
                    <a:pt x="37" y="33"/>
                  </a:lnTo>
                  <a:lnTo>
                    <a:pt x="35" y="32"/>
                  </a:lnTo>
                  <a:lnTo>
                    <a:pt x="32" y="29"/>
                  </a:lnTo>
                  <a:lnTo>
                    <a:pt x="29" y="25"/>
                  </a:lnTo>
                  <a:lnTo>
                    <a:pt x="28" y="29"/>
                  </a:lnTo>
                  <a:lnTo>
                    <a:pt x="24" y="33"/>
                  </a:lnTo>
                  <a:lnTo>
                    <a:pt x="20" y="34"/>
                  </a:lnTo>
                  <a:lnTo>
                    <a:pt x="17" y="35"/>
                  </a:lnTo>
                  <a:lnTo>
                    <a:pt x="11" y="34"/>
                  </a:lnTo>
                  <a:lnTo>
                    <a:pt x="7" y="33"/>
                  </a:lnTo>
                  <a:lnTo>
                    <a:pt x="4" y="30"/>
                  </a:lnTo>
                  <a:lnTo>
                    <a:pt x="1" y="26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1" y="8"/>
                  </a:lnTo>
                  <a:lnTo>
                    <a:pt x="4" y="6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7" y="0"/>
                  </a:lnTo>
                  <a:lnTo>
                    <a:pt x="22" y="2"/>
                  </a:lnTo>
                  <a:lnTo>
                    <a:pt x="26" y="3"/>
                  </a:lnTo>
                  <a:lnTo>
                    <a:pt x="28" y="7"/>
                  </a:lnTo>
                  <a:lnTo>
                    <a:pt x="29" y="11"/>
                  </a:lnTo>
                  <a:close/>
                  <a:moveTo>
                    <a:pt x="41" y="9"/>
                  </a:moveTo>
                  <a:lnTo>
                    <a:pt x="37" y="9"/>
                  </a:lnTo>
                  <a:lnTo>
                    <a:pt x="35" y="12"/>
                  </a:lnTo>
                  <a:lnTo>
                    <a:pt x="33" y="15"/>
                  </a:lnTo>
                  <a:lnTo>
                    <a:pt x="33" y="19"/>
                  </a:lnTo>
                  <a:lnTo>
                    <a:pt x="33" y="21"/>
                  </a:lnTo>
                  <a:lnTo>
                    <a:pt x="35" y="24"/>
                  </a:lnTo>
                  <a:lnTo>
                    <a:pt x="37" y="26"/>
                  </a:lnTo>
                  <a:lnTo>
                    <a:pt x="40" y="26"/>
                  </a:lnTo>
                  <a:lnTo>
                    <a:pt x="44" y="26"/>
                  </a:lnTo>
                  <a:lnTo>
                    <a:pt x="46" y="24"/>
                  </a:lnTo>
                  <a:lnTo>
                    <a:pt x="48" y="21"/>
                  </a:lnTo>
                  <a:lnTo>
                    <a:pt x="48" y="17"/>
                  </a:lnTo>
                  <a:lnTo>
                    <a:pt x="48" y="15"/>
                  </a:lnTo>
                  <a:lnTo>
                    <a:pt x="46" y="12"/>
                  </a:lnTo>
                  <a:lnTo>
                    <a:pt x="44" y="9"/>
                  </a:lnTo>
                  <a:lnTo>
                    <a:pt x="41" y="9"/>
                  </a:lnTo>
                  <a:close/>
                  <a:moveTo>
                    <a:pt x="17" y="8"/>
                  </a:moveTo>
                  <a:lnTo>
                    <a:pt x="11" y="8"/>
                  </a:lnTo>
                  <a:lnTo>
                    <a:pt x="9" y="11"/>
                  </a:lnTo>
                  <a:lnTo>
                    <a:pt x="7" y="12"/>
                  </a:lnTo>
                  <a:lnTo>
                    <a:pt x="6" y="15"/>
                  </a:lnTo>
                  <a:lnTo>
                    <a:pt x="6" y="17"/>
                  </a:lnTo>
                  <a:lnTo>
                    <a:pt x="6" y="22"/>
                  </a:lnTo>
                  <a:lnTo>
                    <a:pt x="9" y="25"/>
                  </a:lnTo>
                  <a:lnTo>
                    <a:pt x="11" y="28"/>
                  </a:lnTo>
                  <a:lnTo>
                    <a:pt x="17" y="28"/>
                  </a:lnTo>
                  <a:lnTo>
                    <a:pt x="20" y="28"/>
                  </a:lnTo>
                  <a:lnTo>
                    <a:pt x="24" y="25"/>
                  </a:lnTo>
                  <a:lnTo>
                    <a:pt x="26" y="22"/>
                  </a:lnTo>
                  <a:lnTo>
                    <a:pt x="27" y="17"/>
                  </a:lnTo>
                  <a:lnTo>
                    <a:pt x="26" y="13"/>
                  </a:lnTo>
                  <a:lnTo>
                    <a:pt x="24" y="11"/>
                  </a:lnTo>
                  <a:lnTo>
                    <a:pt x="20" y="8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5" name="Rectangle 649"/>
            <p:cNvSpPr>
              <a:spLocks noChangeAspect="1" noChangeArrowheads="1"/>
            </p:cNvSpPr>
            <p:nvPr/>
          </p:nvSpPr>
          <p:spPr bwMode="auto">
            <a:xfrm rot="16200000">
              <a:off x="2488" y="3862"/>
              <a:ext cx="6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6" name="Freeform 650"/>
            <p:cNvSpPr>
              <a:spLocks noChangeAspect="1"/>
            </p:cNvSpPr>
            <p:nvPr/>
          </p:nvSpPr>
          <p:spPr bwMode="auto">
            <a:xfrm rot="16200000">
              <a:off x="2259" y="3877"/>
              <a:ext cx="82" cy="30"/>
            </a:xfrm>
            <a:custGeom>
              <a:avLst/>
              <a:gdLst>
                <a:gd name="T0" fmla="*/ 0 w 54"/>
                <a:gd name="T1" fmla="*/ 20 h 20"/>
                <a:gd name="T2" fmla="*/ 0 w 54"/>
                <a:gd name="T3" fmla="*/ 13 h 20"/>
                <a:gd name="T4" fmla="*/ 41 w 54"/>
                <a:gd name="T5" fmla="*/ 13 h 20"/>
                <a:gd name="T6" fmla="*/ 40 w 54"/>
                <a:gd name="T7" fmla="*/ 10 h 20"/>
                <a:gd name="T8" fmla="*/ 38 w 54"/>
                <a:gd name="T9" fmla="*/ 7 h 20"/>
                <a:gd name="T10" fmla="*/ 35 w 54"/>
                <a:gd name="T11" fmla="*/ 4 h 20"/>
                <a:gd name="T12" fmla="*/ 34 w 54"/>
                <a:gd name="T13" fmla="*/ 0 h 20"/>
                <a:gd name="T14" fmla="*/ 40 w 54"/>
                <a:gd name="T15" fmla="*/ 0 h 20"/>
                <a:gd name="T16" fmla="*/ 43 w 54"/>
                <a:gd name="T17" fmla="*/ 5 h 20"/>
                <a:gd name="T18" fmla="*/ 47 w 54"/>
                <a:gd name="T19" fmla="*/ 10 h 20"/>
                <a:gd name="T20" fmla="*/ 50 w 54"/>
                <a:gd name="T21" fmla="*/ 13 h 20"/>
                <a:gd name="T22" fmla="*/ 54 w 54"/>
                <a:gd name="T23" fmla="*/ 16 h 20"/>
                <a:gd name="T24" fmla="*/ 54 w 54"/>
                <a:gd name="T25" fmla="*/ 20 h 20"/>
                <a:gd name="T26" fmla="*/ 0 w 54"/>
                <a:gd name="T2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" h="20">
                  <a:moveTo>
                    <a:pt x="0" y="20"/>
                  </a:moveTo>
                  <a:lnTo>
                    <a:pt x="0" y="13"/>
                  </a:lnTo>
                  <a:lnTo>
                    <a:pt x="41" y="13"/>
                  </a:lnTo>
                  <a:lnTo>
                    <a:pt x="40" y="10"/>
                  </a:lnTo>
                  <a:lnTo>
                    <a:pt x="38" y="7"/>
                  </a:lnTo>
                  <a:lnTo>
                    <a:pt x="35" y="4"/>
                  </a:lnTo>
                  <a:lnTo>
                    <a:pt x="34" y="0"/>
                  </a:lnTo>
                  <a:lnTo>
                    <a:pt x="40" y="0"/>
                  </a:lnTo>
                  <a:lnTo>
                    <a:pt x="43" y="5"/>
                  </a:lnTo>
                  <a:lnTo>
                    <a:pt x="47" y="10"/>
                  </a:lnTo>
                  <a:lnTo>
                    <a:pt x="50" y="13"/>
                  </a:lnTo>
                  <a:lnTo>
                    <a:pt x="54" y="16"/>
                  </a:lnTo>
                  <a:lnTo>
                    <a:pt x="54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7" name="Rectangle 651"/>
            <p:cNvSpPr>
              <a:spLocks noChangeAspect="1" noChangeArrowheads="1"/>
            </p:cNvSpPr>
            <p:nvPr/>
          </p:nvSpPr>
          <p:spPr bwMode="auto">
            <a:xfrm rot="16200000">
              <a:off x="2346" y="3923"/>
              <a:ext cx="10" cy="9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8" name="Freeform 652"/>
            <p:cNvSpPr>
              <a:spLocks noChangeAspect="1" noEditPoints="1"/>
            </p:cNvSpPr>
            <p:nvPr/>
          </p:nvSpPr>
          <p:spPr bwMode="auto">
            <a:xfrm rot="16200000">
              <a:off x="2355" y="3866"/>
              <a:ext cx="82" cy="52"/>
            </a:xfrm>
            <a:custGeom>
              <a:avLst/>
              <a:gdLst>
                <a:gd name="T0" fmla="*/ 27 w 55"/>
                <a:gd name="T1" fmla="*/ 0 h 35"/>
                <a:gd name="T2" fmla="*/ 33 w 55"/>
                <a:gd name="T3" fmla="*/ 0 h 35"/>
                <a:gd name="T4" fmla="*/ 39 w 55"/>
                <a:gd name="T5" fmla="*/ 2 h 35"/>
                <a:gd name="T6" fmla="*/ 42 w 55"/>
                <a:gd name="T7" fmla="*/ 3 h 35"/>
                <a:gd name="T8" fmla="*/ 49 w 55"/>
                <a:gd name="T9" fmla="*/ 6 h 35"/>
                <a:gd name="T10" fmla="*/ 51 w 55"/>
                <a:gd name="T11" fmla="*/ 8 h 35"/>
                <a:gd name="T12" fmla="*/ 54 w 55"/>
                <a:gd name="T13" fmla="*/ 13 h 35"/>
                <a:gd name="T14" fmla="*/ 55 w 55"/>
                <a:gd name="T15" fmla="*/ 19 h 35"/>
                <a:gd name="T16" fmla="*/ 54 w 55"/>
                <a:gd name="T17" fmla="*/ 22 h 35"/>
                <a:gd name="T18" fmla="*/ 53 w 55"/>
                <a:gd name="T19" fmla="*/ 26 h 35"/>
                <a:gd name="T20" fmla="*/ 51 w 55"/>
                <a:gd name="T21" fmla="*/ 29 h 35"/>
                <a:gd name="T22" fmla="*/ 48 w 55"/>
                <a:gd name="T23" fmla="*/ 32 h 35"/>
                <a:gd name="T24" fmla="*/ 45 w 55"/>
                <a:gd name="T25" fmla="*/ 33 h 35"/>
                <a:gd name="T26" fmla="*/ 40 w 55"/>
                <a:gd name="T27" fmla="*/ 34 h 35"/>
                <a:gd name="T28" fmla="*/ 35 w 55"/>
                <a:gd name="T29" fmla="*/ 35 h 35"/>
                <a:gd name="T30" fmla="*/ 27 w 55"/>
                <a:gd name="T31" fmla="*/ 35 h 35"/>
                <a:gd name="T32" fmla="*/ 22 w 55"/>
                <a:gd name="T33" fmla="*/ 35 h 35"/>
                <a:gd name="T34" fmla="*/ 17 w 55"/>
                <a:gd name="T35" fmla="*/ 35 h 35"/>
                <a:gd name="T36" fmla="*/ 13 w 55"/>
                <a:gd name="T37" fmla="*/ 34 h 35"/>
                <a:gd name="T38" fmla="*/ 6 w 55"/>
                <a:gd name="T39" fmla="*/ 32 h 35"/>
                <a:gd name="T40" fmla="*/ 4 w 55"/>
                <a:gd name="T41" fmla="*/ 28 h 35"/>
                <a:gd name="T42" fmla="*/ 1 w 55"/>
                <a:gd name="T43" fmla="*/ 24 h 35"/>
                <a:gd name="T44" fmla="*/ 0 w 55"/>
                <a:gd name="T45" fmla="*/ 19 h 35"/>
                <a:gd name="T46" fmla="*/ 1 w 55"/>
                <a:gd name="T47" fmla="*/ 13 h 35"/>
                <a:gd name="T48" fmla="*/ 2 w 55"/>
                <a:gd name="T49" fmla="*/ 9 h 35"/>
                <a:gd name="T50" fmla="*/ 5 w 55"/>
                <a:gd name="T51" fmla="*/ 6 h 35"/>
                <a:gd name="T52" fmla="*/ 14 w 55"/>
                <a:gd name="T53" fmla="*/ 2 h 35"/>
                <a:gd name="T54" fmla="*/ 27 w 55"/>
                <a:gd name="T55" fmla="*/ 0 h 35"/>
                <a:gd name="T56" fmla="*/ 27 w 55"/>
                <a:gd name="T57" fmla="*/ 8 h 35"/>
                <a:gd name="T58" fmla="*/ 22 w 55"/>
                <a:gd name="T59" fmla="*/ 8 h 35"/>
                <a:gd name="T60" fmla="*/ 17 w 55"/>
                <a:gd name="T61" fmla="*/ 8 h 35"/>
                <a:gd name="T62" fmla="*/ 13 w 55"/>
                <a:gd name="T63" fmla="*/ 9 h 35"/>
                <a:gd name="T64" fmla="*/ 10 w 55"/>
                <a:gd name="T65" fmla="*/ 11 h 35"/>
                <a:gd name="T66" fmla="*/ 9 w 55"/>
                <a:gd name="T67" fmla="*/ 13 h 35"/>
                <a:gd name="T68" fmla="*/ 6 w 55"/>
                <a:gd name="T69" fmla="*/ 16 h 35"/>
                <a:gd name="T70" fmla="*/ 6 w 55"/>
                <a:gd name="T71" fmla="*/ 19 h 35"/>
                <a:gd name="T72" fmla="*/ 6 w 55"/>
                <a:gd name="T73" fmla="*/ 21 h 35"/>
                <a:gd name="T74" fmla="*/ 9 w 55"/>
                <a:gd name="T75" fmla="*/ 24 h 35"/>
                <a:gd name="T76" fmla="*/ 10 w 55"/>
                <a:gd name="T77" fmla="*/ 26 h 35"/>
                <a:gd name="T78" fmla="*/ 13 w 55"/>
                <a:gd name="T79" fmla="*/ 28 h 35"/>
                <a:gd name="T80" fmla="*/ 17 w 55"/>
                <a:gd name="T81" fmla="*/ 28 h 35"/>
                <a:gd name="T82" fmla="*/ 22 w 55"/>
                <a:gd name="T83" fmla="*/ 29 h 35"/>
                <a:gd name="T84" fmla="*/ 27 w 55"/>
                <a:gd name="T85" fmla="*/ 29 h 35"/>
                <a:gd name="T86" fmla="*/ 35 w 55"/>
                <a:gd name="T87" fmla="*/ 29 h 35"/>
                <a:gd name="T88" fmla="*/ 41 w 55"/>
                <a:gd name="T89" fmla="*/ 28 h 35"/>
                <a:gd name="T90" fmla="*/ 45 w 55"/>
                <a:gd name="T91" fmla="*/ 26 h 35"/>
                <a:gd name="T92" fmla="*/ 46 w 55"/>
                <a:gd name="T93" fmla="*/ 24 h 35"/>
                <a:gd name="T94" fmla="*/ 48 w 55"/>
                <a:gd name="T95" fmla="*/ 21 h 35"/>
                <a:gd name="T96" fmla="*/ 49 w 55"/>
                <a:gd name="T97" fmla="*/ 19 h 35"/>
                <a:gd name="T98" fmla="*/ 49 w 55"/>
                <a:gd name="T99" fmla="*/ 16 h 35"/>
                <a:gd name="T100" fmla="*/ 48 w 55"/>
                <a:gd name="T101" fmla="*/ 13 h 35"/>
                <a:gd name="T102" fmla="*/ 45 w 55"/>
                <a:gd name="T103" fmla="*/ 11 h 35"/>
                <a:gd name="T104" fmla="*/ 41 w 55"/>
                <a:gd name="T105" fmla="*/ 9 h 35"/>
                <a:gd name="T106" fmla="*/ 35 w 55"/>
                <a:gd name="T107" fmla="*/ 8 h 35"/>
                <a:gd name="T108" fmla="*/ 27 w 55"/>
                <a:gd name="T109" fmla="*/ 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" h="35">
                  <a:moveTo>
                    <a:pt x="27" y="0"/>
                  </a:moveTo>
                  <a:lnTo>
                    <a:pt x="33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9" y="6"/>
                  </a:lnTo>
                  <a:lnTo>
                    <a:pt x="51" y="8"/>
                  </a:lnTo>
                  <a:lnTo>
                    <a:pt x="54" y="13"/>
                  </a:lnTo>
                  <a:lnTo>
                    <a:pt x="55" y="19"/>
                  </a:lnTo>
                  <a:lnTo>
                    <a:pt x="54" y="22"/>
                  </a:lnTo>
                  <a:lnTo>
                    <a:pt x="53" y="26"/>
                  </a:lnTo>
                  <a:lnTo>
                    <a:pt x="51" y="29"/>
                  </a:lnTo>
                  <a:lnTo>
                    <a:pt x="48" y="32"/>
                  </a:lnTo>
                  <a:lnTo>
                    <a:pt x="45" y="33"/>
                  </a:lnTo>
                  <a:lnTo>
                    <a:pt x="40" y="34"/>
                  </a:lnTo>
                  <a:lnTo>
                    <a:pt x="35" y="35"/>
                  </a:lnTo>
                  <a:lnTo>
                    <a:pt x="27" y="35"/>
                  </a:lnTo>
                  <a:lnTo>
                    <a:pt x="22" y="35"/>
                  </a:lnTo>
                  <a:lnTo>
                    <a:pt x="17" y="35"/>
                  </a:lnTo>
                  <a:lnTo>
                    <a:pt x="13" y="34"/>
                  </a:lnTo>
                  <a:lnTo>
                    <a:pt x="6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9"/>
                  </a:lnTo>
                  <a:lnTo>
                    <a:pt x="1" y="13"/>
                  </a:lnTo>
                  <a:lnTo>
                    <a:pt x="2" y="9"/>
                  </a:lnTo>
                  <a:lnTo>
                    <a:pt x="5" y="6"/>
                  </a:lnTo>
                  <a:lnTo>
                    <a:pt x="14" y="2"/>
                  </a:lnTo>
                  <a:lnTo>
                    <a:pt x="27" y="0"/>
                  </a:lnTo>
                  <a:close/>
                  <a:moveTo>
                    <a:pt x="27" y="8"/>
                  </a:moveTo>
                  <a:lnTo>
                    <a:pt x="22" y="8"/>
                  </a:lnTo>
                  <a:lnTo>
                    <a:pt x="17" y="8"/>
                  </a:lnTo>
                  <a:lnTo>
                    <a:pt x="13" y="9"/>
                  </a:lnTo>
                  <a:lnTo>
                    <a:pt x="10" y="11"/>
                  </a:lnTo>
                  <a:lnTo>
                    <a:pt x="9" y="13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9" y="24"/>
                  </a:lnTo>
                  <a:lnTo>
                    <a:pt x="10" y="26"/>
                  </a:lnTo>
                  <a:lnTo>
                    <a:pt x="13" y="28"/>
                  </a:lnTo>
                  <a:lnTo>
                    <a:pt x="17" y="28"/>
                  </a:lnTo>
                  <a:lnTo>
                    <a:pt x="22" y="29"/>
                  </a:lnTo>
                  <a:lnTo>
                    <a:pt x="27" y="29"/>
                  </a:lnTo>
                  <a:lnTo>
                    <a:pt x="35" y="29"/>
                  </a:lnTo>
                  <a:lnTo>
                    <a:pt x="41" y="28"/>
                  </a:lnTo>
                  <a:lnTo>
                    <a:pt x="45" y="26"/>
                  </a:lnTo>
                  <a:lnTo>
                    <a:pt x="46" y="24"/>
                  </a:lnTo>
                  <a:lnTo>
                    <a:pt x="48" y="21"/>
                  </a:lnTo>
                  <a:lnTo>
                    <a:pt x="49" y="19"/>
                  </a:lnTo>
                  <a:lnTo>
                    <a:pt x="49" y="16"/>
                  </a:lnTo>
                  <a:lnTo>
                    <a:pt x="48" y="13"/>
                  </a:lnTo>
                  <a:lnTo>
                    <a:pt x="45" y="11"/>
                  </a:lnTo>
                  <a:lnTo>
                    <a:pt x="41" y="9"/>
                  </a:lnTo>
                  <a:lnTo>
                    <a:pt x="35" y="8"/>
                  </a:lnTo>
                  <a:lnTo>
                    <a:pt x="27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9" name="Rectangle 653"/>
            <p:cNvSpPr>
              <a:spLocks noChangeAspect="1" noChangeArrowheads="1"/>
            </p:cNvSpPr>
            <p:nvPr/>
          </p:nvSpPr>
          <p:spPr bwMode="auto">
            <a:xfrm rot="16200000">
              <a:off x="2487" y="3740"/>
              <a:ext cx="4" cy="6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70" name="Freeform 654"/>
            <p:cNvSpPr>
              <a:spLocks noChangeAspect="1"/>
            </p:cNvSpPr>
            <p:nvPr/>
          </p:nvSpPr>
          <p:spPr bwMode="auto">
            <a:xfrm rot="16200000">
              <a:off x="2258" y="3756"/>
              <a:ext cx="80" cy="29"/>
            </a:xfrm>
            <a:custGeom>
              <a:avLst/>
              <a:gdLst>
                <a:gd name="T0" fmla="*/ 0 w 53"/>
                <a:gd name="T1" fmla="*/ 20 h 20"/>
                <a:gd name="T2" fmla="*/ 0 w 53"/>
                <a:gd name="T3" fmla="*/ 13 h 20"/>
                <a:gd name="T4" fmla="*/ 42 w 53"/>
                <a:gd name="T5" fmla="*/ 13 h 20"/>
                <a:gd name="T6" fmla="*/ 39 w 53"/>
                <a:gd name="T7" fmla="*/ 10 h 20"/>
                <a:gd name="T8" fmla="*/ 38 w 53"/>
                <a:gd name="T9" fmla="*/ 7 h 20"/>
                <a:gd name="T10" fmla="*/ 35 w 53"/>
                <a:gd name="T11" fmla="*/ 4 h 20"/>
                <a:gd name="T12" fmla="*/ 34 w 53"/>
                <a:gd name="T13" fmla="*/ 0 h 20"/>
                <a:gd name="T14" fmla="*/ 40 w 53"/>
                <a:gd name="T15" fmla="*/ 0 h 20"/>
                <a:gd name="T16" fmla="*/ 43 w 53"/>
                <a:gd name="T17" fmla="*/ 5 h 20"/>
                <a:gd name="T18" fmla="*/ 47 w 53"/>
                <a:gd name="T19" fmla="*/ 10 h 20"/>
                <a:gd name="T20" fmla="*/ 51 w 53"/>
                <a:gd name="T21" fmla="*/ 13 h 20"/>
                <a:gd name="T22" fmla="*/ 53 w 53"/>
                <a:gd name="T23" fmla="*/ 16 h 20"/>
                <a:gd name="T24" fmla="*/ 53 w 53"/>
                <a:gd name="T25" fmla="*/ 20 h 20"/>
                <a:gd name="T26" fmla="*/ 0 w 53"/>
                <a:gd name="T2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20">
                  <a:moveTo>
                    <a:pt x="0" y="20"/>
                  </a:moveTo>
                  <a:lnTo>
                    <a:pt x="0" y="13"/>
                  </a:lnTo>
                  <a:lnTo>
                    <a:pt x="42" y="13"/>
                  </a:lnTo>
                  <a:lnTo>
                    <a:pt x="39" y="10"/>
                  </a:lnTo>
                  <a:lnTo>
                    <a:pt x="38" y="7"/>
                  </a:lnTo>
                  <a:lnTo>
                    <a:pt x="35" y="4"/>
                  </a:lnTo>
                  <a:lnTo>
                    <a:pt x="34" y="0"/>
                  </a:lnTo>
                  <a:lnTo>
                    <a:pt x="40" y="0"/>
                  </a:lnTo>
                  <a:lnTo>
                    <a:pt x="43" y="5"/>
                  </a:lnTo>
                  <a:lnTo>
                    <a:pt x="47" y="10"/>
                  </a:lnTo>
                  <a:lnTo>
                    <a:pt x="51" y="13"/>
                  </a:lnTo>
                  <a:lnTo>
                    <a:pt x="53" y="16"/>
                  </a:lnTo>
                  <a:lnTo>
                    <a:pt x="53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71" name="Rectangle 655"/>
            <p:cNvSpPr>
              <a:spLocks noChangeAspect="1" noChangeArrowheads="1"/>
            </p:cNvSpPr>
            <p:nvPr/>
          </p:nvSpPr>
          <p:spPr bwMode="auto">
            <a:xfrm rot="16200000">
              <a:off x="2345" y="3802"/>
              <a:ext cx="10" cy="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72" name="Freeform 656"/>
            <p:cNvSpPr>
              <a:spLocks noChangeAspect="1"/>
            </p:cNvSpPr>
            <p:nvPr/>
          </p:nvSpPr>
          <p:spPr bwMode="auto">
            <a:xfrm rot="16200000">
              <a:off x="2356" y="3745"/>
              <a:ext cx="80" cy="51"/>
            </a:xfrm>
            <a:custGeom>
              <a:avLst/>
              <a:gdLst>
                <a:gd name="T0" fmla="*/ 7 w 53"/>
                <a:gd name="T1" fmla="*/ 35 h 35"/>
                <a:gd name="T2" fmla="*/ 0 w 53"/>
                <a:gd name="T3" fmla="*/ 35 h 35"/>
                <a:gd name="T4" fmla="*/ 0 w 53"/>
                <a:gd name="T5" fmla="*/ 0 h 35"/>
                <a:gd name="T6" fmla="*/ 4 w 53"/>
                <a:gd name="T7" fmla="*/ 0 h 35"/>
                <a:gd name="T8" fmla="*/ 8 w 53"/>
                <a:gd name="T9" fmla="*/ 2 h 35"/>
                <a:gd name="T10" fmla="*/ 12 w 53"/>
                <a:gd name="T11" fmla="*/ 4 h 35"/>
                <a:gd name="T12" fmla="*/ 16 w 53"/>
                <a:gd name="T13" fmla="*/ 8 h 35"/>
                <a:gd name="T14" fmla="*/ 20 w 53"/>
                <a:gd name="T15" fmla="*/ 13 h 35"/>
                <a:gd name="T16" fmla="*/ 25 w 53"/>
                <a:gd name="T17" fmla="*/ 19 h 35"/>
                <a:gd name="T18" fmla="*/ 29 w 53"/>
                <a:gd name="T19" fmla="*/ 22 h 35"/>
                <a:gd name="T20" fmla="*/ 31 w 53"/>
                <a:gd name="T21" fmla="*/ 25 h 35"/>
                <a:gd name="T22" fmla="*/ 35 w 53"/>
                <a:gd name="T23" fmla="*/ 26 h 35"/>
                <a:gd name="T24" fmla="*/ 39 w 53"/>
                <a:gd name="T25" fmla="*/ 28 h 35"/>
                <a:gd name="T26" fmla="*/ 42 w 53"/>
                <a:gd name="T27" fmla="*/ 26 h 35"/>
                <a:gd name="T28" fmla="*/ 44 w 53"/>
                <a:gd name="T29" fmla="*/ 25 h 35"/>
                <a:gd name="T30" fmla="*/ 47 w 53"/>
                <a:gd name="T31" fmla="*/ 21 h 35"/>
                <a:gd name="T32" fmla="*/ 47 w 53"/>
                <a:gd name="T33" fmla="*/ 17 h 35"/>
                <a:gd name="T34" fmla="*/ 47 w 53"/>
                <a:gd name="T35" fmla="*/ 13 h 35"/>
                <a:gd name="T36" fmla="*/ 44 w 53"/>
                <a:gd name="T37" fmla="*/ 11 h 35"/>
                <a:gd name="T38" fmla="*/ 42 w 53"/>
                <a:gd name="T39" fmla="*/ 8 h 35"/>
                <a:gd name="T40" fmla="*/ 38 w 53"/>
                <a:gd name="T41" fmla="*/ 8 h 35"/>
                <a:gd name="T42" fmla="*/ 39 w 53"/>
                <a:gd name="T43" fmla="*/ 0 h 35"/>
                <a:gd name="T44" fmla="*/ 43 w 53"/>
                <a:gd name="T45" fmla="*/ 2 h 35"/>
                <a:gd name="T46" fmla="*/ 47 w 53"/>
                <a:gd name="T47" fmla="*/ 3 h 35"/>
                <a:gd name="T48" fmla="*/ 50 w 53"/>
                <a:gd name="T49" fmla="*/ 6 h 35"/>
                <a:gd name="T50" fmla="*/ 52 w 53"/>
                <a:gd name="T51" fmla="*/ 9 h 35"/>
                <a:gd name="T52" fmla="*/ 53 w 53"/>
                <a:gd name="T53" fmla="*/ 13 h 35"/>
                <a:gd name="T54" fmla="*/ 53 w 53"/>
                <a:gd name="T55" fmla="*/ 17 h 35"/>
                <a:gd name="T56" fmla="*/ 53 w 53"/>
                <a:gd name="T57" fmla="*/ 22 h 35"/>
                <a:gd name="T58" fmla="*/ 52 w 53"/>
                <a:gd name="T59" fmla="*/ 26 h 35"/>
                <a:gd name="T60" fmla="*/ 50 w 53"/>
                <a:gd name="T61" fmla="*/ 30 h 35"/>
                <a:gd name="T62" fmla="*/ 47 w 53"/>
                <a:gd name="T63" fmla="*/ 33 h 35"/>
                <a:gd name="T64" fmla="*/ 43 w 53"/>
                <a:gd name="T65" fmla="*/ 34 h 35"/>
                <a:gd name="T66" fmla="*/ 39 w 53"/>
                <a:gd name="T67" fmla="*/ 34 h 35"/>
                <a:gd name="T68" fmla="*/ 35 w 53"/>
                <a:gd name="T69" fmla="*/ 34 h 35"/>
                <a:gd name="T70" fmla="*/ 33 w 53"/>
                <a:gd name="T71" fmla="*/ 33 h 35"/>
                <a:gd name="T72" fmla="*/ 29 w 53"/>
                <a:gd name="T73" fmla="*/ 32 h 35"/>
                <a:gd name="T74" fmla="*/ 26 w 53"/>
                <a:gd name="T75" fmla="*/ 29 h 35"/>
                <a:gd name="T76" fmla="*/ 24 w 53"/>
                <a:gd name="T77" fmla="*/ 26 h 35"/>
                <a:gd name="T78" fmla="*/ 20 w 53"/>
                <a:gd name="T79" fmla="*/ 24 h 35"/>
                <a:gd name="T80" fmla="*/ 17 w 53"/>
                <a:gd name="T81" fmla="*/ 20 h 35"/>
                <a:gd name="T82" fmla="*/ 13 w 53"/>
                <a:gd name="T83" fmla="*/ 16 h 35"/>
                <a:gd name="T84" fmla="*/ 12 w 53"/>
                <a:gd name="T85" fmla="*/ 13 h 35"/>
                <a:gd name="T86" fmla="*/ 11 w 53"/>
                <a:gd name="T87" fmla="*/ 12 h 35"/>
                <a:gd name="T88" fmla="*/ 7 w 53"/>
                <a:gd name="T89" fmla="*/ 9 h 35"/>
                <a:gd name="T90" fmla="*/ 7 w 53"/>
                <a:gd name="T9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3" h="35">
                  <a:moveTo>
                    <a:pt x="7" y="35"/>
                  </a:moveTo>
                  <a:lnTo>
                    <a:pt x="0" y="35"/>
                  </a:lnTo>
                  <a:lnTo>
                    <a:pt x="0" y="0"/>
                  </a:lnTo>
                  <a:lnTo>
                    <a:pt x="4" y="0"/>
                  </a:lnTo>
                  <a:lnTo>
                    <a:pt x="8" y="2"/>
                  </a:lnTo>
                  <a:lnTo>
                    <a:pt x="12" y="4"/>
                  </a:lnTo>
                  <a:lnTo>
                    <a:pt x="16" y="8"/>
                  </a:lnTo>
                  <a:lnTo>
                    <a:pt x="20" y="13"/>
                  </a:lnTo>
                  <a:lnTo>
                    <a:pt x="25" y="19"/>
                  </a:lnTo>
                  <a:lnTo>
                    <a:pt x="29" y="22"/>
                  </a:lnTo>
                  <a:lnTo>
                    <a:pt x="31" y="25"/>
                  </a:lnTo>
                  <a:lnTo>
                    <a:pt x="35" y="26"/>
                  </a:lnTo>
                  <a:lnTo>
                    <a:pt x="39" y="28"/>
                  </a:lnTo>
                  <a:lnTo>
                    <a:pt x="42" y="26"/>
                  </a:lnTo>
                  <a:lnTo>
                    <a:pt x="44" y="25"/>
                  </a:lnTo>
                  <a:lnTo>
                    <a:pt x="47" y="21"/>
                  </a:lnTo>
                  <a:lnTo>
                    <a:pt x="47" y="17"/>
                  </a:lnTo>
                  <a:lnTo>
                    <a:pt x="47" y="13"/>
                  </a:lnTo>
                  <a:lnTo>
                    <a:pt x="44" y="11"/>
                  </a:lnTo>
                  <a:lnTo>
                    <a:pt x="42" y="8"/>
                  </a:lnTo>
                  <a:lnTo>
                    <a:pt x="38" y="8"/>
                  </a:lnTo>
                  <a:lnTo>
                    <a:pt x="39" y="0"/>
                  </a:lnTo>
                  <a:lnTo>
                    <a:pt x="43" y="2"/>
                  </a:lnTo>
                  <a:lnTo>
                    <a:pt x="47" y="3"/>
                  </a:lnTo>
                  <a:lnTo>
                    <a:pt x="50" y="6"/>
                  </a:lnTo>
                  <a:lnTo>
                    <a:pt x="52" y="9"/>
                  </a:lnTo>
                  <a:lnTo>
                    <a:pt x="53" y="13"/>
                  </a:lnTo>
                  <a:lnTo>
                    <a:pt x="53" y="17"/>
                  </a:lnTo>
                  <a:lnTo>
                    <a:pt x="53" y="22"/>
                  </a:lnTo>
                  <a:lnTo>
                    <a:pt x="52" y="26"/>
                  </a:lnTo>
                  <a:lnTo>
                    <a:pt x="50" y="30"/>
                  </a:lnTo>
                  <a:lnTo>
                    <a:pt x="47" y="33"/>
                  </a:lnTo>
                  <a:lnTo>
                    <a:pt x="43" y="34"/>
                  </a:lnTo>
                  <a:lnTo>
                    <a:pt x="39" y="34"/>
                  </a:lnTo>
                  <a:lnTo>
                    <a:pt x="35" y="34"/>
                  </a:lnTo>
                  <a:lnTo>
                    <a:pt x="33" y="33"/>
                  </a:lnTo>
                  <a:lnTo>
                    <a:pt x="29" y="32"/>
                  </a:lnTo>
                  <a:lnTo>
                    <a:pt x="26" y="29"/>
                  </a:lnTo>
                  <a:lnTo>
                    <a:pt x="24" y="26"/>
                  </a:lnTo>
                  <a:lnTo>
                    <a:pt x="20" y="24"/>
                  </a:lnTo>
                  <a:lnTo>
                    <a:pt x="17" y="20"/>
                  </a:lnTo>
                  <a:lnTo>
                    <a:pt x="13" y="16"/>
                  </a:lnTo>
                  <a:lnTo>
                    <a:pt x="12" y="13"/>
                  </a:lnTo>
                  <a:lnTo>
                    <a:pt x="11" y="12"/>
                  </a:lnTo>
                  <a:lnTo>
                    <a:pt x="7" y="9"/>
                  </a:lnTo>
                  <a:lnTo>
                    <a:pt x="7" y="3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73" name="Rectangle 657"/>
            <p:cNvSpPr>
              <a:spLocks noChangeAspect="1" noChangeArrowheads="1"/>
            </p:cNvSpPr>
            <p:nvPr/>
          </p:nvSpPr>
          <p:spPr bwMode="auto">
            <a:xfrm rot="16200000">
              <a:off x="2486" y="3623"/>
              <a:ext cx="6" cy="6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74" name="Freeform 658"/>
            <p:cNvSpPr>
              <a:spLocks noChangeAspect="1"/>
            </p:cNvSpPr>
            <p:nvPr/>
          </p:nvSpPr>
          <p:spPr bwMode="auto">
            <a:xfrm rot="16200000">
              <a:off x="2257" y="3637"/>
              <a:ext cx="82" cy="29"/>
            </a:xfrm>
            <a:custGeom>
              <a:avLst/>
              <a:gdLst>
                <a:gd name="T0" fmla="*/ 0 w 55"/>
                <a:gd name="T1" fmla="*/ 20 h 20"/>
                <a:gd name="T2" fmla="*/ 0 w 55"/>
                <a:gd name="T3" fmla="*/ 13 h 20"/>
                <a:gd name="T4" fmla="*/ 43 w 55"/>
                <a:gd name="T5" fmla="*/ 13 h 20"/>
                <a:gd name="T6" fmla="*/ 40 w 55"/>
                <a:gd name="T7" fmla="*/ 10 h 20"/>
                <a:gd name="T8" fmla="*/ 38 w 55"/>
                <a:gd name="T9" fmla="*/ 7 h 20"/>
                <a:gd name="T10" fmla="*/ 37 w 55"/>
                <a:gd name="T11" fmla="*/ 4 h 20"/>
                <a:gd name="T12" fmla="*/ 34 w 55"/>
                <a:gd name="T13" fmla="*/ 0 h 20"/>
                <a:gd name="T14" fmla="*/ 40 w 55"/>
                <a:gd name="T15" fmla="*/ 0 h 20"/>
                <a:gd name="T16" fmla="*/ 44 w 55"/>
                <a:gd name="T17" fmla="*/ 5 h 20"/>
                <a:gd name="T18" fmla="*/ 47 w 55"/>
                <a:gd name="T19" fmla="*/ 10 h 20"/>
                <a:gd name="T20" fmla="*/ 51 w 55"/>
                <a:gd name="T21" fmla="*/ 13 h 20"/>
                <a:gd name="T22" fmla="*/ 55 w 55"/>
                <a:gd name="T23" fmla="*/ 16 h 20"/>
                <a:gd name="T24" fmla="*/ 55 w 55"/>
                <a:gd name="T25" fmla="*/ 20 h 20"/>
                <a:gd name="T26" fmla="*/ 0 w 55"/>
                <a:gd name="T2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" h="20">
                  <a:moveTo>
                    <a:pt x="0" y="20"/>
                  </a:moveTo>
                  <a:lnTo>
                    <a:pt x="0" y="13"/>
                  </a:lnTo>
                  <a:lnTo>
                    <a:pt x="43" y="13"/>
                  </a:lnTo>
                  <a:lnTo>
                    <a:pt x="40" y="10"/>
                  </a:lnTo>
                  <a:lnTo>
                    <a:pt x="38" y="7"/>
                  </a:lnTo>
                  <a:lnTo>
                    <a:pt x="37" y="4"/>
                  </a:lnTo>
                  <a:lnTo>
                    <a:pt x="34" y="0"/>
                  </a:lnTo>
                  <a:lnTo>
                    <a:pt x="40" y="0"/>
                  </a:lnTo>
                  <a:lnTo>
                    <a:pt x="44" y="5"/>
                  </a:lnTo>
                  <a:lnTo>
                    <a:pt x="47" y="10"/>
                  </a:lnTo>
                  <a:lnTo>
                    <a:pt x="51" y="13"/>
                  </a:lnTo>
                  <a:lnTo>
                    <a:pt x="55" y="16"/>
                  </a:lnTo>
                  <a:lnTo>
                    <a:pt x="55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75" name="Rectangle 659"/>
            <p:cNvSpPr>
              <a:spLocks noChangeAspect="1" noChangeArrowheads="1"/>
            </p:cNvSpPr>
            <p:nvPr/>
          </p:nvSpPr>
          <p:spPr bwMode="auto">
            <a:xfrm rot="16200000">
              <a:off x="2344" y="3685"/>
              <a:ext cx="12" cy="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76" name="Freeform 660"/>
            <p:cNvSpPr>
              <a:spLocks noChangeAspect="1" noEditPoints="1"/>
            </p:cNvSpPr>
            <p:nvPr/>
          </p:nvSpPr>
          <p:spPr bwMode="auto">
            <a:xfrm rot="16200000">
              <a:off x="2354" y="3625"/>
              <a:ext cx="80" cy="55"/>
            </a:xfrm>
            <a:custGeom>
              <a:avLst/>
              <a:gdLst>
                <a:gd name="T0" fmla="*/ 0 w 53"/>
                <a:gd name="T1" fmla="*/ 24 h 37"/>
                <a:gd name="T2" fmla="*/ 13 w 53"/>
                <a:gd name="T3" fmla="*/ 24 h 37"/>
                <a:gd name="T4" fmla="*/ 13 w 53"/>
                <a:gd name="T5" fmla="*/ 0 h 37"/>
                <a:gd name="T6" fmla="*/ 20 w 53"/>
                <a:gd name="T7" fmla="*/ 0 h 37"/>
                <a:gd name="T8" fmla="*/ 53 w 53"/>
                <a:gd name="T9" fmla="*/ 26 h 37"/>
                <a:gd name="T10" fmla="*/ 53 w 53"/>
                <a:gd name="T11" fmla="*/ 32 h 37"/>
                <a:gd name="T12" fmla="*/ 20 w 53"/>
                <a:gd name="T13" fmla="*/ 32 h 37"/>
                <a:gd name="T14" fmla="*/ 20 w 53"/>
                <a:gd name="T15" fmla="*/ 37 h 37"/>
                <a:gd name="T16" fmla="*/ 13 w 53"/>
                <a:gd name="T17" fmla="*/ 37 h 37"/>
                <a:gd name="T18" fmla="*/ 13 w 53"/>
                <a:gd name="T19" fmla="*/ 32 h 37"/>
                <a:gd name="T20" fmla="*/ 0 w 53"/>
                <a:gd name="T21" fmla="*/ 32 h 37"/>
                <a:gd name="T22" fmla="*/ 0 w 53"/>
                <a:gd name="T23" fmla="*/ 24 h 37"/>
                <a:gd name="T24" fmla="*/ 20 w 53"/>
                <a:gd name="T25" fmla="*/ 24 h 37"/>
                <a:gd name="T26" fmla="*/ 40 w 53"/>
                <a:gd name="T27" fmla="*/ 24 h 37"/>
                <a:gd name="T28" fmla="*/ 20 w 53"/>
                <a:gd name="T29" fmla="*/ 9 h 37"/>
                <a:gd name="T30" fmla="*/ 20 w 53"/>
                <a:gd name="T31" fmla="*/ 2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" h="37">
                  <a:moveTo>
                    <a:pt x="0" y="24"/>
                  </a:moveTo>
                  <a:lnTo>
                    <a:pt x="13" y="24"/>
                  </a:lnTo>
                  <a:lnTo>
                    <a:pt x="13" y="0"/>
                  </a:lnTo>
                  <a:lnTo>
                    <a:pt x="20" y="0"/>
                  </a:lnTo>
                  <a:lnTo>
                    <a:pt x="53" y="26"/>
                  </a:lnTo>
                  <a:lnTo>
                    <a:pt x="53" y="32"/>
                  </a:lnTo>
                  <a:lnTo>
                    <a:pt x="20" y="32"/>
                  </a:lnTo>
                  <a:lnTo>
                    <a:pt x="20" y="37"/>
                  </a:lnTo>
                  <a:lnTo>
                    <a:pt x="13" y="37"/>
                  </a:lnTo>
                  <a:lnTo>
                    <a:pt x="13" y="32"/>
                  </a:lnTo>
                  <a:lnTo>
                    <a:pt x="0" y="32"/>
                  </a:lnTo>
                  <a:lnTo>
                    <a:pt x="0" y="24"/>
                  </a:lnTo>
                  <a:close/>
                  <a:moveTo>
                    <a:pt x="20" y="24"/>
                  </a:moveTo>
                  <a:lnTo>
                    <a:pt x="40" y="24"/>
                  </a:lnTo>
                  <a:lnTo>
                    <a:pt x="20" y="9"/>
                  </a:lnTo>
                  <a:lnTo>
                    <a:pt x="20" y="2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77" name="Rectangle 661"/>
            <p:cNvSpPr>
              <a:spLocks noChangeAspect="1" noChangeArrowheads="1"/>
            </p:cNvSpPr>
            <p:nvPr/>
          </p:nvSpPr>
          <p:spPr bwMode="auto">
            <a:xfrm rot="16200000">
              <a:off x="2485" y="3502"/>
              <a:ext cx="8" cy="6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78" name="Freeform 662"/>
            <p:cNvSpPr>
              <a:spLocks noChangeAspect="1"/>
            </p:cNvSpPr>
            <p:nvPr/>
          </p:nvSpPr>
          <p:spPr bwMode="auto">
            <a:xfrm rot="16200000">
              <a:off x="2258" y="3516"/>
              <a:ext cx="80" cy="29"/>
            </a:xfrm>
            <a:custGeom>
              <a:avLst/>
              <a:gdLst>
                <a:gd name="T0" fmla="*/ 0 w 53"/>
                <a:gd name="T1" fmla="*/ 20 h 20"/>
                <a:gd name="T2" fmla="*/ 0 w 53"/>
                <a:gd name="T3" fmla="*/ 13 h 20"/>
                <a:gd name="T4" fmla="*/ 41 w 53"/>
                <a:gd name="T5" fmla="*/ 13 h 20"/>
                <a:gd name="T6" fmla="*/ 38 w 53"/>
                <a:gd name="T7" fmla="*/ 10 h 20"/>
                <a:gd name="T8" fmla="*/ 37 w 53"/>
                <a:gd name="T9" fmla="*/ 7 h 20"/>
                <a:gd name="T10" fmla="*/ 35 w 53"/>
                <a:gd name="T11" fmla="*/ 4 h 20"/>
                <a:gd name="T12" fmla="*/ 33 w 53"/>
                <a:gd name="T13" fmla="*/ 0 h 20"/>
                <a:gd name="T14" fmla="*/ 40 w 53"/>
                <a:gd name="T15" fmla="*/ 0 h 20"/>
                <a:gd name="T16" fmla="*/ 42 w 53"/>
                <a:gd name="T17" fmla="*/ 5 h 20"/>
                <a:gd name="T18" fmla="*/ 46 w 53"/>
                <a:gd name="T19" fmla="*/ 10 h 20"/>
                <a:gd name="T20" fmla="*/ 50 w 53"/>
                <a:gd name="T21" fmla="*/ 13 h 20"/>
                <a:gd name="T22" fmla="*/ 53 w 53"/>
                <a:gd name="T23" fmla="*/ 16 h 20"/>
                <a:gd name="T24" fmla="*/ 53 w 53"/>
                <a:gd name="T25" fmla="*/ 20 h 20"/>
                <a:gd name="T26" fmla="*/ 0 w 53"/>
                <a:gd name="T2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20">
                  <a:moveTo>
                    <a:pt x="0" y="20"/>
                  </a:moveTo>
                  <a:lnTo>
                    <a:pt x="0" y="13"/>
                  </a:lnTo>
                  <a:lnTo>
                    <a:pt x="41" y="13"/>
                  </a:lnTo>
                  <a:lnTo>
                    <a:pt x="38" y="10"/>
                  </a:lnTo>
                  <a:lnTo>
                    <a:pt x="37" y="7"/>
                  </a:lnTo>
                  <a:lnTo>
                    <a:pt x="35" y="4"/>
                  </a:lnTo>
                  <a:lnTo>
                    <a:pt x="33" y="0"/>
                  </a:lnTo>
                  <a:lnTo>
                    <a:pt x="40" y="0"/>
                  </a:lnTo>
                  <a:lnTo>
                    <a:pt x="42" y="5"/>
                  </a:lnTo>
                  <a:lnTo>
                    <a:pt x="46" y="10"/>
                  </a:lnTo>
                  <a:lnTo>
                    <a:pt x="50" y="13"/>
                  </a:lnTo>
                  <a:lnTo>
                    <a:pt x="53" y="16"/>
                  </a:lnTo>
                  <a:lnTo>
                    <a:pt x="53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79" name="Rectangle 663"/>
            <p:cNvSpPr>
              <a:spLocks noChangeAspect="1" noChangeArrowheads="1"/>
            </p:cNvSpPr>
            <p:nvPr/>
          </p:nvSpPr>
          <p:spPr bwMode="auto">
            <a:xfrm rot="16200000">
              <a:off x="2345" y="3564"/>
              <a:ext cx="10" cy="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0" name="Freeform 664"/>
            <p:cNvSpPr>
              <a:spLocks noChangeAspect="1" noEditPoints="1"/>
            </p:cNvSpPr>
            <p:nvPr/>
          </p:nvSpPr>
          <p:spPr bwMode="auto">
            <a:xfrm rot="16200000">
              <a:off x="2354" y="3507"/>
              <a:ext cx="84" cy="51"/>
            </a:xfrm>
            <a:custGeom>
              <a:avLst/>
              <a:gdLst>
                <a:gd name="T0" fmla="*/ 40 w 55"/>
                <a:gd name="T1" fmla="*/ 28 h 35"/>
                <a:gd name="T2" fmla="*/ 46 w 55"/>
                <a:gd name="T3" fmla="*/ 25 h 35"/>
                <a:gd name="T4" fmla="*/ 50 w 55"/>
                <a:gd name="T5" fmla="*/ 19 h 35"/>
                <a:gd name="T6" fmla="*/ 47 w 55"/>
                <a:gd name="T7" fmla="*/ 13 h 35"/>
                <a:gd name="T8" fmla="*/ 42 w 55"/>
                <a:gd name="T9" fmla="*/ 8 h 35"/>
                <a:gd name="T10" fmla="*/ 34 w 55"/>
                <a:gd name="T11" fmla="*/ 7 h 35"/>
                <a:gd name="T12" fmla="*/ 33 w 55"/>
                <a:gd name="T13" fmla="*/ 9 h 35"/>
                <a:gd name="T14" fmla="*/ 37 w 55"/>
                <a:gd name="T15" fmla="*/ 16 h 35"/>
                <a:gd name="T16" fmla="*/ 37 w 55"/>
                <a:gd name="T17" fmla="*/ 24 h 35"/>
                <a:gd name="T18" fmla="*/ 31 w 55"/>
                <a:gd name="T19" fmla="*/ 32 h 35"/>
                <a:gd name="T20" fmla="*/ 24 w 55"/>
                <a:gd name="T21" fmla="*/ 35 h 35"/>
                <a:gd name="T22" fmla="*/ 15 w 55"/>
                <a:gd name="T23" fmla="*/ 35 h 35"/>
                <a:gd name="T24" fmla="*/ 6 w 55"/>
                <a:gd name="T25" fmla="*/ 32 h 35"/>
                <a:gd name="T26" fmla="*/ 2 w 55"/>
                <a:gd name="T27" fmla="*/ 24 h 35"/>
                <a:gd name="T28" fmla="*/ 2 w 55"/>
                <a:gd name="T29" fmla="*/ 13 h 35"/>
                <a:gd name="T30" fmla="*/ 7 w 55"/>
                <a:gd name="T31" fmla="*/ 6 h 35"/>
                <a:gd name="T32" fmla="*/ 15 w 55"/>
                <a:gd name="T33" fmla="*/ 2 h 35"/>
                <a:gd name="T34" fmla="*/ 26 w 55"/>
                <a:gd name="T35" fmla="*/ 0 h 35"/>
                <a:gd name="T36" fmla="*/ 50 w 55"/>
                <a:gd name="T37" fmla="*/ 6 h 35"/>
                <a:gd name="T38" fmla="*/ 55 w 55"/>
                <a:gd name="T39" fmla="*/ 15 h 35"/>
                <a:gd name="T40" fmla="*/ 55 w 55"/>
                <a:gd name="T41" fmla="*/ 24 h 35"/>
                <a:gd name="T42" fmla="*/ 52 w 55"/>
                <a:gd name="T43" fmla="*/ 30 h 35"/>
                <a:gd name="T44" fmla="*/ 46 w 55"/>
                <a:gd name="T45" fmla="*/ 34 h 35"/>
                <a:gd name="T46" fmla="*/ 18 w 55"/>
                <a:gd name="T47" fmla="*/ 7 h 35"/>
                <a:gd name="T48" fmla="*/ 13 w 55"/>
                <a:gd name="T49" fmla="*/ 8 h 35"/>
                <a:gd name="T50" fmla="*/ 8 w 55"/>
                <a:gd name="T51" fmla="*/ 12 h 35"/>
                <a:gd name="T52" fmla="*/ 7 w 55"/>
                <a:gd name="T53" fmla="*/ 19 h 35"/>
                <a:gd name="T54" fmla="*/ 9 w 55"/>
                <a:gd name="T55" fmla="*/ 26 h 35"/>
                <a:gd name="T56" fmla="*/ 16 w 55"/>
                <a:gd name="T57" fmla="*/ 29 h 35"/>
                <a:gd name="T58" fmla="*/ 24 w 55"/>
                <a:gd name="T59" fmla="*/ 28 h 35"/>
                <a:gd name="T60" fmla="*/ 29 w 55"/>
                <a:gd name="T61" fmla="*/ 24 h 35"/>
                <a:gd name="T62" fmla="*/ 30 w 55"/>
                <a:gd name="T63" fmla="*/ 19 h 35"/>
                <a:gd name="T64" fmla="*/ 28 w 55"/>
                <a:gd name="T65" fmla="*/ 9 h 35"/>
                <a:gd name="T66" fmla="*/ 18 w 55"/>
                <a:gd name="T67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5" h="35">
                  <a:moveTo>
                    <a:pt x="42" y="35"/>
                  </a:moveTo>
                  <a:lnTo>
                    <a:pt x="40" y="28"/>
                  </a:lnTo>
                  <a:lnTo>
                    <a:pt x="44" y="28"/>
                  </a:lnTo>
                  <a:lnTo>
                    <a:pt x="46" y="25"/>
                  </a:lnTo>
                  <a:lnTo>
                    <a:pt x="48" y="22"/>
                  </a:lnTo>
                  <a:lnTo>
                    <a:pt x="50" y="19"/>
                  </a:lnTo>
                  <a:lnTo>
                    <a:pt x="48" y="16"/>
                  </a:lnTo>
                  <a:lnTo>
                    <a:pt x="47" y="13"/>
                  </a:lnTo>
                  <a:lnTo>
                    <a:pt x="44" y="11"/>
                  </a:lnTo>
                  <a:lnTo>
                    <a:pt x="42" y="8"/>
                  </a:lnTo>
                  <a:lnTo>
                    <a:pt x="38" y="8"/>
                  </a:lnTo>
                  <a:lnTo>
                    <a:pt x="34" y="7"/>
                  </a:lnTo>
                  <a:lnTo>
                    <a:pt x="29" y="7"/>
                  </a:lnTo>
                  <a:lnTo>
                    <a:pt x="33" y="9"/>
                  </a:lnTo>
                  <a:lnTo>
                    <a:pt x="35" y="12"/>
                  </a:lnTo>
                  <a:lnTo>
                    <a:pt x="37" y="16"/>
                  </a:lnTo>
                  <a:lnTo>
                    <a:pt x="37" y="20"/>
                  </a:lnTo>
                  <a:lnTo>
                    <a:pt x="37" y="24"/>
                  </a:lnTo>
                  <a:lnTo>
                    <a:pt x="34" y="28"/>
                  </a:lnTo>
                  <a:lnTo>
                    <a:pt x="31" y="32"/>
                  </a:lnTo>
                  <a:lnTo>
                    <a:pt x="28" y="34"/>
                  </a:lnTo>
                  <a:lnTo>
                    <a:pt x="24" y="35"/>
                  </a:lnTo>
                  <a:lnTo>
                    <a:pt x="18" y="35"/>
                  </a:lnTo>
                  <a:lnTo>
                    <a:pt x="15" y="35"/>
                  </a:lnTo>
                  <a:lnTo>
                    <a:pt x="9" y="34"/>
                  </a:lnTo>
                  <a:lnTo>
                    <a:pt x="6" y="32"/>
                  </a:lnTo>
                  <a:lnTo>
                    <a:pt x="3" y="28"/>
                  </a:lnTo>
                  <a:lnTo>
                    <a:pt x="2" y="24"/>
                  </a:lnTo>
                  <a:lnTo>
                    <a:pt x="0" y="19"/>
                  </a:lnTo>
                  <a:lnTo>
                    <a:pt x="2" y="13"/>
                  </a:lnTo>
                  <a:lnTo>
                    <a:pt x="3" y="9"/>
                  </a:lnTo>
                  <a:lnTo>
                    <a:pt x="7" y="6"/>
                  </a:lnTo>
                  <a:lnTo>
                    <a:pt x="11" y="3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40" y="2"/>
                  </a:lnTo>
                  <a:lnTo>
                    <a:pt x="50" y="6"/>
                  </a:lnTo>
                  <a:lnTo>
                    <a:pt x="52" y="9"/>
                  </a:lnTo>
                  <a:lnTo>
                    <a:pt x="55" y="15"/>
                  </a:lnTo>
                  <a:lnTo>
                    <a:pt x="55" y="20"/>
                  </a:lnTo>
                  <a:lnTo>
                    <a:pt x="55" y="24"/>
                  </a:lnTo>
                  <a:lnTo>
                    <a:pt x="53" y="28"/>
                  </a:lnTo>
                  <a:lnTo>
                    <a:pt x="52" y="30"/>
                  </a:lnTo>
                  <a:lnTo>
                    <a:pt x="48" y="33"/>
                  </a:lnTo>
                  <a:lnTo>
                    <a:pt x="46" y="34"/>
                  </a:lnTo>
                  <a:lnTo>
                    <a:pt x="42" y="35"/>
                  </a:lnTo>
                  <a:close/>
                  <a:moveTo>
                    <a:pt x="18" y="7"/>
                  </a:moveTo>
                  <a:lnTo>
                    <a:pt x="16" y="7"/>
                  </a:lnTo>
                  <a:lnTo>
                    <a:pt x="13" y="8"/>
                  </a:lnTo>
                  <a:lnTo>
                    <a:pt x="11" y="9"/>
                  </a:lnTo>
                  <a:lnTo>
                    <a:pt x="8" y="12"/>
                  </a:lnTo>
                  <a:lnTo>
                    <a:pt x="7" y="15"/>
                  </a:lnTo>
                  <a:lnTo>
                    <a:pt x="7" y="19"/>
                  </a:lnTo>
                  <a:lnTo>
                    <a:pt x="8" y="22"/>
                  </a:lnTo>
                  <a:lnTo>
                    <a:pt x="9" y="26"/>
                  </a:lnTo>
                  <a:lnTo>
                    <a:pt x="12" y="28"/>
                  </a:lnTo>
                  <a:lnTo>
                    <a:pt x="16" y="29"/>
                  </a:lnTo>
                  <a:lnTo>
                    <a:pt x="18" y="29"/>
                  </a:lnTo>
                  <a:lnTo>
                    <a:pt x="24" y="28"/>
                  </a:lnTo>
                  <a:lnTo>
                    <a:pt x="28" y="26"/>
                  </a:lnTo>
                  <a:lnTo>
                    <a:pt x="29" y="24"/>
                  </a:lnTo>
                  <a:lnTo>
                    <a:pt x="30" y="21"/>
                  </a:lnTo>
                  <a:lnTo>
                    <a:pt x="30" y="19"/>
                  </a:lnTo>
                  <a:lnTo>
                    <a:pt x="29" y="13"/>
                  </a:lnTo>
                  <a:lnTo>
                    <a:pt x="28" y="9"/>
                  </a:lnTo>
                  <a:lnTo>
                    <a:pt x="24" y="8"/>
                  </a:lnTo>
                  <a:lnTo>
                    <a:pt x="18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1" name="Rectangle 665"/>
            <p:cNvSpPr>
              <a:spLocks noChangeAspect="1" noChangeArrowheads="1"/>
            </p:cNvSpPr>
            <p:nvPr/>
          </p:nvSpPr>
          <p:spPr bwMode="auto">
            <a:xfrm rot="16200000">
              <a:off x="2471" y="4207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2" name="Rectangle 666"/>
            <p:cNvSpPr>
              <a:spLocks noChangeAspect="1" noChangeArrowheads="1"/>
            </p:cNvSpPr>
            <p:nvPr/>
          </p:nvSpPr>
          <p:spPr bwMode="auto">
            <a:xfrm rot="16200000">
              <a:off x="2471" y="4177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3" name="Rectangle 667"/>
            <p:cNvSpPr>
              <a:spLocks noChangeAspect="1" noChangeArrowheads="1"/>
            </p:cNvSpPr>
            <p:nvPr/>
          </p:nvSpPr>
          <p:spPr bwMode="auto">
            <a:xfrm rot="16200000">
              <a:off x="2472" y="4144"/>
              <a:ext cx="4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4" name="Rectangle 668"/>
            <p:cNvSpPr>
              <a:spLocks noChangeAspect="1" noChangeArrowheads="1"/>
            </p:cNvSpPr>
            <p:nvPr/>
          </p:nvSpPr>
          <p:spPr bwMode="auto">
            <a:xfrm rot="16200000">
              <a:off x="2471" y="4085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5" name="Rectangle 669"/>
            <p:cNvSpPr>
              <a:spLocks noChangeAspect="1" noChangeArrowheads="1"/>
            </p:cNvSpPr>
            <p:nvPr/>
          </p:nvSpPr>
          <p:spPr bwMode="auto">
            <a:xfrm rot="16200000">
              <a:off x="2471" y="4057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6" name="Rectangle 670"/>
            <p:cNvSpPr>
              <a:spLocks noChangeAspect="1" noChangeArrowheads="1"/>
            </p:cNvSpPr>
            <p:nvPr/>
          </p:nvSpPr>
          <p:spPr bwMode="auto">
            <a:xfrm rot="16200000">
              <a:off x="2472" y="4026"/>
              <a:ext cx="4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7" name="Rectangle 671"/>
            <p:cNvSpPr>
              <a:spLocks noChangeAspect="1" noChangeArrowheads="1"/>
            </p:cNvSpPr>
            <p:nvPr/>
          </p:nvSpPr>
          <p:spPr bwMode="auto">
            <a:xfrm rot="16200000">
              <a:off x="2471" y="3967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8" name="Rectangle 672"/>
            <p:cNvSpPr>
              <a:spLocks noChangeAspect="1" noChangeArrowheads="1"/>
            </p:cNvSpPr>
            <p:nvPr/>
          </p:nvSpPr>
          <p:spPr bwMode="auto">
            <a:xfrm rot="16200000">
              <a:off x="2471" y="3939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9" name="Rectangle 673"/>
            <p:cNvSpPr>
              <a:spLocks noChangeAspect="1" noChangeArrowheads="1"/>
            </p:cNvSpPr>
            <p:nvPr/>
          </p:nvSpPr>
          <p:spPr bwMode="auto">
            <a:xfrm rot="16200000">
              <a:off x="2471" y="3907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0" name="Rectangle 674"/>
            <p:cNvSpPr>
              <a:spLocks noChangeAspect="1" noChangeArrowheads="1"/>
            </p:cNvSpPr>
            <p:nvPr/>
          </p:nvSpPr>
          <p:spPr bwMode="auto">
            <a:xfrm rot="16200000">
              <a:off x="2471" y="3847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1" name="Rectangle 675"/>
            <p:cNvSpPr>
              <a:spLocks noChangeAspect="1" noChangeArrowheads="1"/>
            </p:cNvSpPr>
            <p:nvPr/>
          </p:nvSpPr>
          <p:spPr bwMode="auto">
            <a:xfrm rot="16200000">
              <a:off x="2470" y="3819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2" name="Rectangle 676"/>
            <p:cNvSpPr>
              <a:spLocks noChangeAspect="1" noChangeArrowheads="1"/>
            </p:cNvSpPr>
            <p:nvPr/>
          </p:nvSpPr>
          <p:spPr bwMode="auto">
            <a:xfrm rot="16200000">
              <a:off x="2470" y="3789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3" name="Rectangle 677"/>
            <p:cNvSpPr>
              <a:spLocks noChangeAspect="1" noChangeArrowheads="1"/>
            </p:cNvSpPr>
            <p:nvPr/>
          </p:nvSpPr>
          <p:spPr bwMode="auto">
            <a:xfrm rot="16200000">
              <a:off x="2470" y="3729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4" name="Rectangle 678"/>
            <p:cNvSpPr>
              <a:spLocks noChangeAspect="1" noChangeArrowheads="1"/>
            </p:cNvSpPr>
            <p:nvPr/>
          </p:nvSpPr>
          <p:spPr bwMode="auto">
            <a:xfrm rot="16200000">
              <a:off x="2470" y="3697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5" name="Rectangle 679"/>
            <p:cNvSpPr>
              <a:spLocks noChangeAspect="1" noChangeArrowheads="1"/>
            </p:cNvSpPr>
            <p:nvPr/>
          </p:nvSpPr>
          <p:spPr bwMode="auto">
            <a:xfrm rot="16200000">
              <a:off x="2470" y="3669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6" name="Rectangle 680"/>
            <p:cNvSpPr>
              <a:spLocks noChangeAspect="1" noChangeArrowheads="1"/>
            </p:cNvSpPr>
            <p:nvPr/>
          </p:nvSpPr>
          <p:spPr bwMode="auto">
            <a:xfrm rot="16200000">
              <a:off x="2470" y="3609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7" name="Rectangle 681"/>
            <p:cNvSpPr>
              <a:spLocks noChangeAspect="1" noChangeArrowheads="1"/>
            </p:cNvSpPr>
            <p:nvPr/>
          </p:nvSpPr>
          <p:spPr bwMode="auto">
            <a:xfrm rot="16200000">
              <a:off x="2470" y="3579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8" name="Rectangle 682"/>
            <p:cNvSpPr>
              <a:spLocks noChangeAspect="1" noChangeArrowheads="1"/>
            </p:cNvSpPr>
            <p:nvPr/>
          </p:nvSpPr>
          <p:spPr bwMode="auto">
            <a:xfrm rot="16200000">
              <a:off x="2471" y="3546"/>
              <a:ext cx="4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9" name="Rectangle 683"/>
            <p:cNvSpPr>
              <a:spLocks noChangeAspect="1" noChangeArrowheads="1"/>
            </p:cNvSpPr>
            <p:nvPr/>
          </p:nvSpPr>
          <p:spPr bwMode="auto">
            <a:xfrm rot="16200000">
              <a:off x="2470" y="3489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0" name="Rectangle 684"/>
            <p:cNvSpPr>
              <a:spLocks noChangeAspect="1" noChangeArrowheads="1"/>
            </p:cNvSpPr>
            <p:nvPr/>
          </p:nvSpPr>
          <p:spPr bwMode="auto">
            <a:xfrm rot="16200000">
              <a:off x="2470" y="3457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1" name="Rectangle 685"/>
            <p:cNvSpPr>
              <a:spLocks noChangeAspect="1" noChangeArrowheads="1"/>
            </p:cNvSpPr>
            <p:nvPr/>
          </p:nvSpPr>
          <p:spPr bwMode="auto">
            <a:xfrm rot="16200000">
              <a:off x="2470" y="3427"/>
              <a:ext cx="6" cy="3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2" name="Rectangle 686"/>
            <p:cNvSpPr>
              <a:spLocks noChangeAspect="1" noChangeArrowheads="1"/>
            </p:cNvSpPr>
            <p:nvPr/>
          </p:nvSpPr>
          <p:spPr bwMode="auto">
            <a:xfrm rot="16200000">
              <a:off x="5484" y="3849"/>
              <a:ext cx="824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3" name="Rectangle 687"/>
            <p:cNvSpPr>
              <a:spLocks noChangeAspect="1" noChangeArrowheads="1"/>
            </p:cNvSpPr>
            <p:nvPr/>
          </p:nvSpPr>
          <p:spPr bwMode="auto">
            <a:xfrm rot="16200000">
              <a:off x="5859" y="4218"/>
              <a:ext cx="6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4" name="Rectangle 688"/>
            <p:cNvSpPr>
              <a:spLocks noChangeAspect="1" noChangeArrowheads="1"/>
            </p:cNvSpPr>
            <p:nvPr/>
          </p:nvSpPr>
          <p:spPr bwMode="auto">
            <a:xfrm rot="16200000">
              <a:off x="5859" y="4100"/>
              <a:ext cx="6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5" name="Rectangle 689"/>
            <p:cNvSpPr>
              <a:spLocks noChangeAspect="1" noChangeArrowheads="1"/>
            </p:cNvSpPr>
            <p:nvPr/>
          </p:nvSpPr>
          <p:spPr bwMode="auto">
            <a:xfrm rot="16200000">
              <a:off x="5859" y="3980"/>
              <a:ext cx="6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6" name="Rectangle 690"/>
            <p:cNvSpPr>
              <a:spLocks noChangeAspect="1" noChangeArrowheads="1"/>
            </p:cNvSpPr>
            <p:nvPr/>
          </p:nvSpPr>
          <p:spPr bwMode="auto">
            <a:xfrm rot="16200000">
              <a:off x="5859" y="3862"/>
              <a:ext cx="6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7" name="Rectangle 691"/>
            <p:cNvSpPr>
              <a:spLocks noChangeAspect="1" noChangeArrowheads="1"/>
            </p:cNvSpPr>
            <p:nvPr/>
          </p:nvSpPr>
          <p:spPr bwMode="auto">
            <a:xfrm rot="16200000">
              <a:off x="5860" y="3739"/>
              <a:ext cx="4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8" name="Rectangle 692"/>
            <p:cNvSpPr>
              <a:spLocks noChangeAspect="1" noChangeArrowheads="1"/>
            </p:cNvSpPr>
            <p:nvPr/>
          </p:nvSpPr>
          <p:spPr bwMode="auto">
            <a:xfrm rot="16200000">
              <a:off x="5859" y="3622"/>
              <a:ext cx="6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9" name="Rectangle 693"/>
            <p:cNvSpPr>
              <a:spLocks noChangeAspect="1" noChangeArrowheads="1"/>
            </p:cNvSpPr>
            <p:nvPr/>
          </p:nvSpPr>
          <p:spPr bwMode="auto">
            <a:xfrm rot="16200000">
              <a:off x="5858" y="3501"/>
              <a:ext cx="8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0" name="Rectangle 694"/>
            <p:cNvSpPr>
              <a:spLocks noChangeAspect="1" noChangeArrowheads="1"/>
            </p:cNvSpPr>
            <p:nvPr/>
          </p:nvSpPr>
          <p:spPr bwMode="auto">
            <a:xfrm rot="16200000">
              <a:off x="5875" y="4207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1" name="Rectangle 695"/>
            <p:cNvSpPr>
              <a:spLocks noChangeAspect="1" noChangeArrowheads="1"/>
            </p:cNvSpPr>
            <p:nvPr/>
          </p:nvSpPr>
          <p:spPr bwMode="auto">
            <a:xfrm rot="16200000">
              <a:off x="5875" y="4177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2" name="Rectangle 696"/>
            <p:cNvSpPr>
              <a:spLocks noChangeAspect="1" noChangeArrowheads="1"/>
            </p:cNvSpPr>
            <p:nvPr/>
          </p:nvSpPr>
          <p:spPr bwMode="auto">
            <a:xfrm rot="16200000">
              <a:off x="5876" y="4144"/>
              <a:ext cx="4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3" name="Rectangle 697"/>
            <p:cNvSpPr>
              <a:spLocks noChangeAspect="1" noChangeArrowheads="1"/>
            </p:cNvSpPr>
            <p:nvPr/>
          </p:nvSpPr>
          <p:spPr bwMode="auto">
            <a:xfrm rot="16200000">
              <a:off x="5875" y="4085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4" name="Rectangle 698"/>
            <p:cNvSpPr>
              <a:spLocks noChangeAspect="1" noChangeArrowheads="1"/>
            </p:cNvSpPr>
            <p:nvPr/>
          </p:nvSpPr>
          <p:spPr bwMode="auto">
            <a:xfrm rot="16200000">
              <a:off x="5875" y="4057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5" name="Rectangle 699"/>
            <p:cNvSpPr>
              <a:spLocks noChangeAspect="1" noChangeArrowheads="1"/>
            </p:cNvSpPr>
            <p:nvPr/>
          </p:nvSpPr>
          <p:spPr bwMode="auto">
            <a:xfrm rot="16200000">
              <a:off x="5876" y="4026"/>
              <a:ext cx="4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6" name="Rectangle 700"/>
            <p:cNvSpPr>
              <a:spLocks noChangeAspect="1" noChangeArrowheads="1"/>
            </p:cNvSpPr>
            <p:nvPr/>
          </p:nvSpPr>
          <p:spPr bwMode="auto">
            <a:xfrm rot="16200000">
              <a:off x="5875" y="3967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7" name="Rectangle 701"/>
            <p:cNvSpPr>
              <a:spLocks noChangeAspect="1" noChangeArrowheads="1"/>
            </p:cNvSpPr>
            <p:nvPr/>
          </p:nvSpPr>
          <p:spPr bwMode="auto">
            <a:xfrm rot="16200000">
              <a:off x="5875" y="3939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8" name="Rectangle 702"/>
            <p:cNvSpPr>
              <a:spLocks noChangeAspect="1" noChangeArrowheads="1"/>
            </p:cNvSpPr>
            <p:nvPr/>
          </p:nvSpPr>
          <p:spPr bwMode="auto">
            <a:xfrm rot="16200000">
              <a:off x="5875" y="3907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9" name="Rectangle 703"/>
            <p:cNvSpPr>
              <a:spLocks noChangeAspect="1" noChangeArrowheads="1"/>
            </p:cNvSpPr>
            <p:nvPr/>
          </p:nvSpPr>
          <p:spPr bwMode="auto">
            <a:xfrm rot="16200000">
              <a:off x="5875" y="3847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20" name="Rectangle 704"/>
            <p:cNvSpPr>
              <a:spLocks noChangeAspect="1" noChangeArrowheads="1"/>
            </p:cNvSpPr>
            <p:nvPr/>
          </p:nvSpPr>
          <p:spPr bwMode="auto">
            <a:xfrm rot="16200000">
              <a:off x="5875" y="3819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21" name="Rectangle 705"/>
            <p:cNvSpPr>
              <a:spLocks noChangeAspect="1" noChangeArrowheads="1"/>
            </p:cNvSpPr>
            <p:nvPr/>
          </p:nvSpPr>
          <p:spPr bwMode="auto">
            <a:xfrm rot="16200000">
              <a:off x="5875" y="3789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22" name="Rectangle 706"/>
            <p:cNvSpPr>
              <a:spLocks noChangeAspect="1" noChangeArrowheads="1"/>
            </p:cNvSpPr>
            <p:nvPr/>
          </p:nvSpPr>
          <p:spPr bwMode="auto">
            <a:xfrm rot="16200000">
              <a:off x="5875" y="3729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23" name="Rectangle 707"/>
            <p:cNvSpPr>
              <a:spLocks noChangeAspect="1" noChangeArrowheads="1"/>
            </p:cNvSpPr>
            <p:nvPr/>
          </p:nvSpPr>
          <p:spPr bwMode="auto">
            <a:xfrm rot="16200000">
              <a:off x="5875" y="3697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24" name="Rectangle 708"/>
            <p:cNvSpPr>
              <a:spLocks noChangeAspect="1" noChangeArrowheads="1"/>
            </p:cNvSpPr>
            <p:nvPr/>
          </p:nvSpPr>
          <p:spPr bwMode="auto">
            <a:xfrm rot="16200000">
              <a:off x="5875" y="3669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25" name="Rectangle 709"/>
            <p:cNvSpPr>
              <a:spLocks noChangeAspect="1" noChangeArrowheads="1"/>
            </p:cNvSpPr>
            <p:nvPr/>
          </p:nvSpPr>
          <p:spPr bwMode="auto">
            <a:xfrm rot="16200000">
              <a:off x="5875" y="3609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26" name="Rectangle 710"/>
            <p:cNvSpPr>
              <a:spLocks noChangeAspect="1" noChangeArrowheads="1"/>
            </p:cNvSpPr>
            <p:nvPr/>
          </p:nvSpPr>
          <p:spPr bwMode="auto">
            <a:xfrm rot="16200000">
              <a:off x="5875" y="3579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27" name="Rectangle 711"/>
            <p:cNvSpPr>
              <a:spLocks noChangeAspect="1" noChangeArrowheads="1"/>
            </p:cNvSpPr>
            <p:nvPr/>
          </p:nvSpPr>
          <p:spPr bwMode="auto">
            <a:xfrm rot="16200000">
              <a:off x="5876" y="3546"/>
              <a:ext cx="4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28" name="Rectangle 712"/>
            <p:cNvSpPr>
              <a:spLocks noChangeAspect="1" noChangeArrowheads="1"/>
            </p:cNvSpPr>
            <p:nvPr/>
          </p:nvSpPr>
          <p:spPr bwMode="auto">
            <a:xfrm rot="16200000">
              <a:off x="5875" y="3489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29" name="Rectangle 713"/>
            <p:cNvSpPr>
              <a:spLocks noChangeAspect="1" noChangeArrowheads="1"/>
            </p:cNvSpPr>
            <p:nvPr/>
          </p:nvSpPr>
          <p:spPr bwMode="auto">
            <a:xfrm rot="16200000">
              <a:off x="5875" y="3457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0" name="Rectangle 714"/>
            <p:cNvSpPr>
              <a:spLocks noChangeAspect="1" noChangeArrowheads="1"/>
            </p:cNvSpPr>
            <p:nvPr/>
          </p:nvSpPr>
          <p:spPr bwMode="auto">
            <a:xfrm rot="16200000">
              <a:off x="5875" y="3427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1" name="Freeform 715"/>
            <p:cNvSpPr>
              <a:spLocks noChangeAspect="1"/>
            </p:cNvSpPr>
            <p:nvPr/>
          </p:nvSpPr>
          <p:spPr bwMode="auto">
            <a:xfrm rot="16200000">
              <a:off x="2691" y="4900"/>
              <a:ext cx="110" cy="59"/>
            </a:xfrm>
            <a:custGeom>
              <a:avLst/>
              <a:gdLst>
                <a:gd name="T0" fmla="*/ 67 w 74"/>
                <a:gd name="T1" fmla="*/ 8 h 39"/>
                <a:gd name="T2" fmla="*/ 57 w 74"/>
                <a:gd name="T3" fmla="*/ 9 h 39"/>
                <a:gd name="T4" fmla="*/ 58 w 74"/>
                <a:gd name="T5" fmla="*/ 3 h 39"/>
                <a:gd name="T6" fmla="*/ 57 w 74"/>
                <a:gd name="T7" fmla="*/ 4 h 39"/>
                <a:gd name="T8" fmla="*/ 40 w 74"/>
                <a:gd name="T9" fmla="*/ 12 h 39"/>
                <a:gd name="T10" fmla="*/ 37 w 74"/>
                <a:gd name="T11" fmla="*/ 12 h 39"/>
                <a:gd name="T12" fmla="*/ 35 w 74"/>
                <a:gd name="T13" fmla="*/ 7 h 39"/>
                <a:gd name="T14" fmla="*/ 35 w 74"/>
                <a:gd name="T15" fmla="*/ 8 h 39"/>
                <a:gd name="T16" fmla="*/ 35 w 74"/>
                <a:gd name="T17" fmla="*/ 16 h 39"/>
                <a:gd name="T18" fmla="*/ 32 w 74"/>
                <a:gd name="T19" fmla="*/ 16 h 39"/>
                <a:gd name="T20" fmla="*/ 31 w 74"/>
                <a:gd name="T21" fmla="*/ 11 h 39"/>
                <a:gd name="T22" fmla="*/ 34 w 74"/>
                <a:gd name="T23" fmla="*/ 11 h 39"/>
                <a:gd name="T24" fmla="*/ 43 w 74"/>
                <a:gd name="T25" fmla="*/ 18 h 39"/>
                <a:gd name="T26" fmla="*/ 22 w 74"/>
                <a:gd name="T27" fmla="*/ 20 h 39"/>
                <a:gd name="T28" fmla="*/ 30 w 74"/>
                <a:gd name="T29" fmla="*/ 14 h 39"/>
                <a:gd name="T30" fmla="*/ 34 w 74"/>
                <a:gd name="T31" fmla="*/ 17 h 39"/>
                <a:gd name="T32" fmla="*/ 50 w 74"/>
                <a:gd name="T33" fmla="*/ 25 h 39"/>
                <a:gd name="T34" fmla="*/ 22 w 74"/>
                <a:gd name="T35" fmla="*/ 26 h 39"/>
                <a:gd name="T36" fmla="*/ 28 w 74"/>
                <a:gd name="T37" fmla="*/ 21 h 39"/>
                <a:gd name="T38" fmla="*/ 21 w 74"/>
                <a:gd name="T39" fmla="*/ 21 h 39"/>
                <a:gd name="T40" fmla="*/ 26 w 74"/>
                <a:gd name="T41" fmla="*/ 29 h 39"/>
                <a:gd name="T42" fmla="*/ 27 w 74"/>
                <a:gd name="T43" fmla="*/ 24 h 39"/>
                <a:gd name="T44" fmla="*/ 19 w 74"/>
                <a:gd name="T45" fmla="*/ 25 h 39"/>
                <a:gd name="T46" fmla="*/ 9 w 74"/>
                <a:gd name="T47" fmla="*/ 33 h 39"/>
                <a:gd name="T48" fmla="*/ 12 w 74"/>
                <a:gd name="T49" fmla="*/ 34 h 39"/>
                <a:gd name="T50" fmla="*/ 5 w 74"/>
                <a:gd name="T51" fmla="*/ 34 h 39"/>
                <a:gd name="T52" fmla="*/ 4 w 74"/>
                <a:gd name="T53" fmla="*/ 29 h 39"/>
                <a:gd name="T54" fmla="*/ 6 w 74"/>
                <a:gd name="T55" fmla="*/ 31 h 39"/>
                <a:gd name="T56" fmla="*/ 4 w 74"/>
                <a:gd name="T57" fmla="*/ 36 h 39"/>
                <a:gd name="T58" fmla="*/ 6 w 74"/>
                <a:gd name="T59" fmla="*/ 31 h 39"/>
                <a:gd name="T60" fmla="*/ 5 w 74"/>
                <a:gd name="T61" fmla="*/ 38 h 39"/>
                <a:gd name="T62" fmla="*/ 4 w 74"/>
                <a:gd name="T63" fmla="*/ 39 h 39"/>
                <a:gd name="T64" fmla="*/ 4 w 74"/>
                <a:gd name="T65" fmla="*/ 31 h 39"/>
                <a:gd name="T66" fmla="*/ 5 w 74"/>
                <a:gd name="T67" fmla="*/ 36 h 39"/>
                <a:gd name="T68" fmla="*/ 4 w 74"/>
                <a:gd name="T69" fmla="*/ 36 h 39"/>
                <a:gd name="T70" fmla="*/ 6 w 74"/>
                <a:gd name="T71" fmla="*/ 29 h 39"/>
                <a:gd name="T72" fmla="*/ 8 w 74"/>
                <a:gd name="T73" fmla="*/ 35 h 39"/>
                <a:gd name="T74" fmla="*/ 5 w 74"/>
                <a:gd name="T75" fmla="*/ 34 h 39"/>
                <a:gd name="T76" fmla="*/ 8 w 74"/>
                <a:gd name="T77" fmla="*/ 26 h 39"/>
                <a:gd name="T78" fmla="*/ 15 w 74"/>
                <a:gd name="T79" fmla="*/ 25 h 39"/>
                <a:gd name="T80" fmla="*/ 19 w 74"/>
                <a:gd name="T81" fmla="*/ 30 h 39"/>
                <a:gd name="T82" fmla="*/ 26 w 74"/>
                <a:gd name="T83" fmla="*/ 29 h 39"/>
                <a:gd name="T84" fmla="*/ 22 w 74"/>
                <a:gd name="T85" fmla="*/ 22 h 39"/>
                <a:gd name="T86" fmla="*/ 22 w 74"/>
                <a:gd name="T87" fmla="*/ 21 h 39"/>
                <a:gd name="T88" fmla="*/ 35 w 74"/>
                <a:gd name="T89" fmla="*/ 21 h 39"/>
                <a:gd name="T90" fmla="*/ 23 w 74"/>
                <a:gd name="T91" fmla="*/ 26 h 39"/>
                <a:gd name="T92" fmla="*/ 24 w 74"/>
                <a:gd name="T93" fmla="*/ 18 h 39"/>
                <a:gd name="T94" fmla="*/ 50 w 74"/>
                <a:gd name="T95" fmla="*/ 16 h 39"/>
                <a:gd name="T96" fmla="*/ 35 w 74"/>
                <a:gd name="T97" fmla="*/ 21 h 39"/>
                <a:gd name="T98" fmla="*/ 22 w 74"/>
                <a:gd name="T99" fmla="*/ 20 h 39"/>
                <a:gd name="T100" fmla="*/ 24 w 74"/>
                <a:gd name="T101" fmla="*/ 12 h 39"/>
                <a:gd name="T102" fmla="*/ 35 w 74"/>
                <a:gd name="T103" fmla="*/ 11 h 39"/>
                <a:gd name="T104" fmla="*/ 32 w 74"/>
                <a:gd name="T105" fmla="*/ 17 h 39"/>
                <a:gd name="T106" fmla="*/ 34 w 74"/>
                <a:gd name="T107" fmla="*/ 16 h 39"/>
                <a:gd name="T108" fmla="*/ 32 w 74"/>
                <a:gd name="T109" fmla="*/ 8 h 39"/>
                <a:gd name="T110" fmla="*/ 39 w 74"/>
                <a:gd name="T111" fmla="*/ 9 h 39"/>
                <a:gd name="T112" fmla="*/ 40 w 74"/>
                <a:gd name="T113" fmla="*/ 13 h 39"/>
                <a:gd name="T114" fmla="*/ 36 w 74"/>
                <a:gd name="T115" fmla="*/ 12 h 39"/>
                <a:gd name="T116" fmla="*/ 41 w 74"/>
                <a:gd name="T117" fmla="*/ 7 h 39"/>
                <a:gd name="T118" fmla="*/ 58 w 74"/>
                <a:gd name="T119" fmla="*/ 4 h 39"/>
                <a:gd name="T120" fmla="*/ 63 w 74"/>
                <a:gd name="T121" fmla="*/ 9 h 39"/>
                <a:gd name="T122" fmla="*/ 65 w 74"/>
                <a:gd name="T123" fmla="*/ 8 h 39"/>
                <a:gd name="T124" fmla="*/ 63 w 74"/>
                <a:gd name="T12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4" h="39">
                  <a:moveTo>
                    <a:pt x="63" y="0"/>
                  </a:moveTo>
                  <a:lnTo>
                    <a:pt x="63" y="7"/>
                  </a:lnTo>
                  <a:lnTo>
                    <a:pt x="66" y="7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61" y="8"/>
                  </a:lnTo>
                  <a:lnTo>
                    <a:pt x="66" y="8"/>
                  </a:lnTo>
                  <a:lnTo>
                    <a:pt x="66" y="1"/>
                  </a:lnTo>
                  <a:lnTo>
                    <a:pt x="63" y="1"/>
                  </a:lnTo>
                  <a:lnTo>
                    <a:pt x="63" y="8"/>
                  </a:lnTo>
                  <a:lnTo>
                    <a:pt x="66" y="8"/>
                  </a:lnTo>
                  <a:lnTo>
                    <a:pt x="66" y="1"/>
                  </a:lnTo>
                  <a:lnTo>
                    <a:pt x="63" y="1"/>
                  </a:lnTo>
                  <a:lnTo>
                    <a:pt x="63" y="8"/>
                  </a:lnTo>
                  <a:lnTo>
                    <a:pt x="66" y="8"/>
                  </a:lnTo>
                  <a:lnTo>
                    <a:pt x="66" y="1"/>
                  </a:lnTo>
                  <a:lnTo>
                    <a:pt x="63" y="1"/>
                  </a:lnTo>
                  <a:lnTo>
                    <a:pt x="63" y="8"/>
                  </a:lnTo>
                  <a:lnTo>
                    <a:pt x="67" y="8"/>
                  </a:lnTo>
                  <a:lnTo>
                    <a:pt x="67" y="1"/>
                  </a:lnTo>
                  <a:lnTo>
                    <a:pt x="66" y="1"/>
                  </a:lnTo>
                  <a:lnTo>
                    <a:pt x="66" y="8"/>
                  </a:lnTo>
                  <a:lnTo>
                    <a:pt x="67" y="8"/>
                  </a:lnTo>
                  <a:lnTo>
                    <a:pt x="67" y="1"/>
                  </a:lnTo>
                  <a:lnTo>
                    <a:pt x="66" y="1"/>
                  </a:lnTo>
                  <a:lnTo>
                    <a:pt x="66" y="8"/>
                  </a:lnTo>
                  <a:lnTo>
                    <a:pt x="69" y="8"/>
                  </a:lnTo>
                  <a:lnTo>
                    <a:pt x="69" y="1"/>
                  </a:lnTo>
                  <a:lnTo>
                    <a:pt x="67" y="1"/>
                  </a:lnTo>
                  <a:lnTo>
                    <a:pt x="67" y="8"/>
                  </a:lnTo>
                  <a:lnTo>
                    <a:pt x="69" y="8"/>
                  </a:lnTo>
                  <a:lnTo>
                    <a:pt x="69" y="1"/>
                  </a:lnTo>
                  <a:lnTo>
                    <a:pt x="63" y="1"/>
                  </a:lnTo>
                  <a:lnTo>
                    <a:pt x="63" y="8"/>
                  </a:lnTo>
                  <a:lnTo>
                    <a:pt x="67" y="8"/>
                  </a:lnTo>
                  <a:lnTo>
                    <a:pt x="67" y="1"/>
                  </a:lnTo>
                  <a:lnTo>
                    <a:pt x="65" y="1"/>
                  </a:lnTo>
                  <a:lnTo>
                    <a:pt x="65" y="8"/>
                  </a:lnTo>
                  <a:lnTo>
                    <a:pt x="67" y="8"/>
                  </a:lnTo>
                  <a:lnTo>
                    <a:pt x="67" y="1"/>
                  </a:lnTo>
                  <a:lnTo>
                    <a:pt x="63" y="1"/>
                  </a:lnTo>
                  <a:lnTo>
                    <a:pt x="63" y="8"/>
                  </a:lnTo>
                  <a:lnTo>
                    <a:pt x="66" y="8"/>
                  </a:lnTo>
                  <a:lnTo>
                    <a:pt x="66" y="4"/>
                  </a:lnTo>
                  <a:lnTo>
                    <a:pt x="65" y="1"/>
                  </a:lnTo>
                  <a:lnTo>
                    <a:pt x="57" y="9"/>
                  </a:lnTo>
                  <a:lnTo>
                    <a:pt x="66" y="9"/>
                  </a:lnTo>
                  <a:lnTo>
                    <a:pt x="66" y="3"/>
                  </a:lnTo>
                  <a:lnTo>
                    <a:pt x="65" y="3"/>
                  </a:lnTo>
                  <a:lnTo>
                    <a:pt x="65" y="9"/>
                  </a:lnTo>
                  <a:lnTo>
                    <a:pt x="66" y="9"/>
                  </a:lnTo>
                  <a:lnTo>
                    <a:pt x="66" y="3"/>
                  </a:lnTo>
                  <a:lnTo>
                    <a:pt x="62" y="3"/>
                  </a:lnTo>
                  <a:lnTo>
                    <a:pt x="62" y="9"/>
                  </a:lnTo>
                  <a:lnTo>
                    <a:pt x="63" y="9"/>
                  </a:lnTo>
                  <a:lnTo>
                    <a:pt x="63" y="3"/>
                  </a:lnTo>
                  <a:lnTo>
                    <a:pt x="62" y="3"/>
                  </a:lnTo>
                  <a:lnTo>
                    <a:pt x="62" y="9"/>
                  </a:lnTo>
                  <a:lnTo>
                    <a:pt x="63" y="9"/>
                  </a:lnTo>
                  <a:lnTo>
                    <a:pt x="63" y="3"/>
                  </a:lnTo>
                  <a:lnTo>
                    <a:pt x="59" y="3"/>
                  </a:lnTo>
                  <a:lnTo>
                    <a:pt x="59" y="9"/>
                  </a:lnTo>
                  <a:lnTo>
                    <a:pt x="62" y="9"/>
                  </a:lnTo>
                  <a:lnTo>
                    <a:pt x="62" y="3"/>
                  </a:lnTo>
                  <a:lnTo>
                    <a:pt x="59" y="3"/>
                  </a:lnTo>
                  <a:lnTo>
                    <a:pt x="59" y="9"/>
                  </a:lnTo>
                  <a:lnTo>
                    <a:pt x="62" y="9"/>
                  </a:lnTo>
                  <a:lnTo>
                    <a:pt x="62" y="3"/>
                  </a:lnTo>
                  <a:lnTo>
                    <a:pt x="58" y="3"/>
                  </a:lnTo>
                  <a:lnTo>
                    <a:pt x="58" y="9"/>
                  </a:lnTo>
                  <a:lnTo>
                    <a:pt x="62" y="9"/>
                  </a:lnTo>
                  <a:lnTo>
                    <a:pt x="62" y="5"/>
                  </a:lnTo>
                  <a:lnTo>
                    <a:pt x="61" y="3"/>
                  </a:lnTo>
                  <a:lnTo>
                    <a:pt x="59" y="4"/>
                  </a:lnTo>
                  <a:lnTo>
                    <a:pt x="61" y="7"/>
                  </a:lnTo>
                  <a:lnTo>
                    <a:pt x="61" y="4"/>
                  </a:lnTo>
                  <a:lnTo>
                    <a:pt x="58" y="4"/>
                  </a:lnTo>
                  <a:lnTo>
                    <a:pt x="58" y="11"/>
                  </a:lnTo>
                  <a:lnTo>
                    <a:pt x="59" y="11"/>
                  </a:lnTo>
                  <a:lnTo>
                    <a:pt x="59" y="4"/>
                  </a:lnTo>
                  <a:lnTo>
                    <a:pt x="58" y="4"/>
                  </a:lnTo>
                  <a:lnTo>
                    <a:pt x="58" y="11"/>
                  </a:lnTo>
                  <a:lnTo>
                    <a:pt x="59" y="11"/>
                  </a:lnTo>
                  <a:lnTo>
                    <a:pt x="59" y="4"/>
                  </a:lnTo>
                  <a:lnTo>
                    <a:pt x="56" y="4"/>
                  </a:lnTo>
                  <a:lnTo>
                    <a:pt x="56" y="11"/>
                  </a:lnTo>
                  <a:lnTo>
                    <a:pt x="58" y="11"/>
                  </a:lnTo>
                  <a:lnTo>
                    <a:pt x="58" y="4"/>
                  </a:lnTo>
                  <a:lnTo>
                    <a:pt x="56" y="4"/>
                  </a:lnTo>
                  <a:lnTo>
                    <a:pt x="56" y="11"/>
                  </a:lnTo>
                  <a:lnTo>
                    <a:pt x="57" y="11"/>
                  </a:lnTo>
                  <a:lnTo>
                    <a:pt x="57" y="4"/>
                  </a:lnTo>
                  <a:lnTo>
                    <a:pt x="54" y="4"/>
                  </a:lnTo>
                  <a:lnTo>
                    <a:pt x="54" y="11"/>
                  </a:lnTo>
                  <a:lnTo>
                    <a:pt x="56" y="11"/>
                  </a:lnTo>
                  <a:lnTo>
                    <a:pt x="56" y="4"/>
                  </a:lnTo>
                  <a:lnTo>
                    <a:pt x="53" y="4"/>
                  </a:lnTo>
                  <a:lnTo>
                    <a:pt x="53" y="11"/>
                  </a:lnTo>
                  <a:lnTo>
                    <a:pt x="54" y="11"/>
                  </a:lnTo>
                  <a:lnTo>
                    <a:pt x="54" y="4"/>
                  </a:lnTo>
                  <a:lnTo>
                    <a:pt x="49" y="4"/>
                  </a:lnTo>
                  <a:lnTo>
                    <a:pt x="49" y="11"/>
                  </a:lnTo>
                  <a:lnTo>
                    <a:pt x="50" y="11"/>
                  </a:lnTo>
                  <a:lnTo>
                    <a:pt x="50" y="4"/>
                  </a:lnTo>
                  <a:lnTo>
                    <a:pt x="44" y="4"/>
                  </a:lnTo>
                  <a:lnTo>
                    <a:pt x="44" y="11"/>
                  </a:lnTo>
                  <a:lnTo>
                    <a:pt x="47" y="11"/>
                  </a:lnTo>
                  <a:lnTo>
                    <a:pt x="47" y="4"/>
                  </a:lnTo>
                  <a:lnTo>
                    <a:pt x="40" y="4"/>
                  </a:lnTo>
                  <a:lnTo>
                    <a:pt x="32" y="12"/>
                  </a:lnTo>
                  <a:lnTo>
                    <a:pt x="41" y="12"/>
                  </a:lnTo>
                  <a:lnTo>
                    <a:pt x="41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0" y="12"/>
                  </a:lnTo>
                  <a:lnTo>
                    <a:pt x="40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0" y="12"/>
                  </a:lnTo>
                  <a:lnTo>
                    <a:pt x="40" y="5"/>
                  </a:lnTo>
                  <a:lnTo>
                    <a:pt x="37" y="5"/>
                  </a:lnTo>
                  <a:lnTo>
                    <a:pt x="37" y="12"/>
                  </a:lnTo>
                  <a:lnTo>
                    <a:pt x="40" y="12"/>
                  </a:lnTo>
                  <a:lnTo>
                    <a:pt x="40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0" y="12"/>
                  </a:lnTo>
                  <a:lnTo>
                    <a:pt x="40" y="5"/>
                  </a:lnTo>
                  <a:lnTo>
                    <a:pt x="36" y="5"/>
                  </a:lnTo>
                  <a:lnTo>
                    <a:pt x="36" y="12"/>
                  </a:lnTo>
                  <a:lnTo>
                    <a:pt x="39" y="12"/>
                  </a:lnTo>
                  <a:lnTo>
                    <a:pt x="39" y="5"/>
                  </a:lnTo>
                  <a:lnTo>
                    <a:pt x="37" y="5"/>
                  </a:lnTo>
                  <a:lnTo>
                    <a:pt x="37" y="12"/>
                  </a:lnTo>
                  <a:lnTo>
                    <a:pt x="40" y="12"/>
                  </a:lnTo>
                  <a:lnTo>
                    <a:pt x="40" y="5"/>
                  </a:lnTo>
                  <a:lnTo>
                    <a:pt x="37" y="5"/>
                  </a:lnTo>
                  <a:lnTo>
                    <a:pt x="37" y="12"/>
                  </a:lnTo>
                  <a:lnTo>
                    <a:pt x="40" y="12"/>
                  </a:lnTo>
                  <a:lnTo>
                    <a:pt x="40" y="5"/>
                  </a:lnTo>
                  <a:lnTo>
                    <a:pt x="35" y="5"/>
                  </a:lnTo>
                  <a:lnTo>
                    <a:pt x="35" y="13"/>
                  </a:lnTo>
                  <a:lnTo>
                    <a:pt x="40" y="13"/>
                  </a:lnTo>
                  <a:lnTo>
                    <a:pt x="40" y="7"/>
                  </a:lnTo>
                  <a:lnTo>
                    <a:pt x="37" y="7"/>
                  </a:lnTo>
                  <a:lnTo>
                    <a:pt x="37" y="13"/>
                  </a:lnTo>
                  <a:lnTo>
                    <a:pt x="40" y="13"/>
                  </a:lnTo>
                  <a:lnTo>
                    <a:pt x="40" y="7"/>
                  </a:lnTo>
                  <a:lnTo>
                    <a:pt x="36" y="7"/>
                  </a:lnTo>
                  <a:lnTo>
                    <a:pt x="36" y="13"/>
                  </a:lnTo>
                  <a:lnTo>
                    <a:pt x="39" y="13"/>
                  </a:lnTo>
                  <a:lnTo>
                    <a:pt x="39" y="7"/>
                  </a:lnTo>
                  <a:lnTo>
                    <a:pt x="36" y="7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7" y="7"/>
                  </a:lnTo>
                  <a:lnTo>
                    <a:pt x="35" y="7"/>
                  </a:lnTo>
                  <a:lnTo>
                    <a:pt x="35" y="13"/>
                  </a:lnTo>
                  <a:lnTo>
                    <a:pt x="36" y="13"/>
                  </a:lnTo>
                  <a:lnTo>
                    <a:pt x="36" y="7"/>
                  </a:lnTo>
                  <a:lnTo>
                    <a:pt x="35" y="7"/>
                  </a:lnTo>
                  <a:lnTo>
                    <a:pt x="35" y="13"/>
                  </a:lnTo>
                  <a:lnTo>
                    <a:pt x="37" y="13"/>
                  </a:lnTo>
                  <a:lnTo>
                    <a:pt x="37" y="7"/>
                  </a:lnTo>
                  <a:lnTo>
                    <a:pt x="35" y="7"/>
                  </a:lnTo>
                  <a:lnTo>
                    <a:pt x="35" y="13"/>
                  </a:lnTo>
                  <a:lnTo>
                    <a:pt x="36" y="13"/>
                  </a:lnTo>
                  <a:lnTo>
                    <a:pt x="36" y="7"/>
                  </a:lnTo>
                  <a:lnTo>
                    <a:pt x="32" y="7"/>
                  </a:lnTo>
                  <a:lnTo>
                    <a:pt x="32" y="11"/>
                  </a:lnTo>
                  <a:lnTo>
                    <a:pt x="35" y="11"/>
                  </a:lnTo>
                  <a:lnTo>
                    <a:pt x="35" y="8"/>
                  </a:lnTo>
                  <a:lnTo>
                    <a:pt x="34" y="8"/>
                  </a:lnTo>
                  <a:lnTo>
                    <a:pt x="34" y="14"/>
                  </a:lnTo>
                  <a:lnTo>
                    <a:pt x="35" y="14"/>
                  </a:lnTo>
                  <a:lnTo>
                    <a:pt x="35" y="8"/>
                  </a:lnTo>
                  <a:lnTo>
                    <a:pt x="32" y="8"/>
                  </a:lnTo>
                  <a:lnTo>
                    <a:pt x="32" y="14"/>
                  </a:lnTo>
                  <a:lnTo>
                    <a:pt x="35" y="14"/>
                  </a:lnTo>
                  <a:lnTo>
                    <a:pt x="35" y="8"/>
                  </a:lnTo>
                  <a:lnTo>
                    <a:pt x="34" y="8"/>
                  </a:lnTo>
                  <a:lnTo>
                    <a:pt x="34" y="14"/>
                  </a:lnTo>
                  <a:lnTo>
                    <a:pt x="35" y="14"/>
                  </a:lnTo>
                  <a:lnTo>
                    <a:pt x="35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34" y="14"/>
                  </a:lnTo>
                  <a:lnTo>
                    <a:pt x="34" y="8"/>
                  </a:lnTo>
                  <a:lnTo>
                    <a:pt x="32" y="8"/>
                  </a:lnTo>
                  <a:lnTo>
                    <a:pt x="32" y="14"/>
                  </a:lnTo>
                  <a:lnTo>
                    <a:pt x="36" y="14"/>
                  </a:lnTo>
                  <a:lnTo>
                    <a:pt x="36" y="8"/>
                  </a:lnTo>
                  <a:lnTo>
                    <a:pt x="32" y="8"/>
                  </a:lnTo>
                  <a:lnTo>
                    <a:pt x="32" y="14"/>
                  </a:lnTo>
                  <a:lnTo>
                    <a:pt x="36" y="14"/>
                  </a:lnTo>
                  <a:lnTo>
                    <a:pt x="36" y="11"/>
                  </a:lnTo>
                  <a:lnTo>
                    <a:pt x="35" y="8"/>
                  </a:lnTo>
                  <a:lnTo>
                    <a:pt x="34" y="9"/>
                  </a:lnTo>
                  <a:lnTo>
                    <a:pt x="35" y="12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5" y="9"/>
                  </a:lnTo>
                  <a:lnTo>
                    <a:pt x="31" y="9"/>
                  </a:lnTo>
                  <a:lnTo>
                    <a:pt x="31" y="16"/>
                  </a:lnTo>
                  <a:lnTo>
                    <a:pt x="35" y="16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16"/>
                  </a:lnTo>
                  <a:lnTo>
                    <a:pt x="36" y="16"/>
                  </a:lnTo>
                  <a:lnTo>
                    <a:pt x="36" y="9"/>
                  </a:lnTo>
                  <a:lnTo>
                    <a:pt x="34" y="9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5" y="9"/>
                  </a:lnTo>
                  <a:lnTo>
                    <a:pt x="32" y="9"/>
                  </a:lnTo>
                  <a:lnTo>
                    <a:pt x="32" y="16"/>
                  </a:lnTo>
                  <a:lnTo>
                    <a:pt x="34" y="16"/>
                  </a:lnTo>
                  <a:lnTo>
                    <a:pt x="34" y="9"/>
                  </a:lnTo>
                  <a:lnTo>
                    <a:pt x="32" y="9"/>
                  </a:lnTo>
                  <a:lnTo>
                    <a:pt x="32" y="16"/>
                  </a:lnTo>
                  <a:lnTo>
                    <a:pt x="34" y="16"/>
                  </a:lnTo>
                  <a:lnTo>
                    <a:pt x="34" y="9"/>
                  </a:lnTo>
                  <a:lnTo>
                    <a:pt x="31" y="9"/>
                  </a:lnTo>
                  <a:lnTo>
                    <a:pt x="31" y="16"/>
                  </a:lnTo>
                  <a:lnTo>
                    <a:pt x="32" y="16"/>
                  </a:lnTo>
                  <a:lnTo>
                    <a:pt x="32" y="12"/>
                  </a:lnTo>
                  <a:lnTo>
                    <a:pt x="30" y="12"/>
                  </a:lnTo>
                  <a:lnTo>
                    <a:pt x="30" y="13"/>
                  </a:lnTo>
                  <a:lnTo>
                    <a:pt x="32" y="13"/>
                  </a:lnTo>
                  <a:lnTo>
                    <a:pt x="32" y="11"/>
                  </a:lnTo>
                  <a:lnTo>
                    <a:pt x="31" y="11"/>
                  </a:lnTo>
                  <a:lnTo>
                    <a:pt x="31" y="17"/>
                  </a:lnTo>
                  <a:lnTo>
                    <a:pt x="34" y="17"/>
                  </a:lnTo>
                  <a:lnTo>
                    <a:pt x="34" y="11"/>
                  </a:lnTo>
                  <a:lnTo>
                    <a:pt x="28" y="11"/>
                  </a:lnTo>
                  <a:lnTo>
                    <a:pt x="28" y="17"/>
                  </a:lnTo>
                  <a:lnTo>
                    <a:pt x="32" y="17"/>
                  </a:lnTo>
                  <a:lnTo>
                    <a:pt x="32" y="11"/>
                  </a:lnTo>
                  <a:lnTo>
                    <a:pt x="31" y="11"/>
                  </a:lnTo>
                  <a:lnTo>
                    <a:pt x="31" y="17"/>
                  </a:lnTo>
                  <a:lnTo>
                    <a:pt x="32" y="17"/>
                  </a:lnTo>
                  <a:lnTo>
                    <a:pt x="32" y="11"/>
                  </a:lnTo>
                  <a:lnTo>
                    <a:pt x="31" y="11"/>
                  </a:lnTo>
                  <a:lnTo>
                    <a:pt x="31" y="17"/>
                  </a:lnTo>
                  <a:lnTo>
                    <a:pt x="34" y="17"/>
                  </a:lnTo>
                  <a:lnTo>
                    <a:pt x="34" y="11"/>
                  </a:lnTo>
                  <a:lnTo>
                    <a:pt x="32" y="11"/>
                  </a:lnTo>
                  <a:lnTo>
                    <a:pt x="32" y="17"/>
                  </a:lnTo>
                  <a:lnTo>
                    <a:pt x="34" y="17"/>
                  </a:lnTo>
                  <a:lnTo>
                    <a:pt x="34" y="11"/>
                  </a:lnTo>
                  <a:lnTo>
                    <a:pt x="32" y="11"/>
                  </a:lnTo>
                  <a:lnTo>
                    <a:pt x="32" y="17"/>
                  </a:lnTo>
                  <a:lnTo>
                    <a:pt x="34" y="17"/>
                  </a:lnTo>
                  <a:lnTo>
                    <a:pt x="34" y="11"/>
                  </a:lnTo>
                  <a:lnTo>
                    <a:pt x="31" y="11"/>
                  </a:lnTo>
                  <a:lnTo>
                    <a:pt x="31" y="17"/>
                  </a:lnTo>
                  <a:lnTo>
                    <a:pt x="32" y="17"/>
                  </a:lnTo>
                  <a:lnTo>
                    <a:pt x="32" y="11"/>
                  </a:lnTo>
                  <a:lnTo>
                    <a:pt x="31" y="11"/>
                  </a:lnTo>
                  <a:lnTo>
                    <a:pt x="31" y="17"/>
                  </a:lnTo>
                  <a:lnTo>
                    <a:pt x="35" y="17"/>
                  </a:lnTo>
                  <a:lnTo>
                    <a:pt x="35" y="11"/>
                  </a:lnTo>
                  <a:lnTo>
                    <a:pt x="32" y="11"/>
                  </a:lnTo>
                  <a:lnTo>
                    <a:pt x="32" y="17"/>
                  </a:lnTo>
                  <a:lnTo>
                    <a:pt x="34" y="17"/>
                  </a:lnTo>
                  <a:lnTo>
                    <a:pt x="34" y="11"/>
                  </a:lnTo>
                  <a:lnTo>
                    <a:pt x="32" y="11"/>
                  </a:lnTo>
                  <a:lnTo>
                    <a:pt x="32" y="17"/>
                  </a:lnTo>
                  <a:lnTo>
                    <a:pt x="34" y="17"/>
                  </a:lnTo>
                  <a:lnTo>
                    <a:pt x="34" y="11"/>
                  </a:lnTo>
                  <a:lnTo>
                    <a:pt x="32" y="11"/>
                  </a:lnTo>
                  <a:lnTo>
                    <a:pt x="32" y="17"/>
                  </a:lnTo>
                  <a:lnTo>
                    <a:pt x="34" y="17"/>
                  </a:lnTo>
                  <a:lnTo>
                    <a:pt x="34" y="13"/>
                  </a:lnTo>
                  <a:lnTo>
                    <a:pt x="32" y="11"/>
                  </a:lnTo>
                  <a:lnTo>
                    <a:pt x="31" y="12"/>
                  </a:lnTo>
                  <a:lnTo>
                    <a:pt x="32" y="14"/>
                  </a:lnTo>
                  <a:lnTo>
                    <a:pt x="32" y="12"/>
                  </a:lnTo>
                  <a:lnTo>
                    <a:pt x="31" y="12"/>
                  </a:lnTo>
                  <a:lnTo>
                    <a:pt x="31" y="18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41" y="18"/>
                  </a:lnTo>
                  <a:lnTo>
                    <a:pt x="41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43" y="18"/>
                  </a:lnTo>
                  <a:lnTo>
                    <a:pt x="43" y="12"/>
                  </a:lnTo>
                  <a:lnTo>
                    <a:pt x="39" y="12"/>
                  </a:lnTo>
                  <a:lnTo>
                    <a:pt x="39" y="18"/>
                  </a:lnTo>
                  <a:lnTo>
                    <a:pt x="41" y="18"/>
                  </a:lnTo>
                  <a:lnTo>
                    <a:pt x="41" y="12"/>
                  </a:lnTo>
                  <a:lnTo>
                    <a:pt x="36" y="12"/>
                  </a:lnTo>
                  <a:lnTo>
                    <a:pt x="36" y="18"/>
                  </a:lnTo>
                  <a:lnTo>
                    <a:pt x="37" y="18"/>
                  </a:lnTo>
                  <a:lnTo>
                    <a:pt x="37" y="12"/>
                  </a:lnTo>
                  <a:lnTo>
                    <a:pt x="35" y="12"/>
                  </a:lnTo>
                  <a:lnTo>
                    <a:pt x="35" y="18"/>
                  </a:lnTo>
                  <a:lnTo>
                    <a:pt x="40" y="18"/>
                  </a:lnTo>
                  <a:lnTo>
                    <a:pt x="40" y="12"/>
                  </a:lnTo>
                  <a:lnTo>
                    <a:pt x="37" y="12"/>
                  </a:lnTo>
                  <a:lnTo>
                    <a:pt x="37" y="18"/>
                  </a:lnTo>
                  <a:lnTo>
                    <a:pt x="39" y="18"/>
                  </a:lnTo>
                  <a:lnTo>
                    <a:pt x="39" y="14"/>
                  </a:lnTo>
                  <a:lnTo>
                    <a:pt x="36" y="14"/>
                  </a:lnTo>
                  <a:lnTo>
                    <a:pt x="36" y="20"/>
                  </a:lnTo>
                  <a:lnTo>
                    <a:pt x="40" y="20"/>
                  </a:lnTo>
                  <a:lnTo>
                    <a:pt x="40" y="13"/>
                  </a:lnTo>
                  <a:lnTo>
                    <a:pt x="22" y="13"/>
                  </a:lnTo>
                  <a:lnTo>
                    <a:pt x="22" y="20"/>
                  </a:lnTo>
                  <a:lnTo>
                    <a:pt x="40" y="20"/>
                  </a:lnTo>
                  <a:lnTo>
                    <a:pt x="40" y="13"/>
                  </a:lnTo>
                  <a:lnTo>
                    <a:pt x="22" y="13"/>
                  </a:lnTo>
                  <a:lnTo>
                    <a:pt x="22" y="20"/>
                  </a:lnTo>
                  <a:lnTo>
                    <a:pt x="47" y="20"/>
                  </a:lnTo>
                  <a:lnTo>
                    <a:pt x="47" y="13"/>
                  </a:lnTo>
                  <a:lnTo>
                    <a:pt x="35" y="13"/>
                  </a:lnTo>
                  <a:lnTo>
                    <a:pt x="35" y="17"/>
                  </a:lnTo>
                  <a:lnTo>
                    <a:pt x="37" y="17"/>
                  </a:lnTo>
                  <a:lnTo>
                    <a:pt x="37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30" y="21"/>
                  </a:lnTo>
                  <a:lnTo>
                    <a:pt x="30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45" y="21"/>
                  </a:lnTo>
                  <a:lnTo>
                    <a:pt x="45" y="14"/>
                  </a:lnTo>
                  <a:lnTo>
                    <a:pt x="34" y="14"/>
                  </a:lnTo>
                  <a:lnTo>
                    <a:pt x="34" y="21"/>
                  </a:lnTo>
                  <a:lnTo>
                    <a:pt x="35" y="21"/>
                  </a:lnTo>
                  <a:lnTo>
                    <a:pt x="35" y="14"/>
                  </a:lnTo>
                  <a:lnTo>
                    <a:pt x="30" y="14"/>
                  </a:lnTo>
                  <a:lnTo>
                    <a:pt x="30" y="21"/>
                  </a:lnTo>
                  <a:lnTo>
                    <a:pt x="44" y="21"/>
                  </a:lnTo>
                  <a:lnTo>
                    <a:pt x="44" y="14"/>
                  </a:lnTo>
                  <a:lnTo>
                    <a:pt x="22" y="14"/>
                  </a:lnTo>
                  <a:lnTo>
                    <a:pt x="22" y="22"/>
                  </a:lnTo>
                  <a:lnTo>
                    <a:pt x="43" y="22"/>
                  </a:lnTo>
                  <a:lnTo>
                    <a:pt x="43" y="16"/>
                  </a:lnTo>
                  <a:lnTo>
                    <a:pt x="24" y="16"/>
                  </a:lnTo>
                  <a:lnTo>
                    <a:pt x="24" y="22"/>
                  </a:lnTo>
                  <a:lnTo>
                    <a:pt x="48" y="22"/>
                  </a:lnTo>
                  <a:lnTo>
                    <a:pt x="48" y="16"/>
                  </a:lnTo>
                  <a:lnTo>
                    <a:pt x="27" y="16"/>
                  </a:lnTo>
                  <a:lnTo>
                    <a:pt x="27" y="22"/>
                  </a:lnTo>
                  <a:lnTo>
                    <a:pt x="28" y="22"/>
                  </a:lnTo>
                  <a:lnTo>
                    <a:pt x="28" y="16"/>
                  </a:lnTo>
                  <a:lnTo>
                    <a:pt x="24" y="16"/>
                  </a:lnTo>
                  <a:lnTo>
                    <a:pt x="24" y="22"/>
                  </a:lnTo>
                  <a:lnTo>
                    <a:pt x="50" y="22"/>
                  </a:lnTo>
                  <a:lnTo>
                    <a:pt x="50" y="16"/>
                  </a:lnTo>
                  <a:lnTo>
                    <a:pt x="37" y="16"/>
                  </a:lnTo>
                  <a:lnTo>
                    <a:pt x="34" y="17"/>
                  </a:lnTo>
                  <a:lnTo>
                    <a:pt x="34" y="20"/>
                  </a:lnTo>
                  <a:lnTo>
                    <a:pt x="34" y="17"/>
                  </a:lnTo>
                  <a:lnTo>
                    <a:pt x="27" y="17"/>
                  </a:lnTo>
                  <a:lnTo>
                    <a:pt x="27" y="24"/>
                  </a:lnTo>
                  <a:lnTo>
                    <a:pt x="52" y="24"/>
                  </a:lnTo>
                  <a:lnTo>
                    <a:pt x="52" y="17"/>
                  </a:lnTo>
                  <a:lnTo>
                    <a:pt x="28" y="17"/>
                  </a:lnTo>
                  <a:lnTo>
                    <a:pt x="28" y="24"/>
                  </a:lnTo>
                  <a:lnTo>
                    <a:pt x="30" y="24"/>
                  </a:lnTo>
                  <a:lnTo>
                    <a:pt x="30" y="17"/>
                  </a:lnTo>
                  <a:lnTo>
                    <a:pt x="27" y="17"/>
                  </a:lnTo>
                  <a:lnTo>
                    <a:pt x="27" y="24"/>
                  </a:lnTo>
                  <a:lnTo>
                    <a:pt x="53" y="24"/>
                  </a:lnTo>
                  <a:lnTo>
                    <a:pt x="53" y="17"/>
                  </a:lnTo>
                  <a:lnTo>
                    <a:pt x="32" y="17"/>
                  </a:lnTo>
                  <a:lnTo>
                    <a:pt x="31" y="18"/>
                  </a:lnTo>
                  <a:lnTo>
                    <a:pt x="32" y="21"/>
                  </a:lnTo>
                  <a:lnTo>
                    <a:pt x="32" y="18"/>
                  </a:lnTo>
                  <a:lnTo>
                    <a:pt x="24" y="18"/>
                  </a:lnTo>
                  <a:lnTo>
                    <a:pt x="24" y="25"/>
                  </a:lnTo>
                  <a:lnTo>
                    <a:pt x="26" y="25"/>
                  </a:lnTo>
                  <a:lnTo>
                    <a:pt x="26" y="18"/>
                  </a:lnTo>
                  <a:lnTo>
                    <a:pt x="24" y="18"/>
                  </a:lnTo>
                  <a:lnTo>
                    <a:pt x="24" y="25"/>
                  </a:lnTo>
                  <a:lnTo>
                    <a:pt x="50" y="25"/>
                  </a:lnTo>
                  <a:lnTo>
                    <a:pt x="50" y="18"/>
                  </a:lnTo>
                  <a:lnTo>
                    <a:pt x="24" y="18"/>
                  </a:lnTo>
                  <a:lnTo>
                    <a:pt x="24" y="25"/>
                  </a:lnTo>
                  <a:lnTo>
                    <a:pt x="27" y="25"/>
                  </a:lnTo>
                  <a:lnTo>
                    <a:pt x="27" y="18"/>
                  </a:lnTo>
                  <a:lnTo>
                    <a:pt x="24" y="18"/>
                  </a:lnTo>
                  <a:lnTo>
                    <a:pt x="24" y="25"/>
                  </a:lnTo>
                  <a:lnTo>
                    <a:pt x="48" y="25"/>
                  </a:lnTo>
                  <a:lnTo>
                    <a:pt x="48" y="18"/>
                  </a:lnTo>
                  <a:lnTo>
                    <a:pt x="43" y="18"/>
                  </a:lnTo>
                  <a:lnTo>
                    <a:pt x="36" y="20"/>
                  </a:lnTo>
                  <a:lnTo>
                    <a:pt x="36" y="22"/>
                  </a:lnTo>
                  <a:lnTo>
                    <a:pt x="36" y="20"/>
                  </a:lnTo>
                  <a:lnTo>
                    <a:pt x="22" y="20"/>
                  </a:lnTo>
                  <a:lnTo>
                    <a:pt x="22" y="26"/>
                  </a:lnTo>
                  <a:lnTo>
                    <a:pt x="24" y="26"/>
                  </a:lnTo>
                  <a:lnTo>
                    <a:pt x="24" y="20"/>
                  </a:lnTo>
                  <a:lnTo>
                    <a:pt x="23" y="20"/>
                  </a:lnTo>
                  <a:lnTo>
                    <a:pt x="23" y="26"/>
                  </a:lnTo>
                  <a:lnTo>
                    <a:pt x="24" y="26"/>
                  </a:lnTo>
                  <a:lnTo>
                    <a:pt x="24" y="20"/>
                  </a:lnTo>
                  <a:lnTo>
                    <a:pt x="22" y="20"/>
                  </a:lnTo>
                  <a:lnTo>
                    <a:pt x="22" y="26"/>
                  </a:lnTo>
                  <a:lnTo>
                    <a:pt x="23" y="26"/>
                  </a:lnTo>
                  <a:lnTo>
                    <a:pt x="23" y="20"/>
                  </a:lnTo>
                  <a:lnTo>
                    <a:pt x="19" y="20"/>
                  </a:lnTo>
                  <a:lnTo>
                    <a:pt x="19" y="26"/>
                  </a:lnTo>
                  <a:lnTo>
                    <a:pt x="23" y="26"/>
                  </a:lnTo>
                  <a:lnTo>
                    <a:pt x="23" y="20"/>
                  </a:lnTo>
                  <a:lnTo>
                    <a:pt x="22" y="20"/>
                  </a:lnTo>
                  <a:lnTo>
                    <a:pt x="22" y="26"/>
                  </a:lnTo>
                  <a:lnTo>
                    <a:pt x="23" y="26"/>
                  </a:lnTo>
                  <a:lnTo>
                    <a:pt x="23" y="20"/>
                  </a:lnTo>
                  <a:lnTo>
                    <a:pt x="22" y="20"/>
                  </a:lnTo>
                  <a:lnTo>
                    <a:pt x="22" y="26"/>
                  </a:lnTo>
                  <a:lnTo>
                    <a:pt x="26" y="26"/>
                  </a:lnTo>
                  <a:lnTo>
                    <a:pt x="26" y="20"/>
                  </a:lnTo>
                  <a:lnTo>
                    <a:pt x="24" y="20"/>
                  </a:lnTo>
                  <a:lnTo>
                    <a:pt x="24" y="26"/>
                  </a:lnTo>
                  <a:lnTo>
                    <a:pt x="28" y="26"/>
                  </a:lnTo>
                  <a:lnTo>
                    <a:pt x="28" y="22"/>
                  </a:lnTo>
                  <a:lnTo>
                    <a:pt x="28" y="26"/>
                  </a:lnTo>
                  <a:lnTo>
                    <a:pt x="34" y="27"/>
                  </a:lnTo>
                  <a:lnTo>
                    <a:pt x="63" y="27"/>
                  </a:lnTo>
                  <a:lnTo>
                    <a:pt x="63" y="21"/>
                  </a:lnTo>
                  <a:lnTo>
                    <a:pt x="28" y="21"/>
                  </a:lnTo>
                  <a:lnTo>
                    <a:pt x="28" y="27"/>
                  </a:lnTo>
                  <a:lnTo>
                    <a:pt x="30" y="27"/>
                  </a:lnTo>
                  <a:lnTo>
                    <a:pt x="30" y="21"/>
                  </a:lnTo>
                  <a:lnTo>
                    <a:pt x="24" y="21"/>
                  </a:lnTo>
                  <a:lnTo>
                    <a:pt x="24" y="27"/>
                  </a:lnTo>
                  <a:lnTo>
                    <a:pt x="26" y="27"/>
                  </a:lnTo>
                  <a:lnTo>
                    <a:pt x="26" y="21"/>
                  </a:lnTo>
                  <a:lnTo>
                    <a:pt x="22" y="21"/>
                  </a:lnTo>
                  <a:lnTo>
                    <a:pt x="22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21" y="21"/>
                  </a:lnTo>
                  <a:lnTo>
                    <a:pt x="21" y="27"/>
                  </a:lnTo>
                  <a:lnTo>
                    <a:pt x="22" y="27"/>
                  </a:lnTo>
                  <a:lnTo>
                    <a:pt x="22" y="21"/>
                  </a:lnTo>
                  <a:lnTo>
                    <a:pt x="19" y="21"/>
                  </a:lnTo>
                  <a:lnTo>
                    <a:pt x="19" y="27"/>
                  </a:lnTo>
                  <a:lnTo>
                    <a:pt x="22" y="27"/>
                  </a:lnTo>
                  <a:lnTo>
                    <a:pt x="22" y="21"/>
                  </a:lnTo>
                  <a:lnTo>
                    <a:pt x="18" y="21"/>
                  </a:lnTo>
                  <a:lnTo>
                    <a:pt x="18" y="27"/>
                  </a:lnTo>
                  <a:lnTo>
                    <a:pt x="21" y="27"/>
                  </a:lnTo>
                  <a:lnTo>
                    <a:pt x="21" y="21"/>
                  </a:lnTo>
                  <a:lnTo>
                    <a:pt x="17" y="21"/>
                  </a:lnTo>
                  <a:lnTo>
                    <a:pt x="17" y="25"/>
                  </a:lnTo>
                  <a:lnTo>
                    <a:pt x="19" y="25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9"/>
                  </a:lnTo>
                  <a:lnTo>
                    <a:pt x="23" y="29"/>
                  </a:lnTo>
                  <a:lnTo>
                    <a:pt x="23" y="22"/>
                  </a:lnTo>
                  <a:lnTo>
                    <a:pt x="21" y="22"/>
                  </a:lnTo>
                  <a:lnTo>
                    <a:pt x="21" y="29"/>
                  </a:lnTo>
                  <a:lnTo>
                    <a:pt x="23" y="29"/>
                  </a:lnTo>
                  <a:lnTo>
                    <a:pt x="23" y="22"/>
                  </a:lnTo>
                  <a:lnTo>
                    <a:pt x="22" y="22"/>
                  </a:lnTo>
                  <a:lnTo>
                    <a:pt x="22" y="29"/>
                  </a:lnTo>
                  <a:lnTo>
                    <a:pt x="23" y="29"/>
                  </a:lnTo>
                  <a:lnTo>
                    <a:pt x="23" y="22"/>
                  </a:lnTo>
                  <a:lnTo>
                    <a:pt x="22" y="22"/>
                  </a:lnTo>
                  <a:lnTo>
                    <a:pt x="22" y="29"/>
                  </a:lnTo>
                  <a:lnTo>
                    <a:pt x="24" y="29"/>
                  </a:lnTo>
                  <a:lnTo>
                    <a:pt x="24" y="22"/>
                  </a:lnTo>
                  <a:lnTo>
                    <a:pt x="22" y="22"/>
                  </a:lnTo>
                  <a:lnTo>
                    <a:pt x="22" y="29"/>
                  </a:lnTo>
                  <a:lnTo>
                    <a:pt x="26" y="29"/>
                  </a:lnTo>
                  <a:lnTo>
                    <a:pt x="26" y="22"/>
                  </a:lnTo>
                  <a:lnTo>
                    <a:pt x="24" y="22"/>
                  </a:lnTo>
                  <a:lnTo>
                    <a:pt x="24" y="29"/>
                  </a:lnTo>
                  <a:lnTo>
                    <a:pt x="28" y="29"/>
                  </a:lnTo>
                  <a:lnTo>
                    <a:pt x="28" y="22"/>
                  </a:lnTo>
                  <a:lnTo>
                    <a:pt x="24" y="22"/>
                  </a:lnTo>
                  <a:lnTo>
                    <a:pt x="24" y="29"/>
                  </a:lnTo>
                  <a:lnTo>
                    <a:pt x="27" y="29"/>
                  </a:lnTo>
                  <a:lnTo>
                    <a:pt x="27" y="22"/>
                  </a:lnTo>
                  <a:lnTo>
                    <a:pt x="24" y="22"/>
                  </a:lnTo>
                  <a:lnTo>
                    <a:pt x="24" y="29"/>
                  </a:lnTo>
                  <a:lnTo>
                    <a:pt x="28" y="29"/>
                  </a:lnTo>
                  <a:lnTo>
                    <a:pt x="28" y="22"/>
                  </a:lnTo>
                  <a:lnTo>
                    <a:pt x="27" y="22"/>
                  </a:lnTo>
                  <a:lnTo>
                    <a:pt x="27" y="29"/>
                  </a:lnTo>
                  <a:lnTo>
                    <a:pt x="28" y="29"/>
                  </a:lnTo>
                  <a:lnTo>
                    <a:pt x="28" y="22"/>
                  </a:lnTo>
                  <a:lnTo>
                    <a:pt x="26" y="22"/>
                  </a:lnTo>
                  <a:lnTo>
                    <a:pt x="24" y="29"/>
                  </a:lnTo>
                  <a:lnTo>
                    <a:pt x="27" y="30"/>
                  </a:lnTo>
                  <a:lnTo>
                    <a:pt x="31" y="30"/>
                  </a:lnTo>
                  <a:lnTo>
                    <a:pt x="31" y="24"/>
                  </a:lnTo>
                  <a:lnTo>
                    <a:pt x="27" y="24"/>
                  </a:lnTo>
                  <a:lnTo>
                    <a:pt x="27" y="30"/>
                  </a:lnTo>
                  <a:lnTo>
                    <a:pt x="49" y="30"/>
                  </a:lnTo>
                  <a:lnTo>
                    <a:pt x="49" y="24"/>
                  </a:lnTo>
                  <a:lnTo>
                    <a:pt x="21" y="24"/>
                  </a:lnTo>
                  <a:lnTo>
                    <a:pt x="21" y="30"/>
                  </a:lnTo>
                  <a:lnTo>
                    <a:pt x="22" y="30"/>
                  </a:lnTo>
                  <a:lnTo>
                    <a:pt x="22" y="24"/>
                  </a:lnTo>
                  <a:lnTo>
                    <a:pt x="19" y="24"/>
                  </a:lnTo>
                  <a:lnTo>
                    <a:pt x="19" y="30"/>
                  </a:lnTo>
                  <a:lnTo>
                    <a:pt x="22" y="30"/>
                  </a:lnTo>
                  <a:lnTo>
                    <a:pt x="22" y="24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19" y="24"/>
                  </a:lnTo>
                  <a:lnTo>
                    <a:pt x="15" y="24"/>
                  </a:lnTo>
                  <a:lnTo>
                    <a:pt x="15" y="27"/>
                  </a:lnTo>
                  <a:lnTo>
                    <a:pt x="18" y="27"/>
                  </a:lnTo>
                  <a:lnTo>
                    <a:pt x="18" y="25"/>
                  </a:lnTo>
                  <a:lnTo>
                    <a:pt x="15" y="25"/>
                  </a:lnTo>
                  <a:lnTo>
                    <a:pt x="15" y="31"/>
                  </a:lnTo>
                  <a:lnTo>
                    <a:pt x="19" y="31"/>
                  </a:lnTo>
                  <a:lnTo>
                    <a:pt x="19" y="25"/>
                  </a:lnTo>
                  <a:lnTo>
                    <a:pt x="15" y="25"/>
                  </a:lnTo>
                  <a:lnTo>
                    <a:pt x="15" y="31"/>
                  </a:lnTo>
                  <a:lnTo>
                    <a:pt x="19" y="31"/>
                  </a:lnTo>
                  <a:lnTo>
                    <a:pt x="19" y="25"/>
                  </a:lnTo>
                  <a:lnTo>
                    <a:pt x="18" y="25"/>
                  </a:lnTo>
                  <a:lnTo>
                    <a:pt x="18" y="31"/>
                  </a:lnTo>
                  <a:lnTo>
                    <a:pt x="34" y="31"/>
                  </a:lnTo>
                  <a:lnTo>
                    <a:pt x="34" y="25"/>
                  </a:lnTo>
                  <a:lnTo>
                    <a:pt x="13" y="25"/>
                  </a:lnTo>
                  <a:lnTo>
                    <a:pt x="13" y="31"/>
                  </a:lnTo>
                  <a:lnTo>
                    <a:pt x="15" y="31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13" y="31"/>
                  </a:lnTo>
                  <a:lnTo>
                    <a:pt x="15" y="31"/>
                  </a:lnTo>
                  <a:lnTo>
                    <a:pt x="15" y="25"/>
                  </a:lnTo>
                  <a:lnTo>
                    <a:pt x="10" y="25"/>
                  </a:lnTo>
                  <a:lnTo>
                    <a:pt x="8" y="26"/>
                  </a:lnTo>
                  <a:lnTo>
                    <a:pt x="9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3" y="33"/>
                  </a:lnTo>
                  <a:lnTo>
                    <a:pt x="13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8" y="26"/>
                  </a:lnTo>
                  <a:lnTo>
                    <a:pt x="8" y="33"/>
                  </a:lnTo>
                  <a:lnTo>
                    <a:pt x="10" y="33"/>
                  </a:lnTo>
                  <a:lnTo>
                    <a:pt x="10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0" y="26"/>
                  </a:lnTo>
                  <a:lnTo>
                    <a:pt x="6" y="31"/>
                  </a:lnTo>
                  <a:lnTo>
                    <a:pt x="8" y="33"/>
                  </a:lnTo>
                  <a:lnTo>
                    <a:pt x="8" y="34"/>
                  </a:lnTo>
                  <a:lnTo>
                    <a:pt x="12" y="34"/>
                  </a:lnTo>
                  <a:lnTo>
                    <a:pt x="12" y="27"/>
                  </a:lnTo>
                  <a:lnTo>
                    <a:pt x="8" y="27"/>
                  </a:lnTo>
                  <a:lnTo>
                    <a:pt x="8" y="34"/>
                  </a:lnTo>
                  <a:lnTo>
                    <a:pt x="10" y="34"/>
                  </a:lnTo>
                  <a:lnTo>
                    <a:pt x="10" y="27"/>
                  </a:lnTo>
                  <a:lnTo>
                    <a:pt x="6" y="27"/>
                  </a:lnTo>
                  <a:lnTo>
                    <a:pt x="6" y="34"/>
                  </a:lnTo>
                  <a:lnTo>
                    <a:pt x="8" y="34"/>
                  </a:lnTo>
                  <a:lnTo>
                    <a:pt x="8" y="27"/>
                  </a:lnTo>
                  <a:lnTo>
                    <a:pt x="5" y="27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6" y="27"/>
                  </a:lnTo>
                  <a:lnTo>
                    <a:pt x="4" y="27"/>
                  </a:lnTo>
                  <a:lnTo>
                    <a:pt x="4" y="34"/>
                  </a:lnTo>
                  <a:lnTo>
                    <a:pt x="6" y="34"/>
                  </a:lnTo>
                  <a:lnTo>
                    <a:pt x="6" y="27"/>
                  </a:lnTo>
                  <a:lnTo>
                    <a:pt x="4" y="27"/>
                  </a:lnTo>
                  <a:lnTo>
                    <a:pt x="4" y="34"/>
                  </a:lnTo>
                  <a:lnTo>
                    <a:pt x="6" y="34"/>
                  </a:lnTo>
                  <a:lnTo>
                    <a:pt x="6" y="27"/>
                  </a:lnTo>
                  <a:lnTo>
                    <a:pt x="5" y="27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6" y="27"/>
                  </a:lnTo>
                  <a:lnTo>
                    <a:pt x="5" y="27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6" y="30"/>
                  </a:lnTo>
                  <a:lnTo>
                    <a:pt x="4" y="30"/>
                  </a:lnTo>
                  <a:lnTo>
                    <a:pt x="4" y="31"/>
                  </a:lnTo>
                  <a:lnTo>
                    <a:pt x="6" y="31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5" y="35"/>
                  </a:lnTo>
                  <a:lnTo>
                    <a:pt x="8" y="35"/>
                  </a:lnTo>
                  <a:lnTo>
                    <a:pt x="8" y="29"/>
                  </a:lnTo>
                  <a:lnTo>
                    <a:pt x="4" y="29"/>
                  </a:lnTo>
                  <a:lnTo>
                    <a:pt x="4" y="35"/>
                  </a:lnTo>
                  <a:lnTo>
                    <a:pt x="5" y="35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35"/>
                  </a:lnTo>
                  <a:lnTo>
                    <a:pt x="5" y="35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35"/>
                  </a:lnTo>
                  <a:lnTo>
                    <a:pt x="6" y="35"/>
                  </a:lnTo>
                  <a:lnTo>
                    <a:pt x="6" y="29"/>
                  </a:lnTo>
                  <a:lnTo>
                    <a:pt x="4" y="29"/>
                  </a:lnTo>
                  <a:lnTo>
                    <a:pt x="4" y="35"/>
                  </a:lnTo>
                  <a:lnTo>
                    <a:pt x="6" y="35"/>
                  </a:lnTo>
                  <a:lnTo>
                    <a:pt x="6" y="29"/>
                  </a:lnTo>
                  <a:lnTo>
                    <a:pt x="4" y="29"/>
                  </a:lnTo>
                  <a:lnTo>
                    <a:pt x="4" y="35"/>
                  </a:lnTo>
                  <a:lnTo>
                    <a:pt x="8" y="35"/>
                  </a:lnTo>
                  <a:lnTo>
                    <a:pt x="8" y="29"/>
                  </a:lnTo>
                  <a:lnTo>
                    <a:pt x="4" y="29"/>
                  </a:lnTo>
                  <a:lnTo>
                    <a:pt x="4" y="35"/>
                  </a:lnTo>
                  <a:lnTo>
                    <a:pt x="6" y="35"/>
                  </a:lnTo>
                  <a:lnTo>
                    <a:pt x="6" y="29"/>
                  </a:lnTo>
                  <a:lnTo>
                    <a:pt x="4" y="29"/>
                  </a:lnTo>
                  <a:lnTo>
                    <a:pt x="4" y="35"/>
                  </a:lnTo>
                  <a:lnTo>
                    <a:pt x="6" y="35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5" y="35"/>
                  </a:lnTo>
                  <a:lnTo>
                    <a:pt x="6" y="35"/>
                  </a:lnTo>
                  <a:lnTo>
                    <a:pt x="6" y="31"/>
                  </a:lnTo>
                  <a:lnTo>
                    <a:pt x="5" y="29"/>
                  </a:lnTo>
                  <a:lnTo>
                    <a:pt x="2" y="30"/>
                  </a:lnTo>
                  <a:lnTo>
                    <a:pt x="4" y="36"/>
                  </a:lnTo>
                  <a:lnTo>
                    <a:pt x="5" y="36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5" y="36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5" y="36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5" y="36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2" y="30"/>
                  </a:lnTo>
                  <a:lnTo>
                    <a:pt x="2" y="36"/>
                  </a:lnTo>
                  <a:lnTo>
                    <a:pt x="5" y="36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5" y="36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6" y="33"/>
                  </a:lnTo>
                  <a:lnTo>
                    <a:pt x="5" y="30"/>
                  </a:lnTo>
                  <a:lnTo>
                    <a:pt x="2" y="31"/>
                  </a:lnTo>
                  <a:lnTo>
                    <a:pt x="4" y="38"/>
                  </a:lnTo>
                  <a:lnTo>
                    <a:pt x="6" y="38"/>
                  </a:lnTo>
                  <a:lnTo>
                    <a:pt x="6" y="31"/>
                  </a:lnTo>
                  <a:lnTo>
                    <a:pt x="4" y="31"/>
                  </a:lnTo>
                  <a:lnTo>
                    <a:pt x="4" y="38"/>
                  </a:lnTo>
                  <a:lnTo>
                    <a:pt x="5" y="38"/>
                  </a:lnTo>
                  <a:lnTo>
                    <a:pt x="5" y="31"/>
                  </a:lnTo>
                  <a:lnTo>
                    <a:pt x="4" y="31"/>
                  </a:lnTo>
                  <a:lnTo>
                    <a:pt x="4" y="38"/>
                  </a:lnTo>
                  <a:lnTo>
                    <a:pt x="5" y="38"/>
                  </a:lnTo>
                  <a:lnTo>
                    <a:pt x="5" y="31"/>
                  </a:lnTo>
                  <a:lnTo>
                    <a:pt x="4" y="31"/>
                  </a:lnTo>
                  <a:lnTo>
                    <a:pt x="4" y="38"/>
                  </a:lnTo>
                  <a:lnTo>
                    <a:pt x="5" y="38"/>
                  </a:lnTo>
                  <a:lnTo>
                    <a:pt x="5" y="31"/>
                  </a:lnTo>
                  <a:lnTo>
                    <a:pt x="4" y="31"/>
                  </a:lnTo>
                  <a:lnTo>
                    <a:pt x="4" y="38"/>
                  </a:lnTo>
                  <a:lnTo>
                    <a:pt x="5" y="38"/>
                  </a:lnTo>
                  <a:lnTo>
                    <a:pt x="5" y="31"/>
                  </a:lnTo>
                  <a:lnTo>
                    <a:pt x="4" y="31"/>
                  </a:lnTo>
                  <a:lnTo>
                    <a:pt x="4" y="38"/>
                  </a:lnTo>
                  <a:lnTo>
                    <a:pt x="5" y="38"/>
                  </a:lnTo>
                  <a:lnTo>
                    <a:pt x="5" y="31"/>
                  </a:lnTo>
                  <a:lnTo>
                    <a:pt x="4" y="31"/>
                  </a:lnTo>
                  <a:lnTo>
                    <a:pt x="4" y="38"/>
                  </a:lnTo>
                  <a:lnTo>
                    <a:pt x="5" y="38"/>
                  </a:lnTo>
                  <a:lnTo>
                    <a:pt x="5" y="31"/>
                  </a:lnTo>
                  <a:lnTo>
                    <a:pt x="1" y="31"/>
                  </a:lnTo>
                  <a:lnTo>
                    <a:pt x="1" y="39"/>
                  </a:lnTo>
                  <a:lnTo>
                    <a:pt x="5" y="39"/>
                  </a:lnTo>
                  <a:lnTo>
                    <a:pt x="5" y="33"/>
                  </a:lnTo>
                  <a:lnTo>
                    <a:pt x="4" y="33"/>
                  </a:lnTo>
                  <a:lnTo>
                    <a:pt x="4" y="39"/>
                  </a:lnTo>
                  <a:lnTo>
                    <a:pt x="5" y="39"/>
                  </a:lnTo>
                  <a:lnTo>
                    <a:pt x="5" y="33"/>
                  </a:lnTo>
                  <a:lnTo>
                    <a:pt x="4" y="33"/>
                  </a:lnTo>
                  <a:lnTo>
                    <a:pt x="4" y="39"/>
                  </a:lnTo>
                  <a:lnTo>
                    <a:pt x="5" y="39"/>
                  </a:lnTo>
                  <a:lnTo>
                    <a:pt x="5" y="33"/>
                  </a:lnTo>
                  <a:lnTo>
                    <a:pt x="4" y="33"/>
                  </a:lnTo>
                  <a:lnTo>
                    <a:pt x="4" y="39"/>
                  </a:lnTo>
                  <a:lnTo>
                    <a:pt x="5" y="39"/>
                  </a:lnTo>
                  <a:lnTo>
                    <a:pt x="5" y="33"/>
                  </a:lnTo>
                  <a:lnTo>
                    <a:pt x="4" y="33"/>
                  </a:lnTo>
                  <a:lnTo>
                    <a:pt x="4" y="39"/>
                  </a:lnTo>
                  <a:lnTo>
                    <a:pt x="5" y="39"/>
                  </a:lnTo>
                  <a:lnTo>
                    <a:pt x="5" y="33"/>
                  </a:lnTo>
                  <a:lnTo>
                    <a:pt x="4" y="33"/>
                  </a:lnTo>
                  <a:lnTo>
                    <a:pt x="4" y="39"/>
                  </a:lnTo>
                  <a:lnTo>
                    <a:pt x="5" y="39"/>
                  </a:lnTo>
                  <a:lnTo>
                    <a:pt x="5" y="33"/>
                  </a:lnTo>
                  <a:lnTo>
                    <a:pt x="4" y="33"/>
                  </a:lnTo>
                  <a:lnTo>
                    <a:pt x="4" y="39"/>
                  </a:lnTo>
                  <a:lnTo>
                    <a:pt x="5" y="39"/>
                  </a:lnTo>
                  <a:lnTo>
                    <a:pt x="5" y="33"/>
                  </a:lnTo>
                  <a:lnTo>
                    <a:pt x="4" y="33"/>
                  </a:lnTo>
                  <a:lnTo>
                    <a:pt x="4" y="35"/>
                  </a:lnTo>
                  <a:lnTo>
                    <a:pt x="8" y="35"/>
                  </a:lnTo>
                  <a:lnTo>
                    <a:pt x="8" y="34"/>
                  </a:lnTo>
                  <a:lnTo>
                    <a:pt x="4" y="34"/>
                  </a:lnTo>
                  <a:lnTo>
                    <a:pt x="4" y="38"/>
                  </a:lnTo>
                  <a:lnTo>
                    <a:pt x="5" y="38"/>
                  </a:lnTo>
                  <a:lnTo>
                    <a:pt x="5" y="31"/>
                  </a:lnTo>
                  <a:lnTo>
                    <a:pt x="4" y="31"/>
                  </a:lnTo>
                  <a:lnTo>
                    <a:pt x="4" y="38"/>
                  </a:lnTo>
                  <a:lnTo>
                    <a:pt x="5" y="38"/>
                  </a:lnTo>
                  <a:lnTo>
                    <a:pt x="5" y="31"/>
                  </a:lnTo>
                  <a:lnTo>
                    <a:pt x="4" y="31"/>
                  </a:lnTo>
                  <a:lnTo>
                    <a:pt x="4" y="38"/>
                  </a:lnTo>
                  <a:lnTo>
                    <a:pt x="5" y="38"/>
                  </a:lnTo>
                  <a:lnTo>
                    <a:pt x="5" y="31"/>
                  </a:lnTo>
                  <a:lnTo>
                    <a:pt x="4" y="31"/>
                  </a:lnTo>
                  <a:lnTo>
                    <a:pt x="4" y="38"/>
                  </a:lnTo>
                  <a:lnTo>
                    <a:pt x="5" y="38"/>
                  </a:lnTo>
                  <a:lnTo>
                    <a:pt x="5" y="31"/>
                  </a:lnTo>
                  <a:lnTo>
                    <a:pt x="4" y="31"/>
                  </a:lnTo>
                  <a:lnTo>
                    <a:pt x="4" y="38"/>
                  </a:lnTo>
                  <a:lnTo>
                    <a:pt x="5" y="38"/>
                  </a:lnTo>
                  <a:lnTo>
                    <a:pt x="5" y="31"/>
                  </a:lnTo>
                  <a:lnTo>
                    <a:pt x="4" y="31"/>
                  </a:lnTo>
                  <a:lnTo>
                    <a:pt x="4" y="38"/>
                  </a:lnTo>
                  <a:lnTo>
                    <a:pt x="5" y="38"/>
                  </a:lnTo>
                  <a:lnTo>
                    <a:pt x="5" y="31"/>
                  </a:lnTo>
                  <a:lnTo>
                    <a:pt x="4" y="31"/>
                  </a:lnTo>
                  <a:lnTo>
                    <a:pt x="4" y="38"/>
                  </a:lnTo>
                  <a:lnTo>
                    <a:pt x="6" y="38"/>
                  </a:lnTo>
                  <a:lnTo>
                    <a:pt x="6" y="31"/>
                  </a:lnTo>
                  <a:lnTo>
                    <a:pt x="4" y="31"/>
                  </a:lnTo>
                  <a:lnTo>
                    <a:pt x="4" y="34"/>
                  </a:lnTo>
                  <a:lnTo>
                    <a:pt x="5" y="38"/>
                  </a:lnTo>
                  <a:lnTo>
                    <a:pt x="8" y="36"/>
                  </a:lnTo>
                  <a:lnTo>
                    <a:pt x="6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5" y="36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5" y="36"/>
                  </a:lnTo>
                  <a:lnTo>
                    <a:pt x="5" y="30"/>
                  </a:lnTo>
                  <a:lnTo>
                    <a:pt x="2" y="30"/>
                  </a:lnTo>
                  <a:lnTo>
                    <a:pt x="2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5" y="36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5" y="36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5" y="36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5" y="36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4" y="33"/>
                  </a:lnTo>
                  <a:lnTo>
                    <a:pt x="5" y="36"/>
                  </a:lnTo>
                  <a:lnTo>
                    <a:pt x="8" y="35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5" y="35"/>
                  </a:lnTo>
                  <a:lnTo>
                    <a:pt x="6" y="35"/>
                  </a:lnTo>
                  <a:lnTo>
                    <a:pt x="6" y="29"/>
                  </a:lnTo>
                  <a:lnTo>
                    <a:pt x="4" y="29"/>
                  </a:lnTo>
                  <a:lnTo>
                    <a:pt x="4" y="35"/>
                  </a:lnTo>
                  <a:lnTo>
                    <a:pt x="6" y="35"/>
                  </a:lnTo>
                  <a:lnTo>
                    <a:pt x="6" y="29"/>
                  </a:lnTo>
                  <a:lnTo>
                    <a:pt x="4" y="29"/>
                  </a:lnTo>
                  <a:lnTo>
                    <a:pt x="4" y="35"/>
                  </a:lnTo>
                  <a:lnTo>
                    <a:pt x="8" y="35"/>
                  </a:lnTo>
                  <a:lnTo>
                    <a:pt x="8" y="29"/>
                  </a:lnTo>
                  <a:lnTo>
                    <a:pt x="4" y="29"/>
                  </a:lnTo>
                  <a:lnTo>
                    <a:pt x="4" y="35"/>
                  </a:lnTo>
                  <a:lnTo>
                    <a:pt x="6" y="35"/>
                  </a:lnTo>
                  <a:lnTo>
                    <a:pt x="6" y="29"/>
                  </a:lnTo>
                  <a:lnTo>
                    <a:pt x="4" y="29"/>
                  </a:lnTo>
                  <a:lnTo>
                    <a:pt x="4" y="35"/>
                  </a:lnTo>
                  <a:lnTo>
                    <a:pt x="6" y="35"/>
                  </a:lnTo>
                  <a:lnTo>
                    <a:pt x="6" y="29"/>
                  </a:lnTo>
                  <a:lnTo>
                    <a:pt x="4" y="29"/>
                  </a:lnTo>
                  <a:lnTo>
                    <a:pt x="4" y="35"/>
                  </a:lnTo>
                  <a:lnTo>
                    <a:pt x="5" y="35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35"/>
                  </a:lnTo>
                  <a:lnTo>
                    <a:pt x="5" y="35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35"/>
                  </a:lnTo>
                  <a:lnTo>
                    <a:pt x="8" y="35"/>
                  </a:lnTo>
                  <a:lnTo>
                    <a:pt x="8" y="29"/>
                  </a:lnTo>
                  <a:lnTo>
                    <a:pt x="5" y="29"/>
                  </a:lnTo>
                  <a:lnTo>
                    <a:pt x="5" y="35"/>
                  </a:lnTo>
                  <a:lnTo>
                    <a:pt x="10" y="35"/>
                  </a:lnTo>
                  <a:lnTo>
                    <a:pt x="10" y="27"/>
                  </a:lnTo>
                  <a:lnTo>
                    <a:pt x="5" y="27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6" y="27"/>
                  </a:lnTo>
                  <a:lnTo>
                    <a:pt x="5" y="27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6" y="27"/>
                  </a:lnTo>
                  <a:lnTo>
                    <a:pt x="4" y="27"/>
                  </a:lnTo>
                  <a:lnTo>
                    <a:pt x="4" y="34"/>
                  </a:lnTo>
                  <a:lnTo>
                    <a:pt x="6" y="34"/>
                  </a:lnTo>
                  <a:lnTo>
                    <a:pt x="6" y="27"/>
                  </a:lnTo>
                  <a:lnTo>
                    <a:pt x="4" y="27"/>
                  </a:lnTo>
                  <a:lnTo>
                    <a:pt x="4" y="34"/>
                  </a:lnTo>
                  <a:lnTo>
                    <a:pt x="6" y="34"/>
                  </a:lnTo>
                  <a:lnTo>
                    <a:pt x="6" y="27"/>
                  </a:lnTo>
                  <a:lnTo>
                    <a:pt x="5" y="27"/>
                  </a:lnTo>
                  <a:lnTo>
                    <a:pt x="5" y="34"/>
                  </a:lnTo>
                  <a:lnTo>
                    <a:pt x="8" y="34"/>
                  </a:lnTo>
                  <a:lnTo>
                    <a:pt x="8" y="27"/>
                  </a:lnTo>
                  <a:lnTo>
                    <a:pt x="6" y="27"/>
                  </a:lnTo>
                  <a:lnTo>
                    <a:pt x="6" y="34"/>
                  </a:lnTo>
                  <a:lnTo>
                    <a:pt x="10" y="34"/>
                  </a:lnTo>
                  <a:lnTo>
                    <a:pt x="10" y="27"/>
                  </a:lnTo>
                  <a:lnTo>
                    <a:pt x="8" y="27"/>
                  </a:lnTo>
                  <a:lnTo>
                    <a:pt x="8" y="34"/>
                  </a:lnTo>
                  <a:lnTo>
                    <a:pt x="12" y="34"/>
                  </a:lnTo>
                  <a:lnTo>
                    <a:pt x="12" y="27"/>
                  </a:lnTo>
                  <a:lnTo>
                    <a:pt x="9" y="27"/>
                  </a:lnTo>
                  <a:lnTo>
                    <a:pt x="9" y="30"/>
                  </a:lnTo>
                  <a:lnTo>
                    <a:pt x="12" y="27"/>
                  </a:lnTo>
                  <a:lnTo>
                    <a:pt x="10" y="26"/>
                  </a:lnTo>
                  <a:lnTo>
                    <a:pt x="8" y="29"/>
                  </a:lnTo>
                  <a:lnTo>
                    <a:pt x="8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0" y="33"/>
                  </a:lnTo>
                  <a:lnTo>
                    <a:pt x="10" y="26"/>
                  </a:lnTo>
                  <a:lnTo>
                    <a:pt x="8" y="26"/>
                  </a:lnTo>
                  <a:lnTo>
                    <a:pt x="8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3" y="33"/>
                  </a:lnTo>
                  <a:lnTo>
                    <a:pt x="13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9" y="26"/>
                  </a:lnTo>
                  <a:lnTo>
                    <a:pt x="9" y="29"/>
                  </a:lnTo>
                  <a:lnTo>
                    <a:pt x="10" y="33"/>
                  </a:lnTo>
                  <a:lnTo>
                    <a:pt x="13" y="31"/>
                  </a:lnTo>
                  <a:lnTo>
                    <a:pt x="12" y="27"/>
                  </a:lnTo>
                  <a:lnTo>
                    <a:pt x="12" y="31"/>
                  </a:lnTo>
                  <a:lnTo>
                    <a:pt x="15" y="31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13" y="31"/>
                  </a:lnTo>
                  <a:lnTo>
                    <a:pt x="15" y="31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13" y="31"/>
                  </a:lnTo>
                  <a:lnTo>
                    <a:pt x="34" y="31"/>
                  </a:lnTo>
                  <a:lnTo>
                    <a:pt x="34" y="25"/>
                  </a:lnTo>
                  <a:lnTo>
                    <a:pt x="18" y="25"/>
                  </a:lnTo>
                  <a:lnTo>
                    <a:pt x="18" y="31"/>
                  </a:lnTo>
                  <a:lnTo>
                    <a:pt x="19" y="31"/>
                  </a:lnTo>
                  <a:lnTo>
                    <a:pt x="19" y="25"/>
                  </a:lnTo>
                  <a:lnTo>
                    <a:pt x="15" y="25"/>
                  </a:lnTo>
                  <a:lnTo>
                    <a:pt x="15" y="31"/>
                  </a:lnTo>
                  <a:lnTo>
                    <a:pt x="19" y="31"/>
                  </a:lnTo>
                  <a:lnTo>
                    <a:pt x="19" y="25"/>
                  </a:lnTo>
                  <a:lnTo>
                    <a:pt x="15" y="25"/>
                  </a:lnTo>
                  <a:lnTo>
                    <a:pt x="15" y="31"/>
                  </a:lnTo>
                  <a:lnTo>
                    <a:pt x="22" y="31"/>
                  </a:lnTo>
                  <a:lnTo>
                    <a:pt x="22" y="26"/>
                  </a:lnTo>
                  <a:lnTo>
                    <a:pt x="18" y="26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2" y="30"/>
                  </a:lnTo>
                  <a:lnTo>
                    <a:pt x="22" y="24"/>
                  </a:lnTo>
                  <a:lnTo>
                    <a:pt x="19" y="24"/>
                  </a:lnTo>
                  <a:lnTo>
                    <a:pt x="19" y="30"/>
                  </a:lnTo>
                  <a:lnTo>
                    <a:pt x="22" y="30"/>
                  </a:lnTo>
                  <a:lnTo>
                    <a:pt x="22" y="24"/>
                  </a:lnTo>
                  <a:lnTo>
                    <a:pt x="21" y="24"/>
                  </a:lnTo>
                  <a:lnTo>
                    <a:pt x="21" y="30"/>
                  </a:lnTo>
                  <a:lnTo>
                    <a:pt x="49" y="30"/>
                  </a:lnTo>
                  <a:lnTo>
                    <a:pt x="49" y="24"/>
                  </a:lnTo>
                  <a:lnTo>
                    <a:pt x="27" y="24"/>
                  </a:lnTo>
                  <a:lnTo>
                    <a:pt x="27" y="30"/>
                  </a:lnTo>
                  <a:lnTo>
                    <a:pt x="31" y="30"/>
                  </a:lnTo>
                  <a:lnTo>
                    <a:pt x="31" y="24"/>
                  </a:lnTo>
                  <a:lnTo>
                    <a:pt x="28" y="24"/>
                  </a:lnTo>
                  <a:lnTo>
                    <a:pt x="28" y="26"/>
                  </a:lnTo>
                  <a:lnTo>
                    <a:pt x="30" y="24"/>
                  </a:lnTo>
                  <a:lnTo>
                    <a:pt x="27" y="22"/>
                  </a:lnTo>
                  <a:lnTo>
                    <a:pt x="26" y="25"/>
                  </a:lnTo>
                  <a:lnTo>
                    <a:pt x="26" y="29"/>
                  </a:lnTo>
                  <a:lnTo>
                    <a:pt x="28" y="29"/>
                  </a:lnTo>
                  <a:lnTo>
                    <a:pt x="28" y="22"/>
                  </a:lnTo>
                  <a:lnTo>
                    <a:pt x="27" y="22"/>
                  </a:lnTo>
                  <a:lnTo>
                    <a:pt x="27" y="29"/>
                  </a:lnTo>
                  <a:lnTo>
                    <a:pt x="28" y="29"/>
                  </a:lnTo>
                  <a:lnTo>
                    <a:pt x="28" y="22"/>
                  </a:lnTo>
                  <a:lnTo>
                    <a:pt x="24" y="22"/>
                  </a:lnTo>
                  <a:lnTo>
                    <a:pt x="24" y="29"/>
                  </a:lnTo>
                  <a:lnTo>
                    <a:pt x="27" y="29"/>
                  </a:lnTo>
                  <a:lnTo>
                    <a:pt x="27" y="22"/>
                  </a:lnTo>
                  <a:lnTo>
                    <a:pt x="24" y="22"/>
                  </a:lnTo>
                  <a:lnTo>
                    <a:pt x="24" y="29"/>
                  </a:lnTo>
                  <a:lnTo>
                    <a:pt x="28" y="29"/>
                  </a:lnTo>
                  <a:lnTo>
                    <a:pt x="28" y="22"/>
                  </a:lnTo>
                  <a:lnTo>
                    <a:pt x="24" y="22"/>
                  </a:lnTo>
                  <a:lnTo>
                    <a:pt x="24" y="29"/>
                  </a:lnTo>
                  <a:lnTo>
                    <a:pt x="26" y="29"/>
                  </a:lnTo>
                  <a:lnTo>
                    <a:pt x="26" y="22"/>
                  </a:lnTo>
                  <a:lnTo>
                    <a:pt x="22" y="22"/>
                  </a:lnTo>
                  <a:lnTo>
                    <a:pt x="22" y="29"/>
                  </a:lnTo>
                  <a:lnTo>
                    <a:pt x="24" y="29"/>
                  </a:lnTo>
                  <a:lnTo>
                    <a:pt x="24" y="22"/>
                  </a:lnTo>
                  <a:lnTo>
                    <a:pt x="22" y="22"/>
                  </a:lnTo>
                  <a:lnTo>
                    <a:pt x="22" y="29"/>
                  </a:lnTo>
                  <a:lnTo>
                    <a:pt x="23" y="29"/>
                  </a:lnTo>
                  <a:lnTo>
                    <a:pt x="23" y="22"/>
                  </a:lnTo>
                  <a:lnTo>
                    <a:pt x="22" y="22"/>
                  </a:lnTo>
                  <a:lnTo>
                    <a:pt x="22" y="29"/>
                  </a:lnTo>
                  <a:lnTo>
                    <a:pt x="23" y="29"/>
                  </a:lnTo>
                  <a:lnTo>
                    <a:pt x="23" y="22"/>
                  </a:lnTo>
                  <a:lnTo>
                    <a:pt x="21" y="22"/>
                  </a:lnTo>
                  <a:lnTo>
                    <a:pt x="21" y="29"/>
                  </a:lnTo>
                  <a:lnTo>
                    <a:pt x="23" y="29"/>
                  </a:lnTo>
                  <a:lnTo>
                    <a:pt x="23" y="22"/>
                  </a:lnTo>
                  <a:lnTo>
                    <a:pt x="18" y="22"/>
                  </a:lnTo>
                  <a:lnTo>
                    <a:pt x="18" y="29"/>
                  </a:lnTo>
                  <a:lnTo>
                    <a:pt x="23" y="29"/>
                  </a:lnTo>
                  <a:lnTo>
                    <a:pt x="23" y="24"/>
                  </a:lnTo>
                  <a:lnTo>
                    <a:pt x="19" y="24"/>
                  </a:lnTo>
                  <a:lnTo>
                    <a:pt x="19" y="27"/>
                  </a:lnTo>
                  <a:lnTo>
                    <a:pt x="21" y="27"/>
                  </a:lnTo>
                  <a:lnTo>
                    <a:pt x="21" y="21"/>
                  </a:lnTo>
                  <a:lnTo>
                    <a:pt x="18" y="21"/>
                  </a:lnTo>
                  <a:lnTo>
                    <a:pt x="18" y="27"/>
                  </a:lnTo>
                  <a:lnTo>
                    <a:pt x="22" y="27"/>
                  </a:lnTo>
                  <a:lnTo>
                    <a:pt x="22" y="21"/>
                  </a:lnTo>
                  <a:lnTo>
                    <a:pt x="19" y="21"/>
                  </a:lnTo>
                  <a:lnTo>
                    <a:pt x="19" y="27"/>
                  </a:lnTo>
                  <a:lnTo>
                    <a:pt x="22" y="27"/>
                  </a:lnTo>
                  <a:lnTo>
                    <a:pt x="22" y="21"/>
                  </a:lnTo>
                  <a:lnTo>
                    <a:pt x="21" y="21"/>
                  </a:lnTo>
                  <a:lnTo>
                    <a:pt x="21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22" y="21"/>
                  </a:lnTo>
                  <a:lnTo>
                    <a:pt x="22" y="27"/>
                  </a:lnTo>
                  <a:lnTo>
                    <a:pt x="26" y="27"/>
                  </a:lnTo>
                  <a:lnTo>
                    <a:pt x="26" y="21"/>
                  </a:lnTo>
                  <a:lnTo>
                    <a:pt x="24" y="21"/>
                  </a:lnTo>
                  <a:lnTo>
                    <a:pt x="24" y="27"/>
                  </a:lnTo>
                  <a:lnTo>
                    <a:pt x="30" y="27"/>
                  </a:lnTo>
                  <a:lnTo>
                    <a:pt x="30" y="21"/>
                  </a:lnTo>
                  <a:lnTo>
                    <a:pt x="28" y="21"/>
                  </a:lnTo>
                  <a:lnTo>
                    <a:pt x="28" y="27"/>
                  </a:lnTo>
                  <a:lnTo>
                    <a:pt x="63" y="27"/>
                  </a:lnTo>
                  <a:lnTo>
                    <a:pt x="63" y="21"/>
                  </a:lnTo>
                  <a:lnTo>
                    <a:pt x="34" y="21"/>
                  </a:lnTo>
                  <a:lnTo>
                    <a:pt x="34" y="24"/>
                  </a:lnTo>
                  <a:lnTo>
                    <a:pt x="35" y="21"/>
                  </a:lnTo>
                  <a:lnTo>
                    <a:pt x="30" y="20"/>
                  </a:lnTo>
                  <a:lnTo>
                    <a:pt x="24" y="20"/>
                  </a:lnTo>
                  <a:lnTo>
                    <a:pt x="24" y="26"/>
                  </a:lnTo>
                  <a:lnTo>
                    <a:pt x="26" y="26"/>
                  </a:lnTo>
                  <a:lnTo>
                    <a:pt x="26" y="20"/>
                  </a:lnTo>
                  <a:lnTo>
                    <a:pt x="22" y="20"/>
                  </a:lnTo>
                  <a:lnTo>
                    <a:pt x="22" y="26"/>
                  </a:lnTo>
                  <a:lnTo>
                    <a:pt x="23" y="26"/>
                  </a:lnTo>
                  <a:lnTo>
                    <a:pt x="23" y="20"/>
                  </a:lnTo>
                  <a:lnTo>
                    <a:pt x="22" y="20"/>
                  </a:lnTo>
                  <a:lnTo>
                    <a:pt x="22" y="26"/>
                  </a:lnTo>
                  <a:lnTo>
                    <a:pt x="23" y="26"/>
                  </a:lnTo>
                  <a:lnTo>
                    <a:pt x="23" y="20"/>
                  </a:lnTo>
                  <a:lnTo>
                    <a:pt x="19" y="20"/>
                  </a:lnTo>
                  <a:lnTo>
                    <a:pt x="19" y="26"/>
                  </a:lnTo>
                  <a:lnTo>
                    <a:pt x="23" y="26"/>
                  </a:lnTo>
                  <a:lnTo>
                    <a:pt x="23" y="20"/>
                  </a:lnTo>
                  <a:lnTo>
                    <a:pt x="22" y="20"/>
                  </a:lnTo>
                  <a:lnTo>
                    <a:pt x="22" y="26"/>
                  </a:lnTo>
                  <a:lnTo>
                    <a:pt x="24" y="26"/>
                  </a:lnTo>
                  <a:lnTo>
                    <a:pt x="24" y="20"/>
                  </a:lnTo>
                  <a:lnTo>
                    <a:pt x="23" y="20"/>
                  </a:lnTo>
                  <a:lnTo>
                    <a:pt x="23" y="26"/>
                  </a:lnTo>
                  <a:lnTo>
                    <a:pt x="24" y="26"/>
                  </a:lnTo>
                  <a:lnTo>
                    <a:pt x="24" y="20"/>
                  </a:lnTo>
                  <a:lnTo>
                    <a:pt x="22" y="20"/>
                  </a:lnTo>
                  <a:lnTo>
                    <a:pt x="22" y="26"/>
                  </a:lnTo>
                  <a:lnTo>
                    <a:pt x="37" y="26"/>
                  </a:lnTo>
                  <a:lnTo>
                    <a:pt x="44" y="25"/>
                  </a:lnTo>
                  <a:lnTo>
                    <a:pt x="43" y="21"/>
                  </a:lnTo>
                  <a:lnTo>
                    <a:pt x="43" y="25"/>
                  </a:lnTo>
                  <a:lnTo>
                    <a:pt x="48" y="25"/>
                  </a:lnTo>
                  <a:lnTo>
                    <a:pt x="48" y="18"/>
                  </a:lnTo>
                  <a:lnTo>
                    <a:pt x="24" y="18"/>
                  </a:lnTo>
                  <a:lnTo>
                    <a:pt x="24" y="25"/>
                  </a:lnTo>
                  <a:lnTo>
                    <a:pt x="27" y="25"/>
                  </a:lnTo>
                  <a:lnTo>
                    <a:pt x="27" y="18"/>
                  </a:lnTo>
                  <a:lnTo>
                    <a:pt x="24" y="18"/>
                  </a:lnTo>
                  <a:lnTo>
                    <a:pt x="24" y="25"/>
                  </a:lnTo>
                  <a:lnTo>
                    <a:pt x="50" y="25"/>
                  </a:lnTo>
                  <a:lnTo>
                    <a:pt x="50" y="18"/>
                  </a:lnTo>
                  <a:lnTo>
                    <a:pt x="24" y="18"/>
                  </a:lnTo>
                  <a:lnTo>
                    <a:pt x="24" y="25"/>
                  </a:lnTo>
                  <a:lnTo>
                    <a:pt x="26" y="25"/>
                  </a:lnTo>
                  <a:lnTo>
                    <a:pt x="26" y="18"/>
                  </a:lnTo>
                  <a:lnTo>
                    <a:pt x="24" y="18"/>
                  </a:lnTo>
                  <a:lnTo>
                    <a:pt x="24" y="25"/>
                  </a:lnTo>
                  <a:lnTo>
                    <a:pt x="34" y="25"/>
                  </a:lnTo>
                  <a:lnTo>
                    <a:pt x="36" y="22"/>
                  </a:lnTo>
                  <a:lnTo>
                    <a:pt x="34" y="20"/>
                  </a:lnTo>
                  <a:lnTo>
                    <a:pt x="34" y="24"/>
                  </a:lnTo>
                  <a:lnTo>
                    <a:pt x="53" y="24"/>
                  </a:lnTo>
                  <a:lnTo>
                    <a:pt x="53" y="17"/>
                  </a:lnTo>
                  <a:lnTo>
                    <a:pt x="27" y="17"/>
                  </a:lnTo>
                  <a:lnTo>
                    <a:pt x="27" y="24"/>
                  </a:lnTo>
                  <a:lnTo>
                    <a:pt x="30" y="24"/>
                  </a:lnTo>
                  <a:lnTo>
                    <a:pt x="30" y="17"/>
                  </a:lnTo>
                  <a:lnTo>
                    <a:pt x="28" y="17"/>
                  </a:lnTo>
                  <a:lnTo>
                    <a:pt x="28" y="24"/>
                  </a:lnTo>
                  <a:lnTo>
                    <a:pt x="52" y="24"/>
                  </a:lnTo>
                  <a:lnTo>
                    <a:pt x="52" y="17"/>
                  </a:lnTo>
                  <a:lnTo>
                    <a:pt x="27" y="17"/>
                  </a:lnTo>
                  <a:lnTo>
                    <a:pt x="27" y="24"/>
                  </a:lnTo>
                  <a:lnTo>
                    <a:pt x="35" y="24"/>
                  </a:lnTo>
                  <a:lnTo>
                    <a:pt x="39" y="22"/>
                  </a:lnTo>
                  <a:lnTo>
                    <a:pt x="37" y="18"/>
                  </a:lnTo>
                  <a:lnTo>
                    <a:pt x="37" y="22"/>
                  </a:lnTo>
                  <a:lnTo>
                    <a:pt x="50" y="22"/>
                  </a:lnTo>
                  <a:lnTo>
                    <a:pt x="50" y="16"/>
                  </a:lnTo>
                  <a:lnTo>
                    <a:pt x="24" y="16"/>
                  </a:lnTo>
                  <a:lnTo>
                    <a:pt x="24" y="22"/>
                  </a:lnTo>
                  <a:lnTo>
                    <a:pt x="28" y="22"/>
                  </a:lnTo>
                  <a:lnTo>
                    <a:pt x="28" y="16"/>
                  </a:lnTo>
                  <a:lnTo>
                    <a:pt x="27" y="16"/>
                  </a:lnTo>
                  <a:lnTo>
                    <a:pt x="27" y="22"/>
                  </a:lnTo>
                  <a:lnTo>
                    <a:pt x="48" y="22"/>
                  </a:lnTo>
                  <a:lnTo>
                    <a:pt x="48" y="16"/>
                  </a:lnTo>
                  <a:lnTo>
                    <a:pt x="24" y="16"/>
                  </a:lnTo>
                  <a:lnTo>
                    <a:pt x="24" y="22"/>
                  </a:lnTo>
                  <a:lnTo>
                    <a:pt x="43" y="22"/>
                  </a:lnTo>
                  <a:lnTo>
                    <a:pt x="43" y="16"/>
                  </a:lnTo>
                  <a:lnTo>
                    <a:pt x="24" y="16"/>
                  </a:lnTo>
                  <a:lnTo>
                    <a:pt x="24" y="18"/>
                  </a:lnTo>
                  <a:lnTo>
                    <a:pt x="28" y="18"/>
                  </a:lnTo>
                  <a:lnTo>
                    <a:pt x="28" y="17"/>
                  </a:lnTo>
                  <a:lnTo>
                    <a:pt x="24" y="17"/>
                  </a:lnTo>
                  <a:lnTo>
                    <a:pt x="24" y="21"/>
                  </a:lnTo>
                  <a:lnTo>
                    <a:pt x="44" y="21"/>
                  </a:lnTo>
                  <a:lnTo>
                    <a:pt x="44" y="14"/>
                  </a:lnTo>
                  <a:lnTo>
                    <a:pt x="30" y="14"/>
                  </a:lnTo>
                  <a:lnTo>
                    <a:pt x="30" y="21"/>
                  </a:lnTo>
                  <a:lnTo>
                    <a:pt x="35" y="21"/>
                  </a:lnTo>
                  <a:lnTo>
                    <a:pt x="35" y="14"/>
                  </a:lnTo>
                  <a:lnTo>
                    <a:pt x="34" y="14"/>
                  </a:lnTo>
                  <a:lnTo>
                    <a:pt x="34" y="21"/>
                  </a:lnTo>
                  <a:lnTo>
                    <a:pt x="45" y="21"/>
                  </a:lnTo>
                  <a:lnTo>
                    <a:pt x="45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30" y="21"/>
                  </a:lnTo>
                  <a:lnTo>
                    <a:pt x="30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41" y="21"/>
                  </a:lnTo>
                  <a:lnTo>
                    <a:pt x="41" y="16"/>
                  </a:lnTo>
                  <a:lnTo>
                    <a:pt x="37" y="16"/>
                  </a:lnTo>
                  <a:lnTo>
                    <a:pt x="37" y="20"/>
                  </a:lnTo>
                  <a:lnTo>
                    <a:pt x="47" y="20"/>
                  </a:lnTo>
                  <a:lnTo>
                    <a:pt x="47" y="13"/>
                  </a:lnTo>
                  <a:lnTo>
                    <a:pt x="22" y="13"/>
                  </a:lnTo>
                  <a:lnTo>
                    <a:pt x="22" y="20"/>
                  </a:lnTo>
                  <a:lnTo>
                    <a:pt x="40" y="20"/>
                  </a:lnTo>
                  <a:lnTo>
                    <a:pt x="40" y="13"/>
                  </a:lnTo>
                  <a:lnTo>
                    <a:pt x="22" y="13"/>
                  </a:lnTo>
                  <a:lnTo>
                    <a:pt x="22" y="20"/>
                  </a:lnTo>
                  <a:lnTo>
                    <a:pt x="40" y="20"/>
                  </a:lnTo>
                  <a:lnTo>
                    <a:pt x="40" y="13"/>
                  </a:lnTo>
                  <a:lnTo>
                    <a:pt x="39" y="13"/>
                  </a:lnTo>
                  <a:lnTo>
                    <a:pt x="39" y="16"/>
                  </a:lnTo>
                  <a:lnTo>
                    <a:pt x="43" y="16"/>
                  </a:lnTo>
                  <a:lnTo>
                    <a:pt x="43" y="12"/>
                  </a:lnTo>
                  <a:lnTo>
                    <a:pt x="37" y="12"/>
                  </a:lnTo>
                  <a:lnTo>
                    <a:pt x="37" y="18"/>
                  </a:lnTo>
                  <a:lnTo>
                    <a:pt x="40" y="18"/>
                  </a:lnTo>
                  <a:lnTo>
                    <a:pt x="40" y="12"/>
                  </a:lnTo>
                  <a:lnTo>
                    <a:pt x="35" y="12"/>
                  </a:lnTo>
                  <a:lnTo>
                    <a:pt x="35" y="18"/>
                  </a:lnTo>
                  <a:lnTo>
                    <a:pt x="37" y="18"/>
                  </a:lnTo>
                  <a:lnTo>
                    <a:pt x="37" y="12"/>
                  </a:lnTo>
                  <a:lnTo>
                    <a:pt x="36" y="12"/>
                  </a:lnTo>
                  <a:lnTo>
                    <a:pt x="36" y="18"/>
                  </a:lnTo>
                  <a:lnTo>
                    <a:pt x="41" y="18"/>
                  </a:lnTo>
                  <a:lnTo>
                    <a:pt x="41" y="12"/>
                  </a:lnTo>
                  <a:lnTo>
                    <a:pt x="39" y="12"/>
                  </a:lnTo>
                  <a:lnTo>
                    <a:pt x="39" y="18"/>
                  </a:lnTo>
                  <a:lnTo>
                    <a:pt x="43" y="18"/>
                  </a:lnTo>
                  <a:lnTo>
                    <a:pt x="43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41" y="18"/>
                  </a:lnTo>
                  <a:lnTo>
                    <a:pt x="41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31" y="12"/>
                  </a:lnTo>
                  <a:lnTo>
                    <a:pt x="31" y="18"/>
                  </a:lnTo>
                  <a:lnTo>
                    <a:pt x="34" y="18"/>
                  </a:lnTo>
                  <a:lnTo>
                    <a:pt x="41" y="11"/>
                  </a:lnTo>
                  <a:lnTo>
                    <a:pt x="32" y="11"/>
                  </a:lnTo>
                  <a:lnTo>
                    <a:pt x="32" y="17"/>
                  </a:lnTo>
                  <a:lnTo>
                    <a:pt x="34" y="17"/>
                  </a:lnTo>
                  <a:lnTo>
                    <a:pt x="34" y="11"/>
                  </a:lnTo>
                  <a:lnTo>
                    <a:pt x="32" y="11"/>
                  </a:lnTo>
                  <a:lnTo>
                    <a:pt x="32" y="17"/>
                  </a:lnTo>
                  <a:lnTo>
                    <a:pt x="34" y="17"/>
                  </a:lnTo>
                  <a:lnTo>
                    <a:pt x="34" y="11"/>
                  </a:lnTo>
                  <a:lnTo>
                    <a:pt x="32" y="11"/>
                  </a:lnTo>
                  <a:lnTo>
                    <a:pt x="32" y="17"/>
                  </a:lnTo>
                  <a:lnTo>
                    <a:pt x="35" y="17"/>
                  </a:lnTo>
                  <a:lnTo>
                    <a:pt x="35" y="11"/>
                  </a:lnTo>
                  <a:lnTo>
                    <a:pt x="31" y="11"/>
                  </a:lnTo>
                  <a:lnTo>
                    <a:pt x="31" y="17"/>
                  </a:lnTo>
                  <a:lnTo>
                    <a:pt x="32" y="17"/>
                  </a:lnTo>
                  <a:lnTo>
                    <a:pt x="32" y="11"/>
                  </a:lnTo>
                  <a:lnTo>
                    <a:pt x="31" y="11"/>
                  </a:lnTo>
                  <a:lnTo>
                    <a:pt x="31" y="17"/>
                  </a:lnTo>
                  <a:lnTo>
                    <a:pt x="34" y="17"/>
                  </a:lnTo>
                  <a:lnTo>
                    <a:pt x="34" y="11"/>
                  </a:lnTo>
                  <a:lnTo>
                    <a:pt x="32" y="11"/>
                  </a:lnTo>
                  <a:lnTo>
                    <a:pt x="32" y="17"/>
                  </a:lnTo>
                  <a:lnTo>
                    <a:pt x="34" y="17"/>
                  </a:lnTo>
                  <a:lnTo>
                    <a:pt x="34" y="11"/>
                  </a:lnTo>
                  <a:lnTo>
                    <a:pt x="32" y="11"/>
                  </a:lnTo>
                  <a:lnTo>
                    <a:pt x="32" y="17"/>
                  </a:lnTo>
                  <a:lnTo>
                    <a:pt x="34" y="17"/>
                  </a:lnTo>
                  <a:lnTo>
                    <a:pt x="34" y="11"/>
                  </a:lnTo>
                  <a:lnTo>
                    <a:pt x="31" y="11"/>
                  </a:lnTo>
                  <a:lnTo>
                    <a:pt x="31" y="17"/>
                  </a:lnTo>
                  <a:lnTo>
                    <a:pt x="32" y="17"/>
                  </a:lnTo>
                  <a:lnTo>
                    <a:pt x="32" y="11"/>
                  </a:lnTo>
                  <a:lnTo>
                    <a:pt x="31" y="11"/>
                  </a:lnTo>
                  <a:lnTo>
                    <a:pt x="31" y="17"/>
                  </a:lnTo>
                  <a:lnTo>
                    <a:pt x="32" y="17"/>
                  </a:lnTo>
                  <a:lnTo>
                    <a:pt x="32" y="11"/>
                  </a:lnTo>
                  <a:lnTo>
                    <a:pt x="28" y="11"/>
                  </a:lnTo>
                  <a:lnTo>
                    <a:pt x="28" y="17"/>
                  </a:lnTo>
                  <a:lnTo>
                    <a:pt x="34" y="17"/>
                  </a:lnTo>
                  <a:lnTo>
                    <a:pt x="34" y="11"/>
                  </a:lnTo>
                  <a:lnTo>
                    <a:pt x="31" y="11"/>
                  </a:lnTo>
                  <a:lnTo>
                    <a:pt x="31" y="17"/>
                  </a:lnTo>
                  <a:lnTo>
                    <a:pt x="36" y="17"/>
                  </a:lnTo>
                  <a:lnTo>
                    <a:pt x="36" y="9"/>
                  </a:lnTo>
                  <a:lnTo>
                    <a:pt x="31" y="9"/>
                  </a:lnTo>
                  <a:lnTo>
                    <a:pt x="31" y="16"/>
                  </a:lnTo>
                  <a:lnTo>
                    <a:pt x="34" y="16"/>
                  </a:lnTo>
                  <a:lnTo>
                    <a:pt x="34" y="9"/>
                  </a:lnTo>
                  <a:lnTo>
                    <a:pt x="32" y="9"/>
                  </a:lnTo>
                  <a:lnTo>
                    <a:pt x="32" y="16"/>
                  </a:lnTo>
                  <a:lnTo>
                    <a:pt x="34" y="16"/>
                  </a:lnTo>
                  <a:lnTo>
                    <a:pt x="34" y="9"/>
                  </a:lnTo>
                  <a:lnTo>
                    <a:pt x="32" y="9"/>
                  </a:lnTo>
                  <a:lnTo>
                    <a:pt x="32" y="16"/>
                  </a:lnTo>
                  <a:lnTo>
                    <a:pt x="35" y="16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16"/>
                  </a:lnTo>
                  <a:lnTo>
                    <a:pt x="36" y="16"/>
                  </a:lnTo>
                  <a:lnTo>
                    <a:pt x="36" y="9"/>
                  </a:lnTo>
                  <a:lnTo>
                    <a:pt x="34" y="9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5" y="9"/>
                  </a:lnTo>
                  <a:lnTo>
                    <a:pt x="31" y="9"/>
                  </a:lnTo>
                  <a:lnTo>
                    <a:pt x="31" y="16"/>
                  </a:lnTo>
                  <a:lnTo>
                    <a:pt x="35" y="16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16"/>
                  </a:lnTo>
                  <a:lnTo>
                    <a:pt x="36" y="16"/>
                  </a:lnTo>
                  <a:lnTo>
                    <a:pt x="44" y="8"/>
                  </a:lnTo>
                  <a:lnTo>
                    <a:pt x="32" y="8"/>
                  </a:lnTo>
                  <a:lnTo>
                    <a:pt x="32" y="14"/>
                  </a:lnTo>
                  <a:lnTo>
                    <a:pt x="36" y="14"/>
                  </a:lnTo>
                  <a:lnTo>
                    <a:pt x="36" y="8"/>
                  </a:lnTo>
                  <a:lnTo>
                    <a:pt x="32" y="8"/>
                  </a:lnTo>
                  <a:lnTo>
                    <a:pt x="32" y="14"/>
                  </a:lnTo>
                  <a:lnTo>
                    <a:pt x="34" y="14"/>
                  </a:lnTo>
                  <a:lnTo>
                    <a:pt x="34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35" y="14"/>
                  </a:lnTo>
                  <a:lnTo>
                    <a:pt x="35" y="8"/>
                  </a:lnTo>
                  <a:lnTo>
                    <a:pt x="34" y="8"/>
                  </a:lnTo>
                  <a:lnTo>
                    <a:pt x="34" y="14"/>
                  </a:lnTo>
                  <a:lnTo>
                    <a:pt x="35" y="14"/>
                  </a:lnTo>
                  <a:lnTo>
                    <a:pt x="35" y="8"/>
                  </a:lnTo>
                  <a:lnTo>
                    <a:pt x="32" y="8"/>
                  </a:lnTo>
                  <a:lnTo>
                    <a:pt x="32" y="14"/>
                  </a:lnTo>
                  <a:lnTo>
                    <a:pt x="35" y="14"/>
                  </a:lnTo>
                  <a:lnTo>
                    <a:pt x="35" y="8"/>
                  </a:lnTo>
                  <a:lnTo>
                    <a:pt x="34" y="8"/>
                  </a:lnTo>
                  <a:lnTo>
                    <a:pt x="34" y="14"/>
                  </a:lnTo>
                  <a:lnTo>
                    <a:pt x="39" y="14"/>
                  </a:lnTo>
                  <a:lnTo>
                    <a:pt x="39" y="9"/>
                  </a:lnTo>
                  <a:lnTo>
                    <a:pt x="35" y="9"/>
                  </a:lnTo>
                  <a:lnTo>
                    <a:pt x="35" y="13"/>
                  </a:lnTo>
                  <a:lnTo>
                    <a:pt x="36" y="13"/>
                  </a:lnTo>
                  <a:lnTo>
                    <a:pt x="36" y="7"/>
                  </a:lnTo>
                  <a:lnTo>
                    <a:pt x="35" y="7"/>
                  </a:lnTo>
                  <a:lnTo>
                    <a:pt x="35" y="13"/>
                  </a:lnTo>
                  <a:lnTo>
                    <a:pt x="37" y="13"/>
                  </a:lnTo>
                  <a:lnTo>
                    <a:pt x="37" y="7"/>
                  </a:lnTo>
                  <a:lnTo>
                    <a:pt x="35" y="7"/>
                  </a:lnTo>
                  <a:lnTo>
                    <a:pt x="35" y="13"/>
                  </a:lnTo>
                  <a:lnTo>
                    <a:pt x="36" y="13"/>
                  </a:lnTo>
                  <a:lnTo>
                    <a:pt x="36" y="7"/>
                  </a:lnTo>
                  <a:lnTo>
                    <a:pt x="35" y="7"/>
                  </a:lnTo>
                  <a:lnTo>
                    <a:pt x="35" y="13"/>
                  </a:lnTo>
                  <a:lnTo>
                    <a:pt x="37" y="13"/>
                  </a:lnTo>
                  <a:lnTo>
                    <a:pt x="37" y="7"/>
                  </a:lnTo>
                  <a:lnTo>
                    <a:pt x="36" y="7"/>
                  </a:lnTo>
                  <a:lnTo>
                    <a:pt x="36" y="13"/>
                  </a:lnTo>
                  <a:lnTo>
                    <a:pt x="39" y="13"/>
                  </a:lnTo>
                  <a:lnTo>
                    <a:pt x="39" y="7"/>
                  </a:lnTo>
                  <a:lnTo>
                    <a:pt x="36" y="7"/>
                  </a:lnTo>
                  <a:lnTo>
                    <a:pt x="36" y="13"/>
                  </a:lnTo>
                  <a:lnTo>
                    <a:pt x="40" y="13"/>
                  </a:lnTo>
                  <a:lnTo>
                    <a:pt x="40" y="7"/>
                  </a:lnTo>
                  <a:lnTo>
                    <a:pt x="37" y="7"/>
                  </a:lnTo>
                  <a:lnTo>
                    <a:pt x="37" y="13"/>
                  </a:lnTo>
                  <a:lnTo>
                    <a:pt x="40" y="13"/>
                  </a:lnTo>
                  <a:lnTo>
                    <a:pt x="40" y="7"/>
                  </a:lnTo>
                  <a:lnTo>
                    <a:pt x="37" y="7"/>
                  </a:lnTo>
                  <a:lnTo>
                    <a:pt x="37" y="9"/>
                  </a:lnTo>
                  <a:lnTo>
                    <a:pt x="41" y="9"/>
                  </a:lnTo>
                  <a:lnTo>
                    <a:pt x="41" y="8"/>
                  </a:lnTo>
                  <a:lnTo>
                    <a:pt x="37" y="8"/>
                  </a:lnTo>
                  <a:lnTo>
                    <a:pt x="37" y="12"/>
                  </a:lnTo>
                  <a:lnTo>
                    <a:pt x="40" y="12"/>
                  </a:lnTo>
                  <a:lnTo>
                    <a:pt x="40" y="5"/>
                  </a:lnTo>
                  <a:lnTo>
                    <a:pt x="37" y="5"/>
                  </a:lnTo>
                  <a:lnTo>
                    <a:pt x="37" y="12"/>
                  </a:lnTo>
                  <a:lnTo>
                    <a:pt x="40" y="12"/>
                  </a:lnTo>
                  <a:lnTo>
                    <a:pt x="40" y="5"/>
                  </a:lnTo>
                  <a:lnTo>
                    <a:pt x="37" y="5"/>
                  </a:lnTo>
                  <a:lnTo>
                    <a:pt x="37" y="12"/>
                  </a:lnTo>
                  <a:lnTo>
                    <a:pt x="39" y="12"/>
                  </a:lnTo>
                  <a:lnTo>
                    <a:pt x="39" y="5"/>
                  </a:lnTo>
                  <a:lnTo>
                    <a:pt x="36" y="5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0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0" y="12"/>
                  </a:lnTo>
                  <a:lnTo>
                    <a:pt x="40" y="5"/>
                  </a:lnTo>
                  <a:lnTo>
                    <a:pt x="37" y="5"/>
                  </a:lnTo>
                  <a:lnTo>
                    <a:pt x="37" y="12"/>
                  </a:lnTo>
                  <a:lnTo>
                    <a:pt x="40" y="12"/>
                  </a:lnTo>
                  <a:lnTo>
                    <a:pt x="40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0" y="12"/>
                  </a:lnTo>
                  <a:lnTo>
                    <a:pt x="40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1" y="12"/>
                  </a:lnTo>
                  <a:lnTo>
                    <a:pt x="41" y="5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43" y="11"/>
                  </a:lnTo>
                  <a:lnTo>
                    <a:pt x="44" y="9"/>
                  </a:lnTo>
                  <a:lnTo>
                    <a:pt x="41" y="7"/>
                  </a:lnTo>
                  <a:lnTo>
                    <a:pt x="41" y="11"/>
                  </a:lnTo>
                  <a:lnTo>
                    <a:pt x="47" y="11"/>
                  </a:lnTo>
                  <a:lnTo>
                    <a:pt x="47" y="4"/>
                  </a:lnTo>
                  <a:lnTo>
                    <a:pt x="44" y="4"/>
                  </a:lnTo>
                  <a:lnTo>
                    <a:pt x="44" y="11"/>
                  </a:lnTo>
                  <a:lnTo>
                    <a:pt x="50" y="11"/>
                  </a:lnTo>
                  <a:lnTo>
                    <a:pt x="50" y="4"/>
                  </a:lnTo>
                  <a:lnTo>
                    <a:pt x="49" y="4"/>
                  </a:lnTo>
                  <a:lnTo>
                    <a:pt x="49" y="11"/>
                  </a:lnTo>
                  <a:lnTo>
                    <a:pt x="54" y="11"/>
                  </a:lnTo>
                  <a:lnTo>
                    <a:pt x="54" y="4"/>
                  </a:lnTo>
                  <a:lnTo>
                    <a:pt x="53" y="4"/>
                  </a:lnTo>
                  <a:lnTo>
                    <a:pt x="53" y="11"/>
                  </a:lnTo>
                  <a:lnTo>
                    <a:pt x="56" y="11"/>
                  </a:lnTo>
                  <a:lnTo>
                    <a:pt x="56" y="4"/>
                  </a:lnTo>
                  <a:lnTo>
                    <a:pt x="54" y="4"/>
                  </a:lnTo>
                  <a:lnTo>
                    <a:pt x="54" y="11"/>
                  </a:lnTo>
                  <a:lnTo>
                    <a:pt x="57" y="11"/>
                  </a:lnTo>
                  <a:lnTo>
                    <a:pt x="57" y="4"/>
                  </a:lnTo>
                  <a:lnTo>
                    <a:pt x="56" y="4"/>
                  </a:lnTo>
                  <a:lnTo>
                    <a:pt x="56" y="11"/>
                  </a:lnTo>
                  <a:lnTo>
                    <a:pt x="58" y="11"/>
                  </a:lnTo>
                  <a:lnTo>
                    <a:pt x="58" y="4"/>
                  </a:lnTo>
                  <a:lnTo>
                    <a:pt x="56" y="4"/>
                  </a:lnTo>
                  <a:lnTo>
                    <a:pt x="56" y="11"/>
                  </a:lnTo>
                  <a:lnTo>
                    <a:pt x="59" y="11"/>
                  </a:lnTo>
                  <a:lnTo>
                    <a:pt x="59" y="4"/>
                  </a:lnTo>
                  <a:lnTo>
                    <a:pt x="58" y="4"/>
                  </a:lnTo>
                  <a:lnTo>
                    <a:pt x="58" y="11"/>
                  </a:lnTo>
                  <a:lnTo>
                    <a:pt x="59" y="11"/>
                  </a:lnTo>
                  <a:lnTo>
                    <a:pt x="59" y="4"/>
                  </a:lnTo>
                  <a:lnTo>
                    <a:pt x="58" y="4"/>
                  </a:lnTo>
                  <a:lnTo>
                    <a:pt x="58" y="11"/>
                  </a:lnTo>
                  <a:lnTo>
                    <a:pt x="62" y="11"/>
                  </a:lnTo>
                  <a:lnTo>
                    <a:pt x="70" y="3"/>
                  </a:lnTo>
                  <a:lnTo>
                    <a:pt x="58" y="3"/>
                  </a:lnTo>
                  <a:lnTo>
                    <a:pt x="58" y="9"/>
                  </a:lnTo>
                  <a:lnTo>
                    <a:pt x="62" y="9"/>
                  </a:lnTo>
                  <a:lnTo>
                    <a:pt x="62" y="3"/>
                  </a:lnTo>
                  <a:lnTo>
                    <a:pt x="59" y="3"/>
                  </a:lnTo>
                  <a:lnTo>
                    <a:pt x="59" y="9"/>
                  </a:lnTo>
                  <a:lnTo>
                    <a:pt x="62" y="9"/>
                  </a:lnTo>
                  <a:lnTo>
                    <a:pt x="62" y="3"/>
                  </a:lnTo>
                  <a:lnTo>
                    <a:pt x="59" y="3"/>
                  </a:lnTo>
                  <a:lnTo>
                    <a:pt x="59" y="9"/>
                  </a:lnTo>
                  <a:lnTo>
                    <a:pt x="63" y="9"/>
                  </a:lnTo>
                  <a:lnTo>
                    <a:pt x="63" y="3"/>
                  </a:lnTo>
                  <a:lnTo>
                    <a:pt x="62" y="3"/>
                  </a:lnTo>
                  <a:lnTo>
                    <a:pt x="62" y="9"/>
                  </a:lnTo>
                  <a:lnTo>
                    <a:pt x="63" y="9"/>
                  </a:lnTo>
                  <a:lnTo>
                    <a:pt x="63" y="3"/>
                  </a:lnTo>
                  <a:lnTo>
                    <a:pt x="62" y="3"/>
                  </a:lnTo>
                  <a:lnTo>
                    <a:pt x="62" y="9"/>
                  </a:lnTo>
                  <a:lnTo>
                    <a:pt x="66" y="9"/>
                  </a:lnTo>
                  <a:lnTo>
                    <a:pt x="66" y="3"/>
                  </a:lnTo>
                  <a:lnTo>
                    <a:pt x="65" y="3"/>
                  </a:lnTo>
                  <a:lnTo>
                    <a:pt x="65" y="9"/>
                  </a:lnTo>
                  <a:lnTo>
                    <a:pt x="66" y="9"/>
                  </a:lnTo>
                  <a:lnTo>
                    <a:pt x="66" y="3"/>
                  </a:lnTo>
                  <a:lnTo>
                    <a:pt x="65" y="3"/>
                  </a:lnTo>
                  <a:lnTo>
                    <a:pt x="65" y="5"/>
                  </a:lnTo>
                  <a:lnTo>
                    <a:pt x="67" y="8"/>
                  </a:lnTo>
                  <a:lnTo>
                    <a:pt x="74" y="1"/>
                  </a:lnTo>
                  <a:lnTo>
                    <a:pt x="63" y="1"/>
                  </a:lnTo>
                  <a:lnTo>
                    <a:pt x="63" y="8"/>
                  </a:lnTo>
                  <a:lnTo>
                    <a:pt x="67" y="8"/>
                  </a:lnTo>
                  <a:lnTo>
                    <a:pt x="67" y="1"/>
                  </a:lnTo>
                  <a:lnTo>
                    <a:pt x="65" y="1"/>
                  </a:lnTo>
                  <a:lnTo>
                    <a:pt x="65" y="8"/>
                  </a:lnTo>
                  <a:lnTo>
                    <a:pt x="67" y="8"/>
                  </a:lnTo>
                  <a:lnTo>
                    <a:pt x="67" y="1"/>
                  </a:lnTo>
                  <a:lnTo>
                    <a:pt x="63" y="1"/>
                  </a:lnTo>
                  <a:lnTo>
                    <a:pt x="63" y="8"/>
                  </a:lnTo>
                  <a:lnTo>
                    <a:pt x="69" y="8"/>
                  </a:lnTo>
                  <a:lnTo>
                    <a:pt x="69" y="1"/>
                  </a:lnTo>
                  <a:lnTo>
                    <a:pt x="67" y="1"/>
                  </a:lnTo>
                  <a:lnTo>
                    <a:pt x="67" y="8"/>
                  </a:lnTo>
                  <a:lnTo>
                    <a:pt x="69" y="8"/>
                  </a:lnTo>
                  <a:lnTo>
                    <a:pt x="69" y="1"/>
                  </a:lnTo>
                  <a:lnTo>
                    <a:pt x="66" y="1"/>
                  </a:lnTo>
                  <a:lnTo>
                    <a:pt x="66" y="8"/>
                  </a:lnTo>
                  <a:lnTo>
                    <a:pt x="67" y="8"/>
                  </a:lnTo>
                  <a:lnTo>
                    <a:pt x="67" y="1"/>
                  </a:lnTo>
                  <a:lnTo>
                    <a:pt x="66" y="1"/>
                  </a:lnTo>
                  <a:lnTo>
                    <a:pt x="66" y="8"/>
                  </a:lnTo>
                  <a:lnTo>
                    <a:pt x="67" y="8"/>
                  </a:lnTo>
                  <a:lnTo>
                    <a:pt x="67" y="1"/>
                  </a:lnTo>
                  <a:lnTo>
                    <a:pt x="63" y="1"/>
                  </a:lnTo>
                  <a:lnTo>
                    <a:pt x="63" y="8"/>
                  </a:lnTo>
                  <a:lnTo>
                    <a:pt x="66" y="8"/>
                  </a:lnTo>
                  <a:lnTo>
                    <a:pt x="66" y="1"/>
                  </a:lnTo>
                  <a:lnTo>
                    <a:pt x="63" y="1"/>
                  </a:lnTo>
                  <a:lnTo>
                    <a:pt x="63" y="8"/>
                  </a:lnTo>
                  <a:lnTo>
                    <a:pt x="66" y="8"/>
                  </a:lnTo>
                  <a:lnTo>
                    <a:pt x="66" y="1"/>
                  </a:lnTo>
                  <a:lnTo>
                    <a:pt x="63" y="1"/>
                  </a:lnTo>
                  <a:lnTo>
                    <a:pt x="63" y="8"/>
                  </a:lnTo>
                  <a:lnTo>
                    <a:pt x="66" y="8"/>
                  </a:lnTo>
                  <a:lnTo>
                    <a:pt x="66" y="1"/>
                  </a:lnTo>
                  <a:lnTo>
                    <a:pt x="63" y="1"/>
                  </a:lnTo>
                  <a:lnTo>
                    <a:pt x="63" y="4"/>
                  </a:lnTo>
                  <a:lnTo>
                    <a:pt x="67" y="4"/>
                  </a:lnTo>
                  <a:lnTo>
                    <a:pt x="67" y="3"/>
                  </a:lnTo>
                  <a:lnTo>
                    <a:pt x="63" y="3"/>
                  </a:lnTo>
                  <a:lnTo>
                    <a:pt x="63" y="7"/>
                  </a:lnTo>
                  <a:lnTo>
                    <a:pt x="66" y="7"/>
                  </a:lnTo>
                  <a:lnTo>
                    <a:pt x="66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2" name="Freeform 716"/>
            <p:cNvSpPr>
              <a:spLocks noChangeAspect="1"/>
            </p:cNvSpPr>
            <p:nvPr/>
          </p:nvSpPr>
          <p:spPr bwMode="auto">
            <a:xfrm rot="16200000">
              <a:off x="2779" y="4952"/>
              <a:ext cx="32" cy="58"/>
            </a:xfrm>
            <a:custGeom>
              <a:avLst/>
              <a:gdLst>
                <a:gd name="T0" fmla="*/ 10 w 21"/>
                <a:gd name="T1" fmla="*/ 1 h 40"/>
                <a:gd name="T2" fmla="*/ 13 w 21"/>
                <a:gd name="T3" fmla="*/ 2 h 40"/>
                <a:gd name="T4" fmla="*/ 13 w 21"/>
                <a:gd name="T5" fmla="*/ 10 h 40"/>
                <a:gd name="T6" fmla="*/ 10 w 21"/>
                <a:gd name="T7" fmla="*/ 10 h 40"/>
                <a:gd name="T8" fmla="*/ 10 w 21"/>
                <a:gd name="T9" fmla="*/ 5 h 40"/>
                <a:gd name="T10" fmla="*/ 13 w 21"/>
                <a:gd name="T11" fmla="*/ 6 h 40"/>
                <a:gd name="T12" fmla="*/ 12 w 21"/>
                <a:gd name="T13" fmla="*/ 10 h 40"/>
                <a:gd name="T14" fmla="*/ 10 w 21"/>
                <a:gd name="T15" fmla="*/ 14 h 40"/>
                <a:gd name="T16" fmla="*/ 10 w 21"/>
                <a:gd name="T17" fmla="*/ 9 h 40"/>
                <a:gd name="T18" fmla="*/ 12 w 21"/>
                <a:gd name="T19" fmla="*/ 10 h 40"/>
                <a:gd name="T20" fmla="*/ 12 w 21"/>
                <a:gd name="T21" fmla="*/ 18 h 40"/>
                <a:gd name="T22" fmla="*/ 10 w 21"/>
                <a:gd name="T23" fmla="*/ 19 h 40"/>
                <a:gd name="T24" fmla="*/ 9 w 21"/>
                <a:gd name="T25" fmla="*/ 14 h 40"/>
                <a:gd name="T26" fmla="*/ 13 w 21"/>
                <a:gd name="T27" fmla="*/ 14 h 40"/>
                <a:gd name="T28" fmla="*/ 12 w 21"/>
                <a:gd name="T29" fmla="*/ 22 h 40"/>
                <a:gd name="T30" fmla="*/ 8 w 21"/>
                <a:gd name="T31" fmla="*/ 24 h 40"/>
                <a:gd name="T32" fmla="*/ 8 w 21"/>
                <a:gd name="T33" fmla="*/ 18 h 40"/>
                <a:gd name="T34" fmla="*/ 14 w 21"/>
                <a:gd name="T35" fmla="*/ 19 h 40"/>
                <a:gd name="T36" fmla="*/ 9 w 21"/>
                <a:gd name="T37" fmla="*/ 27 h 40"/>
                <a:gd name="T38" fmla="*/ 10 w 21"/>
                <a:gd name="T39" fmla="*/ 22 h 40"/>
                <a:gd name="T40" fmla="*/ 9 w 21"/>
                <a:gd name="T41" fmla="*/ 28 h 40"/>
                <a:gd name="T42" fmla="*/ 8 w 21"/>
                <a:gd name="T43" fmla="*/ 29 h 40"/>
                <a:gd name="T44" fmla="*/ 9 w 21"/>
                <a:gd name="T45" fmla="*/ 24 h 40"/>
                <a:gd name="T46" fmla="*/ 8 w 21"/>
                <a:gd name="T47" fmla="*/ 32 h 40"/>
                <a:gd name="T48" fmla="*/ 8 w 21"/>
                <a:gd name="T49" fmla="*/ 27 h 40"/>
                <a:gd name="T50" fmla="*/ 9 w 21"/>
                <a:gd name="T51" fmla="*/ 28 h 40"/>
                <a:gd name="T52" fmla="*/ 10 w 21"/>
                <a:gd name="T53" fmla="*/ 35 h 40"/>
                <a:gd name="T54" fmla="*/ 8 w 21"/>
                <a:gd name="T55" fmla="*/ 36 h 40"/>
                <a:gd name="T56" fmla="*/ 10 w 21"/>
                <a:gd name="T57" fmla="*/ 31 h 40"/>
                <a:gd name="T58" fmla="*/ 9 w 21"/>
                <a:gd name="T59" fmla="*/ 38 h 40"/>
                <a:gd name="T60" fmla="*/ 8 w 21"/>
                <a:gd name="T61" fmla="*/ 33 h 40"/>
                <a:gd name="T62" fmla="*/ 12 w 21"/>
                <a:gd name="T63" fmla="*/ 32 h 40"/>
                <a:gd name="T64" fmla="*/ 12 w 21"/>
                <a:gd name="T65" fmla="*/ 38 h 40"/>
                <a:gd name="T66" fmla="*/ 12 w 21"/>
                <a:gd name="T67" fmla="*/ 29 h 40"/>
                <a:gd name="T68" fmla="*/ 12 w 21"/>
                <a:gd name="T69" fmla="*/ 36 h 40"/>
                <a:gd name="T70" fmla="*/ 9 w 21"/>
                <a:gd name="T71" fmla="*/ 35 h 40"/>
                <a:gd name="T72" fmla="*/ 9 w 21"/>
                <a:gd name="T73" fmla="*/ 27 h 40"/>
                <a:gd name="T74" fmla="*/ 12 w 21"/>
                <a:gd name="T75" fmla="*/ 28 h 40"/>
                <a:gd name="T76" fmla="*/ 12 w 21"/>
                <a:gd name="T77" fmla="*/ 26 h 40"/>
                <a:gd name="T78" fmla="*/ 8 w 21"/>
                <a:gd name="T79" fmla="*/ 31 h 40"/>
                <a:gd name="T80" fmla="*/ 7 w 21"/>
                <a:gd name="T81" fmla="*/ 23 h 40"/>
                <a:gd name="T82" fmla="*/ 10 w 21"/>
                <a:gd name="T83" fmla="*/ 22 h 40"/>
                <a:gd name="T84" fmla="*/ 10 w 21"/>
                <a:gd name="T85" fmla="*/ 28 h 40"/>
                <a:gd name="T86" fmla="*/ 9 w 21"/>
                <a:gd name="T87" fmla="*/ 20 h 40"/>
                <a:gd name="T88" fmla="*/ 12 w 21"/>
                <a:gd name="T89" fmla="*/ 26 h 40"/>
                <a:gd name="T90" fmla="*/ 9 w 21"/>
                <a:gd name="T91" fmla="*/ 24 h 40"/>
                <a:gd name="T92" fmla="*/ 10 w 21"/>
                <a:gd name="T93" fmla="*/ 19 h 40"/>
                <a:gd name="T94" fmla="*/ 13 w 21"/>
                <a:gd name="T95" fmla="*/ 18 h 40"/>
                <a:gd name="T96" fmla="*/ 13 w 21"/>
                <a:gd name="T97" fmla="*/ 20 h 40"/>
                <a:gd name="T98" fmla="*/ 8 w 21"/>
                <a:gd name="T99" fmla="*/ 20 h 40"/>
                <a:gd name="T100" fmla="*/ 13 w 21"/>
                <a:gd name="T101" fmla="*/ 13 h 40"/>
                <a:gd name="T102" fmla="*/ 13 w 21"/>
                <a:gd name="T103" fmla="*/ 18 h 40"/>
                <a:gd name="T104" fmla="*/ 9 w 21"/>
                <a:gd name="T105" fmla="*/ 16 h 40"/>
                <a:gd name="T106" fmla="*/ 12 w 21"/>
                <a:gd name="T107" fmla="*/ 9 h 40"/>
                <a:gd name="T108" fmla="*/ 12 w 21"/>
                <a:gd name="T109" fmla="*/ 14 h 40"/>
                <a:gd name="T110" fmla="*/ 10 w 21"/>
                <a:gd name="T111" fmla="*/ 13 h 40"/>
                <a:gd name="T112" fmla="*/ 12 w 21"/>
                <a:gd name="T113" fmla="*/ 6 h 40"/>
                <a:gd name="T114" fmla="*/ 12 w 21"/>
                <a:gd name="T115" fmla="*/ 5 h 40"/>
                <a:gd name="T116" fmla="*/ 13 w 21"/>
                <a:gd name="T117" fmla="*/ 10 h 40"/>
                <a:gd name="T118" fmla="*/ 10 w 21"/>
                <a:gd name="T119" fmla="*/ 9 h 40"/>
                <a:gd name="T120" fmla="*/ 10 w 21"/>
                <a:gd name="T121" fmla="*/ 1 h 40"/>
                <a:gd name="T122" fmla="*/ 13 w 21"/>
                <a:gd name="T12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" h="40">
                  <a:moveTo>
                    <a:pt x="13" y="6"/>
                  </a:moveTo>
                  <a:lnTo>
                    <a:pt x="13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3" y="6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3" y="6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3" y="6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3" y="6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4" y="0"/>
                  </a:lnTo>
                  <a:lnTo>
                    <a:pt x="9" y="0"/>
                  </a:lnTo>
                  <a:lnTo>
                    <a:pt x="9" y="7"/>
                  </a:lnTo>
                  <a:lnTo>
                    <a:pt x="13" y="7"/>
                  </a:lnTo>
                  <a:lnTo>
                    <a:pt x="13" y="1"/>
                  </a:lnTo>
                  <a:lnTo>
                    <a:pt x="10" y="1"/>
                  </a:lnTo>
                  <a:lnTo>
                    <a:pt x="10" y="7"/>
                  </a:lnTo>
                  <a:lnTo>
                    <a:pt x="12" y="7"/>
                  </a:lnTo>
                  <a:lnTo>
                    <a:pt x="12" y="1"/>
                  </a:lnTo>
                  <a:lnTo>
                    <a:pt x="10" y="1"/>
                  </a:lnTo>
                  <a:lnTo>
                    <a:pt x="10" y="7"/>
                  </a:lnTo>
                  <a:lnTo>
                    <a:pt x="14" y="7"/>
                  </a:lnTo>
                  <a:lnTo>
                    <a:pt x="14" y="1"/>
                  </a:lnTo>
                  <a:lnTo>
                    <a:pt x="12" y="1"/>
                  </a:lnTo>
                  <a:lnTo>
                    <a:pt x="12" y="7"/>
                  </a:lnTo>
                  <a:lnTo>
                    <a:pt x="13" y="7"/>
                  </a:lnTo>
                  <a:lnTo>
                    <a:pt x="13" y="1"/>
                  </a:lnTo>
                  <a:lnTo>
                    <a:pt x="10" y="1"/>
                  </a:lnTo>
                  <a:lnTo>
                    <a:pt x="10" y="7"/>
                  </a:lnTo>
                  <a:lnTo>
                    <a:pt x="12" y="7"/>
                  </a:lnTo>
                  <a:lnTo>
                    <a:pt x="12" y="3"/>
                  </a:lnTo>
                  <a:lnTo>
                    <a:pt x="9" y="3"/>
                  </a:lnTo>
                  <a:lnTo>
                    <a:pt x="9" y="5"/>
                  </a:lnTo>
                  <a:lnTo>
                    <a:pt x="12" y="5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2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12" y="6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10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10" y="3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10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10" y="3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2" y="6"/>
                  </a:lnTo>
                  <a:lnTo>
                    <a:pt x="9" y="6"/>
                  </a:lnTo>
                  <a:lnTo>
                    <a:pt x="9" y="7"/>
                  </a:lnTo>
                  <a:lnTo>
                    <a:pt x="12" y="7"/>
                  </a:lnTo>
                  <a:lnTo>
                    <a:pt x="12" y="5"/>
                  </a:lnTo>
                  <a:lnTo>
                    <a:pt x="10" y="5"/>
                  </a:lnTo>
                  <a:lnTo>
                    <a:pt x="10" y="11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0" y="5"/>
                  </a:lnTo>
                  <a:lnTo>
                    <a:pt x="10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10" y="5"/>
                  </a:lnTo>
                  <a:lnTo>
                    <a:pt x="10" y="11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0" y="5"/>
                  </a:lnTo>
                  <a:lnTo>
                    <a:pt x="10" y="11"/>
                  </a:lnTo>
                  <a:lnTo>
                    <a:pt x="14" y="11"/>
                  </a:lnTo>
                  <a:lnTo>
                    <a:pt x="14" y="5"/>
                  </a:lnTo>
                  <a:lnTo>
                    <a:pt x="10" y="5"/>
                  </a:lnTo>
                  <a:lnTo>
                    <a:pt x="10" y="11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0" y="5"/>
                  </a:lnTo>
                  <a:lnTo>
                    <a:pt x="10" y="11"/>
                  </a:lnTo>
                  <a:lnTo>
                    <a:pt x="12" y="11"/>
                  </a:lnTo>
                  <a:lnTo>
                    <a:pt x="12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12" y="6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9"/>
                  </a:lnTo>
                  <a:lnTo>
                    <a:pt x="9" y="9"/>
                  </a:lnTo>
                  <a:lnTo>
                    <a:pt x="9" y="10"/>
                  </a:lnTo>
                  <a:lnTo>
                    <a:pt x="12" y="10"/>
                  </a:lnTo>
                  <a:lnTo>
                    <a:pt x="12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2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2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2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2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12" y="7"/>
                  </a:lnTo>
                  <a:lnTo>
                    <a:pt x="12" y="14"/>
                  </a:lnTo>
                  <a:lnTo>
                    <a:pt x="14" y="14"/>
                  </a:lnTo>
                  <a:lnTo>
                    <a:pt x="14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2" y="10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12" y="11"/>
                  </a:lnTo>
                  <a:lnTo>
                    <a:pt x="12" y="9"/>
                  </a:lnTo>
                  <a:lnTo>
                    <a:pt x="10" y="9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9"/>
                  </a:lnTo>
                  <a:lnTo>
                    <a:pt x="10" y="9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9"/>
                  </a:lnTo>
                  <a:lnTo>
                    <a:pt x="10" y="9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9"/>
                  </a:lnTo>
                  <a:lnTo>
                    <a:pt x="10" y="9"/>
                  </a:lnTo>
                  <a:lnTo>
                    <a:pt x="10" y="15"/>
                  </a:lnTo>
                  <a:lnTo>
                    <a:pt x="14" y="15"/>
                  </a:lnTo>
                  <a:lnTo>
                    <a:pt x="14" y="9"/>
                  </a:lnTo>
                  <a:lnTo>
                    <a:pt x="10" y="9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9"/>
                  </a:lnTo>
                  <a:lnTo>
                    <a:pt x="10" y="9"/>
                  </a:lnTo>
                  <a:lnTo>
                    <a:pt x="10" y="15"/>
                  </a:lnTo>
                  <a:lnTo>
                    <a:pt x="14" y="15"/>
                  </a:lnTo>
                  <a:lnTo>
                    <a:pt x="14" y="11"/>
                  </a:lnTo>
                  <a:lnTo>
                    <a:pt x="13" y="9"/>
                  </a:lnTo>
                  <a:lnTo>
                    <a:pt x="10" y="10"/>
                  </a:lnTo>
                  <a:lnTo>
                    <a:pt x="12" y="13"/>
                  </a:lnTo>
                  <a:lnTo>
                    <a:pt x="12" y="10"/>
                  </a:lnTo>
                  <a:lnTo>
                    <a:pt x="8" y="10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10" y="16"/>
                  </a:lnTo>
                  <a:lnTo>
                    <a:pt x="13" y="16"/>
                  </a:lnTo>
                  <a:lnTo>
                    <a:pt x="13" y="10"/>
                  </a:lnTo>
                  <a:lnTo>
                    <a:pt x="9" y="10"/>
                  </a:lnTo>
                  <a:lnTo>
                    <a:pt x="9" y="16"/>
                  </a:lnTo>
                  <a:lnTo>
                    <a:pt x="12" y="16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10" y="16"/>
                  </a:lnTo>
                  <a:lnTo>
                    <a:pt x="12" y="16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10" y="16"/>
                  </a:lnTo>
                  <a:lnTo>
                    <a:pt x="12" y="16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10" y="16"/>
                  </a:lnTo>
                  <a:lnTo>
                    <a:pt x="12" y="16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10" y="16"/>
                  </a:lnTo>
                  <a:lnTo>
                    <a:pt x="12" y="16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10" y="16"/>
                  </a:lnTo>
                  <a:lnTo>
                    <a:pt x="12" y="16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9" y="18"/>
                  </a:lnTo>
                  <a:lnTo>
                    <a:pt x="13" y="18"/>
                  </a:lnTo>
                  <a:lnTo>
                    <a:pt x="13" y="11"/>
                  </a:lnTo>
                  <a:lnTo>
                    <a:pt x="10" y="11"/>
                  </a:lnTo>
                  <a:lnTo>
                    <a:pt x="10" y="18"/>
                  </a:lnTo>
                  <a:lnTo>
                    <a:pt x="12" y="18"/>
                  </a:lnTo>
                  <a:lnTo>
                    <a:pt x="12" y="11"/>
                  </a:lnTo>
                  <a:lnTo>
                    <a:pt x="10" y="11"/>
                  </a:lnTo>
                  <a:lnTo>
                    <a:pt x="10" y="18"/>
                  </a:lnTo>
                  <a:lnTo>
                    <a:pt x="13" y="18"/>
                  </a:lnTo>
                  <a:lnTo>
                    <a:pt x="13" y="11"/>
                  </a:lnTo>
                  <a:lnTo>
                    <a:pt x="10" y="11"/>
                  </a:lnTo>
                  <a:lnTo>
                    <a:pt x="10" y="18"/>
                  </a:lnTo>
                  <a:lnTo>
                    <a:pt x="13" y="18"/>
                  </a:lnTo>
                  <a:lnTo>
                    <a:pt x="13" y="11"/>
                  </a:lnTo>
                  <a:lnTo>
                    <a:pt x="10" y="11"/>
                  </a:lnTo>
                  <a:lnTo>
                    <a:pt x="10" y="18"/>
                  </a:lnTo>
                  <a:lnTo>
                    <a:pt x="12" y="18"/>
                  </a:lnTo>
                  <a:lnTo>
                    <a:pt x="12" y="11"/>
                  </a:lnTo>
                  <a:lnTo>
                    <a:pt x="10" y="11"/>
                  </a:lnTo>
                  <a:lnTo>
                    <a:pt x="10" y="18"/>
                  </a:lnTo>
                  <a:lnTo>
                    <a:pt x="12" y="18"/>
                  </a:lnTo>
                  <a:lnTo>
                    <a:pt x="12" y="14"/>
                  </a:lnTo>
                  <a:lnTo>
                    <a:pt x="9" y="14"/>
                  </a:lnTo>
                  <a:lnTo>
                    <a:pt x="9" y="15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2" y="19"/>
                  </a:lnTo>
                  <a:lnTo>
                    <a:pt x="12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2" y="19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2" y="19"/>
                  </a:lnTo>
                  <a:lnTo>
                    <a:pt x="12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2" y="19"/>
                  </a:lnTo>
                  <a:lnTo>
                    <a:pt x="12" y="15"/>
                  </a:lnTo>
                  <a:lnTo>
                    <a:pt x="10" y="18"/>
                  </a:lnTo>
                  <a:lnTo>
                    <a:pt x="12" y="19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0" y="14"/>
                  </a:lnTo>
                  <a:lnTo>
                    <a:pt x="10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9" y="14"/>
                  </a:lnTo>
                  <a:lnTo>
                    <a:pt x="9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8" y="14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10" y="14"/>
                  </a:lnTo>
                  <a:lnTo>
                    <a:pt x="10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9" y="14"/>
                  </a:lnTo>
                  <a:lnTo>
                    <a:pt x="9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10" y="14"/>
                  </a:lnTo>
                  <a:lnTo>
                    <a:pt x="10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10" y="14"/>
                  </a:lnTo>
                  <a:lnTo>
                    <a:pt x="10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10" y="14"/>
                  </a:lnTo>
                  <a:lnTo>
                    <a:pt x="10" y="20"/>
                  </a:lnTo>
                  <a:lnTo>
                    <a:pt x="13" y="20"/>
                  </a:lnTo>
                  <a:lnTo>
                    <a:pt x="13" y="14"/>
                  </a:lnTo>
                  <a:lnTo>
                    <a:pt x="10" y="14"/>
                  </a:lnTo>
                  <a:lnTo>
                    <a:pt x="10" y="20"/>
                  </a:lnTo>
                  <a:lnTo>
                    <a:pt x="13" y="20"/>
                  </a:lnTo>
                  <a:lnTo>
                    <a:pt x="13" y="14"/>
                  </a:lnTo>
                  <a:lnTo>
                    <a:pt x="9" y="14"/>
                  </a:lnTo>
                  <a:lnTo>
                    <a:pt x="9" y="18"/>
                  </a:lnTo>
                  <a:lnTo>
                    <a:pt x="12" y="18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12" y="22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12" y="22"/>
                  </a:lnTo>
                  <a:lnTo>
                    <a:pt x="12" y="15"/>
                  </a:lnTo>
                  <a:lnTo>
                    <a:pt x="9" y="15"/>
                  </a:lnTo>
                  <a:lnTo>
                    <a:pt x="9" y="22"/>
                  </a:lnTo>
                  <a:lnTo>
                    <a:pt x="12" y="22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13" y="22"/>
                  </a:lnTo>
                  <a:lnTo>
                    <a:pt x="13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12" y="22"/>
                  </a:lnTo>
                  <a:lnTo>
                    <a:pt x="12" y="15"/>
                  </a:lnTo>
                  <a:lnTo>
                    <a:pt x="7" y="15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23"/>
                  </a:lnTo>
                  <a:lnTo>
                    <a:pt x="12" y="23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23"/>
                  </a:lnTo>
                  <a:lnTo>
                    <a:pt x="12" y="23"/>
                  </a:lnTo>
                  <a:lnTo>
                    <a:pt x="12" y="16"/>
                  </a:lnTo>
                  <a:lnTo>
                    <a:pt x="10" y="16"/>
                  </a:lnTo>
                  <a:lnTo>
                    <a:pt x="10" y="23"/>
                  </a:lnTo>
                  <a:lnTo>
                    <a:pt x="12" y="23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23"/>
                  </a:lnTo>
                  <a:lnTo>
                    <a:pt x="12" y="23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23"/>
                  </a:lnTo>
                  <a:lnTo>
                    <a:pt x="14" y="23"/>
                  </a:lnTo>
                  <a:lnTo>
                    <a:pt x="14" y="16"/>
                  </a:lnTo>
                  <a:lnTo>
                    <a:pt x="8" y="16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0" y="18"/>
                  </a:lnTo>
                  <a:lnTo>
                    <a:pt x="10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8" y="18"/>
                  </a:lnTo>
                  <a:lnTo>
                    <a:pt x="8" y="24"/>
                  </a:lnTo>
                  <a:lnTo>
                    <a:pt x="10" y="24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10" y="24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8" y="18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10" y="24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0" y="26"/>
                  </a:lnTo>
                  <a:lnTo>
                    <a:pt x="10" y="26"/>
                  </a:lnTo>
                  <a:lnTo>
                    <a:pt x="10" y="19"/>
                  </a:lnTo>
                  <a:lnTo>
                    <a:pt x="9" y="19"/>
                  </a:lnTo>
                  <a:lnTo>
                    <a:pt x="9" y="26"/>
                  </a:lnTo>
                  <a:lnTo>
                    <a:pt x="10" y="26"/>
                  </a:lnTo>
                  <a:lnTo>
                    <a:pt x="10" y="19"/>
                  </a:lnTo>
                  <a:lnTo>
                    <a:pt x="9" y="19"/>
                  </a:lnTo>
                  <a:lnTo>
                    <a:pt x="9" y="26"/>
                  </a:lnTo>
                  <a:lnTo>
                    <a:pt x="12" y="26"/>
                  </a:lnTo>
                  <a:lnTo>
                    <a:pt x="12" y="19"/>
                  </a:lnTo>
                  <a:lnTo>
                    <a:pt x="10" y="19"/>
                  </a:lnTo>
                  <a:lnTo>
                    <a:pt x="10" y="26"/>
                  </a:lnTo>
                  <a:lnTo>
                    <a:pt x="12" y="26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8" y="26"/>
                  </a:lnTo>
                  <a:lnTo>
                    <a:pt x="12" y="26"/>
                  </a:lnTo>
                  <a:lnTo>
                    <a:pt x="12" y="19"/>
                  </a:lnTo>
                  <a:lnTo>
                    <a:pt x="9" y="19"/>
                  </a:lnTo>
                  <a:lnTo>
                    <a:pt x="9" y="26"/>
                  </a:lnTo>
                  <a:lnTo>
                    <a:pt x="10" y="26"/>
                  </a:lnTo>
                  <a:lnTo>
                    <a:pt x="10" y="19"/>
                  </a:lnTo>
                  <a:lnTo>
                    <a:pt x="8" y="19"/>
                  </a:lnTo>
                  <a:lnTo>
                    <a:pt x="8" y="26"/>
                  </a:lnTo>
                  <a:lnTo>
                    <a:pt x="14" y="26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9" y="26"/>
                  </a:lnTo>
                  <a:lnTo>
                    <a:pt x="14" y="26"/>
                  </a:lnTo>
                  <a:lnTo>
                    <a:pt x="14" y="19"/>
                  </a:lnTo>
                  <a:lnTo>
                    <a:pt x="3" y="19"/>
                  </a:lnTo>
                  <a:lnTo>
                    <a:pt x="9" y="24"/>
                  </a:lnTo>
                  <a:lnTo>
                    <a:pt x="10" y="26"/>
                  </a:lnTo>
                  <a:lnTo>
                    <a:pt x="12" y="23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10" y="27"/>
                  </a:lnTo>
                  <a:lnTo>
                    <a:pt x="12" y="27"/>
                  </a:lnTo>
                  <a:lnTo>
                    <a:pt x="12" y="20"/>
                  </a:lnTo>
                  <a:lnTo>
                    <a:pt x="9" y="20"/>
                  </a:lnTo>
                  <a:lnTo>
                    <a:pt x="9" y="27"/>
                  </a:lnTo>
                  <a:lnTo>
                    <a:pt x="10" y="27"/>
                  </a:lnTo>
                  <a:lnTo>
                    <a:pt x="10" y="20"/>
                  </a:lnTo>
                  <a:lnTo>
                    <a:pt x="9" y="20"/>
                  </a:lnTo>
                  <a:lnTo>
                    <a:pt x="9" y="27"/>
                  </a:lnTo>
                  <a:lnTo>
                    <a:pt x="10" y="27"/>
                  </a:lnTo>
                  <a:lnTo>
                    <a:pt x="10" y="20"/>
                  </a:lnTo>
                  <a:lnTo>
                    <a:pt x="9" y="20"/>
                  </a:lnTo>
                  <a:lnTo>
                    <a:pt x="9" y="27"/>
                  </a:lnTo>
                  <a:lnTo>
                    <a:pt x="10" y="27"/>
                  </a:lnTo>
                  <a:lnTo>
                    <a:pt x="10" y="20"/>
                  </a:lnTo>
                  <a:lnTo>
                    <a:pt x="9" y="20"/>
                  </a:lnTo>
                  <a:lnTo>
                    <a:pt x="9" y="27"/>
                  </a:lnTo>
                  <a:lnTo>
                    <a:pt x="12" y="27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10" y="27"/>
                  </a:lnTo>
                  <a:lnTo>
                    <a:pt x="12" y="27"/>
                  </a:lnTo>
                  <a:lnTo>
                    <a:pt x="12" y="20"/>
                  </a:lnTo>
                  <a:lnTo>
                    <a:pt x="1" y="20"/>
                  </a:lnTo>
                  <a:lnTo>
                    <a:pt x="8" y="26"/>
                  </a:lnTo>
                  <a:lnTo>
                    <a:pt x="9" y="27"/>
                  </a:lnTo>
                  <a:lnTo>
                    <a:pt x="10" y="24"/>
                  </a:lnTo>
                  <a:lnTo>
                    <a:pt x="10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7" y="22"/>
                  </a:lnTo>
                  <a:lnTo>
                    <a:pt x="7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8" y="22"/>
                  </a:lnTo>
                  <a:lnTo>
                    <a:pt x="8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8" y="22"/>
                  </a:lnTo>
                  <a:lnTo>
                    <a:pt x="8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8" y="22"/>
                  </a:lnTo>
                  <a:lnTo>
                    <a:pt x="8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8" y="22"/>
                  </a:lnTo>
                  <a:lnTo>
                    <a:pt x="8" y="28"/>
                  </a:lnTo>
                  <a:lnTo>
                    <a:pt x="9" y="28"/>
                  </a:lnTo>
                  <a:lnTo>
                    <a:pt x="9" y="24"/>
                  </a:lnTo>
                  <a:lnTo>
                    <a:pt x="7" y="24"/>
                  </a:lnTo>
                  <a:lnTo>
                    <a:pt x="7" y="26"/>
                  </a:lnTo>
                  <a:lnTo>
                    <a:pt x="9" y="26"/>
                  </a:lnTo>
                  <a:lnTo>
                    <a:pt x="9" y="23"/>
                  </a:lnTo>
                  <a:lnTo>
                    <a:pt x="8" y="23"/>
                  </a:lnTo>
                  <a:lnTo>
                    <a:pt x="8" y="29"/>
                  </a:lnTo>
                  <a:lnTo>
                    <a:pt x="10" y="29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9" y="29"/>
                  </a:lnTo>
                  <a:lnTo>
                    <a:pt x="10" y="29"/>
                  </a:lnTo>
                  <a:lnTo>
                    <a:pt x="10" y="23"/>
                  </a:lnTo>
                  <a:lnTo>
                    <a:pt x="8" y="23"/>
                  </a:lnTo>
                  <a:lnTo>
                    <a:pt x="8" y="29"/>
                  </a:lnTo>
                  <a:lnTo>
                    <a:pt x="10" y="29"/>
                  </a:lnTo>
                  <a:lnTo>
                    <a:pt x="10" y="23"/>
                  </a:lnTo>
                  <a:lnTo>
                    <a:pt x="8" y="23"/>
                  </a:lnTo>
                  <a:lnTo>
                    <a:pt x="8" y="29"/>
                  </a:lnTo>
                  <a:lnTo>
                    <a:pt x="9" y="29"/>
                  </a:lnTo>
                  <a:lnTo>
                    <a:pt x="9" y="23"/>
                  </a:lnTo>
                  <a:lnTo>
                    <a:pt x="7" y="23"/>
                  </a:lnTo>
                  <a:lnTo>
                    <a:pt x="7" y="29"/>
                  </a:lnTo>
                  <a:lnTo>
                    <a:pt x="10" y="29"/>
                  </a:lnTo>
                  <a:lnTo>
                    <a:pt x="10" y="23"/>
                  </a:lnTo>
                  <a:lnTo>
                    <a:pt x="8" y="23"/>
                  </a:lnTo>
                  <a:lnTo>
                    <a:pt x="8" y="29"/>
                  </a:lnTo>
                  <a:lnTo>
                    <a:pt x="10" y="29"/>
                  </a:lnTo>
                  <a:lnTo>
                    <a:pt x="10" y="23"/>
                  </a:lnTo>
                  <a:lnTo>
                    <a:pt x="8" y="23"/>
                  </a:lnTo>
                  <a:lnTo>
                    <a:pt x="8" y="29"/>
                  </a:lnTo>
                  <a:lnTo>
                    <a:pt x="9" y="29"/>
                  </a:lnTo>
                  <a:lnTo>
                    <a:pt x="9" y="23"/>
                  </a:lnTo>
                  <a:lnTo>
                    <a:pt x="7" y="23"/>
                  </a:lnTo>
                  <a:lnTo>
                    <a:pt x="7" y="29"/>
                  </a:lnTo>
                  <a:lnTo>
                    <a:pt x="8" y="29"/>
                  </a:lnTo>
                  <a:lnTo>
                    <a:pt x="8" y="26"/>
                  </a:lnTo>
                  <a:lnTo>
                    <a:pt x="5" y="26"/>
                  </a:lnTo>
                  <a:lnTo>
                    <a:pt x="5" y="31"/>
                  </a:lnTo>
                  <a:lnTo>
                    <a:pt x="9" y="31"/>
                  </a:lnTo>
                  <a:lnTo>
                    <a:pt x="9" y="24"/>
                  </a:lnTo>
                  <a:lnTo>
                    <a:pt x="8" y="24"/>
                  </a:lnTo>
                  <a:lnTo>
                    <a:pt x="8" y="31"/>
                  </a:lnTo>
                  <a:lnTo>
                    <a:pt x="10" y="31"/>
                  </a:lnTo>
                  <a:lnTo>
                    <a:pt x="10" y="24"/>
                  </a:lnTo>
                  <a:lnTo>
                    <a:pt x="8" y="24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9" y="24"/>
                  </a:lnTo>
                  <a:lnTo>
                    <a:pt x="8" y="24"/>
                  </a:lnTo>
                  <a:lnTo>
                    <a:pt x="8" y="31"/>
                  </a:lnTo>
                  <a:lnTo>
                    <a:pt x="10" y="31"/>
                  </a:lnTo>
                  <a:lnTo>
                    <a:pt x="10" y="24"/>
                  </a:lnTo>
                  <a:lnTo>
                    <a:pt x="9" y="24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24"/>
                  </a:lnTo>
                  <a:lnTo>
                    <a:pt x="9" y="24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24"/>
                  </a:lnTo>
                  <a:lnTo>
                    <a:pt x="8" y="24"/>
                  </a:lnTo>
                  <a:lnTo>
                    <a:pt x="8" y="31"/>
                  </a:lnTo>
                  <a:lnTo>
                    <a:pt x="10" y="31"/>
                  </a:lnTo>
                  <a:lnTo>
                    <a:pt x="10" y="24"/>
                  </a:lnTo>
                  <a:lnTo>
                    <a:pt x="9" y="24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24"/>
                  </a:lnTo>
                  <a:lnTo>
                    <a:pt x="9" y="24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24"/>
                  </a:lnTo>
                  <a:lnTo>
                    <a:pt x="0" y="24"/>
                  </a:lnTo>
                  <a:lnTo>
                    <a:pt x="7" y="29"/>
                  </a:lnTo>
                  <a:lnTo>
                    <a:pt x="8" y="31"/>
                  </a:lnTo>
                  <a:lnTo>
                    <a:pt x="8" y="32"/>
                  </a:lnTo>
                  <a:lnTo>
                    <a:pt x="10" y="32"/>
                  </a:lnTo>
                  <a:lnTo>
                    <a:pt x="10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10" y="32"/>
                  </a:lnTo>
                  <a:lnTo>
                    <a:pt x="10" y="26"/>
                  </a:lnTo>
                  <a:lnTo>
                    <a:pt x="7" y="26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7" y="26"/>
                  </a:lnTo>
                  <a:lnTo>
                    <a:pt x="7" y="32"/>
                  </a:lnTo>
                  <a:lnTo>
                    <a:pt x="10" y="32"/>
                  </a:lnTo>
                  <a:lnTo>
                    <a:pt x="10" y="26"/>
                  </a:lnTo>
                  <a:lnTo>
                    <a:pt x="7" y="26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5" y="26"/>
                  </a:lnTo>
                  <a:lnTo>
                    <a:pt x="5" y="33"/>
                  </a:lnTo>
                  <a:lnTo>
                    <a:pt x="9" y="33"/>
                  </a:lnTo>
                  <a:lnTo>
                    <a:pt x="9" y="27"/>
                  </a:lnTo>
                  <a:lnTo>
                    <a:pt x="7" y="27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9" y="27"/>
                  </a:lnTo>
                  <a:lnTo>
                    <a:pt x="8" y="27"/>
                  </a:lnTo>
                  <a:lnTo>
                    <a:pt x="8" y="33"/>
                  </a:lnTo>
                  <a:lnTo>
                    <a:pt x="10" y="33"/>
                  </a:lnTo>
                  <a:lnTo>
                    <a:pt x="10" y="27"/>
                  </a:lnTo>
                  <a:lnTo>
                    <a:pt x="9" y="27"/>
                  </a:lnTo>
                  <a:lnTo>
                    <a:pt x="9" y="33"/>
                  </a:lnTo>
                  <a:lnTo>
                    <a:pt x="10" y="33"/>
                  </a:lnTo>
                  <a:lnTo>
                    <a:pt x="10" y="27"/>
                  </a:lnTo>
                  <a:lnTo>
                    <a:pt x="8" y="27"/>
                  </a:lnTo>
                  <a:lnTo>
                    <a:pt x="8" y="33"/>
                  </a:lnTo>
                  <a:lnTo>
                    <a:pt x="10" y="33"/>
                  </a:lnTo>
                  <a:lnTo>
                    <a:pt x="10" y="27"/>
                  </a:lnTo>
                  <a:lnTo>
                    <a:pt x="8" y="27"/>
                  </a:lnTo>
                  <a:lnTo>
                    <a:pt x="8" y="33"/>
                  </a:lnTo>
                  <a:lnTo>
                    <a:pt x="10" y="33"/>
                  </a:lnTo>
                  <a:lnTo>
                    <a:pt x="10" y="27"/>
                  </a:lnTo>
                  <a:lnTo>
                    <a:pt x="9" y="27"/>
                  </a:lnTo>
                  <a:lnTo>
                    <a:pt x="9" y="33"/>
                  </a:lnTo>
                  <a:lnTo>
                    <a:pt x="10" y="33"/>
                  </a:lnTo>
                  <a:lnTo>
                    <a:pt x="10" y="27"/>
                  </a:lnTo>
                  <a:lnTo>
                    <a:pt x="8" y="27"/>
                  </a:lnTo>
                  <a:lnTo>
                    <a:pt x="8" y="33"/>
                  </a:lnTo>
                  <a:lnTo>
                    <a:pt x="10" y="33"/>
                  </a:lnTo>
                  <a:lnTo>
                    <a:pt x="10" y="29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9" y="31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35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7" y="28"/>
                  </a:lnTo>
                  <a:lnTo>
                    <a:pt x="7" y="35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8" y="28"/>
                  </a:lnTo>
                  <a:lnTo>
                    <a:pt x="8" y="35"/>
                  </a:lnTo>
                  <a:lnTo>
                    <a:pt x="12" y="35"/>
                  </a:lnTo>
                  <a:lnTo>
                    <a:pt x="12" y="28"/>
                  </a:lnTo>
                  <a:lnTo>
                    <a:pt x="8" y="28"/>
                  </a:lnTo>
                  <a:lnTo>
                    <a:pt x="8" y="35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8" y="28"/>
                  </a:lnTo>
                  <a:lnTo>
                    <a:pt x="8" y="35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8" y="28"/>
                  </a:lnTo>
                  <a:lnTo>
                    <a:pt x="8" y="35"/>
                  </a:lnTo>
                  <a:lnTo>
                    <a:pt x="9" y="35"/>
                  </a:lnTo>
                  <a:lnTo>
                    <a:pt x="9" y="31"/>
                  </a:lnTo>
                  <a:lnTo>
                    <a:pt x="7" y="31"/>
                  </a:lnTo>
                  <a:lnTo>
                    <a:pt x="7" y="36"/>
                  </a:lnTo>
                  <a:lnTo>
                    <a:pt x="12" y="36"/>
                  </a:lnTo>
                  <a:lnTo>
                    <a:pt x="12" y="29"/>
                  </a:lnTo>
                  <a:lnTo>
                    <a:pt x="9" y="29"/>
                  </a:lnTo>
                  <a:lnTo>
                    <a:pt x="9" y="36"/>
                  </a:lnTo>
                  <a:lnTo>
                    <a:pt x="12" y="36"/>
                  </a:lnTo>
                  <a:lnTo>
                    <a:pt x="12" y="29"/>
                  </a:lnTo>
                  <a:lnTo>
                    <a:pt x="9" y="29"/>
                  </a:lnTo>
                  <a:lnTo>
                    <a:pt x="9" y="36"/>
                  </a:lnTo>
                  <a:lnTo>
                    <a:pt x="12" y="36"/>
                  </a:lnTo>
                  <a:lnTo>
                    <a:pt x="12" y="29"/>
                  </a:lnTo>
                  <a:lnTo>
                    <a:pt x="10" y="29"/>
                  </a:lnTo>
                  <a:lnTo>
                    <a:pt x="10" y="36"/>
                  </a:lnTo>
                  <a:lnTo>
                    <a:pt x="12" y="36"/>
                  </a:lnTo>
                  <a:lnTo>
                    <a:pt x="12" y="29"/>
                  </a:lnTo>
                  <a:lnTo>
                    <a:pt x="8" y="29"/>
                  </a:lnTo>
                  <a:lnTo>
                    <a:pt x="8" y="36"/>
                  </a:lnTo>
                  <a:lnTo>
                    <a:pt x="12" y="36"/>
                  </a:lnTo>
                  <a:lnTo>
                    <a:pt x="12" y="29"/>
                  </a:lnTo>
                  <a:lnTo>
                    <a:pt x="8" y="29"/>
                  </a:lnTo>
                  <a:lnTo>
                    <a:pt x="8" y="36"/>
                  </a:lnTo>
                  <a:lnTo>
                    <a:pt x="12" y="36"/>
                  </a:lnTo>
                  <a:lnTo>
                    <a:pt x="12" y="29"/>
                  </a:lnTo>
                  <a:lnTo>
                    <a:pt x="9" y="29"/>
                  </a:lnTo>
                  <a:lnTo>
                    <a:pt x="9" y="36"/>
                  </a:lnTo>
                  <a:lnTo>
                    <a:pt x="10" y="36"/>
                  </a:lnTo>
                  <a:lnTo>
                    <a:pt x="10" y="29"/>
                  </a:lnTo>
                  <a:lnTo>
                    <a:pt x="9" y="29"/>
                  </a:lnTo>
                  <a:lnTo>
                    <a:pt x="9" y="36"/>
                  </a:lnTo>
                  <a:lnTo>
                    <a:pt x="10" y="36"/>
                  </a:lnTo>
                  <a:lnTo>
                    <a:pt x="10" y="29"/>
                  </a:lnTo>
                  <a:lnTo>
                    <a:pt x="8" y="29"/>
                  </a:lnTo>
                  <a:lnTo>
                    <a:pt x="8" y="36"/>
                  </a:lnTo>
                  <a:lnTo>
                    <a:pt x="9" y="36"/>
                  </a:lnTo>
                  <a:lnTo>
                    <a:pt x="9" y="29"/>
                  </a:lnTo>
                  <a:lnTo>
                    <a:pt x="7" y="29"/>
                  </a:lnTo>
                  <a:lnTo>
                    <a:pt x="7" y="36"/>
                  </a:lnTo>
                  <a:lnTo>
                    <a:pt x="10" y="36"/>
                  </a:lnTo>
                  <a:lnTo>
                    <a:pt x="10" y="29"/>
                  </a:lnTo>
                  <a:lnTo>
                    <a:pt x="1" y="29"/>
                  </a:lnTo>
                  <a:lnTo>
                    <a:pt x="8" y="35"/>
                  </a:lnTo>
                  <a:lnTo>
                    <a:pt x="9" y="36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37"/>
                  </a:lnTo>
                  <a:lnTo>
                    <a:pt x="10" y="37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37"/>
                  </a:lnTo>
                  <a:lnTo>
                    <a:pt x="12" y="37"/>
                  </a:lnTo>
                  <a:lnTo>
                    <a:pt x="12" y="31"/>
                  </a:lnTo>
                  <a:lnTo>
                    <a:pt x="9" y="31"/>
                  </a:lnTo>
                  <a:lnTo>
                    <a:pt x="9" y="37"/>
                  </a:lnTo>
                  <a:lnTo>
                    <a:pt x="10" y="37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37"/>
                  </a:lnTo>
                  <a:lnTo>
                    <a:pt x="10" y="37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7"/>
                  </a:lnTo>
                  <a:lnTo>
                    <a:pt x="9" y="37"/>
                  </a:lnTo>
                  <a:lnTo>
                    <a:pt x="9" y="33"/>
                  </a:lnTo>
                  <a:lnTo>
                    <a:pt x="8" y="31"/>
                  </a:lnTo>
                  <a:lnTo>
                    <a:pt x="5" y="32"/>
                  </a:lnTo>
                  <a:lnTo>
                    <a:pt x="7" y="38"/>
                  </a:lnTo>
                  <a:lnTo>
                    <a:pt x="12" y="38"/>
                  </a:lnTo>
                  <a:lnTo>
                    <a:pt x="12" y="32"/>
                  </a:lnTo>
                  <a:lnTo>
                    <a:pt x="7" y="32"/>
                  </a:lnTo>
                  <a:lnTo>
                    <a:pt x="7" y="38"/>
                  </a:lnTo>
                  <a:lnTo>
                    <a:pt x="12" y="38"/>
                  </a:lnTo>
                  <a:lnTo>
                    <a:pt x="12" y="32"/>
                  </a:lnTo>
                  <a:lnTo>
                    <a:pt x="9" y="32"/>
                  </a:lnTo>
                  <a:lnTo>
                    <a:pt x="9" y="38"/>
                  </a:lnTo>
                  <a:lnTo>
                    <a:pt x="10" y="38"/>
                  </a:lnTo>
                  <a:lnTo>
                    <a:pt x="10" y="32"/>
                  </a:lnTo>
                  <a:lnTo>
                    <a:pt x="9" y="32"/>
                  </a:lnTo>
                  <a:lnTo>
                    <a:pt x="9" y="38"/>
                  </a:lnTo>
                  <a:lnTo>
                    <a:pt x="10" y="38"/>
                  </a:lnTo>
                  <a:lnTo>
                    <a:pt x="10" y="32"/>
                  </a:lnTo>
                  <a:lnTo>
                    <a:pt x="9" y="32"/>
                  </a:lnTo>
                  <a:lnTo>
                    <a:pt x="9" y="38"/>
                  </a:lnTo>
                  <a:lnTo>
                    <a:pt x="12" y="38"/>
                  </a:lnTo>
                  <a:lnTo>
                    <a:pt x="12" y="32"/>
                  </a:lnTo>
                  <a:lnTo>
                    <a:pt x="9" y="32"/>
                  </a:lnTo>
                  <a:lnTo>
                    <a:pt x="9" y="38"/>
                  </a:lnTo>
                  <a:lnTo>
                    <a:pt x="12" y="38"/>
                  </a:lnTo>
                  <a:lnTo>
                    <a:pt x="12" y="32"/>
                  </a:lnTo>
                  <a:lnTo>
                    <a:pt x="9" y="32"/>
                  </a:lnTo>
                  <a:lnTo>
                    <a:pt x="9" y="38"/>
                  </a:lnTo>
                  <a:lnTo>
                    <a:pt x="12" y="38"/>
                  </a:lnTo>
                  <a:lnTo>
                    <a:pt x="12" y="32"/>
                  </a:lnTo>
                  <a:lnTo>
                    <a:pt x="9" y="32"/>
                  </a:lnTo>
                  <a:lnTo>
                    <a:pt x="9" y="38"/>
                  </a:lnTo>
                  <a:lnTo>
                    <a:pt x="12" y="38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36"/>
                  </a:lnTo>
                  <a:lnTo>
                    <a:pt x="10" y="36"/>
                  </a:lnTo>
                  <a:lnTo>
                    <a:pt x="10" y="33"/>
                  </a:lnTo>
                  <a:lnTo>
                    <a:pt x="8" y="33"/>
                  </a:lnTo>
                  <a:lnTo>
                    <a:pt x="8" y="40"/>
                  </a:lnTo>
                  <a:lnTo>
                    <a:pt x="12" y="40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3"/>
                  </a:lnTo>
                  <a:lnTo>
                    <a:pt x="8" y="33"/>
                  </a:lnTo>
                  <a:lnTo>
                    <a:pt x="8" y="40"/>
                  </a:lnTo>
                  <a:lnTo>
                    <a:pt x="9" y="40"/>
                  </a:lnTo>
                  <a:lnTo>
                    <a:pt x="9" y="33"/>
                  </a:lnTo>
                  <a:lnTo>
                    <a:pt x="8" y="33"/>
                  </a:lnTo>
                  <a:lnTo>
                    <a:pt x="8" y="40"/>
                  </a:lnTo>
                  <a:lnTo>
                    <a:pt x="12" y="40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3"/>
                  </a:lnTo>
                  <a:lnTo>
                    <a:pt x="8" y="33"/>
                  </a:lnTo>
                  <a:lnTo>
                    <a:pt x="8" y="40"/>
                  </a:lnTo>
                  <a:lnTo>
                    <a:pt x="14" y="40"/>
                  </a:lnTo>
                  <a:lnTo>
                    <a:pt x="14" y="35"/>
                  </a:lnTo>
                  <a:lnTo>
                    <a:pt x="10" y="35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2"/>
                  </a:lnTo>
                  <a:lnTo>
                    <a:pt x="9" y="32"/>
                  </a:lnTo>
                  <a:lnTo>
                    <a:pt x="9" y="38"/>
                  </a:lnTo>
                  <a:lnTo>
                    <a:pt x="12" y="38"/>
                  </a:lnTo>
                  <a:lnTo>
                    <a:pt x="12" y="32"/>
                  </a:lnTo>
                  <a:lnTo>
                    <a:pt x="9" y="32"/>
                  </a:lnTo>
                  <a:lnTo>
                    <a:pt x="9" y="38"/>
                  </a:lnTo>
                  <a:lnTo>
                    <a:pt x="12" y="38"/>
                  </a:lnTo>
                  <a:lnTo>
                    <a:pt x="12" y="32"/>
                  </a:lnTo>
                  <a:lnTo>
                    <a:pt x="9" y="32"/>
                  </a:lnTo>
                  <a:lnTo>
                    <a:pt x="9" y="38"/>
                  </a:lnTo>
                  <a:lnTo>
                    <a:pt x="12" y="38"/>
                  </a:lnTo>
                  <a:lnTo>
                    <a:pt x="12" y="32"/>
                  </a:lnTo>
                  <a:lnTo>
                    <a:pt x="9" y="32"/>
                  </a:lnTo>
                  <a:lnTo>
                    <a:pt x="9" y="38"/>
                  </a:lnTo>
                  <a:lnTo>
                    <a:pt x="10" y="38"/>
                  </a:lnTo>
                  <a:lnTo>
                    <a:pt x="10" y="32"/>
                  </a:lnTo>
                  <a:lnTo>
                    <a:pt x="9" y="32"/>
                  </a:lnTo>
                  <a:lnTo>
                    <a:pt x="9" y="38"/>
                  </a:lnTo>
                  <a:lnTo>
                    <a:pt x="10" y="38"/>
                  </a:lnTo>
                  <a:lnTo>
                    <a:pt x="10" y="32"/>
                  </a:lnTo>
                  <a:lnTo>
                    <a:pt x="9" y="32"/>
                  </a:lnTo>
                  <a:lnTo>
                    <a:pt x="9" y="38"/>
                  </a:lnTo>
                  <a:lnTo>
                    <a:pt x="12" y="38"/>
                  </a:lnTo>
                  <a:lnTo>
                    <a:pt x="12" y="32"/>
                  </a:lnTo>
                  <a:lnTo>
                    <a:pt x="7" y="32"/>
                  </a:lnTo>
                  <a:lnTo>
                    <a:pt x="7" y="38"/>
                  </a:lnTo>
                  <a:lnTo>
                    <a:pt x="12" y="38"/>
                  </a:lnTo>
                  <a:lnTo>
                    <a:pt x="12" y="32"/>
                  </a:lnTo>
                  <a:lnTo>
                    <a:pt x="7" y="32"/>
                  </a:lnTo>
                  <a:lnTo>
                    <a:pt x="7" y="35"/>
                  </a:lnTo>
                  <a:lnTo>
                    <a:pt x="8" y="38"/>
                  </a:lnTo>
                  <a:lnTo>
                    <a:pt x="10" y="37"/>
                  </a:lnTo>
                  <a:lnTo>
                    <a:pt x="9" y="31"/>
                  </a:lnTo>
                  <a:lnTo>
                    <a:pt x="8" y="31"/>
                  </a:lnTo>
                  <a:lnTo>
                    <a:pt x="8" y="37"/>
                  </a:lnTo>
                  <a:lnTo>
                    <a:pt x="10" y="37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37"/>
                  </a:lnTo>
                  <a:lnTo>
                    <a:pt x="10" y="37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37"/>
                  </a:lnTo>
                  <a:lnTo>
                    <a:pt x="12" y="37"/>
                  </a:lnTo>
                  <a:lnTo>
                    <a:pt x="12" y="31"/>
                  </a:lnTo>
                  <a:lnTo>
                    <a:pt x="9" y="31"/>
                  </a:lnTo>
                  <a:lnTo>
                    <a:pt x="9" y="37"/>
                  </a:lnTo>
                  <a:lnTo>
                    <a:pt x="10" y="37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37"/>
                  </a:lnTo>
                  <a:lnTo>
                    <a:pt x="18" y="37"/>
                  </a:lnTo>
                  <a:lnTo>
                    <a:pt x="13" y="31"/>
                  </a:lnTo>
                  <a:lnTo>
                    <a:pt x="12" y="29"/>
                  </a:lnTo>
                  <a:lnTo>
                    <a:pt x="9" y="32"/>
                  </a:lnTo>
                  <a:lnTo>
                    <a:pt x="9" y="36"/>
                  </a:lnTo>
                  <a:lnTo>
                    <a:pt x="10" y="36"/>
                  </a:lnTo>
                  <a:lnTo>
                    <a:pt x="10" y="29"/>
                  </a:lnTo>
                  <a:lnTo>
                    <a:pt x="7" y="29"/>
                  </a:lnTo>
                  <a:lnTo>
                    <a:pt x="7" y="36"/>
                  </a:lnTo>
                  <a:lnTo>
                    <a:pt x="9" y="36"/>
                  </a:lnTo>
                  <a:lnTo>
                    <a:pt x="9" y="29"/>
                  </a:lnTo>
                  <a:lnTo>
                    <a:pt x="8" y="29"/>
                  </a:lnTo>
                  <a:lnTo>
                    <a:pt x="8" y="36"/>
                  </a:lnTo>
                  <a:lnTo>
                    <a:pt x="10" y="36"/>
                  </a:lnTo>
                  <a:lnTo>
                    <a:pt x="10" y="29"/>
                  </a:lnTo>
                  <a:lnTo>
                    <a:pt x="9" y="29"/>
                  </a:lnTo>
                  <a:lnTo>
                    <a:pt x="9" y="36"/>
                  </a:lnTo>
                  <a:lnTo>
                    <a:pt x="10" y="36"/>
                  </a:lnTo>
                  <a:lnTo>
                    <a:pt x="10" y="29"/>
                  </a:lnTo>
                  <a:lnTo>
                    <a:pt x="9" y="29"/>
                  </a:lnTo>
                  <a:lnTo>
                    <a:pt x="9" y="36"/>
                  </a:lnTo>
                  <a:lnTo>
                    <a:pt x="12" y="36"/>
                  </a:lnTo>
                  <a:lnTo>
                    <a:pt x="12" y="29"/>
                  </a:lnTo>
                  <a:lnTo>
                    <a:pt x="8" y="29"/>
                  </a:lnTo>
                  <a:lnTo>
                    <a:pt x="8" y="36"/>
                  </a:lnTo>
                  <a:lnTo>
                    <a:pt x="12" y="36"/>
                  </a:lnTo>
                  <a:lnTo>
                    <a:pt x="12" y="29"/>
                  </a:lnTo>
                  <a:lnTo>
                    <a:pt x="8" y="29"/>
                  </a:lnTo>
                  <a:lnTo>
                    <a:pt x="8" y="36"/>
                  </a:lnTo>
                  <a:lnTo>
                    <a:pt x="12" y="36"/>
                  </a:lnTo>
                  <a:lnTo>
                    <a:pt x="12" y="29"/>
                  </a:lnTo>
                  <a:lnTo>
                    <a:pt x="10" y="29"/>
                  </a:lnTo>
                  <a:lnTo>
                    <a:pt x="10" y="36"/>
                  </a:lnTo>
                  <a:lnTo>
                    <a:pt x="12" y="36"/>
                  </a:lnTo>
                  <a:lnTo>
                    <a:pt x="12" y="29"/>
                  </a:lnTo>
                  <a:lnTo>
                    <a:pt x="9" y="29"/>
                  </a:lnTo>
                  <a:lnTo>
                    <a:pt x="9" y="36"/>
                  </a:lnTo>
                  <a:lnTo>
                    <a:pt x="12" y="36"/>
                  </a:lnTo>
                  <a:lnTo>
                    <a:pt x="12" y="29"/>
                  </a:lnTo>
                  <a:lnTo>
                    <a:pt x="9" y="29"/>
                  </a:lnTo>
                  <a:lnTo>
                    <a:pt x="9" y="36"/>
                  </a:lnTo>
                  <a:lnTo>
                    <a:pt x="12" y="36"/>
                  </a:lnTo>
                  <a:lnTo>
                    <a:pt x="12" y="29"/>
                  </a:lnTo>
                  <a:lnTo>
                    <a:pt x="9" y="29"/>
                  </a:lnTo>
                  <a:lnTo>
                    <a:pt x="9" y="32"/>
                  </a:lnTo>
                  <a:lnTo>
                    <a:pt x="13" y="32"/>
                  </a:lnTo>
                  <a:lnTo>
                    <a:pt x="13" y="28"/>
                  </a:lnTo>
                  <a:lnTo>
                    <a:pt x="8" y="28"/>
                  </a:lnTo>
                  <a:lnTo>
                    <a:pt x="8" y="35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8" y="28"/>
                  </a:lnTo>
                  <a:lnTo>
                    <a:pt x="8" y="35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8" y="28"/>
                  </a:lnTo>
                  <a:lnTo>
                    <a:pt x="8" y="35"/>
                  </a:lnTo>
                  <a:lnTo>
                    <a:pt x="12" y="35"/>
                  </a:lnTo>
                  <a:lnTo>
                    <a:pt x="12" y="28"/>
                  </a:lnTo>
                  <a:lnTo>
                    <a:pt x="8" y="28"/>
                  </a:lnTo>
                  <a:lnTo>
                    <a:pt x="8" y="35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7" y="28"/>
                  </a:lnTo>
                  <a:lnTo>
                    <a:pt x="7" y="35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8" y="28"/>
                  </a:lnTo>
                  <a:lnTo>
                    <a:pt x="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35"/>
                  </a:lnTo>
                  <a:lnTo>
                    <a:pt x="10" y="35"/>
                  </a:lnTo>
                  <a:lnTo>
                    <a:pt x="18" y="27"/>
                  </a:lnTo>
                  <a:lnTo>
                    <a:pt x="8" y="27"/>
                  </a:lnTo>
                  <a:lnTo>
                    <a:pt x="8" y="33"/>
                  </a:lnTo>
                  <a:lnTo>
                    <a:pt x="10" y="33"/>
                  </a:lnTo>
                  <a:lnTo>
                    <a:pt x="10" y="27"/>
                  </a:lnTo>
                  <a:lnTo>
                    <a:pt x="9" y="27"/>
                  </a:lnTo>
                  <a:lnTo>
                    <a:pt x="9" y="33"/>
                  </a:lnTo>
                  <a:lnTo>
                    <a:pt x="10" y="33"/>
                  </a:lnTo>
                  <a:lnTo>
                    <a:pt x="10" y="27"/>
                  </a:lnTo>
                  <a:lnTo>
                    <a:pt x="8" y="27"/>
                  </a:lnTo>
                  <a:lnTo>
                    <a:pt x="8" y="33"/>
                  </a:lnTo>
                  <a:lnTo>
                    <a:pt x="10" y="33"/>
                  </a:lnTo>
                  <a:lnTo>
                    <a:pt x="10" y="27"/>
                  </a:lnTo>
                  <a:lnTo>
                    <a:pt x="8" y="27"/>
                  </a:lnTo>
                  <a:lnTo>
                    <a:pt x="8" y="33"/>
                  </a:lnTo>
                  <a:lnTo>
                    <a:pt x="10" y="33"/>
                  </a:lnTo>
                  <a:lnTo>
                    <a:pt x="10" y="27"/>
                  </a:lnTo>
                  <a:lnTo>
                    <a:pt x="9" y="27"/>
                  </a:lnTo>
                  <a:lnTo>
                    <a:pt x="9" y="33"/>
                  </a:lnTo>
                  <a:lnTo>
                    <a:pt x="10" y="33"/>
                  </a:lnTo>
                  <a:lnTo>
                    <a:pt x="10" y="27"/>
                  </a:lnTo>
                  <a:lnTo>
                    <a:pt x="8" y="27"/>
                  </a:lnTo>
                  <a:lnTo>
                    <a:pt x="8" y="33"/>
                  </a:lnTo>
                  <a:lnTo>
                    <a:pt x="9" y="33"/>
                  </a:lnTo>
                  <a:lnTo>
                    <a:pt x="9" y="27"/>
                  </a:lnTo>
                  <a:lnTo>
                    <a:pt x="7" y="27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9" y="27"/>
                  </a:lnTo>
                  <a:lnTo>
                    <a:pt x="8" y="27"/>
                  </a:lnTo>
                  <a:lnTo>
                    <a:pt x="8" y="29"/>
                  </a:lnTo>
                  <a:lnTo>
                    <a:pt x="12" y="29"/>
                  </a:lnTo>
                  <a:lnTo>
                    <a:pt x="12" y="28"/>
                  </a:lnTo>
                  <a:lnTo>
                    <a:pt x="8" y="28"/>
                  </a:lnTo>
                  <a:lnTo>
                    <a:pt x="8" y="32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7" y="26"/>
                  </a:lnTo>
                  <a:lnTo>
                    <a:pt x="7" y="32"/>
                  </a:lnTo>
                  <a:lnTo>
                    <a:pt x="10" y="32"/>
                  </a:lnTo>
                  <a:lnTo>
                    <a:pt x="10" y="26"/>
                  </a:lnTo>
                  <a:lnTo>
                    <a:pt x="7" y="26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7" y="26"/>
                  </a:lnTo>
                  <a:lnTo>
                    <a:pt x="7" y="32"/>
                  </a:lnTo>
                  <a:lnTo>
                    <a:pt x="10" y="32"/>
                  </a:lnTo>
                  <a:lnTo>
                    <a:pt x="10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10" y="32"/>
                  </a:lnTo>
                  <a:lnTo>
                    <a:pt x="10" y="26"/>
                  </a:lnTo>
                  <a:lnTo>
                    <a:pt x="9" y="26"/>
                  </a:lnTo>
                  <a:lnTo>
                    <a:pt x="9" y="28"/>
                  </a:lnTo>
                  <a:lnTo>
                    <a:pt x="12" y="26"/>
                  </a:lnTo>
                  <a:lnTo>
                    <a:pt x="10" y="24"/>
                  </a:lnTo>
                  <a:lnTo>
                    <a:pt x="8" y="27"/>
                  </a:lnTo>
                  <a:lnTo>
                    <a:pt x="8" y="31"/>
                  </a:lnTo>
                  <a:lnTo>
                    <a:pt x="10" y="31"/>
                  </a:lnTo>
                  <a:lnTo>
                    <a:pt x="10" y="24"/>
                  </a:lnTo>
                  <a:lnTo>
                    <a:pt x="9" y="24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24"/>
                  </a:lnTo>
                  <a:lnTo>
                    <a:pt x="9" y="24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24"/>
                  </a:lnTo>
                  <a:lnTo>
                    <a:pt x="8" y="24"/>
                  </a:lnTo>
                  <a:lnTo>
                    <a:pt x="8" y="31"/>
                  </a:lnTo>
                  <a:lnTo>
                    <a:pt x="10" y="31"/>
                  </a:lnTo>
                  <a:lnTo>
                    <a:pt x="10" y="24"/>
                  </a:lnTo>
                  <a:lnTo>
                    <a:pt x="9" y="24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24"/>
                  </a:lnTo>
                  <a:lnTo>
                    <a:pt x="9" y="24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24"/>
                  </a:lnTo>
                  <a:lnTo>
                    <a:pt x="8" y="24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9" y="24"/>
                  </a:lnTo>
                  <a:lnTo>
                    <a:pt x="8" y="24"/>
                  </a:lnTo>
                  <a:lnTo>
                    <a:pt x="8" y="31"/>
                  </a:lnTo>
                  <a:lnTo>
                    <a:pt x="10" y="31"/>
                  </a:lnTo>
                  <a:lnTo>
                    <a:pt x="10" y="24"/>
                  </a:lnTo>
                  <a:lnTo>
                    <a:pt x="8" y="24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9" y="24"/>
                  </a:lnTo>
                  <a:lnTo>
                    <a:pt x="8" y="24"/>
                  </a:lnTo>
                  <a:lnTo>
                    <a:pt x="8" y="27"/>
                  </a:lnTo>
                  <a:lnTo>
                    <a:pt x="12" y="27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7" y="29"/>
                  </a:lnTo>
                  <a:lnTo>
                    <a:pt x="9" y="29"/>
                  </a:lnTo>
                  <a:lnTo>
                    <a:pt x="9" y="23"/>
                  </a:lnTo>
                  <a:lnTo>
                    <a:pt x="8" y="23"/>
                  </a:lnTo>
                  <a:lnTo>
                    <a:pt x="8" y="29"/>
                  </a:lnTo>
                  <a:lnTo>
                    <a:pt x="10" y="29"/>
                  </a:lnTo>
                  <a:lnTo>
                    <a:pt x="10" y="23"/>
                  </a:lnTo>
                  <a:lnTo>
                    <a:pt x="8" y="23"/>
                  </a:lnTo>
                  <a:lnTo>
                    <a:pt x="8" y="29"/>
                  </a:lnTo>
                  <a:lnTo>
                    <a:pt x="10" y="29"/>
                  </a:lnTo>
                  <a:lnTo>
                    <a:pt x="10" y="23"/>
                  </a:lnTo>
                  <a:lnTo>
                    <a:pt x="7" y="23"/>
                  </a:lnTo>
                  <a:lnTo>
                    <a:pt x="7" y="29"/>
                  </a:lnTo>
                  <a:lnTo>
                    <a:pt x="9" y="29"/>
                  </a:lnTo>
                  <a:lnTo>
                    <a:pt x="9" y="23"/>
                  </a:lnTo>
                  <a:lnTo>
                    <a:pt x="8" y="23"/>
                  </a:lnTo>
                  <a:lnTo>
                    <a:pt x="8" y="29"/>
                  </a:lnTo>
                  <a:lnTo>
                    <a:pt x="10" y="29"/>
                  </a:lnTo>
                  <a:lnTo>
                    <a:pt x="10" y="23"/>
                  </a:lnTo>
                  <a:lnTo>
                    <a:pt x="8" y="23"/>
                  </a:lnTo>
                  <a:lnTo>
                    <a:pt x="8" y="29"/>
                  </a:lnTo>
                  <a:lnTo>
                    <a:pt x="10" y="29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9" y="29"/>
                  </a:lnTo>
                  <a:lnTo>
                    <a:pt x="10" y="29"/>
                  </a:lnTo>
                  <a:lnTo>
                    <a:pt x="10" y="23"/>
                  </a:lnTo>
                  <a:lnTo>
                    <a:pt x="8" y="23"/>
                  </a:lnTo>
                  <a:lnTo>
                    <a:pt x="8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8" y="22"/>
                  </a:lnTo>
                  <a:lnTo>
                    <a:pt x="8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8" y="22"/>
                  </a:lnTo>
                  <a:lnTo>
                    <a:pt x="8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8" y="22"/>
                  </a:lnTo>
                  <a:lnTo>
                    <a:pt x="8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8" y="22"/>
                  </a:lnTo>
                  <a:lnTo>
                    <a:pt x="8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7" y="22"/>
                  </a:lnTo>
                  <a:lnTo>
                    <a:pt x="7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8" y="28"/>
                  </a:lnTo>
                  <a:lnTo>
                    <a:pt x="13" y="22"/>
                  </a:lnTo>
                  <a:lnTo>
                    <a:pt x="12" y="20"/>
                  </a:lnTo>
                  <a:lnTo>
                    <a:pt x="9" y="23"/>
                  </a:lnTo>
                  <a:lnTo>
                    <a:pt x="9" y="27"/>
                  </a:lnTo>
                  <a:lnTo>
                    <a:pt x="12" y="27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10" y="27"/>
                  </a:lnTo>
                  <a:lnTo>
                    <a:pt x="12" y="27"/>
                  </a:lnTo>
                  <a:lnTo>
                    <a:pt x="12" y="20"/>
                  </a:lnTo>
                  <a:lnTo>
                    <a:pt x="9" y="20"/>
                  </a:lnTo>
                  <a:lnTo>
                    <a:pt x="9" y="27"/>
                  </a:lnTo>
                  <a:lnTo>
                    <a:pt x="10" y="27"/>
                  </a:lnTo>
                  <a:lnTo>
                    <a:pt x="10" y="20"/>
                  </a:lnTo>
                  <a:lnTo>
                    <a:pt x="9" y="20"/>
                  </a:lnTo>
                  <a:lnTo>
                    <a:pt x="9" y="27"/>
                  </a:lnTo>
                  <a:lnTo>
                    <a:pt x="10" y="27"/>
                  </a:lnTo>
                  <a:lnTo>
                    <a:pt x="10" y="20"/>
                  </a:lnTo>
                  <a:lnTo>
                    <a:pt x="9" y="20"/>
                  </a:lnTo>
                  <a:lnTo>
                    <a:pt x="9" y="27"/>
                  </a:lnTo>
                  <a:lnTo>
                    <a:pt x="10" y="27"/>
                  </a:lnTo>
                  <a:lnTo>
                    <a:pt x="10" y="20"/>
                  </a:lnTo>
                  <a:lnTo>
                    <a:pt x="9" y="20"/>
                  </a:lnTo>
                  <a:lnTo>
                    <a:pt x="9" y="27"/>
                  </a:lnTo>
                  <a:lnTo>
                    <a:pt x="12" y="27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10" y="27"/>
                  </a:lnTo>
                  <a:lnTo>
                    <a:pt x="20" y="27"/>
                  </a:lnTo>
                  <a:lnTo>
                    <a:pt x="14" y="20"/>
                  </a:lnTo>
                  <a:lnTo>
                    <a:pt x="13" y="19"/>
                  </a:lnTo>
                  <a:lnTo>
                    <a:pt x="10" y="22"/>
                  </a:lnTo>
                  <a:lnTo>
                    <a:pt x="10" y="26"/>
                  </a:lnTo>
                  <a:lnTo>
                    <a:pt x="14" y="26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9" y="26"/>
                  </a:lnTo>
                  <a:lnTo>
                    <a:pt x="14" y="26"/>
                  </a:lnTo>
                  <a:lnTo>
                    <a:pt x="14" y="19"/>
                  </a:lnTo>
                  <a:lnTo>
                    <a:pt x="8" y="19"/>
                  </a:lnTo>
                  <a:lnTo>
                    <a:pt x="8" y="26"/>
                  </a:lnTo>
                  <a:lnTo>
                    <a:pt x="10" y="26"/>
                  </a:lnTo>
                  <a:lnTo>
                    <a:pt x="10" y="19"/>
                  </a:lnTo>
                  <a:lnTo>
                    <a:pt x="9" y="19"/>
                  </a:lnTo>
                  <a:lnTo>
                    <a:pt x="9" y="26"/>
                  </a:lnTo>
                  <a:lnTo>
                    <a:pt x="12" y="26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8" y="26"/>
                  </a:lnTo>
                  <a:lnTo>
                    <a:pt x="12" y="26"/>
                  </a:lnTo>
                  <a:lnTo>
                    <a:pt x="12" y="19"/>
                  </a:lnTo>
                  <a:lnTo>
                    <a:pt x="10" y="19"/>
                  </a:lnTo>
                  <a:lnTo>
                    <a:pt x="10" y="26"/>
                  </a:lnTo>
                  <a:lnTo>
                    <a:pt x="12" y="26"/>
                  </a:lnTo>
                  <a:lnTo>
                    <a:pt x="12" y="19"/>
                  </a:lnTo>
                  <a:lnTo>
                    <a:pt x="9" y="19"/>
                  </a:lnTo>
                  <a:lnTo>
                    <a:pt x="9" y="26"/>
                  </a:lnTo>
                  <a:lnTo>
                    <a:pt x="10" y="26"/>
                  </a:lnTo>
                  <a:lnTo>
                    <a:pt x="10" y="19"/>
                  </a:lnTo>
                  <a:lnTo>
                    <a:pt x="9" y="19"/>
                  </a:lnTo>
                  <a:lnTo>
                    <a:pt x="9" y="26"/>
                  </a:lnTo>
                  <a:lnTo>
                    <a:pt x="10" y="26"/>
                  </a:lnTo>
                  <a:lnTo>
                    <a:pt x="10" y="19"/>
                  </a:lnTo>
                  <a:lnTo>
                    <a:pt x="8" y="19"/>
                  </a:lnTo>
                  <a:lnTo>
                    <a:pt x="8" y="22"/>
                  </a:lnTo>
                  <a:lnTo>
                    <a:pt x="10" y="24"/>
                  </a:lnTo>
                  <a:lnTo>
                    <a:pt x="12" y="23"/>
                  </a:lnTo>
                  <a:lnTo>
                    <a:pt x="9" y="20"/>
                  </a:lnTo>
                  <a:lnTo>
                    <a:pt x="9" y="24"/>
                  </a:lnTo>
                  <a:lnTo>
                    <a:pt x="10" y="24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8" y="18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8" y="18"/>
                  </a:lnTo>
                  <a:lnTo>
                    <a:pt x="8" y="24"/>
                  </a:lnTo>
                  <a:lnTo>
                    <a:pt x="10" y="24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10" y="24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0" y="18"/>
                  </a:lnTo>
                  <a:lnTo>
                    <a:pt x="10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0" y="18"/>
                  </a:lnTo>
                  <a:lnTo>
                    <a:pt x="10" y="20"/>
                  </a:lnTo>
                  <a:lnTo>
                    <a:pt x="14" y="20"/>
                  </a:lnTo>
                  <a:lnTo>
                    <a:pt x="14" y="19"/>
                  </a:lnTo>
                  <a:lnTo>
                    <a:pt x="10" y="19"/>
                  </a:lnTo>
                  <a:lnTo>
                    <a:pt x="10" y="23"/>
                  </a:lnTo>
                  <a:lnTo>
                    <a:pt x="14" y="23"/>
                  </a:lnTo>
                  <a:lnTo>
                    <a:pt x="14" y="16"/>
                  </a:lnTo>
                  <a:lnTo>
                    <a:pt x="9" y="16"/>
                  </a:lnTo>
                  <a:lnTo>
                    <a:pt x="9" y="23"/>
                  </a:lnTo>
                  <a:lnTo>
                    <a:pt x="12" y="23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23"/>
                  </a:lnTo>
                  <a:lnTo>
                    <a:pt x="12" y="23"/>
                  </a:lnTo>
                  <a:lnTo>
                    <a:pt x="12" y="16"/>
                  </a:lnTo>
                  <a:lnTo>
                    <a:pt x="10" y="16"/>
                  </a:lnTo>
                  <a:lnTo>
                    <a:pt x="10" y="23"/>
                  </a:lnTo>
                  <a:lnTo>
                    <a:pt x="12" y="23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23"/>
                  </a:lnTo>
                  <a:lnTo>
                    <a:pt x="12" y="23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23"/>
                  </a:lnTo>
                  <a:lnTo>
                    <a:pt x="12" y="23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19"/>
                  </a:lnTo>
                  <a:lnTo>
                    <a:pt x="13" y="19"/>
                  </a:lnTo>
                  <a:lnTo>
                    <a:pt x="13" y="18"/>
                  </a:lnTo>
                  <a:lnTo>
                    <a:pt x="9" y="18"/>
                  </a:lnTo>
                  <a:lnTo>
                    <a:pt x="9" y="22"/>
                  </a:lnTo>
                  <a:lnTo>
                    <a:pt x="12" y="22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13" y="22"/>
                  </a:lnTo>
                  <a:lnTo>
                    <a:pt x="13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12" y="22"/>
                  </a:lnTo>
                  <a:lnTo>
                    <a:pt x="12" y="15"/>
                  </a:lnTo>
                  <a:lnTo>
                    <a:pt x="9" y="15"/>
                  </a:lnTo>
                  <a:lnTo>
                    <a:pt x="9" y="22"/>
                  </a:lnTo>
                  <a:lnTo>
                    <a:pt x="12" y="22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12" y="22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16" y="22"/>
                  </a:lnTo>
                  <a:lnTo>
                    <a:pt x="16" y="16"/>
                  </a:lnTo>
                  <a:lnTo>
                    <a:pt x="12" y="16"/>
                  </a:lnTo>
                  <a:lnTo>
                    <a:pt x="12" y="20"/>
                  </a:lnTo>
                  <a:lnTo>
                    <a:pt x="13" y="20"/>
                  </a:lnTo>
                  <a:lnTo>
                    <a:pt x="13" y="14"/>
                  </a:lnTo>
                  <a:lnTo>
                    <a:pt x="10" y="14"/>
                  </a:lnTo>
                  <a:lnTo>
                    <a:pt x="10" y="20"/>
                  </a:lnTo>
                  <a:lnTo>
                    <a:pt x="13" y="20"/>
                  </a:lnTo>
                  <a:lnTo>
                    <a:pt x="13" y="14"/>
                  </a:lnTo>
                  <a:lnTo>
                    <a:pt x="10" y="14"/>
                  </a:lnTo>
                  <a:lnTo>
                    <a:pt x="10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10" y="14"/>
                  </a:lnTo>
                  <a:lnTo>
                    <a:pt x="10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10" y="14"/>
                  </a:lnTo>
                  <a:lnTo>
                    <a:pt x="10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9" y="14"/>
                  </a:lnTo>
                  <a:lnTo>
                    <a:pt x="9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10" y="14"/>
                  </a:lnTo>
                  <a:lnTo>
                    <a:pt x="10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8" y="14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9" y="14"/>
                  </a:lnTo>
                  <a:lnTo>
                    <a:pt x="9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10" y="14"/>
                  </a:lnTo>
                  <a:lnTo>
                    <a:pt x="10" y="20"/>
                  </a:lnTo>
                  <a:lnTo>
                    <a:pt x="21" y="20"/>
                  </a:lnTo>
                  <a:lnTo>
                    <a:pt x="16" y="14"/>
                  </a:lnTo>
                  <a:lnTo>
                    <a:pt x="14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2" y="19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2" y="19"/>
                  </a:lnTo>
                  <a:lnTo>
                    <a:pt x="12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2" y="19"/>
                  </a:lnTo>
                  <a:lnTo>
                    <a:pt x="12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6" y="19"/>
                  </a:lnTo>
                  <a:lnTo>
                    <a:pt x="16" y="11"/>
                  </a:lnTo>
                  <a:lnTo>
                    <a:pt x="10" y="11"/>
                  </a:lnTo>
                  <a:lnTo>
                    <a:pt x="10" y="18"/>
                  </a:lnTo>
                  <a:lnTo>
                    <a:pt x="12" y="18"/>
                  </a:lnTo>
                  <a:lnTo>
                    <a:pt x="12" y="11"/>
                  </a:lnTo>
                  <a:lnTo>
                    <a:pt x="10" y="11"/>
                  </a:lnTo>
                  <a:lnTo>
                    <a:pt x="10" y="18"/>
                  </a:lnTo>
                  <a:lnTo>
                    <a:pt x="13" y="18"/>
                  </a:lnTo>
                  <a:lnTo>
                    <a:pt x="13" y="11"/>
                  </a:lnTo>
                  <a:lnTo>
                    <a:pt x="10" y="11"/>
                  </a:lnTo>
                  <a:lnTo>
                    <a:pt x="10" y="18"/>
                  </a:lnTo>
                  <a:lnTo>
                    <a:pt x="13" y="18"/>
                  </a:lnTo>
                  <a:lnTo>
                    <a:pt x="13" y="11"/>
                  </a:lnTo>
                  <a:lnTo>
                    <a:pt x="10" y="11"/>
                  </a:lnTo>
                  <a:lnTo>
                    <a:pt x="10" y="18"/>
                  </a:lnTo>
                  <a:lnTo>
                    <a:pt x="12" y="18"/>
                  </a:lnTo>
                  <a:lnTo>
                    <a:pt x="12" y="11"/>
                  </a:lnTo>
                  <a:lnTo>
                    <a:pt x="10" y="11"/>
                  </a:lnTo>
                  <a:lnTo>
                    <a:pt x="10" y="18"/>
                  </a:lnTo>
                  <a:lnTo>
                    <a:pt x="13" y="18"/>
                  </a:lnTo>
                  <a:lnTo>
                    <a:pt x="13" y="11"/>
                  </a:lnTo>
                  <a:lnTo>
                    <a:pt x="12" y="11"/>
                  </a:lnTo>
                  <a:lnTo>
                    <a:pt x="12" y="14"/>
                  </a:lnTo>
                  <a:lnTo>
                    <a:pt x="16" y="14"/>
                  </a:lnTo>
                  <a:lnTo>
                    <a:pt x="16" y="10"/>
                  </a:lnTo>
                  <a:lnTo>
                    <a:pt x="10" y="10"/>
                  </a:lnTo>
                  <a:lnTo>
                    <a:pt x="10" y="16"/>
                  </a:lnTo>
                  <a:lnTo>
                    <a:pt x="12" y="16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10" y="16"/>
                  </a:lnTo>
                  <a:lnTo>
                    <a:pt x="12" y="16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10" y="16"/>
                  </a:lnTo>
                  <a:lnTo>
                    <a:pt x="12" y="16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10" y="16"/>
                  </a:lnTo>
                  <a:lnTo>
                    <a:pt x="12" y="16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10" y="16"/>
                  </a:lnTo>
                  <a:lnTo>
                    <a:pt x="12" y="16"/>
                  </a:lnTo>
                  <a:lnTo>
                    <a:pt x="12" y="10"/>
                  </a:lnTo>
                  <a:lnTo>
                    <a:pt x="9" y="10"/>
                  </a:lnTo>
                  <a:lnTo>
                    <a:pt x="9" y="16"/>
                  </a:lnTo>
                  <a:lnTo>
                    <a:pt x="13" y="16"/>
                  </a:lnTo>
                  <a:lnTo>
                    <a:pt x="13" y="10"/>
                  </a:lnTo>
                  <a:lnTo>
                    <a:pt x="10" y="10"/>
                  </a:lnTo>
                  <a:lnTo>
                    <a:pt x="10" y="16"/>
                  </a:lnTo>
                  <a:lnTo>
                    <a:pt x="12" y="16"/>
                  </a:lnTo>
                  <a:lnTo>
                    <a:pt x="12" y="10"/>
                  </a:lnTo>
                  <a:lnTo>
                    <a:pt x="8" y="10"/>
                  </a:lnTo>
                  <a:lnTo>
                    <a:pt x="8" y="16"/>
                  </a:lnTo>
                  <a:lnTo>
                    <a:pt x="13" y="16"/>
                  </a:lnTo>
                  <a:lnTo>
                    <a:pt x="16" y="15"/>
                  </a:lnTo>
                  <a:lnTo>
                    <a:pt x="14" y="9"/>
                  </a:lnTo>
                  <a:lnTo>
                    <a:pt x="10" y="9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9"/>
                  </a:lnTo>
                  <a:lnTo>
                    <a:pt x="10" y="9"/>
                  </a:lnTo>
                  <a:lnTo>
                    <a:pt x="10" y="15"/>
                  </a:lnTo>
                  <a:lnTo>
                    <a:pt x="14" y="15"/>
                  </a:lnTo>
                  <a:lnTo>
                    <a:pt x="14" y="9"/>
                  </a:lnTo>
                  <a:lnTo>
                    <a:pt x="10" y="9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9"/>
                  </a:lnTo>
                  <a:lnTo>
                    <a:pt x="10" y="9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9"/>
                  </a:lnTo>
                  <a:lnTo>
                    <a:pt x="10" y="9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9"/>
                  </a:lnTo>
                  <a:lnTo>
                    <a:pt x="10" y="9"/>
                  </a:lnTo>
                  <a:lnTo>
                    <a:pt x="10" y="15"/>
                  </a:lnTo>
                  <a:lnTo>
                    <a:pt x="16" y="15"/>
                  </a:lnTo>
                  <a:lnTo>
                    <a:pt x="16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4" y="14"/>
                  </a:lnTo>
                  <a:lnTo>
                    <a:pt x="14" y="7"/>
                  </a:lnTo>
                  <a:lnTo>
                    <a:pt x="12" y="7"/>
                  </a:lnTo>
                  <a:lnTo>
                    <a:pt x="12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2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2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2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2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6" y="14"/>
                  </a:lnTo>
                  <a:lnTo>
                    <a:pt x="16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12" y="6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12" y="6"/>
                  </a:lnTo>
                  <a:lnTo>
                    <a:pt x="12" y="9"/>
                  </a:lnTo>
                  <a:lnTo>
                    <a:pt x="16" y="9"/>
                  </a:lnTo>
                  <a:lnTo>
                    <a:pt x="16" y="5"/>
                  </a:lnTo>
                  <a:lnTo>
                    <a:pt x="10" y="5"/>
                  </a:lnTo>
                  <a:lnTo>
                    <a:pt x="10" y="11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0" y="5"/>
                  </a:lnTo>
                  <a:lnTo>
                    <a:pt x="10" y="11"/>
                  </a:lnTo>
                  <a:lnTo>
                    <a:pt x="14" y="11"/>
                  </a:lnTo>
                  <a:lnTo>
                    <a:pt x="14" y="5"/>
                  </a:lnTo>
                  <a:lnTo>
                    <a:pt x="10" y="5"/>
                  </a:lnTo>
                  <a:lnTo>
                    <a:pt x="10" y="11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0" y="5"/>
                  </a:lnTo>
                  <a:lnTo>
                    <a:pt x="10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10" y="5"/>
                  </a:lnTo>
                  <a:lnTo>
                    <a:pt x="10" y="11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0" y="5"/>
                  </a:lnTo>
                  <a:lnTo>
                    <a:pt x="10" y="11"/>
                  </a:lnTo>
                  <a:lnTo>
                    <a:pt x="16" y="11"/>
                  </a:lnTo>
                  <a:lnTo>
                    <a:pt x="16" y="3"/>
                  </a:lnTo>
                  <a:lnTo>
                    <a:pt x="10" y="3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10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10" y="3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10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10" y="3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10" y="10"/>
                  </a:lnTo>
                  <a:lnTo>
                    <a:pt x="16" y="10"/>
                  </a:lnTo>
                  <a:lnTo>
                    <a:pt x="16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6" y="9"/>
                  </a:lnTo>
                  <a:lnTo>
                    <a:pt x="16" y="1"/>
                  </a:lnTo>
                  <a:lnTo>
                    <a:pt x="10" y="1"/>
                  </a:lnTo>
                  <a:lnTo>
                    <a:pt x="10" y="7"/>
                  </a:lnTo>
                  <a:lnTo>
                    <a:pt x="13" y="7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7"/>
                  </a:lnTo>
                  <a:lnTo>
                    <a:pt x="14" y="7"/>
                  </a:lnTo>
                  <a:lnTo>
                    <a:pt x="14" y="1"/>
                  </a:lnTo>
                  <a:lnTo>
                    <a:pt x="10" y="1"/>
                  </a:lnTo>
                  <a:lnTo>
                    <a:pt x="10" y="7"/>
                  </a:lnTo>
                  <a:lnTo>
                    <a:pt x="12" y="7"/>
                  </a:lnTo>
                  <a:lnTo>
                    <a:pt x="12" y="1"/>
                  </a:lnTo>
                  <a:lnTo>
                    <a:pt x="10" y="1"/>
                  </a:lnTo>
                  <a:lnTo>
                    <a:pt x="10" y="7"/>
                  </a:lnTo>
                  <a:lnTo>
                    <a:pt x="13" y="7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3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12" y="2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3" y="6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3" y="6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3" y="6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3" y="6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3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3" name="Freeform 717"/>
            <p:cNvSpPr>
              <a:spLocks noChangeAspect="1"/>
            </p:cNvSpPr>
            <p:nvPr/>
          </p:nvSpPr>
          <p:spPr bwMode="auto">
            <a:xfrm rot="16200000">
              <a:off x="2826" y="4951"/>
              <a:ext cx="34" cy="57"/>
            </a:xfrm>
            <a:custGeom>
              <a:avLst/>
              <a:gdLst>
                <a:gd name="T0" fmla="*/ 9 w 22"/>
                <a:gd name="T1" fmla="*/ 7 h 39"/>
                <a:gd name="T2" fmla="*/ 8 w 22"/>
                <a:gd name="T3" fmla="*/ 8 h 39"/>
                <a:gd name="T4" fmla="*/ 8 w 22"/>
                <a:gd name="T5" fmla="*/ 3 h 39"/>
                <a:gd name="T6" fmla="*/ 9 w 22"/>
                <a:gd name="T7" fmla="*/ 7 h 39"/>
                <a:gd name="T8" fmla="*/ 11 w 22"/>
                <a:gd name="T9" fmla="*/ 12 h 39"/>
                <a:gd name="T10" fmla="*/ 8 w 22"/>
                <a:gd name="T11" fmla="*/ 13 h 39"/>
                <a:gd name="T12" fmla="*/ 11 w 22"/>
                <a:gd name="T13" fmla="*/ 8 h 39"/>
                <a:gd name="T14" fmla="*/ 13 w 22"/>
                <a:gd name="T15" fmla="*/ 9 h 39"/>
                <a:gd name="T16" fmla="*/ 11 w 22"/>
                <a:gd name="T17" fmla="*/ 16 h 39"/>
                <a:gd name="T18" fmla="*/ 9 w 22"/>
                <a:gd name="T19" fmla="*/ 17 h 39"/>
                <a:gd name="T20" fmla="*/ 9 w 22"/>
                <a:gd name="T21" fmla="*/ 12 h 39"/>
                <a:gd name="T22" fmla="*/ 13 w 22"/>
                <a:gd name="T23" fmla="*/ 13 h 39"/>
                <a:gd name="T24" fmla="*/ 11 w 22"/>
                <a:gd name="T25" fmla="*/ 20 h 39"/>
                <a:gd name="T26" fmla="*/ 9 w 22"/>
                <a:gd name="T27" fmla="*/ 15 h 39"/>
                <a:gd name="T28" fmla="*/ 13 w 22"/>
                <a:gd name="T29" fmla="*/ 16 h 39"/>
                <a:gd name="T30" fmla="*/ 12 w 22"/>
                <a:gd name="T31" fmla="*/ 22 h 39"/>
                <a:gd name="T32" fmla="*/ 13 w 22"/>
                <a:gd name="T33" fmla="*/ 17 h 39"/>
                <a:gd name="T34" fmla="*/ 13 w 22"/>
                <a:gd name="T35" fmla="*/ 25 h 39"/>
                <a:gd name="T36" fmla="*/ 11 w 22"/>
                <a:gd name="T37" fmla="*/ 26 h 39"/>
                <a:gd name="T38" fmla="*/ 11 w 22"/>
                <a:gd name="T39" fmla="*/ 21 h 39"/>
                <a:gd name="T40" fmla="*/ 12 w 22"/>
                <a:gd name="T41" fmla="*/ 22 h 39"/>
                <a:gd name="T42" fmla="*/ 13 w 22"/>
                <a:gd name="T43" fmla="*/ 29 h 39"/>
                <a:gd name="T44" fmla="*/ 13 w 22"/>
                <a:gd name="T45" fmla="*/ 30 h 39"/>
                <a:gd name="T46" fmla="*/ 11 w 22"/>
                <a:gd name="T47" fmla="*/ 25 h 39"/>
                <a:gd name="T48" fmla="*/ 13 w 22"/>
                <a:gd name="T49" fmla="*/ 26 h 39"/>
                <a:gd name="T50" fmla="*/ 15 w 22"/>
                <a:gd name="T51" fmla="*/ 34 h 39"/>
                <a:gd name="T52" fmla="*/ 11 w 22"/>
                <a:gd name="T53" fmla="*/ 35 h 39"/>
                <a:gd name="T54" fmla="*/ 15 w 22"/>
                <a:gd name="T55" fmla="*/ 30 h 39"/>
                <a:gd name="T56" fmla="*/ 16 w 22"/>
                <a:gd name="T57" fmla="*/ 37 h 39"/>
                <a:gd name="T58" fmla="*/ 12 w 22"/>
                <a:gd name="T59" fmla="*/ 38 h 39"/>
                <a:gd name="T60" fmla="*/ 13 w 22"/>
                <a:gd name="T61" fmla="*/ 33 h 39"/>
                <a:gd name="T62" fmla="*/ 15 w 22"/>
                <a:gd name="T63" fmla="*/ 33 h 39"/>
                <a:gd name="T64" fmla="*/ 19 w 22"/>
                <a:gd name="T65" fmla="*/ 35 h 39"/>
                <a:gd name="T66" fmla="*/ 12 w 22"/>
                <a:gd name="T67" fmla="*/ 38 h 39"/>
                <a:gd name="T68" fmla="*/ 12 w 22"/>
                <a:gd name="T69" fmla="*/ 30 h 39"/>
                <a:gd name="T70" fmla="*/ 15 w 22"/>
                <a:gd name="T71" fmla="*/ 35 h 39"/>
                <a:gd name="T72" fmla="*/ 11 w 22"/>
                <a:gd name="T73" fmla="*/ 34 h 39"/>
                <a:gd name="T74" fmla="*/ 12 w 22"/>
                <a:gd name="T75" fmla="*/ 27 h 39"/>
                <a:gd name="T76" fmla="*/ 15 w 22"/>
                <a:gd name="T77" fmla="*/ 26 h 39"/>
                <a:gd name="T78" fmla="*/ 16 w 22"/>
                <a:gd name="T79" fmla="*/ 31 h 39"/>
                <a:gd name="T80" fmla="*/ 11 w 22"/>
                <a:gd name="T81" fmla="*/ 30 h 39"/>
                <a:gd name="T82" fmla="*/ 11 w 22"/>
                <a:gd name="T83" fmla="*/ 22 h 39"/>
                <a:gd name="T84" fmla="*/ 13 w 22"/>
                <a:gd name="T85" fmla="*/ 21 h 39"/>
                <a:gd name="T86" fmla="*/ 15 w 22"/>
                <a:gd name="T87" fmla="*/ 24 h 39"/>
                <a:gd name="T88" fmla="*/ 9 w 22"/>
                <a:gd name="T89" fmla="*/ 26 h 39"/>
                <a:gd name="T90" fmla="*/ 11 w 22"/>
                <a:gd name="T91" fmla="*/ 18 h 39"/>
                <a:gd name="T92" fmla="*/ 13 w 22"/>
                <a:gd name="T93" fmla="*/ 17 h 39"/>
                <a:gd name="T94" fmla="*/ 15 w 22"/>
                <a:gd name="T95" fmla="*/ 22 h 39"/>
                <a:gd name="T96" fmla="*/ 11 w 22"/>
                <a:gd name="T97" fmla="*/ 21 h 39"/>
                <a:gd name="T98" fmla="*/ 11 w 22"/>
                <a:gd name="T99" fmla="*/ 15 h 39"/>
                <a:gd name="T100" fmla="*/ 11 w 22"/>
                <a:gd name="T101" fmla="*/ 13 h 39"/>
                <a:gd name="T102" fmla="*/ 13 w 22"/>
                <a:gd name="T103" fmla="*/ 20 h 39"/>
                <a:gd name="T104" fmla="*/ 9 w 22"/>
                <a:gd name="T105" fmla="*/ 18 h 39"/>
                <a:gd name="T106" fmla="*/ 9 w 22"/>
                <a:gd name="T107" fmla="*/ 11 h 39"/>
                <a:gd name="T108" fmla="*/ 11 w 22"/>
                <a:gd name="T109" fmla="*/ 16 h 39"/>
                <a:gd name="T110" fmla="*/ 11 w 22"/>
                <a:gd name="T111" fmla="*/ 16 h 39"/>
                <a:gd name="T112" fmla="*/ 8 w 22"/>
                <a:gd name="T113" fmla="*/ 8 h 39"/>
                <a:gd name="T114" fmla="*/ 8 w 22"/>
                <a:gd name="T115" fmla="*/ 12 h 39"/>
                <a:gd name="T116" fmla="*/ 8 w 22"/>
                <a:gd name="T117" fmla="*/ 4 h 39"/>
                <a:gd name="T118" fmla="*/ 11 w 22"/>
                <a:gd name="T119" fmla="*/ 3 h 39"/>
                <a:gd name="T120" fmla="*/ 9 w 22"/>
                <a:gd name="T121" fmla="*/ 8 h 39"/>
                <a:gd name="T122" fmla="*/ 7 w 22"/>
                <a:gd name="T123" fmla="*/ 8 h 39"/>
                <a:gd name="T124" fmla="*/ 8 w 22"/>
                <a:gd name="T1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" h="39">
                  <a:moveTo>
                    <a:pt x="8" y="0"/>
                  </a:moveTo>
                  <a:lnTo>
                    <a:pt x="8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7" y="0"/>
                  </a:lnTo>
                  <a:lnTo>
                    <a:pt x="7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9" y="0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7" y="0"/>
                  </a:lnTo>
                  <a:lnTo>
                    <a:pt x="7" y="7"/>
                  </a:lnTo>
                  <a:lnTo>
                    <a:pt x="8" y="7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7" y="0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9" y="4"/>
                  </a:lnTo>
                  <a:lnTo>
                    <a:pt x="9" y="2"/>
                  </a:lnTo>
                  <a:lnTo>
                    <a:pt x="7" y="2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2"/>
                  </a:lnTo>
                  <a:lnTo>
                    <a:pt x="7" y="2"/>
                  </a:lnTo>
                  <a:lnTo>
                    <a:pt x="7" y="8"/>
                  </a:lnTo>
                  <a:lnTo>
                    <a:pt x="11" y="8"/>
                  </a:lnTo>
                  <a:lnTo>
                    <a:pt x="11" y="2"/>
                  </a:lnTo>
                  <a:lnTo>
                    <a:pt x="7" y="2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8"/>
                  </a:lnTo>
                  <a:lnTo>
                    <a:pt x="9" y="8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8"/>
                  </a:lnTo>
                  <a:lnTo>
                    <a:pt x="9" y="8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8"/>
                  </a:lnTo>
                  <a:lnTo>
                    <a:pt x="9" y="8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8"/>
                  </a:lnTo>
                  <a:lnTo>
                    <a:pt x="9" y="8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8"/>
                  </a:lnTo>
                  <a:lnTo>
                    <a:pt x="11" y="8"/>
                  </a:lnTo>
                  <a:lnTo>
                    <a:pt x="11" y="2"/>
                  </a:lnTo>
                  <a:lnTo>
                    <a:pt x="7" y="2"/>
                  </a:lnTo>
                  <a:lnTo>
                    <a:pt x="7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8" y="3"/>
                  </a:lnTo>
                  <a:lnTo>
                    <a:pt x="8" y="9"/>
                  </a:lnTo>
                  <a:lnTo>
                    <a:pt x="13" y="9"/>
                  </a:lnTo>
                  <a:lnTo>
                    <a:pt x="13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8" y="3"/>
                  </a:lnTo>
                  <a:lnTo>
                    <a:pt x="8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8" y="3"/>
                  </a:lnTo>
                  <a:lnTo>
                    <a:pt x="0" y="11"/>
                  </a:lnTo>
                  <a:lnTo>
                    <a:pt x="9" y="11"/>
                  </a:lnTo>
                  <a:lnTo>
                    <a:pt x="9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11" y="11"/>
                  </a:lnTo>
                  <a:lnTo>
                    <a:pt x="11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11" y="11"/>
                  </a:lnTo>
                  <a:lnTo>
                    <a:pt x="11" y="4"/>
                  </a:lnTo>
                  <a:lnTo>
                    <a:pt x="9" y="4"/>
                  </a:lnTo>
                  <a:lnTo>
                    <a:pt x="9" y="11"/>
                  </a:lnTo>
                  <a:lnTo>
                    <a:pt x="12" y="11"/>
                  </a:lnTo>
                  <a:lnTo>
                    <a:pt x="12" y="4"/>
                  </a:lnTo>
                  <a:lnTo>
                    <a:pt x="9" y="4"/>
                  </a:lnTo>
                  <a:lnTo>
                    <a:pt x="9" y="11"/>
                  </a:lnTo>
                  <a:lnTo>
                    <a:pt x="11" y="11"/>
                  </a:lnTo>
                  <a:lnTo>
                    <a:pt x="11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9" y="7"/>
                  </a:lnTo>
                  <a:lnTo>
                    <a:pt x="7" y="7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5"/>
                  </a:lnTo>
                  <a:lnTo>
                    <a:pt x="8" y="5"/>
                  </a:lnTo>
                  <a:lnTo>
                    <a:pt x="8" y="12"/>
                  </a:lnTo>
                  <a:lnTo>
                    <a:pt x="9" y="12"/>
                  </a:lnTo>
                  <a:lnTo>
                    <a:pt x="9" y="5"/>
                  </a:lnTo>
                  <a:lnTo>
                    <a:pt x="7" y="5"/>
                  </a:lnTo>
                  <a:lnTo>
                    <a:pt x="7" y="12"/>
                  </a:lnTo>
                  <a:lnTo>
                    <a:pt x="11" y="12"/>
                  </a:lnTo>
                  <a:lnTo>
                    <a:pt x="11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1" y="12"/>
                  </a:lnTo>
                  <a:lnTo>
                    <a:pt x="11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1" y="12"/>
                  </a:lnTo>
                  <a:lnTo>
                    <a:pt x="11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1" y="12"/>
                  </a:lnTo>
                  <a:lnTo>
                    <a:pt x="11" y="5"/>
                  </a:lnTo>
                  <a:lnTo>
                    <a:pt x="8" y="5"/>
                  </a:lnTo>
                  <a:lnTo>
                    <a:pt x="8" y="12"/>
                  </a:lnTo>
                  <a:lnTo>
                    <a:pt x="11" y="12"/>
                  </a:lnTo>
                  <a:lnTo>
                    <a:pt x="11" y="5"/>
                  </a:lnTo>
                  <a:lnTo>
                    <a:pt x="8" y="5"/>
                  </a:lnTo>
                  <a:lnTo>
                    <a:pt x="8" y="12"/>
                  </a:lnTo>
                  <a:lnTo>
                    <a:pt x="9" y="12"/>
                  </a:lnTo>
                  <a:lnTo>
                    <a:pt x="9" y="8"/>
                  </a:lnTo>
                  <a:lnTo>
                    <a:pt x="8" y="11"/>
                  </a:lnTo>
                  <a:lnTo>
                    <a:pt x="9" y="12"/>
                  </a:lnTo>
                  <a:lnTo>
                    <a:pt x="11" y="9"/>
                  </a:lnTo>
                  <a:lnTo>
                    <a:pt x="11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2" y="13"/>
                  </a:lnTo>
                  <a:lnTo>
                    <a:pt x="12" y="7"/>
                  </a:lnTo>
                  <a:lnTo>
                    <a:pt x="7" y="7"/>
                  </a:lnTo>
                  <a:lnTo>
                    <a:pt x="7" y="13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9" y="9"/>
                  </a:lnTo>
                  <a:lnTo>
                    <a:pt x="8" y="12"/>
                  </a:lnTo>
                  <a:lnTo>
                    <a:pt x="9" y="13"/>
                  </a:lnTo>
                  <a:lnTo>
                    <a:pt x="11" y="11"/>
                  </a:lnTo>
                  <a:lnTo>
                    <a:pt x="11" y="8"/>
                  </a:lnTo>
                  <a:lnTo>
                    <a:pt x="8" y="8"/>
                  </a:lnTo>
                  <a:lnTo>
                    <a:pt x="8" y="15"/>
                  </a:lnTo>
                  <a:lnTo>
                    <a:pt x="11" y="15"/>
                  </a:lnTo>
                  <a:lnTo>
                    <a:pt x="11" y="8"/>
                  </a:lnTo>
                  <a:lnTo>
                    <a:pt x="9" y="8"/>
                  </a:lnTo>
                  <a:lnTo>
                    <a:pt x="9" y="15"/>
                  </a:lnTo>
                  <a:lnTo>
                    <a:pt x="11" y="15"/>
                  </a:lnTo>
                  <a:lnTo>
                    <a:pt x="11" y="8"/>
                  </a:lnTo>
                  <a:lnTo>
                    <a:pt x="9" y="8"/>
                  </a:lnTo>
                  <a:lnTo>
                    <a:pt x="9" y="15"/>
                  </a:lnTo>
                  <a:lnTo>
                    <a:pt x="13" y="15"/>
                  </a:lnTo>
                  <a:lnTo>
                    <a:pt x="13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13" y="15"/>
                  </a:lnTo>
                  <a:lnTo>
                    <a:pt x="13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13" y="15"/>
                  </a:lnTo>
                  <a:lnTo>
                    <a:pt x="13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12" y="15"/>
                  </a:lnTo>
                  <a:lnTo>
                    <a:pt x="12" y="8"/>
                  </a:lnTo>
                  <a:lnTo>
                    <a:pt x="9" y="8"/>
                  </a:lnTo>
                  <a:lnTo>
                    <a:pt x="9" y="15"/>
                  </a:lnTo>
                  <a:lnTo>
                    <a:pt x="13" y="15"/>
                  </a:lnTo>
                  <a:lnTo>
                    <a:pt x="13" y="11"/>
                  </a:lnTo>
                  <a:lnTo>
                    <a:pt x="12" y="8"/>
                  </a:lnTo>
                  <a:lnTo>
                    <a:pt x="11" y="9"/>
                  </a:lnTo>
                  <a:lnTo>
                    <a:pt x="12" y="12"/>
                  </a:lnTo>
                  <a:lnTo>
                    <a:pt x="12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2" y="16"/>
                  </a:lnTo>
                  <a:lnTo>
                    <a:pt x="12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1" y="16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5" y="16"/>
                  </a:lnTo>
                  <a:lnTo>
                    <a:pt x="15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1" y="16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1" y="16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2" y="16"/>
                  </a:lnTo>
                  <a:lnTo>
                    <a:pt x="12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1" y="16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1" y="16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1" y="16"/>
                  </a:lnTo>
                  <a:lnTo>
                    <a:pt x="11" y="12"/>
                  </a:lnTo>
                  <a:lnTo>
                    <a:pt x="9" y="15"/>
                  </a:lnTo>
                  <a:lnTo>
                    <a:pt x="11" y="16"/>
                  </a:lnTo>
                  <a:lnTo>
                    <a:pt x="12" y="13"/>
                  </a:lnTo>
                  <a:lnTo>
                    <a:pt x="12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2" y="17"/>
                  </a:lnTo>
                  <a:lnTo>
                    <a:pt x="12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2" y="17"/>
                  </a:lnTo>
                  <a:lnTo>
                    <a:pt x="12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7" y="11"/>
                  </a:lnTo>
                  <a:lnTo>
                    <a:pt x="7" y="17"/>
                  </a:lnTo>
                  <a:lnTo>
                    <a:pt x="11" y="17"/>
                  </a:lnTo>
                  <a:lnTo>
                    <a:pt x="11" y="13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9" y="15"/>
                  </a:lnTo>
                  <a:lnTo>
                    <a:pt x="9" y="12"/>
                  </a:lnTo>
                  <a:lnTo>
                    <a:pt x="8" y="12"/>
                  </a:lnTo>
                  <a:lnTo>
                    <a:pt x="8" y="18"/>
                  </a:lnTo>
                  <a:lnTo>
                    <a:pt x="11" y="18"/>
                  </a:lnTo>
                  <a:lnTo>
                    <a:pt x="11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1" y="18"/>
                  </a:lnTo>
                  <a:lnTo>
                    <a:pt x="11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1" y="18"/>
                  </a:lnTo>
                  <a:lnTo>
                    <a:pt x="11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1" y="18"/>
                  </a:lnTo>
                  <a:lnTo>
                    <a:pt x="11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2" y="18"/>
                  </a:lnTo>
                  <a:lnTo>
                    <a:pt x="12" y="15"/>
                  </a:lnTo>
                  <a:lnTo>
                    <a:pt x="11" y="12"/>
                  </a:lnTo>
                  <a:lnTo>
                    <a:pt x="3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2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2" y="20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1" y="20"/>
                  </a:lnTo>
                  <a:lnTo>
                    <a:pt x="11" y="13"/>
                  </a:lnTo>
                  <a:lnTo>
                    <a:pt x="8" y="13"/>
                  </a:lnTo>
                  <a:lnTo>
                    <a:pt x="8" y="20"/>
                  </a:lnTo>
                  <a:lnTo>
                    <a:pt x="11" y="20"/>
                  </a:lnTo>
                  <a:lnTo>
                    <a:pt x="11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1" y="20"/>
                  </a:lnTo>
                  <a:lnTo>
                    <a:pt x="11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1" y="20"/>
                  </a:lnTo>
                  <a:lnTo>
                    <a:pt x="11" y="16"/>
                  </a:lnTo>
                  <a:lnTo>
                    <a:pt x="9" y="18"/>
                  </a:lnTo>
                  <a:lnTo>
                    <a:pt x="11" y="20"/>
                  </a:lnTo>
                  <a:lnTo>
                    <a:pt x="11" y="21"/>
                  </a:lnTo>
                  <a:lnTo>
                    <a:pt x="15" y="21"/>
                  </a:lnTo>
                  <a:lnTo>
                    <a:pt x="15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12" y="21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13" y="21"/>
                  </a:lnTo>
                  <a:lnTo>
                    <a:pt x="13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12" y="21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13" y="21"/>
                  </a:lnTo>
                  <a:lnTo>
                    <a:pt x="13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12" y="21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12" y="21"/>
                  </a:lnTo>
                  <a:lnTo>
                    <a:pt x="12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13" y="21"/>
                  </a:lnTo>
                  <a:lnTo>
                    <a:pt x="13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11" y="21"/>
                  </a:lnTo>
                  <a:lnTo>
                    <a:pt x="11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13" y="21"/>
                  </a:lnTo>
                  <a:lnTo>
                    <a:pt x="13" y="15"/>
                  </a:lnTo>
                  <a:lnTo>
                    <a:pt x="8" y="15"/>
                  </a:lnTo>
                  <a:lnTo>
                    <a:pt x="8" y="18"/>
                  </a:lnTo>
                  <a:lnTo>
                    <a:pt x="11" y="18"/>
                  </a:lnTo>
                  <a:lnTo>
                    <a:pt x="11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3" y="22"/>
                  </a:lnTo>
                  <a:lnTo>
                    <a:pt x="13" y="16"/>
                  </a:lnTo>
                  <a:lnTo>
                    <a:pt x="11" y="16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11" y="16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11" y="16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11" y="16"/>
                  </a:lnTo>
                  <a:lnTo>
                    <a:pt x="11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11" y="16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2" y="16"/>
                  </a:lnTo>
                  <a:lnTo>
                    <a:pt x="8" y="21"/>
                  </a:lnTo>
                  <a:lnTo>
                    <a:pt x="9" y="22"/>
                  </a:lnTo>
                  <a:lnTo>
                    <a:pt x="9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11" y="17"/>
                  </a:lnTo>
                  <a:lnTo>
                    <a:pt x="11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11" y="17"/>
                  </a:lnTo>
                  <a:lnTo>
                    <a:pt x="11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9" y="17"/>
                  </a:lnTo>
                  <a:lnTo>
                    <a:pt x="9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11" y="17"/>
                  </a:lnTo>
                  <a:lnTo>
                    <a:pt x="11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11" y="17"/>
                  </a:lnTo>
                  <a:lnTo>
                    <a:pt x="11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2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11" y="17"/>
                  </a:lnTo>
                  <a:lnTo>
                    <a:pt x="11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9" y="17"/>
                  </a:lnTo>
                  <a:lnTo>
                    <a:pt x="2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11" y="18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11" y="18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11" y="18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11" y="18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11" y="18"/>
                  </a:lnTo>
                  <a:lnTo>
                    <a:pt x="11" y="25"/>
                  </a:lnTo>
                  <a:lnTo>
                    <a:pt x="15" y="25"/>
                  </a:lnTo>
                  <a:lnTo>
                    <a:pt x="15" y="21"/>
                  </a:lnTo>
                  <a:lnTo>
                    <a:pt x="13" y="18"/>
                  </a:lnTo>
                  <a:lnTo>
                    <a:pt x="12" y="20"/>
                  </a:lnTo>
                  <a:lnTo>
                    <a:pt x="13" y="22"/>
                  </a:lnTo>
                  <a:lnTo>
                    <a:pt x="13" y="20"/>
                  </a:lnTo>
                  <a:lnTo>
                    <a:pt x="9" y="20"/>
                  </a:lnTo>
                  <a:lnTo>
                    <a:pt x="9" y="26"/>
                  </a:lnTo>
                  <a:lnTo>
                    <a:pt x="12" y="26"/>
                  </a:lnTo>
                  <a:lnTo>
                    <a:pt x="12" y="20"/>
                  </a:lnTo>
                  <a:lnTo>
                    <a:pt x="11" y="20"/>
                  </a:lnTo>
                  <a:lnTo>
                    <a:pt x="11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11" y="20"/>
                  </a:lnTo>
                  <a:lnTo>
                    <a:pt x="11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11" y="20"/>
                  </a:lnTo>
                  <a:lnTo>
                    <a:pt x="11" y="26"/>
                  </a:lnTo>
                  <a:lnTo>
                    <a:pt x="12" y="26"/>
                  </a:lnTo>
                  <a:lnTo>
                    <a:pt x="12" y="20"/>
                  </a:lnTo>
                  <a:lnTo>
                    <a:pt x="11" y="20"/>
                  </a:lnTo>
                  <a:lnTo>
                    <a:pt x="11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12" y="20"/>
                  </a:lnTo>
                  <a:lnTo>
                    <a:pt x="12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8" y="20"/>
                  </a:lnTo>
                  <a:lnTo>
                    <a:pt x="8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1" y="27"/>
                  </a:lnTo>
                  <a:lnTo>
                    <a:pt x="11" y="24"/>
                  </a:lnTo>
                  <a:lnTo>
                    <a:pt x="9" y="21"/>
                  </a:lnTo>
                  <a:lnTo>
                    <a:pt x="2" y="29"/>
                  </a:lnTo>
                  <a:lnTo>
                    <a:pt x="11" y="29"/>
                  </a:lnTo>
                  <a:lnTo>
                    <a:pt x="11" y="22"/>
                  </a:lnTo>
                  <a:lnTo>
                    <a:pt x="9" y="22"/>
                  </a:lnTo>
                  <a:lnTo>
                    <a:pt x="9" y="29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2" y="22"/>
                  </a:lnTo>
                  <a:lnTo>
                    <a:pt x="12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2" y="22"/>
                  </a:lnTo>
                  <a:lnTo>
                    <a:pt x="12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9" y="22"/>
                  </a:lnTo>
                  <a:lnTo>
                    <a:pt x="9" y="30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11" y="24"/>
                  </a:lnTo>
                  <a:lnTo>
                    <a:pt x="11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11" y="24"/>
                  </a:lnTo>
                  <a:lnTo>
                    <a:pt x="11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13" y="24"/>
                  </a:lnTo>
                  <a:lnTo>
                    <a:pt x="13" y="30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13" y="24"/>
                  </a:lnTo>
                  <a:lnTo>
                    <a:pt x="13" y="30"/>
                  </a:lnTo>
                  <a:lnTo>
                    <a:pt x="15" y="30"/>
                  </a:lnTo>
                  <a:lnTo>
                    <a:pt x="15" y="26"/>
                  </a:lnTo>
                  <a:lnTo>
                    <a:pt x="12" y="26"/>
                  </a:lnTo>
                  <a:lnTo>
                    <a:pt x="12" y="27"/>
                  </a:lnTo>
                  <a:lnTo>
                    <a:pt x="15" y="27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13" y="31"/>
                  </a:lnTo>
                  <a:lnTo>
                    <a:pt x="16" y="31"/>
                  </a:lnTo>
                  <a:lnTo>
                    <a:pt x="16" y="25"/>
                  </a:lnTo>
                  <a:lnTo>
                    <a:pt x="13" y="25"/>
                  </a:lnTo>
                  <a:lnTo>
                    <a:pt x="13" y="31"/>
                  </a:lnTo>
                  <a:lnTo>
                    <a:pt x="15" y="31"/>
                  </a:lnTo>
                  <a:lnTo>
                    <a:pt x="15" y="25"/>
                  </a:lnTo>
                  <a:lnTo>
                    <a:pt x="12" y="25"/>
                  </a:lnTo>
                  <a:lnTo>
                    <a:pt x="12" y="31"/>
                  </a:lnTo>
                  <a:lnTo>
                    <a:pt x="17" y="31"/>
                  </a:lnTo>
                  <a:lnTo>
                    <a:pt x="17" y="25"/>
                  </a:lnTo>
                  <a:lnTo>
                    <a:pt x="13" y="25"/>
                  </a:lnTo>
                  <a:lnTo>
                    <a:pt x="13" y="31"/>
                  </a:lnTo>
                  <a:lnTo>
                    <a:pt x="15" y="31"/>
                  </a:lnTo>
                  <a:lnTo>
                    <a:pt x="15" y="25"/>
                  </a:lnTo>
                  <a:lnTo>
                    <a:pt x="11" y="25"/>
                  </a:lnTo>
                  <a:lnTo>
                    <a:pt x="11" y="31"/>
                  </a:lnTo>
                  <a:lnTo>
                    <a:pt x="15" y="31"/>
                  </a:lnTo>
                  <a:lnTo>
                    <a:pt x="15" y="25"/>
                  </a:lnTo>
                  <a:lnTo>
                    <a:pt x="11" y="25"/>
                  </a:lnTo>
                  <a:lnTo>
                    <a:pt x="11" y="31"/>
                  </a:lnTo>
                  <a:lnTo>
                    <a:pt x="15" y="31"/>
                  </a:lnTo>
                  <a:lnTo>
                    <a:pt x="15" y="27"/>
                  </a:lnTo>
                  <a:lnTo>
                    <a:pt x="13" y="25"/>
                  </a:lnTo>
                  <a:lnTo>
                    <a:pt x="12" y="26"/>
                  </a:lnTo>
                  <a:lnTo>
                    <a:pt x="13" y="29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33"/>
                  </a:lnTo>
                  <a:lnTo>
                    <a:pt x="13" y="33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33"/>
                  </a:lnTo>
                  <a:lnTo>
                    <a:pt x="15" y="33"/>
                  </a:lnTo>
                  <a:lnTo>
                    <a:pt x="15" y="26"/>
                  </a:lnTo>
                  <a:lnTo>
                    <a:pt x="11" y="26"/>
                  </a:lnTo>
                  <a:lnTo>
                    <a:pt x="11" y="33"/>
                  </a:lnTo>
                  <a:lnTo>
                    <a:pt x="13" y="33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33"/>
                  </a:lnTo>
                  <a:lnTo>
                    <a:pt x="13" y="33"/>
                  </a:lnTo>
                  <a:lnTo>
                    <a:pt x="13" y="26"/>
                  </a:lnTo>
                  <a:lnTo>
                    <a:pt x="11" y="26"/>
                  </a:lnTo>
                  <a:lnTo>
                    <a:pt x="11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5" y="33"/>
                  </a:lnTo>
                  <a:lnTo>
                    <a:pt x="15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3" y="33"/>
                  </a:lnTo>
                  <a:lnTo>
                    <a:pt x="13" y="26"/>
                  </a:lnTo>
                  <a:lnTo>
                    <a:pt x="9" y="26"/>
                  </a:lnTo>
                  <a:lnTo>
                    <a:pt x="9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3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1" y="27"/>
                  </a:lnTo>
                  <a:lnTo>
                    <a:pt x="11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2" y="27"/>
                  </a:lnTo>
                  <a:lnTo>
                    <a:pt x="12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3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3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1" y="27"/>
                  </a:lnTo>
                  <a:lnTo>
                    <a:pt x="11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1" y="27"/>
                  </a:lnTo>
                  <a:lnTo>
                    <a:pt x="11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1" y="27"/>
                  </a:lnTo>
                  <a:lnTo>
                    <a:pt x="11" y="35"/>
                  </a:lnTo>
                  <a:lnTo>
                    <a:pt x="15" y="35"/>
                  </a:lnTo>
                  <a:lnTo>
                    <a:pt x="15" y="29"/>
                  </a:lnTo>
                  <a:lnTo>
                    <a:pt x="13" y="29"/>
                  </a:lnTo>
                  <a:lnTo>
                    <a:pt x="13" y="35"/>
                  </a:lnTo>
                  <a:lnTo>
                    <a:pt x="15" y="35"/>
                  </a:lnTo>
                  <a:lnTo>
                    <a:pt x="15" y="29"/>
                  </a:lnTo>
                  <a:lnTo>
                    <a:pt x="11" y="29"/>
                  </a:lnTo>
                  <a:lnTo>
                    <a:pt x="11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5" y="35"/>
                  </a:lnTo>
                  <a:lnTo>
                    <a:pt x="15" y="29"/>
                  </a:lnTo>
                  <a:lnTo>
                    <a:pt x="11" y="29"/>
                  </a:lnTo>
                  <a:lnTo>
                    <a:pt x="11" y="35"/>
                  </a:lnTo>
                  <a:lnTo>
                    <a:pt x="15" y="35"/>
                  </a:lnTo>
                  <a:lnTo>
                    <a:pt x="15" y="29"/>
                  </a:lnTo>
                  <a:lnTo>
                    <a:pt x="13" y="29"/>
                  </a:lnTo>
                  <a:lnTo>
                    <a:pt x="13" y="35"/>
                  </a:lnTo>
                  <a:lnTo>
                    <a:pt x="16" y="35"/>
                  </a:lnTo>
                  <a:lnTo>
                    <a:pt x="16" y="29"/>
                  </a:lnTo>
                  <a:lnTo>
                    <a:pt x="13" y="29"/>
                  </a:lnTo>
                  <a:lnTo>
                    <a:pt x="13" y="35"/>
                  </a:lnTo>
                  <a:lnTo>
                    <a:pt x="16" y="35"/>
                  </a:lnTo>
                  <a:lnTo>
                    <a:pt x="16" y="29"/>
                  </a:lnTo>
                  <a:lnTo>
                    <a:pt x="13" y="29"/>
                  </a:lnTo>
                  <a:lnTo>
                    <a:pt x="13" y="35"/>
                  </a:lnTo>
                  <a:lnTo>
                    <a:pt x="15" y="35"/>
                  </a:lnTo>
                  <a:lnTo>
                    <a:pt x="15" y="29"/>
                  </a:lnTo>
                  <a:lnTo>
                    <a:pt x="6" y="29"/>
                  </a:lnTo>
                  <a:lnTo>
                    <a:pt x="12" y="34"/>
                  </a:lnTo>
                  <a:lnTo>
                    <a:pt x="13" y="35"/>
                  </a:lnTo>
                  <a:lnTo>
                    <a:pt x="15" y="33"/>
                  </a:lnTo>
                  <a:lnTo>
                    <a:pt x="15" y="30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5" y="37"/>
                  </a:lnTo>
                  <a:lnTo>
                    <a:pt x="15" y="30"/>
                  </a:lnTo>
                  <a:lnTo>
                    <a:pt x="12" y="30"/>
                  </a:lnTo>
                  <a:lnTo>
                    <a:pt x="12" y="37"/>
                  </a:lnTo>
                  <a:lnTo>
                    <a:pt x="13" y="37"/>
                  </a:lnTo>
                  <a:lnTo>
                    <a:pt x="13" y="30"/>
                  </a:lnTo>
                  <a:lnTo>
                    <a:pt x="12" y="30"/>
                  </a:lnTo>
                  <a:lnTo>
                    <a:pt x="12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5" y="37"/>
                  </a:lnTo>
                  <a:lnTo>
                    <a:pt x="15" y="30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5" y="37"/>
                  </a:lnTo>
                  <a:lnTo>
                    <a:pt x="15" y="30"/>
                  </a:lnTo>
                  <a:lnTo>
                    <a:pt x="11" y="30"/>
                  </a:lnTo>
                  <a:lnTo>
                    <a:pt x="11" y="37"/>
                  </a:lnTo>
                  <a:lnTo>
                    <a:pt x="15" y="37"/>
                  </a:lnTo>
                  <a:lnTo>
                    <a:pt x="15" y="30"/>
                  </a:lnTo>
                  <a:lnTo>
                    <a:pt x="11" y="30"/>
                  </a:lnTo>
                  <a:lnTo>
                    <a:pt x="11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11" y="30"/>
                  </a:lnTo>
                  <a:lnTo>
                    <a:pt x="3" y="38"/>
                  </a:lnTo>
                  <a:lnTo>
                    <a:pt x="16" y="38"/>
                  </a:lnTo>
                  <a:lnTo>
                    <a:pt x="16" y="31"/>
                  </a:lnTo>
                  <a:lnTo>
                    <a:pt x="12" y="31"/>
                  </a:lnTo>
                  <a:lnTo>
                    <a:pt x="12" y="38"/>
                  </a:lnTo>
                  <a:lnTo>
                    <a:pt x="15" y="38"/>
                  </a:lnTo>
                  <a:lnTo>
                    <a:pt x="15" y="31"/>
                  </a:lnTo>
                  <a:lnTo>
                    <a:pt x="11" y="31"/>
                  </a:lnTo>
                  <a:lnTo>
                    <a:pt x="11" y="38"/>
                  </a:lnTo>
                  <a:lnTo>
                    <a:pt x="16" y="38"/>
                  </a:lnTo>
                  <a:lnTo>
                    <a:pt x="16" y="31"/>
                  </a:lnTo>
                  <a:lnTo>
                    <a:pt x="13" y="31"/>
                  </a:lnTo>
                  <a:lnTo>
                    <a:pt x="13" y="38"/>
                  </a:lnTo>
                  <a:lnTo>
                    <a:pt x="15" y="38"/>
                  </a:lnTo>
                  <a:lnTo>
                    <a:pt x="15" y="31"/>
                  </a:lnTo>
                  <a:lnTo>
                    <a:pt x="12" y="31"/>
                  </a:lnTo>
                  <a:lnTo>
                    <a:pt x="12" y="38"/>
                  </a:lnTo>
                  <a:lnTo>
                    <a:pt x="16" y="38"/>
                  </a:lnTo>
                  <a:lnTo>
                    <a:pt x="16" y="31"/>
                  </a:lnTo>
                  <a:lnTo>
                    <a:pt x="12" y="31"/>
                  </a:lnTo>
                  <a:lnTo>
                    <a:pt x="12" y="38"/>
                  </a:lnTo>
                  <a:lnTo>
                    <a:pt x="15" y="38"/>
                  </a:lnTo>
                  <a:lnTo>
                    <a:pt x="15" y="31"/>
                  </a:lnTo>
                  <a:lnTo>
                    <a:pt x="12" y="31"/>
                  </a:lnTo>
                  <a:lnTo>
                    <a:pt x="12" y="38"/>
                  </a:lnTo>
                  <a:lnTo>
                    <a:pt x="15" y="38"/>
                  </a:lnTo>
                  <a:lnTo>
                    <a:pt x="15" y="31"/>
                  </a:lnTo>
                  <a:lnTo>
                    <a:pt x="13" y="31"/>
                  </a:lnTo>
                  <a:lnTo>
                    <a:pt x="13" y="38"/>
                  </a:lnTo>
                  <a:lnTo>
                    <a:pt x="15" y="38"/>
                  </a:lnTo>
                  <a:lnTo>
                    <a:pt x="15" y="34"/>
                  </a:lnTo>
                  <a:lnTo>
                    <a:pt x="12" y="34"/>
                  </a:lnTo>
                  <a:lnTo>
                    <a:pt x="12" y="39"/>
                  </a:lnTo>
                  <a:lnTo>
                    <a:pt x="16" y="39"/>
                  </a:lnTo>
                  <a:lnTo>
                    <a:pt x="16" y="33"/>
                  </a:lnTo>
                  <a:lnTo>
                    <a:pt x="15" y="33"/>
                  </a:lnTo>
                  <a:lnTo>
                    <a:pt x="15" y="39"/>
                  </a:lnTo>
                  <a:lnTo>
                    <a:pt x="16" y="39"/>
                  </a:lnTo>
                  <a:lnTo>
                    <a:pt x="16" y="33"/>
                  </a:lnTo>
                  <a:lnTo>
                    <a:pt x="13" y="33"/>
                  </a:lnTo>
                  <a:lnTo>
                    <a:pt x="13" y="39"/>
                  </a:lnTo>
                  <a:lnTo>
                    <a:pt x="16" y="39"/>
                  </a:lnTo>
                  <a:lnTo>
                    <a:pt x="16" y="33"/>
                  </a:lnTo>
                  <a:lnTo>
                    <a:pt x="13" y="33"/>
                  </a:lnTo>
                  <a:lnTo>
                    <a:pt x="13" y="39"/>
                  </a:lnTo>
                  <a:lnTo>
                    <a:pt x="19" y="39"/>
                  </a:lnTo>
                  <a:lnTo>
                    <a:pt x="19" y="33"/>
                  </a:lnTo>
                  <a:lnTo>
                    <a:pt x="15" y="33"/>
                  </a:lnTo>
                  <a:lnTo>
                    <a:pt x="15" y="39"/>
                  </a:lnTo>
                  <a:lnTo>
                    <a:pt x="16" y="39"/>
                  </a:lnTo>
                  <a:lnTo>
                    <a:pt x="16" y="33"/>
                  </a:lnTo>
                  <a:lnTo>
                    <a:pt x="13" y="33"/>
                  </a:lnTo>
                  <a:lnTo>
                    <a:pt x="13" y="39"/>
                  </a:lnTo>
                  <a:lnTo>
                    <a:pt x="15" y="39"/>
                  </a:lnTo>
                  <a:lnTo>
                    <a:pt x="15" y="33"/>
                  </a:lnTo>
                  <a:lnTo>
                    <a:pt x="13" y="33"/>
                  </a:lnTo>
                  <a:lnTo>
                    <a:pt x="13" y="39"/>
                  </a:lnTo>
                  <a:lnTo>
                    <a:pt x="15" y="39"/>
                  </a:lnTo>
                  <a:lnTo>
                    <a:pt x="15" y="33"/>
                  </a:lnTo>
                  <a:lnTo>
                    <a:pt x="13" y="33"/>
                  </a:lnTo>
                  <a:lnTo>
                    <a:pt x="13" y="39"/>
                  </a:lnTo>
                  <a:lnTo>
                    <a:pt x="15" y="39"/>
                  </a:lnTo>
                  <a:lnTo>
                    <a:pt x="15" y="33"/>
                  </a:lnTo>
                  <a:lnTo>
                    <a:pt x="13" y="33"/>
                  </a:lnTo>
                  <a:lnTo>
                    <a:pt x="13" y="39"/>
                  </a:lnTo>
                  <a:lnTo>
                    <a:pt x="16" y="39"/>
                  </a:lnTo>
                  <a:lnTo>
                    <a:pt x="16" y="33"/>
                  </a:lnTo>
                  <a:lnTo>
                    <a:pt x="15" y="33"/>
                  </a:lnTo>
                  <a:lnTo>
                    <a:pt x="15" y="39"/>
                  </a:lnTo>
                  <a:lnTo>
                    <a:pt x="16" y="39"/>
                  </a:lnTo>
                  <a:lnTo>
                    <a:pt x="16" y="33"/>
                  </a:lnTo>
                  <a:lnTo>
                    <a:pt x="13" y="33"/>
                  </a:lnTo>
                  <a:lnTo>
                    <a:pt x="13" y="39"/>
                  </a:lnTo>
                  <a:lnTo>
                    <a:pt x="15" y="39"/>
                  </a:lnTo>
                  <a:lnTo>
                    <a:pt x="15" y="33"/>
                  </a:lnTo>
                  <a:lnTo>
                    <a:pt x="13" y="33"/>
                  </a:lnTo>
                  <a:lnTo>
                    <a:pt x="13" y="39"/>
                  </a:lnTo>
                  <a:lnTo>
                    <a:pt x="15" y="39"/>
                  </a:lnTo>
                  <a:lnTo>
                    <a:pt x="15" y="33"/>
                  </a:lnTo>
                  <a:lnTo>
                    <a:pt x="13" y="33"/>
                  </a:lnTo>
                  <a:lnTo>
                    <a:pt x="13" y="39"/>
                  </a:lnTo>
                  <a:lnTo>
                    <a:pt x="15" y="39"/>
                  </a:lnTo>
                  <a:lnTo>
                    <a:pt x="15" y="33"/>
                  </a:lnTo>
                  <a:lnTo>
                    <a:pt x="13" y="33"/>
                  </a:lnTo>
                  <a:lnTo>
                    <a:pt x="13" y="39"/>
                  </a:lnTo>
                  <a:lnTo>
                    <a:pt x="16" y="39"/>
                  </a:lnTo>
                  <a:lnTo>
                    <a:pt x="16" y="33"/>
                  </a:lnTo>
                  <a:lnTo>
                    <a:pt x="15" y="33"/>
                  </a:lnTo>
                  <a:lnTo>
                    <a:pt x="15" y="39"/>
                  </a:lnTo>
                  <a:lnTo>
                    <a:pt x="19" y="39"/>
                  </a:lnTo>
                  <a:lnTo>
                    <a:pt x="19" y="33"/>
                  </a:lnTo>
                  <a:lnTo>
                    <a:pt x="13" y="33"/>
                  </a:lnTo>
                  <a:lnTo>
                    <a:pt x="13" y="39"/>
                  </a:lnTo>
                  <a:lnTo>
                    <a:pt x="16" y="39"/>
                  </a:lnTo>
                  <a:lnTo>
                    <a:pt x="16" y="33"/>
                  </a:lnTo>
                  <a:lnTo>
                    <a:pt x="13" y="33"/>
                  </a:lnTo>
                  <a:lnTo>
                    <a:pt x="13" y="39"/>
                  </a:lnTo>
                  <a:lnTo>
                    <a:pt x="16" y="39"/>
                  </a:lnTo>
                  <a:lnTo>
                    <a:pt x="16" y="33"/>
                  </a:lnTo>
                  <a:lnTo>
                    <a:pt x="15" y="33"/>
                  </a:lnTo>
                  <a:lnTo>
                    <a:pt x="15" y="39"/>
                  </a:lnTo>
                  <a:lnTo>
                    <a:pt x="16" y="39"/>
                  </a:lnTo>
                  <a:lnTo>
                    <a:pt x="16" y="33"/>
                  </a:lnTo>
                  <a:lnTo>
                    <a:pt x="15" y="33"/>
                  </a:lnTo>
                  <a:lnTo>
                    <a:pt x="15" y="35"/>
                  </a:lnTo>
                  <a:lnTo>
                    <a:pt x="19" y="35"/>
                  </a:lnTo>
                  <a:lnTo>
                    <a:pt x="19" y="31"/>
                  </a:lnTo>
                  <a:lnTo>
                    <a:pt x="13" y="31"/>
                  </a:lnTo>
                  <a:lnTo>
                    <a:pt x="13" y="38"/>
                  </a:lnTo>
                  <a:lnTo>
                    <a:pt x="15" y="38"/>
                  </a:lnTo>
                  <a:lnTo>
                    <a:pt x="15" y="31"/>
                  </a:lnTo>
                  <a:lnTo>
                    <a:pt x="12" y="31"/>
                  </a:lnTo>
                  <a:lnTo>
                    <a:pt x="12" y="38"/>
                  </a:lnTo>
                  <a:lnTo>
                    <a:pt x="15" y="38"/>
                  </a:lnTo>
                  <a:lnTo>
                    <a:pt x="15" y="31"/>
                  </a:lnTo>
                  <a:lnTo>
                    <a:pt x="12" y="31"/>
                  </a:lnTo>
                  <a:lnTo>
                    <a:pt x="12" y="38"/>
                  </a:lnTo>
                  <a:lnTo>
                    <a:pt x="16" y="38"/>
                  </a:lnTo>
                  <a:lnTo>
                    <a:pt x="16" y="31"/>
                  </a:lnTo>
                  <a:lnTo>
                    <a:pt x="12" y="31"/>
                  </a:lnTo>
                  <a:lnTo>
                    <a:pt x="12" y="38"/>
                  </a:lnTo>
                  <a:lnTo>
                    <a:pt x="15" y="38"/>
                  </a:lnTo>
                  <a:lnTo>
                    <a:pt x="15" y="31"/>
                  </a:lnTo>
                  <a:lnTo>
                    <a:pt x="13" y="31"/>
                  </a:lnTo>
                  <a:lnTo>
                    <a:pt x="13" y="38"/>
                  </a:lnTo>
                  <a:lnTo>
                    <a:pt x="16" y="38"/>
                  </a:lnTo>
                  <a:lnTo>
                    <a:pt x="16" y="31"/>
                  </a:lnTo>
                  <a:lnTo>
                    <a:pt x="11" y="31"/>
                  </a:lnTo>
                  <a:lnTo>
                    <a:pt x="11" y="38"/>
                  </a:lnTo>
                  <a:lnTo>
                    <a:pt x="15" y="38"/>
                  </a:lnTo>
                  <a:lnTo>
                    <a:pt x="15" y="31"/>
                  </a:lnTo>
                  <a:lnTo>
                    <a:pt x="12" y="31"/>
                  </a:lnTo>
                  <a:lnTo>
                    <a:pt x="12" y="38"/>
                  </a:lnTo>
                  <a:lnTo>
                    <a:pt x="16" y="38"/>
                  </a:lnTo>
                  <a:lnTo>
                    <a:pt x="16" y="31"/>
                  </a:lnTo>
                  <a:lnTo>
                    <a:pt x="11" y="31"/>
                  </a:lnTo>
                  <a:lnTo>
                    <a:pt x="11" y="34"/>
                  </a:lnTo>
                  <a:lnTo>
                    <a:pt x="13" y="37"/>
                  </a:lnTo>
                  <a:lnTo>
                    <a:pt x="15" y="35"/>
                  </a:lnTo>
                  <a:lnTo>
                    <a:pt x="12" y="33"/>
                  </a:lnTo>
                  <a:lnTo>
                    <a:pt x="12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11" y="30"/>
                  </a:lnTo>
                  <a:lnTo>
                    <a:pt x="11" y="37"/>
                  </a:lnTo>
                  <a:lnTo>
                    <a:pt x="15" y="37"/>
                  </a:lnTo>
                  <a:lnTo>
                    <a:pt x="15" y="30"/>
                  </a:lnTo>
                  <a:lnTo>
                    <a:pt x="11" y="30"/>
                  </a:lnTo>
                  <a:lnTo>
                    <a:pt x="11" y="37"/>
                  </a:lnTo>
                  <a:lnTo>
                    <a:pt x="15" y="37"/>
                  </a:lnTo>
                  <a:lnTo>
                    <a:pt x="15" y="30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5" y="37"/>
                  </a:lnTo>
                  <a:lnTo>
                    <a:pt x="15" y="30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12" y="30"/>
                  </a:lnTo>
                  <a:lnTo>
                    <a:pt x="12" y="37"/>
                  </a:lnTo>
                  <a:lnTo>
                    <a:pt x="13" y="37"/>
                  </a:lnTo>
                  <a:lnTo>
                    <a:pt x="13" y="30"/>
                  </a:lnTo>
                  <a:lnTo>
                    <a:pt x="12" y="30"/>
                  </a:lnTo>
                  <a:lnTo>
                    <a:pt x="12" y="37"/>
                  </a:lnTo>
                  <a:lnTo>
                    <a:pt x="15" y="37"/>
                  </a:lnTo>
                  <a:lnTo>
                    <a:pt x="15" y="30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22" y="37"/>
                  </a:lnTo>
                  <a:lnTo>
                    <a:pt x="17" y="30"/>
                  </a:lnTo>
                  <a:lnTo>
                    <a:pt x="16" y="29"/>
                  </a:lnTo>
                  <a:lnTo>
                    <a:pt x="13" y="31"/>
                  </a:lnTo>
                  <a:lnTo>
                    <a:pt x="13" y="35"/>
                  </a:lnTo>
                  <a:lnTo>
                    <a:pt x="15" y="35"/>
                  </a:lnTo>
                  <a:lnTo>
                    <a:pt x="15" y="29"/>
                  </a:lnTo>
                  <a:lnTo>
                    <a:pt x="13" y="29"/>
                  </a:lnTo>
                  <a:lnTo>
                    <a:pt x="13" y="35"/>
                  </a:lnTo>
                  <a:lnTo>
                    <a:pt x="16" y="35"/>
                  </a:lnTo>
                  <a:lnTo>
                    <a:pt x="16" y="29"/>
                  </a:lnTo>
                  <a:lnTo>
                    <a:pt x="13" y="29"/>
                  </a:lnTo>
                  <a:lnTo>
                    <a:pt x="13" y="35"/>
                  </a:lnTo>
                  <a:lnTo>
                    <a:pt x="16" y="35"/>
                  </a:lnTo>
                  <a:lnTo>
                    <a:pt x="16" y="29"/>
                  </a:lnTo>
                  <a:lnTo>
                    <a:pt x="13" y="29"/>
                  </a:lnTo>
                  <a:lnTo>
                    <a:pt x="13" y="35"/>
                  </a:lnTo>
                  <a:lnTo>
                    <a:pt x="15" y="35"/>
                  </a:lnTo>
                  <a:lnTo>
                    <a:pt x="15" y="29"/>
                  </a:lnTo>
                  <a:lnTo>
                    <a:pt x="11" y="29"/>
                  </a:lnTo>
                  <a:lnTo>
                    <a:pt x="11" y="35"/>
                  </a:lnTo>
                  <a:lnTo>
                    <a:pt x="15" y="35"/>
                  </a:lnTo>
                  <a:lnTo>
                    <a:pt x="15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11" y="29"/>
                  </a:lnTo>
                  <a:lnTo>
                    <a:pt x="11" y="35"/>
                  </a:lnTo>
                  <a:lnTo>
                    <a:pt x="15" y="35"/>
                  </a:lnTo>
                  <a:lnTo>
                    <a:pt x="15" y="29"/>
                  </a:lnTo>
                  <a:lnTo>
                    <a:pt x="13" y="29"/>
                  </a:lnTo>
                  <a:lnTo>
                    <a:pt x="13" y="35"/>
                  </a:lnTo>
                  <a:lnTo>
                    <a:pt x="15" y="35"/>
                  </a:lnTo>
                  <a:lnTo>
                    <a:pt x="15" y="29"/>
                  </a:lnTo>
                  <a:lnTo>
                    <a:pt x="13" y="29"/>
                  </a:lnTo>
                  <a:lnTo>
                    <a:pt x="13" y="31"/>
                  </a:lnTo>
                  <a:lnTo>
                    <a:pt x="17" y="31"/>
                  </a:lnTo>
                  <a:lnTo>
                    <a:pt x="17" y="30"/>
                  </a:lnTo>
                  <a:lnTo>
                    <a:pt x="13" y="30"/>
                  </a:lnTo>
                  <a:lnTo>
                    <a:pt x="13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1" y="27"/>
                  </a:lnTo>
                  <a:lnTo>
                    <a:pt x="11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1" y="27"/>
                  </a:lnTo>
                  <a:lnTo>
                    <a:pt x="11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3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3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2" y="27"/>
                  </a:lnTo>
                  <a:lnTo>
                    <a:pt x="12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1" y="27"/>
                  </a:lnTo>
                  <a:lnTo>
                    <a:pt x="11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3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2" y="27"/>
                  </a:lnTo>
                  <a:lnTo>
                    <a:pt x="12" y="30"/>
                  </a:lnTo>
                  <a:lnTo>
                    <a:pt x="16" y="30"/>
                  </a:lnTo>
                  <a:lnTo>
                    <a:pt x="16" y="29"/>
                  </a:lnTo>
                  <a:lnTo>
                    <a:pt x="12" y="29"/>
                  </a:lnTo>
                  <a:lnTo>
                    <a:pt x="12" y="33"/>
                  </a:lnTo>
                  <a:lnTo>
                    <a:pt x="13" y="33"/>
                  </a:lnTo>
                  <a:lnTo>
                    <a:pt x="13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5" y="33"/>
                  </a:lnTo>
                  <a:lnTo>
                    <a:pt x="15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11" y="26"/>
                  </a:lnTo>
                  <a:lnTo>
                    <a:pt x="11" y="33"/>
                  </a:lnTo>
                  <a:lnTo>
                    <a:pt x="13" y="33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33"/>
                  </a:lnTo>
                  <a:lnTo>
                    <a:pt x="13" y="33"/>
                  </a:lnTo>
                  <a:lnTo>
                    <a:pt x="13" y="26"/>
                  </a:lnTo>
                  <a:lnTo>
                    <a:pt x="11" y="26"/>
                  </a:lnTo>
                  <a:lnTo>
                    <a:pt x="11" y="33"/>
                  </a:lnTo>
                  <a:lnTo>
                    <a:pt x="15" y="33"/>
                  </a:lnTo>
                  <a:lnTo>
                    <a:pt x="15" y="26"/>
                  </a:lnTo>
                  <a:lnTo>
                    <a:pt x="12" y="26"/>
                  </a:lnTo>
                  <a:lnTo>
                    <a:pt x="12" y="33"/>
                  </a:lnTo>
                  <a:lnTo>
                    <a:pt x="13" y="33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33"/>
                  </a:lnTo>
                  <a:lnTo>
                    <a:pt x="15" y="33"/>
                  </a:lnTo>
                  <a:lnTo>
                    <a:pt x="22" y="25"/>
                  </a:lnTo>
                  <a:lnTo>
                    <a:pt x="11" y="25"/>
                  </a:lnTo>
                  <a:lnTo>
                    <a:pt x="11" y="31"/>
                  </a:lnTo>
                  <a:lnTo>
                    <a:pt x="15" y="31"/>
                  </a:lnTo>
                  <a:lnTo>
                    <a:pt x="15" y="25"/>
                  </a:lnTo>
                  <a:lnTo>
                    <a:pt x="11" y="25"/>
                  </a:lnTo>
                  <a:lnTo>
                    <a:pt x="11" y="31"/>
                  </a:lnTo>
                  <a:lnTo>
                    <a:pt x="15" y="31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13" y="31"/>
                  </a:lnTo>
                  <a:lnTo>
                    <a:pt x="17" y="31"/>
                  </a:lnTo>
                  <a:lnTo>
                    <a:pt x="17" y="25"/>
                  </a:lnTo>
                  <a:lnTo>
                    <a:pt x="12" y="25"/>
                  </a:lnTo>
                  <a:lnTo>
                    <a:pt x="12" y="31"/>
                  </a:lnTo>
                  <a:lnTo>
                    <a:pt x="15" y="31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13" y="31"/>
                  </a:lnTo>
                  <a:lnTo>
                    <a:pt x="16" y="31"/>
                  </a:lnTo>
                  <a:lnTo>
                    <a:pt x="16" y="25"/>
                  </a:lnTo>
                  <a:lnTo>
                    <a:pt x="13" y="25"/>
                  </a:lnTo>
                  <a:lnTo>
                    <a:pt x="13" y="31"/>
                  </a:lnTo>
                  <a:lnTo>
                    <a:pt x="19" y="31"/>
                  </a:lnTo>
                  <a:lnTo>
                    <a:pt x="19" y="24"/>
                  </a:lnTo>
                  <a:lnTo>
                    <a:pt x="13" y="24"/>
                  </a:lnTo>
                  <a:lnTo>
                    <a:pt x="13" y="30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13" y="24"/>
                  </a:lnTo>
                  <a:lnTo>
                    <a:pt x="13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11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11" y="24"/>
                  </a:lnTo>
                  <a:lnTo>
                    <a:pt x="11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12" y="26"/>
                  </a:lnTo>
                  <a:lnTo>
                    <a:pt x="16" y="26"/>
                  </a:lnTo>
                  <a:lnTo>
                    <a:pt x="16" y="25"/>
                  </a:lnTo>
                  <a:lnTo>
                    <a:pt x="12" y="25"/>
                  </a:lnTo>
                  <a:lnTo>
                    <a:pt x="12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2" y="22"/>
                  </a:lnTo>
                  <a:lnTo>
                    <a:pt x="12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2" y="22"/>
                  </a:lnTo>
                  <a:lnTo>
                    <a:pt x="12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9" y="22"/>
                  </a:lnTo>
                  <a:lnTo>
                    <a:pt x="9" y="29"/>
                  </a:lnTo>
                  <a:lnTo>
                    <a:pt x="11" y="29"/>
                  </a:lnTo>
                  <a:lnTo>
                    <a:pt x="11" y="22"/>
                  </a:lnTo>
                  <a:lnTo>
                    <a:pt x="9" y="22"/>
                  </a:lnTo>
                  <a:lnTo>
                    <a:pt x="9" y="25"/>
                  </a:lnTo>
                  <a:lnTo>
                    <a:pt x="12" y="27"/>
                  </a:lnTo>
                  <a:lnTo>
                    <a:pt x="19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11" y="21"/>
                  </a:lnTo>
                  <a:lnTo>
                    <a:pt x="11" y="24"/>
                  </a:lnTo>
                  <a:lnTo>
                    <a:pt x="15" y="24"/>
                  </a:lnTo>
                  <a:lnTo>
                    <a:pt x="15" y="22"/>
                  </a:lnTo>
                  <a:lnTo>
                    <a:pt x="11" y="22"/>
                  </a:lnTo>
                  <a:lnTo>
                    <a:pt x="11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12" y="20"/>
                  </a:lnTo>
                  <a:lnTo>
                    <a:pt x="12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11" y="20"/>
                  </a:lnTo>
                  <a:lnTo>
                    <a:pt x="11" y="26"/>
                  </a:lnTo>
                  <a:lnTo>
                    <a:pt x="12" y="26"/>
                  </a:lnTo>
                  <a:lnTo>
                    <a:pt x="12" y="20"/>
                  </a:lnTo>
                  <a:lnTo>
                    <a:pt x="11" y="20"/>
                  </a:lnTo>
                  <a:lnTo>
                    <a:pt x="11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11" y="20"/>
                  </a:lnTo>
                  <a:lnTo>
                    <a:pt x="11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11" y="20"/>
                  </a:lnTo>
                  <a:lnTo>
                    <a:pt x="11" y="26"/>
                  </a:lnTo>
                  <a:lnTo>
                    <a:pt x="12" y="26"/>
                  </a:lnTo>
                  <a:lnTo>
                    <a:pt x="12" y="20"/>
                  </a:lnTo>
                  <a:lnTo>
                    <a:pt x="9" y="20"/>
                  </a:lnTo>
                  <a:lnTo>
                    <a:pt x="9" y="26"/>
                  </a:lnTo>
                  <a:lnTo>
                    <a:pt x="15" y="26"/>
                  </a:lnTo>
                  <a:lnTo>
                    <a:pt x="22" y="18"/>
                  </a:lnTo>
                  <a:lnTo>
                    <a:pt x="11" y="18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11" y="18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11" y="18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11" y="18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11" y="18"/>
                  </a:lnTo>
                  <a:lnTo>
                    <a:pt x="11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9" y="18"/>
                  </a:lnTo>
                  <a:lnTo>
                    <a:pt x="9" y="21"/>
                  </a:lnTo>
                  <a:lnTo>
                    <a:pt x="12" y="24"/>
                  </a:lnTo>
                  <a:lnTo>
                    <a:pt x="13" y="22"/>
                  </a:lnTo>
                  <a:lnTo>
                    <a:pt x="11" y="20"/>
                  </a:lnTo>
                  <a:lnTo>
                    <a:pt x="11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11" y="17"/>
                  </a:lnTo>
                  <a:lnTo>
                    <a:pt x="11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2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11" y="17"/>
                  </a:lnTo>
                  <a:lnTo>
                    <a:pt x="11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11" y="17"/>
                  </a:lnTo>
                  <a:lnTo>
                    <a:pt x="11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9" y="17"/>
                  </a:lnTo>
                  <a:lnTo>
                    <a:pt x="9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11" y="17"/>
                  </a:lnTo>
                  <a:lnTo>
                    <a:pt x="11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11" y="17"/>
                  </a:lnTo>
                  <a:lnTo>
                    <a:pt x="11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11" y="17"/>
                  </a:lnTo>
                  <a:lnTo>
                    <a:pt x="11" y="20"/>
                  </a:lnTo>
                  <a:lnTo>
                    <a:pt x="13" y="17"/>
                  </a:lnTo>
                  <a:lnTo>
                    <a:pt x="12" y="16"/>
                  </a:lnTo>
                  <a:lnTo>
                    <a:pt x="9" y="18"/>
                  </a:lnTo>
                  <a:lnTo>
                    <a:pt x="9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11" y="16"/>
                  </a:lnTo>
                  <a:lnTo>
                    <a:pt x="11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11" y="16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11" y="16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11" y="16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11" y="16"/>
                  </a:lnTo>
                  <a:lnTo>
                    <a:pt x="11" y="22"/>
                  </a:lnTo>
                  <a:lnTo>
                    <a:pt x="13" y="22"/>
                  </a:lnTo>
                  <a:lnTo>
                    <a:pt x="13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5" y="22"/>
                  </a:lnTo>
                  <a:lnTo>
                    <a:pt x="15" y="17"/>
                  </a:lnTo>
                  <a:lnTo>
                    <a:pt x="11" y="17"/>
                  </a:lnTo>
                  <a:lnTo>
                    <a:pt x="11" y="21"/>
                  </a:lnTo>
                  <a:lnTo>
                    <a:pt x="13" y="21"/>
                  </a:lnTo>
                  <a:lnTo>
                    <a:pt x="13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11" y="21"/>
                  </a:lnTo>
                  <a:lnTo>
                    <a:pt x="11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13" y="21"/>
                  </a:lnTo>
                  <a:lnTo>
                    <a:pt x="13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12" y="21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12" y="21"/>
                  </a:lnTo>
                  <a:lnTo>
                    <a:pt x="12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13" y="21"/>
                  </a:lnTo>
                  <a:lnTo>
                    <a:pt x="13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12" y="21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13" y="21"/>
                  </a:lnTo>
                  <a:lnTo>
                    <a:pt x="13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12" y="21"/>
                  </a:lnTo>
                  <a:lnTo>
                    <a:pt x="12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15" y="21"/>
                  </a:lnTo>
                  <a:lnTo>
                    <a:pt x="15" y="15"/>
                  </a:lnTo>
                  <a:lnTo>
                    <a:pt x="12" y="15"/>
                  </a:lnTo>
                  <a:lnTo>
                    <a:pt x="12" y="17"/>
                  </a:lnTo>
                  <a:lnTo>
                    <a:pt x="15" y="15"/>
                  </a:lnTo>
                  <a:lnTo>
                    <a:pt x="13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1" y="20"/>
                  </a:lnTo>
                  <a:lnTo>
                    <a:pt x="11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1" y="20"/>
                  </a:lnTo>
                  <a:lnTo>
                    <a:pt x="11" y="13"/>
                  </a:lnTo>
                  <a:lnTo>
                    <a:pt x="8" y="13"/>
                  </a:lnTo>
                  <a:lnTo>
                    <a:pt x="8" y="20"/>
                  </a:lnTo>
                  <a:lnTo>
                    <a:pt x="11" y="20"/>
                  </a:lnTo>
                  <a:lnTo>
                    <a:pt x="11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2" y="20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2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11" y="13"/>
                  </a:lnTo>
                  <a:lnTo>
                    <a:pt x="11" y="16"/>
                  </a:lnTo>
                  <a:lnTo>
                    <a:pt x="13" y="18"/>
                  </a:lnTo>
                  <a:lnTo>
                    <a:pt x="20" y="12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1" y="18"/>
                  </a:lnTo>
                  <a:lnTo>
                    <a:pt x="11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1" y="18"/>
                  </a:lnTo>
                  <a:lnTo>
                    <a:pt x="11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1" y="18"/>
                  </a:lnTo>
                  <a:lnTo>
                    <a:pt x="11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1" y="18"/>
                  </a:lnTo>
                  <a:lnTo>
                    <a:pt x="11" y="12"/>
                  </a:lnTo>
                  <a:lnTo>
                    <a:pt x="8" y="12"/>
                  </a:lnTo>
                  <a:lnTo>
                    <a:pt x="8" y="18"/>
                  </a:lnTo>
                  <a:lnTo>
                    <a:pt x="11" y="18"/>
                  </a:lnTo>
                  <a:lnTo>
                    <a:pt x="19" y="11"/>
                  </a:lnTo>
                  <a:lnTo>
                    <a:pt x="7" y="11"/>
                  </a:lnTo>
                  <a:lnTo>
                    <a:pt x="7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2" y="17"/>
                  </a:lnTo>
                  <a:lnTo>
                    <a:pt x="12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2" y="17"/>
                  </a:lnTo>
                  <a:lnTo>
                    <a:pt x="12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20" y="17"/>
                  </a:lnTo>
                  <a:lnTo>
                    <a:pt x="15" y="11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1" y="16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1" y="16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2" y="16"/>
                  </a:lnTo>
                  <a:lnTo>
                    <a:pt x="12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1" y="16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1" y="16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5" y="16"/>
                  </a:lnTo>
                  <a:lnTo>
                    <a:pt x="15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1" y="16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2" y="16"/>
                  </a:lnTo>
                  <a:lnTo>
                    <a:pt x="12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3" y="16"/>
                  </a:lnTo>
                  <a:lnTo>
                    <a:pt x="21" y="8"/>
                  </a:lnTo>
                  <a:lnTo>
                    <a:pt x="9" y="8"/>
                  </a:lnTo>
                  <a:lnTo>
                    <a:pt x="9" y="15"/>
                  </a:lnTo>
                  <a:lnTo>
                    <a:pt x="12" y="15"/>
                  </a:lnTo>
                  <a:lnTo>
                    <a:pt x="12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13" y="15"/>
                  </a:lnTo>
                  <a:lnTo>
                    <a:pt x="13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13" y="15"/>
                  </a:lnTo>
                  <a:lnTo>
                    <a:pt x="13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13" y="15"/>
                  </a:lnTo>
                  <a:lnTo>
                    <a:pt x="13" y="8"/>
                  </a:lnTo>
                  <a:lnTo>
                    <a:pt x="9" y="8"/>
                  </a:lnTo>
                  <a:lnTo>
                    <a:pt x="9" y="15"/>
                  </a:lnTo>
                  <a:lnTo>
                    <a:pt x="11" y="15"/>
                  </a:lnTo>
                  <a:lnTo>
                    <a:pt x="11" y="8"/>
                  </a:lnTo>
                  <a:lnTo>
                    <a:pt x="9" y="8"/>
                  </a:lnTo>
                  <a:lnTo>
                    <a:pt x="9" y="15"/>
                  </a:lnTo>
                  <a:lnTo>
                    <a:pt x="11" y="15"/>
                  </a:lnTo>
                  <a:lnTo>
                    <a:pt x="11" y="8"/>
                  </a:lnTo>
                  <a:lnTo>
                    <a:pt x="8" y="8"/>
                  </a:lnTo>
                  <a:lnTo>
                    <a:pt x="8" y="15"/>
                  </a:lnTo>
                  <a:lnTo>
                    <a:pt x="19" y="15"/>
                  </a:lnTo>
                  <a:lnTo>
                    <a:pt x="13" y="8"/>
                  </a:lnTo>
                  <a:lnTo>
                    <a:pt x="12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7" y="7"/>
                  </a:lnTo>
                  <a:lnTo>
                    <a:pt x="7" y="13"/>
                  </a:lnTo>
                  <a:lnTo>
                    <a:pt x="12" y="13"/>
                  </a:lnTo>
                  <a:lnTo>
                    <a:pt x="12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9" y="13"/>
                  </a:lnTo>
                  <a:lnTo>
                    <a:pt x="13" y="7"/>
                  </a:lnTo>
                  <a:lnTo>
                    <a:pt x="12" y="5"/>
                  </a:lnTo>
                  <a:lnTo>
                    <a:pt x="8" y="5"/>
                  </a:lnTo>
                  <a:lnTo>
                    <a:pt x="8" y="12"/>
                  </a:lnTo>
                  <a:lnTo>
                    <a:pt x="11" y="12"/>
                  </a:lnTo>
                  <a:lnTo>
                    <a:pt x="11" y="5"/>
                  </a:lnTo>
                  <a:lnTo>
                    <a:pt x="8" y="5"/>
                  </a:lnTo>
                  <a:lnTo>
                    <a:pt x="8" y="12"/>
                  </a:lnTo>
                  <a:lnTo>
                    <a:pt x="11" y="12"/>
                  </a:lnTo>
                  <a:lnTo>
                    <a:pt x="11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1" y="12"/>
                  </a:lnTo>
                  <a:lnTo>
                    <a:pt x="11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1" y="12"/>
                  </a:lnTo>
                  <a:lnTo>
                    <a:pt x="11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1" y="12"/>
                  </a:lnTo>
                  <a:lnTo>
                    <a:pt x="11" y="5"/>
                  </a:lnTo>
                  <a:lnTo>
                    <a:pt x="7" y="5"/>
                  </a:lnTo>
                  <a:lnTo>
                    <a:pt x="7" y="12"/>
                  </a:lnTo>
                  <a:lnTo>
                    <a:pt x="9" y="12"/>
                  </a:lnTo>
                  <a:lnTo>
                    <a:pt x="9" y="5"/>
                  </a:lnTo>
                  <a:lnTo>
                    <a:pt x="8" y="5"/>
                  </a:lnTo>
                  <a:lnTo>
                    <a:pt x="8" y="12"/>
                  </a:lnTo>
                  <a:lnTo>
                    <a:pt x="13" y="12"/>
                  </a:lnTo>
                  <a:lnTo>
                    <a:pt x="13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11" y="11"/>
                  </a:lnTo>
                  <a:lnTo>
                    <a:pt x="11" y="4"/>
                  </a:lnTo>
                  <a:lnTo>
                    <a:pt x="9" y="4"/>
                  </a:lnTo>
                  <a:lnTo>
                    <a:pt x="9" y="11"/>
                  </a:lnTo>
                  <a:lnTo>
                    <a:pt x="12" y="11"/>
                  </a:lnTo>
                  <a:lnTo>
                    <a:pt x="12" y="4"/>
                  </a:lnTo>
                  <a:lnTo>
                    <a:pt x="9" y="4"/>
                  </a:lnTo>
                  <a:lnTo>
                    <a:pt x="9" y="11"/>
                  </a:lnTo>
                  <a:lnTo>
                    <a:pt x="11" y="11"/>
                  </a:lnTo>
                  <a:lnTo>
                    <a:pt x="11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11" y="11"/>
                  </a:lnTo>
                  <a:lnTo>
                    <a:pt x="11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9" y="4"/>
                  </a:lnTo>
                  <a:lnTo>
                    <a:pt x="8" y="4"/>
                  </a:lnTo>
                  <a:lnTo>
                    <a:pt x="8" y="7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9" y="5"/>
                  </a:lnTo>
                  <a:lnTo>
                    <a:pt x="9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8" y="3"/>
                  </a:lnTo>
                  <a:lnTo>
                    <a:pt x="8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3" y="9"/>
                  </a:lnTo>
                  <a:lnTo>
                    <a:pt x="13" y="3"/>
                  </a:lnTo>
                  <a:lnTo>
                    <a:pt x="8" y="3"/>
                  </a:lnTo>
                  <a:lnTo>
                    <a:pt x="8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9" y="3"/>
                  </a:lnTo>
                  <a:lnTo>
                    <a:pt x="9" y="5"/>
                  </a:lnTo>
                  <a:lnTo>
                    <a:pt x="13" y="5"/>
                  </a:lnTo>
                  <a:lnTo>
                    <a:pt x="13" y="4"/>
                  </a:lnTo>
                  <a:lnTo>
                    <a:pt x="9" y="4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2"/>
                  </a:lnTo>
                  <a:lnTo>
                    <a:pt x="8" y="2"/>
                  </a:lnTo>
                  <a:lnTo>
                    <a:pt x="8" y="8"/>
                  </a:lnTo>
                  <a:lnTo>
                    <a:pt x="9" y="8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8"/>
                  </a:lnTo>
                  <a:lnTo>
                    <a:pt x="9" y="8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8"/>
                  </a:lnTo>
                  <a:lnTo>
                    <a:pt x="9" y="8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8"/>
                  </a:lnTo>
                  <a:lnTo>
                    <a:pt x="9" y="8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8"/>
                  </a:lnTo>
                  <a:lnTo>
                    <a:pt x="9" y="8"/>
                  </a:lnTo>
                  <a:lnTo>
                    <a:pt x="9" y="2"/>
                  </a:lnTo>
                  <a:lnTo>
                    <a:pt x="7" y="2"/>
                  </a:lnTo>
                  <a:lnTo>
                    <a:pt x="7" y="8"/>
                  </a:lnTo>
                  <a:lnTo>
                    <a:pt x="11" y="8"/>
                  </a:lnTo>
                  <a:lnTo>
                    <a:pt x="11" y="2"/>
                  </a:lnTo>
                  <a:lnTo>
                    <a:pt x="7" y="2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2"/>
                  </a:lnTo>
                  <a:lnTo>
                    <a:pt x="7" y="2"/>
                  </a:lnTo>
                  <a:lnTo>
                    <a:pt x="7" y="8"/>
                  </a:lnTo>
                  <a:lnTo>
                    <a:pt x="13" y="8"/>
                  </a:lnTo>
                  <a:lnTo>
                    <a:pt x="13" y="0"/>
                  </a:lnTo>
                  <a:lnTo>
                    <a:pt x="7" y="0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7" y="0"/>
                  </a:lnTo>
                  <a:lnTo>
                    <a:pt x="7" y="7"/>
                  </a:lnTo>
                  <a:lnTo>
                    <a:pt x="8" y="7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9" y="0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7" y="0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4" name="Freeform 718"/>
            <p:cNvSpPr>
              <a:spLocks noChangeAspect="1"/>
            </p:cNvSpPr>
            <p:nvPr/>
          </p:nvSpPr>
          <p:spPr bwMode="auto">
            <a:xfrm rot="16200000">
              <a:off x="2864" y="4929"/>
              <a:ext cx="56" cy="56"/>
            </a:xfrm>
            <a:custGeom>
              <a:avLst/>
              <a:gdLst>
                <a:gd name="T0" fmla="*/ 12 w 37"/>
                <a:gd name="T1" fmla="*/ 7 h 39"/>
                <a:gd name="T2" fmla="*/ 12 w 37"/>
                <a:gd name="T3" fmla="*/ 7 h 39"/>
                <a:gd name="T4" fmla="*/ 8 w 37"/>
                <a:gd name="T5" fmla="*/ 9 h 39"/>
                <a:gd name="T6" fmla="*/ 8 w 37"/>
                <a:gd name="T7" fmla="*/ 10 h 39"/>
                <a:gd name="T8" fmla="*/ 9 w 37"/>
                <a:gd name="T9" fmla="*/ 11 h 39"/>
                <a:gd name="T10" fmla="*/ 10 w 37"/>
                <a:gd name="T11" fmla="*/ 6 h 39"/>
                <a:gd name="T12" fmla="*/ 10 w 37"/>
                <a:gd name="T13" fmla="*/ 7 h 39"/>
                <a:gd name="T14" fmla="*/ 13 w 37"/>
                <a:gd name="T15" fmla="*/ 15 h 39"/>
                <a:gd name="T16" fmla="*/ 14 w 37"/>
                <a:gd name="T17" fmla="*/ 15 h 39"/>
                <a:gd name="T18" fmla="*/ 13 w 37"/>
                <a:gd name="T19" fmla="*/ 17 h 39"/>
                <a:gd name="T20" fmla="*/ 14 w 37"/>
                <a:gd name="T21" fmla="*/ 18 h 39"/>
                <a:gd name="T22" fmla="*/ 13 w 37"/>
                <a:gd name="T23" fmla="*/ 19 h 39"/>
                <a:gd name="T24" fmla="*/ 13 w 37"/>
                <a:gd name="T25" fmla="*/ 19 h 39"/>
                <a:gd name="T26" fmla="*/ 15 w 37"/>
                <a:gd name="T27" fmla="*/ 20 h 39"/>
                <a:gd name="T28" fmla="*/ 17 w 37"/>
                <a:gd name="T29" fmla="*/ 22 h 39"/>
                <a:gd name="T30" fmla="*/ 18 w 37"/>
                <a:gd name="T31" fmla="*/ 23 h 39"/>
                <a:gd name="T32" fmla="*/ 18 w 37"/>
                <a:gd name="T33" fmla="*/ 24 h 39"/>
                <a:gd name="T34" fmla="*/ 19 w 37"/>
                <a:gd name="T35" fmla="*/ 26 h 39"/>
                <a:gd name="T36" fmla="*/ 15 w 37"/>
                <a:gd name="T37" fmla="*/ 27 h 39"/>
                <a:gd name="T38" fmla="*/ 19 w 37"/>
                <a:gd name="T39" fmla="*/ 22 h 39"/>
                <a:gd name="T40" fmla="*/ 12 w 37"/>
                <a:gd name="T41" fmla="*/ 22 h 39"/>
                <a:gd name="T42" fmla="*/ 22 w 37"/>
                <a:gd name="T43" fmla="*/ 29 h 39"/>
                <a:gd name="T44" fmla="*/ 22 w 37"/>
                <a:gd name="T45" fmla="*/ 31 h 39"/>
                <a:gd name="T46" fmla="*/ 24 w 37"/>
                <a:gd name="T47" fmla="*/ 32 h 39"/>
                <a:gd name="T48" fmla="*/ 27 w 37"/>
                <a:gd name="T49" fmla="*/ 32 h 39"/>
                <a:gd name="T50" fmla="*/ 27 w 37"/>
                <a:gd name="T51" fmla="*/ 33 h 39"/>
                <a:gd name="T52" fmla="*/ 27 w 37"/>
                <a:gd name="T53" fmla="*/ 35 h 39"/>
                <a:gd name="T54" fmla="*/ 24 w 37"/>
                <a:gd name="T55" fmla="*/ 35 h 39"/>
                <a:gd name="T56" fmla="*/ 31 w 37"/>
                <a:gd name="T57" fmla="*/ 36 h 39"/>
                <a:gd name="T58" fmla="*/ 28 w 37"/>
                <a:gd name="T59" fmla="*/ 37 h 39"/>
                <a:gd name="T60" fmla="*/ 31 w 37"/>
                <a:gd name="T61" fmla="*/ 39 h 39"/>
                <a:gd name="T62" fmla="*/ 30 w 37"/>
                <a:gd name="T63" fmla="*/ 37 h 39"/>
                <a:gd name="T64" fmla="*/ 27 w 37"/>
                <a:gd name="T65" fmla="*/ 36 h 39"/>
                <a:gd name="T66" fmla="*/ 24 w 37"/>
                <a:gd name="T67" fmla="*/ 35 h 39"/>
                <a:gd name="T68" fmla="*/ 27 w 37"/>
                <a:gd name="T69" fmla="*/ 35 h 39"/>
                <a:gd name="T70" fmla="*/ 26 w 37"/>
                <a:gd name="T71" fmla="*/ 33 h 39"/>
                <a:gd name="T72" fmla="*/ 28 w 37"/>
                <a:gd name="T73" fmla="*/ 32 h 39"/>
                <a:gd name="T74" fmla="*/ 26 w 37"/>
                <a:gd name="T75" fmla="*/ 32 h 39"/>
                <a:gd name="T76" fmla="*/ 22 w 37"/>
                <a:gd name="T77" fmla="*/ 31 h 39"/>
                <a:gd name="T78" fmla="*/ 22 w 37"/>
                <a:gd name="T79" fmla="*/ 29 h 39"/>
                <a:gd name="T80" fmla="*/ 22 w 37"/>
                <a:gd name="T81" fmla="*/ 28 h 39"/>
                <a:gd name="T82" fmla="*/ 21 w 37"/>
                <a:gd name="T83" fmla="*/ 27 h 39"/>
                <a:gd name="T84" fmla="*/ 18 w 37"/>
                <a:gd name="T85" fmla="*/ 26 h 39"/>
                <a:gd name="T86" fmla="*/ 15 w 37"/>
                <a:gd name="T87" fmla="*/ 26 h 39"/>
                <a:gd name="T88" fmla="*/ 15 w 37"/>
                <a:gd name="T89" fmla="*/ 18 h 39"/>
                <a:gd name="T90" fmla="*/ 15 w 37"/>
                <a:gd name="T91" fmla="*/ 17 h 39"/>
                <a:gd name="T92" fmla="*/ 18 w 37"/>
                <a:gd name="T93" fmla="*/ 15 h 39"/>
                <a:gd name="T94" fmla="*/ 15 w 37"/>
                <a:gd name="T95" fmla="*/ 14 h 39"/>
                <a:gd name="T96" fmla="*/ 15 w 37"/>
                <a:gd name="T97" fmla="*/ 19 h 39"/>
                <a:gd name="T98" fmla="*/ 12 w 37"/>
                <a:gd name="T99" fmla="*/ 18 h 39"/>
                <a:gd name="T100" fmla="*/ 12 w 37"/>
                <a:gd name="T101" fmla="*/ 18 h 39"/>
                <a:gd name="T102" fmla="*/ 12 w 37"/>
                <a:gd name="T103" fmla="*/ 17 h 39"/>
                <a:gd name="T104" fmla="*/ 12 w 37"/>
                <a:gd name="T105" fmla="*/ 15 h 39"/>
                <a:gd name="T106" fmla="*/ 9 w 37"/>
                <a:gd name="T107" fmla="*/ 14 h 39"/>
                <a:gd name="T108" fmla="*/ 12 w 37"/>
                <a:gd name="T109" fmla="*/ 10 h 39"/>
                <a:gd name="T110" fmla="*/ 10 w 37"/>
                <a:gd name="T111" fmla="*/ 6 h 39"/>
                <a:gd name="T112" fmla="*/ 12 w 37"/>
                <a:gd name="T113" fmla="*/ 5 h 39"/>
                <a:gd name="T114" fmla="*/ 10 w 37"/>
                <a:gd name="T115" fmla="*/ 4 h 39"/>
                <a:gd name="T116" fmla="*/ 12 w 37"/>
                <a:gd name="T117" fmla="*/ 9 h 39"/>
                <a:gd name="T118" fmla="*/ 8 w 37"/>
                <a:gd name="T119" fmla="*/ 7 h 39"/>
                <a:gd name="T120" fmla="*/ 8 w 37"/>
                <a:gd name="T121" fmla="*/ 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7" h="39">
                  <a:moveTo>
                    <a:pt x="8" y="0"/>
                  </a:moveTo>
                  <a:lnTo>
                    <a:pt x="8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0" y="0"/>
                  </a:lnTo>
                  <a:lnTo>
                    <a:pt x="6" y="5"/>
                  </a:lnTo>
                  <a:lnTo>
                    <a:pt x="8" y="6"/>
                  </a:lnTo>
                  <a:lnTo>
                    <a:pt x="9" y="4"/>
                  </a:lnTo>
                  <a:lnTo>
                    <a:pt x="9" y="1"/>
                  </a:lnTo>
                  <a:lnTo>
                    <a:pt x="6" y="1"/>
                  </a:lnTo>
                  <a:lnTo>
                    <a:pt x="6" y="7"/>
                  </a:lnTo>
                  <a:lnTo>
                    <a:pt x="9" y="7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7"/>
                  </a:lnTo>
                  <a:lnTo>
                    <a:pt x="10" y="7"/>
                  </a:lnTo>
                  <a:lnTo>
                    <a:pt x="10" y="1"/>
                  </a:lnTo>
                  <a:lnTo>
                    <a:pt x="8" y="1"/>
                  </a:lnTo>
                  <a:lnTo>
                    <a:pt x="8" y="7"/>
                  </a:lnTo>
                  <a:lnTo>
                    <a:pt x="12" y="7"/>
                  </a:lnTo>
                  <a:lnTo>
                    <a:pt x="12" y="1"/>
                  </a:lnTo>
                  <a:lnTo>
                    <a:pt x="9" y="1"/>
                  </a:lnTo>
                  <a:lnTo>
                    <a:pt x="9" y="7"/>
                  </a:lnTo>
                  <a:lnTo>
                    <a:pt x="12" y="7"/>
                  </a:lnTo>
                  <a:lnTo>
                    <a:pt x="12" y="1"/>
                  </a:lnTo>
                  <a:lnTo>
                    <a:pt x="6" y="1"/>
                  </a:lnTo>
                  <a:lnTo>
                    <a:pt x="6" y="7"/>
                  </a:lnTo>
                  <a:lnTo>
                    <a:pt x="10" y="7"/>
                  </a:lnTo>
                  <a:lnTo>
                    <a:pt x="10" y="1"/>
                  </a:lnTo>
                  <a:lnTo>
                    <a:pt x="8" y="1"/>
                  </a:lnTo>
                  <a:lnTo>
                    <a:pt x="8" y="7"/>
                  </a:lnTo>
                  <a:lnTo>
                    <a:pt x="12" y="7"/>
                  </a:lnTo>
                  <a:lnTo>
                    <a:pt x="12" y="1"/>
                  </a:lnTo>
                  <a:lnTo>
                    <a:pt x="8" y="1"/>
                  </a:lnTo>
                  <a:lnTo>
                    <a:pt x="8" y="7"/>
                  </a:lnTo>
                  <a:lnTo>
                    <a:pt x="10" y="7"/>
                  </a:lnTo>
                  <a:lnTo>
                    <a:pt x="10" y="1"/>
                  </a:lnTo>
                  <a:lnTo>
                    <a:pt x="8" y="1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7"/>
                  </a:lnTo>
                  <a:lnTo>
                    <a:pt x="10" y="7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7"/>
                  </a:lnTo>
                  <a:lnTo>
                    <a:pt x="12" y="7"/>
                  </a:lnTo>
                  <a:lnTo>
                    <a:pt x="12" y="1"/>
                  </a:lnTo>
                  <a:lnTo>
                    <a:pt x="2" y="1"/>
                  </a:lnTo>
                  <a:lnTo>
                    <a:pt x="9" y="6"/>
                  </a:lnTo>
                  <a:lnTo>
                    <a:pt x="10" y="7"/>
                  </a:lnTo>
                  <a:lnTo>
                    <a:pt x="12" y="5"/>
                  </a:lnTo>
                  <a:lnTo>
                    <a:pt x="12" y="2"/>
                  </a:lnTo>
                  <a:lnTo>
                    <a:pt x="9" y="2"/>
                  </a:lnTo>
                  <a:lnTo>
                    <a:pt x="9" y="9"/>
                  </a:lnTo>
                  <a:lnTo>
                    <a:pt x="12" y="9"/>
                  </a:lnTo>
                  <a:lnTo>
                    <a:pt x="12" y="2"/>
                  </a:lnTo>
                  <a:lnTo>
                    <a:pt x="9" y="2"/>
                  </a:lnTo>
                  <a:lnTo>
                    <a:pt x="9" y="9"/>
                  </a:lnTo>
                  <a:lnTo>
                    <a:pt x="12" y="9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2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12" y="9"/>
                  </a:lnTo>
                  <a:lnTo>
                    <a:pt x="12" y="2"/>
                  </a:lnTo>
                  <a:lnTo>
                    <a:pt x="9" y="2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0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9" y="9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6" y="2"/>
                  </a:lnTo>
                  <a:lnTo>
                    <a:pt x="6" y="9"/>
                  </a:lnTo>
                  <a:lnTo>
                    <a:pt x="12" y="9"/>
                  </a:lnTo>
                  <a:lnTo>
                    <a:pt x="12" y="2"/>
                  </a:lnTo>
                  <a:lnTo>
                    <a:pt x="6" y="2"/>
                  </a:lnTo>
                  <a:lnTo>
                    <a:pt x="6" y="9"/>
                  </a:lnTo>
                  <a:lnTo>
                    <a:pt x="9" y="9"/>
                  </a:lnTo>
                  <a:lnTo>
                    <a:pt x="9" y="5"/>
                  </a:lnTo>
                  <a:lnTo>
                    <a:pt x="8" y="7"/>
                  </a:lnTo>
                  <a:lnTo>
                    <a:pt x="9" y="9"/>
                  </a:lnTo>
                  <a:lnTo>
                    <a:pt x="10" y="6"/>
                  </a:lnTo>
                  <a:lnTo>
                    <a:pt x="10" y="4"/>
                  </a:lnTo>
                  <a:lnTo>
                    <a:pt x="6" y="4"/>
                  </a:lnTo>
                  <a:lnTo>
                    <a:pt x="6" y="10"/>
                  </a:lnTo>
                  <a:lnTo>
                    <a:pt x="9" y="10"/>
                  </a:lnTo>
                  <a:lnTo>
                    <a:pt x="9" y="4"/>
                  </a:lnTo>
                  <a:lnTo>
                    <a:pt x="6" y="4"/>
                  </a:lnTo>
                  <a:lnTo>
                    <a:pt x="6" y="10"/>
                  </a:lnTo>
                  <a:lnTo>
                    <a:pt x="10" y="10"/>
                  </a:lnTo>
                  <a:lnTo>
                    <a:pt x="10" y="4"/>
                  </a:lnTo>
                  <a:lnTo>
                    <a:pt x="8" y="4"/>
                  </a:lnTo>
                  <a:lnTo>
                    <a:pt x="8" y="10"/>
                  </a:lnTo>
                  <a:lnTo>
                    <a:pt x="12" y="10"/>
                  </a:lnTo>
                  <a:lnTo>
                    <a:pt x="12" y="4"/>
                  </a:lnTo>
                  <a:lnTo>
                    <a:pt x="9" y="4"/>
                  </a:lnTo>
                  <a:lnTo>
                    <a:pt x="9" y="10"/>
                  </a:lnTo>
                  <a:lnTo>
                    <a:pt x="12" y="10"/>
                  </a:lnTo>
                  <a:lnTo>
                    <a:pt x="12" y="4"/>
                  </a:lnTo>
                  <a:lnTo>
                    <a:pt x="6" y="4"/>
                  </a:lnTo>
                  <a:lnTo>
                    <a:pt x="6" y="10"/>
                  </a:lnTo>
                  <a:lnTo>
                    <a:pt x="9" y="10"/>
                  </a:lnTo>
                  <a:lnTo>
                    <a:pt x="9" y="6"/>
                  </a:lnTo>
                  <a:lnTo>
                    <a:pt x="6" y="6"/>
                  </a:lnTo>
                  <a:lnTo>
                    <a:pt x="6" y="11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9" y="5"/>
                  </a:lnTo>
                  <a:lnTo>
                    <a:pt x="9" y="11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9" y="5"/>
                  </a:lnTo>
                  <a:lnTo>
                    <a:pt x="9" y="11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9" y="5"/>
                  </a:lnTo>
                  <a:lnTo>
                    <a:pt x="9" y="11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9" y="5"/>
                  </a:lnTo>
                  <a:lnTo>
                    <a:pt x="9" y="11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9" y="5"/>
                  </a:lnTo>
                  <a:lnTo>
                    <a:pt x="9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10" y="5"/>
                  </a:lnTo>
                  <a:lnTo>
                    <a:pt x="9" y="11"/>
                  </a:lnTo>
                  <a:lnTo>
                    <a:pt x="12" y="13"/>
                  </a:lnTo>
                  <a:lnTo>
                    <a:pt x="13" y="9"/>
                  </a:lnTo>
                  <a:lnTo>
                    <a:pt x="13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4" y="13"/>
                  </a:lnTo>
                  <a:lnTo>
                    <a:pt x="14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4" y="13"/>
                  </a:lnTo>
                  <a:lnTo>
                    <a:pt x="14" y="6"/>
                  </a:lnTo>
                  <a:lnTo>
                    <a:pt x="13" y="6"/>
                  </a:lnTo>
                  <a:lnTo>
                    <a:pt x="13" y="13"/>
                  </a:lnTo>
                  <a:lnTo>
                    <a:pt x="14" y="13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2" y="13"/>
                  </a:lnTo>
                  <a:lnTo>
                    <a:pt x="15" y="13"/>
                  </a:lnTo>
                  <a:lnTo>
                    <a:pt x="15" y="6"/>
                  </a:lnTo>
                  <a:lnTo>
                    <a:pt x="12" y="7"/>
                  </a:lnTo>
                  <a:lnTo>
                    <a:pt x="12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12" y="7"/>
                  </a:lnTo>
                  <a:lnTo>
                    <a:pt x="12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9" y="7"/>
                  </a:lnTo>
                  <a:lnTo>
                    <a:pt x="9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9" y="7"/>
                  </a:lnTo>
                  <a:lnTo>
                    <a:pt x="9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2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2" y="7"/>
                  </a:lnTo>
                  <a:lnTo>
                    <a:pt x="1" y="7"/>
                  </a:lnTo>
                  <a:lnTo>
                    <a:pt x="8" y="13"/>
                  </a:lnTo>
                  <a:lnTo>
                    <a:pt x="9" y="14"/>
                  </a:lnTo>
                  <a:lnTo>
                    <a:pt x="9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12" y="9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9"/>
                  </a:lnTo>
                  <a:lnTo>
                    <a:pt x="10" y="9"/>
                  </a:lnTo>
                  <a:lnTo>
                    <a:pt x="10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2" y="15"/>
                  </a:lnTo>
                  <a:lnTo>
                    <a:pt x="12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12" y="9"/>
                  </a:lnTo>
                  <a:lnTo>
                    <a:pt x="12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12" y="9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9"/>
                  </a:lnTo>
                  <a:lnTo>
                    <a:pt x="12" y="9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9"/>
                  </a:lnTo>
                  <a:lnTo>
                    <a:pt x="10" y="9"/>
                  </a:lnTo>
                  <a:lnTo>
                    <a:pt x="10" y="15"/>
                  </a:lnTo>
                  <a:lnTo>
                    <a:pt x="14" y="15"/>
                  </a:lnTo>
                  <a:lnTo>
                    <a:pt x="14" y="9"/>
                  </a:lnTo>
                  <a:lnTo>
                    <a:pt x="13" y="9"/>
                  </a:lnTo>
                  <a:lnTo>
                    <a:pt x="13" y="15"/>
                  </a:lnTo>
                  <a:lnTo>
                    <a:pt x="14" y="15"/>
                  </a:lnTo>
                  <a:lnTo>
                    <a:pt x="14" y="9"/>
                  </a:lnTo>
                  <a:lnTo>
                    <a:pt x="10" y="9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5" y="17"/>
                  </a:lnTo>
                  <a:lnTo>
                    <a:pt x="15" y="10"/>
                  </a:lnTo>
                  <a:lnTo>
                    <a:pt x="13" y="10"/>
                  </a:lnTo>
                  <a:lnTo>
                    <a:pt x="13" y="17"/>
                  </a:lnTo>
                  <a:lnTo>
                    <a:pt x="14" y="17"/>
                  </a:lnTo>
                  <a:lnTo>
                    <a:pt x="14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4" y="17"/>
                  </a:lnTo>
                  <a:lnTo>
                    <a:pt x="14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3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13" y="14"/>
                  </a:lnTo>
                  <a:lnTo>
                    <a:pt x="13" y="11"/>
                  </a:lnTo>
                  <a:lnTo>
                    <a:pt x="12" y="11"/>
                  </a:lnTo>
                  <a:lnTo>
                    <a:pt x="12" y="18"/>
                  </a:lnTo>
                  <a:lnTo>
                    <a:pt x="14" y="18"/>
                  </a:lnTo>
                  <a:lnTo>
                    <a:pt x="14" y="11"/>
                  </a:lnTo>
                  <a:lnTo>
                    <a:pt x="13" y="11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4" y="11"/>
                  </a:lnTo>
                  <a:lnTo>
                    <a:pt x="13" y="11"/>
                  </a:lnTo>
                  <a:lnTo>
                    <a:pt x="13" y="18"/>
                  </a:lnTo>
                  <a:lnTo>
                    <a:pt x="15" y="18"/>
                  </a:lnTo>
                  <a:lnTo>
                    <a:pt x="15" y="11"/>
                  </a:lnTo>
                  <a:lnTo>
                    <a:pt x="13" y="11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4" y="11"/>
                  </a:lnTo>
                  <a:lnTo>
                    <a:pt x="13" y="11"/>
                  </a:lnTo>
                  <a:lnTo>
                    <a:pt x="13" y="18"/>
                  </a:lnTo>
                  <a:lnTo>
                    <a:pt x="15" y="18"/>
                  </a:lnTo>
                  <a:lnTo>
                    <a:pt x="15" y="11"/>
                  </a:lnTo>
                  <a:lnTo>
                    <a:pt x="12" y="11"/>
                  </a:lnTo>
                  <a:lnTo>
                    <a:pt x="12" y="18"/>
                  </a:lnTo>
                  <a:lnTo>
                    <a:pt x="14" y="18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5" y="11"/>
                  </a:lnTo>
                  <a:lnTo>
                    <a:pt x="12" y="11"/>
                  </a:lnTo>
                  <a:lnTo>
                    <a:pt x="10" y="18"/>
                  </a:lnTo>
                  <a:lnTo>
                    <a:pt x="13" y="19"/>
                  </a:lnTo>
                  <a:lnTo>
                    <a:pt x="14" y="15"/>
                  </a:lnTo>
                  <a:lnTo>
                    <a:pt x="14" y="13"/>
                  </a:lnTo>
                  <a:lnTo>
                    <a:pt x="13" y="13"/>
                  </a:lnTo>
                  <a:lnTo>
                    <a:pt x="13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14" y="13"/>
                  </a:lnTo>
                  <a:lnTo>
                    <a:pt x="14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14" y="13"/>
                  </a:lnTo>
                  <a:lnTo>
                    <a:pt x="14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14" y="13"/>
                  </a:lnTo>
                  <a:lnTo>
                    <a:pt x="14" y="19"/>
                  </a:lnTo>
                  <a:lnTo>
                    <a:pt x="18" y="19"/>
                  </a:lnTo>
                  <a:lnTo>
                    <a:pt x="18" y="13"/>
                  </a:lnTo>
                  <a:lnTo>
                    <a:pt x="14" y="13"/>
                  </a:lnTo>
                  <a:lnTo>
                    <a:pt x="14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13" y="13"/>
                  </a:lnTo>
                  <a:lnTo>
                    <a:pt x="13" y="19"/>
                  </a:lnTo>
                  <a:lnTo>
                    <a:pt x="14" y="19"/>
                  </a:lnTo>
                  <a:lnTo>
                    <a:pt x="14" y="15"/>
                  </a:lnTo>
                  <a:lnTo>
                    <a:pt x="14" y="19"/>
                  </a:lnTo>
                  <a:lnTo>
                    <a:pt x="18" y="20"/>
                  </a:lnTo>
                  <a:lnTo>
                    <a:pt x="18" y="14"/>
                  </a:lnTo>
                  <a:lnTo>
                    <a:pt x="12" y="14"/>
                  </a:lnTo>
                  <a:lnTo>
                    <a:pt x="12" y="20"/>
                  </a:lnTo>
                  <a:lnTo>
                    <a:pt x="15" y="20"/>
                  </a:lnTo>
                  <a:lnTo>
                    <a:pt x="15" y="14"/>
                  </a:lnTo>
                  <a:lnTo>
                    <a:pt x="12" y="14"/>
                  </a:lnTo>
                  <a:lnTo>
                    <a:pt x="12" y="20"/>
                  </a:lnTo>
                  <a:lnTo>
                    <a:pt x="15" y="20"/>
                  </a:lnTo>
                  <a:lnTo>
                    <a:pt x="15" y="14"/>
                  </a:lnTo>
                  <a:lnTo>
                    <a:pt x="13" y="14"/>
                  </a:lnTo>
                  <a:lnTo>
                    <a:pt x="13" y="20"/>
                  </a:lnTo>
                  <a:lnTo>
                    <a:pt x="15" y="20"/>
                  </a:lnTo>
                  <a:lnTo>
                    <a:pt x="15" y="14"/>
                  </a:lnTo>
                  <a:lnTo>
                    <a:pt x="12" y="14"/>
                  </a:lnTo>
                  <a:lnTo>
                    <a:pt x="12" y="20"/>
                  </a:lnTo>
                  <a:lnTo>
                    <a:pt x="14" y="20"/>
                  </a:lnTo>
                  <a:lnTo>
                    <a:pt x="14" y="14"/>
                  </a:lnTo>
                  <a:lnTo>
                    <a:pt x="13" y="14"/>
                  </a:lnTo>
                  <a:lnTo>
                    <a:pt x="13" y="20"/>
                  </a:lnTo>
                  <a:lnTo>
                    <a:pt x="14" y="20"/>
                  </a:lnTo>
                  <a:lnTo>
                    <a:pt x="14" y="14"/>
                  </a:lnTo>
                  <a:lnTo>
                    <a:pt x="13" y="14"/>
                  </a:lnTo>
                  <a:lnTo>
                    <a:pt x="13" y="20"/>
                  </a:lnTo>
                  <a:lnTo>
                    <a:pt x="15" y="20"/>
                  </a:lnTo>
                  <a:lnTo>
                    <a:pt x="15" y="14"/>
                  </a:lnTo>
                  <a:lnTo>
                    <a:pt x="13" y="14"/>
                  </a:lnTo>
                  <a:lnTo>
                    <a:pt x="13" y="20"/>
                  </a:lnTo>
                  <a:lnTo>
                    <a:pt x="15" y="20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4" y="20"/>
                  </a:lnTo>
                  <a:lnTo>
                    <a:pt x="15" y="20"/>
                  </a:lnTo>
                  <a:lnTo>
                    <a:pt x="15" y="14"/>
                  </a:lnTo>
                  <a:lnTo>
                    <a:pt x="12" y="14"/>
                  </a:lnTo>
                  <a:lnTo>
                    <a:pt x="12" y="22"/>
                  </a:lnTo>
                  <a:lnTo>
                    <a:pt x="18" y="22"/>
                  </a:lnTo>
                  <a:lnTo>
                    <a:pt x="18" y="15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17" y="22"/>
                  </a:lnTo>
                  <a:lnTo>
                    <a:pt x="17" y="15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17" y="22"/>
                  </a:lnTo>
                  <a:lnTo>
                    <a:pt x="17" y="15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18" y="22"/>
                  </a:lnTo>
                  <a:lnTo>
                    <a:pt x="18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17" y="22"/>
                  </a:lnTo>
                  <a:lnTo>
                    <a:pt x="17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8" y="22"/>
                  </a:lnTo>
                  <a:lnTo>
                    <a:pt x="18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17" y="22"/>
                  </a:lnTo>
                  <a:lnTo>
                    <a:pt x="17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21" y="22"/>
                  </a:lnTo>
                  <a:lnTo>
                    <a:pt x="21" y="15"/>
                  </a:lnTo>
                  <a:lnTo>
                    <a:pt x="17" y="17"/>
                  </a:lnTo>
                  <a:lnTo>
                    <a:pt x="17" y="23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4" y="17"/>
                  </a:lnTo>
                  <a:lnTo>
                    <a:pt x="14" y="23"/>
                  </a:lnTo>
                  <a:lnTo>
                    <a:pt x="17" y="23"/>
                  </a:lnTo>
                  <a:lnTo>
                    <a:pt x="17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7" y="17"/>
                  </a:lnTo>
                  <a:lnTo>
                    <a:pt x="17" y="23"/>
                  </a:lnTo>
                  <a:lnTo>
                    <a:pt x="19" y="23"/>
                  </a:lnTo>
                  <a:lnTo>
                    <a:pt x="19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17" y="23"/>
                  </a:lnTo>
                  <a:lnTo>
                    <a:pt x="17" y="19"/>
                  </a:lnTo>
                  <a:lnTo>
                    <a:pt x="14" y="19"/>
                  </a:lnTo>
                  <a:lnTo>
                    <a:pt x="14" y="20"/>
                  </a:lnTo>
                  <a:lnTo>
                    <a:pt x="17" y="20"/>
                  </a:lnTo>
                  <a:lnTo>
                    <a:pt x="17" y="18"/>
                  </a:lnTo>
                  <a:lnTo>
                    <a:pt x="15" y="18"/>
                  </a:lnTo>
                  <a:lnTo>
                    <a:pt x="15" y="24"/>
                  </a:lnTo>
                  <a:lnTo>
                    <a:pt x="17" y="24"/>
                  </a:lnTo>
                  <a:lnTo>
                    <a:pt x="17" y="18"/>
                  </a:lnTo>
                  <a:lnTo>
                    <a:pt x="15" y="18"/>
                  </a:lnTo>
                  <a:lnTo>
                    <a:pt x="15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5" y="18"/>
                  </a:lnTo>
                  <a:lnTo>
                    <a:pt x="15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5" y="18"/>
                  </a:lnTo>
                  <a:lnTo>
                    <a:pt x="15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18" y="26"/>
                  </a:lnTo>
                  <a:lnTo>
                    <a:pt x="18" y="19"/>
                  </a:lnTo>
                  <a:lnTo>
                    <a:pt x="15" y="19"/>
                  </a:lnTo>
                  <a:lnTo>
                    <a:pt x="15" y="26"/>
                  </a:lnTo>
                  <a:lnTo>
                    <a:pt x="19" y="26"/>
                  </a:lnTo>
                  <a:lnTo>
                    <a:pt x="19" y="19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21" y="26"/>
                  </a:lnTo>
                  <a:lnTo>
                    <a:pt x="21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19" y="26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5" y="26"/>
                  </a:lnTo>
                  <a:lnTo>
                    <a:pt x="19" y="26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5" y="26"/>
                  </a:lnTo>
                  <a:lnTo>
                    <a:pt x="19" y="26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5" y="26"/>
                  </a:lnTo>
                  <a:lnTo>
                    <a:pt x="18" y="26"/>
                  </a:lnTo>
                  <a:lnTo>
                    <a:pt x="18" y="19"/>
                  </a:lnTo>
                  <a:lnTo>
                    <a:pt x="15" y="19"/>
                  </a:lnTo>
                  <a:lnTo>
                    <a:pt x="15" y="26"/>
                  </a:lnTo>
                  <a:lnTo>
                    <a:pt x="21" y="26"/>
                  </a:lnTo>
                  <a:lnTo>
                    <a:pt x="21" y="19"/>
                  </a:lnTo>
                  <a:lnTo>
                    <a:pt x="17" y="19"/>
                  </a:lnTo>
                  <a:lnTo>
                    <a:pt x="14" y="20"/>
                  </a:lnTo>
                  <a:lnTo>
                    <a:pt x="15" y="27"/>
                  </a:lnTo>
                  <a:lnTo>
                    <a:pt x="21" y="27"/>
                  </a:lnTo>
                  <a:lnTo>
                    <a:pt x="21" y="20"/>
                  </a:lnTo>
                  <a:lnTo>
                    <a:pt x="15" y="20"/>
                  </a:lnTo>
                  <a:lnTo>
                    <a:pt x="15" y="27"/>
                  </a:lnTo>
                  <a:lnTo>
                    <a:pt x="22" y="27"/>
                  </a:lnTo>
                  <a:lnTo>
                    <a:pt x="22" y="20"/>
                  </a:lnTo>
                  <a:lnTo>
                    <a:pt x="18" y="20"/>
                  </a:lnTo>
                  <a:lnTo>
                    <a:pt x="18" y="27"/>
                  </a:lnTo>
                  <a:lnTo>
                    <a:pt x="23" y="27"/>
                  </a:lnTo>
                  <a:lnTo>
                    <a:pt x="23" y="20"/>
                  </a:lnTo>
                  <a:lnTo>
                    <a:pt x="19" y="20"/>
                  </a:lnTo>
                  <a:lnTo>
                    <a:pt x="19" y="27"/>
                  </a:lnTo>
                  <a:lnTo>
                    <a:pt x="21" y="27"/>
                  </a:lnTo>
                  <a:lnTo>
                    <a:pt x="21" y="20"/>
                  </a:lnTo>
                  <a:lnTo>
                    <a:pt x="18" y="20"/>
                  </a:lnTo>
                  <a:lnTo>
                    <a:pt x="18" y="27"/>
                  </a:lnTo>
                  <a:lnTo>
                    <a:pt x="22" y="27"/>
                  </a:lnTo>
                  <a:lnTo>
                    <a:pt x="22" y="20"/>
                  </a:lnTo>
                  <a:lnTo>
                    <a:pt x="21" y="20"/>
                  </a:lnTo>
                  <a:lnTo>
                    <a:pt x="21" y="27"/>
                  </a:lnTo>
                  <a:lnTo>
                    <a:pt x="22" y="27"/>
                  </a:lnTo>
                  <a:lnTo>
                    <a:pt x="22" y="20"/>
                  </a:lnTo>
                  <a:lnTo>
                    <a:pt x="13" y="20"/>
                  </a:lnTo>
                  <a:lnTo>
                    <a:pt x="19" y="26"/>
                  </a:lnTo>
                  <a:lnTo>
                    <a:pt x="21" y="27"/>
                  </a:lnTo>
                  <a:lnTo>
                    <a:pt x="22" y="24"/>
                  </a:lnTo>
                  <a:lnTo>
                    <a:pt x="22" y="22"/>
                  </a:lnTo>
                  <a:lnTo>
                    <a:pt x="19" y="22"/>
                  </a:lnTo>
                  <a:lnTo>
                    <a:pt x="19" y="28"/>
                  </a:lnTo>
                  <a:lnTo>
                    <a:pt x="24" y="28"/>
                  </a:lnTo>
                  <a:lnTo>
                    <a:pt x="24" y="22"/>
                  </a:lnTo>
                  <a:lnTo>
                    <a:pt x="21" y="22"/>
                  </a:lnTo>
                  <a:lnTo>
                    <a:pt x="21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21" y="22"/>
                  </a:lnTo>
                  <a:lnTo>
                    <a:pt x="21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19" y="22"/>
                  </a:lnTo>
                  <a:lnTo>
                    <a:pt x="19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18" y="22"/>
                  </a:lnTo>
                  <a:lnTo>
                    <a:pt x="18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18" y="22"/>
                  </a:lnTo>
                  <a:lnTo>
                    <a:pt x="18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21" y="22"/>
                  </a:lnTo>
                  <a:lnTo>
                    <a:pt x="21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12" y="22"/>
                  </a:lnTo>
                  <a:lnTo>
                    <a:pt x="18" y="27"/>
                  </a:lnTo>
                  <a:lnTo>
                    <a:pt x="19" y="28"/>
                  </a:lnTo>
                  <a:lnTo>
                    <a:pt x="19" y="29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21" y="23"/>
                  </a:lnTo>
                  <a:lnTo>
                    <a:pt x="21" y="29"/>
                  </a:lnTo>
                  <a:lnTo>
                    <a:pt x="23" y="29"/>
                  </a:lnTo>
                  <a:lnTo>
                    <a:pt x="23" y="23"/>
                  </a:lnTo>
                  <a:lnTo>
                    <a:pt x="19" y="23"/>
                  </a:lnTo>
                  <a:lnTo>
                    <a:pt x="19" y="29"/>
                  </a:lnTo>
                  <a:lnTo>
                    <a:pt x="22" y="29"/>
                  </a:lnTo>
                  <a:lnTo>
                    <a:pt x="22" y="23"/>
                  </a:lnTo>
                  <a:lnTo>
                    <a:pt x="19" y="23"/>
                  </a:lnTo>
                  <a:lnTo>
                    <a:pt x="19" y="29"/>
                  </a:lnTo>
                  <a:lnTo>
                    <a:pt x="22" y="29"/>
                  </a:lnTo>
                  <a:lnTo>
                    <a:pt x="22" y="23"/>
                  </a:lnTo>
                  <a:lnTo>
                    <a:pt x="19" y="23"/>
                  </a:lnTo>
                  <a:lnTo>
                    <a:pt x="19" y="29"/>
                  </a:lnTo>
                  <a:lnTo>
                    <a:pt x="22" y="29"/>
                  </a:lnTo>
                  <a:lnTo>
                    <a:pt x="22" y="23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2" y="29"/>
                  </a:lnTo>
                  <a:lnTo>
                    <a:pt x="22" y="23"/>
                  </a:lnTo>
                  <a:lnTo>
                    <a:pt x="19" y="23"/>
                  </a:lnTo>
                  <a:lnTo>
                    <a:pt x="19" y="29"/>
                  </a:lnTo>
                  <a:lnTo>
                    <a:pt x="21" y="29"/>
                  </a:lnTo>
                  <a:lnTo>
                    <a:pt x="21" y="23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2" y="29"/>
                  </a:lnTo>
                  <a:lnTo>
                    <a:pt x="22" y="23"/>
                  </a:lnTo>
                  <a:lnTo>
                    <a:pt x="19" y="23"/>
                  </a:lnTo>
                  <a:lnTo>
                    <a:pt x="19" y="29"/>
                  </a:lnTo>
                  <a:lnTo>
                    <a:pt x="21" y="29"/>
                  </a:lnTo>
                  <a:lnTo>
                    <a:pt x="21" y="23"/>
                  </a:lnTo>
                  <a:lnTo>
                    <a:pt x="18" y="23"/>
                  </a:lnTo>
                  <a:lnTo>
                    <a:pt x="10" y="31"/>
                  </a:lnTo>
                  <a:lnTo>
                    <a:pt x="22" y="31"/>
                  </a:lnTo>
                  <a:lnTo>
                    <a:pt x="22" y="24"/>
                  </a:lnTo>
                  <a:lnTo>
                    <a:pt x="21" y="24"/>
                  </a:lnTo>
                  <a:lnTo>
                    <a:pt x="21" y="31"/>
                  </a:lnTo>
                  <a:lnTo>
                    <a:pt x="24" y="31"/>
                  </a:lnTo>
                  <a:lnTo>
                    <a:pt x="24" y="24"/>
                  </a:lnTo>
                  <a:lnTo>
                    <a:pt x="19" y="24"/>
                  </a:lnTo>
                  <a:lnTo>
                    <a:pt x="19" y="31"/>
                  </a:lnTo>
                  <a:lnTo>
                    <a:pt x="22" y="31"/>
                  </a:lnTo>
                  <a:lnTo>
                    <a:pt x="22" y="24"/>
                  </a:lnTo>
                  <a:lnTo>
                    <a:pt x="19" y="24"/>
                  </a:lnTo>
                  <a:lnTo>
                    <a:pt x="19" y="31"/>
                  </a:lnTo>
                  <a:lnTo>
                    <a:pt x="22" y="31"/>
                  </a:lnTo>
                  <a:lnTo>
                    <a:pt x="22" y="24"/>
                  </a:lnTo>
                  <a:lnTo>
                    <a:pt x="19" y="24"/>
                  </a:lnTo>
                  <a:lnTo>
                    <a:pt x="19" y="31"/>
                  </a:lnTo>
                  <a:lnTo>
                    <a:pt x="22" y="31"/>
                  </a:lnTo>
                  <a:lnTo>
                    <a:pt x="22" y="24"/>
                  </a:lnTo>
                  <a:lnTo>
                    <a:pt x="18" y="24"/>
                  </a:lnTo>
                  <a:lnTo>
                    <a:pt x="18" y="31"/>
                  </a:lnTo>
                  <a:lnTo>
                    <a:pt x="22" y="31"/>
                  </a:lnTo>
                  <a:lnTo>
                    <a:pt x="22" y="24"/>
                  </a:lnTo>
                  <a:lnTo>
                    <a:pt x="19" y="24"/>
                  </a:lnTo>
                  <a:lnTo>
                    <a:pt x="19" y="31"/>
                  </a:lnTo>
                  <a:lnTo>
                    <a:pt x="24" y="31"/>
                  </a:lnTo>
                  <a:lnTo>
                    <a:pt x="24" y="24"/>
                  </a:lnTo>
                  <a:lnTo>
                    <a:pt x="19" y="24"/>
                  </a:lnTo>
                  <a:lnTo>
                    <a:pt x="19" y="28"/>
                  </a:lnTo>
                  <a:lnTo>
                    <a:pt x="22" y="28"/>
                  </a:lnTo>
                  <a:lnTo>
                    <a:pt x="22" y="26"/>
                  </a:lnTo>
                  <a:lnTo>
                    <a:pt x="21" y="26"/>
                  </a:lnTo>
                  <a:lnTo>
                    <a:pt x="21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24" y="32"/>
                  </a:lnTo>
                  <a:lnTo>
                    <a:pt x="24" y="26"/>
                  </a:lnTo>
                  <a:lnTo>
                    <a:pt x="23" y="26"/>
                  </a:lnTo>
                  <a:lnTo>
                    <a:pt x="23" y="32"/>
                  </a:lnTo>
                  <a:lnTo>
                    <a:pt x="24" y="32"/>
                  </a:lnTo>
                  <a:lnTo>
                    <a:pt x="24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24" y="26"/>
                  </a:lnTo>
                  <a:lnTo>
                    <a:pt x="24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24" y="26"/>
                  </a:lnTo>
                  <a:lnTo>
                    <a:pt x="24" y="32"/>
                  </a:lnTo>
                  <a:lnTo>
                    <a:pt x="28" y="32"/>
                  </a:lnTo>
                  <a:lnTo>
                    <a:pt x="28" y="26"/>
                  </a:lnTo>
                  <a:lnTo>
                    <a:pt x="26" y="26"/>
                  </a:lnTo>
                  <a:lnTo>
                    <a:pt x="26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24" y="26"/>
                  </a:lnTo>
                  <a:lnTo>
                    <a:pt x="24" y="32"/>
                  </a:lnTo>
                  <a:lnTo>
                    <a:pt x="28" y="32"/>
                  </a:lnTo>
                  <a:lnTo>
                    <a:pt x="28" y="26"/>
                  </a:lnTo>
                  <a:lnTo>
                    <a:pt x="26" y="26"/>
                  </a:lnTo>
                  <a:lnTo>
                    <a:pt x="26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26" y="26"/>
                  </a:lnTo>
                  <a:lnTo>
                    <a:pt x="26" y="32"/>
                  </a:lnTo>
                  <a:lnTo>
                    <a:pt x="28" y="32"/>
                  </a:lnTo>
                  <a:lnTo>
                    <a:pt x="28" y="28"/>
                  </a:lnTo>
                  <a:lnTo>
                    <a:pt x="26" y="28"/>
                  </a:lnTo>
                  <a:lnTo>
                    <a:pt x="26" y="29"/>
                  </a:lnTo>
                  <a:lnTo>
                    <a:pt x="28" y="29"/>
                  </a:lnTo>
                  <a:lnTo>
                    <a:pt x="28" y="27"/>
                  </a:lnTo>
                  <a:lnTo>
                    <a:pt x="26" y="27"/>
                  </a:lnTo>
                  <a:lnTo>
                    <a:pt x="26" y="33"/>
                  </a:lnTo>
                  <a:lnTo>
                    <a:pt x="27" y="33"/>
                  </a:lnTo>
                  <a:lnTo>
                    <a:pt x="27" y="27"/>
                  </a:lnTo>
                  <a:lnTo>
                    <a:pt x="23" y="27"/>
                  </a:lnTo>
                  <a:lnTo>
                    <a:pt x="23" y="33"/>
                  </a:lnTo>
                  <a:lnTo>
                    <a:pt x="27" y="33"/>
                  </a:lnTo>
                  <a:lnTo>
                    <a:pt x="27" y="27"/>
                  </a:lnTo>
                  <a:lnTo>
                    <a:pt x="24" y="27"/>
                  </a:lnTo>
                  <a:lnTo>
                    <a:pt x="24" y="33"/>
                  </a:lnTo>
                  <a:lnTo>
                    <a:pt x="26" y="33"/>
                  </a:lnTo>
                  <a:lnTo>
                    <a:pt x="26" y="27"/>
                  </a:lnTo>
                  <a:lnTo>
                    <a:pt x="24" y="27"/>
                  </a:lnTo>
                  <a:lnTo>
                    <a:pt x="24" y="33"/>
                  </a:lnTo>
                  <a:lnTo>
                    <a:pt x="28" y="33"/>
                  </a:lnTo>
                  <a:lnTo>
                    <a:pt x="28" y="27"/>
                  </a:lnTo>
                  <a:lnTo>
                    <a:pt x="24" y="27"/>
                  </a:lnTo>
                  <a:lnTo>
                    <a:pt x="24" y="33"/>
                  </a:lnTo>
                  <a:lnTo>
                    <a:pt x="27" y="33"/>
                  </a:lnTo>
                  <a:lnTo>
                    <a:pt x="27" y="27"/>
                  </a:lnTo>
                  <a:lnTo>
                    <a:pt x="24" y="27"/>
                  </a:lnTo>
                  <a:lnTo>
                    <a:pt x="24" y="33"/>
                  </a:lnTo>
                  <a:lnTo>
                    <a:pt x="28" y="33"/>
                  </a:lnTo>
                  <a:lnTo>
                    <a:pt x="28" y="27"/>
                  </a:lnTo>
                  <a:lnTo>
                    <a:pt x="24" y="27"/>
                  </a:lnTo>
                  <a:lnTo>
                    <a:pt x="24" y="33"/>
                  </a:lnTo>
                  <a:lnTo>
                    <a:pt x="26" y="33"/>
                  </a:lnTo>
                  <a:lnTo>
                    <a:pt x="26" y="27"/>
                  </a:lnTo>
                  <a:lnTo>
                    <a:pt x="24" y="27"/>
                  </a:lnTo>
                  <a:lnTo>
                    <a:pt x="24" y="33"/>
                  </a:lnTo>
                  <a:lnTo>
                    <a:pt x="26" y="33"/>
                  </a:lnTo>
                  <a:lnTo>
                    <a:pt x="26" y="27"/>
                  </a:lnTo>
                  <a:lnTo>
                    <a:pt x="21" y="27"/>
                  </a:lnTo>
                  <a:lnTo>
                    <a:pt x="21" y="33"/>
                  </a:lnTo>
                  <a:lnTo>
                    <a:pt x="27" y="33"/>
                  </a:lnTo>
                  <a:lnTo>
                    <a:pt x="27" y="29"/>
                  </a:lnTo>
                  <a:lnTo>
                    <a:pt x="24" y="29"/>
                  </a:lnTo>
                  <a:lnTo>
                    <a:pt x="24" y="31"/>
                  </a:lnTo>
                  <a:lnTo>
                    <a:pt x="27" y="31"/>
                  </a:lnTo>
                  <a:lnTo>
                    <a:pt x="27" y="28"/>
                  </a:lnTo>
                  <a:lnTo>
                    <a:pt x="24" y="28"/>
                  </a:lnTo>
                  <a:lnTo>
                    <a:pt x="24" y="35"/>
                  </a:lnTo>
                  <a:lnTo>
                    <a:pt x="27" y="35"/>
                  </a:lnTo>
                  <a:lnTo>
                    <a:pt x="27" y="28"/>
                  </a:lnTo>
                  <a:lnTo>
                    <a:pt x="26" y="28"/>
                  </a:lnTo>
                  <a:lnTo>
                    <a:pt x="26" y="35"/>
                  </a:lnTo>
                  <a:lnTo>
                    <a:pt x="27" y="35"/>
                  </a:lnTo>
                  <a:lnTo>
                    <a:pt x="27" y="28"/>
                  </a:lnTo>
                  <a:lnTo>
                    <a:pt x="24" y="28"/>
                  </a:lnTo>
                  <a:lnTo>
                    <a:pt x="24" y="35"/>
                  </a:lnTo>
                  <a:lnTo>
                    <a:pt x="26" y="35"/>
                  </a:lnTo>
                  <a:lnTo>
                    <a:pt x="26" y="28"/>
                  </a:lnTo>
                  <a:lnTo>
                    <a:pt x="24" y="28"/>
                  </a:lnTo>
                  <a:lnTo>
                    <a:pt x="24" y="35"/>
                  </a:lnTo>
                  <a:lnTo>
                    <a:pt x="28" y="35"/>
                  </a:lnTo>
                  <a:lnTo>
                    <a:pt x="28" y="28"/>
                  </a:lnTo>
                  <a:lnTo>
                    <a:pt x="24" y="28"/>
                  </a:lnTo>
                  <a:lnTo>
                    <a:pt x="24" y="35"/>
                  </a:lnTo>
                  <a:lnTo>
                    <a:pt x="28" y="35"/>
                  </a:lnTo>
                  <a:lnTo>
                    <a:pt x="28" y="28"/>
                  </a:lnTo>
                  <a:lnTo>
                    <a:pt x="24" y="28"/>
                  </a:lnTo>
                  <a:lnTo>
                    <a:pt x="24" y="35"/>
                  </a:lnTo>
                  <a:lnTo>
                    <a:pt x="27" y="35"/>
                  </a:lnTo>
                  <a:lnTo>
                    <a:pt x="27" y="28"/>
                  </a:lnTo>
                  <a:lnTo>
                    <a:pt x="22" y="28"/>
                  </a:lnTo>
                  <a:lnTo>
                    <a:pt x="22" y="35"/>
                  </a:lnTo>
                  <a:lnTo>
                    <a:pt x="24" y="35"/>
                  </a:lnTo>
                  <a:lnTo>
                    <a:pt x="24" y="28"/>
                  </a:lnTo>
                  <a:lnTo>
                    <a:pt x="21" y="28"/>
                  </a:lnTo>
                  <a:lnTo>
                    <a:pt x="21" y="35"/>
                  </a:lnTo>
                  <a:lnTo>
                    <a:pt x="24" y="35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22" y="35"/>
                  </a:lnTo>
                  <a:lnTo>
                    <a:pt x="24" y="35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14" y="36"/>
                  </a:lnTo>
                  <a:lnTo>
                    <a:pt x="28" y="36"/>
                  </a:lnTo>
                  <a:lnTo>
                    <a:pt x="28" y="29"/>
                  </a:lnTo>
                  <a:lnTo>
                    <a:pt x="26" y="29"/>
                  </a:lnTo>
                  <a:lnTo>
                    <a:pt x="26" y="36"/>
                  </a:lnTo>
                  <a:lnTo>
                    <a:pt x="28" y="36"/>
                  </a:lnTo>
                  <a:lnTo>
                    <a:pt x="28" y="29"/>
                  </a:lnTo>
                  <a:lnTo>
                    <a:pt x="24" y="29"/>
                  </a:lnTo>
                  <a:lnTo>
                    <a:pt x="24" y="36"/>
                  </a:lnTo>
                  <a:lnTo>
                    <a:pt x="26" y="36"/>
                  </a:lnTo>
                  <a:lnTo>
                    <a:pt x="26" y="29"/>
                  </a:lnTo>
                  <a:lnTo>
                    <a:pt x="23" y="29"/>
                  </a:lnTo>
                  <a:lnTo>
                    <a:pt x="23" y="36"/>
                  </a:lnTo>
                  <a:lnTo>
                    <a:pt x="27" y="36"/>
                  </a:lnTo>
                  <a:lnTo>
                    <a:pt x="27" y="29"/>
                  </a:lnTo>
                  <a:lnTo>
                    <a:pt x="24" y="29"/>
                  </a:lnTo>
                  <a:lnTo>
                    <a:pt x="24" y="36"/>
                  </a:lnTo>
                  <a:lnTo>
                    <a:pt x="27" y="36"/>
                  </a:lnTo>
                  <a:lnTo>
                    <a:pt x="27" y="29"/>
                  </a:lnTo>
                  <a:lnTo>
                    <a:pt x="24" y="29"/>
                  </a:lnTo>
                  <a:lnTo>
                    <a:pt x="24" y="36"/>
                  </a:lnTo>
                  <a:lnTo>
                    <a:pt x="27" y="36"/>
                  </a:lnTo>
                  <a:lnTo>
                    <a:pt x="27" y="29"/>
                  </a:lnTo>
                  <a:lnTo>
                    <a:pt x="26" y="29"/>
                  </a:lnTo>
                  <a:lnTo>
                    <a:pt x="26" y="36"/>
                  </a:lnTo>
                  <a:lnTo>
                    <a:pt x="31" y="36"/>
                  </a:lnTo>
                  <a:lnTo>
                    <a:pt x="31" y="29"/>
                  </a:lnTo>
                  <a:lnTo>
                    <a:pt x="27" y="29"/>
                  </a:lnTo>
                  <a:lnTo>
                    <a:pt x="27" y="36"/>
                  </a:lnTo>
                  <a:lnTo>
                    <a:pt x="28" y="36"/>
                  </a:lnTo>
                  <a:lnTo>
                    <a:pt x="28" y="29"/>
                  </a:lnTo>
                  <a:lnTo>
                    <a:pt x="26" y="29"/>
                  </a:lnTo>
                  <a:lnTo>
                    <a:pt x="26" y="36"/>
                  </a:lnTo>
                  <a:lnTo>
                    <a:pt x="28" y="36"/>
                  </a:lnTo>
                  <a:lnTo>
                    <a:pt x="28" y="29"/>
                  </a:lnTo>
                  <a:lnTo>
                    <a:pt x="24" y="29"/>
                  </a:lnTo>
                  <a:lnTo>
                    <a:pt x="17" y="37"/>
                  </a:lnTo>
                  <a:lnTo>
                    <a:pt x="27" y="37"/>
                  </a:lnTo>
                  <a:lnTo>
                    <a:pt x="27" y="31"/>
                  </a:lnTo>
                  <a:lnTo>
                    <a:pt x="24" y="31"/>
                  </a:lnTo>
                  <a:lnTo>
                    <a:pt x="24" y="37"/>
                  </a:lnTo>
                  <a:lnTo>
                    <a:pt x="30" y="37"/>
                  </a:lnTo>
                  <a:lnTo>
                    <a:pt x="30" y="31"/>
                  </a:lnTo>
                  <a:lnTo>
                    <a:pt x="26" y="31"/>
                  </a:lnTo>
                  <a:lnTo>
                    <a:pt x="26" y="37"/>
                  </a:lnTo>
                  <a:lnTo>
                    <a:pt x="28" y="37"/>
                  </a:lnTo>
                  <a:lnTo>
                    <a:pt x="28" y="31"/>
                  </a:lnTo>
                  <a:lnTo>
                    <a:pt x="26" y="31"/>
                  </a:lnTo>
                  <a:lnTo>
                    <a:pt x="26" y="37"/>
                  </a:lnTo>
                  <a:lnTo>
                    <a:pt x="28" y="37"/>
                  </a:lnTo>
                  <a:lnTo>
                    <a:pt x="28" y="31"/>
                  </a:lnTo>
                  <a:lnTo>
                    <a:pt x="27" y="31"/>
                  </a:lnTo>
                  <a:lnTo>
                    <a:pt x="27" y="37"/>
                  </a:lnTo>
                  <a:lnTo>
                    <a:pt x="28" y="37"/>
                  </a:lnTo>
                  <a:lnTo>
                    <a:pt x="28" y="31"/>
                  </a:lnTo>
                  <a:lnTo>
                    <a:pt x="26" y="31"/>
                  </a:lnTo>
                  <a:lnTo>
                    <a:pt x="26" y="37"/>
                  </a:lnTo>
                  <a:lnTo>
                    <a:pt x="28" y="37"/>
                  </a:lnTo>
                  <a:lnTo>
                    <a:pt x="28" y="31"/>
                  </a:lnTo>
                  <a:lnTo>
                    <a:pt x="27" y="31"/>
                  </a:lnTo>
                  <a:lnTo>
                    <a:pt x="27" y="37"/>
                  </a:lnTo>
                  <a:lnTo>
                    <a:pt x="30" y="37"/>
                  </a:lnTo>
                  <a:lnTo>
                    <a:pt x="30" y="31"/>
                  </a:lnTo>
                  <a:lnTo>
                    <a:pt x="27" y="31"/>
                  </a:lnTo>
                  <a:lnTo>
                    <a:pt x="27" y="37"/>
                  </a:lnTo>
                  <a:lnTo>
                    <a:pt x="30" y="37"/>
                  </a:lnTo>
                  <a:lnTo>
                    <a:pt x="30" y="33"/>
                  </a:lnTo>
                  <a:lnTo>
                    <a:pt x="28" y="31"/>
                  </a:lnTo>
                  <a:lnTo>
                    <a:pt x="21" y="39"/>
                  </a:lnTo>
                  <a:lnTo>
                    <a:pt x="31" y="39"/>
                  </a:lnTo>
                  <a:lnTo>
                    <a:pt x="31" y="32"/>
                  </a:lnTo>
                  <a:lnTo>
                    <a:pt x="28" y="32"/>
                  </a:lnTo>
                  <a:lnTo>
                    <a:pt x="28" y="39"/>
                  </a:lnTo>
                  <a:lnTo>
                    <a:pt x="32" y="39"/>
                  </a:lnTo>
                  <a:lnTo>
                    <a:pt x="32" y="32"/>
                  </a:lnTo>
                  <a:lnTo>
                    <a:pt x="28" y="32"/>
                  </a:lnTo>
                  <a:lnTo>
                    <a:pt x="28" y="39"/>
                  </a:lnTo>
                  <a:lnTo>
                    <a:pt x="32" y="39"/>
                  </a:lnTo>
                  <a:lnTo>
                    <a:pt x="32" y="32"/>
                  </a:lnTo>
                  <a:lnTo>
                    <a:pt x="28" y="32"/>
                  </a:lnTo>
                  <a:lnTo>
                    <a:pt x="28" y="39"/>
                  </a:lnTo>
                  <a:lnTo>
                    <a:pt x="31" y="39"/>
                  </a:lnTo>
                  <a:lnTo>
                    <a:pt x="31" y="32"/>
                  </a:lnTo>
                  <a:lnTo>
                    <a:pt x="28" y="32"/>
                  </a:lnTo>
                  <a:lnTo>
                    <a:pt x="28" y="35"/>
                  </a:lnTo>
                  <a:lnTo>
                    <a:pt x="31" y="37"/>
                  </a:lnTo>
                  <a:lnTo>
                    <a:pt x="37" y="31"/>
                  </a:lnTo>
                  <a:lnTo>
                    <a:pt x="27" y="31"/>
                  </a:lnTo>
                  <a:lnTo>
                    <a:pt x="27" y="37"/>
                  </a:lnTo>
                  <a:lnTo>
                    <a:pt x="30" y="37"/>
                  </a:lnTo>
                  <a:lnTo>
                    <a:pt x="30" y="31"/>
                  </a:lnTo>
                  <a:lnTo>
                    <a:pt x="27" y="31"/>
                  </a:lnTo>
                  <a:lnTo>
                    <a:pt x="27" y="37"/>
                  </a:lnTo>
                  <a:lnTo>
                    <a:pt x="28" y="37"/>
                  </a:lnTo>
                  <a:lnTo>
                    <a:pt x="28" y="31"/>
                  </a:lnTo>
                  <a:lnTo>
                    <a:pt x="26" y="31"/>
                  </a:lnTo>
                  <a:lnTo>
                    <a:pt x="26" y="37"/>
                  </a:lnTo>
                  <a:lnTo>
                    <a:pt x="28" y="37"/>
                  </a:lnTo>
                  <a:lnTo>
                    <a:pt x="28" y="31"/>
                  </a:lnTo>
                  <a:lnTo>
                    <a:pt x="27" y="31"/>
                  </a:lnTo>
                  <a:lnTo>
                    <a:pt x="27" y="37"/>
                  </a:lnTo>
                  <a:lnTo>
                    <a:pt x="28" y="37"/>
                  </a:lnTo>
                  <a:lnTo>
                    <a:pt x="28" y="31"/>
                  </a:lnTo>
                  <a:lnTo>
                    <a:pt x="26" y="31"/>
                  </a:lnTo>
                  <a:lnTo>
                    <a:pt x="26" y="37"/>
                  </a:lnTo>
                  <a:lnTo>
                    <a:pt x="28" y="37"/>
                  </a:lnTo>
                  <a:lnTo>
                    <a:pt x="28" y="31"/>
                  </a:lnTo>
                  <a:lnTo>
                    <a:pt x="26" y="31"/>
                  </a:lnTo>
                  <a:lnTo>
                    <a:pt x="26" y="37"/>
                  </a:lnTo>
                  <a:lnTo>
                    <a:pt x="30" y="37"/>
                  </a:lnTo>
                  <a:lnTo>
                    <a:pt x="30" y="31"/>
                  </a:lnTo>
                  <a:lnTo>
                    <a:pt x="24" y="31"/>
                  </a:lnTo>
                  <a:lnTo>
                    <a:pt x="24" y="37"/>
                  </a:lnTo>
                  <a:lnTo>
                    <a:pt x="27" y="37"/>
                  </a:lnTo>
                  <a:lnTo>
                    <a:pt x="27" y="31"/>
                  </a:lnTo>
                  <a:lnTo>
                    <a:pt x="24" y="31"/>
                  </a:lnTo>
                  <a:lnTo>
                    <a:pt x="24" y="33"/>
                  </a:lnTo>
                  <a:lnTo>
                    <a:pt x="27" y="36"/>
                  </a:lnTo>
                  <a:lnTo>
                    <a:pt x="28" y="35"/>
                  </a:lnTo>
                  <a:lnTo>
                    <a:pt x="26" y="32"/>
                  </a:lnTo>
                  <a:lnTo>
                    <a:pt x="26" y="36"/>
                  </a:lnTo>
                  <a:lnTo>
                    <a:pt x="28" y="36"/>
                  </a:lnTo>
                  <a:lnTo>
                    <a:pt x="28" y="29"/>
                  </a:lnTo>
                  <a:lnTo>
                    <a:pt x="26" y="29"/>
                  </a:lnTo>
                  <a:lnTo>
                    <a:pt x="26" y="36"/>
                  </a:lnTo>
                  <a:lnTo>
                    <a:pt x="28" y="36"/>
                  </a:lnTo>
                  <a:lnTo>
                    <a:pt x="28" y="29"/>
                  </a:lnTo>
                  <a:lnTo>
                    <a:pt x="27" y="29"/>
                  </a:lnTo>
                  <a:lnTo>
                    <a:pt x="27" y="36"/>
                  </a:lnTo>
                  <a:lnTo>
                    <a:pt x="31" y="36"/>
                  </a:lnTo>
                  <a:lnTo>
                    <a:pt x="31" y="29"/>
                  </a:lnTo>
                  <a:lnTo>
                    <a:pt x="26" y="29"/>
                  </a:lnTo>
                  <a:lnTo>
                    <a:pt x="26" y="36"/>
                  </a:lnTo>
                  <a:lnTo>
                    <a:pt x="27" y="36"/>
                  </a:lnTo>
                  <a:lnTo>
                    <a:pt x="27" y="29"/>
                  </a:lnTo>
                  <a:lnTo>
                    <a:pt x="24" y="29"/>
                  </a:lnTo>
                  <a:lnTo>
                    <a:pt x="24" y="36"/>
                  </a:lnTo>
                  <a:lnTo>
                    <a:pt x="27" y="36"/>
                  </a:lnTo>
                  <a:lnTo>
                    <a:pt x="27" y="29"/>
                  </a:lnTo>
                  <a:lnTo>
                    <a:pt x="24" y="29"/>
                  </a:lnTo>
                  <a:lnTo>
                    <a:pt x="24" y="36"/>
                  </a:lnTo>
                  <a:lnTo>
                    <a:pt x="27" y="36"/>
                  </a:lnTo>
                  <a:lnTo>
                    <a:pt x="27" y="29"/>
                  </a:lnTo>
                  <a:lnTo>
                    <a:pt x="23" y="29"/>
                  </a:lnTo>
                  <a:lnTo>
                    <a:pt x="23" y="36"/>
                  </a:lnTo>
                  <a:lnTo>
                    <a:pt x="26" y="36"/>
                  </a:lnTo>
                  <a:lnTo>
                    <a:pt x="26" y="29"/>
                  </a:lnTo>
                  <a:lnTo>
                    <a:pt x="24" y="29"/>
                  </a:lnTo>
                  <a:lnTo>
                    <a:pt x="24" y="36"/>
                  </a:lnTo>
                  <a:lnTo>
                    <a:pt x="28" y="36"/>
                  </a:lnTo>
                  <a:lnTo>
                    <a:pt x="28" y="29"/>
                  </a:lnTo>
                  <a:lnTo>
                    <a:pt x="26" y="29"/>
                  </a:lnTo>
                  <a:lnTo>
                    <a:pt x="26" y="36"/>
                  </a:lnTo>
                  <a:lnTo>
                    <a:pt x="28" y="36"/>
                  </a:lnTo>
                  <a:lnTo>
                    <a:pt x="28" y="29"/>
                  </a:lnTo>
                  <a:lnTo>
                    <a:pt x="22" y="29"/>
                  </a:lnTo>
                  <a:lnTo>
                    <a:pt x="22" y="32"/>
                  </a:lnTo>
                  <a:lnTo>
                    <a:pt x="24" y="35"/>
                  </a:lnTo>
                  <a:lnTo>
                    <a:pt x="26" y="33"/>
                  </a:lnTo>
                  <a:lnTo>
                    <a:pt x="23" y="31"/>
                  </a:lnTo>
                  <a:lnTo>
                    <a:pt x="23" y="35"/>
                  </a:lnTo>
                  <a:lnTo>
                    <a:pt x="24" y="35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22" y="35"/>
                  </a:lnTo>
                  <a:lnTo>
                    <a:pt x="24" y="35"/>
                  </a:lnTo>
                  <a:lnTo>
                    <a:pt x="24" y="28"/>
                  </a:lnTo>
                  <a:lnTo>
                    <a:pt x="21" y="28"/>
                  </a:lnTo>
                  <a:lnTo>
                    <a:pt x="21" y="35"/>
                  </a:lnTo>
                  <a:lnTo>
                    <a:pt x="24" y="35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22" y="35"/>
                  </a:lnTo>
                  <a:lnTo>
                    <a:pt x="27" y="35"/>
                  </a:lnTo>
                  <a:lnTo>
                    <a:pt x="27" y="28"/>
                  </a:lnTo>
                  <a:lnTo>
                    <a:pt x="24" y="28"/>
                  </a:lnTo>
                  <a:lnTo>
                    <a:pt x="24" y="35"/>
                  </a:lnTo>
                  <a:lnTo>
                    <a:pt x="28" y="35"/>
                  </a:lnTo>
                  <a:lnTo>
                    <a:pt x="28" y="28"/>
                  </a:lnTo>
                  <a:lnTo>
                    <a:pt x="24" y="28"/>
                  </a:lnTo>
                  <a:lnTo>
                    <a:pt x="24" y="35"/>
                  </a:lnTo>
                  <a:lnTo>
                    <a:pt x="28" y="35"/>
                  </a:lnTo>
                  <a:lnTo>
                    <a:pt x="28" y="28"/>
                  </a:lnTo>
                  <a:lnTo>
                    <a:pt x="24" y="28"/>
                  </a:lnTo>
                  <a:lnTo>
                    <a:pt x="24" y="35"/>
                  </a:lnTo>
                  <a:lnTo>
                    <a:pt x="26" y="35"/>
                  </a:lnTo>
                  <a:lnTo>
                    <a:pt x="26" y="28"/>
                  </a:lnTo>
                  <a:lnTo>
                    <a:pt x="24" y="28"/>
                  </a:lnTo>
                  <a:lnTo>
                    <a:pt x="24" y="35"/>
                  </a:lnTo>
                  <a:lnTo>
                    <a:pt x="27" y="35"/>
                  </a:lnTo>
                  <a:lnTo>
                    <a:pt x="27" y="28"/>
                  </a:lnTo>
                  <a:lnTo>
                    <a:pt x="26" y="28"/>
                  </a:lnTo>
                  <a:lnTo>
                    <a:pt x="26" y="35"/>
                  </a:lnTo>
                  <a:lnTo>
                    <a:pt x="27" y="35"/>
                  </a:lnTo>
                  <a:lnTo>
                    <a:pt x="27" y="28"/>
                  </a:lnTo>
                  <a:lnTo>
                    <a:pt x="24" y="28"/>
                  </a:lnTo>
                  <a:lnTo>
                    <a:pt x="24" y="35"/>
                  </a:lnTo>
                  <a:lnTo>
                    <a:pt x="31" y="35"/>
                  </a:lnTo>
                  <a:lnTo>
                    <a:pt x="31" y="27"/>
                  </a:lnTo>
                  <a:lnTo>
                    <a:pt x="21" y="27"/>
                  </a:lnTo>
                  <a:lnTo>
                    <a:pt x="21" y="33"/>
                  </a:lnTo>
                  <a:lnTo>
                    <a:pt x="26" y="33"/>
                  </a:lnTo>
                  <a:lnTo>
                    <a:pt x="26" y="27"/>
                  </a:lnTo>
                  <a:lnTo>
                    <a:pt x="24" y="27"/>
                  </a:lnTo>
                  <a:lnTo>
                    <a:pt x="24" y="33"/>
                  </a:lnTo>
                  <a:lnTo>
                    <a:pt x="26" y="33"/>
                  </a:lnTo>
                  <a:lnTo>
                    <a:pt x="26" y="27"/>
                  </a:lnTo>
                  <a:lnTo>
                    <a:pt x="24" y="27"/>
                  </a:lnTo>
                  <a:lnTo>
                    <a:pt x="24" y="33"/>
                  </a:lnTo>
                  <a:lnTo>
                    <a:pt x="28" y="33"/>
                  </a:lnTo>
                  <a:lnTo>
                    <a:pt x="28" y="27"/>
                  </a:lnTo>
                  <a:lnTo>
                    <a:pt x="24" y="27"/>
                  </a:lnTo>
                  <a:lnTo>
                    <a:pt x="24" y="33"/>
                  </a:lnTo>
                  <a:lnTo>
                    <a:pt x="27" y="33"/>
                  </a:lnTo>
                  <a:lnTo>
                    <a:pt x="27" y="27"/>
                  </a:lnTo>
                  <a:lnTo>
                    <a:pt x="24" y="27"/>
                  </a:lnTo>
                  <a:lnTo>
                    <a:pt x="24" y="33"/>
                  </a:lnTo>
                  <a:lnTo>
                    <a:pt x="28" y="33"/>
                  </a:lnTo>
                  <a:lnTo>
                    <a:pt x="28" y="27"/>
                  </a:lnTo>
                  <a:lnTo>
                    <a:pt x="24" y="27"/>
                  </a:lnTo>
                  <a:lnTo>
                    <a:pt x="24" y="33"/>
                  </a:lnTo>
                  <a:lnTo>
                    <a:pt x="26" y="33"/>
                  </a:lnTo>
                  <a:lnTo>
                    <a:pt x="26" y="27"/>
                  </a:lnTo>
                  <a:lnTo>
                    <a:pt x="24" y="27"/>
                  </a:lnTo>
                  <a:lnTo>
                    <a:pt x="24" y="33"/>
                  </a:lnTo>
                  <a:lnTo>
                    <a:pt x="27" y="33"/>
                  </a:lnTo>
                  <a:lnTo>
                    <a:pt x="27" y="27"/>
                  </a:lnTo>
                  <a:lnTo>
                    <a:pt x="23" y="27"/>
                  </a:lnTo>
                  <a:lnTo>
                    <a:pt x="23" y="33"/>
                  </a:lnTo>
                  <a:lnTo>
                    <a:pt x="27" y="33"/>
                  </a:lnTo>
                  <a:lnTo>
                    <a:pt x="27" y="27"/>
                  </a:lnTo>
                  <a:lnTo>
                    <a:pt x="26" y="27"/>
                  </a:lnTo>
                  <a:lnTo>
                    <a:pt x="26" y="33"/>
                  </a:lnTo>
                  <a:lnTo>
                    <a:pt x="32" y="33"/>
                  </a:lnTo>
                  <a:lnTo>
                    <a:pt x="32" y="26"/>
                  </a:lnTo>
                  <a:lnTo>
                    <a:pt x="26" y="26"/>
                  </a:lnTo>
                  <a:lnTo>
                    <a:pt x="26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26" y="26"/>
                  </a:lnTo>
                  <a:lnTo>
                    <a:pt x="26" y="32"/>
                  </a:lnTo>
                  <a:lnTo>
                    <a:pt x="28" y="32"/>
                  </a:lnTo>
                  <a:lnTo>
                    <a:pt x="28" y="26"/>
                  </a:lnTo>
                  <a:lnTo>
                    <a:pt x="24" y="26"/>
                  </a:lnTo>
                  <a:lnTo>
                    <a:pt x="24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26" y="26"/>
                  </a:lnTo>
                  <a:lnTo>
                    <a:pt x="26" y="32"/>
                  </a:lnTo>
                  <a:lnTo>
                    <a:pt x="28" y="32"/>
                  </a:lnTo>
                  <a:lnTo>
                    <a:pt x="28" y="26"/>
                  </a:lnTo>
                  <a:lnTo>
                    <a:pt x="24" y="26"/>
                  </a:lnTo>
                  <a:lnTo>
                    <a:pt x="24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24" y="26"/>
                  </a:lnTo>
                  <a:lnTo>
                    <a:pt x="24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24" y="32"/>
                  </a:lnTo>
                  <a:lnTo>
                    <a:pt x="24" y="26"/>
                  </a:lnTo>
                  <a:lnTo>
                    <a:pt x="23" y="26"/>
                  </a:lnTo>
                  <a:lnTo>
                    <a:pt x="23" y="32"/>
                  </a:lnTo>
                  <a:lnTo>
                    <a:pt x="24" y="32"/>
                  </a:lnTo>
                  <a:lnTo>
                    <a:pt x="24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21" y="26"/>
                  </a:lnTo>
                  <a:lnTo>
                    <a:pt x="21" y="32"/>
                  </a:lnTo>
                  <a:lnTo>
                    <a:pt x="26" y="32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22" y="31"/>
                  </a:lnTo>
                  <a:lnTo>
                    <a:pt x="24" y="31"/>
                  </a:lnTo>
                  <a:lnTo>
                    <a:pt x="24" y="24"/>
                  </a:lnTo>
                  <a:lnTo>
                    <a:pt x="19" y="24"/>
                  </a:lnTo>
                  <a:lnTo>
                    <a:pt x="19" y="31"/>
                  </a:lnTo>
                  <a:lnTo>
                    <a:pt x="22" y="31"/>
                  </a:lnTo>
                  <a:lnTo>
                    <a:pt x="22" y="24"/>
                  </a:lnTo>
                  <a:lnTo>
                    <a:pt x="18" y="24"/>
                  </a:lnTo>
                  <a:lnTo>
                    <a:pt x="18" y="31"/>
                  </a:lnTo>
                  <a:lnTo>
                    <a:pt x="22" y="31"/>
                  </a:lnTo>
                  <a:lnTo>
                    <a:pt x="22" y="24"/>
                  </a:lnTo>
                  <a:lnTo>
                    <a:pt x="19" y="24"/>
                  </a:lnTo>
                  <a:lnTo>
                    <a:pt x="19" y="31"/>
                  </a:lnTo>
                  <a:lnTo>
                    <a:pt x="22" y="31"/>
                  </a:lnTo>
                  <a:lnTo>
                    <a:pt x="22" y="24"/>
                  </a:lnTo>
                  <a:lnTo>
                    <a:pt x="19" y="24"/>
                  </a:lnTo>
                  <a:lnTo>
                    <a:pt x="19" y="31"/>
                  </a:lnTo>
                  <a:lnTo>
                    <a:pt x="22" y="31"/>
                  </a:lnTo>
                  <a:lnTo>
                    <a:pt x="22" y="24"/>
                  </a:lnTo>
                  <a:lnTo>
                    <a:pt x="19" y="24"/>
                  </a:lnTo>
                  <a:lnTo>
                    <a:pt x="19" y="31"/>
                  </a:lnTo>
                  <a:lnTo>
                    <a:pt x="24" y="31"/>
                  </a:lnTo>
                  <a:lnTo>
                    <a:pt x="24" y="24"/>
                  </a:lnTo>
                  <a:lnTo>
                    <a:pt x="21" y="24"/>
                  </a:lnTo>
                  <a:lnTo>
                    <a:pt x="21" y="31"/>
                  </a:lnTo>
                  <a:lnTo>
                    <a:pt x="22" y="31"/>
                  </a:lnTo>
                  <a:lnTo>
                    <a:pt x="22" y="24"/>
                  </a:lnTo>
                  <a:lnTo>
                    <a:pt x="18" y="24"/>
                  </a:lnTo>
                  <a:lnTo>
                    <a:pt x="18" y="27"/>
                  </a:lnTo>
                  <a:lnTo>
                    <a:pt x="21" y="29"/>
                  </a:lnTo>
                  <a:lnTo>
                    <a:pt x="22" y="28"/>
                  </a:lnTo>
                  <a:lnTo>
                    <a:pt x="19" y="26"/>
                  </a:lnTo>
                  <a:lnTo>
                    <a:pt x="19" y="29"/>
                  </a:lnTo>
                  <a:lnTo>
                    <a:pt x="21" y="29"/>
                  </a:lnTo>
                  <a:lnTo>
                    <a:pt x="21" y="23"/>
                  </a:lnTo>
                  <a:lnTo>
                    <a:pt x="19" y="23"/>
                  </a:lnTo>
                  <a:lnTo>
                    <a:pt x="19" y="29"/>
                  </a:lnTo>
                  <a:lnTo>
                    <a:pt x="22" y="29"/>
                  </a:lnTo>
                  <a:lnTo>
                    <a:pt x="22" y="23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1" y="29"/>
                  </a:lnTo>
                  <a:lnTo>
                    <a:pt x="21" y="23"/>
                  </a:lnTo>
                  <a:lnTo>
                    <a:pt x="19" y="23"/>
                  </a:lnTo>
                  <a:lnTo>
                    <a:pt x="19" y="29"/>
                  </a:lnTo>
                  <a:lnTo>
                    <a:pt x="22" y="29"/>
                  </a:lnTo>
                  <a:lnTo>
                    <a:pt x="22" y="23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2" y="29"/>
                  </a:lnTo>
                  <a:lnTo>
                    <a:pt x="22" y="23"/>
                  </a:lnTo>
                  <a:lnTo>
                    <a:pt x="19" y="23"/>
                  </a:lnTo>
                  <a:lnTo>
                    <a:pt x="19" y="29"/>
                  </a:lnTo>
                  <a:lnTo>
                    <a:pt x="22" y="29"/>
                  </a:lnTo>
                  <a:lnTo>
                    <a:pt x="22" y="23"/>
                  </a:lnTo>
                  <a:lnTo>
                    <a:pt x="19" y="23"/>
                  </a:lnTo>
                  <a:lnTo>
                    <a:pt x="19" y="29"/>
                  </a:lnTo>
                  <a:lnTo>
                    <a:pt x="22" y="29"/>
                  </a:lnTo>
                  <a:lnTo>
                    <a:pt x="22" y="23"/>
                  </a:lnTo>
                  <a:lnTo>
                    <a:pt x="19" y="23"/>
                  </a:lnTo>
                  <a:lnTo>
                    <a:pt x="19" y="29"/>
                  </a:lnTo>
                  <a:lnTo>
                    <a:pt x="23" y="29"/>
                  </a:lnTo>
                  <a:lnTo>
                    <a:pt x="23" y="23"/>
                  </a:lnTo>
                  <a:lnTo>
                    <a:pt x="21" y="23"/>
                  </a:lnTo>
                  <a:lnTo>
                    <a:pt x="21" y="29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21" y="23"/>
                  </a:lnTo>
                  <a:lnTo>
                    <a:pt x="21" y="26"/>
                  </a:lnTo>
                  <a:lnTo>
                    <a:pt x="23" y="23"/>
                  </a:lnTo>
                  <a:lnTo>
                    <a:pt x="22" y="22"/>
                  </a:lnTo>
                  <a:lnTo>
                    <a:pt x="19" y="24"/>
                  </a:lnTo>
                  <a:lnTo>
                    <a:pt x="19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21" y="22"/>
                  </a:lnTo>
                  <a:lnTo>
                    <a:pt x="21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18" y="22"/>
                  </a:lnTo>
                  <a:lnTo>
                    <a:pt x="18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18" y="22"/>
                  </a:lnTo>
                  <a:lnTo>
                    <a:pt x="18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19" y="22"/>
                  </a:lnTo>
                  <a:lnTo>
                    <a:pt x="19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21" y="22"/>
                  </a:lnTo>
                  <a:lnTo>
                    <a:pt x="21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21" y="22"/>
                  </a:lnTo>
                  <a:lnTo>
                    <a:pt x="21" y="28"/>
                  </a:lnTo>
                  <a:lnTo>
                    <a:pt x="24" y="28"/>
                  </a:lnTo>
                  <a:lnTo>
                    <a:pt x="24" y="22"/>
                  </a:lnTo>
                  <a:lnTo>
                    <a:pt x="19" y="22"/>
                  </a:lnTo>
                  <a:lnTo>
                    <a:pt x="19" y="28"/>
                  </a:lnTo>
                  <a:lnTo>
                    <a:pt x="30" y="28"/>
                  </a:lnTo>
                  <a:lnTo>
                    <a:pt x="24" y="22"/>
                  </a:lnTo>
                  <a:lnTo>
                    <a:pt x="23" y="20"/>
                  </a:lnTo>
                  <a:lnTo>
                    <a:pt x="21" y="23"/>
                  </a:lnTo>
                  <a:lnTo>
                    <a:pt x="21" y="27"/>
                  </a:lnTo>
                  <a:lnTo>
                    <a:pt x="22" y="27"/>
                  </a:lnTo>
                  <a:lnTo>
                    <a:pt x="22" y="20"/>
                  </a:lnTo>
                  <a:lnTo>
                    <a:pt x="21" y="20"/>
                  </a:lnTo>
                  <a:lnTo>
                    <a:pt x="21" y="27"/>
                  </a:lnTo>
                  <a:lnTo>
                    <a:pt x="22" y="27"/>
                  </a:lnTo>
                  <a:lnTo>
                    <a:pt x="22" y="20"/>
                  </a:lnTo>
                  <a:lnTo>
                    <a:pt x="18" y="20"/>
                  </a:lnTo>
                  <a:lnTo>
                    <a:pt x="18" y="27"/>
                  </a:lnTo>
                  <a:lnTo>
                    <a:pt x="21" y="27"/>
                  </a:lnTo>
                  <a:lnTo>
                    <a:pt x="21" y="20"/>
                  </a:lnTo>
                  <a:lnTo>
                    <a:pt x="19" y="20"/>
                  </a:lnTo>
                  <a:lnTo>
                    <a:pt x="19" y="27"/>
                  </a:lnTo>
                  <a:lnTo>
                    <a:pt x="23" y="27"/>
                  </a:lnTo>
                  <a:lnTo>
                    <a:pt x="23" y="20"/>
                  </a:lnTo>
                  <a:lnTo>
                    <a:pt x="18" y="20"/>
                  </a:lnTo>
                  <a:lnTo>
                    <a:pt x="18" y="27"/>
                  </a:lnTo>
                  <a:lnTo>
                    <a:pt x="22" y="27"/>
                  </a:lnTo>
                  <a:lnTo>
                    <a:pt x="22" y="20"/>
                  </a:lnTo>
                  <a:lnTo>
                    <a:pt x="15" y="20"/>
                  </a:lnTo>
                  <a:lnTo>
                    <a:pt x="15" y="27"/>
                  </a:lnTo>
                  <a:lnTo>
                    <a:pt x="21" y="27"/>
                  </a:lnTo>
                  <a:lnTo>
                    <a:pt x="21" y="20"/>
                  </a:lnTo>
                  <a:lnTo>
                    <a:pt x="15" y="20"/>
                  </a:lnTo>
                  <a:lnTo>
                    <a:pt x="15" y="23"/>
                  </a:lnTo>
                  <a:lnTo>
                    <a:pt x="17" y="27"/>
                  </a:lnTo>
                  <a:lnTo>
                    <a:pt x="19" y="26"/>
                  </a:lnTo>
                  <a:lnTo>
                    <a:pt x="18" y="22"/>
                  </a:lnTo>
                  <a:lnTo>
                    <a:pt x="18" y="26"/>
                  </a:lnTo>
                  <a:lnTo>
                    <a:pt x="21" y="26"/>
                  </a:lnTo>
                  <a:lnTo>
                    <a:pt x="21" y="19"/>
                  </a:lnTo>
                  <a:lnTo>
                    <a:pt x="15" y="19"/>
                  </a:lnTo>
                  <a:lnTo>
                    <a:pt x="15" y="26"/>
                  </a:lnTo>
                  <a:lnTo>
                    <a:pt x="18" y="26"/>
                  </a:lnTo>
                  <a:lnTo>
                    <a:pt x="18" y="19"/>
                  </a:lnTo>
                  <a:lnTo>
                    <a:pt x="15" y="19"/>
                  </a:lnTo>
                  <a:lnTo>
                    <a:pt x="15" y="26"/>
                  </a:lnTo>
                  <a:lnTo>
                    <a:pt x="19" y="26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5" y="26"/>
                  </a:lnTo>
                  <a:lnTo>
                    <a:pt x="19" y="26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5" y="26"/>
                  </a:lnTo>
                  <a:lnTo>
                    <a:pt x="19" y="26"/>
                  </a:lnTo>
                  <a:lnTo>
                    <a:pt x="19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1" y="26"/>
                  </a:lnTo>
                  <a:lnTo>
                    <a:pt x="21" y="19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19" y="26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5" y="26"/>
                  </a:lnTo>
                  <a:lnTo>
                    <a:pt x="18" y="26"/>
                  </a:lnTo>
                  <a:lnTo>
                    <a:pt x="19" y="19"/>
                  </a:lnTo>
                  <a:lnTo>
                    <a:pt x="15" y="18"/>
                  </a:lnTo>
                  <a:lnTo>
                    <a:pt x="14" y="20"/>
                  </a:lnTo>
                  <a:lnTo>
                    <a:pt x="1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5" y="18"/>
                  </a:lnTo>
                  <a:lnTo>
                    <a:pt x="15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5" y="18"/>
                  </a:lnTo>
                  <a:lnTo>
                    <a:pt x="15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5" y="18"/>
                  </a:lnTo>
                  <a:lnTo>
                    <a:pt x="15" y="24"/>
                  </a:lnTo>
                  <a:lnTo>
                    <a:pt x="17" y="24"/>
                  </a:lnTo>
                  <a:lnTo>
                    <a:pt x="17" y="18"/>
                  </a:lnTo>
                  <a:lnTo>
                    <a:pt x="15" y="18"/>
                  </a:lnTo>
                  <a:lnTo>
                    <a:pt x="15" y="24"/>
                  </a:lnTo>
                  <a:lnTo>
                    <a:pt x="21" y="24"/>
                  </a:lnTo>
                  <a:lnTo>
                    <a:pt x="21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19" y="23"/>
                  </a:lnTo>
                  <a:lnTo>
                    <a:pt x="19" y="17"/>
                  </a:lnTo>
                  <a:lnTo>
                    <a:pt x="17" y="17"/>
                  </a:lnTo>
                  <a:lnTo>
                    <a:pt x="17" y="23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17" y="23"/>
                  </a:lnTo>
                  <a:lnTo>
                    <a:pt x="17" y="17"/>
                  </a:lnTo>
                  <a:lnTo>
                    <a:pt x="14" y="17"/>
                  </a:lnTo>
                  <a:lnTo>
                    <a:pt x="14" y="23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7" y="17"/>
                  </a:lnTo>
                  <a:lnTo>
                    <a:pt x="17" y="19"/>
                  </a:lnTo>
                  <a:lnTo>
                    <a:pt x="18" y="23"/>
                  </a:lnTo>
                  <a:lnTo>
                    <a:pt x="22" y="22"/>
                  </a:lnTo>
                  <a:lnTo>
                    <a:pt x="21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7" y="22"/>
                  </a:lnTo>
                  <a:lnTo>
                    <a:pt x="17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18" y="22"/>
                  </a:lnTo>
                  <a:lnTo>
                    <a:pt x="18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7" y="22"/>
                  </a:lnTo>
                  <a:lnTo>
                    <a:pt x="17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18" y="22"/>
                  </a:lnTo>
                  <a:lnTo>
                    <a:pt x="18" y="15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17" y="22"/>
                  </a:lnTo>
                  <a:lnTo>
                    <a:pt x="17" y="15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17" y="22"/>
                  </a:lnTo>
                  <a:lnTo>
                    <a:pt x="17" y="15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18" y="22"/>
                  </a:lnTo>
                  <a:lnTo>
                    <a:pt x="18" y="15"/>
                  </a:lnTo>
                  <a:lnTo>
                    <a:pt x="14" y="15"/>
                  </a:lnTo>
                  <a:lnTo>
                    <a:pt x="14" y="18"/>
                  </a:lnTo>
                  <a:lnTo>
                    <a:pt x="18" y="18"/>
                  </a:lnTo>
                  <a:lnTo>
                    <a:pt x="18" y="17"/>
                  </a:lnTo>
                  <a:lnTo>
                    <a:pt x="14" y="17"/>
                  </a:lnTo>
                  <a:lnTo>
                    <a:pt x="14" y="20"/>
                  </a:lnTo>
                  <a:lnTo>
                    <a:pt x="15" y="20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4" y="20"/>
                  </a:lnTo>
                  <a:lnTo>
                    <a:pt x="15" y="20"/>
                  </a:lnTo>
                  <a:lnTo>
                    <a:pt x="15" y="14"/>
                  </a:lnTo>
                  <a:lnTo>
                    <a:pt x="13" y="14"/>
                  </a:lnTo>
                  <a:lnTo>
                    <a:pt x="13" y="20"/>
                  </a:lnTo>
                  <a:lnTo>
                    <a:pt x="15" y="20"/>
                  </a:lnTo>
                  <a:lnTo>
                    <a:pt x="15" y="14"/>
                  </a:lnTo>
                  <a:lnTo>
                    <a:pt x="13" y="14"/>
                  </a:lnTo>
                  <a:lnTo>
                    <a:pt x="13" y="20"/>
                  </a:lnTo>
                  <a:lnTo>
                    <a:pt x="14" y="20"/>
                  </a:lnTo>
                  <a:lnTo>
                    <a:pt x="14" y="14"/>
                  </a:lnTo>
                  <a:lnTo>
                    <a:pt x="13" y="14"/>
                  </a:lnTo>
                  <a:lnTo>
                    <a:pt x="13" y="20"/>
                  </a:lnTo>
                  <a:lnTo>
                    <a:pt x="14" y="20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12" y="20"/>
                  </a:lnTo>
                  <a:lnTo>
                    <a:pt x="15" y="20"/>
                  </a:lnTo>
                  <a:lnTo>
                    <a:pt x="15" y="14"/>
                  </a:lnTo>
                  <a:lnTo>
                    <a:pt x="13" y="14"/>
                  </a:lnTo>
                  <a:lnTo>
                    <a:pt x="13" y="20"/>
                  </a:lnTo>
                  <a:lnTo>
                    <a:pt x="15" y="20"/>
                  </a:lnTo>
                  <a:lnTo>
                    <a:pt x="15" y="14"/>
                  </a:lnTo>
                  <a:lnTo>
                    <a:pt x="12" y="14"/>
                  </a:lnTo>
                  <a:lnTo>
                    <a:pt x="12" y="20"/>
                  </a:lnTo>
                  <a:lnTo>
                    <a:pt x="15" y="20"/>
                  </a:lnTo>
                  <a:lnTo>
                    <a:pt x="15" y="14"/>
                  </a:lnTo>
                  <a:lnTo>
                    <a:pt x="12" y="14"/>
                  </a:lnTo>
                  <a:lnTo>
                    <a:pt x="12" y="20"/>
                  </a:lnTo>
                  <a:lnTo>
                    <a:pt x="18" y="20"/>
                  </a:lnTo>
                  <a:lnTo>
                    <a:pt x="19" y="14"/>
                  </a:lnTo>
                  <a:lnTo>
                    <a:pt x="15" y="13"/>
                  </a:lnTo>
                  <a:lnTo>
                    <a:pt x="13" y="13"/>
                  </a:lnTo>
                  <a:lnTo>
                    <a:pt x="13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14" y="13"/>
                  </a:lnTo>
                  <a:lnTo>
                    <a:pt x="14" y="19"/>
                  </a:lnTo>
                  <a:lnTo>
                    <a:pt x="18" y="19"/>
                  </a:lnTo>
                  <a:lnTo>
                    <a:pt x="18" y="13"/>
                  </a:lnTo>
                  <a:lnTo>
                    <a:pt x="14" y="13"/>
                  </a:lnTo>
                  <a:lnTo>
                    <a:pt x="14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14" y="13"/>
                  </a:lnTo>
                  <a:lnTo>
                    <a:pt x="14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14" y="13"/>
                  </a:lnTo>
                  <a:lnTo>
                    <a:pt x="14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13" y="13"/>
                  </a:lnTo>
                  <a:lnTo>
                    <a:pt x="13" y="19"/>
                  </a:lnTo>
                  <a:lnTo>
                    <a:pt x="14" y="19"/>
                  </a:lnTo>
                  <a:lnTo>
                    <a:pt x="15" y="13"/>
                  </a:lnTo>
                  <a:lnTo>
                    <a:pt x="13" y="11"/>
                  </a:lnTo>
                  <a:lnTo>
                    <a:pt x="12" y="14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5" y="11"/>
                  </a:lnTo>
                  <a:lnTo>
                    <a:pt x="12" y="11"/>
                  </a:lnTo>
                  <a:lnTo>
                    <a:pt x="12" y="18"/>
                  </a:lnTo>
                  <a:lnTo>
                    <a:pt x="14" y="18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5" y="11"/>
                  </a:lnTo>
                  <a:lnTo>
                    <a:pt x="13" y="11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4" y="11"/>
                  </a:lnTo>
                  <a:lnTo>
                    <a:pt x="13" y="11"/>
                  </a:lnTo>
                  <a:lnTo>
                    <a:pt x="13" y="18"/>
                  </a:lnTo>
                  <a:lnTo>
                    <a:pt x="15" y="18"/>
                  </a:lnTo>
                  <a:lnTo>
                    <a:pt x="15" y="11"/>
                  </a:lnTo>
                  <a:lnTo>
                    <a:pt x="13" y="11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4" y="11"/>
                  </a:lnTo>
                  <a:lnTo>
                    <a:pt x="13" y="11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2" y="18"/>
                  </a:lnTo>
                  <a:lnTo>
                    <a:pt x="17" y="18"/>
                  </a:lnTo>
                  <a:lnTo>
                    <a:pt x="17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4" y="17"/>
                  </a:lnTo>
                  <a:lnTo>
                    <a:pt x="14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4" y="17"/>
                  </a:lnTo>
                  <a:lnTo>
                    <a:pt x="14" y="10"/>
                  </a:lnTo>
                  <a:lnTo>
                    <a:pt x="13" y="10"/>
                  </a:lnTo>
                  <a:lnTo>
                    <a:pt x="13" y="17"/>
                  </a:lnTo>
                  <a:lnTo>
                    <a:pt x="15" y="17"/>
                  </a:lnTo>
                  <a:lnTo>
                    <a:pt x="15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7" y="17"/>
                  </a:lnTo>
                  <a:lnTo>
                    <a:pt x="17" y="11"/>
                  </a:lnTo>
                  <a:lnTo>
                    <a:pt x="13" y="11"/>
                  </a:lnTo>
                  <a:lnTo>
                    <a:pt x="13" y="15"/>
                  </a:lnTo>
                  <a:lnTo>
                    <a:pt x="14" y="15"/>
                  </a:lnTo>
                  <a:lnTo>
                    <a:pt x="14" y="9"/>
                  </a:lnTo>
                  <a:lnTo>
                    <a:pt x="13" y="9"/>
                  </a:lnTo>
                  <a:lnTo>
                    <a:pt x="13" y="15"/>
                  </a:lnTo>
                  <a:lnTo>
                    <a:pt x="14" y="15"/>
                  </a:lnTo>
                  <a:lnTo>
                    <a:pt x="14" y="9"/>
                  </a:lnTo>
                  <a:lnTo>
                    <a:pt x="10" y="9"/>
                  </a:lnTo>
                  <a:lnTo>
                    <a:pt x="10" y="15"/>
                  </a:lnTo>
                  <a:lnTo>
                    <a:pt x="14" y="15"/>
                  </a:lnTo>
                  <a:lnTo>
                    <a:pt x="14" y="9"/>
                  </a:lnTo>
                  <a:lnTo>
                    <a:pt x="12" y="9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9"/>
                  </a:lnTo>
                  <a:lnTo>
                    <a:pt x="12" y="9"/>
                  </a:lnTo>
                  <a:lnTo>
                    <a:pt x="12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12" y="9"/>
                  </a:lnTo>
                  <a:lnTo>
                    <a:pt x="12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2" y="15"/>
                  </a:lnTo>
                  <a:lnTo>
                    <a:pt x="12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10" y="9"/>
                  </a:lnTo>
                  <a:lnTo>
                    <a:pt x="10" y="15"/>
                  </a:lnTo>
                  <a:lnTo>
                    <a:pt x="14" y="15"/>
                  </a:lnTo>
                  <a:lnTo>
                    <a:pt x="14" y="9"/>
                  </a:lnTo>
                  <a:lnTo>
                    <a:pt x="12" y="9"/>
                  </a:lnTo>
                  <a:lnTo>
                    <a:pt x="12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13" y="9"/>
                  </a:lnTo>
                  <a:lnTo>
                    <a:pt x="12" y="7"/>
                  </a:lnTo>
                  <a:lnTo>
                    <a:pt x="9" y="10"/>
                  </a:lnTo>
                  <a:lnTo>
                    <a:pt x="9" y="14"/>
                  </a:lnTo>
                  <a:lnTo>
                    <a:pt x="12" y="14"/>
                  </a:lnTo>
                  <a:lnTo>
                    <a:pt x="12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2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9" y="7"/>
                  </a:lnTo>
                  <a:lnTo>
                    <a:pt x="9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9" y="7"/>
                  </a:lnTo>
                  <a:lnTo>
                    <a:pt x="9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12" y="7"/>
                  </a:lnTo>
                  <a:lnTo>
                    <a:pt x="12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12" y="7"/>
                  </a:lnTo>
                  <a:lnTo>
                    <a:pt x="12" y="10"/>
                  </a:lnTo>
                  <a:lnTo>
                    <a:pt x="13" y="14"/>
                  </a:lnTo>
                  <a:lnTo>
                    <a:pt x="17" y="13"/>
                  </a:lnTo>
                  <a:lnTo>
                    <a:pt x="15" y="6"/>
                  </a:lnTo>
                  <a:lnTo>
                    <a:pt x="12" y="6"/>
                  </a:lnTo>
                  <a:lnTo>
                    <a:pt x="12" y="13"/>
                  </a:lnTo>
                  <a:lnTo>
                    <a:pt x="14" y="13"/>
                  </a:lnTo>
                  <a:lnTo>
                    <a:pt x="14" y="6"/>
                  </a:lnTo>
                  <a:lnTo>
                    <a:pt x="13" y="6"/>
                  </a:lnTo>
                  <a:lnTo>
                    <a:pt x="13" y="13"/>
                  </a:lnTo>
                  <a:lnTo>
                    <a:pt x="14" y="13"/>
                  </a:lnTo>
                  <a:lnTo>
                    <a:pt x="14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4" y="13"/>
                  </a:lnTo>
                  <a:lnTo>
                    <a:pt x="14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14" y="6"/>
                  </a:lnTo>
                  <a:lnTo>
                    <a:pt x="12" y="5"/>
                  </a:lnTo>
                  <a:lnTo>
                    <a:pt x="10" y="7"/>
                  </a:lnTo>
                  <a:lnTo>
                    <a:pt x="10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9" y="5"/>
                  </a:lnTo>
                  <a:lnTo>
                    <a:pt x="9" y="11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9" y="5"/>
                  </a:lnTo>
                  <a:lnTo>
                    <a:pt x="9" y="11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9" y="5"/>
                  </a:lnTo>
                  <a:lnTo>
                    <a:pt x="9" y="11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9" y="5"/>
                  </a:lnTo>
                  <a:lnTo>
                    <a:pt x="9" y="11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9" y="5"/>
                  </a:lnTo>
                  <a:lnTo>
                    <a:pt x="9" y="11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9" y="5"/>
                  </a:lnTo>
                  <a:lnTo>
                    <a:pt x="9" y="7"/>
                  </a:lnTo>
                  <a:lnTo>
                    <a:pt x="13" y="7"/>
                  </a:lnTo>
                  <a:lnTo>
                    <a:pt x="13" y="4"/>
                  </a:lnTo>
                  <a:lnTo>
                    <a:pt x="6" y="4"/>
                  </a:lnTo>
                  <a:lnTo>
                    <a:pt x="6" y="10"/>
                  </a:lnTo>
                  <a:lnTo>
                    <a:pt x="12" y="10"/>
                  </a:lnTo>
                  <a:lnTo>
                    <a:pt x="12" y="4"/>
                  </a:lnTo>
                  <a:lnTo>
                    <a:pt x="9" y="4"/>
                  </a:lnTo>
                  <a:lnTo>
                    <a:pt x="9" y="10"/>
                  </a:lnTo>
                  <a:lnTo>
                    <a:pt x="12" y="10"/>
                  </a:lnTo>
                  <a:lnTo>
                    <a:pt x="12" y="4"/>
                  </a:lnTo>
                  <a:lnTo>
                    <a:pt x="8" y="4"/>
                  </a:lnTo>
                  <a:lnTo>
                    <a:pt x="8" y="10"/>
                  </a:lnTo>
                  <a:lnTo>
                    <a:pt x="10" y="10"/>
                  </a:lnTo>
                  <a:lnTo>
                    <a:pt x="10" y="4"/>
                  </a:lnTo>
                  <a:lnTo>
                    <a:pt x="6" y="4"/>
                  </a:lnTo>
                  <a:lnTo>
                    <a:pt x="6" y="10"/>
                  </a:lnTo>
                  <a:lnTo>
                    <a:pt x="9" y="10"/>
                  </a:lnTo>
                  <a:lnTo>
                    <a:pt x="9" y="4"/>
                  </a:lnTo>
                  <a:lnTo>
                    <a:pt x="6" y="4"/>
                  </a:lnTo>
                  <a:lnTo>
                    <a:pt x="6" y="10"/>
                  </a:lnTo>
                  <a:lnTo>
                    <a:pt x="18" y="10"/>
                  </a:lnTo>
                  <a:lnTo>
                    <a:pt x="13" y="4"/>
                  </a:lnTo>
                  <a:lnTo>
                    <a:pt x="12" y="2"/>
                  </a:lnTo>
                  <a:lnTo>
                    <a:pt x="6" y="2"/>
                  </a:lnTo>
                  <a:lnTo>
                    <a:pt x="6" y="9"/>
                  </a:lnTo>
                  <a:lnTo>
                    <a:pt x="12" y="9"/>
                  </a:lnTo>
                  <a:lnTo>
                    <a:pt x="12" y="2"/>
                  </a:lnTo>
                  <a:lnTo>
                    <a:pt x="6" y="2"/>
                  </a:lnTo>
                  <a:lnTo>
                    <a:pt x="6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9" y="9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10" y="9"/>
                  </a:lnTo>
                  <a:lnTo>
                    <a:pt x="10" y="2"/>
                  </a:lnTo>
                  <a:lnTo>
                    <a:pt x="9" y="2"/>
                  </a:lnTo>
                  <a:lnTo>
                    <a:pt x="9" y="9"/>
                  </a:lnTo>
                  <a:lnTo>
                    <a:pt x="12" y="9"/>
                  </a:lnTo>
                  <a:lnTo>
                    <a:pt x="12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12" y="9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2" y="2"/>
                  </a:lnTo>
                  <a:lnTo>
                    <a:pt x="9" y="2"/>
                  </a:lnTo>
                  <a:lnTo>
                    <a:pt x="9" y="9"/>
                  </a:lnTo>
                  <a:lnTo>
                    <a:pt x="12" y="9"/>
                  </a:lnTo>
                  <a:lnTo>
                    <a:pt x="12" y="2"/>
                  </a:lnTo>
                  <a:lnTo>
                    <a:pt x="9" y="2"/>
                  </a:lnTo>
                  <a:lnTo>
                    <a:pt x="9" y="9"/>
                  </a:lnTo>
                  <a:lnTo>
                    <a:pt x="19" y="9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12" y="7"/>
                  </a:lnTo>
                  <a:lnTo>
                    <a:pt x="12" y="1"/>
                  </a:lnTo>
                  <a:lnTo>
                    <a:pt x="9" y="1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1"/>
                  </a:lnTo>
                  <a:lnTo>
                    <a:pt x="8" y="1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7"/>
                  </a:lnTo>
                  <a:lnTo>
                    <a:pt x="10" y="7"/>
                  </a:lnTo>
                  <a:lnTo>
                    <a:pt x="10" y="1"/>
                  </a:lnTo>
                  <a:lnTo>
                    <a:pt x="8" y="1"/>
                  </a:lnTo>
                  <a:lnTo>
                    <a:pt x="8" y="7"/>
                  </a:lnTo>
                  <a:lnTo>
                    <a:pt x="12" y="7"/>
                  </a:lnTo>
                  <a:lnTo>
                    <a:pt x="12" y="1"/>
                  </a:lnTo>
                  <a:lnTo>
                    <a:pt x="8" y="1"/>
                  </a:lnTo>
                  <a:lnTo>
                    <a:pt x="8" y="7"/>
                  </a:lnTo>
                  <a:lnTo>
                    <a:pt x="10" y="7"/>
                  </a:lnTo>
                  <a:lnTo>
                    <a:pt x="10" y="1"/>
                  </a:lnTo>
                  <a:lnTo>
                    <a:pt x="6" y="1"/>
                  </a:lnTo>
                  <a:lnTo>
                    <a:pt x="6" y="7"/>
                  </a:lnTo>
                  <a:lnTo>
                    <a:pt x="12" y="7"/>
                  </a:lnTo>
                  <a:lnTo>
                    <a:pt x="12" y="1"/>
                  </a:lnTo>
                  <a:lnTo>
                    <a:pt x="9" y="1"/>
                  </a:lnTo>
                  <a:lnTo>
                    <a:pt x="9" y="7"/>
                  </a:lnTo>
                  <a:lnTo>
                    <a:pt x="12" y="7"/>
                  </a:lnTo>
                  <a:lnTo>
                    <a:pt x="12" y="1"/>
                  </a:lnTo>
                  <a:lnTo>
                    <a:pt x="8" y="1"/>
                  </a:lnTo>
                  <a:lnTo>
                    <a:pt x="8" y="7"/>
                  </a:lnTo>
                  <a:lnTo>
                    <a:pt x="10" y="7"/>
                  </a:lnTo>
                  <a:lnTo>
                    <a:pt x="10" y="1"/>
                  </a:lnTo>
                  <a:lnTo>
                    <a:pt x="8" y="1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1"/>
                  </a:lnTo>
                  <a:lnTo>
                    <a:pt x="6" y="1"/>
                  </a:lnTo>
                  <a:lnTo>
                    <a:pt x="6" y="7"/>
                  </a:lnTo>
                  <a:lnTo>
                    <a:pt x="17" y="7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8" y="2"/>
                  </a:lnTo>
                  <a:lnTo>
                    <a:pt x="8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5" name="Freeform 719"/>
            <p:cNvSpPr>
              <a:spLocks noChangeAspect="1"/>
            </p:cNvSpPr>
            <p:nvPr/>
          </p:nvSpPr>
          <p:spPr bwMode="auto">
            <a:xfrm rot="16200000">
              <a:off x="2907" y="4901"/>
              <a:ext cx="64" cy="55"/>
            </a:xfrm>
            <a:custGeom>
              <a:avLst/>
              <a:gdLst>
                <a:gd name="T0" fmla="*/ 11 w 42"/>
                <a:gd name="T1" fmla="*/ 0 h 38"/>
                <a:gd name="T2" fmla="*/ 10 w 42"/>
                <a:gd name="T3" fmla="*/ 1 h 38"/>
                <a:gd name="T4" fmla="*/ 10 w 42"/>
                <a:gd name="T5" fmla="*/ 3 h 38"/>
                <a:gd name="T6" fmla="*/ 11 w 42"/>
                <a:gd name="T7" fmla="*/ 4 h 38"/>
                <a:gd name="T8" fmla="*/ 20 w 42"/>
                <a:gd name="T9" fmla="*/ 4 h 38"/>
                <a:gd name="T10" fmla="*/ 18 w 42"/>
                <a:gd name="T11" fmla="*/ 7 h 38"/>
                <a:gd name="T12" fmla="*/ 18 w 42"/>
                <a:gd name="T13" fmla="*/ 14 h 38"/>
                <a:gd name="T14" fmla="*/ 14 w 42"/>
                <a:gd name="T15" fmla="*/ 14 h 38"/>
                <a:gd name="T16" fmla="*/ 14 w 42"/>
                <a:gd name="T17" fmla="*/ 16 h 38"/>
                <a:gd name="T18" fmla="*/ 17 w 42"/>
                <a:gd name="T19" fmla="*/ 17 h 38"/>
                <a:gd name="T20" fmla="*/ 17 w 42"/>
                <a:gd name="T21" fmla="*/ 18 h 38"/>
                <a:gd name="T22" fmla="*/ 18 w 42"/>
                <a:gd name="T23" fmla="*/ 18 h 38"/>
                <a:gd name="T24" fmla="*/ 15 w 42"/>
                <a:gd name="T25" fmla="*/ 19 h 38"/>
                <a:gd name="T26" fmla="*/ 14 w 42"/>
                <a:gd name="T27" fmla="*/ 21 h 38"/>
                <a:gd name="T28" fmla="*/ 17 w 42"/>
                <a:gd name="T29" fmla="*/ 21 h 38"/>
                <a:gd name="T30" fmla="*/ 17 w 42"/>
                <a:gd name="T31" fmla="*/ 22 h 38"/>
                <a:gd name="T32" fmla="*/ 20 w 42"/>
                <a:gd name="T33" fmla="*/ 17 h 38"/>
                <a:gd name="T34" fmla="*/ 20 w 42"/>
                <a:gd name="T35" fmla="*/ 18 h 38"/>
                <a:gd name="T36" fmla="*/ 20 w 42"/>
                <a:gd name="T37" fmla="*/ 19 h 38"/>
                <a:gd name="T38" fmla="*/ 18 w 42"/>
                <a:gd name="T39" fmla="*/ 22 h 38"/>
                <a:gd name="T40" fmla="*/ 18 w 42"/>
                <a:gd name="T41" fmla="*/ 21 h 38"/>
                <a:gd name="T42" fmla="*/ 23 w 42"/>
                <a:gd name="T43" fmla="*/ 29 h 38"/>
                <a:gd name="T44" fmla="*/ 26 w 42"/>
                <a:gd name="T45" fmla="*/ 30 h 38"/>
                <a:gd name="T46" fmla="*/ 23 w 42"/>
                <a:gd name="T47" fmla="*/ 30 h 38"/>
                <a:gd name="T48" fmla="*/ 24 w 42"/>
                <a:gd name="T49" fmla="*/ 31 h 38"/>
                <a:gd name="T50" fmla="*/ 23 w 42"/>
                <a:gd name="T51" fmla="*/ 32 h 38"/>
                <a:gd name="T52" fmla="*/ 24 w 42"/>
                <a:gd name="T53" fmla="*/ 32 h 38"/>
                <a:gd name="T54" fmla="*/ 26 w 42"/>
                <a:gd name="T55" fmla="*/ 34 h 38"/>
                <a:gd name="T56" fmla="*/ 26 w 42"/>
                <a:gd name="T57" fmla="*/ 29 h 38"/>
                <a:gd name="T58" fmla="*/ 30 w 42"/>
                <a:gd name="T59" fmla="*/ 30 h 38"/>
                <a:gd name="T60" fmla="*/ 30 w 42"/>
                <a:gd name="T61" fmla="*/ 32 h 38"/>
                <a:gd name="T62" fmla="*/ 33 w 42"/>
                <a:gd name="T63" fmla="*/ 38 h 38"/>
                <a:gd name="T64" fmla="*/ 42 w 42"/>
                <a:gd name="T65" fmla="*/ 36 h 38"/>
                <a:gd name="T66" fmla="*/ 23 w 42"/>
                <a:gd name="T67" fmla="*/ 35 h 38"/>
                <a:gd name="T68" fmla="*/ 20 w 42"/>
                <a:gd name="T69" fmla="*/ 27 h 38"/>
                <a:gd name="T70" fmla="*/ 23 w 42"/>
                <a:gd name="T71" fmla="*/ 26 h 38"/>
                <a:gd name="T72" fmla="*/ 18 w 42"/>
                <a:gd name="T73" fmla="*/ 26 h 38"/>
                <a:gd name="T74" fmla="*/ 20 w 42"/>
                <a:gd name="T75" fmla="*/ 25 h 38"/>
                <a:gd name="T76" fmla="*/ 20 w 42"/>
                <a:gd name="T77" fmla="*/ 23 h 38"/>
                <a:gd name="T78" fmla="*/ 26 w 42"/>
                <a:gd name="T79" fmla="*/ 22 h 38"/>
                <a:gd name="T80" fmla="*/ 26 w 42"/>
                <a:gd name="T81" fmla="*/ 22 h 38"/>
                <a:gd name="T82" fmla="*/ 22 w 42"/>
                <a:gd name="T83" fmla="*/ 21 h 38"/>
                <a:gd name="T84" fmla="*/ 23 w 42"/>
                <a:gd name="T85" fmla="*/ 19 h 38"/>
                <a:gd name="T86" fmla="*/ 18 w 42"/>
                <a:gd name="T87" fmla="*/ 18 h 38"/>
                <a:gd name="T88" fmla="*/ 19 w 42"/>
                <a:gd name="T89" fmla="*/ 17 h 38"/>
                <a:gd name="T90" fmla="*/ 24 w 42"/>
                <a:gd name="T91" fmla="*/ 17 h 38"/>
                <a:gd name="T92" fmla="*/ 18 w 42"/>
                <a:gd name="T93" fmla="*/ 16 h 38"/>
                <a:gd name="T94" fmla="*/ 18 w 42"/>
                <a:gd name="T95" fmla="*/ 21 h 38"/>
                <a:gd name="T96" fmla="*/ 17 w 42"/>
                <a:gd name="T97" fmla="*/ 19 h 38"/>
                <a:gd name="T98" fmla="*/ 23 w 42"/>
                <a:gd name="T99" fmla="*/ 19 h 38"/>
                <a:gd name="T100" fmla="*/ 20 w 42"/>
                <a:gd name="T101" fmla="*/ 18 h 38"/>
                <a:gd name="T102" fmla="*/ 18 w 42"/>
                <a:gd name="T103" fmla="*/ 17 h 38"/>
                <a:gd name="T104" fmla="*/ 17 w 42"/>
                <a:gd name="T105" fmla="*/ 16 h 38"/>
                <a:gd name="T106" fmla="*/ 14 w 42"/>
                <a:gd name="T107" fmla="*/ 10 h 38"/>
                <a:gd name="T108" fmla="*/ 11 w 42"/>
                <a:gd name="T109" fmla="*/ 8 h 38"/>
                <a:gd name="T110" fmla="*/ 13 w 42"/>
                <a:gd name="T111" fmla="*/ 7 h 38"/>
                <a:gd name="T112" fmla="*/ 17 w 42"/>
                <a:gd name="T113" fmla="*/ 5 h 38"/>
                <a:gd name="T114" fmla="*/ 20 w 42"/>
                <a:gd name="T115" fmla="*/ 10 h 38"/>
                <a:gd name="T116" fmla="*/ 10 w 42"/>
                <a:gd name="T117" fmla="*/ 9 h 38"/>
                <a:gd name="T118" fmla="*/ 11 w 42"/>
                <a:gd name="T119" fmla="*/ 5 h 38"/>
                <a:gd name="T120" fmla="*/ 13 w 42"/>
                <a:gd name="T121" fmla="*/ 8 h 38"/>
                <a:gd name="T122" fmla="*/ 11 w 42"/>
                <a:gd name="T123" fmla="*/ 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2" h="38">
                  <a:moveTo>
                    <a:pt x="11" y="0"/>
                  </a:moveTo>
                  <a:lnTo>
                    <a:pt x="11" y="7"/>
                  </a:lnTo>
                  <a:lnTo>
                    <a:pt x="13" y="7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1" y="7"/>
                  </a:lnTo>
                  <a:lnTo>
                    <a:pt x="14" y="7"/>
                  </a:lnTo>
                  <a:lnTo>
                    <a:pt x="14" y="0"/>
                  </a:lnTo>
                  <a:lnTo>
                    <a:pt x="9" y="0"/>
                  </a:lnTo>
                  <a:lnTo>
                    <a:pt x="9" y="7"/>
                  </a:lnTo>
                  <a:lnTo>
                    <a:pt x="14" y="7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7" y="0"/>
                  </a:lnTo>
                  <a:lnTo>
                    <a:pt x="7" y="7"/>
                  </a:lnTo>
                  <a:lnTo>
                    <a:pt x="11" y="7"/>
                  </a:lnTo>
                  <a:lnTo>
                    <a:pt x="11" y="3"/>
                  </a:lnTo>
                  <a:lnTo>
                    <a:pt x="9" y="3"/>
                  </a:lnTo>
                  <a:lnTo>
                    <a:pt x="9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11" y="8"/>
                  </a:lnTo>
                  <a:lnTo>
                    <a:pt x="11" y="1"/>
                  </a:lnTo>
                  <a:lnTo>
                    <a:pt x="9" y="1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0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11" y="8"/>
                  </a:lnTo>
                  <a:lnTo>
                    <a:pt x="11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10" y="8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8"/>
                  </a:lnTo>
                  <a:lnTo>
                    <a:pt x="10" y="8"/>
                  </a:lnTo>
                  <a:lnTo>
                    <a:pt x="10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10" y="8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1"/>
                  </a:lnTo>
                  <a:lnTo>
                    <a:pt x="5" y="1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3"/>
                  </a:lnTo>
                  <a:lnTo>
                    <a:pt x="7" y="3"/>
                  </a:lnTo>
                  <a:lnTo>
                    <a:pt x="7" y="9"/>
                  </a:lnTo>
                  <a:lnTo>
                    <a:pt x="10" y="9"/>
                  </a:lnTo>
                  <a:lnTo>
                    <a:pt x="10" y="3"/>
                  </a:lnTo>
                  <a:lnTo>
                    <a:pt x="7" y="3"/>
                  </a:lnTo>
                  <a:lnTo>
                    <a:pt x="7" y="9"/>
                  </a:lnTo>
                  <a:lnTo>
                    <a:pt x="10" y="9"/>
                  </a:lnTo>
                  <a:lnTo>
                    <a:pt x="10" y="3"/>
                  </a:lnTo>
                  <a:lnTo>
                    <a:pt x="6" y="3"/>
                  </a:lnTo>
                  <a:lnTo>
                    <a:pt x="6" y="9"/>
                  </a:lnTo>
                  <a:lnTo>
                    <a:pt x="10" y="9"/>
                  </a:lnTo>
                  <a:lnTo>
                    <a:pt x="10" y="3"/>
                  </a:lnTo>
                  <a:lnTo>
                    <a:pt x="6" y="3"/>
                  </a:lnTo>
                  <a:lnTo>
                    <a:pt x="6" y="9"/>
                  </a:lnTo>
                  <a:lnTo>
                    <a:pt x="7" y="9"/>
                  </a:lnTo>
                  <a:lnTo>
                    <a:pt x="7" y="3"/>
                  </a:lnTo>
                  <a:lnTo>
                    <a:pt x="5" y="3"/>
                  </a:lnTo>
                  <a:lnTo>
                    <a:pt x="5" y="9"/>
                  </a:lnTo>
                  <a:lnTo>
                    <a:pt x="10" y="9"/>
                  </a:lnTo>
                  <a:lnTo>
                    <a:pt x="10" y="3"/>
                  </a:lnTo>
                  <a:lnTo>
                    <a:pt x="7" y="3"/>
                  </a:lnTo>
                  <a:lnTo>
                    <a:pt x="7" y="9"/>
                  </a:lnTo>
                  <a:lnTo>
                    <a:pt x="10" y="9"/>
                  </a:lnTo>
                  <a:lnTo>
                    <a:pt x="10" y="3"/>
                  </a:lnTo>
                  <a:lnTo>
                    <a:pt x="7" y="3"/>
                  </a:lnTo>
                  <a:lnTo>
                    <a:pt x="7" y="9"/>
                  </a:lnTo>
                  <a:lnTo>
                    <a:pt x="14" y="9"/>
                  </a:lnTo>
                  <a:lnTo>
                    <a:pt x="14" y="3"/>
                  </a:lnTo>
                  <a:lnTo>
                    <a:pt x="10" y="3"/>
                  </a:lnTo>
                  <a:lnTo>
                    <a:pt x="10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7" y="3"/>
                  </a:lnTo>
                  <a:lnTo>
                    <a:pt x="0" y="10"/>
                  </a:lnTo>
                  <a:lnTo>
                    <a:pt x="11" y="10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10" y="10"/>
                  </a:lnTo>
                  <a:lnTo>
                    <a:pt x="15" y="10"/>
                  </a:lnTo>
                  <a:lnTo>
                    <a:pt x="15" y="4"/>
                  </a:lnTo>
                  <a:lnTo>
                    <a:pt x="14" y="4"/>
                  </a:lnTo>
                  <a:lnTo>
                    <a:pt x="14" y="10"/>
                  </a:lnTo>
                  <a:lnTo>
                    <a:pt x="17" y="10"/>
                  </a:lnTo>
                  <a:lnTo>
                    <a:pt x="17" y="4"/>
                  </a:lnTo>
                  <a:lnTo>
                    <a:pt x="15" y="4"/>
                  </a:lnTo>
                  <a:lnTo>
                    <a:pt x="15" y="10"/>
                  </a:lnTo>
                  <a:lnTo>
                    <a:pt x="20" y="10"/>
                  </a:lnTo>
                  <a:lnTo>
                    <a:pt x="20" y="4"/>
                  </a:lnTo>
                  <a:lnTo>
                    <a:pt x="14" y="4"/>
                  </a:lnTo>
                  <a:lnTo>
                    <a:pt x="14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20" y="10"/>
                  </a:lnTo>
                  <a:lnTo>
                    <a:pt x="20" y="4"/>
                  </a:lnTo>
                  <a:lnTo>
                    <a:pt x="18" y="4"/>
                  </a:lnTo>
                  <a:lnTo>
                    <a:pt x="18" y="10"/>
                  </a:lnTo>
                  <a:lnTo>
                    <a:pt x="22" y="10"/>
                  </a:lnTo>
                  <a:lnTo>
                    <a:pt x="22" y="4"/>
                  </a:lnTo>
                  <a:lnTo>
                    <a:pt x="18" y="4"/>
                  </a:lnTo>
                  <a:lnTo>
                    <a:pt x="18" y="10"/>
                  </a:lnTo>
                  <a:lnTo>
                    <a:pt x="20" y="10"/>
                  </a:lnTo>
                  <a:lnTo>
                    <a:pt x="20" y="4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19" y="10"/>
                  </a:lnTo>
                  <a:lnTo>
                    <a:pt x="19" y="4"/>
                  </a:lnTo>
                  <a:lnTo>
                    <a:pt x="15" y="4"/>
                  </a:lnTo>
                  <a:lnTo>
                    <a:pt x="14" y="10"/>
                  </a:lnTo>
                  <a:lnTo>
                    <a:pt x="17" y="12"/>
                  </a:lnTo>
                  <a:lnTo>
                    <a:pt x="18" y="8"/>
                  </a:lnTo>
                  <a:lnTo>
                    <a:pt x="18" y="5"/>
                  </a:lnTo>
                  <a:lnTo>
                    <a:pt x="14" y="5"/>
                  </a:lnTo>
                  <a:lnTo>
                    <a:pt x="14" y="12"/>
                  </a:lnTo>
                  <a:lnTo>
                    <a:pt x="17" y="12"/>
                  </a:lnTo>
                  <a:lnTo>
                    <a:pt x="17" y="5"/>
                  </a:lnTo>
                  <a:lnTo>
                    <a:pt x="11" y="5"/>
                  </a:lnTo>
                  <a:lnTo>
                    <a:pt x="11" y="12"/>
                  </a:lnTo>
                  <a:lnTo>
                    <a:pt x="15" y="12"/>
                  </a:lnTo>
                  <a:lnTo>
                    <a:pt x="15" y="5"/>
                  </a:lnTo>
                  <a:lnTo>
                    <a:pt x="13" y="5"/>
                  </a:lnTo>
                  <a:lnTo>
                    <a:pt x="13" y="12"/>
                  </a:lnTo>
                  <a:lnTo>
                    <a:pt x="17" y="12"/>
                  </a:lnTo>
                  <a:lnTo>
                    <a:pt x="17" y="5"/>
                  </a:lnTo>
                  <a:lnTo>
                    <a:pt x="11" y="5"/>
                  </a:lnTo>
                  <a:lnTo>
                    <a:pt x="11" y="12"/>
                  </a:lnTo>
                  <a:lnTo>
                    <a:pt x="14" y="12"/>
                  </a:lnTo>
                  <a:lnTo>
                    <a:pt x="14" y="8"/>
                  </a:lnTo>
                  <a:lnTo>
                    <a:pt x="14" y="12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0" y="7"/>
                  </a:lnTo>
                  <a:lnTo>
                    <a:pt x="10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0" y="7"/>
                  </a:lnTo>
                  <a:lnTo>
                    <a:pt x="10" y="13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5" y="13"/>
                  </a:lnTo>
                  <a:lnTo>
                    <a:pt x="15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17" y="13"/>
                  </a:lnTo>
                  <a:lnTo>
                    <a:pt x="17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15" y="13"/>
                  </a:lnTo>
                  <a:lnTo>
                    <a:pt x="15" y="7"/>
                  </a:lnTo>
                  <a:lnTo>
                    <a:pt x="13" y="7"/>
                  </a:lnTo>
                  <a:lnTo>
                    <a:pt x="11" y="13"/>
                  </a:lnTo>
                  <a:lnTo>
                    <a:pt x="14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1" y="8"/>
                  </a:lnTo>
                  <a:lnTo>
                    <a:pt x="11" y="14"/>
                  </a:lnTo>
                  <a:lnTo>
                    <a:pt x="17" y="14"/>
                  </a:lnTo>
                  <a:lnTo>
                    <a:pt x="17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9" y="14"/>
                  </a:lnTo>
                  <a:lnTo>
                    <a:pt x="19" y="8"/>
                  </a:lnTo>
                  <a:lnTo>
                    <a:pt x="11" y="8"/>
                  </a:lnTo>
                  <a:lnTo>
                    <a:pt x="11" y="14"/>
                  </a:lnTo>
                  <a:lnTo>
                    <a:pt x="14" y="14"/>
                  </a:lnTo>
                  <a:lnTo>
                    <a:pt x="14" y="8"/>
                  </a:lnTo>
                  <a:lnTo>
                    <a:pt x="11" y="8"/>
                  </a:lnTo>
                  <a:lnTo>
                    <a:pt x="11" y="14"/>
                  </a:lnTo>
                  <a:lnTo>
                    <a:pt x="17" y="14"/>
                  </a:lnTo>
                  <a:lnTo>
                    <a:pt x="17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14" y="14"/>
                  </a:lnTo>
                  <a:lnTo>
                    <a:pt x="14" y="8"/>
                  </a:lnTo>
                  <a:lnTo>
                    <a:pt x="11" y="8"/>
                  </a:lnTo>
                  <a:lnTo>
                    <a:pt x="11" y="14"/>
                  </a:lnTo>
                  <a:lnTo>
                    <a:pt x="15" y="14"/>
                  </a:lnTo>
                  <a:lnTo>
                    <a:pt x="15" y="8"/>
                  </a:lnTo>
                  <a:lnTo>
                    <a:pt x="11" y="8"/>
                  </a:lnTo>
                  <a:lnTo>
                    <a:pt x="11" y="14"/>
                  </a:lnTo>
                  <a:lnTo>
                    <a:pt x="14" y="14"/>
                  </a:lnTo>
                  <a:lnTo>
                    <a:pt x="14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14" y="14"/>
                  </a:lnTo>
                  <a:lnTo>
                    <a:pt x="14" y="8"/>
                  </a:lnTo>
                  <a:lnTo>
                    <a:pt x="10" y="8"/>
                  </a:lnTo>
                  <a:lnTo>
                    <a:pt x="10" y="14"/>
                  </a:lnTo>
                  <a:lnTo>
                    <a:pt x="17" y="14"/>
                  </a:lnTo>
                  <a:lnTo>
                    <a:pt x="17" y="8"/>
                  </a:lnTo>
                  <a:lnTo>
                    <a:pt x="14" y="8"/>
                  </a:lnTo>
                  <a:lnTo>
                    <a:pt x="13" y="14"/>
                  </a:lnTo>
                  <a:lnTo>
                    <a:pt x="15" y="16"/>
                  </a:lnTo>
                  <a:lnTo>
                    <a:pt x="17" y="12"/>
                  </a:lnTo>
                  <a:lnTo>
                    <a:pt x="17" y="9"/>
                  </a:lnTo>
                  <a:lnTo>
                    <a:pt x="14" y="9"/>
                  </a:lnTo>
                  <a:lnTo>
                    <a:pt x="14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3" y="9"/>
                  </a:lnTo>
                  <a:lnTo>
                    <a:pt x="13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4" y="9"/>
                  </a:lnTo>
                  <a:lnTo>
                    <a:pt x="14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4" y="9"/>
                  </a:lnTo>
                  <a:lnTo>
                    <a:pt x="14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5" y="9"/>
                  </a:lnTo>
                  <a:lnTo>
                    <a:pt x="15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4" y="9"/>
                  </a:lnTo>
                  <a:lnTo>
                    <a:pt x="14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20" y="16"/>
                  </a:lnTo>
                  <a:lnTo>
                    <a:pt x="20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19" y="16"/>
                  </a:lnTo>
                  <a:lnTo>
                    <a:pt x="19" y="12"/>
                  </a:lnTo>
                  <a:lnTo>
                    <a:pt x="18" y="9"/>
                  </a:lnTo>
                  <a:lnTo>
                    <a:pt x="17" y="10"/>
                  </a:lnTo>
                  <a:lnTo>
                    <a:pt x="18" y="13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7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7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4" y="10"/>
                  </a:lnTo>
                  <a:lnTo>
                    <a:pt x="14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7" y="17"/>
                  </a:lnTo>
                  <a:lnTo>
                    <a:pt x="22" y="17"/>
                  </a:lnTo>
                  <a:lnTo>
                    <a:pt x="22" y="10"/>
                  </a:lnTo>
                  <a:lnTo>
                    <a:pt x="18" y="10"/>
                  </a:lnTo>
                  <a:lnTo>
                    <a:pt x="18" y="17"/>
                  </a:lnTo>
                  <a:lnTo>
                    <a:pt x="19" y="17"/>
                  </a:lnTo>
                  <a:lnTo>
                    <a:pt x="19" y="10"/>
                  </a:lnTo>
                  <a:lnTo>
                    <a:pt x="18" y="10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0"/>
                  </a:lnTo>
                  <a:lnTo>
                    <a:pt x="17" y="10"/>
                  </a:lnTo>
                  <a:lnTo>
                    <a:pt x="17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7" y="17"/>
                  </a:lnTo>
                  <a:lnTo>
                    <a:pt x="20" y="17"/>
                  </a:lnTo>
                  <a:lnTo>
                    <a:pt x="20" y="10"/>
                  </a:lnTo>
                  <a:lnTo>
                    <a:pt x="17" y="12"/>
                  </a:lnTo>
                  <a:lnTo>
                    <a:pt x="17" y="18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7" y="12"/>
                  </a:lnTo>
                  <a:lnTo>
                    <a:pt x="17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7" y="12"/>
                  </a:lnTo>
                  <a:lnTo>
                    <a:pt x="17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9" y="12"/>
                  </a:lnTo>
                  <a:lnTo>
                    <a:pt x="19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7" y="12"/>
                  </a:lnTo>
                  <a:lnTo>
                    <a:pt x="17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3" y="18"/>
                  </a:lnTo>
                  <a:lnTo>
                    <a:pt x="23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9" y="12"/>
                  </a:lnTo>
                  <a:lnTo>
                    <a:pt x="19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7" y="12"/>
                  </a:lnTo>
                  <a:lnTo>
                    <a:pt x="17" y="16"/>
                  </a:lnTo>
                  <a:lnTo>
                    <a:pt x="19" y="16"/>
                  </a:lnTo>
                  <a:lnTo>
                    <a:pt x="19" y="13"/>
                  </a:lnTo>
                  <a:lnTo>
                    <a:pt x="18" y="13"/>
                  </a:lnTo>
                  <a:lnTo>
                    <a:pt x="18" y="19"/>
                  </a:lnTo>
                  <a:lnTo>
                    <a:pt x="23" y="19"/>
                  </a:lnTo>
                  <a:lnTo>
                    <a:pt x="23" y="13"/>
                  </a:lnTo>
                  <a:lnTo>
                    <a:pt x="17" y="13"/>
                  </a:lnTo>
                  <a:lnTo>
                    <a:pt x="17" y="19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8" y="13"/>
                  </a:lnTo>
                  <a:lnTo>
                    <a:pt x="18" y="19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7" y="13"/>
                  </a:lnTo>
                  <a:lnTo>
                    <a:pt x="17" y="19"/>
                  </a:lnTo>
                  <a:lnTo>
                    <a:pt x="19" y="19"/>
                  </a:lnTo>
                  <a:lnTo>
                    <a:pt x="19" y="13"/>
                  </a:lnTo>
                  <a:lnTo>
                    <a:pt x="15" y="13"/>
                  </a:lnTo>
                  <a:lnTo>
                    <a:pt x="15" y="19"/>
                  </a:lnTo>
                  <a:lnTo>
                    <a:pt x="19" y="19"/>
                  </a:lnTo>
                  <a:lnTo>
                    <a:pt x="19" y="13"/>
                  </a:lnTo>
                  <a:lnTo>
                    <a:pt x="15" y="13"/>
                  </a:lnTo>
                  <a:lnTo>
                    <a:pt x="15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11" y="13"/>
                  </a:lnTo>
                  <a:lnTo>
                    <a:pt x="11" y="19"/>
                  </a:lnTo>
                  <a:lnTo>
                    <a:pt x="18" y="19"/>
                  </a:lnTo>
                  <a:lnTo>
                    <a:pt x="18" y="13"/>
                  </a:lnTo>
                  <a:lnTo>
                    <a:pt x="13" y="13"/>
                  </a:lnTo>
                  <a:lnTo>
                    <a:pt x="13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14" y="13"/>
                  </a:lnTo>
                  <a:lnTo>
                    <a:pt x="14" y="19"/>
                  </a:lnTo>
                  <a:lnTo>
                    <a:pt x="15" y="19"/>
                  </a:lnTo>
                  <a:lnTo>
                    <a:pt x="15" y="16"/>
                  </a:lnTo>
                  <a:lnTo>
                    <a:pt x="14" y="13"/>
                  </a:lnTo>
                  <a:lnTo>
                    <a:pt x="6" y="21"/>
                  </a:lnTo>
                  <a:lnTo>
                    <a:pt x="19" y="21"/>
                  </a:lnTo>
                  <a:lnTo>
                    <a:pt x="19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7" y="21"/>
                  </a:lnTo>
                  <a:lnTo>
                    <a:pt x="17" y="14"/>
                  </a:lnTo>
                  <a:lnTo>
                    <a:pt x="13" y="14"/>
                  </a:lnTo>
                  <a:lnTo>
                    <a:pt x="13" y="21"/>
                  </a:lnTo>
                  <a:lnTo>
                    <a:pt x="17" y="21"/>
                  </a:lnTo>
                  <a:lnTo>
                    <a:pt x="17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20" y="21"/>
                  </a:lnTo>
                  <a:lnTo>
                    <a:pt x="20" y="14"/>
                  </a:lnTo>
                  <a:lnTo>
                    <a:pt x="13" y="14"/>
                  </a:lnTo>
                  <a:lnTo>
                    <a:pt x="13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1" y="14"/>
                  </a:lnTo>
                  <a:lnTo>
                    <a:pt x="11" y="21"/>
                  </a:lnTo>
                  <a:lnTo>
                    <a:pt x="14" y="21"/>
                  </a:lnTo>
                  <a:lnTo>
                    <a:pt x="14" y="14"/>
                  </a:lnTo>
                  <a:lnTo>
                    <a:pt x="11" y="14"/>
                  </a:lnTo>
                  <a:lnTo>
                    <a:pt x="11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5" y="14"/>
                  </a:lnTo>
                  <a:lnTo>
                    <a:pt x="15" y="21"/>
                  </a:lnTo>
                  <a:lnTo>
                    <a:pt x="17" y="21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7" y="21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4" y="16"/>
                  </a:lnTo>
                  <a:lnTo>
                    <a:pt x="14" y="22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5" y="16"/>
                  </a:lnTo>
                  <a:lnTo>
                    <a:pt x="15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20" y="22"/>
                  </a:lnTo>
                  <a:lnTo>
                    <a:pt x="20" y="16"/>
                  </a:lnTo>
                  <a:lnTo>
                    <a:pt x="15" y="16"/>
                  </a:lnTo>
                  <a:lnTo>
                    <a:pt x="15" y="22"/>
                  </a:lnTo>
                  <a:lnTo>
                    <a:pt x="23" y="22"/>
                  </a:lnTo>
                  <a:lnTo>
                    <a:pt x="23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23" y="22"/>
                  </a:lnTo>
                  <a:lnTo>
                    <a:pt x="23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23" y="22"/>
                  </a:lnTo>
                  <a:lnTo>
                    <a:pt x="23" y="16"/>
                  </a:lnTo>
                  <a:lnTo>
                    <a:pt x="22" y="16"/>
                  </a:lnTo>
                  <a:lnTo>
                    <a:pt x="17" y="17"/>
                  </a:lnTo>
                  <a:lnTo>
                    <a:pt x="17" y="23"/>
                  </a:lnTo>
                  <a:lnTo>
                    <a:pt x="24" y="23"/>
                  </a:lnTo>
                  <a:lnTo>
                    <a:pt x="24" y="17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24" y="23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23"/>
                  </a:lnTo>
                  <a:lnTo>
                    <a:pt x="24" y="23"/>
                  </a:lnTo>
                  <a:lnTo>
                    <a:pt x="24" y="17"/>
                  </a:lnTo>
                  <a:lnTo>
                    <a:pt x="22" y="17"/>
                  </a:lnTo>
                  <a:lnTo>
                    <a:pt x="22" y="23"/>
                  </a:lnTo>
                  <a:lnTo>
                    <a:pt x="24" y="23"/>
                  </a:lnTo>
                  <a:lnTo>
                    <a:pt x="24" y="17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26" y="23"/>
                  </a:lnTo>
                  <a:lnTo>
                    <a:pt x="26" y="17"/>
                  </a:lnTo>
                  <a:lnTo>
                    <a:pt x="17" y="17"/>
                  </a:lnTo>
                  <a:lnTo>
                    <a:pt x="17" y="23"/>
                  </a:lnTo>
                  <a:lnTo>
                    <a:pt x="20" y="23"/>
                  </a:lnTo>
                  <a:lnTo>
                    <a:pt x="20" y="17"/>
                  </a:lnTo>
                  <a:lnTo>
                    <a:pt x="19" y="17"/>
                  </a:lnTo>
                  <a:lnTo>
                    <a:pt x="19" y="23"/>
                  </a:lnTo>
                  <a:lnTo>
                    <a:pt x="20" y="23"/>
                  </a:lnTo>
                  <a:lnTo>
                    <a:pt x="20" y="17"/>
                  </a:lnTo>
                  <a:lnTo>
                    <a:pt x="18" y="17"/>
                  </a:lnTo>
                  <a:lnTo>
                    <a:pt x="18" y="23"/>
                  </a:lnTo>
                  <a:lnTo>
                    <a:pt x="19" y="23"/>
                  </a:lnTo>
                  <a:lnTo>
                    <a:pt x="19" y="17"/>
                  </a:lnTo>
                  <a:lnTo>
                    <a:pt x="17" y="17"/>
                  </a:lnTo>
                  <a:lnTo>
                    <a:pt x="17" y="23"/>
                  </a:lnTo>
                  <a:lnTo>
                    <a:pt x="19" y="23"/>
                  </a:lnTo>
                  <a:lnTo>
                    <a:pt x="19" y="17"/>
                  </a:lnTo>
                  <a:lnTo>
                    <a:pt x="15" y="17"/>
                  </a:lnTo>
                  <a:lnTo>
                    <a:pt x="13" y="18"/>
                  </a:lnTo>
                  <a:lnTo>
                    <a:pt x="14" y="25"/>
                  </a:lnTo>
                  <a:lnTo>
                    <a:pt x="17" y="25"/>
                  </a:lnTo>
                  <a:lnTo>
                    <a:pt x="17" y="18"/>
                  </a:lnTo>
                  <a:lnTo>
                    <a:pt x="11" y="18"/>
                  </a:lnTo>
                  <a:lnTo>
                    <a:pt x="11" y="25"/>
                  </a:lnTo>
                  <a:lnTo>
                    <a:pt x="20" y="25"/>
                  </a:lnTo>
                  <a:lnTo>
                    <a:pt x="20" y="18"/>
                  </a:lnTo>
                  <a:lnTo>
                    <a:pt x="17" y="18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18"/>
                  </a:lnTo>
                  <a:lnTo>
                    <a:pt x="17" y="18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18"/>
                  </a:lnTo>
                  <a:lnTo>
                    <a:pt x="17" y="18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18"/>
                  </a:lnTo>
                  <a:lnTo>
                    <a:pt x="17" y="18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18"/>
                  </a:lnTo>
                  <a:lnTo>
                    <a:pt x="18" y="18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18"/>
                  </a:lnTo>
                  <a:lnTo>
                    <a:pt x="18" y="18"/>
                  </a:lnTo>
                  <a:lnTo>
                    <a:pt x="18" y="25"/>
                  </a:lnTo>
                  <a:lnTo>
                    <a:pt x="22" y="25"/>
                  </a:lnTo>
                  <a:lnTo>
                    <a:pt x="22" y="21"/>
                  </a:lnTo>
                  <a:lnTo>
                    <a:pt x="20" y="18"/>
                  </a:lnTo>
                  <a:lnTo>
                    <a:pt x="19" y="19"/>
                  </a:lnTo>
                  <a:lnTo>
                    <a:pt x="20" y="22"/>
                  </a:lnTo>
                  <a:lnTo>
                    <a:pt x="20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3" y="26"/>
                  </a:lnTo>
                  <a:lnTo>
                    <a:pt x="23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3" y="26"/>
                  </a:lnTo>
                  <a:lnTo>
                    <a:pt x="23" y="19"/>
                  </a:lnTo>
                  <a:lnTo>
                    <a:pt x="20" y="19"/>
                  </a:lnTo>
                  <a:lnTo>
                    <a:pt x="20" y="26"/>
                  </a:lnTo>
                  <a:lnTo>
                    <a:pt x="22" y="26"/>
                  </a:lnTo>
                  <a:lnTo>
                    <a:pt x="22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3" y="26"/>
                  </a:lnTo>
                  <a:lnTo>
                    <a:pt x="23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3" y="26"/>
                  </a:lnTo>
                  <a:lnTo>
                    <a:pt x="23" y="19"/>
                  </a:lnTo>
                  <a:lnTo>
                    <a:pt x="15" y="19"/>
                  </a:lnTo>
                  <a:lnTo>
                    <a:pt x="15" y="26"/>
                  </a:lnTo>
                  <a:lnTo>
                    <a:pt x="18" y="26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18" y="22"/>
                  </a:lnTo>
                  <a:lnTo>
                    <a:pt x="15" y="22"/>
                  </a:lnTo>
                  <a:lnTo>
                    <a:pt x="15" y="23"/>
                  </a:lnTo>
                  <a:lnTo>
                    <a:pt x="18" y="23"/>
                  </a:lnTo>
                  <a:lnTo>
                    <a:pt x="18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19" y="27"/>
                  </a:lnTo>
                  <a:lnTo>
                    <a:pt x="19" y="21"/>
                  </a:lnTo>
                  <a:lnTo>
                    <a:pt x="14" y="21"/>
                  </a:lnTo>
                  <a:lnTo>
                    <a:pt x="14" y="27"/>
                  </a:lnTo>
                  <a:lnTo>
                    <a:pt x="19" y="27"/>
                  </a:lnTo>
                  <a:lnTo>
                    <a:pt x="19" y="21"/>
                  </a:lnTo>
                  <a:lnTo>
                    <a:pt x="18" y="21"/>
                  </a:lnTo>
                  <a:lnTo>
                    <a:pt x="18" y="27"/>
                  </a:lnTo>
                  <a:lnTo>
                    <a:pt x="20" y="27"/>
                  </a:lnTo>
                  <a:lnTo>
                    <a:pt x="20" y="21"/>
                  </a:lnTo>
                  <a:lnTo>
                    <a:pt x="18" y="21"/>
                  </a:lnTo>
                  <a:lnTo>
                    <a:pt x="18" y="27"/>
                  </a:lnTo>
                  <a:lnTo>
                    <a:pt x="22" y="27"/>
                  </a:lnTo>
                  <a:lnTo>
                    <a:pt x="22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18" y="27"/>
                  </a:lnTo>
                  <a:lnTo>
                    <a:pt x="18" y="21"/>
                  </a:lnTo>
                  <a:lnTo>
                    <a:pt x="14" y="21"/>
                  </a:lnTo>
                  <a:lnTo>
                    <a:pt x="14" y="27"/>
                  </a:lnTo>
                  <a:lnTo>
                    <a:pt x="18" y="27"/>
                  </a:lnTo>
                  <a:lnTo>
                    <a:pt x="18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20" y="27"/>
                  </a:lnTo>
                  <a:lnTo>
                    <a:pt x="20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18" y="27"/>
                  </a:lnTo>
                  <a:lnTo>
                    <a:pt x="18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20" y="27"/>
                  </a:lnTo>
                  <a:lnTo>
                    <a:pt x="20" y="21"/>
                  </a:lnTo>
                  <a:lnTo>
                    <a:pt x="17" y="21"/>
                  </a:lnTo>
                  <a:lnTo>
                    <a:pt x="15" y="27"/>
                  </a:lnTo>
                  <a:lnTo>
                    <a:pt x="18" y="29"/>
                  </a:lnTo>
                  <a:lnTo>
                    <a:pt x="26" y="29"/>
                  </a:lnTo>
                  <a:lnTo>
                    <a:pt x="26" y="22"/>
                  </a:lnTo>
                  <a:lnTo>
                    <a:pt x="20" y="22"/>
                  </a:lnTo>
                  <a:lnTo>
                    <a:pt x="20" y="29"/>
                  </a:lnTo>
                  <a:lnTo>
                    <a:pt x="22" y="29"/>
                  </a:lnTo>
                  <a:lnTo>
                    <a:pt x="22" y="22"/>
                  </a:lnTo>
                  <a:lnTo>
                    <a:pt x="18" y="22"/>
                  </a:lnTo>
                  <a:lnTo>
                    <a:pt x="18" y="29"/>
                  </a:lnTo>
                  <a:lnTo>
                    <a:pt x="26" y="29"/>
                  </a:lnTo>
                  <a:lnTo>
                    <a:pt x="26" y="22"/>
                  </a:lnTo>
                  <a:lnTo>
                    <a:pt x="20" y="22"/>
                  </a:lnTo>
                  <a:lnTo>
                    <a:pt x="20" y="29"/>
                  </a:lnTo>
                  <a:lnTo>
                    <a:pt x="23" y="29"/>
                  </a:lnTo>
                  <a:lnTo>
                    <a:pt x="23" y="22"/>
                  </a:lnTo>
                  <a:lnTo>
                    <a:pt x="20" y="22"/>
                  </a:lnTo>
                  <a:lnTo>
                    <a:pt x="20" y="29"/>
                  </a:lnTo>
                  <a:lnTo>
                    <a:pt x="26" y="29"/>
                  </a:lnTo>
                  <a:lnTo>
                    <a:pt x="26" y="22"/>
                  </a:lnTo>
                  <a:lnTo>
                    <a:pt x="22" y="22"/>
                  </a:lnTo>
                  <a:lnTo>
                    <a:pt x="22" y="29"/>
                  </a:lnTo>
                  <a:lnTo>
                    <a:pt x="28" y="29"/>
                  </a:lnTo>
                  <a:lnTo>
                    <a:pt x="28" y="22"/>
                  </a:lnTo>
                  <a:lnTo>
                    <a:pt x="20" y="22"/>
                  </a:lnTo>
                  <a:lnTo>
                    <a:pt x="20" y="29"/>
                  </a:lnTo>
                  <a:lnTo>
                    <a:pt x="24" y="29"/>
                  </a:lnTo>
                  <a:lnTo>
                    <a:pt x="24" y="22"/>
                  </a:lnTo>
                  <a:lnTo>
                    <a:pt x="22" y="22"/>
                  </a:lnTo>
                  <a:lnTo>
                    <a:pt x="22" y="29"/>
                  </a:lnTo>
                  <a:lnTo>
                    <a:pt x="26" y="29"/>
                  </a:lnTo>
                  <a:lnTo>
                    <a:pt x="26" y="22"/>
                  </a:lnTo>
                  <a:lnTo>
                    <a:pt x="20" y="22"/>
                  </a:lnTo>
                  <a:lnTo>
                    <a:pt x="20" y="29"/>
                  </a:lnTo>
                  <a:lnTo>
                    <a:pt x="26" y="29"/>
                  </a:lnTo>
                  <a:lnTo>
                    <a:pt x="26" y="25"/>
                  </a:lnTo>
                  <a:lnTo>
                    <a:pt x="24" y="27"/>
                  </a:lnTo>
                  <a:lnTo>
                    <a:pt x="26" y="29"/>
                  </a:lnTo>
                  <a:lnTo>
                    <a:pt x="27" y="26"/>
                  </a:lnTo>
                  <a:lnTo>
                    <a:pt x="27" y="23"/>
                  </a:lnTo>
                  <a:lnTo>
                    <a:pt x="24" y="23"/>
                  </a:lnTo>
                  <a:lnTo>
                    <a:pt x="24" y="30"/>
                  </a:lnTo>
                  <a:lnTo>
                    <a:pt x="26" y="30"/>
                  </a:lnTo>
                  <a:lnTo>
                    <a:pt x="26" y="23"/>
                  </a:lnTo>
                  <a:lnTo>
                    <a:pt x="19" y="23"/>
                  </a:lnTo>
                  <a:lnTo>
                    <a:pt x="19" y="30"/>
                  </a:lnTo>
                  <a:lnTo>
                    <a:pt x="22" y="30"/>
                  </a:lnTo>
                  <a:lnTo>
                    <a:pt x="22" y="23"/>
                  </a:lnTo>
                  <a:lnTo>
                    <a:pt x="18" y="23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19" y="23"/>
                  </a:lnTo>
                  <a:lnTo>
                    <a:pt x="18" y="23"/>
                  </a:lnTo>
                  <a:lnTo>
                    <a:pt x="18" y="30"/>
                  </a:lnTo>
                  <a:lnTo>
                    <a:pt x="22" y="30"/>
                  </a:lnTo>
                  <a:lnTo>
                    <a:pt x="22" y="23"/>
                  </a:lnTo>
                  <a:lnTo>
                    <a:pt x="20" y="23"/>
                  </a:lnTo>
                  <a:lnTo>
                    <a:pt x="20" y="30"/>
                  </a:lnTo>
                  <a:lnTo>
                    <a:pt x="24" y="30"/>
                  </a:lnTo>
                  <a:lnTo>
                    <a:pt x="24" y="23"/>
                  </a:lnTo>
                  <a:lnTo>
                    <a:pt x="20" y="23"/>
                  </a:lnTo>
                  <a:lnTo>
                    <a:pt x="20" y="30"/>
                  </a:lnTo>
                  <a:lnTo>
                    <a:pt x="23" y="30"/>
                  </a:lnTo>
                  <a:lnTo>
                    <a:pt x="23" y="23"/>
                  </a:lnTo>
                  <a:lnTo>
                    <a:pt x="19" y="23"/>
                  </a:lnTo>
                  <a:lnTo>
                    <a:pt x="19" y="30"/>
                  </a:lnTo>
                  <a:lnTo>
                    <a:pt x="22" y="30"/>
                  </a:lnTo>
                  <a:lnTo>
                    <a:pt x="22" y="23"/>
                  </a:lnTo>
                  <a:lnTo>
                    <a:pt x="17" y="23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3" y="26"/>
                  </a:lnTo>
                  <a:lnTo>
                    <a:pt x="20" y="26"/>
                  </a:lnTo>
                  <a:lnTo>
                    <a:pt x="20" y="27"/>
                  </a:lnTo>
                  <a:lnTo>
                    <a:pt x="23" y="27"/>
                  </a:lnTo>
                  <a:lnTo>
                    <a:pt x="23" y="25"/>
                  </a:lnTo>
                  <a:lnTo>
                    <a:pt x="19" y="25"/>
                  </a:lnTo>
                  <a:lnTo>
                    <a:pt x="19" y="31"/>
                  </a:lnTo>
                  <a:lnTo>
                    <a:pt x="23" y="31"/>
                  </a:lnTo>
                  <a:lnTo>
                    <a:pt x="23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22" y="31"/>
                  </a:lnTo>
                  <a:lnTo>
                    <a:pt x="22" y="25"/>
                  </a:lnTo>
                  <a:lnTo>
                    <a:pt x="19" y="25"/>
                  </a:lnTo>
                  <a:lnTo>
                    <a:pt x="19" y="31"/>
                  </a:lnTo>
                  <a:lnTo>
                    <a:pt x="26" y="31"/>
                  </a:lnTo>
                  <a:lnTo>
                    <a:pt x="26" y="25"/>
                  </a:lnTo>
                  <a:lnTo>
                    <a:pt x="17" y="25"/>
                  </a:lnTo>
                  <a:lnTo>
                    <a:pt x="17" y="31"/>
                  </a:lnTo>
                  <a:lnTo>
                    <a:pt x="23" y="31"/>
                  </a:lnTo>
                  <a:lnTo>
                    <a:pt x="23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24" y="31"/>
                  </a:lnTo>
                  <a:lnTo>
                    <a:pt x="24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24" y="31"/>
                  </a:lnTo>
                  <a:lnTo>
                    <a:pt x="24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26" y="31"/>
                  </a:lnTo>
                  <a:lnTo>
                    <a:pt x="26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23" y="31"/>
                  </a:lnTo>
                  <a:lnTo>
                    <a:pt x="23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23" y="31"/>
                  </a:lnTo>
                  <a:lnTo>
                    <a:pt x="23" y="27"/>
                  </a:lnTo>
                  <a:lnTo>
                    <a:pt x="22" y="25"/>
                  </a:lnTo>
                  <a:lnTo>
                    <a:pt x="20" y="26"/>
                  </a:lnTo>
                  <a:lnTo>
                    <a:pt x="22" y="29"/>
                  </a:lnTo>
                  <a:lnTo>
                    <a:pt x="22" y="26"/>
                  </a:lnTo>
                  <a:lnTo>
                    <a:pt x="19" y="26"/>
                  </a:lnTo>
                  <a:lnTo>
                    <a:pt x="19" y="32"/>
                  </a:lnTo>
                  <a:lnTo>
                    <a:pt x="24" y="32"/>
                  </a:lnTo>
                  <a:lnTo>
                    <a:pt x="24" y="26"/>
                  </a:lnTo>
                  <a:lnTo>
                    <a:pt x="20" y="26"/>
                  </a:lnTo>
                  <a:lnTo>
                    <a:pt x="20" y="32"/>
                  </a:lnTo>
                  <a:lnTo>
                    <a:pt x="23" y="32"/>
                  </a:lnTo>
                  <a:lnTo>
                    <a:pt x="23" y="26"/>
                  </a:lnTo>
                  <a:lnTo>
                    <a:pt x="18" y="26"/>
                  </a:lnTo>
                  <a:lnTo>
                    <a:pt x="18" y="32"/>
                  </a:lnTo>
                  <a:lnTo>
                    <a:pt x="23" y="32"/>
                  </a:lnTo>
                  <a:lnTo>
                    <a:pt x="23" y="26"/>
                  </a:lnTo>
                  <a:lnTo>
                    <a:pt x="19" y="26"/>
                  </a:lnTo>
                  <a:lnTo>
                    <a:pt x="19" y="32"/>
                  </a:lnTo>
                  <a:lnTo>
                    <a:pt x="24" y="32"/>
                  </a:lnTo>
                  <a:lnTo>
                    <a:pt x="24" y="26"/>
                  </a:lnTo>
                  <a:lnTo>
                    <a:pt x="20" y="26"/>
                  </a:lnTo>
                  <a:lnTo>
                    <a:pt x="20" y="32"/>
                  </a:lnTo>
                  <a:lnTo>
                    <a:pt x="24" y="32"/>
                  </a:lnTo>
                  <a:lnTo>
                    <a:pt x="24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23" y="32"/>
                  </a:lnTo>
                  <a:lnTo>
                    <a:pt x="23" y="26"/>
                  </a:lnTo>
                  <a:lnTo>
                    <a:pt x="18" y="26"/>
                  </a:lnTo>
                  <a:lnTo>
                    <a:pt x="18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19" y="26"/>
                  </a:lnTo>
                  <a:lnTo>
                    <a:pt x="19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26" y="32"/>
                  </a:lnTo>
                  <a:lnTo>
                    <a:pt x="26" y="26"/>
                  </a:lnTo>
                  <a:lnTo>
                    <a:pt x="23" y="26"/>
                  </a:lnTo>
                  <a:lnTo>
                    <a:pt x="23" y="32"/>
                  </a:lnTo>
                  <a:lnTo>
                    <a:pt x="24" y="32"/>
                  </a:lnTo>
                  <a:lnTo>
                    <a:pt x="24" y="29"/>
                  </a:lnTo>
                  <a:lnTo>
                    <a:pt x="23" y="26"/>
                  </a:lnTo>
                  <a:lnTo>
                    <a:pt x="15" y="34"/>
                  </a:lnTo>
                  <a:lnTo>
                    <a:pt x="24" y="34"/>
                  </a:lnTo>
                  <a:lnTo>
                    <a:pt x="24" y="27"/>
                  </a:lnTo>
                  <a:lnTo>
                    <a:pt x="20" y="27"/>
                  </a:lnTo>
                  <a:lnTo>
                    <a:pt x="20" y="34"/>
                  </a:lnTo>
                  <a:lnTo>
                    <a:pt x="23" y="34"/>
                  </a:lnTo>
                  <a:lnTo>
                    <a:pt x="23" y="27"/>
                  </a:lnTo>
                  <a:lnTo>
                    <a:pt x="22" y="27"/>
                  </a:lnTo>
                  <a:lnTo>
                    <a:pt x="22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17" y="27"/>
                  </a:lnTo>
                  <a:lnTo>
                    <a:pt x="17" y="34"/>
                  </a:lnTo>
                  <a:lnTo>
                    <a:pt x="20" y="34"/>
                  </a:lnTo>
                  <a:lnTo>
                    <a:pt x="20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20" y="27"/>
                  </a:lnTo>
                  <a:lnTo>
                    <a:pt x="20" y="34"/>
                  </a:lnTo>
                  <a:lnTo>
                    <a:pt x="24" y="34"/>
                  </a:lnTo>
                  <a:lnTo>
                    <a:pt x="24" y="27"/>
                  </a:lnTo>
                  <a:lnTo>
                    <a:pt x="20" y="27"/>
                  </a:lnTo>
                  <a:lnTo>
                    <a:pt x="20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23" y="27"/>
                  </a:lnTo>
                  <a:lnTo>
                    <a:pt x="23" y="34"/>
                  </a:lnTo>
                  <a:lnTo>
                    <a:pt x="27" y="34"/>
                  </a:lnTo>
                  <a:lnTo>
                    <a:pt x="27" y="27"/>
                  </a:lnTo>
                  <a:lnTo>
                    <a:pt x="23" y="29"/>
                  </a:lnTo>
                  <a:lnTo>
                    <a:pt x="23" y="31"/>
                  </a:lnTo>
                  <a:lnTo>
                    <a:pt x="23" y="29"/>
                  </a:lnTo>
                  <a:lnTo>
                    <a:pt x="20" y="29"/>
                  </a:lnTo>
                  <a:lnTo>
                    <a:pt x="20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3" y="29"/>
                  </a:lnTo>
                  <a:lnTo>
                    <a:pt x="23" y="35"/>
                  </a:lnTo>
                  <a:lnTo>
                    <a:pt x="27" y="35"/>
                  </a:lnTo>
                  <a:lnTo>
                    <a:pt x="27" y="29"/>
                  </a:lnTo>
                  <a:lnTo>
                    <a:pt x="23" y="29"/>
                  </a:lnTo>
                  <a:lnTo>
                    <a:pt x="23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23" y="29"/>
                  </a:lnTo>
                  <a:lnTo>
                    <a:pt x="23" y="35"/>
                  </a:lnTo>
                  <a:lnTo>
                    <a:pt x="28" y="35"/>
                  </a:lnTo>
                  <a:lnTo>
                    <a:pt x="2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6" y="35"/>
                  </a:lnTo>
                  <a:lnTo>
                    <a:pt x="26" y="29"/>
                  </a:lnTo>
                  <a:lnTo>
                    <a:pt x="23" y="29"/>
                  </a:lnTo>
                  <a:lnTo>
                    <a:pt x="23" y="35"/>
                  </a:lnTo>
                  <a:lnTo>
                    <a:pt x="27" y="35"/>
                  </a:lnTo>
                  <a:lnTo>
                    <a:pt x="27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7" y="35"/>
                  </a:lnTo>
                  <a:lnTo>
                    <a:pt x="27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8" y="35"/>
                  </a:lnTo>
                  <a:lnTo>
                    <a:pt x="28" y="29"/>
                  </a:lnTo>
                  <a:lnTo>
                    <a:pt x="27" y="29"/>
                  </a:lnTo>
                  <a:lnTo>
                    <a:pt x="27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7" y="29"/>
                  </a:lnTo>
                  <a:lnTo>
                    <a:pt x="27" y="35"/>
                  </a:lnTo>
                  <a:lnTo>
                    <a:pt x="28" y="35"/>
                  </a:lnTo>
                  <a:lnTo>
                    <a:pt x="28" y="29"/>
                  </a:lnTo>
                  <a:lnTo>
                    <a:pt x="27" y="29"/>
                  </a:lnTo>
                  <a:lnTo>
                    <a:pt x="27" y="35"/>
                  </a:lnTo>
                  <a:lnTo>
                    <a:pt x="32" y="35"/>
                  </a:lnTo>
                  <a:lnTo>
                    <a:pt x="32" y="31"/>
                  </a:lnTo>
                  <a:lnTo>
                    <a:pt x="31" y="29"/>
                  </a:lnTo>
                  <a:lnTo>
                    <a:pt x="28" y="30"/>
                  </a:lnTo>
                  <a:lnTo>
                    <a:pt x="30" y="32"/>
                  </a:lnTo>
                  <a:lnTo>
                    <a:pt x="30" y="30"/>
                  </a:lnTo>
                  <a:lnTo>
                    <a:pt x="27" y="30"/>
                  </a:lnTo>
                  <a:lnTo>
                    <a:pt x="27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2" y="30"/>
                  </a:lnTo>
                  <a:lnTo>
                    <a:pt x="32" y="36"/>
                  </a:lnTo>
                  <a:lnTo>
                    <a:pt x="39" y="36"/>
                  </a:lnTo>
                  <a:lnTo>
                    <a:pt x="39" y="30"/>
                  </a:lnTo>
                  <a:lnTo>
                    <a:pt x="37" y="30"/>
                  </a:lnTo>
                  <a:lnTo>
                    <a:pt x="37" y="36"/>
                  </a:lnTo>
                  <a:lnTo>
                    <a:pt x="39" y="36"/>
                  </a:lnTo>
                  <a:lnTo>
                    <a:pt x="39" y="30"/>
                  </a:lnTo>
                  <a:lnTo>
                    <a:pt x="32" y="30"/>
                  </a:lnTo>
                  <a:lnTo>
                    <a:pt x="32" y="36"/>
                  </a:lnTo>
                  <a:lnTo>
                    <a:pt x="37" y="36"/>
                  </a:lnTo>
                  <a:lnTo>
                    <a:pt x="37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7" y="36"/>
                  </a:lnTo>
                  <a:lnTo>
                    <a:pt x="37" y="30"/>
                  </a:lnTo>
                  <a:lnTo>
                    <a:pt x="31" y="30"/>
                  </a:lnTo>
                  <a:lnTo>
                    <a:pt x="31" y="36"/>
                  </a:lnTo>
                  <a:lnTo>
                    <a:pt x="33" y="36"/>
                  </a:lnTo>
                  <a:lnTo>
                    <a:pt x="33" y="30"/>
                  </a:lnTo>
                  <a:lnTo>
                    <a:pt x="27" y="30"/>
                  </a:lnTo>
                  <a:lnTo>
                    <a:pt x="27" y="36"/>
                  </a:lnTo>
                  <a:lnTo>
                    <a:pt x="30" y="36"/>
                  </a:lnTo>
                  <a:lnTo>
                    <a:pt x="30" y="32"/>
                  </a:lnTo>
                  <a:lnTo>
                    <a:pt x="28" y="35"/>
                  </a:lnTo>
                  <a:lnTo>
                    <a:pt x="30" y="36"/>
                  </a:lnTo>
                  <a:lnTo>
                    <a:pt x="30" y="38"/>
                  </a:lnTo>
                  <a:lnTo>
                    <a:pt x="33" y="38"/>
                  </a:lnTo>
                  <a:lnTo>
                    <a:pt x="33" y="31"/>
                  </a:lnTo>
                  <a:lnTo>
                    <a:pt x="30" y="31"/>
                  </a:lnTo>
                  <a:lnTo>
                    <a:pt x="30" y="38"/>
                  </a:lnTo>
                  <a:lnTo>
                    <a:pt x="32" y="38"/>
                  </a:lnTo>
                  <a:lnTo>
                    <a:pt x="32" y="31"/>
                  </a:lnTo>
                  <a:lnTo>
                    <a:pt x="30" y="31"/>
                  </a:lnTo>
                  <a:lnTo>
                    <a:pt x="30" y="38"/>
                  </a:lnTo>
                  <a:lnTo>
                    <a:pt x="33" y="38"/>
                  </a:lnTo>
                  <a:lnTo>
                    <a:pt x="33" y="31"/>
                  </a:lnTo>
                  <a:lnTo>
                    <a:pt x="28" y="31"/>
                  </a:lnTo>
                  <a:lnTo>
                    <a:pt x="28" y="38"/>
                  </a:lnTo>
                  <a:lnTo>
                    <a:pt x="30" y="38"/>
                  </a:lnTo>
                  <a:lnTo>
                    <a:pt x="30" y="31"/>
                  </a:lnTo>
                  <a:lnTo>
                    <a:pt x="28" y="31"/>
                  </a:lnTo>
                  <a:lnTo>
                    <a:pt x="28" y="38"/>
                  </a:lnTo>
                  <a:lnTo>
                    <a:pt x="33" y="38"/>
                  </a:lnTo>
                  <a:lnTo>
                    <a:pt x="33" y="31"/>
                  </a:lnTo>
                  <a:lnTo>
                    <a:pt x="30" y="31"/>
                  </a:lnTo>
                  <a:lnTo>
                    <a:pt x="30" y="38"/>
                  </a:lnTo>
                  <a:lnTo>
                    <a:pt x="32" y="38"/>
                  </a:lnTo>
                  <a:lnTo>
                    <a:pt x="32" y="31"/>
                  </a:lnTo>
                  <a:lnTo>
                    <a:pt x="30" y="31"/>
                  </a:lnTo>
                  <a:lnTo>
                    <a:pt x="30" y="38"/>
                  </a:lnTo>
                  <a:lnTo>
                    <a:pt x="33" y="38"/>
                  </a:lnTo>
                  <a:lnTo>
                    <a:pt x="33" y="31"/>
                  </a:lnTo>
                  <a:lnTo>
                    <a:pt x="31" y="31"/>
                  </a:lnTo>
                  <a:lnTo>
                    <a:pt x="31" y="34"/>
                  </a:lnTo>
                  <a:lnTo>
                    <a:pt x="33" y="31"/>
                  </a:lnTo>
                  <a:lnTo>
                    <a:pt x="32" y="30"/>
                  </a:lnTo>
                  <a:lnTo>
                    <a:pt x="27" y="30"/>
                  </a:lnTo>
                  <a:lnTo>
                    <a:pt x="27" y="36"/>
                  </a:lnTo>
                  <a:lnTo>
                    <a:pt x="33" y="36"/>
                  </a:lnTo>
                  <a:lnTo>
                    <a:pt x="33" y="30"/>
                  </a:lnTo>
                  <a:lnTo>
                    <a:pt x="31" y="30"/>
                  </a:lnTo>
                  <a:lnTo>
                    <a:pt x="31" y="36"/>
                  </a:lnTo>
                  <a:lnTo>
                    <a:pt x="37" y="36"/>
                  </a:lnTo>
                  <a:lnTo>
                    <a:pt x="37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7" y="36"/>
                  </a:lnTo>
                  <a:lnTo>
                    <a:pt x="37" y="30"/>
                  </a:lnTo>
                  <a:lnTo>
                    <a:pt x="32" y="30"/>
                  </a:lnTo>
                  <a:lnTo>
                    <a:pt x="32" y="36"/>
                  </a:lnTo>
                  <a:lnTo>
                    <a:pt x="39" y="36"/>
                  </a:lnTo>
                  <a:lnTo>
                    <a:pt x="39" y="30"/>
                  </a:lnTo>
                  <a:lnTo>
                    <a:pt x="37" y="30"/>
                  </a:lnTo>
                  <a:lnTo>
                    <a:pt x="37" y="36"/>
                  </a:lnTo>
                  <a:lnTo>
                    <a:pt x="39" y="36"/>
                  </a:lnTo>
                  <a:lnTo>
                    <a:pt x="39" y="30"/>
                  </a:lnTo>
                  <a:lnTo>
                    <a:pt x="32" y="30"/>
                  </a:lnTo>
                  <a:lnTo>
                    <a:pt x="32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27" y="30"/>
                  </a:lnTo>
                  <a:lnTo>
                    <a:pt x="27" y="36"/>
                  </a:lnTo>
                  <a:lnTo>
                    <a:pt x="31" y="36"/>
                  </a:lnTo>
                  <a:lnTo>
                    <a:pt x="33" y="35"/>
                  </a:lnTo>
                  <a:lnTo>
                    <a:pt x="32" y="29"/>
                  </a:lnTo>
                  <a:lnTo>
                    <a:pt x="27" y="29"/>
                  </a:lnTo>
                  <a:lnTo>
                    <a:pt x="27" y="35"/>
                  </a:lnTo>
                  <a:lnTo>
                    <a:pt x="28" y="35"/>
                  </a:lnTo>
                  <a:lnTo>
                    <a:pt x="28" y="29"/>
                  </a:lnTo>
                  <a:lnTo>
                    <a:pt x="27" y="29"/>
                  </a:lnTo>
                  <a:lnTo>
                    <a:pt x="27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7" y="29"/>
                  </a:lnTo>
                  <a:lnTo>
                    <a:pt x="27" y="35"/>
                  </a:lnTo>
                  <a:lnTo>
                    <a:pt x="28" y="35"/>
                  </a:lnTo>
                  <a:lnTo>
                    <a:pt x="2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7" y="35"/>
                  </a:lnTo>
                  <a:lnTo>
                    <a:pt x="27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7" y="35"/>
                  </a:lnTo>
                  <a:lnTo>
                    <a:pt x="27" y="29"/>
                  </a:lnTo>
                  <a:lnTo>
                    <a:pt x="23" y="29"/>
                  </a:lnTo>
                  <a:lnTo>
                    <a:pt x="23" y="35"/>
                  </a:lnTo>
                  <a:lnTo>
                    <a:pt x="26" y="35"/>
                  </a:lnTo>
                  <a:lnTo>
                    <a:pt x="26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8" y="35"/>
                  </a:lnTo>
                  <a:lnTo>
                    <a:pt x="28" y="29"/>
                  </a:lnTo>
                  <a:lnTo>
                    <a:pt x="23" y="29"/>
                  </a:lnTo>
                  <a:lnTo>
                    <a:pt x="23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23" y="29"/>
                  </a:lnTo>
                  <a:lnTo>
                    <a:pt x="23" y="35"/>
                  </a:lnTo>
                  <a:lnTo>
                    <a:pt x="27" y="35"/>
                  </a:lnTo>
                  <a:lnTo>
                    <a:pt x="27" y="29"/>
                  </a:lnTo>
                  <a:lnTo>
                    <a:pt x="23" y="29"/>
                  </a:lnTo>
                  <a:lnTo>
                    <a:pt x="23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0" y="29"/>
                  </a:lnTo>
                  <a:lnTo>
                    <a:pt x="20" y="35"/>
                  </a:lnTo>
                  <a:lnTo>
                    <a:pt x="24" y="35"/>
                  </a:lnTo>
                  <a:lnTo>
                    <a:pt x="28" y="34"/>
                  </a:lnTo>
                  <a:lnTo>
                    <a:pt x="27" y="27"/>
                  </a:lnTo>
                  <a:lnTo>
                    <a:pt x="23" y="27"/>
                  </a:lnTo>
                  <a:lnTo>
                    <a:pt x="23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20" y="27"/>
                  </a:lnTo>
                  <a:lnTo>
                    <a:pt x="20" y="34"/>
                  </a:lnTo>
                  <a:lnTo>
                    <a:pt x="24" y="34"/>
                  </a:lnTo>
                  <a:lnTo>
                    <a:pt x="24" y="27"/>
                  </a:lnTo>
                  <a:lnTo>
                    <a:pt x="20" y="27"/>
                  </a:lnTo>
                  <a:lnTo>
                    <a:pt x="20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20" y="34"/>
                  </a:lnTo>
                  <a:lnTo>
                    <a:pt x="20" y="27"/>
                  </a:lnTo>
                  <a:lnTo>
                    <a:pt x="17" y="27"/>
                  </a:lnTo>
                  <a:lnTo>
                    <a:pt x="17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22" y="34"/>
                  </a:lnTo>
                  <a:lnTo>
                    <a:pt x="23" y="34"/>
                  </a:lnTo>
                  <a:lnTo>
                    <a:pt x="23" y="27"/>
                  </a:lnTo>
                  <a:lnTo>
                    <a:pt x="20" y="27"/>
                  </a:lnTo>
                  <a:lnTo>
                    <a:pt x="20" y="34"/>
                  </a:lnTo>
                  <a:lnTo>
                    <a:pt x="24" y="34"/>
                  </a:lnTo>
                  <a:lnTo>
                    <a:pt x="24" y="27"/>
                  </a:lnTo>
                  <a:lnTo>
                    <a:pt x="23" y="27"/>
                  </a:lnTo>
                  <a:lnTo>
                    <a:pt x="23" y="30"/>
                  </a:lnTo>
                  <a:lnTo>
                    <a:pt x="26" y="32"/>
                  </a:lnTo>
                  <a:lnTo>
                    <a:pt x="32" y="26"/>
                  </a:lnTo>
                  <a:lnTo>
                    <a:pt x="23" y="26"/>
                  </a:lnTo>
                  <a:lnTo>
                    <a:pt x="23" y="32"/>
                  </a:lnTo>
                  <a:lnTo>
                    <a:pt x="26" y="32"/>
                  </a:lnTo>
                  <a:lnTo>
                    <a:pt x="26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19" y="26"/>
                  </a:lnTo>
                  <a:lnTo>
                    <a:pt x="19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18" y="26"/>
                  </a:lnTo>
                  <a:lnTo>
                    <a:pt x="18" y="32"/>
                  </a:lnTo>
                  <a:lnTo>
                    <a:pt x="23" y="32"/>
                  </a:lnTo>
                  <a:lnTo>
                    <a:pt x="23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24" y="32"/>
                  </a:lnTo>
                  <a:lnTo>
                    <a:pt x="24" y="26"/>
                  </a:lnTo>
                  <a:lnTo>
                    <a:pt x="20" y="26"/>
                  </a:lnTo>
                  <a:lnTo>
                    <a:pt x="20" y="32"/>
                  </a:lnTo>
                  <a:lnTo>
                    <a:pt x="24" y="32"/>
                  </a:lnTo>
                  <a:lnTo>
                    <a:pt x="24" y="26"/>
                  </a:lnTo>
                  <a:lnTo>
                    <a:pt x="19" y="26"/>
                  </a:lnTo>
                  <a:lnTo>
                    <a:pt x="19" y="32"/>
                  </a:lnTo>
                  <a:lnTo>
                    <a:pt x="23" y="32"/>
                  </a:lnTo>
                  <a:lnTo>
                    <a:pt x="23" y="26"/>
                  </a:lnTo>
                  <a:lnTo>
                    <a:pt x="18" y="26"/>
                  </a:lnTo>
                  <a:lnTo>
                    <a:pt x="18" y="32"/>
                  </a:lnTo>
                  <a:lnTo>
                    <a:pt x="23" y="32"/>
                  </a:lnTo>
                  <a:lnTo>
                    <a:pt x="23" y="26"/>
                  </a:lnTo>
                  <a:lnTo>
                    <a:pt x="20" y="26"/>
                  </a:lnTo>
                  <a:lnTo>
                    <a:pt x="20" y="32"/>
                  </a:lnTo>
                  <a:lnTo>
                    <a:pt x="24" y="32"/>
                  </a:lnTo>
                  <a:lnTo>
                    <a:pt x="24" y="26"/>
                  </a:lnTo>
                  <a:lnTo>
                    <a:pt x="19" y="26"/>
                  </a:lnTo>
                  <a:lnTo>
                    <a:pt x="19" y="32"/>
                  </a:lnTo>
                  <a:lnTo>
                    <a:pt x="23" y="32"/>
                  </a:lnTo>
                  <a:lnTo>
                    <a:pt x="31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23" y="31"/>
                  </a:lnTo>
                  <a:lnTo>
                    <a:pt x="23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26" y="31"/>
                  </a:lnTo>
                  <a:lnTo>
                    <a:pt x="26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24" y="31"/>
                  </a:lnTo>
                  <a:lnTo>
                    <a:pt x="24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24" y="31"/>
                  </a:lnTo>
                  <a:lnTo>
                    <a:pt x="24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23" y="31"/>
                  </a:lnTo>
                  <a:lnTo>
                    <a:pt x="23" y="25"/>
                  </a:lnTo>
                  <a:lnTo>
                    <a:pt x="17" y="25"/>
                  </a:lnTo>
                  <a:lnTo>
                    <a:pt x="17" y="31"/>
                  </a:lnTo>
                  <a:lnTo>
                    <a:pt x="26" y="31"/>
                  </a:lnTo>
                  <a:lnTo>
                    <a:pt x="26" y="25"/>
                  </a:lnTo>
                  <a:lnTo>
                    <a:pt x="19" y="25"/>
                  </a:lnTo>
                  <a:lnTo>
                    <a:pt x="19" y="31"/>
                  </a:lnTo>
                  <a:lnTo>
                    <a:pt x="22" y="31"/>
                  </a:lnTo>
                  <a:lnTo>
                    <a:pt x="22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23" y="31"/>
                  </a:lnTo>
                  <a:lnTo>
                    <a:pt x="23" y="25"/>
                  </a:lnTo>
                  <a:lnTo>
                    <a:pt x="19" y="25"/>
                  </a:lnTo>
                  <a:lnTo>
                    <a:pt x="19" y="31"/>
                  </a:lnTo>
                  <a:lnTo>
                    <a:pt x="27" y="31"/>
                  </a:lnTo>
                  <a:lnTo>
                    <a:pt x="27" y="23"/>
                  </a:lnTo>
                  <a:lnTo>
                    <a:pt x="17" y="23"/>
                  </a:lnTo>
                  <a:lnTo>
                    <a:pt x="17" y="30"/>
                  </a:lnTo>
                  <a:lnTo>
                    <a:pt x="22" y="30"/>
                  </a:lnTo>
                  <a:lnTo>
                    <a:pt x="22" y="23"/>
                  </a:lnTo>
                  <a:lnTo>
                    <a:pt x="19" y="23"/>
                  </a:lnTo>
                  <a:lnTo>
                    <a:pt x="19" y="30"/>
                  </a:lnTo>
                  <a:lnTo>
                    <a:pt x="23" y="30"/>
                  </a:lnTo>
                  <a:lnTo>
                    <a:pt x="23" y="23"/>
                  </a:lnTo>
                  <a:lnTo>
                    <a:pt x="20" y="23"/>
                  </a:lnTo>
                  <a:lnTo>
                    <a:pt x="20" y="30"/>
                  </a:lnTo>
                  <a:lnTo>
                    <a:pt x="24" y="30"/>
                  </a:lnTo>
                  <a:lnTo>
                    <a:pt x="24" y="23"/>
                  </a:lnTo>
                  <a:lnTo>
                    <a:pt x="20" y="23"/>
                  </a:lnTo>
                  <a:lnTo>
                    <a:pt x="20" y="30"/>
                  </a:lnTo>
                  <a:lnTo>
                    <a:pt x="22" y="30"/>
                  </a:lnTo>
                  <a:lnTo>
                    <a:pt x="22" y="23"/>
                  </a:lnTo>
                  <a:lnTo>
                    <a:pt x="18" y="23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19" y="23"/>
                  </a:lnTo>
                  <a:lnTo>
                    <a:pt x="18" y="23"/>
                  </a:lnTo>
                  <a:lnTo>
                    <a:pt x="18" y="30"/>
                  </a:lnTo>
                  <a:lnTo>
                    <a:pt x="22" y="30"/>
                  </a:lnTo>
                  <a:lnTo>
                    <a:pt x="22" y="23"/>
                  </a:lnTo>
                  <a:lnTo>
                    <a:pt x="19" y="23"/>
                  </a:lnTo>
                  <a:lnTo>
                    <a:pt x="19" y="30"/>
                  </a:lnTo>
                  <a:lnTo>
                    <a:pt x="26" y="30"/>
                  </a:lnTo>
                  <a:lnTo>
                    <a:pt x="26" y="23"/>
                  </a:lnTo>
                  <a:lnTo>
                    <a:pt x="24" y="23"/>
                  </a:lnTo>
                  <a:lnTo>
                    <a:pt x="24" y="30"/>
                  </a:lnTo>
                  <a:lnTo>
                    <a:pt x="35" y="30"/>
                  </a:lnTo>
                  <a:lnTo>
                    <a:pt x="30" y="23"/>
                  </a:lnTo>
                  <a:lnTo>
                    <a:pt x="28" y="22"/>
                  </a:lnTo>
                  <a:lnTo>
                    <a:pt x="20" y="22"/>
                  </a:lnTo>
                  <a:lnTo>
                    <a:pt x="20" y="29"/>
                  </a:lnTo>
                  <a:lnTo>
                    <a:pt x="26" y="29"/>
                  </a:lnTo>
                  <a:lnTo>
                    <a:pt x="26" y="22"/>
                  </a:lnTo>
                  <a:lnTo>
                    <a:pt x="22" y="22"/>
                  </a:lnTo>
                  <a:lnTo>
                    <a:pt x="22" y="29"/>
                  </a:lnTo>
                  <a:lnTo>
                    <a:pt x="24" y="29"/>
                  </a:lnTo>
                  <a:lnTo>
                    <a:pt x="24" y="22"/>
                  </a:lnTo>
                  <a:lnTo>
                    <a:pt x="20" y="22"/>
                  </a:lnTo>
                  <a:lnTo>
                    <a:pt x="20" y="29"/>
                  </a:lnTo>
                  <a:lnTo>
                    <a:pt x="28" y="29"/>
                  </a:lnTo>
                  <a:lnTo>
                    <a:pt x="28" y="22"/>
                  </a:lnTo>
                  <a:lnTo>
                    <a:pt x="22" y="22"/>
                  </a:lnTo>
                  <a:lnTo>
                    <a:pt x="22" y="29"/>
                  </a:lnTo>
                  <a:lnTo>
                    <a:pt x="26" y="29"/>
                  </a:lnTo>
                  <a:lnTo>
                    <a:pt x="26" y="22"/>
                  </a:lnTo>
                  <a:lnTo>
                    <a:pt x="20" y="22"/>
                  </a:lnTo>
                  <a:lnTo>
                    <a:pt x="20" y="29"/>
                  </a:lnTo>
                  <a:lnTo>
                    <a:pt x="23" y="29"/>
                  </a:lnTo>
                  <a:lnTo>
                    <a:pt x="23" y="22"/>
                  </a:lnTo>
                  <a:lnTo>
                    <a:pt x="20" y="22"/>
                  </a:lnTo>
                  <a:lnTo>
                    <a:pt x="20" y="29"/>
                  </a:lnTo>
                  <a:lnTo>
                    <a:pt x="26" y="29"/>
                  </a:lnTo>
                  <a:lnTo>
                    <a:pt x="26" y="22"/>
                  </a:lnTo>
                  <a:lnTo>
                    <a:pt x="18" y="22"/>
                  </a:lnTo>
                  <a:lnTo>
                    <a:pt x="18" y="29"/>
                  </a:lnTo>
                  <a:lnTo>
                    <a:pt x="22" y="29"/>
                  </a:lnTo>
                  <a:lnTo>
                    <a:pt x="22" y="22"/>
                  </a:lnTo>
                  <a:lnTo>
                    <a:pt x="20" y="22"/>
                  </a:lnTo>
                  <a:lnTo>
                    <a:pt x="20" y="29"/>
                  </a:lnTo>
                  <a:lnTo>
                    <a:pt x="26" y="29"/>
                  </a:lnTo>
                  <a:lnTo>
                    <a:pt x="26" y="22"/>
                  </a:lnTo>
                  <a:lnTo>
                    <a:pt x="19" y="22"/>
                  </a:lnTo>
                  <a:lnTo>
                    <a:pt x="19" y="25"/>
                  </a:lnTo>
                  <a:lnTo>
                    <a:pt x="20" y="22"/>
                  </a:lnTo>
                  <a:lnTo>
                    <a:pt x="18" y="21"/>
                  </a:lnTo>
                  <a:lnTo>
                    <a:pt x="17" y="23"/>
                  </a:lnTo>
                  <a:lnTo>
                    <a:pt x="17" y="27"/>
                  </a:lnTo>
                  <a:lnTo>
                    <a:pt x="20" y="27"/>
                  </a:lnTo>
                  <a:lnTo>
                    <a:pt x="20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18" y="27"/>
                  </a:lnTo>
                  <a:lnTo>
                    <a:pt x="18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20" y="27"/>
                  </a:lnTo>
                  <a:lnTo>
                    <a:pt x="20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18" y="27"/>
                  </a:lnTo>
                  <a:lnTo>
                    <a:pt x="18" y="21"/>
                  </a:lnTo>
                  <a:lnTo>
                    <a:pt x="14" y="21"/>
                  </a:lnTo>
                  <a:lnTo>
                    <a:pt x="14" y="27"/>
                  </a:lnTo>
                  <a:lnTo>
                    <a:pt x="18" y="27"/>
                  </a:lnTo>
                  <a:lnTo>
                    <a:pt x="18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22" y="27"/>
                  </a:lnTo>
                  <a:lnTo>
                    <a:pt x="22" y="21"/>
                  </a:lnTo>
                  <a:lnTo>
                    <a:pt x="18" y="21"/>
                  </a:lnTo>
                  <a:lnTo>
                    <a:pt x="18" y="27"/>
                  </a:lnTo>
                  <a:lnTo>
                    <a:pt x="20" y="27"/>
                  </a:lnTo>
                  <a:lnTo>
                    <a:pt x="20" y="21"/>
                  </a:lnTo>
                  <a:lnTo>
                    <a:pt x="18" y="21"/>
                  </a:lnTo>
                  <a:lnTo>
                    <a:pt x="18" y="27"/>
                  </a:lnTo>
                  <a:lnTo>
                    <a:pt x="19" y="27"/>
                  </a:lnTo>
                  <a:lnTo>
                    <a:pt x="19" y="21"/>
                  </a:lnTo>
                  <a:lnTo>
                    <a:pt x="14" y="21"/>
                  </a:lnTo>
                  <a:lnTo>
                    <a:pt x="14" y="27"/>
                  </a:lnTo>
                  <a:lnTo>
                    <a:pt x="19" y="27"/>
                  </a:lnTo>
                  <a:lnTo>
                    <a:pt x="19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22" y="27"/>
                  </a:lnTo>
                  <a:lnTo>
                    <a:pt x="22" y="19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18" y="19"/>
                  </a:lnTo>
                  <a:lnTo>
                    <a:pt x="15" y="19"/>
                  </a:lnTo>
                  <a:lnTo>
                    <a:pt x="15" y="26"/>
                  </a:lnTo>
                  <a:lnTo>
                    <a:pt x="23" y="26"/>
                  </a:lnTo>
                  <a:lnTo>
                    <a:pt x="23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3" y="26"/>
                  </a:lnTo>
                  <a:lnTo>
                    <a:pt x="23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2" y="26"/>
                  </a:lnTo>
                  <a:lnTo>
                    <a:pt x="22" y="19"/>
                  </a:lnTo>
                  <a:lnTo>
                    <a:pt x="20" y="19"/>
                  </a:lnTo>
                  <a:lnTo>
                    <a:pt x="20" y="26"/>
                  </a:lnTo>
                  <a:lnTo>
                    <a:pt x="23" y="26"/>
                  </a:lnTo>
                  <a:lnTo>
                    <a:pt x="23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3" y="26"/>
                  </a:lnTo>
                  <a:lnTo>
                    <a:pt x="23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2" y="26"/>
                  </a:lnTo>
                  <a:lnTo>
                    <a:pt x="30" y="18"/>
                  </a:lnTo>
                  <a:lnTo>
                    <a:pt x="18" y="18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18"/>
                  </a:lnTo>
                  <a:lnTo>
                    <a:pt x="18" y="18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18"/>
                  </a:lnTo>
                  <a:lnTo>
                    <a:pt x="17" y="18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18"/>
                  </a:lnTo>
                  <a:lnTo>
                    <a:pt x="17" y="18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18"/>
                  </a:lnTo>
                  <a:lnTo>
                    <a:pt x="17" y="18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18"/>
                  </a:lnTo>
                  <a:lnTo>
                    <a:pt x="17" y="18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18"/>
                  </a:lnTo>
                  <a:lnTo>
                    <a:pt x="11" y="18"/>
                  </a:lnTo>
                  <a:lnTo>
                    <a:pt x="11" y="25"/>
                  </a:lnTo>
                  <a:lnTo>
                    <a:pt x="17" y="25"/>
                  </a:lnTo>
                  <a:lnTo>
                    <a:pt x="17" y="18"/>
                  </a:lnTo>
                  <a:lnTo>
                    <a:pt x="14" y="18"/>
                  </a:lnTo>
                  <a:lnTo>
                    <a:pt x="14" y="21"/>
                  </a:lnTo>
                  <a:lnTo>
                    <a:pt x="15" y="25"/>
                  </a:lnTo>
                  <a:lnTo>
                    <a:pt x="18" y="23"/>
                  </a:lnTo>
                  <a:lnTo>
                    <a:pt x="17" y="19"/>
                  </a:lnTo>
                  <a:lnTo>
                    <a:pt x="17" y="23"/>
                  </a:lnTo>
                  <a:lnTo>
                    <a:pt x="19" y="23"/>
                  </a:lnTo>
                  <a:lnTo>
                    <a:pt x="19" y="17"/>
                  </a:lnTo>
                  <a:lnTo>
                    <a:pt x="17" y="17"/>
                  </a:lnTo>
                  <a:lnTo>
                    <a:pt x="17" y="23"/>
                  </a:lnTo>
                  <a:lnTo>
                    <a:pt x="19" y="23"/>
                  </a:lnTo>
                  <a:lnTo>
                    <a:pt x="19" y="17"/>
                  </a:lnTo>
                  <a:lnTo>
                    <a:pt x="18" y="17"/>
                  </a:lnTo>
                  <a:lnTo>
                    <a:pt x="18" y="23"/>
                  </a:lnTo>
                  <a:lnTo>
                    <a:pt x="20" y="23"/>
                  </a:lnTo>
                  <a:lnTo>
                    <a:pt x="20" y="17"/>
                  </a:lnTo>
                  <a:lnTo>
                    <a:pt x="19" y="17"/>
                  </a:lnTo>
                  <a:lnTo>
                    <a:pt x="19" y="23"/>
                  </a:lnTo>
                  <a:lnTo>
                    <a:pt x="20" y="23"/>
                  </a:lnTo>
                  <a:lnTo>
                    <a:pt x="20" y="17"/>
                  </a:lnTo>
                  <a:lnTo>
                    <a:pt x="17" y="17"/>
                  </a:lnTo>
                  <a:lnTo>
                    <a:pt x="17" y="23"/>
                  </a:lnTo>
                  <a:lnTo>
                    <a:pt x="26" y="23"/>
                  </a:lnTo>
                  <a:lnTo>
                    <a:pt x="26" y="17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24" y="23"/>
                  </a:lnTo>
                  <a:lnTo>
                    <a:pt x="24" y="17"/>
                  </a:lnTo>
                  <a:lnTo>
                    <a:pt x="22" y="17"/>
                  </a:lnTo>
                  <a:lnTo>
                    <a:pt x="22" y="23"/>
                  </a:lnTo>
                  <a:lnTo>
                    <a:pt x="24" y="23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23"/>
                  </a:lnTo>
                  <a:lnTo>
                    <a:pt x="24" y="23"/>
                  </a:lnTo>
                  <a:lnTo>
                    <a:pt x="24" y="17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24" y="23"/>
                  </a:lnTo>
                  <a:lnTo>
                    <a:pt x="24" y="17"/>
                  </a:lnTo>
                  <a:lnTo>
                    <a:pt x="17" y="17"/>
                  </a:lnTo>
                  <a:lnTo>
                    <a:pt x="17" y="19"/>
                  </a:lnTo>
                  <a:lnTo>
                    <a:pt x="18" y="23"/>
                  </a:lnTo>
                  <a:lnTo>
                    <a:pt x="23" y="22"/>
                  </a:lnTo>
                  <a:lnTo>
                    <a:pt x="22" y="18"/>
                  </a:lnTo>
                  <a:lnTo>
                    <a:pt x="22" y="22"/>
                  </a:lnTo>
                  <a:lnTo>
                    <a:pt x="23" y="22"/>
                  </a:lnTo>
                  <a:lnTo>
                    <a:pt x="23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23" y="22"/>
                  </a:lnTo>
                  <a:lnTo>
                    <a:pt x="23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23" y="22"/>
                  </a:lnTo>
                  <a:lnTo>
                    <a:pt x="23" y="16"/>
                  </a:lnTo>
                  <a:lnTo>
                    <a:pt x="15" y="16"/>
                  </a:lnTo>
                  <a:lnTo>
                    <a:pt x="15" y="22"/>
                  </a:lnTo>
                  <a:lnTo>
                    <a:pt x="20" y="22"/>
                  </a:lnTo>
                  <a:lnTo>
                    <a:pt x="20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5" y="16"/>
                  </a:lnTo>
                  <a:lnTo>
                    <a:pt x="15" y="22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4" y="16"/>
                  </a:lnTo>
                  <a:lnTo>
                    <a:pt x="14" y="22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26" y="22"/>
                  </a:lnTo>
                  <a:lnTo>
                    <a:pt x="20" y="16"/>
                  </a:lnTo>
                  <a:lnTo>
                    <a:pt x="19" y="14"/>
                  </a:lnTo>
                  <a:lnTo>
                    <a:pt x="15" y="14"/>
                  </a:lnTo>
                  <a:lnTo>
                    <a:pt x="15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1" y="14"/>
                  </a:lnTo>
                  <a:lnTo>
                    <a:pt x="11" y="21"/>
                  </a:lnTo>
                  <a:lnTo>
                    <a:pt x="14" y="21"/>
                  </a:lnTo>
                  <a:lnTo>
                    <a:pt x="14" y="14"/>
                  </a:lnTo>
                  <a:lnTo>
                    <a:pt x="11" y="14"/>
                  </a:lnTo>
                  <a:lnTo>
                    <a:pt x="11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3" y="14"/>
                  </a:lnTo>
                  <a:lnTo>
                    <a:pt x="13" y="21"/>
                  </a:lnTo>
                  <a:lnTo>
                    <a:pt x="20" y="21"/>
                  </a:lnTo>
                  <a:lnTo>
                    <a:pt x="20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7" y="21"/>
                  </a:lnTo>
                  <a:lnTo>
                    <a:pt x="17" y="14"/>
                  </a:lnTo>
                  <a:lnTo>
                    <a:pt x="13" y="14"/>
                  </a:lnTo>
                  <a:lnTo>
                    <a:pt x="13" y="21"/>
                  </a:lnTo>
                  <a:lnTo>
                    <a:pt x="17" y="21"/>
                  </a:lnTo>
                  <a:lnTo>
                    <a:pt x="17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19" y="21"/>
                  </a:lnTo>
                  <a:lnTo>
                    <a:pt x="19" y="14"/>
                  </a:lnTo>
                  <a:lnTo>
                    <a:pt x="14" y="14"/>
                  </a:lnTo>
                  <a:lnTo>
                    <a:pt x="14" y="17"/>
                  </a:lnTo>
                  <a:lnTo>
                    <a:pt x="17" y="19"/>
                  </a:lnTo>
                  <a:lnTo>
                    <a:pt x="23" y="13"/>
                  </a:lnTo>
                  <a:lnTo>
                    <a:pt x="14" y="13"/>
                  </a:lnTo>
                  <a:lnTo>
                    <a:pt x="14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13" y="13"/>
                  </a:lnTo>
                  <a:lnTo>
                    <a:pt x="13" y="19"/>
                  </a:lnTo>
                  <a:lnTo>
                    <a:pt x="18" y="19"/>
                  </a:lnTo>
                  <a:lnTo>
                    <a:pt x="18" y="13"/>
                  </a:lnTo>
                  <a:lnTo>
                    <a:pt x="11" y="13"/>
                  </a:lnTo>
                  <a:lnTo>
                    <a:pt x="11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15" y="13"/>
                  </a:lnTo>
                  <a:lnTo>
                    <a:pt x="15" y="19"/>
                  </a:lnTo>
                  <a:lnTo>
                    <a:pt x="19" y="19"/>
                  </a:lnTo>
                  <a:lnTo>
                    <a:pt x="19" y="13"/>
                  </a:lnTo>
                  <a:lnTo>
                    <a:pt x="15" y="13"/>
                  </a:lnTo>
                  <a:lnTo>
                    <a:pt x="15" y="19"/>
                  </a:lnTo>
                  <a:lnTo>
                    <a:pt x="19" y="19"/>
                  </a:lnTo>
                  <a:lnTo>
                    <a:pt x="19" y="13"/>
                  </a:lnTo>
                  <a:lnTo>
                    <a:pt x="17" y="13"/>
                  </a:lnTo>
                  <a:lnTo>
                    <a:pt x="17" y="19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8" y="13"/>
                  </a:lnTo>
                  <a:lnTo>
                    <a:pt x="18" y="19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7" y="13"/>
                  </a:lnTo>
                  <a:lnTo>
                    <a:pt x="17" y="19"/>
                  </a:lnTo>
                  <a:lnTo>
                    <a:pt x="23" y="19"/>
                  </a:lnTo>
                  <a:lnTo>
                    <a:pt x="23" y="13"/>
                  </a:lnTo>
                  <a:lnTo>
                    <a:pt x="18" y="13"/>
                  </a:lnTo>
                  <a:lnTo>
                    <a:pt x="18" y="19"/>
                  </a:lnTo>
                  <a:lnTo>
                    <a:pt x="23" y="19"/>
                  </a:lnTo>
                  <a:lnTo>
                    <a:pt x="23" y="14"/>
                  </a:lnTo>
                  <a:lnTo>
                    <a:pt x="19" y="14"/>
                  </a:lnTo>
                  <a:lnTo>
                    <a:pt x="19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9" y="12"/>
                  </a:lnTo>
                  <a:lnTo>
                    <a:pt x="19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3" y="18"/>
                  </a:lnTo>
                  <a:lnTo>
                    <a:pt x="23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7" y="12"/>
                  </a:lnTo>
                  <a:lnTo>
                    <a:pt x="17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9" y="12"/>
                  </a:lnTo>
                  <a:lnTo>
                    <a:pt x="19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7" y="12"/>
                  </a:lnTo>
                  <a:lnTo>
                    <a:pt x="17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7" y="12"/>
                  </a:lnTo>
                  <a:lnTo>
                    <a:pt x="17" y="18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7" y="12"/>
                  </a:lnTo>
                  <a:lnTo>
                    <a:pt x="17" y="14"/>
                  </a:lnTo>
                  <a:lnTo>
                    <a:pt x="18" y="18"/>
                  </a:lnTo>
                  <a:lnTo>
                    <a:pt x="22" y="17"/>
                  </a:lnTo>
                  <a:lnTo>
                    <a:pt x="20" y="10"/>
                  </a:lnTo>
                  <a:lnTo>
                    <a:pt x="17" y="10"/>
                  </a:lnTo>
                  <a:lnTo>
                    <a:pt x="17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7" y="17"/>
                  </a:lnTo>
                  <a:lnTo>
                    <a:pt x="20" y="17"/>
                  </a:lnTo>
                  <a:lnTo>
                    <a:pt x="20" y="10"/>
                  </a:lnTo>
                  <a:lnTo>
                    <a:pt x="18" y="10"/>
                  </a:lnTo>
                  <a:lnTo>
                    <a:pt x="18" y="17"/>
                  </a:lnTo>
                  <a:lnTo>
                    <a:pt x="19" y="17"/>
                  </a:lnTo>
                  <a:lnTo>
                    <a:pt x="19" y="10"/>
                  </a:lnTo>
                  <a:lnTo>
                    <a:pt x="18" y="10"/>
                  </a:lnTo>
                  <a:lnTo>
                    <a:pt x="18" y="17"/>
                  </a:lnTo>
                  <a:lnTo>
                    <a:pt x="22" y="17"/>
                  </a:lnTo>
                  <a:lnTo>
                    <a:pt x="22" y="10"/>
                  </a:lnTo>
                  <a:lnTo>
                    <a:pt x="17" y="10"/>
                  </a:lnTo>
                  <a:lnTo>
                    <a:pt x="17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4" y="10"/>
                  </a:lnTo>
                  <a:lnTo>
                    <a:pt x="14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7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7" y="17"/>
                  </a:lnTo>
                  <a:lnTo>
                    <a:pt x="19" y="17"/>
                  </a:lnTo>
                  <a:lnTo>
                    <a:pt x="27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20" y="16"/>
                  </a:lnTo>
                  <a:lnTo>
                    <a:pt x="20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4" y="9"/>
                  </a:lnTo>
                  <a:lnTo>
                    <a:pt x="14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5" y="9"/>
                  </a:lnTo>
                  <a:lnTo>
                    <a:pt x="15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4" y="9"/>
                  </a:lnTo>
                  <a:lnTo>
                    <a:pt x="14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4" y="9"/>
                  </a:lnTo>
                  <a:lnTo>
                    <a:pt x="14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3" y="9"/>
                  </a:lnTo>
                  <a:lnTo>
                    <a:pt x="13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4" y="9"/>
                  </a:lnTo>
                  <a:lnTo>
                    <a:pt x="14" y="16"/>
                  </a:lnTo>
                  <a:lnTo>
                    <a:pt x="17" y="16"/>
                  </a:lnTo>
                  <a:lnTo>
                    <a:pt x="18" y="9"/>
                  </a:lnTo>
                  <a:lnTo>
                    <a:pt x="15" y="8"/>
                  </a:lnTo>
                  <a:lnTo>
                    <a:pt x="14" y="10"/>
                  </a:lnTo>
                  <a:lnTo>
                    <a:pt x="14" y="14"/>
                  </a:lnTo>
                  <a:lnTo>
                    <a:pt x="17" y="14"/>
                  </a:lnTo>
                  <a:lnTo>
                    <a:pt x="17" y="8"/>
                  </a:lnTo>
                  <a:lnTo>
                    <a:pt x="10" y="8"/>
                  </a:lnTo>
                  <a:lnTo>
                    <a:pt x="10" y="14"/>
                  </a:lnTo>
                  <a:lnTo>
                    <a:pt x="14" y="14"/>
                  </a:lnTo>
                  <a:lnTo>
                    <a:pt x="14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14" y="14"/>
                  </a:lnTo>
                  <a:lnTo>
                    <a:pt x="14" y="8"/>
                  </a:lnTo>
                  <a:lnTo>
                    <a:pt x="11" y="8"/>
                  </a:lnTo>
                  <a:lnTo>
                    <a:pt x="11" y="14"/>
                  </a:lnTo>
                  <a:lnTo>
                    <a:pt x="15" y="14"/>
                  </a:lnTo>
                  <a:lnTo>
                    <a:pt x="15" y="8"/>
                  </a:lnTo>
                  <a:lnTo>
                    <a:pt x="11" y="8"/>
                  </a:lnTo>
                  <a:lnTo>
                    <a:pt x="11" y="14"/>
                  </a:lnTo>
                  <a:lnTo>
                    <a:pt x="14" y="14"/>
                  </a:lnTo>
                  <a:lnTo>
                    <a:pt x="14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17" y="14"/>
                  </a:lnTo>
                  <a:lnTo>
                    <a:pt x="17" y="8"/>
                  </a:lnTo>
                  <a:lnTo>
                    <a:pt x="11" y="8"/>
                  </a:lnTo>
                  <a:lnTo>
                    <a:pt x="11" y="14"/>
                  </a:lnTo>
                  <a:lnTo>
                    <a:pt x="14" y="14"/>
                  </a:lnTo>
                  <a:lnTo>
                    <a:pt x="14" y="8"/>
                  </a:lnTo>
                  <a:lnTo>
                    <a:pt x="11" y="8"/>
                  </a:lnTo>
                  <a:lnTo>
                    <a:pt x="11" y="14"/>
                  </a:lnTo>
                  <a:lnTo>
                    <a:pt x="19" y="14"/>
                  </a:lnTo>
                  <a:lnTo>
                    <a:pt x="19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7" y="14"/>
                  </a:lnTo>
                  <a:lnTo>
                    <a:pt x="17" y="8"/>
                  </a:lnTo>
                  <a:lnTo>
                    <a:pt x="11" y="8"/>
                  </a:lnTo>
                  <a:lnTo>
                    <a:pt x="11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17" y="8"/>
                  </a:lnTo>
                  <a:lnTo>
                    <a:pt x="14" y="7"/>
                  </a:lnTo>
                  <a:lnTo>
                    <a:pt x="13" y="9"/>
                  </a:lnTo>
                  <a:lnTo>
                    <a:pt x="13" y="13"/>
                  </a:lnTo>
                  <a:lnTo>
                    <a:pt x="15" y="13"/>
                  </a:lnTo>
                  <a:lnTo>
                    <a:pt x="15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17" y="13"/>
                  </a:lnTo>
                  <a:lnTo>
                    <a:pt x="17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15" y="13"/>
                  </a:lnTo>
                  <a:lnTo>
                    <a:pt x="15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10" y="7"/>
                  </a:lnTo>
                  <a:lnTo>
                    <a:pt x="10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0" y="7"/>
                  </a:lnTo>
                  <a:lnTo>
                    <a:pt x="10" y="13"/>
                  </a:lnTo>
                  <a:lnTo>
                    <a:pt x="18" y="13"/>
                  </a:lnTo>
                  <a:lnTo>
                    <a:pt x="19" y="7"/>
                  </a:lnTo>
                  <a:lnTo>
                    <a:pt x="15" y="5"/>
                  </a:lnTo>
                  <a:lnTo>
                    <a:pt x="11" y="5"/>
                  </a:lnTo>
                  <a:lnTo>
                    <a:pt x="11" y="12"/>
                  </a:lnTo>
                  <a:lnTo>
                    <a:pt x="17" y="12"/>
                  </a:lnTo>
                  <a:lnTo>
                    <a:pt x="17" y="5"/>
                  </a:lnTo>
                  <a:lnTo>
                    <a:pt x="13" y="5"/>
                  </a:lnTo>
                  <a:lnTo>
                    <a:pt x="13" y="12"/>
                  </a:lnTo>
                  <a:lnTo>
                    <a:pt x="15" y="12"/>
                  </a:lnTo>
                  <a:lnTo>
                    <a:pt x="15" y="5"/>
                  </a:lnTo>
                  <a:lnTo>
                    <a:pt x="11" y="5"/>
                  </a:lnTo>
                  <a:lnTo>
                    <a:pt x="11" y="12"/>
                  </a:lnTo>
                  <a:lnTo>
                    <a:pt x="17" y="12"/>
                  </a:lnTo>
                  <a:lnTo>
                    <a:pt x="17" y="5"/>
                  </a:lnTo>
                  <a:lnTo>
                    <a:pt x="14" y="5"/>
                  </a:lnTo>
                  <a:lnTo>
                    <a:pt x="14" y="12"/>
                  </a:lnTo>
                  <a:lnTo>
                    <a:pt x="18" y="12"/>
                  </a:lnTo>
                  <a:lnTo>
                    <a:pt x="19" y="5"/>
                  </a:lnTo>
                  <a:lnTo>
                    <a:pt x="17" y="4"/>
                  </a:lnTo>
                  <a:lnTo>
                    <a:pt x="15" y="7"/>
                  </a:lnTo>
                  <a:lnTo>
                    <a:pt x="15" y="10"/>
                  </a:lnTo>
                  <a:lnTo>
                    <a:pt x="19" y="10"/>
                  </a:lnTo>
                  <a:lnTo>
                    <a:pt x="19" y="4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20" y="10"/>
                  </a:lnTo>
                  <a:lnTo>
                    <a:pt x="20" y="4"/>
                  </a:lnTo>
                  <a:lnTo>
                    <a:pt x="18" y="4"/>
                  </a:lnTo>
                  <a:lnTo>
                    <a:pt x="18" y="10"/>
                  </a:lnTo>
                  <a:lnTo>
                    <a:pt x="22" y="10"/>
                  </a:lnTo>
                  <a:lnTo>
                    <a:pt x="22" y="4"/>
                  </a:lnTo>
                  <a:lnTo>
                    <a:pt x="18" y="4"/>
                  </a:lnTo>
                  <a:lnTo>
                    <a:pt x="18" y="10"/>
                  </a:lnTo>
                  <a:lnTo>
                    <a:pt x="20" y="10"/>
                  </a:lnTo>
                  <a:lnTo>
                    <a:pt x="20" y="4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14" y="4"/>
                  </a:lnTo>
                  <a:lnTo>
                    <a:pt x="14" y="10"/>
                  </a:lnTo>
                  <a:lnTo>
                    <a:pt x="20" y="10"/>
                  </a:lnTo>
                  <a:lnTo>
                    <a:pt x="20" y="4"/>
                  </a:lnTo>
                  <a:lnTo>
                    <a:pt x="15" y="4"/>
                  </a:lnTo>
                  <a:lnTo>
                    <a:pt x="15" y="10"/>
                  </a:lnTo>
                  <a:lnTo>
                    <a:pt x="17" y="10"/>
                  </a:lnTo>
                  <a:lnTo>
                    <a:pt x="17" y="4"/>
                  </a:lnTo>
                  <a:lnTo>
                    <a:pt x="14" y="4"/>
                  </a:lnTo>
                  <a:lnTo>
                    <a:pt x="14" y="10"/>
                  </a:lnTo>
                  <a:lnTo>
                    <a:pt x="15" y="10"/>
                  </a:lnTo>
                  <a:lnTo>
                    <a:pt x="15" y="4"/>
                  </a:lnTo>
                  <a:lnTo>
                    <a:pt x="10" y="4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1" y="4"/>
                  </a:lnTo>
                  <a:lnTo>
                    <a:pt x="7" y="4"/>
                  </a:lnTo>
                  <a:lnTo>
                    <a:pt x="7" y="7"/>
                  </a:lnTo>
                  <a:lnTo>
                    <a:pt x="10" y="9"/>
                  </a:lnTo>
                  <a:lnTo>
                    <a:pt x="11" y="8"/>
                  </a:lnTo>
                  <a:lnTo>
                    <a:pt x="9" y="5"/>
                  </a:lnTo>
                  <a:lnTo>
                    <a:pt x="9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10" y="9"/>
                  </a:lnTo>
                  <a:lnTo>
                    <a:pt x="14" y="9"/>
                  </a:lnTo>
                  <a:lnTo>
                    <a:pt x="14" y="3"/>
                  </a:lnTo>
                  <a:lnTo>
                    <a:pt x="7" y="3"/>
                  </a:lnTo>
                  <a:lnTo>
                    <a:pt x="7" y="9"/>
                  </a:lnTo>
                  <a:lnTo>
                    <a:pt x="10" y="9"/>
                  </a:lnTo>
                  <a:lnTo>
                    <a:pt x="10" y="3"/>
                  </a:lnTo>
                  <a:lnTo>
                    <a:pt x="7" y="3"/>
                  </a:lnTo>
                  <a:lnTo>
                    <a:pt x="7" y="9"/>
                  </a:lnTo>
                  <a:lnTo>
                    <a:pt x="10" y="9"/>
                  </a:lnTo>
                  <a:lnTo>
                    <a:pt x="10" y="3"/>
                  </a:lnTo>
                  <a:lnTo>
                    <a:pt x="5" y="3"/>
                  </a:lnTo>
                  <a:lnTo>
                    <a:pt x="5" y="9"/>
                  </a:lnTo>
                  <a:lnTo>
                    <a:pt x="7" y="9"/>
                  </a:lnTo>
                  <a:lnTo>
                    <a:pt x="7" y="3"/>
                  </a:lnTo>
                  <a:lnTo>
                    <a:pt x="6" y="3"/>
                  </a:lnTo>
                  <a:lnTo>
                    <a:pt x="6" y="9"/>
                  </a:lnTo>
                  <a:lnTo>
                    <a:pt x="10" y="9"/>
                  </a:lnTo>
                  <a:lnTo>
                    <a:pt x="10" y="3"/>
                  </a:lnTo>
                  <a:lnTo>
                    <a:pt x="6" y="3"/>
                  </a:lnTo>
                  <a:lnTo>
                    <a:pt x="6" y="9"/>
                  </a:lnTo>
                  <a:lnTo>
                    <a:pt x="10" y="9"/>
                  </a:lnTo>
                  <a:lnTo>
                    <a:pt x="10" y="3"/>
                  </a:lnTo>
                  <a:lnTo>
                    <a:pt x="7" y="3"/>
                  </a:lnTo>
                  <a:lnTo>
                    <a:pt x="7" y="9"/>
                  </a:lnTo>
                  <a:lnTo>
                    <a:pt x="10" y="9"/>
                  </a:lnTo>
                  <a:lnTo>
                    <a:pt x="10" y="3"/>
                  </a:lnTo>
                  <a:lnTo>
                    <a:pt x="7" y="3"/>
                  </a:lnTo>
                  <a:lnTo>
                    <a:pt x="7" y="9"/>
                  </a:lnTo>
                  <a:lnTo>
                    <a:pt x="9" y="9"/>
                  </a:lnTo>
                  <a:lnTo>
                    <a:pt x="9" y="3"/>
                  </a:lnTo>
                  <a:lnTo>
                    <a:pt x="7" y="3"/>
                  </a:lnTo>
                  <a:lnTo>
                    <a:pt x="7" y="5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7" y="4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11" y="8"/>
                  </a:lnTo>
                  <a:lnTo>
                    <a:pt x="11" y="1"/>
                  </a:lnTo>
                  <a:lnTo>
                    <a:pt x="9" y="1"/>
                  </a:lnTo>
                  <a:lnTo>
                    <a:pt x="9" y="8"/>
                  </a:lnTo>
                  <a:lnTo>
                    <a:pt x="10" y="8"/>
                  </a:lnTo>
                  <a:lnTo>
                    <a:pt x="10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10" y="8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8"/>
                  </a:lnTo>
                  <a:lnTo>
                    <a:pt x="10" y="8"/>
                  </a:lnTo>
                  <a:lnTo>
                    <a:pt x="10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11" y="8"/>
                  </a:lnTo>
                  <a:lnTo>
                    <a:pt x="11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10" y="1"/>
                  </a:lnTo>
                  <a:lnTo>
                    <a:pt x="10" y="8"/>
                  </a:lnTo>
                  <a:lnTo>
                    <a:pt x="11" y="8"/>
                  </a:lnTo>
                  <a:lnTo>
                    <a:pt x="11" y="1"/>
                  </a:lnTo>
                  <a:lnTo>
                    <a:pt x="9" y="1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11" y="4"/>
                  </a:lnTo>
                  <a:lnTo>
                    <a:pt x="15" y="4"/>
                  </a:lnTo>
                  <a:lnTo>
                    <a:pt x="15" y="0"/>
                  </a:lnTo>
                  <a:lnTo>
                    <a:pt x="7" y="0"/>
                  </a:lnTo>
                  <a:lnTo>
                    <a:pt x="7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7"/>
                  </a:lnTo>
                  <a:lnTo>
                    <a:pt x="14" y="7"/>
                  </a:lnTo>
                  <a:lnTo>
                    <a:pt x="14" y="0"/>
                  </a:lnTo>
                  <a:lnTo>
                    <a:pt x="9" y="0"/>
                  </a:lnTo>
                  <a:lnTo>
                    <a:pt x="9" y="7"/>
                  </a:lnTo>
                  <a:lnTo>
                    <a:pt x="14" y="7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11" y="7"/>
                  </a:lnTo>
                  <a:lnTo>
                    <a:pt x="13" y="7"/>
                  </a:lnTo>
                  <a:lnTo>
                    <a:pt x="13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6" name="Freeform 720"/>
            <p:cNvSpPr>
              <a:spLocks noChangeAspect="1"/>
            </p:cNvSpPr>
            <p:nvPr/>
          </p:nvSpPr>
          <p:spPr bwMode="auto">
            <a:xfrm rot="16200000">
              <a:off x="2835" y="4757"/>
              <a:ext cx="294" cy="54"/>
            </a:xfrm>
            <a:custGeom>
              <a:avLst/>
              <a:gdLst>
                <a:gd name="T0" fmla="*/ 8 w 196"/>
                <a:gd name="T1" fmla="*/ 8 h 36"/>
                <a:gd name="T2" fmla="*/ 11 w 196"/>
                <a:gd name="T3" fmla="*/ 1 h 36"/>
                <a:gd name="T4" fmla="*/ 9 w 196"/>
                <a:gd name="T5" fmla="*/ 3 h 36"/>
                <a:gd name="T6" fmla="*/ 12 w 196"/>
                <a:gd name="T7" fmla="*/ 11 h 36"/>
                <a:gd name="T8" fmla="*/ 12 w 196"/>
                <a:gd name="T9" fmla="*/ 5 h 36"/>
                <a:gd name="T10" fmla="*/ 11 w 196"/>
                <a:gd name="T11" fmla="*/ 12 h 36"/>
                <a:gd name="T12" fmla="*/ 12 w 196"/>
                <a:gd name="T13" fmla="*/ 7 h 36"/>
                <a:gd name="T14" fmla="*/ 16 w 196"/>
                <a:gd name="T15" fmla="*/ 14 h 36"/>
                <a:gd name="T16" fmla="*/ 9 w 196"/>
                <a:gd name="T17" fmla="*/ 8 h 36"/>
                <a:gd name="T18" fmla="*/ 17 w 196"/>
                <a:gd name="T19" fmla="*/ 16 h 36"/>
                <a:gd name="T20" fmla="*/ 14 w 196"/>
                <a:gd name="T21" fmla="*/ 11 h 36"/>
                <a:gd name="T22" fmla="*/ 17 w 196"/>
                <a:gd name="T23" fmla="*/ 17 h 36"/>
                <a:gd name="T24" fmla="*/ 14 w 196"/>
                <a:gd name="T25" fmla="*/ 12 h 36"/>
                <a:gd name="T26" fmla="*/ 26 w 196"/>
                <a:gd name="T27" fmla="*/ 20 h 36"/>
                <a:gd name="T28" fmla="*/ 14 w 196"/>
                <a:gd name="T29" fmla="*/ 13 h 36"/>
                <a:gd name="T30" fmla="*/ 18 w 196"/>
                <a:gd name="T31" fmla="*/ 21 h 36"/>
                <a:gd name="T32" fmla="*/ 16 w 196"/>
                <a:gd name="T33" fmla="*/ 16 h 36"/>
                <a:gd name="T34" fmla="*/ 16 w 196"/>
                <a:gd name="T35" fmla="*/ 22 h 36"/>
                <a:gd name="T36" fmla="*/ 23 w 196"/>
                <a:gd name="T37" fmla="*/ 21 h 36"/>
                <a:gd name="T38" fmla="*/ 21 w 196"/>
                <a:gd name="T39" fmla="*/ 18 h 36"/>
                <a:gd name="T40" fmla="*/ 14 w 196"/>
                <a:gd name="T41" fmla="*/ 26 h 36"/>
                <a:gd name="T42" fmla="*/ 20 w 196"/>
                <a:gd name="T43" fmla="*/ 21 h 36"/>
                <a:gd name="T44" fmla="*/ 26 w 196"/>
                <a:gd name="T45" fmla="*/ 27 h 36"/>
                <a:gd name="T46" fmla="*/ 35 w 196"/>
                <a:gd name="T47" fmla="*/ 29 h 36"/>
                <a:gd name="T48" fmla="*/ 23 w 196"/>
                <a:gd name="T49" fmla="*/ 23 h 36"/>
                <a:gd name="T50" fmla="*/ 31 w 196"/>
                <a:gd name="T51" fmla="*/ 31 h 36"/>
                <a:gd name="T52" fmla="*/ 18 w 196"/>
                <a:gd name="T53" fmla="*/ 25 h 36"/>
                <a:gd name="T54" fmla="*/ 27 w 196"/>
                <a:gd name="T55" fmla="*/ 33 h 36"/>
                <a:gd name="T56" fmla="*/ 20 w 196"/>
                <a:gd name="T57" fmla="*/ 27 h 36"/>
                <a:gd name="T58" fmla="*/ 34 w 196"/>
                <a:gd name="T59" fmla="*/ 34 h 36"/>
                <a:gd name="T60" fmla="*/ 196 w 196"/>
                <a:gd name="T61" fmla="*/ 29 h 36"/>
                <a:gd name="T62" fmla="*/ 163 w 196"/>
                <a:gd name="T63" fmla="*/ 36 h 36"/>
                <a:gd name="T64" fmla="*/ 33 w 196"/>
                <a:gd name="T65" fmla="*/ 35 h 36"/>
                <a:gd name="T66" fmla="*/ 25 w 196"/>
                <a:gd name="T67" fmla="*/ 27 h 36"/>
                <a:gd name="T68" fmla="*/ 22 w 196"/>
                <a:gd name="T69" fmla="*/ 33 h 36"/>
                <a:gd name="T70" fmla="*/ 27 w 196"/>
                <a:gd name="T71" fmla="*/ 26 h 36"/>
                <a:gd name="T72" fmla="*/ 20 w 196"/>
                <a:gd name="T73" fmla="*/ 31 h 36"/>
                <a:gd name="T74" fmla="*/ 30 w 196"/>
                <a:gd name="T75" fmla="*/ 30 h 36"/>
                <a:gd name="T76" fmla="*/ 25 w 196"/>
                <a:gd name="T77" fmla="*/ 23 h 36"/>
                <a:gd name="T78" fmla="*/ 20 w 196"/>
                <a:gd name="T79" fmla="*/ 29 h 36"/>
                <a:gd name="T80" fmla="*/ 27 w 196"/>
                <a:gd name="T81" fmla="*/ 27 h 36"/>
                <a:gd name="T82" fmla="*/ 20 w 196"/>
                <a:gd name="T83" fmla="*/ 20 h 36"/>
                <a:gd name="T84" fmla="*/ 23 w 196"/>
                <a:gd name="T85" fmla="*/ 26 h 36"/>
                <a:gd name="T86" fmla="*/ 25 w 196"/>
                <a:gd name="T87" fmla="*/ 18 h 36"/>
                <a:gd name="T88" fmla="*/ 22 w 196"/>
                <a:gd name="T89" fmla="*/ 23 h 36"/>
                <a:gd name="T90" fmla="*/ 23 w 196"/>
                <a:gd name="T91" fmla="*/ 22 h 36"/>
                <a:gd name="T92" fmla="*/ 13 w 196"/>
                <a:gd name="T93" fmla="*/ 16 h 36"/>
                <a:gd name="T94" fmla="*/ 12 w 196"/>
                <a:gd name="T95" fmla="*/ 21 h 36"/>
                <a:gd name="T96" fmla="*/ 20 w 196"/>
                <a:gd name="T97" fmla="*/ 20 h 36"/>
                <a:gd name="T98" fmla="*/ 17 w 196"/>
                <a:gd name="T99" fmla="*/ 12 h 36"/>
                <a:gd name="T100" fmla="*/ 17 w 196"/>
                <a:gd name="T101" fmla="*/ 18 h 36"/>
                <a:gd name="T102" fmla="*/ 17 w 196"/>
                <a:gd name="T103" fmla="*/ 11 h 36"/>
                <a:gd name="T104" fmla="*/ 20 w 196"/>
                <a:gd name="T105" fmla="*/ 17 h 36"/>
                <a:gd name="T106" fmla="*/ 13 w 196"/>
                <a:gd name="T107" fmla="*/ 9 h 36"/>
                <a:gd name="T108" fmla="*/ 8 w 196"/>
                <a:gd name="T109" fmla="*/ 8 h 36"/>
                <a:gd name="T110" fmla="*/ 16 w 196"/>
                <a:gd name="T111" fmla="*/ 14 h 36"/>
                <a:gd name="T112" fmla="*/ 17 w 196"/>
                <a:gd name="T113" fmla="*/ 7 h 36"/>
                <a:gd name="T114" fmla="*/ 8 w 196"/>
                <a:gd name="T115" fmla="*/ 5 h 36"/>
                <a:gd name="T116" fmla="*/ 16 w 196"/>
                <a:gd name="T117" fmla="*/ 11 h 36"/>
                <a:gd name="T118" fmla="*/ 12 w 196"/>
                <a:gd name="T119" fmla="*/ 3 h 36"/>
                <a:gd name="T120" fmla="*/ 8 w 196"/>
                <a:gd name="T121" fmla="*/ 9 h 36"/>
                <a:gd name="T122" fmla="*/ 12 w 196"/>
                <a:gd name="T123" fmla="*/ 1 h 36"/>
                <a:gd name="T124" fmla="*/ 5 w 196"/>
                <a:gd name="T125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" h="36">
                  <a:moveTo>
                    <a:pt x="11" y="0"/>
                  </a:moveTo>
                  <a:lnTo>
                    <a:pt x="11" y="7"/>
                  </a:lnTo>
                  <a:lnTo>
                    <a:pt x="13" y="7"/>
                  </a:lnTo>
                  <a:lnTo>
                    <a:pt x="13" y="0"/>
                  </a:lnTo>
                  <a:lnTo>
                    <a:pt x="8" y="0"/>
                  </a:lnTo>
                  <a:lnTo>
                    <a:pt x="8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7"/>
                  </a:lnTo>
                  <a:lnTo>
                    <a:pt x="8" y="7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7"/>
                  </a:lnTo>
                  <a:lnTo>
                    <a:pt x="12" y="7"/>
                  </a:lnTo>
                  <a:lnTo>
                    <a:pt x="12" y="0"/>
                  </a:lnTo>
                  <a:lnTo>
                    <a:pt x="4" y="0"/>
                  </a:lnTo>
                  <a:lnTo>
                    <a:pt x="4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7" y="1"/>
                  </a:lnTo>
                  <a:lnTo>
                    <a:pt x="7" y="4"/>
                  </a:lnTo>
                  <a:lnTo>
                    <a:pt x="7" y="1"/>
                  </a:lnTo>
                  <a:lnTo>
                    <a:pt x="5" y="1"/>
                  </a:lnTo>
                  <a:lnTo>
                    <a:pt x="5" y="8"/>
                  </a:lnTo>
                  <a:lnTo>
                    <a:pt x="8" y="8"/>
                  </a:lnTo>
                  <a:lnTo>
                    <a:pt x="8" y="1"/>
                  </a:lnTo>
                  <a:lnTo>
                    <a:pt x="5" y="1"/>
                  </a:lnTo>
                  <a:lnTo>
                    <a:pt x="5" y="8"/>
                  </a:lnTo>
                  <a:lnTo>
                    <a:pt x="8" y="8"/>
                  </a:lnTo>
                  <a:lnTo>
                    <a:pt x="8" y="1"/>
                  </a:lnTo>
                  <a:lnTo>
                    <a:pt x="4" y="1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11" y="8"/>
                  </a:lnTo>
                  <a:lnTo>
                    <a:pt x="11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8" y="1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1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8" y="1"/>
                  </a:lnTo>
                  <a:lnTo>
                    <a:pt x="8" y="8"/>
                  </a:lnTo>
                  <a:lnTo>
                    <a:pt x="11" y="8"/>
                  </a:lnTo>
                  <a:lnTo>
                    <a:pt x="11" y="1"/>
                  </a:lnTo>
                  <a:lnTo>
                    <a:pt x="9" y="1"/>
                  </a:lnTo>
                  <a:lnTo>
                    <a:pt x="9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8" y="1"/>
                  </a:lnTo>
                  <a:lnTo>
                    <a:pt x="8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0" y="1"/>
                  </a:lnTo>
                  <a:lnTo>
                    <a:pt x="7" y="7"/>
                  </a:lnTo>
                  <a:lnTo>
                    <a:pt x="8" y="8"/>
                  </a:lnTo>
                  <a:lnTo>
                    <a:pt x="8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8" y="3"/>
                  </a:lnTo>
                  <a:lnTo>
                    <a:pt x="8" y="9"/>
                  </a:lnTo>
                  <a:lnTo>
                    <a:pt x="12" y="9"/>
                  </a:lnTo>
                  <a:lnTo>
                    <a:pt x="12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8" y="3"/>
                  </a:lnTo>
                  <a:lnTo>
                    <a:pt x="8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8" y="3"/>
                  </a:lnTo>
                  <a:lnTo>
                    <a:pt x="8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8" y="3"/>
                  </a:lnTo>
                  <a:lnTo>
                    <a:pt x="8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4" y="3"/>
                  </a:lnTo>
                  <a:lnTo>
                    <a:pt x="4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7" y="3"/>
                  </a:lnTo>
                  <a:lnTo>
                    <a:pt x="7" y="9"/>
                  </a:lnTo>
                  <a:lnTo>
                    <a:pt x="12" y="9"/>
                  </a:lnTo>
                  <a:lnTo>
                    <a:pt x="12" y="3"/>
                  </a:lnTo>
                  <a:lnTo>
                    <a:pt x="7" y="3"/>
                  </a:lnTo>
                  <a:lnTo>
                    <a:pt x="7" y="9"/>
                  </a:lnTo>
                  <a:lnTo>
                    <a:pt x="12" y="11"/>
                  </a:lnTo>
                  <a:lnTo>
                    <a:pt x="12" y="4"/>
                  </a:lnTo>
                  <a:lnTo>
                    <a:pt x="7" y="4"/>
                  </a:lnTo>
                  <a:lnTo>
                    <a:pt x="7" y="11"/>
                  </a:lnTo>
                  <a:lnTo>
                    <a:pt x="14" y="11"/>
                  </a:lnTo>
                  <a:lnTo>
                    <a:pt x="14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12" y="11"/>
                  </a:lnTo>
                  <a:lnTo>
                    <a:pt x="12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16" y="11"/>
                  </a:lnTo>
                  <a:lnTo>
                    <a:pt x="16" y="4"/>
                  </a:lnTo>
                  <a:lnTo>
                    <a:pt x="13" y="4"/>
                  </a:lnTo>
                  <a:lnTo>
                    <a:pt x="13" y="11"/>
                  </a:lnTo>
                  <a:lnTo>
                    <a:pt x="20" y="11"/>
                  </a:lnTo>
                  <a:lnTo>
                    <a:pt x="20" y="4"/>
                  </a:lnTo>
                  <a:lnTo>
                    <a:pt x="11" y="4"/>
                  </a:lnTo>
                  <a:lnTo>
                    <a:pt x="11" y="11"/>
                  </a:lnTo>
                  <a:lnTo>
                    <a:pt x="16" y="11"/>
                  </a:lnTo>
                  <a:lnTo>
                    <a:pt x="16" y="4"/>
                  </a:lnTo>
                  <a:lnTo>
                    <a:pt x="9" y="4"/>
                  </a:lnTo>
                  <a:lnTo>
                    <a:pt x="7" y="5"/>
                  </a:lnTo>
                  <a:lnTo>
                    <a:pt x="8" y="12"/>
                  </a:lnTo>
                  <a:lnTo>
                    <a:pt x="12" y="12"/>
                  </a:lnTo>
                  <a:lnTo>
                    <a:pt x="12" y="5"/>
                  </a:lnTo>
                  <a:lnTo>
                    <a:pt x="11" y="5"/>
                  </a:lnTo>
                  <a:lnTo>
                    <a:pt x="11" y="12"/>
                  </a:lnTo>
                  <a:lnTo>
                    <a:pt x="13" y="12"/>
                  </a:lnTo>
                  <a:lnTo>
                    <a:pt x="13" y="5"/>
                  </a:lnTo>
                  <a:lnTo>
                    <a:pt x="8" y="5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16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6" y="12"/>
                  </a:lnTo>
                  <a:lnTo>
                    <a:pt x="16" y="5"/>
                  </a:lnTo>
                  <a:lnTo>
                    <a:pt x="8" y="5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16" y="5"/>
                  </a:lnTo>
                  <a:lnTo>
                    <a:pt x="8" y="5"/>
                  </a:lnTo>
                  <a:lnTo>
                    <a:pt x="8" y="12"/>
                  </a:lnTo>
                  <a:lnTo>
                    <a:pt x="17" y="12"/>
                  </a:lnTo>
                  <a:lnTo>
                    <a:pt x="17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4" y="12"/>
                  </a:lnTo>
                  <a:lnTo>
                    <a:pt x="14" y="5"/>
                  </a:lnTo>
                  <a:lnTo>
                    <a:pt x="11" y="5"/>
                  </a:lnTo>
                  <a:lnTo>
                    <a:pt x="11" y="12"/>
                  </a:lnTo>
                  <a:lnTo>
                    <a:pt x="14" y="12"/>
                  </a:lnTo>
                  <a:lnTo>
                    <a:pt x="14" y="8"/>
                  </a:lnTo>
                  <a:lnTo>
                    <a:pt x="14" y="12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6" y="13"/>
                  </a:lnTo>
                  <a:lnTo>
                    <a:pt x="16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17" y="13"/>
                  </a:lnTo>
                  <a:lnTo>
                    <a:pt x="17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7" y="13"/>
                  </a:lnTo>
                  <a:lnTo>
                    <a:pt x="17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12" y="7"/>
                  </a:lnTo>
                  <a:lnTo>
                    <a:pt x="12" y="13"/>
                  </a:lnTo>
                  <a:lnTo>
                    <a:pt x="17" y="13"/>
                  </a:lnTo>
                  <a:lnTo>
                    <a:pt x="17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12" y="7"/>
                  </a:lnTo>
                  <a:lnTo>
                    <a:pt x="12" y="13"/>
                  </a:lnTo>
                  <a:lnTo>
                    <a:pt x="17" y="13"/>
                  </a:lnTo>
                  <a:lnTo>
                    <a:pt x="17" y="9"/>
                  </a:lnTo>
                  <a:lnTo>
                    <a:pt x="16" y="7"/>
                  </a:lnTo>
                  <a:lnTo>
                    <a:pt x="13" y="8"/>
                  </a:lnTo>
                  <a:lnTo>
                    <a:pt x="14" y="11"/>
                  </a:lnTo>
                  <a:lnTo>
                    <a:pt x="14" y="8"/>
                  </a:lnTo>
                  <a:lnTo>
                    <a:pt x="11" y="8"/>
                  </a:lnTo>
                  <a:lnTo>
                    <a:pt x="11" y="14"/>
                  </a:lnTo>
                  <a:lnTo>
                    <a:pt x="16" y="14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2" y="14"/>
                  </a:lnTo>
                  <a:lnTo>
                    <a:pt x="16" y="14"/>
                  </a:lnTo>
                  <a:lnTo>
                    <a:pt x="16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17" y="14"/>
                  </a:lnTo>
                  <a:lnTo>
                    <a:pt x="17" y="8"/>
                  </a:lnTo>
                  <a:lnTo>
                    <a:pt x="11" y="8"/>
                  </a:lnTo>
                  <a:lnTo>
                    <a:pt x="11" y="14"/>
                  </a:lnTo>
                  <a:lnTo>
                    <a:pt x="16" y="14"/>
                  </a:lnTo>
                  <a:lnTo>
                    <a:pt x="16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14" y="14"/>
                  </a:lnTo>
                  <a:lnTo>
                    <a:pt x="14" y="8"/>
                  </a:lnTo>
                  <a:lnTo>
                    <a:pt x="9" y="8"/>
                  </a:lnTo>
                  <a:lnTo>
                    <a:pt x="9" y="14"/>
                  </a:lnTo>
                  <a:lnTo>
                    <a:pt x="13" y="14"/>
                  </a:lnTo>
                  <a:lnTo>
                    <a:pt x="13" y="8"/>
                  </a:lnTo>
                  <a:lnTo>
                    <a:pt x="11" y="8"/>
                  </a:lnTo>
                  <a:lnTo>
                    <a:pt x="11" y="14"/>
                  </a:lnTo>
                  <a:lnTo>
                    <a:pt x="16" y="14"/>
                  </a:lnTo>
                  <a:lnTo>
                    <a:pt x="16" y="8"/>
                  </a:lnTo>
                  <a:lnTo>
                    <a:pt x="8" y="8"/>
                  </a:lnTo>
                  <a:lnTo>
                    <a:pt x="8" y="14"/>
                  </a:lnTo>
                  <a:lnTo>
                    <a:pt x="12" y="14"/>
                  </a:lnTo>
                  <a:lnTo>
                    <a:pt x="12" y="8"/>
                  </a:lnTo>
                  <a:lnTo>
                    <a:pt x="9" y="8"/>
                  </a:lnTo>
                  <a:lnTo>
                    <a:pt x="9" y="14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6" y="16"/>
                  </a:lnTo>
                  <a:lnTo>
                    <a:pt x="16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14" y="16"/>
                  </a:lnTo>
                  <a:lnTo>
                    <a:pt x="14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4" y="16"/>
                  </a:lnTo>
                  <a:lnTo>
                    <a:pt x="14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4" y="16"/>
                  </a:lnTo>
                  <a:lnTo>
                    <a:pt x="14" y="9"/>
                  </a:lnTo>
                  <a:lnTo>
                    <a:pt x="13" y="9"/>
                  </a:lnTo>
                  <a:lnTo>
                    <a:pt x="13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3" y="11"/>
                  </a:lnTo>
                  <a:lnTo>
                    <a:pt x="13" y="17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17" y="11"/>
                  </a:lnTo>
                  <a:lnTo>
                    <a:pt x="17" y="17"/>
                  </a:lnTo>
                  <a:lnTo>
                    <a:pt x="18" y="17"/>
                  </a:lnTo>
                  <a:lnTo>
                    <a:pt x="18" y="11"/>
                  </a:lnTo>
                  <a:lnTo>
                    <a:pt x="14" y="11"/>
                  </a:lnTo>
                  <a:lnTo>
                    <a:pt x="14" y="17"/>
                  </a:lnTo>
                  <a:lnTo>
                    <a:pt x="21" y="17"/>
                  </a:lnTo>
                  <a:lnTo>
                    <a:pt x="21" y="11"/>
                  </a:lnTo>
                  <a:lnTo>
                    <a:pt x="14" y="11"/>
                  </a:lnTo>
                  <a:lnTo>
                    <a:pt x="14" y="17"/>
                  </a:lnTo>
                  <a:lnTo>
                    <a:pt x="17" y="17"/>
                  </a:lnTo>
                  <a:lnTo>
                    <a:pt x="17" y="11"/>
                  </a:lnTo>
                  <a:lnTo>
                    <a:pt x="14" y="11"/>
                  </a:lnTo>
                  <a:lnTo>
                    <a:pt x="14" y="17"/>
                  </a:lnTo>
                  <a:lnTo>
                    <a:pt x="18" y="17"/>
                  </a:lnTo>
                  <a:lnTo>
                    <a:pt x="18" y="11"/>
                  </a:lnTo>
                  <a:lnTo>
                    <a:pt x="17" y="11"/>
                  </a:lnTo>
                  <a:lnTo>
                    <a:pt x="17" y="17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17" y="11"/>
                  </a:lnTo>
                  <a:lnTo>
                    <a:pt x="17" y="17"/>
                  </a:lnTo>
                  <a:lnTo>
                    <a:pt x="18" y="17"/>
                  </a:lnTo>
                  <a:lnTo>
                    <a:pt x="18" y="11"/>
                  </a:lnTo>
                  <a:lnTo>
                    <a:pt x="17" y="11"/>
                  </a:lnTo>
                  <a:lnTo>
                    <a:pt x="17" y="17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14" y="11"/>
                  </a:lnTo>
                  <a:lnTo>
                    <a:pt x="14" y="17"/>
                  </a:lnTo>
                  <a:lnTo>
                    <a:pt x="17" y="17"/>
                  </a:lnTo>
                  <a:lnTo>
                    <a:pt x="17" y="11"/>
                  </a:lnTo>
                  <a:lnTo>
                    <a:pt x="14" y="11"/>
                  </a:lnTo>
                  <a:lnTo>
                    <a:pt x="7" y="18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16" y="18"/>
                  </a:lnTo>
                  <a:lnTo>
                    <a:pt x="16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6" y="12"/>
                  </a:lnTo>
                  <a:lnTo>
                    <a:pt x="16" y="18"/>
                  </a:lnTo>
                  <a:lnTo>
                    <a:pt x="17" y="18"/>
                  </a:lnTo>
                  <a:lnTo>
                    <a:pt x="17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7" y="12"/>
                  </a:lnTo>
                  <a:lnTo>
                    <a:pt x="17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4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6" y="12"/>
                  </a:lnTo>
                  <a:lnTo>
                    <a:pt x="16" y="18"/>
                  </a:lnTo>
                  <a:lnTo>
                    <a:pt x="22" y="18"/>
                  </a:lnTo>
                  <a:lnTo>
                    <a:pt x="22" y="12"/>
                  </a:lnTo>
                  <a:lnTo>
                    <a:pt x="17" y="12"/>
                  </a:lnTo>
                  <a:lnTo>
                    <a:pt x="17" y="18"/>
                  </a:lnTo>
                  <a:lnTo>
                    <a:pt x="22" y="18"/>
                  </a:lnTo>
                  <a:lnTo>
                    <a:pt x="22" y="14"/>
                  </a:lnTo>
                  <a:lnTo>
                    <a:pt x="21" y="12"/>
                  </a:lnTo>
                  <a:lnTo>
                    <a:pt x="13" y="20"/>
                  </a:lnTo>
                  <a:lnTo>
                    <a:pt x="26" y="20"/>
                  </a:lnTo>
                  <a:lnTo>
                    <a:pt x="26" y="13"/>
                  </a:lnTo>
                  <a:lnTo>
                    <a:pt x="20" y="13"/>
                  </a:lnTo>
                  <a:lnTo>
                    <a:pt x="20" y="20"/>
                  </a:lnTo>
                  <a:lnTo>
                    <a:pt x="26" y="20"/>
                  </a:lnTo>
                  <a:lnTo>
                    <a:pt x="26" y="13"/>
                  </a:lnTo>
                  <a:lnTo>
                    <a:pt x="17" y="13"/>
                  </a:lnTo>
                  <a:lnTo>
                    <a:pt x="17" y="20"/>
                  </a:lnTo>
                  <a:lnTo>
                    <a:pt x="26" y="20"/>
                  </a:lnTo>
                  <a:lnTo>
                    <a:pt x="26" y="13"/>
                  </a:lnTo>
                  <a:lnTo>
                    <a:pt x="17" y="13"/>
                  </a:lnTo>
                  <a:lnTo>
                    <a:pt x="17" y="20"/>
                  </a:lnTo>
                  <a:lnTo>
                    <a:pt x="20" y="20"/>
                  </a:lnTo>
                  <a:lnTo>
                    <a:pt x="20" y="13"/>
                  </a:lnTo>
                  <a:lnTo>
                    <a:pt x="17" y="13"/>
                  </a:lnTo>
                  <a:lnTo>
                    <a:pt x="17" y="20"/>
                  </a:lnTo>
                  <a:lnTo>
                    <a:pt x="21" y="20"/>
                  </a:lnTo>
                  <a:lnTo>
                    <a:pt x="21" y="13"/>
                  </a:lnTo>
                  <a:lnTo>
                    <a:pt x="17" y="13"/>
                  </a:lnTo>
                  <a:lnTo>
                    <a:pt x="17" y="20"/>
                  </a:lnTo>
                  <a:lnTo>
                    <a:pt x="20" y="20"/>
                  </a:lnTo>
                  <a:lnTo>
                    <a:pt x="20" y="13"/>
                  </a:lnTo>
                  <a:lnTo>
                    <a:pt x="16" y="13"/>
                  </a:lnTo>
                  <a:lnTo>
                    <a:pt x="16" y="20"/>
                  </a:lnTo>
                  <a:lnTo>
                    <a:pt x="20" y="20"/>
                  </a:lnTo>
                  <a:lnTo>
                    <a:pt x="20" y="13"/>
                  </a:lnTo>
                  <a:lnTo>
                    <a:pt x="14" y="13"/>
                  </a:lnTo>
                  <a:lnTo>
                    <a:pt x="14" y="20"/>
                  </a:lnTo>
                  <a:lnTo>
                    <a:pt x="18" y="20"/>
                  </a:lnTo>
                  <a:lnTo>
                    <a:pt x="18" y="13"/>
                  </a:lnTo>
                  <a:lnTo>
                    <a:pt x="14" y="13"/>
                  </a:lnTo>
                  <a:lnTo>
                    <a:pt x="14" y="20"/>
                  </a:lnTo>
                  <a:lnTo>
                    <a:pt x="17" y="20"/>
                  </a:lnTo>
                  <a:lnTo>
                    <a:pt x="17" y="13"/>
                  </a:lnTo>
                  <a:lnTo>
                    <a:pt x="16" y="13"/>
                  </a:lnTo>
                  <a:lnTo>
                    <a:pt x="16" y="20"/>
                  </a:lnTo>
                  <a:lnTo>
                    <a:pt x="18" y="20"/>
                  </a:lnTo>
                  <a:lnTo>
                    <a:pt x="18" y="16"/>
                  </a:lnTo>
                  <a:lnTo>
                    <a:pt x="17" y="18"/>
                  </a:lnTo>
                  <a:lnTo>
                    <a:pt x="18" y="20"/>
                  </a:lnTo>
                  <a:lnTo>
                    <a:pt x="20" y="17"/>
                  </a:lnTo>
                  <a:lnTo>
                    <a:pt x="20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7" y="21"/>
                  </a:lnTo>
                  <a:lnTo>
                    <a:pt x="17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2" y="14"/>
                  </a:lnTo>
                  <a:lnTo>
                    <a:pt x="12" y="21"/>
                  </a:lnTo>
                  <a:lnTo>
                    <a:pt x="17" y="21"/>
                  </a:lnTo>
                  <a:lnTo>
                    <a:pt x="17" y="14"/>
                  </a:lnTo>
                  <a:lnTo>
                    <a:pt x="16" y="14"/>
                  </a:lnTo>
                  <a:lnTo>
                    <a:pt x="16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6" y="14"/>
                  </a:lnTo>
                  <a:lnTo>
                    <a:pt x="16" y="21"/>
                  </a:lnTo>
                  <a:lnTo>
                    <a:pt x="20" y="21"/>
                  </a:lnTo>
                  <a:lnTo>
                    <a:pt x="20" y="14"/>
                  </a:lnTo>
                  <a:lnTo>
                    <a:pt x="13" y="14"/>
                  </a:lnTo>
                  <a:lnTo>
                    <a:pt x="13" y="21"/>
                  </a:lnTo>
                  <a:lnTo>
                    <a:pt x="16" y="21"/>
                  </a:lnTo>
                  <a:lnTo>
                    <a:pt x="16" y="14"/>
                  </a:lnTo>
                  <a:lnTo>
                    <a:pt x="12" y="14"/>
                  </a:lnTo>
                  <a:lnTo>
                    <a:pt x="12" y="21"/>
                  </a:lnTo>
                  <a:lnTo>
                    <a:pt x="16" y="21"/>
                  </a:lnTo>
                  <a:lnTo>
                    <a:pt x="16" y="17"/>
                  </a:lnTo>
                  <a:lnTo>
                    <a:pt x="14" y="14"/>
                  </a:lnTo>
                  <a:lnTo>
                    <a:pt x="12" y="16"/>
                  </a:lnTo>
                  <a:lnTo>
                    <a:pt x="13" y="22"/>
                  </a:lnTo>
                  <a:lnTo>
                    <a:pt x="14" y="22"/>
                  </a:lnTo>
                  <a:lnTo>
                    <a:pt x="14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7" y="22"/>
                  </a:lnTo>
                  <a:lnTo>
                    <a:pt x="17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6" y="22"/>
                  </a:lnTo>
                  <a:lnTo>
                    <a:pt x="16" y="16"/>
                  </a:lnTo>
                  <a:lnTo>
                    <a:pt x="14" y="16"/>
                  </a:lnTo>
                  <a:lnTo>
                    <a:pt x="14" y="22"/>
                  </a:lnTo>
                  <a:lnTo>
                    <a:pt x="17" y="22"/>
                  </a:lnTo>
                  <a:lnTo>
                    <a:pt x="17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21" y="22"/>
                  </a:lnTo>
                  <a:lnTo>
                    <a:pt x="21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23" y="22"/>
                  </a:lnTo>
                  <a:lnTo>
                    <a:pt x="23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23" y="22"/>
                  </a:lnTo>
                  <a:lnTo>
                    <a:pt x="23" y="16"/>
                  </a:lnTo>
                  <a:lnTo>
                    <a:pt x="14" y="16"/>
                  </a:lnTo>
                  <a:lnTo>
                    <a:pt x="14" y="22"/>
                  </a:lnTo>
                  <a:lnTo>
                    <a:pt x="21" y="22"/>
                  </a:lnTo>
                  <a:lnTo>
                    <a:pt x="21" y="16"/>
                  </a:lnTo>
                  <a:lnTo>
                    <a:pt x="16" y="16"/>
                  </a:lnTo>
                  <a:lnTo>
                    <a:pt x="16" y="22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6"/>
                  </a:lnTo>
                  <a:lnTo>
                    <a:pt x="17" y="17"/>
                  </a:lnTo>
                  <a:lnTo>
                    <a:pt x="18" y="23"/>
                  </a:lnTo>
                  <a:lnTo>
                    <a:pt x="27" y="23"/>
                  </a:lnTo>
                  <a:lnTo>
                    <a:pt x="27" y="17"/>
                  </a:lnTo>
                  <a:lnTo>
                    <a:pt x="25" y="17"/>
                  </a:lnTo>
                  <a:lnTo>
                    <a:pt x="25" y="23"/>
                  </a:lnTo>
                  <a:lnTo>
                    <a:pt x="27" y="23"/>
                  </a:lnTo>
                  <a:lnTo>
                    <a:pt x="27" y="17"/>
                  </a:lnTo>
                  <a:lnTo>
                    <a:pt x="18" y="17"/>
                  </a:lnTo>
                  <a:lnTo>
                    <a:pt x="18" y="23"/>
                  </a:lnTo>
                  <a:lnTo>
                    <a:pt x="23" y="23"/>
                  </a:lnTo>
                  <a:lnTo>
                    <a:pt x="23" y="17"/>
                  </a:lnTo>
                  <a:lnTo>
                    <a:pt x="22" y="17"/>
                  </a:lnTo>
                  <a:lnTo>
                    <a:pt x="22" y="23"/>
                  </a:lnTo>
                  <a:lnTo>
                    <a:pt x="27" y="23"/>
                  </a:lnTo>
                  <a:lnTo>
                    <a:pt x="27" y="17"/>
                  </a:lnTo>
                  <a:lnTo>
                    <a:pt x="22" y="17"/>
                  </a:lnTo>
                  <a:lnTo>
                    <a:pt x="22" y="23"/>
                  </a:lnTo>
                  <a:lnTo>
                    <a:pt x="33" y="23"/>
                  </a:lnTo>
                  <a:lnTo>
                    <a:pt x="33" y="17"/>
                  </a:lnTo>
                  <a:lnTo>
                    <a:pt x="23" y="17"/>
                  </a:lnTo>
                  <a:lnTo>
                    <a:pt x="22" y="18"/>
                  </a:lnTo>
                  <a:lnTo>
                    <a:pt x="23" y="21"/>
                  </a:lnTo>
                  <a:lnTo>
                    <a:pt x="23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23" y="25"/>
                  </a:lnTo>
                  <a:lnTo>
                    <a:pt x="23" y="18"/>
                  </a:lnTo>
                  <a:lnTo>
                    <a:pt x="21" y="18"/>
                  </a:lnTo>
                  <a:lnTo>
                    <a:pt x="21" y="25"/>
                  </a:lnTo>
                  <a:lnTo>
                    <a:pt x="23" y="25"/>
                  </a:lnTo>
                  <a:lnTo>
                    <a:pt x="23" y="18"/>
                  </a:lnTo>
                  <a:lnTo>
                    <a:pt x="18" y="18"/>
                  </a:lnTo>
                  <a:lnTo>
                    <a:pt x="18" y="25"/>
                  </a:lnTo>
                  <a:lnTo>
                    <a:pt x="25" y="25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25"/>
                  </a:lnTo>
                  <a:lnTo>
                    <a:pt x="25" y="25"/>
                  </a:lnTo>
                  <a:lnTo>
                    <a:pt x="25" y="18"/>
                  </a:lnTo>
                  <a:lnTo>
                    <a:pt x="23" y="18"/>
                  </a:lnTo>
                  <a:lnTo>
                    <a:pt x="23" y="25"/>
                  </a:lnTo>
                  <a:lnTo>
                    <a:pt x="25" y="25"/>
                  </a:lnTo>
                  <a:lnTo>
                    <a:pt x="25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23" y="25"/>
                  </a:lnTo>
                  <a:lnTo>
                    <a:pt x="23" y="18"/>
                  </a:lnTo>
                  <a:lnTo>
                    <a:pt x="21" y="18"/>
                  </a:lnTo>
                  <a:lnTo>
                    <a:pt x="21" y="25"/>
                  </a:lnTo>
                  <a:lnTo>
                    <a:pt x="26" y="25"/>
                  </a:lnTo>
                  <a:lnTo>
                    <a:pt x="26" y="18"/>
                  </a:lnTo>
                  <a:lnTo>
                    <a:pt x="22" y="18"/>
                  </a:lnTo>
                  <a:lnTo>
                    <a:pt x="22" y="25"/>
                  </a:lnTo>
                  <a:lnTo>
                    <a:pt x="26" y="25"/>
                  </a:lnTo>
                  <a:lnTo>
                    <a:pt x="26" y="18"/>
                  </a:lnTo>
                  <a:lnTo>
                    <a:pt x="22" y="18"/>
                  </a:lnTo>
                  <a:lnTo>
                    <a:pt x="22" y="25"/>
                  </a:lnTo>
                  <a:lnTo>
                    <a:pt x="27" y="25"/>
                  </a:lnTo>
                  <a:lnTo>
                    <a:pt x="27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22" y="25"/>
                  </a:lnTo>
                  <a:lnTo>
                    <a:pt x="22" y="18"/>
                  </a:lnTo>
                  <a:lnTo>
                    <a:pt x="21" y="18"/>
                  </a:lnTo>
                  <a:lnTo>
                    <a:pt x="20" y="25"/>
                  </a:lnTo>
                  <a:lnTo>
                    <a:pt x="22" y="26"/>
                  </a:lnTo>
                  <a:lnTo>
                    <a:pt x="23" y="22"/>
                  </a:lnTo>
                  <a:lnTo>
                    <a:pt x="23" y="20"/>
                  </a:lnTo>
                  <a:lnTo>
                    <a:pt x="21" y="20"/>
                  </a:lnTo>
                  <a:lnTo>
                    <a:pt x="21" y="26"/>
                  </a:lnTo>
                  <a:lnTo>
                    <a:pt x="23" y="26"/>
                  </a:lnTo>
                  <a:lnTo>
                    <a:pt x="23" y="20"/>
                  </a:lnTo>
                  <a:lnTo>
                    <a:pt x="14" y="20"/>
                  </a:lnTo>
                  <a:lnTo>
                    <a:pt x="14" y="26"/>
                  </a:lnTo>
                  <a:lnTo>
                    <a:pt x="21" y="26"/>
                  </a:lnTo>
                  <a:lnTo>
                    <a:pt x="21" y="20"/>
                  </a:lnTo>
                  <a:lnTo>
                    <a:pt x="18" y="20"/>
                  </a:lnTo>
                  <a:lnTo>
                    <a:pt x="18" y="26"/>
                  </a:lnTo>
                  <a:lnTo>
                    <a:pt x="21" y="26"/>
                  </a:lnTo>
                  <a:lnTo>
                    <a:pt x="21" y="20"/>
                  </a:lnTo>
                  <a:lnTo>
                    <a:pt x="20" y="20"/>
                  </a:lnTo>
                  <a:lnTo>
                    <a:pt x="20" y="26"/>
                  </a:lnTo>
                  <a:lnTo>
                    <a:pt x="22" y="26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26"/>
                  </a:lnTo>
                  <a:lnTo>
                    <a:pt x="22" y="26"/>
                  </a:lnTo>
                  <a:lnTo>
                    <a:pt x="22" y="20"/>
                  </a:lnTo>
                  <a:lnTo>
                    <a:pt x="16" y="20"/>
                  </a:lnTo>
                  <a:lnTo>
                    <a:pt x="16" y="26"/>
                  </a:lnTo>
                  <a:lnTo>
                    <a:pt x="23" y="26"/>
                  </a:lnTo>
                  <a:lnTo>
                    <a:pt x="23" y="20"/>
                  </a:lnTo>
                  <a:lnTo>
                    <a:pt x="20" y="20"/>
                  </a:lnTo>
                  <a:lnTo>
                    <a:pt x="20" y="26"/>
                  </a:lnTo>
                  <a:lnTo>
                    <a:pt x="26" y="26"/>
                  </a:lnTo>
                  <a:lnTo>
                    <a:pt x="26" y="20"/>
                  </a:lnTo>
                  <a:lnTo>
                    <a:pt x="23" y="20"/>
                  </a:lnTo>
                  <a:lnTo>
                    <a:pt x="20" y="21"/>
                  </a:lnTo>
                  <a:lnTo>
                    <a:pt x="20" y="23"/>
                  </a:lnTo>
                  <a:lnTo>
                    <a:pt x="20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20" y="21"/>
                  </a:lnTo>
                  <a:lnTo>
                    <a:pt x="20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20" y="27"/>
                  </a:lnTo>
                  <a:lnTo>
                    <a:pt x="20" y="21"/>
                  </a:lnTo>
                  <a:lnTo>
                    <a:pt x="13" y="21"/>
                  </a:lnTo>
                  <a:lnTo>
                    <a:pt x="13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20" y="21"/>
                  </a:lnTo>
                  <a:lnTo>
                    <a:pt x="20" y="27"/>
                  </a:lnTo>
                  <a:lnTo>
                    <a:pt x="27" y="27"/>
                  </a:lnTo>
                  <a:lnTo>
                    <a:pt x="27" y="21"/>
                  </a:lnTo>
                  <a:lnTo>
                    <a:pt x="22" y="21"/>
                  </a:lnTo>
                  <a:lnTo>
                    <a:pt x="22" y="27"/>
                  </a:lnTo>
                  <a:lnTo>
                    <a:pt x="27" y="27"/>
                  </a:lnTo>
                  <a:lnTo>
                    <a:pt x="27" y="21"/>
                  </a:lnTo>
                  <a:lnTo>
                    <a:pt x="26" y="21"/>
                  </a:lnTo>
                  <a:lnTo>
                    <a:pt x="26" y="27"/>
                  </a:lnTo>
                  <a:lnTo>
                    <a:pt x="29" y="27"/>
                  </a:lnTo>
                  <a:lnTo>
                    <a:pt x="29" y="21"/>
                  </a:lnTo>
                  <a:lnTo>
                    <a:pt x="21" y="21"/>
                  </a:lnTo>
                  <a:lnTo>
                    <a:pt x="20" y="27"/>
                  </a:lnTo>
                  <a:lnTo>
                    <a:pt x="22" y="29"/>
                  </a:lnTo>
                  <a:lnTo>
                    <a:pt x="23" y="25"/>
                  </a:lnTo>
                  <a:lnTo>
                    <a:pt x="23" y="22"/>
                  </a:lnTo>
                  <a:lnTo>
                    <a:pt x="22" y="22"/>
                  </a:lnTo>
                  <a:lnTo>
                    <a:pt x="22" y="29"/>
                  </a:lnTo>
                  <a:lnTo>
                    <a:pt x="27" y="29"/>
                  </a:lnTo>
                  <a:lnTo>
                    <a:pt x="27" y="22"/>
                  </a:lnTo>
                  <a:lnTo>
                    <a:pt x="23" y="22"/>
                  </a:lnTo>
                  <a:lnTo>
                    <a:pt x="23" y="29"/>
                  </a:lnTo>
                  <a:lnTo>
                    <a:pt x="27" y="29"/>
                  </a:lnTo>
                  <a:lnTo>
                    <a:pt x="27" y="22"/>
                  </a:lnTo>
                  <a:lnTo>
                    <a:pt x="21" y="22"/>
                  </a:lnTo>
                  <a:lnTo>
                    <a:pt x="21" y="29"/>
                  </a:lnTo>
                  <a:lnTo>
                    <a:pt x="26" y="29"/>
                  </a:lnTo>
                  <a:lnTo>
                    <a:pt x="26" y="22"/>
                  </a:lnTo>
                  <a:lnTo>
                    <a:pt x="20" y="22"/>
                  </a:lnTo>
                  <a:lnTo>
                    <a:pt x="20" y="29"/>
                  </a:lnTo>
                  <a:lnTo>
                    <a:pt x="27" y="29"/>
                  </a:lnTo>
                  <a:lnTo>
                    <a:pt x="27" y="22"/>
                  </a:lnTo>
                  <a:lnTo>
                    <a:pt x="26" y="22"/>
                  </a:lnTo>
                  <a:lnTo>
                    <a:pt x="26" y="29"/>
                  </a:lnTo>
                  <a:lnTo>
                    <a:pt x="35" y="29"/>
                  </a:lnTo>
                  <a:lnTo>
                    <a:pt x="35" y="22"/>
                  </a:lnTo>
                  <a:lnTo>
                    <a:pt x="27" y="22"/>
                  </a:lnTo>
                  <a:lnTo>
                    <a:pt x="27" y="29"/>
                  </a:lnTo>
                  <a:lnTo>
                    <a:pt x="31" y="29"/>
                  </a:lnTo>
                  <a:lnTo>
                    <a:pt x="31" y="22"/>
                  </a:lnTo>
                  <a:lnTo>
                    <a:pt x="23" y="22"/>
                  </a:lnTo>
                  <a:lnTo>
                    <a:pt x="23" y="29"/>
                  </a:lnTo>
                  <a:lnTo>
                    <a:pt x="27" y="29"/>
                  </a:lnTo>
                  <a:lnTo>
                    <a:pt x="27" y="22"/>
                  </a:lnTo>
                  <a:lnTo>
                    <a:pt x="23" y="22"/>
                  </a:lnTo>
                  <a:lnTo>
                    <a:pt x="23" y="29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22" y="23"/>
                  </a:lnTo>
                  <a:lnTo>
                    <a:pt x="22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25" y="23"/>
                  </a:lnTo>
                  <a:lnTo>
                    <a:pt x="25" y="30"/>
                  </a:lnTo>
                  <a:lnTo>
                    <a:pt x="30" y="30"/>
                  </a:lnTo>
                  <a:lnTo>
                    <a:pt x="30" y="23"/>
                  </a:lnTo>
                  <a:lnTo>
                    <a:pt x="23" y="23"/>
                  </a:lnTo>
                  <a:lnTo>
                    <a:pt x="23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23" y="23"/>
                  </a:lnTo>
                  <a:lnTo>
                    <a:pt x="23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25" y="23"/>
                  </a:lnTo>
                  <a:lnTo>
                    <a:pt x="25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26" y="23"/>
                  </a:lnTo>
                  <a:lnTo>
                    <a:pt x="26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26" y="23"/>
                  </a:lnTo>
                  <a:lnTo>
                    <a:pt x="26" y="30"/>
                  </a:lnTo>
                  <a:lnTo>
                    <a:pt x="33" y="30"/>
                  </a:lnTo>
                  <a:lnTo>
                    <a:pt x="33" y="23"/>
                  </a:lnTo>
                  <a:lnTo>
                    <a:pt x="29" y="23"/>
                  </a:lnTo>
                  <a:lnTo>
                    <a:pt x="29" y="30"/>
                  </a:lnTo>
                  <a:lnTo>
                    <a:pt x="30" y="30"/>
                  </a:lnTo>
                  <a:lnTo>
                    <a:pt x="30" y="23"/>
                  </a:lnTo>
                  <a:lnTo>
                    <a:pt x="25" y="23"/>
                  </a:lnTo>
                  <a:lnTo>
                    <a:pt x="25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23" y="25"/>
                  </a:lnTo>
                  <a:lnTo>
                    <a:pt x="23" y="31"/>
                  </a:lnTo>
                  <a:lnTo>
                    <a:pt x="31" y="31"/>
                  </a:lnTo>
                  <a:lnTo>
                    <a:pt x="31" y="25"/>
                  </a:lnTo>
                  <a:lnTo>
                    <a:pt x="25" y="25"/>
                  </a:lnTo>
                  <a:lnTo>
                    <a:pt x="25" y="31"/>
                  </a:lnTo>
                  <a:lnTo>
                    <a:pt x="27" y="31"/>
                  </a:lnTo>
                  <a:lnTo>
                    <a:pt x="27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26" y="31"/>
                  </a:lnTo>
                  <a:lnTo>
                    <a:pt x="26" y="25"/>
                  </a:lnTo>
                  <a:lnTo>
                    <a:pt x="16" y="25"/>
                  </a:lnTo>
                  <a:lnTo>
                    <a:pt x="16" y="31"/>
                  </a:lnTo>
                  <a:lnTo>
                    <a:pt x="26" y="31"/>
                  </a:lnTo>
                  <a:lnTo>
                    <a:pt x="26" y="25"/>
                  </a:lnTo>
                  <a:lnTo>
                    <a:pt x="22" y="25"/>
                  </a:lnTo>
                  <a:lnTo>
                    <a:pt x="22" y="31"/>
                  </a:lnTo>
                  <a:lnTo>
                    <a:pt x="23" y="31"/>
                  </a:lnTo>
                  <a:lnTo>
                    <a:pt x="23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25" y="31"/>
                  </a:lnTo>
                  <a:lnTo>
                    <a:pt x="25" y="25"/>
                  </a:lnTo>
                  <a:lnTo>
                    <a:pt x="18" y="25"/>
                  </a:lnTo>
                  <a:lnTo>
                    <a:pt x="18" y="31"/>
                  </a:lnTo>
                  <a:lnTo>
                    <a:pt x="21" y="31"/>
                  </a:lnTo>
                  <a:lnTo>
                    <a:pt x="21" y="25"/>
                  </a:lnTo>
                  <a:lnTo>
                    <a:pt x="18" y="25"/>
                  </a:lnTo>
                  <a:lnTo>
                    <a:pt x="18" y="31"/>
                  </a:lnTo>
                  <a:lnTo>
                    <a:pt x="23" y="31"/>
                  </a:lnTo>
                  <a:lnTo>
                    <a:pt x="23" y="25"/>
                  </a:lnTo>
                  <a:lnTo>
                    <a:pt x="21" y="25"/>
                  </a:lnTo>
                  <a:lnTo>
                    <a:pt x="21" y="31"/>
                  </a:lnTo>
                  <a:lnTo>
                    <a:pt x="26" y="31"/>
                  </a:lnTo>
                  <a:lnTo>
                    <a:pt x="26" y="25"/>
                  </a:lnTo>
                  <a:lnTo>
                    <a:pt x="17" y="25"/>
                  </a:lnTo>
                  <a:lnTo>
                    <a:pt x="17" y="31"/>
                  </a:lnTo>
                  <a:lnTo>
                    <a:pt x="21" y="31"/>
                  </a:lnTo>
                  <a:lnTo>
                    <a:pt x="21" y="25"/>
                  </a:lnTo>
                  <a:lnTo>
                    <a:pt x="18" y="25"/>
                  </a:lnTo>
                  <a:lnTo>
                    <a:pt x="18" y="31"/>
                  </a:lnTo>
                  <a:lnTo>
                    <a:pt x="21" y="31"/>
                  </a:lnTo>
                  <a:lnTo>
                    <a:pt x="21" y="27"/>
                  </a:lnTo>
                  <a:lnTo>
                    <a:pt x="20" y="31"/>
                  </a:lnTo>
                  <a:lnTo>
                    <a:pt x="22" y="33"/>
                  </a:lnTo>
                  <a:lnTo>
                    <a:pt x="27" y="33"/>
                  </a:lnTo>
                  <a:lnTo>
                    <a:pt x="27" y="26"/>
                  </a:lnTo>
                  <a:lnTo>
                    <a:pt x="23" y="26"/>
                  </a:lnTo>
                  <a:lnTo>
                    <a:pt x="23" y="33"/>
                  </a:lnTo>
                  <a:lnTo>
                    <a:pt x="26" y="33"/>
                  </a:lnTo>
                  <a:lnTo>
                    <a:pt x="26" y="26"/>
                  </a:lnTo>
                  <a:lnTo>
                    <a:pt x="23" y="26"/>
                  </a:lnTo>
                  <a:lnTo>
                    <a:pt x="23" y="33"/>
                  </a:lnTo>
                  <a:lnTo>
                    <a:pt x="27" y="33"/>
                  </a:lnTo>
                  <a:lnTo>
                    <a:pt x="27" y="26"/>
                  </a:lnTo>
                  <a:lnTo>
                    <a:pt x="23" y="26"/>
                  </a:lnTo>
                  <a:lnTo>
                    <a:pt x="23" y="33"/>
                  </a:lnTo>
                  <a:lnTo>
                    <a:pt x="27" y="33"/>
                  </a:lnTo>
                  <a:lnTo>
                    <a:pt x="27" y="26"/>
                  </a:lnTo>
                  <a:lnTo>
                    <a:pt x="20" y="26"/>
                  </a:lnTo>
                  <a:lnTo>
                    <a:pt x="20" y="33"/>
                  </a:lnTo>
                  <a:lnTo>
                    <a:pt x="27" y="33"/>
                  </a:lnTo>
                  <a:lnTo>
                    <a:pt x="27" y="26"/>
                  </a:lnTo>
                  <a:lnTo>
                    <a:pt x="16" y="26"/>
                  </a:lnTo>
                  <a:lnTo>
                    <a:pt x="16" y="33"/>
                  </a:lnTo>
                  <a:lnTo>
                    <a:pt x="27" y="33"/>
                  </a:lnTo>
                  <a:lnTo>
                    <a:pt x="27" y="26"/>
                  </a:lnTo>
                  <a:lnTo>
                    <a:pt x="17" y="26"/>
                  </a:lnTo>
                  <a:lnTo>
                    <a:pt x="17" y="33"/>
                  </a:lnTo>
                  <a:lnTo>
                    <a:pt x="27" y="33"/>
                  </a:lnTo>
                  <a:lnTo>
                    <a:pt x="27" y="26"/>
                  </a:lnTo>
                  <a:lnTo>
                    <a:pt x="22" y="26"/>
                  </a:lnTo>
                  <a:lnTo>
                    <a:pt x="22" y="33"/>
                  </a:lnTo>
                  <a:lnTo>
                    <a:pt x="26" y="33"/>
                  </a:lnTo>
                  <a:lnTo>
                    <a:pt x="26" y="26"/>
                  </a:lnTo>
                  <a:lnTo>
                    <a:pt x="21" y="26"/>
                  </a:lnTo>
                  <a:lnTo>
                    <a:pt x="21" y="33"/>
                  </a:lnTo>
                  <a:lnTo>
                    <a:pt x="27" y="34"/>
                  </a:lnTo>
                  <a:lnTo>
                    <a:pt x="27" y="27"/>
                  </a:lnTo>
                  <a:lnTo>
                    <a:pt x="20" y="27"/>
                  </a:lnTo>
                  <a:lnTo>
                    <a:pt x="20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2" y="27"/>
                  </a:lnTo>
                  <a:lnTo>
                    <a:pt x="22" y="34"/>
                  </a:lnTo>
                  <a:lnTo>
                    <a:pt x="30" y="34"/>
                  </a:lnTo>
                  <a:lnTo>
                    <a:pt x="30" y="27"/>
                  </a:lnTo>
                  <a:lnTo>
                    <a:pt x="21" y="27"/>
                  </a:lnTo>
                  <a:lnTo>
                    <a:pt x="21" y="34"/>
                  </a:lnTo>
                  <a:lnTo>
                    <a:pt x="23" y="34"/>
                  </a:lnTo>
                  <a:lnTo>
                    <a:pt x="23" y="27"/>
                  </a:lnTo>
                  <a:lnTo>
                    <a:pt x="21" y="27"/>
                  </a:lnTo>
                  <a:lnTo>
                    <a:pt x="21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25" y="27"/>
                  </a:lnTo>
                  <a:lnTo>
                    <a:pt x="25" y="34"/>
                  </a:lnTo>
                  <a:lnTo>
                    <a:pt x="33" y="34"/>
                  </a:lnTo>
                  <a:lnTo>
                    <a:pt x="33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30" y="34"/>
                  </a:lnTo>
                  <a:lnTo>
                    <a:pt x="30" y="27"/>
                  </a:lnTo>
                  <a:lnTo>
                    <a:pt x="27" y="27"/>
                  </a:lnTo>
                  <a:lnTo>
                    <a:pt x="27" y="34"/>
                  </a:lnTo>
                  <a:lnTo>
                    <a:pt x="34" y="34"/>
                  </a:lnTo>
                  <a:lnTo>
                    <a:pt x="34" y="27"/>
                  </a:lnTo>
                  <a:lnTo>
                    <a:pt x="26" y="27"/>
                  </a:lnTo>
                  <a:lnTo>
                    <a:pt x="26" y="34"/>
                  </a:lnTo>
                  <a:lnTo>
                    <a:pt x="34" y="35"/>
                  </a:lnTo>
                  <a:lnTo>
                    <a:pt x="39" y="35"/>
                  </a:lnTo>
                  <a:lnTo>
                    <a:pt x="39" y="29"/>
                  </a:lnTo>
                  <a:lnTo>
                    <a:pt x="30" y="29"/>
                  </a:lnTo>
                  <a:lnTo>
                    <a:pt x="30" y="35"/>
                  </a:lnTo>
                  <a:lnTo>
                    <a:pt x="34" y="35"/>
                  </a:lnTo>
                  <a:lnTo>
                    <a:pt x="34" y="29"/>
                  </a:lnTo>
                  <a:lnTo>
                    <a:pt x="31" y="29"/>
                  </a:lnTo>
                  <a:lnTo>
                    <a:pt x="31" y="35"/>
                  </a:lnTo>
                  <a:lnTo>
                    <a:pt x="33" y="35"/>
                  </a:lnTo>
                  <a:lnTo>
                    <a:pt x="33" y="29"/>
                  </a:lnTo>
                  <a:lnTo>
                    <a:pt x="27" y="29"/>
                  </a:lnTo>
                  <a:lnTo>
                    <a:pt x="27" y="35"/>
                  </a:lnTo>
                  <a:lnTo>
                    <a:pt x="29" y="35"/>
                  </a:lnTo>
                  <a:lnTo>
                    <a:pt x="29" y="29"/>
                  </a:lnTo>
                  <a:lnTo>
                    <a:pt x="23" y="29"/>
                  </a:lnTo>
                  <a:lnTo>
                    <a:pt x="23" y="35"/>
                  </a:lnTo>
                  <a:lnTo>
                    <a:pt x="27" y="35"/>
                  </a:lnTo>
                  <a:lnTo>
                    <a:pt x="27" y="29"/>
                  </a:lnTo>
                  <a:lnTo>
                    <a:pt x="26" y="29"/>
                  </a:lnTo>
                  <a:lnTo>
                    <a:pt x="26" y="35"/>
                  </a:lnTo>
                  <a:lnTo>
                    <a:pt x="196" y="35"/>
                  </a:lnTo>
                  <a:lnTo>
                    <a:pt x="196" y="29"/>
                  </a:lnTo>
                  <a:lnTo>
                    <a:pt x="183" y="29"/>
                  </a:lnTo>
                  <a:lnTo>
                    <a:pt x="183" y="35"/>
                  </a:lnTo>
                  <a:lnTo>
                    <a:pt x="193" y="35"/>
                  </a:lnTo>
                  <a:lnTo>
                    <a:pt x="193" y="29"/>
                  </a:lnTo>
                  <a:lnTo>
                    <a:pt x="145" y="29"/>
                  </a:lnTo>
                  <a:lnTo>
                    <a:pt x="145" y="35"/>
                  </a:lnTo>
                  <a:lnTo>
                    <a:pt x="158" y="35"/>
                  </a:lnTo>
                  <a:lnTo>
                    <a:pt x="158" y="29"/>
                  </a:lnTo>
                  <a:lnTo>
                    <a:pt x="143" y="29"/>
                  </a:lnTo>
                  <a:lnTo>
                    <a:pt x="143" y="35"/>
                  </a:lnTo>
                  <a:lnTo>
                    <a:pt x="169" y="35"/>
                  </a:lnTo>
                  <a:lnTo>
                    <a:pt x="169" y="31"/>
                  </a:lnTo>
                  <a:lnTo>
                    <a:pt x="167" y="34"/>
                  </a:lnTo>
                  <a:lnTo>
                    <a:pt x="169" y="35"/>
                  </a:lnTo>
                  <a:lnTo>
                    <a:pt x="170" y="33"/>
                  </a:lnTo>
                  <a:lnTo>
                    <a:pt x="170" y="30"/>
                  </a:lnTo>
                  <a:lnTo>
                    <a:pt x="163" y="30"/>
                  </a:lnTo>
                  <a:lnTo>
                    <a:pt x="163" y="36"/>
                  </a:lnTo>
                  <a:lnTo>
                    <a:pt x="169" y="36"/>
                  </a:lnTo>
                  <a:lnTo>
                    <a:pt x="169" y="30"/>
                  </a:lnTo>
                  <a:lnTo>
                    <a:pt x="136" y="30"/>
                  </a:lnTo>
                  <a:lnTo>
                    <a:pt x="136" y="36"/>
                  </a:lnTo>
                  <a:lnTo>
                    <a:pt x="169" y="36"/>
                  </a:lnTo>
                  <a:lnTo>
                    <a:pt x="169" y="30"/>
                  </a:lnTo>
                  <a:lnTo>
                    <a:pt x="163" y="30"/>
                  </a:lnTo>
                  <a:lnTo>
                    <a:pt x="163" y="36"/>
                  </a:lnTo>
                  <a:lnTo>
                    <a:pt x="178" y="36"/>
                  </a:lnTo>
                  <a:lnTo>
                    <a:pt x="172" y="30"/>
                  </a:lnTo>
                  <a:lnTo>
                    <a:pt x="171" y="29"/>
                  </a:lnTo>
                  <a:lnTo>
                    <a:pt x="143" y="29"/>
                  </a:lnTo>
                  <a:lnTo>
                    <a:pt x="143" y="35"/>
                  </a:lnTo>
                  <a:lnTo>
                    <a:pt x="158" y="35"/>
                  </a:lnTo>
                  <a:lnTo>
                    <a:pt x="158" y="29"/>
                  </a:lnTo>
                  <a:lnTo>
                    <a:pt x="145" y="29"/>
                  </a:lnTo>
                  <a:lnTo>
                    <a:pt x="145" y="35"/>
                  </a:lnTo>
                  <a:lnTo>
                    <a:pt x="193" y="35"/>
                  </a:lnTo>
                  <a:lnTo>
                    <a:pt x="193" y="29"/>
                  </a:lnTo>
                  <a:lnTo>
                    <a:pt x="183" y="29"/>
                  </a:lnTo>
                  <a:lnTo>
                    <a:pt x="183" y="35"/>
                  </a:lnTo>
                  <a:lnTo>
                    <a:pt x="196" y="35"/>
                  </a:lnTo>
                  <a:lnTo>
                    <a:pt x="196" y="29"/>
                  </a:lnTo>
                  <a:lnTo>
                    <a:pt x="26" y="29"/>
                  </a:lnTo>
                  <a:lnTo>
                    <a:pt x="26" y="35"/>
                  </a:lnTo>
                  <a:lnTo>
                    <a:pt x="27" y="35"/>
                  </a:lnTo>
                  <a:lnTo>
                    <a:pt x="27" y="29"/>
                  </a:lnTo>
                  <a:lnTo>
                    <a:pt x="23" y="29"/>
                  </a:lnTo>
                  <a:lnTo>
                    <a:pt x="23" y="35"/>
                  </a:lnTo>
                  <a:lnTo>
                    <a:pt x="29" y="35"/>
                  </a:lnTo>
                  <a:lnTo>
                    <a:pt x="29" y="29"/>
                  </a:lnTo>
                  <a:lnTo>
                    <a:pt x="27" y="29"/>
                  </a:lnTo>
                  <a:lnTo>
                    <a:pt x="27" y="35"/>
                  </a:lnTo>
                  <a:lnTo>
                    <a:pt x="33" y="35"/>
                  </a:lnTo>
                  <a:lnTo>
                    <a:pt x="33" y="29"/>
                  </a:lnTo>
                  <a:lnTo>
                    <a:pt x="31" y="29"/>
                  </a:lnTo>
                  <a:lnTo>
                    <a:pt x="31" y="35"/>
                  </a:lnTo>
                  <a:lnTo>
                    <a:pt x="34" y="35"/>
                  </a:lnTo>
                  <a:lnTo>
                    <a:pt x="34" y="29"/>
                  </a:lnTo>
                  <a:lnTo>
                    <a:pt x="30" y="29"/>
                  </a:lnTo>
                  <a:lnTo>
                    <a:pt x="30" y="35"/>
                  </a:lnTo>
                  <a:lnTo>
                    <a:pt x="39" y="35"/>
                  </a:lnTo>
                  <a:lnTo>
                    <a:pt x="39" y="29"/>
                  </a:lnTo>
                  <a:lnTo>
                    <a:pt x="34" y="29"/>
                  </a:lnTo>
                  <a:lnTo>
                    <a:pt x="34" y="31"/>
                  </a:lnTo>
                  <a:lnTo>
                    <a:pt x="35" y="29"/>
                  </a:lnTo>
                  <a:lnTo>
                    <a:pt x="27" y="27"/>
                  </a:lnTo>
                  <a:lnTo>
                    <a:pt x="26" y="30"/>
                  </a:lnTo>
                  <a:lnTo>
                    <a:pt x="26" y="34"/>
                  </a:lnTo>
                  <a:lnTo>
                    <a:pt x="34" y="34"/>
                  </a:lnTo>
                  <a:lnTo>
                    <a:pt x="34" y="27"/>
                  </a:lnTo>
                  <a:lnTo>
                    <a:pt x="27" y="27"/>
                  </a:lnTo>
                  <a:lnTo>
                    <a:pt x="27" y="34"/>
                  </a:lnTo>
                  <a:lnTo>
                    <a:pt x="30" y="34"/>
                  </a:lnTo>
                  <a:lnTo>
                    <a:pt x="30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33" y="34"/>
                  </a:lnTo>
                  <a:lnTo>
                    <a:pt x="33" y="27"/>
                  </a:lnTo>
                  <a:lnTo>
                    <a:pt x="25" y="27"/>
                  </a:lnTo>
                  <a:lnTo>
                    <a:pt x="25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21" y="27"/>
                  </a:lnTo>
                  <a:lnTo>
                    <a:pt x="21" y="34"/>
                  </a:lnTo>
                  <a:lnTo>
                    <a:pt x="23" y="34"/>
                  </a:lnTo>
                  <a:lnTo>
                    <a:pt x="23" y="27"/>
                  </a:lnTo>
                  <a:lnTo>
                    <a:pt x="21" y="27"/>
                  </a:lnTo>
                  <a:lnTo>
                    <a:pt x="21" y="34"/>
                  </a:lnTo>
                  <a:lnTo>
                    <a:pt x="30" y="34"/>
                  </a:lnTo>
                  <a:lnTo>
                    <a:pt x="30" y="27"/>
                  </a:lnTo>
                  <a:lnTo>
                    <a:pt x="22" y="27"/>
                  </a:lnTo>
                  <a:lnTo>
                    <a:pt x="22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0" y="27"/>
                  </a:lnTo>
                  <a:lnTo>
                    <a:pt x="20" y="34"/>
                  </a:lnTo>
                  <a:lnTo>
                    <a:pt x="27" y="34"/>
                  </a:lnTo>
                  <a:lnTo>
                    <a:pt x="29" y="27"/>
                  </a:lnTo>
                  <a:lnTo>
                    <a:pt x="22" y="26"/>
                  </a:lnTo>
                  <a:lnTo>
                    <a:pt x="21" y="29"/>
                  </a:lnTo>
                  <a:lnTo>
                    <a:pt x="21" y="33"/>
                  </a:lnTo>
                  <a:lnTo>
                    <a:pt x="26" y="33"/>
                  </a:lnTo>
                  <a:lnTo>
                    <a:pt x="26" y="26"/>
                  </a:lnTo>
                  <a:lnTo>
                    <a:pt x="22" y="26"/>
                  </a:lnTo>
                  <a:lnTo>
                    <a:pt x="22" y="33"/>
                  </a:lnTo>
                  <a:lnTo>
                    <a:pt x="27" y="33"/>
                  </a:lnTo>
                  <a:lnTo>
                    <a:pt x="27" y="26"/>
                  </a:lnTo>
                  <a:lnTo>
                    <a:pt x="17" y="26"/>
                  </a:lnTo>
                  <a:lnTo>
                    <a:pt x="17" y="33"/>
                  </a:lnTo>
                  <a:lnTo>
                    <a:pt x="27" y="33"/>
                  </a:lnTo>
                  <a:lnTo>
                    <a:pt x="27" y="26"/>
                  </a:lnTo>
                  <a:lnTo>
                    <a:pt x="16" y="26"/>
                  </a:lnTo>
                  <a:lnTo>
                    <a:pt x="16" y="33"/>
                  </a:lnTo>
                  <a:lnTo>
                    <a:pt x="27" y="33"/>
                  </a:lnTo>
                  <a:lnTo>
                    <a:pt x="27" y="26"/>
                  </a:lnTo>
                  <a:lnTo>
                    <a:pt x="20" y="26"/>
                  </a:lnTo>
                  <a:lnTo>
                    <a:pt x="20" y="33"/>
                  </a:lnTo>
                  <a:lnTo>
                    <a:pt x="27" y="33"/>
                  </a:lnTo>
                  <a:lnTo>
                    <a:pt x="27" y="26"/>
                  </a:lnTo>
                  <a:lnTo>
                    <a:pt x="23" y="26"/>
                  </a:lnTo>
                  <a:lnTo>
                    <a:pt x="23" y="33"/>
                  </a:lnTo>
                  <a:lnTo>
                    <a:pt x="27" y="33"/>
                  </a:lnTo>
                  <a:lnTo>
                    <a:pt x="27" y="26"/>
                  </a:lnTo>
                  <a:lnTo>
                    <a:pt x="23" y="26"/>
                  </a:lnTo>
                  <a:lnTo>
                    <a:pt x="23" y="33"/>
                  </a:lnTo>
                  <a:lnTo>
                    <a:pt x="26" y="33"/>
                  </a:lnTo>
                  <a:lnTo>
                    <a:pt x="26" y="26"/>
                  </a:lnTo>
                  <a:lnTo>
                    <a:pt x="23" y="26"/>
                  </a:lnTo>
                  <a:lnTo>
                    <a:pt x="23" y="33"/>
                  </a:lnTo>
                  <a:lnTo>
                    <a:pt x="27" y="33"/>
                  </a:lnTo>
                  <a:lnTo>
                    <a:pt x="27" y="26"/>
                  </a:lnTo>
                  <a:lnTo>
                    <a:pt x="23" y="26"/>
                  </a:lnTo>
                  <a:lnTo>
                    <a:pt x="23" y="29"/>
                  </a:lnTo>
                  <a:lnTo>
                    <a:pt x="25" y="26"/>
                  </a:lnTo>
                  <a:lnTo>
                    <a:pt x="22" y="25"/>
                  </a:lnTo>
                  <a:lnTo>
                    <a:pt x="18" y="25"/>
                  </a:lnTo>
                  <a:lnTo>
                    <a:pt x="18" y="31"/>
                  </a:lnTo>
                  <a:lnTo>
                    <a:pt x="21" y="31"/>
                  </a:lnTo>
                  <a:lnTo>
                    <a:pt x="21" y="25"/>
                  </a:lnTo>
                  <a:lnTo>
                    <a:pt x="17" y="25"/>
                  </a:lnTo>
                  <a:lnTo>
                    <a:pt x="17" y="31"/>
                  </a:lnTo>
                  <a:lnTo>
                    <a:pt x="26" y="31"/>
                  </a:lnTo>
                  <a:lnTo>
                    <a:pt x="26" y="25"/>
                  </a:lnTo>
                  <a:lnTo>
                    <a:pt x="21" y="25"/>
                  </a:lnTo>
                  <a:lnTo>
                    <a:pt x="21" y="31"/>
                  </a:lnTo>
                  <a:lnTo>
                    <a:pt x="23" y="31"/>
                  </a:lnTo>
                  <a:lnTo>
                    <a:pt x="23" y="25"/>
                  </a:lnTo>
                  <a:lnTo>
                    <a:pt x="18" y="25"/>
                  </a:lnTo>
                  <a:lnTo>
                    <a:pt x="18" y="31"/>
                  </a:lnTo>
                  <a:lnTo>
                    <a:pt x="21" y="31"/>
                  </a:lnTo>
                  <a:lnTo>
                    <a:pt x="21" y="25"/>
                  </a:lnTo>
                  <a:lnTo>
                    <a:pt x="18" y="25"/>
                  </a:lnTo>
                  <a:lnTo>
                    <a:pt x="18" y="31"/>
                  </a:lnTo>
                  <a:lnTo>
                    <a:pt x="25" y="31"/>
                  </a:lnTo>
                  <a:lnTo>
                    <a:pt x="25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23" y="31"/>
                  </a:lnTo>
                  <a:lnTo>
                    <a:pt x="23" y="25"/>
                  </a:lnTo>
                  <a:lnTo>
                    <a:pt x="22" y="25"/>
                  </a:lnTo>
                  <a:lnTo>
                    <a:pt x="22" y="31"/>
                  </a:lnTo>
                  <a:lnTo>
                    <a:pt x="26" y="31"/>
                  </a:lnTo>
                  <a:lnTo>
                    <a:pt x="26" y="25"/>
                  </a:lnTo>
                  <a:lnTo>
                    <a:pt x="16" y="25"/>
                  </a:lnTo>
                  <a:lnTo>
                    <a:pt x="16" y="31"/>
                  </a:lnTo>
                  <a:lnTo>
                    <a:pt x="26" y="31"/>
                  </a:lnTo>
                  <a:lnTo>
                    <a:pt x="26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27" y="31"/>
                  </a:lnTo>
                  <a:lnTo>
                    <a:pt x="27" y="25"/>
                  </a:lnTo>
                  <a:lnTo>
                    <a:pt x="25" y="25"/>
                  </a:lnTo>
                  <a:lnTo>
                    <a:pt x="25" y="31"/>
                  </a:lnTo>
                  <a:lnTo>
                    <a:pt x="31" y="31"/>
                  </a:lnTo>
                  <a:lnTo>
                    <a:pt x="31" y="25"/>
                  </a:lnTo>
                  <a:lnTo>
                    <a:pt x="23" y="25"/>
                  </a:lnTo>
                  <a:lnTo>
                    <a:pt x="23" y="27"/>
                  </a:lnTo>
                  <a:lnTo>
                    <a:pt x="25" y="31"/>
                  </a:lnTo>
                  <a:lnTo>
                    <a:pt x="29" y="30"/>
                  </a:lnTo>
                  <a:lnTo>
                    <a:pt x="27" y="23"/>
                  </a:lnTo>
                  <a:lnTo>
                    <a:pt x="25" y="23"/>
                  </a:lnTo>
                  <a:lnTo>
                    <a:pt x="25" y="30"/>
                  </a:lnTo>
                  <a:lnTo>
                    <a:pt x="30" y="30"/>
                  </a:lnTo>
                  <a:lnTo>
                    <a:pt x="30" y="23"/>
                  </a:lnTo>
                  <a:lnTo>
                    <a:pt x="29" y="23"/>
                  </a:lnTo>
                  <a:lnTo>
                    <a:pt x="29" y="30"/>
                  </a:lnTo>
                  <a:lnTo>
                    <a:pt x="33" y="30"/>
                  </a:lnTo>
                  <a:lnTo>
                    <a:pt x="33" y="23"/>
                  </a:lnTo>
                  <a:lnTo>
                    <a:pt x="26" y="23"/>
                  </a:lnTo>
                  <a:lnTo>
                    <a:pt x="26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26" y="23"/>
                  </a:lnTo>
                  <a:lnTo>
                    <a:pt x="26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25" y="23"/>
                  </a:lnTo>
                  <a:lnTo>
                    <a:pt x="25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23" y="23"/>
                  </a:lnTo>
                  <a:lnTo>
                    <a:pt x="23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23" y="23"/>
                  </a:lnTo>
                  <a:lnTo>
                    <a:pt x="23" y="30"/>
                  </a:lnTo>
                  <a:lnTo>
                    <a:pt x="30" y="30"/>
                  </a:lnTo>
                  <a:lnTo>
                    <a:pt x="30" y="23"/>
                  </a:lnTo>
                  <a:lnTo>
                    <a:pt x="25" y="23"/>
                  </a:lnTo>
                  <a:lnTo>
                    <a:pt x="25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22" y="23"/>
                  </a:lnTo>
                  <a:lnTo>
                    <a:pt x="22" y="30"/>
                  </a:lnTo>
                  <a:lnTo>
                    <a:pt x="27" y="30"/>
                  </a:lnTo>
                  <a:lnTo>
                    <a:pt x="29" y="23"/>
                  </a:lnTo>
                  <a:lnTo>
                    <a:pt x="25" y="22"/>
                  </a:lnTo>
                  <a:lnTo>
                    <a:pt x="23" y="25"/>
                  </a:lnTo>
                  <a:lnTo>
                    <a:pt x="23" y="29"/>
                  </a:lnTo>
                  <a:lnTo>
                    <a:pt x="27" y="29"/>
                  </a:lnTo>
                  <a:lnTo>
                    <a:pt x="27" y="22"/>
                  </a:lnTo>
                  <a:lnTo>
                    <a:pt x="23" y="22"/>
                  </a:lnTo>
                  <a:lnTo>
                    <a:pt x="23" y="29"/>
                  </a:lnTo>
                  <a:lnTo>
                    <a:pt x="31" y="29"/>
                  </a:lnTo>
                  <a:lnTo>
                    <a:pt x="31" y="22"/>
                  </a:lnTo>
                  <a:lnTo>
                    <a:pt x="27" y="22"/>
                  </a:lnTo>
                  <a:lnTo>
                    <a:pt x="27" y="29"/>
                  </a:lnTo>
                  <a:lnTo>
                    <a:pt x="35" y="29"/>
                  </a:lnTo>
                  <a:lnTo>
                    <a:pt x="35" y="22"/>
                  </a:lnTo>
                  <a:lnTo>
                    <a:pt x="26" y="22"/>
                  </a:lnTo>
                  <a:lnTo>
                    <a:pt x="26" y="29"/>
                  </a:lnTo>
                  <a:lnTo>
                    <a:pt x="27" y="29"/>
                  </a:lnTo>
                  <a:lnTo>
                    <a:pt x="27" y="22"/>
                  </a:lnTo>
                  <a:lnTo>
                    <a:pt x="20" y="22"/>
                  </a:lnTo>
                  <a:lnTo>
                    <a:pt x="20" y="29"/>
                  </a:lnTo>
                  <a:lnTo>
                    <a:pt x="26" y="29"/>
                  </a:lnTo>
                  <a:lnTo>
                    <a:pt x="26" y="22"/>
                  </a:lnTo>
                  <a:lnTo>
                    <a:pt x="21" y="22"/>
                  </a:lnTo>
                  <a:lnTo>
                    <a:pt x="21" y="29"/>
                  </a:lnTo>
                  <a:lnTo>
                    <a:pt x="27" y="29"/>
                  </a:lnTo>
                  <a:lnTo>
                    <a:pt x="27" y="22"/>
                  </a:lnTo>
                  <a:lnTo>
                    <a:pt x="23" y="22"/>
                  </a:lnTo>
                  <a:lnTo>
                    <a:pt x="23" y="29"/>
                  </a:lnTo>
                  <a:lnTo>
                    <a:pt x="27" y="29"/>
                  </a:lnTo>
                  <a:lnTo>
                    <a:pt x="27" y="22"/>
                  </a:lnTo>
                  <a:lnTo>
                    <a:pt x="22" y="22"/>
                  </a:lnTo>
                  <a:lnTo>
                    <a:pt x="22" y="29"/>
                  </a:lnTo>
                  <a:lnTo>
                    <a:pt x="23" y="29"/>
                  </a:lnTo>
                  <a:lnTo>
                    <a:pt x="25" y="22"/>
                  </a:lnTo>
                  <a:lnTo>
                    <a:pt x="22" y="21"/>
                  </a:lnTo>
                  <a:lnTo>
                    <a:pt x="21" y="23"/>
                  </a:lnTo>
                  <a:lnTo>
                    <a:pt x="21" y="27"/>
                  </a:lnTo>
                  <a:lnTo>
                    <a:pt x="29" y="27"/>
                  </a:lnTo>
                  <a:lnTo>
                    <a:pt x="29" y="21"/>
                  </a:lnTo>
                  <a:lnTo>
                    <a:pt x="26" y="21"/>
                  </a:lnTo>
                  <a:lnTo>
                    <a:pt x="26" y="27"/>
                  </a:lnTo>
                  <a:lnTo>
                    <a:pt x="27" y="27"/>
                  </a:lnTo>
                  <a:lnTo>
                    <a:pt x="27" y="21"/>
                  </a:lnTo>
                  <a:lnTo>
                    <a:pt x="22" y="21"/>
                  </a:lnTo>
                  <a:lnTo>
                    <a:pt x="22" y="27"/>
                  </a:lnTo>
                  <a:lnTo>
                    <a:pt x="27" y="27"/>
                  </a:lnTo>
                  <a:lnTo>
                    <a:pt x="27" y="21"/>
                  </a:lnTo>
                  <a:lnTo>
                    <a:pt x="20" y="21"/>
                  </a:lnTo>
                  <a:lnTo>
                    <a:pt x="20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13" y="21"/>
                  </a:lnTo>
                  <a:lnTo>
                    <a:pt x="13" y="27"/>
                  </a:lnTo>
                  <a:lnTo>
                    <a:pt x="20" y="27"/>
                  </a:lnTo>
                  <a:lnTo>
                    <a:pt x="20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20" y="21"/>
                  </a:lnTo>
                  <a:lnTo>
                    <a:pt x="20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21" y="27"/>
                  </a:lnTo>
                  <a:lnTo>
                    <a:pt x="25" y="26"/>
                  </a:lnTo>
                  <a:lnTo>
                    <a:pt x="23" y="22"/>
                  </a:lnTo>
                  <a:lnTo>
                    <a:pt x="23" y="26"/>
                  </a:lnTo>
                  <a:lnTo>
                    <a:pt x="26" y="26"/>
                  </a:lnTo>
                  <a:lnTo>
                    <a:pt x="26" y="20"/>
                  </a:lnTo>
                  <a:lnTo>
                    <a:pt x="20" y="20"/>
                  </a:lnTo>
                  <a:lnTo>
                    <a:pt x="20" y="26"/>
                  </a:lnTo>
                  <a:lnTo>
                    <a:pt x="23" y="26"/>
                  </a:lnTo>
                  <a:lnTo>
                    <a:pt x="23" y="20"/>
                  </a:lnTo>
                  <a:lnTo>
                    <a:pt x="16" y="20"/>
                  </a:lnTo>
                  <a:lnTo>
                    <a:pt x="16" y="26"/>
                  </a:lnTo>
                  <a:lnTo>
                    <a:pt x="22" y="26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26"/>
                  </a:lnTo>
                  <a:lnTo>
                    <a:pt x="22" y="26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26"/>
                  </a:lnTo>
                  <a:lnTo>
                    <a:pt x="21" y="26"/>
                  </a:lnTo>
                  <a:lnTo>
                    <a:pt x="21" y="20"/>
                  </a:lnTo>
                  <a:lnTo>
                    <a:pt x="18" y="20"/>
                  </a:lnTo>
                  <a:lnTo>
                    <a:pt x="18" y="26"/>
                  </a:lnTo>
                  <a:lnTo>
                    <a:pt x="21" y="26"/>
                  </a:lnTo>
                  <a:lnTo>
                    <a:pt x="21" y="20"/>
                  </a:lnTo>
                  <a:lnTo>
                    <a:pt x="14" y="20"/>
                  </a:lnTo>
                  <a:lnTo>
                    <a:pt x="14" y="26"/>
                  </a:lnTo>
                  <a:lnTo>
                    <a:pt x="23" y="26"/>
                  </a:lnTo>
                  <a:lnTo>
                    <a:pt x="23" y="20"/>
                  </a:lnTo>
                  <a:lnTo>
                    <a:pt x="21" y="20"/>
                  </a:lnTo>
                  <a:lnTo>
                    <a:pt x="21" y="26"/>
                  </a:lnTo>
                  <a:lnTo>
                    <a:pt x="23" y="26"/>
                  </a:lnTo>
                  <a:lnTo>
                    <a:pt x="25" y="20"/>
                  </a:lnTo>
                  <a:lnTo>
                    <a:pt x="22" y="18"/>
                  </a:lnTo>
                  <a:lnTo>
                    <a:pt x="21" y="21"/>
                  </a:lnTo>
                  <a:lnTo>
                    <a:pt x="21" y="25"/>
                  </a:lnTo>
                  <a:lnTo>
                    <a:pt x="22" y="25"/>
                  </a:lnTo>
                  <a:lnTo>
                    <a:pt x="22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27" y="25"/>
                  </a:lnTo>
                  <a:lnTo>
                    <a:pt x="27" y="18"/>
                  </a:lnTo>
                  <a:lnTo>
                    <a:pt x="22" y="18"/>
                  </a:lnTo>
                  <a:lnTo>
                    <a:pt x="22" y="25"/>
                  </a:lnTo>
                  <a:lnTo>
                    <a:pt x="26" y="25"/>
                  </a:lnTo>
                  <a:lnTo>
                    <a:pt x="26" y="18"/>
                  </a:lnTo>
                  <a:lnTo>
                    <a:pt x="22" y="18"/>
                  </a:lnTo>
                  <a:lnTo>
                    <a:pt x="22" y="25"/>
                  </a:lnTo>
                  <a:lnTo>
                    <a:pt x="26" y="25"/>
                  </a:lnTo>
                  <a:lnTo>
                    <a:pt x="26" y="18"/>
                  </a:lnTo>
                  <a:lnTo>
                    <a:pt x="21" y="18"/>
                  </a:lnTo>
                  <a:lnTo>
                    <a:pt x="21" y="25"/>
                  </a:lnTo>
                  <a:lnTo>
                    <a:pt x="23" y="25"/>
                  </a:lnTo>
                  <a:lnTo>
                    <a:pt x="23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25" y="25"/>
                  </a:lnTo>
                  <a:lnTo>
                    <a:pt x="25" y="18"/>
                  </a:lnTo>
                  <a:lnTo>
                    <a:pt x="23" y="18"/>
                  </a:lnTo>
                  <a:lnTo>
                    <a:pt x="23" y="25"/>
                  </a:lnTo>
                  <a:lnTo>
                    <a:pt x="25" y="25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25"/>
                  </a:lnTo>
                  <a:lnTo>
                    <a:pt x="25" y="25"/>
                  </a:lnTo>
                  <a:lnTo>
                    <a:pt x="25" y="18"/>
                  </a:lnTo>
                  <a:lnTo>
                    <a:pt x="18" y="18"/>
                  </a:lnTo>
                  <a:lnTo>
                    <a:pt x="18" y="25"/>
                  </a:lnTo>
                  <a:lnTo>
                    <a:pt x="23" y="25"/>
                  </a:lnTo>
                  <a:lnTo>
                    <a:pt x="23" y="18"/>
                  </a:lnTo>
                  <a:lnTo>
                    <a:pt x="21" y="18"/>
                  </a:lnTo>
                  <a:lnTo>
                    <a:pt x="21" y="25"/>
                  </a:lnTo>
                  <a:lnTo>
                    <a:pt x="23" y="25"/>
                  </a:lnTo>
                  <a:lnTo>
                    <a:pt x="23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25" y="25"/>
                  </a:lnTo>
                  <a:lnTo>
                    <a:pt x="27" y="22"/>
                  </a:lnTo>
                  <a:lnTo>
                    <a:pt x="25" y="20"/>
                  </a:lnTo>
                  <a:lnTo>
                    <a:pt x="25" y="23"/>
                  </a:lnTo>
                  <a:lnTo>
                    <a:pt x="33" y="23"/>
                  </a:lnTo>
                  <a:lnTo>
                    <a:pt x="33" y="17"/>
                  </a:lnTo>
                  <a:lnTo>
                    <a:pt x="22" y="17"/>
                  </a:lnTo>
                  <a:lnTo>
                    <a:pt x="22" y="23"/>
                  </a:lnTo>
                  <a:lnTo>
                    <a:pt x="27" y="23"/>
                  </a:lnTo>
                  <a:lnTo>
                    <a:pt x="27" y="17"/>
                  </a:lnTo>
                  <a:lnTo>
                    <a:pt x="22" y="17"/>
                  </a:lnTo>
                  <a:lnTo>
                    <a:pt x="22" y="23"/>
                  </a:lnTo>
                  <a:lnTo>
                    <a:pt x="23" y="23"/>
                  </a:lnTo>
                  <a:lnTo>
                    <a:pt x="23" y="17"/>
                  </a:lnTo>
                  <a:lnTo>
                    <a:pt x="18" y="17"/>
                  </a:lnTo>
                  <a:lnTo>
                    <a:pt x="18" y="23"/>
                  </a:lnTo>
                  <a:lnTo>
                    <a:pt x="27" y="23"/>
                  </a:lnTo>
                  <a:lnTo>
                    <a:pt x="27" y="17"/>
                  </a:lnTo>
                  <a:lnTo>
                    <a:pt x="25" y="17"/>
                  </a:lnTo>
                  <a:lnTo>
                    <a:pt x="25" y="23"/>
                  </a:lnTo>
                  <a:lnTo>
                    <a:pt x="27" y="23"/>
                  </a:lnTo>
                  <a:lnTo>
                    <a:pt x="27" y="17"/>
                  </a:lnTo>
                  <a:lnTo>
                    <a:pt x="18" y="17"/>
                  </a:lnTo>
                  <a:lnTo>
                    <a:pt x="18" y="20"/>
                  </a:lnTo>
                  <a:lnTo>
                    <a:pt x="20" y="23"/>
                  </a:lnTo>
                  <a:lnTo>
                    <a:pt x="22" y="22"/>
                  </a:lnTo>
                  <a:lnTo>
                    <a:pt x="21" y="16"/>
                  </a:lnTo>
                  <a:lnTo>
                    <a:pt x="16" y="16"/>
                  </a:lnTo>
                  <a:lnTo>
                    <a:pt x="16" y="22"/>
                  </a:lnTo>
                  <a:lnTo>
                    <a:pt x="21" y="22"/>
                  </a:lnTo>
                  <a:lnTo>
                    <a:pt x="21" y="16"/>
                  </a:lnTo>
                  <a:lnTo>
                    <a:pt x="14" y="16"/>
                  </a:lnTo>
                  <a:lnTo>
                    <a:pt x="14" y="22"/>
                  </a:lnTo>
                  <a:lnTo>
                    <a:pt x="23" y="22"/>
                  </a:lnTo>
                  <a:lnTo>
                    <a:pt x="23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23" y="22"/>
                  </a:lnTo>
                  <a:lnTo>
                    <a:pt x="23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21" y="22"/>
                  </a:lnTo>
                  <a:lnTo>
                    <a:pt x="21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7" y="22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4" y="22"/>
                  </a:lnTo>
                  <a:lnTo>
                    <a:pt x="16" y="22"/>
                  </a:lnTo>
                  <a:lnTo>
                    <a:pt x="16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7" y="22"/>
                  </a:lnTo>
                  <a:lnTo>
                    <a:pt x="17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4" y="22"/>
                  </a:lnTo>
                  <a:lnTo>
                    <a:pt x="14" y="16"/>
                  </a:lnTo>
                  <a:lnTo>
                    <a:pt x="13" y="16"/>
                  </a:lnTo>
                  <a:lnTo>
                    <a:pt x="13" y="18"/>
                  </a:lnTo>
                  <a:lnTo>
                    <a:pt x="14" y="22"/>
                  </a:lnTo>
                  <a:lnTo>
                    <a:pt x="17" y="21"/>
                  </a:lnTo>
                  <a:lnTo>
                    <a:pt x="16" y="14"/>
                  </a:lnTo>
                  <a:lnTo>
                    <a:pt x="12" y="14"/>
                  </a:lnTo>
                  <a:lnTo>
                    <a:pt x="12" y="21"/>
                  </a:lnTo>
                  <a:lnTo>
                    <a:pt x="16" y="21"/>
                  </a:lnTo>
                  <a:lnTo>
                    <a:pt x="16" y="14"/>
                  </a:lnTo>
                  <a:lnTo>
                    <a:pt x="13" y="14"/>
                  </a:lnTo>
                  <a:lnTo>
                    <a:pt x="13" y="21"/>
                  </a:lnTo>
                  <a:lnTo>
                    <a:pt x="20" y="21"/>
                  </a:lnTo>
                  <a:lnTo>
                    <a:pt x="20" y="14"/>
                  </a:lnTo>
                  <a:lnTo>
                    <a:pt x="16" y="14"/>
                  </a:lnTo>
                  <a:lnTo>
                    <a:pt x="16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6" y="14"/>
                  </a:lnTo>
                  <a:lnTo>
                    <a:pt x="16" y="21"/>
                  </a:lnTo>
                  <a:lnTo>
                    <a:pt x="17" y="21"/>
                  </a:lnTo>
                  <a:lnTo>
                    <a:pt x="17" y="14"/>
                  </a:lnTo>
                  <a:lnTo>
                    <a:pt x="12" y="14"/>
                  </a:lnTo>
                  <a:lnTo>
                    <a:pt x="12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7" y="21"/>
                  </a:lnTo>
                  <a:lnTo>
                    <a:pt x="17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27" y="21"/>
                  </a:lnTo>
                  <a:lnTo>
                    <a:pt x="22" y="14"/>
                  </a:lnTo>
                  <a:lnTo>
                    <a:pt x="21" y="13"/>
                  </a:lnTo>
                  <a:lnTo>
                    <a:pt x="16" y="13"/>
                  </a:lnTo>
                  <a:lnTo>
                    <a:pt x="16" y="20"/>
                  </a:lnTo>
                  <a:lnTo>
                    <a:pt x="17" y="20"/>
                  </a:lnTo>
                  <a:lnTo>
                    <a:pt x="17" y="13"/>
                  </a:lnTo>
                  <a:lnTo>
                    <a:pt x="14" y="13"/>
                  </a:lnTo>
                  <a:lnTo>
                    <a:pt x="14" y="20"/>
                  </a:lnTo>
                  <a:lnTo>
                    <a:pt x="18" y="20"/>
                  </a:lnTo>
                  <a:lnTo>
                    <a:pt x="18" y="13"/>
                  </a:lnTo>
                  <a:lnTo>
                    <a:pt x="14" y="13"/>
                  </a:lnTo>
                  <a:lnTo>
                    <a:pt x="14" y="20"/>
                  </a:lnTo>
                  <a:lnTo>
                    <a:pt x="20" y="20"/>
                  </a:lnTo>
                  <a:lnTo>
                    <a:pt x="20" y="13"/>
                  </a:lnTo>
                  <a:lnTo>
                    <a:pt x="16" y="13"/>
                  </a:lnTo>
                  <a:lnTo>
                    <a:pt x="16" y="20"/>
                  </a:lnTo>
                  <a:lnTo>
                    <a:pt x="20" y="20"/>
                  </a:lnTo>
                  <a:lnTo>
                    <a:pt x="20" y="13"/>
                  </a:lnTo>
                  <a:lnTo>
                    <a:pt x="17" y="13"/>
                  </a:lnTo>
                  <a:lnTo>
                    <a:pt x="17" y="20"/>
                  </a:lnTo>
                  <a:lnTo>
                    <a:pt x="21" y="20"/>
                  </a:lnTo>
                  <a:lnTo>
                    <a:pt x="21" y="13"/>
                  </a:lnTo>
                  <a:lnTo>
                    <a:pt x="17" y="13"/>
                  </a:lnTo>
                  <a:lnTo>
                    <a:pt x="17" y="20"/>
                  </a:lnTo>
                  <a:lnTo>
                    <a:pt x="20" y="20"/>
                  </a:lnTo>
                  <a:lnTo>
                    <a:pt x="20" y="13"/>
                  </a:lnTo>
                  <a:lnTo>
                    <a:pt x="17" y="13"/>
                  </a:lnTo>
                  <a:lnTo>
                    <a:pt x="17" y="20"/>
                  </a:lnTo>
                  <a:lnTo>
                    <a:pt x="26" y="20"/>
                  </a:lnTo>
                  <a:lnTo>
                    <a:pt x="26" y="13"/>
                  </a:lnTo>
                  <a:lnTo>
                    <a:pt x="17" y="13"/>
                  </a:lnTo>
                  <a:lnTo>
                    <a:pt x="17" y="20"/>
                  </a:lnTo>
                  <a:lnTo>
                    <a:pt x="26" y="20"/>
                  </a:lnTo>
                  <a:lnTo>
                    <a:pt x="26" y="13"/>
                  </a:lnTo>
                  <a:lnTo>
                    <a:pt x="20" y="13"/>
                  </a:lnTo>
                  <a:lnTo>
                    <a:pt x="20" y="20"/>
                  </a:lnTo>
                  <a:lnTo>
                    <a:pt x="26" y="20"/>
                  </a:lnTo>
                  <a:lnTo>
                    <a:pt x="26" y="13"/>
                  </a:lnTo>
                  <a:lnTo>
                    <a:pt x="21" y="13"/>
                  </a:lnTo>
                  <a:lnTo>
                    <a:pt x="21" y="16"/>
                  </a:lnTo>
                  <a:lnTo>
                    <a:pt x="23" y="18"/>
                  </a:lnTo>
                  <a:lnTo>
                    <a:pt x="30" y="12"/>
                  </a:lnTo>
                  <a:lnTo>
                    <a:pt x="17" y="12"/>
                  </a:lnTo>
                  <a:lnTo>
                    <a:pt x="17" y="18"/>
                  </a:lnTo>
                  <a:lnTo>
                    <a:pt x="22" y="18"/>
                  </a:lnTo>
                  <a:lnTo>
                    <a:pt x="22" y="12"/>
                  </a:lnTo>
                  <a:lnTo>
                    <a:pt x="16" y="12"/>
                  </a:lnTo>
                  <a:lnTo>
                    <a:pt x="16" y="18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4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7" y="12"/>
                  </a:lnTo>
                  <a:lnTo>
                    <a:pt x="17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17" y="18"/>
                  </a:lnTo>
                  <a:lnTo>
                    <a:pt x="17" y="12"/>
                  </a:lnTo>
                  <a:lnTo>
                    <a:pt x="16" y="12"/>
                  </a:lnTo>
                  <a:lnTo>
                    <a:pt x="16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16" y="18"/>
                  </a:lnTo>
                  <a:lnTo>
                    <a:pt x="16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4" y="12"/>
                  </a:lnTo>
                  <a:lnTo>
                    <a:pt x="14" y="14"/>
                  </a:lnTo>
                  <a:lnTo>
                    <a:pt x="17" y="17"/>
                  </a:lnTo>
                  <a:lnTo>
                    <a:pt x="18" y="16"/>
                  </a:lnTo>
                  <a:lnTo>
                    <a:pt x="16" y="13"/>
                  </a:lnTo>
                  <a:lnTo>
                    <a:pt x="16" y="17"/>
                  </a:lnTo>
                  <a:lnTo>
                    <a:pt x="17" y="17"/>
                  </a:lnTo>
                  <a:lnTo>
                    <a:pt x="17" y="11"/>
                  </a:lnTo>
                  <a:lnTo>
                    <a:pt x="14" y="11"/>
                  </a:lnTo>
                  <a:lnTo>
                    <a:pt x="14" y="17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17" y="11"/>
                  </a:lnTo>
                  <a:lnTo>
                    <a:pt x="17" y="17"/>
                  </a:lnTo>
                  <a:lnTo>
                    <a:pt x="18" y="17"/>
                  </a:lnTo>
                  <a:lnTo>
                    <a:pt x="18" y="11"/>
                  </a:lnTo>
                  <a:lnTo>
                    <a:pt x="17" y="11"/>
                  </a:lnTo>
                  <a:lnTo>
                    <a:pt x="17" y="17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17" y="11"/>
                  </a:lnTo>
                  <a:lnTo>
                    <a:pt x="17" y="17"/>
                  </a:lnTo>
                  <a:lnTo>
                    <a:pt x="18" y="17"/>
                  </a:lnTo>
                  <a:lnTo>
                    <a:pt x="18" y="11"/>
                  </a:lnTo>
                  <a:lnTo>
                    <a:pt x="14" y="11"/>
                  </a:lnTo>
                  <a:lnTo>
                    <a:pt x="14" y="17"/>
                  </a:lnTo>
                  <a:lnTo>
                    <a:pt x="17" y="17"/>
                  </a:lnTo>
                  <a:lnTo>
                    <a:pt x="17" y="11"/>
                  </a:lnTo>
                  <a:lnTo>
                    <a:pt x="14" y="11"/>
                  </a:lnTo>
                  <a:lnTo>
                    <a:pt x="14" y="17"/>
                  </a:lnTo>
                  <a:lnTo>
                    <a:pt x="21" y="17"/>
                  </a:lnTo>
                  <a:lnTo>
                    <a:pt x="21" y="11"/>
                  </a:lnTo>
                  <a:lnTo>
                    <a:pt x="14" y="11"/>
                  </a:lnTo>
                  <a:lnTo>
                    <a:pt x="14" y="17"/>
                  </a:lnTo>
                  <a:lnTo>
                    <a:pt x="18" y="17"/>
                  </a:lnTo>
                  <a:lnTo>
                    <a:pt x="18" y="11"/>
                  </a:lnTo>
                  <a:lnTo>
                    <a:pt x="17" y="11"/>
                  </a:lnTo>
                  <a:lnTo>
                    <a:pt x="17" y="17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13" y="11"/>
                  </a:lnTo>
                  <a:lnTo>
                    <a:pt x="13" y="13"/>
                  </a:lnTo>
                  <a:lnTo>
                    <a:pt x="14" y="17"/>
                  </a:lnTo>
                  <a:lnTo>
                    <a:pt x="18" y="16"/>
                  </a:lnTo>
                  <a:lnTo>
                    <a:pt x="17" y="9"/>
                  </a:lnTo>
                  <a:lnTo>
                    <a:pt x="13" y="9"/>
                  </a:lnTo>
                  <a:lnTo>
                    <a:pt x="13" y="16"/>
                  </a:lnTo>
                  <a:lnTo>
                    <a:pt x="14" y="16"/>
                  </a:lnTo>
                  <a:lnTo>
                    <a:pt x="14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4" y="16"/>
                  </a:lnTo>
                  <a:lnTo>
                    <a:pt x="14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4" y="16"/>
                  </a:lnTo>
                  <a:lnTo>
                    <a:pt x="14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16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3" y="16"/>
                  </a:lnTo>
                  <a:lnTo>
                    <a:pt x="14" y="9"/>
                  </a:lnTo>
                  <a:lnTo>
                    <a:pt x="11" y="8"/>
                  </a:lnTo>
                  <a:lnTo>
                    <a:pt x="9" y="11"/>
                  </a:lnTo>
                  <a:lnTo>
                    <a:pt x="9" y="14"/>
                  </a:lnTo>
                  <a:lnTo>
                    <a:pt x="12" y="14"/>
                  </a:lnTo>
                  <a:lnTo>
                    <a:pt x="12" y="8"/>
                  </a:lnTo>
                  <a:lnTo>
                    <a:pt x="8" y="8"/>
                  </a:lnTo>
                  <a:lnTo>
                    <a:pt x="8" y="14"/>
                  </a:lnTo>
                  <a:lnTo>
                    <a:pt x="16" y="14"/>
                  </a:lnTo>
                  <a:lnTo>
                    <a:pt x="16" y="8"/>
                  </a:lnTo>
                  <a:lnTo>
                    <a:pt x="11" y="8"/>
                  </a:lnTo>
                  <a:lnTo>
                    <a:pt x="11" y="14"/>
                  </a:lnTo>
                  <a:lnTo>
                    <a:pt x="13" y="14"/>
                  </a:lnTo>
                  <a:lnTo>
                    <a:pt x="13" y="8"/>
                  </a:lnTo>
                  <a:lnTo>
                    <a:pt x="9" y="8"/>
                  </a:lnTo>
                  <a:lnTo>
                    <a:pt x="9" y="14"/>
                  </a:lnTo>
                  <a:lnTo>
                    <a:pt x="14" y="14"/>
                  </a:lnTo>
                  <a:lnTo>
                    <a:pt x="14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16" y="14"/>
                  </a:lnTo>
                  <a:lnTo>
                    <a:pt x="16" y="8"/>
                  </a:lnTo>
                  <a:lnTo>
                    <a:pt x="11" y="8"/>
                  </a:lnTo>
                  <a:lnTo>
                    <a:pt x="11" y="14"/>
                  </a:lnTo>
                  <a:lnTo>
                    <a:pt x="17" y="14"/>
                  </a:lnTo>
                  <a:lnTo>
                    <a:pt x="17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16" y="14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2" y="14"/>
                  </a:lnTo>
                  <a:lnTo>
                    <a:pt x="16" y="14"/>
                  </a:lnTo>
                  <a:lnTo>
                    <a:pt x="16" y="8"/>
                  </a:lnTo>
                  <a:lnTo>
                    <a:pt x="11" y="8"/>
                  </a:lnTo>
                  <a:lnTo>
                    <a:pt x="11" y="14"/>
                  </a:lnTo>
                  <a:lnTo>
                    <a:pt x="16" y="14"/>
                  </a:lnTo>
                  <a:lnTo>
                    <a:pt x="18" y="13"/>
                  </a:lnTo>
                  <a:lnTo>
                    <a:pt x="17" y="7"/>
                  </a:lnTo>
                  <a:lnTo>
                    <a:pt x="12" y="7"/>
                  </a:lnTo>
                  <a:lnTo>
                    <a:pt x="12" y="13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7" y="13"/>
                  </a:lnTo>
                  <a:lnTo>
                    <a:pt x="17" y="7"/>
                  </a:lnTo>
                  <a:lnTo>
                    <a:pt x="12" y="7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17" y="13"/>
                  </a:lnTo>
                  <a:lnTo>
                    <a:pt x="17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7" y="13"/>
                  </a:lnTo>
                  <a:lnTo>
                    <a:pt x="17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16" y="13"/>
                  </a:lnTo>
                  <a:lnTo>
                    <a:pt x="16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18" y="13"/>
                  </a:lnTo>
                  <a:lnTo>
                    <a:pt x="20" y="7"/>
                  </a:lnTo>
                  <a:lnTo>
                    <a:pt x="16" y="5"/>
                  </a:lnTo>
                  <a:lnTo>
                    <a:pt x="11" y="5"/>
                  </a:lnTo>
                  <a:lnTo>
                    <a:pt x="11" y="12"/>
                  </a:lnTo>
                  <a:lnTo>
                    <a:pt x="14" y="12"/>
                  </a:lnTo>
                  <a:lnTo>
                    <a:pt x="14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7" y="12"/>
                  </a:lnTo>
                  <a:lnTo>
                    <a:pt x="17" y="5"/>
                  </a:lnTo>
                  <a:lnTo>
                    <a:pt x="8" y="5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16" y="5"/>
                  </a:lnTo>
                  <a:lnTo>
                    <a:pt x="8" y="5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16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6" y="12"/>
                  </a:lnTo>
                  <a:lnTo>
                    <a:pt x="16" y="5"/>
                  </a:lnTo>
                  <a:lnTo>
                    <a:pt x="8" y="5"/>
                  </a:lnTo>
                  <a:lnTo>
                    <a:pt x="8" y="12"/>
                  </a:lnTo>
                  <a:lnTo>
                    <a:pt x="13" y="12"/>
                  </a:lnTo>
                  <a:lnTo>
                    <a:pt x="13" y="5"/>
                  </a:lnTo>
                  <a:lnTo>
                    <a:pt x="11" y="5"/>
                  </a:lnTo>
                  <a:lnTo>
                    <a:pt x="11" y="12"/>
                  </a:lnTo>
                  <a:lnTo>
                    <a:pt x="12" y="12"/>
                  </a:lnTo>
                  <a:lnTo>
                    <a:pt x="12" y="5"/>
                  </a:lnTo>
                  <a:lnTo>
                    <a:pt x="8" y="5"/>
                  </a:lnTo>
                  <a:lnTo>
                    <a:pt x="8" y="8"/>
                  </a:lnTo>
                  <a:lnTo>
                    <a:pt x="9" y="12"/>
                  </a:lnTo>
                  <a:lnTo>
                    <a:pt x="12" y="11"/>
                  </a:lnTo>
                  <a:lnTo>
                    <a:pt x="11" y="7"/>
                  </a:lnTo>
                  <a:lnTo>
                    <a:pt x="11" y="11"/>
                  </a:lnTo>
                  <a:lnTo>
                    <a:pt x="16" y="11"/>
                  </a:lnTo>
                  <a:lnTo>
                    <a:pt x="16" y="4"/>
                  </a:lnTo>
                  <a:lnTo>
                    <a:pt x="11" y="4"/>
                  </a:lnTo>
                  <a:lnTo>
                    <a:pt x="11" y="11"/>
                  </a:lnTo>
                  <a:lnTo>
                    <a:pt x="20" y="11"/>
                  </a:lnTo>
                  <a:lnTo>
                    <a:pt x="20" y="4"/>
                  </a:lnTo>
                  <a:lnTo>
                    <a:pt x="13" y="4"/>
                  </a:lnTo>
                  <a:lnTo>
                    <a:pt x="13" y="11"/>
                  </a:lnTo>
                  <a:lnTo>
                    <a:pt x="16" y="11"/>
                  </a:lnTo>
                  <a:lnTo>
                    <a:pt x="16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12" y="11"/>
                  </a:lnTo>
                  <a:lnTo>
                    <a:pt x="12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14" y="11"/>
                  </a:lnTo>
                  <a:lnTo>
                    <a:pt x="14" y="4"/>
                  </a:lnTo>
                  <a:lnTo>
                    <a:pt x="7" y="4"/>
                  </a:lnTo>
                  <a:lnTo>
                    <a:pt x="7" y="11"/>
                  </a:lnTo>
                  <a:lnTo>
                    <a:pt x="12" y="11"/>
                  </a:lnTo>
                  <a:lnTo>
                    <a:pt x="13" y="4"/>
                  </a:lnTo>
                  <a:lnTo>
                    <a:pt x="8" y="3"/>
                  </a:lnTo>
                  <a:lnTo>
                    <a:pt x="7" y="5"/>
                  </a:lnTo>
                  <a:lnTo>
                    <a:pt x="7" y="9"/>
                  </a:lnTo>
                  <a:lnTo>
                    <a:pt x="12" y="9"/>
                  </a:lnTo>
                  <a:lnTo>
                    <a:pt x="12" y="3"/>
                  </a:lnTo>
                  <a:lnTo>
                    <a:pt x="7" y="3"/>
                  </a:lnTo>
                  <a:lnTo>
                    <a:pt x="7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4" y="3"/>
                  </a:lnTo>
                  <a:lnTo>
                    <a:pt x="4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8" y="3"/>
                  </a:lnTo>
                  <a:lnTo>
                    <a:pt x="8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8" y="3"/>
                  </a:lnTo>
                  <a:lnTo>
                    <a:pt x="8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8" y="3"/>
                  </a:lnTo>
                  <a:lnTo>
                    <a:pt x="8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2" y="9"/>
                  </a:lnTo>
                  <a:lnTo>
                    <a:pt x="12" y="3"/>
                  </a:lnTo>
                  <a:lnTo>
                    <a:pt x="8" y="3"/>
                  </a:lnTo>
                  <a:lnTo>
                    <a:pt x="8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9" y="3"/>
                  </a:lnTo>
                  <a:lnTo>
                    <a:pt x="9" y="5"/>
                  </a:lnTo>
                  <a:lnTo>
                    <a:pt x="12" y="3"/>
                  </a:lnTo>
                  <a:lnTo>
                    <a:pt x="11" y="1"/>
                  </a:lnTo>
                  <a:lnTo>
                    <a:pt x="8" y="4"/>
                  </a:lnTo>
                  <a:lnTo>
                    <a:pt x="8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8" y="1"/>
                  </a:lnTo>
                  <a:lnTo>
                    <a:pt x="8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9" y="1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1"/>
                  </a:lnTo>
                  <a:lnTo>
                    <a:pt x="8" y="1"/>
                  </a:lnTo>
                  <a:lnTo>
                    <a:pt x="8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11" y="8"/>
                  </a:lnTo>
                  <a:lnTo>
                    <a:pt x="12" y="8"/>
                  </a:lnTo>
                  <a:lnTo>
                    <a:pt x="12" y="1"/>
                  </a:lnTo>
                  <a:lnTo>
                    <a:pt x="8" y="1"/>
                  </a:lnTo>
                  <a:lnTo>
                    <a:pt x="8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8" y="1"/>
                  </a:lnTo>
                  <a:lnTo>
                    <a:pt x="8" y="8"/>
                  </a:lnTo>
                  <a:lnTo>
                    <a:pt x="9" y="8"/>
                  </a:lnTo>
                  <a:lnTo>
                    <a:pt x="9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11" y="8"/>
                  </a:lnTo>
                  <a:lnTo>
                    <a:pt x="11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8" y="8"/>
                  </a:lnTo>
                  <a:lnTo>
                    <a:pt x="8" y="1"/>
                  </a:lnTo>
                  <a:lnTo>
                    <a:pt x="4" y="1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1"/>
                  </a:lnTo>
                  <a:lnTo>
                    <a:pt x="5" y="1"/>
                  </a:lnTo>
                  <a:lnTo>
                    <a:pt x="5" y="8"/>
                  </a:lnTo>
                  <a:lnTo>
                    <a:pt x="8" y="8"/>
                  </a:lnTo>
                  <a:lnTo>
                    <a:pt x="8" y="1"/>
                  </a:lnTo>
                  <a:lnTo>
                    <a:pt x="5" y="1"/>
                  </a:lnTo>
                  <a:lnTo>
                    <a:pt x="5" y="8"/>
                  </a:lnTo>
                  <a:lnTo>
                    <a:pt x="8" y="8"/>
                  </a:lnTo>
                  <a:lnTo>
                    <a:pt x="12" y="7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7"/>
                  </a:lnTo>
                  <a:lnTo>
                    <a:pt x="12" y="7"/>
                  </a:lnTo>
                  <a:lnTo>
                    <a:pt x="12" y="0"/>
                  </a:lnTo>
                  <a:lnTo>
                    <a:pt x="7" y="0"/>
                  </a:lnTo>
                  <a:lnTo>
                    <a:pt x="7" y="7"/>
                  </a:lnTo>
                  <a:lnTo>
                    <a:pt x="8" y="7"/>
                  </a:lnTo>
                  <a:lnTo>
                    <a:pt x="8" y="0"/>
                  </a:lnTo>
                  <a:lnTo>
                    <a:pt x="4" y="0"/>
                  </a:lnTo>
                  <a:lnTo>
                    <a:pt x="4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8" y="0"/>
                  </a:lnTo>
                  <a:lnTo>
                    <a:pt x="8" y="7"/>
                  </a:lnTo>
                  <a:lnTo>
                    <a:pt x="13" y="7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7" name="Freeform 721"/>
            <p:cNvSpPr>
              <a:spLocks noChangeAspect="1"/>
            </p:cNvSpPr>
            <p:nvPr/>
          </p:nvSpPr>
          <p:spPr bwMode="auto">
            <a:xfrm rot="16200000">
              <a:off x="2916" y="4782"/>
              <a:ext cx="220" cy="53"/>
            </a:xfrm>
            <a:custGeom>
              <a:avLst/>
              <a:gdLst>
                <a:gd name="T0" fmla="*/ 48 w 147"/>
                <a:gd name="T1" fmla="*/ 8 h 36"/>
                <a:gd name="T2" fmla="*/ 24 w 147"/>
                <a:gd name="T3" fmla="*/ 5 h 36"/>
                <a:gd name="T4" fmla="*/ 22 w 147"/>
                <a:gd name="T5" fmla="*/ 9 h 36"/>
                <a:gd name="T6" fmla="*/ 27 w 147"/>
                <a:gd name="T7" fmla="*/ 10 h 36"/>
                <a:gd name="T8" fmla="*/ 29 w 147"/>
                <a:gd name="T9" fmla="*/ 10 h 36"/>
                <a:gd name="T10" fmla="*/ 20 w 147"/>
                <a:gd name="T11" fmla="*/ 12 h 36"/>
                <a:gd name="T12" fmla="*/ 13 w 147"/>
                <a:gd name="T13" fmla="*/ 13 h 36"/>
                <a:gd name="T14" fmla="*/ 14 w 147"/>
                <a:gd name="T15" fmla="*/ 13 h 36"/>
                <a:gd name="T16" fmla="*/ 29 w 147"/>
                <a:gd name="T17" fmla="*/ 14 h 36"/>
                <a:gd name="T18" fmla="*/ 14 w 147"/>
                <a:gd name="T19" fmla="*/ 15 h 36"/>
                <a:gd name="T20" fmla="*/ 10 w 147"/>
                <a:gd name="T21" fmla="*/ 15 h 36"/>
                <a:gd name="T22" fmla="*/ 10 w 147"/>
                <a:gd name="T23" fmla="*/ 17 h 36"/>
                <a:gd name="T24" fmla="*/ 27 w 147"/>
                <a:gd name="T25" fmla="*/ 18 h 36"/>
                <a:gd name="T26" fmla="*/ 14 w 147"/>
                <a:gd name="T27" fmla="*/ 18 h 36"/>
                <a:gd name="T28" fmla="*/ 16 w 147"/>
                <a:gd name="T29" fmla="*/ 19 h 36"/>
                <a:gd name="T30" fmla="*/ 10 w 147"/>
                <a:gd name="T31" fmla="*/ 21 h 36"/>
                <a:gd name="T32" fmla="*/ 19 w 147"/>
                <a:gd name="T33" fmla="*/ 21 h 36"/>
                <a:gd name="T34" fmla="*/ 18 w 147"/>
                <a:gd name="T35" fmla="*/ 22 h 36"/>
                <a:gd name="T36" fmla="*/ 16 w 147"/>
                <a:gd name="T37" fmla="*/ 23 h 36"/>
                <a:gd name="T38" fmla="*/ 13 w 147"/>
                <a:gd name="T39" fmla="*/ 23 h 36"/>
                <a:gd name="T40" fmla="*/ 5 w 147"/>
                <a:gd name="T41" fmla="*/ 18 h 36"/>
                <a:gd name="T42" fmla="*/ 4 w 147"/>
                <a:gd name="T43" fmla="*/ 19 h 36"/>
                <a:gd name="T44" fmla="*/ 10 w 147"/>
                <a:gd name="T45" fmla="*/ 21 h 36"/>
                <a:gd name="T46" fmla="*/ 125 w 147"/>
                <a:gd name="T47" fmla="*/ 21 h 36"/>
                <a:gd name="T48" fmla="*/ 35 w 147"/>
                <a:gd name="T49" fmla="*/ 30 h 36"/>
                <a:gd name="T50" fmla="*/ 19 w 147"/>
                <a:gd name="T51" fmla="*/ 31 h 36"/>
                <a:gd name="T52" fmla="*/ 15 w 147"/>
                <a:gd name="T53" fmla="*/ 31 h 36"/>
                <a:gd name="T54" fmla="*/ 29 w 147"/>
                <a:gd name="T55" fmla="*/ 32 h 36"/>
                <a:gd name="T56" fmla="*/ 24 w 147"/>
                <a:gd name="T57" fmla="*/ 27 h 36"/>
                <a:gd name="T58" fmla="*/ 19 w 147"/>
                <a:gd name="T59" fmla="*/ 28 h 36"/>
                <a:gd name="T60" fmla="*/ 13 w 147"/>
                <a:gd name="T61" fmla="*/ 28 h 36"/>
                <a:gd name="T62" fmla="*/ 20 w 147"/>
                <a:gd name="T63" fmla="*/ 30 h 36"/>
                <a:gd name="T64" fmla="*/ 15 w 147"/>
                <a:gd name="T65" fmla="*/ 28 h 36"/>
                <a:gd name="T66" fmla="*/ 16 w 147"/>
                <a:gd name="T67" fmla="*/ 28 h 36"/>
                <a:gd name="T68" fmla="*/ 23 w 147"/>
                <a:gd name="T69" fmla="*/ 27 h 36"/>
                <a:gd name="T70" fmla="*/ 26 w 147"/>
                <a:gd name="T71" fmla="*/ 26 h 36"/>
                <a:gd name="T72" fmla="*/ 24 w 147"/>
                <a:gd name="T73" fmla="*/ 26 h 36"/>
                <a:gd name="T74" fmla="*/ 13 w 147"/>
                <a:gd name="T75" fmla="*/ 25 h 36"/>
                <a:gd name="T76" fmla="*/ 37 w 147"/>
                <a:gd name="T77" fmla="*/ 30 h 36"/>
                <a:gd name="T78" fmla="*/ 125 w 147"/>
                <a:gd name="T79" fmla="*/ 27 h 36"/>
                <a:gd name="T80" fmla="*/ 10 w 147"/>
                <a:gd name="T81" fmla="*/ 27 h 36"/>
                <a:gd name="T82" fmla="*/ 4 w 147"/>
                <a:gd name="T83" fmla="*/ 26 h 36"/>
                <a:gd name="T84" fmla="*/ 10 w 147"/>
                <a:gd name="T85" fmla="*/ 25 h 36"/>
                <a:gd name="T86" fmla="*/ 14 w 147"/>
                <a:gd name="T87" fmla="*/ 23 h 36"/>
                <a:gd name="T88" fmla="*/ 10 w 147"/>
                <a:gd name="T89" fmla="*/ 19 h 36"/>
                <a:gd name="T90" fmla="*/ 16 w 147"/>
                <a:gd name="T91" fmla="*/ 22 h 36"/>
                <a:gd name="T92" fmla="*/ 11 w 147"/>
                <a:gd name="T93" fmla="*/ 21 h 36"/>
                <a:gd name="T94" fmla="*/ 9 w 147"/>
                <a:gd name="T95" fmla="*/ 17 h 36"/>
                <a:gd name="T96" fmla="*/ 10 w 147"/>
                <a:gd name="T97" fmla="*/ 19 h 36"/>
                <a:gd name="T98" fmla="*/ 19 w 147"/>
                <a:gd name="T99" fmla="*/ 18 h 36"/>
                <a:gd name="T100" fmla="*/ 29 w 147"/>
                <a:gd name="T101" fmla="*/ 17 h 36"/>
                <a:gd name="T102" fmla="*/ 9 w 147"/>
                <a:gd name="T103" fmla="*/ 17 h 36"/>
                <a:gd name="T104" fmla="*/ 7 w 147"/>
                <a:gd name="T105" fmla="*/ 9 h 36"/>
                <a:gd name="T106" fmla="*/ 14 w 147"/>
                <a:gd name="T107" fmla="*/ 10 h 36"/>
                <a:gd name="T108" fmla="*/ 26 w 147"/>
                <a:gd name="T109" fmla="*/ 8 h 36"/>
                <a:gd name="T110" fmla="*/ 15 w 147"/>
                <a:gd name="T111" fmla="*/ 6 h 36"/>
                <a:gd name="T112" fmla="*/ 16 w 147"/>
                <a:gd name="T113" fmla="*/ 6 h 36"/>
                <a:gd name="T114" fmla="*/ 20 w 147"/>
                <a:gd name="T115" fmla="*/ 5 h 36"/>
                <a:gd name="T116" fmla="*/ 31 w 147"/>
                <a:gd name="T117" fmla="*/ 10 h 36"/>
                <a:gd name="T118" fmla="*/ 28 w 147"/>
                <a:gd name="T119" fmla="*/ 10 h 36"/>
                <a:gd name="T120" fmla="*/ 20 w 147"/>
                <a:gd name="T121" fmla="*/ 9 h 36"/>
                <a:gd name="T122" fmla="*/ 27 w 147"/>
                <a:gd name="T123" fmla="*/ 8 h 36"/>
                <a:gd name="T124" fmla="*/ 45 w 147"/>
                <a:gd name="T125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7" h="36">
                  <a:moveTo>
                    <a:pt x="129" y="6"/>
                  </a:moveTo>
                  <a:lnTo>
                    <a:pt x="129" y="0"/>
                  </a:lnTo>
                  <a:lnTo>
                    <a:pt x="128" y="0"/>
                  </a:lnTo>
                  <a:lnTo>
                    <a:pt x="128" y="6"/>
                  </a:lnTo>
                  <a:lnTo>
                    <a:pt x="133" y="6"/>
                  </a:lnTo>
                  <a:lnTo>
                    <a:pt x="133" y="0"/>
                  </a:lnTo>
                  <a:lnTo>
                    <a:pt x="127" y="0"/>
                  </a:lnTo>
                  <a:lnTo>
                    <a:pt x="127" y="6"/>
                  </a:lnTo>
                  <a:lnTo>
                    <a:pt x="128" y="6"/>
                  </a:lnTo>
                  <a:lnTo>
                    <a:pt x="128" y="0"/>
                  </a:lnTo>
                  <a:lnTo>
                    <a:pt x="63" y="0"/>
                  </a:lnTo>
                  <a:lnTo>
                    <a:pt x="63" y="6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62" y="1"/>
                  </a:lnTo>
                  <a:lnTo>
                    <a:pt x="62" y="4"/>
                  </a:lnTo>
                  <a:lnTo>
                    <a:pt x="62" y="1"/>
                  </a:lnTo>
                  <a:lnTo>
                    <a:pt x="51" y="1"/>
                  </a:lnTo>
                  <a:lnTo>
                    <a:pt x="51" y="8"/>
                  </a:lnTo>
                  <a:lnTo>
                    <a:pt x="53" y="8"/>
                  </a:lnTo>
                  <a:lnTo>
                    <a:pt x="53" y="1"/>
                  </a:lnTo>
                  <a:lnTo>
                    <a:pt x="45" y="1"/>
                  </a:lnTo>
                  <a:lnTo>
                    <a:pt x="45" y="8"/>
                  </a:lnTo>
                  <a:lnTo>
                    <a:pt x="48" y="8"/>
                  </a:lnTo>
                  <a:lnTo>
                    <a:pt x="48" y="1"/>
                  </a:lnTo>
                  <a:lnTo>
                    <a:pt x="42" y="1"/>
                  </a:lnTo>
                  <a:lnTo>
                    <a:pt x="42" y="8"/>
                  </a:lnTo>
                  <a:lnTo>
                    <a:pt x="45" y="8"/>
                  </a:lnTo>
                  <a:lnTo>
                    <a:pt x="45" y="1"/>
                  </a:lnTo>
                  <a:lnTo>
                    <a:pt x="40" y="1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1" y="1"/>
                  </a:lnTo>
                  <a:lnTo>
                    <a:pt x="35" y="1"/>
                  </a:lnTo>
                  <a:lnTo>
                    <a:pt x="35" y="8"/>
                  </a:lnTo>
                  <a:lnTo>
                    <a:pt x="36" y="8"/>
                  </a:lnTo>
                  <a:lnTo>
                    <a:pt x="36" y="1"/>
                  </a:lnTo>
                  <a:lnTo>
                    <a:pt x="31" y="1"/>
                  </a:lnTo>
                  <a:lnTo>
                    <a:pt x="31" y="8"/>
                  </a:lnTo>
                  <a:lnTo>
                    <a:pt x="32" y="8"/>
                  </a:lnTo>
                  <a:lnTo>
                    <a:pt x="32" y="1"/>
                  </a:lnTo>
                  <a:lnTo>
                    <a:pt x="26" y="1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1"/>
                  </a:lnTo>
                  <a:lnTo>
                    <a:pt x="26" y="1"/>
                  </a:lnTo>
                  <a:lnTo>
                    <a:pt x="23" y="3"/>
                  </a:lnTo>
                  <a:lnTo>
                    <a:pt x="24" y="5"/>
                  </a:lnTo>
                  <a:lnTo>
                    <a:pt x="24" y="3"/>
                  </a:lnTo>
                  <a:lnTo>
                    <a:pt x="19" y="3"/>
                  </a:lnTo>
                  <a:lnTo>
                    <a:pt x="19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18" y="9"/>
                  </a:lnTo>
                  <a:lnTo>
                    <a:pt x="18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19" y="9"/>
                  </a:lnTo>
                  <a:lnTo>
                    <a:pt x="19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19" y="9"/>
                  </a:lnTo>
                  <a:lnTo>
                    <a:pt x="19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23" y="9"/>
                  </a:lnTo>
                  <a:lnTo>
                    <a:pt x="23" y="3"/>
                  </a:lnTo>
                  <a:lnTo>
                    <a:pt x="20" y="3"/>
                  </a:lnTo>
                  <a:lnTo>
                    <a:pt x="20" y="9"/>
                  </a:lnTo>
                  <a:lnTo>
                    <a:pt x="22" y="9"/>
                  </a:lnTo>
                  <a:lnTo>
                    <a:pt x="22" y="3"/>
                  </a:lnTo>
                  <a:lnTo>
                    <a:pt x="20" y="3"/>
                  </a:lnTo>
                  <a:lnTo>
                    <a:pt x="20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0" y="3"/>
                  </a:lnTo>
                  <a:lnTo>
                    <a:pt x="20" y="9"/>
                  </a:lnTo>
                  <a:lnTo>
                    <a:pt x="22" y="9"/>
                  </a:lnTo>
                  <a:lnTo>
                    <a:pt x="22" y="5"/>
                  </a:lnTo>
                  <a:lnTo>
                    <a:pt x="20" y="3"/>
                  </a:lnTo>
                  <a:lnTo>
                    <a:pt x="18" y="4"/>
                  </a:lnTo>
                  <a:lnTo>
                    <a:pt x="19" y="10"/>
                  </a:lnTo>
                  <a:lnTo>
                    <a:pt x="27" y="10"/>
                  </a:lnTo>
                  <a:lnTo>
                    <a:pt x="27" y="4"/>
                  </a:lnTo>
                  <a:lnTo>
                    <a:pt x="20" y="4"/>
                  </a:lnTo>
                  <a:lnTo>
                    <a:pt x="20" y="10"/>
                  </a:lnTo>
                  <a:lnTo>
                    <a:pt x="24" y="10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22" y="10"/>
                  </a:lnTo>
                  <a:lnTo>
                    <a:pt x="28" y="10"/>
                  </a:lnTo>
                  <a:lnTo>
                    <a:pt x="28" y="4"/>
                  </a:lnTo>
                  <a:lnTo>
                    <a:pt x="27" y="4"/>
                  </a:lnTo>
                  <a:lnTo>
                    <a:pt x="27" y="10"/>
                  </a:lnTo>
                  <a:lnTo>
                    <a:pt x="28" y="10"/>
                  </a:lnTo>
                  <a:lnTo>
                    <a:pt x="28" y="4"/>
                  </a:lnTo>
                  <a:lnTo>
                    <a:pt x="24" y="4"/>
                  </a:lnTo>
                  <a:lnTo>
                    <a:pt x="24" y="10"/>
                  </a:lnTo>
                  <a:lnTo>
                    <a:pt x="26" y="10"/>
                  </a:lnTo>
                  <a:lnTo>
                    <a:pt x="26" y="4"/>
                  </a:lnTo>
                  <a:lnTo>
                    <a:pt x="22" y="4"/>
                  </a:lnTo>
                  <a:lnTo>
                    <a:pt x="22" y="10"/>
                  </a:lnTo>
                  <a:lnTo>
                    <a:pt x="32" y="10"/>
                  </a:lnTo>
                  <a:lnTo>
                    <a:pt x="32" y="4"/>
                  </a:lnTo>
                  <a:lnTo>
                    <a:pt x="27" y="4"/>
                  </a:lnTo>
                  <a:lnTo>
                    <a:pt x="27" y="10"/>
                  </a:lnTo>
                  <a:lnTo>
                    <a:pt x="32" y="10"/>
                  </a:lnTo>
                  <a:lnTo>
                    <a:pt x="32" y="4"/>
                  </a:lnTo>
                  <a:lnTo>
                    <a:pt x="28" y="4"/>
                  </a:lnTo>
                  <a:lnTo>
                    <a:pt x="28" y="10"/>
                  </a:lnTo>
                  <a:lnTo>
                    <a:pt x="31" y="10"/>
                  </a:lnTo>
                  <a:lnTo>
                    <a:pt x="31" y="4"/>
                  </a:lnTo>
                  <a:lnTo>
                    <a:pt x="26" y="4"/>
                  </a:lnTo>
                  <a:lnTo>
                    <a:pt x="26" y="10"/>
                  </a:lnTo>
                  <a:lnTo>
                    <a:pt x="31" y="10"/>
                  </a:lnTo>
                  <a:lnTo>
                    <a:pt x="31" y="4"/>
                  </a:lnTo>
                  <a:lnTo>
                    <a:pt x="29" y="4"/>
                  </a:lnTo>
                  <a:lnTo>
                    <a:pt x="29" y="10"/>
                  </a:lnTo>
                  <a:lnTo>
                    <a:pt x="32" y="10"/>
                  </a:lnTo>
                  <a:lnTo>
                    <a:pt x="32" y="4"/>
                  </a:lnTo>
                  <a:lnTo>
                    <a:pt x="28" y="5"/>
                  </a:lnTo>
                  <a:lnTo>
                    <a:pt x="28" y="8"/>
                  </a:lnTo>
                  <a:lnTo>
                    <a:pt x="28" y="5"/>
                  </a:lnTo>
                  <a:lnTo>
                    <a:pt x="24" y="5"/>
                  </a:lnTo>
                  <a:lnTo>
                    <a:pt x="24" y="12"/>
                  </a:lnTo>
                  <a:lnTo>
                    <a:pt x="27" y="12"/>
                  </a:lnTo>
                  <a:lnTo>
                    <a:pt x="27" y="5"/>
                  </a:lnTo>
                  <a:lnTo>
                    <a:pt x="24" y="5"/>
                  </a:lnTo>
                  <a:lnTo>
                    <a:pt x="24" y="12"/>
                  </a:lnTo>
                  <a:lnTo>
                    <a:pt x="26" y="12"/>
                  </a:lnTo>
                  <a:lnTo>
                    <a:pt x="26" y="5"/>
                  </a:lnTo>
                  <a:lnTo>
                    <a:pt x="23" y="5"/>
                  </a:lnTo>
                  <a:lnTo>
                    <a:pt x="23" y="12"/>
                  </a:lnTo>
                  <a:lnTo>
                    <a:pt x="26" y="12"/>
                  </a:lnTo>
                  <a:lnTo>
                    <a:pt x="26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22" y="12"/>
                  </a:lnTo>
                  <a:lnTo>
                    <a:pt x="22" y="5"/>
                  </a:lnTo>
                  <a:lnTo>
                    <a:pt x="16" y="5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5"/>
                  </a:lnTo>
                  <a:lnTo>
                    <a:pt x="15" y="5"/>
                  </a:lnTo>
                  <a:lnTo>
                    <a:pt x="15" y="12"/>
                  </a:lnTo>
                  <a:lnTo>
                    <a:pt x="20" y="12"/>
                  </a:lnTo>
                  <a:lnTo>
                    <a:pt x="20" y="5"/>
                  </a:lnTo>
                  <a:lnTo>
                    <a:pt x="15" y="5"/>
                  </a:lnTo>
                  <a:lnTo>
                    <a:pt x="15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16" y="5"/>
                  </a:lnTo>
                  <a:lnTo>
                    <a:pt x="16" y="12"/>
                  </a:lnTo>
                  <a:lnTo>
                    <a:pt x="22" y="12"/>
                  </a:lnTo>
                  <a:lnTo>
                    <a:pt x="22" y="5"/>
                  </a:lnTo>
                  <a:lnTo>
                    <a:pt x="16" y="5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5"/>
                  </a:lnTo>
                  <a:lnTo>
                    <a:pt x="18" y="5"/>
                  </a:lnTo>
                  <a:lnTo>
                    <a:pt x="14" y="6"/>
                  </a:lnTo>
                  <a:lnTo>
                    <a:pt x="14" y="13"/>
                  </a:lnTo>
                  <a:lnTo>
                    <a:pt x="16" y="13"/>
                  </a:lnTo>
                  <a:lnTo>
                    <a:pt x="16" y="6"/>
                  </a:lnTo>
                  <a:lnTo>
                    <a:pt x="13" y="6"/>
                  </a:lnTo>
                  <a:lnTo>
                    <a:pt x="13" y="13"/>
                  </a:lnTo>
                  <a:lnTo>
                    <a:pt x="18" y="13"/>
                  </a:lnTo>
                  <a:lnTo>
                    <a:pt x="18" y="6"/>
                  </a:lnTo>
                  <a:lnTo>
                    <a:pt x="9" y="6"/>
                  </a:lnTo>
                  <a:lnTo>
                    <a:pt x="9" y="13"/>
                  </a:lnTo>
                  <a:lnTo>
                    <a:pt x="14" y="13"/>
                  </a:lnTo>
                  <a:lnTo>
                    <a:pt x="14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4" y="13"/>
                  </a:lnTo>
                  <a:lnTo>
                    <a:pt x="14" y="6"/>
                  </a:lnTo>
                  <a:lnTo>
                    <a:pt x="11" y="6"/>
                  </a:lnTo>
                  <a:lnTo>
                    <a:pt x="11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7" y="6"/>
                  </a:lnTo>
                  <a:lnTo>
                    <a:pt x="7" y="13"/>
                  </a:lnTo>
                  <a:lnTo>
                    <a:pt x="16" y="13"/>
                  </a:lnTo>
                  <a:lnTo>
                    <a:pt x="16" y="6"/>
                  </a:lnTo>
                  <a:lnTo>
                    <a:pt x="11" y="6"/>
                  </a:lnTo>
                  <a:lnTo>
                    <a:pt x="11" y="13"/>
                  </a:lnTo>
                  <a:lnTo>
                    <a:pt x="15" y="13"/>
                  </a:lnTo>
                  <a:lnTo>
                    <a:pt x="15" y="6"/>
                  </a:lnTo>
                  <a:lnTo>
                    <a:pt x="14" y="6"/>
                  </a:lnTo>
                  <a:lnTo>
                    <a:pt x="14" y="13"/>
                  </a:lnTo>
                  <a:lnTo>
                    <a:pt x="16" y="13"/>
                  </a:lnTo>
                  <a:lnTo>
                    <a:pt x="16" y="6"/>
                  </a:lnTo>
                  <a:lnTo>
                    <a:pt x="14" y="6"/>
                  </a:lnTo>
                  <a:lnTo>
                    <a:pt x="14" y="13"/>
                  </a:lnTo>
                  <a:lnTo>
                    <a:pt x="26" y="13"/>
                  </a:lnTo>
                  <a:lnTo>
                    <a:pt x="26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0" y="13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20" y="13"/>
                  </a:lnTo>
                  <a:lnTo>
                    <a:pt x="20" y="9"/>
                  </a:lnTo>
                  <a:lnTo>
                    <a:pt x="20" y="13"/>
                  </a:lnTo>
                  <a:lnTo>
                    <a:pt x="26" y="14"/>
                  </a:lnTo>
                  <a:lnTo>
                    <a:pt x="26" y="8"/>
                  </a:lnTo>
                  <a:lnTo>
                    <a:pt x="20" y="8"/>
                  </a:lnTo>
                  <a:lnTo>
                    <a:pt x="20" y="14"/>
                  </a:lnTo>
                  <a:lnTo>
                    <a:pt x="35" y="14"/>
                  </a:lnTo>
                  <a:lnTo>
                    <a:pt x="35" y="8"/>
                  </a:lnTo>
                  <a:lnTo>
                    <a:pt x="26" y="8"/>
                  </a:lnTo>
                  <a:lnTo>
                    <a:pt x="26" y="14"/>
                  </a:lnTo>
                  <a:lnTo>
                    <a:pt x="29" y="14"/>
                  </a:lnTo>
                  <a:lnTo>
                    <a:pt x="29" y="8"/>
                  </a:lnTo>
                  <a:lnTo>
                    <a:pt x="16" y="8"/>
                  </a:lnTo>
                  <a:lnTo>
                    <a:pt x="16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5" y="14"/>
                  </a:lnTo>
                  <a:lnTo>
                    <a:pt x="15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3" y="8"/>
                  </a:lnTo>
                  <a:lnTo>
                    <a:pt x="5" y="15"/>
                  </a:lnTo>
                  <a:lnTo>
                    <a:pt x="14" y="15"/>
                  </a:lnTo>
                  <a:lnTo>
                    <a:pt x="14" y="9"/>
                  </a:lnTo>
                  <a:lnTo>
                    <a:pt x="11" y="9"/>
                  </a:lnTo>
                  <a:lnTo>
                    <a:pt x="11" y="15"/>
                  </a:lnTo>
                  <a:lnTo>
                    <a:pt x="15" y="15"/>
                  </a:lnTo>
                  <a:lnTo>
                    <a:pt x="15" y="9"/>
                  </a:lnTo>
                  <a:lnTo>
                    <a:pt x="7" y="9"/>
                  </a:lnTo>
                  <a:lnTo>
                    <a:pt x="7" y="15"/>
                  </a:lnTo>
                  <a:lnTo>
                    <a:pt x="10" y="15"/>
                  </a:lnTo>
                  <a:lnTo>
                    <a:pt x="10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5" y="15"/>
                  </a:lnTo>
                  <a:lnTo>
                    <a:pt x="15" y="9"/>
                  </a:lnTo>
                  <a:lnTo>
                    <a:pt x="7" y="9"/>
                  </a:lnTo>
                  <a:lnTo>
                    <a:pt x="7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7" y="9"/>
                  </a:lnTo>
                  <a:lnTo>
                    <a:pt x="7" y="15"/>
                  </a:lnTo>
                  <a:lnTo>
                    <a:pt x="10" y="15"/>
                  </a:lnTo>
                  <a:lnTo>
                    <a:pt x="10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1" y="15"/>
                  </a:lnTo>
                  <a:lnTo>
                    <a:pt x="11" y="9"/>
                  </a:lnTo>
                  <a:lnTo>
                    <a:pt x="7" y="9"/>
                  </a:lnTo>
                  <a:lnTo>
                    <a:pt x="7" y="15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7" y="10"/>
                  </a:lnTo>
                  <a:lnTo>
                    <a:pt x="7" y="17"/>
                  </a:lnTo>
                  <a:lnTo>
                    <a:pt x="15" y="17"/>
                  </a:lnTo>
                  <a:lnTo>
                    <a:pt x="15" y="10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9" y="10"/>
                  </a:lnTo>
                  <a:lnTo>
                    <a:pt x="9" y="17"/>
                  </a:lnTo>
                  <a:lnTo>
                    <a:pt x="16" y="17"/>
                  </a:lnTo>
                  <a:lnTo>
                    <a:pt x="16" y="10"/>
                  </a:lnTo>
                  <a:lnTo>
                    <a:pt x="7" y="10"/>
                  </a:lnTo>
                  <a:lnTo>
                    <a:pt x="7" y="17"/>
                  </a:lnTo>
                  <a:lnTo>
                    <a:pt x="10" y="17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9" y="17"/>
                  </a:lnTo>
                  <a:lnTo>
                    <a:pt x="16" y="17"/>
                  </a:lnTo>
                  <a:lnTo>
                    <a:pt x="16" y="10"/>
                  </a:lnTo>
                  <a:lnTo>
                    <a:pt x="11" y="10"/>
                  </a:lnTo>
                  <a:lnTo>
                    <a:pt x="11" y="17"/>
                  </a:lnTo>
                  <a:lnTo>
                    <a:pt x="16" y="17"/>
                  </a:lnTo>
                  <a:lnTo>
                    <a:pt x="16" y="10"/>
                  </a:lnTo>
                  <a:lnTo>
                    <a:pt x="13" y="10"/>
                  </a:lnTo>
                  <a:lnTo>
                    <a:pt x="13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24" y="10"/>
                  </a:lnTo>
                  <a:lnTo>
                    <a:pt x="24" y="17"/>
                  </a:lnTo>
                  <a:lnTo>
                    <a:pt x="33" y="17"/>
                  </a:lnTo>
                  <a:lnTo>
                    <a:pt x="33" y="10"/>
                  </a:lnTo>
                  <a:lnTo>
                    <a:pt x="28" y="10"/>
                  </a:lnTo>
                  <a:lnTo>
                    <a:pt x="26" y="12"/>
                  </a:lnTo>
                  <a:lnTo>
                    <a:pt x="27" y="14"/>
                  </a:lnTo>
                  <a:lnTo>
                    <a:pt x="27" y="12"/>
                  </a:lnTo>
                  <a:lnTo>
                    <a:pt x="26" y="12"/>
                  </a:lnTo>
                  <a:lnTo>
                    <a:pt x="26" y="18"/>
                  </a:lnTo>
                  <a:lnTo>
                    <a:pt x="27" y="18"/>
                  </a:lnTo>
                  <a:lnTo>
                    <a:pt x="27" y="12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29" y="18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2" y="12"/>
                  </a:lnTo>
                  <a:lnTo>
                    <a:pt x="22" y="18"/>
                  </a:lnTo>
                  <a:lnTo>
                    <a:pt x="27" y="18"/>
                  </a:lnTo>
                  <a:lnTo>
                    <a:pt x="27" y="12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9" y="12"/>
                  </a:lnTo>
                  <a:lnTo>
                    <a:pt x="19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4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19" y="18"/>
                  </a:lnTo>
                  <a:lnTo>
                    <a:pt x="19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16" y="18"/>
                  </a:lnTo>
                  <a:lnTo>
                    <a:pt x="16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16" y="18"/>
                  </a:lnTo>
                  <a:lnTo>
                    <a:pt x="16" y="14"/>
                  </a:lnTo>
                  <a:lnTo>
                    <a:pt x="15" y="12"/>
                  </a:lnTo>
                  <a:lnTo>
                    <a:pt x="7" y="19"/>
                  </a:lnTo>
                  <a:lnTo>
                    <a:pt x="16" y="19"/>
                  </a:lnTo>
                  <a:lnTo>
                    <a:pt x="16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4" y="19"/>
                  </a:lnTo>
                  <a:lnTo>
                    <a:pt x="14" y="13"/>
                  </a:lnTo>
                  <a:lnTo>
                    <a:pt x="11" y="13"/>
                  </a:lnTo>
                  <a:lnTo>
                    <a:pt x="11" y="19"/>
                  </a:lnTo>
                  <a:lnTo>
                    <a:pt x="16" y="19"/>
                  </a:lnTo>
                  <a:lnTo>
                    <a:pt x="16" y="13"/>
                  </a:lnTo>
                  <a:lnTo>
                    <a:pt x="11" y="13"/>
                  </a:lnTo>
                  <a:lnTo>
                    <a:pt x="11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1" y="19"/>
                  </a:lnTo>
                  <a:lnTo>
                    <a:pt x="11" y="13"/>
                  </a:lnTo>
                  <a:lnTo>
                    <a:pt x="2" y="13"/>
                  </a:lnTo>
                  <a:lnTo>
                    <a:pt x="2" y="19"/>
                  </a:lnTo>
                  <a:lnTo>
                    <a:pt x="6" y="19"/>
                  </a:lnTo>
                  <a:lnTo>
                    <a:pt x="6" y="13"/>
                  </a:lnTo>
                  <a:lnTo>
                    <a:pt x="1" y="13"/>
                  </a:lnTo>
                  <a:lnTo>
                    <a:pt x="1" y="19"/>
                  </a:lnTo>
                  <a:lnTo>
                    <a:pt x="9" y="19"/>
                  </a:lnTo>
                  <a:lnTo>
                    <a:pt x="9" y="15"/>
                  </a:lnTo>
                  <a:lnTo>
                    <a:pt x="6" y="15"/>
                  </a:lnTo>
                  <a:lnTo>
                    <a:pt x="6" y="21"/>
                  </a:lnTo>
                  <a:lnTo>
                    <a:pt x="14" y="21"/>
                  </a:lnTo>
                  <a:lnTo>
                    <a:pt x="14" y="14"/>
                  </a:lnTo>
                  <a:lnTo>
                    <a:pt x="9" y="14"/>
                  </a:lnTo>
                  <a:lnTo>
                    <a:pt x="9" y="21"/>
                  </a:lnTo>
                  <a:lnTo>
                    <a:pt x="10" y="21"/>
                  </a:lnTo>
                  <a:lnTo>
                    <a:pt x="10" y="14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11" y="14"/>
                  </a:lnTo>
                  <a:lnTo>
                    <a:pt x="11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9" y="21"/>
                  </a:lnTo>
                  <a:lnTo>
                    <a:pt x="19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9" y="21"/>
                  </a:lnTo>
                  <a:lnTo>
                    <a:pt x="19" y="14"/>
                  </a:lnTo>
                  <a:lnTo>
                    <a:pt x="11" y="14"/>
                  </a:lnTo>
                  <a:lnTo>
                    <a:pt x="11" y="21"/>
                  </a:lnTo>
                  <a:lnTo>
                    <a:pt x="20" y="21"/>
                  </a:lnTo>
                  <a:lnTo>
                    <a:pt x="20" y="14"/>
                  </a:lnTo>
                  <a:lnTo>
                    <a:pt x="15" y="14"/>
                  </a:lnTo>
                  <a:lnTo>
                    <a:pt x="15" y="21"/>
                  </a:lnTo>
                  <a:lnTo>
                    <a:pt x="19" y="21"/>
                  </a:lnTo>
                  <a:lnTo>
                    <a:pt x="19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9" y="21"/>
                  </a:lnTo>
                  <a:lnTo>
                    <a:pt x="19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5" y="21"/>
                  </a:lnTo>
                  <a:lnTo>
                    <a:pt x="15" y="17"/>
                  </a:lnTo>
                  <a:lnTo>
                    <a:pt x="14" y="14"/>
                  </a:lnTo>
                  <a:lnTo>
                    <a:pt x="13" y="15"/>
                  </a:lnTo>
                  <a:lnTo>
                    <a:pt x="14" y="18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19" y="22"/>
                  </a:lnTo>
                  <a:lnTo>
                    <a:pt x="19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9" y="22"/>
                  </a:lnTo>
                  <a:lnTo>
                    <a:pt x="19" y="15"/>
                  </a:lnTo>
                  <a:lnTo>
                    <a:pt x="16" y="15"/>
                  </a:lnTo>
                  <a:lnTo>
                    <a:pt x="16" y="22"/>
                  </a:lnTo>
                  <a:lnTo>
                    <a:pt x="18" y="22"/>
                  </a:lnTo>
                  <a:lnTo>
                    <a:pt x="18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13" y="22"/>
                  </a:lnTo>
                  <a:lnTo>
                    <a:pt x="13" y="15"/>
                  </a:lnTo>
                  <a:lnTo>
                    <a:pt x="9" y="15"/>
                  </a:lnTo>
                  <a:lnTo>
                    <a:pt x="9" y="22"/>
                  </a:lnTo>
                  <a:lnTo>
                    <a:pt x="15" y="22"/>
                  </a:lnTo>
                  <a:lnTo>
                    <a:pt x="15" y="15"/>
                  </a:lnTo>
                  <a:lnTo>
                    <a:pt x="11" y="15"/>
                  </a:lnTo>
                  <a:lnTo>
                    <a:pt x="11" y="22"/>
                  </a:lnTo>
                  <a:lnTo>
                    <a:pt x="16" y="22"/>
                  </a:lnTo>
                  <a:lnTo>
                    <a:pt x="16" y="15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15" y="22"/>
                  </a:lnTo>
                  <a:lnTo>
                    <a:pt x="15" y="15"/>
                  </a:lnTo>
                  <a:lnTo>
                    <a:pt x="7" y="15"/>
                  </a:lnTo>
                  <a:lnTo>
                    <a:pt x="7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13" y="17"/>
                  </a:lnTo>
                  <a:lnTo>
                    <a:pt x="13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14" y="17"/>
                  </a:lnTo>
                  <a:lnTo>
                    <a:pt x="14" y="23"/>
                  </a:lnTo>
                  <a:lnTo>
                    <a:pt x="15" y="23"/>
                  </a:lnTo>
                  <a:lnTo>
                    <a:pt x="15" y="17"/>
                  </a:lnTo>
                  <a:lnTo>
                    <a:pt x="14" y="17"/>
                  </a:lnTo>
                  <a:lnTo>
                    <a:pt x="14" y="23"/>
                  </a:lnTo>
                  <a:lnTo>
                    <a:pt x="15" y="23"/>
                  </a:lnTo>
                  <a:lnTo>
                    <a:pt x="15" y="17"/>
                  </a:lnTo>
                  <a:lnTo>
                    <a:pt x="10" y="17"/>
                  </a:lnTo>
                  <a:lnTo>
                    <a:pt x="10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9" y="17"/>
                  </a:lnTo>
                  <a:lnTo>
                    <a:pt x="9" y="23"/>
                  </a:lnTo>
                  <a:lnTo>
                    <a:pt x="19" y="23"/>
                  </a:lnTo>
                  <a:lnTo>
                    <a:pt x="19" y="17"/>
                  </a:lnTo>
                  <a:lnTo>
                    <a:pt x="14" y="17"/>
                  </a:lnTo>
                  <a:lnTo>
                    <a:pt x="14" y="23"/>
                  </a:lnTo>
                  <a:lnTo>
                    <a:pt x="15" y="23"/>
                  </a:lnTo>
                  <a:lnTo>
                    <a:pt x="15" y="17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0" y="17"/>
                  </a:lnTo>
                  <a:lnTo>
                    <a:pt x="6" y="22"/>
                  </a:lnTo>
                  <a:lnTo>
                    <a:pt x="7" y="23"/>
                  </a:lnTo>
                  <a:lnTo>
                    <a:pt x="7" y="25"/>
                  </a:lnTo>
                  <a:lnTo>
                    <a:pt x="15" y="25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10" y="25"/>
                  </a:lnTo>
                  <a:lnTo>
                    <a:pt x="11" y="25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7" y="25"/>
                  </a:lnTo>
                  <a:lnTo>
                    <a:pt x="15" y="25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10" y="25"/>
                  </a:lnTo>
                  <a:lnTo>
                    <a:pt x="14" y="25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0" y="25"/>
                  </a:lnTo>
                  <a:lnTo>
                    <a:pt x="10" y="18"/>
                  </a:lnTo>
                  <a:lnTo>
                    <a:pt x="5" y="18"/>
                  </a:lnTo>
                  <a:lnTo>
                    <a:pt x="5" y="25"/>
                  </a:lnTo>
                  <a:lnTo>
                    <a:pt x="7" y="25"/>
                  </a:lnTo>
                  <a:lnTo>
                    <a:pt x="7" y="18"/>
                  </a:lnTo>
                  <a:lnTo>
                    <a:pt x="4" y="18"/>
                  </a:lnTo>
                  <a:lnTo>
                    <a:pt x="4" y="25"/>
                  </a:lnTo>
                  <a:lnTo>
                    <a:pt x="5" y="25"/>
                  </a:lnTo>
                  <a:lnTo>
                    <a:pt x="5" y="18"/>
                  </a:lnTo>
                  <a:lnTo>
                    <a:pt x="4" y="18"/>
                  </a:lnTo>
                  <a:lnTo>
                    <a:pt x="4" y="25"/>
                  </a:lnTo>
                  <a:lnTo>
                    <a:pt x="7" y="25"/>
                  </a:lnTo>
                  <a:lnTo>
                    <a:pt x="7" y="21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7" y="22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4" y="26"/>
                  </a:lnTo>
                  <a:lnTo>
                    <a:pt x="10" y="26"/>
                  </a:lnTo>
                  <a:lnTo>
                    <a:pt x="10" y="19"/>
                  </a:lnTo>
                  <a:lnTo>
                    <a:pt x="4" y="19"/>
                  </a:lnTo>
                  <a:lnTo>
                    <a:pt x="4" y="26"/>
                  </a:lnTo>
                  <a:lnTo>
                    <a:pt x="10" y="26"/>
                  </a:lnTo>
                  <a:lnTo>
                    <a:pt x="10" y="19"/>
                  </a:lnTo>
                  <a:lnTo>
                    <a:pt x="4" y="19"/>
                  </a:lnTo>
                  <a:lnTo>
                    <a:pt x="4" y="26"/>
                  </a:lnTo>
                  <a:lnTo>
                    <a:pt x="9" y="26"/>
                  </a:lnTo>
                  <a:lnTo>
                    <a:pt x="9" y="19"/>
                  </a:lnTo>
                  <a:lnTo>
                    <a:pt x="6" y="19"/>
                  </a:lnTo>
                  <a:lnTo>
                    <a:pt x="6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6" y="19"/>
                  </a:lnTo>
                  <a:lnTo>
                    <a:pt x="6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10" y="19"/>
                  </a:lnTo>
                  <a:lnTo>
                    <a:pt x="10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11" y="19"/>
                  </a:lnTo>
                  <a:lnTo>
                    <a:pt x="11" y="26"/>
                  </a:lnTo>
                  <a:lnTo>
                    <a:pt x="14" y="26"/>
                  </a:lnTo>
                  <a:lnTo>
                    <a:pt x="14" y="22"/>
                  </a:lnTo>
                  <a:lnTo>
                    <a:pt x="13" y="19"/>
                  </a:lnTo>
                  <a:lnTo>
                    <a:pt x="11" y="21"/>
                  </a:lnTo>
                  <a:lnTo>
                    <a:pt x="13" y="23"/>
                  </a:lnTo>
                  <a:lnTo>
                    <a:pt x="13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8" y="27"/>
                  </a:lnTo>
                  <a:lnTo>
                    <a:pt x="18" y="21"/>
                  </a:lnTo>
                  <a:lnTo>
                    <a:pt x="13" y="21"/>
                  </a:lnTo>
                  <a:lnTo>
                    <a:pt x="13" y="27"/>
                  </a:lnTo>
                  <a:lnTo>
                    <a:pt x="16" y="27"/>
                  </a:lnTo>
                  <a:lnTo>
                    <a:pt x="16" y="21"/>
                  </a:lnTo>
                  <a:lnTo>
                    <a:pt x="13" y="21"/>
                  </a:lnTo>
                  <a:lnTo>
                    <a:pt x="13" y="27"/>
                  </a:lnTo>
                  <a:lnTo>
                    <a:pt x="53" y="27"/>
                  </a:lnTo>
                  <a:lnTo>
                    <a:pt x="53" y="21"/>
                  </a:lnTo>
                  <a:lnTo>
                    <a:pt x="38" y="21"/>
                  </a:lnTo>
                  <a:lnTo>
                    <a:pt x="38" y="27"/>
                  </a:lnTo>
                  <a:lnTo>
                    <a:pt x="57" y="27"/>
                  </a:lnTo>
                  <a:lnTo>
                    <a:pt x="57" y="21"/>
                  </a:lnTo>
                  <a:lnTo>
                    <a:pt x="36" y="21"/>
                  </a:lnTo>
                  <a:lnTo>
                    <a:pt x="36" y="27"/>
                  </a:lnTo>
                  <a:lnTo>
                    <a:pt x="140" y="27"/>
                  </a:lnTo>
                  <a:lnTo>
                    <a:pt x="140" y="21"/>
                  </a:lnTo>
                  <a:lnTo>
                    <a:pt x="128" y="21"/>
                  </a:lnTo>
                  <a:lnTo>
                    <a:pt x="128" y="27"/>
                  </a:lnTo>
                  <a:lnTo>
                    <a:pt x="133" y="27"/>
                  </a:lnTo>
                  <a:lnTo>
                    <a:pt x="133" y="21"/>
                  </a:lnTo>
                  <a:lnTo>
                    <a:pt x="125" y="21"/>
                  </a:lnTo>
                  <a:lnTo>
                    <a:pt x="125" y="27"/>
                  </a:lnTo>
                  <a:lnTo>
                    <a:pt x="130" y="27"/>
                  </a:lnTo>
                  <a:lnTo>
                    <a:pt x="130" y="21"/>
                  </a:lnTo>
                  <a:lnTo>
                    <a:pt x="123" y="21"/>
                  </a:lnTo>
                  <a:lnTo>
                    <a:pt x="123" y="27"/>
                  </a:lnTo>
                  <a:lnTo>
                    <a:pt x="127" y="27"/>
                  </a:lnTo>
                  <a:lnTo>
                    <a:pt x="127" y="23"/>
                  </a:lnTo>
                  <a:lnTo>
                    <a:pt x="127" y="27"/>
                  </a:lnTo>
                  <a:lnTo>
                    <a:pt x="132" y="28"/>
                  </a:lnTo>
                  <a:lnTo>
                    <a:pt x="132" y="22"/>
                  </a:lnTo>
                  <a:lnTo>
                    <a:pt x="123" y="22"/>
                  </a:lnTo>
                  <a:lnTo>
                    <a:pt x="123" y="28"/>
                  </a:lnTo>
                  <a:lnTo>
                    <a:pt x="141" y="28"/>
                  </a:lnTo>
                  <a:lnTo>
                    <a:pt x="141" y="22"/>
                  </a:lnTo>
                  <a:lnTo>
                    <a:pt x="137" y="22"/>
                  </a:lnTo>
                  <a:lnTo>
                    <a:pt x="137" y="28"/>
                  </a:lnTo>
                  <a:lnTo>
                    <a:pt x="147" y="28"/>
                  </a:lnTo>
                  <a:lnTo>
                    <a:pt x="147" y="22"/>
                  </a:lnTo>
                  <a:lnTo>
                    <a:pt x="57" y="22"/>
                  </a:lnTo>
                  <a:lnTo>
                    <a:pt x="57" y="26"/>
                  </a:lnTo>
                  <a:lnTo>
                    <a:pt x="59" y="26"/>
                  </a:lnTo>
                  <a:lnTo>
                    <a:pt x="59" y="23"/>
                  </a:lnTo>
                  <a:lnTo>
                    <a:pt x="35" y="23"/>
                  </a:lnTo>
                  <a:lnTo>
                    <a:pt x="35" y="30"/>
                  </a:lnTo>
                  <a:lnTo>
                    <a:pt x="37" y="30"/>
                  </a:lnTo>
                  <a:lnTo>
                    <a:pt x="37" y="23"/>
                  </a:lnTo>
                  <a:lnTo>
                    <a:pt x="32" y="23"/>
                  </a:lnTo>
                  <a:lnTo>
                    <a:pt x="32" y="30"/>
                  </a:lnTo>
                  <a:lnTo>
                    <a:pt x="33" y="30"/>
                  </a:lnTo>
                  <a:lnTo>
                    <a:pt x="33" y="23"/>
                  </a:lnTo>
                  <a:lnTo>
                    <a:pt x="28" y="23"/>
                  </a:lnTo>
                  <a:lnTo>
                    <a:pt x="28" y="30"/>
                  </a:lnTo>
                  <a:lnTo>
                    <a:pt x="31" y="30"/>
                  </a:lnTo>
                  <a:lnTo>
                    <a:pt x="31" y="23"/>
                  </a:lnTo>
                  <a:lnTo>
                    <a:pt x="23" y="23"/>
                  </a:lnTo>
                  <a:lnTo>
                    <a:pt x="23" y="30"/>
                  </a:lnTo>
                  <a:lnTo>
                    <a:pt x="28" y="30"/>
                  </a:lnTo>
                  <a:lnTo>
                    <a:pt x="28" y="23"/>
                  </a:lnTo>
                  <a:lnTo>
                    <a:pt x="23" y="23"/>
                  </a:lnTo>
                  <a:lnTo>
                    <a:pt x="23" y="30"/>
                  </a:lnTo>
                  <a:lnTo>
                    <a:pt x="26" y="30"/>
                  </a:lnTo>
                  <a:lnTo>
                    <a:pt x="26" y="26"/>
                  </a:lnTo>
                  <a:lnTo>
                    <a:pt x="24" y="23"/>
                  </a:lnTo>
                  <a:lnTo>
                    <a:pt x="22" y="25"/>
                  </a:lnTo>
                  <a:lnTo>
                    <a:pt x="23" y="27"/>
                  </a:lnTo>
                  <a:lnTo>
                    <a:pt x="23" y="25"/>
                  </a:lnTo>
                  <a:lnTo>
                    <a:pt x="19" y="25"/>
                  </a:lnTo>
                  <a:lnTo>
                    <a:pt x="19" y="31"/>
                  </a:lnTo>
                  <a:lnTo>
                    <a:pt x="23" y="31"/>
                  </a:lnTo>
                  <a:lnTo>
                    <a:pt x="23" y="25"/>
                  </a:lnTo>
                  <a:lnTo>
                    <a:pt x="11" y="25"/>
                  </a:lnTo>
                  <a:lnTo>
                    <a:pt x="11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11" y="25"/>
                  </a:lnTo>
                  <a:lnTo>
                    <a:pt x="11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1" y="31"/>
                  </a:lnTo>
                  <a:lnTo>
                    <a:pt x="11" y="25"/>
                  </a:lnTo>
                  <a:lnTo>
                    <a:pt x="10" y="25"/>
                  </a:lnTo>
                  <a:lnTo>
                    <a:pt x="10" y="31"/>
                  </a:lnTo>
                  <a:lnTo>
                    <a:pt x="14" y="31"/>
                  </a:lnTo>
                  <a:lnTo>
                    <a:pt x="14" y="25"/>
                  </a:lnTo>
                  <a:lnTo>
                    <a:pt x="11" y="25"/>
                  </a:lnTo>
                  <a:lnTo>
                    <a:pt x="11" y="31"/>
                  </a:lnTo>
                  <a:lnTo>
                    <a:pt x="16" y="31"/>
                  </a:lnTo>
                  <a:lnTo>
                    <a:pt x="16" y="25"/>
                  </a:lnTo>
                  <a:lnTo>
                    <a:pt x="15" y="25"/>
                  </a:lnTo>
                  <a:lnTo>
                    <a:pt x="15" y="31"/>
                  </a:lnTo>
                  <a:lnTo>
                    <a:pt x="20" y="31"/>
                  </a:lnTo>
                  <a:lnTo>
                    <a:pt x="20" y="27"/>
                  </a:lnTo>
                  <a:lnTo>
                    <a:pt x="18" y="27"/>
                  </a:lnTo>
                  <a:lnTo>
                    <a:pt x="18" y="32"/>
                  </a:lnTo>
                  <a:lnTo>
                    <a:pt x="24" y="32"/>
                  </a:lnTo>
                  <a:lnTo>
                    <a:pt x="24" y="26"/>
                  </a:lnTo>
                  <a:lnTo>
                    <a:pt x="19" y="26"/>
                  </a:lnTo>
                  <a:lnTo>
                    <a:pt x="19" y="32"/>
                  </a:lnTo>
                  <a:lnTo>
                    <a:pt x="23" y="32"/>
                  </a:lnTo>
                  <a:lnTo>
                    <a:pt x="23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33" y="32"/>
                  </a:lnTo>
                  <a:lnTo>
                    <a:pt x="33" y="26"/>
                  </a:lnTo>
                  <a:lnTo>
                    <a:pt x="28" y="26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2" y="26"/>
                  </a:lnTo>
                  <a:lnTo>
                    <a:pt x="28" y="26"/>
                  </a:lnTo>
                  <a:lnTo>
                    <a:pt x="28" y="32"/>
                  </a:lnTo>
                  <a:lnTo>
                    <a:pt x="35" y="32"/>
                  </a:lnTo>
                  <a:lnTo>
                    <a:pt x="35" y="26"/>
                  </a:lnTo>
                  <a:lnTo>
                    <a:pt x="29" y="26"/>
                  </a:lnTo>
                  <a:lnTo>
                    <a:pt x="29" y="32"/>
                  </a:lnTo>
                  <a:lnTo>
                    <a:pt x="33" y="32"/>
                  </a:lnTo>
                  <a:lnTo>
                    <a:pt x="33" y="26"/>
                  </a:lnTo>
                  <a:lnTo>
                    <a:pt x="15" y="26"/>
                  </a:lnTo>
                  <a:lnTo>
                    <a:pt x="22" y="31"/>
                  </a:lnTo>
                  <a:lnTo>
                    <a:pt x="23" y="32"/>
                  </a:lnTo>
                  <a:lnTo>
                    <a:pt x="23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22" y="34"/>
                  </a:lnTo>
                  <a:lnTo>
                    <a:pt x="24" y="34"/>
                  </a:lnTo>
                  <a:lnTo>
                    <a:pt x="24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22" y="34"/>
                  </a:lnTo>
                  <a:lnTo>
                    <a:pt x="22" y="27"/>
                  </a:lnTo>
                  <a:lnTo>
                    <a:pt x="20" y="27"/>
                  </a:lnTo>
                  <a:lnTo>
                    <a:pt x="20" y="34"/>
                  </a:lnTo>
                  <a:lnTo>
                    <a:pt x="24" y="34"/>
                  </a:lnTo>
                  <a:lnTo>
                    <a:pt x="24" y="27"/>
                  </a:lnTo>
                  <a:lnTo>
                    <a:pt x="15" y="27"/>
                  </a:lnTo>
                  <a:lnTo>
                    <a:pt x="15" y="34"/>
                  </a:lnTo>
                  <a:lnTo>
                    <a:pt x="23" y="34"/>
                  </a:lnTo>
                  <a:lnTo>
                    <a:pt x="23" y="27"/>
                  </a:lnTo>
                  <a:lnTo>
                    <a:pt x="14" y="27"/>
                  </a:lnTo>
                  <a:lnTo>
                    <a:pt x="14" y="34"/>
                  </a:lnTo>
                  <a:lnTo>
                    <a:pt x="20" y="34"/>
                  </a:lnTo>
                  <a:lnTo>
                    <a:pt x="20" y="27"/>
                  </a:lnTo>
                  <a:lnTo>
                    <a:pt x="16" y="27"/>
                  </a:lnTo>
                  <a:lnTo>
                    <a:pt x="16" y="34"/>
                  </a:lnTo>
                  <a:lnTo>
                    <a:pt x="18" y="34"/>
                  </a:lnTo>
                  <a:lnTo>
                    <a:pt x="18" y="30"/>
                  </a:lnTo>
                  <a:lnTo>
                    <a:pt x="16" y="27"/>
                  </a:lnTo>
                  <a:lnTo>
                    <a:pt x="15" y="28"/>
                  </a:lnTo>
                  <a:lnTo>
                    <a:pt x="16" y="31"/>
                  </a:lnTo>
                  <a:lnTo>
                    <a:pt x="16" y="28"/>
                  </a:lnTo>
                  <a:lnTo>
                    <a:pt x="15" y="28"/>
                  </a:lnTo>
                  <a:lnTo>
                    <a:pt x="15" y="35"/>
                  </a:lnTo>
                  <a:lnTo>
                    <a:pt x="20" y="35"/>
                  </a:lnTo>
                  <a:lnTo>
                    <a:pt x="20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19" y="35"/>
                  </a:lnTo>
                  <a:lnTo>
                    <a:pt x="19" y="28"/>
                  </a:lnTo>
                  <a:lnTo>
                    <a:pt x="10" y="28"/>
                  </a:lnTo>
                  <a:lnTo>
                    <a:pt x="10" y="35"/>
                  </a:lnTo>
                  <a:lnTo>
                    <a:pt x="14" y="35"/>
                  </a:lnTo>
                  <a:lnTo>
                    <a:pt x="14" y="28"/>
                  </a:lnTo>
                  <a:lnTo>
                    <a:pt x="11" y="28"/>
                  </a:lnTo>
                  <a:lnTo>
                    <a:pt x="11" y="35"/>
                  </a:lnTo>
                  <a:lnTo>
                    <a:pt x="16" y="35"/>
                  </a:lnTo>
                  <a:lnTo>
                    <a:pt x="16" y="28"/>
                  </a:lnTo>
                  <a:lnTo>
                    <a:pt x="11" y="28"/>
                  </a:lnTo>
                  <a:lnTo>
                    <a:pt x="11" y="35"/>
                  </a:lnTo>
                  <a:lnTo>
                    <a:pt x="14" y="35"/>
                  </a:lnTo>
                  <a:lnTo>
                    <a:pt x="14" y="28"/>
                  </a:lnTo>
                  <a:lnTo>
                    <a:pt x="10" y="28"/>
                  </a:lnTo>
                  <a:lnTo>
                    <a:pt x="10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14" y="35"/>
                  </a:lnTo>
                  <a:lnTo>
                    <a:pt x="14" y="28"/>
                  </a:lnTo>
                  <a:lnTo>
                    <a:pt x="10" y="28"/>
                  </a:lnTo>
                  <a:lnTo>
                    <a:pt x="10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19" y="35"/>
                  </a:lnTo>
                  <a:lnTo>
                    <a:pt x="19" y="28"/>
                  </a:lnTo>
                  <a:lnTo>
                    <a:pt x="10" y="28"/>
                  </a:lnTo>
                  <a:lnTo>
                    <a:pt x="10" y="35"/>
                  </a:lnTo>
                  <a:lnTo>
                    <a:pt x="11" y="35"/>
                  </a:lnTo>
                  <a:lnTo>
                    <a:pt x="11" y="31"/>
                  </a:lnTo>
                  <a:lnTo>
                    <a:pt x="9" y="31"/>
                  </a:lnTo>
                  <a:lnTo>
                    <a:pt x="9" y="36"/>
                  </a:lnTo>
                  <a:lnTo>
                    <a:pt x="14" y="36"/>
                  </a:lnTo>
                  <a:lnTo>
                    <a:pt x="14" y="30"/>
                  </a:lnTo>
                  <a:lnTo>
                    <a:pt x="10" y="30"/>
                  </a:lnTo>
                  <a:lnTo>
                    <a:pt x="10" y="36"/>
                  </a:lnTo>
                  <a:lnTo>
                    <a:pt x="16" y="36"/>
                  </a:lnTo>
                  <a:lnTo>
                    <a:pt x="16" y="30"/>
                  </a:lnTo>
                  <a:lnTo>
                    <a:pt x="14" y="30"/>
                  </a:lnTo>
                  <a:lnTo>
                    <a:pt x="14" y="36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6" y="36"/>
                  </a:lnTo>
                  <a:lnTo>
                    <a:pt x="20" y="36"/>
                  </a:lnTo>
                  <a:lnTo>
                    <a:pt x="20" y="30"/>
                  </a:lnTo>
                  <a:lnTo>
                    <a:pt x="19" y="30"/>
                  </a:lnTo>
                  <a:lnTo>
                    <a:pt x="19" y="36"/>
                  </a:lnTo>
                  <a:lnTo>
                    <a:pt x="20" y="36"/>
                  </a:lnTo>
                  <a:lnTo>
                    <a:pt x="20" y="30"/>
                  </a:lnTo>
                  <a:lnTo>
                    <a:pt x="19" y="30"/>
                  </a:lnTo>
                  <a:lnTo>
                    <a:pt x="19" y="36"/>
                  </a:lnTo>
                  <a:lnTo>
                    <a:pt x="20" y="36"/>
                  </a:lnTo>
                  <a:lnTo>
                    <a:pt x="20" y="30"/>
                  </a:lnTo>
                  <a:lnTo>
                    <a:pt x="16" y="30"/>
                  </a:lnTo>
                  <a:lnTo>
                    <a:pt x="16" y="36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14" y="30"/>
                  </a:lnTo>
                  <a:lnTo>
                    <a:pt x="14" y="36"/>
                  </a:lnTo>
                  <a:lnTo>
                    <a:pt x="16" y="36"/>
                  </a:lnTo>
                  <a:lnTo>
                    <a:pt x="16" y="30"/>
                  </a:lnTo>
                  <a:lnTo>
                    <a:pt x="10" y="30"/>
                  </a:lnTo>
                  <a:lnTo>
                    <a:pt x="10" y="36"/>
                  </a:lnTo>
                  <a:lnTo>
                    <a:pt x="14" y="36"/>
                  </a:lnTo>
                  <a:lnTo>
                    <a:pt x="14" y="30"/>
                  </a:lnTo>
                  <a:lnTo>
                    <a:pt x="11" y="30"/>
                  </a:lnTo>
                  <a:lnTo>
                    <a:pt x="11" y="32"/>
                  </a:lnTo>
                  <a:lnTo>
                    <a:pt x="15" y="32"/>
                  </a:lnTo>
                  <a:lnTo>
                    <a:pt x="15" y="28"/>
                  </a:lnTo>
                  <a:lnTo>
                    <a:pt x="10" y="28"/>
                  </a:lnTo>
                  <a:lnTo>
                    <a:pt x="10" y="35"/>
                  </a:lnTo>
                  <a:lnTo>
                    <a:pt x="19" y="35"/>
                  </a:lnTo>
                  <a:lnTo>
                    <a:pt x="19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10" y="28"/>
                  </a:lnTo>
                  <a:lnTo>
                    <a:pt x="10" y="35"/>
                  </a:lnTo>
                  <a:lnTo>
                    <a:pt x="14" y="35"/>
                  </a:lnTo>
                  <a:lnTo>
                    <a:pt x="14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10" y="28"/>
                  </a:lnTo>
                  <a:lnTo>
                    <a:pt x="10" y="35"/>
                  </a:lnTo>
                  <a:lnTo>
                    <a:pt x="14" y="35"/>
                  </a:lnTo>
                  <a:lnTo>
                    <a:pt x="14" y="28"/>
                  </a:lnTo>
                  <a:lnTo>
                    <a:pt x="11" y="28"/>
                  </a:lnTo>
                  <a:lnTo>
                    <a:pt x="11" y="35"/>
                  </a:lnTo>
                  <a:lnTo>
                    <a:pt x="16" y="35"/>
                  </a:lnTo>
                  <a:lnTo>
                    <a:pt x="16" y="28"/>
                  </a:lnTo>
                  <a:lnTo>
                    <a:pt x="11" y="28"/>
                  </a:lnTo>
                  <a:lnTo>
                    <a:pt x="11" y="35"/>
                  </a:lnTo>
                  <a:lnTo>
                    <a:pt x="14" y="35"/>
                  </a:lnTo>
                  <a:lnTo>
                    <a:pt x="14" y="28"/>
                  </a:lnTo>
                  <a:lnTo>
                    <a:pt x="10" y="28"/>
                  </a:lnTo>
                  <a:lnTo>
                    <a:pt x="10" y="35"/>
                  </a:lnTo>
                  <a:lnTo>
                    <a:pt x="19" y="35"/>
                  </a:lnTo>
                  <a:lnTo>
                    <a:pt x="19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20" y="35"/>
                  </a:lnTo>
                  <a:lnTo>
                    <a:pt x="20" y="28"/>
                  </a:lnTo>
                  <a:lnTo>
                    <a:pt x="15" y="28"/>
                  </a:lnTo>
                  <a:lnTo>
                    <a:pt x="15" y="35"/>
                  </a:lnTo>
                  <a:lnTo>
                    <a:pt x="18" y="35"/>
                  </a:lnTo>
                  <a:lnTo>
                    <a:pt x="26" y="27"/>
                  </a:lnTo>
                  <a:lnTo>
                    <a:pt x="16" y="27"/>
                  </a:lnTo>
                  <a:lnTo>
                    <a:pt x="16" y="34"/>
                  </a:lnTo>
                  <a:lnTo>
                    <a:pt x="20" y="34"/>
                  </a:lnTo>
                  <a:lnTo>
                    <a:pt x="20" y="27"/>
                  </a:lnTo>
                  <a:lnTo>
                    <a:pt x="14" y="27"/>
                  </a:lnTo>
                  <a:lnTo>
                    <a:pt x="14" y="34"/>
                  </a:lnTo>
                  <a:lnTo>
                    <a:pt x="23" y="34"/>
                  </a:lnTo>
                  <a:lnTo>
                    <a:pt x="23" y="27"/>
                  </a:lnTo>
                  <a:lnTo>
                    <a:pt x="15" y="27"/>
                  </a:lnTo>
                  <a:lnTo>
                    <a:pt x="15" y="34"/>
                  </a:lnTo>
                  <a:lnTo>
                    <a:pt x="24" y="34"/>
                  </a:lnTo>
                  <a:lnTo>
                    <a:pt x="24" y="27"/>
                  </a:lnTo>
                  <a:lnTo>
                    <a:pt x="20" y="27"/>
                  </a:lnTo>
                  <a:lnTo>
                    <a:pt x="20" y="34"/>
                  </a:lnTo>
                  <a:lnTo>
                    <a:pt x="22" y="34"/>
                  </a:lnTo>
                  <a:lnTo>
                    <a:pt x="22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24" y="34"/>
                  </a:lnTo>
                  <a:lnTo>
                    <a:pt x="24" y="27"/>
                  </a:lnTo>
                  <a:lnTo>
                    <a:pt x="22" y="27"/>
                  </a:lnTo>
                  <a:lnTo>
                    <a:pt x="22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24" y="27"/>
                  </a:lnTo>
                  <a:lnTo>
                    <a:pt x="24" y="30"/>
                  </a:lnTo>
                  <a:lnTo>
                    <a:pt x="27" y="27"/>
                  </a:lnTo>
                  <a:lnTo>
                    <a:pt x="26" y="26"/>
                  </a:lnTo>
                  <a:lnTo>
                    <a:pt x="23" y="28"/>
                  </a:lnTo>
                  <a:lnTo>
                    <a:pt x="23" y="32"/>
                  </a:lnTo>
                  <a:lnTo>
                    <a:pt x="33" y="32"/>
                  </a:lnTo>
                  <a:lnTo>
                    <a:pt x="33" y="26"/>
                  </a:lnTo>
                  <a:lnTo>
                    <a:pt x="29" y="26"/>
                  </a:lnTo>
                  <a:lnTo>
                    <a:pt x="29" y="32"/>
                  </a:lnTo>
                  <a:lnTo>
                    <a:pt x="35" y="32"/>
                  </a:lnTo>
                  <a:lnTo>
                    <a:pt x="35" y="26"/>
                  </a:lnTo>
                  <a:lnTo>
                    <a:pt x="28" y="26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2" y="26"/>
                  </a:lnTo>
                  <a:lnTo>
                    <a:pt x="28" y="26"/>
                  </a:lnTo>
                  <a:lnTo>
                    <a:pt x="28" y="32"/>
                  </a:lnTo>
                  <a:lnTo>
                    <a:pt x="33" y="32"/>
                  </a:lnTo>
                  <a:lnTo>
                    <a:pt x="33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23" y="32"/>
                  </a:lnTo>
                  <a:lnTo>
                    <a:pt x="23" y="26"/>
                  </a:lnTo>
                  <a:lnTo>
                    <a:pt x="19" y="26"/>
                  </a:lnTo>
                  <a:lnTo>
                    <a:pt x="19" y="32"/>
                  </a:lnTo>
                  <a:lnTo>
                    <a:pt x="24" y="32"/>
                  </a:lnTo>
                  <a:lnTo>
                    <a:pt x="24" y="26"/>
                  </a:lnTo>
                  <a:lnTo>
                    <a:pt x="20" y="26"/>
                  </a:lnTo>
                  <a:lnTo>
                    <a:pt x="20" y="28"/>
                  </a:lnTo>
                  <a:lnTo>
                    <a:pt x="24" y="28"/>
                  </a:lnTo>
                  <a:lnTo>
                    <a:pt x="24" y="25"/>
                  </a:lnTo>
                  <a:lnTo>
                    <a:pt x="15" y="25"/>
                  </a:lnTo>
                  <a:lnTo>
                    <a:pt x="15" y="31"/>
                  </a:lnTo>
                  <a:lnTo>
                    <a:pt x="16" y="31"/>
                  </a:lnTo>
                  <a:lnTo>
                    <a:pt x="16" y="25"/>
                  </a:lnTo>
                  <a:lnTo>
                    <a:pt x="11" y="25"/>
                  </a:lnTo>
                  <a:lnTo>
                    <a:pt x="11" y="31"/>
                  </a:lnTo>
                  <a:lnTo>
                    <a:pt x="14" y="31"/>
                  </a:lnTo>
                  <a:lnTo>
                    <a:pt x="14" y="25"/>
                  </a:lnTo>
                  <a:lnTo>
                    <a:pt x="10" y="25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11" y="25"/>
                  </a:lnTo>
                  <a:lnTo>
                    <a:pt x="11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11" y="25"/>
                  </a:lnTo>
                  <a:lnTo>
                    <a:pt x="11" y="31"/>
                  </a:lnTo>
                  <a:lnTo>
                    <a:pt x="23" y="31"/>
                  </a:lnTo>
                  <a:lnTo>
                    <a:pt x="23" y="25"/>
                  </a:lnTo>
                  <a:lnTo>
                    <a:pt x="19" y="25"/>
                  </a:lnTo>
                  <a:lnTo>
                    <a:pt x="19" y="31"/>
                  </a:lnTo>
                  <a:lnTo>
                    <a:pt x="24" y="31"/>
                  </a:lnTo>
                  <a:lnTo>
                    <a:pt x="27" y="30"/>
                  </a:lnTo>
                  <a:lnTo>
                    <a:pt x="26" y="23"/>
                  </a:lnTo>
                  <a:lnTo>
                    <a:pt x="23" y="23"/>
                  </a:lnTo>
                  <a:lnTo>
                    <a:pt x="23" y="30"/>
                  </a:lnTo>
                  <a:lnTo>
                    <a:pt x="28" y="30"/>
                  </a:lnTo>
                  <a:lnTo>
                    <a:pt x="28" y="23"/>
                  </a:lnTo>
                  <a:lnTo>
                    <a:pt x="23" y="23"/>
                  </a:lnTo>
                  <a:lnTo>
                    <a:pt x="23" y="30"/>
                  </a:lnTo>
                  <a:lnTo>
                    <a:pt x="31" y="30"/>
                  </a:lnTo>
                  <a:lnTo>
                    <a:pt x="31" y="23"/>
                  </a:lnTo>
                  <a:lnTo>
                    <a:pt x="28" y="23"/>
                  </a:lnTo>
                  <a:lnTo>
                    <a:pt x="28" y="30"/>
                  </a:lnTo>
                  <a:lnTo>
                    <a:pt x="33" y="30"/>
                  </a:lnTo>
                  <a:lnTo>
                    <a:pt x="33" y="23"/>
                  </a:lnTo>
                  <a:lnTo>
                    <a:pt x="32" y="23"/>
                  </a:lnTo>
                  <a:lnTo>
                    <a:pt x="32" y="30"/>
                  </a:lnTo>
                  <a:lnTo>
                    <a:pt x="37" y="30"/>
                  </a:lnTo>
                  <a:lnTo>
                    <a:pt x="37" y="23"/>
                  </a:lnTo>
                  <a:lnTo>
                    <a:pt x="35" y="23"/>
                  </a:lnTo>
                  <a:lnTo>
                    <a:pt x="35" y="30"/>
                  </a:lnTo>
                  <a:lnTo>
                    <a:pt x="63" y="30"/>
                  </a:lnTo>
                  <a:lnTo>
                    <a:pt x="63" y="25"/>
                  </a:lnTo>
                  <a:lnTo>
                    <a:pt x="59" y="25"/>
                  </a:lnTo>
                  <a:lnTo>
                    <a:pt x="59" y="28"/>
                  </a:lnTo>
                  <a:lnTo>
                    <a:pt x="147" y="28"/>
                  </a:lnTo>
                  <a:lnTo>
                    <a:pt x="147" y="22"/>
                  </a:lnTo>
                  <a:lnTo>
                    <a:pt x="137" y="22"/>
                  </a:lnTo>
                  <a:lnTo>
                    <a:pt x="137" y="28"/>
                  </a:lnTo>
                  <a:lnTo>
                    <a:pt x="141" y="28"/>
                  </a:lnTo>
                  <a:lnTo>
                    <a:pt x="141" y="22"/>
                  </a:lnTo>
                  <a:lnTo>
                    <a:pt x="123" y="22"/>
                  </a:lnTo>
                  <a:lnTo>
                    <a:pt x="123" y="28"/>
                  </a:lnTo>
                  <a:lnTo>
                    <a:pt x="132" y="28"/>
                  </a:lnTo>
                  <a:lnTo>
                    <a:pt x="133" y="22"/>
                  </a:lnTo>
                  <a:lnTo>
                    <a:pt x="128" y="21"/>
                  </a:lnTo>
                  <a:lnTo>
                    <a:pt x="123" y="21"/>
                  </a:lnTo>
                  <a:lnTo>
                    <a:pt x="123" y="27"/>
                  </a:lnTo>
                  <a:lnTo>
                    <a:pt x="130" y="27"/>
                  </a:lnTo>
                  <a:lnTo>
                    <a:pt x="130" y="21"/>
                  </a:lnTo>
                  <a:lnTo>
                    <a:pt x="125" y="21"/>
                  </a:lnTo>
                  <a:lnTo>
                    <a:pt x="125" y="27"/>
                  </a:lnTo>
                  <a:lnTo>
                    <a:pt x="133" y="27"/>
                  </a:lnTo>
                  <a:lnTo>
                    <a:pt x="133" y="21"/>
                  </a:lnTo>
                  <a:lnTo>
                    <a:pt x="128" y="21"/>
                  </a:lnTo>
                  <a:lnTo>
                    <a:pt x="128" y="27"/>
                  </a:lnTo>
                  <a:lnTo>
                    <a:pt x="140" y="27"/>
                  </a:lnTo>
                  <a:lnTo>
                    <a:pt x="140" y="21"/>
                  </a:lnTo>
                  <a:lnTo>
                    <a:pt x="36" y="21"/>
                  </a:lnTo>
                  <a:lnTo>
                    <a:pt x="36" y="27"/>
                  </a:lnTo>
                  <a:lnTo>
                    <a:pt x="57" y="27"/>
                  </a:lnTo>
                  <a:lnTo>
                    <a:pt x="57" y="21"/>
                  </a:lnTo>
                  <a:lnTo>
                    <a:pt x="38" y="21"/>
                  </a:lnTo>
                  <a:lnTo>
                    <a:pt x="38" y="27"/>
                  </a:lnTo>
                  <a:lnTo>
                    <a:pt x="53" y="27"/>
                  </a:lnTo>
                  <a:lnTo>
                    <a:pt x="53" y="21"/>
                  </a:lnTo>
                  <a:lnTo>
                    <a:pt x="13" y="21"/>
                  </a:lnTo>
                  <a:lnTo>
                    <a:pt x="13" y="27"/>
                  </a:lnTo>
                  <a:lnTo>
                    <a:pt x="16" y="27"/>
                  </a:lnTo>
                  <a:lnTo>
                    <a:pt x="16" y="21"/>
                  </a:lnTo>
                  <a:lnTo>
                    <a:pt x="13" y="21"/>
                  </a:lnTo>
                  <a:lnTo>
                    <a:pt x="13" y="27"/>
                  </a:lnTo>
                  <a:lnTo>
                    <a:pt x="18" y="27"/>
                  </a:lnTo>
                  <a:lnTo>
                    <a:pt x="18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4" y="27"/>
                  </a:lnTo>
                  <a:lnTo>
                    <a:pt x="22" y="19"/>
                  </a:lnTo>
                  <a:lnTo>
                    <a:pt x="11" y="19"/>
                  </a:lnTo>
                  <a:lnTo>
                    <a:pt x="11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10" y="19"/>
                  </a:lnTo>
                  <a:lnTo>
                    <a:pt x="10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6" y="19"/>
                  </a:lnTo>
                  <a:lnTo>
                    <a:pt x="6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6" y="19"/>
                  </a:lnTo>
                  <a:lnTo>
                    <a:pt x="6" y="26"/>
                  </a:lnTo>
                  <a:lnTo>
                    <a:pt x="9" y="26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4" y="26"/>
                  </a:lnTo>
                  <a:lnTo>
                    <a:pt x="10" y="26"/>
                  </a:lnTo>
                  <a:lnTo>
                    <a:pt x="10" y="19"/>
                  </a:lnTo>
                  <a:lnTo>
                    <a:pt x="4" y="19"/>
                  </a:lnTo>
                  <a:lnTo>
                    <a:pt x="4" y="26"/>
                  </a:lnTo>
                  <a:lnTo>
                    <a:pt x="10" y="26"/>
                  </a:lnTo>
                  <a:lnTo>
                    <a:pt x="10" y="19"/>
                  </a:lnTo>
                  <a:lnTo>
                    <a:pt x="4" y="19"/>
                  </a:lnTo>
                  <a:lnTo>
                    <a:pt x="4" y="26"/>
                  </a:lnTo>
                  <a:lnTo>
                    <a:pt x="11" y="26"/>
                  </a:lnTo>
                  <a:lnTo>
                    <a:pt x="11" y="18"/>
                  </a:lnTo>
                  <a:lnTo>
                    <a:pt x="4" y="18"/>
                  </a:lnTo>
                  <a:lnTo>
                    <a:pt x="4" y="25"/>
                  </a:lnTo>
                  <a:lnTo>
                    <a:pt x="5" y="25"/>
                  </a:lnTo>
                  <a:lnTo>
                    <a:pt x="5" y="18"/>
                  </a:lnTo>
                  <a:lnTo>
                    <a:pt x="4" y="18"/>
                  </a:lnTo>
                  <a:lnTo>
                    <a:pt x="4" y="25"/>
                  </a:lnTo>
                  <a:lnTo>
                    <a:pt x="7" y="25"/>
                  </a:lnTo>
                  <a:lnTo>
                    <a:pt x="7" y="18"/>
                  </a:lnTo>
                  <a:lnTo>
                    <a:pt x="5" y="18"/>
                  </a:lnTo>
                  <a:lnTo>
                    <a:pt x="5" y="25"/>
                  </a:lnTo>
                  <a:lnTo>
                    <a:pt x="10" y="25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4" y="25"/>
                  </a:lnTo>
                  <a:lnTo>
                    <a:pt x="14" y="18"/>
                  </a:lnTo>
                  <a:lnTo>
                    <a:pt x="10" y="18"/>
                  </a:lnTo>
                  <a:lnTo>
                    <a:pt x="10" y="25"/>
                  </a:lnTo>
                  <a:lnTo>
                    <a:pt x="15" y="25"/>
                  </a:lnTo>
                  <a:lnTo>
                    <a:pt x="15" y="18"/>
                  </a:lnTo>
                  <a:lnTo>
                    <a:pt x="7" y="18"/>
                  </a:lnTo>
                  <a:lnTo>
                    <a:pt x="7" y="25"/>
                  </a:lnTo>
                  <a:lnTo>
                    <a:pt x="11" y="25"/>
                  </a:lnTo>
                  <a:lnTo>
                    <a:pt x="11" y="18"/>
                  </a:lnTo>
                  <a:lnTo>
                    <a:pt x="10" y="18"/>
                  </a:lnTo>
                  <a:lnTo>
                    <a:pt x="10" y="25"/>
                  </a:lnTo>
                  <a:lnTo>
                    <a:pt x="15" y="25"/>
                  </a:lnTo>
                  <a:lnTo>
                    <a:pt x="15" y="18"/>
                  </a:lnTo>
                  <a:lnTo>
                    <a:pt x="9" y="18"/>
                  </a:lnTo>
                  <a:lnTo>
                    <a:pt x="9" y="21"/>
                  </a:lnTo>
                  <a:lnTo>
                    <a:pt x="11" y="18"/>
                  </a:lnTo>
                  <a:lnTo>
                    <a:pt x="10" y="17"/>
                  </a:lnTo>
                  <a:lnTo>
                    <a:pt x="7" y="19"/>
                  </a:lnTo>
                  <a:lnTo>
                    <a:pt x="7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17"/>
                  </a:lnTo>
                  <a:lnTo>
                    <a:pt x="14" y="17"/>
                  </a:lnTo>
                  <a:lnTo>
                    <a:pt x="14" y="23"/>
                  </a:lnTo>
                  <a:lnTo>
                    <a:pt x="19" y="23"/>
                  </a:lnTo>
                  <a:lnTo>
                    <a:pt x="19" y="17"/>
                  </a:lnTo>
                  <a:lnTo>
                    <a:pt x="9" y="17"/>
                  </a:lnTo>
                  <a:lnTo>
                    <a:pt x="9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10" y="17"/>
                  </a:lnTo>
                  <a:lnTo>
                    <a:pt x="10" y="23"/>
                  </a:lnTo>
                  <a:lnTo>
                    <a:pt x="15" y="23"/>
                  </a:lnTo>
                  <a:lnTo>
                    <a:pt x="15" y="17"/>
                  </a:lnTo>
                  <a:lnTo>
                    <a:pt x="14" y="17"/>
                  </a:lnTo>
                  <a:lnTo>
                    <a:pt x="14" y="23"/>
                  </a:lnTo>
                  <a:lnTo>
                    <a:pt x="15" y="23"/>
                  </a:lnTo>
                  <a:lnTo>
                    <a:pt x="15" y="17"/>
                  </a:lnTo>
                  <a:lnTo>
                    <a:pt x="14" y="17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13" y="17"/>
                  </a:lnTo>
                  <a:lnTo>
                    <a:pt x="13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10" y="17"/>
                  </a:lnTo>
                  <a:lnTo>
                    <a:pt x="10" y="19"/>
                  </a:lnTo>
                  <a:lnTo>
                    <a:pt x="14" y="19"/>
                  </a:lnTo>
                  <a:lnTo>
                    <a:pt x="14" y="18"/>
                  </a:lnTo>
                  <a:lnTo>
                    <a:pt x="10" y="18"/>
                  </a:lnTo>
                  <a:lnTo>
                    <a:pt x="10" y="22"/>
                  </a:lnTo>
                  <a:lnTo>
                    <a:pt x="15" y="22"/>
                  </a:lnTo>
                  <a:lnTo>
                    <a:pt x="15" y="15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16" y="22"/>
                  </a:lnTo>
                  <a:lnTo>
                    <a:pt x="16" y="15"/>
                  </a:lnTo>
                  <a:lnTo>
                    <a:pt x="11" y="15"/>
                  </a:lnTo>
                  <a:lnTo>
                    <a:pt x="11" y="22"/>
                  </a:lnTo>
                  <a:lnTo>
                    <a:pt x="15" y="22"/>
                  </a:lnTo>
                  <a:lnTo>
                    <a:pt x="15" y="15"/>
                  </a:lnTo>
                  <a:lnTo>
                    <a:pt x="9" y="15"/>
                  </a:lnTo>
                  <a:lnTo>
                    <a:pt x="9" y="22"/>
                  </a:lnTo>
                  <a:lnTo>
                    <a:pt x="13" y="22"/>
                  </a:lnTo>
                  <a:lnTo>
                    <a:pt x="13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18" y="22"/>
                  </a:lnTo>
                  <a:lnTo>
                    <a:pt x="18" y="15"/>
                  </a:lnTo>
                  <a:lnTo>
                    <a:pt x="16" y="15"/>
                  </a:lnTo>
                  <a:lnTo>
                    <a:pt x="16" y="22"/>
                  </a:lnTo>
                  <a:lnTo>
                    <a:pt x="19" y="22"/>
                  </a:lnTo>
                  <a:lnTo>
                    <a:pt x="19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9" y="22"/>
                  </a:lnTo>
                  <a:lnTo>
                    <a:pt x="19" y="15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15" y="22"/>
                  </a:lnTo>
                  <a:lnTo>
                    <a:pt x="23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9" y="21"/>
                  </a:lnTo>
                  <a:lnTo>
                    <a:pt x="19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9" y="21"/>
                  </a:lnTo>
                  <a:lnTo>
                    <a:pt x="19" y="14"/>
                  </a:lnTo>
                  <a:lnTo>
                    <a:pt x="15" y="14"/>
                  </a:lnTo>
                  <a:lnTo>
                    <a:pt x="15" y="21"/>
                  </a:lnTo>
                  <a:lnTo>
                    <a:pt x="20" y="21"/>
                  </a:lnTo>
                  <a:lnTo>
                    <a:pt x="20" y="14"/>
                  </a:lnTo>
                  <a:lnTo>
                    <a:pt x="11" y="14"/>
                  </a:lnTo>
                  <a:lnTo>
                    <a:pt x="11" y="21"/>
                  </a:lnTo>
                  <a:lnTo>
                    <a:pt x="19" y="21"/>
                  </a:lnTo>
                  <a:lnTo>
                    <a:pt x="19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9" y="21"/>
                  </a:lnTo>
                  <a:lnTo>
                    <a:pt x="19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1" y="14"/>
                  </a:lnTo>
                  <a:lnTo>
                    <a:pt x="11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10" y="21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9" y="21"/>
                  </a:lnTo>
                  <a:lnTo>
                    <a:pt x="14" y="21"/>
                  </a:lnTo>
                  <a:lnTo>
                    <a:pt x="14" y="14"/>
                  </a:lnTo>
                  <a:lnTo>
                    <a:pt x="9" y="14"/>
                  </a:lnTo>
                  <a:lnTo>
                    <a:pt x="9" y="17"/>
                  </a:lnTo>
                  <a:lnTo>
                    <a:pt x="13" y="17"/>
                  </a:lnTo>
                  <a:lnTo>
                    <a:pt x="13" y="13"/>
                  </a:lnTo>
                  <a:lnTo>
                    <a:pt x="1" y="13"/>
                  </a:lnTo>
                  <a:lnTo>
                    <a:pt x="1" y="19"/>
                  </a:lnTo>
                  <a:lnTo>
                    <a:pt x="6" y="19"/>
                  </a:lnTo>
                  <a:lnTo>
                    <a:pt x="6" y="13"/>
                  </a:lnTo>
                  <a:lnTo>
                    <a:pt x="2" y="13"/>
                  </a:lnTo>
                  <a:lnTo>
                    <a:pt x="2" y="19"/>
                  </a:lnTo>
                  <a:lnTo>
                    <a:pt x="11" y="19"/>
                  </a:lnTo>
                  <a:lnTo>
                    <a:pt x="11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11" y="13"/>
                  </a:lnTo>
                  <a:lnTo>
                    <a:pt x="11" y="19"/>
                  </a:lnTo>
                  <a:lnTo>
                    <a:pt x="16" y="19"/>
                  </a:lnTo>
                  <a:lnTo>
                    <a:pt x="16" y="13"/>
                  </a:lnTo>
                  <a:lnTo>
                    <a:pt x="11" y="13"/>
                  </a:lnTo>
                  <a:lnTo>
                    <a:pt x="11" y="19"/>
                  </a:lnTo>
                  <a:lnTo>
                    <a:pt x="14" y="19"/>
                  </a:lnTo>
                  <a:lnTo>
                    <a:pt x="14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6" y="19"/>
                  </a:lnTo>
                  <a:lnTo>
                    <a:pt x="16" y="13"/>
                  </a:lnTo>
                  <a:lnTo>
                    <a:pt x="15" y="13"/>
                  </a:lnTo>
                  <a:lnTo>
                    <a:pt x="15" y="15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16" y="18"/>
                  </a:lnTo>
                  <a:lnTo>
                    <a:pt x="16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19" y="18"/>
                  </a:lnTo>
                  <a:lnTo>
                    <a:pt x="19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4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9" y="12"/>
                  </a:lnTo>
                  <a:lnTo>
                    <a:pt x="19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27" y="18"/>
                  </a:lnTo>
                  <a:lnTo>
                    <a:pt x="27" y="12"/>
                  </a:lnTo>
                  <a:lnTo>
                    <a:pt x="22" y="12"/>
                  </a:lnTo>
                  <a:lnTo>
                    <a:pt x="22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29" y="18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27" y="18"/>
                  </a:lnTo>
                  <a:lnTo>
                    <a:pt x="27" y="12"/>
                  </a:lnTo>
                  <a:lnTo>
                    <a:pt x="26" y="12"/>
                  </a:lnTo>
                  <a:lnTo>
                    <a:pt x="26" y="18"/>
                  </a:lnTo>
                  <a:lnTo>
                    <a:pt x="28" y="18"/>
                  </a:lnTo>
                  <a:lnTo>
                    <a:pt x="31" y="17"/>
                  </a:lnTo>
                  <a:lnTo>
                    <a:pt x="29" y="13"/>
                  </a:lnTo>
                  <a:lnTo>
                    <a:pt x="29" y="17"/>
                  </a:lnTo>
                  <a:lnTo>
                    <a:pt x="33" y="17"/>
                  </a:lnTo>
                  <a:lnTo>
                    <a:pt x="33" y="10"/>
                  </a:lnTo>
                  <a:lnTo>
                    <a:pt x="24" y="10"/>
                  </a:lnTo>
                  <a:lnTo>
                    <a:pt x="24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13" y="10"/>
                  </a:lnTo>
                  <a:lnTo>
                    <a:pt x="13" y="17"/>
                  </a:lnTo>
                  <a:lnTo>
                    <a:pt x="16" y="17"/>
                  </a:lnTo>
                  <a:lnTo>
                    <a:pt x="16" y="10"/>
                  </a:lnTo>
                  <a:lnTo>
                    <a:pt x="11" y="10"/>
                  </a:lnTo>
                  <a:lnTo>
                    <a:pt x="11" y="17"/>
                  </a:lnTo>
                  <a:lnTo>
                    <a:pt x="16" y="17"/>
                  </a:lnTo>
                  <a:lnTo>
                    <a:pt x="16" y="10"/>
                  </a:lnTo>
                  <a:lnTo>
                    <a:pt x="9" y="10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0" y="10"/>
                  </a:lnTo>
                  <a:lnTo>
                    <a:pt x="7" y="10"/>
                  </a:lnTo>
                  <a:lnTo>
                    <a:pt x="7" y="17"/>
                  </a:lnTo>
                  <a:lnTo>
                    <a:pt x="16" y="17"/>
                  </a:lnTo>
                  <a:lnTo>
                    <a:pt x="16" y="10"/>
                  </a:lnTo>
                  <a:lnTo>
                    <a:pt x="9" y="10"/>
                  </a:lnTo>
                  <a:lnTo>
                    <a:pt x="9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15" y="17"/>
                  </a:lnTo>
                  <a:lnTo>
                    <a:pt x="15" y="10"/>
                  </a:lnTo>
                  <a:lnTo>
                    <a:pt x="7" y="10"/>
                  </a:lnTo>
                  <a:lnTo>
                    <a:pt x="7" y="17"/>
                  </a:lnTo>
                  <a:lnTo>
                    <a:pt x="13" y="17"/>
                  </a:lnTo>
                  <a:lnTo>
                    <a:pt x="14" y="10"/>
                  </a:lnTo>
                  <a:lnTo>
                    <a:pt x="9" y="9"/>
                  </a:lnTo>
                  <a:lnTo>
                    <a:pt x="7" y="12"/>
                  </a:lnTo>
                  <a:lnTo>
                    <a:pt x="7" y="15"/>
                  </a:lnTo>
                  <a:lnTo>
                    <a:pt x="11" y="15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0" y="9"/>
                  </a:lnTo>
                  <a:lnTo>
                    <a:pt x="7" y="9"/>
                  </a:lnTo>
                  <a:lnTo>
                    <a:pt x="7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7" y="9"/>
                  </a:lnTo>
                  <a:lnTo>
                    <a:pt x="7" y="15"/>
                  </a:lnTo>
                  <a:lnTo>
                    <a:pt x="15" y="15"/>
                  </a:lnTo>
                  <a:lnTo>
                    <a:pt x="15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0" y="9"/>
                  </a:lnTo>
                  <a:lnTo>
                    <a:pt x="7" y="9"/>
                  </a:lnTo>
                  <a:lnTo>
                    <a:pt x="7" y="15"/>
                  </a:lnTo>
                  <a:lnTo>
                    <a:pt x="15" y="15"/>
                  </a:lnTo>
                  <a:lnTo>
                    <a:pt x="15" y="9"/>
                  </a:lnTo>
                  <a:lnTo>
                    <a:pt x="11" y="9"/>
                  </a:lnTo>
                  <a:lnTo>
                    <a:pt x="11" y="15"/>
                  </a:lnTo>
                  <a:lnTo>
                    <a:pt x="14" y="15"/>
                  </a:lnTo>
                  <a:lnTo>
                    <a:pt x="14" y="9"/>
                  </a:lnTo>
                  <a:lnTo>
                    <a:pt x="13" y="9"/>
                  </a:lnTo>
                  <a:lnTo>
                    <a:pt x="13" y="12"/>
                  </a:lnTo>
                  <a:lnTo>
                    <a:pt x="15" y="14"/>
                  </a:lnTo>
                  <a:lnTo>
                    <a:pt x="16" y="13"/>
                  </a:lnTo>
                  <a:lnTo>
                    <a:pt x="14" y="10"/>
                  </a:lnTo>
                  <a:lnTo>
                    <a:pt x="14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5" y="14"/>
                  </a:lnTo>
                  <a:lnTo>
                    <a:pt x="15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6" y="8"/>
                  </a:lnTo>
                  <a:lnTo>
                    <a:pt x="16" y="14"/>
                  </a:lnTo>
                  <a:lnTo>
                    <a:pt x="29" y="14"/>
                  </a:lnTo>
                  <a:lnTo>
                    <a:pt x="29" y="8"/>
                  </a:lnTo>
                  <a:lnTo>
                    <a:pt x="26" y="8"/>
                  </a:lnTo>
                  <a:lnTo>
                    <a:pt x="26" y="14"/>
                  </a:lnTo>
                  <a:lnTo>
                    <a:pt x="35" y="14"/>
                  </a:lnTo>
                  <a:lnTo>
                    <a:pt x="35" y="8"/>
                  </a:lnTo>
                  <a:lnTo>
                    <a:pt x="20" y="8"/>
                  </a:lnTo>
                  <a:lnTo>
                    <a:pt x="20" y="14"/>
                  </a:lnTo>
                  <a:lnTo>
                    <a:pt x="26" y="14"/>
                  </a:lnTo>
                  <a:lnTo>
                    <a:pt x="27" y="8"/>
                  </a:lnTo>
                  <a:lnTo>
                    <a:pt x="22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20" y="13"/>
                  </a:lnTo>
                  <a:lnTo>
                    <a:pt x="20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6" y="13"/>
                  </a:lnTo>
                  <a:lnTo>
                    <a:pt x="26" y="6"/>
                  </a:lnTo>
                  <a:lnTo>
                    <a:pt x="14" y="6"/>
                  </a:lnTo>
                  <a:lnTo>
                    <a:pt x="14" y="13"/>
                  </a:lnTo>
                  <a:lnTo>
                    <a:pt x="16" y="13"/>
                  </a:lnTo>
                  <a:lnTo>
                    <a:pt x="16" y="6"/>
                  </a:lnTo>
                  <a:lnTo>
                    <a:pt x="14" y="6"/>
                  </a:lnTo>
                  <a:lnTo>
                    <a:pt x="14" y="13"/>
                  </a:lnTo>
                  <a:lnTo>
                    <a:pt x="15" y="13"/>
                  </a:lnTo>
                  <a:lnTo>
                    <a:pt x="15" y="6"/>
                  </a:lnTo>
                  <a:lnTo>
                    <a:pt x="11" y="6"/>
                  </a:lnTo>
                  <a:lnTo>
                    <a:pt x="11" y="13"/>
                  </a:lnTo>
                  <a:lnTo>
                    <a:pt x="16" y="13"/>
                  </a:lnTo>
                  <a:lnTo>
                    <a:pt x="16" y="6"/>
                  </a:lnTo>
                  <a:lnTo>
                    <a:pt x="7" y="6"/>
                  </a:lnTo>
                  <a:lnTo>
                    <a:pt x="7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1" y="13"/>
                  </a:lnTo>
                  <a:lnTo>
                    <a:pt x="14" y="13"/>
                  </a:lnTo>
                  <a:lnTo>
                    <a:pt x="14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4" y="13"/>
                  </a:lnTo>
                  <a:lnTo>
                    <a:pt x="14" y="6"/>
                  </a:lnTo>
                  <a:lnTo>
                    <a:pt x="9" y="6"/>
                  </a:lnTo>
                  <a:lnTo>
                    <a:pt x="9" y="13"/>
                  </a:lnTo>
                  <a:lnTo>
                    <a:pt x="18" y="13"/>
                  </a:lnTo>
                  <a:lnTo>
                    <a:pt x="18" y="6"/>
                  </a:lnTo>
                  <a:lnTo>
                    <a:pt x="13" y="6"/>
                  </a:lnTo>
                  <a:lnTo>
                    <a:pt x="13" y="13"/>
                  </a:lnTo>
                  <a:lnTo>
                    <a:pt x="16" y="13"/>
                  </a:lnTo>
                  <a:lnTo>
                    <a:pt x="16" y="6"/>
                  </a:lnTo>
                  <a:lnTo>
                    <a:pt x="14" y="6"/>
                  </a:lnTo>
                  <a:lnTo>
                    <a:pt x="14" y="9"/>
                  </a:lnTo>
                  <a:lnTo>
                    <a:pt x="15" y="13"/>
                  </a:lnTo>
                  <a:lnTo>
                    <a:pt x="19" y="12"/>
                  </a:lnTo>
                  <a:lnTo>
                    <a:pt x="18" y="8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0" y="5"/>
                  </a:lnTo>
                  <a:lnTo>
                    <a:pt x="16" y="5"/>
                  </a:lnTo>
                  <a:lnTo>
                    <a:pt x="16" y="12"/>
                  </a:lnTo>
                  <a:lnTo>
                    <a:pt x="22" y="12"/>
                  </a:lnTo>
                  <a:lnTo>
                    <a:pt x="22" y="5"/>
                  </a:lnTo>
                  <a:lnTo>
                    <a:pt x="16" y="5"/>
                  </a:lnTo>
                  <a:lnTo>
                    <a:pt x="16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15" y="5"/>
                  </a:lnTo>
                  <a:lnTo>
                    <a:pt x="15" y="12"/>
                  </a:lnTo>
                  <a:lnTo>
                    <a:pt x="20" y="12"/>
                  </a:lnTo>
                  <a:lnTo>
                    <a:pt x="20" y="5"/>
                  </a:lnTo>
                  <a:lnTo>
                    <a:pt x="15" y="5"/>
                  </a:lnTo>
                  <a:lnTo>
                    <a:pt x="15" y="12"/>
                  </a:lnTo>
                  <a:lnTo>
                    <a:pt x="20" y="12"/>
                  </a:lnTo>
                  <a:lnTo>
                    <a:pt x="20" y="5"/>
                  </a:lnTo>
                  <a:lnTo>
                    <a:pt x="16" y="5"/>
                  </a:lnTo>
                  <a:lnTo>
                    <a:pt x="16" y="12"/>
                  </a:lnTo>
                  <a:lnTo>
                    <a:pt x="22" y="12"/>
                  </a:lnTo>
                  <a:lnTo>
                    <a:pt x="22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26" y="12"/>
                  </a:lnTo>
                  <a:lnTo>
                    <a:pt x="26" y="5"/>
                  </a:lnTo>
                  <a:lnTo>
                    <a:pt x="23" y="5"/>
                  </a:lnTo>
                  <a:lnTo>
                    <a:pt x="23" y="12"/>
                  </a:lnTo>
                  <a:lnTo>
                    <a:pt x="26" y="12"/>
                  </a:lnTo>
                  <a:lnTo>
                    <a:pt x="26" y="5"/>
                  </a:lnTo>
                  <a:lnTo>
                    <a:pt x="24" y="5"/>
                  </a:lnTo>
                  <a:lnTo>
                    <a:pt x="24" y="12"/>
                  </a:lnTo>
                  <a:lnTo>
                    <a:pt x="27" y="12"/>
                  </a:lnTo>
                  <a:lnTo>
                    <a:pt x="27" y="5"/>
                  </a:lnTo>
                  <a:lnTo>
                    <a:pt x="24" y="5"/>
                  </a:lnTo>
                  <a:lnTo>
                    <a:pt x="24" y="12"/>
                  </a:lnTo>
                  <a:lnTo>
                    <a:pt x="29" y="12"/>
                  </a:lnTo>
                  <a:lnTo>
                    <a:pt x="33" y="10"/>
                  </a:lnTo>
                  <a:lnTo>
                    <a:pt x="32" y="4"/>
                  </a:lnTo>
                  <a:lnTo>
                    <a:pt x="29" y="4"/>
                  </a:lnTo>
                  <a:lnTo>
                    <a:pt x="29" y="10"/>
                  </a:lnTo>
                  <a:lnTo>
                    <a:pt x="31" y="10"/>
                  </a:lnTo>
                  <a:lnTo>
                    <a:pt x="31" y="4"/>
                  </a:lnTo>
                  <a:lnTo>
                    <a:pt x="26" y="4"/>
                  </a:lnTo>
                  <a:lnTo>
                    <a:pt x="26" y="10"/>
                  </a:lnTo>
                  <a:lnTo>
                    <a:pt x="31" y="10"/>
                  </a:lnTo>
                  <a:lnTo>
                    <a:pt x="31" y="4"/>
                  </a:lnTo>
                  <a:lnTo>
                    <a:pt x="28" y="4"/>
                  </a:lnTo>
                  <a:lnTo>
                    <a:pt x="28" y="10"/>
                  </a:lnTo>
                  <a:lnTo>
                    <a:pt x="32" y="10"/>
                  </a:lnTo>
                  <a:lnTo>
                    <a:pt x="32" y="4"/>
                  </a:lnTo>
                  <a:lnTo>
                    <a:pt x="27" y="4"/>
                  </a:lnTo>
                  <a:lnTo>
                    <a:pt x="27" y="10"/>
                  </a:lnTo>
                  <a:lnTo>
                    <a:pt x="32" y="10"/>
                  </a:lnTo>
                  <a:lnTo>
                    <a:pt x="32" y="4"/>
                  </a:lnTo>
                  <a:lnTo>
                    <a:pt x="22" y="4"/>
                  </a:lnTo>
                  <a:lnTo>
                    <a:pt x="22" y="10"/>
                  </a:lnTo>
                  <a:lnTo>
                    <a:pt x="26" y="10"/>
                  </a:lnTo>
                  <a:lnTo>
                    <a:pt x="26" y="4"/>
                  </a:lnTo>
                  <a:lnTo>
                    <a:pt x="24" y="4"/>
                  </a:lnTo>
                  <a:lnTo>
                    <a:pt x="24" y="10"/>
                  </a:lnTo>
                  <a:lnTo>
                    <a:pt x="28" y="10"/>
                  </a:lnTo>
                  <a:lnTo>
                    <a:pt x="28" y="4"/>
                  </a:lnTo>
                  <a:lnTo>
                    <a:pt x="27" y="4"/>
                  </a:lnTo>
                  <a:lnTo>
                    <a:pt x="27" y="10"/>
                  </a:lnTo>
                  <a:lnTo>
                    <a:pt x="28" y="10"/>
                  </a:lnTo>
                  <a:lnTo>
                    <a:pt x="28" y="4"/>
                  </a:lnTo>
                  <a:lnTo>
                    <a:pt x="22" y="4"/>
                  </a:lnTo>
                  <a:lnTo>
                    <a:pt x="22" y="10"/>
                  </a:lnTo>
                  <a:lnTo>
                    <a:pt x="24" y="10"/>
                  </a:lnTo>
                  <a:lnTo>
                    <a:pt x="24" y="4"/>
                  </a:lnTo>
                  <a:lnTo>
                    <a:pt x="20" y="4"/>
                  </a:lnTo>
                  <a:lnTo>
                    <a:pt x="20" y="10"/>
                  </a:lnTo>
                  <a:lnTo>
                    <a:pt x="27" y="10"/>
                  </a:lnTo>
                  <a:lnTo>
                    <a:pt x="27" y="4"/>
                  </a:lnTo>
                  <a:lnTo>
                    <a:pt x="19" y="4"/>
                  </a:lnTo>
                  <a:lnTo>
                    <a:pt x="19" y="6"/>
                  </a:lnTo>
                  <a:lnTo>
                    <a:pt x="20" y="10"/>
                  </a:lnTo>
                  <a:lnTo>
                    <a:pt x="23" y="9"/>
                  </a:lnTo>
                  <a:lnTo>
                    <a:pt x="22" y="3"/>
                  </a:lnTo>
                  <a:lnTo>
                    <a:pt x="20" y="3"/>
                  </a:lnTo>
                  <a:lnTo>
                    <a:pt x="20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0" y="3"/>
                  </a:lnTo>
                  <a:lnTo>
                    <a:pt x="20" y="9"/>
                  </a:lnTo>
                  <a:lnTo>
                    <a:pt x="22" y="9"/>
                  </a:lnTo>
                  <a:lnTo>
                    <a:pt x="22" y="3"/>
                  </a:lnTo>
                  <a:lnTo>
                    <a:pt x="20" y="3"/>
                  </a:lnTo>
                  <a:lnTo>
                    <a:pt x="20" y="9"/>
                  </a:lnTo>
                  <a:lnTo>
                    <a:pt x="23" y="9"/>
                  </a:lnTo>
                  <a:lnTo>
                    <a:pt x="23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19" y="9"/>
                  </a:lnTo>
                  <a:lnTo>
                    <a:pt x="19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19" y="9"/>
                  </a:lnTo>
                  <a:lnTo>
                    <a:pt x="19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18" y="9"/>
                  </a:lnTo>
                  <a:lnTo>
                    <a:pt x="18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9" y="9"/>
                  </a:lnTo>
                  <a:lnTo>
                    <a:pt x="26" y="9"/>
                  </a:lnTo>
                  <a:lnTo>
                    <a:pt x="28" y="8"/>
                  </a:lnTo>
                  <a:lnTo>
                    <a:pt x="27" y="4"/>
                  </a:lnTo>
                  <a:lnTo>
                    <a:pt x="27" y="8"/>
                  </a:lnTo>
                  <a:lnTo>
                    <a:pt x="28" y="8"/>
                  </a:lnTo>
                  <a:lnTo>
                    <a:pt x="28" y="1"/>
                  </a:lnTo>
                  <a:lnTo>
                    <a:pt x="26" y="1"/>
                  </a:lnTo>
                  <a:lnTo>
                    <a:pt x="26" y="8"/>
                  </a:lnTo>
                  <a:lnTo>
                    <a:pt x="32" y="8"/>
                  </a:lnTo>
                  <a:lnTo>
                    <a:pt x="32" y="1"/>
                  </a:lnTo>
                  <a:lnTo>
                    <a:pt x="31" y="1"/>
                  </a:lnTo>
                  <a:lnTo>
                    <a:pt x="31" y="8"/>
                  </a:lnTo>
                  <a:lnTo>
                    <a:pt x="36" y="8"/>
                  </a:lnTo>
                  <a:lnTo>
                    <a:pt x="36" y="1"/>
                  </a:lnTo>
                  <a:lnTo>
                    <a:pt x="35" y="1"/>
                  </a:lnTo>
                  <a:lnTo>
                    <a:pt x="35" y="8"/>
                  </a:lnTo>
                  <a:lnTo>
                    <a:pt x="41" y="8"/>
                  </a:lnTo>
                  <a:lnTo>
                    <a:pt x="41" y="1"/>
                  </a:lnTo>
                  <a:lnTo>
                    <a:pt x="40" y="1"/>
                  </a:lnTo>
                  <a:lnTo>
                    <a:pt x="40" y="8"/>
                  </a:lnTo>
                  <a:lnTo>
                    <a:pt x="45" y="8"/>
                  </a:lnTo>
                  <a:lnTo>
                    <a:pt x="45" y="1"/>
                  </a:lnTo>
                  <a:lnTo>
                    <a:pt x="42" y="1"/>
                  </a:lnTo>
                  <a:lnTo>
                    <a:pt x="42" y="8"/>
                  </a:lnTo>
                  <a:lnTo>
                    <a:pt x="48" y="8"/>
                  </a:lnTo>
                  <a:lnTo>
                    <a:pt x="48" y="1"/>
                  </a:lnTo>
                  <a:lnTo>
                    <a:pt x="45" y="1"/>
                  </a:lnTo>
                  <a:lnTo>
                    <a:pt x="45" y="8"/>
                  </a:lnTo>
                  <a:lnTo>
                    <a:pt x="53" y="8"/>
                  </a:lnTo>
                  <a:lnTo>
                    <a:pt x="53" y="1"/>
                  </a:lnTo>
                  <a:lnTo>
                    <a:pt x="51" y="1"/>
                  </a:lnTo>
                  <a:lnTo>
                    <a:pt x="51" y="8"/>
                  </a:lnTo>
                  <a:lnTo>
                    <a:pt x="63" y="8"/>
                  </a:lnTo>
                  <a:lnTo>
                    <a:pt x="67" y="6"/>
                  </a:lnTo>
                  <a:lnTo>
                    <a:pt x="66" y="0"/>
                  </a:lnTo>
                  <a:lnTo>
                    <a:pt x="63" y="0"/>
                  </a:lnTo>
                  <a:lnTo>
                    <a:pt x="63" y="6"/>
                  </a:lnTo>
                  <a:lnTo>
                    <a:pt x="128" y="6"/>
                  </a:lnTo>
                  <a:lnTo>
                    <a:pt x="128" y="0"/>
                  </a:lnTo>
                  <a:lnTo>
                    <a:pt x="127" y="0"/>
                  </a:lnTo>
                  <a:lnTo>
                    <a:pt x="127" y="6"/>
                  </a:lnTo>
                  <a:lnTo>
                    <a:pt x="133" y="6"/>
                  </a:lnTo>
                  <a:lnTo>
                    <a:pt x="133" y="0"/>
                  </a:lnTo>
                  <a:lnTo>
                    <a:pt x="128" y="0"/>
                  </a:lnTo>
                  <a:lnTo>
                    <a:pt x="128" y="6"/>
                  </a:lnTo>
                  <a:lnTo>
                    <a:pt x="129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8" name="Freeform 722"/>
            <p:cNvSpPr>
              <a:spLocks noChangeAspect="1"/>
            </p:cNvSpPr>
            <p:nvPr/>
          </p:nvSpPr>
          <p:spPr bwMode="auto">
            <a:xfrm rot="16200000">
              <a:off x="2948" y="4769"/>
              <a:ext cx="246" cy="53"/>
            </a:xfrm>
            <a:custGeom>
              <a:avLst/>
              <a:gdLst>
                <a:gd name="T0" fmla="*/ 25 w 164"/>
                <a:gd name="T1" fmla="*/ 1 h 36"/>
                <a:gd name="T2" fmla="*/ 14 w 164"/>
                <a:gd name="T3" fmla="*/ 1 h 36"/>
                <a:gd name="T4" fmla="*/ 18 w 164"/>
                <a:gd name="T5" fmla="*/ 2 h 36"/>
                <a:gd name="T6" fmla="*/ 18 w 164"/>
                <a:gd name="T7" fmla="*/ 10 h 36"/>
                <a:gd name="T8" fmla="*/ 15 w 164"/>
                <a:gd name="T9" fmla="*/ 10 h 36"/>
                <a:gd name="T10" fmla="*/ 22 w 164"/>
                <a:gd name="T11" fmla="*/ 11 h 36"/>
                <a:gd name="T12" fmla="*/ 22 w 164"/>
                <a:gd name="T13" fmla="*/ 13 h 36"/>
                <a:gd name="T14" fmla="*/ 13 w 164"/>
                <a:gd name="T15" fmla="*/ 10 h 36"/>
                <a:gd name="T16" fmla="*/ 19 w 164"/>
                <a:gd name="T17" fmla="*/ 14 h 36"/>
                <a:gd name="T18" fmla="*/ 18 w 164"/>
                <a:gd name="T19" fmla="*/ 15 h 36"/>
                <a:gd name="T20" fmla="*/ 12 w 164"/>
                <a:gd name="T21" fmla="*/ 17 h 36"/>
                <a:gd name="T22" fmla="*/ 22 w 164"/>
                <a:gd name="T23" fmla="*/ 17 h 36"/>
                <a:gd name="T24" fmla="*/ 19 w 164"/>
                <a:gd name="T25" fmla="*/ 18 h 36"/>
                <a:gd name="T26" fmla="*/ 14 w 164"/>
                <a:gd name="T27" fmla="*/ 19 h 36"/>
                <a:gd name="T28" fmla="*/ 12 w 164"/>
                <a:gd name="T29" fmla="*/ 14 h 36"/>
                <a:gd name="T30" fmla="*/ 6 w 164"/>
                <a:gd name="T31" fmla="*/ 15 h 36"/>
                <a:gd name="T32" fmla="*/ 40 w 164"/>
                <a:gd name="T33" fmla="*/ 15 h 36"/>
                <a:gd name="T34" fmla="*/ 141 w 164"/>
                <a:gd name="T35" fmla="*/ 17 h 36"/>
                <a:gd name="T36" fmla="*/ 71 w 164"/>
                <a:gd name="T37" fmla="*/ 18 h 36"/>
                <a:gd name="T38" fmla="*/ 23 w 164"/>
                <a:gd name="T39" fmla="*/ 19 h 36"/>
                <a:gd name="T40" fmla="*/ 25 w 164"/>
                <a:gd name="T41" fmla="*/ 20 h 36"/>
                <a:gd name="T42" fmla="*/ 28 w 164"/>
                <a:gd name="T43" fmla="*/ 22 h 36"/>
                <a:gd name="T44" fmla="*/ 28 w 164"/>
                <a:gd name="T45" fmla="*/ 23 h 36"/>
                <a:gd name="T46" fmla="*/ 19 w 164"/>
                <a:gd name="T47" fmla="*/ 23 h 36"/>
                <a:gd name="T48" fmla="*/ 26 w 164"/>
                <a:gd name="T49" fmla="*/ 31 h 36"/>
                <a:gd name="T50" fmla="*/ 22 w 164"/>
                <a:gd name="T51" fmla="*/ 32 h 36"/>
                <a:gd name="T52" fmla="*/ 32 w 164"/>
                <a:gd name="T53" fmla="*/ 32 h 36"/>
                <a:gd name="T54" fmla="*/ 27 w 164"/>
                <a:gd name="T55" fmla="*/ 33 h 36"/>
                <a:gd name="T56" fmla="*/ 23 w 164"/>
                <a:gd name="T57" fmla="*/ 35 h 36"/>
                <a:gd name="T58" fmla="*/ 15 w 164"/>
                <a:gd name="T59" fmla="*/ 36 h 36"/>
                <a:gd name="T60" fmla="*/ 14 w 164"/>
                <a:gd name="T61" fmla="*/ 36 h 36"/>
                <a:gd name="T62" fmla="*/ 15 w 164"/>
                <a:gd name="T63" fmla="*/ 35 h 36"/>
                <a:gd name="T64" fmla="*/ 25 w 164"/>
                <a:gd name="T65" fmla="*/ 33 h 36"/>
                <a:gd name="T66" fmla="*/ 22 w 164"/>
                <a:gd name="T67" fmla="*/ 26 h 36"/>
                <a:gd name="T68" fmla="*/ 14 w 164"/>
                <a:gd name="T69" fmla="*/ 26 h 36"/>
                <a:gd name="T70" fmla="*/ 23 w 164"/>
                <a:gd name="T71" fmla="*/ 24 h 36"/>
                <a:gd name="T72" fmla="*/ 19 w 164"/>
                <a:gd name="T73" fmla="*/ 23 h 36"/>
                <a:gd name="T74" fmla="*/ 28 w 164"/>
                <a:gd name="T75" fmla="*/ 23 h 36"/>
                <a:gd name="T76" fmla="*/ 28 w 164"/>
                <a:gd name="T77" fmla="*/ 22 h 36"/>
                <a:gd name="T78" fmla="*/ 27 w 164"/>
                <a:gd name="T79" fmla="*/ 20 h 36"/>
                <a:gd name="T80" fmla="*/ 23 w 164"/>
                <a:gd name="T81" fmla="*/ 19 h 36"/>
                <a:gd name="T82" fmla="*/ 71 w 164"/>
                <a:gd name="T83" fmla="*/ 18 h 36"/>
                <a:gd name="T84" fmla="*/ 141 w 164"/>
                <a:gd name="T85" fmla="*/ 23 h 36"/>
                <a:gd name="T86" fmla="*/ 31 w 164"/>
                <a:gd name="T87" fmla="*/ 19 h 36"/>
                <a:gd name="T88" fmla="*/ 10 w 164"/>
                <a:gd name="T89" fmla="*/ 22 h 36"/>
                <a:gd name="T90" fmla="*/ 12 w 164"/>
                <a:gd name="T91" fmla="*/ 20 h 36"/>
                <a:gd name="T92" fmla="*/ 15 w 164"/>
                <a:gd name="T93" fmla="*/ 19 h 36"/>
                <a:gd name="T94" fmla="*/ 14 w 164"/>
                <a:gd name="T95" fmla="*/ 19 h 36"/>
                <a:gd name="T96" fmla="*/ 28 w 164"/>
                <a:gd name="T97" fmla="*/ 18 h 36"/>
                <a:gd name="T98" fmla="*/ 12 w 164"/>
                <a:gd name="T99" fmla="*/ 17 h 36"/>
                <a:gd name="T100" fmla="*/ 6 w 164"/>
                <a:gd name="T101" fmla="*/ 15 h 36"/>
                <a:gd name="T102" fmla="*/ 17 w 164"/>
                <a:gd name="T103" fmla="*/ 11 h 36"/>
                <a:gd name="T104" fmla="*/ 15 w 164"/>
                <a:gd name="T105" fmla="*/ 14 h 36"/>
                <a:gd name="T106" fmla="*/ 21 w 164"/>
                <a:gd name="T107" fmla="*/ 6 h 36"/>
                <a:gd name="T108" fmla="*/ 12 w 164"/>
                <a:gd name="T109" fmla="*/ 5 h 36"/>
                <a:gd name="T110" fmla="*/ 18 w 164"/>
                <a:gd name="T111" fmla="*/ 5 h 36"/>
                <a:gd name="T112" fmla="*/ 13 w 164"/>
                <a:gd name="T113" fmla="*/ 4 h 36"/>
                <a:gd name="T114" fmla="*/ 14 w 164"/>
                <a:gd name="T115" fmla="*/ 2 h 36"/>
                <a:gd name="T116" fmla="*/ 12 w 164"/>
                <a:gd name="T117" fmla="*/ 2 h 36"/>
                <a:gd name="T118" fmla="*/ 17 w 164"/>
                <a:gd name="T119" fmla="*/ 1 h 36"/>
                <a:gd name="T120" fmla="*/ 25 w 164"/>
                <a:gd name="T12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4" h="36">
                  <a:moveTo>
                    <a:pt x="19" y="6"/>
                  </a:moveTo>
                  <a:lnTo>
                    <a:pt x="19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22" y="6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26" y="6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5" y="6"/>
                  </a:lnTo>
                  <a:lnTo>
                    <a:pt x="26" y="6"/>
                  </a:lnTo>
                  <a:lnTo>
                    <a:pt x="26" y="0"/>
                  </a:lnTo>
                  <a:lnTo>
                    <a:pt x="10" y="0"/>
                  </a:lnTo>
                  <a:lnTo>
                    <a:pt x="17" y="5"/>
                  </a:lnTo>
                  <a:lnTo>
                    <a:pt x="18" y="6"/>
                  </a:lnTo>
                  <a:lnTo>
                    <a:pt x="18" y="8"/>
                  </a:lnTo>
                  <a:lnTo>
                    <a:pt x="21" y="8"/>
                  </a:lnTo>
                  <a:lnTo>
                    <a:pt x="21" y="1"/>
                  </a:lnTo>
                  <a:lnTo>
                    <a:pt x="19" y="1"/>
                  </a:lnTo>
                  <a:lnTo>
                    <a:pt x="19" y="8"/>
                  </a:lnTo>
                  <a:lnTo>
                    <a:pt x="25" y="8"/>
                  </a:lnTo>
                  <a:lnTo>
                    <a:pt x="25" y="1"/>
                  </a:lnTo>
                  <a:lnTo>
                    <a:pt x="18" y="1"/>
                  </a:lnTo>
                  <a:lnTo>
                    <a:pt x="18" y="8"/>
                  </a:lnTo>
                  <a:lnTo>
                    <a:pt x="25" y="8"/>
                  </a:lnTo>
                  <a:lnTo>
                    <a:pt x="25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9" y="8"/>
                  </a:lnTo>
                  <a:lnTo>
                    <a:pt x="19" y="1"/>
                  </a:lnTo>
                  <a:lnTo>
                    <a:pt x="17" y="1"/>
                  </a:lnTo>
                  <a:lnTo>
                    <a:pt x="17" y="8"/>
                  </a:lnTo>
                  <a:lnTo>
                    <a:pt x="21" y="8"/>
                  </a:lnTo>
                  <a:lnTo>
                    <a:pt x="21" y="1"/>
                  </a:lnTo>
                  <a:lnTo>
                    <a:pt x="15" y="1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17" y="1"/>
                  </a:lnTo>
                  <a:lnTo>
                    <a:pt x="15" y="1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17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4" y="8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7" y="8"/>
                  </a:lnTo>
                  <a:lnTo>
                    <a:pt x="17" y="1"/>
                  </a:lnTo>
                  <a:lnTo>
                    <a:pt x="13" y="1"/>
                  </a:lnTo>
                  <a:lnTo>
                    <a:pt x="13" y="5"/>
                  </a:lnTo>
                  <a:lnTo>
                    <a:pt x="15" y="5"/>
                  </a:lnTo>
                  <a:lnTo>
                    <a:pt x="15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18" y="9"/>
                  </a:lnTo>
                  <a:lnTo>
                    <a:pt x="18" y="2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19" y="9"/>
                  </a:lnTo>
                  <a:lnTo>
                    <a:pt x="19" y="2"/>
                  </a:lnTo>
                  <a:lnTo>
                    <a:pt x="15" y="2"/>
                  </a:lnTo>
                  <a:lnTo>
                    <a:pt x="15" y="9"/>
                  </a:lnTo>
                  <a:lnTo>
                    <a:pt x="18" y="9"/>
                  </a:lnTo>
                  <a:lnTo>
                    <a:pt x="18" y="2"/>
                  </a:lnTo>
                  <a:lnTo>
                    <a:pt x="15" y="2"/>
                  </a:lnTo>
                  <a:lnTo>
                    <a:pt x="15" y="9"/>
                  </a:lnTo>
                  <a:lnTo>
                    <a:pt x="18" y="9"/>
                  </a:lnTo>
                  <a:lnTo>
                    <a:pt x="18" y="2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18" y="9"/>
                  </a:lnTo>
                  <a:lnTo>
                    <a:pt x="18" y="2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4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4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9" y="2"/>
                  </a:lnTo>
                  <a:lnTo>
                    <a:pt x="8" y="9"/>
                  </a:lnTo>
                  <a:lnTo>
                    <a:pt x="10" y="10"/>
                  </a:lnTo>
                  <a:lnTo>
                    <a:pt x="15" y="10"/>
                  </a:lnTo>
                  <a:lnTo>
                    <a:pt x="15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15" y="4"/>
                  </a:lnTo>
                  <a:lnTo>
                    <a:pt x="15" y="10"/>
                  </a:lnTo>
                  <a:lnTo>
                    <a:pt x="19" y="10"/>
                  </a:lnTo>
                  <a:lnTo>
                    <a:pt x="19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23" y="10"/>
                  </a:lnTo>
                  <a:lnTo>
                    <a:pt x="23" y="4"/>
                  </a:lnTo>
                  <a:lnTo>
                    <a:pt x="18" y="4"/>
                  </a:lnTo>
                  <a:lnTo>
                    <a:pt x="18" y="10"/>
                  </a:lnTo>
                  <a:lnTo>
                    <a:pt x="23" y="10"/>
                  </a:lnTo>
                  <a:lnTo>
                    <a:pt x="23" y="4"/>
                  </a:lnTo>
                  <a:lnTo>
                    <a:pt x="22" y="4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4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19" y="10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10"/>
                  </a:lnTo>
                  <a:lnTo>
                    <a:pt x="15" y="10"/>
                  </a:lnTo>
                  <a:lnTo>
                    <a:pt x="15" y="6"/>
                  </a:lnTo>
                  <a:lnTo>
                    <a:pt x="13" y="6"/>
                  </a:lnTo>
                  <a:lnTo>
                    <a:pt x="13" y="11"/>
                  </a:lnTo>
                  <a:lnTo>
                    <a:pt x="19" y="11"/>
                  </a:lnTo>
                  <a:lnTo>
                    <a:pt x="19" y="5"/>
                  </a:lnTo>
                  <a:lnTo>
                    <a:pt x="18" y="5"/>
                  </a:lnTo>
                  <a:lnTo>
                    <a:pt x="18" y="11"/>
                  </a:lnTo>
                  <a:lnTo>
                    <a:pt x="22" y="11"/>
                  </a:lnTo>
                  <a:lnTo>
                    <a:pt x="22" y="5"/>
                  </a:lnTo>
                  <a:lnTo>
                    <a:pt x="19" y="5"/>
                  </a:lnTo>
                  <a:lnTo>
                    <a:pt x="19" y="11"/>
                  </a:lnTo>
                  <a:lnTo>
                    <a:pt x="23" y="11"/>
                  </a:lnTo>
                  <a:lnTo>
                    <a:pt x="23" y="5"/>
                  </a:lnTo>
                  <a:lnTo>
                    <a:pt x="18" y="5"/>
                  </a:lnTo>
                  <a:lnTo>
                    <a:pt x="18" y="11"/>
                  </a:lnTo>
                  <a:lnTo>
                    <a:pt x="19" y="11"/>
                  </a:lnTo>
                  <a:lnTo>
                    <a:pt x="19" y="5"/>
                  </a:lnTo>
                  <a:lnTo>
                    <a:pt x="15" y="5"/>
                  </a:lnTo>
                  <a:lnTo>
                    <a:pt x="15" y="11"/>
                  </a:lnTo>
                  <a:lnTo>
                    <a:pt x="19" y="11"/>
                  </a:lnTo>
                  <a:lnTo>
                    <a:pt x="19" y="5"/>
                  </a:lnTo>
                  <a:lnTo>
                    <a:pt x="18" y="5"/>
                  </a:lnTo>
                  <a:lnTo>
                    <a:pt x="18" y="11"/>
                  </a:lnTo>
                  <a:lnTo>
                    <a:pt x="22" y="11"/>
                  </a:lnTo>
                  <a:lnTo>
                    <a:pt x="22" y="5"/>
                  </a:lnTo>
                  <a:lnTo>
                    <a:pt x="14" y="5"/>
                  </a:lnTo>
                  <a:lnTo>
                    <a:pt x="14" y="11"/>
                  </a:lnTo>
                  <a:lnTo>
                    <a:pt x="15" y="11"/>
                  </a:lnTo>
                  <a:lnTo>
                    <a:pt x="15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5" y="11"/>
                  </a:lnTo>
                  <a:lnTo>
                    <a:pt x="15" y="5"/>
                  </a:lnTo>
                  <a:lnTo>
                    <a:pt x="13" y="5"/>
                  </a:lnTo>
                  <a:lnTo>
                    <a:pt x="13" y="11"/>
                  </a:lnTo>
                  <a:lnTo>
                    <a:pt x="15" y="11"/>
                  </a:lnTo>
                  <a:lnTo>
                    <a:pt x="15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4" y="11"/>
                  </a:lnTo>
                  <a:lnTo>
                    <a:pt x="14" y="8"/>
                  </a:lnTo>
                  <a:lnTo>
                    <a:pt x="12" y="8"/>
                  </a:lnTo>
                  <a:lnTo>
                    <a:pt x="12" y="13"/>
                  </a:lnTo>
                  <a:lnTo>
                    <a:pt x="21" y="13"/>
                  </a:lnTo>
                  <a:lnTo>
                    <a:pt x="21" y="6"/>
                  </a:lnTo>
                  <a:lnTo>
                    <a:pt x="13" y="6"/>
                  </a:lnTo>
                  <a:lnTo>
                    <a:pt x="13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15" y="6"/>
                  </a:lnTo>
                  <a:lnTo>
                    <a:pt x="15" y="13"/>
                  </a:lnTo>
                  <a:lnTo>
                    <a:pt x="23" y="13"/>
                  </a:lnTo>
                  <a:lnTo>
                    <a:pt x="23" y="6"/>
                  </a:lnTo>
                  <a:lnTo>
                    <a:pt x="21" y="6"/>
                  </a:lnTo>
                  <a:lnTo>
                    <a:pt x="21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12" y="6"/>
                  </a:lnTo>
                  <a:lnTo>
                    <a:pt x="12" y="13"/>
                  </a:lnTo>
                  <a:lnTo>
                    <a:pt x="19" y="13"/>
                  </a:lnTo>
                  <a:lnTo>
                    <a:pt x="19" y="6"/>
                  </a:lnTo>
                  <a:lnTo>
                    <a:pt x="12" y="6"/>
                  </a:lnTo>
                  <a:lnTo>
                    <a:pt x="12" y="13"/>
                  </a:lnTo>
                  <a:lnTo>
                    <a:pt x="18" y="13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3"/>
                  </a:lnTo>
                  <a:lnTo>
                    <a:pt x="15" y="13"/>
                  </a:lnTo>
                  <a:lnTo>
                    <a:pt x="15" y="9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3" y="10"/>
                  </a:lnTo>
                  <a:lnTo>
                    <a:pt x="13" y="8"/>
                  </a:lnTo>
                  <a:lnTo>
                    <a:pt x="12" y="8"/>
                  </a:lnTo>
                  <a:lnTo>
                    <a:pt x="12" y="14"/>
                  </a:lnTo>
                  <a:lnTo>
                    <a:pt x="15" y="14"/>
                  </a:lnTo>
                  <a:lnTo>
                    <a:pt x="15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19" y="14"/>
                  </a:lnTo>
                  <a:lnTo>
                    <a:pt x="19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23" y="14"/>
                  </a:lnTo>
                  <a:lnTo>
                    <a:pt x="23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25" y="14"/>
                  </a:lnTo>
                  <a:lnTo>
                    <a:pt x="25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19" y="14"/>
                  </a:lnTo>
                  <a:lnTo>
                    <a:pt x="19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9" y="14"/>
                  </a:lnTo>
                  <a:lnTo>
                    <a:pt x="19" y="8"/>
                  </a:lnTo>
                  <a:lnTo>
                    <a:pt x="14" y="8"/>
                  </a:lnTo>
                  <a:lnTo>
                    <a:pt x="14" y="15"/>
                  </a:lnTo>
                  <a:lnTo>
                    <a:pt x="21" y="15"/>
                  </a:lnTo>
                  <a:lnTo>
                    <a:pt x="21" y="9"/>
                  </a:lnTo>
                  <a:lnTo>
                    <a:pt x="17" y="9"/>
                  </a:lnTo>
                  <a:lnTo>
                    <a:pt x="17" y="15"/>
                  </a:lnTo>
                  <a:lnTo>
                    <a:pt x="18" y="15"/>
                  </a:lnTo>
                  <a:lnTo>
                    <a:pt x="18" y="9"/>
                  </a:lnTo>
                  <a:lnTo>
                    <a:pt x="14" y="9"/>
                  </a:lnTo>
                  <a:lnTo>
                    <a:pt x="14" y="15"/>
                  </a:lnTo>
                  <a:lnTo>
                    <a:pt x="18" y="15"/>
                  </a:lnTo>
                  <a:lnTo>
                    <a:pt x="18" y="9"/>
                  </a:lnTo>
                  <a:lnTo>
                    <a:pt x="15" y="9"/>
                  </a:lnTo>
                  <a:lnTo>
                    <a:pt x="15" y="15"/>
                  </a:lnTo>
                  <a:lnTo>
                    <a:pt x="18" y="15"/>
                  </a:lnTo>
                  <a:lnTo>
                    <a:pt x="18" y="9"/>
                  </a:lnTo>
                  <a:lnTo>
                    <a:pt x="13" y="9"/>
                  </a:lnTo>
                  <a:lnTo>
                    <a:pt x="13" y="15"/>
                  </a:lnTo>
                  <a:lnTo>
                    <a:pt x="18" y="15"/>
                  </a:lnTo>
                  <a:lnTo>
                    <a:pt x="18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6" y="9"/>
                  </a:lnTo>
                  <a:lnTo>
                    <a:pt x="6" y="15"/>
                  </a:lnTo>
                  <a:lnTo>
                    <a:pt x="8" y="15"/>
                  </a:lnTo>
                  <a:lnTo>
                    <a:pt x="8" y="9"/>
                  </a:lnTo>
                  <a:lnTo>
                    <a:pt x="6" y="9"/>
                  </a:lnTo>
                  <a:lnTo>
                    <a:pt x="6" y="15"/>
                  </a:lnTo>
                  <a:lnTo>
                    <a:pt x="9" y="15"/>
                  </a:lnTo>
                  <a:lnTo>
                    <a:pt x="9" y="11"/>
                  </a:lnTo>
                  <a:lnTo>
                    <a:pt x="8" y="9"/>
                  </a:lnTo>
                  <a:lnTo>
                    <a:pt x="5" y="10"/>
                  </a:lnTo>
                  <a:lnTo>
                    <a:pt x="6" y="13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5" y="17"/>
                  </a:lnTo>
                  <a:lnTo>
                    <a:pt x="10" y="17"/>
                  </a:lnTo>
                  <a:lnTo>
                    <a:pt x="10" y="10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12" y="17"/>
                  </a:lnTo>
                  <a:lnTo>
                    <a:pt x="12" y="10"/>
                  </a:lnTo>
                  <a:lnTo>
                    <a:pt x="4" y="10"/>
                  </a:lnTo>
                  <a:lnTo>
                    <a:pt x="4" y="17"/>
                  </a:lnTo>
                  <a:lnTo>
                    <a:pt x="8" y="1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12" y="17"/>
                  </a:lnTo>
                  <a:lnTo>
                    <a:pt x="12" y="10"/>
                  </a:lnTo>
                  <a:lnTo>
                    <a:pt x="9" y="10"/>
                  </a:lnTo>
                  <a:lnTo>
                    <a:pt x="9" y="17"/>
                  </a:lnTo>
                  <a:lnTo>
                    <a:pt x="12" y="17"/>
                  </a:lnTo>
                  <a:lnTo>
                    <a:pt x="12" y="10"/>
                  </a:lnTo>
                  <a:lnTo>
                    <a:pt x="9" y="10"/>
                  </a:lnTo>
                  <a:lnTo>
                    <a:pt x="9" y="17"/>
                  </a:lnTo>
                  <a:lnTo>
                    <a:pt x="17" y="17"/>
                  </a:lnTo>
                  <a:lnTo>
                    <a:pt x="17" y="10"/>
                  </a:lnTo>
                  <a:lnTo>
                    <a:pt x="13" y="10"/>
                  </a:lnTo>
                  <a:lnTo>
                    <a:pt x="13" y="17"/>
                  </a:lnTo>
                  <a:lnTo>
                    <a:pt x="23" y="17"/>
                  </a:lnTo>
                  <a:lnTo>
                    <a:pt x="23" y="10"/>
                  </a:lnTo>
                  <a:lnTo>
                    <a:pt x="18" y="10"/>
                  </a:lnTo>
                  <a:lnTo>
                    <a:pt x="18" y="17"/>
                  </a:lnTo>
                  <a:lnTo>
                    <a:pt x="22" y="17"/>
                  </a:lnTo>
                  <a:lnTo>
                    <a:pt x="22" y="13"/>
                  </a:lnTo>
                  <a:lnTo>
                    <a:pt x="19" y="13"/>
                  </a:lnTo>
                  <a:lnTo>
                    <a:pt x="19" y="18"/>
                  </a:lnTo>
                  <a:lnTo>
                    <a:pt x="25" y="18"/>
                  </a:lnTo>
                  <a:lnTo>
                    <a:pt x="25" y="11"/>
                  </a:lnTo>
                  <a:lnTo>
                    <a:pt x="15" y="11"/>
                  </a:lnTo>
                  <a:lnTo>
                    <a:pt x="15" y="18"/>
                  </a:lnTo>
                  <a:lnTo>
                    <a:pt x="28" y="18"/>
                  </a:lnTo>
                  <a:lnTo>
                    <a:pt x="28" y="11"/>
                  </a:lnTo>
                  <a:lnTo>
                    <a:pt x="17" y="11"/>
                  </a:lnTo>
                  <a:lnTo>
                    <a:pt x="17" y="18"/>
                  </a:lnTo>
                  <a:lnTo>
                    <a:pt x="26" y="18"/>
                  </a:lnTo>
                  <a:lnTo>
                    <a:pt x="26" y="11"/>
                  </a:lnTo>
                  <a:lnTo>
                    <a:pt x="19" y="11"/>
                  </a:lnTo>
                  <a:lnTo>
                    <a:pt x="19" y="18"/>
                  </a:lnTo>
                  <a:lnTo>
                    <a:pt x="22" y="18"/>
                  </a:lnTo>
                  <a:lnTo>
                    <a:pt x="22" y="11"/>
                  </a:lnTo>
                  <a:lnTo>
                    <a:pt x="21" y="11"/>
                  </a:lnTo>
                  <a:lnTo>
                    <a:pt x="21" y="18"/>
                  </a:lnTo>
                  <a:lnTo>
                    <a:pt x="23" y="18"/>
                  </a:lnTo>
                  <a:lnTo>
                    <a:pt x="23" y="11"/>
                  </a:lnTo>
                  <a:lnTo>
                    <a:pt x="18" y="11"/>
                  </a:lnTo>
                  <a:lnTo>
                    <a:pt x="18" y="18"/>
                  </a:lnTo>
                  <a:lnTo>
                    <a:pt x="19" y="18"/>
                  </a:lnTo>
                  <a:lnTo>
                    <a:pt x="19" y="11"/>
                  </a:lnTo>
                  <a:lnTo>
                    <a:pt x="15" y="11"/>
                  </a:lnTo>
                  <a:lnTo>
                    <a:pt x="15" y="18"/>
                  </a:lnTo>
                  <a:lnTo>
                    <a:pt x="18" y="18"/>
                  </a:lnTo>
                  <a:lnTo>
                    <a:pt x="18" y="11"/>
                  </a:lnTo>
                  <a:lnTo>
                    <a:pt x="17" y="11"/>
                  </a:lnTo>
                  <a:lnTo>
                    <a:pt x="13" y="13"/>
                  </a:lnTo>
                  <a:lnTo>
                    <a:pt x="13" y="19"/>
                  </a:lnTo>
                  <a:lnTo>
                    <a:pt x="21" y="19"/>
                  </a:lnTo>
                  <a:lnTo>
                    <a:pt x="21" y="13"/>
                  </a:lnTo>
                  <a:lnTo>
                    <a:pt x="19" y="13"/>
                  </a:lnTo>
                  <a:lnTo>
                    <a:pt x="19" y="19"/>
                  </a:lnTo>
                  <a:lnTo>
                    <a:pt x="21" y="19"/>
                  </a:lnTo>
                  <a:lnTo>
                    <a:pt x="21" y="13"/>
                  </a:lnTo>
                  <a:lnTo>
                    <a:pt x="17" y="13"/>
                  </a:lnTo>
                  <a:lnTo>
                    <a:pt x="17" y="19"/>
                  </a:lnTo>
                  <a:lnTo>
                    <a:pt x="18" y="19"/>
                  </a:lnTo>
                  <a:lnTo>
                    <a:pt x="18" y="13"/>
                  </a:lnTo>
                  <a:lnTo>
                    <a:pt x="15" y="13"/>
                  </a:lnTo>
                  <a:lnTo>
                    <a:pt x="15" y="19"/>
                  </a:lnTo>
                  <a:lnTo>
                    <a:pt x="19" y="19"/>
                  </a:lnTo>
                  <a:lnTo>
                    <a:pt x="19" y="13"/>
                  </a:lnTo>
                  <a:lnTo>
                    <a:pt x="14" y="13"/>
                  </a:lnTo>
                  <a:lnTo>
                    <a:pt x="14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12" y="13"/>
                  </a:lnTo>
                  <a:lnTo>
                    <a:pt x="12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5" y="13"/>
                  </a:lnTo>
                  <a:lnTo>
                    <a:pt x="5" y="19"/>
                  </a:lnTo>
                  <a:lnTo>
                    <a:pt x="10" y="19"/>
                  </a:lnTo>
                  <a:lnTo>
                    <a:pt x="10" y="13"/>
                  </a:lnTo>
                  <a:lnTo>
                    <a:pt x="8" y="13"/>
                  </a:lnTo>
                  <a:lnTo>
                    <a:pt x="8" y="19"/>
                  </a:lnTo>
                  <a:lnTo>
                    <a:pt x="9" y="19"/>
                  </a:lnTo>
                  <a:lnTo>
                    <a:pt x="9" y="13"/>
                  </a:lnTo>
                  <a:lnTo>
                    <a:pt x="0" y="13"/>
                  </a:lnTo>
                  <a:lnTo>
                    <a:pt x="6" y="18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6" y="14"/>
                  </a:lnTo>
                  <a:lnTo>
                    <a:pt x="6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5" y="14"/>
                  </a:lnTo>
                  <a:lnTo>
                    <a:pt x="5" y="20"/>
                  </a:lnTo>
                  <a:lnTo>
                    <a:pt x="9" y="20"/>
                  </a:lnTo>
                  <a:lnTo>
                    <a:pt x="9" y="14"/>
                  </a:lnTo>
                  <a:lnTo>
                    <a:pt x="6" y="14"/>
                  </a:lnTo>
                  <a:lnTo>
                    <a:pt x="6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5" y="14"/>
                  </a:lnTo>
                  <a:lnTo>
                    <a:pt x="5" y="20"/>
                  </a:lnTo>
                  <a:lnTo>
                    <a:pt x="13" y="20"/>
                  </a:lnTo>
                  <a:lnTo>
                    <a:pt x="13" y="14"/>
                  </a:lnTo>
                  <a:lnTo>
                    <a:pt x="5" y="14"/>
                  </a:lnTo>
                  <a:lnTo>
                    <a:pt x="5" y="20"/>
                  </a:lnTo>
                  <a:lnTo>
                    <a:pt x="10" y="20"/>
                  </a:lnTo>
                  <a:lnTo>
                    <a:pt x="10" y="14"/>
                  </a:lnTo>
                  <a:lnTo>
                    <a:pt x="4" y="14"/>
                  </a:lnTo>
                  <a:lnTo>
                    <a:pt x="4" y="18"/>
                  </a:lnTo>
                  <a:lnTo>
                    <a:pt x="6" y="18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5" y="22"/>
                  </a:lnTo>
                  <a:lnTo>
                    <a:pt x="10" y="22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9" y="22"/>
                  </a:lnTo>
                  <a:lnTo>
                    <a:pt x="17" y="22"/>
                  </a:lnTo>
                  <a:lnTo>
                    <a:pt x="17" y="15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30" y="22"/>
                  </a:lnTo>
                  <a:lnTo>
                    <a:pt x="30" y="15"/>
                  </a:lnTo>
                  <a:lnTo>
                    <a:pt x="28" y="15"/>
                  </a:lnTo>
                  <a:lnTo>
                    <a:pt x="28" y="22"/>
                  </a:lnTo>
                  <a:lnTo>
                    <a:pt x="32" y="22"/>
                  </a:lnTo>
                  <a:lnTo>
                    <a:pt x="32" y="15"/>
                  </a:lnTo>
                  <a:lnTo>
                    <a:pt x="25" y="15"/>
                  </a:lnTo>
                  <a:lnTo>
                    <a:pt x="25" y="22"/>
                  </a:lnTo>
                  <a:lnTo>
                    <a:pt x="27" y="22"/>
                  </a:lnTo>
                  <a:lnTo>
                    <a:pt x="27" y="15"/>
                  </a:lnTo>
                  <a:lnTo>
                    <a:pt x="21" y="15"/>
                  </a:lnTo>
                  <a:lnTo>
                    <a:pt x="21" y="22"/>
                  </a:lnTo>
                  <a:lnTo>
                    <a:pt x="40" y="22"/>
                  </a:lnTo>
                  <a:lnTo>
                    <a:pt x="40" y="15"/>
                  </a:lnTo>
                  <a:lnTo>
                    <a:pt x="25" y="15"/>
                  </a:lnTo>
                  <a:lnTo>
                    <a:pt x="25" y="23"/>
                  </a:lnTo>
                  <a:lnTo>
                    <a:pt x="28" y="23"/>
                  </a:lnTo>
                  <a:lnTo>
                    <a:pt x="28" y="17"/>
                  </a:lnTo>
                  <a:lnTo>
                    <a:pt x="23" y="17"/>
                  </a:lnTo>
                  <a:lnTo>
                    <a:pt x="23" y="23"/>
                  </a:lnTo>
                  <a:lnTo>
                    <a:pt x="25" y="23"/>
                  </a:lnTo>
                  <a:lnTo>
                    <a:pt x="25" y="17"/>
                  </a:lnTo>
                  <a:lnTo>
                    <a:pt x="22" y="17"/>
                  </a:lnTo>
                  <a:lnTo>
                    <a:pt x="22" y="23"/>
                  </a:lnTo>
                  <a:lnTo>
                    <a:pt x="164" y="23"/>
                  </a:lnTo>
                  <a:lnTo>
                    <a:pt x="164" y="17"/>
                  </a:lnTo>
                  <a:lnTo>
                    <a:pt x="140" y="17"/>
                  </a:lnTo>
                  <a:lnTo>
                    <a:pt x="140" y="23"/>
                  </a:lnTo>
                  <a:lnTo>
                    <a:pt x="146" y="23"/>
                  </a:lnTo>
                  <a:lnTo>
                    <a:pt x="146" y="17"/>
                  </a:lnTo>
                  <a:lnTo>
                    <a:pt x="141" y="17"/>
                  </a:lnTo>
                  <a:lnTo>
                    <a:pt x="141" y="23"/>
                  </a:lnTo>
                  <a:lnTo>
                    <a:pt x="158" y="23"/>
                  </a:lnTo>
                  <a:lnTo>
                    <a:pt x="158" y="17"/>
                  </a:lnTo>
                  <a:lnTo>
                    <a:pt x="139" y="17"/>
                  </a:lnTo>
                  <a:lnTo>
                    <a:pt x="139" y="23"/>
                  </a:lnTo>
                  <a:lnTo>
                    <a:pt x="141" y="23"/>
                  </a:lnTo>
                  <a:lnTo>
                    <a:pt x="141" y="17"/>
                  </a:lnTo>
                  <a:lnTo>
                    <a:pt x="128" y="17"/>
                  </a:lnTo>
                  <a:lnTo>
                    <a:pt x="128" y="23"/>
                  </a:lnTo>
                  <a:lnTo>
                    <a:pt x="139" y="23"/>
                  </a:lnTo>
                  <a:lnTo>
                    <a:pt x="139" y="17"/>
                  </a:lnTo>
                  <a:lnTo>
                    <a:pt x="127" y="17"/>
                  </a:lnTo>
                  <a:lnTo>
                    <a:pt x="127" y="23"/>
                  </a:lnTo>
                  <a:lnTo>
                    <a:pt x="132" y="23"/>
                  </a:lnTo>
                  <a:lnTo>
                    <a:pt x="132" y="17"/>
                  </a:lnTo>
                  <a:lnTo>
                    <a:pt x="127" y="18"/>
                  </a:lnTo>
                  <a:lnTo>
                    <a:pt x="127" y="24"/>
                  </a:lnTo>
                  <a:lnTo>
                    <a:pt x="135" y="24"/>
                  </a:lnTo>
                  <a:lnTo>
                    <a:pt x="135" y="18"/>
                  </a:lnTo>
                  <a:lnTo>
                    <a:pt x="124" y="18"/>
                  </a:lnTo>
                  <a:lnTo>
                    <a:pt x="124" y="24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71" y="18"/>
                  </a:lnTo>
                  <a:lnTo>
                    <a:pt x="71" y="24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69" y="18"/>
                  </a:lnTo>
                  <a:lnTo>
                    <a:pt x="69" y="24"/>
                  </a:lnTo>
                  <a:lnTo>
                    <a:pt x="71" y="24"/>
                  </a:lnTo>
                  <a:lnTo>
                    <a:pt x="71" y="18"/>
                  </a:lnTo>
                  <a:lnTo>
                    <a:pt x="66" y="18"/>
                  </a:lnTo>
                  <a:lnTo>
                    <a:pt x="66" y="24"/>
                  </a:lnTo>
                  <a:lnTo>
                    <a:pt x="67" y="24"/>
                  </a:lnTo>
                  <a:lnTo>
                    <a:pt x="67" y="18"/>
                  </a:lnTo>
                  <a:lnTo>
                    <a:pt x="65" y="18"/>
                  </a:lnTo>
                  <a:lnTo>
                    <a:pt x="65" y="24"/>
                  </a:lnTo>
                  <a:lnTo>
                    <a:pt x="66" y="24"/>
                  </a:lnTo>
                  <a:lnTo>
                    <a:pt x="66" y="18"/>
                  </a:lnTo>
                  <a:lnTo>
                    <a:pt x="49" y="18"/>
                  </a:lnTo>
                  <a:lnTo>
                    <a:pt x="45" y="19"/>
                  </a:lnTo>
                  <a:lnTo>
                    <a:pt x="45" y="22"/>
                  </a:lnTo>
                  <a:lnTo>
                    <a:pt x="45" y="19"/>
                  </a:lnTo>
                  <a:lnTo>
                    <a:pt x="41" y="19"/>
                  </a:lnTo>
                  <a:lnTo>
                    <a:pt x="41" y="26"/>
                  </a:lnTo>
                  <a:lnTo>
                    <a:pt x="43" y="26"/>
                  </a:lnTo>
                  <a:lnTo>
                    <a:pt x="43" y="19"/>
                  </a:lnTo>
                  <a:lnTo>
                    <a:pt x="30" y="19"/>
                  </a:lnTo>
                  <a:lnTo>
                    <a:pt x="30" y="26"/>
                  </a:lnTo>
                  <a:lnTo>
                    <a:pt x="32" y="26"/>
                  </a:lnTo>
                  <a:lnTo>
                    <a:pt x="32" y="19"/>
                  </a:lnTo>
                  <a:lnTo>
                    <a:pt x="12" y="19"/>
                  </a:lnTo>
                  <a:lnTo>
                    <a:pt x="12" y="26"/>
                  </a:lnTo>
                  <a:lnTo>
                    <a:pt x="23" y="26"/>
                  </a:lnTo>
                  <a:lnTo>
                    <a:pt x="23" y="19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27" y="26"/>
                  </a:lnTo>
                  <a:lnTo>
                    <a:pt x="27" y="19"/>
                  </a:lnTo>
                  <a:lnTo>
                    <a:pt x="25" y="19"/>
                  </a:lnTo>
                  <a:lnTo>
                    <a:pt x="25" y="26"/>
                  </a:lnTo>
                  <a:lnTo>
                    <a:pt x="27" y="26"/>
                  </a:lnTo>
                  <a:lnTo>
                    <a:pt x="27" y="22"/>
                  </a:lnTo>
                  <a:lnTo>
                    <a:pt x="26" y="19"/>
                  </a:lnTo>
                  <a:lnTo>
                    <a:pt x="25" y="20"/>
                  </a:lnTo>
                  <a:lnTo>
                    <a:pt x="26" y="23"/>
                  </a:lnTo>
                  <a:lnTo>
                    <a:pt x="26" y="20"/>
                  </a:lnTo>
                  <a:lnTo>
                    <a:pt x="21" y="20"/>
                  </a:lnTo>
                  <a:lnTo>
                    <a:pt x="21" y="27"/>
                  </a:lnTo>
                  <a:lnTo>
                    <a:pt x="23" y="27"/>
                  </a:lnTo>
                  <a:lnTo>
                    <a:pt x="23" y="20"/>
                  </a:lnTo>
                  <a:lnTo>
                    <a:pt x="21" y="20"/>
                  </a:lnTo>
                  <a:lnTo>
                    <a:pt x="21" y="27"/>
                  </a:lnTo>
                  <a:lnTo>
                    <a:pt x="25" y="27"/>
                  </a:lnTo>
                  <a:lnTo>
                    <a:pt x="25" y="20"/>
                  </a:lnTo>
                  <a:lnTo>
                    <a:pt x="22" y="20"/>
                  </a:lnTo>
                  <a:lnTo>
                    <a:pt x="22" y="27"/>
                  </a:lnTo>
                  <a:lnTo>
                    <a:pt x="25" y="27"/>
                  </a:lnTo>
                  <a:lnTo>
                    <a:pt x="25" y="20"/>
                  </a:lnTo>
                  <a:lnTo>
                    <a:pt x="22" y="20"/>
                  </a:lnTo>
                  <a:lnTo>
                    <a:pt x="22" y="27"/>
                  </a:lnTo>
                  <a:lnTo>
                    <a:pt x="27" y="27"/>
                  </a:lnTo>
                  <a:lnTo>
                    <a:pt x="27" y="20"/>
                  </a:lnTo>
                  <a:lnTo>
                    <a:pt x="26" y="20"/>
                  </a:lnTo>
                  <a:lnTo>
                    <a:pt x="26" y="27"/>
                  </a:lnTo>
                  <a:lnTo>
                    <a:pt x="31" y="27"/>
                  </a:lnTo>
                  <a:lnTo>
                    <a:pt x="31" y="20"/>
                  </a:lnTo>
                  <a:lnTo>
                    <a:pt x="25" y="20"/>
                  </a:lnTo>
                  <a:lnTo>
                    <a:pt x="25" y="27"/>
                  </a:lnTo>
                  <a:lnTo>
                    <a:pt x="32" y="27"/>
                  </a:lnTo>
                  <a:lnTo>
                    <a:pt x="32" y="20"/>
                  </a:lnTo>
                  <a:lnTo>
                    <a:pt x="28" y="20"/>
                  </a:lnTo>
                  <a:lnTo>
                    <a:pt x="28" y="24"/>
                  </a:lnTo>
                  <a:lnTo>
                    <a:pt x="31" y="24"/>
                  </a:lnTo>
                  <a:lnTo>
                    <a:pt x="31" y="22"/>
                  </a:lnTo>
                  <a:lnTo>
                    <a:pt x="23" y="22"/>
                  </a:lnTo>
                  <a:lnTo>
                    <a:pt x="23" y="28"/>
                  </a:lnTo>
                  <a:lnTo>
                    <a:pt x="31" y="28"/>
                  </a:lnTo>
                  <a:lnTo>
                    <a:pt x="31" y="22"/>
                  </a:lnTo>
                  <a:lnTo>
                    <a:pt x="22" y="22"/>
                  </a:lnTo>
                  <a:lnTo>
                    <a:pt x="22" y="28"/>
                  </a:lnTo>
                  <a:lnTo>
                    <a:pt x="28" y="28"/>
                  </a:lnTo>
                  <a:lnTo>
                    <a:pt x="28" y="22"/>
                  </a:lnTo>
                  <a:lnTo>
                    <a:pt x="22" y="22"/>
                  </a:lnTo>
                  <a:lnTo>
                    <a:pt x="22" y="28"/>
                  </a:lnTo>
                  <a:lnTo>
                    <a:pt x="28" y="28"/>
                  </a:lnTo>
                  <a:lnTo>
                    <a:pt x="28" y="22"/>
                  </a:lnTo>
                  <a:lnTo>
                    <a:pt x="27" y="22"/>
                  </a:lnTo>
                  <a:lnTo>
                    <a:pt x="27" y="28"/>
                  </a:lnTo>
                  <a:lnTo>
                    <a:pt x="28" y="28"/>
                  </a:lnTo>
                  <a:lnTo>
                    <a:pt x="28" y="22"/>
                  </a:lnTo>
                  <a:lnTo>
                    <a:pt x="21" y="22"/>
                  </a:lnTo>
                  <a:lnTo>
                    <a:pt x="21" y="28"/>
                  </a:lnTo>
                  <a:lnTo>
                    <a:pt x="23" y="28"/>
                  </a:lnTo>
                  <a:lnTo>
                    <a:pt x="23" y="22"/>
                  </a:lnTo>
                  <a:lnTo>
                    <a:pt x="22" y="22"/>
                  </a:lnTo>
                  <a:lnTo>
                    <a:pt x="22" y="28"/>
                  </a:lnTo>
                  <a:lnTo>
                    <a:pt x="23" y="28"/>
                  </a:lnTo>
                  <a:lnTo>
                    <a:pt x="23" y="22"/>
                  </a:lnTo>
                  <a:lnTo>
                    <a:pt x="22" y="22"/>
                  </a:lnTo>
                  <a:lnTo>
                    <a:pt x="22" y="28"/>
                  </a:lnTo>
                  <a:lnTo>
                    <a:pt x="25" y="28"/>
                  </a:lnTo>
                  <a:lnTo>
                    <a:pt x="25" y="22"/>
                  </a:lnTo>
                  <a:lnTo>
                    <a:pt x="19" y="22"/>
                  </a:lnTo>
                  <a:lnTo>
                    <a:pt x="19" y="30"/>
                  </a:lnTo>
                  <a:lnTo>
                    <a:pt x="28" y="30"/>
                  </a:lnTo>
                  <a:lnTo>
                    <a:pt x="28" y="23"/>
                  </a:lnTo>
                  <a:lnTo>
                    <a:pt x="25" y="23"/>
                  </a:lnTo>
                  <a:lnTo>
                    <a:pt x="25" y="30"/>
                  </a:lnTo>
                  <a:lnTo>
                    <a:pt x="31" y="30"/>
                  </a:lnTo>
                  <a:lnTo>
                    <a:pt x="31" y="23"/>
                  </a:lnTo>
                  <a:lnTo>
                    <a:pt x="25" y="23"/>
                  </a:lnTo>
                  <a:lnTo>
                    <a:pt x="25" y="30"/>
                  </a:lnTo>
                  <a:lnTo>
                    <a:pt x="26" y="30"/>
                  </a:lnTo>
                  <a:lnTo>
                    <a:pt x="26" y="23"/>
                  </a:lnTo>
                  <a:lnTo>
                    <a:pt x="21" y="23"/>
                  </a:lnTo>
                  <a:lnTo>
                    <a:pt x="21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23" y="23"/>
                  </a:lnTo>
                  <a:lnTo>
                    <a:pt x="23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23" y="23"/>
                  </a:lnTo>
                  <a:lnTo>
                    <a:pt x="23" y="30"/>
                  </a:lnTo>
                  <a:lnTo>
                    <a:pt x="30" y="30"/>
                  </a:lnTo>
                  <a:lnTo>
                    <a:pt x="30" y="23"/>
                  </a:lnTo>
                  <a:lnTo>
                    <a:pt x="15" y="23"/>
                  </a:lnTo>
                  <a:lnTo>
                    <a:pt x="15" y="30"/>
                  </a:lnTo>
                  <a:lnTo>
                    <a:pt x="19" y="30"/>
                  </a:lnTo>
                  <a:lnTo>
                    <a:pt x="19" y="23"/>
                  </a:lnTo>
                  <a:lnTo>
                    <a:pt x="18" y="23"/>
                  </a:lnTo>
                  <a:lnTo>
                    <a:pt x="18" y="30"/>
                  </a:lnTo>
                  <a:lnTo>
                    <a:pt x="23" y="30"/>
                  </a:lnTo>
                  <a:lnTo>
                    <a:pt x="23" y="23"/>
                  </a:lnTo>
                  <a:lnTo>
                    <a:pt x="22" y="23"/>
                  </a:lnTo>
                  <a:lnTo>
                    <a:pt x="18" y="24"/>
                  </a:lnTo>
                  <a:lnTo>
                    <a:pt x="18" y="31"/>
                  </a:lnTo>
                  <a:lnTo>
                    <a:pt x="19" y="31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8" y="31"/>
                  </a:lnTo>
                  <a:lnTo>
                    <a:pt x="21" y="31"/>
                  </a:lnTo>
                  <a:lnTo>
                    <a:pt x="21" y="24"/>
                  </a:lnTo>
                  <a:lnTo>
                    <a:pt x="18" y="24"/>
                  </a:lnTo>
                  <a:lnTo>
                    <a:pt x="18" y="31"/>
                  </a:lnTo>
                  <a:lnTo>
                    <a:pt x="19" y="31"/>
                  </a:lnTo>
                  <a:lnTo>
                    <a:pt x="19" y="24"/>
                  </a:lnTo>
                  <a:lnTo>
                    <a:pt x="13" y="24"/>
                  </a:lnTo>
                  <a:lnTo>
                    <a:pt x="13" y="31"/>
                  </a:lnTo>
                  <a:lnTo>
                    <a:pt x="23" y="31"/>
                  </a:lnTo>
                  <a:lnTo>
                    <a:pt x="23" y="24"/>
                  </a:lnTo>
                  <a:lnTo>
                    <a:pt x="14" y="24"/>
                  </a:lnTo>
                  <a:lnTo>
                    <a:pt x="14" y="31"/>
                  </a:lnTo>
                  <a:lnTo>
                    <a:pt x="26" y="31"/>
                  </a:lnTo>
                  <a:lnTo>
                    <a:pt x="26" y="24"/>
                  </a:lnTo>
                  <a:lnTo>
                    <a:pt x="15" y="24"/>
                  </a:lnTo>
                  <a:lnTo>
                    <a:pt x="15" y="31"/>
                  </a:lnTo>
                  <a:lnTo>
                    <a:pt x="21" y="31"/>
                  </a:lnTo>
                  <a:lnTo>
                    <a:pt x="21" y="24"/>
                  </a:lnTo>
                  <a:lnTo>
                    <a:pt x="12" y="24"/>
                  </a:lnTo>
                  <a:lnTo>
                    <a:pt x="12" y="31"/>
                  </a:lnTo>
                  <a:lnTo>
                    <a:pt x="17" y="31"/>
                  </a:lnTo>
                  <a:lnTo>
                    <a:pt x="17" y="27"/>
                  </a:lnTo>
                  <a:lnTo>
                    <a:pt x="15" y="30"/>
                  </a:lnTo>
                  <a:lnTo>
                    <a:pt x="17" y="31"/>
                  </a:lnTo>
                  <a:lnTo>
                    <a:pt x="18" y="28"/>
                  </a:lnTo>
                  <a:lnTo>
                    <a:pt x="18" y="26"/>
                  </a:lnTo>
                  <a:lnTo>
                    <a:pt x="12" y="26"/>
                  </a:lnTo>
                  <a:lnTo>
                    <a:pt x="12" y="32"/>
                  </a:lnTo>
                  <a:lnTo>
                    <a:pt x="15" y="32"/>
                  </a:lnTo>
                  <a:lnTo>
                    <a:pt x="15" y="26"/>
                  </a:lnTo>
                  <a:lnTo>
                    <a:pt x="14" y="26"/>
                  </a:lnTo>
                  <a:lnTo>
                    <a:pt x="14" y="32"/>
                  </a:lnTo>
                  <a:lnTo>
                    <a:pt x="18" y="32"/>
                  </a:lnTo>
                  <a:lnTo>
                    <a:pt x="18" y="26"/>
                  </a:lnTo>
                  <a:lnTo>
                    <a:pt x="14" y="26"/>
                  </a:lnTo>
                  <a:lnTo>
                    <a:pt x="14" y="32"/>
                  </a:lnTo>
                  <a:lnTo>
                    <a:pt x="22" y="32"/>
                  </a:lnTo>
                  <a:lnTo>
                    <a:pt x="22" y="26"/>
                  </a:lnTo>
                  <a:lnTo>
                    <a:pt x="18" y="26"/>
                  </a:lnTo>
                  <a:lnTo>
                    <a:pt x="18" y="32"/>
                  </a:lnTo>
                  <a:lnTo>
                    <a:pt x="23" y="32"/>
                  </a:lnTo>
                  <a:lnTo>
                    <a:pt x="23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23" y="32"/>
                  </a:lnTo>
                  <a:lnTo>
                    <a:pt x="23" y="26"/>
                  </a:lnTo>
                  <a:lnTo>
                    <a:pt x="19" y="26"/>
                  </a:lnTo>
                  <a:lnTo>
                    <a:pt x="19" y="32"/>
                  </a:lnTo>
                  <a:lnTo>
                    <a:pt x="21" y="32"/>
                  </a:lnTo>
                  <a:lnTo>
                    <a:pt x="21" y="26"/>
                  </a:lnTo>
                  <a:lnTo>
                    <a:pt x="19" y="26"/>
                  </a:lnTo>
                  <a:lnTo>
                    <a:pt x="19" y="32"/>
                  </a:lnTo>
                  <a:lnTo>
                    <a:pt x="28" y="32"/>
                  </a:lnTo>
                  <a:lnTo>
                    <a:pt x="28" y="26"/>
                  </a:lnTo>
                  <a:lnTo>
                    <a:pt x="26" y="26"/>
                  </a:lnTo>
                  <a:lnTo>
                    <a:pt x="26" y="32"/>
                  </a:lnTo>
                  <a:lnTo>
                    <a:pt x="40" y="32"/>
                  </a:lnTo>
                  <a:lnTo>
                    <a:pt x="40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32" y="32"/>
                  </a:lnTo>
                  <a:lnTo>
                    <a:pt x="32" y="26"/>
                  </a:lnTo>
                  <a:lnTo>
                    <a:pt x="31" y="26"/>
                  </a:lnTo>
                  <a:lnTo>
                    <a:pt x="31" y="32"/>
                  </a:lnTo>
                  <a:lnTo>
                    <a:pt x="34" y="32"/>
                  </a:lnTo>
                  <a:lnTo>
                    <a:pt x="34" y="26"/>
                  </a:lnTo>
                  <a:lnTo>
                    <a:pt x="32" y="26"/>
                  </a:lnTo>
                  <a:lnTo>
                    <a:pt x="32" y="32"/>
                  </a:lnTo>
                  <a:lnTo>
                    <a:pt x="36" y="33"/>
                  </a:lnTo>
                  <a:lnTo>
                    <a:pt x="36" y="27"/>
                  </a:lnTo>
                  <a:lnTo>
                    <a:pt x="31" y="27"/>
                  </a:lnTo>
                  <a:lnTo>
                    <a:pt x="31" y="33"/>
                  </a:lnTo>
                  <a:lnTo>
                    <a:pt x="32" y="33"/>
                  </a:lnTo>
                  <a:lnTo>
                    <a:pt x="32" y="27"/>
                  </a:lnTo>
                  <a:lnTo>
                    <a:pt x="27" y="27"/>
                  </a:lnTo>
                  <a:lnTo>
                    <a:pt x="27" y="33"/>
                  </a:lnTo>
                  <a:lnTo>
                    <a:pt x="34" y="33"/>
                  </a:lnTo>
                  <a:lnTo>
                    <a:pt x="34" y="27"/>
                  </a:lnTo>
                  <a:lnTo>
                    <a:pt x="27" y="27"/>
                  </a:lnTo>
                  <a:lnTo>
                    <a:pt x="27" y="33"/>
                  </a:lnTo>
                  <a:lnTo>
                    <a:pt x="28" y="33"/>
                  </a:lnTo>
                  <a:lnTo>
                    <a:pt x="28" y="27"/>
                  </a:lnTo>
                  <a:lnTo>
                    <a:pt x="25" y="27"/>
                  </a:lnTo>
                  <a:lnTo>
                    <a:pt x="25" y="33"/>
                  </a:lnTo>
                  <a:lnTo>
                    <a:pt x="27" y="33"/>
                  </a:lnTo>
                  <a:lnTo>
                    <a:pt x="27" y="27"/>
                  </a:lnTo>
                  <a:lnTo>
                    <a:pt x="19" y="27"/>
                  </a:lnTo>
                  <a:lnTo>
                    <a:pt x="19" y="33"/>
                  </a:lnTo>
                  <a:lnTo>
                    <a:pt x="25" y="33"/>
                  </a:lnTo>
                  <a:lnTo>
                    <a:pt x="25" y="27"/>
                  </a:lnTo>
                  <a:lnTo>
                    <a:pt x="22" y="27"/>
                  </a:lnTo>
                  <a:lnTo>
                    <a:pt x="22" y="33"/>
                  </a:lnTo>
                  <a:lnTo>
                    <a:pt x="27" y="33"/>
                  </a:lnTo>
                  <a:lnTo>
                    <a:pt x="27" y="27"/>
                  </a:lnTo>
                  <a:lnTo>
                    <a:pt x="19" y="27"/>
                  </a:lnTo>
                  <a:lnTo>
                    <a:pt x="19" y="33"/>
                  </a:lnTo>
                  <a:lnTo>
                    <a:pt x="27" y="33"/>
                  </a:lnTo>
                  <a:lnTo>
                    <a:pt x="27" y="30"/>
                  </a:lnTo>
                  <a:lnTo>
                    <a:pt x="25" y="30"/>
                  </a:lnTo>
                  <a:lnTo>
                    <a:pt x="25" y="31"/>
                  </a:lnTo>
                  <a:lnTo>
                    <a:pt x="27" y="31"/>
                  </a:lnTo>
                  <a:lnTo>
                    <a:pt x="27" y="28"/>
                  </a:lnTo>
                  <a:lnTo>
                    <a:pt x="18" y="28"/>
                  </a:lnTo>
                  <a:lnTo>
                    <a:pt x="18" y="35"/>
                  </a:lnTo>
                  <a:lnTo>
                    <a:pt x="22" y="35"/>
                  </a:lnTo>
                  <a:lnTo>
                    <a:pt x="22" y="28"/>
                  </a:lnTo>
                  <a:lnTo>
                    <a:pt x="19" y="28"/>
                  </a:lnTo>
                  <a:lnTo>
                    <a:pt x="19" y="35"/>
                  </a:lnTo>
                  <a:lnTo>
                    <a:pt x="23" y="35"/>
                  </a:lnTo>
                  <a:lnTo>
                    <a:pt x="23" y="28"/>
                  </a:lnTo>
                  <a:lnTo>
                    <a:pt x="15" y="28"/>
                  </a:lnTo>
                  <a:lnTo>
                    <a:pt x="15" y="35"/>
                  </a:lnTo>
                  <a:lnTo>
                    <a:pt x="19" y="35"/>
                  </a:lnTo>
                  <a:lnTo>
                    <a:pt x="19" y="28"/>
                  </a:lnTo>
                  <a:lnTo>
                    <a:pt x="12" y="28"/>
                  </a:lnTo>
                  <a:lnTo>
                    <a:pt x="12" y="35"/>
                  </a:lnTo>
                  <a:lnTo>
                    <a:pt x="21" y="35"/>
                  </a:lnTo>
                  <a:lnTo>
                    <a:pt x="21" y="28"/>
                  </a:lnTo>
                  <a:lnTo>
                    <a:pt x="13" y="28"/>
                  </a:lnTo>
                  <a:lnTo>
                    <a:pt x="13" y="35"/>
                  </a:lnTo>
                  <a:lnTo>
                    <a:pt x="18" y="35"/>
                  </a:lnTo>
                  <a:lnTo>
                    <a:pt x="18" y="31"/>
                  </a:lnTo>
                  <a:lnTo>
                    <a:pt x="17" y="33"/>
                  </a:lnTo>
                  <a:lnTo>
                    <a:pt x="18" y="35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2" y="30"/>
                  </a:lnTo>
                  <a:lnTo>
                    <a:pt x="17" y="30"/>
                  </a:lnTo>
                  <a:lnTo>
                    <a:pt x="17" y="36"/>
                  </a:lnTo>
                  <a:lnTo>
                    <a:pt x="19" y="36"/>
                  </a:lnTo>
                  <a:lnTo>
                    <a:pt x="19" y="30"/>
                  </a:lnTo>
                  <a:lnTo>
                    <a:pt x="15" y="30"/>
                  </a:lnTo>
                  <a:lnTo>
                    <a:pt x="15" y="36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14" y="30"/>
                  </a:lnTo>
                  <a:lnTo>
                    <a:pt x="14" y="36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17" y="30"/>
                  </a:lnTo>
                  <a:lnTo>
                    <a:pt x="17" y="36"/>
                  </a:lnTo>
                  <a:lnTo>
                    <a:pt x="22" y="36"/>
                  </a:lnTo>
                  <a:lnTo>
                    <a:pt x="22" y="30"/>
                  </a:lnTo>
                  <a:lnTo>
                    <a:pt x="19" y="30"/>
                  </a:lnTo>
                  <a:lnTo>
                    <a:pt x="19" y="36"/>
                  </a:lnTo>
                  <a:lnTo>
                    <a:pt x="22" y="36"/>
                  </a:lnTo>
                  <a:lnTo>
                    <a:pt x="22" y="30"/>
                  </a:lnTo>
                  <a:lnTo>
                    <a:pt x="19" y="30"/>
                  </a:lnTo>
                  <a:lnTo>
                    <a:pt x="19" y="36"/>
                  </a:lnTo>
                  <a:lnTo>
                    <a:pt x="22" y="36"/>
                  </a:lnTo>
                  <a:lnTo>
                    <a:pt x="22" y="30"/>
                  </a:lnTo>
                  <a:lnTo>
                    <a:pt x="17" y="30"/>
                  </a:lnTo>
                  <a:lnTo>
                    <a:pt x="17" y="36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14" y="30"/>
                  </a:lnTo>
                  <a:lnTo>
                    <a:pt x="14" y="36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15" y="30"/>
                  </a:lnTo>
                  <a:lnTo>
                    <a:pt x="15" y="36"/>
                  </a:lnTo>
                  <a:lnTo>
                    <a:pt x="19" y="36"/>
                  </a:lnTo>
                  <a:lnTo>
                    <a:pt x="19" y="30"/>
                  </a:lnTo>
                  <a:lnTo>
                    <a:pt x="17" y="30"/>
                  </a:lnTo>
                  <a:lnTo>
                    <a:pt x="17" y="36"/>
                  </a:lnTo>
                  <a:lnTo>
                    <a:pt x="22" y="36"/>
                  </a:lnTo>
                  <a:lnTo>
                    <a:pt x="22" y="30"/>
                  </a:lnTo>
                  <a:lnTo>
                    <a:pt x="19" y="30"/>
                  </a:lnTo>
                  <a:lnTo>
                    <a:pt x="19" y="32"/>
                  </a:lnTo>
                  <a:lnTo>
                    <a:pt x="22" y="30"/>
                  </a:lnTo>
                  <a:lnTo>
                    <a:pt x="21" y="28"/>
                  </a:lnTo>
                  <a:lnTo>
                    <a:pt x="13" y="28"/>
                  </a:lnTo>
                  <a:lnTo>
                    <a:pt x="13" y="35"/>
                  </a:lnTo>
                  <a:lnTo>
                    <a:pt x="21" y="35"/>
                  </a:lnTo>
                  <a:lnTo>
                    <a:pt x="21" y="28"/>
                  </a:lnTo>
                  <a:lnTo>
                    <a:pt x="12" y="28"/>
                  </a:lnTo>
                  <a:lnTo>
                    <a:pt x="12" y="35"/>
                  </a:lnTo>
                  <a:lnTo>
                    <a:pt x="19" y="35"/>
                  </a:lnTo>
                  <a:lnTo>
                    <a:pt x="19" y="28"/>
                  </a:lnTo>
                  <a:lnTo>
                    <a:pt x="15" y="28"/>
                  </a:lnTo>
                  <a:lnTo>
                    <a:pt x="15" y="35"/>
                  </a:lnTo>
                  <a:lnTo>
                    <a:pt x="23" y="35"/>
                  </a:lnTo>
                  <a:lnTo>
                    <a:pt x="23" y="28"/>
                  </a:lnTo>
                  <a:lnTo>
                    <a:pt x="19" y="28"/>
                  </a:lnTo>
                  <a:lnTo>
                    <a:pt x="19" y="35"/>
                  </a:lnTo>
                  <a:lnTo>
                    <a:pt x="22" y="35"/>
                  </a:lnTo>
                  <a:lnTo>
                    <a:pt x="22" y="28"/>
                  </a:lnTo>
                  <a:lnTo>
                    <a:pt x="18" y="28"/>
                  </a:lnTo>
                  <a:lnTo>
                    <a:pt x="18" y="35"/>
                  </a:lnTo>
                  <a:lnTo>
                    <a:pt x="31" y="35"/>
                  </a:lnTo>
                  <a:lnTo>
                    <a:pt x="31" y="27"/>
                  </a:lnTo>
                  <a:lnTo>
                    <a:pt x="19" y="27"/>
                  </a:lnTo>
                  <a:lnTo>
                    <a:pt x="19" y="33"/>
                  </a:lnTo>
                  <a:lnTo>
                    <a:pt x="27" y="33"/>
                  </a:lnTo>
                  <a:lnTo>
                    <a:pt x="27" y="27"/>
                  </a:lnTo>
                  <a:lnTo>
                    <a:pt x="22" y="27"/>
                  </a:lnTo>
                  <a:lnTo>
                    <a:pt x="22" y="33"/>
                  </a:lnTo>
                  <a:lnTo>
                    <a:pt x="25" y="33"/>
                  </a:lnTo>
                  <a:lnTo>
                    <a:pt x="25" y="27"/>
                  </a:lnTo>
                  <a:lnTo>
                    <a:pt x="19" y="27"/>
                  </a:lnTo>
                  <a:lnTo>
                    <a:pt x="19" y="33"/>
                  </a:lnTo>
                  <a:lnTo>
                    <a:pt x="27" y="33"/>
                  </a:lnTo>
                  <a:lnTo>
                    <a:pt x="27" y="27"/>
                  </a:lnTo>
                  <a:lnTo>
                    <a:pt x="25" y="27"/>
                  </a:lnTo>
                  <a:lnTo>
                    <a:pt x="25" y="33"/>
                  </a:lnTo>
                  <a:lnTo>
                    <a:pt x="28" y="33"/>
                  </a:lnTo>
                  <a:lnTo>
                    <a:pt x="28" y="27"/>
                  </a:lnTo>
                  <a:lnTo>
                    <a:pt x="27" y="27"/>
                  </a:lnTo>
                  <a:lnTo>
                    <a:pt x="27" y="33"/>
                  </a:lnTo>
                  <a:lnTo>
                    <a:pt x="34" y="33"/>
                  </a:lnTo>
                  <a:lnTo>
                    <a:pt x="34" y="27"/>
                  </a:lnTo>
                  <a:lnTo>
                    <a:pt x="27" y="27"/>
                  </a:lnTo>
                  <a:lnTo>
                    <a:pt x="27" y="33"/>
                  </a:lnTo>
                  <a:lnTo>
                    <a:pt x="32" y="33"/>
                  </a:lnTo>
                  <a:lnTo>
                    <a:pt x="32" y="27"/>
                  </a:lnTo>
                  <a:lnTo>
                    <a:pt x="31" y="27"/>
                  </a:lnTo>
                  <a:lnTo>
                    <a:pt x="31" y="33"/>
                  </a:lnTo>
                  <a:lnTo>
                    <a:pt x="36" y="33"/>
                  </a:lnTo>
                  <a:lnTo>
                    <a:pt x="37" y="27"/>
                  </a:lnTo>
                  <a:lnTo>
                    <a:pt x="34" y="26"/>
                  </a:lnTo>
                  <a:lnTo>
                    <a:pt x="32" y="28"/>
                  </a:lnTo>
                  <a:lnTo>
                    <a:pt x="32" y="32"/>
                  </a:lnTo>
                  <a:lnTo>
                    <a:pt x="34" y="32"/>
                  </a:lnTo>
                  <a:lnTo>
                    <a:pt x="34" y="26"/>
                  </a:lnTo>
                  <a:lnTo>
                    <a:pt x="31" y="26"/>
                  </a:lnTo>
                  <a:lnTo>
                    <a:pt x="31" y="32"/>
                  </a:lnTo>
                  <a:lnTo>
                    <a:pt x="32" y="32"/>
                  </a:lnTo>
                  <a:lnTo>
                    <a:pt x="32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40" y="32"/>
                  </a:lnTo>
                  <a:lnTo>
                    <a:pt x="40" y="26"/>
                  </a:lnTo>
                  <a:lnTo>
                    <a:pt x="26" y="26"/>
                  </a:lnTo>
                  <a:lnTo>
                    <a:pt x="26" y="32"/>
                  </a:lnTo>
                  <a:lnTo>
                    <a:pt x="28" y="32"/>
                  </a:lnTo>
                  <a:lnTo>
                    <a:pt x="28" y="26"/>
                  </a:lnTo>
                  <a:lnTo>
                    <a:pt x="19" y="26"/>
                  </a:lnTo>
                  <a:lnTo>
                    <a:pt x="19" y="32"/>
                  </a:lnTo>
                  <a:lnTo>
                    <a:pt x="21" y="32"/>
                  </a:lnTo>
                  <a:lnTo>
                    <a:pt x="21" y="26"/>
                  </a:lnTo>
                  <a:lnTo>
                    <a:pt x="19" y="26"/>
                  </a:lnTo>
                  <a:lnTo>
                    <a:pt x="19" y="32"/>
                  </a:lnTo>
                  <a:lnTo>
                    <a:pt x="23" y="32"/>
                  </a:lnTo>
                  <a:lnTo>
                    <a:pt x="23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23" y="32"/>
                  </a:lnTo>
                  <a:lnTo>
                    <a:pt x="23" y="26"/>
                  </a:lnTo>
                  <a:lnTo>
                    <a:pt x="18" y="26"/>
                  </a:lnTo>
                  <a:lnTo>
                    <a:pt x="18" y="32"/>
                  </a:lnTo>
                  <a:lnTo>
                    <a:pt x="22" y="32"/>
                  </a:lnTo>
                  <a:lnTo>
                    <a:pt x="22" y="26"/>
                  </a:lnTo>
                  <a:lnTo>
                    <a:pt x="14" y="26"/>
                  </a:lnTo>
                  <a:lnTo>
                    <a:pt x="14" y="32"/>
                  </a:lnTo>
                  <a:lnTo>
                    <a:pt x="18" y="32"/>
                  </a:lnTo>
                  <a:lnTo>
                    <a:pt x="18" y="26"/>
                  </a:lnTo>
                  <a:lnTo>
                    <a:pt x="14" y="26"/>
                  </a:lnTo>
                  <a:lnTo>
                    <a:pt x="14" y="32"/>
                  </a:lnTo>
                  <a:lnTo>
                    <a:pt x="15" y="32"/>
                  </a:lnTo>
                  <a:lnTo>
                    <a:pt x="15" y="26"/>
                  </a:lnTo>
                  <a:lnTo>
                    <a:pt x="12" y="26"/>
                  </a:lnTo>
                  <a:lnTo>
                    <a:pt x="12" y="32"/>
                  </a:lnTo>
                  <a:lnTo>
                    <a:pt x="26" y="32"/>
                  </a:lnTo>
                  <a:lnTo>
                    <a:pt x="21" y="26"/>
                  </a:lnTo>
                  <a:lnTo>
                    <a:pt x="19" y="24"/>
                  </a:lnTo>
                  <a:lnTo>
                    <a:pt x="12" y="24"/>
                  </a:lnTo>
                  <a:lnTo>
                    <a:pt x="12" y="31"/>
                  </a:lnTo>
                  <a:lnTo>
                    <a:pt x="21" y="31"/>
                  </a:lnTo>
                  <a:lnTo>
                    <a:pt x="21" y="24"/>
                  </a:lnTo>
                  <a:lnTo>
                    <a:pt x="15" y="24"/>
                  </a:lnTo>
                  <a:lnTo>
                    <a:pt x="15" y="31"/>
                  </a:lnTo>
                  <a:lnTo>
                    <a:pt x="26" y="31"/>
                  </a:lnTo>
                  <a:lnTo>
                    <a:pt x="26" y="24"/>
                  </a:lnTo>
                  <a:lnTo>
                    <a:pt x="14" y="24"/>
                  </a:lnTo>
                  <a:lnTo>
                    <a:pt x="14" y="31"/>
                  </a:lnTo>
                  <a:lnTo>
                    <a:pt x="23" y="31"/>
                  </a:lnTo>
                  <a:lnTo>
                    <a:pt x="23" y="24"/>
                  </a:lnTo>
                  <a:lnTo>
                    <a:pt x="13" y="24"/>
                  </a:lnTo>
                  <a:lnTo>
                    <a:pt x="13" y="31"/>
                  </a:lnTo>
                  <a:lnTo>
                    <a:pt x="19" y="31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8" y="31"/>
                  </a:lnTo>
                  <a:lnTo>
                    <a:pt x="21" y="31"/>
                  </a:lnTo>
                  <a:lnTo>
                    <a:pt x="21" y="24"/>
                  </a:lnTo>
                  <a:lnTo>
                    <a:pt x="18" y="24"/>
                  </a:lnTo>
                  <a:lnTo>
                    <a:pt x="18" y="31"/>
                  </a:lnTo>
                  <a:lnTo>
                    <a:pt x="19" y="31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8" y="27"/>
                  </a:lnTo>
                  <a:lnTo>
                    <a:pt x="19" y="31"/>
                  </a:lnTo>
                  <a:lnTo>
                    <a:pt x="23" y="30"/>
                  </a:lnTo>
                  <a:lnTo>
                    <a:pt x="22" y="26"/>
                  </a:lnTo>
                  <a:lnTo>
                    <a:pt x="22" y="30"/>
                  </a:lnTo>
                  <a:lnTo>
                    <a:pt x="23" y="30"/>
                  </a:lnTo>
                  <a:lnTo>
                    <a:pt x="23" y="23"/>
                  </a:lnTo>
                  <a:lnTo>
                    <a:pt x="18" y="23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19" y="23"/>
                  </a:lnTo>
                  <a:lnTo>
                    <a:pt x="15" y="23"/>
                  </a:lnTo>
                  <a:lnTo>
                    <a:pt x="15" y="30"/>
                  </a:lnTo>
                  <a:lnTo>
                    <a:pt x="30" y="30"/>
                  </a:lnTo>
                  <a:lnTo>
                    <a:pt x="30" y="23"/>
                  </a:lnTo>
                  <a:lnTo>
                    <a:pt x="23" y="23"/>
                  </a:lnTo>
                  <a:lnTo>
                    <a:pt x="23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23" y="23"/>
                  </a:lnTo>
                  <a:lnTo>
                    <a:pt x="23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21" y="23"/>
                  </a:lnTo>
                  <a:lnTo>
                    <a:pt x="21" y="30"/>
                  </a:lnTo>
                  <a:lnTo>
                    <a:pt x="26" y="30"/>
                  </a:lnTo>
                  <a:lnTo>
                    <a:pt x="26" y="23"/>
                  </a:lnTo>
                  <a:lnTo>
                    <a:pt x="25" y="23"/>
                  </a:lnTo>
                  <a:lnTo>
                    <a:pt x="25" y="30"/>
                  </a:lnTo>
                  <a:lnTo>
                    <a:pt x="31" y="30"/>
                  </a:lnTo>
                  <a:lnTo>
                    <a:pt x="31" y="23"/>
                  </a:lnTo>
                  <a:lnTo>
                    <a:pt x="25" y="23"/>
                  </a:lnTo>
                  <a:lnTo>
                    <a:pt x="25" y="30"/>
                  </a:lnTo>
                  <a:lnTo>
                    <a:pt x="28" y="30"/>
                  </a:lnTo>
                  <a:lnTo>
                    <a:pt x="28" y="23"/>
                  </a:lnTo>
                  <a:lnTo>
                    <a:pt x="22" y="23"/>
                  </a:lnTo>
                  <a:lnTo>
                    <a:pt x="22" y="26"/>
                  </a:lnTo>
                  <a:lnTo>
                    <a:pt x="26" y="26"/>
                  </a:lnTo>
                  <a:lnTo>
                    <a:pt x="26" y="24"/>
                  </a:lnTo>
                  <a:lnTo>
                    <a:pt x="22" y="24"/>
                  </a:lnTo>
                  <a:lnTo>
                    <a:pt x="22" y="28"/>
                  </a:lnTo>
                  <a:lnTo>
                    <a:pt x="25" y="28"/>
                  </a:lnTo>
                  <a:lnTo>
                    <a:pt x="25" y="22"/>
                  </a:lnTo>
                  <a:lnTo>
                    <a:pt x="22" y="22"/>
                  </a:lnTo>
                  <a:lnTo>
                    <a:pt x="22" y="28"/>
                  </a:lnTo>
                  <a:lnTo>
                    <a:pt x="23" y="28"/>
                  </a:lnTo>
                  <a:lnTo>
                    <a:pt x="23" y="22"/>
                  </a:lnTo>
                  <a:lnTo>
                    <a:pt x="22" y="22"/>
                  </a:lnTo>
                  <a:lnTo>
                    <a:pt x="22" y="28"/>
                  </a:lnTo>
                  <a:lnTo>
                    <a:pt x="23" y="28"/>
                  </a:lnTo>
                  <a:lnTo>
                    <a:pt x="23" y="22"/>
                  </a:lnTo>
                  <a:lnTo>
                    <a:pt x="21" y="22"/>
                  </a:lnTo>
                  <a:lnTo>
                    <a:pt x="21" y="28"/>
                  </a:lnTo>
                  <a:lnTo>
                    <a:pt x="28" y="28"/>
                  </a:lnTo>
                  <a:lnTo>
                    <a:pt x="28" y="22"/>
                  </a:lnTo>
                  <a:lnTo>
                    <a:pt x="27" y="22"/>
                  </a:lnTo>
                  <a:lnTo>
                    <a:pt x="27" y="28"/>
                  </a:lnTo>
                  <a:lnTo>
                    <a:pt x="28" y="28"/>
                  </a:lnTo>
                  <a:lnTo>
                    <a:pt x="28" y="22"/>
                  </a:lnTo>
                  <a:lnTo>
                    <a:pt x="22" y="22"/>
                  </a:lnTo>
                  <a:lnTo>
                    <a:pt x="22" y="28"/>
                  </a:lnTo>
                  <a:lnTo>
                    <a:pt x="28" y="28"/>
                  </a:lnTo>
                  <a:lnTo>
                    <a:pt x="28" y="22"/>
                  </a:lnTo>
                  <a:lnTo>
                    <a:pt x="22" y="22"/>
                  </a:lnTo>
                  <a:lnTo>
                    <a:pt x="22" y="28"/>
                  </a:lnTo>
                  <a:lnTo>
                    <a:pt x="31" y="28"/>
                  </a:lnTo>
                  <a:lnTo>
                    <a:pt x="31" y="22"/>
                  </a:lnTo>
                  <a:lnTo>
                    <a:pt x="23" y="22"/>
                  </a:lnTo>
                  <a:lnTo>
                    <a:pt x="23" y="28"/>
                  </a:lnTo>
                  <a:lnTo>
                    <a:pt x="35" y="28"/>
                  </a:lnTo>
                  <a:lnTo>
                    <a:pt x="35" y="23"/>
                  </a:lnTo>
                  <a:lnTo>
                    <a:pt x="31" y="23"/>
                  </a:lnTo>
                  <a:lnTo>
                    <a:pt x="31" y="27"/>
                  </a:lnTo>
                  <a:lnTo>
                    <a:pt x="32" y="27"/>
                  </a:lnTo>
                  <a:lnTo>
                    <a:pt x="32" y="20"/>
                  </a:lnTo>
                  <a:lnTo>
                    <a:pt x="25" y="20"/>
                  </a:lnTo>
                  <a:lnTo>
                    <a:pt x="25" y="27"/>
                  </a:lnTo>
                  <a:lnTo>
                    <a:pt x="31" y="27"/>
                  </a:lnTo>
                  <a:lnTo>
                    <a:pt x="31" y="20"/>
                  </a:lnTo>
                  <a:lnTo>
                    <a:pt x="26" y="20"/>
                  </a:lnTo>
                  <a:lnTo>
                    <a:pt x="26" y="27"/>
                  </a:lnTo>
                  <a:lnTo>
                    <a:pt x="27" y="27"/>
                  </a:lnTo>
                  <a:lnTo>
                    <a:pt x="27" y="20"/>
                  </a:lnTo>
                  <a:lnTo>
                    <a:pt x="22" y="20"/>
                  </a:lnTo>
                  <a:lnTo>
                    <a:pt x="22" y="27"/>
                  </a:lnTo>
                  <a:lnTo>
                    <a:pt x="25" y="27"/>
                  </a:lnTo>
                  <a:lnTo>
                    <a:pt x="25" y="20"/>
                  </a:lnTo>
                  <a:lnTo>
                    <a:pt x="22" y="20"/>
                  </a:lnTo>
                  <a:lnTo>
                    <a:pt x="22" y="27"/>
                  </a:lnTo>
                  <a:lnTo>
                    <a:pt x="25" y="27"/>
                  </a:lnTo>
                  <a:lnTo>
                    <a:pt x="25" y="20"/>
                  </a:lnTo>
                  <a:lnTo>
                    <a:pt x="21" y="20"/>
                  </a:lnTo>
                  <a:lnTo>
                    <a:pt x="21" y="27"/>
                  </a:lnTo>
                  <a:lnTo>
                    <a:pt x="23" y="27"/>
                  </a:lnTo>
                  <a:lnTo>
                    <a:pt x="23" y="20"/>
                  </a:lnTo>
                  <a:lnTo>
                    <a:pt x="21" y="20"/>
                  </a:lnTo>
                  <a:lnTo>
                    <a:pt x="21" y="27"/>
                  </a:lnTo>
                  <a:lnTo>
                    <a:pt x="27" y="27"/>
                  </a:lnTo>
                  <a:lnTo>
                    <a:pt x="35" y="19"/>
                  </a:lnTo>
                  <a:lnTo>
                    <a:pt x="25" y="19"/>
                  </a:lnTo>
                  <a:lnTo>
                    <a:pt x="25" y="26"/>
                  </a:lnTo>
                  <a:lnTo>
                    <a:pt x="27" y="26"/>
                  </a:lnTo>
                  <a:lnTo>
                    <a:pt x="27" y="19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23" y="26"/>
                  </a:lnTo>
                  <a:lnTo>
                    <a:pt x="23" y="19"/>
                  </a:lnTo>
                  <a:lnTo>
                    <a:pt x="12" y="19"/>
                  </a:lnTo>
                  <a:lnTo>
                    <a:pt x="12" y="26"/>
                  </a:lnTo>
                  <a:lnTo>
                    <a:pt x="32" y="26"/>
                  </a:lnTo>
                  <a:lnTo>
                    <a:pt x="32" y="19"/>
                  </a:lnTo>
                  <a:lnTo>
                    <a:pt x="30" y="19"/>
                  </a:lnTo>
                  <a:lnTo>
                    <a:pt x="30" y="26"/>
                  </a:lnTo>
                  <a:lnTo>
                    <a:pt x="43" y="26"/>
                  </a:lnTo>
                  <a:lnTo>
                    <a:pt x="43" y="19"/>
                  </a:lnTo>
                  <a:lnTo>
                    <a:pt x="41" y="19"/>
                  </a:lnTo>
                  <a:lnTo>
                    <a:pt x="41" y="26"/>
                  </a:lnTo>
                  <a:lnTo>
                    <a:pt x="47" y="26"/>
                  </a:lnTo>
                  <a:lnTo>
                    <a:pt x="50" y="24"/>
                  </a:lnTo>
                  <a:lnTo>
                    <a:pt x="49" y="20"/>
                  </a:lnTo>
                  <a:lnTo>
                    <a:pt x="49" y="24"/>
                  </a:lnTo>
                  <a:lnTo>
                    <a:pt x="66" y="24"/>
                  </a:lnTo>
                  <a:lnTo>
                    <a:pt x="66" y="18"/>
                  </a:lnTo>
                  <a:lnTo>
                    <a:pt x="65" y="18"/>
                  </a:lnTo>
                  <a:lnTo>
                    <a:pt x="65" y="24"/>
                  </a:lnTo>
                  <a:lnTo>
                    <a:pt x="67" y="24"/>
                  </a:lnTo>
                  <a:lnTo>
                    <a:pt x="67" y="18"/>
                  </a:lnTo>
                  <a:lnTo>
                    <a:pt x="66" y="18"/>
                  </a:lnTo>
                  <a:lnTo>
                    <a:pt x="66" y="24"/>
                  </a:lnTo>
                  <a:lnTo>
                    <a:pt x="71" y="24"/>
                  </a:lnTo>
                  <a:lnTo>
                    <a:pt x="71" y="18"/>
                  </a:lnTo>
                  <a:lnTo>
                    <a:pt x="69" y="18"/>
                  </a:lnTo>
                  <a:lnTo>
                    <a:pt x="69" y="24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71" y="18"/>
                  </a:lnTo>
                  <a:lnTo>
                    <a:pt x="71" y="24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24" y="18"/>
                  </a:lnTo>
                  <a:lnTo>
                    <a:pt x="124" y="24"/>
                  </a:lnTo>
                  <a:lnTo>
                    <a:pt x="135" y="24"/>
                  </a:lnTo>
                  <a:lnTo>
                    <a:pt x="135" y="18"/>
                  </a:lnTo>
                  <a:lnTo>
                    <a:pt x="127" y="18"/>
                  </a:lnTo>
                  <a:lnTo>
                    <a:pt x="127" y="20"/>
                  </a:lnTo>
                  <a:lnTo>
                    <a:pt x="128" y="24"/>
                  </a:lnTo>
                  <a:lnTo>
                    <a:pt x="133" y="23"/>
                  </a:lnTo>
                  <a:lnTo>
                    <a:pt x="132" y="17"/>
                  </a:lnTo>
                  <a:lnTo>
                    <a:pt x="127" y="17"/>
                  </a:lnTo>
                  <a:lnTo>
                    <a:pt x="127" y="23"/>
                  </a:lnTo>
                  <a:lnTo>
                    <a:pt x="139" y="23"/>
                  </a:lnTo>
                  <a:lnTo>
                    <a:pt x="139" y="17"/>
                  </a:lnTo>
                  <a:lnTo>
                    <a:pt x="128" y="17"/>
                  </a:lnTo>
                  <a:lnTo>
                    <a:pt x="128" y="23"/>
                  </a:lnTo>
                  <a:lnTo>
                    <a:pt x="141" y="23"/>
                  </a:lnTo>
                  <a:lnTo>
                    <a:pt x="141" y="17"/>
                  </a:lnTo>
                  <a:lnTo>
                    <a:pt x="139" y="17"/>
                  </a:lnTo>
                  <a:lnTo>
                    <a:pt x="139" y="23"/>
                  </a:lnTo>
                  <a:lnTo>
                    <a:pt x="158" y="23"/>
                  </a:lnTo>
                  <a:lnTo>
                    <a:pt x="158" y="17"/>
                  </a:lnTo>
                  <a:lnTo>
                    <a:pt x="141" y="17"/>
                  </a:lnTo>
                  <a:lnTo>
                    <a:pt x="141" y="23"/>
                  </a:lnTo>
                  <a:lnTo>
                    <a:pt x="146" y="23"/>
                  </a:lnTo>
                  <a:lnTo>
                    <a:pt x="146" y="17"/>
                  </a:lnTo>
                  <a:lnTo>
                    <a:pt x="140" y="17"/>
                  </a:lnTo>
                  <a:lnTo>
                    <a:pt x="140" y="23"/>
                  </a:lnTo>
                  <a:lnTo>
                    <a:pt x="164" y="23"/>
                  </a:lnTo>
                  <a:lnTo>
                    <a:pt x="164" y="17"/>
                  </a:lnTo>
                  <a:lnTo>
                    <a:pt x="22" y="17"/>
                  </a:lnTo>
                  <a:lnTo>
                    <a:pt x="22" y="23"/>
                  </a:lnTo>
                  <a:lnTo>
                    <a:pt x="25" y="23"/>
                  </a:lnTo>
                  <a:lnTo>
                    <a:pt x="25" y="17"/>
                  </a:lnTo>
                  <a:lnTo>
                    <a:pt x="23" y="17"/>
                  </a:lnTo>
                  <a:lnTo>
                    <a:pt x="23" y="23"/>
                  </a:lnTo>
                  <a:lnTo>
                    <a:pt x="28" y="23"/>
                  </a:lnTo>
                  <a:lnTo>
                    <a:pt x="28" y="17"/>
                  </a:lnTo>
                  <a:lnTo>
                    <a:pt x="27" y="17"/>
                  </a:lnTo>
                  <a:lnTo>
                    <a:pt x="27" y="19"/>
                  </a:lnTo>
                  <a:lnTo>
                    <a:pt x="31" y="19"/>
                  </a:lnTo>
                  <a:lnTo>
                    <a:pt x="31" y="18"/>
                  </a:lnTo>
                  <a:lnTo>
                    <a:pt x="27" y="18"/>
                  </a:lnTo>
                  <a:lnTo>
                    <a:pt x="27" y="22"/>
                  </a:lnTo>
                  <a:lnTo>
                    <a:pt x="40" y="22"/>
                  </a:lnTo>
                  <a:lnTo>
                    <a:pt x="40" y="15"/>
                  </a:lnTo>
                  <a:lnTo>
                    <a:pt x="21" y="15"/>
                  </a:lnTo>
                  <a:lnTo>
                    <a:pt x="21" y="22"/>
                  </a:lnTo>
                  <a:lnTo>
                    <a:pt x="27" y="22"/>
                  </a:lnTo>
                  <a:lnTo>
                    <a:pt x="27" y="15"/>
                  </a:lnTo>
                  <a:lnTo>
                    <a:pt x="25" y="15"/>
                  </a:lnTo>
                  <a:lnTo>
                    <a:pt x="25" y="22"/>
                  </a:lnTo>
                  <a:lnTo>
                    <a:pt x="32" y="22"/>
                  </a:lnTo>
                  <a:lnTo>
                    <a:pt x="32" y="15"/>
                  </a:lnTo>
                  <a:lnTo>
                    <a:pt x="28" y="15"/>
                  </a:lnTo>
                  <a:lnTo>
                    <a:pt x="28" y="22"/>
                  </a:lnTo>
                  <a:lnTo>
                    <a:pt x="30" y="22"/>
                  </a:lnTo>
                  <a:lnTo>
                    <a:pt x="30" y="15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17" y="22"/>
                  </a:lnTo>
                  <a:lnTo>
                    <a:pt x="17" y="15"/>
                  </a:lnTo>
                  <a:lnTo>
                    <a:pt x="9" y="15"/>
                  </a:lnTo>
                  <a:lnTo>
                    <a:pt x="9" y="22"/>
                  </a:lnTo>
                  <a:lnTo>
                    <a:pt x="10" y="22"/>
                  </a:lnTo>
                  <a:lnTo>
                    <a:pt x="10" y="15"/>
                  </a:lnTo>
                  <a:lnTo>
                    <a:pt x="5" y="15"/>
                  </a:lnTo>
                  <a:lnTo>
                    <a:pt x="5" y="22"/>
                  </a:lnTo>
                  <a:lnTo>
                    <a:pt x="10" y="22"/>
                  </a:lnTo>
                  <a:lnTo>
                    <a:pt x="10" y="17"/>
                  </a:lnTo>
                  <a:lnTo>
                    <a:pt x="6" y="17"/>
                  </a:lnTo>
                  <a:lnTo>
                    <a:pt x="6" y="20"/>
                  </a:lnTo>
                  <a:lnTo>
                    <a:pt x="10" y="20"/>
                  </a:lnTo>
                  <a:lnTo>
                    <a:pt x="10" y="14"/>
                  </a:lnTo>
                  <a:lnTo>
                    <a:pt x="5" y="14"/>
                  </a:lnTo>
                  <a:lnTo>
                    <a:pt x="5" y="20"/>
                  </a:lnTo>
                  <a:lnTo>
                    <a:pt x="13" y="20"/>
                  </a:lnTo>
                  <a:lnTo>
                    <a:pt x="13" y="14"/>
                  </a:lnTo>
                  <a:lnTo>
                    <a:pt x="5" y="14"/>
                  </a:lnTo>
                  <a:lnTo>
                    <a:pt x="5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6" y="14"/>
                  </a:lnTo>
                  <a:lnTo>
                    <a:pt x="6" y="20"/>
                  </a:lnTo>
                  <a:lnTo>
                    <a:pt x="9" y="20"/>
                  </a:lnTo>
                  <a:lnTo>
                    <a:pt x="9" y="14"/>
                  </a:lnTo>
                  <a:lnTo>
                    <a:pt x="5" y="14"/>
                  </a:lnTo>
                  <a:lnTo>
                    <a:pt x="5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6" y="14"/>
                  </a:lnTo>
                  <a:lnTo>
                    <a:pt x="6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9" y="14"/>
                  </a:lnTo>
                  <a:lnTo>
                    <a:pt x="9" y="17"/>
                  </a:lnTo>
                  <a:lnTo>
                    <a:pt x="12" y="14"/>
                  </a:lnTo>
                  <a:lnTo>
                    <a:pt x="10" y="13"/>
                  </a:lnTo>
                  <a:lnTo>
                    <a:pt x="8" y="15"/>
                  </a:lnTo>
                  <a:lnTo>
                    <a:pt x="8" y="19"/>
                  </a:lnTo>
                  <a:lnTo>
                    <a:pt x="9" y="19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9"/>
                  </a:lnTo>
                  <a:lnTo>
                    <a:pt x="10" y="19"/>
                  </a:lnTo>
                  <a:lnTo>
                    <a:pt x="10" y="13"/>
                  </a:lnTo>
                  <a:lnTo>
                    <a:pt x="5" y="13"/>
                  </a:lnTo>
                  <a:lnTo>
                    <a:pt x="5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12" y="13"/>
                  </a:lnTo>
                  <a:lnTo>
                    <a:pt x="12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14" y="13"/>
                  </a:lnTo>
                  <a:lnTo>
                    <a:pt x="14" y="19"/>
                  </a:lnTo>
                  <a:lnTo>
                    <a:pt x="19" y="19"/>
                  </a:lnTo>
                  <a:lnTo>
                    <a:pt x="19" y="13"/>
                  </a:lnTo>
                  <a:lnTo>
                    <a:pt x="15" y="13"/>
                  </a:lnTo>
                  <a:lnTo>
                    <a:pt x="15" y="19"/>
                  </a:lnTo>
                  <a:lnTo>
                    <a:pt x="18" y="19"/>
                  </a:lnTo>
                  <a:lnTo>
                    <a:pt x="18" y="13"/>
                  </a:lnTo>
                  <a:lnTo>
                    <a:pt x="17" y="13"/>
                  </a:lnTo>
                  <a:lnTo>
                    <a:pt x="17" y="19"/>
                  </a:lnTo>
                  <a:lnTo>
                    <a:pt x="21" y="19"/>
                  </a:lnTo>
                  <a:lnTo>
                    <a:pt x="21" y="13"/>
                  </a:lnTo>
                  <a:lnTo>
                    <a:pt x="19" y="13"/>
                  </a:lnTo>
                  <a:lnTo>
                    <a:pt x="19" y="19"/>
                  </a:lnTo>
                  <a:lnTo>
                    <a:pt x="21" y="19"/>
                  </a:lnTo>
                  <a:lnTo>
                    <a:pt x="21" y="13"/>
                  </a:lnTo>
                  <a:lnTo>
                    <a:pt x="13" y="13"/>
                  </a:lnTo>
                  <a:lnTo>
                    <a:pt x="13" y="15"/>
                  </a:lnTo>
                  <a:lnTo>
                    <a:pt x="14" y="19"/>
                  </a:lnTo>
                  <a:lnTo>
                    <a:pt x="18" y="18"/>
                  </a:lnTo>
                  <a:lnTo>
                    <a:pt x="17" y="14"/>
                  </a:lnTo>
                  <a:lnTo>
                    <a:pt x="17" y="18"/>
                  </a:lnTo>
                  <a:lnTo>
                    <a:pt x="18" y="18"/>
                  </a:lnTo>
                  <a:lnTo>
                    <a:pt x="18" y="11"/>
                  </a:lnTo>
                  <a:lnTo>
                    <a:pt x="15" y="11"/>
                  </a:lnTo>
                  <a:lnTo>
                    <a:pt x="15" y="18"/>
                  </a:lnTo>
                  <a:lnTo>
                    <a:pt x="19" y="18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8" y="18"/>
                  </a:lnTo>
                  <a:lnTo>
                    <a:pt x="23" y="18"/>
                  </a:lnTo>
                  <a:lnTo>
                    <a:pt x="23" y="11"/>
                  </a:lnTo>
                  <a:lnTo>
                    <a:pt x="21" y="11"/>
                  </a:lnTo>
                  <a:lnTo>
                    <a:pt x="21" y="18"/>
                  </a:lnTo>
                  <a:lnTo>
                    <a:pt x="22" y="18"/>
                  </a:lnTo>
                  <a:lnTo>
                    <a:pt x="22" y="11"/>
                  </a:lnTo>
                  <a:lnTo>
                    <a:pt x="19" y="11"/>
                  </a:lnTo>
                  <a:lnTo>
                    <a:pt x="19" y="18"/>
                  </a:lnTo>
                  <a:lnTo>
                    <a:pt x="26" y="18"/>
                  </a:lnTo>
                  <a:lnTo>
                    <a:pt x="26" y="11"/>
                  </a:lnTo>
                  <a:lnTo>
                    <a:pt x="17" y="11"/>
                  </a:lnTo>
                  <a:lnTo>
                    <a:pt x="17" y="18"/>
                  </a:lnTo>
                  <a:lnTo>
                    <a:pt x="28" y="18"/>
                  </a:lnTo>
                  <a:lnTo>
                    <a:pt x="28" y="11"/>
                  </a:lnTo>
                  <a:lnTo>
                    <a:pt x="15" y="11"/>
                  </a:lnTo>
                  <a:lnTo>
                    <a:pt x="15" y="18"/>
                  </a:lnTo>
                  <a:lnTo>
                    <a:pt x="25" y="18"/>
                  </a:lnTo>
                  <a:lnTo>
                    <a:pt x="25" y="11"/>
                  </a:lnTo>
                  <a:lnTo>
                    <a:pt x="22" y="11"/>
                  </a:lnTo>
                  <a:lnTo>
                    <a:pt x="22" y="14"/>
                  </a:lnTo>
                  <a:lnTo>
                    <a:pt x="26" y="14"/>
                  </a:lnTo>
                  <a:lnTo>
                    <a:pt x="26" y="10"/>
                  </a:lnTo>
                  <a:lnTo>
                    <a:pt x="18" y="10"/>
                  </a:lnTo>
                  <a:lnTo>
                    <a:pt x="18" y="17"/>
                  </a:lnTo>
                  <a:lnTo>
                    <a:pt x="23" y="17"/>
                  </a:lnTo>
                  <a:lnTo>
                    <a:pt x="23" y="10"/>
                  </a:lnTo>
                  <a:lnTo>
                    <a:pt x="13" y="10"/>
                  </a:lnTo>
                  <a:lnTo>
                    <a:pt x="13" y="17"/>
                  </a:lnTo>
                  <a:lnTo>
                    <a:pt x="17" y="17"/>
                  </a:lnTo>
                  <a:lnTo>
                    <a:pt x="17" y="10"/>
                  </a:lnTo>
                  <a:lnTo>
                    <a:pt x="9" y="10"/>
                  </a:lnTo>
                  <a:lnTo>
                    <a:pt x="9" y="17"/>
                  </a:lnTo>
                  <a:lnTo>
                    <a:pt x="12" y="17"/>
                  </a:lnTo>
                  <a:lnTo>
                    <a:pt x="12" y="10"/>
                  </a:lnTo>
                  <a:lnTo>
                    <a:pt x="9" y="10"/>
                  </a:lnTo>
                  <a:lnTo>
                    <a:pt x="9" y="17"/>
                  </a:lnTo>
                  <a:lnTo>
                    <a:pt x="12" y="17"/>
                  </a:lnTo>
                  <a:lnTo>
                    <a:pt x="12" y="10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8" y="17"/>
                  </a:lnTo>
                  <a:lnTo>
                    <a:pt x="8" y="10"/>
                  </a:lnTo>
                  <a:lnTo>
                    <a:pt x="4" y="10"/>
                  </a:lnTo>
                  <a:lnTo>
                    <a:pt x="4" y="17"/>
                  </a:lnTo>
                  <a:lnTo>
                    <a:pt x="12" y="17"/>
                  </a:lnTo>
                  <a:lnTo>
                    <a:pt x="12" y="10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10" y="17"/>
                  </a:lnTo>
                  <a:lnTo>
                    <a:pt x="10" y="10"/>
                  </a:lnTo>
                  <a:lnTo>
                    <a:pt x="5" y="10"/>
                  </a:lnTo>
                  <a:lnTo>
                    <a:pt x="5" y="17"/>
                  </a:lnTo>
                  <a:lnTo>
                    <a:pt x="8" y="17"/>
                  </a:lnTo>
                  <a:lnTo>
                    <a:pt x="10" y="15"/>
                  </a:lnTo>
                  <a:lnTo>
                    <a:pt x="9" y="9"/>
                  </a:lnTo>
                  <a:lnTo>
                    <a:pt x="6" y="9"/>
                  </a:lnTo>
                  <a:lnTo>
                    <a:pt x="6" y="15"/>
                  </a:lnTo>
                  <a:lnTo>
                    <a:pt x="8" y="15"/>
                  </a:lnTo>
                  <a:lnTo>
                    <a:pt x="8" y="9"/>
                  </a:lnTo>
                  <a:lnTo>
                    <a:pt x="6" y="9"/>
                  </a:lnTo>
                  <a:lnTo>
                    <a:pt x="6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8" y="15"/>
                  </a:lnTo>
                  <a:lnTo>
                    <a:pt x="18" y="9"/>
                  </a:lnTo>
                  <a:lnTo>
                    <a:pt x="13" y="9"/>
                  </a:lnTo>
                  <a:lnTo>
                    <a:pt x="13" y="15"/>
                  </a:lnTo>
                  <a:lnTo>
                    <a:pt x="18" y="15"/>
                  </a:lnTo>
                  <a:lnTo>
                    <a:pt x="18" y="9"/>
                  </a:lnTo>
                  <a:lnTo>
                    <a:pt x="15" y="9"/>
                  </a:lnTo>
                  <a:lnTo>
                    <a:pt x="15" y="15"/>
                  </a:lnTo>
                  <a:lnTo>
                    <a:pt x="18" y="15"/>
                  </a:lnTo>
                  <a:lnTo>
                    <a:pt x="18" y="9"/>
                  </a:lnTo>
                  <a:lnTo>
                    <a:pt x="14" y="9"/>
                  </a:lnTo>
                  <a:lnTo>
                    <a:pt x="14" y="15"/>
                  </a:lnTo>
                  <a:lnTo>
                    <a:pt x="18" y="15"/>
                  </a:lnTo>
                  <a:lnTo>
                    <a:pt x="18" y="9"/>
                  </a:lnTo>
                  <a:lnTo>
                    <a:pt x="17" y="9"/>
                  </a:lnTo>
                  <a:lnTo>
                    <a:pt x="17" y="15"/>
                  </a:lnTo>
                  <a:lnTo>
                    <a:pt x="21" y="15"/>
                  </a:lnTo>
                  <a:lnTo>
                    <a:pt x="21" y="9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21" y="11"/>
                  </a:lnTo>
                  <a:lnTo>
                    <a:pt x="21" y="10"/>
                  </a:lnTo>
                  <a:lnTo>
                    <a:pt x="17" y="10"/>
                  </a:lnTo>
                  <a:lnTo>
                    <a:pt x="17" y="14"/>
                  </a:lnTo>
                  <a:lnTo>
                    <a:pt x="19" y="14"/>
                  </a:lnTo>
                  <a:lnTo>
                    <a:pt x="19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9" y="14"/>
                  </a:lnTo>
                  <a:lnTo>
                    <a:pt x="19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25" y="14"/>
                  </a:lnTo>
                  <a:lnTo>
                    <a:pt x="25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23" y="14"/>
                  </a:lnTo>
                  <a:lnTo>
                    <a:pt x="23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19" y="14"/>
                  </a:lnTo>
                  <a:lnTo>
                    <a:pt x="19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15" y="14"/>
                  </a:lnTo>
                  <a:lnTo>
                    <a:pt x="15" y="8"/>
                  </a:lnTo>
                  <a:lnTo>
                    <a:pt x="12" y="8"/>
                  </a:lnTo>
                  <a:lnTo>
                    <a:pt x="12" y="14"/>
                  </a:lnTo>
                  <a:lnTo>
                    <a:pt x="14" y="14"/>
                  </a:lnTo>
                  <a:lnTo>
                    <a:pt x="17" y="13"/>
                  </a:lnTo>
                  <a:lnTo>
                    <a:pt x="15" y="6"/>
                  </a:lnTo>
                  <a:lnTo>
                    <a:pt x="12" y="6"/>
                  </a:lnTo>
                  <a:lnTo>
                    <a:pt x="12" y="13"/>
                  </a:lnTo>
                  <a:lnTo>
                    <a:pt x="18" y="13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3"/>
                  </a:lnTo>
                  <a:lnTo>
                    <a:pt x="19" y="13"/>
                  </a:lnTo>
                  <a:lnTo>
                    <a:pt x="19" y="6"/>
                  </a:lnTo>
                  <a:lnTo>
                    <a:pt x="12" y="6"/>
                  </a:lnTo>
                  <a:lnTo>
                    <a:pt x="12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21" y="6"/>
                  </a:lnTo>
                  <a:lnTo>
                    <a:pt x="21" y="13"/>
                  </a:lnTo>
                  <a:lnTo>
                    <a:pt x="23" y="13"/>
                  </a:lnTo>
                  <a:lnTo>
                    <a:pt x="23" y="6"/>
                  </a:lnTo>
                  <a:lnTo>
                    <a:pt x="15" y="6"/>
                  </a:lnTo>
                  <a:lnTo>
                    <a:pt x="15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13" y="6"/>
                  </a:lnTo>
                  <a:lnTo>
                    <a:pt x="13" y="13"/>
                  </a:lnTo>
                  <a:lnTo>
                    <a:pt x="21" y="13"/>
                  </a:lnTo>
                  <a:lnTo>
                    <a:pt x="21" y="6"/>
                  </a:lnTo>
                  <a:lnTo>
                    <a:pt x="14" y="6"/>
                  </a:lnTo>
                  <a:lnTo>
                    <a:pt x="14" y="9"/>
                  </a:lnTo>
                  <a:lnTo>
                    <a:pt x="18" y="9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5" y="11"/>
                  </a:lnTo>
                  <a:lnTo>
                    <a:pt x="15" y="5"/>
                  </a:lnTo>
                  <a:lnTo>
                    <a:pt x="13" y="5"/>
                  </a:lnTo>
                  <a:lnTo>
                    <a:pt x="13" y="11"/>
                  </a:lnTo>
                  <a:lnTo>
                    <a:pt x="15" y="11"/>
                  </a:lnTo>
                  <a:lnTo>
                    <a:pt x="15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5" y="11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4" y="11"/>
                  </a:lnTo>
                  <a:lnTo>
                    <a:pt x="22" y="11"/>
                  </a:lnTo>
                  <a:lnTo>
                    <a:pt x="22" y="5"/>
                  </a:lnTo>
                  <a:lnTo>
                    <a:pt x="18" y="5"/>
                  </a:lnTo>
                  <a:lnTo>
                    <a:pt x="18" y="11"/>
                  </a:lnTo>
                  <a:lnTo>
                    <a:pt x="19" y="11"/>
                  </a:lnTo>
                  <a:lnTo>
                    <a:pt x="19" y="5"/>
                  </a:lnTo>
                  <a:lnTo>
                    <a:pt x="15" y="5"/>
                  </a:lnTo>
                  <a:lnTo>
                    <a:pt x="15" y="11"/>
                  </a:lnTo>
                  <a:lnTo>
                    <a:pt x="19" y="11"/>
                  </a:lnTo>
                  <a:lnTo>
                    <a:pt x="19" y="5"/>
                  </a:lnTo>
                  <a:lnTo>
                    <a:pt x="18" y="5"/>
                  </a:lnTo>
                  <a:lnTo>
                    <a:pt x="18" y="11"/>
                  </a:lnTo>
                  <a:lnTo>
                    <a:pt x="23" y="11"/>
                  </a:lnTo>
                  <a:lnTo>
                    <a:pt x="23" y="5"/>
                  </a:lnTo>
                  <a:lnTo>
                    <a:pt x="19" y="5"/>
                  </a:lnTo>
                  <a:lnTo>
                    <a:pt x="19" y="11"/>
                  </a:lnTo>
                  <a:lnTo>
                    <a:pt x="22" y="11"/>
                  </a:lnTo>
                  <a:lnTo>
                    <a:pt x="22" y="5"/>
                  </a:lnTo>
                  <a:lnTo>
                    <a:pt x="18" y="5"/>
                  </a:lnTo>
                  <a:lnTo>
                    <a:pt x="18" y="11"/>
                  </a:lnTo>
                  <a:lnTo>
                    <a:pt x="19" y="11"/>
                  </a:lnTo>
                  <a:lnTo>
                    <a:pt x="19" y="5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9" y="8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10"/>
                  </a:lnTo>
                  <a:lnTo>
                    <a:pt x="19" y="10"/>
                  </a:lnTo>
                  <a:lnTo>
                    <a:pt x="19" y="4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23" y="10"/>
                  </a:lnTo>
                  <a:lnTo>
                    <a:pt x="23" y="4"/>
                  </a:lnTo>
                  <a:lnTo>
                    <a:pt x="22" y="4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4"/>
                  </a:lnTo>
                  <a:lnTo>
                    <a:pt x="18" y="4"/>
                  </a:lnTo>
                  <a:lnTo>
                    <a:pt x="18" y="10"/>
                  </a:lnTo>
                  <a:lnTo>
                    <a:pt x="23" y="10"/>
                  </a:lnTo>
                  <a:lnTo>
                    <a:pt x="23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19" y="10"/>
                  </a:lnTo>
                  <a:lnTo>
                    <a:pt x="19" y="4"/>
                  </a:lnTo>
                  <a:lnTo>
                    <a:pt x="15" y="4"/>
                  </a:lnTo>
                  <a:lnTo>
                    <a:pt x="15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15" y="10"/>
                  </a:lnTo>
                  <a:lnTo>
                    <a:pt x="15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3" y="4"/>
                  </a:lnTo>
                  <a:lnTo>
                    <a:pt x="10" y="2"/>
                  </a:lnTo>
                  <a:lnTo>
                    <a:pt x="9" y="5"/>
                  </a:lnTo>
                  <a:lnTo>
                    <a:pt x="9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4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4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18" y="9"/>
                  </a:lnTo>
                  <a:lnTo>
                    <a:pt x="18" y="2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18" y="9"/>
                  </a:lnTo>
                  <a:lnTo>
                    <a:pt x="18" y="2"/>
                  </a:lnTo>
                  <a:lnTo>
                    <a:pt x="15" y="2"/>
                  </a:lnTo>
                  <a:lnTo>
                    <a:pt x="15" y="9"/>
                  </a:lnTo>
                  <a:lnTo>
                    <a:pt x="18" y="9"/>
                  </a:lnTo>
                  <a:lnTo>
                    <a:pt x="18" y="2"/>
                  </a:lnTo>
                  <a:lnTo>
                    <a:pt x="15" y="2"/>
                  </a:lnTo>
                  <a:lnTo>
                    <a:pt x="15" y="9"/>
                  </a:lnTo>
                  <a:lnTo>
                    <a:pt x="19" y="9"/>
                  </a:lnTo>
                  <a:lnTo>
                    <a:pt x="19" y="2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18" y="9"/>
                  </a:lnTo>
                  <a:lnTo>
                    <a:pt x="18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19" y="9"/>
                  </a:lnTo>
                  <a:lnTo>
                    <a:pt x="19" y="4"/>
                  </a:lnTo>
                  <a:lnTo>
                    <a:pt x="15" y="4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17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4" y="8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7" y="8"/>
                  </a:lnTo>
                  <a:lnTo>
                    <a:pt x="17" y="1"/>
                  </a:lnTo>
                  <a:lnTo>
                    <a:pt x="15" y="1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17" y="1"/>
                  </a:lnTo>
                  <a:lnTo>
                    <a:pt x="15" y="1"/>
                  </a:lnTo>
                  <a:lnTo>
                    <a:pt x="15" y="8"/>
                  </a:lnTo>
                  <a:lnTo>
                    <a:pt x="21" y="8"/>
                  </a:lnTo>
                  <a:lnTo>
                    <a:pt x="21" y="1"/>
                  </a:lnTo>
                  <a:lnTo>
                    <a:pt x="17" y="1"/>
                  </a:lnTo>
                  <a:lnTo>
                    <a:pt x="17" y="8"/>
                  </a:lnTo>
                  <a:lnTo>
                    <a:pt x="19" y="8"/>
                  </a:lnTo>
                  <a:lnTo>
                    <a:pt x="19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25" y="8"/>
                  </a:lnTo>
                  <a:lnTo>
                    <a:pt x="25" y="1"/>
                  </a:lnTo>
                  <a:lnTo>
                    <a:pt x="18" y="1"/>
                  </a:lnTo>
                  <a:lnTo>
                    <a:pt x="18" y="8"/>
                  </a:lnTo>
                  <a:lnTo>
                    <a:pt x="25" y="8"/>
                  </a:lnTo>
                  <a:lnTo>
                    <a:pt x="25" y="1"/>
                  </a:lnTo>
                  <a:lnTo>
                    <a:pt x="19" y="1"/>
                  </a:lnTo>
                  <a:lnTo>
                    <a:pt x="19" y="8"/>
                  </a:lnTo>
                  <a:lnTo>
                    <a:pt x="21" y="8"/>
                  </a:lnTo>
                  <a:lnTo>
                    <a:pt x="21" y="1"/>
                  </a:lnTo>
                  <a:lnTo>
                    <a:pt x="19" y="1"/>
                  </a:lnTo>
                  <a:lnTo>
                    <a:pt x="19" y="4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18" y="2"/>
                  </a:lnTo>
                  <a:lnTo>
                    <a:pt x="18" y="6"/>
                  </a:lnTo>
                  <a:lnTo>
                    <a:pt x="26" y="6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5" y="6"/>
                  </a:lnTo>
                  <a:lnTo>
                    <a:pt x="26" y="6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22" y="6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9" name="Freeform 723"/>
            <p:cNvSpPr>
              <a:spLocks noChangeAspect="1"/>
            </p:cNvSpPr>
            <p:nvPr/>
          </p:nvSpPr>
          <p:spPr bwMode="auto">
            <a:xfrm rot="16200000">
              <a:off x="2993" y="4761"/>
              <a:ext cx="242" cy="53"/>
            </a:xfrm>
            <a:custGeom>
              <a:avLst/>
              <a:gdLst>
                <a:gd name="T0" fmla="*/ 20 w 161"/>
                <a:gd name="T1" fmla="*/ 7 h 36"/>
                <a:gd name="T2" fmla="*/ 17 w 161"/>
                <a:gd name="T3" fmla="*/ 7 h 36"/>
                <a:gd name="T4" fmla="*/ 17 w 161"/>
                <a:gd name="T5" fmla="*/ 2 h 36"/>
                <a:gd name="T6" fmla="*/ 6 w 161"/>
                <a:gd name="T7" fmla="*/ 3 h 36"/>
                <a:gd name="T8" fmla="*/ 11 w 161"/>
                <a:gd name="T9" fmla="*/ 10 h 36"/>
                <a:gd name="T10" fmla="*/ 15 w 161"/>
                <a:gd name="T11" fmla="*/ 11 h 36"/>
                <a:gd name="T12" fmla="*/ 28 w 161"/>
                <a:gd name="T13" fmla="*/ 5 h 36"/>
                <a:gd name="T14" fmla="*/ 135 w 161"/>
                <a:gd name="T15" fmla="*/ 6 h 36"/>
                <a:gd name="T16" fmla="*/ 72 w 161"/>
                <a:gd name="T17" fmla="*/ 14 h 36"/>
                <a:gd name="T18" fmla="*/ 12 w 161"/>
                <a:gd name="T19" fmla="*/ 15 h 36"/>
                <a:gd name="T20" fmla="*/ 19 w 161"/>
                <a:gd name="T21" fmla="*/ 16 h 36"/>
                <a:gd name="T22" fmla="*/ 34 w 161"/>
                <a:gd name="T23" fmla="*/ 18 h 36"/>
                <a:gd name="T24" fmla="*/ 20 w 161"/>
                <a:gd name="T25" fmla="*/ 11 h 36"/>
                <a:gd name="T26" fmla="*/ 13 w 161"/>
                <a:gd name="T27" fmla="*/ 12 h 36"/>
                <a:gd name="T28" fmla="*/ 21 w 161"/>
                <a:gd name="T29" fmla="*/ 20 h 36"/>
                <a:gd name="T30" fmla="*/ 29 w 161"/>
                <a:gd name="T31" fmla="*/ 22 h 36"/>
                <a:gd name="T32" fmla="*/ 15 w 161"/>
                <a:gd name="T33" fmla="*/ 23 h 36"/>
                <a:gd name="T34" fmla="*/ 12 w 161"/>
                <a:gd name="T35" fmla="*/ 16 h 36"/>
                <a:gd name="T36" fmla="*/ 13 w 161"/>
                <a:gd name="T37" fmla="*/ 18 h 36"/>
                <a:gd name="T38" fmla="*/ 16 w 161"/>
                <a:gd name="T39" fmla="*/ 24 h 36"/>
                <a:gd name="T40" fmla="*/ 15 w 161"/>
                <a:gd name="T41" fmla="*/ 25 h 36"/>
                <a:gd name="T42" fmla="*/ 8 w 161"/>
                <a:gd name="T43" fmla="*/ 20 h 36"/>
                <a:gd name="T44" fmla="*/ 9 w 161"/>
                <a:gd name="T45" fmla="*/ 20 h 36"/>
                <a:gd name="T46" fmla="*/ 15 w 161"/>
                <a:gd name="T47" fmla="*/ 22 h 36"/>
                <a:gd name="T48" fmla="*/ 6 w 161"/>
                <a:gd name="T49" fmla="*/ 29 h 36"/>
                <a:gd name="T50" fmla="*/ 7 w 161"/>
                <a:gd name="T51" fmla="*/ 27 h 36"/>
                <a:gd name="T52" fmla="*/ 15 w 161"/>
                <a:gd name="T53" fmla="*/ 24 h 36"/>
                <a:gd name="T54" fmla="*/ 151 w 161"/>
                <a:gd name="T55" fmla="*/ 32 h 36"/>
                <a:gd name="T56" fmla="*/ 29 w 161"/>
                <a:gd name="T57" fmla="*/ 28 h 36"/>
                <a:gd name="T58" fmla="*/ 19 w 161"/>
                <a:gd name="T59" fmla="*/ 33 h 36"/>
                <a:gd name="T60" fmla="*/ 25 w 161"/>
                <a:gd name="T61" fmla="*/ 29 h 36"/>
                <a:gd name="T62" fmla="*/ 26 w 161"/>
                <a:gd name="T63" fmla="*/ 36 h 36"/>
                <a:gd name="T64" fmla="*/ 22 w 161"/>
                <a:gd name="T65" fmla="*/ 35 h 36"/>
                <a:gd name="T66" fmla="*/ 134 w 161"/>
                <a:gd name="T67" fmla="*/ 25 h 36"/>
                <a:gd name="T68" fmla="*/ 29 w 161"/>
                <a:gd name="T69" fmla="*/ 25 h 36"/>
                <a:gd name="T70" fmla="*/ 8 w 161"/>
                <a:gd name="T71" fmla="*/ 31 h 36"/>
                <a:gd name="T72" fmla="*/ 8 w 161"/>
                <a:gd name="T73" fmla="*/ 29 h 36"/>
                <a:gd name="T74" fmla="*/ 15 w 161"/>
                <a:gd name="T75" fmla="*/ 22 h 36"/>
                <a:gd name="T76" fmla="*/ 11 w 161"/>
                <a:gd name="T77" fmla="*/ 22 h 36"/>
                <a:gd name="T78" fmla="*/ 6 w 161"/>
                <a:gd name="T79" fmla="*/ 27 h 36"/>
                <a:gd name="T80" fmla="*/ 8 w 161"/>
                <a:gd name="T81" fmla="*/ 25 h 36"/>
                <a:gd name="T82" fmla="*/ 16 w 161"/>
                <a:gd name="T83" fmla="*/ 20 h 36"/>
                <a:gd name="T84" fmla="*/ 20 w 161"/>
                <a:gd name="T85" fmla="*/ 18 h 36"/>
                <a:gd name="T86" fmla="*/ 16 w 161"/>
                <a:gd name="T87" fmla="*/ 23 h 36"/>
                <a:gd name="T88" fmla="*/ 12 w 161"/>
                <a:gd name="T89" fmla="*/ 23 h 36"/>
                <a:gd name="T90" fmla="*/ 19 w 161"/>
                <a:gd name="T91" fmla="*/ 15 h 36"/>
                <a:gd name="T92" fmla="*/ 25 w 161"/>
                <a:gd name="T93" fmla="*/ 16 h 36"/>
                <a:gd name="T94" fmla="*/ 21 w 161"/>
                <a:gd name="T95" fmla="*/ 20 h 36"/>
                <a:gd name="T96" fmla="*/ 16 w 161"/>
                <a:gd name="T97" fmla="*/ 19 h 36"/>
                <a:gd name="T98" fmla="*/ 20 w 161"/>
                <a:gd name="T99" fmla="*/ 16 h 36"/>
                <a:gd name="T100" fmla="*/ 26 w 161"/>
                <a:gd name="T101" fmla="*/ 11 h 36"/>
                <a:gd name="T102" fmla="*/ 29 w 161"/>
                <a:gd name="T103" fmla="*/ 10 h 36"/>
                <a:gd name="T104" fmla="*/ 13 w 161"/>
                <a:gd name="T105" fmla="*/ 9 h 36"/>
                <a:gd name="T106" fmla="*/ 46 w 161"/>
                <a:gd name="T107" fmla="*/ 10 h 36"/>
                <a:gd name="T108" fmla="*/ 133 w 161"/>
                <a:gd name="T109" fmla="*/ 12 h 36"/>
                <a:gd name="T110" fmla="*/ 26 w 161"/>
                <a:gd name="T111" fmla="*/ 9 h 36"/>
                <a:gd name="T112" fmla="*/ 20 w 161"/>
                <a:gd name="T113" fmla="*/ 5 h 36"/>
                <a:gd name="T114" fmla="*/ 11 w 161"/>
                <a:gd name="T115" fmla="*/ 3 h 36"/>
                <a:gd name="T116" fmla="*/ 9 w 161"/>
                <a:gd name="T117" fmla="*/ 10 h 36"/>
                <a:gd name="T118" fmla="*/ 16 w 161"/>
                <a:gd name="T119" fmla="*/ 9 h 36"/>
                <a:gd name="T120" fmla="*/ 24 w 161"/>
                <a:gd name="T121" fmla="*/ 1 h 36"/>
                <a:gd name="T122" fmla="*/ 22 w 161"/>
                <a:gd name="T123" fmla="*/ 1 h 36"/>
                <a:gd name="T124" fmla="*/ 13 w 161"/>
                <a:gd name="T125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1" h="36">
                  <a:moveTo>
                    <a:pt x="16" y="6"/>
                  </a:moveTo>
                  <a:lnTo>
                    <a:pt x="16" y="0"/>
                  </a:lnTo>
                  <a:lnTo>
                    <a:pt x="15" y="0"/>
                  </a:lnTo>
                  <a:lnTo>
                    <a:pt x="15" y="6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13" y="6"/>
                  </a:lnTo>
                  <a:lnTo>
                    <a:pt x="20" y="6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9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16" y="6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2" y="1"/>
                  </a:lnTo>
                  <a:lnTo>
                    <a:pt x="20" y="1"/>
                  </a:lnTo>
                  <a:lnTo>
                    <a:pt x="20" y="7"/>
                  </a:lnTo>
                  <a:lnTo>
                    <a:pt x="25" y="7"/>
                  </a:lnTo>
                  <a:lnTo>
                    <a:pt x="25" y="1"/>
                  </a:lnTo>
                  <a:lnTo>
                    <a:pt x="22" y="1"/>
                  </a:lnTo>
                  <a:lnTo>
                    <a:pt x="22" y="7"/>
                  </a:lnTo>
                  <a:lnTo>
                    <a:pt x="24" y="7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7" y="7"/>
                  </a:lnTo>
                  <a:lnTo>
                    <a:pt x="19" y="7"/>
                  </a:lnTo>
                  <a:lnTo>
                    <a:pt x="19" y="1"/>
                  </a:lnTo>
                  <a:lnTo>
                    <a:pt x="12" y="1"/>
                  </a:lnTo>
                  <a:lnTo>
                    <a:pt x="12" y="7"/>
                  </a:lnTo>
                  <a:lnTo>
                    <a:pt x="19" y="7"/>
                  </a:lnTo>
                  <a:lnTo>
                    <a:pt x="19" y="1"/>
                  </a:lnTo>
                  <a:lnTo>
                    <a:pt x="13" y="1"/>
                  </a:lnTo>
                  <a:lnTo>
                    <a:pt x="13" y="7"/>
                  </a:lnTo>
                  <a:lnTo>
                    <a:pt x="17" y="7"/>
                  </a:lnTo>
                  <a:lnTo>
                    <a:pt x="17" y="1"/>
                  </a:lnTo>
                  <a:lnTo>
                    <a:pt x="16" y="1"/>
                  </a:lnTo>
                  <a:lnTo>
                    <a:pt x="16" y="7"/>
                  </a:lnTo>
                  <a:lnTo>
                    <a:pt x="17" y="7"/>
                  </a:lnTo>
                  <a:lnTo>
                    <a:pt x="17" y="1"/>
                  </a:lnTo>
                  <a:lnTo>
                    <a:pt x="15" y="1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16" y="3"/>
                  </a:lnTo>
                  <a:lnTo>
                    <a:pt x="15" y="1"/>
                  </a:lnTo>
                  <a:lnTo>
                    <a:pt x="13" y="2"/>
                  </a:lnTo>
                  <a:lnTo>
                    <a:pt x="15" y="5"/>
                  </a:lnTo>
                  <a:lnTo>
                    <a:pt x="15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17" y="9"/>
                  </a:lnTo>
                  <a:lnTo>
                    <a:pt x="17" y="2"/>
                  </a:lnTo>
                  <a:lnTo>
                    <a:pt x="9" y="2"/>
                  </a:lnTo>
                  <a:lnTo>
                    <a:pt x="9" y="9"/>
                  </a:lnTo>
                  <a:lnTo>
                    <a:pt x="20" y="9"/>
                  </a:lnTo>
                  <a:lnTo>
                    <a:pt x="20" y="2"/>
                  </a:lnTo>
                  <a:lnTo>
                    <a:pt x="15" y="2"/>
                  </a:lnTo>
                  <a:lnTo>
                    <a:pt x="15" y="9"/>
                  </a:lnTo>
                  <a:lnTo>
                    <a:pt x="16" y="9"/>
                  </a:lnTo>
                  <a:lnTo>
                    <a:pt x="16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9" y="9"/>
                  </a:lnTo>
                  <a:lnTo>
                    <a:pt x="9" y="2"/>
                  </a:lnTo>
                  <a:lnTo>
                    <a:pt x="4" y="2"/>
                  </a:lnTo>
                  <a:lnTo>
                    <a:pt x="4" y="6"/>
                  </a:lnTo>
                  <a:lnTo>
                    <a:pt x="7" y="6"/>
                  </a:lnTo>
                  <a:lnTo>
                    <a:pt x="7" y="3"/>
                  </a:lnTo>
                  <a:lnTo>
                    <a:pt x="6" y="3"/>
                  </a:lnTo>
                  <a:lnTo>
                    <a:pt x="6" y="10"/>
                  </a:lnTo>
                  <a:lnTo>
                    <a:pt x="12" y="10"/>
                  </a:lnTo>
                  <a:lnTo>
                    <a:pt x="12" y="3"/>
                  </a:lnTo>
                  <a:lnTo>
                    <a:pt x="8" y="3"/>
                  </a:lnTo>
                  <a:lnTo>
                    <a:pt x="8" y="10"/>
                  </a:lnTo>
                  <a:lnTo>
                    <a:pt x="11" y="10"/>
                  </a:lnTo>
                  <a:lnTo>
                    <a:pt x="11" y="3"/>
                  </a:lnTo>
                  <a:lnTo>
                    <a:pt x="9" y="3"/>
                  </a:lnTo>
                  <a:lnTo>
                    <a:pt x="9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8" y="3"/>
                  </a:lnTo>
                  <a:lnTo>
                    <a:pt x="8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10"/>
                  </a:lnTo>
                  <a:lnTo>
                    <a:pt x="17" y="10"/>
                  </a:lnTo>
                  <a:lnTo>
                    <a:pt x="17" y="3"/>
                  </a:lnTo>
                  <a:lnTo>
                    <a:pt x="11" y="3"/>
                  </a:lnTo>
                  <a:lnTo>
                    <a:pt x="11" y="10"/>
                  </a:lnTo>
                  <a:lnTo>
                    <a:pt x="12" y="10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1" y="10"/>
                  </a:lnTo>
                  <a:lnTo>
                    <a:pt x="20" y="10"/>
                  </a:lnTo>
                  <a:lnTo>
                    <a:pt x="20" y="3"/>
                  </a:lnTo>
                  <a:lnTo>
                    <a:pt x="11" y="3"/>
                  </a:lnTo>
                  <a:lnTo>
                    <a:pt x="11" y="10"/>
                  </a:lnTo>
                  <a:lnTo>
                    <a:pt x="13" y="10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1" y="11"/>
                  </a:lnTo>
                  <a:lnTo>
                    <a:pt x="16" y="11"/>
                  </a:lnTo>
                  <a:lnTo>
                    <a:pt x="16" y="5"/>
                  </a:lnTo>
                  <a:lnTo>
                    <a:pt x="9" y="5"/>
                  </a:lnTo>
                  <a:lnTo>
                    <a:pt x="9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5" y="11"/>
                  </a:lnTo>
                  <a:lnTo>
                    <a:pt x="15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9" y="11"/>
                  </a:lnTo>
                  <a:lnTo>
                    <a:pt x="19" y="5"/>
                  </a:lnTo>
                  <a:lnTo>
                    <a:pt x="15" y="5"/>
                  </a:lnTo>
                  <a:lnTo>
                    <a:pt x="15" y="11"/>
                  </a:lnTo>
                  <a:lnTo>
                    <a:pt x="20" y="11"/>
                  </a:lnTo>
                  <a:lnTo>
                    <a:pt x="20" y="5"/>
                  </a:lnTo>
                  <a:lnTo>
                    <a:pt x="16" y="5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7" y="5"/>
                  </a:lnTo>
                  <a:lnTo>
                    <a:pt x="16" y="5"/>
                  </a:lnTo>
                  <a:lnTo>
                    <a:pt x="16" y="11"/>
                  </a:lnTo>
                  <a:lnTo>
                    <a:pt x="25" y="11"/>
                  </a:lnTo>
                  <a:lnTo>
                    <a:pt x="25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28" y="11"/>
                  </a:lnTo>
                  <a:lnTo>
                    <a:pt x="28" y="5"/>
                  </a:lnTo>
                  <a:lnTo>
                    <a:pt x="20" y="5"/>
                  </a:lnTo>
                  <a:lnTo>
                    <a:pt x="20" y="11"/>
                  </a:lnTo>
                  <a:lnTo>
                    <a:pt x="28" y="11"/>
                  </a:lnTo>
                  <a:lnTo>
                    <a:pt x="28" y="5"/>
                  </a:lnTo>
                  <a:lnTo>
                    <a:pt x="20" y="5"/>
                  </a:lnTo>
                  <a:lnTo>
                    <a:pt x="20" y="12"/>
                  </a:lnTo>
                  <a:lnTo>
                    <a:pt x="31" y="12"/>
                  </a:lnTo>
                  <a:lnTo>
                    <a:pt x="31" y="6"/>
                  </a:lnTo>
                  <a:lnTo>
                    <a:pt x="29" y="6"/>
                  </a:lnTo>
                  <a:lnTo>
                    <a:pt x="29" y="12"/>
                  </a:lnTo>
                  <a:lnTo>
                    <a:pt x="151" y="12"/>
                  </a:lnTo>
                  <a:lnTo>
                    <a:pt x="151" y="6"/>
                  </a:lnTo>
                  <a:lnTo>
                    <a:pt x="125" y="6"/>
                  </a:lnTo>
                  <a:lnTo>
                    <a:pt x="125" y="12"/>
                  </a:lnTo>
                  <a:lnTo>
                    <a:pt x="161" y="12"/>
                  </a:lnTo>
                  <a:lnTo>
                    <a:pt x="161" y="6"/>
                  </a:lnTo>
                  <a:lnTo>
                    <a:pt x="129" y="6"/>
                  </a:lnTo>
                  <a:lnTo>
                    <a:pt x="129" y="12"/>
                  </a:lnTo>
                  <a:lnTo>
                    <a:pt x="139" y="12"/>
                  </a:lnTo>
                  <a:lnTo>
                    <a:pt x="139" y="6"/>
                  </a:lnTo>
                  <a:lnTo>
                    <a:pt x="135" y="6"/>
                  </a:lnTo>
                  <a:lnTo>
                    <a:pt x="135" y="12"/>
                  </a:lnTo>
                  <a:lnTo>
                    <a:pt x="143" y="12"/>
                  </a:lnTo>
                  <a:lnTo>
                    <a:pt x="143" y="6"/>
                  </a:lnTo>
                  <a:lnTo>
                    <a:pt x="133" y="6"/>
                  </a:lnTo>
                  <a:lnTo>
                    <a:pt x="133" y="12"/>
                  </a:lnTo>
                  <a:lnTo>
                    <a:pt x="142" y="12"/>
                  </a:lnTo>
                  <a:lnTo>
                    <a:pt x="142" y="6"/>
                  </a:lnTo>
                  <a:lnTo>
                    <a:pt x="140" y="6"/>
                  </a:lnTo>
                  <a:lnTo>
                    <a:pt x="131" y="7"/>
                  </a:lnTo>
                  <a:lnTo>
                    <a:pt x="131" y="10"/>
                  </a:lnTo>
                  <a:lnTo>
                    <a:pt x="131" y="7"/>
                  </a:lnTo>
                  <a:lnTo>
                    <a:pt x="130" y="7"/>
                  </a:lnTo>
                  <a:lnTo>
                    <a:pt x="130" y="14"/>
                  </a:lnTo>
                  <a:lnTo>
                    <a:pt x="138" y="14"/>
                  </a:lnTo>
                  <a:lnTo>
                    <a:pt x="138" y="7"/>
                  </a:lnTo>
                  <a:lnTo>
                    <a:pt x="73" y="7"/>
                  </a:lnTo>
                  <a:lnTo>
                    <a:pt x="73" y="14"/>
                  </a:lnTo>
                  <a:lnTo>
                    <a:pt x="74" y="14"/>
                  </a:lnTo>
                  <a:lnTo>
                    <a:pt x="74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73" y="14"/>
                  </a:lnTo>
                  <a:lnTo>
                    <a:pt x="73" y="7"/>
                  </a:lnTo>
                  <a:lnTo>
                    <a:pt x="38" y="7"/>
                  </a:lnTo>
                  <a:lnTo>
                    <a:pt x="44" y="12"/>
                  </a:lnTo>
                  <a:lnTo>
                    <a:pt x="46" y="14"/>
                  </a:lnTo>
                  <a:lnTo>
                    <a:pt x="47" y="11"/>
                  </a:lnTo>
                  <a:lnTo>
                    <a:pt x="47" y="9"/>
                  </a:lnTo>
                  <a:lnTo>
                    <a:pt x="38" y="9"/>
                  </a:lnTo>
                  <a:lnTo>
                    <a:pt x="38" y="15"/>
                  </a:lnTo>
                  <a:lnTo>
                    <a:pt x="41" y="15"/>
                  </a:lnTo>
                  <a:lnTo>
                    <a:pt x="41" y="9"/>
                  </a:lnTo>
                  <a:lnTo>
                    <a:pt x="38" y="9"/>
                  </a:lnTo>
                  <a:lnTo>
                    <a:pt x="38" y="15"/>
                  </a:lnTo>
                  <a:lnTo>
                    <a:pt x="39" y="15"/>
                  </a:lnTo>
                  <a:lnTo>
                    <a:pt x="39" y="9"/>
                  </a:lnTo>
                  <a:lnTo>
                    <a:pt x="28" y="9"/>
                  </a:lnTo>
                  <a:lnTo>
                    <a:pt x="28" y="15"/>
                  </a:lnTo>
                  <a:lnTo>
                    <a:pt x="29" y="15"/>
                  </a:lnTo>
                  <a:lnTo>
                    <a:pt x="29" y="9"/>
                  </a:lnTo>
                  <a:lnTo>
                    <a:pt x="12" y="9"/>
                  </a:lnTo>
                  <a:lnTo>
                    <a:pt x="12" y="15"/>
                  </a:lnTo>
                  <a:lnTo>
                    <a:pt x="19" y="15"/>
                  </a:lnTo>
                  <a:lnTo>
                    <a:pt x="19" y="9"/>
                  </a:lnTo>
                  <a:lnTo>
                    <a:pt x="13" y="9"/>
                  </a:lnTo>
                  <a:lnTo>
                    <a:pt x="13" y="15"/>
                  </a:lnTo>
                  <a:lnTo>
                    <a:pt x="16" y="15"/>
                  </a:lnTo>
                  <a:lnTo>
                    <a:pt x="16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22" y="15"/>
                  </a:lnTo>
                  <a:lnTo>
                    <a:pt x="22" y="9"/>
                  </a:lnTo>
                  <a:lnTo>
                    <a:pt x="20" y="9"/>
                  </a:lnTo>
                  <a:lnTo>
                    <a:pt x="19" y="15"/>
                  </a:lnTo>
                  <a:lnTo>
                    <a:pt x="21" y="16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1" y="10"/>
                  </a:lnTo>
                  <a:lnTo>
                    <a:pt x="21" y="16"/>
                  </a:lnTo>
                  <a:lnTo>
                    <a:pt x="25" y="16"/>
                  </a:lnTo>
                  <a:lnTo>
                    <a:pt x="25" y="10"/>
                  </a:lnTo>
                  <a:lnTo>
                    <a:pt x="19" y="10"/>
                  </a:lnTo>
                  <a:lnTo>
                    <a:pt x="19" y="16"/>
                  </a:lnTo>
                  <a:lnTo>
                    <a:pt x="35" y="16"/>
                  </a:lnTo>
                  <a:lnTo>
                    <a:pt x="35" y="10"/>
                  </a:lnTo>
                  <a:lnTo>
                    <a:pt x="29" y="10"/>
                  </a:lnTo>
                  <a:lnTo>
                    <a:pt x="29" y="16"/>
                  </a:lnTo>
                  <a:lnTo>
                    <a:pt x="31" y="16"/>
                  </a:lnTo>
                  <a:lnTo>
                    <a:pt x="31" y="10"/>
                  </a:lnTo>
                  <a:lnTo>
                    <a:pt x="25" y="10"/>
                  </a:lnTo>
                  <a:lnTo>
                    <a:pt x="25" y="16"/>
                  </a:lnTo>
                  <a:lnTo>
                    <a:pt x="35" y="16"/>
                  </a:lnTo>
                  <a:lnTo>
                    <a:pt x="35" y="10"/>
                  </a:lnTo>
                  <a:lnTo>
                    <a:pt x="29" y="10"/>
                  </a:lnTo>
                  <a:lnTo>
                    <a:pt x="29" y="16"/>
                  </a:lnTo>
                  <a:lnTo>
                    <a:pt x="31" y="16"/>
                  </a:lnTo>
                  <a:lnTo>
                    <a:pt x="31" y="10"/>
                  </a:lnTo>
                  <a:lnTo>
                    <a:pt x="28" y="11"/>
                  </a:lnTo>
                  <a:lnTo>
                    <a:pt x="28" y="18"/>
                  </a:lnTo>
                  <a:lnTo>
                    <a:pt x="30" y="18"/>
                  </a:lnTo>
                  <a:lnTo>
                    <a:pt x="30" y="11"/>
                  </a:lnTo>
                  <a:lnTo>
                    <a:pt x="29" y="11"/>
                  </a:lnTo>
                  <a:lnTo>
                    <a:pt x="29" y="18"/>
                  </a:lnTo>
                  <a:lnTo>
                    <a:pt x="34" y="18"/>
                  </a:lnTo>
                  <a:lnTo>
                    <a:pt x="34" y="11"/>
                  </a:lnTo>
                  <a:lnTo>
                    <a:pt x="26" y="11"/>
                  </a:lnTo>
                  <a:lnTo>
                    <a:pt x="26" y="18"/>
                  </a:lnTo>
                  <a:lnTo>
                    <a:pt x="29" y="18"/>
                  </a:lnTo>
                  <a:lnTo>
                    <a:pt x="29" y="11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33" y="18"/>
                  </a:lnTo>
                  <a:lnTo>
                    <a:pt x="33" y="11"/>
                  </a:lnTo>
                  <a:lnTo>
                    <a:pt x="22" y="11"/>
                  </a:lnTo>
                  <a:lnTo>
                    <a:pt x="22" y="18"/>
                  </a:lnTo>
                  <a:lnTo>
                    <a:pt x="25" y="18"/>
                  </a:lnTo>
                  <a:lnTo>
                    <a:pt x="25" y="11"/>
                  </a:lnTo>
                  <a:lnTo>
                    <a:pt x="16" y="11"/>
                  </a:lnTo>
                  <a:lnTo>
                    <a:pt x="16" y="18"/>
                  </a:lnTo>
                  <a:lnTo>
                    <a:pt x="20" y="18"/>
                  </a:lnTo>
                  <a:lnTo>
                    <a:pt x="20" y="11"/>
                  </a:lnTo>
                  <a:lnTo>
                    <a:pt x="19" y="11"/>
                  </a:lnTo>
                  <a:lnTo>
                    <a:pt x="19" y="18"/>
                  </a:lnTo>
                  <a:lnTo>
                    <a:pt x="20" y="18"/>
                  </a:lnTo>
                  <a:lnTo>
                    <a:pt x="20" y="11"/>
                  </a:lnTo>
                  <a:lnTo>
                    <a:pt x="16" y="11"/>
                  </a:lnTo>
                  <a:lnTo>
                    <a:pt x="8" y="19"/>
                  </a:lnTo>
                  <a:lnTo>
                    <a:pt x="20" y="19"/>
                  </a:lnTo>
                  <a:lnTo>
                    <a:pt x="20" y="12"/>
                  </a:lnTo>
                  <a:lnTo>
                    <a:pt x="12" y="12"/>
                  </a:lnTo>
                  <a:lnTo>
                    <a:pt x="12" y="19"/>
                  </a:lnTo>
                  <a:lnTo>
                    <a:pt x="19" y="19"/>
                  </a:lnTo>
                  <a:lnTo>
                    <a:pt x="19" y="12"/>
                  </a:lnTo>
                  <a:lnTo>
                    <a:pt x="16" y="12"/>
                  </a:lnTo>
                  <a:lnTo>
                    <a:pt x="16" y="19"/>
                  </a:lnTo>
                  <a:lnTo>
                    <a:pt x="17" y="19"/>
                  </a:lnTo>
                  <a:lnTo>
                    <a:pt x="17" y="12"/>
                  </a:lnTo>
                  <a:lnTo>
                    <a:pt x="13" y="12"/>
                  </a:lnTo>
                  <a:lnTo>
                    <a:pt x="13" y="19"/>
                  </a:lnTo>
                  <a:lnTo>
                    <a:pt x="17" y="19"/>
                  </a:lnTo>
                  <a:lnTo>
                    <a:pt x="17" y="12"/>
                  </a:lnTo>
                  <a:lnTo>
                    <a:pt x="13" y="12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16" y="12"/>
                  </a:lnTo>
                  <a:lnTo>
                    <a:pt x="13" y="12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16" y="12"/>
                  </a:lnTo>
                  <a:lnTo>
                    <a:pt x="7" y="12"/>
                  </a:lnTo>
                  <a:lnTo>
                    <a:pt x="7" y="19"/>
                  </a:lnTo>
                  <a:lnTo>
                    <a:pt x="13" y="19"/>
                  </a:lnTo>
                  <a:lnTo>
                    <a:pt x="13" y="12"/>
                  </a:lnTo>
                  <a:lnTo>
                    <a:pt x="7" y="12"/>
                  </a:lnTo>
                  <a:lnTo>
                    <a:pt x="7" y="20"/>
                  </a:lnTo>
                  <a:lnTo>
                    <a:pt x="39" y="20"/>
                  </a:lnTo>
                  <a:lnTo>
                    <a:pt x="39" y="14"/>
                  </a:lnTo>
                  <a:lnTo>
                    <a:pt x="17" y="14"/>
                  </a:lnTo>
                  <a:lnTo>
                    <a:pt x="17" y="20"/>
                  </a:lnTo>
                  <a:lnTo>
                    <a:pt x="22" y="20"/>
                  </a:lnTo>
                  <a:lnTo>
                    <a:pt x="22" y="14"/>
                  </a:lnTo>
                  <a:lnTo>
                    <a:pt x="21" y="14"/>
                  </a:lnTo>
                  <a:lnTo>
                    <a:pt x="21" y="20"/>
                  </a:lnTo>
                  <a:lnTo>
                    <a:pt x="28" y="20"/>
                  </a:lnTo>
                  <a:lnTo>
                    <a:pt x="28" y="14"/>
                  </a:lnTo>
                  <a:lnTo>
                    <a:pt x="21" y="14"/>
                  </a:lnTo>
                  <a:lnTo>
                    <a:pt x="21" y="20"/>
                  </a:lnTo>
                  <a:lnTo>
                    <a:pt x="31" y="20"/>
                  </a:lnTo>
                  <a:lnTo>
                    <a:pt x="31" y="14"/>
                  </a:lnTo>
                  <a:lnTo>
                    <a:pt x="22" y="14"/>
                  </a:lnTo>
                  <a:lnTo>
                    <a:pt x="22" y="20"/>
                  </a:lnTo>
                  <a:lnTo>
                    <a:pt x="29" y="20"/>
                  </a:lnTo>
                  <a:lnTo>
                    <a:pt x="29" y="14"/>
                  </a:lnTo>
                  <a:lnTo>
                    <a:pt x="25" y="14"/>
                  </a:lnTo>
                  <a:lnTo>
                    <a:pt x="25" y="20"/>
                  </a:lnTo>
                  <a:lnTo>
                    <a:pt x="26" y="20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20"/>
                  </a:lnTo>
                  <a:lnTo>
                    <a:pt x="29" y="20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22" y="18"/>
                  </a:lnTo>
                  <a:lnTo>
                    <a:pt x="25" y="18"/>
                  </a:lnTo>
                  <a:lnTo>
                    <a:pt x="25" y="15"/>
                  </a:lnTo>
                  <a:lnTo>
                    <a:pt x="22" y="15"/>
                  </a:lnTo>
                  <a:lnTo>
                    <a:pt x="22" y="22"/>
                  </a:lnTo>
                  <a:lnTo>
                    <a:pt x="29" y="22"/>
                  </a:lnTo>
                  <a:lnTo>
                    <a:pt x="29" y="15"/>
                  </a:lnTo>
                  <a:lnTo>
                    <a:pt x="24" y="15"/>
                  </a:lnTo>
                  <a:lnTo>
                    <a:pt x="24" y="22"/>
                  </a:lnTo>
                  <a:lnTo>
                    <a:pt x="31" y="22"/>
                  </a:lnTo>
                  <a:lnTo>
                    <a:pt x="31" y="15"/>
                  </a:lnTo>
                  <a:lnTo>
                    <a:pt x="22" y="15"/>
                  </a:lnTo>
                  <a:lnTo>
                    <a:pt x="22" y="22"/>
                  </a:lnTo>
                  <a:lnTo>
                    <a:pt x="25" y="22"/>
                  </a:lnTo>
                  <a:lnTo>
                    <a:pt x="25" y="15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19" y="22"/>
                  </a:lnTo>
                  <a:lnTo>
                    <a:pt x="19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9" y="22"/>
                  </a:lnTo>
                  <a:lnTo>
                    <a:pt x="19" y="15"/>
                  </a:lnTo>
                  <a:lnTo>
                    <a:pt x="15" y="15"/>
                  </a:lnTo>
                  <a:lnTo>
                    <a:pt x="12" y="16"/>
                  </a:lnTo>
                  <a:lnTo>
                    <a:pt x="13" y="23"/>
                  </a:lnTo>
                  <a:lnTo>
                    <a:pt x="15" y="23"/>
                  </a:lnTo>
                  <a:lnTo>
                    <a:pt x="15" y="16"/>
                  </a:lnTo>
                  <a:lnTo>
                    <a:pt x="12" y="16"/>
                  </a:lnTo>
                  <a:lnTo>
                    <a:pt x="12" y="23"/>
                  </a:lnTo>
                  <a:lnTo>
                    <a:pt x="13" y="23"/>
                  </a:lnTo>
                  <a:lnTo>
                    <a:pt x="13" y="16"/>
                  </a:lnTo>
                  <a:lnTo>
                    <a:pt x="9" y="16"/>
                  </a:lnTo>
                  <a:lnTo>
                    <a:pt x="9" y="23"/>
                  </a:lnTo>
                  <a:lnTo>
                    <a:pt x="11" y="23"/>
                  </a:lnTo>
                  <a:lnTo>
                    <a:pt x="11" y="16"/>
                  </a:lnTo>
                  <a:lnTo>
                    <a:pt x="9" y="16"/>
                  </a:lnTo>
                  <a:lnTo>
                    <a:pt x="9" y="23"/>
                  </a:lnTo>
                  <a:lnTo>
                    <a:pt x="12" y="23"/>
                  </a:lnTo>
                  <a:lnTo>
                    <a:pt x="12" y="16"/>
                  </a:lnTo>
                  <a:lnTo>
                    <a:pt x="7" y="16"/>
                  </a:lnTo>
                  <a:lnTo>
                    <a:pt x="7" y="23"/>
                  </a:lnTo>
                  <a:lnTo>
                    <a:pt x="11" y="23"/>
                  </a:lnTo>
                  <a:lnTo>
                    <a:pt x="11" y="16"/>
                  </a:lnTo>
                  <a:lnTo>
                    <a:pt x="8" y="16"/>
                  </a:lnTo>
                  <a:lnTo>
                    <a:pt x="8" y="23"/>
                  </a:lnTo>
                  <a:lnTo>
                    <a:pt x="12" y="23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23"/>
                  </a:lnTo>
                  <a:lnTo>
                    <a:pt x="17" y="23"/>
                  </a:lnTo>
                  <a:lnTo>
                    <a:pt x="17" y="16"/>
                  </a:lnTo>
                  <a:lnTo>
                    <a:pt x="12" y="16"/>
                  </a:lnTo>
                  <a:lnTo>
                    <a:pt x="12" y="23"/>
                  </a:lnTo>
                  <a:lnTo>
                    <a:pt x="19" y="23"/>
                  </a:lnTo>
                  <a:lnTo>
                    <a:pt x="19" y="16"/>
                  </a:lnTo>
                  <a:lnTo>
                    <a:pt x="15" y="16"/>
                  </a:lnTo>
                  <a:lnTo>
                    <a:pt x="15" y="23"/>
                  </a:lnTo>
                  <a:lnTo>
                    <a:pt x="17" y="23"/>
                  </a:lnTo>
                  <a:lnTo>
                    <a:pt x="17" y="16"/>
                  </a:lnTo>
                  <a:lnTo>
                    <a:pt x="16" y="16"/>
                  </a:lnTo>
                  <a:lnTo>
                    <a:pt x="16" y="23"/>
                  </a:lnTo>
                  <a:lnTo>
                    <a:pt x="17" y="23"/>
                  </a:lnTo>
                  <a:lnTo>
                    <a:pt x="17" y="19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17" y="20"/>
                  </a:lnTo>
                  <a:lnTo>
                    <a:pt x="17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22" y="24"/>
                  </a:lnTo>
                  <a:lnTo>
                    <a:pt x="22" y="18"/>
                  </a:lnTo>
                  <a:lnTo>
                    <a:pt x="19" y="18"/>
                  </a:lnTo>
                  <a:lnTo>
                    <a:pt x="19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0" y="18"/>
                  </a:lnTo>
                  <a:lnTo>
                    <a:pt x="20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1" y="18"/>
                  </a:lnTo>
                  <a:lnTo>
                    <a:pt x="21" y="24"/>
                  </a:lnTo>
                  <a:lnTo>
                    <a:pt x="22" y="24"/>
                  </a:lnTo>
                  <a:lnTo>
                    <a:pt x="22" y="18"/>
                  </a:lnTo>
                  <a:lnTo>
                    <a:pt x="20" y="18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18"/>
                  </a:lnTo>
                  <a:lnTo>
                    <a:pt x="16" y="18"/>
                  </a:lnTo>
                  <a:lnTo>
                    <a:pt x="16" y="24"/>
                  </a:lnTo>
                  <a:lnTo>
                    <a:pt x="17" y="24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6" y="24"/>
                  </a:lnTo>
                  <a:lnTo>
                    <a:pt x="17" y="24"/>
                  </a:lnTo>
                  <a:lnTo>
                    <a:pt x="17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5" y="24"/>
                  </a:lnTo>
                  <a:lnTo>
                    <a:pt x="15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6" y="24"/>
                  </a:lnTo>
                  <a:lnTo>
                    <a:pt x="16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6" y="25"/>
                  </a:lnTo>
                  <a:lnTo>
                    <a:pt x="16" y="19"/>
                  </a:lnTo>
                  <a:lnTo>
                    <a:pt x="12" y="19"/>
                  </a:lnTo>
                  <a:lnTo>
                    <a:pt x="12" y="25"/>
                  </a:lnTo>
                  <a:lnTo>
                    <a:pt x="15" y="25"/>
                  </a:lnTo>
                  <a:lnTo>
                    <a:pt x="15" y="19"/>
                  </a:lnTo>
                  <a:lnTo>
                    <a:pt x="7" y="19"/>
                  </a:lnTo>
                  <a:lnTo>
                    <a:pt x="7" y="25"/>
                  </a:lnTo>
                  <a:lnTo>
                    <a:pt x="11" y="25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7" y="25"/>
                  </a:lnTo>
                  <a:lnTo>
                    <a:pt x="13" y="25"/>
                  </a:lnTo>
                  <a:lnTo>
                    <a:pt x="13" y="19"/>
                  </a:lnTo>
                  <a:lnTo>
                    <a:pt x="7" y="19"/>
                  </a:lnTo>
                  <a:lnTo>
                    <a:pt x="7" y="25"/>
                  </a:lnTo>
                  <a:lnTo>
                    <a:pt x="8" y="25"/>
                  </a:lnTo>
                  <a:lnTo>
                    <a:pt x="8" y="19"/>
                  </a:lnTo>
                  <a:lnTo>
                    <a:pt x="7" y="19"/>
                  </a:lnTo>
                  <a:lnTo>
                    <a:pt x="7" y="25"/>
                  </a:lnTo>
                  <a:lnTo>
                    <a:pt x="13" y="25"/>
                  </a:lnTo>
                  <a:lnTo>
                    <a:pt x="13" y="19"/>
                  </a:lnTo>
                  <a:lnTo>
                    <a:pt x="6" y="19"/>
                  </a:lnTo>
                  <a:lnTo>
                    <a:pt x="6" y="23"/>
                  </a:lnTo>
                  <a:lnTo>
                    <a:pt x="8" y="23"/>
                  </a:lnTo>
                  <a:lnTo>
                    <a:pt x="8" y="20"/>
                  </a:lnTo>
                  <a:lnTo>
                    <a:pt x="4" y="20"/>
                  </a:lnTo>
                  <a:lnTo>
                    <a:pt x="4" y="27"/>
                  </a:lnTo>
                  <a:lnTo>
                    <a:pt x="8" y="27"/>
                  </a:lnTo>
                  <a:lnTo>
                    <a:pt x="8" y="2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7" y="27"/>
                  </a:lnTo>
                  <a:lnTo>
                    <a:pt x="7" y="20"/>
                  </a:lnTo>
                  <a:lnTo>
                    <a:pt x="4" y="20"/>
                  </a:lnTo>
                  <a:lnTo>
                    <a:pt x="4" y="27"/>
                  </a:lnTo>
                  <a:lnTo>
                    <a:pt x="9" y="27"/>
                  </a:lnTo>
                  <a:lnTo>
                    <a:pt x="9" y="20"/>
                  </a:lnTo>
                  <a:lnTo>
                    <a:pt x="6" y="20"/>
                  </a:lnTo>
                  <a:lnTo>
                    <a:pt x="6" y="27"/>
                  </a:lnTo>
                  <a:lnTo>
                    <a:pt x="12" y="27"/>
                  </a:lnTo>
                  <a:lnTo>
                    <a:pt x="12" y="20"/>
                  </a:lnTo>
                  <a:lnTo>
                    <a:pt x="9" y="20"/>
                  </a:lnTo>
                  <a:lnTo>
                    <a:pt x="9" y="27"/>
                  </a:lnTo>
                  <a:lnTo>
                    <a:pt x="13" y="27"/>
                  </a:lnTo>
                  <a:lnTo>
                    <a:pt x="13" y="20"/>
                  </a:lnTo>
                  <a:lnTo>
                    <a:pt x="9" y="20"/>
                  </a:lnTo>
                  <a:lnTo>
                    <a:pt x="9" y="27"/>
                  </a:lnTo>
                  <a:lnTo>
                    <a:pt x="13" y="27"/>
                  </a:lnTo>
                  <a:lnTo>
                    <a:pt x="13" y="20"/>
                  </a:lnTo>
                  <a:lnTo>
                    <a:pt x="8" y="20"/>
                  </a:lnTo>
                  <a:lnTo>
                    <a:pt x="6" y="22"/>
                  </a:lnTo>
                  <a:lnTo>
                    <a:pt x="7" y="28"/>
                  </a:lnTo>
                  <a:lnTo>
                    <a:pt x="12" y="28"/>
                  </a:lnTo>
                  <a:lnTo>
                    <a:pt x="12" y="22"/>
                  </a:lnTo>
                  <a:lnTo>
                    <a:pt x="11" y="22"/>
                  </a:lnTo>
                  <a:lnTo>
                    <a:pt x="11" y="28"/>
                  </a:lnTo>
                  <a:lnTo>
                    <a:pt x="13" y="28"/>
                  </a:lnTo>
                  <a:lnTo>
                    <a:pt x="13" y="22"/>
                  </a:lnTo>
                  <a:lnTo>
                    <a:pt x="8" y="22"/>
                  </a:lnTo>
                  <a:lnTo>
                    <a:pt x="8" y="28"/>
                  </a:lnTo>
                  <a:lnTo>
                    <a:pt x="15" y="28"/>
                  </a:lnTo>
                  <a:lnTo>
                    <a:pt x="15" y="22"/>
                  </a:lnTo>
                  <a:lnTo>
                    <a:pt x="12" y="22"/>
                  </a:lnTo>
                  <a:lnTo>
                    <a:pt x="12" y="28"/>
                  </a:lnTo>
                  <a:lnTo>
                    <a:pt x="17" y="28"/>
                  </a:lnTo>
                  <a:lnTo>
                    <a:pt x="17" y="22"/>
                  </a:lnTo>
                  <a:lnTo>
                    <a:pt x="15" y="22"/>
                  </a:lnTo>
                  <a:lnTo>
                    <a:pt x="15" y="28"/>
                  </a:lnTo>
                  <a:lnTo>
                    <a:pt x="43" y="28"/>
                  </a:lnTo>
                  <a:lnTo>
                    <a:pt x="43" y="22"/>
                  </a:lnTo>
                  <a:lnTo>
                    <a:pt x="12" y="22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6" y="22"/>
                  </a:lnTo>
                  <a:lnTo>
                    <a:pt x="13" y="22"/>
                  </a:lnTo>
                  <a:lnTo>
                    <a:pt x="13" y="28"/>
                  </a:lnTo>
                  <a:lnTo>
                    <a:pt x="15" y="28"/>
                  </a:lnTo>
                  <a:lnTo>
                    <a:pt x="15" y="22"/>
                  </a:lnTo>
                  <a:lnTo>
                    <a:pt x="13" y="22"/>
                  </a:lnTo>
                  <a:lnTo>
                    <a:pt x="13" y="28"/>
                  </a:lnTo>
                  <a:lnTo>
                    <a:pt x="16" y="28"/>
                  </a:lnTo>
                  <a:lnTo>
                    <a:pt x="16" y="22"/>
                  </a:lnTo>
                  <a:lnTo>
                    <a:pt x="8" y="22"/>
                  </a:lnTo>
                  <a:lnTo>
                    <a:pt x="6" y="23"/>
                  </a:lnTo>
                  <a:lnTo>
                    <a:pt x="7" y="25"/>
                  </a:lnTo>
                  <a:lnTo>
                    <a:pt x="7" y="23"/>
                  </a:lnTo>
                  <a:lnTo>
                    <a:pt x="6" y="23"/>
                  </a:lnTo>
                  <a:lnTo>
                    <a:pt x="6" y="29"/>
                  </a:lnTo>
                  <a:lnTo>
                    <a:pt x="7" y="29"/>
                  </a:lnTo>
                  <a:lnTo>
                    <a:pt x="7" y="23"/>
                  </a:lnTo>
                  <a:lnTo>
                    <a:pt x="4" y="23"/>
                  </a:lnTo>
                  <a:lnTo>
                    <a:pt x="4" y="29"/>
                  </a:lnTo>
                  <a:lnTo>
                    <a:pt x="8" y="29"/>
                  </a:lnTo>
                  <a:lnTo>
                    <a:pt x="8" y="23"/>
                  </a:lnTo>
                  <a:lnTo>
                    <a:pt x="4" y="23"/>
                  </a:lnTo>
                  <a:lnTo>
                    <a:pt x="4" y="29"/>
                  </a:lnTo>
                  <a:lnTo>
                    <a:pt x="8" y="29"/>
                  </a:lnTo>
                  <a:lnTo>
                    <a:pt x="8" y="23"/>
                  </a:lnTo>
                  <a:lnTo>
                    <a:pt x="4" y="23"/>
                  </a:lnTo>
                  <a:lnTo>
                    <a:pt x="4" y="29"/>
                  </a:lnTo>
                  <a:lnTo>
                    <a:pt x="11" y="29"/>
                  </a:lnTo>
                  <a:lnTo>
                    <a:pt x="11" y="23"/>
                  </a:lnTo>
                  <a:lnTo>
                    <a:pt x="2" y="23"/>
                  </a:lnTo>
                  <a:lnTo>
                    <a:pt x="2" y="29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4" y="25"/>
                  </a:lnTo>
                  <a:lnTo>
                    <a:pt x="4" y="27"/>
                  </a:lnTo>
                  <a:lnTo>
                    <a:pt x="7" y="27"/>
                  </a:lnTo>
                  <a:lnTo>
                    <a:pt x="7" y="24"/>
                  </a:lnTo>
                  <a:lnTo>
                    <a:pt x="0" y="24"/>
                  </a:lnTo>
                  <a:lnTo>
                    <a:pt x="0" y="31"/>
                  </a:lnTo>
                  <a:lnTo>
                    <a:pt x="3" y="31"/>
                  </a:lnTo>
                  <a:lnTo>
                    <a:pt x="3" y="24"/>
                  </a:lnTo>
                  <a:lnTo>
                    <a:pt x="0" y="24"/>
                  </a:lnTo>
                  <a:lnTo>
                    <a:pt x="0" y="31"/>
                  </a:lnTo>
                  <a:lnTo>
                    <a:pt x="6" y="31"/>
                  </a:lnTo>
                  <a:lnTo>
                    <a:pt x="6" y="24"/>
                  </a:lnTo>
                  <a:lnTo>
                    <a:pt x="3" y="24"/>
                  </a:lnTo>
                  <a:lnTo>
                    <a:pt x="3" y="31"/>
                  </a:lnTo>
                  <a:lnTo>
                    <a:pt x="9" y="31"/>
                  </a:lnTo>
                  <a:lnTo>
                    <a:pt x="9" y="24"/>
                  </a:lnTo>
                  <a:lnTo>
                    <a:pt x="8" y="24"/>
                  </a:lnTo>
                  <a:lnTo>
                    <a:pt x="8" y="31"/>
                  </a:lnTo>
                  <a:lnTo>
                    <a:pt x="11" y="31"/>
                  </a:lnTo>
                  <a:lnTo>
                    <a:pt x="11" y="24"/>
                  </a:lnTo>
                  <a:lnTo>
                    <a:pt x="7" y="24"/>
                  </a:lnTo>
                  <a:lnTo>
                    <a:pt x="7" y="31"/>
                  </a:lnTo>
                  <a:lnTo>
                    <a:pt x="15" y="31"/>
                  </a:lnTo>
                  <a:lnTo>
                    <a:pt x="15" y="24"/>
                  </a:lnTo>
                  <a:lnTo>
                    <a:pt x="13" y="24"/>
                  </a:lnTo>
                  <a:lnTo>
                    <a:pt x="13" y="31"/>
                  </a:lnTo>
                  <a:lnTo>
                    <a:pt x="50" y="31"/>
                  </a:lnTo>
                  <a:lnTo>
                    <a:pt x="50" y="24"/>
                  </a:lnTo>
                  <a:lnTo>
                    <a:pt x="39" y="24"/>
                  </a:lnTo>
                  <a:lnTo>
                    <a:pt x="39" y="31"/>
                  </a:lnTo>
                  <a:lnTo>
                    <a:pt x="52" y="31"/>
                  </a:lnTo>
                  <a:lnTo>
                    <a:pt x="52" y="24"/>
                  </a:lnTo>
                  <a:lnTo>
                    <a:pt x="20" y="24"/>
                  </a:lnTo>
                  <a:lnTo>
                    <a:pt x="26" y="29"/>
                  </a:lnTo>
                  <a:lnTo>
                    <a:pt x="28" y="31"/>
                  </a:lnTo>
                  <a:lnTo>
                    <a:pt x="28" y="32"/>
                  </a:lnTo>
                  <a:lnTo>
                    <a:pt x="131" y="32"/>
                  </a:lnTo>
                  <a:lnTo>
                    <a:pt x="131" y="25"/>
                  </a:lnTo>
                  <a:lnTo>
                    <a:pt x="118" y="25"/>
                  </a:lnTo>
                  <a:lnTo>
                    <a:pt x="118" y="32"/>
                  </a:lnTo>
                  <a:lnTo>
                    <a:pt x="139" y="32"/>
                  </a:lnTo>
                  <a:lnTo>
                    <a:pt x="139" y="25"/>
                  </a:lnTo>
                  <a:lnTo>
                    <a:pt x="138" y="25"/>
                  </a:lnTo>
                  <a:lnTo>
                    <a:pt x="138" y="32"/>
                  </a:lnTo>
                  <a:lnTo>
                    <a:pt x="151" y="32"/>
                  </a:lnTo>
                  <a:lnTo>
                    <a:pt x="151" y="25"/>
                  </a:lnTo>
                  <a:lnTo>
                    <a:pt x="135" y="25"/>
                  </a:lnTo>
                  <a:lnTo>
                    <a:pt x="135" y="32"/>
                  </a:lnTo>
                  <a:lnTo>
                    <a:pt x="151" y="32"/>
                  </a:lnTo>
                  <a:lnTo>
                    <a:pt x="151" y="25"/>
                  </a:lnTo>
                  <a:lnTo>
                    <a:pt x="142" y="25"/>
                  </a:lnTo>
                  <a:lnTo>
                    <a:pt x="142" y="32"/>
                  </a:lnTo>
                  <a:lnTo>
                    <a:pt x="143" y="32"/>
                  </a:lnTo>
                  <a:lnTo>
                    <a:pt x="143" y="25"/>
                  </a:lnTo>
                  <a:lnTo>
                    <a:pt x="127" y="25"/>
                  </a:lnTo>
                  <a:lnTo>
                    <a:pt x="127" y="32"/>
                  </a:lnTo>
                  <a:lnTo>
                    <a:pt x="134" y="32"/>
                  </a:lnTo>
                  <a:lnTo>
                    <a:pt x="134" y="25"/>
                  </a:lnTo>
                  <a:lnTo>
                    <a:pt x="88" y="25"/>
                  </a:lnTo>
                  <a:lnTo>
                    <a:pt x="87" y="27"/>
                  </a:lnTo>
                  <a:lnTo>
                    <a:pt x="88" y="29"/>
                  </a:lnTo>
                  <a:lnTo>
                    <a:pt x="88" y="27"/>
                  </a:lnTo>
                  <a:lnTo>
                    <a:pt x="26" y="27"/>
                  </a:lnTo>
                  <a:lnTo>
                    <a:pt x="26" y="31"/>
                  </a:lnTo>
                  <a:lnTo>
                    <a:pt x="29" y="31"/>
                  </a:lnTo>
                  <a:lnTo>
                    <a:pt x="29" y="28"/>
                  </a:lnTo>
                  <a:lnTo>
                    <a:pt x="7" y="28"/>
                  </a:lnTo>
                  <a:lnTo>
                    <a:pt x="7" y="35"/>
                  </a:lnTo>
                  <a:lnTo>
                    <a:pt x="8" y="35"/>
                  </a:lnTo>
                  <a:lnTo>
                    <a:pt x="8" y="28"/>
                  </a:lnTo>
                  <a:lnTo>
                    <a:pt x="4" y="28"/>
                  </a:lnTo>
                  <a:lnTo>
                    <a:pt x="4" y="35"/>
                  </a:lnTo>
                  <a:lnTo>
                    <a:pt x="22" y="35"/>
                  </a:lnTo>
                  <a:lnTo>
                    <a:pt x="22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22" y="35"/>
                  </a:lnTo>
                  <a:lnTo>
                    <a:pt x="22" y="28"/>
                  </a:lnTo>
                  <a:lnTo>
                    <a:pt x="19" y="28"/>
                  </a:lnTo>
                  <a:lnTo>
                    <a:pt x="19" y="35"/>
                  </a:lnTo>
                  <a:lnTo>
                    <a:pt x="20" y="35"/>
                  </a:lnTo>
                  <a:lnTo>
                    <a:pt x="20" y="28"/>
                  </a:lnTo>
                  <a:lnTo>
                    <a:pt x="17" y="28"/>
                  </a:lnTo>
                  <a:lnTo>
                    <a:pt x="17" y="35"/>
                  </a:lnTo>
                  <a:lnTo>
                    <a:pt x="20" y="35"/>
                  </a:lnTo>
                  <a:lnTo>
                    <a:pt x="20" y="31"/>
                  </a:lnTo>
                  <a:lnTo>
                    <a:pt x="19" y="33"/>
                  </a:lnTo>
                  <a:lnTo>
                    <a:pt x="20" y="35"/>
                  </a:lnTo>
                  <a:lnTo>
                    <a:pt x="20" y="36"/>
                  </a:lnTo>
                  <a:lnTo>
                    <a:pt x="25" y="36"/>
                  </a:lnTo>
                  <a:lnTo>
                    <a:pt x="25" y="29"/>
                  </a:lnTo>
                  <a:lnTo>
                    <a:pt x="22" y="29"/>
                  </a:lnTo>
                  <a:lnTo>
                    <a:pt x="22" y="36"/>
                  </a:lnTo>
                  <a:lnTo>
                    <a:pt x="28" y="36"/>
                  </a:lnTo>
                  <a:lnTo>
                    <a:pt x="28" y="29"/>
                  </a:lnTo>
                  <a:lnTo>
                    <a:pt x="25" y="29"/>
                  </a:lnTo>
                  <a:lnTo>
                    <a:pt x="25" y="36"/>
                  </a:lnTo>
                  <a:lnTo>
                    <a:pt x="28" y="36"/>
                  </a:lnTo>
                  <a:lnTo>
                    <a:pt x="28" y="29"/>
                  </a:lnTo>
                  <a:lnTo>
                    <a:pt x="26" y="29"/>
                  </a:lnTo>
                  <a:lnTo>
                    <a:pt x="26" y="36"/>
                  </a:lnTo>
                  <a:lnTo>
                    <a:pt x="30" y="36"/>
                  </a:lnTo>
                  <a:lnTo>
                    <a:pt x="30" y="29"/>
                  </a:lnTo>
                  <a:lnTo>
                    <a:pt x="26" y="29"/>
                  </a:lnTo>
                  <a:lnTo>
                    <a:pt x="26" y="36"/>
                  </a:lnTo>
                  <a:lnTo>
                    <a:pt x="30" y="36"/>
                  </a:lnTo>
                  <a:lnTo>
                    <a:pt x="30" y="29"/>
                  </a:lnTo>
                  <a:lnTo>
                    <a:pt x="25" y="29"/>
                  </a:lnTo>
                  <a:lnTo>
                    <a:pt x="25" y="36"/>
                  </a:lnTo>
                  <a:lnTo>
                    <a:pt x="28" y="36"/>
                  </a:lnTo>
                  <a:lnTo>
                    <a:pt x="28" y="29"/>
                  </a:lnTo>
                  <a:lnTo>
                    <a:pt x="25" y="29"/>
                  </a:lnTo>
                  <a:lnTo>
                    <a:pt x="25" y="36"/>
                  </a:lnTo>
                  <a:lnTo>
                    <a:pt x="28" y="36"/>
                  </a:lnTo>
                  <a:lnTo>
                    <a:pt x="28" y="29"/>
                  </a:lnTo>
                  <a:lnTo>
                    <a:pt x="25" y="29"/>
                  </a:lnTo>
                  <a:lnTo>
                    <a:pt x="25" y="36"/>
                  </a:lnTo>
                  <a:lnTo>
                    <a:pt x="28" y="36"/>
                  </a:lnTo>
                  <a:lnTo>
                    <a:pt x="28" y="29"/>
                  </a:lnTo>
                  <a:lnTo>
                    <a:pt x="25" y="29"/>
                  </a:lnTo>
                  <a:lnTo>
                    <a:pt x="25" y="36"/>
                  </a:lnTo>
                  <a:lnTo>
                    <a:pt x="30" y="36"/>
                  </a:lnTo>
                  <a:lnTo>
                    <a:pt x="30" y="29"/>
                  </a:lnTo>
                  <a:lnTo>
                    <a:pt x="26" y="29"/>
                  </a:lnTo>
                  <a:lnTo>
                    <a:pt x="26" y="36"/>
                  </a:lnTo>
                  <a:lnTo>
                    <a:pt x="30" y="36"/>
                  </a:lnTo>
                  <a:lnTo>
                    <a:pt x="30" y="29"/>
                  </a:lnTo>
                  <a:lnTo>
                    <a:pt x="26" y="29"/>
                  </a:lnTo>
                  <a:lnTo>
                    <a:pt x="26" y="36"/>
                  </a:lnTo>
                  <a:lnTo>
                    <a:pt x="28" y="36"/>
                  </a:lnTo>
                  <a:lnTo>
                    <a:pt x="28" y="29"/>
                  </a:lnTo>
                  <a:lnTo>
                    <a:pt x="25" y="29"/>
                  </a:lnTo>
                  <a:lnTo>
                    <a:pt x="25" y="36"/>
                  </a:lnTo>
                  <a:lnTo>
                    <a:pt x="28" y="36"/>
                  </a:lnTo>
                  <a:lnTo>
                    <a:pt x="28" y="29"/>
                  </a:lnTo>
                  <a:lnTo>
                    <a:pt x="22" y="29"/>
                  </a:lnTo>
                  <a:lnTo>
                    <a:pt x="22" y="36"/>
                  </a:lnTo>
                  <a:lnTo>
                    <a:pt x="25" y="36"/>
                  </a:lnTo>
                  <a:lnTo>
                    <a:pt x="25" y="29"/>
                  </a:lnTo>
                  <a:lnTo>
                    <a:pt x="21" y="29"/>
                  </a:lnTo>
                  <a:lnTo>
                    <a:pt x="21" y="32"/>
                  </a:lnTo>
                  <a:lnTo>
                    <a:pt x="24" y="29"/>
                  </a:lnTo>
                  <a:lnTo>
                    <a:pt x="22" y="28"/>
                  </a:lnTo>
                  <a:lnTo>
                    <a:pt x="17" y="28"/>
                  </a:lnTo>
                  <a:lnTo>
                    <a:pt x="17" y="35"/>
                  </a:lnTo>
                  <a:lnTo>
                    <a:pt x="20" y="35"/>
                  </a:lnTo>
                  <a:lnTo>
                    <a:pt x="20" y="28"/>
                  </a:lnTo>
                  <a:lnTo>
                    <a:pt x="19" y="28"/>
                  </a:lnTo>
                  <a:lnTo>
                    <a:pt x="19" y="35"/>
                  </a:lnTo>
                  <a:lnTo>
                    <a:pt x="22" y="35"/>
                  </a:lnTo>
                  <a:lnTo>
                    <a:pt x="22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22" y="35"/>
                  </a:lnTo>
                  <a:lnTo>
                    <a:pt x="22" y="28"/>
                  </a:lnTo>
                  <a:lnTo>
                    <a:pt x="4" y="28"/>
                  </a:lnTo>
                  <a:lnTo>
                    <a:pt x="4" y="35"/>
                  </a:lnTo>
                  <a:lnTo>
                    <a:pt x="8" y="35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35"/>
                  </a:lnTo>
                  <a:lnTo>
                    <a:pt x="33" y="35"/>
                  </a:lnTo>
                  <a:lnTo>
                    <a:pt x="33" y="29"/>
                  </a:lnTo>
                  <a:lnTo>
                    <a:pt x="29" y="29"/>
                  </a:lnTo>
                  <a:lnTo>
                    <a:pt x="29" y="33"/>
                  </a:lnTo>
                  <a:lnTo>
                    <a:pt x="90" y="33"/>
                  </a:lnTo>
                  <a:lnTo>
                    <a:pt x="92" y="31"/>
                  </a:lnTo>
                  <a:lnTo>
                    <a:pt x="90" y="28"/>
                  </a:lnTo>
                  <a:lnTo>
                    <a:pt x="90" y="32"/>
                  </a:lnTo>
                  <a:lnTo>
                    <a:pt x="134" y="32"/>
                  </a:lnTo>
                  <a:lnTo>
                    <a:pt x="134" y="25"/>
                  </a:lnTo>
                  <a:lnTo>
                    <a:pt x="127" y="25"/>
                  </a:lnTo>
                  <a:lnTo>
                    <a:pt x="127" y="32"/>
                  </a:lnTo>
                  <a:lnTo>
                    <a:pt x="143" y="32"/>
                  </a:lnTo>
                  <a:lnTo>
                    <a:pt x="143" y="25"/>
                  </a:lnTo>
                  <a:lnTo>
                    <a:pt x="142" y="25"/>
                  </a:lnTo>
                  <a:lnTo>
                    <a:pt x="142" y="32"/>
                  </a:lnTo>
                  <a:lnTo>
                    <a:pt x="151" y="32"/>
                  </a:lnTo>
                  <a:lnTo>
                    <a:pt x="151" y="25"/>
                  </a:lnTo>
                  <a:lnTo>
                    <a:pt x="135" y="25"/>
                  </a:lnTo>
                  <a:lnTo>
                    <a:pt x="135" y="32"/>
                  </a:lnTo>
                  <a:lnTo>
                    <a:pt x="151" y="32"/>
                  </a:lnTo>
                  <a:lnTo>
                    <a:pt x="151" y="25"/>
                  </a:lnTo>
                  <a:lnTo>
                    <a:pt x="138" y="25"/>
                  </a:lnTo>
                  <a:lnTo>
                    <a:pt x="138" y="32"/>
                  </a:lnTo>
                  <a:lnTo>
                    <a:pt x="139" y="32"/>
                  </a:lnTo>
                  <a:lnTo>
                    <a:pt x="139" y="25"/>
                  </a:lnTo>
                  <a:lnTo>
                    <a:pt x="118" y="25"/>
                  </a:lnTo>
                  <a:lnTo>
                    <a:pt x="118" y="32"/>
                  </a:lnTo>
                  <a:lnTo>
                    <a:pt x="131" y="32"/>
                  </a:lnTo>
                  <a:lnTo>
                    <a:pt x="131" y="25"/>
                  </a:lnTo>
                  <a:lnTo>
                    <a:pt x="29" y="25"/>
                  </a:lnTo>
                  <a:lnTo>
                    <a:pt x="29" y="28"/>
                  </a:lnTo>
                  <a:lnTo>
                    <a:pt x="31" y="25"/>
                  </a:lnTo>
                  <a:lnTo>
                    <a:pt x="30" y="24"/>
                  </a:lnTo>
                  <a:lnTo>
                    <a:pt x="28" y="27"/>
                  </a:lnTo>
                  <a:lnTo>
                    <a:pt x="28" y="31"/>
                  </a:lnTo>
                  <a:lnTo>
                    <a:pt x="52" y="31"/>
                  </a:lnTo>
                  <a:lnTo>
                    <a:pt x="52" y="24"/>
                  </a:lnTo>
                  <a:lnTo>
                    <a:pt x="39" y="24"/>
                  </a:lnTo>
                  <a:lnTo>
                    <a:pt x="39" y="31"/>
                  </a:lnTo>
                  <a:lnTo>
                    <a:pt x="50" y="31"/>
                  </a:lnTo>
                  <a:lnTo>
                    <a:pt x="50" y="24"/>
                  </a:lnTo>
                  <a:lnTo>
                    <a:pt x="13" y="24"/>
                  </a:lnTo>
                  <a:lnTo>
                    <a:pt x="13" y="31"/>
                  </a:lnTo>
                  <a:lnTo>
                    <a:pt x="15" y="31"/>
                  </a:lnTo>
                  <a:lnTo>
                    <a:pt x="15" y="24"/>
                  </a:lnTo>
                  <a:lnTo>
                    <a:pt x="7" y="24"/>
                  </a:lnTo>
                  <a:lnTo>
                    <a:pt x="7" y="31"/>
                  </a:lnTo>
                  <a:lnTo>
                    <a:pt x="11" y="31"/>
                  </a:lnTo>
                  <a:lnTo>
                    <a:pt x="11" y="24"/>
                  </a:lnTo>
                  <a:lnTo>
                    <a:pt x="8" y="24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9" y="24"/>
                  </a:lnTo>
                  <a:lnTo>
                    <a:pt x="3" y="24"/>
                  </a:lnTo>
                  <a:lnTo>
                    <a:pt x="3" y="31"/>
                  </a:lnTo>
                  <a:lnTo>
                    <a:pt x="6" y="31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31"/>
                  </a:lnTo>
                  <a:lnTo>
                    <a:pt x="3" y="31"/>
                  </a:lnTo>
                  <a:lnTo>
                    <a:pt x="3" y="24"/>
                  </a:lnTo>
                  <a:lnTo>
                    <a:pt x="0" y="24"/>
                  </a:lnTo>
                  <a:lnTo>
                    <a:pt x="0" y="31"/>
                  </a:lnTo>
                  <a:lnTo>
                    <a:pt x="11" y="31"/>
                  </a:lnTo>
                  <a:lnTo>
                    <a:pt x="11" y="23"/>
                  </a:lnTo>
                  <a:lnTo>
                    <a:pt x="2" y="23"/>
                  </a:lnTo>
                  <a:lnTo>
                    <a:pt x="2" y="29"/>
                  </a:lnTo>
                  <a:lnTo>
                    <a:pt x="11" y="29"/>
                  </a:lnTo>
                  <a:lnTo>
                    <a:pt x="11" y="23"/>
                  </a:lnTo>
                  <a:lnTo>
                    <a:pt x="4" y="23"/>
                  </a:lnTo>
                  <a:lnTo>
                    <a:pt x="4" y="29"/>
                  </a:lnTo>
                  <a:lnTo>
                    <a:pt x="8" y="29"/>
                  </a:lnTo>
                  <a:lnTo>
                    <a:pt x="8" y="23"/>
                  </a:lnTo>
                  <a:lnTo>
                    <a:pt x="4" y="23"/>
                  </a:lnTo>
                  <a:lnTo>
                    <a:pt x="4" y="29"/>
                  </a:lnTo>
                  <a:lnTo>
                    <a:pt x="8" y="29"/>
                  </a:lnTo>
                  <a:lnTo>
                    <a:pt x="8" y="23"/>
                  </a:lnTo>
                  <a:lnTo>
                    <a:pt x="4" y="23"/>
                  </a:lnTo>
                  <a:lnTo>
                    <a:pt x="4" y="29"/>
                  </a:lnTo>
                  <a:lnTo>
                    <a:pt x="7" y="29"/>
                  </a:lnTo>
                  <a:lnTo>
                    <a:pt x="7" y="23"/>
                  </a:lnTo>
                  <a:lnTo>
                    <a:pt x="6" y="23"/>
                  </a:lnTo>
                  <a:lnTo>
                    <a:pt x="6" y="29"/>
                  </a:lnTo>
                  <a:lnTo>
                    <a:pt x="8" y="29"/>
                  </a:lnTo>
                  <a:lnTo>
                    <a:pt x="11" y="28"/>
                  </a:lnTo>
                  <a:lnTo>
                    <a:pt x="9" y="24"/>
                  </a:lnTo>
                  <a:lnTo>
                    <a:pt x="9" y="28"/>
                  </a:lnTo>
                  <a:lnTo>
                    <a:pt x="16" y="28"/>
                  </a:lnTo>
                  <a:lnTo>
                    <a:pt x="16" y="22"/>
                  </a:lnTo>
                  <a:lnTo>
                    <a:pt x="13" y="22"/>
                  </a:lnTo>
                  <a:lnTo>
                    <a:pt x="13" y="28"/>
                  </a:lnTo>
                  <a:lnTo>
                    <a:pt x="15" y="28"/>
                  </a:lnTo>
                  <a:lnTo>
                    <a:pt x="15" y="22"/>
                  </a:lnTo>
                  <a:lnTo>
                    <a:pt x="13" y="22"/>
                  </a:lnTo>
                  <a:lnTo>
                    <a:pt x="13" y="28"/>
                  </a:lnTo>
                  <a:lnTo>
                    <a:pt x="16" y="28"/>
                  </a:lnTo>
                  <a:lnTo>
                    <a:pt x="16" y="22"/>
                  </a:lnTo>
                  <a:lnTo>
                    <a:pt x="12" y="22"/>
                  </a:lnTo>
                  <a:lnTo>
                    <a:pt x="12" y="28"/>
                  </a:lnTo>
                  <a:lnTo>
                    <a:pt x="43" y="28"/>
                  </a:lnTo>
                  <a:lnTo>
                    <a:pt x="43" y="22"/>
                  </a:lnTo>
                  <a:lnTo>
                    <a:pt x="15" y="22"/>
                  </a:lnTo>
                  <a:lnTo>
                    <a:pt x="15" y="28"/>
                  </a:lnTo>
                  <a:lnTo>
                    <a:pt x="17" y="28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12" y="28"/>
                  </a:lnTo>
                  <a:lnTo>
                    <a:pt x="15" y="28"/>
                  </a:lnTo>
                  <a:lnTo>
                    <a:pt x="15" y="22"/>
                  </a:lnTo>
                  <a:lnTo>
                    <a:pt x="8" y="22"/>
                  </a:lnTo>
                  <a:lnTo>
                    <a:pt x="8" y="28"/>
                  </a:lnTo>
                  <a:lnTo>
                    <a:pt x="13" y="28"/>
                  </a:lnTo>
                  <a:lnTo>
                    <a:pt x="13" y="22"/>
                  </a:lnTo>
                  <a:lnTo>
                    <a:pt x="11" y="22"/>
                  </a:lnTo>
                  <a:lnTo>
                    <a:pt x="11" y="28"/>
                  </a:lnTo>
                  <a:lnTo>
                    <a:pt x="12" y="28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7" y="24"/>
                  </a:lnTo>
                  <a:lnTo>
                    <a:pt x="8" y="28"/>
                  </a:lnTo>
                  <a:lnTo>
                    <a:pt x="11" y="27"/>
                  </a:lnTo>
                  <a:lnTo>
                    <a:pt x="9" y="23"/>
                  </a:lnTo>
                  <a:lnTo>
                    <a:pt x="9" y="27"/>
                  </a:lnTo>
                  <a:lnTo>
                    <a:pt x="13" y="27"/>
                  </a:lnTo>
                  <a:lnTo>
                    <a:pt x="13" y="20"/>
                  </a:lnTo>
                  <a:lnTo>
                    <a:pt x="9" y="20"/>
                  </a:lnTo>
                  <a:lnTo>
                    <a:pt x="9" y="27"/>
                  </a:lnTo>
                  <a:lnTo>
                    <a:pt x="13" y="27"/>
                  </a:lnTo>
                  <a:lnTo>
                    <a:pt x="13" y="20"/>
                  </a:lnTo>
                  <a:lnTo>
                    <a:pt x="9" y="20"/>
                  </a:lnTo>
                  <a:lnTo>
                    <a:pt x="9" y="27"/>
                  </a:lnTo>
                  <a:lnTo>
                    <a:pt x="12" y="27"/>
                  </a:lnTo>
                  <a:lnTo>
                    <a:pt x="12" y="20"/>
                  </a:lnTo>
                  <a:lnTo>
                    <a:pt x="6" y="20"/>
                  </a:lnTo>
                  <a:lnTo>
                    <a:pt x="6" y="27"/>
                  </a:lnTo>
                  <a:lnTo>
                    <a:pt x="9" y="27"/>
                  </a:lnTo>
                  <a:lnTo>
                    <a:pt x="9" y="20"/>
                  </a:lnTo>
                  <a:lnTo>
                    <a:pt x="4" y="20"/>
                  </a:lnTo>
                  <a:lnTo>
                    <a:pt x="4" y="27"/>
                  </a:lnTo>
                  <a:lnTo>
                    <a:pt x="7" y="27"/>
                  </a:lnTo>
                  <a:lnTo>
                    <a:pt x="7" y="2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8" y="27"/>
                  </a:lnTo>
                  <a:lnTo>
                    <a:pt x="8" y="20"/>
                  </a:lnTo>
                  <a:lnTo>
                    <a:pt x="4" y="20"/>
                  </a:lnTo>
                  <a:lnTo>
                    <a:pt x="4" y="27"/>
                  </a:lnTo>
                  <a:lnTo>
                    <a:pt x="12" y="27"/>
                  </a:lnTo>
                  <a:lnTo>
                    <a:pt x="12" y="22"/>
                  </a:lnTo>
                  <a:lnTo>
                    <a:pt x="8" y="22"/>
                  </a:lnTo>
                  <a:lnTo>
                    <a:pt x="8" y="25"/>
                  </a:lnTo>
                  <a:lnTo>
                    <a:pt x="13" y="25"/>
                  </a:lnTo>
                  <a:lnTo>
                    <a:pt x="13" y="19"/>
                  </a:lnTo>
                  <a:lnTo>
                    <a:pt x="7" y="19"/>
                  </a:lnTo>
                  <a:lnTo>
                    <a:pt x="7" y="25"/>
                  </a:lnTo>
                  <a:lnTo>
                    <a:pt x="8" y="25"/>
                  </a:lnTo>
                  <a:lnTo>
                    <a:pt x="8" y="19"/>
                  </a:lnTo>
                  <a:lnTo>
                    <a:pt x="7" y="19"/>
                  </a:lnTo>
                  <a:lnTo>
                    <a:pt x="7" y="25"/>
                  </a:lnTo>
                  <a:lnTo>
                    <a:pt x="13" y="25"/>
                  </a:lnTo>
                  <a:lnTo>
                    <a:pt x="13" y="19"/>
                  </a:lnTo>
                  <a:lnTo>
                    <a:pt x="7" y="19"/>
                  </a:lnTo>
                  <a:lnTo>
                    <a:pt x="7" y="25"/>
                  </a:lnTo>
                  <a:lnTo>
                    <a:pt x="11" y="25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7" y="25"/>
                  </a:lnTo>
                  <a:lnTo>
                    <a:pt x="15" y="25"/>
                  </a:lnTo>
                  <a:lnTo>
                    <a:pt x="15" y="19"/>
                  </a:lnTo>
                  <a:lnTo>
                    <a:pt x="12" y="19"/>
                  </a:lnTo>
                  <a:lnTo>
                    <a:pt x="12" y="25"/>
                  </a:lnTo>
                  <a:lnTo>
                    <a:pt x="16" y="25"/>
                  </a:lnTo>
                  <a:lnTo>
                    <a:pt x="16" y="19"/>
                  </a:lnTo>
                  <a:lnTo>
                    <a:pt x="12" y="19"/>
                  </a:lnTo>
                  <a:lnTo>
                    <a:pt x="12" y="22"/>
                  </a:lnTo>
                  <a:lnTo>
                    <a:pt x="16" y="22"/>
                  </a:lnTo>
                  <a:lnTo>
                    <a:pt x="16" y="20"/>
                  </a:lnTo>
                  <a:lnTo>
                    <a:pt x="12" y="20"/>
                  </a:lnTo>
                  <a:lnTo>
                    <a:pt x="12" y="24"/>
                  </a:lnTo>
                  <a:lnTo>
                    <a:pt x="16" y="24"/>
                  </a:lnTo>
                  <a:lnTo>
                    <a:pt x="16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5" y="24"/>
                  </a:lnTo>
                  <a:lnTo>
                    <a:pt x="15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7" y="24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6" y="24"/>
                  </a:lnTo>
                  <a:lnTo>
                    <a:pt x="17" y="24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6" y="24"/>
                  </a:lnTo>
                  <a:lnTo>
                    <a:pt x="21" y="24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18"/>
                  </a:lnTo>
                  <a:lnTo>
                    <a:pt x="21" y="18"/>
                  </a:lnTo>
                  <a:lnTo>
                    <a:pt x="21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0" y="18"/>
                  </a:lnTo>
                  <a:lnTo>
                    <a:pt x="20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19" y="18"/>
                  </a:lnTo>
                  <a:lnTo>
                    <a:pt x="19" y="24"/>
                  </a:lnTo>
                  <a:lnTo>
                    <a:pt x="22" y="24"/>
                  </a:lnTo>
                  <a:lnTo>
                    <a:pt x="22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21" y="24"/>
                  </a:lnTo>
                  <a:lnTo>
                    <a:pt x="21" y="16"/>
                  </a:lnTo>
                  <a:lnTo>
                    <a:pt x="16" y="16"/>
                  </a:lnTo>
                  <a:lnTo>
                    <a:pt x="16" y="23"/>
                  </a:lnTo>
                  <a:lnTo>
                    <a:pt x="17" y="23"/>
                  </a:lnTo>
                  <a:lnTo>
                    <a:pt x="17" y="16"/>
                  </a:lnTo>
                  <a:lnTo>
                    <a:pt x="15" y="16"/>
                  </a:lnTo>
                  <a:lnTo>
                    <a:pt x="15" y="23"/>
                  </a:lnTo>
                  <a:lnTo>
                    <a:pt x="19" y="23"/>
                  </a:lnTo>
                  <a:lnTo>
                    <a:pt x="19" y="16"/>
                  </a:lnTo>
                  <a:lnTo>
                    <a:pt x="12" y="16"/>
                  </a:lnTo>
                  <a:lnTo>
                    <a:pt x="12" y="23"/>
                  </a:lnTo>
                  <a:lnTo>
                    <a:pt x="17" y="23"/>
                  </a:lnTo>
                  <a:lnTo>
                    <a:pt x="17" y="16"/>
                  </a:lnTo>
                  <a:lnTo>
                    <a:pt x="9" y="16"/>
                  </a:lnTo>
                  <a:lnTo>
                    <a:pt x="9" y="23"/>
                  </a:lnTo>
                  <a:lnTo>
                    <a:pt x="12" y="23"/>
                  </a:lnTo>
                  <a:lnTo>
                    <a:pt x="12" y="16"/>
                  </a:lnTo>
                  <a:lnTo>
                    <a:pt x="8" y="16"/>
                  </a:lnTo>
                  <a:lnTo>
                    <a:pt x="8" y="23"/>
                  </a:lnTo>
                  <a:lnTo>
                    <a:pt x="11" y="23"/>
                  </a:lnTo>
                  <a:lnTo>
                    <a:pt x="11" y="16"/>
                  </a:lnTo>
                  <a:lnTo>
                    <a:pt x="7" y="16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23"/>
                  </a:lnTo>
                  <a:lnTo>
                    <a:pt x="11" y="23"/>
                  </a:lnTo>
                  <a:lnTo>
                    <a:pt x="11" y="16"/>
                  </a:lnTo>
                  <a:lnTo>
                    <a:pt x="9" y="16"/>
                  </a:lnTo>
                  <a:lnTo>
                    <a:pt x="9" y="23"/>
                  </a:lnTo>
                  <a:lnTo>
                    <a:pt x="13" y="23"/>
                  </a:lnTo>
                  <a:lnTo>
                    <a:pt x="13" y="16"/>
                  </a:lnTo>
                  <a:lnTo>
                    <a:pt x="12" y="16"/>
                  </a:lnTo>
                  <a:lnTo>
                    <a:pt x="12" y="23"/>
                  </a:lnTo>
                  <a:lnTo>
                    <a:pt x="15" y="23"/>
                  </a:lnTo>
                  <a:lnTo>
                    <a:pt x="15" y="16"/>
                  </a:lnTo>
                  <a:lnTo>
                    <a:pt x="13" y="16"/>
                  </a:lnTo>
                  <a:lnTo>
                    <a:pt x="13" y="19"/>
                  </a:lnTo>
                  <a:lnTo>
                    <a:pt x="15" y="23"/>
                  </a:lnTo>
                  <a:lnTo>
                    <a:pt x="17" y="22"/>
                  </a:lnTo>
                  <a:lnTo>
                    <a:pt x="16" y="18"/>
                  </a:lnTo>
                  <a:lnTo>
                    <a:pt x="16" y="22"/>
                  </a:lnTo>
                  <a:lnTo>
                    <a:pt x="19" y="22"/>
                  </a:lnTo>
                  <a:lnTo>
                    <a:pt x="19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9" y="22"/>
                  </a:lnTo>
                  <a:lnTo>
                    <a:pt x="19" y="15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25" y="22"/>
                  </a:lnTo>
                  <a:lnTo>
                    <a:pt x="25" y="15"/>
                  </a:lnTo>
                  <a:lnTo>
                    <a:pt x="22" y="15"/>
                  </a:lnTo>
                  <a:lnTo>
                    <a:pt x="22" y="22"/>
                  </a:lnTo>
                  <a:lnTo>
                    <a:pt x="31" y="22"/>
                  </a:lnTo>
                  <a:lnTo>
                    <a:pt x="31" y="15"/>
                  </a:lnTo>
                  <a:lnTo>
                    <a:pt x="24" y="15"/>
                  </a:lnTo>
                  <a:lnTo>
                    <a:pt x="24" y="22"/>
                  </a:lnTo>
                  <a:lnTo>
                    <a:pt x="29" y="22"/>
                  </a:lnTo>
                  <a:lnTo>
                    <a:pt x="29" y="15"/>
                  </a:lnTo>
                  <a:lnTo>
                    <a:pt x="22" y="15"/>
                  </a:lnTo>
                  <a:lnTo>
                    <a:pt x="22" y="22"/>
                  </a:lnTo>
                  <a:lnTo>
                    <a:pt x="29" y="22"/>
                  </a:lnTo>
                  <a:lnTo>
                    <a:pt x="29" y="16"/>
                  </a:lnTo>
                  <a:lnTo>
                    <a:pt x="25" y="16"/>
                  </a:lnTo>
                  <a:lnTo>
                    <a:pt x="25" y="20"/>
                  </a:lnTo>
                  <a:lnTo>
                    <a:pt x="29" y="20"/>
                  </a:lnTo>
                  <a:lnTo>
                    <a:pt x="29" y="14"/>
                  </a:lnTo>
                  <a:lnTo>
                    <a:pt x="25" y="14"/>
                  </a:lnTo>
                  <a:lnTo>
                    <a:pt x="25" y="20"/>
                  </a:lnTo>
                  <a:lnTo>
                    <a:pt x="26" y="20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20"/>
                  </a:lnTo>
                  <a:lnTo>
                    <a:pt x="29" y="20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22" y="20"/>
                  </a:lnTo>
                  <a:lnTo>
                    <a:pt x="31" y="20"/>
                  </a:lnTo>
                  <a:lnTo>
                    <a:pt x="31" y="14"/>
                  </a:lnTo>
                  <a:lnTo>
                    <a:pt x="21" y="14"/>
                  </a:lnTo>
                  <a:lnTo>
                    <a:pt x="21" y="20"/>
                  </a:lnTo>
                  <a:lnTo>
                    <a:pt x="28" y="20"/>
                  </a:lnTo>
                  <a:lnTo>
                    <a:pt x="28" y="14"/>
                  </a:lnTo>
                  <a:lnTo>
                    <a:pt x="21" y="14"/>
                  </a:lnTo>
                  <a:lnTo>
                    <a:pt x="21" y="20"/>
                  </a:lnTo>
                  <a:lnTo>
                    <a:pt x="22" y="20"/>
                  </a:lnTo>
                  <a:lnTo>
                    <a:pt x="22" y="14"/>
                  </a:lnTo>
                  <a:lnTo>
                    <a:pt x="17" y="14"/>
                  </a:lnTo>
                  <a:lnTo>
                    <a:pt x="17" y="20"/>
                  </a:lnTo>
                  <a:lnTo>
                    <a:pt x="39" y="20"/>
                  </a:lnTo>
                  <a:lnTo>
                    <a:pt x="39" y="14"/>
                  </a:lnTo>
                  <a:lnTo>
                    <a:pt x="9" y="14"/>
                  </a:lnTo>
                  <a:lnTo>
                    <a:pt x="9" y="16"/>
                  </a:lnTo>
                  <a:lnTo>
                    <a:pt x="13" y="16"/>
                  </a:lnTo>
                  <a:lnTo>
                    <a:pt x="13" y="15"/>
                  </a:lnTo>
                  <a:lnTo>
                    <a:pt x="9" y="15"/>
                  </a:lnTo>
                  <a:lnTo>
                    <a:pt x="9" y="19"/>
                  </a:lnTo>
                  <a:lnTo>
                    <a:pt x="13" y="19"/>
                  </a:lnTo>
                  <a:lnTo>
                    <a:pt x="13" y="12"/>
                  </a:lnTo>
                  <a:lnTo>
                    <a:pt x="7" y="12"/>
                  </a:lnTo>
                  <a:lnTo>
                    <a:pt x="7" y="19"/>
                  </a:lnTo>
                  <a:lnTo>
                    <a:pt x="16" y="19"/>
                  </a:lnTo>
                  <a:lnTo>
                    <a:pt x="16" y="12"/>
                  </a:lnTo>
                  <a:lnTo>
                    <a:pt x="13" y="12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16" y="12"/>
                  </a:lnTo>
                  <a:lnTo>
                    <a:pt x="13" y="12"/>
                  </a:lnTo>
                  <a:lnTo>
                    <a:pt x="13" y="19"/>
                  </a:lnTo>
                  <a:lnTo>
                    <a:pt x="17" y="19"/>
                  </a:lnTo>
                  <a:lnTo>
                    <a:pt x="17" y="12"/>
                  </a:lnTo>
                  <a:lnTo>
                    <a:pt x="13" y="12"/>
                  </a:lnTo>
                  <a:lnTo>
                    <a:pt x="13" y="19"/>
                  </a:lnTo>
                  <a:lnTo>
                    <a:pt x="17" y="19"/>
                  </a:lnTo>
                  <a:lnTo>
                    <a:pt x="17" y="12"/>
                  </a:lnTo>
                  <a:lnTo>
                    <a:pt x="16" y="12"/>
                  </a:lnTo>
                  <a:lnTo>
                    <a:pt x="16" y="19"/>
                  </a:lnTo>
                  <a:lnTo>
                    <a:pt x="19" y="19"/>
                  </a:lnTo>
                  <a:lnTo>
                    <a:pt x="19" y="12"/>
                  </a:lnTo>
                  <a:lnTo>
                    <a:pt x="12" y="12"/>
                  </a:lnTo>
                  <a:lnTo>
                    <a:pt x="12" y="19"/>
                  </a:lnTo>
                  <a:lnTo>
                    <a:pt x="20" y="19"/>
                  </a:lnTo>
                  <a:lnTo>
                    <a:pt x="20" y="12"/>
                  </a:lnTo>
                  <a:lnTo>
                    <a:pt x="16" y="12"/>
                  </a:lnTo>
                  <a:lnTo>
                    <a:pt x="16" y="15"/>
                  </a:lnTo>
                  <a:lnTo>
                    <a:pt x="19" y="18"/>
                  </a:lnTo>
                  <a:lnTo>
                    <a:pt x="20" y="16"/>
                  </a:lnTo>
                  <a:lnTo>
                    <a:pt x="17" y="14"/>
                  </a:lnTo>
                  <a:lnTo>
                    <a:pt x="17" y="18"/>
                  </a:lnTo>
                  <a:lnTo>
                    <a:pt x="20" y="18"/>
                  </a:lnTo>
                  <a:lnTo>
                    <a:pt x="20" y="11"/>
                  </a:lnTo>
                  <a:lnTo>
                    <a:pt x="19" y="11"/>
                  </a:lnTo>
                  <a:lnTo>
                    <a:pt x="19" y="18"/>
                  </a:lnTo>
                  <a:lnTo>
                    <a:pt x="20" y="18"/>
                  </a:lnTo>
                  <a:lnTo>
                    <a:pt x="20" y="11"/>
                  </a:lnTo>
                  <a:lnTo>
                    <a:pt x="16" y="11"/>
                  </a:lnTo>
                  <a:lnTo>
                    <a:pt x="16" y="18"/>
                  </a:lnTo>
                  <a:lnTo>
                    <a:pt x="25" y="18"/>
                  </a:lnTo>
                  <a:lnTo>
                    <a:pt x="25" y="11"/>
                  </a:lnTo>
                  <a:lnTo>
                    <a:pt x="22" y="11"/>
                  </a:lnTo>
                  <a:lnTo>
                    <a:pt x="22" y="18"/>
                  </a:lnTo>
                  <a:lnTo>
                    <a:pt x="33" y="18"/>
                  </a:lnTo>
                  <a:lnTo>
                    <a:pt x="33" y="11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29" y="18"/>
                  </a:lnTo>
                  <a:lnTo>
                    <a:pt x="29" y="11"/>
                  </a:lnTo>
                  <a:lnTo>
                    <a:pt x="26" y="11"/>
                  </a:lnTo>
                  <a:lnTo>
                    <a:pt x="26" y="18"/>
                  </a:lnTo>
                  <a:lnTo>
                    <a:pt x="34" y="18"/>
                  </a:lnTo>
                  <a:lnTo>
                    <a:pt x="34" y="11"/>
                  </a:lnTo>
                  <a:lnTo>
                    <a:pt x="29" y="11"/>
                  </a:lnTo>
                  <a:lnTo>
                    <a:pt x="29" y="18"/>
                  </a:lnTo>
                  <a:lnTo>
                    <a:pt x="30" y="18"/>
                  </a:lnTo>
                  <a:lnTo>
                    <a:pt x="30" y="11"/>
                  </a:lnTo>
                  <a:lnTo>
                    <a:pt x="28" y="11"/>
                  </a:lnTo>
                  <a:lnTo>
                    <a:pt x="28" y="14"/>
                  </a:lnTo>
                  <a:lnTo>
                    <a:pt x="29" y="18"/>
                  </a:lnTo>
                  <a:lnTo>
                    <a:pt x="33" y="16"/>
                  </a:lnTo>
                  <a:lnTo>
                    <a:pt x="31" y="10"/>
                  </a:lnTo>
                  <a:lnTo>
                    <a:pt x="29" y="10"/>
                  </a:lnTo>
                  <a:lnTo>
                    <a:pt x="29" y="16"/>
                  </a:lnTo>
                  <a:lnTo>
                    <a:pt x="35" y="16"/>
                  </a:lnTo>
                  <a:lnTo>
                    <a:pt x="35" y="10"/>
                  </a:lnTo>
                  <a:lnTo>
                    <a:pt x="25" y="10"/>
                  </a:lnTo>
                  <a:lnTo>
                    <a:pt x="25" y="16"/>
                  </a:lnTo>
                  <a:lnTo>
                    <a:pt x="31" y="16"/>
                  </a:lnTo>
                  <a:lnTo>
                    <a:pt x="31" y="10"/>
                  </a:lnTo>
                  <a:lnTo>
                    <a:pt x="29" y="10"/>
                  </a:lnTo>
                  <a:lnTo>
                    <a:pt x="29" y="16"/>
                  </a:lnTo>
                  <a:lnTo>
                    <a:pt x="35" y="16"/>
                  </a:lnTo>
                  <a:lnTo>
                    <a:pt x="35" y="10"/>
                  </a:lnTo>
                  <a:lnTo>
                    <a:pt x="19" y="10"/>
                  </a:lnTo>
                  <a:lnTo>
                    <a:pt x="19" y="16"/>
                  </a:lnTo>
                  <a:lnTo>
                    <a:pt x="25" y="16"/>
                  </a:lnTo>
                  <a:lnTo>
                    <a:pt x="25" y="10"/>
                  </a:lnTo>
                  <a:lnTo>
                    <a:pt x="21" y="10"/>
                  </a:lnTo>
                  <a:lnTo>
                    <a:pt x="21" y="16"/>
                  </a:lnTo>
                  <a:lnTo>
                    <a:pt x="22" y="16"/>
                  </a:lnTo>
                  <a:lnTo>
                    <a:pt x="24" y="10"/>
                  </a:lnTo>
                  <a:lnTo>
                    <a:pt x="21" y="9"/>
                  </a:lnTo>
                  <a:lnTo>
                    <a:pt x="20" y="11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2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6" y="15"/>
                  </a:lnTo>
                  <a:lnTo>
                    <a:pt x="16" y="9"/>
                  </a:lnTo>
                  <a:lnTo>
                    <a:pt x="13" y="9"/>
                  </a:lnTo>
                  <a:lnTo>
                    <a:pt x="13" y="15"/>
                  </a:lnTo>
                  <a:lnTo>
                    <a:pt x="19" y="15"/>
                  </a:lnTo>
                  <a:lnTo>
                    <a:pt x="19" y="9"/>
                  </a:lnTo>
                  <a:lnTo>
                    <a:pt x="12" y="9"/>
                  </a:lnTo>
                  <a:lnTo>
                    <a:pt x="12" y="15"/>
                  </a:lnTo>
                  <a:lnTo>
                    <a:pt x="29" y="15"/>
                  </a:lnTo>
                  <a:lnTo>
                    <a:pt x="29" y="9"/>
                  </a:lnTo>
                  <a:lnTo>
                    <a:pt x="28" y="9"/>
                  </a:lnTo>
                  <a:lnTo>
                    <a:pt x="28" y="15"/>
                  </a:lnTo>
                  <a:lnTo>
                    <a:pt x="39" y="15"/>
                  </a:lnTo>
                  <a:lnTo>
                    <a:pt x="39" y="9"/>
                  </a:lnTo>
                  <a:lnTo>
                    <a:pt x="38" y="9"/>
                  </a:lnTo>
                  <a:lnTo>
                    <a:pt x="38" y="15"/>
                  </a:lnTo>
                  <a:lnTo>
                    <a:pt x="41" y="15"/>
                  </a:lnTo>
                  <a:lnTo>
                    <a:pt x="41" y="9"/>
                  </a:lnTo>
                  <a:lnTo>
                    <a:pt x="38" y="9"/>
                  </a:lnTo>
                  <a:lnTo>
                    <a:pt x="38" y="15"/>
                  </a:lnTo>
                  <a:lnTo>
                    <a:pt x="55" y="15"/>
                  </a:lnTo>
                  <a:lnTo>
                    <a:pt x="50" y="9"/>
                  </a:lnTo>
                  <a:lnTo>
                    <a:pt x="48" y="7"/>
                  </a:lnTo>
                  <a:lnTo>
                    <a:pt x="46" y="10"/>
                  </a:lnTo>
                  <a:lnTo>
                    <a:pt x="46" y="14"/>
                  </a:lnTo>
                  <a:lnTo>
                    <a:pt x="73" y="14"/>
                  </a:lnTo>
                  <a:lnTo>
                    <a:pt x="73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74" y="14"/>
                  </a:lnTo>
                  <a:lnTo>
                    <a:pt x="74" y="7"/>
                  </a:lnTo>
                  <a:lnTo>
                    <a:pt x="73" y="7"/>
                  </a:lnTo>
                  <a:lnTo>
                    <a:pt x="73" y="14"/>
                  </a:lnTo>
                  <a:lnTo>
                    <a:pt x="138" y="14"/>
                  </a:lnTo>
                  <a:lnTo>
                    <a:pt x="138" y="7"/>
                  </a:lnTo>
                  <a:lnTo>
                    <a:pt x="130" y="7"/>
                  </a:lnTo>
                  <a:lnTo>
                    <a:pt x="130" y="14"/>
                  </a:lnTo>
                  <a:lnTo>
                    <a:pt x="133" y="14"/>
                  </a:lnTo>
                  <a:lnTo>
                    <a:pt x="142" y="12"/>
                  </a:lnTo>
                  <a:lnTo>
                    <a:pt x="140" y="9"/>
                  </a:lnTo>
                  <a:lnTo>
                    <a:pt x="140" y="12"/>
                  </a:lnTo>
                  <a:lnTo>
                    <a:pt x="142" y="12"/>
                  </a:lnTo>
                  <a:lnTo>
                    <a:pt x="142" y="6"/>
                  </a:lnTo>
                  <a:lnTo>
                    <a:pt x="133" y="6"/>
                  </a:lnTo>
                  <a:lnTo>
                    <a:pt x="133" y="12"/>
                  </a:lnTo>
                  <a:lnTo>
                    <a:pt x="143" y="12"/>
                  </a:lnTo>
                  <a:lnTo>
                    <a:pt x="143" y="6"/>
                  </a:lnTo>
                  <a:lnTo>
                    <a:pt x="135" y="6"/>
                  </a:lnTo>
                  <a:lnTo>
                    <a:pt x="135" y="12"/>
                  </a:lnTo>
                  <a:lnTo>
                    <a:pt x="139" y="12"/>
                  </a:lnTo>
                  <a:lnTo>
                    <a:pt x="139" y="6"/>
                  </a:lnTo>
                  <a:lnTo>
                    <a:pt x="129" y="6"/>
                  </a:lnTo>
                  <a:lnTo>
                    <a:pt x="129" y="12"/>
                  </a:lnTo>
                  <a:lnTo>
                    <a:pt x="161" y="12"/>
                  </a:lnTo>
                  <a:lnTo>
                    <a:pt x="161" y="6"/>
                  </a:lnTo>
                  <a:lnTo>
                    <a:pt x="125" y="6"/>
                  </a:lnTo>
                  <a:lnTo>
                    <a:pt x="125" y="12"/>
                  </a:lnTo>
                  <a:lnTo>
                    <a:pt x="151" y="12"/>
                  </a:lnTo>
                  <a:lnTo>
                    <a:pt x="151" y="6"/>
                  </a:lnTo>
                  <a:lnTo>
                    <a:pt x="29" y="6"/>
                  </a:lnTo>
                  <a:lnTo>
                    <a:pt x="29" y="12"/>
                  </a:lnTo>
                  <a:lnTo>
                    <a:pt x="31" y="12"/>
                  </a:lnTo>
                  <a:lnTo>
                    <a:pt x="31" y="6"/>
                  </a:lnTo>
                  <a:lnTo>
                    <a:pt x="22" y="6"/>
                  </a:lnTo>
                  <a:lnTo>
                    <a:pt x="22" y="9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28" y="11"/>
                  </a:lnTo>
                  <a:lnTo>
                    <a:pt x="28" y="5"/>
                  </a:lnTo>
                  <a:lnTo>
                    <a:pt x="20" y="5"/>
                  </a:lnTo>
                  <a:lnTo>
                    <a:pt x="20" y="11"/>
                  </a:lnTo>
                  <a:lnTo>
                    <a:pt x="28" y="11"/>
                  </a:lnTo>
                  <a:lnTo>
                    <a:pt x="2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25" y="11"/>
                  </a:lnTo>
                  <a:lnTo>
                    <a:pt x="25" y="5"/>
                  </a:lnTo>
                  <a:lnTo>
                    <a:pt x="16" y="5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7" y="5"/>
                  </a:lnTo>
                  <a:lnTo>
                    <a:pt x="16" y="5"/>
                  </a:lnTo>
                  <a:lnTo>
                    <a:pt x="16" y="11"/>
                  </a:lnTo>
                  <a:lnTo>
                    <a:pt x="20" y="11"/>
                  </a:lnTo>
                  <a:lnTo>
                    <a:pt x="20" y="5"/>
                  </a:lnTo>
                  <a:lnTo>
                    <a:pt x="15" y="5"/>
                  </a:lnTo>
                  <a:lnTo>
                    <a:pt x="15" y="11"/>
                  </a:lnTo>
                  <a:lnTo>
                    <a:pt x="19" y="11"/>
                  </a:lnTo>
                  <a:lnTo>
                    <a:pt x="19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5" y="11"/>
                  </a:lnTo>
                  <a:lnTo>
                    <a:pt x="15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9" y="5"/>
                  </a:lnTo>
                  <a:lnTo>
                    <a:pt x="9" y="11"/>
                  </a:lnTo>
                  <a:lnTo>
                    <a:pt x="16" y="11"/>
                  </a:lnTo>
                  <a:lnTo>
                    <a:pt x="16" y="5"/>
                  </a:lnTo>
                  <a:lnTo>
                    <a:pt x="13" y="5"/>
                  </a:lnTo>
                  <a:lnTo>
                    <a:pt x="13" y="7"/>
                  </a:lnTo>
                  <a:lnTo>
                    <a:pt x="17" y="7"/>
                  </a:lnTo>
                  <a:lnTo>
                    <a:pt x="17" y="3"/>
                  </a:lnTo>
                  <a:lnTo>
                    <a:pt x="11" y="3"/>
                  </a:lnTo>
                  <a:lnTo>
                    <a:pt x="11" y="10"/>
                  </a:lnTo>
                  <a:lnTo>
                    <a:pt x="20" y="10"/>
                  </a:lnTo>
                  <a:lnTo>
                    <a:pt x="20" y="3"/>
                  </a:lnTo>
                  <a:lnTo>
                    <a:pt x="11" y="3"/>
                  </a:lnTo>
                  <a:lnTo>
                    <a:pt x="11" y="10"/>
                  </a:lnTo>
                  <a:lnTo>
                    <a:pt x="12" y="10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1" y="10"/>
                  </a:lnTo>
                  <a:lnTo>
                    <a:pt x="17" y="10"/>
                  </a:lnTo>
                  <a:lnTo>
                    <a:pt x="17" y="3"/>
                  </a:lnTo>
                  <a:lnTo>
                    <a:pt x="12" y="3"/>
                  </a:lnTo>
                  <a:lnTo>
                    <a:pt x="12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8" y="3"/>
                  </a:lnTo>
                  <a:lnTo>
                    <a:pt x="8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9" y="3"/>
                  </a:lnTo>
                  <a:lnTo>
                    <a:pt x="9" y="10"/>
                  </a:lnTo>
                  <a:lnTo>
                    <a:pt x="11" y="10"/>
                  </a:lnTo>
                  <a:lnTo>
                    <a:pt x="11" y="3"/>
                  </a:lnTo>
                  <a:lnTo>
                    <a:pt x="8" y="3"/>
                  </a:lnTo>
                  <a:lnTo>
                    <a:pt x="8" y="10"/>
                  </a:lnTo>
                  <a:lnTo>
                    <a:pt x="12" y="10"/>
                  </a:lnTo>
                  <a:lnTo>
                    <a:pt x="12" y="3"/>
                  </a:lnTo>
                  <a:lnTo>
                    <a:pt x="6" y="3"/>
                  </a:lnTo>
                  <a:lnTo>
                    <a:pt x="6" y="10"/>
                  </a:lnTo>
                  <a:lnTo>
                    <a:pt x="11" y="10"/>
                  </a:lnTo>
                  <a:lnTo>
                    <a:pt x="11" y="5"/>
                  </a:lnTo>
                  <a:lnTo>
                    <a:pt x="7" y="5"/>
                  </a:lnTo>
                  <a:lnTo>
                    <a:pt x="7" y="9"/>
                  </a:lnTo>
                  <a:lnTo>
                    <a:pt x="9" y="9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16" y="9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9"/>
                  </a:lnTo>
                  <a:lnTo>
                    <a:pt x="20" y="9"/>
                  </a:lnTo>
                  <a:lnTo>
                    <a:pt x="20" y="2"/>
                  </a:lnTo>
                  <a:lnTo>
                    <a:pt x="9" y="2"/>
                  </a:lnTo>
                  <a:lnTo>
                    <a:pt x="9" y="9"/>
                  </a:lnTo>
                  <a:lnTo>
                    <a:pt x="17" y="9"/>
                  </a:lnTo>
                  <a:lnTo>
                    <a:pt x="17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16" y="9"/>
                  </a:lnTo>
                  <a:lnTo>
                    <a:pt x="24" y="1"/>
                  </a:lnTo>
                  <a:lnTo>
                    <a:pt x="15" y="1"/>
                  </a:lnTo>
                  <a:lnTo>
                    <a:pt x="15" y="7"/>
                  </a:lnTo>
                  <a:lnTo>
                    <a:pt x="17" y="7"/>
                  </a:lnTo>
                  <a:lnTo>
                    <a:pt x="17" y="1"/>
                  </a:lnTo>
                  <a:lnTo>
                    <a:pt x="16" y="1"/>
                  </a:lnTo>
                  <a:lnTo>
                    <a:pt x="16" y="7"/>
                  </a:lnTo>
                  <a:lnTo>
                    <a:pt x="17" y="7"/>
                  </a:lnTo>
                  <a:lnTo>
                    <a:pt x="17" y="1"/>
                  </a:lnTo>
                  <a:lnTo>
                    <a:pt x="13" y="1"/>
                  </a:lnTo>
                  <a:lnTo>
                    <a:pt x="13" y="7"/>
                  </a:lnTo>
                  <a:lnTo>
                    <a:pt x="19" y="7"/>
                  </a:lnTo>
                  <a:lnTo>
                    <a:pt x="19" y="1"/>
                  </a:lnTo>
                  <a:lnTo>
                    <a:pt x="12" y="1"/>
                  </a:lnTo>
                  <a:lnTo>
                    <a:pt x="12" y="7"/>
                  </a:lnTo>
                  <a:lnTo>
                    <a:pt x="19" y="7"/>
                  </a:lnTo>
                  <a:lnTo>
                    <a:pt x="19" y="1"/>
                  </a:lnTo>
                  <a:lnTo>
                    <a:pt x="17" y="1"/>
                  </a:lnTo>
                  <a:lnTo>
                    <a:pt x="17" y="7"/>
                  </a:lnTo>
                  <a:lnTo>
                    <a:pt x="24" y="7"/>
                  </a:lnTo>
                  <a:lnTo>
                    <a:pt x="24" y="1"/>
                  </a:lnTo>
                  <a:lnTo>
                    <a:pt x="22" y="1"/>
                  </a:lnTo>
                  <a:lnTo>
                    <a:pt x="22" y="7"/>
                  </a:lnTo>
                  <a:lnTo>
                    <a:pt x="25" y="7"/>
                  </a:lnTo>
                  <a:lnTo>
                    <a:pt x="25" y="1"/>
                  </a:lnTo>
                  <a:lnTo>
                    <a:pt x="20" y="1"/>
                  </a:lnTo>
                  <a:lnTo>
                    <a:pt x="20" y="7"/>
                  </a:lnTo>
                  <a:lnTo>
                    <a:pt x="22" y="7"/>
                  </a:lnTo>
                  <a:lnTo>
                    <a:pt x="22" y="1"/>
                  </a:lnTo>
                  <a:lnTo>
                    <a:pt x="21" y="1"/>
                  </a:lnTo>
                  <a:lnTo>
                    <a:pt x="21" y="3"/>
                  </a:lnTo>
                  <a:lnTo>
                    <a:pt x="22" y="1"/>
                  </a:lnTo>
                  <a:lnTo>
                    <a:pt x="17" y="0"/>
                  </a:lnTo>
                  <a:lnTo>
                    <a:pt x="16" y="2"/>
                  </a:lnTo>
                  <a:lnTo>
                    <a:pt x="16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19" y="0"/>
                  </a:lnTo>
                  <a:lnTo>
                    <a:pt x="19" y="6"/>
                  </a:lnTo>
                  <a:lnTo>
                    <a:pt x="20" y="6"/>
                  </a:lnTo>
                  <a:lnTo>
                    <a:pt x="20" y="0"/>
                  </a:lnTo>
                  <a:lnTo>
                    <a:pt x="13" y="0"/>
                  </a:lnTo>
                  <a:lnTo>
                    <a:pt x="13" y="6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5" y="6"/>
                  </a:lnTo>
                  <a:lnTo>
                    <a:pt x="16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40" name="Freeform 724"/>
            <p:cNvSpPr>
              <a:spLocks noChangeAspect="1"/>
            </p:cNvSpPr>
            <p:nvPr/>
          </p:nvSpPr>
          <p:spPr bwMode="auto">
            <a:xfrm rot="16200000">
              <a:off x="3128" y="4845"/>
              <a:ext cx="62" cy="57"/>
            </a:xfrm>
            <a:custGeom>
              <a:avLst/>
              <a:gdLst>
                <a:gd name="T0" fmla="*/ 16 w 41"/>
                <a:gd name="T1" fmla="*/ 8 h 38"/>
                <a:gd name="T2" fmla="*/ 13 w 41"/>
                <a:gd name="T3" fmla="*/ 3 h 38"/>
                <a:gd name="T4" fmla="*/ 25 w 41"/>
                <a:gd name="T5" fmla="*/ 11 h 38"/>
                <a:gd name="T6" fmla="*/ 10 w 41"/>
                <a:gd name="T7" fmla="*/ 6 h 38"/>
                <a:gd name="T8" fmla="*/ 8 w 41"/>
                <a:gd name="T9" fmla="*/ 12 h 38"/>
                <a:gd name="T10" fmla="*/ 21 w 41"/>
                <a:gd name="T11" fmla="*/ 13 h 38"/>
                <a:gd name="T12" fmla="*/ 10 w 41"/>
                <a:gd name="T13" fmla="*/ 8 h 38"/>
                <a:gd name="T14" fmla="*/ 9 w 41"/>
                <a:gd name="T15" fmla="*/ 9 h 38"/>
                <a:gd name="T16" fmla="*/ 16 w 41"/>
                <a:gd name="T17" fmla="*/ 16 h 38"/>
                <a:gd name="T18" fmla="*/ 21 w 41"/>
                <a:gd name="T19" fmla="*/ 17 h 38"/>
                <a:gd name="T20" fmla="*/ 8 w 41"/>
                <a:gd name="T21" fmla="*/ 12 h 38"/>
                <a:gd name="T22" fmla="*/ 10 w 41"/>
                <a:gd name="T23" fmla="*/ 18 h 38"/>
                <a:gd name="T24" fmla="*/ 8 w 41"/>
                <a:gd name="T25" fmla="*/ 20 h 38"/>
                <a:gd name="T26" fmla="*/ 25 w 41"/>
                <a:gd name="T27" fmla="*/ 16 h 38"/>
                <a:gd name="T28" fmla="*/ 25 w 41"/>
                <a:gd name="T29" fmla="*/ 15 h 38"/>
                <a:gd name="T30" fmla="*/ 16 w 41"/>
                <a:gd name="T31" fmla="*/ 16 h 38"/>
                <a:gd name="T32" fmla="*/ 0 w 41"/>
                <a:gd name="T33" fmla="*/ 22 h 38"/>
                <a:gd name="T34" fmla="*/ 12 w 41"/>
                <a:gd name="T35" fmla="*/ 18 h 38"/>
                <a:gd name="T36" fmla="*/ 17 w 41"/>
                <a:gd name="T37" fmla="*/ 25 h 38"/>
                <a:gd name="T38" fmla="*/ 10 w 41"/>
                <a:gd name="T39" fmla="*/ 26 h 38"/>
                <a:gd name="T40" fmla="*/ 23 w 41"/>
                <a:gd name="T41" fmla="*/ 21 h 38"/>
                <a:gd name="T42" fmla="*/ 16 w 41"/>
                <a:gd name="T43" fmla="*/ 22 h 38"/>
                <a:gd name="T44" fmla="*/ 6 w 41"/>
                <a:gd name="T45" fmla="*/ 30 h 38"/>
                <a:gd name="T46" fmla="*/ 13 w 41"/>
                <a:gd name="T47" fmla="*/ 30 h 38"/>
                <a:gd name="T48" fmla="*/ 13 w 41"/>
                <a:gd name="T49" fmla="*/ 25 h 38"/>
                <a:gd name="T50" fmla="*/ 10 w 41"/>
                <a:gd name="T51" fmla="*/ 26 h 38"/>
                <a:gd name="T52" fmla="*/ 13 w 41"/>
                <a:gd name="T53" fmla="*/ 33 h 38"/>
                <a:gd name="T54" fmla="*/ 9 w 41"/>
                <a:gd name="T55" fmla="*/ 34 h 38"/>
                <a:gd name="T56" fmla="*/ 6 w 41"/>
                <a:gd name="T57" fmla="*/ 35 h 38"/>
                <a:gd name="T58" fmla="*/ 25 w 41"/>
                <a:gd name="T59" fmla="*/ 37 h 38"/>
                <a:gd name="T60" fmla="*/ 17 w 41"/>
                <a:gd name="T61" fmla="*/ 30 h 38"/>
                <a:gd name="T62" fmla="*/ 13 w 41"/>
                <a:gd name="T63" fmla="*/ 38 h 38"/>
                <a:gd name="T64" fmla="*/ 17 w 41"/>
                <a:gd name="T65" fmla="*/ 30 h 38"/>
                <a:gd name="T66" fmla="*/ 21 w 41"/>
                <a:gd name="T67" fmla="*/ 30 h 38"/>
                <a:gd name="T68" fmla="*/ 6 w 41"/>
                <a:gd name="T69" fmla="*/ 29 h 38"/>
                <a:gd name="T70" fmla="*/ 6 w 41"/>
                <a:gd name="T71" fmla="*/ 34 h 38"/>
                <a:gd name="T72" fmla="*/ 17 w 41"/>
                <a:gd name="T73" fmla="*/ 34 h 38"/>
                <a:gd name="T74" fmla="*/ 12 w 41"/>
                <a:gd name="T75" fmla="*/ 33 h 38"/>
                <a:gd name="T76" fmla="*/ 17 w 41"/>
                <a:gd name="T77" fmla="*/ 25 h 38"/>
                <a:gd name="T78" fmla="*/ 6 w 41"/>
                <a:gd name="T79" fmla="*/ 24 h 38"/>
                <a:gd name="T80" fmla="*/ 10 w 41"/>
                <a:gd name="T81" fmla="*/ 30 h 38"/>
                <a:gd name="T82" fmla="*/ 14 w 41"/>
                <a:gd name="T83" fmla="*/ 29 h 38"/>
                <a:gd name="T84" fmla="*/ 22 w 41"/>
                <a:gd name="T85" fmla="*/ 21 h 38"/>
                <a:gd name="T86" fmla="*/ 10 w 41"/>
                <a:gd name="T87" fmla="*/ 20 h 38"/>
                <a:gd name="T88" fmla="*/ 19 w 41"/>
                <a:gd name="T89" fmla="*/ 18 h 38"/>
                <a:gd name="T90" fmla="*/ 14 w 41"/>
                <a:gd name="T91" fmla="*/ 17 h 38"/>
                <a:gd name="T92" fmla="*/ 1 w 41"/>
                <a:gd name="T93" fmla="*/ 18 h 38"/>
                <a:gd name="T94" fmla="*/ 16 w 41"/>
                <a:gd name="T95" fmla="*/ 22 h 38"/>
                <a:gd name="T96" fmla="*/ 21 w 41"/>
                <a:gd name="T97" fmla="*/ 21 h 38"/>
                <a:gd name="T98" fmla="*/ 23 w 41"/>
                <a:gd name="T99" fmla="*/ 21 h 38"/>
                <a:gd name="T100" fmla="*/ 8 w 41"/>
                <a:gd name="T101" fmla="*/ 20 h 38"/>
                <a:gd name="T102" fmla="*/ 13 w 41"/>
                <a:gd name="T103" fmla="*/ 12 h 38"/>
                <a:gd name="T104" fmla="*/ 9 w 41"/>
                <a:gd name="T105" fmla="*/ 12 h 38"/>
                <a:gd name="T106" fmla="*/ 22 w 41"/>
                <a:gd name="T107" fmla="*/ 11 h 38"/>
                <a:gd name="T108" fmla="*/ 16 w 41"/>
                <a:gd name="T109" fmla="*/ 9 h 38"/>
                <a:gd name="T110" fmla="*/ 9 w 41"/>
                <a:gd name="T111" fmla="*/ 16 h 38"/>
                <a:gd name="T112" fmla="*/ 12 w 41"/>
                <a:gd name="T113" fmla="*/ 15 h 38"/>
                <a:gd name="T114" fmla="*/ 19 w 41"/>
                <a:gd name="T115" fmla="*/ 13 h 38"/>
                <a:gd name="T116" fmla="*/ 14 w 41"/>
                <a:gd name="T117" fmla="*/ 12 h 38"/>
                <a:gd name="T118" fmla="*/ 22 w 41"/>
                <a:gd name="T119" fmla="*/ 11 h 38"/>
                <a:gd name="T120" fmla="*/ 12 w 41"/>
                <a:gd name="T121" fmla="*/ 3 h 38"/>
                <a:gd name="T122" fmla="*/ 9 w 41"/>
                <a:gd name="T123" fmla="*/ 3 h 38"/>
                <a:gd name="T124" fmla="*/ 16 w 41"/>
                <a:gd name="T125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" h="38">
                  <a:moveTo>
                    <a:pt x="26" y="7"/>
                  </a:moveTo>
                  <a:lnTo>
                    <a:pt x="23" y="0"/>
                  </a:lnTo>
                  <a:lnTo>
                    <a:pt x="21" y="2"/>
                  </a:lnTo>
                  <a:lnTo>
                    <a:pt x="22" y="8"/>
                  </a:lnTo>
                  <a:lnTo>
                    <a:pt x="25" y="8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23" y="8"/>
                  </a:lnTo>
                  <a:lnTo>
                    <a:pt x="27" y="8"/>
                  </a:lnTo>
                  <a:lnTo>
                    <a:pt x="27" y="2"/>
                  </a:lnTo>
                  <a:lnTo>
                    <a:pt x="16" y="2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18" y="2"/>
                  </a:lnTo>
                  <a:lnTo>
                    <a:pt x="10" y="2"/>
                  </a:lnTo>
                  <a:lnTo>
                    <a:pt x="10" y="8"/>
                  </a:lnTo>
                  <a:lnTo>
                    <a:pt x="21" y="8"/>
                  </a:lnTo>
                  <a:lnTo>
                    <a:pt x="21" y="2"/>
                  </a:lnTo>
                  <a:lnTo>
                    <a:pt x="12" y="2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9" y="2"/>
                  </a:lnTo>
                  <a:lnTo>
                    <a:pt x="9" y="8"/>
                  </a:lnTo>
                  <a:lnTo>
                    <a:pt x="16" y="8"/>
                  </a:lnTo>
                  <a:lnTo>
                    <a:pt x="16" y="2"/>
                  </a:lnTo>
                  <a:lnTo>
                    <a:pt x="10" y="2"/>
                  </a:lnTo>
                  <a:lnTo>
                    <a:pt x="10" y="8"/>
                  </a:lnTo>
                  <a:lnTo>
                    <a:pt x="17" y="8"/>
                  </a:lnTo>
                  <a:lnTo>
                    <a:pt x="17" y="2"/>
                  </a:lnTo>
                  <a:lnTo>
                    <a:pt x="6" y="2"/>
                  </a:lnTo>
                  <a:lnTo>
                    <a:pt x="6" y="8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10" y="8"/>
                  </a:lnTo>
                  <a:lnTo>
                    <a:pt x="13" y="9"/>
                  </a:lnTo>
                  <a:lnTo>
                    <a:pt x="14" y="6"/>
                  </a:lnTo>
                  <a:lnTo>
                    <a:pt x="14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2" y="9"/>
                  </a:lnTo>
                  <a:lnTo>
                    <a:pt x="12" y="3"/>
                  </a:lnTo>
                  <a:lnTo>
                    <a:pt x="4" y="3"/>
                  </a:lnTo>
                  <a:lnTo>
                    <a:pt x="4" y="9"/>
                  </a:lnTo>
                  <a:lnTo>
                    <a:pt x="6" y="9"/>
                  </a:lnTo>
                  <a:lnTo>
                    <a:pt x="6" y="3"/>
                  </a:lnTo>
                  <a:lnTo>
                    <a:pt x="4" y="3"/>
                  </a:lnTo>
                  <a:lnTo>
                    <a:pt x="4" y="9"/>
                  </a:lnTo>
                  <a:lnTo>
                    <a:pt x="13" y="9"/>
                  </a:lnTo>
                  <a:lnTo>
                    <a:pt x="13" y="3"/>
                  </a:lnTo>
                  <a:lnTo>
                    <a:pt x="10" y="3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2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7" y="9"/>
                  </a:lnTo>
                  <a:lnTo>
                    <a:pt x="17" y="3"/>
                  </a:lnTo>
                  <a:lnTo>
                    <a:pt x="10" y="3"/>
                  </a:lnTo>
                  <a:lnTo>
                    <a:pt x="10" y="9"/>
                  </a:lnTo>
                  <a:lnTo>
                    <a:pt x="14" y="9"/>
                  </a:lnTo>
                  <a:lnTo>
                    <a:pt x="14" y="3"/>
                  </a:lnTo>
                  <a:lnTo>
                    <a:pt x="1" y="3"/>
                  </a:lnTo>
                  <a:lnTo>
                    <a:pt x="8" y="8"/>
                  </a:lnTo>
                  <a:lnTo>
                    <a:pt x="9" y="9"/>
                  </a:lnTo>
                  <a:lnTo>
                    <a:pt x="9" y="11"/>
                  </a:lnTo>
                  <a:lnTo>
                    <a:pt x="13" y="11"/>
                  </a:lnTo>
                  <a:lnTo>
                    <a:pt x="13" y="4"/>
                  </a:lnTo>
                  <a:lnTo>
                    <a:pt x="10" y="4"/>
                  </a:lnTo>
                  <a:lnTo>
                    <a:pt x="10" y="11"/>
                  </a:lnTo>
                  <a:lnTo>
                    <a:pt x="19" y="11"/>
                  </a:lnTo>
                  <a:lnTo>
                    <a:pt x="19" y="4"/>
                  </a:lnTo>
                  <a:lnTo>
                    <a:pt x="16" y="4"/>
                  </a:lnTo>
                  <a:lnTo>
                    <a:pt x="16" y="11"/>
                  </a:lnTo>
                  <a:lnTo>
                    <a:pt x="25" y="11"/>
                  </a:lnTo>
                  <a:lnTo>
                    <a:pt x="25" y="4"/>
                  </a:lnTo>
                  <a:lnTo>
                    <a:pt x="16" y="4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18" y="4"/>
                  </a:lnTo>
                  <a:lnTo>
                    <a:pt x="14" y="4"/>
                  </a:lnTo>
                  <a:lnTo>
                    <a:pt x="14" y="11"/>
                  </a:lnTo>
                  <a:lnTo>
                    <a:pt x="23" y="11"/>
                  </a:lnTo>
                  <a:lnTo>
                    <a:pt x="23" y="4"/>
                  </a:lnTo>
                  <a:lnTo>
                    <a:pt x="14" y="4"/>
                  </a:lnTo>
                  <a:lnTo>
                    <a:pt x="14" y="11"/>
                  </a:lnTo>
                  <a:lnTo>
                    <a:pt x="22" y="11"/>
                  </a:lnTo>
                  <a:lnTo>
                    <a:pt x="22" y="4"/>
                  </a:lnTo>
                  <a:lnTo>
                    <a:pt x="17" y="4"/>
                  </a:lnTo>
                  <a:lnTo>
                    <a:pt x="17" y="11"/>
                  </a:lnTo>
                  <a:lnTo>
                    <a:pt x="25" y="11"/>
                  </a:lnTo>
                  <a:lnTo>
                    <a:pt x="25" y="4"/>
                  </a:lnTo>
                  <a:lnTo>
                    <a:pt x="18" y="6"/>
                  </a:lnTo>
                  <a:lnTo>
                    <a:pt x="18" y="8"/>
                  </a:lnTo>
                  <a:lnTo>
                    <a:pt x="18" y="6"/>
                  </a:lnTo>
                  <a:lnTo>
                    <a:pt x="13" y="6"/>
                  </a:lnTo>
                  <a:lnTo>
                    <a:pt x="13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0" y="6"/>
                  </a:lnTo>
                  <a:lnTo>
                    <a:pt x="10" y="12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14" y="6"/>
                  </a:lnTo>
                  <a:lnTo>
                    <a:pt x="8" y="6"/>
                  </a:lnTo>
                  <a:lnTo>
                    <a:pt x="8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0" y="6"/>
                  </a:lnTo>
                  <a:lnTo>
                    <a:pt x="10" y="12"/>
                  </a:lnTo>
                  <a:lnTo>
                    <a:pt x="14" y="12"/>
                  </a:lnTo>
                  <a:lnTo>
                    <a:pt x="14" y="6"/>
                  </a:lnTo>
                  <a:lnTo>
                    <a:pt x="9" y="6"/>
                  </a:lnTo>
                  <a:lnTo>
                    <a:pt x="9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5" y="6"/>
                  </a:lnTo>
                  <a:lnTo>
                    <a:pt x="5" y="12"/>
                  </a:lnTo>
                  <a:lnTo>
                    <a:pt x="10" y="12"/>
                  </a:lnTo>
                  <a:lnTo>
                    <a:pt x="10" y="6"/>
                  </a:lnTo>
                  <a:lnTo>
                    <a:pt x="8" y="6"/>
                  </a:lnTo>
                  <a:lnTo>
                    <a:pt x="8" y="12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12" y="7"/>
                  </a:lnTo>
                  <a:lnTo>
                    <a:pt x="12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17" y="7"/>
                  </a:lnTo>
                  <a:lnTo>
                    <a:pt x="17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6" y="13"/>
                  </a:lnTo>
                  <a:lnTo>
                    <a:pt x="16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22" y="13"/>
                  </a:lnTo>
                  <a:lnTo>
                    <a:pt x="22" y="7"/>
                  </a:lnTo>
                  <a:lnTo>
                    <a:pt x="19" y="7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7"/>
                  </a:lnTo>
                  <a:lnTo>
                    <a:pt x="19" y="7"/>
                  </a:lnTo>
                  <a:lnTo>
                    <a:pt x="19" y="13"/>
                  </a:lnTo>
                  <a:lnTo>
                    <a:pt x="25" y="13"/>
                  </a:lnTo>
                  <a:lnTo>
                    <a:pt x="25" y="7"/>
                  </a:lnTo>
                  <a:lnTo>
                    <a:pt x="18" y="7"/>
                  </a:lnTo>
                  <a:lnTo>
                    <a:pt x="18" y="13"/>
                  </a:lnTo>
                  <a:lnTo>
                    <a:pt x="23" y="13"/>
                  </a:lnTo>
                  <a:lnTo>
                    <a:pt x="23" y="7"/>
                  </a:lnTo>
                  <a:lnTo>
                    <a:pt x="13" y="7"/>
                  </a:lnTo>
                  <a:lnTo>
                    <a:pt x="12" y="8"/>
                  </a:lnTo>
                  <a:lnTo>
                    <a:pt x="13" y="11"/>
                  </a:lnTo>
                  <a:lnTo>
                    <a:pt x="13" y="8"/>
                  </a:lnTo>
                  <a:lnTo>
                    <a:pt x="12" y="8"/>
                  </a:lnTo>
                  <a:lnTo>
                    <a:pt x="12" y="15"/>
                  </a:lnTo>
                  <a:lnTo>
                    <a:pt x="13" y="15"/>
                  </a:lnTo>
                  <a:lnTo>
                    <a:pt x="13" y="8"/>
                  </a:lnTo>
                  <a:lnTo>
                    <a:pt x="10" y="8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8"/>
                  </a:lnTo>
                  <a:lnTo>
                    <a:pt x="4" y="8"/>
                  </a:lnTo>
                  <a:lnTo>
                    <a:pt x="4" y="15"/>
                  </a:lnTo>
                  <a:lnTo>
                    <a:pt x="10" y="15"/>
                  </a:lnTo>
                  <a:lnTo>
                    <a:pt x="10" y="8"/>
                  </a:lnTo>
                  <a:lnTo>
                    <a:pt x="6" y="8"/>
                  </a:lnTo>
                  <a:lnTo>
                    <a:pt x="6" y="15"/>
                  </a:lnTo>
                  <a:lnTo>
                    <a:pt x="12" y="15"/>
                  </a:lnTo>
                  <a:lnTo>
                    <a:pt x="12" y="8"/>
                  </a:lnTo>
                  <a:lnTo>
                    <a:pt x="6" y="8"/>
                  </a:lnTo>
                  <a:lnTo>
                    <a:pt x="6" y="15"/>
                  </a:lnTo>
                  <a:lnTo>
                    <a:pt x="14" y="15"/>
                  </a:lnTo>
                  <a:lnTo>
                    <a:pt x="14" y="8"/>
                  </a:lnTo>
                  <a:lnTo>
                    <a:pt x="6" y="8"/>
                  </a:lnTo>
                  <a:lnTo>
                    <a:pt x="6" y="15"/>
                  </a:lnTo>
                  <a:lnTo>
                    <a:pt x="9" y="15"/>
                  </a:lnTo>
                  <a:lnTo>
                    <a:pt x="9" y="11"/>
                  </a:lnTo>
                  <a:lnTo>
                    <a:pt x="8" y="13"/>
                  </a:lnTo>
                  <a:lnTo>
                    <a:pt x="9" y="15"/>
                  </a:lnTo>
                  <a:lnTo>
                    <a:pt x="10" y="12"/>
                  </a:lnTo>
                  <a:lnTo>
                    <a:pt x="10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0" y="16"/>
                  </a:lnTo>
                  <a:lnTo>
                    <a:pt x="10" y="9"/>
                  </a:lnTo>
                  <a:lnTo>
                    <a:pt x="6" y="9"/>
                  </a:lnTo>
                  <a:lnTo>
                    <a:pt x="6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6" y="16"/>
                  </a:lnTo>
                  <a:lnTo>
                    <a:pt x="16" y="9"/>
                  </a:lnTo>
                  <a:lnTo>
                    <a:pt x="10" y="9"/>
                  </a:lnTo>
                  <a:lnTo>
                    <a:pt x="10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3" y="9"/>
                  </a:lnTo>
                  <a:lnTo>
                    <a:pt x="13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4" y="9"/>
                  </a:lnTo>
                  <a:lnTo>
                    <a:pt x="14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6" y="9"/>
                  </a:lnTo>
                  <a:lnTo>
                    <a:pt x="16" y="16"/>
                  </a:lnTo>
                  <a:lnTo>
                    <a:pt x="19" y="16"/>
                  </a:lnTo>
                  <a:lnTo>
                    <a:pt x="19" y="9"/>
                  </a:lnTo>
                  <a:lnTo>
                    <a:pt x="14" y="9"/>
                  </a:lnTo>
                  <a:lnTo>
                    <a:pt x="14" y="16"/>
                  </a:lnTo>
                  <a:lnTo>
                    <a:pt x="19" y="16"/>
                  </a:lnTo>
                  <a:lnTo>
                    <a:pt x="19" y="9"/>
                  </a:lnTo>
                  <a:lnTo>
                    <a:pt x="16" y="9"/>
                  </a:lnTo>
                  <a:lnTo>
                    <a:pt x="16" y="16"/>
                  </a:lnTo>
                  <a:lnTo>
                    <a:pt x="19" y="16"/>
                  </a:lnTo>
                  <a:lnTo>
                    <a:pt x="19" y="12"/>
                  </a:lnTo>
                  <a:lnTo>
                    <a:pt x="18" y="16"/>
                  </a:lnTo>
                  <a:lnTo>
                    <a:pt x="21" y="17"/>
                  </a:lnTo>
                  <a:lnTo>
                    <a:pt x="22" y="13"/>
                  </a:lnTo>
                  <a:lnTo>
                    <a:pt x="22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25" y="17"/>
                  </a:lnTo>
                  <a:lnTo>
                    <a:pt x="25" y="11"/>
                  </a:lnTo>
                  <a:lnTo>
                    <a:pt x="22" y="11"/>
                  </a:lnTo>
                  <a:lnTo>
                    <a:pt x="22" y="17"/>
                  </a:lnTo>
                  <a:lnTo>
                    <a:pt x="25" y="17"/>
                  </a:lnTo>
                  <a:lnTo>
                    <a:pt x="25" y="11"/>
                  </a:lnTo>
                  <a:lnTo>
                    <a:pt x="18" y="11"/>
                  </a:lnTo>
                  <a:lnTo>
                    <a:pt x="18" y="17"/>
                  </a:lnTo>
                  <a:lnTo>
                    <a:pt x="25" y="17"/>
                  </a:lnTo>
                  <a:lnTo>
                    <a:pt x="25" y="11"/>
                  </a:lnTo>
                  <a:lnTo>
                    <a:pt x="22" y="11"/>
                  </a:lnTo>
                  <a:lnTo>
                    <a:pt x="22" y="17"/>
                  </a:lnTo>
                  <a:lnTo>
                    <a:pt x="25" y="17"/>
                  </a:lnTo>
                  <a:lnTo>
                    <a:pt x="25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21" y="17"/>
                  </a:lnTo>
                  <a:lnTo>
                    <a:pt x="21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22" y="17"/>
                  </a:lnTo>
                  <a:lnTo>
                    <a:pt x="22" y="11"/>
                  </a:lnTo>
                  <a:lnTo>
                    <a:pt x="16" y="11"/>
                  </a:lnTo>
                  <a:lnTo>
                    <a:pt x="16" y="17"/>
                  </a:lnTo>
                  <a:lnTo>
                    <a:pt x="19" y="17"/>
                  </a:lnTo>
                  <a:lnTo>
                    <a:pt x="19" y="11"/>
                  </a:lnTo>
                  <a:lnTo>
                    <a:pt x="14" y="11"/>
                  </a:lnTo>
                  <a:lnTo>
                    <a:pt x="14" y="17"/>
                  </a:lnTo>
                  <a:lnTo>
                    <a:pt x="17" y="17"/>
                  </a:lnTo>
                  <a:lnTo>
                    <a:pt x="17" y="11"/>
                  </a:lnTo>
                  <a:lnTo>
                    <a:pt x="13" y="11"/>
                  </a:lnTo>
                  <a:lnTo>
                    <a:pt x="13" y="17"/>
                  </a:lnTo>
                  <a:lnTo>
                    <a:pt x="17" y="17"/>
                  </a:lnTo>
                  <a:lnTo>
                    <a:pt x="17" y="11"/>
                  </a:lnTo>
                  <a:lnTo>
                    <a:pt x="13" y="12"/>
                  </a:lnTo>
                  <a:lnTo>
                    <a:pt x="13" y="15"/>
                  </a:lnTo>
                  <a:lnTo>
                    <a:pt x="13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5" y="12"/>
                  </a:lnTo>
                  <a:lnTo>
                    <a:pt x="5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8" y="16"/>
                  </a:lnTo>
                  <a:lnTo>
                    <a:pt x="8" y="13"/>
                  </a:lnTo>
                  <a:lnTo>
                    <a:pt x="4" y="13"/>
                  </a:lnTo>
                  <a:lnTo>
                    <a:pt x="4" y="20"/>
                  </a:lnTo>
                  <a:lnTo>
                    <a:pt x="8" y="20"/>
                  </a:lnTo>
                  <a:lnTo>
                    <a:pt x="8" y="13"/>
                  </a:lnTo>
                  <a:lnTo>
                    <a:pt x="5" y="13"/>
                  </a:lnTo>
                  <a:lnTo>
                    <a:pt x="5" y="20"/>
                  </a:lnTo>
                  <a:lnTo>
                    <a:pt x="8" y="20"/>
                  </a:lnTo>
                  <a:lnTo>
                    <a:pt x="8" y="13"/>
                  </a:lnTo>
                  <a:lnTo>
                    <a:pt x="4" y="13"/>
                  </a:lnTo>
                  <a:lnTo>
                    <a:pt x="4" y="20"/>
                  </a:lnTo>
                  <a:lnTo>
                    <a:pt x="6" y="20"/>
                  </a:lnTo>
                  <a:lnTo>
                    <a:pt x="6" y="13"/>
                  </a:lnTo>
                  <a:lnTo>
                    <a:pt x="3" y="13"/>
                  </a:lnTo>
                  <a:lnTo>
                    <a:pt x="3" y="20"/>
                  </a:lnTo>
                  <a:lnTo>
                    <a:pt x="10" y="20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12" y="13"/>
                  </a:lnTo>
                  <a:lnTo>
                    <a:pt x="12" y="20"/>
                  </a:lnTo>
                  <a:lnTo>
                    <a:pt x="17" y="20"/>
                  </a:lnTo>
                  <a:lnTo>
                    <a:pt x="17" y="13"/>
                  </a:lnTo>
                  <a:lnTo>
                    <a:pt x="16" y="13"/>
                  </a:lnTo>
                  <a:lnTo>
                    <a:pt x="16" y="20"/>
                  </a:lnTo>
                  <a:lnTo>
                    <a:pt x="27" y="20"/>
                  </a:lnTo>
                  <a:lnTo>
                    <a:pt x="27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25" y="20"/>
                  </a:lnTo>
                  <a:lnTo>
                    <a:pt x="25" y="16"/>
                  </a:lnTo>
                  <a:lnTo>
                    <a:pt x="23" y="13"/>
                  </a:lnTo>
                  <a:lnTo>
                    <a:pt x="21" y="15"/>
                  </a:lnTo>
                  <a:lnTo>
                    <a:pt x="22" y="21"/>
                  </a:lnTo>
                  <a:lnTo>
                    <a:pt x="28" y="21"/>
                  </a:lnTo>
                  <a:lnTo>
                    <a:pt x="28" y="15"/>
                  </a:lnTo>
                  <a:lnTo>
                    <a:pt x="23" y="15"/>
                  </a:lnTo>
                  <a:lnTo>
                    <a:pt x="23" y="21"/>
                  </a:lnTo>
                  <a:lnTo>
                    <a:pt x="25" y="21"/>
                  </a:lnTo>
                  <a:lnTo>
                    <a:pt x="25" y="15"/>
                  </a:lnTo>
                  <a:lnTo>
                    <a:pt x="21" y="15"/>
                  </a:lnTo>
                  <a:lnTo>
                    <a:pt x="21" y="21"/>
                  </a:lnTo>
                  <a:lnTo>
                    <a:pt x="23" y="21"/>
                  </a:lnTo>
                  <a:lnTo>
                    <a:pt x="23" y="15"/>
                  </a:lnTo>
                  <a:lnTo>
                    <a:pt x="22" y="15"/>
                  </a:lnTo>
                  <a:lnTo>
                    <a:pt x="22" y="21"/>
                  </a:lnTo>
                  <a:lnTo>
                    <a:pt x="28" y="21"/>
                  </a:lnTo>
                  <a:lnTo>
                    <a:pt x="28" y="15"/>
                  </a:lnTo>
                  <a:lnTo>
                    <a:pt x="26" y="15"/>
                  </a:lnTo>
                  <a:lnTo>
                    <a:pt x="26" y="21"/>
                  </a:lnTo>
                  <a:lnTo>
                    <a:pt x="27" y="21"/>
                  </a:lnTo>
                  <a:lnTo>
                    <a:pt x="27" y="15"/>
                  </a:lnTo>
                  <a:lnTo>
                    <a:pt x="21" y="15"/>
                  </a:lnTo>
                  <a:lnTo>
                    <a:pt x="21" y="21"/>
                  </a:lnTo>
                  <a:lnTo>
                    <a:pt x="25" y="21"/>
                  </a:lnTo>
                  <a:lnTo>
                    <a:pt x="25" y="15"/>
                  </a:lnTo>
                  <a:lnTo>
                    <a:pt x="21" y="15"/>
                  </a:lnTo>
                  <a:lnTo>
                    <a:pt x="21" y="21"/>
                  </a:lnTo>
                  <a:lnTo>
                    <a:pt x="23" y="21"/>
                  </a:lnTo>
                  <a:lnTo>
                    <a:pt x="23" y="15"/>
                  </a:lnTo>
                  <a:lnTo>
                    <a:pt x="22" y="15"/>
                  </a:lnTo>
                  <a:lnTo>
                    <a:pt x="22" y="21"/>
                  </a:lnTo>
                  <a:lnTo>
                    <a:pt x="25" y="21"/>
                  </a:lnTo>
                  <a:lnTo>
                    <a:pt x="25" y="15"/>
                  </a:lnTo>
                  <a:lnTo>
                    <a:pt x="19" y="15"/>
                  </a:lnTo>
                  <a:lnTo>
                    <a:pt x="19" y="21"/>
                  </a:lnTo>
                  <a:lnTo>
                    <a:pt x="21" y="21"/>
                  </a:lnTo>
                  <a:lnTo>
                    <a:pt x="21" y="15"/>
                  </a:lnTo>
                  <a:lnTo>
                    <a:pt x="16" y="15"/>
                  </a:lnTo>
                  <a:lnTo>
                    <a:pt x="16" y="21"/>
                  </a:lnTo>
                  <a:lnTo>
                    <a:pt x="19" y="21"/>
                  </a:lnTo>
                  <a:lnTo>
                    <a:pt x="19" y="15"/>
                  </a:lnTo>
                  <a:lnTo>
                    <a:pt x="16" y="15"/>
                  </a:lnTo>
                  <a:lnTo>
                    <a:pt x="16" y="21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4" y="16"/>
                  </a:lnTo>
                  <a:lnTo>
                    <a:pt x="14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6" y="16"/>
                  </a:lnTo>
                  <a:lnTo>
                    <a:pt x="16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7" y="22"/>
                  </a:lnTo>
                  <a:lnTo>
                    <a:pt x="17" y="16"/>
                  </a:lnTo>
                  <a:lnTo>
                    <a:pt x="5" y="16"/>
                  </a:lnTo>
                  <a:lnTo>
                    <a:pt x="5" y="22"/>
                  </a:lnTo>
                  <a:lnTo>
                    <a:pt x="8" y="22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4" y="22"/>
                  </a:lnTo>
                  <a:lnTo>
                    <a:pt x="5" y="22"/>
                  </a:lnTo>
                  <a:lnTo>
                    <a:pt x="5" y="16"/>
                  </a:lnTo>
                  <a:lnTo>
                    <a:pt x="1" y="16"/>
                  </a:lnTo>
                  <a:lnTo>
                    <a:pt x="1" y="22"/>
                  </a:lnTo>
                  <a:lnTo>
                    <a:pt x="4" y="22"/>
                  </a:lnTo>
                  <a:lnTo>
                    <a:pt x="4" y="16"/>
                  </a:lnTo>
                  <a:lnTo>
                    <a:pt x="3" y="16"/>
                  </a:lnTo>
                  <a:lnTo>
                    <a:pt x="3" y="22"/>
                  </a:lnTo>
                  <a:lnTo>
                    <a:pt x="6" y="22"/>
                  </a:lnTo>
                  <a:lnTo>
                    <a:pt x="6" y="16"/>
                  </a:lnTo>
                  <a:lnTo>
                    <a:pt x="1" y="16"/>
                  </a:lnTo>
                  <a:lnTo>
                    <a:pt x="0" y="22"/>
                  </a:lnTo>
                  <a:lnTo>
                    <a:pt x="3" y="24"/>
                  </a:lnTo>
                  <a:lnTo>
                    <a:pt x="21" y="24"/>
                  </a:lnTo>
                  <a:lnTo>
                    <a:pt x="21" y="17"/>
                  </a:lnTo>
                  <a:lnTo>
                    <a:pt x="16" y="17"/>
                  </a:lnTo>
                  <a:lnTo>
                    <a:pt x="16" y="24"/>
                  </a:lnTo>
                  <a:lnTo>
                    <a:pt x="18" y="24"/>
                  </a:lnTo>
                  <a:lnTo>
                    <a:pt x="18" y="17"/>
                  </a:lnTo>
                  <a:lnTo>
                    <a:pt x="13" y="17"/>
                  </a:lnTo>
                  <a:lnTo>
                    <a:pt x="13" y="24"/>
                  </a:lnTo>
                  <a:lnTo>
                    <a:pt x="19" y="24"/>
                  </a:lnTo>
                  <a:lnTo>
                    <a:pt x="19" y="17"/>
                  </a:lnTo>
                  <a:lnTo>
                    <a:pt x="17" y="17"/>
                  </a:lnTo>
                  <a:lnTo>
                    <a:pt x="17" y="24"/>
                  </a:lnTo>
                  <a:lnTo>
                    <a:pt x="19" y="24"/>
                  </a:lnTo>
                  <a:lnTo>
                    <a:pt x="19" y="17"/>
                  </a:lnTo>
                  <a:lnTo>
                    <a:pt x="16" y="17"/>
                  </a:lnTo>
                  <a:lnTo>
                    <a:pt x="16" y="24"/>
                  </a:lnTo>
                  <a:lnTo>
                    <a:pt x="18" y="24"/>
                  </a:lnTo>
                  <a:lnTo>
                    <a:pt x="18" y="17"/>
                  </a:lnTo>
                  <a:lnTo>
                    <a:pt x="13" y="17"/>
                  </a:lnTo>
                  <a:lnTo>
                    <a:pt x="12" y="24"/>
                  </a:lnTo>
                  <a:lnTo>
                    <a:pt x="14" y="25"/>
                  </a:lnTo>
                  <a:lnTo>
                    <a:pt x="16" y="21"/>
                  </a:lnTo>
                  <a:lnTo>
                    <a:pt x="16" y="18"/>
                  </a:lnTo>
                  <a:lnTo>
                    <a:pt x="12" y="18"/>
                  </a:lnTo>
                  <a:lnTo>
                    <a:pt x="12" y="25"/>
                  </a:lnTo>
                  <a:lnTo>
                    <a:pt x="17" y="25"/>
                  </a:lnTo>
                  <a:lnTo>
                    <a:pt x="17" y="18"/>
                  </a:lnTo>
                  <a:lnTo>
                    <a:pt x="10" y="18"/>
                  </a:lnTo>
                  <a:lnTo>
                    <a:pt x="10" y="25"/>
                  </a:lnTo>
                  <a:lnTo>
                    <a:pt x="17" y="25"/>
                  </a:lnTo>
                  <a:lnTo>
                    <a:pt x="17" y="18"/>
                  </a:lnTo>
                  <a:lnTo>
                    <a:pt x="14" y="18"/>
                  </a:lnTo>
                  <a:lnTo>
                    <a:pt x="14" y="25"/>
                  </a:lnTo>
                  <a:lnTo>
                    <a:pt x="21" y="25"/>
                  </a:lnTo>
                  <a:lnTo>
                    <a:pt x="21" y="18"/>
                  </a:lnTo>
                  <a:lnTo>
                    <a:pt x="13" y="18"/>
                  </a:lnTo>
                  <a:lnTo>
                    <a:pt x="13" y="25"/>
                  </a:lnTo>
                  <a:lnTo>
                    <a:pt x="19" y="25"/>
                  </a:lnTo>
                  <a:lnTo>
                    <a:pt x="19" y="18"/>
                  </a:lnTo>
                  <a:lnTo>
                    <a:pt x="13" y="18"/>
                  </a:lnTo>
                  <a:lnTo>
                    <a:pt x="13" y="25"/>
                  </a:lnTo>
                  <a:lnTo>
                    <a:pt x="16" y="25"/>
                  </a:lnTo>
                  <a:lnTo>
                    <a:pt x="16" y="18"/>
                  </a:lnTo>
                  <a:lnTo>
                    <a:pt x="13" y="18"/>
                  </a:lnTo>
                  <a:lnTo>
                    <a:pt x="13" y="25"/>
                  </a:lnTo>
                  <a:lnTo>
                    <a:pt x="17" y="25"/>
                  </a:lnTo>
                  <a:lnTo>
                    <a:pt x="17" y="21"/>
                  </a:lnTo>
                  <a:lnTo>
                    <a:pt x="16" y="24"/>
                  </a:lnTo>
                  <a:lnTo>
                    <a:pt x="17" y="25"/>
                  </a:lnTo>
                  <a:lnTo>
                    <a:pt x="18" y="22"/>
                  </a:lnTo>
                  <a:lnTo>
                    <a:pt x="18" y="20"/>
                  </a:lnTo>
                  <a:lnTo>
                    <a:pt x="13" y="20"/>
                  </a:lnTo>
                  <a:lnTo>
                    <a:pt x="13" y="26"/>
                  </a:lnTo>
                  <a:lnTo>
                    <a:pt x="18" y="26"/>
                  </a:lnTo>
                  <a:lnTo>
                    <a:pt x="18" y="20"/>
                  </a:lnTo>
                  <a:lnTo>
                    <a:pt x="16" y="20"/>
                  </a:lnTo>
                  <a:lnTo>
                    <a:pt x="16" y="26"/>
                  </a:lnTo>
                  <a:lnTo>
                    <a:pt x="19" y="26"/>
                  </a:lnTo>
                  <a:lnTo>
                    <a:pt x="19" y="20"/>
                  </a:lnTo>
                  <a:lnTo>
                    <a:pt x="10" y="20"/>
                  </a:lnTo>
                  <a:lnTo>
                    <a:pt x="10" y="26"/>
                  </a:lnTo>
                  <a:lnTo>
                    <a:pt x="12" y="26"/>
                  </a:lnTo>
                  <a:lnTo>
                    <a:pt x="12" y="20"/>
                  </a:lnTo>
                  <a:lnTo>
                    <a:pt x="9" y="20"/>
                  </a:lnTo>
                  <a:lnTo>
                    <a:pt x="9" y="26"/>
                  </a:lnTo>
                  <a:lnTo>
                    <a:pt x="16" y="26"/>
                  </a:lnTo>
                  <a:lnTo>
                    <a:pt x="16" y="20"/>
                  </a:lnTo>
                  <a:lnTo>
                    <a:pt x="10" y="20"/>
                  </a:lnTo>
                  <a:lnTo>
                    <a:pt x="10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9" y="20"/>
                  </a:lnTo>
                  <a:lnTo>
                    <a:pt x="9" y="26"/>
                  </a:lnTo>
                  <a:lnTo>
                    <a:pt x="10" y="26"/>
                  </a:lnTo>
                  <a:lnTo>
                    <a:pt x="10" y="20"/>
                  </a:lnTo>
                  <a:lnTo>
                    <a:pt x="9" y="20"/>
                  </a:lnTo>
                  <a:lnTo>
                    <a:pt x="9" y="26"/>
                  </a:lnTo>
                  <a:lnTo>
                    <a:pt x="16" y="26"/>
                  </a:lnTo>
                  <a:lnTo>
                    <a:pt x="16" y="20"/>
                  </a:lnTo>
                  <a:lnTo>
                    <a:pt x="12" y="20"/>
                  </a:lnTo>
                  <a:lnTo>
                    <a:pt x="12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10" y="20"/>
                  </a:lnTo>
                  <a:lnTo>
                    <a:pt x="10" y="26"/>
                  </a:lnTo>
                  <a:lnTo>
                    <a:pt x="16" y="26"/>
                  </a:lnTo>
                  <a:lnTo>
                    <a:pt x="16" y="22"/>
                  </a:lnTo>
                  <a:lnTo>
                    <a:pt x="14" y="26"/>
                  </a:lnTo>
                  <a:lnTo>
                    <a:pt x="17" y="28"/>
                  </a:lnTo>
                  <a:lnTo>
                    <a:pt x="18" y="24"/>
                  </a:lnTo>
                  <a:lnTo>
                    <a:pt x="18" y="21"/>
                  </a:lnTo>
                  <a:lnTo>
                    <a:pt x="13" y="21"/>
                  </a:lnTo>
                  <a:lnTo>
                    <a:pt x="13" y="28"/>
                  </a:lnTo>
                  <a:lnTo>
                    <a:pt x="18" y="28"/>
                  </a:lnTo>
                  <a:lnTo>
                    <a:pt x="18" y="21"/>
                  </a:lnTo>
                  <a:lnTo>
                    <a:pt x="14" y="21"/>
                  </a:lnTo>
                  <a:lnTo>
                    <a:pt x="14" y="28"/>
                  </a:lnTo>
                  <a:lnTo>
                    <a:pt x="23" y="28"/>
                  </a:lnTo>
                  <a:lnTo>
                    <a:pt x="23" y="21"/>
                  </a:lnTo>
                  <a:lnTo>
                    <a:pt x="18" y="21"/>
                  </a:lnTo>
                  <a:lnTo>
                    <a:pt x="18" y="28"/>
                  </a:lnTo>
                  <a:lnTo>
                    <a:pt x="22" y="28"/>
                  </a:lnTo>
                  <a:lnTo>
                    <a:pt x="22" y="21"/>
                  </a:lnTo>
                  <a:lnTo>
                    <a:pt x="21" y="21"/>
                  </a:lnTo>
                  <a:lnTo>
                    <a:pt x="21" y="28"/>
                  </a:lnTo>
                  <a:lnTo>
                    <a:pt x="22" y="28"/>
                  </a:lnTo>
                  <a:lnTo>
                    <a:pt x="22" y="21"/>
                  </a:lnTo>
                  <a:lnTo>
                    <a:pt x="21" y="21"/>
                  </a:lnTo>
                  <a:lnTo>
                    <a:pt x="21" y="28"/>
                  </a:lnTo>
                  <a:lnTo>
                    <a:pt x="35" y="28"/>
                  </a:lnTo>
                  <a:lnTo>
                    <a:pt x="35" y="21"/>
                  </a:lnTo>
                  <a:lnTo>
                    <a:pt x="21" y="21"/>
                  </a:lnTo>
                  <a:lnTo>
                    <a:pt x="21" y="28"/>
                  </a:lnTo>
                  <a:lnTo>
                    <a:pt x="25" y="28"/>
                  </a:lnTo>
                  <a:lnTo>
                    <a:pt x="25" y="21"/>
                  </a:lnTo>
                  <a:lnTo>
                    <a:pt x="18" y="21"/>
                  </a:lnTo>
                  <a:lnTo>
                    <a:pt x="18" y="28"/>
                  </a:lnTo>
                  <a:lnTo>
                    <a:pt x="23" y="28"/>
                  </a:lnTo>
                  <a:lnTo>
                    <a:pt x="23" y="24"/>
                  </a:lnTo>
                  <a:lnTo>
                    <a:pt x="21" y="24"/>
                  </a:lnTo>
                  <a:lnTo>
                    <a:pt x="21" y="25"/>
                  </a:lnTo>
                  <a:lnTo>
                    <a:pt x="23" y="25"/>
                  </a:lnTo>
                  <a:lnTo>
                    <a:pt x="23" y="22"/>
                  </a:lnTo>
                  <a:lnTo>
                    <a:pt x="16" y="22"/>
                  </a:lnTo>
                  <a:lnTo>
                    <a:pt x="16" y="29"/>
                  </a:lnTo>
                  <a:lnTo>
                    <a:pt x="23" y="29"/>
                  </a:lnTo>
                  <a:lnTo>
                    <a:pt x="23" y="22"/>
                  </a:lnTo>
                  <a:lnTo>
                    <a:pt x="10" y="22"/>
                  </a:lnTo>
                  <a:lnTo>
                    <a:pt x="10" y="29"/>
                  </a:lnTo>
                  <a:lnTo>
                    <a:pt x="14" y="29"/>
                  </a:lnTo>
                  <a:lnTo>
                    <a:pt x="14" y="22"/>
                  </a:lnTo>
                  <a:lnTo>
                    <a:pt x="13" y="22"/>
                  </a:lnTo>
                  <a:lnTo>
                    <a:pt x="13" y="29"/>
                  </a:lnTo>
                  <a:lnTo>
                    <a:pt x="16" y="29"/>
                  </a:lnTo>
                  <a:lnTo>
                    <a:pt x="16" y="22"/>
                  </a:lnTo>
                  <a:lnTo>
                    <a:pt x="12" y="22"/>
                  </a:lnTo>
                  <a:lnTo>
                    <a:pt x="12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6" y="22"/>
                  </a:lnTo>
                  <a:lnTo>
                    <a:pt x="16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6" y="22"/>
                  </a:lnTo>
                  <a:lnTo>
                    <a:pt x="16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4" y="22"/>
                  </a:lnTo>
                  <a:lnTo>
                    <a:pt x="6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10" y="24"/>
                  </a:lnTo>
                  <a:lnTo>
                    <a:pt x="10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10" y="24"/>
                  </a:lnTo>
                  <a:lnTo>
                    <a:pt x="10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9" y="30"/>
                  </a:lnTo>
                  <a:lnTo>
                    <a:pt x="9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8" y="24"/>
                  </a:lnTo>
                  <a:lnTo>
                    <a:pt x="8" y="30"/>
                  </a:lnTo>
                  <a:lnTo>
                    <a:pt x="10" y="30"/>
                  </a:lnTo>
                  <a:lnTo>
                    <a:pt x="10" y="24"/>
                  </a:lnTo>
                  <a:lnTo>
                    <a:pt x="8" y="24"/>
                  </a:lnTo>
                  <a:lnTo>
                    <a:pt x="8" y="30"/>
                  </a:lnTo>
                  <a:lnTo>
                    <a:pt x="12" y="30"/>
                  </a:lnTo>
                  <a:lnTo>
                    <a:pt x="12" y="26"/>
                  </a:lnTo>
                  <a:lnTo>
                    <a:pt x="10" y="24"/>
                  </a:lnTo>
                  <a:lnTo>
                    <a:pt x="3" y="31"/>
                  </a:lnTo>
                  <a:lnTo>
                    <a:pt x="16" y="31"/>
                  </a:lnTo>
                  <a:lnTo>
                    <a:pt x="16" y="25"/>
                  </a:lnTo>
                  <a:lnTo>
                    <a:pt x="13" y="25"/>
                  </a:lnTo>
                  <a:lnTo>
                    <a:pt x="13" y="31"/>
                  </a:lnTo>
                  <a:lnTo>
                    <a:pt x="16" y="31"/>
                  </a:lnTo>
                  <a:lnTo>
                    <a:pt x="16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10" y="25"/>
                  </a:lnTo>
                  <a:lnTo>
                    <a:pt x="10" y="31"/>
                  </a:lnTo>
                  <a:lnTo>
                    <a:pt x="17" y="31"/>
                  </a:lnTo>
                  <a:lnTo>
                    <a:pt x="17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12" y="25"/>
                  </a:lnTo>
                  <a:lnTo>
                    <a:pt x="12" y="31"/>
                  </a:lnTo>
                  <a:lnTo>
                    <a:pt x="16" y="31"/>
                  </a:lnTo>
                  <a:lnTo>
                    <a:pt x="16" y="25"/>
                  </a:lnTo>
                  <a:lnTo>
                    <a:pt x="10" y="25"/>
                  </a:lnTo>
                  <a:lnTo>
                    <a:pt x="10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6" y="25"/>
                  </a:lnTo>
                  <a:lnTo>
                    <a:pt x="6" y="31"/>
                  </a:lnTo>
                  <a:lnTo>
                    <a:pt x="9" y="31"/>
                  </a:lnTo>
                  <a:lnTo>
                    <a:pt x="9" y="28"/>
                  </a:lnTo>
                  <a:lnTo>
                    <a:pt x="6" y="28"/>
                  </a:lnTo>
                  <a:lnTo>
                    <a:pt x="6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10" y="26"/>
                  </a:lnTo>
                  <a:lnTo>
                    <a:pt x="10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6" y="26"/>
                  </a:lnTo>
                  <a:lnTo>
                    <a:pt x="6" y="33"/>
                  </a:lnTo>
                  <a:lnTo>
                    <a:pt x="13" y="33"/>
                  </a:lnTo>
                  <a:lnTo>
                    <a:pt x="13" y="26"/>
                  </a:lnTo>
                  <a:lnTo>
                    <a:pt x="10" y="26"/>
                  </a:lnTo>
                  <a:lnTo>
                    <a:pt x="10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6" y="26"/>
                  </a:lnTo>
                  <a:lnTo>
                    <a:pt x="6" y="33"/>
                  </a:lnTo>
                  <a:lnTo>
                    <a:pt x="18" y="33"/>
                  </a:lnTo>
                  <a:lnTo>
                    <a:pt x="18" y="26"/>
                  </a:lnTo>
                  <a:lnTo>
                    <a:pt x="14" y="26"/>
                  </a:lnTo>
                  <a:lnTo>
                    <a:pt x="14" y="33"/>
                  </a:lnTo>
                  <a:lnTo>
                    <a:pt x="17" y="33"/>
                  </a:lnTo>
                  <a:lnTo>
                    <a:pt x="17" y="26"/>
                  </a:lnTo>
                  <a:lnTo>
                    <a:pt x="13" y="26"/>
                  </a:lnTo>
                  <a:lnTo>
                    <a:pt x="13" y="33"/>
                  </a:lnTo>
                  <a:lnTo>
                    <a:pt x="19" y="33"/>
                  </a:lnTo>
                  <a:lnTo>
                    <a:pt x="19" y="26"/>
                  </a:lnTo>
                  <a:lnTo>
                    <a:pt x="14" y="26"/>
                  </a:lnTo>
                  <a:lnTo>
                    <a:pt x="13" y="33"/>
                  </a:lnTo>
                  <a:lnTo>
                    <a:pt x="16" y="34"/>
                  </a:lnTo>
                  <a:lnTo>
                    <a:pt x="17" y="30"/>
                  </a:lnTo>
                  <a:lnTo>
                    <a:pt x="17" y="28"/>
                  </a:lnTo>
                  <a:lnTo>
                    <a:pt x="16" y="28"/>
                  </a:lnTo>
                  <a:lnTo>
                    <a:pt x="16" y="34"/>
                  </a:lnTo>
                  <a:lnTo>
                    <a:pt x="17" y="34"/>
                  </a:lnTo>
                  <a:lnTo>
                    <a:pt x="17" y="28"/>
                  </a:lnTo>
                  <a:lnTo>
                    <a:pt x="13" y="28"/>
                  </a:lnTo>
                  <a:lnTo>
                    <a:pt x="13" y="34"/>
                  </a:lnTo>
                  <a:lnTo>
                    <a:pt x="19" y="34"/>
                  </a:lnTo>
                  <a:lnTo>
                    <a:pt x="19" y="28"/>
                  </a:lnTo>
                  <a:lnTo>
                    <a:pt x="12" y="28"/>
                  </a:lnTo>
                  <a:lnTo>
                    <a:pt x="12" y="34"/>
                  </a:lnTo>
                  <a:lnTo>
                    <a:pt x="18" y="34"/>
                  </a:lnTo>
                  <a:lnTo>
                    <a:pt x="18" y="28"/>
                  </a:lnTo>
                  <a:lnTo>
                    <a:pt x="10" y="28"/>
                  </a:lnTo>
                  <a:lnTo>
                    <a:pt x="10" y="34"/>
                  </a:lnTo>
                  <a:lnTo>
                    <a:pt x="16" y="34"/>
                  </a:lnTo>
                  <a:lnTo>
                    <a:pt x="16" y="28"/>
                  </a:lnTo>
                  <a:lnTo>
                    <a:pt x="9" y="28"/>
                  </a:lnTo>
                  <a:lnTo>
                    <a:pt x="9" y="34"/>
                  </a:lnTo>
                  <a:lnTo>
                    <a:pt x="14" y="34"/>
                  </a:lnTo>
                  <a:lnTo>
                    <a:pt x="14" y="28"/>
                  </a:lnTo>
                  <a:lnTo>
                    <a:pt x="9" y="28"/>
                  </a:lnTo>
                  <a:lnTo>
                    <a:pt x="9" y="34"/>
                  </a:lnTo>
                  <a:lnTo>
                    <a:pt x="10" y="34"/>
                  </a:lnTo>
                  <a:lnTo>
                    <a:pt x="10" y="28"/>
                  </a:lnTo>
                  <a:lnTo>
                    <a:pt x="6" y="28"/>
                  </a:lnTo>
                  <a:lnTo>
                    <a:pt x="6" y="34"/>
                  </a:lnTo>
                  <a:lnTo>
                    <a:pt x="12" y="34"/>
                  </a:lnTo>
                  <a:lnTo>
                    <a:pt x="12" y="28"/>
                  </a:lnTo>
                  <a:lnTo>
                    <a:pt x="6" y="28"/>
                  </a:lnTo>
                  <a:lnTo>
                    <a:pt x="6" y="34"/>
                  </a:lnTo>
                  <a:lnTo>
                    <a:pt x="10" y="34"/>
                  </a:lnTo>
                  <a:lnTo>
                    <a:pt x="10" y="28"/>
                  </a:lnTo>
                  <a:lnTo>
                    <a:pt x="8" y="28"/>
                  </a:lnTo>
                  <a:lnTo>
                    <a:pt x="6" y="34"/>
                  </a:lnTo>
                  <a:lnTo>
                    <a:pt x="9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16" y="35"/>
                  </a:lnTo>
                  <a:lnTo>
                    <a:pt x="16" y="29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6" y="35"/>
                  </a:lnTo>
                  <a:lnTo>
                    <a:pt x="16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10" y="35"/>
                  </a:lnTo>
                  <a:lnTo>
                    <a:pt x="10" y="29"/>
                  </a:lnTo>
                  <a:lnTo>
                    <a:pt x="9" y="29"/>
                  </a:lnTo>
                  <a:lnTo>
                    <a:pt x="9" y="35"/>
                  </a:lnTo>
                  <a:lnTo>
                    <a:pt x="18" y="35"/>
                  </a:lnTo>
                  <a:lnTo>
                    <a:pt x="18" y="29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9" y="35"/>
                  </a:lnTo>
                  <a:lnTo>
                    <a:pt x="19" y="29"/>
                  </a:lnTo>
                  <a:lnTo>
                    <a:pt x="13" y="29"/>
                  </a:lnTo>
                  <a:lnTo>
                    <a:pt x="13" y="35"/>
                  </a:lnTo>
                  <a:lnTo>
                    <a:pt x="22" y="35"/>
                  </a:lnTo>
                  <a:lnTo>
                    <a:pt x="22" y="29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41" y="35"/>
                  </a:lnTo>
                  <a:lnTo>
                    <a:pt x="41" y="29"/>
                  </a:lnTo>
                  <a:lnTo>
                    <a:pt x="31" y="29"/>
                  </a:lnTo>
                  <a:lnTo>
                    <a:pt x="31" y="35"/>
                  </a:lnTo>
                  <a:lnTo>
                    <a:pt x="38" y="37"/>
                  </a:lnTo>
                  <a:lnTo>
                    <a:pt x="38" y="30"/>
                  </a:lnTo>
                  <a:lnTo>
                    <a:pt x="21" y="30"/>
                  </a:lnTo>
                  <a:lnTo>
                    <a:pt x="21" y="37"/>
                  </a:lnTo>
                  <a:lnTo>
                    <a:pt x="25" y="37"/>
                  </a:lnTo>
                  <a:lnTo>
                    <a:pt x="25" y="30"/>
                  </a:lnTo>
                  <a:lnTo>
                    <a:pt x="22" y="30"/>
                  </a:lnTo>
                  <a:lnTo>
                    <a:pt x="22" y="37"/>
                  </a:lnTo>
                  <a:lnTo>
                    <a:pt x="25" y="37"/>
                  </a:lnTo>
                  <a:lnTo>
                    <a:pt x="25" y="30"/>
                  </a:lnTo>
                  <a:lnTo>
                    <a:pt x="14" y="30"/>
                  </a:lnTo>
                  <a:lnTo>
                    <a:pt x="14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9" y="30"/>
                  </a:lnTo>
                  <a:lnTo>
                    <a:pt x="9" y="37"/>
                  </a:lnTo>
                  <a:lnTo>
                    <a:pt x="10" y="37"/>
                  </a:lnTo>
                  <a:lnTo>
                    <a:pt x="10" y="30"/>
                  </a:lnTo>
                  <a:lnTo>
                    <a:pt x="6" y="30"/>
                  </a:lnTo>
                  <a:lnTo>
                    <a:pt x="6" y="37"/>
                  </a:lnTo>
                  <a:lnTo>
                    <a:pt x="9" y="37"/>
                  </a:lnTo>
                  <a:lnTo>
                    <a:pt x="9" y="30"/>
                  </a:lnTo>
                  <a:lnTo>
                    <a:pt x="6" y="30"/>
                  </a:lnTo>
                  <a:lnTo>
                    <a:pt x="6" y="37"/>
                  </a:lnTo>
                  <a:lnTo>
                    <a:pt x="12" y="37"/>
                  </a:lnTo>
                  <a:lnTo>
                    <a:pt x="12" y="30"/>
                  </a:lnTo>
                  <a:lnTo>
                    <a:pt x="10" y="30"/>
                  </a:lnTo>
                  <a:lnTo>
                    <a:pt x="10" y="37"/>
                  </a:lnTo>
                  <a:lnTo>
                    <a:pt x="17" y="37"/>
                  </a:lnTo>
                  <a:lnTo>
                    <a:pt x="17" y="30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4" y="37"/>
                  </a:lnTo>
                  <a:lnTo>
                    <a:pt x="14" y="30"/>
                  </a:lnTo>
                  <a:lnTo>
                    <a:pt x="5" y="30"/>
                  </a:lnTo>
                  <a:lnTo>
                    <a:pt x="12" y="35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8" y="38"/>
                  </a:lnTo>
                  <a:lnTo>
                    <a:pt x="18" y="31"/>
                  </a:lnTo>
                  <a:lnTo>
                    <a:pt x="14" y="31"/>
                  </a:lnTo>
                  <a:lnTo>
                    <a:pt x="14" y="38"/>
                  </a:lnTo>
                  <a:lnTo>
                    <a:pt x="18" y="38"/>
                  </a:lnTo>
                  <a:lnTo>
                    <a:pt x="18" y="31"/>
                  </a:lnTo>
                  <a:lnTo>
                    <a:pt x="13" y="31"/>
                  </a:lnTo>
                  <a:lnTo>
                    <a:pt x="13" y="38"/>
                  </a:lnTo>
                  <a:lnTo>
                    <a:pt x="14" y="38"/>
                  </a:lnTo>
                  <a:lnTo>
                    <a:pt x="14" y="31"/>
                  </a:lnTo>
                  <a:lnTo>
                    <a:pt x="12" y="31"/>
                  </a:lnTo>
                  <a:lnTo>
                    <a:pt x="12" y="38"/>
                  </a:lnTo>
                  <a:lnTo>
                    <a:pt x="13" y="38"/>
                  </a:lnTo>
                  <a:lnTo>
                    <a:pt x="13" y="31"/>
                  </a:lnTo>
                  <a:lnTo>
                    <a:pt x="12" y="31"/>
                  </a:lnTo>
                  <a:lnTo>
                    <a:pt x="12" y="38"/>
                  </a:lnTo>
                  <a:lnTo>
                    <a:pt x="13" y="38"/>
                  </a:lnTo>
                  <a:lnTo>
                    <a:pt x="13" y="31"/>
                  </a:lnTo>
                  <a:lnTo>
                    <a:pt x="12" y="31"/>
                  </a:lnTo>
                  <a:lnTo>
                    <a:pt x="12" y="38"/>
                  </a:lnTo>
                  <a:lnTo>
                    <a:pt x="14" y="38"/>
                  </a:lnTo>
                  <a:lnTo>
                    <a:pt x="14" y="31"/>
                  </a:lnTo>
                  <a:lnTo>
                    <a:pt x="13" y="31"/>
                  </a:lnTo>
                  <a:lnTo>
                    <a:pt x="13" y="38"/>
                  </a:lnTo>
                  <a:lnTo>
                    <a:pt x="18" y="38"/>
                  </a:lnTo>
                  <a:lnTo>
                    <a:pt x="18" y="31"/>
                  </a:lnTo>
                  <a:lnTo>
                    <a:pt x="14" y="31"/>
                  </a:lnTo>
                  <a:lnTo>
                    <a:pt x="14" y="38"/>
                  </a:lnTo>
                  <a:lnTo>
                    <a:pt x="18" y="38"/>
                  </a:lnTo>
                  <a:lnTo>
                    <a:pt x="18" y="31"/>
                  </a:lnTo>
                  <a:lnTo>
                    <a:pt x="14" y="31"/>
                  </a:lnTo>
                  <a:lnTo>
                    <a:pt x="14" y="34"/>
                  </a:lnTo>
                  <a:lnTo>
                    <a:pt x="17" y="31"/>
                  </a:lnTo>
                  <a:lnTo>
                    <a:pt x="16" y="30"/>
                  </a:lnTo>
                  <a:lnTo>
                    <a:pt x="13" y="33"/>
                  </a:lnTo>
                  <a:lnTo>
                    <a:pt x="13" y="37"/>
                  </a:lnTo>
                  <a:lnTo>
                    <a:pt x="14" y="37"/>
                  </a:lnTo>
                  <a:lnTo>
                    <a:pt x="14" y="30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7" y="37"/>
                  </a:lnTo>
                  <a:lnTo>
                    <a:pt x="17" y="30"/>
                  </a:lnTo>
                  <a:lnTo>
                    <a:pt x="10" y="30"/>
                  </a:lnTo>
                  <a:lnTo>
                    <a:pt x="10" y="37"/>
                  </a:lnTo>
                  <a:lnTo>
                    <a:pt x="12" y="37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6" y="37"/>
                  </a:lnTo>
                  <a:lnTo>
                    <a:pt x="9" y="37"/>
                  </a:lnTo>
                  <a:lnTo>
                    <a:pt x="9" y="30"/>
                  </a:lnTo>
                  <a:lnTo>
                    <a:pt x="6" y="30"/>
                  </a:lnTo>
                  <a:lnTo>
                    <a:pt x="6" y="37"/>
                  </a:lnTo>
                  <a:lnTo>
                    <a:pt x="10" y="37"/>
                  </a:lnTo>
                  <a:lnTo>
                    <a:pt x="10" y="30"/>
                  </a:lnTo>
                  <a:lnTo>
                    <a:pt x="9" y="30"/>
                  </a:lnTo>
                  <a:lnTo>
                    <a:pt x="9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14" y="30"/>
                  </a:lnTo>
                  <a:lnTo>
                    <a:pt x="14" y="37"/>
                  </a:lnTo>
                  <a:lnTo>
                    <a:pt x="25" y="37"/>
                  </a:lnTo>
                  <a:lnTo>
                    <a:pt x="25" y="30"/>
                  </a:lnTo>
                  <a:lnTo>
                    <a:pt x="22" y="30"/>
                  </a:lnTo>
                  <a:lnTo>
                    <a:pt x="22" y="37"/>
                  </a:lnTo>
                  <a:lnTo>
                    <a:pt x="25" y="37"/>
                  </a:lnTo>
                  <a:lnTo>
                    <a:pt x="25" y="30"/>
                  </a:lnTo>
                  <a:lnTo>
                    <a:pt x="21" y="30"/>
                  </a:lnTo>
                  <a:lnTo>
                    <a:pt x="21" y="37"/>
                  </a:lnTo>
                  <a:lnTo>
                    <a:pt x="38" y="37"/>
                  </a:lnTo>
                  <a:lnTo>
                    <a:pt x="39" y="30"/>
                  </a:lnTo>
                  <a:lnTo>
                    <a:pt x="32" y="29"/>
                  </a:lnTo>
                  <a:lnTo>
                    <a:pt x="31" y="31"/>
                  </a:lnTo>
                  <a:lnTo>
                    <a:pt x="31" y="35"/>
                  </a:lnTo>
                  <a:lnTo>
                    <a:pt x="41" y="35"/>
                  </a:lnTo>
                  <a:lnTo>
                    <a:pt x="41" y="29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2" y="35"/>
                  </a:lnTo>
                  <a:lnTo>
                    <a:pt x="22" y="29"/>
                  </a:lnTo>
                  <a:lnTo>
                    <a:pt x="13" y="29"/>
                  </a:lnTo>
                  <a:lnTo>
                    <a:pt x="13" y="35"/>
                  </a:lnTo>
                  <a:lnTo>
                    <a:pt x="19" y="35"/>
                  </a:lnTo>
                  <a:lnTo>
                    <a:pt x="19" y="29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8" y="35"/>
                  </a:lnTo>
                  <a:lnTo>
                    <a:pt x="18" y="29"/>
                  </a:lnTo>
                  <a:lnTo>
                    <a:pt x="9" y="29"/>
                  </a:lnTo>
                  <a:lnTo>
                    <a:pt x="9" y="35"/>
                  </a:lnTo>
                  <a:lnTo>
                    <a:pt x="10" y="35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16" y="35"/>
                  </a:lnTo>
                  <a:lnTo>
                    <a:pt x="16" y="29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6" y="35"/>
                  </a:lnTo>
                  <a:lnTo>
                    <a:pt x="16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10" y="29"/>
                  </a:lnTo>
                  <a:lnTo>
                    <a:pt x="10" y="31"/>
                  </a:lnTo>
                  <a:lnTo>
                    <a:pt x="12" y="29"/>
                  </a:lnTo>
                  <a:lnTo>
                    <a:pt x="9" y="28"/>
                  </a:lnTo>
                  <a:lnTo>
                    <a:pt x="8" y="30"/>
                  </a:lnTo>
                  <a:lnTo>
                    <a:pt x="8" y="34"/>
                  </a:lnTo>
                  <a:lnTo>
                    <a:pt x="10" y="34"/>
                  </a:lnTo>
                  <a:lnTo>
                    <a:pt x="10" y="28"/>
                  </a:lnTo>
                  <a:lnTo>
                    <a:pt x="6" y="28"/>
                  </a:lnTo>
                  <a:lnTo>
                    <a:pt x="6" y="34"/>
                  </a:lnTo>
                  <a:lnTo>
                    <a:pt x="12" y="34"/>
                  </a:lnTo>
                  <a:lnTo>
                    <a:pt x="12" y="28"/>
                  </a:lnTo>
                  <a:lnTo>
                    <a:pt x="6" y="28"/>
                  </a:lnTo>
                  <a:lnTo>
                    <a:pt x="6" y="34"/>
                  </a:lnTo>
                  <a:lnTo>
                    <a:pt x="10" y="34"/>
                  </a:lnTo>
                  <a:lnTo>
                    <a:pt x="10" y="28"/>
                  </a:lnTo>
                  <a:lnTo>
                    <a:pt x="9" y="28"/>
                  </a:lnTo>
                  <a:lnTo>
                    <a:pt x="9" y="34"/>
                  </a:lnTo>
                  <a:lnTo>
                    <a:pt x="14" y="34"/>
                  </a:lnTo>
                  <a:lnTo>
                    <a:pt x="14" y="28"/>
                  </a:lnTo>
                  <a:lnTo>
                    <a:pt x="9" y="28"/>
                  </a:lnTo>
                  <a:lnTo>
                    <a:pt x="9" y="34"/>
                  </a:lnTo>
                  <a:lnTo>
                    <a:pt x="16" y="34"/>
                  </a:lnTo>
                  <a:lnTo>
                    <a:pt x="16" y="28"/>
                  </a:lnTo>
                  <a:lnTo>
                    <a:pt x="10" y="28"/>
                  </a:lnTo>
                  <a:lnTo>
                    <a:pt x="10" y="34"/>
                  </a:lnTo>
                  <a:lnTo>
                    <a:pt x="18" y="34"/>
                  </a:lnTo>
                  <a:lnTo>
                    <a:pt x="18" y="28"/>
                  </a:lnTo>
                  <a:lnTo>
                    <a:pt x="12" y="28"/>
                  </a:lnTo>
                  <a:lnTo>
                    <a:pt x="12" y="34"/>
                  </a:lnTo>
                  <a:lnTo>
                    <a:pt x="19" y="34"/>
                  </a:lnTo>
                  <a:lnTo>
                    <a:pt x="19" y="28"/>
                  </a:lnTo>
                  <a:lnTo>
                    <a:pt x="13" y="28"/>
                  </a:lnTo>
                  <a:lnTo>
                    <a:pt x="13" y="34"/>
                  </a:lnTo>
                  <a:lnTo>
                    <a:pt x="17" y="34"/>
                  </a:lnTo>
                  <a:lnTo>
                    <a:pt x="17" y="28"/>
                  </a:lnTo>
                  <a:lnTo>
                    <a:pt x="16" y="28"/>
                  </a:lnTo>
                  <a:lnTo>
                    <a:pt x="16" y="34"/>
                  </a:lnTo>
                  <a:lnTo>
                    <a:pt x="17" y="34"/>
                  </a:lnTo>
                  <a:lnTo>
                    <a:pt x="18" y="28"/>
                  </a:lnTo>
                  <a:lnTo>
                    <a:pt x="16" y="26"/>
                  </a:lnTo>
                  <a:lnTo>
                    <a:pt x="14" y="29"/>
                  </a:lnTo>
                  <a:lnTo>
                    <a:pt x="14" y="33"/>
                  </a:lnTo>
                  <a:lnTo>
                    <a:pt x="19" y="33"/>
                  </a:lnTo>
                  <a:lnTo>
                    <a:pt x="19" y="26"/>
                  </a:lnTo>
                  <a:lnTo>
                    <a:pt x="13" y="26"/>
                  </a:lnTo>
                  <a:lnTo>
                    <a:pt x="13" y="33"/>
                  </a:lnTo>
                  <a:lnTo>
                    <a:pt x="17" y="33"/>
                  </a:lnTo>
                  <a:lnTo>
                    <a:pt x="17" y="26"/>
                  </a:lnTo>
                  <a:lnTo>
                    <a:pt x="14" y="26"/>
                  </a:lnTo>
                  <a:lnTo>
                    <a:pt x="14" y="33"/>
                  </a:lnTo>
                  <a:lnTo>
                    <a:pt x="18" y="33"/>
                  </a:lnTo>
                  <a:lnTo>
                    <a:pt x="18" y="26"/>
                  </a:lnTo>
                  <a:lnTo>
                    <a:pt x="6" y="26"/>
                  </a:lnTo>
                  <a:lnTo>
                    <a:pt x="6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10" y="26"/>
                  </a:lnTo>
                  <a:lnTo>
                    <a:pt x="10" y="33"/>
                  </a:lnTo>
                  <a:lnTo>
                    <a:pt x="13" y="33"/>
                  </a:lnTo>
                  <a:lnTo>
                    <a:pt x="13" y="26"/>
                  </a:lnTo>
                  <a:lnTo>
                    <a:pt x="6" y="26"/>
                  </a:lnTo>
                  <a:lnTo>
                    <a:pt x="6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10" y="26"/>
                  </a:lnTo>
                  <a:lnTo>
                    <a:pt x="10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9" y="26"/>
                  </a:lnTo>
                  <a:lnTo>
                    <a:pt x="9" y="29"/>
                  </a:lnTo>
                  <a:lnTo>
                    <a:pt x="13" y="29"/>
                  </a:lnTo>
                  <a:lnTo>
                    <a:pt x="13" y="25"/>
                  </a:lnTo>
                  <a:lnTo>
                    <a:pt x="6" y="25"/>
                  </a:lnTo>
                  <a:lnTo>
                    <a:pt x="6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10" y="25"/>
                  </a:lnTo>
                  <a:lnTo>
                    <a:pt x="10" y="31"/>
                  </a:lnTo>
                  <a:lnTo>
                    <a:pt x="16" y="31"/>
                  </a:lnTo>
                  <a:lnTo>
                    <a:pt x="16" y="25"/>
                  </a:lnTo>
                  <a:lnTo>
                    <a:pt x="12" y="25"/>
                  </a:lnTo>
                  <a:lnTo>
                    <a:pt x="12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7" y="31"/>
                  </a:lnTo>
                  <a:lnTo>
                    <a:pt x="17" y="25"/>
                  </a:lnTo>
                  <a:lnTo>
                    <a:pt x="10" y="25"/>
                  </a:lnTo>
                  <a:lnTo>
                    <a:pt x="10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6" y="31"/>
                  </a:lnTo>
                  <a:lnTo>
                    <a:pt x="16" y="25"/>
                  </a:lnTo>
                  <a:lnTo>
                    <a:pt x="13" y="25"/>
                  </a:lnTo>
                  <a:lnTo>
                    <a:pt x="13" y="31"/>
                  </a:lnTo>
                  <a:lnTo>
                    <a:pt x="16" y="31"/>
                  </a:lnTo>
                  <a:lnTo>
                    <a:pt x="16" y="25"/>
                  </a:lnTo>
                  <a:lnTo>
                    <a:pt x="10" y="25"/>
                  </a:lnTo>
                  <a:lnTo>
                    <a:pt x="10" y="28"/>
                  </a:lnTo>
                  <a:lnTo>
                    <a:pt x="13" y="30"/>
                  </a:lnTo>
                  <a:lnTo>
                    <a:pt x="19" y="24"/>
                  </a:lnTo>
                  <a:lnTo>
                    <a:pt x="8" y="24"/>
                  </a:lnTo>
                  <a:lnTo>
                    <a:pt x="8" y="30"/>
                  </a:lnTo>
                  <a:lnTo>
                    <a:pt x="10" y="30"/>
                  </a:lnTo>
                  <a:lnTo>
                    <a:pt x="10" y="24"/>
                  </a:lnTo>
                  <a:lnTo>
                    <a:pt x="8" y="24"/>
                  </a:lnTo>
                  <a:lnTo>
                    <a:pt x="8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9" y="30"/>
                  </a:lnTo>
                  <a:lnTo>
                    <a:pt x="9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10" y="24"/>
                  </a:lnTo>
                  <a:lnTo>
                    <a:pt x="10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10" y="24"/>
                  </a:lnTo>
                  <a:lnTo>
                    <a:pt x="10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14" y="24"/>
                  </a:lnTo>
                  <a:lnTo>
                    <a:pt x="14" y="26"/>
                  </a:lnTo>
                  <a:lnTo>
                    <a:pt x="17" y="29"/>
                  </a:lnTo>
                  <a:lnTo>
                    <a:pt x="18" y="28"/>
                  </a:lnTo>
                  <a:lnTo>
                    <a:pt x="16" y="25"/>
                  </a:lnTo>
                  <a:lnTo>
                    <a:pt x="16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6" y="22"/>
                  </a:lnTo>
                  <a:lnTo>
                    <a:pt x="16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6" y="22"/>
                  </a:lnTo>
                  <a:lnTo>
                    <a:pt x="16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12" y="29"/>
                  </a:lnTo>
                  <a:lnTo>
                    <a:pt x="16" y="29"/>
                  </a:lnTo>
                  <a:lnTo>
                    <a:pt x="16" y="22"/>
                  </a:lnTo>
                  <a:lnTo>
                    <a:pt x="13" y="22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4" y="22"/>
                  </a:lnTo>
                  <a:lnTo>
                    <a:pt x="10" y="22"/>
                  </a:lnTo>
                  <a:lnTo>
                    <a:pt x="10" y="29"/>
                  </a:lnTo>
                  <a:lnTo>
                    <a:pt x="23" y="29"/>
                  </a:lnTo>
                  <a:lnTo>
                    <a:pt x="23" y="22"/>
                  </a:lnTo>
                  <a:lnTo>
                    <a:pt x="16" y="22"/>
                  </a:lnTo>
                  <a:lnTo>
                    <a:pt x="16" y="29"/>
                  </a:lnTo>
                  <a:lnTo>
                    <a:pt x="27" y="29"/>
                  </a:lnTo>
                  <a:lnTo>
                    <a:pt x="27" y="21"/>
                  </a:lnTo>
                  <a:lnTo>
                    <a:pt x="18" y="21"/>
                  </a:lnTo>
                  <a:lnTo>
                    <a:pt x="18" y="28"/>
                  </a:lnTo>
                  <a:lnTo>
                    <a:pt x="25" y="28"/>
                  </a:lnTo>
                  <a:lnTo>
                    <a:pt x="25" y="21"/>
                  </a:lnTo>
                  <a:lnTo>
                    <a:pt x="21" y="21"/>
                  </a:lnTo>
                  <a:lnTo>
                    <a:pt x="21" y="28"/>
                  </a:lnTo>
                  <a:lnTo>
                    <a:pt x="35" y="28"/>
                  </a:lnTo>
                  <a:lnTo>
                    <a:pt x="35" y="21"/>
                  </a:lnTo>
                  <a:lnTo>
                    <a:pt x="21" y="21"/>
                  </a:lnTo>
                  <a:lnTo>
                    <a:pt x="21" y="28"/>
                  </a:lnTo>
                  <a:lnTo>
                    <a:pt x="22" y="28"/>
                  </a:lnTo>
                  <a:lnTo>
                    <a:pt x="22" y="21"/>
                  </a:lnTo>
                  <a:lnTo>
                    <a:pt x="21" y="21"/>
                  </a:lnTo>
                  <a:lnTo>
                    <a:pt x="21" y="28"/>
                  </a:lnTo>
                  <a:lnTo>
                    <a:pt x="22" y="28"/>
                  </a:lnTo>
                  <a:lnTo>
                    <a:pt x="22" y="21"/>
                  </a:lnTo>
                  <a:lnTo>
                    <a:pt x="18" y="21"/>
                  </a:lnTo>
                  <a:lnTo>
                    <a:pt x="18" y="28"/>
                  </a:lnTo>
                  <a:lnTo>
                    <a:pt x="23" y="28"/>
                  </a:lnTo>
                  <a:lnTo>
                    <a:pt x="23" y="21"/>
                  </a:lnTo>
                  <a:lnTo>
                    <a:pt x="14" y="21"/>
                  </a:lnTo>
                  <a:lnTo>
                    <a:pt x="14" y="28"/>
                  </a:lnTo>
                  <a:lnTo>
                    <a:pt x="18" y="28"/>
                  </a:lnTo>
                  <a:lnTo>
                    <a:pt x="18" y="21"/>
                  </a:lnTo>
                  <a:lnTo>
                    <a:pt x="13" y="21"/>
                  </a:lnTo>
                  <a:lnTo>
                    <a:pt x="13" y="28"/>
                  </a:lnTo>
                  <a:lnTo>
                    <a:pt x="18" y="28"/>
                  </a:lnTo>
                  <a:lnTo>
                    <a:pt x="19" y="21"/>
                  </a:lnTo>
                  <a:lnTo>
                    <a:pt x="17" y="20"/>
                  </a:lnTo>
                  <a:lnTo>
                    <a:pt x="10" y="20"/>
                  </a:lnTo>
                  <a:lnTo>
                    <a:pt x="10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12" y="20"/>
                  </a:lnTo>
                  <a:lnTo>
                    <a:pt x="12" y="26"/>
                  </a:lnTo>
                  <a:lnTo>
                    <a:pt x="16" y="26"/>
                  </a:lnTo>
                  <a:lnTo>
                    <a:pt x="16" y="20"/>
                  </a:lnTo>
                  <a:lnTo>
                    <a:pt x="9" y="20"/>
                  </a:lnTo>
                  <a:lnTo>
                    <a:pt x="9" y="26"/>
                  </a:lnTo>
                  <a:lnTo>
                    <a:pt x="10" y="26"/>
                  </a:lnTo>
                  <a:lnTo>
                    <a:pt x="10" y="20"/>
                  </a:lnTo>
                  <a:lnTo>
                    <a:pt x="9" y="20"/>
                  </a:lnTo>
                  <a:lnTo>
                    <a:pt x="9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10" y="20"/>
                  </a:lnTo>
                  <a:lnTo>
                    <a:pt x="10" y="26"/>
                  </a:lnTo>
                  <a:lnTo>
                    <a:pt x="16" y="26"/>
                  </a:lnTo>
                  <a:lnTo>
                    <a:pt x="16" y="20"/>
                  </a:lnTo>
                  <a:lnTo>
                    <a:pt x="9" y="20"/>
                  </a:lnTo>
                  <a:lnTo>
                    <a:pt x="9" y="26"/>
                  </a:lnTo>
                  <a:lnTo>
                    <a:pt x="12" y="26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10" y="26"/>
                  </a:lnTo>
                  <a:lnTo>
                    <a:pt x="19" y="26"/>
                  </a:lnTo>
                  <a:lnTo>
                    <a:pt x="19" y="20"/>
                  </a:lnTo>
                  <a:lnTo>
                    <a:pt x="16" y="20"/>
                  </a:lnTo>
                  <a:lnTo>
                    <a:pt x="16" y="26"/>
                  </a:lnTo>
                  <a:lnTo>
                    <a:pt x="18" y="26"/>
                  </a:lnTo>
                  <a:lnTo>
                    <a:pt x="18" y="20"/>
                  </a:lnTo>
                  <a:lnTo>
                    <a:pt x="13" y="20"/>
                  </a:lnTo>
                  <a:lnTo>
                    <a:pt x="13" y="26"/>
                  </a:lnTo>
                  <a:lnTo>
                    <a:pt x="26" y="26"/>
                  </a:lnTo>
                  <a:lnTo>
                    <a:pt x="21" y="20"/>
                  </a:lnTo>
                  <a:lnTo>
                    <a:pt x="19" y="18"/>
                  </a:lnTo>
                  <a:lnTo>
                    <a:pt x="13" y="18"/>
                  </a:lnTo>
                  <a:lnTo>
                    <a:pt x="13" y="25"/>
                  </a:lnTo>
                  <a:lnTo>
                    <a:pt x="16" y="25"/>
                  </a:lnTo>
                  <a:lnTo>
                    <a:pt x="16" y="18"/>
                  </a:lnTo>
                  <a:lnTo>
                    <a:pt x="13" y="18"/>
                  </a:lnTo>
                  <a:lnTo>
                    <a:pt x="13" y="25"/>
                  </a:lnTo>
                  <a:lnTo>
                    <a:pt x="19" y="25"/>
                  </a:lnTo>
                  <a:lnTo>
                    <a:pt x="19" y="18"/>
                  </a:lnTo>
                  <a:lnTo>
                    <a:pt x="13" y="18"/>
                  </a:lnTo>
                  <a:lnTo>
                    <a:pt x="13" y="25"/>
                  </a:lnTo>
                  <a:lnTo>
                    <a:pt x="21" y="25"/>
                  </a:lnTo>
                  <a:lnTo>
                    <a:pt x="21" y="18"/>
                  </a:lnTo>
                  <a:lnTo>
                    <a:pt x="14" y="18"/>
                  </a:lnTo>
                  <a:lnTo>
                    <a:pt x="14" y="25"/>
                  </a:lnTo>
                  <a:lnTo>
                    <a:pt x="17" y="25"/>
                  </a:lnTo>
                  <a:lnTo>
                    <a:pt x="17" y="18"/>
                  </a:lnTo>
                  <a:lnTo>
                    <a:pt x="10" y="18"/>
                  </a:lnTo>
                  <a:lnTo>
                    <a:pt x="10" y="25"/>
                  </a:lnTo>
                  <a:lnTo>
                    <a:pt x="17" y="25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12" y="25"/>
                  </a:lnTo>
                  <a:lnTo>
                    <a:pt x="16" y="25"/>
                  </a:lnTo>
                  <a:lnTo>
                    <a:pt x="17" y="18"/>
                  </a:lnTo>
                  <a:lnTo>
                    <a:pt x="14" y="17"/>
                  </a:lnTo>
                  <a:lnTo>
                    <a:pt x="13" y="20"/>
                  </a:lnTo>
                  <a:lnTo>
                    <a:pt x="13" y="24"/>
                  </a:lnTo>
                  <a:lnTo>
                    <a:pt x="18" y="24"/>
                  </a:lnTo>
                  <a:lnTo>
                    <a:pt x="18" y="17"/>
                  </a:lnTo>
                  <a:lnTo>
                    <a:pt x="16" y="17"/>
                  </a:lnTo>
                  <a:lnTo>
                    <a:pt x="16" y="24"/>
                  </a:lnTo>
                  <a:lnTo>
                    <a:pt x="19" y="24"/>
                  </a:lnTo>
                  <a:lnTo>
                    <a:pt x="19" y="17"/>
                  </a:lnTo>
                  <a:lnTo>
                    <a:pt x="17" y="17"/>
                  </a:lnTo>
                  <a:lnTo>
                    <a:pt x="17" y="24"/>
                  </a:lnTo>
                  <a:lnTo>
                    <a:pt x="19" y="24"/>
                  </a:lnTo>
                  <a:lnTo>
                    <a:pt x="19" y="17"/>
                  </a:lnTo>
                  <a:lnTo>
                    <a:pt x="13" y="17"/>
                  </a:lnTo>
                  <a:lnTo>
                    <a:pt x="13" y="24"/>
                  </a:lnTo>
                  <a:lnTo>
                    <a:pt x="18" y="24"/>
                  </a:lnTo>
                  <a:lnTo>
                    <a:pt x="18" y="17"/>
                  </a:lnTo>
                  <a:lnTo>
                    <a:pt x="16" y="17"/>
                  </a:lnTo>
                  <a:lnTo>
                    <a:pt x="16" y="24"/>
                  </a:lnTo>
                  <a:lnTo>
                    <a:pt x="21" y="24"/>
                  </a:lnTo>
                  <a:lnTo>
                    <a:pt x="21" y="17"/>
                  </a:lnTo>
                  <a:lnTo>
                    <a:pt x="4" y="17"/>
                  </a:lnTo>
                  <a:lnTo>
                    <a:pt x="4" y="20"/>
                  </a:lnTo>
                  <a:lnTo>
                    <a:pt x="5" y="17"/>
                  </a:lnTo>
                  <a:lnTo>
                    <a:pt x="3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6" y="22"/>
                  </a:lnTo>
                  <a:lnTo>
                    <a:pt x="6" y="16"/>
                  </a:lnTo>
                  <a:lnTo>
                    <a:pt x="3" y="16"/>
                  </a:lnTo>
                  <a:lnTo>
                    <a:pt x="3" y="22"/>
                  </a:lnTo>
                  <a:lnTo>
                    <a:pt x="4" y="22"/>
                  </a:lnTo>
                  <a:lnTo>
                    <a:pt x="4" y="16"/>
                  </a:lnTo>
                  <a:lnTo>
                    <a:pt x="1" y="16"/>
                  </a:lnTo>
                  <a:lnTo>
                    <a:pt x="1" y="22"/>
                  </a:lnTo>
                  <a:lnTo>
                    <a:pt x="5" y="22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4" y="22"/>
                  </a:lnTo>
                  <a:lnTo>
                    <a:pt x="8" y="22"/>
                  </a:lnTo>
                  <a:lnTo>
                    <a:pt x="8" y="16"/>
                  </a:lnTo>
                  <a:lnTo>
                    <a:pt x="5" y="16"/>
                  </a:lnTo>
                  <a:lnTo>
                    <a:pt x="5" y="22"/>
                  </a:lnTo>
                  <a:lnTo>
                    <a:pt x="17" y="22"/>
                  </a:lnTo>
                  <a:lnTo>
                    <a:pt x="17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6" y="16"/>
                  </a:lnTo>
                  <a:lnTo>
                    <a:pt x="16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4" y="16"/>
                  </a:lnTo>
                  <a:lnTo>
                    <a:pt x="14" y="22"/>
                  </a:lnTo>
                  <a:lnTo>
                    <a:pt x="19" y="22"/>
                  </a:lnTo>
                  <a:lnTo>
                    <a:pt x="21" y="16"/>
                  </a:lnTo>
                  <a:lnTo>
                    <a:pt x="17" y="15"/>
                  </a:lnTo>
                  <a:lnTo>
                    <a:pt x="16" y="17"/>
                  </a:lnTo>
                  <a:lnTo>
                    <a:pt x="16" y="21"/>
                  </a:lnTo>
                  <a:lnTo>
                    <a:pt x="19" y="21"/>
                  </a:lnTo>
                  <a:lnTo>
                    <a:pt x="19" y="15"/>
                  </a:lnTo>
                  <a:lnTo>
                    <a:pt x="16" y="15"/>
                  </a:lnTo>
                  <a:lnTo>
                    <a:pt x="16" y="21"/>
                  </a:lnTo>
                  <a:lnTo>
                    <a:pt x="21" y="21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9" y="21"/>
                  </a:lnTo>
                  <a:lnTo>
                    <a:pt x="25" y="21"/>
                  </a:lnTo>
                  <a:lnTo>
                    <a:pt x="25" y="15"/>
                  </a:lnTo>
                  <a:lnTo>
                    <a:pt x="22" y="15"/>
                  </a:lnTo>
                  <a:lnTo>
                    <a:pt x="22" y="21"/>
                  </a:lnTo>
                  <a:lnTo>
                    <a:pt x="23" y="21"/>
                  </a:lnTo>
                  <a:lnTo>
                    <a:pt x="23" y="15"/>
                  </a:lnTo>
                  <a:lnTo>
                    <a:pt x="21" y="15"/>
                  </a:lnTo>
                  <a:lnTo>
                    <a:pt x="21" y="21"/>
                  </a:lnTo>
                  <a:lnTo>
                    <a:pt x="25" y="21"/>
                  </a:lnTo>
                  <a:lnTo>
                    <a:pt x="25" y="15"/>
                  </a:lnTo>
                  <a:lnTo>
                    <a:pt x="21" y="15"/>
                  </a:lnTo>
                  <a:lnTo>
                    <a:pt x="21" y="21"/>
                  </a:lnTo>
                  <a:lnTo>
                    <a:pt x="27" y="21"/>
                  </a:lnTo>
                  <a:lnTo>
                    <a:pt x="27" y="15"/>
                  </a:lnTo>
                  <a:lnTo>
                    <a:pt x="26" y="15"/>
                  </a:lnTo>
                  <a:lnTo>
                    <a:pt x="26" y="21"/>
                  </a:lnTo>
                  <a:lnTo>
                    <a:pt x="28" y="21"/>
                  </a:lnTo>
                  <a:lnTo>
                    <a:pt x="28" y="15"/>
                  </a:lnTo>
                  <a:lnTo>
                    <a:pt x="22" y="15"/>
                  </a:lnTo>
                  <a:lnTo>
                    <a:pt x="22" y="21"/>
                  </a:lnTo>
                  <a:lnTo>
                    <a:pt x="23" y="21"/>
                  </a:lnTo>
                  <a:lnTo>
                    <a:pt x="23" y="15"/>
                  </a:lnTo>
                  <a:lnTo>
                    <a:pt x="21" y="15"/>
                  </a:lnTo>
                  <a:lnTo>
                    <a:pt x="21" y="21"/>
                  </a:lnTo>
                  <a:lnTo>
                    <a:pt x="25" y="21"/>
                  </a:lnTo>
                  <a:lnTo>
                    <a:pt x="25" y="15"/>
                  </a:lnTo>
                  <a:lnTo>
                    <a:pt x="23" y="15"/>
                  </a:lnTo>
                  <a:lnTo>
                    <a:pt x="23" y="21"/>
                  </a:lnTo>
                  <a:lnTo>
                    <a:pt x="28" y="21"/>
                  </a:lnTo>
                  <a:lnTo>
                    <a:pt x="28" y="15"/>
                  </a:lnTo>
                  <a:lnTo>
                    <a:pt x="22" y="15"/>
                  </a:lnTo>
                  <a:lnTo>
                    <a:pt x="22" y="17"/>
                  </a:lnTo>
                  <a:lnTo>
                    <a:pt x="23" y="21"/>
                  </a:lnTo>
                  <a:lnTo>
                    <a:pt x="26" y="20"/>
                  </a:lnTo>
                  <a:lnTo>
                    <a:pt x="25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27" y="20"/>
                  </a:lnTo>
                  <a:lnTo>
                    <a:pt x="27" y="13"/>
                  </a:lnTo>
                  <a:lnTo>
                    <a:pt x="16" y="13"/>
                  </a:lnTo>
                  <a:lnTo>
                    <a:pt x="16" y="20"/>
                  </a:lnTo>
                  <a:lnTo>
                    <a:pt x="17" y="20"/>
                  </a:lnTo>
                  <a:lnTo>
                    <a:pt x="17" y="13"/>
                  </a:lnTo>
                  <a:lnTo>
                    <a:pt x="12" y="13"/>
                  </a:lnTo>
                  <a:lnTo>
                    <a:pt x="12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0" y="20"/>
                  </a:lnTo>
                  <a:lnTo>
                    <a:pt x="10" y="13"/>
                  </a:lnTo>
                  <a:lnTo>
                    <a:pt x="3" y="13"/>
                  </a:lnTo>
                  <a:lnTo>
                    <a:pt x="3" y="20"/>
                  </a:lnTo>
                  <a:lnTo>
                    <a:pt x="6" y="20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4" y="20"/>
                  </a:lnTo>
                  <a:lnTo>
                    <a:pt x="8" y="20"/>
                  </a:lnTo>
                  <a:lnTo>
                    <a:pt x="8" y="13"/>
                  </a:lnTo>
                  <a:lnTo>
                    <a:pt x="5" y="13"/>
                  </a:lnTo>
                  <a:lnTo>
                    <a:pt x="5" y="20"/>
                  </a:lnTo>
                  <a:lnTo>
                    <a:pt x="8" y="20"/>
                  </a:lnTo>
                  <a:lnTo>
                    <a:pt x="8" y="13"/>
                  </a:lnTo>
                  <a:lnTo>
                    <a:pt x="4" y="13"/>
                  </a:lnTo>
                  <a:lnTo>
                    <a:pt x="4" y="20"/>
                  </a:lnTo>
                  <a:lnTo>
                    <a:pt x="12" y="20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5" y="12"/>
                  </a:lnTo>
                  <a:lnTo>
                    <a:pt x="5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4" y="18"/>
                  </a:lnTo>
                  <a:lnTo>
                    <a:pt x="18" y="17"/>
                  </a:lnTo>
                  <a:lnTo>
                    <a:pt x="17" y="11"/>
                  </a:lnTo>
                  <a:lnTo>
                    <a:pt x="13" y="11"/>
                  </a:lnTo>
                  <a:lnTo>
                    <a:pt x="13" y="17"/>
                  </a:lnTo>
                  <a:lnTo>
                    <a:pt x="17" y="17"/>
                  </a:lnTo>
                  <a:lnTo>
                    <a:pt x="17" y="11"/>
                  </a:lnTo>
                  <a:lnTo>
                    <a:pt x="14" y="11"/>
                  </a:lnTo>
                  <a:lnTo>
                    <a:pt x="14" y="17"/>
                  </a:lnTo>
                  <a:lnTo>
                    <a:pt x="19" y="17"/>
                  </a:lnTo>
                  <a:lnTo>
                    <a:pt x="19" y="11"/>
                  </a:lnTo>
                  <a:lnTo>
                    <a:pt x="16" y="11"/>
                  </a:lnTo>
                  <a:lnTo>
                    <a:pt x="16" y="17"/>
                  </a:lnTo>
                  <a:lnTo>
                    <a:pt x="22" y="17"/>
                  </a:lnTo>
                  <a:lnTo>
                    <a:pt x="22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21" y="17"/>
                  </a:lnTo>
                  <a:lnTo>
                    <a:pt x="21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25" y="17"/>
                  </a:lnTo>
                  <a:lnTo>
                    <a:pt x="25" y="11"/>
                  </a:lnTo>
                  <a:lnTo>
                    <a:pt x="22" y="11"/>
                  </a:lnTo>
                  <a:lnTo>
                    <a:pt x="22" y="17"/>
                  </a:lnTo>
                  <a:lnTo>
                    <a:pt x="25" y="17"/>
                  </a:lnTo>
                  <a:lnTo>
                    <a:pt x="25" y="11"/>
                  </a:lnTo>
                  <a:lnTo>
                    <a:pt x="18" y="11"/>
                  </a:lnTo>
                  <a:lnTo>
                    <a:pt x="18" y="17"/>
                  </a:lnTo>
                  <a:lnTo>
                    <a:pt x="25" y="17"/>
                  </a:lnTo>
                  <a:lnTo>
                    <a:pt x="25" y="11"/>
                  </a:lnTo>
                  <a:lnTo>
                    <a:pt x="22" y="11"/>
                  </a:lnTo>
                  <a:lnTo>
                    <a:pt x="22" y="17"/>
                  </a:lnTo>
                  <a:lnTo>
                    <a:pt x="25" y="17"/>
                  </a:lnTo>
                  <a:lnTo>
                    <a:pt x="25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22" y="17"/>
                  </a:lnTo>
                  <a:lnTo>
                    <a:pt x="23" y="11"/>
                  </a:lnTo>
                  <a:lnTo>
                    <a:pt x="21" y="9"/>
                  </a:lnTo>
                  <a:lnTo>
                    <a:pt x="16" y="9"/>
                  </a:lnTo>
                  <a:lnTo>
                    <a:pt x="16" y="16"/>
                  </a:lnTo>
                  <a:lnTo>
                    <a:pt x="19" y="16"/>
                  </a:lnTo>
                  <a:lnTo>
                    <a:pt x="19" y="9"/>
                  </a:lnTo>
                  <a:lnTo>
                    <a:pt x="14" y="9"/>
                  </a:lnTo>
                  <a:lnTo>
                    <a:pt x="14" y="16"/>
                  </a:lnTo>
                  <a:lnTo>
                    <a:pt x="19" y="16"/>
                  </a:lnTo>
                  <a:lnTo>
                    <a:pt x="19" y="9"/>
                  </a:lnTo>
                  <a:lnTo>
                    <a:pt x="16" y="9"/>
                  </a:lnTo>
                  <a:lnTo>
                    <a:pt x="16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4" y="9"/>
                  </a:lnTo>
                  <a:lnTo>
                    <a:pt x="14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3" y="9"/>
                  </a:lnTo>
                  <a:lnTo>
                    <a:pt x="13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0" y="9"/>
                  </a:lnTo>
                  <a:lnTo>
                    <a:pt x="10" y="16"/>
                  </a:lnTo>
                  <a:lnTo>
                    <a:pt x="16" y="16"/>
                  </a:lnTo>
                  <a:lnTo>
                    <a:pt x="16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6" y="9"/>
                  </a:lnTo>
                  <a:lnTo>
                    <a:pt x="6" y="16"/>
                  </a:lnTo>
                  <a:lnTo>
                    <a:pt x="10" y="16"/>
                  </a:lnTo>
                  <a:lnTo>
                    <a:pt x="10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8" y="16"/>
                  </a:lnTo>
                  <a:lnTo>
                    <a:pt x="13" y="9"/>
                  </a:lnTo>
                  <a:lnTo>
                    <a:pt x="12" y="8"/>
                  </a:lnTo>
                  <a:lnTo>
                    <a:pt x="6" y="8"/>
                  </a:lnTo>
                  <a:lnTo>
                    <a:pt x="6" y="15"/>
                  </a:lnTo>
                  <a:lnTo>
                    <a:pt x="14" y="15"/>
                  </a:lnTo>
                  <a:lnTo>
                    <a:pt x="14" y="8"/>
                  </a:lnTo>
                  <a:lnTo>
                    <a:pt x="6" y="8"/>
                  </a:lnTo>
                  <a:lnTo>
                    <a:pt x="6" y="15"/>
                  </a:lnTo>
                  <a:lnTo>
                    <a:pt x="12" y="15"/>
                  </a:lnTo>
                  <a:lnTo>
                    <a:pt x="12" y="8"/>
                  </a:lnTo>
                  <a:lnTo>
                    <a:pt x="6" y="8"/>
                  </a:lnTo>
                  <a:lnTo>
                    <a:pt x="6" y="15"/>
                  </a:lnTo>
                  <a:lnTo>
                    <a:pt x="10" y="15"/>
                  </a:lnTo>
                  <a:lnTo>
                    <a:pt x="10" y="8"/>
                  </a:lnTo>
                  <a:lnTo>
                    <a:pt x="4" y="8"/>
                  </a:lnTo>
                  <a:lnTo>
                    <a:pt x="4" y="15"/>
                  </a:lnTo>
                  <a:lnTo>
                    <a:pt x="12" y="15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10" y="15"/>
                  </a:lnTo>
                  <a:lnTo>
                    <a:pt x="13" y="15"/>
                  </a:lnTo>
                  <a:lnTo>
                    <a:pt x="13" y="8"/>
                  </a:lnTo>
                  <a:lnTo>
                    <a:pt x="12" y="8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7" y="12"/>
                  </a:lnTo>
                  <a:lnTo>
                    <a:pt x="14" y="9"/>
                  </a:lnTo>
                  <a:lnTo>
                    <a:pt x="14" y="13"/>
                  </a:lnTo>
                  <a:lnTo>
                    <a:pt x="23" y="13"/>
                  </a:lnTo>
                  <a:lnTo>
                    <a:pt x="23" y="7"/>
                  </a:lnTo>
                  <a:lnTo>
                    <a:pt x="18" y="7"/>
                  </a:lnTo>
                  <a:lnTo>
                    <a:pt x="18" y="13"/>
                  </a:lnTo>
                  <a:lnTo>
                    <a:pt x="25" y="13"/>
                  </a:lnTo>
                  <a:lnTo>
                    <a:pt x="25" y="7"/>
                  </a:lnTo>
                  <a:lnTo>
                    <a:pt x="19" y="7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7"/>
                  </a:lnTo>
                  <a:lnTo>
                    <a:pt x="19" y="7"/>
                  </a:lnTo>
                  <a:lnTo>
                    <a:pt x="19" y="13"/>
                  </a:lnTo>
                  <a:lnTo>
                    <a:pt x="22" y="13"/>
                  </a:lnTo>
                  <a:lnTo>
                    <a:pt x="22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16" y="13"/>
                  </a:lnTo>
                  <a:lnTo>
                    <a:pt x="16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17" y="7"/>
                  </a:lnTo>
                  <a:lnTo>
                    <a:pt x="17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12" y="7"/>
                  </a:lnTo>
                  <a:lnTo>
                    <a:pt x="12" y="13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9" y="7"/>
                  </a:lnTo>
                  <a:lnTo>
                    <a:pt x="9" y="9"/>
                  </a:lnTo>
                  <a:lnTo>
                    <a:pt x="10" y="13"/>
                  </a:lnTo>
                  <a:lnTo>
                    <a:pt x="14" y="12"/>
                  </a:lnTo>
                  <a:lnTo>
                    <a:pt x="13" y="6"/>
                  </a:lnTo>
                  <a:lnTo>
                    <a:pt x="8" y="6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10" y="6"/>
                  </a:lnTo>
                  <a:lnTo>
                    <a:pt x="5" y="6"/>
                  </a:lnTo>
                  <a:lnTo>
                    <a:pt x="5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9" y="6"/>
                  </a:lnTo>
                  <a:lnTo>
                    <a:pt x="9" y="12"/>
                  </a:lnTo>
                  <a:lnTo>
                    <a:pt x="14" y="12"/>
                  </a:lnTo>
                  <a:lnTo>
                    <a:pt x="14" y="6"/>
                  </a:lnTo>
                  <a:lnTo>
                    <a:pt x="10" y="6"/>
                  </a:lnTo>
                  <a:lnTo>
                    <a:pt x="10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8" y="6"/>
                  </a:lnTo>
                  <a:lnTo>
                    <a:pt x="8" y="12"/>
                  </a:lnTo>
                  <a:lnTo>
                    <a:pt x="14" y="12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10" y="6"/>
                  </a:lnTo>
                  <a:lnTo>
                    <a:pt x="10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3" y="6"/>
                  </a:lnTo>
                  <a:lnTo>
                    <a:pt x="13" y="12"/>
                  </a:lnTo>
                  <a:lnTo>
                    <a:pt x="19" y="12"/>
                  </a:lnTo>
                  <a:lnTo>
                    <a:pt x="26" y="11"/>
                  </a:lnTo>
                  <a:lnTo>
                    <a:pt x="25" y="4"/>
                  </a:lnTo>
                  <a:lnTo>
                    <a:pt x="17" y="4"/>
                  </a:lnTo>
                  <a:lnTo>
                    <a:pt x="17" y="11"/>
                  </a:lnTo>
                  <a:lnTo>
                    <a:pt x="22" y="11"/>
                  </a:lnTo>
                  <a:lnTo>
                    <a:pt x="22" y="4"/>
                  </a:lnTo>
                  <a:lnTo>
                    <a:pt x="14" y="4"/>
                  </a:lnTo>
                  <a:lnTo>
                    <a:pt x="14" y="11"/>
                  </a:lnTo>
                  <a:lnTo>
                    <a:pt x="23" y="11"/>
                  </a:lnTo>
                  <a:lnTo>
                    <a:pt x="23" y="4"/>
                  </a:lnTo>
                  <a:lnTo>
                    <a:pt x="14" y="4"/>
                  </a:lnTo>
                  <a:lnTo>
                    <a:pt x="14" y="11"/>
                  </a:lnTo>
                  <a:lnTo>
                    <a:pt x="18" y="11"/>
                  </a:lnTo>
                  <a:lnTo>
                    <a:pt x="18" y="4"/>
                  </a:lnTo>
                  <a:lnTo>
                    <a:pt x="16" y="4"/>
                  </a:lnTo>
                  <a:lnTo>
                    <a:pt x="16" y="11"/>
                  </a:lnTo>
                  <a:lnTo>
                    <a:pt x="25" y="11"/>
                  </a:lnTo>
                  <a:lnTo>
                    <a:pt x="25" y="4"/>
                  </a:lnTo>
                  <a:lnTo>
                    <a:pt x="16" y="4"/>
                  </a:lnTo>
                  <a:lnTo>
                    <a:pt x="16" y="11"/>
                  </a:lnTo>
                  <a:lnTo>
                    <a:pt x="19" y="11"/>
                  </a:lnTo>
                  <a:lnTo>
                    <a:pt x="19" y="4"/>
                  </a:lnTo>
                  <a:lnTo>
                    <a:pt x="10" y="4"/>
                  </a:lnTo>
                  <a:lnTo>
                    <a:pt x="10" y="11"/>
                  </a:lnTo>
                  <a:lnTo>
                    <a:pt x="13" y="11"/>
                  </a:lnTo>
                  <a:lnTo>
                    <a:pt x="13" y="4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13" y="4"/>
                  </a:lnTo>
                  <a:lnTo>
                    <a:pt x="12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14" y="9"/>
                  </a:lnTo>
                  <a:lnTo>
                    <a:pt x="14" y="3"/>
                  </a:lnTo>
                  <a:lnTo>
                    <a:pt x="10" y="3"/>
                  </a:lnTo>
                  <a:lnTo>
                    <a:pt x="10" y="9"/>
                  </a:lnTo>
                  <a:lnTo>
                    <a:pt x="17" y="9"/>
                  </a:lnTo>
                  <a:lnTo>
                    <a:pt x="17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2" y="9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10" y="9"/>
                  </a:lnTo>
                  <a:lnTo>
                    <a:pt x="13" y="9"/>
                  </a:lnTo>
                  <a:lnTo>
                    <a:pt x="13" y="3"/>
                  </a:lnTo>
                  <a:lnTo>
                    <a:pt x="4" y="3"/>
                  </a:lnTo>
                  <a:lnTo>
                    <a:pt x="4" y="9"/>
                  </a:lnTo>
                  <a:lnTo>
                    <a:pt x="6" y="9"/>
                  </a:lnTo>
                  <a:lnTo>
                    <a:pt x="6" y="3"/>
                  </a:lnTo>
                  <a:lnTo>
                    <a:pt x="4" y="3"/>
                  </a:lnTo>
                  <a:lnTo>
                    <a:pt x="4" y="9"/>
                  </a:lnTo>
                  <a:lnTo>
                    <a:pt x="12" y="9"/>
                  </a:lnTo>
                  <a:lnTo>
                    <a:pt x="12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4" y="9"/>
                  </a:lnTo>
                  <a:lnTo>
                    <a:pt x="16" y="3"/>
                  </a:lnTo>
                  <a:lnTo>
                    <a:pt x="13" y="2"/>
                  </a:lnTo>
                  <a:lnTo>
                    <a:pt x="6" y="2"/>
                  </a:lnTo>
                  <a:lnTo>
                    <a:pt x="6" y="8"/>
                  </a:lnTo>
                  <a:lnTo>
                    <a:pt x="17" y="8"/>
                  </a:lnTo>
                  <a:lnTo>
                    <a:pt x="17" y="2"/>
                  </a:lnTo>
                  <a:lnTo>
                    <a:pt x="10" y="2"/>
                  </a:lnTo>
                  <a:lnTo>
                    <a:pt x="10" y="8"/>
                  </a:lnTo>
                  <a:lnTo>
                    <a:pt x="16" y="8"/>
                  </a:lnTo>
                  <a:lnTo>
                    <a:pt x="16" y="2"/>
                  </a:lnTo>
                  <a:lnTo>
                    <a:pt x="9" y="2"/>
                  </a:lnTo>
                  <a:lnTo>
                    <a:pt x="9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12" y="2"/>
                  </a:lnTo>
                  <a:lnTo>
                    <a:pt x="12" y="8"/>
                  </a:lnTo>
                  <a:lnTo>
                    <a:pt x="21" y="8"/>
                  </a:lnTo>
                  <a:lnTo>
                    <a:pt x="21" y="2"/>
                  </a:lnTo>
                  <a:lnTo>
                    <a:pt x="10" y="2"/>
                  </a:lnTo>
                  <a:lnTo>
                    <a:pt x="10" y="8"/>
                  </a:lnTo>
                  <a:lnTo>
                    <a:pt x="18" y="8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6" y="8"/>
                  </a:lnTo>
                  <a:lnTo>
                    <a:pt x="27" y="8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2"/>
                  </a:lnTo>
                  <a:lnTo>
                    <a:pt x="22" y="2"/>
                  </a:lnTo>
                  <a:lnTo>
                    <a:pt x="22" y="4"/>
                  </a:lnTo>
                  <a:lnTo>
                    <a:pt x="23" y="8"/>
                  </a:lnTo>
                  <a:lnTo>
                    <a:pt x="26" y="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41" name="Freeform 725"/>
            <p:cNvSpPr>
              <a:spLocks noChangeAspect="1"/>
            </p:cNvSpPr>
            <p:nvPr/>
          </p:nvSpPr>
          <p:spPr bwMode="auto">
            <a:xfrm rot="16200000">
              <a:off x="3057" y="4721"/>
              <a:ext cx="292" cy="55"/>
            </a:xfrm>
            <a:custGeom>
              <a:avLst/>
              <a:gdLst>
                <a:gd name="T0" fmla="*/ 6 w 195"/>
                <a:gd name="T1" fmla="*/ 0 h 37"/>
                <a:gd name="T2" fmla="*/ 8 w 195"/>
                <a:gd name="T3" fmla="*/ 2 h 37"/>
                <a:gd name="T4" fmla="*/ 124 w 195"/>
                <a:gd name="T5" fmla="*/ 9 h 37"/>
                <a:gd name="T6" fmla="*/ 15 w 195"/>
                <a:gd name="T7" fmla="*/ 11 h 37"/>
                <a:gd name="T8" fmla="*/ 22 w 195"/>
                <a:gd name="T9" fmla="*/ 12 h 37"/>
                <a:gd name="T10" fmla="*/ 28 w 195"/>
                <a:gd name="T11" fmla="*/ 7 h 37"/>
                <a:gd name="T12" fmla="*/ 26 w 195"/>
                <a:gd name="T13" fmla="*/ 7 h 37"/>
                <a:gd name="T14" fmla="*/ 17 w 195"/>
                <a:gd name="T15" fmla="*/ 8 h 37"/>
                <a:gd name="T16" fmla="*/ 22 w 195"/>
                <a:gd name="T17" fmla="*/ 9 h 37"/>
                <a:gd name="T18" fmla="*/ 25 w 195"/>
                <a:gd name="T19" fmla="*/ 9 h 37"/>
                <a:gd name="T20" fmla="*/ 19 w 195"/>
                <a:gd name="T21" fmla="*/ 11 h 37"/>
                <a:gd name="T22" fmla="*/ 13 w 195"/>
                <a:gd name="T23" fmla="*/ 19 h 37"/>
                <a:gd name="T24" fmla="*/ 10 w 195"/>
                <a:gd name="T25" fmla="*/ 19 h 37"/>
                <a:gd name="T26" fmla="*/ 13 w 195"/>
                <a:gd name="T27" fmla="*/ 13 h 37"/>
                <a:gd name="T28" fmla="*/ 17 w 195"/>
                <a:gd name="T29" fmla="*/ 15 h 37"/>
                <a:gd name="T30" fmla="*/ 10 w 195"/>
                <a:gd name="T31" fmla="*/ 22 h 37"/>
                <a:gd name="T32" fmla="*/ 7 w 195"/>
                <a:gd name="T33" fmla="*/ 24 h 37"/>
                <a:gd name="T34" fmla="*/ 16 w 195"/>
                <a:gd name="T35" fmla="*/ 17 h 37"/>
                <a:gd name="T36" fmla="*/ 45 w 195"/>
                <a:gd name="T37" fmla="*/ 25 h 37"/>
                <a:gd name="T38" fmla="*/ 100 w 195"/>
                <a:gd name="T39" fmla="*/ 20 h 37"/>
                <a:gd name="T40" fmla="*/ 19 w 195"/>
                <a:gd name="T41" fmla="*/ 22 h 37"/>
                <a:gd name="T42" fmla="*/ 26 w 195"/>
                <a:gd name="T43" fmla="*/ 29 h 37"/>
                <a:gd name="T44" fmla="*/ 21 w 195"/>
                <a:gd name="T45" fmla="*/ 24 h 37"/>
                <a:gd name="T46" fmla="*/ 28 w 195"/>
                <a:gd name="T47" fmla="*/ 24 h 37"/>
                <a:gd name="T48" fmla="*/ 10 w 195"/>
                <a:gd name="T49" fmla="*/ 25 h 37"/>
                <a:gd name="T50" fmla="*/ 10 w 195"/>
                <a:gd name="T51" fmla="*/ 26 h 37"/>
                <a:gd name="T52" fmla="*/ 24 w 195"/>
                <a:gd name="T53" fmla="*/ 33 h 37"/>
                <a:gd name="T54" fmla="*/ 11 w 195"/>
                <a:gd name="T55" fmla="*/ 34 h 37"/>
                <a:gd name="T56" fmla="*/ 13 w 195"/>
                <a:gd name="T57" fmla="*/ 29 h 37"/>
                <a:gd name="T58" fmla="*/ 12 w 195"/>
                <a:gd name="T59" fmla="*/ 35 h 37"/>
                <a:gd name="T60" fmla="*/ 15 w 195"/>
                <a:gd name="T61" fmla="*/ 37 h 37"/>
                <a:gd name="T62" fmla="*/ 10 w 195"/>
                <a:gd name="T63" fmla="*/ 29 h 37"/>
                <a:gd name="T64" fmla="*/ 12 w 195"/>
                <a:gd name="T65" fmla="*/ 29 h 37"/>
                <a:gd name="T66" fmla="*/ 25 w 195"/>
                <a:gd name="T67" fmla="*/ 34 h 37"/>
                <a:gd name="T68" fmla="*/ 4 w 195"/>
                <a:gd name="T69" fmla="*/ 33 h 37"/>
                <a:gd name="T70" fmla="*/ 10 w 195"/>
                <a:gd name="T71" fmla="*/ 28 h 37"/>
                <a:gd name="T72" fmla="*/ 28 w 195"/>
                <a:gd name="T73" fmla="*/ 25 h 37"/>
                <a:gd name="T74" fmla="*/ 34 w 195"/>
                <a:gd name="T75" fmla="*/ 30 h 37"/>
                <a:gd name="T76" fmla="*/ 22 w 195"/>
                <a:gd name="T77" fmla="*/ 25 h 37"/>
                <a:gd name="T78" fmla="*/ 26 w 195"/>
                <a:gd name="T79" fmla="*/ 22 h 37"/>
                <a:gd name="T80" fmla="*/ 74 w 195"/>
                <a:gd name="T81" fmla="*/ 28 h 37"/>
                <a:gd name="T82" fmla="*/ 133 w 195"/>
                <a:gd name="T83" fmla="*/ 26 h 37"/>
                <a:gd name="T84" fmla="*/ 24 w 195"/>
                <a:gd name="T85" fmla="*/ 19 h 37"/>
                <a:gd name="T86" fmla="*/ 16 w 195"/>
                <a:gd name="T87" fmla="*/ 24 h 37"/>
                <a:gd name="T88" fmla="*/ 7 w 195"/>
                <a:gd name="T89" fmla="*/ 20 h 37"/>
                <a:gd name="T90" fmla="*/ 13 w 195"/>
                <a:gd name="T91" fmla="*/ 16 h 37"/>
                <a:gd name="T92" fmla="*/ 22 w 195"/>
                <a:gd name="T93" fmla="*/ 21 h 37"/>
                <a:gd name="T94" fmla="*/ 11 w 195"/>
                <a:gd name="T95" fmla="*/ 20 h 37"/>
                <a:gd name="T96" fmla="*/ 13 w 195"/>
                <a:gd name="T97" fmla="*/ 12 h 37"/>
                <a:gd name="T98" fmla="*/ 12 w 195"/>
                <a:gd name="T99" fmla="*/ 12 h 37"/>
                <a:gd name="T100" fmla="*/ 20 w 195"/>
                <a:gd name="T101" fmla="*/ 17 h 37"/>
                <a:gd name="T102" fmla="*/ 16 w 195"/>
                <a:gd name="T103" fmla="*/ 9 h 37"/>
                <a:gd name="T104" fmla="*/ 24 w 195"/>
                <a:gd name="T105" fmla="*/ 9 h 37"/>
                <a:gd name="T106" fmla="*/ 17 w 195"/>
                <a:gd name="T107" fmla="*/ 15 h 37"/>
                <a:gd name="T108" fmla="*/ 24 w 195"/>
                <a:gd name="T109" fmla="*/ 7 h 37"/>
                <a:gd name="T110" fmla="*/ 35 w 195"/>
                <a:gd name="T111" fmla="*/ 7 h 37"/>
                <a:gd name="T112" fmla="*/ 25 w 195"/>
                <a:gd name="T113" fmla="*/ 12 h 37"/>
                <a:gd name="T114" fmla="*/ 50 w 195"/>
                <a:gd name="T115" fmla="*/ 4 h 37"/>
                <a:gd name="T116" fmla="*/ 133 w 195"/>
                <a:gd name="T117" fmla="*/ 9 h 37"/>
                <a:gd name="T118" fmla="*/ 8 w 195"/>
                <a:gd name="T119" fmla="*/ 8 h 37"/>
                <a:gd name="T120" fmla="*/ 10 w 195"/>
                <a:gd name="T12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5" h="37">
                  <a:moveTo>
                    <a:pt x="6" y="7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4" y="7"/>
                  </a:lnTo>
                  <a:lnTo>
                    <a:pt x="8" y="7"/>
                  </a:lnTo>
                  <a:lnTo>
                    <a:pt x="8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7" y="7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10" y="7"/>
                  </a:lnTo>
                  <a:lnTo>
                    <a:pt x="10" y="0"/>
                  </a:lnTo>
                  <a:lnTo>
                    <a:pt x="7" y="0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0" y="0"/>
                  </a:lnTo>
                  <a:lnTo>
                    <a:pt x="2" y="0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12" y="7"/>
                  </a:lnTo>
                  <a:lnTo>
                    <a:pt x="12" y="0"/>
                  </a:lnTo>
                  <a:lnTo>
                    <a:pt x="3" y="0"/>
                  </a:lnTo>
                  <a:lnTo>
                    <a:pt x="3" y="7"/>
                  </a:lnTo>
                  <a:lnTo>
                    <a:pt x="6" y="7"/>
                  </a:lnTo>
                  <a:lnTo>
                    <a:pt x="6" y="3"/>
                  </a:lnTo>
                  <a:lnTo>
                    <a:pt x="6" y="7"/>
                  </a:lnTo>
                  <a:lnTo>
                    <a:pt x="10" y="8"/>
                  </a:lnTo>
                  <a:lnTo>
                    <a:pt x="10" y="2"/>
                  </a:lnTo>
                  <a:lnTo>
                    <a:pt x="0" y="2"/>
                  </a:lnTo>
                  <a:lnTo>
                    <a:pt x="0" y="8"/>
                  </a:lnTo>
                  <a:lnTo>
                    <a:pt x="7" y="8"/>
                  </a:lnTo>
                  <a:lnTo>
                    <a:pt x="7" y="2"/>
                  </a:lnTo>
                  <a:lnTo>
                    <a:pt x="4" y="2"/>
                  </a:lnTo>
                  <a:lnTo>
                    <a:pt x="4" y="8"/>
                  </a:lnTo>
                  <a:lnTo>
                    <a:pt x="15" y="8"/>
                  </a:lnTo>
                  <a:lnTo>
                    <a:pt x="15" y="2"/>
                  </a:lnTo>
                  <a:lnTo>
                    <a:pt x="8" y="2"/>
                  </a:lnTo>
                  <a:lnTo>
                    <a:pt x="8" y="8"/>
                  </a:lnTo>
                  <a:lnTo>
                    <a:pt x="11" y="8"/>
                  </a:lnTo>
                  <a:lnTo>
                    <a:pt x="11" y="2"/>
                  </a:lnTo>
                  <a:lnTo>
                    <a:pt x="8" y="2"/>
                  </a:lnTo>
                  <a:lnTo>
                    <a:pt x="8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12" y="2"/>
                  </a:lnTo>
                  <a:lnTo>
                    <a:pt x="12" y="8"/>
                  </a:lnTo>
                  <a:lnTo>
                    <a:pt x="192" y="8"/>
                  </a:lnTo>
                  <a:lnTo>
                    <a:pt x="192" y="2"/>
                  </a:lnTo>
                  <a:lnTo>
                    <a:pt x="182" y="2"/>
                  </a:lnTo>
                  <a:lnTo>
                    <a:pt x="182" y="8"/>
                  </a:lnTo>
                  <a:lnTo>
                    <a:pt x="195" y="8"/>
                  </a:lnTo>
                  <a:lnTo>
                    <a:pt x="195" y="2"/>
                  </a:lnTo>
                  <a:lnTo>
                    <a:pt x="129" y="2"/>
                  </a:lnTo>
                  <a:lnTo>
                    <a:pt x="126" y="3"/>
                  </a:lnTo>
                  <a:lnTo>
                    <a:pt x="127" y="9"/>
                  </a:lnTo>
                  <a:lnTo>
                    <a:pt x="133" y="9"/>
                  </a:lnTo>
                  <a:lnTo>
                    <a:pt x="133" y="3"/>
                  </a:lnTo>
                  <a:lnTo>
                    <a:pt x="129" y="3"/>
                  </a:lnTo>
                  <a:lnTo>
                    <a:pt x="129" y="9"/>
                  </a:lnTo>
                  <a:lnTo>
                    <a:pt x="131" y="9"/>
                  </a:lnTo>
                  <a:lnTo>
                    <a:pt x="131" y="3"/>
                  </a:lnTo>
                  <a:lnTo>
                    <a:pt x="109" y="3"/>
                  </a:lnTo>
                  <a:lnTo>
                    <a:pt x="109" y="9"/>
                  </a:lnTo>
                  <a:lnTo>
                    <a:pt x="124" y="9"/>
                  </a:lnTo>
                  <a:lnTo>
                    <a:pt x="124" y="3"/>
                  </a:lnTo>
                  <a:lnTo>
                    <a:pt x="63" y="3"/>
                  </a:lnTo>
                  <a:lnTo>
                    <a:pt x="63" y="9"/>
                  </a:lnTo>
                  <a:lnTo>
                    <a:pt x="64" y="9"/>
                  </a:lnTo>
                  <a:lnTo>
                    <a:pt x="64" y="3"/>
                  </a:lnTo>
                  <a:lnTo>
                    <a:pt x="57" y="3"/>
                  </a:lnTo>
                  <a:lnTo>
                    <a:pt x="57" y="7"/>
                  </a:lnTo>
                  <a:lnTo>
                    <a:pt x="60" y="7"/>
                  </a:lnTo>
                  <a:lnTo>
                    <a:pt x="60" y="4"/>
                  </a:lnTo>
                  <a:lnTo>
                    <a:pt x="55" y="4"/>
                  </a:lnTo>
                  <a:lnTo>
                    <a:pt x="55" y="11"/>
                  </a:lnTo>
                  <a:lnTo>
                    <a:pt x="56" y="11"/>
                  </a:lnTo>
                  <a:lnTo>
                    <a:pt x="56" y="4"/>
                  </a:lnTo>
                  <a:lnTo>
                    <a:pt x="47" y="4"/>
                  </a:lnTo>
                  <a:lnTo>
                    <a:pt x="47" y="11"/>
                  </a:lnTo>
                  <a:lnTo>
                    <a:pt x="50" y="11"/>
                  </a:lnTo>
                  <a:lnTo>
                    <a:pt x="50" y="4"/>
                  </a:lnTo>
                  <a:lnTo>
                    <a:pt x="13" y="4"/>
                  </a:lnTo>
                  <a:lnTo>
                    <a:pt x="13" y="11"/>
                  </a:lnTo>
                  <a:lnTo>
                    <a:pt x="16" y="11"/>
                  </a:lnTo>
                  <a:lnTo>
                    <a:pt x="16" y="4"/>
                  </a:lnTo>
                  <a:lnTo>
                    <a:pt x="15" y="4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6" y="4"/>
                  </a:lnTo>
                  <a:lnTo>
                    <a:pt x="12" y="4"/>
                  </a:lnTo>
                  <a:lnTo>
                    <a:pt x="12" y="11"/>
                  </a:lnTo>
                  <a:lnTo>
                    <a:pt x="34" y="11"/>
                  </a:lnTo>
                  <a:lnTo>
                    <a:pt x="34" y="7"/>
                  </a:lnTo>
                  <a:lnTo>
                    <a:pt x="34" y="11"/>
                  </a:lnTo>
                  <a:lnTo>
                    <a:pt x="41" y="12"/>
                  </a:lnTo>
                  <a:lnTo>
                    <a:pt x="41" y="6"/>
                  </a:lnTo>
                  <a:lnTo>
                    <a:pt x="21" y="6"/>
                  </a:lnTo>
                  <a:lnTo>
                    <a:pt x="21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26" y="6"/>
                  </a:lnTo>
                  <a:lnTo>
                    <a:pt x="26" y="12"/>
                  </a:lnTo>
                  <a:lnTo>
                    <a:pt x="29" y="12"/>
                  </a:lnTo>
                  <a:lnTo>
                    <a:pt x="29" y="6"/>
                  </a:lnTo>
                  <a:lnTo>
                    <a:pt x="25" y="6"/>
                  </a:lnTo>
                  <a:lnTo>
                    <a:pt x="25" y="12"/>
                  </a:lnTo>
                  <a:lnTo>
                    <a:pt x="26" y="12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22" y="12"/>
                  </a:lnTo>
                  <a:lnTo>
                    <a:pt x="25" y="12"/>
                  </a:lnTo>
                  <a:lnTo>
                    <a:pt x="25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6" y="12"/>
                  </a:lnTo>
                  <a:lnTo>
                    <a:pt x="26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8"/>
                  </a:lnTo>
                  <a:lnTo>
                    <a:pt x="24" y="11"/>
                  </a:lnTo>
                  <a:lnTo>
                    <a:pt x="25" y="12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4" y="7"/>
                  </a:lnTo>
                  <a:lnTo>
                    <a:pt x="24" y="13"/>
                  </a:lnTo>
                  <a:lnTo>
                    <a:pt x="29" y="13"/>
                  </a:lnTo>
                  <a:lnTo>
                    <a:pt x="29" y="7"/>
                  </a:lnTo>
                  <a:lnTo>
                    <a:pt x="26" y="7"/>
                  </a:lnTo>
                  <a:lnTo>
                    <a:pt x="26" y="13"/>
                  </a:lnTo>
                  <a:lnTo>
                    <a:pt x="35" y="13"/>
                  </a:lnTo>
                  <a:lnTo>
                    <a:pt x="35" y="7"/>
                  </a:lnTo>
                  <a:lnTo>
                    <a:pt x="28" y="7"/>
                  </a:lnTo>
                  <a:lnTo>
                    <a:pt x="28" y="13"/>
                  </a:lnTo>
                  <a:lnTo>
                    <a:pt x="34" y="13"/>
                  </a:lnTo>
                  <a:lnTo>
                    <a:pt x="34" y="7"/>
                  </a:lnTo>
                  <a:lnTo>
                    <a:pt x="21" y="7"/>
                  </a:lnTo>
                  <a:lnTo>
                    <a:pt x="21" y="13"/>
                  </a:lnTo>
                  <a:lnTo>
                    <a:pt x="30" y="13"/>
                  </a:lnTo>
                  <a:lnTo>
                    <a:pt x="30" y="7"/>
                  </a:lnTo>
                  <a:lnTo>
                    <a:pt x="26" y="7"/>
                  </a:lnTo>
                  <a:lnTo>
                    <a:pt x="26" y="13"/>
                  </a:lnTo>
                  <a:lnTo>
                    <a:pt x="29" y="13"/>
                  </a:lnTo>
                  <a:lnTo>
                    <a:pt x="29" y="7"/>
                  </a:lnTo>
                  <a:lnTo>
                    <a:pt x="25" y="7"/>
                  </a:lnTo>
                  <a:lnTo>
                    <a:pt x="25" y="13"/>
                  </a:lnTo>
                  <a:lnTo>
                    <a:pt x="26" y="13"/>
                  </a:lnTo>
                  <a:lnTo>
                    <a:pt x="26" y="7"/>
                  </a:lnTo>
                  <a:lnTo>
                    <a:pt x="22" y="7"/>
                  </a:lnTo>
                  <a:lnTo>
                    <a:pt x="22" y="13"/>
                  </a:lnTo>
                  <a:lnTo>
                    <a:pt x="25" y="13"/>
                  </a:lnTo>
                  <a:lnTo>
                    <a:pt x="25" y="7"/>
                  </a:lnTo>
                  <a:lnTo>
                    <a:pt x="24" y="7"/>
                  </a:lnTo>
                  <a:lnTo>
                    <a:pt x="24" y="13"/>
                  </a:lnTo>
                  <a:lnTo>
                    <a:pt x="26" y="13"/>
                  </a:lnTo>
                  <a:lnTo>
                    <a:pt x="26" y="7"/>
                  </a:lnTo>
                  <a:lnTo>
                    <a:pt x="21" y="7"/>
                  </a:lnTo>
                  <a:lnTo>
                    <a:pt x="21" y="13"/>
                  </a:lnTo>
                  <a:lnTo>
                    <a:pt x="22" y="13"/>
                  </a:lnTo>
                  <a:lnTo>
                    <a:pt x="22" y="7"/>
                  </a:lnTo>
                  <a:lnTo>
                    <a:pt x="19" y="8"/>
                  </a:lnTo>
                  <a:lnTo>
                    <a:pt x="19" y="11"/>
                  </a:lnTo>
                  <a:lnTo>
                    <a:pt x="19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20" y="15"/>
                  </a:lnTo>
                  <a:lnTo>
                    <a:pt x="20" y="8"/>
                  </a:lnTo>
                  <a:lnTo>
                    <a:pt x="12" y="8"/>
                  </a:lnTo>
                  <a:lnTo>
                    <a:pt x="12" y="15"/>
                  </a:lnTo>
                  <a:lnTo>
                    <a:pt x="19" y="15"/>
                  </a:lnTo>
                  <a:lnTo>
                    <a:pt x="19" y="8"/>
                  </a:lnTo>
                  <a:lnTo>
                    <a:pt x="12" y="8"/>
                  </a:lnTo>
                  <a:lnTo>
                    <a:pt x="12" y="15"/>
                  </a:lnTo>
                  <a:lnTo>
                    <a:pt x="21" y="15"/>
                  </a:lnTo>
                  <a:lnTo>
                    <a:pt x="21" y="8"/>
                  </a:lnTo>
                  <a:lnTo>
                    <a:pt x="13" y="8"/>
                  </a:lnTo>
                  <a:lnTo>
                    <a:pt x="13" y="15"/>
                  </a:lnTo>
                  <a:lnTo>
                    <a:pt x="17" y="15"/>
                  </a:lnTo>
                  <a:lnTo>
                    <a:pt x="17" y="8"/>
                  </a:lnTo>
                  <a:lnTo>
                    <a:pt x="12" y="8"/>
                  </a:lnTo>
                  <a:lnTo>
                    <a:pt x="12" y="15"/>
                  </a:lnTo>
                  <a:lnTo>
                    <a:pt x="15" y="15"/>
                  </a:lnTo>
                  <a:lnTo>
                    <a:pt x="15" y="8"/>
                  </a:lnTo>
                  <a:lnTo>
                    <a:pt x="13" y="8"/>
                  </a:lnTo>
                  <a:lnTo>
                    <a:pt x="13" y="15"/>
                  </a:lnTo>
                  <a:lnTo>
                    <a:pt x="15" y="15"/>
                  </a:lnTo>
                  <a:lnTo>
                    <a:pt x="15" y="8"/>
                  </a:lnTo>
                  <a:lnTo>
                    <a:pt x="2" y="8"/>
                  </a:lnTo>
                  <a:lnTo>
                    <a:pt x="8" y="13"/>
                  </a:lnTo>
                  <a:lnTo>
                    <a:pt x="10" y="15"/>
                  </a:lnTo>
                  <a:lnTo>
                    <a:pt x="10" y="16"/>
                  </a:lnTo>
                  <a:lnTo>
                    <a:pt x="16" y="16"/>
                  </a:lnTo>
                  <a:lnTo>
                    <a:pt x="16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21" y="16"/>
                  </a:lnTo>
                  <a:lnTo>
                    <a:pt x="21" y="9"/>
                  </a:lnTo>
                  <a:lnTo>
                    <a:pt x="20" y="9"/>
                  </a:lnTo>
                  <a:lnTo>
                    <a:pt x="20" y="16"/>
                  </a:lnTo>
                  <a:lnTo>
                    <a:pt x="24" y="16"/>
                  </a:lnTo>
                  <a:lnTo>
                    <a:pt x="24" y="9"/>
                  </a:lnTo>
                  <a:lnTo>
                    <a:pt x="22" y="9"/>
                  </a:lnTo>
                  <a:lnTo>
                    <a:pt x="22" y="16"/>
                  </a:lnTo>
                  <a:lnTo>
                    <a:pt x="24" y="16"/>
                  </a:lnTo>
                  <a:lnTo>
                    <a:pt x="24" y="9"/>
                  </a:lnTo>
                  <a:lnTo>
                    <a:pt x="20" y="9"/>
                  </a:lnTo>
                  <a:lnTo>
                    <a:pt x="20" y="16"/>
                  </a:lnTo>
                  <a:lnTo>
                    <a:pt x="24" y="16"/>
                  </a:lnTo>
                  <a:lnTo>
                    <a:pt x="24" y="9"/>
                  </a:lnTo>
                  <a:lnTo>
                    <a:pt x="22" y="9"/>
                  </a:lnTo>
                  <a:lnTo>
                    <a:pt x="22" y="16"/>
                  </a:lnTo>
                  <a:lnTo>
                    <a:pt x="26" y="16"/>
                  </a:lnTo>
                  <a:lnTo>
                    <a:pt x="26" y="9"/>
                  </a:lnTo>
                  <a:lnTo>
                    <a:pt x="25" y="9"/>
                  </a:lnTo>
                  <a:lnTo>
                    <a:pt x="25" y="16"/>
                  </a:lnTo>
                  <a:lnTo>
                    <a:pt x="28" y="16"/>
                  </a:lnTo>
                  <a:lnTo>
                    <a:pt x="28" y="9"/>
                  </a:lnTo>
                  <a:lnTo>
                    <a:pt x="19" y="9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9"/>
                  </a:lnTo>
                  <a:lnTo>
                    <a:pt x="16" y="9"/>
                  </a:lnTo>
                  <a:lnTo>
                    <a:pt x="16" y="16"/>
                  </a:lnTo>
                  <a:lnTo>
                    <a:pt x="25" y="16"/>
                  </a:lnTo>
                  <a:lnTo>
                    <a:pt x="25" y="9"/>
                  </a:lnTo>
                  <a:lnTo>
                    <a:pt x="15" y="9"/>
                  </a:lnTo>
                  <a:lnTo>
                    <a:pt x="21" y="15"/>
                  </a:lnTo>
                  <a:lnTo>
                    <a:pt x="22" y="16"/>
                  </a:lnTo>
                  <a:lnTo>
                    <a:pt x="22" y="17"/>
                  </a:lnTo>
                  <a:lnTo>
                    <a:pt x="34" y="17"/>
                  </a:lnTo>
                  <a:lnTo>
                    <a:pt x="34" y="11"/>
                  </a:lnTo>
                  <a:lnTo>
                    <a:pt x="30" y="11"/>
                  </a:lnTo>
                  <a:lnTo>
                    <a:pt x="30" y="17"/>
                  </a:lnTo>
                  <a:lnTo>
                    <a:pt x="34" y="17"/>
                  </a:lnTo>
                  <a:lnTo>
                    <a:pt x="34" y="11"/>
                  </a:lnTo>
                  <a:lnTo>
                    <a:pt x="22" y="11"/>
                  </a:lnTo>
                  <a:lnTo>
                    <a:pt x="22" y="17"/>
                  </a:lnTo>
                  <a:lnTo>
                    <a:pt x="25" y="17"/>
                  </a:lnTo>
                  <a:lnTo>
                    <a:pt x="25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24" y="17"/>
                  </a:lnTo>
                  <a:lnTo>
                    <a:pt x="24" y="11"/>
                  </a:lnTo>
                  <a:lnTo>
                    <a:pt x="20" y="11"/>
                  </a:lnTo>
                  <a:lnTo>
                    <a:pt x="20" y="17"/>
                  </a:lnTo>
                  <a:lnTo>
                    <a:pt x="21" y="17"/>
                  </a:lnTo>
                  <a:lnTo>
                    <a:pt x="21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21" y="17"/>
                  </a:lnTo>
                  <a:lnTo>
                    <a:pt x="21" y="11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16" y="17"/>
                  </a:lnTo>
                  <a:lnTo>
                    <a:pt x="16" y="11"/>
                  </a:lnTo>
                  <a:lnTo>
                    <a:pt x="13" y="11"/>
                  </a:lnTo>
                  <a:lnTo>
                    <a:pt x="13" y="17"/>
                  </a:lnTo>
                  <a:lnTo>
                    <a:pt x="15" y="17"/>
                  </a:lnTo>
                  <a:lnTo>
                    <a:pt x="15" y="11"/>
                  </a:lnTo>
                  <a:lnTo>
                    <a:pt x="8" y="11"/>
                  </a:lnTo>
                  <a:lnTo>
                    <a:pt x="7" y="17"/>
                  </a:lnTo>
                  <a:lnTo>
                    <a:pt x="10" y="19"/>
                  </a:lnTo>
                  <a:lnTo>
                    <a:pt x="12" y="19"/>
                  </a:lnTo>
                  <a:lnTo>
                    <a:pt x="12" y="12"/>
                  </a:lnTo>
                  <a:lnTo>
                    <a:pt x="4" y="12"/>
                  </a:lnTo>
                  <a:lnTo>
                    <a:pt x="4" y="19"/>
                  </a:lnTo>
                  <a:lnTo>
                    <a:pt x="13" y="19"/>
                  </a:lnTo>
                  <a:lnTo>
                    <a:pt x="13" y="12"/>
                  </a:lnTo>
                  <a:lnTo>
                    <a:pt x="10" y="12"/>
                  </a:lnTo>
                  <a:lnTo>
                    <a:pt x="10" y="19"/>
                  </a:lnTo>
                  <a:lnTo>
                    <a:pt x="12" y="19"/>
                  </a:lnTo>
                  <a:lnTo>
                    <a:pt x="12" y="12"/>
                  </a:lnTo>
                  <a:lnTo>
                    <a:pt x="7" y="12"/>
                  </a:lnTo>
                  <a:lnTo>
                    <a:pt x="7" y="19"/>
                  </a:lnTo>
                  <a:lnTo>
                    <a:pt x="12" y="19"/>
                  </a:lnTo>
                  <a:lnTo>
                    <a:pt x="12" y="12"/>
                  </a:lnTo>
                  <a:lnTo>
                    <a:pt x="11" y="12"/>
                  </a:lnTo>
                  <a:lnTo>
                    <a:pt x="11" y="19"/>
                  </a:lnTo>
                  <a:lnTo>
                    <a:pt x="16" y="19"/>
                  </a:lnTo>
                  <a:lnTo>
                    <a:pt x="16" y="12"/>
                  </a:lnTo>
                  <a:lnTo>
                    <a:pt x="8" y="12"/>
                  </a:lnTo>
                  <a:lnTo>
                    <a:pt x="8" y="19"/>
                  </a:lnTo>
                  <a:lnTo>
                    <a:pt x="13" y="19"/>
                  </a:lnTo>
                  <a:lnTo>
                    <a:pt x="13" y="12"/>
                  </a:lnTo>
                  <a:lnTo>
                    <a:pt x="7" y="12"/>
                  </a:lnTo>
                  <a:lnTo>
                    <a:pt x="7" y="19"/>
                  </a:lnTo>
                  <a:lnTo>
                    <a:pt x="16" y="19"/>
                  </a:lnTo>
                  <a:lnTo>
                    <a:pt x="16" y="12"/>
                  </a:lnTo>
                  <a:lnTo>
                    <a:pt x="10" y="12"/>
                  </a:lnTo>
                  <a:lnTo>
                    <a:pt x="10" y="19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2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8" y="13"/>
                  </a:lnTo>
                  <a:lnTo>
                    <a:pt x="8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8" y="13"/>
                  </a:lnTo>
                  <a:lnTo>
                    <a:pt x="8" y="20"/>
                  </a:lnTo>
                  <a:lnTo>
                    <a:pt x="16" y="20"/>
                  </a:lnTo>
                  <a:lnTo>
                    <a:pt x="16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2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5" y="20"/>
                  </a:lnTo>
                  <a:lnTo>
                    <a:pt x="15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22" y="20"/>
                  </a:lnTo>
                  <a:lnTo>
                    <a:pt x="22" y="13"/>
                  </a:lnTo>
                  <a:lnTo>
                    <a:pt x="12" y="13"/>
                  </a:lnTo>
                  <a:lnTo>
                    <a:pt x="12" y="20"/>
                  </a:lnTo>
                  <a:lnTo>
                    <a:pt x="34" y="20"/>
                  </a:lnTo>
                  <a:lnTo>
                    <a:pt x="34" y="13"/>
                  </a:lnTo>
                  <a:lnTo>
                    <a:pt x="22" y="13"/>
                  </a:lnTo>
                  <a:lnTo>
                    <a:pt x="22" y="17"/>
                  </a:lnTo>
                  <a:lnTo>
                    <a:pt x="25" y="17"/>
                  </a:lnTo>
                  <a:lnTo>
                    <a:pt x="25" y="15"/>
                  </a:lnTo>
                  <a:lnTo>
                    <a:pt x="19" y="15"/>
                  </a:lnTo>
                  <a:lnTo>
                    <a:pt x="19" y="21"/>
                  </a:lnTo>
                  <a:lnTo>
                    <a:pt x="22" y="21"/>
                  </a:lnTo>
                  <a:lnTo>
                    <a:pt x="22" y="15"/>
                  </a:lnTo>
                  <a:lnTo>
                    <a:pt x="16" y="15"/>
                  </a:lnTo>
                  <a:lnTo>
                    <a:pt x="16" y="21"/>
                  </a:lnTo>
                  <a:lnTo>
                    <a:pt x="25" y="21"/>
                  </a:lnTo>
                  <a:lnTo>
                    <a:pt x="25" y="15"/>
                  </a:lnTo>
                  <a:lnTo>
                    <a:pt x="13" y="15"/>
                  </a:lnTo>
                  <a:lnTo>
                    <a:pt x="13" y="21"/>
                  </a:lnTo>
                  <a:lnTo>
                    <a:pt x="17" y="21"/>
                  </a:lnTo>
                  <a:lnTo>
                    <a:pt x="17" y="15"/>
                  </a:lnTo>
                  <a:lnTo>
                    <a:pt x="15" y="15"/>
                  </a:lnTo>
                  <a:lnTo>
                    <a:pt x="15" y="21"/>
                  </a:lnTo>
                  <a:lnTo>
                    <a:pt x="20" y="21"/>
                  </a:lnTo>
                  <a:lnTo>
                    <a:pt x="20" y="15"/>
                  </a:lnTo>
                  <a:lnTo>
                    <a:pt x="19" y="15"/>
                  </a:lnTo>
                  <a:lnTo>
                    <a:pt x="19" y="21"/>
                  </a:lnTo>
                  <a:lnTo>
                    <a:pt x="20" y="21"/>
                  </a:lnTo>
                  <a:lnTo>
                    <a:pt x="20" y="15"/>
                  </a:lnTo>
                  <a:lnTo>
                    <a:pt x="16" y="15"/>
                  </a:lnTo>
                  <a:lnTo>
                    <a:pt x="16" y="21"/>
                  </a:lnTo>
                  <a:lnTo>
                    <a:pt x="17" y="21"/>
                  </a:lnTo>
                  <a:lnTo>
                    <a:pt x="17" y="15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11" y="16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4" y="16"/>
                  </a:lnTo>
                  <a:lnTo>
                    <a:pt x="4" y="22"/>
                  </a:lnTo>
                  <a:lnTo>
                    <a:pt x="10" y="22"/>
                  </a:lnTo>
                  <a:lnTo>
                    <a:pt x="10" y="16"/>
                  </a:lnTo>
                  <a:lnTo>
                    <a:pt x="3" y="16"/>
                  </a:lnTo>
                  <a:lnTo>
                    <a:pt x="3" y="22"/>
                  </a:lnTo>
                  <a:lnTo>
                    <a:pt x="10" y="22"/>
                  </a:lnTo>
                  <a:lnTo>
                    <a:pt x="10" y="16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8" y="22"/>
                  </a:lnTo>
                  <a:lnTo>
                    <a:pt x="8" y="16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4" y="22"/>
                  </a:lnTo>
                  <a:lnTo>
                    <a:pt x="4" y="19"/>
                  </a:lnTo>
                  <a:lnTo>
                    <a:pt x="3" y="22"/>
                  </a:lnTo>
                  <a:lnTo>
                    <a:pt x="6" y="24"/>
                  </a:lnTo>
                  <a:lnTo>
                    <a:pt x="8" y="24"/>
                  </a:lnTo>
                  <a:lnTo>
                    <a:pt x="8" y="17"/>
                  </a:lnTo>
                  <a:lnTo>
                    <a:pt x="4" y="17"/>
                  </a:lnTo>
                  <a:lnTo>
                    <a:pt x="4" y="24"/>
                  </a:lnTo>
                  <a:lnTo>
                    <a:pt x="11" y="24"/>
                  </a:lnTo>
                  <a:lnTo>
                    <a:pt x="11" y="17"/>
                  </a:lnTo>
                  <a:lnTo>
                    <a:pt x="7" y="17"/>
                  </a:lnTo>
                  <a:lnTo>
                    <a:pt x="7" y="24"/>
                  </a:lnTo>
                  <a:lnTo>
                    <a:pt x="12" y="24"/>
                  </a:lnTo>
                  <a:lnTo>
                    <a:pt x="12" y="17"/>
                  </a:lnTo>
                  <a:lnTo>
                    <a:pt x="10" y="17"/>
                  </a:lnTo>
                  <a:lnTo>
                    <a:pt x="10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4" y="17"/>
                  </a:lnTo>
                  <a:lnTo>
                    <a:pt x="4" y="24"/>
                  </a:lnTo>
                  <a:lnTo>
                    <a:pt x="12" y="24"/>
                  </a:lnTo>
                  <a:lnTo>
                    <a:pt x="12" y="17"/>
                  </a:lnTo>
                  <a:lnTo>
                    <a:pt x="4" y="17"/>
                  </a:lnTo>
                  <a:lnTo>
                    <a:pt x="4" y="24"/>
                  </a:lnTo>
                  <a:lnTo>
                    <a:pt x="16" y="24"/>
                  </a:lnTo>
                  <a:lnTo>
                    <a:pt x="16" y="17"/>
                  </a:lnTo>
                  <a:lnTo>
                    <a:pt x="7" y="17"/>
                  </a:lnTo>
                  <a:lnTo>
                    <a:pt x="7" y="24"/>
                  </a:lnTo>
                  <a:lnTo>
                    <a:pt x="15" y="24"/>
                  </a:lnTo>
                  <a:lnTo>
                    <a:pt x="15" y="17"/>
                  </a:lnTo>
                  <a:lnTo>
                    <a:pt x="12" y="17"/>
                  </a:lnTo>
                  <a:lnTo>
                    <a:pt x="12" y="24"/>
                  </a:lnTo>
                  <a:lnTo>
                    <a:pt x="19" y="24"/>
                  </a:lnTo>
                  <a:lnTo>
                    <a:pt x="19" y="17"/>
                  </a:lnTo>
                  <a:lnTo>
                    <a:pt x="16" y="17"/>
                  </a:lnTo>
                  <a:lnTo>
                    <a:pt x="11" y="19"/>
                  </a:lnTo>
                  <a:lnTo>
                    <a:pt x="11" y="25"/>
                  </a:lnTo>
                  <a:lnTo>
                    <a:pt x="24" y="25"/>
                  </a:lnTo>
                  <a:lnTo>
                    <a:pt x="24" y="19"/>
                  </a:lnTo>
                  <a:lnTo>
                    <a:pt x="19" y="19"/>
                  </a:lnTo>
                  <a:lnTo>
                    <a:pt x="19" y="25"/>
                  </a:lnTo>
                  <a:lnTo>
                    <a:pt x="42" y="25"/>
                  </a:lnTo>
                  <a:lnTo>
                    <a:pt x="42" y="19"/>
                  </a:lnTo>
                  <a:lnTo>
                    <a:pt x="20" y="19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24" y="19"/>
                  </a:lnTo>
                  <a:lnTo>
                    <a:pt x="20" y="19"/>
                  </a:lnTo>
                  <a:lnTo>
                    <a:pt x="20" y="25"/>
                  </a:lnTo>
                  <a:lnTo>
                    <a:pt x="21" y="25"/>
                  </a:lnTo>
                  <a:lnTo>
                    <a:pt x="21" y="19"/>
                  </a:lnTo>
                  <a:lnTo>
                    <a:pt x="20" y="19"/>
                  </a:lnTo>
                  <a:lnTo>
                    <a:pt x="20" y="25"/>
                  </a:lnTo>
                  <a:lnTo>
                    <a:pt x="28" y="25"/>
                  </a:lnTo>
                  <a:lnTo>
                    <a:pt x="28" y="19"/>
                  </a:lnTo>
                  <a:lnTo>
                    <a:pt x="24" y="19"/>
                  </a:lnTo>
                  <a:lnTo>
                    <a:pt x="24" y="25"/>
                  </a:lnTo>
                  <a:lnTo>
                    <a:pt x="45" y="25"/>
                  </a:lnTo>
                  <a:lnTo>
                    <a:pt x="45" y="19"/>
                  </a:lnTo>
                  <a:lnTo>
                    <a:pt x="26" y="19"/>
                  </a:lnTo>
                  <a:lnTo>
                    <a:pt x="26" y="25"/>
                  </a:lnTo>
                  <a:lnTo>
                    <a:pt x="129" y="25"/>
                  </a:lnTo>
                  <a:lnTo>
                    <a:pt x="146" y="26"/>
                  </a:lnTo>
                  <a:lnTo>
                    <a:pt x="146" y="20"/>
                  </a:lnTo>
                  <a:lnTo>
                    <a:pt x="112" y="20"/>
                  </a:lnTo>
                  <a:lnTo>
                    <a:pt x="112" y="26"/>
                  </a:lnTo>
                  <a:lnTo>
                    <a:pt x="135" y="26"/>
                  </a:lnTo>
                  <a:lnTo>
                    <a:pt x="135" y="20"/>
                  </a:lnTo>
                  <a:lnTo>
                    <a:pt x="133" y="20"/>
                  </a:lnTo>
                  <a:lnTo>
                    <a:pt x="133" y="26"/>
                  </a:lnTo>
                  <a:lnTo>
                    <a:pt x="139" y="26"/>
                  </a:lnTo>
                  <a:lnTo>
                    <a:pt x="139" y="20"/>
                  </a:lnTo>
                  <a:lnTo>
                    <a:pt x="138" y="20"/>
                  </a:lnTo>
                  <a:lnTo>
                    <a:pt x="138" y="26"/>
                  </a:lnTo>
                  <a:lnTo>
                    <a:pt x="143" y="26"/>
                  </a:lnTo>
                  <a:lnTo>
                    <a:pt x="143" y="20"/>
                  </a:lnTo>
                  <a:lnTo>
                    <a:pt x="122" y="20"/>
                  </a:lnTo>
                  <a:lnTo>
                    <a:pt x="122" y="26"/>
                  </a:lnTo>
                  <a:lnTo>
                    <a:pt x="126" y="26"/>
                  </a:lnTo>
                  <a:lnTo>
                    <a:pt x="126" y="20"/>
                  </a:lnTo>
                  <a:lnTo>
                    <a:pt x="100" y="20"/>
                  </a:lnTo>
                  <a:lnTo>
                    <a:pt x="100" y="26"/>
                  </a:lnTo>
                  <a:lnTo>
                    <a:pt x="101" y="26"/>
                  </a:lnTo>
                  <a:lnTo>
                    <a:pt x="101" y="20"/>
                  </a:lnTo>
                  <a:lnTo>
                    <a:pt x="87" y="20"/>
                  </a:lnTo>
                  <a:lnTo>
                    <a:pt x="82" y="21"/>
                  </a:lnTo>
                  <a:lnTo>
                    <a:pt x="82" y="24"/>
                  </a:lnTo>
                  <a:lnTo>
                    <a:pt x="82" y="21"/>
                  </a:lnTo>
                  <a:lnTo>
                    <a:pt x="73" y="21"/>
                  </a:lnTo>
                  <a:lnTo>
                    <a:pt x="73" y="28"/>
                  </a:lnTo>
                  <a:lnTo>
                    <a:pt x="74" y="28"/>
                  </a:lnTo>
                  <a:lnTo>
                    <a:pt x="74" y="21"/>
                  </a:lnTo>
                  <a:lnTo>
                    <a:pt x="50" y="21"/>
                  </a:lnTo>
                  <a:lnTo>
                    <a:pt x="50" y="28"/>
                  </a:lnTo>
                  <a:lnTo>
                    <a:pt x="51" y="28"/>
                  </a:lnTo>
                  <a:lnTo>
                    <a:pt x="51" y="21"/>
                  </a:lnTo>
                  <a:lnTo>
                    <a:pt x="12" y="21"/>
                  </a:lnTo>
                  <a:lnTo>
                    <a:pt x="12" y="28"/>
                  </a:lnTo>
                  <a:lnTo>
                    <a:pt x="15" y="28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12" y="29"/>
                  </a:lnTo>
                  <a:lnTo>
                    <a:pt x="19" y="29"/>
                  </a:lnTo>
                  <a:lnTo>
                    <a:pt x="19" y="22"/>
                  </a:lnTo>
                  <a:lnTo>
                    <a:pt x="16" y="22"/>
                  </a:lnTo>
                  <a:lnTo>
                    <a:pt x="16" y="29"/>
                  </a:lnTo>
                  <a:lnTo>
                    <a:pt x="46" y="29"/>
                  </a:lnTo>
                  <a:lnTo>
                    <a:pt x="46" y="22"/>
                  </a:lnTo>
                  <a:lnTo>
                    <a:pt x="17" y="22"/>
                  </a:lnTo>
                  <a:lnTo>
                    <a:pt x="17" y="29"/>
                  </a:lnTo>
                  <a:lnTo>
                    <a:pt x="19" y="29"/>
                  </a:lnTo>
                  <a:lnTo>
                    <a:pt x="19" y="22"/>
                  </a:lnTo>
                  <a:lnTo>
                    <a:pt x="16" y="22"/>
                  </a:lnTo>
                  <a:lnTo>
                    <a:pt x="16" y="29"/>
                  </a:lnTo>
                  <a:lnTo>
                    <a:pt x="26" y="29"/>
                  </a:lnTo>
                  <a:lnTo>
                    <a:pt x="26" y="22"/>
                  </a:lnTo>
                  <a:lnTo>
                    <a:pt x="25" y="22"/>
                  </a:lnTo>
                  <a:lnTo>
                    <a:pt x="25" y="29"/>
                  </a:lnTo>
                  <a:lnTo>
                    <a:pt x="29" y="29"/>
                  </a:lnTo>
                  <a:lnTo>
                    <a:pt x="29" y="22"/>
                  </a:lnTo>
                  <a:lnTo>
                    <a:pt x="26" y="22"/>
                  </a:lnTo>
                  <a:lnTo>
                    <a:pt x="26" y="29"/>
                  </a:lnTo>
                  <a:lnTo>
                    <a:pt x="28" y="29"/>
                  </a:lnTo>
                  <a:lnTo>
                    <a:pt x="28" y="22"/>
                  </a:lnTo>
                  <a:lnTo>
                    <a:pt x="24" y="22"/>
                  </a:lnTo>
                  <a:lnTo>
                    <a:pt x="24" y="29"/>
                  </a:lnTo>
                  <a:lnTo>
                    <a:pt x="26" y="29"/>
                  </a:lnTo>
                  <a:lnTo>
                    <a:pt x="26" y="22"/>
                  </a:lnTo>
                  <a:lnTo>
                    <a:pt x="22" y="22"/>
                  </a:lnTo>
                  <a:lnTo>
                    <a:pt x="22" y="29"/>
                  </a:lnTo>
                  <a:lnTo>
                    <a:pt x="24" y="29"/>
                  </a:lnTo>
                  <a:lnTo>
                    <a:pt x="24" y="22"/>
                  </a:lnTo>
                  <a:lnTo>
                    <a:pt x="22" y="22"/>
                  </a:lnTo>
                  <a:lnTo>
                    <a:pt x="22" y="29"/>
                  </a:lnTo>
                  <a:lnTo>
                    <a:pt x="24" y="29"/>
                  </a:lnTo>
                  <a:lnTo>
                    <a:pt x="24" y="22"/>
                  </a:lnTo>
                  <a:lnTo>
                    <a:pt x="15" y="22"/>
                  </a:lnTo>
                  <a:lnTo>
                    <a:pt x="21" y="28"/>
                  </a:lnTo>
                  <a:lnTo>
                    <a:pt x="22" y="29"/>
                  </a:lnTo>
                  <a:lnTo>
                    <a:pt x="24" y="26"/>
                  </a:lnTo>
                  <a:lnTo>
                    <a:pt x="24" y="24"/>
                  </a:lnTo>
                  <a:lnTo>
                    <a:pt x="22" y="24"/>
                  </a:lnTo>
                  <a:lnTo>
                    <a:pt x="22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6" y="30"/>
                  </a:lnTo>
                  <a:lnTo>
                    <a:pt x="26" y="24"/>
                  </a:lnTo>
                  <a:lnTo>
                    <a:pt x="21" y="24"/>
                  </a:lnTo>
                  <a:lnTo>
                    <a:pt x="21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26" y="24"/>
                  </a:lnTo>
                  <a:lnTo>
                    <a:pt x="2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26" y="24"/>
                  </a:lnTo>
                  <a:lnTo>
                    <a:pt x="26" y="30"/>
                  </a:lnTo>
                  <a:lnTo>
                    <a:pt x="34" y="30"/>
                  </a:lnTo>
                  <a:lnTo>
                    <a:pt x="34" y="24"/>
                  </a:lnTo>
                  <a:lnTo>
                    <a:pt x="29" y="24"/>
                  </a:lnTo>
                  <a:lnTo>
                    <a:pt x="29" y="30"/>
                  </a:lnTo>
                  <a:lnTo>
                    <a:pt x="32" y="30"/>
                  </a:lnTo>
                  <a:lnTo>
                    <a:pt x="32" y="24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32" y="30"/>
                  </a:lnTo>
                  <a:lnTo>
                    <a:pt x="32" y="24"/>
                  </a:lnTo>
                  <a:lnTo>
                    <a:pt x="26" y="24"/>
                  </a:lnTo>
                  <a:lnTo>
                    <a:pt x="26" y="30"/>
                  </a:lnTo>
                  <a:lnTo>
                    <a:pt x="28" y="30"/>
                  </a:lnTo>
                  <a:lnTo>
                    <a:pt x="28" y="24"/>
                  </a:lnTo>
                  <a:lnTo>
                    <a:pt x="17" y="24"/>
                  </a:lnTo>
                  <a:lnTo>
                    <a:pt x="24" y="29"/>
                  </a:lnTo>
                  <a:lnTo>
                    <a:pt x="25" y="30"/>
                  </a:lnTo>
                  <a:lnTo>
                    <a:pt x="25" y="32"/>
                  </a:lnTo>
                  <a:lnTo>
                    <a:pt x="29" y="32"/>
                  </a:lnTo>
                  <a:lnTo>
                    <a:pt x="29" y="25"/>
                  </a:lnTo>
                  <a:lnTo>
                    <a:pt x="25" y="25"/>
                  </a:lnTo>
                  <a:lnTo>
                    <a:pt x="25" y="32"/>
                  </a:lnTo>
                  <a:lnTo>
                    <a:pt x="28" y="32"/>
                  </a:lnTo>
                  <a:lnTo>
                    <a:pt x="28" y="25"/>
                  </a:lnTo>
                  <a:lnTo>
                    <a:pt x="20" y="25"/>
                  </a:lnTo>
                  <a:lnTo>
                    <a:pt x="20" y="32"/>
                  </a:lnTo>
                  <a:lnTo>
                    <a:pt x="22" y="32"/>
                  </a:lnTo>
                  <a:lnTo>
                    <a:pt x="22" y="25"/>
                  </a:lnTo>
                  <a:lnTo>
                    <a:pt x="19" y="25"/>
                  </a:lnTo>
                  <a:lnTo>
                    <a:pt x="19" y="32"/>
                  </a:lnTo>
                  <a:lnTo>
                    <a:pt x="24" y="32"/>
                  </a:lnTo>
                  <a:lnTo>
                    <a:pt x="24" y="25"/>
                  </a:lnTo>
                  <a:lnTo>
                    <a:pt x="12" y="25"/>
                  </a:lnTo>
                  <a:lnTo>
                    <a:pt x="12" y="32"/>
                  </a:lnTo>
                  <a:lnTo>
                    <a:pt x="21" y="32"/>
                  </a:lnTo>
                  <a:lnTo>
                    <a:pt x="21" y="25"/>
                  </a:lnTo>
                  <a:lnTo>
                    <a:pt x="10" y="25"/>
                  </a:lnTo>
                  <a:lnTo>
                    <a:pt x="10" y="32"/>
                  </a:lnTo>
                  <a:lnTo>
                    <a:pt x="19" y="32"/>
                  </a:lnTo>
                  <a:lnTo>
                    <a:pt x="19" y="25"/>
                  </a:lnTo>
                  <a:lnTo>
                    <a:pt x="8" y="25"/>
                  </a:lnTo>
                  <a:lnTo>
                    <a:pt x="8" y="32"/>
                  </a:lnTo>
                  <a:lnTo>
                    <a:pt x="12" y="32"/>
                  </a:lnTo>
                  <a:lnTo>
                    <a:pt x="12" y="25"/>
                  </a:lnTo>
                  <a:lnTo>
                    <a:pt x="7" y="25"/>
                  </a:lnTo>
                  <a:lnTo>
                    <a:pt x="7" y="29"/>
                  </a:lnTo>
                  <a:lnTo>
                    <a:pt x="10" y="29"/>
                  </a:lnTo>
                  <a:lnTo>
                    <a:pt x="10" y="26"/>
                  </a:lnTo>
                  <a:lnTo>
                    <a:pt x="7" y="26"/>
                  </a:lnTo>
                  <a:lnTo>
                    <a:pt x="7" y="33"/>
                  </a:lnTo>
                  <a:lnTo>
                    <a:pt x="10" y="33"/>
                  </a:lnTo>
                  <a:lnTo>
                    <a:pt x="10" y="26"/>
                  </a:lnTo>
                  <a:lnTo>
                    <a:pt x="7" y="26"/>
                  </a:lnTo>
                  <a:lnTo>
                    <a:pt x="7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7" y="26"/>
                  </a:lnTo>
                  <a:lnTo>
                    <a:pt x="7" y="33"/>
                  </a:lnTo>
                  <a:lnTo>
                    <a:pt x="10" y="33"/>
                  </a:lnTo>
                  <a:lnTo>
                    <a:pt x="10" y="26"/>
                  </a:lnTo>
                  <a:lnTo>
                    <a:pt x="6" y="26"/>
                  </a:lnTo>
                  <a:lnTo>
                    <a:pt x="6" y="33"/>
                  </a:lnTo>
                  <a:lnTo>
                    <a:pt x="7" y="33"/>
                  </a:lnTo>
                  <a:lnTo>
                    <a:pt x="7" y="26"/>
                  </a:lnTo>
                  <a:lnTo>
                    <a:pt x="4" y="26"/>
                  </a:lnTo>
                  <a:lnTo>
                    <a:pt x="4" y="33"/>
                  </a:lnTo>
                  <a:lnTo>
                    <a:pt x="6" y="33"/>
                  </a:lnTo>
                  <a:lnTo>
                    <a:pt x="6" y="26"/>
                  </a:lnTo>
                  <a:lnTo>
                    <a:pt x="4" y="26"/>
                  </a:lnTo>
                  <a:lnTo>
                    <a:pt x="4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7" y="26"/>
                  </a:lnTo>
                  <a:lnTo>
                    <a:pt x="7" y="33"/>
                  </a:lnTo>
                  <a:lnTo>
                    <a:pt x="22" y="33"/>
                  </a:lnTo>
                  <a:lnTo>
                    <a:pt x="22" y="26"/>
                  </a:lnTo>
                  <a:lnTo>
                    <a:pt x="19" y="26"/>
                  </a:lnTo>
                  <a:lnTo>
                    <a:pt x="19" y="33"/>
                  </a:lnTo>
                  <a:lnTo>
                    <a:pt x="21" y="33"/>
                  </a:lnTo>
                  <a:lnTo>
                    <a:pt x="21" y="26"/>
                  </a:lnTo>
                  <a:lnTo>
                    <a:pt x="19" y="26"/>
                  </a:lnTo>
                  <a:lnTo>
                    <a:pt x="19" y="33"/>
                  </a:lnTo>
                  <a:lnTo>
                    <a:pt x="24" y="33"/>
                  </a:lnTo>
                  <a:lnTo>
                    <a:pt x="24" y="29"/>
                  </a:lnTo>
                  <a:lnTo>
                    <a:pt x="22" y="26"/>
                  </a:lnTo>
                  <a:lnTo>
                    <a:pt x="21" y="28"/>
                  </a:lnTo>
                  <a:lnTo>
                    <a:pt x="22" y="30"/>
                  </a:lnTo>
                  <a:lnTo>
                    <a:pt x="22" y="28"/>
                  </a:lnTo>
                  <a:lnTo>
                    <a:pt x="17" y="28"/>
                  </a:lnTo>
                  <a:lnTo>
                    <a:pt x="17" y="34"/>
                  </a:lnTo>
                  <a:lnTo>
                    <a:pt x="20" y="34"/>
                  </a:lnTo>
                  <a:lnTo>
                    <a:pt x="20" y="28"/>
                  </a:lnTo>
                  <a:lnTo>
                    <a:pt x="19" y="28"/>
                  </a:lnTo>
                  <a:lnTo>
                    <a:pt x="19" y="34"/>
                  </a:lnTo>
                  <a:lnTo>
                    <a:pt x="25" y="34"/>
                  </a:lnTo>
                  <a:lnTo>
                    <a:pt x="25" y="28"/>
                  </a:lnTo>
                  <a:lnTo>
                    <a:pt x="16" y="28"/>
                  </a:lnTo>
                  <a:lnTo>
                    <a:pt x="16" y="34"/>
                  </a:lnTo>
                  <a:lnTo>
                    <a:pt x="20" y="34"/>
                  </a:lnTo>
                  <a:lnTo>
                    <a:pt x="20" y="28"/>
                  </a:lnTo>
                  <a:lnTo>
                    <a:pt x="15" y="28"/>
                  </a:lnTo>
                  <a:lnTo>
                    <a:pt x="15" y="34"/>
                  </a:lnTo>
                  <a:lnTo>
                    <a:pt x="19" y="34"/>
                  </a:lnTo>
                  <a:lnTo>
                    <a:pt x="19" y="28"/>
                  </a:lnTo>
                  <a:lnTo>
                    <a:pt x="11" y="28"/>
                  </a:lnTo>
                  <a:lnTo>
                    <a:pt x="11" y="34"/>
                  </a:lnTo>
                  <a:lnTo>
                    <a:pt x="13" y="34"/>
                  </a:lnTo>
                  <a:lnTo>
                    <a:pt x="13" y="28"/>
                  </a:lnTo>
                  <a:lnTo>
                    <a:pt x="7" y="28"/>
                  </a:lnTo>
                  <a:lnTo>
                    <a:pt x="7" y="34"/>
                  </a:lnTo>
                  <a:lnTo>
                    <a:pt x="13" y="34"/>
                  </a:lnTo>
                  <a:lnTo>
                    <a:pt x="13" y="28"/>
                  </a:lnTo>
                  <a:lnTo>
                    <a:pt x="7" y="28"/>
                  </a:lnTo>
                  <a:lnTo>
                    <a:pt x="4" y="29"/>
                  </a:lnTo>
                  <a:lnTo>
                    <a:pt x="6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11" y="35"/>
                  </a:lnTo>
                  <a:lnTo>
                    <a:pt x="11" y="29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11" y="29"/>
                  </a:lnTo>
                  <a:lnTo>
                    <a:pt x="11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11" y="29"/>
                  </a:lnTo>
                  <a:lnTo>
                    <a:pt x="11" y="35"/>
                  </a:lnTo>
                  <a:lnTo>
                    <a:pt x="13" y="35"/>
                  </a:lnTo>
                  <a:lnTo>
                    <a:pt x="13" y="32"/>
                  </a:lnTo>
                  <a:lnTo>
                    <a:pt x="13" y="35"/>
                  </a:lnTo>
                  <a:lnTo>
                    <a:pt x="19" y="37"/>
                  </a:lnTo>
                  <a:lnTo>
                    <a:pt x="19" y="30"/>
                  </a:lnTo>
                  <a:lnTo>
                    <a:pt x="11" y="30"/>
                  </a:lnTo>
                  <a:lnTo>
                    <a:pt x="11" y="37"/>
                  </a:lnTo>
                  <a:lnTo>
                    <a:pt x="15" y="37"/>
                  </a:lnTo>
                  <a:lnTo>
                    <a:pt x="15" y="30"/>
                  </a:lnTo>
                  <a:lnTo>
                    <a:pt x="11" y="30"/>
                  </a:lnTo>
                  <a:lnTo>
                    <a:pt x="11" y="37"/>
                  </a:lnTo>
                  <a:lnTo>
                    <a:pt x="15" y="37"/>
                  </a:lnTo>
                  <a:lnTo>
                    <a:pt x="15" y="30"/>
                  </a:lnTo>
                  <a:lnTo>
                    <a:pt x="12" y="30"/>
                  </a:lnTo>
                  <a:lnTo>
                    <a:pt x="12" y="37"/>
                  </a:lnTo>
                  <a:lnTo>
                    <a:pt x="15" y="37"/>
                  </a:lnTo>
                  <a:lnTo>
                    <a:pt x="15" y="30"/>
                  </a:lnTo>
                  <a:lnTo>
                    <a:pt x="11" y="30"/>
                  </a:lnTo>
                  <a:lnTo>
                    <a:pt x="11" y="37"/>
                  </a:lnTo>
                  <a:lnTo>
                    <a:pt x="15" y="37"/>
                  </a:lnTo>
                  <a:lnTo>
                    <a:pt x="15" y="30"/>
                  </a:lnTo>
                  <a:lnTo>
                    <a:pt x="11" y="30"/>
                  </a:lnTo>
                  <a:lnTo>
                    <a:pt x="11" y="37"/>
                  </a:lnTo>
                  <a:lnTo>
                    <a:pt x="19" y="37"/>
                  </a:lnTo>
                  <a:lnTo>
                    <a:pt x="20" y="30"/>
                  </a:lnTo>
                  <a:lnTo>
                    <a:pt x="15" y="29"/>
                  </a:lnTo>
                  <a:lnTo>
                    <a:pt x="11" y="29"/>
                  </a:lnTo>
                  <a:lnTo>
                    <a:pt x="11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11" y="29"/>
                  </a:lnTo>
                  <a:lnTo>
                    <a:pt x="11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1" y="35"/>
                  </a:lnTo>
                  <a:lnTo>
                    <a:pt x="11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2"/>
                  </a:lnTo>
                  <a:lnTo>
                    <a:pt x="7" y="35"/>
                  </a:lnTo>
                  <a:lnTo>
                    <a:pt x="10" y="34"/>
                  </a:lnTo>
                  <a:lnTo>
                    <a:pt x="8" y="30"/>
                  </a:lnTo>
                  <a:lnTo>
                    <a:pt x="8" y="34"/>
                  </a:lnTo>
                  <a:lnTo>
                    <a:pt x="13" y="34"/>
                  </a:lnTo>
                  <a:lnTo>
                    <a:pt x="13" y="28"/>
                  </a:lnTo>
                  <a:lnTo>
                    <a:pt x="7" y="28"/>
                  </a:lnTo>
                  <a:lnTo>
                    <a:pt x="7" y="34"/>
                  </a:lnTo>
                  <a:lnTo>
                    <a:pt x="13" y="34"/>
                  </a:lnTo>
                  <a:lnTo>
                    <a:pt x="13" y="28"/>
                  </a:lnTo>
                  <a:lnTo>
                    <a:pt x="11" y="28"/>
                  </a:lnTo>
                  <a:lnTo>
                    <a:pt x="11" y="34"/>
                  </a:lnTo>
                  <a:lnTo>
                    <a:pt x="19" y="34"/>
                  </a:lnTo>
                  <a:lnTo>
                    <a:pt x="19" y="28"/>
                  </a:lnTo>
                  <a:lnTo>
                    <a:pt x="15" y="28"/>
                  </a:lnTo>
                  <a:lnTo>
                    <a:pt x="15" y="34"/>
                  </a:lnTo>
                  <a:lnTo>
                    <a:pt x="20" y="34"/>
                  </a:lnTo>
                  <a:lnTo>
                    <a:pt x="20" y="28"/>
                  </a:lnTo>
                  <a:lnTo>
                    <a:pt x="16" y="28"/>
                  </a:lnTo>
                  <a:lnTo>
                    <a:pt x="16" y="34"/>
                  </a:lnTo>
                  <a:lnTo>
                    <a:pt x="25" y="34"/>
                  </a:lnTo>
                  <a:lnTo>
                    <a:pt x="25" y="28"/>
                  </a:lnTo>
                  <a:lnTo>
                    <a:pt x="19" y="28"/>
                  </a:lnTo>
                  <a:lnTo>
                    <a:pt x="19" y="34"/>
                  </a:lnTo>
                  <a:lnTo>
                    <a:pt x="20" y="34"/>
                  </a:lnTo>
                  <a:lnTo>
                    <a:pt x="20" y="28"/>
                  </a:lnTo>
                  <a:lnTo>
                    <a:pt x="17" y="28"/>
                  </a:lnTo>
                  <a:lnTo>
                    <a:pt x="17" y="34"/>
                  </a:lnTo>
                  <a:lnTo>
                    <a:pt x="24" y="34"/>
                  </a:lnTo>
                  <a:lnTo>
                    <a:pt x="32" y="26"/>
                  </a:lnTo>
                  <a:lnTo>
                    <a:pt x="19" y="26"/>
                  </a:lnTo>
                  <a:lnTo>
                    <a:pt x="19" y="33"/>
                  </a:lnTo>
                  <a:lnTo>
                    <a:pt x="21" y="33"/>
                  </a:lnTo>
                  <a:lnTo>
                    <a:pt x="21" y="26"/>
                  </a:lnTo>
                  <a:lnTo>
                    <a:pt x="19" y="26"/>
                  </a:lnTo>
                  <a:lnTo>
                    <a:pt x="19" y="33"/>
                  </a:lnTo>
                  <a:lnTo>
                    <a:pt x="22" y="33"/>
                  </a:lnTo>
                  <a:lnTo>
                    <a:pt x="22" y="26"/>
                  </a:lnTo>
                  <a:lnTo>
                    <a:pt x="7" y="26"/>
                  </a:lnTo>
                  <a:lnTo>
                    <a:pt x="7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4" y="26"/>
                  </a:lnTo>
                  <a:lnTo>
                    <a:pt x="4" y="33"/>
                  </a:lnTo>
                  <a:lnTo>
                    <a:pt x="6" y="33"/>
                  </a:lnTo>
                  <a:lnTo>
                    <a:pt x="6" y="26"/>
                  </a:lnTo>
                  <a:lnTo>
                    <a:pt x="4" y="26"/>
                  </a:lnTo>
                  <a:lnTo>
                    <a:pt x="4" y="33"/>
                  </a:lnTo>
                  <a:lnTo>
                    <a:pt x="7" y="33"/>
                  </a:lnTo>
                  <a:lnTo>
                    <a:pt x="7" y="26"/>
                  </a:lnTo>
                  <a:lnTo>
                    <a:pt x="6" y="26"/>
                  </a:lnTo>
                  <a:lnTo>
                    <a:pt x="6" y="33"/>
                  </a:lnTo>
                  <a:lnTo>
                    <a:pt x="10" y="33"/>
                  </a:lnTo>
                  <a:lnTo>
                    <a:pt x="10" y="26"/>
                  </a:lnTo>
                  <a:lnTo>
                    <a:pt x="7" y="26"/>
                  </a:lnTo>
                  <a:lnTo>
                    <a:pt x="7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7" y="26"/>
                  </a:lnTo>
                  <a:lnTo>
                    <a:pt x="7" y="33"/>
                  </a:lnTo>
                  <a:lnTo>
                    <a:pt x="10" y="33"/>
                  </a:lnTo>
                  <a:lnTo>
                    <a:pt x="10" y="26"/>
                  </a:lnTo>
                  <a:lnTo>
                    <a:pt x="7" y="26"/>
                  </a:lnTo>
                  <a:lnTo>
                    <a:pt x="7" y="33"/>
                  </a:lnTo>
                  <a:lnTo>
                    <a:pt x="13" y="33"/>
                  </a:lnTo>
                  <a:lnTo>
                    <a:pt x="13" y="28"/>
                  </a:lnTo>
                  <a:lnTo>
                    <a:pt x="10" y="28"/>
                  </a:lnTo>
                  <a:lnTo>
                    <a:pt x="10" y="32"/>
                  </a:lnTo>
                  <a:lnTo>
                    <a:pt x="12" y="32"/>
                  </a:lnTo>
                  <a:lnTo>
                    <a:pt x="12" y="25"/>
                  </a:lnTo>
                  <a:lnTo>
                    <a:pt x="8" y="25"/>
                  </a:lnTo>
                  <a:lnTo>
                    <a:pt x="8" y="32"/>
                  </a:lnTo>
                  <a:lnTo>
                    <a:pt x="19" y="32"/>
                  </a:lnTo>
                  <a:lnTo>
                    <a:pt x="19" y="25"/>
                  </a:lnTo>
                  <a:lnTo>
                    <a:pt x="10" y="25"/>
                  </a:lnTo>
                  <a:lnTo>
                    <a:pt x="10" y="32"/>
                  </a:lnTo>
                  <a:lnTo>
                    <a:pt x="21" y="32"/>
                  </a:lnTo>
                  <a:lnTo>
                    <a:pt x="21" y="25"/>
                  </a:lnTo>
                  <a:lnTo>
                    <a:pt x="12" y="25"/>
                  </a:lnTo>
                  <a:lnTo>
                    <a:pt x="12" y="32"/>
                  </a:lnTo>
                  <a:lnTo>
                    <a:pt x="24" y="32"/>
                  </a:lnTo>
                  <a:lnTo>
                    <a:pt x="24" y="25"/>
                  </a:lnTo>
                  <a:lnTo>
                    <a:pt x="19" y="25"/>
                  </a:lnTo>
                  <a:lnTo>
                    <a:pt x="19" y="32"/>
                  </a:lnTo>
                  <a:lnTo>
                    <a:pt x="22" y="32"/>
                  </a:lnTo>
                  <a:lnTo>
                    <a:pt x="22" y="25"/>
                  </a:lnTo>
                  <a:lnTo>
                    <a:pt x="20" y="25"/>
                  </a:lnTo>
                  <a:lnTo>
                    <a:pt x="20" y="32"/>
                  </a:lnTo>
                  <a:lnTo>
                    <a:pt x="28" y="32"/>
                  </a:lnTo>
                  <a:lnTo>
                    <a:pt x="28" y="25"/>
                  </a:lnTo>
                  <a:lnTo>
                    <a:pt x="25" y="25"/>
                  </a:lnTo>
                  <a:lnTo>
                    <a:pt x="25" y="32"/>
                  </a:lnTo>
                  <a:lnTo>
                    <a:pt x="29" y="32"/>
                  </a:lnTo>
                  <a:lnTo>
                    <a:pt x="29" y="25"/>
                  </a:lnTo>
                  <a:lnTo>
                    <a:pt x="26" y="25"/>
                  </a:lnTo>
                  <a:lnTo>
                    <a:pt x="26" y="28"/>
                  </a:lnTo>
                  <a:lnTo>
                    <a:pt x="29" y="25"/>
                  </a:lnTo>
                  <a:lnTo>
                    <a:pt x="28" y="24"/>
                  </a:lnTo>
                  <a:lnTo>
                    <a:pt x="25" y="26"/>
                  </a:lnTo>
                  <a:lnTo>
                    <a:pt x="25" y="30"/>
                  </a:lnTo>
                  <a:lnTo>
                    <a:pt x="28" y="30"/>
                  </a:lnTo>
                  <a:lnTo>
                    <a:pt x="28" y="24"/>
                  </a:lnTo>
                  <a:lnTo>
                    <a:pt x="26" y="24"/>
                  </a:lnTo>
                  <a:lnTo>
                    <a:pt x="26" y="30"/>
                  </a:lnTo>
                  <a:lnTo>
                    <a:pt x="32" y="30"/>
                  </a:lnTo>
                  <a:lnTo>
                    <a:pt x="32" y="24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32" y="30"/>
                  </a:lnTo>
                  <a:lnTo>
                    <a:pt x="32" y="24"/>
                  </a:lnTo>
                  <a:lnTo>
                    <a:pt x="29" y="24"/>
                  </a:lnTo>
                  <a:lnTo>
                    <a:pt x="29" y="30"/>
                  </a:lnTo>
                  <a:lnTo>
                    <a:pt x="34" y="30"/>
                  </a:lnTo>
                  <a:lnTo>
                    <a:pt x="34" y="24"/>
                  </a:lnTo>
                  <a:lnTo>
                    <a:pt x="26" y="24"/>
                  </a:lnTo>
                  <a:lnTo>
                    <a:pt x="2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26" y="24"/>
                  </a:lnTo>
                  <a:lnTo>
                    <a:pt x="2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21" y="24"/>
                  </a:lnTo>
                  <a:lnTo>
                    <a:pt x="21" y="30"/>
                  </a:lnTo>
                  <a:lnTo>
                    <a:pt x="26" y="30"/>
                  </a:lnTo>
                  <a:lnTo>
                    <a:pt x="26" y="24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22" y="24"/>
                  </a:lnTo>
                  <a:lnTo>
                    <a:pt x="22" y="30"/>
                  </a:lnTo>
                  <a:lnTo>
                    <a:pt x="32" y="30"/>
                  </a:lnTo>
                  <a:lnTo>
                    <a:pt x="26" y="24"/>
                  </a:lnTo>
                  <a:lnTo>
                    <a:pt x="25" y="22"/>
                  </a:lnTo>
                  <a:lnTo>
                    <a:pt x="22" y="25"/>
                  </a:lnTo>
                  <a:lnTo>
                    <a:pt x="22" y="29"/>
                  </a:lnTo>
                  <a:lnTo>
                    <a:pt x="24" y="29"/>
                  </a:lnTo>
                  <a:lnTo>
                    <a:pt x="24" y="22"/>
                  </a:lnTo>
                  <a:lnTo>
                    <a:pt x="22" y="22"/>
                  </a:lnTo>
                  <a:lnTo>
                    <a:pt x="22" y="29"/>
                  </a:lnTo>
                  <a:lnTo>
                    <a:pt x="24" y="29"/>
                  </a:lnTo>
                  <a:lnTo>
                    <a:pt x="24" y="22"/>
                  </a:lnTo>
                  <a:lnTo>
                    <a:pt x="22" y="22"/>
                  </a:lnTo>
                  <a:lnTo>
                    <a:pt x="22" y="29"/>
                  </a:lnTo>
                  <a:lnTo>
                    <a:pt x="26" y="29"/>
                  </a:lnTo>
                  <a:lnTo>
                    <a:pt x="26" y="22"/>
                  </a:lnTo>
                  <a:lnTo>
                    <a:pt x="24" y="22"/>
                  </a:lnTo>
                  <a:lnTo>
                    <a:pt x="24" y="29"/>
                  </a:lnTo>
                  <a:lnTo>
                    <a:pt x="28" y="29"/>
                  </a:lnTo>
                  <a:lnTo>
                    <a:pt x="28" y="22"/>
                  </a:lnTo>
                  <a:lnTo>
                    <a:pt x="26" y="22"/>
                  </a:lnTo>
                  <a:lnTo>
                    <a:pt x="26" y="29"/>
                  </a:lnTo>
                  <a:lnTo>
                    <a:pt x="29" y="29"/>
                  </a:lnTo>
                  <a:lnTo>
                    <a:pt x="29" y="22"/>
                  </a:lnTo>
                  <a:lnTo>
                    <a:pt x="25" y="22"/>
                  </a:lnTo>
                  <a:lnTo>
                    <a:pt x="25" y="29"/>
                  </a:lnTo>
                  <a:lnTo>
                    <a:pt x="26" y="29"/>
                  </a:lnTo>
                  <a:lnTo>
                    <a:pt x="26" y="22"/>
                  </a:lnTo>
                  <a:lnTo>
                    <a:pt x="16" y="22"/>
                  </a:lnTo>
                  <a:lnTo>
                    <a:pt x="16" y="29"/>
                  </a:lnTo>
                  <a:lnTo>
                    <a:pt x="19" y="29"/>
                  </a:lnTo>
                  <a:lnTo>
                    <a:pt x="19" y="22"/>
                  </a:lnTo>
                  <a:lnTo>
                    <a:pt x="17" y="22"/>
                  </a:lnTo>
                  <a:lnTo>
                    <a:pt x="17" y="29"/>
                  </a:lnTo>
                  <a:lnTo>
                    <a:pt x="46" y="29"/>
                  </a:lnTo>
                  <a:lnTo>
                    <a:pt x="46" y="22"/>
                  </a:lnTo>
                  <a:lnTo>
                    <a:pt x="16" y="22"/>
                  </a:lnTo>
                  <a:lnTo>
                    <a:pt x="16" y="29"/>
                  </a:lnTo>
                  <a:lnTo>
                    <a:pt x="19" y="29"/>
                  </a:lnTo>
                  <a:lnTo>
                    <a:pt x="19" y="22"/>
                  </a:lnTo>
                  <a:lnTo>
                    <a:pt x="15" y="22"/>
                  </a:lnTo>
                  <a:lnTo>
                    <a:pt x="15" y="25"/>
                  </a:lnTo>
                  <a:lnTo>
                    <a:pt x="19" y="25"/>
                  </a:lnTo>
                  <a:lnTo>
                    <a:pt x="19" y="21"/>
                  </a:lnTo>
                  <a:lnTo>
                    <a:pt x="12" y="21"/>
                  </a:lnTo>
                  <a:lnTo>
                    <a:pt x="12" y="28"/>
                  </a:lnTo>
                  <a:lnTo>
                    <a:pt x="51" y="28"/>
                  </a:lnTo>
                  <a:lnTo>
                    <a:pt x="51" y="21"/>
                  </a:lnTo>
                  <a:lnTo>
                    <a:pt x="50" y="21"/>
                  </a:lnTo>
                  <a:lnTo>
                    <a:pt x="50" y="28"/>
                  </a:lnTo>
                  <a:lnTo>
                    <a:pt x="74" y="28"/>
                  </a:lnTo>
                  <a:lnTo>
                    <a:pt x="74" y="21"/>
                  </a:lnTo>
                  <a:lnTo>
                    <a:pt x="73" y="21"/>
                  </a:lnTo>
                  <a:lnTo>
                    <a:pt x="73" y="28"/>
                  </a:lnTo>
                  <a:lnTo>
                    <a:pt x="83" y="28"/>
                  </a:lnTo>
                  <a:lnTo>
                    <a:pt x="89" y="26"/>
                  </a:lnTo>
                  <a:lnTo>
                    <a:pt x="87" y="22"/>
                  </a:lnTo>
                  <a:lnTo>
                    <a:pt x="87" y="26"/>
                  </a:lnTo>
                  <a:lnTo>
                    <a:pt x="101" y="26"/>
                  </a:lnTo>
                  <a:lnTo>
                    <a:pt x="101" y="20"/>
                  </a:lnTo>
                  <a:lnTo>
                    <a:pt x="100" y="20"/>
                  </a:lnTo>
                  <a:lnTo>
                    <a:pt x="100" y="26"/>
                  </a:lnTo>
                  <a:lnTo>
                    <a:pt x="126" y="26"/>
                  </a:lnTo>
                  <a:lnTo>
                    <a:pt x="126" y="20"/>
                  </a:lnTo>
                  <a:lnTo>
                    <a:pt x="122" y="20"/>
                  </a:lnTo>
                  <a:lnTo>
                    <a:pt x="122" y="26"/>
                  </a:lnTo>
                  <a:lnTo>
                    <a:pt x="143" y="26"/>
                  </a:lnTo>
                  <a:lnTo>
                    <a:pt x="143" y="20"/>
                  </a:lnTo>
                  <a:lnTo>
                    <a:pt x="138" y="20"/>
                  </a:lnTo>
                  <a:lnTo>
                    <a:pt x="138" y="26"/>
                  </a:lnTo>
                  <a:lnTo>
                    <a:pt x="139" y="26"/>
                  </a:lnTo>
                  <a:lnTo>
                    <a:pt x="139" y="20"/>
                  </a:lnTo>
                  <a:lnTo>
                    <a:pt x="133" y="20"/>
                  </a:lnTo>
                  <a:lnTo>
                    <a:pt x="133" y="26"/>
                  </a:lnTo>
                  <a:lnTo>
                    <a:pt x="135" y="26"/>
                  </a:lnTo>
                  <a:lnTo>
                    <a:pt x="135" y="20"/>
                  </a:lnTo>
                  <a:lnTo>
                    <a:pt x="112" y="20"/>
                  </a:lnTo>
                  <a:lnTo>
                    <a:pt x="112" y="26"/>
                  </a:lnTo>
                  <a:lnTo>
                    <a:pt x="146" y="26"/>
                  </a:lnTo>
                  <a:lnTo>
                    <a:pt x="146" y="20"/>
                  </a:lnTo>
                  <a:lnTo>
                    <a:pt x="129" y="19"/>
                  </a:lnTo>
                  <a:lnTo>
                    <a:pt x="26" y="19"/>
                  </a:lnTo>
                  <a:lnTo>
                    <a:pt x="26" y="25"/>
                  </a:lnTo>
                  <a:lnTo>
                    <a:pt x="45" y="25"/>
                  </a:lnTo>
                  <a:lnTo>
                    <a:pt x="45" y="19"/>
                  </a:lnTo>
                  <a:lnTo>
                    <a:pt x="24" y="19"/>
                  </a:lnTo>
                  <a:lnTo>
                    <a:pt x="24" y="25"/>
                  </a:lnTo>
                  <a:lnTo>
                    <a:pt x="28" y="25"/>
                  </a:lnTo>
                  <a:lnTo>
                    <a:pt x="28" y="19"/>
                  </a:lnTo>
                  <a:lnTo>
                    <a:pt x="20" y="19"/>
                  </a:lnTo>
                  <a:lnTo>
                    <a:pt x="20" y="25"/>
                  </a:lnTo>
                  <a:lnTo>
                    <a:pt x="21" y="25"/>
                  </a:lnTo>
                  <a:lnTo>
                    <a:pt x="21" y="19"/>
                  </a:lnTo>
                  <a:lnTo>
                    <a:pt x="20" y="19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24" y="19"/>
                  </a:lnTo>
                  <a:lnTo>
                    <a:pt x="20" y="19"/>
                  </a:lnTo>
                  <a:lnTo>
                    <a:pt x="20" y="25"/>
                  </a:lnTo>
                  <a:lnTo>
                    <a:pt x="42" y="25"/>
                  </a:lnTo>
                  <a:lnTo>
                    <a:pt x="42" y="19"/>
                  </a:lnTo>
                  <a:lnTo>
                    <a:pt x="19" y="19"/>
                  </a:lnTo>
                  <a:lnTo>
                    <a:pt x="19" y="25"/>
                  </a:lnTo>
                  <a:lnTo>
                    <a:pt x="24" y="25"/>
                  </a:lnTo>
                  <a:lnTo>
                    <a:pt x="24" y="19"/>
                  </a:lnTo>
                  <a:lnTo>
                    <a:pt x="11" y="19"/>
                  </a:lnTo>
                  <a:lnTo>
                    <a:pt x="11" y="21"/>
                  </a:lnTo>
                  <a:lnTo>
                    <a:pt x="12" y="25"/>
                  </a:lnTo>
                  <a:lnTo>
                    <a:pt x="17" y="24"/>
                  </a:lnTo>
                  <a:lnTo>
                    <a:pt x="16" y="20"/>
                  </a:lnTo>
                  <a:lnTo>
                    <a:pt x="16" y="24"/>
                  </a:lnTo>
                  <a:lnTo>
                    <a:pt x="19" y="24"/>
                  </a:lnTo>
                  <a:lnTo>
                    <a:pt x="19" y="17"/>
                  </a:lnTo>
                  <a:lnTo>
                    <a:pt x="12" y="17"/>
                  </a:lnTo>
                  <a:lnTo>
                    <a:pt x="12" y="24"/>
                  </a:lnTo>
                  <a:lnTo>
                    <a:pt x="15" y="24"/>
                  </a:lnTo>
                  <a:lnTo>
                    <a:pt x="15" y="17"/>
                  </a:lnTo>
                  <a:lnTo>
                    <a:pt x="7" y="17"/>
                  </a:lnTo>
                  <a:lnTo>
                    <a:pt x="7" y="24"/>
                  </a:lnTo>
                  <a:lnTo>
                    <a:pt x="16" y="24"/>
                  </a:lnTo>
                  <a:lnTo>
                    <a:pt x="16" y="17"/>
                  </a:lnTo>
                  <a:lnTo>
                    <a:pt x="4" y="17"/>
                  </a:lnTo>
                  <a:lnTo>
                    <a:pt x="4" y="24"/>
                  </a:lnTo>
                  <a:lnTo>
                    <a:pt x="12" y="24"/>
                  </a:lnTo>
                  <a:lnTo>
                    <a:pt x="12" y="17"/>
                  </a:lnTo>
                  <a:lnTo>
                    <a:pt x="4" y="17"/>
                  </a:lnTo>
                  <a:lnTo>
                    <a:pt x="4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10" y="17"/>
                  </a:lnTo>
                  <a:lnTo>
                    <a:pt x="10" y="24"/>
                  </a:lnTo>
                  <a:lnTo>
                    <a:pt x="12" y="24"/>
                  </a:lnTo>
                  <a:lnTo>
                    <a:pt x="12" y="17"/>
                  </a:lnTo>
                  <a:lnTo>
                    <a:pt x="7" y="17"/>
                  </a:lnTo>
                  <a:lnTo>
                    <a:pt x="7" y="24"/>
                  </a:lnTo>
                  <a:lnTo>
                    <a:pt x="11" y="24"/>
                  </a:lnTo>
                  <a:lnTo>
                    <a:pt x="11" y="17"/>
                  </a:lnTo>
                  <a:lnTo>
                    <a:pt x="4" y="17"/>
                  </a:lnTo>
                  <a:lnTo>
                    <a:pt x="4" y="24"/>
                  </a:lnTo>
                  <a:lnTo>
                    <a:pt x="8" y="24"/>
                  </a:lnTo>
                  <a:lnTo>
                    <a:pt x="8" y="17"/>
                  </a:lnTo>
                  <a:lnTo>
                    <a:pt x="7" y="17"/>
                  </a:lnTo>
                  <a:lnTo>
                    <a:pt x="7" y="20"/>
                  </a:lnTo>
                  <a:lnTo>
                    <a:pt x="8" y="17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8" y="22"/>
                  </a:lnTo>
                  <a:lnTo>
                    <a:pt x="8" y="16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10" y="22"/>
                  </a:lnTo>
                  <a:lnTo>
                    <a:pt x="10" y="16"/>
                  </a:lnTo>
                  <a:lnTo>
                    <a:pt x="3" y="16"/>
                  </a:lnTo>
                  <a:lnTo>
                    <a:pt x="3" y="22"/>
                  </a:lnTo>
                  <a:lnTo>
                    <a:pt x="10" y="22"/>
                  </a:lnTo>
                  <a:lnTo>
                    <a:pt x="10" y="16"/>
                  </a:lnTo>
                  <a:lnTo>
                    <a:pt x="4" y="16"/>
                  </a:lnTo>
                  <a:lnTo>
                    <a:pt x="4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11" y="16"/>
                  </a:lnTo>
                  <a:lnTo>
                    <a:pt x="11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13" y="16"/>
                  </a:lnTo>
                  <a:lnTo>
                    <a:pt x="13" y="19"/>
                  </a:lnTo>
                  <a:lnTo>
                    <a:pt x="15" y="22"/>
                  </a:lnTo>
                  <a:lnTo>
                    <a:pt x="19" y="21"/>
                  </a:lnTo>
                  <a:lnTo>
                    <a:pt x="17" y="15"/>
                  </a:lnTo>
                  <a:lnTo>
                    <a:pt x="16" y="15"/>
                  </a:lnTo>
                  <a:lnTo>
                    <a:pt x="16" y="21"/>
                  </a:lnTo>
                  <a:lnTo>
                    <a:pt x="20" y="21"/>
                  </a:lnTo>
                  <a:lnTo>
                    <a:pt x="20" y="15"/>
                  </a:lnTo>
                  <a:lnTo>
                    <a:pt x="19" y="15"/>
                  </a:lnTo>
                  <a:lnTo>
                    <a:pt x="19" y="21"/>
                  </a:lnTo>
                  <a:lnTo>
                    <a:pt x="20" y="21"/>
                  </a:lnTo>
                  <a:lnTo>
                    <a:pt x="20" y="15"/>
                  </a:lnTo>
                  <a:lnTo>
                    <a:pt x="15" y="15"/>
                  </a:lnTo>
                  <a:lnTo>
                    <a:pt x="15" y="21"/>
                  </a:lnTo>
                  <a:lnTo>
                    <a:pt x="17" y="21"/>
                  </a:lnTo>
                  <a:lnTo>
                    <a:pt x="17" y="15"/>
                  </a:lnTo>
                  <a:lnTo>
                    <a:pt x="13" y="15"/>
                  </a:lnTo>
                  <a:lnTo>
                    <a:pt x="13" y="21"/>
                  </a:lnTo>
                  <a:lnTo>
                    <a:pt x="25" y="21"/>
                  </a:lnTo>
                  <a:lnTo>
                    <a:pt x="25" y="15"/>
                  </a:lnTo>
                  <a:lnTo>
                    <a:pt x="16" y="15"/>
                  </a:lnTo>
                  <a:lnTo>
                    <a:pt x="16" y="21"/>
                  </a:lnTo>
                  <a:lnTo>
                    <a:pt x="22" y="21"/>
                  </a:lnTo>
                  <a:lnTo>
                    <a:pt x="22" y="15"/>
                  </a:lnTo>
                  <a:lnTo>
                    <a:pt x="19" y="15"/>
                  </a:lnTo>
                  <a:lnTo>
                    <a:pt x="19" y="21"/>
                  </a:lnTo>
                  <a:lnTo>
                    <a:pt x="29" y="21"/>
                  </a:lnTo>
                  <a:lnTo>
                    <a:pt x="29" y="16"/>
                  </a:lnTo>
                  <a:lnTo>
                    <a:pt x="25" y="16"/>
                  </a:lnTo>
                  <a:lnTo>
                    <a:pt x="25" y="20"/>
                  </a:lnTo>
                  <a:lnTo>
                    <a:pt x="34" y="20"/>
                  </a:lnTo>
                  <a:lnTo>
                    <a:pt x="34" y="13"/>
                  </a:lnTo>
                  <a:lnTo>
                    <a:pt x="12" y="13"/>
                  </a:lnTo>
                  <a:lnTo>
                    <a:pt x="12" y="20"/>
                  </a:lnTo>
                  <a:lnTo>
                    <a:pt x="22" y="20"/>
                  </a:lnTo>
                  <a:lnTo>
                    <a:pt x="22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15" y="20"/>
                  </a:lnTo>
                  <a:lnTo>
                    <a:pt x="15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2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6" y="20"/>
                  </a:lnTo>
                  <a:lnTo>
                    <a:pt x="16" y="13"/>
                  </a:lnTo>
                  <a:lnTo>
                    <a:pt x="8" y="13"/>
                  </a:lnTo>
                  <a:lnTo>
                    <a:pt x="8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8" y="13"/>
                  </a:lnTo>
                  <a:lnTo>
                    <a:pt x="8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2" y="20"/>
                  </a:lnTo>
                  <a:lnTo>
                    <a:pt x="13" y="20"/>
                  </a:lnTo>
                  <a:lnTo>
                    <a:pt x="15" y="13"/>
                  </a:lnTo>
                  <a:lnTo>
                    <a:pt x="11" y="12"/>
                  </a:lnTo>
                  <a:lnTo>
                    <a:pt x="10" y="15"/>
                  </a:lnTo>
                  <a:lnTo>
                    <a:pt x="10" y="19"/>
                  </a:lnTo>
                  <a:lnTo>
                    <a:pt x="16" y="19"/>
                  </a:lnTo>
                  <a:lnTo>
                    <a:pt x="16" y="12"/>
                  </a:lnTo>
                  <a:lnTo>
                    <a:pt x="7" y="12"/>
                  </a:lnTo>
                  <a:lnTo>
                    <a:pt x="7" y="19"/>
                  </a:lnTo>
                  <a:lnTo>
                    <a:pt x="13" y="19"/>
                  </a:lnTo>
                  <a:lnTo>
                    <a:pt x="13" y="12"/>
                  </a:lnTo>
                  <a:lnTo>
                    <a:pt x="8" y="12"/>
                  </a:lnTo>
                  <a:lnTo>
                    <a:pt x="8" y="19"/>
                  </a:lnTo>
                  <a:lnTo>
                    <a:pt x="16" y="19"/>
                  </a:lnTo>
                  <a:lnTo>
                    <a:pt x="16" y="12"/>
                  </a:lnTo>
                  <a:lnTo>
                    <a:pt x="11" y="12"/>
                  </a:lnTo>
                  <a:lnTo>
                    <a:pt x="11" y="19"/>
                  </a:lnTo>
                  <a:lnTo>
                    <a:pt x="12" y="19"/>
                  </a:lnTo>
                  <a:lnTo>
                    <a:pt x="12" y="12"/>
                  </a:lnTo>
                  <a:lnTo>
                    <a:pt x="7" y="12"/>
                  </a:lnTo>
                  <a:lnTo>
                    <a:pt x="7" y="19"/>
                  </a:lnTo>
                  <a:lnTo>
                    <a:pt x="12" y="19"/>
                  </a:lnTo>
                  <a:lnTo>
                    <a:pt x="12" y="12"/>
                  </a:lnTo>
                  <a:lnTo>
                    <a:pt x="10" y="12"/>
                  </a:lnTo>
                  <a:lnTo>
                    <a:pt x="10" y="19"/>
                  </a:lnTo>
                  <a:lnTo>
                    <a:pt x="13" y="19"/>
                  </a:lnTo>
                  <a:lnTo>
                    <a:pt x="13" y="12"/>
                  </a:lnTo>
                  <a:lnTo>
                    <a:pt x="4" y="12"/>
                  </a:lnTo>
                  <a:lnTo>
                    <a:pt x="4" y="19"/>
                  </a:lnTo>
                  <a:lnTo>
                    <a:pt x="12" y="19"/>
                  </a:lnTo>
                  <a:lnTo>
                    <a:pt x="12" y="12"/>
                  </a:lnTo>
                  <a:lnTo>
                    <a:pt x="11" y="12"/>
                  </a:lnTo>
                  <a:lnTo>
                    <a:pt x="11" y="15"/>
                  </a:lnTo>
                  <a:lnTo>
                    <a:pt x="12" y="12"/>
                  </a:lnTo>
                  <a:lnTo>
                    <a:pt x="10" y="11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15" y="17"/>
                  </a:lnTo>
                  <a:lnTo>
                    <a:pt x="15" y="11"/>
                  </a:lnTo>
                  <a:lnTo>
                    <a:pt x="13" y="11"/>
                  </a:lnTo>
                  <a:lnTo>
                    <a:pt x="13" y="17"/>
                  </a:lnTo>
                  <a:lnTo>
                    <a:pt x="16" y="17"/>
                  </a:lnTo>
                  <a:lnTo>
                    <a:pt x="16" y="11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21" y="17"/>
                  </a:lnTo>
                  <a:lnTo>
                    <a:pt x="21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21" y="17"/>
                  </a:lnTo>
                  <a:lnTo>
                    <a:pt x="21" y="11"/>
                  </a:lnTo>
                  <a:lnTo>
                    <a:pt x="20" y="11"/>
                  </a:lnTo>
                  <a:lnTo>
                    <a:pt x="20" y="17"/>
                  </a:lnTo>
                  <a:lnTo>
                    <a:pt x="24" y="17"/>
                  </a:lnTo>
                  <a:lnTo>
                    <a:pt x="24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25" y="17"/>
                  </a:lnTo>
                  <a:lnTo>
                    <a:pt x="25" y="11"/>
                  </a:lnTo>
                  <a:lnTo>
                    <a:pt x="22" y="11"/>
                  </a:lnTo>
                  <a:lnTo>
                    <a:pt x="22" y="17"/>
                  </a:lnTo>
                  <a:lnTo>
                    <a:pt x="34" y="17"/>
                  </a:lnTo>
                  <a:lnTo>
                    <a:pt x="34" y="11"/>
                  </a:lnTo>
                  <a:lnTo>
                    <a:pt x="30" y="11"/>
                  </a:lnTo>
                  <a:lnTo>
                    <a:pt x="30" y="17"/>
                  </a:lnTo>
                  <a:lnTo>
                    <a:pt x="34" y="17"/>
                  </a:lnTo>
                  <a:lnTo>
                    <a:pt x="34" y="11"/>
                  </a:lnTo>
                  <a:lnTo>
                    <a:pt x="24" y="11"/>
                  </a:lnTo>
                  <a:lnTo>
                    <a:pt x="24" y="13"/>
                  </a:lnTo>
                  <a:lnTo>
                    <a:pt x="26" y="11"/>
                  </a:lnTo>
                  <a:lnTo>
                    <a:pt x="25" y="9"/>
                  </a:lnTo>
                  <a:lnTo>
                    <a:pt x="22" y="12"/>
                  </a:lnTo>
                  <a:lnTo>
                    <a:pt x="22" y="16"/>
                  </a:lnTo>
                  <a:lnTo>
                    <a:pt x="25" y="16"/>
                  </a:lnTo>
                  <a:lnTo>
                    <a:pt x="25" y="9"/>
                  </a:lnTo>
                  <a:lnTo>
                    <a:pt x="16" y="9"/>
                  </a:lnTo>
                  <a:lnTo>
                    <a:pt x="16" y="16"/>
                  </a:lnTo>
                  <a:lnTo>
                    <a:pt x="20" y="16"/>
                  </a:lnTo>
                  <a:lnTo>
                    <a:pt x="20" y="9"/>
                  </a:lnTo>
                  <a:lnTo>
                    <a:pt x="19" y="9"/>
                  </a:lnTo>
                  <a:lnTo>
                    <a:pt x="19" y="16"/>
                  </a:lnTo>
                  <a:lnTo>
                    <a:pt x="28" y="16"/>
                  </a:lnTo>
                  <a:lnTo>
                    <a:pt x="28" y="9"/>
                  </a:lnTo>
                  <a:lnTo>
                    <a:pt x="25" y="9"/>
                  </a:lnTo>
                  <a:lnTo>
                    <a:pt x="25" y="16"/>
                  </a:lnTo>
                  <a:lnTo>
                    <a:pt x="26" y="16"/>
                  </a:lnTo>
                  <a:lnTo>
                    <a:pt x="26" y="9"/>
                  </a:lnTo>
                  <a:lnTo>
                    <a:pt x="22" y="9"/>
                  </a:lnTo>
                  <a:lnTo>
                    <a:pt x="22" y="16"/>
                  </a:lnTo>
                  <a:lnTo>
                    <a:pt x="24" y="16"/>
                  </a:lnTo>
                  <a:lnTo>
                    <a:pt x="24" y="9"/>
                  </a:lnTo>
                  <a:lnTo>
                    <a:pt x="20" y="9"/>
                  </a:lnTo>
                  <a:lnTo>
                    <a:pt x="20" y="16"/>
                  </a:lnTo>
                  <a:lnTo>
                    <a:pt x="24" y="16"/>
                  </a:lnTo>
                  <a:lnTo>
                    <a:pt x="24" y="9"/>
                  </a:lnTo>
                  <a:lnTo>
                    <a:pt x="22" y="9"/>
                  </a:lnTo>
                  <a:lnTo>
                    <a:pt x="22" y="16"/>
                  </a:lnTo>
                  <a:lnTo>
                    <a:pt x="24" y="16"/>
                  </a:lnTo>
                  <a:lnTo>
                    <a:pt x="24" y="9"/>
                  </a:lnTo>
                  <a:lnTo>
                    <a:pt x="20" y="9"/>
                  </a:lnTo>
                  <a:lnTo>
                    <a:pt x="20" y="16"/>
                  </a:lnTo>
                  <a:lnTo>
                    <a:pt x="21" y="16"/>
                  </a:lnTo>
                  <a:lnTo>
                    <a:pt x="21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16" y="9"/>
                  </a:lnTo>
                  <a:lnTo>
                    <a:pt x="11" y="9"/>
                  </a:lnTo>
                  <a:lnTo>
                    <a:pt x="11" y="12"/>
                  </a:lnTo>
                  <a:lnTo>
                    <a:pt x="13" y="9"/>
                  </a:lnTo>
                  <a:lnTo>
                    <a:pt x="12" y="8"/>
                  </a:lnTo>
                  <a:lnTo>
                    <a:pt x="10" y="11"/>
                  </a:lnTo>
                  <a:lnTo>
                    <a:pt x="10" y="15"/>
                  </a:lnTo>
                  <a:lnTo>
                    <a:pt x="15" y="15"/>
                  </a:lnTo>
                  <a:lnTo>
                    <a:pt x="15" y="8"/>
                  </a:lnTo>
                  <a:lnTo>
                    <a:pt x="13" y="8"/>
                  </a:lnTo>
                  <a:lnTo>
                    <a:pt x="13" y="15"/>
                  </a:lnTo>
                  <a:lnTo>
                    <a:pt x="15" y="15"/>
                  </a:lnTo>
                  <a:lnTo>
                    <a:pt x="15" y="8"/>
                  </a:lnTo>
                  <a:lnTo>
                    <a:pt x="12" y="8"/>
                  </a:lnTo>
                  <a:lnTo>
                    <a:pt x="12" y="15"/>
                  </a:lnTo>
                  <a:lnTo>
                    <a:pt x="17" y="15"/>
                  </a:lnTo>
                  <a:lnTo>
                    <a:pt x="17" y="8"/>
                  </a:lnTo>
                  <a:lnTo>
                    <a:pt x="13" y="8"/>
                  </a:lnTo>
                  <a:lnTo>
                    <a:pt x="13" y="15"/>
                  </a:lnTo>
                  <a:lnTo>
                    <a:pt x="21" y="15"/>
                  </a:lnTo>
                  <a:lnTo>
                    <a:pt x="21" y="8"/>
                  </a:lnTo>
                  <a:lnTo>
                    <a:pt x="12" y="8"/>
                  </a:lnTo>
                  <a:lnTo>
                    <a:pt x="12" y="15"/>
                  </a:lnTo>
                  <a:lnTo>
                    <a:pt x="19" y="15"/>
                  </a:lnTo>
                  <a:lnTo>
                    <a:pt x="19" y="8"/>
                  </a:lnTo>
                  <a:lnTo>
                    <a:pt x="12" y="8"/>
                  </a:lnTo>
                  <a:lnTo>
                    <a:pt x="12" y="15"/>
                  </a:lnTo>
                  <a:lnTo>
                    <a:pt x="20" y="15"/>
                  </a:lnTo>
                  <a:lnTo>
                    <a:pt x="20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20" y="15"/>
                  </a:lnTo>
                  <a:lnTo>
                    <a:pt x="24" y="13"/>
                  </a:lnTo>
                  <a:lnTo>
                    <a:pt x="22" y="7"/>
                  </a:lnTo>
                  <a:lnTo>
                    <a:pt x="21" y="7"/>
                  </a:lnTo>
                  <a:lnTo>
                    <a:pt x="21" y="13"/>
                  </a:lnTo>
                  <a:lnTo>
                    <a:pt x="26" y="13"/>
                  </a:lnTo>
                  <a:lnTo>
                    <a:pt x="26" y="7"/>
                  </a:lnTo>
                  <a:lnTo>
                    <a:pt x="24" y="7"/>
                  </a:lnTo>
                  <a:lnTo>
                    <a:pt x="24" y="13"/>
                  </a:lnTo>
                  <a:lnTo>
                    <a:pt x="25" y="13"/>
                  </a:lnTo>
                  <a:lnTo>
                    <a:pt x="25" y="7"/>
                  </a:lnTo>
                  <a:lnTo>
                    <a:pt x="22" y="7"/>
                  </a:lnTo>
                  <a:lnTo>
                    <a:pt x="22" y="13"/>
                  </a:lnTo>
                  <a:lnTo>
                    <a:pt x="26" y="13"/>
                  </a:lnTo>
                  <a:lnTo>
                    <a:pt x="26" y="7"/>
                  </a:lnTo>
                  <a:lnTo>
                    <a:pt x="25" y="7"/>
                  </a:lnTo>
                  <a:lnTo>
                    <a:pt x="25" y="13"/>
                  </a:lnTo>
                  <a:lnTo>
                    <a:pt x="29" y="13"/>
                  </a:lnTo>
                  <a:lnTo>
                    <a:pt x="29" y="7"/>
                  </a:lnTo>
                  <a:lnTo>
                    <a:pt x="26" y="7"/>
                  </a:lnTo>
                  <a:lnTo>
                    <a:pt x="26" y="13"/>
                  </a:lnTo>
                  <a:lnTo>
                    <a:pt x="30" y="13"/>
                  </a:lnTo>
                  <a:lnTo>
                    <a:pt x="30" y="7"/>
                  </a:lnTo>
                  <a:lnTo>
                    <a:pt x="21" y="7"/>
                  </a:lnTo>
                  <a:lnTo>
                    <a:pt x="21" y="13"/>
                  </a:lnTo>
                  <a:lnTo>
                    <a:pt x="34" y="13"/>
                  </a:lnTo>
                  <a:lnTo>
                    <a:pt x="34" y="7"/>
                  </a:lnTo>
                  <a:lnTo>
                    <a:pt x="28" y="7"/>
                  </a:lnTo>
                  <a:lnTo>
                    <a:pt x="28" y="13"/>
                  </a:lnTo>
                  <a:lnTo>
                    <a:pt x="35" y="13"/>
                  </a:lnTo>
                  <a:lnTo>
                    <a:pt x="35" y="7"/>
                  </a:lnTo>
                  <a:lnTo>
                    <a:pt x="26" y="7"/>
                  </a:lnTo>
                  <a:lnTo>
                    <a:pt x="26" y="13"/>
                  </a:lnTo>
                  <a:lnTo>
                    <a:pt x="29" y="13"/>
                  </a:lnTo>
                  <a:lnTo>
                    <a:pt x="29" y="7"/>
                  </a:lnTo>
                  <a:lnTo>
                    <a:pt x="24" y="7"/>
                  </a:lnTo>
                  <a:lnTo>
                    <a:pt x="24" y="13"/>
                  </a:lnTo>
                  <a:lnTo>
                    <a:pt x="34" y="13"/>
                  </a:lnTo>
                  <a:lnTo>
                    <a:pt x="29" y="7"/>
                  </a:lnTo>
                  <a:lnTo>
                    <a:pt x="28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6" y="12"/>
                  </a:lnTo>
                  <a:lnTo>
                    <a:pt x="26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6"/>
                  </a:lnTo>
                  <a:lnTo>
                    <a:pt x="22" y="6"/>
                  </a:lnTo>
                  <a:lnTo>
                    <a:pt x="22" y="12"/>
                  </a:lnTo>
                  <a:lnTo>
                    <a:pt x="26" y="12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5" y="12"/>
                  </a:lnTo>
                  <a:lnTo>
                    <a:pt x="29" y="12"/>
                  </a:lnTo>
                  <a:lnTo>
                    <a:pt x="29" y="6"/>
                  </a:lnTo>
                  <a:lnTo>
                    <a:pt x="26" y="6"/>
                  </a:lnTo>
                  <a:lnTo>
                    <a:pt x="26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21" y="6"/>
                  </a:lnTo>
                  <a:lnTo>
                    <a:pt x="21" y="12"/>
                  </a:lnTo>
                  <a:lnTo>
                    <a:pt x="41" y="12"/>
                  </a:lnTo>
                  <a:lnTo>
                    <a:pt x="42" y="6"/>
                  </a:lnTo>
                  <a:lnTo>
                    <a:pt x="35" y="4"/>
                  </a:lnTo>
                  <a:lnTo>
                    <a:pt x="12" y="4"/>
                  </a:lnTo>
                  <a:lnTo>
                    <a:pt x="12" y="11"/>
                  </a:lnTo>
                  <a:lnTo>
                    <a:pt x="16" y="11"/>
                  </a:lnTo>
                  <a:lnTo>
                    <a:pt x="16" y="4"/>
                  </a:lnTo>
                  <a:lnTo>
                    <a:pt x="15" y="4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6" y="4"/>
                  </a:lnTo>
                  <a:lnTo>
                    <a:pt x="13" y="4"/>
                  </a:lnTo>
                  <a:lnTo>
                    <a:pt x="13" y="11"/>
                  </a:lnTo>
                  <a:lnTo>
                    <a:pt x="50" y="11"/>
                  </a:lnTo>
                  <a:lnTo>
                    <a:pt x="50" y="4"/>
                  </a:lnTo>
                  <a:lnTo>
                    <a:pt x="47" y="4"/>
                  </a:lnTo>
                  <a:lnTo>
                    <a:pt x="47" y="11"/>
                  </a:lnTo>
                  <a:lnTo>
                    <a:pt x="56" y="11"/>
                  </a:lnTo>
                  <a:lnTo>
                    <a:pt x="56" y="4"/>
                  </a:lnTo>
                  <a:lnTo>
                    <a:pt x="55" y="4"/>
                  </a:lnTo>
                  <a:lnTo>
                    <a:pt x="55" y="11"/>
                  </a:lnTo>
                  <a:lnTo>
                    <a:pt x="64" y="11"/>
                  </a:lnTo>
                  <a:lnTo>
                    <a:pt x="64" y="6"/>
                  </a:lnTo>
                  <a:lnTo>
                    <a:pt x="60" y="6"/>
                  </a:lnTo>
                  <a:lnTo>
                    <a:pt x="60" y="9"/>
                  </a:lnTo>
                  <a:lnTo>
                    <a:pt x="64" y="9"/>
                  </a:lnTo>
                  <a:lnTo>
                    <a:pt x="64" y="3"/>
                  </a:lnTo>
                  <a:lnTo>
                    <a:pt x="63" y="3"/>
                  </a:lnTo>
                  <a:lnTo>
                    <a:pt x="63" y="9"/>
                  </a:lnTo>
                  <a:lnTo>
                    <a:pt x="124" y="9"/>
                  </a:lnTo>
                  <a:lnTo>
                    <a:pt x="124" y="3"/>
                  </a:lnTo>
                  <a:lnTo>
                    <a:pt x="109" y="3"/>
                  </a:lnTo>
                  <a:lnTo>
                    <a:pt x="109" y="9"/>
                  </a:lnTo>
                  <a:lnTo>
                    <a:pt x="131" y="9"/>
                  </a:lnTo>
                  <a:lnTo>
                    <a:pt x="131" y="3"/>
                  </a:lnTo>
                  <a:lnTo>
                    <a:pt x="129" y="3"/>
                  </a:lnTo>
                  <a:lnTo>
                    <a:pt x="129" y="9"/>
                  </a:lnTo>
                  <a:lnTo>
                    <a:pt x="133" y="9"/>
                  </a:lnTo>
                  <a:lnTo>
                    <a:pt x="133" y="3"/>
                  </a:lnTo>
                  <a:lnTo>
                    <a:pt x="127" y="3"/>
                  </a:lnTo>
                  <a:lnTo>
                    <a:pt x="127" y="6"/>
                  </a:lnTo>
                  <a:lnTo>
                    <a:pt x="129" y="9"/>
                  </a:lnTo>
                  <a:lnTo>
                    <a:pt x="131" y="8"/>
                  </a:lnTo>
                  <a:lnTo>
                    <a:pt x="130" y="4"/>
                  </a:lnTo>
                  <a:lnTo>
                    <a:pt x="130" y="8"/>
                  </a:lnTo>
                  <a:lnTo>
                    <a:pt x="195" y="8"/>
                  </a:lnTo>
                  <a:lnTo>
                    <a:pt x="195" y="2"/>
                  </a:lnTo>
                  <a:lnTo>
                    <a:pt x="182" y="2"/>
                  </a:lnTo>
                  <a:lnTo>
                    <a:pt x="182" y="8"/>
                  </a:lnTo>
                  <a:lnTo>
                    <a:pt x="192" y="8"/>
                  </a:lnTo>
                  <a:lnTo>
                    <a:pt x="192" y="2"/>
                  </a:lnTo>
                  <a:lnTo>
                    <a:pt x="12" y="2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8" y="2"/>
                  </a:lnTo>
                  <a:lnTo>
                    <a:pt x="8" y="8"/>
                  </a:lnTo>
                  <a:lnTo>
                    <a:pt x="11" y="8"/>
                  </a:lnTo>
                  <a:lnTo>
                    <a:pt x="11" y="2"/>
                  </a:lnTo>
                  <a:lnTo>
                    <a:pt x="8" y="2"/>
                  </a:lnTo>
                  <a:lnTo>
                    <a:pt x="8" y="8"/>
                  </a:lnTo>
                  <a:lnTo>
                    <a:pt x="15" y="8"/>
                  </a:lnTo>
                  <a:lnTo>
                    <a:pt x="15" y="2"/>
                  </a:lnTo>
                  <a:lnTo>
                    <a:pt x="4" y="2"/>
                  </a:lnTo>
                  <a:lnTo>
                    <a:pt x="4" y="8"/>
                  </a:lnTo>
                  <a:lnTo>
                    <a:pt x="7" y="8"/>
                  </a:lnTo>
                  <a:lnTo>
                    <a:pt x="7" y="2"/>
                  </a:lnTo>
                  <a:lnTo>
                    <a:pt x="0" y="2"/>
                  </a:lnTo>
                  <a:lnTo>
                    <a:pt x="0" y="8"/>
                  </a:lnTo>
                  <a:lnTo>
                    <a:pt x="10" y="8"/>
                  </a:lnTo>
                  <a:lnTo>
                    <a:pt x="11" y="2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7"/>
                  </a:lnTo>
                  <a:lnTo>
                    <a:pt x="12" y="7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7" y="7"/>
                  </a:lnTo>
                  <a:lnTo>
                    <a:pt x="7" y="0"/>
                  </a:lnTo>
                  <a:lnTo>
                    <a:pt x="2" y="0"/>
                  </a:lnTo>
                  <a:lnTo>
                    <a:pt x="2" y="7"/>
                  </a:lnTo>
                  <a:lnTo>
                    <a:pt x="10" y="7"/>
                  </a:lnTo>
                  <a:lnTo>
                    <a:pt x="10" y="0"/>
                  </a:lnTo>
                  <a:lnTo>
                    <a:pt x="7" y="0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0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7" y="7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8" y="7"/>
                  </a:lnTo>
                  <a:lnTo>
                    <a:pt x="8" y="0"/>
                  </a:lnTo>
                  <a:lnTo>
                    <a:pt x="4" y="0"/>
                  </a:lnTo>
                  <a:lnTo>
                    <a:pt x="4" y="7"/>
                  </a:lnTo>
                  <a:lnTo>
                    <a:pt x="6" y="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42" name="Freeform 726"/>
            <p:cNvSpPr>
              <a:spLocks noChangeAspect="1"/>
            </p:cNvSpPr>
            <p:nvPr/>
          </p:nvSpPr>
          <p:spPr bwMode="auto">
            <a:xfrm rot="16200000">
              <a:off x="3136" y="4763"/>
              <a:ext cx="222" cy="53"/>
            </a:xfrm>
            <a:custGeom>
              <a:avLst/>
              <a:gdLst>
                <a:gd name="T0" fmla="*/ 23 w 147"/>
                <a:gd name="T1" fmla="*/ 3 h 36"/>
                <a:gd name="T2" fmla="*/ 15 w 147"/>
                <a:gd name="T3" fmla="*/ 2 h 36"/>
                <a:gd name="T4" fmla="*/ 14 w 147"/>
                <a:gd name="T5" fmla="*/ 9 h 36"/>
                <a:gd name="T6" fmla="*/ 18 w 147"/>
                <a:gd name="T7" fmla="*/ 9 h 36"/>
                <a:gd name="T8" fmla="*/ 18 w 147"/>
                <a:gd name="T9" fmla="*/ 11 h 36"/>
                <a:gd name="T10" fmla="*/ 14 w 147"/>
                <a:gd name="T11" fmla="*/ 5 h 36"/>
                <a:gd name="T12" fmla="*/ 10 w 147"/>
                <a:gd name="T13" fmla="*/ 7 h 36"/>
                <a:gd name="T14" fmla="*/ 16 w 147"/>
                <a:gd name="T15" fmla="*/ 7 h 36"/>
                <a:gd name="T16" fmla="*/ 16 w 147"/>
                <a:gd name="T17" fmla="*/ 8 h 36"/>
                <a:gd name="T18" fmla="*/ 22 w 147"/>
                <a:gd name="T19" fmla="*/ 9 h 36"/>
                <a:gd name="T20" fmla="*/ 13 w 147"/>
                <a:gd name="T21" fmla="*/ 17 h 36"/>
                <a:gd name="T22" fmla="*/ 15 w 147"/>
                <a:gd name="T23" fmla="*/ 17 h 36"/>
                <a:gd name="T24" fmla="*/ 13 w 147"/>
                <a:gd name="T25" fmla="*/ 18 h 36"/>
                <a:gd name="T26" fmla="*/ 7 w 147"/>
                <a:gd name="T27" fmla="*/ 18 h 36"/>
                <a:gd name="T28" fmla="*/ 11 w 147"/>
                <a:gd name="T29" fmla="*/ 13 h 36"/>
                <a:gd name="T30" fmla="*/ 19 w 147"/>
                <a:gd name="T31" fmla="*/ 14 h 36"/>
                <a:gd name="T32" fmla="*/ 139 w 147"/>
                <a:gd name="T33" fmla="*/ 16 h 36"/>
                <a:gd name="T34" fmla="*/ 136 w 147"/>
                <a:gd name="T35" fmla="*/ 16 h 36"/>
                <a:gd name="T36" fmla="*/ 20 w 147"/>
                <a:gd name="T37" fmla="*/ 18 h 36"/>
                <a:gd name="T38" fmla="*/ 42 w 147"/>
                <a:gd name="T39" fmla="*/ 20 h 36"/>
                <a:gd name="T40" fmla="*/ 37 w 147"/>
                <a:gd name="T41" fmla="*/ 21 h 36"/>
                <a:gd name="T42" fmla="*/ 36 w 147"/>
                <a:gd name="T43" fmla="*/ 22 h 36"/>
                <a:gd name="T44" fmla="*/ 25 w 147"/>
                <a:gd name="T45" fmla="*/ 22 h 36"/>
                <a:gd name="T46" fmla="*/ 37 w 147"/>
                <a:gd name="T47" fmla="*/ 24 h 36"/>
                <a:gd name="T48" fmla="*/ 35 w 147"/>
                <a:gd name="T49" fmla="*/ 31 h 36"/>
                <a:gd name="T50" fmla="*/ 29 w 147"/>
                <a:gd name="T51" fmla="*/ 31 h 36"/>
                <a:gd name="T52" fmla="*/ 25 w 147"/>
                <a:gd name="T53" fmla="*/ 33 h 36"/>
                <a:gd name="T54" fmla="*/ 15 w 147"/>
                <a:gd name="T55" fmla="*/ 30 h 36"/>
                <a:gd name="T56" fmla="*/ 15 w 147"/>
                <a:gd name="T57" fmla="*/ 34 h 36"/>
                <a:gd name="T58" fmla="*/ 36 w 147"/>
                <a:gd name="T59" fmla="*/ 35 h 36"/>
                <a:gd name="T60" fmla="*/ 64 w 147"/>
                <a:gd name="T61" fmla="*/ 35 h 36"/>
                <a:gd name="T62" fmla="*/ 67 w 147"/>
                <a:gd name="T63" fmla="*/ 35 h 36"/>
                <a:gd name="T64" fmla="*/ 18 w 147"/>
                <a:gd name="T65" fmla="*/ 35 h 36"/>
                <a:gd name="T66" fmla="*/ 13 w 147"/>
                <a:gd name="T67" fmla="*/ 34 h 36"/>
                <a:gd name="T68" fmla="*/ 15 w 147"/>
                <a:gd name="T69" fmla="*/ 33 h 36"/>
                <a:gd name="T70" fmla="*/ 22 w 147"/>
                <a:gd name="T71" fmla="*/ 33 h 36"/>
                <a:gd name="T72" fmla="*/ 27 w 147"/>
                <a:gd name="T73" fmla="*/ 31 h 36"/>
                <a:gd name="T74" fmla="*/ 24 w 147"/>
                <a:gd name="T75" fmla="*/ 30 h 36"/>
                <a:gd name="T76" fmla="*/ 15 w 147"/>
                <a:gd name="T77" fmla="*/ 30 h 36"/>
                <a:gd name="T78" fmla="*/ 27 w 147"/>
                <a:gd name="T79" fmla="*/ 29 h 36"/>
                <a:gd name="T80" fmla="*/ 27 w 147"/>
                <a:gd name="T81" fmla="*/ 21 h 36"/>
                <a:gd name="T82" fmla="*/ 38 w 147"/>
                <a:gd name="T83" fmla="*/ 21 h 36"/>
                <a:gd name="T84" fmla="*/ 40 w 147"/>
                <a:gd name="T85" fmla="*/ 20 h 36"/>
                <a:gd name="T86" fmla="*/ 40 w 147"/>
                <a:gd name="T87" fmla="*/ 20 h 36"/>
                <a:gd name="T88" fmla="*/ 134 w 147"/>
                <a:gd name="T89" fmla="*/ 16 h 36"/>
                <a:gd name="T90" fmla="*/ 46 w 147"/>
                <a:gd name="T91" fmla="*/ 16 h 36"/>
                <a:gd name="T92" fmla="*/ 15 w 147"/>
                <a:gd name="T93" fmla="*/ 21 h 36"/>
                <a:gd name="T94" fmla="*/ 13 w 147"/>
                <a:gd name="T95" fmla="*/ 20 h 36"/>
                <a:gd name="T96" fmla="*/ 15 w 147"/>
                <a:gd name="T97" fmla="*/ 18 h 36"/>
                <a:gd name="T98" fmla="*/ 16 w 147"/>
                <a:gd name="T99" fmla="*/ 18 h 36"/>
                <a:gd name="T100" fmla="*/ 10 w 147"/>
                <a:gd name="T101" fmla="*/ 17 h 36"/>
                <a:gd name="T102" fmla="*/ 6 w 147"/>
                <a:gd name="T103" fmla="*/ 9 h 36"/>
                <a:gd name="T104" fmla="*/ 13 w 147"/>
                <a:gd name="T105" fmla="*/ 8 h 36"/>
                <a:gd name="T106" fmla="*/ 19 w 147"/>
                <a:gd name="T107" fmla="*/ 7 h 36"/>
                <a:gd name="T108" fmla="*/ 14 w 147"/>
                <a:gd name="T109" fmla="*/ 7 h 36"/>
                <a:gd name="T110" fmla="*/ 10 w 147"/>
                <a:gd name="T111" fmla="*/ 5 h 36"/>
                <a:gd name="T112" fmla="*/ 19 w 147"/>
                <a:gd name="T113" fmla="*/ 4 h 36"/>
                <a:gd name="T114" fmla="*/ 18 w 147"/>
                <a:gd name="T115" fmla="*/ 4 h 36"/>
                <a:gd name="T116" fmla="*/ 19 w 147"/>
                <a:gd name="T117" fmla="*/ 9 h 36"/>
                <a:gd name="T118" fmla="*/ 10 w 147"/>
                <a:gd name="T119" fmla="*/ 8 h 36"/>
                <a:gd name="T120" fmla="*/ 25 w 147"/>
                <a:gd name="T121" fmla="*/ 8 h 36"/>
                <a:gd name="T122" fmla="*/ 16 w 147"/>
                <a:gd name="T123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7" h="36">
                  <a:moveTo>
                    <a:pt x="14" y="0"/>
                  </a:moveTo>
                  <a:lnTo>
                    <a:pt x="14" y="7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10" y="0"/>
                  </a:lnTo>
                  <a:lnTo>
                    <a:pt x="10" y="7"/>
                  </a:lnTo>
                  <a:lnTo>
                    <a:pt x="16" y="7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4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6" y="7"/>
                  </a:lnTo>
                  <a:lnTo>
                    <a:pt x="23" y="7"/>
                  </a:lnTo>
                  <a:lnTo>
                    <a:pt x="23" y="3"/>
                  </a:lnTo>
                  <a:lnTo>
                    <a:pt x="23" y="7"/>
                  </a:lnTo>
                  <a:lnTo>
                    <a:pt x="27" y="8"/>
                  </a:lnTo>
                  <a:lnTo>
                    <a:pt x="28" y="8"/>
                  </a:lnTo>
                  <a:lnTo>
                    <a:pt x="28" y="2"/>
                  </a:lnTo>
                  <a:lnTo>
                    <a:pt x="22" y="2"/>
                  </a:lnTo>
                  <a:lnTo>
                    <a:pt x="22" y="8"/>
                  </a:lnTo>
                  <a:lnTo>
                    <a:pt x="25" y="8"/>
                  </a:lnTo>
                  <a:lnTo>
                    <a:pt x="25" y="2"/>
                  </a:lnTo>
                  <a:lnTo>
                    <a:pt x="22" y="2"/>
                  </a:lnTo>
                  <a:lnTo>
                    <a:pt x="22" y="8"/>
                  </a:lnTo>
                  <a:lnTo>
                    <a:pt x="23" y="8"/>
                  </a:lnTo>
                  <a:lnTo>
                    <a:pt x="23" y="2"/>
                  </a:lnTo>
                  <a:lnTo>
                    <a:pt x="18" y="2"/>
                  </a:lnTo>
                  <a:lnTo>
                    <a:pt x="18" y="8"/>
                  </a:lnTo>
                  <a:lnTo>
                    <a:pt x="20" y="8"/>
                  </a:lnTo>
                  <a:lnTo>
                    <a:pt x="20" y="2"/>
                  </a:lnTo>
                  <a:lnTo>
                    <a:pt x="15" y="2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4" y="8"/>
                  </a:lnTo>
                  <a:lnTo>
                    <a:pt x="15" y="8"/>
                  </a:lnTo>
                  <a:lnTo>
                    <a:pt x="15" y="2"/>
                  </a:lnTo>
                  <a:lnTo>
                    <a:pt x="10" y="2"/>
                  </a:lnTo>
                  <a:lnTo>
                    <a:pt x="10" y="8"/>
                  </a:lnTo>
                  <a:lnTo>
                    <a:pt x="11" y="8"/>
                  </a:lnTo>
                  <a:lnTo>
                    <a:pt x="11" y="2"/>
                  </a:lnTo>
                  <a:lnTo>
                    <a:pt x="6" y="2"/>
                  </a:lnTo>
                  <a:lnTo>
                    <a:pt x="6" y="8"/>
                  </a:lnTo>
                  <a:lnTo>
                    <a:pt x="10" y="8"/>
                  </a:lnTo>
                  <a:lnTo>
                    <a:pt x="10" y="2"/>
                  </a:lnTo>
                  <a:lnTo>
                    <a:pt x="7" y="2"/>
                  </a:lnTo>
                  <a:lnTo>
                    <a:pt x="7" y="8"/>
                  </a:lnTo>
                  <a:lnTo>
                    <a:pt x="11" y="8"/>
                  </a:lnTo>
                  <a:lnTo>
                    <a:pt x="11" y="2"/>
                  </a:lnTo>
                  <a:lnTo>
                    <a:pt x="9" y="2"/>
                  </a:lnTo>
                  <a:lnTo>
                    <a:pt x="9" y="8"/>
                  </a:lnTo>
                  <a:lnTo>
                    <a:pt x="10" y="8"/>
                  </a:lnTo>
                  <a:lnTo>
                    <a:pt x="10" y="2"/>
                  </a:lnTo>
                  <a:lnTo>
                    <a:pt x="7" y="2"/>
                  </a:lnTo>
                  <a:lnTo>
                    <a:pt x="6" y="8"/>
                  </a:lnTo>
                  <a:lnTo>
                    <a:pt x="9" y="9"/>
                  </a:lnTo>
                  <a:lnTo>
                    <a:pt x="13" y="9"/>
                  </a:lnTo>
                  <a:lnTo>
                    <a:pt x="13" y="3"/>
                  </a:lnTo>
                  <a:lnTo>
                    <a:pt x="10" y="3"/>
                  </a:lnTo>
                  <a:lnTo>
                    <a:pt x="10" y="9"/>
                  </a:lnTo>
                  <a:lnTo>
                    <a:pt x="14" y="9"/>
                  </a:lnTo>
                  <a:lnTo>
                    <a:pt x="14" y="3"/>
                  </a:lnTo>
                  <a:lnTo>
                    <a:pt x="11" y="3"/>
                  </a:lnTo>
                  <a:lnTo>
                    <a:pt x="11" y="9"/>
                  </a:lnTo>
                  <a:lnTo>
                    <a:pt x="19" y="9"/>
                  </a:lnTo>
                  <a:lnTo>
                    <a:pt x="19" y="3"/>
                  </a:lnTo>
                  <a:lnTo>
                    <a:pt x="13" y="3"/>
                  </a:lnTo>
                  <a:lnTo>
                    <a:pt x="13" y="9"/>
                  </a:lnTo>
                  <a:lnTo>
                    <a:pt x="22" y="9"/>
                  </a:lnTo>
                  <a:lnTo>
                    <a:pt x="22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19" y="9"/>
                  </a:lnTo>
                  <a:lnTo>
                    <a:pt x="19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25" y="9"/>
                  </a:lnTo>
                  <a:lnTo>
                    <a:pt x="25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22" y="9"/>
                  </a:lnTo>
                  <a:lnTo>
                    <a:pt x="22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18" y="9"/>
                  </a:lnTo>
                  <a:lnTo>
                    <a:pt x="18" y="3"/>
                  </a:lnTo>
                  <a:lnTo>
                    <a:pt x="6" y="3"/>
                  </a:lnTo>
                  <a:lnTo>
                    <a:pt x="13" y="8"/>
                  </a:lnTo>
                  <a:lnTo>
                    <a:pt x="14" y="9"/>
                  </a:lnTo>
                  <a:lnTo>
                    <a:pt x="15" y="7"/>
                  </a:lnTo>
                  <a:lnTo>
                    <a:pt x="15" y="4"/>
                  </a:lnTo>
                  <a:lnTo>
                    <a:pt x="14" y="4"/>
                  </a:lnTo>
                  <a:lnTo>
                    <a:pt x="14" y="11"/>
                  </a:lnTo>
                  <a:lnTo>
                    <a:pt x="22" y="11"/>
                  </a:lnTo>
                  <a:lnTo>
                    <a:pt x="22" y="4"/>
                  </a:lnTo>
                  <a:lnTo>
                    <a:pt x="16" y="4"/>
                  </a:lnTo>
                  <a:lnTo>
                    <a:pt x="16" y="11"/>
                  </a:lnTo>
                  <a:lnTo>
                    <a:pt x="20" y="11"/>
                  </a:lnTo>
                  <a:lnTo>
                    <a:pt x="20" y="4"/>
                  </a:lnTo>
                  <a:lnTo>
                    <a:pt x="19" y="4"/>
                  </a:lnTo>
                  <a:lnTo>
                    <a:pt x="19" y="11"/>
                  </a:lnTo>
                  <a:lnTo>
                    <a:pt x="22" y="11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20" y="11"/>
                  </a:lnTo>
                  <a:lnTo>
                    <a:pt x="23" y="11"/>
                  </a:lnTo>
                  <a:lnTo>
                    <a:pt x="23" y="4"/>
                  </a:lnTo>
                  <a:lnTo>
                    <a:pt x="18" y="4"/>
                  </a:lnTo>
                  <a:lnTo>
                    <a:pt x="18" y="11"/>
                  </a:lnTo>
                  <a:lnTo>
                    <a:pt x="19" y="11"/>
                  </a:lnTo>
                  <a:lnTo>
                    <a:pt x="19" y="4"/>
                  </a:lnTo>
                  <a:lnTo>
                    <a:pt x="16" y="4"/>
                  </a:lnTo>
                  <a:lnTo>
                    <a:pt x="16" y="11"/>
                  </a:lnTo>
                  <a:lnTo>
                    <a:pt x="19" y="11"/>
                  </a:lnTo>
                  <a:lnTo>
                    <a:pt x="19" y="4"/>
                  </a:lnTo>
                  <a:lnTo>
                    <a:pt x="13" y="4"/>
                  </a:lnTo>
                  <a:lnTo>
                    <a:pt x="13" y="11"/>
                  </a:lnTo>
                  <a:lnTo>
                    <a:pt x="16" y="11"/>
                  </a:lnTo>
                  <a:lnTo>
                    <a:pt x="16" y="4"/>
                  </a:lnTo>
                  <a:lnTo>
                    <a:pt x="9" y="4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0" y="4"/>
                  </a:lnTo>
                  <a:lnTo>
                    <a:pt x="1" y="4"/>
                  </a:lnTo>
                  <a:lnTo>
                    <a:pt x="7" y="9"/>
                  </a:lnTo>
                  <a:lnTo>
                    <a:pt x="9" y="11"/>
                  </a:lnTo>
                  <a:lnTo>
                    <a:pt x="9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10" y="5"/>
                  </a:lnTo>
                  <a:lnTo>
                    <a:pt x="10" y="12"/>
                  </a:lnTo>
                  <a:lnTo>
                    <a:pt x="14" y="12"/>
                  </a:lnTo>
                  <a:lnTo>
                    <a:pt x="14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0" y="12"/>
                  </a:lnTo>
                  <a:lnTo>
                    <a:pt x="10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4" y="12"/>
                  </a:lnTo>
                  <a:lnTo>
                    <a:pt x="14" y="5"/>
                  </a:lnTo>
                  <a:lnTo>
                    <a:pt x="7" y="5"/>
                  </a:lnTo>
                  <a:lnTo>
                    <a:pt x="7" y="12"/>
                  </a:lnTo>
                  <a:lnTo>
                    <a:pt x="10" y="12"/>
                  </a:lnTo>
                  <a:lnTo>
                    <a:pt x="10" y="5"/>
                  </a:lnTo>
                  <a:lnTo>
                    <a:pt x="6" y="5"/>
                  </a:lnTo>
                  <a:lnTo>
                    <a:pt x="6" y="12"/>
                  </a:lnTo>
                  <a:lnTo>
                    <a:pt x="11" y="12"/>
                  </a:lnTo>
                  <a:lnTo>
                    <a:pt x="11" y="8"/>
                  </a:lnTo>
                  <a:lnTo>
                    <a:pt x="10" y="5"/>
                  </a:lnTo>
                  <a:lnTo>
                    <a:pt x="9" y="7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7" y="7"/>
                  </a:lnTo>
                  <a:lnTo>
                    <a:pt x="7" y="13"/>
                  </a:lnTo>
                  <a:lnTo>
                    <a:pt x="10" y="13"/>
                  </a:lnTo>
                  <a:lnTo>
                    <a:pt x="10" y="7"/>
                  </a:lnTo>
                  <a:lnTo>
                    <a:pt x="7" y="7"/>
                  </a:lnTo>
                  <a:lnTo>
                    <a:pt x="7" y="13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10" y="7"/>
                  </a:lnTo>
                  <a:lnTo>
                    <a:pt x="10" y="13"/>
                  </a:lnTo>
                  <a:lnTo>
                    <a:pt x="15" y="13"/>
                  </a:lnTo>
                  <a:lnTo>
                    <a:pt x="15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16" y="13"/>
                  </a:lnTo>
                  <a:lnTo>
                    <a:pt x="16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6" y="13"/>
                  </a:lnTo>
                  <a:lnTo>
                    <a:pt x="16" y="7"/>
                  </a:lnTo>
                  <a:lnTo>
                    <a:pt x="15" y="7"/>
                  </a:lnTo>
                  <a:lnTo>
                    <a:pt x="15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6" y="13"/>
                  </a:lnTo>
                  <a:lnTo>
                    <a:pt x="16" y="9"/>
                  </a:lnTo>
                  <a:lnTo>
                    <a:pt x="15" y="12"/>
                  </a:lnTo>
                  <a:lnTo>
                    <a:pt x="16" y="13"/>
                  </a:lnTo>
                  <a:lnTo>
                    <a:pt x="18" y="11"/>
                  </a:lnTo>
                  <a:lnTo>
                    <a:pt x="18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6" y="14"/>
                  </a:lnTo>
                  <a:lnTo>
                    <a:pt x="16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6" y="14"/>
                  </a:lnTo>
                  <a:lnTo>
                    <a:pt x="16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19" y="14"/>
                  </a:lnTo>
                  <a:lnTo>
                    <a:pt x="19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22" y="14"/>
                  </a:lnTo>
                  <a:lnTo>
                    <a:pt x="22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20" y="14"/>
                  </a:lnTo>
                  <a:lnTo>
                    <a:pt x="20" y="8"/>
                  </a:lnTo>
                  <a:lnTo>
                    <a:pt x="16" y="8"/>
                  </a:lnTo>
                  <a:lnTo>
                    <a:pt x="16" y="14"/>
                  </a:lnTo>
                  <a:lnTo>
                    <a:pt x="20" y="14"/>
                  </a:lnTo>
                  <a:lnTo>
                    <a:pt x="20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22" y="14"/>
                  </a:lnTo>
                  <a:lnTo>
                    <a:pt x="22" y="11"/>
                  </a:lnTo>
                  <a:lnTo>
                    <a:pt x="19" y="11"/>
                  </a:lnTo>
                  <a:lnTo>
                    <a:pt x="19" y="12"/>
                  </a:lnTo>
                  <a:lnTo>
                    <a:pt x="22" y="12"/>
                  </a:lnTo>
                  <a:lnTo>
                    <a:pt x="22" y="9"/>
                  </a:lnTo>
                  <a:lnTo>
                    <a:pt x="10" y="9"/>
                  </a:lnTo>
                  <a:lnTo>
                    <a:pt x="10" y="16"/>
                  </a:lnTo>
                  <a:lnTo>
                    <a:pt x="11" y="16"/>
                  </a:lnTo>
                  <a:lnTo>
                    <a:pt x="11" y="9"/>
                  </a:lnTo>
                  <a:lnTo>
                    <a:pt x="3" y="9"/>
                  </a:lnTo>
                  <a:lnTo>
                    <a:pt x="3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7" y="9"/>
                  </a:lnTo>
                  <a:lnTo>
                    <a:pt x="7" y="16"/>
                  </a:lnTo>
                  <a:lnTo>
                    <a:pt x="10" y="16"/>
                  </a:lnTo>
                  <a:lnTo>
                    <a:pt x="10" y="9"/>
                  </a:lnTo>
                  <a:lnTo>
                    <a:pt x="6" y="9"/>
                  </a:lnTo>
                  <a:lnTo>
                    <a:pt x="6" y="16"/>
                  </a:lnTo>
                  <a:lnTo>
                    <a:pt x="7" y="16"/>
                  </a:lnTo>
                  <a:lnTo>
                    <a:pt x="7" y="9"/>
                  </a:lnTo>
                  <a:lnTo>
                    <a:pt x="2" y="9"/>
                  </a:lnTo>
                  <a:lnTo>
                    <a:pt x="2" y="16"/>
                  </a:lnTo>
                  <a:lnTo>
                    <a:pt x="10" y="16"/>
                  </a:lnTo>
                  <a:lnTo>
                    <a:pt x="10" y="12"/>
                  </a:lnTo>
                  <a:lnTo>
                    <a:pt x="9" y="9"/>
                  </a:lnTo>
                  <a:lnTo>
                    <a:pt x="6" y="11"/>
                  </a:lnTo>
                  <a:lnTo>
                    <a:pt x="7" y="17"/>
                  </a:lnTo>
                  <a:lnTo>
                    <a:pt x="13" y="17"/>
                  </a:lnTo>
                  <a:lnTo>
                    <a:pt x="13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14" y="17"/>
                  </a:lnTo>
                  <a:lnTo>
                    <a:pt x="14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5" y="17"/>
                  </a:lnTo>
                  <a:lnTo>
                    <a:pt x="15" y="11"/>
                  </a:lnTo>
                  <a:lnTo>
                    <a:pt x="13" y="11"/>
                  </a:lnTo>
                  <a:lnTo>
                    <a:pt x="13" y="17"/>
                  </a:lnTo>
                  <a:lnTo>
                    <a:pt x="14" y="17"/>
                  </a:lnTo>
                  <a:lnTo>
                    <a:pt x="14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19" y="17"/>
                  </a:lnTo>
                  <a:lnTo>
                    <a:pt x="19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15" y="17"/>
                  </a:lnTo>
                  <a:lnTo>
                    <a:pt x="15" y="11"/>
                  </a:lnTo>
                  <a:lnTo>
                    <a:pt x="13" y="11"/>
                  </a:lnTo>
                  <a:lnTo>
                    <a:pt x="13" y="17"/>
                  </a:lnTo>
                  <a:lnTo>
                    <a:pt x="15" y="17"/>
                  </a:lnTo>
                  <a:lnTo>
                    <a:pt x="15" y="11"/>
                  </a:lnTo>
                  <a:lnTo>
                    <a:pt x="11" y="11"/>
                  </a:lnTo>
                  <a:lnTo>
                    <a:pt x="11" y="17"/>
                  </a:lnTo>
                  <a:lnTo>
                    <a:pt x="14" y="17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4" y="17"/>
                  </a:lnTo>
                  <a:lnTo>
                    <a:pt x="15" y="14"/>
                  </a:lnTo>
                  <a:lnTo>
                    <a:pt x="15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6" y="18"/>
                  </a:lnTo>
                  <a:lnTo>
                    <a:pt x="16" y="12"/>
                  </a:lnTo>
                  <a:lnTo>
                    <a:pt x="15" y="12"/>
                  </a:lnTo>
                  <a:lnTo>
                    <a:pt x="15" y="18"/>
                  </a:lnTo>
                  <a:lnTo>
                    <a:pt x="19" y="18"/>
                  </a:lnTo>
                  <a:lnTo>
                    <a:pt x="19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7" y="12"/>
                  </a:lnTo>
                  <a:lnTo>
                    <a:pt x="7" y="18"/>
                  </a:lnTo>
                  <a:lnTo>
                    <a:pt x="14" y="18"/>
                  </a:lnTo>
                  <a:lnTo>
                    <a:pt x="14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4" y="12"/>
                  </a:lnTo>
                  <a:lnTo>
                    <a:pt x="7" y="12"/>
                  </a:lnTo>
                  <a:lnTo>
                    <a:pt x="7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1" y="18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6" y="17"/>
                  </a:lnTo>
                  <a:lnTo>
                    <a:pt x="7" y="18"/>
                  </a:lnTo>
                  <a:lnTo>
                    <a:pt x="7" y="20"/>
                  </a:lnTo>
                  <a:lnTo>
                    <a:pt x="15" y="20"/>
                  </a:lnTo>
                  <a:lnTo>
                    <a:pt x="15" y="13"/>
                  </a:lnTo>
                  <a:lnTo>
                    <a:pt x="10" y="13"/>
                  </a:lnTo>
                  <a:lnTo>
                    <a:pt x="10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10" y="13"/>
                  </a:lnTo>
                  <a:lnTo>
                    <a:pt x="10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7" y="13"/>
                  </a:lnTo>
                  <a:lnTo>
                    <a:pt x="7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10" y="13"/>
                  </a:lnTo>
                  <a:lnTo>
                    <a:pt x="10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16" y="20"/>
                  </a:lnTo>
                  <a:lnTo>
                    <a:pt x="16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6" y="20"/>
                  </a:lnTo>
                  <a:lnTo>
                    <a:pt x="16" y="13"/>
                  </a:lnTo>
                  <a:lnTo>
                    <a:pt x="10" y="13"/>
                  </a:lnTo>
                  <a:lnTo>
                    <a:pt x="10" y="20"/>
                  </a:lnTo>
                  <a:lnTo>
                    <a:pt x="15" y="20"/>
                  </a:lnTo>
                  <a:lnTo>
                    <a:pt x="15" y="13"/>
                  </a:lnTo>
                  <a:lnTo>
                    <a:pt x="14" y="13"/>
                  </a:lnTo>
                  <a:lnTo>
                    <a:pt x="14" y="20"/>
                  </a:lnTo>
                  <a:lnTo>
                    <a:pt x="19" y="20"/>
                  </a:lnTo>
                  <a:lnTo>
                    <a:pt x="19" y="13"/>
                  </a:lnTo>
                  <a:lnTo>
                    <a:pt x="15" y="13"/>
                  </a:lnTo>
                  <a:lnTo>
                    <a:pt x="13" y="14"/>
                  </a:lnTo>
                  <a:lnTo>
                    <a:pt x="14" y="17"/>
                  </a:lnTo>
                  <a:lnTo>
                    <a:pt x="14" y="14"/>
                  </a:lnTo>
                  <a:lnTo>
                    <a:pt x="13" y="14"/>
                  </a:lnTo>
                  <a:lnTo>
                    <a:pt x="13" y="21"/>
                  </a:lnTo>
                  <a:lnTo>
                    <a:pt x="16" y="21"/>
                  </a:lnTo>
                  <a:lnTo>
                    <a:pt x="16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24" y="21"/>
                  </a:lnTo>
                  <a:lnTo>
                    <a:pt x="24" y="14"/>
                  </a:lnTo>
                  <a:lnTo>
                    <a:pt x="19" y="14"/>
                  </a:lnTo>
                  <a:lnTo>
                    <a:pt x="19" y="21"/>
                  </a:lnTo>
                  <a:lnTo>
                    <a:pt x="25" y="21"/>
                  </a:lnTo>
                  <a:lnTo>
                    <a:pt x="25" y="14"/>
                  </a:lnTo>
                  <a:lnTo>
                    <a:pt x="22" y="14"/>
                  </a:lnTo>
                  <a:lnTo>
                    <a:pt x="22" y="21"/>
                  </a:lnTo>
                  <a:lnTo>
                    <a:pt x="23" y="21"/>
                  </a:lnTo>
                  <a:lnTo>
                    <a:pt x="23" y="14"/>
                  </a:lnTo>
                  <a:lnTo>
                    <a:pt x="22" y="14"/>
                  </a:lnTo>
                  <a:lnTo>
                    <a:pt x="22" y="21"/>
                  </a:lnTo>
                  <a:lnTo>
                    <a:pt x="28" y="21"/>
                  </a:lnTo>
                  <a:lnTo>
                    <a:pt x="28" y="14"/>
                  </a:lnTo>
                  <a:lnTo>
                    <a:pt x="24" y="14"/>
                  </a:lnTo>
                  <a:lnTo>
                    <a:pt x="24" y="21"/>
                  </a:lnTo>
                  <a:lnTo>
                    <a:pt x="37" y="22"/>
                  </a:lnTo>
                  <a:lnTo>
                    <a:pt x="46" y="22"/>
                  </a:lnTo>
                  <a:lnTo>
                    <a:pt x="46" y="16"/>
                  </a:lnTo>
                  <a:lnTo>
                    <a:pt x="41" y="16"/>
                  </a:lnTo>
                  <a:lnTo>
                    <a:pt x="41" y="22"/>
                  </a:lnTo>
                  <a:lnTo>
                    <a:pt x="72" y="22"/>
                  </a:lnTo>
                  <a:lnTo>
                    <a:pt x="72" y="16"/>
                  </a:lnTo>
                  <a:lnTo>
                    <a:pt x="54" y="16"/>
                  </a:lnTo>
                  <a:lnTo>
                    <a:pt x="54" y="22"/>
                  </a:lnTo>
                  <a:lnTo>
                    <a:pt x="139" y="22"/>
                  </a:lnTo>
                  <a:lnTo>
                    <a:pt x="139" y="16"/>
                  </a:lnTo>
                  <a:lnTo>
                    <a:pt x="138" y="16"/>
                  </a:lnTo>
                  <a:lnTo>
                    <a:pt x="138" y="22"/>
                  </a:lnTo>
                  <a:lnTo>
                    <a:pt x="147" y="22"/>
                  </a:lnTo>
                  <a:lnTo>
                    <a:pt x="147" y="16"/>
                  </a:lnTo>
                  <a:lnTo>
                    <a:pt x="116" y="16"/>
                  </a:lnTo>
                  <a:lnTo>
                    <a:pt x="116" y="22"/>
                  </a:lnTo>
                  <a:lnTo>
                    <a:pt x="123" y="22"/>
                  </a:lnTo>
                  <a:lnTo>
                    <a:pt x="123" y="16"/>
                  </a:lnTo>
                  <a:lnTo>
                    <a:pt x="120" y="16"/>
                  </a:lnTo>
                  <a:lnTo>
                    <a:pt x="120" y="22"/>
                  </a:lnTo>
                  <a:lnTo>
                    <a:pt x="134" y="22"/>
                  </a:lnTo>
                  <a:lnTo>
                    <a:pt x="134" y="16"/>
                  </a:lnTo>
                  <a:lnTo>
                    <a:pt x="128" y="16"/>
                  </a:lnTo>
                  <a:lnTo>
                    <a:pt x="128" y="22"/>
                  </a:lnTo>
                  <a:lnTo>
                    <a:pt x="134" y="22"/>
                  </a:lnTo>
                  <a:lnTo>
                    <a:pt x="134" y="16"/>
                  </a:lnTo>
                  <a:lnTo>
                    <a:pt x="129" y="16"/>
                  </a:lnTo>
                  <a:lnTo>
                    <a:pt x="129" y="22"/>
                  </a:lnTo>
                  <a:lnTo>
                    <a:pt x="143" y="22"/>
                  </a:lnTo>
                  <a:lnTo>
                    <a:pt x="143" y="16"/>
                  </a:lnTo>
                  <a:lnTo>
                    <a:pt x="132" y="16"/>
                  </a:lnTo>
                  <a:lnTo>
                    <a:pt x="132" y="22"/>
                  </a:lnTo>
                  <a:lnTo>
                    <a:pt x="136" y="22"/>
                  </a:lnTo>
                  <a:lnTo>
                    <a:pt x="136" y="16"/>
                  </a:lnTo>
                  <a:lnTo>
                    <a:pt x="99" y="16"/>
                  </a:lnTo>
                  <a:lnTo>
                    <a:pt x="99" y="22"/>
                  </a:lnTo>
                  <a:lnTo>
                    <a:pt x="101" y="22"/>
                  </a:lnTo>
                  <a:lnTo>
                    <a:pt x="101" y="16"/>
                  </a:lnTo>
                  <a:lnTo>
                    <a:pt x="97" y="17"/>
                  </a:lnTo>
                  <a:lnTo>
                    <a:pt x="97" y="20"/>
                  </a:lnTo>
                  <a:lnTo>
                    <a:pt x="97" y="17"/>
                  </a:lnTo>
                  <a:lnTo>
                    <a:pt x="81" y="17"/>
                  </a:lnTo>
                  <a:lnTo>
                    <a:pt x="81" y="24"/>
                  </a:lnTo>
                  <a:lnTo>
                    <a:pt x="82" y="24"/>
                  </a:lnTo>
                  <a:lnTo>
                    <a:pt x="82" y="17"/>
                  </a:lnTo>
                  <a:lnTo>
                    <a:pt x="79" y="17"/>
                  </a:lnTo>
                  <a:lnTo>
                    <a:pt x="79" y="24"/>
                  </a:lnTo>
                  <a:lnTo>
                    <a:pt x="81" y="24"/>
                  </a:lnTo>
                  <a:lnTo>
                    <a:pt x="81" y="17"/>
                  </a:lnTo>
                  <a:lnTo>
                    <a:pt x="38" y="17"/>
                  </a:lnTo>
                  <a:lnTo>
                    <a:pt x="37" y="18"/>
                  </a:lnTo>
                  <a:lnTo>
                    <a:pt x="38" y="21"/>
                  </a:lnTo>
                  <a:lnTo>
                    <a:pt x="38" y="18"/>
                  </a:lnTo>
                  <a:lnTo>
                    <a:pt x="25" y="18"/>
                  </a:lnTo>
                  <a:lnTo>
                    <a:pt x="25" y="25"/>
                  </a:lnTo>
                  <a:lnTo>
                    <a:pt x="27" y="25"/>
                  </a:lnTo>
                  <a:lnTo>
                    <a:pt x="27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57" y="25"/>
                  </a:lnTo>
                  <a:lnTo>
                    <a:pt x="57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38" y="25"/>
                  </a:lnTo>
                  <a:lnTo>
                    <a:pt x="38" y="18"/>
                  </a:lnTo>
                  <a:lnTo>
                    <a:pt x="27" y="18"/>
                  </a:lnTo>
                  <a:lnTo>
                    <a:pt x="27" y="25"/>
                  </a:lnTo>
                  <a:lnTo>
                    <a:pt x="33" y="25"/>
                  </a:lnTo>
                  <a:lnTo>
                    <a:pt x="33" y="21"/>
                  </a:lnTo>
                  <a:lnTo>
                    <a:pt x="32" y="18"/>
                  </a:lnTo>
                  <a:lnTo>
                    <a:pt x="24" y="26"/>
                  </a:lnTo>
                  <a:lnTo>
                    <a:pt x="41" y="26"/>
                  </a:lnTo>
                  <a:lnTo>
                    <a:pt x="41" y="20"/>
                  </a:lnTo>
                  <a:lnTo>
                    <a:pt x="40" y="20"/>
                  </a:lnTo>
                  <a:lnTo>
                    <a:pt x="40" y="26"/>
                  </a:lnTo>
                  <a:lnTo>
                    <a:pt x="46" y="26"/>
                  </a:lnTo>
                  <a:lnTo>
                    <a:pt x="46" y="20"/>
                  </a:lnTo>
                  <a:lnTo>
                    <a:pt x="41" y="20"/>
                  </a:lnTo>
                  <a:lnTo>
                    <a:pt x="41" y="26"/>
                  </a:lnTo>
                  <a:lnTo>
                    <a:pt x="46" y="26"/>
                  </a:lnTo>
                  <a:lnTo>
                    <a:pt x="46" y="20"/>
                  </a:lnTo>
                  <a:lnTo>
                    <a:pt x="42" y="20"/>
                  </a:lnTo>
                  <a:lnTo>
                    <a:pt x="42" y="26"/>
                  </a:lnTo>
                  <a:lnTo>
                    <a:pt x="57" y="26"/>
                  </a:lnTo>
                  <a:lnTo>
                    <a:pt x="57" y="20"/>
                  </a:lnTo>
                  <a:lnTo>
                    <a:pt x="45" y="20"/>
                  </a:lnTo>
                  <a:lnTo>
                    <a:pt x="45" y="26"/>
                  </a:lnTo>
                  <a:lnTo>
                    <a:pt x="46" y="26"/>
                  </a:lnTo>
                  <a:lnTo>
                    <a:pt x="46" y="20"/>
                  </a:lnTo>
                  <a:lnTo>
                    <a:pt x="41" y="20"/>
                  </a:lnTo>
                  <a:lnTo>
                    <a:pt x="41" y="26"/>
                  </a:lnTo>
                  <a:lnTo>
                    <a:pt x="48" y="26"/>
                  </a:lnTo>
                  <a:lnTo>
                    <a:pt x="48" y="20"/>
                  </a:lnTo>
                  <a:lnTo>
                    <a:pt x="44" y="20"/>
                  </a:lnTo>
                  <a:lnTo>
                    <a:pt x="38" y="21"/>
                  </a:lnTo>
                  <a:lnTo>
                    <a:pt x="38" y="27"/>
                  </a:lnTo>
                  <a:lnTo>
                    <a:pt x="40" y="27"/>
                  </a:lnTo>
                  <a:lnTo>
                    <a:pt x="40" y="21"/>
                  </a:lnTo>
                  <a:lnTo>
                    <a:pt x="32" y="21"/>
                  </a:lnTo>
                  <a:lnTo>
                    <a:pt x="32" y="27"/>
                  </a:lnTo>
                  <a:lnTo>
                    <a:pt x="36" y="27"/>
                  </a:lnTo>
                  <a:lnTo>
                    <a:pt x="36" y="21"/>
                  </a:lnTo>
                  <a:lnTo>
                    <a:pt x="35" y="21"/>
                  </a:lnTo>
                  <a:lnTo>
                    <a:pt x="35" y="27"/>
                  </a:lnTo>
                  <a:lnTo>
                    <a:pt x="37" y="27"/>
                  </a:lnTo>
                  <a:lnTo>
                    <a:pt x="37" y="21"/>
                  </a:lnTo>
                  <a:lnTo>
                    <a:pt x="29" y="21"/>
                  </a:lnTo>
                  <a:lnTo>
                    <a:pt x="29" y="27"/>
                  </a:lnTo>
                  <a:lnTo>
                    <a:pt x="32" y="27"/>
                  </a:lnTo>
                  <a:lnTo>
                    <a:pt x="32" y="21"/>
                  </a:lnTo>
                  <a:lnTo>
                    <a:pt x="29" y="21"/>
                  </a:lnTo>
                  <a:lnTo>
                    <a:pt x="29" y="27"/>
                  </a:lnTo>
                  <a:lnTo>
                    <a:pt x="33" y="27"/>
                  </a:lnTo>
                  <a:lnTo>
                    <a:pt x="33" y="21"/>
                  </a:lnTo>
                  <a:lnTo>
                    <a:pt x="22" y="21"/>
                  </a:lnTo>
                  <a:lnTo>
                    <a:pt x="22" y="27"/>
                  </a:lnTo>
                  <a:lnTo>
                    <a:pt x="33" y="27"/>
                  </a:lnTo>
                  <a:lnTo>
                    <a:pt x="33" y="21"/>
                  </a:lnTo>
                  <a:lnTo>
                    <a:pt x="27" y="21"/>
                  </a:lnTo>
                  <a:lnTo>
                    <a:pt x="27" y="27"/>
                  </a:lnTo>
                  <a:lnTo>
                    <a:pt x="41" y="27"/>
                  </a:lnTo>
                  <a:lnTo>
                    <a:pt x="41" y="24"/>
                  </a:lnTo>
                  <a:lnTo>
                    <a:pt x="40" y="21"/>
                  </a:lnTo>
                  <a:lnTo>
                    <a:pt x="37" y="22"/>
                  </a:lnTo>
                  <a:lnTo>
                    <a:pt x="38" y="25"/>
                  </a:lnTo>
                  <a:lnTo>
                    <a:pt x="38" y="22"/>
                  </a:lnTo>
                  <a:lnTo>
                    <a:pt x="27" y="22"/>
                  </a:lnTo>
                  <a:lnTo>
                    <a:pt x="27" y="29"/>
                  </a:lnTo>
                  <a:lnTo>
                    <a:pt x="36" y="29"/>
                  </a:lnTo>
                  <a:lnTo>
                    <a:pt x="36" y="22"/>
                  </a:lnTo>
                  <a:lnTo>
                    <a:pt x="29" y="22"/>
                  </a:lnTo>
                  <a:lnTo>
                    <a:pt x="29" y="29"/>
                  </a:lnTo>
                  <a:lnTo>
                    <a:pt x="32" y="29"/>
                  </a:lnTo>
                  <a:lnTo>
                    <a:pt x="32" y="22"/>
                  </a:lnTo>
                  <a:lnTo>
                    <a:pt x="27" y="22"/>
                  </a:lnTo>
                  <a:lnTo>
                    <a:pt x="27" y="29"/>
                  </a:lnTo>
                  <a:lnTo>
                    <a:pt x="29" y="29"/>
                  </a:lnTo>
                  <a:lnTo>
                    <a:pt x="29" y="22"/>
                  </a:lnTo>
                  <a:lnTo>
                    <a:pt x="28" y="22"/>
                  </a:lnTo>
                  <a:lnTo>
                    <a:pt x="28" y="29"/>
                  </a:lnTo>
                  <a:lnTo>
                    <a:pt x="32" y="29"/>
                  </a:lnTo>
                  <a:lnTo>
                    <a:pt x="32" y="22"/>
                  </a:lnTo>
                  <a:lnTo>
                    <a:pt x="24" y="22"/>
                  </a:lnTo>
                  <a:lnTo>
                    <a:pt x="24" y="29"/>
                  </a:lnTo>
                  <a:lnTo>
                    <a:pt x="28" y="29"/>
                  </a:lnTo>
                  <a:lnTo>
                    <a:pt x="28" y="22"/>
                  </a:lnTo>
                  <a:lnTo>
                    <a:pt x="27" y="22"/>
                  </a:lnTo>
                  <a:lnTo>
                    <a:pt x="27" y="29"/>
                  </a:lnTo>
                  <a:lnTo>
                    <a:pt x="28" y="29"/>
                  </a:lnTo>
                  <a:lnTo>
                    <a:pt x="28" y="22"/>
                  </a:lnTo>
                  <a:lnTo>
                    <a:pt x="23" y="22"/>
                  </a:lnTo>
                  <a:lnTo>
                    <a:pt x="23" y="29"/>
                  </a:lnTo>
                  <a:lnTo>
                    <a:pt x="25" y="29"/>
                  </a:lnTo>
                  <a:lnTo>
                    <a:pt x="25" y="22"/>
                  </a:lnTo>
                  <a:lnTo>
                    <a:pt x="15" y="22"/>
                  </a:lnTo>
                  <a:lnTo>
                    <a:pt x="15" y="29"/>
                  </a:lnTo>
                  <a:lnTo>
                    <a:pt x="22" y="29"/>
                  </a:lnTo>
                  <a:lnTo>
                    <a:pt x="22" y="22"/>
                  </a:lnTo>
                  <a:lnTo>
                    <a:pt x="18" y="22"/>
                  </a:lnTo>
                  <a:lnTo>
                    <a:pt x="18" y="29"/>
                  </a:lnTo>
                  <a:lnTo>
                    <a:pt x="23" y="29"/>
                  </a:lnTo>
                  <a:lnTo>
                    <a:pt x="23" y="22"/>
                  </a:lnTo>
                  <a:lnTo>
                    <a:pt x="15" y="22"/>
                  </a:lnTo>
                  <a:lnTo>
                    <a:pt x="7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5" y="24"/>
                  </a:lnTo>
                  <a:lnTo>
                    <a:pt x="15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14" y="24"/>
                  </a:lnTo>
                  <a:lnTo>
                    <a:pt x="14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14" y="24"/>
                  </a:lnTo>
                  <a:lnTo>
                    <a:pt x="14" y="30"/>
                  </a:lnTo>
                  <a:lnTo>
                    <a:pt x="37" y="30"/>
                  </a:lnTo>
                  <a:lnTo>
                    <a:pt x="37" y="24"/>
                  </a:lnTo>
                  <a:lnTo>
                    <a:pt x="11" y="24"/>
                  </a:lnTo>
                  <a:lnTo>
                    <a:pt x="11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30"/>
                  </a:lnTo>
                  <a:lnTo>
                    <a:pt x="19" y="30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7" y="30"/>
                  </a:lnTo>
                  <a:lnTo>
                    <a:pt x="27" y="24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9" y="30"/>
                  </a:lnTo>
                  <a:lnTo>
                    <a:pt x="29" y="24"/>
                  </a:lnTo>
                  <a:lnTo>
                    <a:pt x="28" y="24"/>
                  </a:lnTo>
                  <a:lnTo>
                    <a:pt x="28" y="30"/>
                  </a:lnTo>
                  <a:lnTo>
                    <a:pt x="32" y="30"/>
                  </a:lnTo>
                  <a:lnTo>
                    <a:pt x="32" y="26"/>
                  </a:lnTo>
                  <a:lnTo>
                    <a:pt x="31" y="29"/>
                  </a:lnTo>
                  <a:lnTo>
                    <a:pt x="32" y="30"/>
                  </a:lnTo>
                  <a:lnTo>
                    <a:pt x="32" y="31"/>
                  </a:lnTo>
                  <a:lnTo>
                    <a:pt x="35" y="31"/>
                  </a:lnTo>
                  <a:lnTo>
                    <a:pt x="35" y="25"/>
                  </a:lnTo>
                  <a:lnTo>
                    <a:pt x="27" y="25"/>
                  </a:lnTo>
                  <a:lnTo>
                    <a:pt x="27" y="31"/>
                  </a:lnTo>
                  <a:lnTo>
                    <a:pt x="29" y="31"/>
                  </a:lnTo>
                  <a:lnTo>
                    <a:pt x="29" y="25"/>
                  </a:lnTo>
                  <a:lnTo>
                    <a:pt x="27" y="25"/>
                  </a:lnTo>
                  <a:lnTo>
                    <a:pt x="27" y="31"/>
                  </a:lnTo>
                  <a:lnTo>
                    <a:pt x="28" y="31"/>
                  </a:lnTo>
                  <a:lnTo>
                    <a:pt x="28" y="25"/>
                  </a:lnTo>
                  <a:lnTo>
                    <a:pt x="25" y="25"/>
                  </a:lnTo>
                  <a:lnTo>
                    <a:pt x="25" y="31"/>
                  </a:lnTo>
                  <a:lnTo>
                    <a:pt x="28" y="31"/>
                  </a:lnTo>
                  <a:lnTo>
                    <a:pt x="28" y="25"/>
                  </a:lnTo>
                  <a:lnTo>
                    <a:pt x="27" y="25"/>
                  </a:lnTo>
                  <a:lnTo>
                    <a:pt x="27" y="31"/>
                  </a:lnTo>
                  <a:lnTo>
                    <a:pt x="29" y="31"/>
                  </a:lnTo>
                  <a:lnTo>
                    <a:pt x="29" y="25"/>
                  </a:lnTo>
                  <a:lnTo>
                    <a:pt x="28" y="25"/>
                  </a:lnTo>
                  <a:lnTo>
                    <a:pt x="28" y="31"/>
                  </a:lnTo>
                  <a:lnTo>
                    <a:pt x="29" y="31"/>
                  </a:lnTo>
                  <a:lnTo>
                    <a:pt x="29" y="25"/>
                  </a:lnTo>
                  <a:lnTo>
                    <a:pt x="25" y="25"/>
                  </a:lnTo>
                  <a:lnTo>
                    <a:pt x="25" y="31"/>
                  </a:lnTo>
                  <a:lnTo>
                    <a:pt x="29" y="31"/>
                  </a:lnTo>
                  <a:lnTo>
                    <a:pt x="29" y="25"/>
                  </a:lnTo>
                  <a:lnTo>
                    <a:pt x="25" y="25"/>
                  </a:lnTo>
                  <a:lnTo>
                    <a:pt x="25" y="31"/>
                  </a:lnTo>
                  <a:lnTo>
                    <a:pt x="32" y="31"/>
                  </a:lnTo>
                  <a:lnTo>
                    <a:pt x="32" y="25"/>
                  </a:lnTo>
                  <a:lnTo>
                    <a:pt x="25" y="25"/>
                  </a:lnTo>
                  <a:lnTo>
                    <a:pt x="25" y="31"/>
                  </a:lnTo>
                  <a:lnTo>
                    <a:pt x="27" y="31"/>
                  </a:lnTo>
                  <a:lnTo>
                    <a:pt x="27" y="27"/>
                  </a:lnTo>
                  <a:lnTo>
                    <a:pt x="25" y="25"/>
                  </a:lnTo>
                  <a:lnTo>
                    <a:pt x="24" y="26"/>
                  </a:lnTo>
                  <a:lnTo>
                    <a:pt x="25" y="29"/>
                  </a:lnTo>
                  <a:lnTo>
                    <a:pt x="25" y="26"/>
                  </a:lnTo>
                  <a:lnTo>
                    <a:pt x="23" y="26"/>
                  </a:lnTo>
                  <a:lnTo>
                    <a:pt x="23" y="33"/>
                  </a:lnTo>
                  <a:lnTo>
                    <a:pt x="27" y="33"/>
                  </a:lnTo>
                  <a:lnTo>
                    <a:pt x="27" y="26"/>
                  </a:lnTo>
                  <a:lnTo>
                    <a:pt x="22" y="26"/>
                  </a:lnTo>
                  <a:lnTo>
                    <a:pt x="22" y="33"/>
                  </a:lnTo>
                  <a:lnTo>
                    <a:pt x="35" y="33"/>
                  </a:lnTo>
                  <a:lnTo>
                    <a:pt x="35" y="26"/>
                  </a:lnTo>
                  <a:lnTo>
                    <a:pt x="23" y="26"/>
                  </a:lnTo>
                  <a:lnTo>
                    <a:pt x="23" y="33"/>
                  </a:lnTo>
                  <a:lnTo>
                    <a:pt x="25" y="33"/>
                  </a:lnTo>
                  <a:lnTo>
                    <a:pt x="25" y="26"/>
                  </a:lnTo>
                  <a:lnTo>
                    <a:pt x="22" y="26"/>
                  </a:lnTo>
                  <a:lnTo>
                    <a:pt x="22" y="33"/>
                  </a:lnTo>
                  <a:lnTo>
                    <a:pt x="25" y="33"/>
                  </a:lnTo>
                  <a:lnTo>
                    <a:pt x="25" y="26"/>
                  </a:lnTo>
                  <a:lnTo>
                    <a:pt x="22" y="26"/>
                  </a:lnTo>
                  <a:lnTo>
                    <a:pt x="22" y="33"/>
                  </a:lnTo>
                  <a:lnTo>
                    <a:pt x="23" y="33"/>
                  </a:lnTo>
                  <a:lnTo>
                    <a:pt x="23" y="26"/>
                  </a:lnTo>
                  <a:lnTo>
                    <a:pt x="14" y="26"/>
                  </a:lnTo>
                  <a:lnTo>
                    <a:pt x="14" y="33"/>
                  </a:lnTo>
                  <a:lnTo>
                    <a:pt x="22" y="33"/>
                  </a:lnTo>
                  <a:lnTo>
                    <a:pt x="22" y="26"/>
                  </a:lnTo>
                  <a:lnTo>
                    <a:pt x="20" y="26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23" y="26"/>
                  </a:lnTo>
                  <a:lnTo>
                    <a:pt x="15" y="26"/>
                  </a:lnTo>
                  <a:lnTo>
                    <a:pt x="15" y="33"/>
                  </a:lnTo>
                  <a:lnTo>
                    <a:pt x="23" y="33"/>
                  </a:lnTo>
                  <a:lnTo>
                    <a:pt x="23" y="26"/>
                  </a:lnTo>
                  <a:lnTo>
                    <a:pt x="13" y="26"/>
                  </a:lnTo>
                  <a:lnTo>
                    <a:pt x="13" y="30"/>
                  </a:lnTo>
                  <a:lnTo>
                    <a:pt x="15" y="30"/>
                  </a:lnTo>
                  <a:lnTo>
                    <a:pt x="15" y="27"/>
                  </a:lnTo>
                  <a:lnTo>
                    <a:pt x="14" y="27"/>
                  </a:lnTo>
                  <a:lnTo>
                    <a:pt x="14" y="34"/>
                  </a:lnTo>
                  <a:lnTo>
                    <a:pt x="24" y="34"/>
                  </a:lnTo>
                  <a:lnTo>
                    <a:pt x="24" y="27"/>
                  </a:lnTo>
                  <a:lnTo>
                    <a:pt x="10" y="27"/>
                  </a:lnTo>
                  <a:lnTo>
                    <a:pt x="10" y="34"/>
                  </a:lnTo>
                  <a:lnTo>
                    <a:pt x="20" y="34"/>
                  </a:lnTo>
                  <a:lnTo>
                    <a:pt x="20" y="27"/>
                  </a:lnTo>
                  <a:lnTo>
                    <a:pt x="9" y="27"/>
                  </a:lnTo>
                  <a:lnTo>
                    <a:pt x="9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0" y="27"/>
                  </a:lnTo>
                  <a:lnTo>
                    <a:pt x="10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3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3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1" y="27"/>
                  </a:lnTo>
                  <a:lnTo>
                    <a:pt x="11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3" y="34"/>
                  </a:lnTo>
                  <a:lnTo>
                    <a:pt x="19" y="34"/>
                  </a:lnTo>
                  <a:lnTo>
                    <a:pt x="19" y="27"/>
                  </a:lnTo>
                  <a:lnTo>
                    <a:pt x="10" y="27"/>
                  </a:lnTo>
                  <a:lnTo>
                    <a:pt x="10" y="34"/>
                  </a:lnTo>
                  <a:lnTo>
                    <a:pt x="13" y="34"/>
                  </a:lnTo>
                  <a:lnTo>
                    <a:pt x="13" y="27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18" y="35"/>
                  </a:lnTo>
                  <a:lnTo>
                    <a:pt x="18" y="29"/>
                  </a:lnTo>
                  <a:lnTo>
                    <a:pt x="16" y="29"/>
                  </a:lnTo>
                  <a:lnTo>
                    <a:pt x="16" y="35"/>
                  </a:lnTo>
                  <a:lnTo>
                    <a:pt x="28" y="35"/>
                  </a:lnTo>
                  <a:lnTo>
                    <a:pt x="2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36" y="35"/>
                  </a:lnTo>
                  <a:lnTo>
                    <a:pt x="36" y="29"/>
                  </a:lnTo>
                  <a:lnTo>
                    <a:pt x="16" y="29"/>
                  </a:lnTo>
                  <a:lnTo>
                    <a:pt x="16" y="35"/>
                  </a:lnTo>
                  <a:lnTo>
                    <a:pt x="28" y="35"/>
                  </a:lnTo>
                  <a:lnTo>
                    <a:pt x="28" y="29"/>
                  </a:lnTo>
                  <a:lnTo>
                    <a:pt x="20" y="29"/>
                  </a:lnTo>
                  <a:lnTo>
                    <a:pt x="20" y="35"/>
                  </a:lnTo>
                  <a:lnTo>
                    <a:pt x="22" y="35"/>
                  </a:lnTo>
                  <a:lnTo>
                    <a:pt x="22" y="29"/>
                  </a:lnTo>
                  <a:lnTo>
                    <a:pt x="16" y="29"/>
                  </a:lnTo>
                  <a:lnTo>
                    <a:pt x="16" y="35"/>
                  </a:lnTo>
                  <a:lnTo>
                    <a:pt x="82" y="35"/>
                  </a:lnTo>
                  <a:lnTo>
                    <a:pt x="82" y="29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67" y="35"/>
                  </a:lnTo>
                  <a:lnTo>
                    <a:pt x="67" y="29"/>
                  </a:lnTo>
                  <a:lnTo>
                    <a:pt x="58" y="29"/>
                  </a:lnTo>
                  <a:lnTo>
                    <a:pt x="58" y="35"/>
                  </a:lnTo>
                  <a:lnTo>
                    <a:pt x="62" y="35"/>
                  </a:lnTo>
                  <a:lnTo>
                    <a:pt x="62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4" y="35"/>
                  </a:lnTo>
                  <a:lnTo>
                    <a:pt x="64" y="29"/>
                  </a:lnTo>
                  <a:lnTo>
                    <a:pt x="57" y="30"/>
                  </a:lnTo>
                  <a:lnTo>
                    <a:pt x="57" y="33"/>
                  </a:lnTo>
                  <a:lnTo>
                    <a:pt x="57" y="30"/>
                  </a:lnTo>
                  <a:lnTo>
                    <a:pt x="49" y="30"/>
                  </a:lnTo>
                  <a:lnTo>
                    <a:pt x="49" y="36"/>
                  </a:lnTo>
                  <a:lnTo>
                    <a:pt x="53" y="36"/>
                  </a:lnTo>
                  <a:lnTo>
                    <a:pt x="53" y="30"/>
                  </a:lnTo>
                  <a:lnTo>
                    <a:pt x="38" y="30"/>
                  </a:lnTo>
                  <a:lnTo>
                    <a:pt x="38" y="36"/>
                  </a:lnTo>
                  <a:lnTo>
                    <a:pt x="53" y="36"/>
                  </a:lnTo>
                  <a:lnTo>
                    <a:pt x="53" y="30"/>
                  </a:lnTo>
                  <a:lnTo>
                    <a:pt x="49" y="30"/>
                  </a:lnTo>
                  <a:lnTo>
                    <a:pt x="49" y="36"/>
                  </a:lnTo>
                  <a:lnTo>
                    <a:pt x="58" y="36"/>
                  </a:lnTo>
                  <a:lnTo>
                    <a:pt x="66" y="35"/>
                  </a:lnTo>
                  <a:lnTo>
                    <a:pt x="64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2" y="35"/>
                  </a:lnTo>
                  <a:lnTo>
                    <a:pt x="62" y="29"/>
                  </a:lnTo>
                  <a:lnTo>
                    <a:pt x="58" y="29"/>
                  </a:lnTo>
                  <a:lnTo>
                    <a:pt x="58" y="35"/>
                  </a:lnTo>
                  <a:lnTo>
                    <a:pt x="67" y="35"/>
                  </a:lnTo>
                  <a:lnTo>
                    <a:pt x="67" y="29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82" y="35"/>
                  </a:lnTo>
                  <a:lnTo>
                    <a:pt x="82" y="29"/>
                  </a:lnTo>
                  <a:lnTo>
                    <a:pt x="16" y="29"/>
                  </a:lnTo>
                  <a:lnTo>
                    <a:pt x="16" y="35"/>
                  </a:lnTo>
                  <a:lnTo>
                    <a:pt x="22" y="35"/>
                  </a:lnTo>
                  <a:lnTo>
                    <a:pt x="22" y="29"/>
                  </a:lnTo>
                  <a:lnTo>
                    <a:pt x="20" y="29"/>
                  </a:lnTo>
                  <a:lnTo>
                    <a:pt x="20" y="35"/>
                  </a:lnTo>
                  <a:lnTo>
                    <a:pt x="28" y="35"/>
                  </a:lnTo>
                  <a:lnTo>
                    <a:pt x="28" y="29"/>
                  </a:lnTo>
                  <a:lnTo>
                    <a:pt x="16" y="29"/>
                  </a:lnTo>
                  <a:lnTo>
                    <a:pt x="16" y="35"/>
                  </a:lnTo>
                  <a:lnTo>
                    <a:pt x="36" y="35"/>
                  </a:lnTo>
                  <a:lnTo>
                    <a:pt x="36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8" y="35"/>
                  </a:lnTo>
                  <a:lnTo>
                    <a:pt x="28" y="29"/>
                  </a:lnTo>
                  <a:lnTo>
                    <a:pt x="16" y="29"/>
                  </a:lnTo>
                  <a:lnTo>
                    <a:pt x="16" y="35"/>
                  </a:lnTo>
                  <a:lnTo>
                    <a:pt x="18" y="35"/>
                  </a:lnTo>
                  <a:lnTo>
                    <a:pt x="18" y="29"/>
                  </a:lnTo>
                  <a:lnTo>
                    <a:pt x="7" y="29"/>
                  </a:lnTo>
                  <a:lnTo>
                    <a:pt x="7" y="31"/>
                  </a:lnTo>
                  <a:lnTo>
                    <a:pt x="9" y="35"/>
                  </a:lnTo>
                  <a:lnTo>
                    <a:pt x="14" y="34"/>
                  </a:lnTo>
                  <a:lnTo>
                    <a:pt x="13" y="27"/>
                  </a:lnTo>
                  <a:lnTo>
                    <a:pt x="10" y="27"/>
                  </a:lnTo>
                  <a:lnTo>
                    <a:pt x="10" y="34"/>
                  </a:lnTo>
                  <a:lnTo>
                    <a:pt x="19" y="34"/>
                  </a:lnTo>
                  <a:lnTo>
                    <a:pt x="19" y="27"/>
                  </a:lnTo>
                  <a:lnTo>
                    <a:pt x="13" y="27"/>
                  </a:lnTo>
                  <a:lnTo>
                    <a:pt x="13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1" y="27"/>
                  </a:lnTo>
                  <a:lnTo>
                    <a:pt x="11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3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3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0" y="27"/>
                  </a:lnTo>
                  <a:lnTo>
                    <a:pt x="10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9" y="27"/>
                  </a:lnTo>
                  <a:lnTo>
                    <a:pt x="9" y="34"/>
                  </a:lnTo>
                  <a:lnTo>
                    <a:pt x="20" y="34"/>
                  </a:lnTo>
                  <a:lnTo>
                    <a:pt x="20" y="27"/>
                  </a:lnTo>
                  <a:lnTo>
                    <a:pt x="10" y="27"/>
                  </a:lnTo>
                  <a:lnTo>
                    <a:pt x="10" y="34"/>
                  </a:lnTo>
                  <a:lnTo>
                    <a:pt x="24" y="34"/>
                  </a:lnTo>
                  <a:lnTo>
                    <a:pt x="24" y="27"/>
                  </a:lnTo>
                  <a:lnTo>
                    <a:pt x="14" y="27"/>
                  </a:lnTo>
                  <a:lnTo>
                    <a:pt x="14" y="34"/>
                  </a:lnTo>
                  <a:lnTo>
                    <a:pt x="19" y="34"/>
                  </a:lnTo>
                  <a:lnTo>
                    <a:pt x="19" y="29"/>
                  </a:lnTo>
                  <a:lnTo>
                    <a:pt x="15" y="29"/>
                  </a:lnTo>
                  <a:lnTo>
                    <a:pt x="15" y="33"/>
                  </a:lnTo>
                  <a:lnTo>
                    <a:pt x="23" y="33"/>
                  </a:lnTo>
                  <a:lnTo>
                    <a:pt x="23" y="26"/>
                  </a:lnTo>
                  <a:lnTo>
                    <a:pt x="15" y="26"/>
                  </a:lnTo>
                  <a:lnTo>
                    <a:pt x="15" y="33"/>
                  </a:lnTo>
                  <a:lnTo>
                    <a:pt x="23" y="33"/>
                  </a:lnTo>
                  <a:lnTo>
                    <a:pt x="23" y="26"/>
                  </a:lnTo>
                  <a:lnTo>
                    <a:pt x="20" y="26"/>
                  </a:lnTo>
                  <a:lnTo>
                    <a:pt x="20" y="33"/>
                  </a:lnTo>
                  <a:lnTo>
                    <a:pt x="22" y="33"/>
                  </a:lnTo>
                  <a:lnTo>
                    <a:pt x="22" y="26"/>
                  </a:lnTo>
                  <a:lnTo>
                    <a:pt x="14" y="26"/>
                  </a:lnTo>
                  <a:lnTo>
                    <a:pt x="14" y="33"/>
                  </a:lnTo>
                  <a:lnTo>
                    <a:pt x="23" y="33"/>
                  </a:lnTo>
                  <a:lnTo>
                    <a:pt x="23" y="26"/>
                  </a:lnTo>
                  <a:lnTo>
                    <a:pt x="22" y="26"/>
                  </a:lnTo>
                  <a:lnTo>
                    <a:pt x="22" y="33"/>
                  </a:lnTo>
                  <a:lnTo>
                    <a:pt x="25" y="33"/>
                  </a:lnTo>
                  <a:lnTo>
                    <a:pt x="25" y="26"/>
                  </a:lnTo>
                  <a:lnTo>
                    <a:pt x="22" y="26"/>
                  </a:lnTo>
                  <a:lnTo>
                    <a:pt x="22" y="33"/>
                  </a:lnTo>
                  <a:lnTo>
                    <a:pt x="25" y="33"/>
                  </a:lnTo>
                  <a:lnTo>
                    <a:pt x="25" y="26"/>
                  </a:lnTo>
                  <a:lnTo>
                    <a:pt x="23" y="26"/>
                  </a:lnTo>
                  <a:lnTo>
                    <a:pt x="23" y="33"/>
                  </a:lnTo>
                  <a:lnTo>
                    <a:pt x="35" y="33"/>
                  </a:lnTo>
                  <a:lnTo>
                    <a:pt x="35" y="26"/>
                  </a:lnTo>
                  <a:lnTo>
                    <a:pt x="22" y="26"/>
                  </a:lnTo>
                  <a:lnTo>
                    <a:pt x="22" y="33"/>
                  </a:lnTo>
                  <a:lnTo>
                    <a:pt x="27" y="33"/>
                  </a:lnTo>
                  <a:lnTo>
                    <a:pt x="27" y="26"/>
                  </a:lnTo>
                  <a:lnTo>
                    <a:pt x="23" y="26"/>
                  </a:lnTo>
                  <a:lnTo>
                    <a:pt x="23" y="33"/>
                  </a:lnTo>
                  <a:lnTo>
                    <a:pt x="27" y="33"/>
                  </a:lnTo>
                  <a:lnTo>
                    <a:pt x="35" y="25"/>
                  </a:lnTo>
                  <a:lnTo>
                    <a:pt x="25" y="25"/>
                  </a:lnTo>
                  <a:lnTo>
                    <a:pt x="25" y="31"/>
                  </a:lnTo>
                  <a:lnTo>
                    <a:pt x="32" y="31"/>
                  </a:lnTo>
                  <a:lnTo>
                    <a:pt x="32" y="25"/>
                  </a:lnTo>
                  <a:lnTo>
                    <a:pt x="25" y="25"/>
                  </a:lnTo>
                  <a:lnTo>
                    <a:pt x="25" y="31"/>
                  </a:lnTo>
                  <a:lnTo>
                    <a:pt x="29" y="31"/>
                  </a:lnTo>
                  <a:lnTo>
                    <a:pt x="29" y="25"/>
                  </a:lnTo>
                  <a:lnTo>
                    <a:pt x="25" y="25"/>
                  </a:lnTo>
                  <a:lnTo>
                    <a:pt x="25" y="31"/>
                  </a:lnTo>
                  <a:lnTo>
                    <a:pt x="29" y="31"/>
                  </a:lnTo>
                  <a:lnTo>
                    <a:pt x="29" y="25"/>
                  </a:lnTo>
                  <a:lnTo>
                    <a:pt x="28" y="25"/>
                  </a:lnTo>
                  <a:lnTo>
                    <a:pt x="28" y="31"/>
                  </a:lnTo>
                  <a:lnTo>
                    <a:pt x="29" y="31"/>
                  </a:lnTo>
                  <a:lnTo>
                    <a:pt x="29" y="25"/>
                  </a:lnTo>
                  <a:lnTo>
                    <a:pt x="27" y="25"/>
                  </a:lnTo>
                  <a:lnTo>
                    <a:pt x="27" y="31"/>
                  </a:lnTo>
                  <a:lnTo>
                    <a:pt x="28" y="31"/>
                  </a:lnTo>
                  <a:lnTo>
                    <a:pt x="28" y="25"/>
                  </a:lnTo>
                  <a:lnTo>
                    <a:pt x="25" y="25"/>
                  </a:lnTo>
                  <a:lnTo>
                    <a:pt x="25" y="31"/>
                  </a:lnTo>
                  <a:lnTo>
                    <a:pt x="28" y="31"/>
                  </a:lnTo>
                  <a:lnTo>
                    <a:pt x="28" y="25"/>
                  </a:lnTo>
                  <a:lnTo>
                    <a:pt x="27" y="25"/>
                  </a:lnTo>
                  <a:lnTo>
                    <a:pt x="27" y="31"/>
                  </a:lnTo>
                  <a:lnTo>
                    <a:pt x="29" y="31"/>
                  </a:lnTo>
                  <a:lnTo>
                    <a:pt x="29" y="25"/>
                  </a:lnTo>
                  <a:lnTo>
                    <a:pt x="27" y="25"/>
                  </a:lnTo>
                  <a:lnTo>
                    <a:pt x="27" y="31"/>
                  </a:lnTo>
                  <a:lnTo>
                    <a:pt x="35" y="31"/>
                  </a:lnTo>
                  <a:lnTo>
                    <a:pt x="35" y="25"/>
                  </a:lnTo>
                  <a:lnTo>
                    <a:pt x="33" y="25"/>
                  </a:lnTo>
                  <a:lnTo>
                    <a:pt x="33" y="27"/>
                  </a:lnTo>
                  <a:lnTo>
                    <a:pt x="36" y="25"/>
                  </a:lnTo>
                  <a:lnTo>
                    <a:pt x="35" y="24"/>
                  </a:lnTo>
                  <a:lnTo>
                    <a:pt x="28" y="24"/>
                  </a:lnTo>
                  <a:lnTo>
                    <a:pt x="28" y="30"/>
                  </a:lnTo>
                  <a:lnTo>
                    <a:pt x="29" y="30"/>
                  </a:lnTo>
                  <a:lnTo>
                    <a:pt x="29" y="24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7" y="30"/>
                  </a:lnTo>
                  <a:lnTo>
                    <a:pt x="27" y="24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19" y="24"/>
                  </a:lnTo>
                  <a:lnTo>
                    <a:pt x="15" y="24"/>
                  </a:lnTo>
                  <a:lnTo>
                    <a:pt x="15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11" y="30"/>
                  </a:lnTo>
                  <a:lnTo>
                    <a:pt x="37" y="30"/>
                  </a:lnTo>
                  <a:lnTo>
                    <a:pt x="37" y="24"/>
                  </a:lnTo>
                  <a:lnTo>
                    <a:pt x="14" y="24"/>
                  </a:lnTo>
                  <a:lnTo>
                    <a:pt x="14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14" y="24"/>
                  </a:lnTo>
                  <a:lnTo>
                    <a:pt x="14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5" y="24"/>
                  </a:lnTo>
                  <a:lnTo>
                    <a:pt x="15" y="26"/>
                  </a:lnTo>
                  <a:lnTo>
                    <a:pt x="18" y="29"/>
                  </a:lnTo>
                  <a:lnTo>
                    <a:pt x="19" y="27"/>
                  </a:lnTo>
                  <a:lnTo>
                    <a:pt x="16" y="25"/>
                  </a:lnTo>
                  <a:lnTo>
                    <a:pt x="16" y="29"/>
                  </a:lnTo>
                  <a:lnTo>
                    <a:pt x="23" y="29"/>
                  </a:lnTo>
                  <a:lnTo>
                    <a:pt x="23" y="22"/>
                  </a:lnTo>
                  <a:lnTo>
                    <a:pt x="18" y="22"/>
                  </a:lnTo>
                  <a:lnTo>
                    <a:pt x="18" y="29"/>
                  </a:lnTo>
                  <a:lnTo>
                    <a:pt x="22" y="29"/>
                  </a:lnTo>
                  <a:lnTo>
                    <a:pt x="22" y="22"/>
                  </a:lnTo>
                  <a:lnTo>
                    <a:pt x="15" y="22"/>
                  </a:lnTo>
                  <a:lnTo>
                    <a:pt x="15" y="29"/>
                  </a:lnTo>
                  <a:lnTo>
                    <a:pt x="25" y="29"/>
                  </a:lnTo>
                  <a:lnTo>
                    <a:pt x="25" y="22"/>
                  </a:lnTo>
                  <a:lnTo>
                    <a:pt x="23" y="22"/>
                  </a:lnTo>
                  <a:lnTo>
                    <a:pt x="23" y="29"/>
                  </a:lnTo>
                  <a:lnTo>
                    <a:pt x="28" y="29"/>
                  </a:lnTo>
                  <a:lnTo>
                    <a:pt x="28" y="22"/>
                  </a:lnTo>
                  <a:lnTo>
                    <a:pt x="27" y="22"/>
                  </a:lnTo>
                  <a:lnTo>
                    <a:pt x="27" y="29"/>
                  </a:lnTo>
                  <a:lnTo>
                    <a:pt x="28" y="29"/>
                  </a:lnTo>
                  <a:lnTo>
                    <a:pt x="28" y="22"/>
                  </a:lnTo>
                  <a:lnTo>
                    <a:pt x="24" y="22"/>
                  </a:lnTo>
                  <a:lnTo>
                    <a:pt x="24" y="29"/>
                  </a:lnTo>
                  <a:lnTo>
                    <a:pt x="32" y="29"/>
                  </a:lnTo>
                  <a:lnTo>
                    <a:pt x="32" y="22"/>
                  </a:lnTo>
                  <a:lnTo>
                    <a:pt x="28" y="22"/>
                  </a:lnTo>
                  <a:lnTo>
                    <a:pt x="28" y="29"/>
                  </a:lnTo>
                  <a:lnTo>
                    <a:pt x="29" y="29"/>
                  </a:lnTo>
                  <a:lnTo>
                    <a:pt x="29" y="22"/>
                  </a:lnTo>
                  <a:lnTo>
                    <a:pt x="27" y="22"/>
                  </a:lnTo>
                  <a:lnTo>
                    <a:pt x="27" y="29"/>
                  </a:lnTo>
                  <a:lnTo>
                    <a:pt x="32" y="29"/>
                  </a:lnTo>
                  <a:lnTo>
                    <a:pt x="32" y="22"/>
                  </a:lnTo>
                  <a:lnTo>
                    <a:pt x="29" y="22"/>
                  </a:lnTo>
                  <a:lnTo>
                    <a:pt x="29" y="29"/>
                  </a:lnTo>
                  <a:lnTo>
                    <a:pt x="36" y="29"/>
                  </a:lnTo>
                  <a:lnTo>
                    <a:pt x="36" y="22"/>
                  </a:lnTo>
                  <a:lnTo>
                    <a:pt x="27" y="22"/>
                  </a:lnTo>
                  <a:lnTo>
                    <a:pt x="27" y="29"/>
                  </a:lnTo>
                  <a:lnTo>
                    <a:pt x="40" y="29"/>
                  </a:lnTo>
                  <a:lnTo>
                    <a:pt x="42" y="27"/>
                  </a:lnTo>
                  <a:lnTo>
                    <a:pt x="41" y="21"/>
                  </a:lnTo>
                  <a:lnTo>
                    <a:pt x="27" y="21"/>
                  </a:lnTo>
                  <a:lnTo>
                    <a:pt x="27" y="27"/>
                  </a:lnTo>
                  <a:lnTo>
                    <a:pt x="33" y="27"/>
                  </a:lnTo>
                  <a:lnTo>
                    <a:pt x="33" y="21"/>
                  </a:lnTo>
                  <a:lnTo>
                    <a:pt x="22" y="21"/>
                  </a:lnTo>
                  <a:lnTo>
                    <a:pt x="22" y="27"/>
                  </a:lnTo>
                  <a:lnTo>
                    <a:pt x="33" y="27"/>
                  </a:lnTo>
                  <a:lnTo>
                    <a:pt x="33" y="21"/>
                  </a:lnTo>
                  <a:lnTo>
                    <a:pt x="29" y="21"/>
                  </a:lnTo>
                  <a:lnTo>
                    <a:pt x="29" y="27"/>
                  </a:lnTo>
                  <a:lnTo>
                    <a:pt x="32" y="27"/>
                  </a:lnTo>
                  <a:lnTo>
                    <a:pt x="32" y="21"/>
                  </a:lnTo>
                  <a:lnTo>
                    <a:pt x="29" y="21"/>
                  </a:lnTo>
                  <a:lnTo>
                    <a:pt x="29" y="27"/>
                  </a:lnTo>
                  <a:lnTo>
                    <a:pt x="37" y="27"/>
                  </a:lnTo>
                  <a:lnTo>
                    <a:pt x="37" y="21"/>
                  </a:lnTo>
                  <a:lnTo>
                    <a:pt x="35" y="21"/>
                  </a:lnTo>
                  <a:lnTo>
                    <a:pt x="35" y="27"/>
                  </a:lnTo>
                  <a:lnTo>
                    <a:pt x="36" y="27"/>
                  </a:lnTo>
                  <a:lnTo>
                    <a:pt x="36" y="21"/>
                  </a:lnTo>
                  <a:lnTo>
                    <a:pt x="32" y="21"/>
                  </a:lnTo>
                  <a:lnTo>
                    <a:pt x="32" y="27"/>
                  </a:lnTo>
                  <a:lnTo>
                    <a:pt x="40" y="27"/>
                  </a:lnTo>
                  <a:lnTo>
                    <a:pt x="40" y="21"/>
                  </a:lnTo>
                  <a:lnTo>
                    <a:pt x="38" y="21"/>
                  </a:lnTo>
                  <a:lnTo>
                    <a:pt x="38" y="24"/>
                  </a:lnTo>
                  <a:lnTo>
                    <a:pt x="40" y="27"/>
                  </a:lnTo>
                  <a:lnTo>
                    <a:pt x="45" y="26"/>
                  </a:lnTo>
                  <a:lnTo>
                    <a:pt x="44" y="22"/>
                  </a:lnTo>
                  <a:lnTo>
                    <a:pt x="44" y="26"/>
                  </a:lnTo>
                  <a:lnTo>
                    <a:pt x="48" y="26"/>
                  </a:lnTo>
                  <a:lnTo>
                    <a:pt x="48" y="20"/>
                  </a:lnTo>
                  <a:lnTo>
                    <a:pt x="41" y="20"/>
                  </a:lnTo>
                  <a:lnTo>
                    <a:pt x="41" y="26"/>
                  </a:lnTo>
                  <a:lnTo>
                    <a:pt x="46" y="26"/>
                  </a:lnTo>
                  <a:lnTo>
                    <a:pt x="46" y="20"/>
                  </a:lnTo>
                  <a:lnTo>
                    <a:pt x="45" y="20"/>
                  </a:lnTo>
                  <a:lnTo>
                    <a:pt x="45" y="26"/>
                  </a:lnTo>
                  <a:lnTo>
                    <a:pt x="57" y="26"/>
                  </a:lnTo>
                  <a:lnTo>
                    <a:pt x="57" y="20"/>
                  </a:lnTo>
                  <a:lnTo>
                    <a:pt x="42" y="20"/>
                  </a:lnTo>
                  <a:lnTo>
                    <a:pt x="42" y="26"/>
                  </a:lnTo>
                  <a:lnTo>
                    <a:pt x="46" y="26"/>
                  </a:lnTo>
                  <a:lnTo>
                    <a:pt x="46" y="20"/>
                  </a:lnTo>
                  <a:lnTo>
                    <a:pt x="41" y="20"/>
                  </a:lnTo>
                  <a:lnTo>
                    <a:pt x="41" y="26"/>
                  </a:lnTo>
                  <a:lnTo>
                    <a:pt x="46" y="26"/>
                  </a:lnTo>
                  <a:lnTo>
                    <a:pt x="46" y="20"/>
                  </a:lnTo>
                  <a:lnTo>
                    <a:pt x="40" y="20"/>
                  </a:lnTo>
                  <a:lnTo>
                    <a:pt x="40" y="26"/>
                  </a:lnTo>
                  <a:lnTo>
                    <a:pt x="41" y="26"/>
                  </a:lnTo>
                  <a:lnTo>
                    <a:pt x="41" y="20"/>
                  </a:lnTo>
                  <a:lnTo>
                    <a:pt x="32" y="20"/>
                  </a:lnTo>
                  <a:lnTo>
                    <a:pt x="32" y="22"/>
                  </a:lnTo>
                  <a:lnTo>
                    <a:pt x="35" y="25"/>
                  </a:lnTo>
                  <a:lnTo>
                    <a:pt x="41" y="18"/>
                  </a:lnTo>
                  <a:lnTo>
                    <a:pt x="27" y="18"/>
                  </a:lnTo>
                  <a:lnTo>
                    <a:pt x="27" y="25"/>
                  </a:lnTo>
                  <a:lnTo>
                    <a:pt x="38" y="25"/>
                  </a:lnTo>
                  <a:lnTo>
                    <a:pt x="38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57" y="25"/>
                  </a:lnTo>
                  <a:lnTo>
                    <a:pt x="57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27" y="25"/>
                  </a:lnTo>
                  <a:lnTo>
                    <a:pt x="27" y="18"/>
                  </a:lnTo>
                  <a:lnTo>
                    <a:pt x="25" y="18"/>
                  </a:lnTo>
                  <a:lnTo>
                    <a:pt x="25" y="25"/>
                  </a:lnTo>
                  <a:lnTo>
                    <a:pt x="40" y="25"/>
                  </a:lnTo>
                  <a:lnTo>
                    <a:pt x="42" y="22"/>
                  </a:lnTo>
                  <a:lnTo>
                    <a:pt x="40" y="20"/>
                  </a:lnTo>
                  <a:lnTo>
                    <a:pt x="40" y="24"/>
                  </a:lnTo>
                  <a:lnTo>
                    <a:pt x="81" y="24"/>
                  </a:lnTo>
                  <a:lnTo>
                    <a:pt x="81" y="17"/>
                  </a:lnTo>
                  <a:lnTo>
                    <a:pt x="79" y="17"/>
                  </a:lnTo>
                  <a:lnTo>
                    <a:pt x="79" y="24"/>
                  </a:lnTo>
                  <a:lnTo>
                    <a:pt x="82" y="24"/>
                  </a:lnTo>
                  <a:lnTo>
                    <a:pt x="82" y="17"/>
                  </a:lnTo>
                  <a:lnTo>
                    <a:pt x="81" y="17"/>
                  </a:lnTo>
                  <a:lnTo>
                    <a:pt x="81" y="24"/>
                  </a:lnTo>
                  <a:lnTo>
                    <a:pt x="98" y="24"/>
                  </a:lnTo>
                  <a:lnTo>
                    <a:pt x="102" y="22"/>
                  </a:lnTo>
                  <a:lnTo>
                    <a:pt x="101" y="16"/>
                  </a:lnTo>
                  <a:lnTo>
                    <a:pt x="99" y="16"/>
                  </a:lnTo>
                  <a:lnTo>
                    <a:pt x="99" y="22"/>
                  </a:lnTo>
                  <a:lnTo>
                    <a:pt x="136" y="22"/>
                  </a:lnTo>
                  <a:lnTo>
                    <a:pt x="136" y="16"/>
                  </a:lnTo>
                  <a:lnTo>
                    <a:pt x="132" y="16"/>
                  </a:lnTo>
                  <a:lnTo>
                    <a:pt x="132" y="22"/>
                  </a:lnTo>
                  <a:lnTo>
                    <a:pt x="143" y="22"/>
                  </a:lnTo>
                  <a:lnTo>
                    <a:pt x="143" y="16"/>
                  </a:lnTo>
                  <a:lnTo>
                    <a:pt x="129" y="16"/>
                  </a:lnTo>
                  <a:lnTo>
                    <a:pt x="129" y="22"/>
                  </a:lnTo>
                  <a:lnTo>
                    <a:pt x="134" y="22"/>
                  </a:lnTo>
                  <a:lnTo>
                    <a:pt x="134" y="16"/>
                  </a:lnTo>
                  <a:lnTo>
                    <a:pt x="128" y="16"/>
                  </a:lnTo>
                  <a:lnTo>
                    <a:pt x="128" y="22"/>
                  </a:lnTo>
                  <a:lnTo>
                    <a:pt x="134" y="22"/>
                  </a:lnTo>
                  <a:lnTo>
                    <a:pt x="134" y="16"/>
                  </a:lnTo>
                  <a:lnTo>
                    <a:pt x="120" y="16"/>
                  </a:lnTo>
                  <a:lnTo>
                    <a:pt x="120" y="22"/>
                  </a:lnTo>
                  <a:lnTo>
                    <a:pt x="123" y="22"/>
                  </a:lnTo>
                  <a:lnTo>
                    <a:pt x="123" y="16"/>
                  </a:lnTo>
                  <a:lnTo>
                    <a:pt x="116" y="16"/>
                  </a:lnTo>
                  <a:lnTo>
                    <a:pt x="116" y="22"/>
                  </a:lnTo>
                  <a:lnTo>
                    <a:pt x="147" y="22"/>
                  </a:lnTo>
                  <a:lnTo>
                    <a:pt x="147" y="16"/>
                  </a:lnTo>
                  <a:lnTo>
                    <a:pt x="138" y="16"/>
                  </a:lnTo>
                  <a:lnTo>
                    <a:pt x="138" y="22"/>
                  </a:lnTo>
                  <a:lnTo>
                    <a:pt x="139" y="22"/>
                  </a:lnTo>
                  <a:lnTo>
                    <a:pt x="139" y="16"/>
                  </a:lnTo>
                  <a:lnTo>
                    <a:pt x="54" y="16"/>
                  </a:lnTo>
                  <a:lnTo>
                    <a:pt x="54" y="22"/>
                  </a:lnTo>
                  <a:lnTo>
                    <a:pt x="72" y="22"/>
                  </a:lnTo>
                  <a:lnTo>
                    <a:pt x="72" y="16"/>
                  </a:lnTo>
                  <a:lnTo>
                    <a:pt x="41" y="16"/>
                  </a:lnTo>
                  <a:lnTo>
                    <a:pt x="41" y="22"/>
                  </a:lnTo>
                  <a:lnTo>
                    <a:pt x="46" y="22"/>
                  </a:lnTo>
                  <a:lnTo>
                    <a:pt x="46" y="16"/>
                  </a:lnTo>
                  <a:lnTo>
                    <a:pt x="37" y="16"/>
                  </a:lnTo>
                  <a:lnTo>
                    <a:pt x="24" y="14"/>
                  </a:lnTo>
                  <a:lnTo>
                    <a:pt x="24" y="21"/>
                  </a:lnTo>
                  <a:lnTo>
                    <a:pt x="28" y="21"/>
                  </a:lnTo>
                  <a:lnTo>
                    <a:pt x="28" y="14"/>
                  </a:lnTo>
                  <a:lnTo>
                    <a:pt x="22" y="14"/>
                  </a:lnTo>
                  <a:lnTo>
                    <a:pt x="22" y="21"/>
                  </a:lnTo>
                  <a:lnTo>
                    <a:pt x="23" y="21"/>
                  </a:lnTo>
                  <a:lnTo>
                    <a:pt x="23" y="14"/>
                  </a:lnTo>
                  <a:lnTo>
                    <a:pt x="22" y="14"/>
                  </a:lnTo>
                  <a:lnTo>
                    <a:pt x="22" y="21"/>
                  </a:lnTo>
                  <a:lnTo>
                    <a:pt x="25" y="21"/>
                  </a:lnTo>
                  <a:lnTo>
                    <a:pt x="25" y="14"/>
                  </a:lnTo>
                  <a:lnTo>
                    <a:pt x="19" y="14"/>
                  </a:lnTo>
                  <a:lnTo>
                    <a:pt x="19" y="21"/>
                  </a:lnTo>
                  <a:lnTo>
                    <a:pt x="24" y="21"/>
                  </a:lnTo>
                  <a:lnTo>
                    <a:pt x="24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6" y="21"/>
                  </a:lnTo>
                  <a:lnTo>
                    <a:pt x="16" y="14"/>
                  </a:lnTo>
                  <a:lnTo>
                    <a:pt x="13" y="14"/>
                  </a:lnTo>
                  <a:lnTo>
                    <a:pt x="13" y="21"/>
                  </a:lnTo>
                  <a:lnTo>
                    <a:pt x="15" y="21"/>
                  </a:lnTo>
                  <a:lnTo>
                    <a:pt x="18" y="20"/>
                  </a:lnTo>
                  <a:lnTo>
                    <a:pt x="16" y="16"/>
                  </a:lnTo>
                  <a:lnTo>
                    <a:pt x="16" y="20"/>
                  </a:lnTo>
                  <a:lnTo>
                    <a:pt x="19" y="20"/>
                  </a:lnTo>
                  <a:lnTo>
                    <a:pt x="19" y="13"/>
                  </a:lnTo>
                  <a:lnTo>
                    <a:pt x="14" y="13"/>
                  </a:lnTo>
                  <a:lnTo>
                    <a:pt x="14" y="20"/>
                  </a:lnTo>
                  <a:lnTo>
                    <a:pt x="15" y="20"/>
                  </a:lnTo>
                  <a:lnTo>
                    <a:pt x="15" y="13"/>
                  </a:lnTo>
                  <a:lnTo>
                    <a:pt x="10" y="13"/>
                  </a:lnTo>
                  <a:lnTo>
                    <a:pt x="10" y="20"/>
                  </a:lnTo>
                  <a:lnTo>
                    <a:pt x="16" y="20"/>
                  </a:lnTo>
                  <a:lnTo>
                    <a:pt x="16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6" y="20"/>
                  </a:lnTo>
                  <a:lnTo>
                    <a:pt x="16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10" y="13"/>
                  </a:lnTo>
                  <a:lnTo>
                    <a:pt x="10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7" y="13"/>
                  </a:lnTo>
                  <a:lnTo>
                    <a:pt x="7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10" y="13"/>
                  </a:lnTo>
                  <a:lnTo>
                    <a:pt x="10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10" y="13"/>
                  </a:lnTo>
                  <a:lnTo>
                    <a:pt x="10" y="20"/>
                  </a:lnTo>
                  <a:lnTo>
                    <a:pt x="15" y="20"/>
                  </a:lnTo>
                  <a:lnTo>
                    <a:pt x="15" y="13"/>
                  </a:lnTo>
                  <a:lnTo>
                    <a:pt x="9" y="13"/>
                  </a:lnTo>
                  <a:lnTo>
                    <a:pt x="9" y="16"/>
                  </a:lnTo>
                  <a:lnTo>
                    <a:pt x="11" y="13"/>
                  </a:lnTo>
                  <a:lnTo>
                    <a:pt x="10" y="12"/>
                  </a:lnTo>
                  <a:lnTo>
                    <a:pt x="7" y="14"/>
                  </a:lnTo>
                  <a:lnTo>
                    <a:pt x="7" y="18"/>
                  </a:lnTo>
                  <a:lnTo>
                    <a:pt x="11" y="18"/>
                  </a:lnTo>
                  <a:lnTo>
                    <a:pt x="11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7" y="12"/>
                  </a:lnTo>
                  <a:lnTo>
                    <a:pt x="7" y="18"/>
                  </a:lnTo>
                  <a:lnTo>
                    <a:pt x="14" y="18"/>
                  </a:lnTo>
                  <a:lnTo>
                    <a:pt x="14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4" y="12"/>
                  </a:lnTo>
                  <a:lnTo>
                    <a:pt x="7" y="12"/>
                  </a:lnTo>
                  <a:lnTo>
                    <a:pt x="7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9" y="18"/>
                  </a:lnTo>
                  <a:lnTo>
                    <a:pt x="19" y="12"/>
                  </a:lnTo>
                  <a:lnTo>
                    <a:pt x="15" y="12"/>
                  </a:lnTo>
                  <a:lnTo>
                    <a:pt x="15" y="18"/>
                  </a:lnTo>
                  <a:lnTo>
                    <a:pt x="16" y="18"/>
                  </a:lnTo>
                  <a:lnTo>
                    <a:pt x="16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23" y="18"/>
                  </a:lnTo>
                  <a:lnTo>
                    <a:pt x="18" y="12"/>
                  </a:lnTo>
                  <a:lnTo>
                    <a:pt x="16" y="11"/>
                  </a:lnTo>
                  <a:lnTo>
                    <a:pt x="11" y="11"/>
                  </a:lnTo>
                  <a:lnTo>
                    <a:pt x="11" y="17"/>
                  </a:lnTo>
                  <a:lnTo>
                    <a:pt x="15" y="17"/>
                  </a:lnTo>
                  <a:lnTo>
                    <a:pt x="15" y="11"/>
                  </a:lnTo>
                  <a:lnTo>
                    <a:pt x="13" y="11"/>
                  </a:lnTo>
                  <a:lnTo>
                    <a:pt x="13" y="17"/>
                  </a:lnTo>
                  <a:lnTo>
                    <a:pt x="15" y="17"/>
                  </a:lnTo>
                  <a:lnTo>
                    <a:pt x="15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19" y="17"/>
                  </a:lnTo>
                  <a:lnTo>
                    <a:pt x="19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14" y="17"/>
                  </a:lnTo>
                  <a:lnTo>
                    <a:pt x="14" y="11"/>
                  </a:lnTo>
                  <a:lnTo>
                    <a:pt x="13" y="11"/>
                  </a:lnTo>
                  <a:lnTo>
                    <a:pt x="13" y="17"/>
                  </a:lnTo>
                  <a:lnTo>
                    <a:pt x="15" y="17"/>
                  </a:lnTo>
                  <a:lnTo>
                    <a:pt x="15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4" y="17"/>
                  </a:lnTo>
                  <a:lnTo>
                    <a:pt x="14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13" y="17"/>
                  </a:lnTo>
                  <a:lnTo>
                    <a:pt x="13" y="11"/>
                  </a:lnTo>
                  <a:lnTo>
                    <a:pt x="7" y="11"/>
                  </a:lnTo>
                  <a:lnTo>
                    <a:pt x="7" y="13"/>
                  </a:lnTo>
                  <a:lnTo>
                    <a:pt x="9" y="17"/>
                  </a:lnTo>
                  <a:lnTo>
                    <a:pt x="11" y="16"/>
                  </a:lnTo>
                  <a:lnTo>
                    <a:pt x="10" y="9"/>
                  </a:lnTo>
                  <a:lnTo>
                    <a:pt x="2" y="9"/>
                  </a:lnTo>
                  <a:lnTo>
                    <a:pt x="2" y="16"/>
                  </a:lnTo>
                  <a:lnTo>
                    <a:pt x="7" y="16"/>
                  </a:lnTo>
                  <a:lnTo>
                    <a:pt x="7" y="9"/>
                  </a:lnTo>
                  <a:lnTo>
                    <a:pt x="6" y="9"/>
                  </a:lnTo>
                  <a:lnTo>
                    <a:pt x="6" y="16"/>
                  </a:lnTo>
                  <a:lnTo>
                    <a:pt x="10" y="16"/>
                  </a:lnTo>
                  <a:lnTo>
                    <a:pt x="10" y="9"/>
                  </a:lnTo>
                  <a:lnTo>
                    <a:pt x="7" y="9"/>
                  </a:lnTo>
                  <a:lnTo>
                    <a:pt x="7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3" y="9"/>
                  </a:lnTo>
                  <a:lnTo>
                    <a:pt x="3" y="16"/>
                  </a:lnTo>
                  <a:lnTo>
                    <a:pt x="11" y="16"/>
                  </a:lnTo>
                  <a:lnTo>
                    <a:pt x="11" y="9"/>
                  </a:lnTo>
                  <a:lnTo>
                    <a:pt x="10" y="9"/>
                  </a:lnTo>
                  <a:lnTo>
                    <a:pt x="10" y="16"/>
                  </a:lnTo>
                  <a:lnTo>
                    <a:pt x="25" y="16"/>
                  </a:lnTo>
                  <a:lnTo>
                    <a:pt x="25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20" y="14"/>
                  </a:lnTo>
                  <a:lnTo>
                    <a:pt x="20" y="8"/>
                  </a:lnTo>
                  <a:lnTo>
                    <a:pt x="16" y="8"/>
                  </a:lnTo>
                  <a:lnTo>
                    <a:pt x="16" y="14"/>
                  </a:lnTo>
                  <a:lnTo>
                    <a:pt x="20" y="14"/>
                  </a:lnTo>
                  <a:lnTo>
                    <a:pt x="20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22" y="14"/>
                  </a:lnTo>
                  <a:lnTo>
                    <a:pt x="22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9" y="14"/>
                  </a:lnTo>
                  <a:lnTo>
                    <a:pt x="19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16" y="14"/>
                  </a:lnTo>
                  <a:lnTo>
                    <a:pt x="16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6" y="14"/>
                  </a:lnTo>
                  <a:lnTo>
                    <a:pt x="16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25" y="14"/>
                  </a:lnTo>
                  <a:lnTo>
                    <a:pt x="20" y="8"/>
                  </a:lnTo>
                  <a:lnTo>
                    <a:pt x="19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5" y="7"/>
                  </a:lnTo>
                  <a:lnTo>
                    <a:pt x="15" y="13"/>
                  </a:lnTo>
                  <a:lnTo>
                    <a:pt x="16" y="13"/>
                  </a:lnTo>
                  <a:lnTo>
                    <a:pt x="16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6" y="13"/>
                  </a:lnTo>
                  <a:lnTo>
                    <a:pt x="16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15" y="13"/>
                  </a:lnTo>
                  <a:lnTo>
                    <a:pt x="15" y="7"/>
                  </a:lnTo>
                  <a:lnTo>
                    <a:pt x="10" y="7"/>
                  </a:lnTo>
                  <a:lnTo>
                    <a:pt x="10" y="13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7" y="7"/>
                  </a:lnTo>
                  <a:lnTo>
                    <a:pt x="7" y="13"/>
                  </a:lnTo>
                  <a:lnTo>
                    <a:pt x="10" y="13"/>
                  </a:lnTo>
                  <a:lnTo>
                    <a:pt x="10" y="7"/>
                  </a:lnTo>
                  <a:lnTo>
                    <a:pt x="7" y="7"/>
                  </a:lnTo>
                  <a:lnTo>
                    <a:pt x="7" y="13"/>
                  </a:lnTo>
                  <a:lnTo>
                    <a:pt x="11" y="13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2"/>
                  </a:lnTo>
                  <a:lnTo>
                    <a:pt x="10" y="12"/>
                  </a:lnTo>
                  <a:lnTo>
                    <a:pt x="10" y="5"/>
                  </a:lnTo>
                  <a:lnTo>
                    <a:pt x="7" y="5"/>
                  </a:lnTo>
                  <a:lnTo>
                    <a:pt x="7" y="12"/>
                  </a:lnTo>
                  <a:lnTo>
                    <a:pt x="14" y="12"/>
                  </a:lnTo>
                  <a:lnTo>
                    <a:pt x="14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0" y="12"/>
                  </a:lnTo>
                  <a:lnTo>
                    <a:pt x="10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4" y="12"/>
                  </a:lnTo>
                  <a:lnTo>
                    <a:pt x="14" y="5"/>
                  </a:lnTo>
                  <a:lnTo>
                    <a:pt x="10" y="5"/>
                  </a:lnTo>
                  <a:lnTo>
                    <a:pt x="10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13" y="5"/>
                  </a:lnTo>
                  <a:lnTo>
                    <a:pt x="11" y="4"/>
                  </a:lnTo>
                  <a:lnTo>
                    <a:pt x="9" y="7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0" y="4"/>
                  </a:lnTo>
                  <a:lnTo>
                    <a:pt x="9" y="4"/>
                  </a:lnTo>
                  <a:lnTo>
                    <a:pt x="9" y="11"/>
                  </a:lnTo>
                  <a:lnTo>
                    <a:pt x="16" y="11"/>
                  </a:lnTo>
                  <a:lnTo>
                    <a:pt x="16" y="4"/>
                  </a:lnTo>
                  <a:lnTo>
                    <a:pt x="13" y="4"/>
                  </a:lnTo>
                  <a:lnTo>
                    <a:pt x="13" y="11"/>
                  </a:lnTo>
                  <a:lnTo>
                    <a:pt x="19" y="11"/>
                  </a:lnTo>
                  <a:lnTo>
                    <a:pt x="19" y="4"/>
                  </a:lnTo>
                  <a:lnTo>
                    <a:pt x="16" y="4"/>
                  </a:lnTo>
                  <a:lnTo>
                    <a:pt x="16" y="11"/>
                  </a:lnTo>
                  <a:lnTo>
                    <a:pt x="19" y="11"/>
                  </a:lnTo>
                  <a:lnTo>
                    <a:pt x="19" y="4"/>
                  </a:lnTo>
                  <a:lnTo>
                    <a:pt x="18" y="4"/>
                  </a:lnTo>
                  <a:lnTo>
                    <a:pt x="18" y="11"/>
                  </a:lnTo>
                  <a:lnTo>
                    <a:pt x="23" y="11"/>
                  </a:lnTo>
                  <a:lnTo>
                    <a:pt x="23" y="4"/>
                  </a:lnTo>
                  <a:lnTo>
                    <a:pt x="20" y="4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2" y="4"/>
                  </a:lnTo>
                  <a:lnTo>
                    <a:pt x="19" y="4"/>
                  </a:lnTo>
                  <a:lnTo>
                    <a:pt x="19" y="11"/>
                  </a:lnTo>
                  <a:lnTo>
                    <a:pt x="20" y="11"/>
                  </a:lnTo>
                  <a:lnTo>
                    <a:pt x="20" y="4"/>
                  </a:lnTo>
                  <a:lnTo>
                    <a:pt x="16" y="4"/>
                  </a:lnTo>
                  <a:lnTo>
                    <a:pt x="16" y="11"/>
                  </a:lnTo>
                  <a:lnTo>
                    <a:pt x="22" y="11"/>
                  </a:lnTo>
                  <a:lnTo>
                    <a:pt x="22" y="4"/>
                  </a:lnTo>
                  <a:lnTo>
                    <a:pt x="14" y="4"/>
                  </a:lnTo>
                  <a:lnTo>
                    <a:pt x="14" y="11"/>
                  </a:lnTo>
                  <a:lnTo>
                    <a:pt x="23" y="11"/>
                  </a:lnTo>
                  <a:lnTo>
                    <a:pt x="18" y="4"/>
                  </a:lnTo>
                  <a:lnTo>
                    <a:pt x="16" y="3"/>
                  </a:lnTo>
                  <a:lnTo>
                    <a:pt x="14" y="5"/>
                  </a:lnTo>
                  <a:lnTo>
                    <a:pt x="14" y="9"/>
                  </a:lnTo>
                  <a:lnTo>
                    <a:pt x="18" y="9"/>
                  </a:lnTo>
                  <a:lnTo>
                    <a:pt x="18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22" y="9"/>
                  </a:lnTo>
                  <a:lnTo>
                    <a:pt x="22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25" y="9"/>
                  </a:lnTo>
                  <a:lnTo>
                    <a:pt x="25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19" y="9"/>
                  </a:lnTo>
                  <a:lnTo>
                    <a:pt x="19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22" y="9"/>
                  </a:lnTo>
                  <a:lnTo>
                    <a:pt x="22" y="3"/>
                  </a:lnTo>
                  <a:lnTo>
                    <a:pt x="13" y="3"/>
                  </a:lnTo>
                  <a:lnTo>
                    <a:pt x="13" y="9"/>
                  </a:lnTo>
                  <a:lnTo>
                    <a:pt x="19" y="9"/>
                  </a:lnTo>
                  <a:lnTo>
                    <a:pt x="19" y="3"/>
                  </a:lnTo>
                  <a:lnTo>
                    <a:pt x="11" y="3"/>
                  </a:lnTo>
                  <a:lnTo>
                    <a:pt x="11" y="9"/>
                  </a:lnTo>
                  <a:lnTo>
                    <a:pt x="14" y="9"/>
                  </a:lnTo>
                  <a:lnTo>
                    <a:pt x="14" y="3"/>
                  </a:lnTo>
                  <a:lnTo>
                    <a:pt x="10" y="3"/>
                  </a:lnTo>
                  <a:lnTo>
                    <a:pt x="10" y="9"/>
                  </a:lnTo>
                  <a:lnTo>
                    <a:pt x="13" y="9"/>
                  </a:lnTo>
                  <a:lnTo>
                    <a:pt x="13" y="3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1" y="3"/>
                  </a:lnTo>
                  <a:lnTo>
                    <a:pt x="9" y="2"/>
                  </a:lnTo>
                  <a:lnTo>
                    <a:pt x="7" y="4"/>
                  </a:lnTo>
                  <a:lnTo>
                    <a:pt x="7" y="8"/>
                  </a:lnTo>
                  <a:lnTo>
                    <a:pt x="10" y="8"/>
                  </a:lnTo>
                  <a:lnTo>
                    <a:pt x="10" y="2"/>
                  </a:lnTo>
                  <a:lnTo>
                    <a:pt x="9" y="2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2"/>
                  </a:lnTo>
                  <a:lnTo>
                    <a:pt x="7" y="2"/>
                  </a:lnTo>
                  <a:lnTo>
                    <a:pt x="7" y="8"/>
                  </a:lnTo>
                  <a:lnTo>
                    <a:pt x="10" y="8"/>
                  </a:lnTo>
                  <a:lnTo>
                    <a:pt x="10" y="2"/>
                  </a:lnTo>
                  <a:lnTo>
                    <a:pt x="6" y="2"/>
                  </a:lnTo>
                  <a:lnTo>
                    <a:pt x="6" y="8"/>
                  </a:lnTo>
                  <a:lnTo>
                    <a:pt x="11" y="8"/>
                  </a:lnTo>
                  <a:lnTo>
                    <a:pt x="11" y="2"/>
                  </a:lnTo>
                  <a:lnTo>
                    <a:pt x="10" y="2"/>
                  </a:lnTo>
                  <a:lnTo>
                    <a:pt x="10" y="8"/>
                  </a:lnTo>
                  <a:lnTo>
                    <a:pt x="15" y="8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4" y="8"/>
                  </a:lnTo>
                  <a:lnTo>
                    <a:pt x="16" y="8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8"/>
                  </a:lnTo>
                  <a:lnTo>
                    <a:pt x="20" y="8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8" y="8"/>
                  </a:lnTo>
                  <a:lnTo>
                    <a:pt x="23" y="8"/>
                  </a:lnTo>
                  <a:lnTo>
                    <a:pt x="23" y="2"/>
                  </a:lnTo>
                  <a:lnTo>
                    <a:pt x="22" y="2"/>
                  </a:lnTo>
                  <a:lnTo>
                    <a:pt x="22" y="8"/>
                  </a:lnTo>
                  <a:lnTo>
                    <a:pt x="25" y="8"/>
                  </a:lnTo>
                  <a:lnTo>
                    <a:pt x="25" y="2"/>
                  </a:lnTo>
                  <a:lnTo>
                    <a:pt x="22" y="2"/>
                  </a:lnTo>
                  <a:lnTo>
                    <a:pt x="22" y="8"/>
                  </a:lnTo>
                  <a:lnTo>
                    <a:pt x="28" y="8"/>
                  </a:lnTo>
                  <a:lnTo>
                    <a:pt x="28" y="2"/>
                  </a:lnTo>
                  <a:lnTo>
                    <a:pt x="27" y="2"/>
                  </a:lnTo>
                  <a:lnTo>
                    <a:pt x="27" y="4"/>
                  </a:lnTo>
                  <a:lnTo>
                    <a:pt x="28" y="2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16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10" y="7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43" name="Freeform 727"/>
            <p:cNvSpPr>
              <a:spLocks noChangeAspect="1"/>
            </p:cNvSpPr>
            <p:nvPr/>
          </p:nvSpPr>
          <p:spPr bwMode="auto">
            <a:xfrm rot="16200000">
              <a:off x="3146" y="4737"/>
              <a:ext cx="288" cy="52"/>
            </a:xfrm>
            <a:custGeom>
              <a:avLst/>
              <a:gdLst>
                <a:gd name="T0" fmla="*/ 7 w 191"/>
                <a:gd name="T1" fmla="*/ 8 h 35"/>
                <a:gd name="T2" fmla="*/ 18 w 191"/>
                <a:gd name="T3" fmla="*/ 1 h 35"/>
                <a:gd name="T4" fmla="*/ 28 w 191"/>
                <a:gd name="T5" fmla="*/ 9 h 35"/>
                <a:gd name="T6" fmla="*/ 28 w 191"/>
                <a:gd name="T7" fmla="*/ 3 h 35"/>
                <a:gd name="T8" fmla="*/ 33 w 191"/>
                <a:gd name="T9" fmla="*/ 10 h 35"/>
                <a:gd name="T10" fmla="*/ 20 w 191"/>
                <a:gd name="T11" fmla="*/ 5 h 35"/>
                <a:gd name="T12" fmla="*/ 24 w 191"/>
                <a:gd name="T13" fmla="*/ 13 h 35"/>
                <a:gd name="T14" fmla="*/ 29 w 191"/>
                <a:gd name="T15" fmla="*/ 6 h 35"/>
                <a:gd name="T16" fmla="*/ 23 w 191"/>
                <a:gd name="T17" fmla="*/ 13 h 35"/>
                <a:gd name="T18" fmla="*/ 20 w 191"/>
                <a:gd name="T19" fmla="*/ 14 h 35"/>
                <a:gd name="T20" fmla="*/ 23 w 191"/>
                <a:gd name="T21" fmla="*/ 16 h 35"/>
                <a:gd name="T22" fmla="*/ 17 w 191"/>
                <a:gd name="T23" fmla="*/ 9 h 35"/>
                <a:gd name="T24" fmla="*/ 20 w 191"/>
                <a:gd name="T25" fmla="*/ 17 h 35"/>
                <a:gd name="T26" fmla="*/ 26 w 191"/>
                <a:gd name="T27" fmla="*/ 10 h 35"/>
                <a:gd name="T28" fmla="*/ 33 w 191"/>
                <a:gd name="T29" fmla="*/ 18 h 35"/>
                <a:gd name="T30" fmla="*/ 140 w 191"/>
                <a:gd name="T31" fmla="*/ 12 h 35"/>
                <a:gd name="T32" fmla="*/ 28 w 191"/>
                <a:gd name="T33" fmla="*/ 21 h 35"/>
                <a:gd name="T34" fmla="*/ 44 w 191"/>
                <a:gd name="T35" fmla="*/ 16 h 35"/>
                <a:gd name="T36" fmla="*/ 39 w 191"/>
                <a:gd name="T37" fmla="*/ 23 h 35"/>
                <a:gd name="T38" fmla="*/ 37 w 191"/>
                <a:gd name="T39" fmla="*/ 18 h 35"/>
                <a:gd name="T40" fmla="*/ 32 w 191"/>
                <a:gd name="T41" fmla="*/ 25 h 35"/>
                <a:gd name="T42" fmla="*/ 23 w 191"/>
                <a:gd name="T43" fmla="*/ 19 h 35"/>
                <a:gd name="T44" fmla="*/ 24 w 191"/>
                <a:gd name="T45" fmla="*/ 26 h 35"/>
                <a:gd name="T46" fmla="*/ 32 w 191"/>
                <a:gd name="T47" fmla="*/ 21 h 35"/>
                <a:gd name="T48" fmla="*/ 11 w 191"/>
                <a:gd name="T49" fmla="*/ 29 h 35"/>
                <a:gd name="T50" fmla="*/ 26 w 191"/>
                <a:gd name="T51" fmla="*/ 23 h 35"/>
                <a:gd name="T52" fmla="*/ 32 w 191"/>
                <a:gd name="T53" fmla="*/ 30 h 35"/>
                <a:gd name="T54" fmla="*/ 33 w 191"/>
                <a:gd name="T55" fmla="*/ 31 h 35"/>
                <a:gd name="T56" fmla="*/ 15 w 191"/>
                <a:gd name="T57" fmla="*/ 32 h 35"/>
                <a:gd name="T58" fmla="*/ 143 w 191"/>
                <a:gd name="T59" fmla="*/ 27 h 35"/>
                <a:gd name="T60" fmla="*/ 67 w 191"/>
                <a:gd name="T61" fmla="*/ 35 h 35"/>
                <a:gd name="T62" fmla="*/ 101 w 191"/>
                <a:gd name="T63" fmla="*/ 27 h 35"/>
                <a:gd name="T64" fmla="*/ 136 w 191"/>
                <a:gd name="T65" fmla="*/ 30 h 35"/>
                <a:gd name="T66" fmla="*/ 24 w 191"/>
                <a:gd name="T67" fmla="*/ 32 h 35"/>
                <a:gd name="T68" fmla="*/ 37 w 191"/>
                <a:gd name="T69" fmla="*/ 25 h 35"/>
                <a:gd name="T70" fmla="*/ 32 w 191"/>
                <a:gd name="T71" fmla="*/ 30 h 35"/>
                <a:gd name="T72" fmla="*/ 28 w 191"/>
                <a:gd name="T73" fmla="*/ 23 h 35"/>
                <a:gd name="T74" fmla="*/ 19 w 191"/>
                <a:gd name="T75" fmla="*/ 29 h 35"/>
                <a:gd name="T76" fmla="*/ 46 w 191"/>
                <a:gd name="T77" fmla="*/ 21 h 35"/>
                <a:gd name="T78" fmla="*/ 22 w 191"/>
                <a:gd name="T79" fmla="*/ 26 h 35"/>
                <a:gd name="T80" fmla="*/ 37 w 191"/>
                <a:gd name="T81" fmla="*/ 19 h 35"/>
                <a:gd name="T82" fmla="*/ 37 w 191"/>
                <a:gd name="T83" fmla="*/ 18 h 35"/>
                <a:gd name="T84" fmla="*/ 42 w 191"/>
                <a:gd name="T85" fmla="*/ 23 h 35"/>
                <a:gd name="T86" fmla="*/ 37 w 191"/>
                <a:gd name="T87" fmla="*/ 17 h 35"/>
                <a:gd name="T88" fmla="*/ 44 w 191"/>
                <a:gd name="T89" fmla="*/ 22 h 35"/>
                <a:gd name="T90" fmla="*/ 28 w 191"/>
                <a:gd name="T91" fmla="*/ 14 h 35"/>
                <a:gd name="T92" fmla="*/ 136 w 191"/>
                <a:gd name="T93" fmla="*/ 18 h 35"/>
                <a:gd name="T94" fmla="*/ 48 w 191"/>
                <a:gd name="T95" fmla="*/ 12 h 35"/>
                <a:gd name="T96" fmla="*/ 23 w 191"/>
                <a:gd name="T97" fmla="*/ 17 h 35"/>
                <a:gd name="T98" fmla="*/ 27 w 191"/>
                <a:gd name="T99" fmla="*/ 10 h 35"/>
                <a:gd name="T100" fmla="*/ 17 w 191"/>
                <a:gd name="T101" fmla="*/ 16 h 35"/>
                <a:gd name="T102" fmla="*/ 23 w 191"/>
                <a:gd name="T103" fmla="*/ 9 h 35"/>
                <a:gd name="T104" fmla="*/ 20 w 191"/>
                <a:gd name="T105" fmla="*/ 8 h 35"/>
                <a:gd name="T106" fmla="*/ 26 w 191"/>
                <a:gd name="T107" fmla="*/ 13 h 35"/>
                <a:gd name="T108" fmla="*/ 27 w 191"/>
                <a:gd name="T109" fmla="*/ 6 h 35"/>
                <a:gd name="T110" fmla="*/ 26 w 191"/>
                <a:gd name="T111" fmla="*/ 13 h 35"/>
                <a:gd name="T112" fmla="*/ 27 w 191"/>
                <a:gd name="T113" fmla="*/ 5 h 35"/>
                <a:gd name="T114" fmla="*/ 23 w 191"/>
                <a:gd name="T115" fmla="*/ 4 h 35"/>
                <a:gd name="T116" fmla="*/ 29 w 191"/>
                <a:gd name="T117" fmla="*/ 10 h 35"/>
                <a:gd name="T118" fmla="*/ 22 w 191"/>
                <a:gd name="T119" fmla="*/ 3 h 35"/>
                <a:gd name="T120" fmla="*/ 20 w 191"/>
                <a:gd name="T121" fmla="*/ 8 h 35"/>
                <a:gd name="T122" fmla="*/ 5 w 191"/>
                <a:gd name="T123" fmla="*/ 1 h 35"/>
                <a:gd name="T124" fmla="*/ 41 w 191"/>
                <a:gd name="T125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1" h="35">
                  <a:moveTo>
                    <a:pt x="42" y="6"/>
                  </a:moveTo>
                  <a:lnTo>
                    <a:pt x="42" y="0"/>
                  </a:lnTo>
                  <a:lnTo>
                    <a:pt x="39" y="0"/>
                  </a:lnTo>
                  <a:lnTo>
                    <a:pt x="39" y="6"/>
                  </a:lnTo>
                  <a:lnTo>
                    <a:pt x="41" y="6"/>
                  </a:lnTo>
                  <a:lnTo>
                    <a:pt x="41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5" y="6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1" y="8"/>
                  </a:lnTo>
                  <a:lnTo>
                    <a:pt x="6" y="8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8"/>
                  </a:lnTo>
                  <a:lnTo>
                    <a:pt x="7" y="8"/>
                  </a:lnTo>
                  <a:lnTo>
                    <a:pt x="7" y="1"/>
                  </a:lnTo>
                  <a:lnTo>
                    <a:pt x="5" y="1"/>
                  </a:lnTo>
                  <a:lnTo>
                    <a:pt x="5" y="8"/>
                  </a:lnTo>
                  <a:lnTo>
                    <a:pt x="14" y="8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9" y="8"/>
                  </a:lnTo>
                  <a:lnTo>
                    <a:pt x="19" y="1"/>
                  </a:lnTo>
                  <a:lnTo>
                    <a:pt x="15" y="1"/>
                  </a:lnTo>
                  <a:lnTo>
                    <a:pt x="15" y="8"/>
                  </a:lnTo>
                  <a:lnTo>
                    <a:pt x="19" y="8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8" y="8"/>
                  </a:lnTo>
                  <a:lnTo>
                    <a:pt x="20" y="8"/>
                  </a:lnTo>
                  <a:lnTo>
                    <a:pt x="20" y="1"/>
                  </a:lnTo>
                  <a:lnTo>
                    <a:pt x="18" y="1"/>
                  </a:lnTo>
                  <a:lnTo>
                    <a:pt x="18" y="8"/>
                  </a:lnTo>
                  <a:lnTo>
                    <a:pt x="20" y="8"/>
                  </a:lnTo>
                  <a:lnTo>
                    <a:pt x="20" y="1"/>
                  </a:lnTo>
                  <a:lnTo>
                    <a:pt x="18" y="1"/>
                  </a:lnTo>
                  <a:lnTo>
                    <a:pt x="18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19" y="1"/>
                  </a:lnTo>
                  <a:lnTo>
                    <a:pt x="11" y="9"/>
                  </a:lnTo>
                  <a:lnTo>
                    <a:pt x="24" y="9"/>
                  </a:lnTo>
                  <a:lnTo>
                    <a:pt x="24" y="3"/>
                  </a:lnTo>
                  <a:lnTo>
                    <a:pt x="20" y="3"/>
                  </a:lnTo>
                  <a:lnTo>
                    <a:pt x="20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3" y="3"/>
                  </a:lnTo>
                  <a:lnTo>
                    <a:pt x="23" y="9"/>
                  </a:lnTo>
                  <a:lnTo>
                    <a:pt x="24" y="9"/>
                  </a:lnTo>
                  <a:lnTo>
                    <a:pt x="24" y="3"/>
                  </a:lnTo>
                  <a:lnTo>
                    <a:pt x="22" y="3"/>
                  </a:lnTo>
                  <a:lnTo>
                    <a:pt x="22" y="9"/>
                  </a:lnTo>
                  <a:lnTo>
                    <a:pt x="23" y="9"/>
                  </a:lnTo>
                  <a:lnTo>
                    <a:pt x="23" y="3"/>
                  </a:lnTo>
                  <a:lnTo>
                    <a:pt x="22" y="3"/>
                  </a:lnTo>
                  <a:lnTo>
                    <a:pt x="22" y="9"/>
                  </a:lnTo>
                  <a:lnTo>
                    <a:pt x="28" y="9"/>
                  </a:lnTo>
                  <a:lnTo>
                    <a:pt x="28" y="3"/>
                  </a:lnTo>
                  <a:lnTo>
                    <a:pt x="26" y="3"/>
                  </a:lnTo>
                  <a:lnTo>
                    <a:pt x="26" y="9"/>
                  </a:lnTo>
                  <a:lnTo>
                    <a:pt x="32" y="9"/>
                  </a:lnTo>
                  <a:lnTo>
                    <a:pt x="32" y="3"/>
                  </a:lnTo>
                  <a:lnTo>
                    <a:pt x="28" y="3"/>
                  </a:lnTo>
                  <a:lnTo>
                    <a:pt x="28" y="9"/>
                  </a:lnTo>
                  <a:lnTo>
                    <a:pt x="29" y="9"/>
                  </a:lnTo>
                  <a:lnTo>
                    <a:pt x="29" y="3"/>
                  </a:lnTo>
                  <a:lnTo>
                    <a:pt x="26" y="3"/>
                  </a:lnTo>
                  <a:lnTo>
                    <a:pt x="26" y="9"/>
                  </a:lnTo>
                  <a:lnTo>
                    <a:pt x="27" y="9"/>
                  </a:lnTo>
                  <a:lnTo>
                    <a:pt x="27" y="3"/>
                  </a:lnTo>
                  <a:lnTo>
                    <a:pt x="22" y="3"/>
                  </a:lnTo>
                  <a:lnTo>
                    <a:pt x="22" y="9"/>
                  </a:lnTo>
                  <a:lnTo>
                    <a:pt x="28" y="9"/>
                  </a:lnTo>
                  <a:lnTo>
                    <a:pt x="28" y="3"/>
                  </a:lnTo>
                  <a:lnTo>
                    <a:pt x="26" y="3"/>
                  </a:lnTo>
                  <a:lnTo>
                    <a:pt x="26" y="9"/>
                  </a:lnTo>
                  <a:lnTo>
                    <a:pt x="29" y="9"/>
                  </a:lnTo>
                  <a:lnTo>
                    <a:pt x="29" y="5"/>
                  </a:lnTo>
                  <a:lnTo>
                    <a:pt x="28" y="3"/>
                  </a:lnTo>
                  <a:lnTo>
                    <a:pt x="27" y="4"/>
                  </a:lnTo>
                  <a:lnTo>
                    <a:pt x="28" y="6"/>
                  </a:lnTo>
                  <a:lnTo>
                    <a:pt x="28" y="4"/>
                  </a:lnTo>
                  <a:lnTo>
                    <a:pt x="27" y="4"/>
                  </a:lnTo>
                  <a:lnTo>
                    <a:pt x="27" y="10"/>
                  </a:lnTo>
                  <a:lnTo>
                    <a:pt x="28" y="10"/>
                  </a:lnTo>
                  <a:lnTo>
                    <a:pt x="28" y="4"/>
                  </a:lnTo>
                  <a:lnTo>
                    <a:pt x="26" y="4"/>
                  </a:lnTo>
                  <a:lnTo>
                    <a:pt x="26" y="10"/>
                  </a:lnTo>
                  <a:lnTo>
                    <a:pt x="32" y="10"/>
                  </a:lnTo>
                  <a:lnTo>
                    <a:pt x="32" y="4"/>
                  </a:lnTo>
                  <a:lnTo>
                    <a:pt x="23" y="4"/>
                  </a:lnTo>
                  <a:lnTo>
                    <a:pt x="23" y="10"/>
                  </a:lnTo>
                  <a:lnTo>
                    <a:pt x="28" y="10"/>
                  </a:lnTo>
                  <a:lnTo>
                    <a:pt x="28" y="4"/>
                  </a:lnTo>
                  <a:lnTo>
                    <a:pt x="26" y="4"/>
                  </a:lnTo>
                  <a:lnTo>
                    <a:pt x="26" y="10"/>
                  </a:lnTo>
                  <a:lnTo>
                    <a:pt x="28" y="10"/>
                  </a:lnTo>
                  <a:lnTo>
                    <a:pt x="28" y="4"/>
                  </a:lnTo>
                  <a:lnTo>
                    <a:pt x="26" y="4"/>
                  </a:lnTo>
                  <a:lnTo>
                    <a:pt x="26" y="10"/>
                  </a:lnTo>
                  <a:lnTo>
                    <a:pt x="33" y="10"/>
                  </a:lnTo>
                  <a:lnTo>
                    <a:pt x="33" y="4"/>
                  </a:lnTo>
                  <a:lnTo>
                    <a:pt x="23" y="4"/>
                  </a:lnTo>
                  <a:lnTo>
                    <a:pt x="23" y="10"/>
                  </a:lnTo>
                  <a:lnTo>
                    <a:pt x="29" y="10"/>
                  </a:lnTo>
                  <a:lnTo>
                    <a:pt x="29" y="4"/>
                  </a:lnTo>
                  <a:lnTo>
                    <a:pt x="26" y="4"/>
                  </a:lnTo>
                  <a:lnTo>
                    <a:pt x="26" y="10"/>
                  </a:lnTo>
                  <a:lnTo>
                    <a:pt x="29" y="10"/>
                  </a:lnTo>
                  <a:lnTo>
                    <a:pt x="29" y="4"/>
                  </a:lnTo>
                  <a:lnTo>
                    <a:pt x="22" y="4"/>
                  </a:lnTo>
                  <a:lnTo>
                    <a:pt x="22" y="10"/>
                  </a:lnTo>
                  <a:lnTo>
                    <a:pt x="27" y="12"/>
                  </a:lnTo>
                  <a:lnTo>
                    <a:pt x="27" y="5"/>
                  </a:lnTo>
                  <a:lnTo>
                    <a:pt x="26" y="5"/>
                  </a:lnTo>
                  <a:lnTo>
                    <a:pt x="26" y="12"/>
                  </a:lnTo>
                  <a:lnTo>
                    <a:pt x="29" y="12"/>
                  </a:lnTo>
                  <a:lnTo>
                    <a:pt x="29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26" y="12"/>
                  </a:lnTo>
                  <a:lnTo>
                    <a:pt x="26" y="5"/>
                  </a:lnTo>
                  <a:lnTo>
                    <a:pt x="20" y="5"/>
                  </a:lnTo>
                  <a:lnTo>
                    <a:pt x="20" y="12"/>
                  </a:lnTo>
                  <a:lnTo>
                    <a:pt x="27" y="12"/>
                  </a:lnTo>
                  <a:lnTo>
                    <a:pt x="27" y="5"/>
                  </a:lnTo>
                  <a:lnTo>
                    <a:pt x="26" y="5"/>
                  </a:lnTo>
                  <a:lnTo>
                    <a:pt x="26" y="12"/>
                  </a:lnTo>
                  <a:lnTo>
                    <a:pt x="31" y="12"/>
                  </a:lnTo>
                  <a:lnTo>
                    <a:pt x="31" y="5"/>
                  </a:lnTo>
                  <a:lnTo>
                    <a:pt x="20" y="5"/>
                  </a:lnTo>
                  <a:lnTo>
                    <a:pt x="20" y="12"/>
                  </a:lnTo>
                  <a:lnTo>
                    <a:pt x="26" y="12"/>
                  </a:lnTo>
                  <a:lnTo>
                    <a:pt x="26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24" y="12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2" y="12"/>
                  </a:lnTo>
                  <a:lnTo>
                    <a:pt x="24" y="13"/>
                  </a:lnTo>
                  <a:lnTo>
                    <a:pt x="26" y="9"/>
                  </a:lnTo>
                  <a:lnTo>
                    <a:pt x="26" y="6"/>
                  </a:lnTo>
                  <a:lnTo>
                    <a:pt x="24" y="6"/>
                  </a:lnTo>
                  <a:lnTo>
                    <a:pt x="24" y="13"/>
                  </a:lnTo>
                  <a:lnTo>
                    <a:pt x="26" y="13"/>
                  </a:lnTo>
                  <a:lnTo>
                    <a:pt x="26" y="6"/>
                  </a:lnTo>
                  <a:lnTo>
                    <a:pt x="23" y="6"/>
                  </a:lnTo>
                  <a:lnTo>
                    <a:pt x="23" y="13"/>
                  </a:lnTo>
                  <a:lnTo>
                    <a:pt x="27" y="13"/>
                  </a:lnTo>
                  <a:lnTo>
                    <a:pt x="27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20" y="13"/>
                  </a:lnTo>
                  <a:lnTo>
                    <a:pt x="20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7" y="13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29" y="13"/>
                  </a:lnTo>
                  <a:lnTo>
                    <a:pt x="29" y="6"/>
                  </a:lnTo>
                  <a:lnTo>
                    <a:pt x="27" y="6"/>
                  </a:lnTo>
                  <a:lnTo>
                    <a:pt x="27" y="13"/>
                  </a:lnTo>
                  <a:lnTo>
                    <a:pt x="29" y="13"/>
                  </a:lnTo>
                  <a:lnTo>
                    <a:pt x="29" y="6"/>
                  </a:lnTo>
                  <a:lnTo>
                    <a:pt x="27" y="6"/>
                  </a:lnTo>
                  <a:lnTo>
                    <a:pt x="27" y="13"/>
                  </a:lnTo>
                  <a:lnTo>
                    <a:pt x="29" y="13"/>
                  </a:lnTo>
                  <a:lnTo>
                    <a:pt x="29" y="6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27" y="13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27" y="13"/>
                  </a:lnTo>
                  <a:lnTo>
                    <a:pt x="27" y="6"/>
                  </a:lnTo>
                  <a:lnTo>
                    <a:pt x="24" y="6"/>
                  </a:lnTo>
                  <a:lnTo>
                    <a:pt x="24" y="13"/>
                  </a:lnTo>
                  <a:lnTo>
                    <a:pt x="27" y="13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27" y="13"/>
                  </a:lnTo>
                  <a:lnTo>
                    <a:pt x="27" y="6"/>
                  </a:lnTo>
                  <a:lnTo>
                    <a:pt x="23" y="6"/>
                  </a:lnTo>
                  <a:lnTo>
                    <a:pt x="23" y="13"/>
                  </a:lnTo>
                  <a:lnTo>
                    <a:pt x="26" y="13"/>
                  </a:lnTo>
                  <a:lnTo>
                    <a:pt x="26" y="6"/>
                  </a:lnTo>
                  <a:lnTo>
                    <a:pt x="15" y="6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3" y="14"/>
                  </a:lnTo>
                  <a:lnTo>
                    <a:pt x="35" y="14"/>
                  </a:lnTo>
                  <a:lnTo>
                    <a:pt x="35" y="8"/>
                  </a:lnTo>
                  <a:lnTo>
                    <a:pt x="23" y="8"/>
                  </a:lnTo>
                  <a:lnTo>
                    <a:pt x="23" y="14"/>
                  </a:lnTo>
                  <a:lnTo>
                    <a:pt x="28" y="14"/>
                  </a:lnTo>
                  <a:lnTo>
                    <a:pt x="28" y="8"/>
                  </a:lnTo>
                  <a:lnTo>
                    <a:pt x="26" y="8"/>
                  </a:lnTo>
                  <a:lnTo>
                    <a:pt x="26" y="14"/>
                  </a:lnTo>
                  <a:lnTo>
                    <a:pt x="27" y="14"/>
                  </a:lnTo>
                  <a:lnTo>
                    <a:pt x="27" y="8"/>
                  </a:lnTo>
                  <a:lnTo>
                    <a:pt x="20" y="8"/>
                  </a:lnTo>
                  <a:lnTo>
                    <a:pt x="20" y="14"/>
                  </a:lnTo>
                  <a:lnTo>
                    <a:pt x="28" y="14"/>
                  </a:lnTo>
                  <a:lnTo>
                    <a:pt x="28" y="8"/>
                  </a:lnTo>
                  <a:lnTo>
                    <a:pt x="20" y="8"/>
                  </a:lnTo>
                  <a:lnTo>
                    <a:pt x="20" y="14"/>
                  </a:lnTo>
                  <a:lnTo>
                    <a:pt x="24" y="14"/>
                  </a:lnTo>
                  <a:lnTo>
                    <a:pt x="24" y="8"/>
                  </a:lnTo>
                  <a:lnTo>
                    <a:pt x="19" y="8"/>
                  </a:lnTo>
                  <a:lnTo>
                    <a:pt x="19" y="14"/>
                  </a:lnTo>
                  <a:lnTo>
                    <a:pt x="24" y="14"/>
                  </a:lnTo>
                  <a:lnTo>
                    <a:pt x="24" y="8"/>
                  </a:lnTo>
                  <a:lnTo>
                    <a:pt x="23" y="8"/>
                  </a:lnTo>
                  <a:lnTo>
                    <a:pt x="23" y="14"/>
                  </a:lnTo>
                  <a:lnTo>
                    <a:pt x="27" y="14"/>
                  </a:lnTo>
                  <a:lnTo>
                    <a:pt x="27" y="8"/>
                  </a:lnTo>
                  <a:lnTo>
                    <a:pt x="24" y="8"/>
                  </a:lnTo>
                  <a:lnTo>
                    <a:pt x="24" y="14"/>
                  </a:lnTo>
                  <a:lnTo>
                    <a:pt x="26" y="14"/>
                  </a:lnTo>
                  <a:lnTo>
                    <a:pt x="26" y="8"/>
                  </a:lnTo>
                  <a:lnTo>
                    <a:pt x="19" y="8"/>
                  </a:lnTo>
                  <a:lnTo>
                    <a:pt x="18" y="14"/>
                  </a:lnTo>
                  <a:lnTo>
                    <a:pt x="20" y="16"/>
                  </a:lnTo>
                  <a:lnTo>
                    <a:pt x="22" y="12"/>
                  </a:lnTo>
                  <a:lnTo>
                    <a:pt x="22" y="9"/>
                  </a:lnTo>
                  <a:lnTo>
                    <a:pt x="20" y="9"/>
                  </a:lnTo>
                  <a:lnTo>
                    <a:pt x="20" y="16"/>
                  </a:lnTo>
                  <a:lnTo>
                    <a:pt x="23" y="16"/>
                  </a:lnTo>
                  <a:lnTo>
                    <a:pt x="23" y="9"/>
                  </a:lnTo>
                  <a:lnTo>
                    <a:pt x="20" y="9"/>
                  </a:lnTo>
                  <a:lnTo>
                    <a:pt x="20" y="16"/>
                  </a:lnTo>
                  <a:lnTo>
                    <a:pt x="22" y="16"/>
                  </a:lnTo>
                  <a:lnTo>
                    <a:pt x="22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23" y="16"/>
                  </a:lnTo>
                  <a:lnTo>
                    <a:pt x="23" y="9"/>
                  </a:lnTo>
                  <a:lnTo>
                    <a:pt x="20" y="9"/>
                  </a:lnTo>
                  <a:lnTo>
                    <a:pt x="20" y="16"/>
                  </a:lnTo>
                  <a:lnTo>
                    <a:pt x="23" y="16"/>
                  </a:lnTo>
                  <a:lnTo>
                    <a:pt x="23" y="9"/>
                  </a:lnTo>
                  <a:lnTo>
                    <a:pt x="19" y="9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9"/>
                  </a:lnTo>
                  <a:lnTo>
                    <a:pt x="19" y="9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22" y="16"/>
                  </a:lnTo>
                  <a:lnTo>
                    <a:pt x="22" y="9"/>
                  </a:lnTo>
                  <a:lnTo>
                    <a:pt x="20" y="9"/>
                  </a:lnTo>
                  <a:lnTo>
                    <a:pt x="20" y="16"/>
                  </a:lnTo>
                  <a:lnTo>
                    <a:pt x="23" y="16"/>
                  </a:lnTo>
                  <a:lnTo>
                    <a:pt x="23" y="9"/>
                  </a:lnTo>
                  <a:lnTo>
                    <a:pt x="19" y="9"/>
                  </a:lnTo>
                  <a:lnTo>
                    <a:pt x="19" y="16"/>
                  </a:lnTo>
                  <a:lnTo>
                    <a:pt x="26" y="16"/>
                  </a:lnTo>
                  <a:lnTo>
                    <a:pt x="26" y="9"/>
                  </a:lnTo>
                  <a:lnTo>
                    <a:pt x="20" y="9"/>
                  </a:lnTo>
                  <a:lnTo>
                    <a:pt x="20" y="16"/>
                  </a:lnTo>
                  <a:lnTo>
                    <a:pt x="22" y="16"/>
                  </a:lnTo>
                  <a:lnTo>
                    <a:pt x="22" y="12"/>
                  </a:lnTo>
                  <a:lnTo>
                    <a:pt x="20" y="14"/>
                  </a:lnTo>
                  <a:lnTo>
                    <a:pt x="22" y="16"/>
                  </a:lnTo>
                  <a:lnTo>
                    <a:pt x="22" y="17"/>
                  </a:lnTo>
                  <a:lnTo>
                    <a:pt x="27" y="17"/>
                  </a:lnTo>
                  <a:lnTo>
                    <a:pt x="27" y="10"/>
                  </a:lnTo>
                  <a:lnTo>
                    <a:pt x="20" y="10"/>
                  </a:lnTo>
                  <a:lnTo>
                    <a:pt x="20" y="17"/>
                  </a:lnTo>
                  <a:lnTo>
                    <a:pt x="27" y="17"/>
                  </a:lnTo>
                  <a:lnTo>
                    <a:pt x="27" y="10"/>
                  </a:lnTo>
                  <a:lnTo>
                    <a:pt x="23" y="10"/>
                  </a:lnTo>
                  <a:lnTo>
                    <a:pt x="23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23" y="10"/>
                  </a:lnTo>
                  <a:lnTo>
                    <a:pt x="23" y="17"/>
                  </a:lnTo>
                  <a:lnTo>
                    <a:pt x="27" y="17"/>
                  </a:lnTo>
                  <a:lnTo>
                    <a:pt x="27" y="10"/>
                  </a:lnTo>
                  <a:lnTo>
                    <a:pt x="22" y="10"/>
                  </a:lnTo>
                  <a:lnTo>
                    <a:pt x="22" y="17"/>
                  </a:lnTo>
                  <a:lnTo>
                    <a:pt x="23" y="17"/>
                  </a:lnTo>
                  <a:lnTo>
                    <a:pt x="23" y="10"/>
                  </a:lnTo>
                  <a:lnTo>
                    <a:pt x="19" y="10"/>
                  </a:lnTo>
                  <a:lnTo>
                    <a:pt x="19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20" y="10"/>
                  </a:lnTo>
                  <a:lnTo>
                    <a:pt x="20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23" y="10"/>
                  </a:lnTo>
                  <a:lnTo>
                    <a:pt x="23" y="17"/>
                  </a:lnTo>
                  <a:lnTo>
                    <a:pt x="27" y="17"/>
                  </a:lnTo>
                  <a:lnTo>
                    <a:pt x="27" y="10"/>
                  </a:lnTo>
                  <a:lnTo>
                    <a:pt x="23" y="10"/>
                  </a:lnTo>
                  <a:lnTo>
                    <a:pt x="23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22" y="10"/>
                  </a:lnTo>
                  <a:lnTo>
                    <a:pt x="22" y="17"/>
                  </a:lnTo>
                  <a:lnTo>
                    <a:pt x="28" y="17"/>
                  </a:lnTo>
                  <a:lnTo>
                    <a:pt x="28" y="13"/>
                  </a:lnTo>
                  <a:lnTo>
                    <a:pt x="27" y="17"/>
                  </a:lnTo>
                  <a:lnTo>
                    <a:pt x="29" y="18"/>
                  </a:lnTo>
                  <a:lnTo>
                    <a:pt x="45" y="18"/>
                  </a:lnTo>
                  <a:lnTo>
                    <a:pt x="45" y="12"/>
                  </a:lnTo>
                  <a:lnTo>
                    <a:pt x="39" y="12"/>
                  </a:lnTo>
                  <a:lnTo>
                    <a:pt x="39" y="18"/>
                  </a:lnTo>
                  <a:lnTo>
                    <a:pt x="40" y="18"/>
                  </a:lnTo>
                  <a:lnTo>
                    <a:pt x="40" y="12"/>
                  </a:lnTo>
                  <a:lnTo>
                    <a:pt x="33" y="12"/>
                  </a:lnTo>
                  <a:lnTo>
                    <a:pt x="33" y="18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41" y="12"/>
                  </a:lnTo>
                  <a:lnTo>
                    <a:pt x="41" y="18"/>
                  </a:lnTo>
                  <a:lnTo>
                    <a:pt x="45" y="18"/>
                  </a:lnTo>
                  <a:lnTo>
                    <a:pt x="45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5" y="18"/>
                  </a:lnTo>
                  <a:lnTo>
                    <a:pt x="45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141" y="18"/>
                  </a:lnTo>
                  <a:lnTo>
                    <a:pt x="141" y="12"/>
                  </a:lnTo>
                  <a:lnTo>
                    <a:pt x="116" y="12"/>
                  </a:lnTo>
                  <a:lnTo>
                    <a:pt x="116" y="18"/>
                  </a:lnTo>
                  <a:lnTo>
                    <a:pt x="124" y="18"/>
                  </a:lnTo>
                  <a:lnTo>
                    <a:pt x="124" y="12"/>
                  </a:lnTo>
                  <a:lnTo>
                    <a:pt x="111" y="12"/>
                  </a:lnTo>
                  <a:lnTo>
                    <a:pt x="111" y="18"/>
                  </a:lnTo>
                  <a:lnTo>
                    <a:pt x="140" y="18"/>
                  </a:lnTo>
                  <a:lnTo>
                    <a:pt x="140" y="12"/>
                  </a:lnTo>
                  <a:lnTo>
                    <a:pt x="136" y="12"/>
                  </a:lnTo>
                  <a:lnTo>
                    <a:pt x="136" y="18"/>
                  </a:lnTo>
                  <a:lnTo>
                    <a:pt x="143" y="18"/>
                  </a:lnTo>
                  <a:lnTo>
                    <a:pt x="143" y="12"/>
                  </a:lnTo>
                  <a:lnTo>
                    <a:pt x="140" y="13"/>
                  </a:lnTo>
                  <a:lnTo>
                    <a:pt x="140" y="19"/>
                  </a:lnTo>
                  <a:lnTo>
                    <a:pt x="145" y="19"/>
                  </a:lnTo>
                  <a:lnTo>
                    <a:pt x="145" y="13"/>
                  </a:lnTo>
                  <a:lnTo>
                    <a:pt x="142" y="13"/>
                  </a:lnTo>
                  <a:lnTo>
                    <a:pt x="142" y="19"/>
                  </a:lnTo>
                  <a:lnTo>
                    <a:pt x="181" y="19"/>
                  </a:lnTo>
                  <a:lnTo>
                    <a:pt x="181" y="13"/>
                  </a:lnTo>
                  <a:lnTo>
                    <a:pt x="156" y="13"/>
                  </a:lnTo>
                  <a:lnTo>
                    <a:pt x="156" y="19"/>
                  </a:lnTo>
                  <a:lnTo>
                    <a:pt x="164" y="19"/>
                  </a:lnTo>
                  <a:lnTo>
                    <a:pt x="164" y="13"/>
                  </a:lnTo>
                  <a:lnTo>
                    <a:pt x="86" y="13"/>
                  </a:lnTo>
                  <a:lnTo>
                    <a:pt x="86" y="17"/>
                  </a:lnTo>
                  <a:lnTo>
                    <a:pt x="89" y="17"/>
                  </a:lnTo>
                  <a:lnTo>
                    <a:pt x="89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31" y="21"/>
                  </a:lnTo>
                  <a:lnTo>
                    <a:pt x="31" y="14"/>
                  </a:lnTo>
                  <a:lnTo>
                    <a:pt x="29" y="14"/>
                  </a:lnTo>
                  <a:lnTo>
                    <a:pt x="29" y="21"/>
                  </a:lnTo>
                  <a:lnTo>
                    <a:pt x="37" y="21"/>
                  </a:lnTo>
                  <a:lnTo>
                    <a:pt x="37" y="14"/>
                  </a:lnTo>
                  <a:lnTo>
                    <a:pt x="33" y="14"/>
                  </a:lnTo>
                  <a:lnTo>
                    <a:pt x="33" y="21"/>
                  </a:lnTo>
                  <a:lnTo>
                    <a:pt x="42" y="21"/>
                  </a:lnTo>
                  <a:lnTo>
                    <a:pt x="42" y="14"/>
                  </a:lnTo>
                  <a:lnTo>
                    <a:pt x="41" y="14"/>
                  </a:lnTo>
                  <a:lnTo>
                    <a:pt x="41" y="21"/>
                  </a:lnTo>
                  <a:lnTo>
                    <a:pt x="74" y="21"/>
                  </a:lnTo>
                  <a:lnTo>
                    <a:pt x="74" y="14"/>
                  </a:lnTo>
                  <a:lnTo>
                    <a:pt x="57" y="14"/>
                  </a:lnTo>
                  <a:lnTo>
                    <a:pt x="48" y="16"/>
                  </a:lnTo>
                  <a:lnTo>
                    <a:pt x="48" y="18"/>
                  </a:lnTo>
                  <a:lnTo>
                    <a:pt x="48" y="16"/>
                  </a:lnTo>
                  <a:lnTo>
                    <a:pt x="31" y="16"/>
                  </a:lnTo>
                  <a:lnTo>
                    <a:pt x="31" y="22"/>
                  </a:lnTo>
                  <a:lnTo>
                    <a:pt x="44" y="22"/>
                  </a:lnTo>
                  <a:lnTo>
                    <a:pt x="44" y="16"/>
                  </a:lnTo>
                  <a:lnTo>
                    <a:pt x="41" y="16"/>
                  </a:lnTo>
                  <a:lnTo>
                    <a:pt x="41" y="22"/>
                  </a:lnTo>
                  <a:lnTo>
                    <a:pt x="42" y="22"/>
                  </a:lnTo>
                  <a:lnTo>
                    <a:pt x="42" y="16"/>
                  </a:lnTo>
                  <a:lnTo>
                    <a:pt x="37" y="16"/>
                  </a:lnTo>
                  <a:lnTo>
                    <a:pt x="37" y="22"/>
                  </a:lnTo>
                  <a:lnTo>
                    <a:pt x="39" y="22"/>
                  </a:lnTo>
                  <a:lnTo>
                    <a:pt x="39" y="16"/>
                  </a:lnTo>
                  <a:lnTo>
                    <a:pt x="35" y="16"/>
                  </a:lnTo>
                  <a:lnTo>
                    <a:pt x="35" y="22"/>
                  </a:lnTo>
                  <a:lnTo>
                    <a:pt x="41" y="22"/>
                  </a:lnTo>
                  <a:lnTo>
                    <a:pt x="41" y="16"/>
                  </a:lnTo>
                  <a:lnTo>
                    <a:pt x="36" y="16"/>
                  </a:lnTo>
                  <a:lnTo>
                    <a:pt x="28" y="23"/>
                  </a:lnTo>
                  <a:lnTo>
                    <a:pt x="40" y="23"/>
                  </a:lnTo>
                  <a:lnTo>
                    <a:pt x="40" y="17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42" y="23"/>
                  </a:lnTo>
                  <a:lnTo>
                    <a:pt x="42" y="17"/>
                  </a:lnTo>
                  <a:lnTo>
                    <a:pt x="39" y="17"/>
                  </a:lnTo>
                  <a:lnTo>
                    <a:pt x="39" y="23"/>
                  </a:lnTo>
                  <a:lnTo>
                    <a:pt x="41" y="23"/>
                  </a:lnTo>
                  <a:lnTo>
                    <a:pt x="41" y="17"/>
                  </a:lnTo>
                  <a:lnTo>
                    <a:pt x="39" y="17"/>
                  </a:lnTo>
                  <a:lnTo>
                    <a:pt x="39" y="23"/>
                  </a:lnTo>
                  <a:lnTo>
                    <a:pt x="41" y="23"/>
                  </a:lnTo>
                  <a:lnTo>
                    <a:pt x="41" y="17"/>
                  </a:lnTo>
                  <a:lnTo>
                    <a:pt x="39" y="17"/>
                  </a:lnTo>
                  <a:lnTo>
                    <a:pt x="39" y="23"/>
                  </a:lnTo>
                  <a:lnTo>
                    <a:pt x="42" y="23"/>
                  </a:lnTo>
                  <a:lnTo>
                    <a:pt x="42" y="17"/>
                  </a:lnTo>
                  <a:lnTo>
                    <a:pt x="33" y="17"/>
                  </a:lnTo>
                  <a:lnTo>
                    <a:pt x="33" y="23"/>
                  </a:lnTo>
                  <a:lnTo>
                    <a:pt x="42" y="23"/>
                  </a:lnTo>
                  <a:lnTo>
                    <a:pt x="42" y="17"/>
                  </a:lnTo>
                  <a:lnTo>
                    <a:pt x="29" y="17"/>
                  </a:lnTo>
                  <a:lnTo>
                    <a:pt x="29" y="23"/>
                  </a:lnTo>
                  <a:lnTo>
                    <a:pt x="42" y="23"/>
                  </a:lnTo>
                  <a:lnTo>
                    <a:pt x="42" y="17"/>
                  </a:lnTo>
                  <a:lnTo>
                    <a:pt x="39" y="17"/>
                  </a:lnTo>
                  <a:lnTo>
                    <a:pt x="36" y="18"/>
                  </a:lnTo>
                  <a:lnTo>
                    <a:pt x="37" y="21"/>
                  </a:lnTo>
                  <a:lnTo>
                    <a:pt x="37" y="18"/>
                  </a:lnTo>
                  <a:lnTo>
                    <a:pt x="32" y="18"/>
                  </a:lnTo>
                  <a:lnTo>
                    <a:pt x="32" y="25"/>
                  </a:lnTo>
                  <a:lnTo>
                    <a:pt x="33" y="25"/>
                  </a:lnTo>
                  <a:lnTo>
                    <a:pt x="33" y="18"/>
                  </a:lnTo>
                  <a:lnTo>
                    <a:pt x="28" y="18"/>
                  </a:lnTo>
                  <a:lnTo>
                    <a:pt x="28" y="25"/>
                  </a:lnTo>
                  <a:lnTo>
                    <a:pt x="29" y="25"/>
                  </a:lnTo>
                  <a:lnTo>
                    <a:pt x="29" y="18"/>
                  </a:lnTo>
                  <a:lnTo>
                    <a:pt x="28" y="18"/>
                  </a:lnTo>
                  <a:lnTo>
                    <a:pt x="28" y="25"/>
                  </a:lnTo>
                  <a:lnTo>
                    <a:pt x="33" y="25"/>
                  </a:lnTo>
                  <a:lnTo>
                    <a:pt x="33" y="18"/>
                  </a:lnTo>
                  <a:lnTo>
                    <a:pt x="32" y="18"/>
                  </a:lnTo>
                  <a:lnTo>
                    <a:pt x="32" y="25"/>
                  </a:lnTo>
                  <a:lnTo>
                    <a:pt x="39" y="25"/>
                  </a:lnTo>
                  <a:lnTo>
                    <a:pt x="39" y="18"/>
                  </a:lnTo>
                  <a:lnTo>
                    <a:pt x="37" y="18"/>
                  </a:lnTo>
                  <a:lnTo>
                    <a:pt x="37" y="25"/>
                  </a:lnTo>
                  <a:lnTo>
                    <a:pt x="39" y="25"/>
                  </a:lnTo>
                  <a:lnTo>
                    <a:pt x="39" y="18"/>
                  </a:lnTo>
                  <a:lnTo>
                    <a:pt x="32" y="18"/>
                  </a:lnTo>
                  <a:lnTo>
                    <a:pt x="32" y="25"/>
                  </a:lnTo>
                  <a:lnTo>
                    <a:pt x="42" y="25"/>
                  </a:lnTo>
                  <a:lnTo>
                    <a:pt x="42" y="18"/>
                  </a:lnTo>
                  <a:lnTo>
                    <a:pt x="29" y="18"/>
                  </a:lnTo>
                  <a:lnTo>
                    <a:pt x="29" y="25"/>
                  </a:lnTo>
                  <a:lnTo>
                    <a:pt x="37" y="25"/>
                  </a:lnTo>
                  <a:lnTo>
                    <a:pt x="37" y="18"/>
                  </a:lnTo>
                  <a:lnTo>
                    <a:pt x="29" y="18"/>
                  </a:lnTo>
                  <a:lnTo>
                    <a:pt x="29" y="25"/>
                  </a:lnTo>
                  <a:lnTo>
                    <a:pt x="41" y="25"/>
                  </a:lnTo>
                  <a:lnTo>
                    <a:pt x="41" y="18"/>
                  </a:lnTo>
                  <a:lnTo>
                    <a:pt x="36" y="19"/>
                  </a:lnTo>
                  <a:lnTo>
                    <a:pt x="36" y="22"/>
                  </a:lnTo>
                  <a:lnTo>
                    <a:pt x="36" y="19"/>
                  </a:lnTo>
                  <a:lnTo>
                    <a:pt x="33" y="19"/>
                  </a:lnTo>
                  <a:lnTo>
                    <a:pt x="33" y="26"/>
                  </a:lnTo>
                  <a:lnTo>
                    <a:pt x="36" y="26"/>
                  </a:lnTo>
                  <a:lnTo>
                    <a:pt x="36" y="19"/>
                  </a:lnTo>
                  <a:lnTo>
                    <a:pt x="32" y="19"/>
                  </a:lnTo>
                  <a:lnTo>
                    <a:pt x="32" y="26"/>
                  </a:lnTo>
                  <a:lnTo>
                    <a:pt x="37" y="26"/>
                  </a:lnTo>
                  <a:lnTo>
                    <a:pt x="37" y="19"/>
                  </a:lnTo>
                  <a:lnTo>
                    <a:pt x="23" y="19"/>
                  </a:lnTo>
                  <a:lnTo>
                    <a:pt x="23" y="26"/>
                  </a:lnTo>
                  <a:lnTo>
                    <a:pt x="29" y="26"/>
                  </a:lnTo>
                  <a:lnTo>
                    <a:pt x="29" y="19"/>
                  </a:lnTo>
                  <a:lnTo>
                    <a:pt x="26" y="19"/>
                  </a:lnTo>
                  <a:lnTo>
                    <a:pt x="26" y="26"/>
                  </a:lnTo>
                  <a:lnTo>
                    <a:pt x="28" y="26"/>
                  </a:lnTo>
                  <a:lnTo>
                    <a:pt x="28" y="19"/>
                  </a:lnTo>
                  <a:lnTo>
                    <a:pt x="20" y="19"/>
                  </a:lnTo>
                  <a:lnTo>
                    <a:pt x="20" y="26"/>
                  </a:lnTo>
                  <a:lnTo>
                    <a:pt x="28" y="26"/>
                  </a:lnTo>
                  <a:lnTo>
                    <a:pt x="28" y="19"/>
                  </a:lnTo>
                  <a:lnTo>
                    <a:pt x="23" y="19"/>
                  </a:lnTo>
                  <a:lnTo>
                    <a:pt x="23" y="26"/>
                  </a:lnTo>
                  <a:lnTo>
                    <a:pt x="35" y="26"/>
                  </a:lnTo>
                  <a:lnTo>
                    <a:pt x="35" y="19"/>
                  </a:lnTo>
                  <a:lnTo>
                    <a:pt x="24" y="19"/>
                  </a:lnTo>
                  <a:lnTo>
                    <a:pt x="24" y="26"/>
                  </a:lnTo>
                  <a:lnTo>
                    <a:pt x="36" y="26"/>
                  </a:lnTo>
                  <a:lnTo>
                    <a:pt x="36" y="19"/>
                  </a:lnTo>
                  <a:lnTo>
                    <a:pt x="22" y="19"/>
                  </a:lnTo>
                  <a:lnTo>
                    <a:pt x="22" y="26"/>
                  </a:lnTo>
                  <a:lnTo>
                    <a:pt x="24" y="26"/>
                  </a:lnTo>
                  <a:lnTo>
                    <a:pt x="24" y="22"/>
                  </a:lnTo>
                  <a:lnTo>
                    <a:pt x="23" y="26"/>
                  </a:lnTo>
                  <a:lnTo>
                    <a:pt x="26" y="27"/>
                  </a:lnTo>
                  <a:lnTo>
                    <a:pt x="29" y="27"/>
                  </a:lnTo>
                  <a:lnTo>
                    <a:pt x="29" y="21"/>
                  </a:lnTo>
                  <a:lnTo>
                    <a:pt x="23" y="21"/>
                  </a:lnTo>
                  <a:lnTo>
                    <a:pt x="23" y="27"/>
                  </a:lnTo>
                  <a:lnTo>
                    <a:pt x="37" y="27"/>
                  </a:lnTo>
                  <a:lnTo>
                    <a:pt x="37" y="21"/>
                  </a:lnTo>
                  <a:lnTo>
                    <a:pt x="32" y="21"/>
                  </a:lnTo>
                  <a:lnTo>
                    <a:pt x="32" y="27"/>
                  </a:lnTo>
                  <a:lnTo>
                    <a:pt x="42" y="27"/>
                  </a:lnTo>
                  <a:lnTo>
                    <a:pt x="42" y="21"/>
                  </a:lnTo>
                  <a:lnTo>
                    <a:pt x="36" y="21"/>
                  </a:lnTo>
                  <a:lnTo>
                    <a:pt x="36" y="27"/>
                  </a:lnTo>
                  <a:lnTo>
                    <a:pt x="45" y="27"/>
                  </a:lnTo>
                  <a:lnTo>
                    <a:pt x="45" y="21"/>
                  </a:lnTo>
                  <a:lnTo>
                    <a:pt x="42" y="21"/>
                  </a:lnTo>
                  <a:lnTo>
                    <a:pt x="42" y="27"/>
                  </a:lnTo>
                  <a:lnTo>
                    <a:pt x="46" y="27"/>
                  </a:lnTo>
                  <a:lnTo>
                    <a:pt x="46" y="21"/>
                  </a:lnTo>
                  <a:lnTo>
                    <a:pt x="32" y="21"/>
                  </a:lnTo>
                  <a:lnTo>
                    <a:pt x="32" y="27"/>
                  </a:lnTo>
                  <a:lnTo>
                    <a:pt x="36" y="27"/>
                  </a:lnTo>
                  <a:lnTo>
                    <a:pt x="36" y="21"/>
                  </a:lnTo>
                  <a:lnTo>
                    <a:pt x="33" y="21"/>
                  </a:lnTo>
                  <a:lnTo>
                    <a:pt x="33" y="27"/>
                  </a:lnTo>
                  <a:lnTo>
                    <a:pt x="39" y="27"/>
                  </a:lnTo>
                  <a:lnTo>
                    <a:pt x="39" y="21"/>
                  </a:lnTo>
                  <a:lnTo>
                    <a:pt x="27" y="21"/>
                  </a:lnTo>
                  <a:lnTo>
                    <a:pt x="24" y="22"/>
                  </a:lnTo>
                  <a:lnTo>
                    <a:pt x="26" y="29"/>
                  </a:lnTo>
                  <a:lnTo>
                    <a:pt x="32" y="29"/>
                  </a:lnTo>
                  <a:lnTo>
                    <a:pt x="32" y="22"/>
                  </a:lnTo>
                  <a:lnTo>
                    <a:pt x="20" y="22"/>
                  </a:lnTo>
                  <a:lnTo>
                    <a:pt x="20" y="29"/>
                  </a:lnTo>
                  <a:lnTo>
                    <a:pt x="36" y="29"/>
                  </a:lnTo>
                  <a:lnTo>
                    <a:pt x="36" y="22"/>
                  </a:lnTo>
                  <a:lnTo>
                    <a:pt x="19" y="22"/>
                  </a:lnTo>
                  <a:lnTo>
                    <a:pt x="19" y="29"/>
                  </a:lnTo>
                  <a:lnTo>
                    <a:pt x="22" y="29"/>
                  </a:lnTo>
                  <a:lnTo>
                    <a:pt x="22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19" y="29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9"/>
                  </a:lnTo>
                  <a:lnTo>
                    <a:pt x="20" y="29"/>
                  </a:lnTo>
                  <a:lnTo>
                    <a:pt x="20" y="22"/>
                  </a:lnTo>
                  <a:lnTo>
                    <a:pt x="15" y="22"/>
                  </a:lnTo>
                  <a:lnTo>
                    <a:pt x="15" y="29"/>
                  </a:lnTo>
                  <a:lnTo>
                    <a:pt x="19" y="29"/>
                  </a:lnTo>
                  <a:lnTo>
                    <a:pt x="19" y="25"/>
                  </a:lnTo>
                  <a:lnTo>
                    <a:pt x="19" y="29"/>
                  </a:lnTo>
                  <a:lnTo>
                    <a:pt x="24" y="30"/>
                  </a:lnTo>
                  <a:lnTo>
                    <a:pt x="26" y="30"/>
                  </a:lnTo>
                  <a:lnTo>
                    <a:pt x="26" y="23"/>
                  </a:lnTo>
                  <a:lnTo>
                    <a:pt x="20" y="23"/>
                  </a:lnTo>
                  <a:lnTo>
                    <a:pt x="20" y="30"/>
                  </a:lnTo>
                  <a:lnTo>
                    <a:pt x="28" y="30"/>
                  </a:lnTo>
                  <a:lnTo>
                    <a:pt x="28" y="23"/>
                  </a:lnTo>
                  <a:lnTo>
                    <a:pt x="24" y="23"/>
                  </a:lnTo>
                  <a:lnTo>
                    <a:pt x="24" y="30"/>
                  </a:lnTo>
                  <a:lnTo>
                    <a:pt x="26" y="30"/>
                  </a:lnTo>
                  <a:lnTo>
                    <a:pt x="26" y="23"/>
                  </a:lnTo>
                  <a:lnTo>
                    <a:pt x="23" y="23"/>
                  </a:lnTo>
                  <a:lnTo>
                    <a:pt x="23" y="30"/>
                  </a:lnTo>
                  <a:lnTo>
                    <a:pt x="26" y="30"/>
                  </a:lnTo>
                  <a:lnTo>
                    <a:pt x="26" y="23"/>
                  </a:lnTo>
                  <a:lnTo>
                    <a:pt x="24" y="23"/>
                  </a:lnTo>
                  <a:lnTo>
                    <a:pt x="24" y="30"/>
                  </a:lnTo>
                  <a:lnTo>
                    <a:pt x="29" y="30"/>
                  </a:lnTo>
                  <a:lnTo>
                    <a:pt x="29" y="23"/>
                  </a:lnTo>
                  <a:lnTo>
                    <a:pt x="26" y="23"/>
                  </a:lnTo>
                  <a:lnTo>
                    <a:pt x="26" y="30"/>
                  </a:lnTo>
                  <a:lnTo>
                    <a:pt x="36" y="30"/>
                  </a:lnTo>
                  <a:lnTo>
                    <a:pt x="36" y="23"/>
                  </a:lnTo>
                  <a:lnTo>
                    <a:pt x="32" y="23"/>
                  </a:lnTo>
                  <a:lnTo>
                    <a:pt x="32" y="30"/>
                  </a:lnTo>
                  <a:lnTo>
                    <a:pt x="35" y="30"/>
                  </a:lnTo>
                  <a:lnTo>
                    <a:pt x="35" y="23"/>
                  </a:lnTo>
                  <a:lnTo>
                    <a:pt x="32" y="23"/>
                  </a:lnTo>
                  <a:lnTo>
                    <a:pt x="32" y="30"/>
                  </a:lnTo>
                  <a:lnTo>
                    <a:pt x="36" y="30"/>
                  </a:lnTo>
                  <a:lnTo>
                    <a:pt x="36" y="23"/>
                  </a:lnTo>
                  <a:lnTo>
                    <a:pt x="32" y="23"/>
                  </a:lnTo>
                  <a:lnTo>
                    <a:pt x="32" y="30"/>
                  </a:lnTo>
                  <a:lnTo>
                    <a:pt x="36" y="30"/>
                  </a:lnTo>
                  <a:lnTo>
                    <a:pt x="36" y="23"/>
                  </a:lnTo>
                  <a:lnTo>
                    <a:pt x="32" y="23"/>
                  </a:lnTo>
                  <a:lnTo>
                    <a:pt x="29" y="25"/>
                  </a:lnTo>
                  <a:lnTo>
                    <a:pt x="31" y="31"/>
                  </a:lnTo>
                  <a:lnTo>
                    <a:pt x="35" y="31"/>
                  </a:lnTo>
                  <a:lnTo>
                    <a:pt x="35" y="25"/>
                  </a:lnTo>
                  <a:lnTo>
                    <a:pt x="31" y="25"/>
                  </a:lnTo>
                  <a:lnTo>
                    <a:pt x="31" y="31"/>
                  </a:lnTo>
                  <a:lnTo>
                    <a:pt x="32" y="31"/>
                  </a:lnTo>
                  <a:lnTo>
                    <a:pt x="32" y="25"/>
                  </a:lnTo>
                  <a:lnTo>
                    <a:pt x="31" y="25"/>
                  </a:lnTo>
                  <a:lnTo>
                    <a:pt x="31" y="31"/>
                  </a:lnTo>
                  <a:lnTo>
                    <a:pt x="37" y="31"/>
                  </a:lnTo>
                  <a:lnTo>
                    <a:pt x="37" y="25"/>
                  </a:lnTo>
                  <a:lnTo>
                    <a:pt x="32" y="25"/>
                  </a:lnTo>
                  <a:lnTo>
                    <a:pt x="32" y="31"/>
                  </a:lnTo>
                  <a:lnTo>
                    <a:pt x="37" y="31"/>
                  </a:lnTo>
                  <a:lnTo>
                    <a:pt x="37" y="25"/>
                  </a:lnTo>
                  <a:lnTo>
                    <a:pt x="31" y="25"/>
                  </a:lnTo>
                  <a:lnTo>
                    <a:pt x="31" y="31"/>
                  </a:lnTo>
                  <a:lnTo>
                    <a:pt x="33" y="31"/>
                  </a:lnTo>
                  <a:lnTo>
                    <a:pt x="33" y="25"/>
                  </a:lnTo>
                  <a:lnTo>
                    <a:pt x="24" y="25"/>
                  </a:lnTo>
                  <a:lnTo>
                    <a:pt x="24" y="31"/>
                  </a:lnTo>
                  <a:lnTo>
                    <a:pt x="33" y="31"/>
                  </a:lnTo>
                  <a:lnTo>
                    <a:pt x="33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22" y="31"/>
                  </a:lnTo>
                  <a:lnTo>
                    <a:pt x="22" y="27"/>
                  </a:lnTo>
                  <a:lnTo>
                    <a:pt x="22" y="31"/>
                  </a:lnTo>
                  <a:lnTo>
                    <a:pt x="26" y="32"/>
                  </a:lnTo>
                  <a:lnTo>
                    <a:pt x="26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24" y="32"/>
                  </a:lnTo>
                  <a:lnTo>
                    <a:pt x="24" y="26"/>
                  </a:lnTo>
                  <a:lnTo>
                    <a:pt x="17" y="26"/>
                  </a:lnTo>
                  <a:lnTo>
                    <a:pt x="17" y="32"/>
                  </a:lnTo>
                  <a:lnTo>
                    <a:pt x="18" y="32"/>
                  </a:lnTo>
                  <a:lnTo>
                    <a:pt x="18" y="26"/>
                  </a:lnTo>
                  <a:lnTo>
                    <a:pt x="15" y="26"/>
                  </a:lnTo>
                  <a:lnTo>
                    <a:pt x="15" y="32"/>
                  </a:lnTo>
                  <a:lnTo>
                    <a:pt x="191" y="32"/>
                  </a:lnTo>
                  <a:lnTo>
                    <a:pt x="191" y="26"/>
                  </a:lnTo>
                  <a:lnTo>
                    <a:pt x="168" y="26"/>
                  </a:lnTo>
                  <a:lnTo>
                    <a:pt x="168" y="32"/>
                  </a:lnTo>
                  <a:lnTo>
                    <a:pt x="190" y="32"/>
                  </a:lnTo>
                  <a:lnTo>
                    <a:pt x="190" y="26"/>
                  </a:lnTo>
                  <a:lnTo>
                    <a:pt x="145" y="26"/>
                  </a:lnTo>
                  <a:lnTo>
                    <a:pt x="145" y="32"/>
                  </a:lnTo>
                  <a:lnTo>
                    <a:pt x="151" y="32"/>
                  </a:lnTo>
                  <a:lnTo>
                    <a:pt x="151" y="26"/>
                  </a:lnTo>
                  <a:lnTo>
                    <a:pt x="132" y="26"/>
                  </a:lnTo>
                  <a:lnTo>
                    <a:pt x="132" y="32"/>
                  </a:lnTo>
                  <a:lnTo>
                    <a:pt x="141" y="32"/>
                  </a:lnTo>
                  <a:lnTo>
                    <a:pt x="141" y="26"/>
                  </a:lnTo>
                  <a:lnTo>
                    <a:pt x="136" y="27"/>
                  </a:lnTo>
                  <a:lnTo>
                    <a:pt x="136" y="34"/>
                  </a:lnTo>
                  <a:lnTo>
                    <a:pt x="142" y="34"/>
                  </a:lnTo>
                  <a:lnTo>
                    <a:pt x="142" y="27"/>
                  </a:lnTo>
                  <a:lnTo>
                    <a:pt x="138" y="27"/>
                  </a:lnTo>
                  <a:lnTo>
                    <a:pt x="138" y="34"/>
                  </a:lnTo>
                  <a:lnTo>
                    <a:pt x="143" y="34"/>
                  </a:lnTo>
                  <a:lnTo>
                    <a:pt x="143" y="27"/>
                  </a:lnTo>
                  <a:lnTo>
                    <a:pt x="140" y="27"/>
                  </a:lnTo>
                  <a:lnTo>
                    <a:pt x="140" y="34"/>
                  </a:lnTo>
                  <a:lnTo>
                    <a:pt x="145" y="34"/>
                  </a:lnTo>
                  <a:lnTo>
                    <a:pt x="145" y="27"/>
                  </a:lnTo>
                  <a:lnTo>
                    <a:pt x="103" y="27"/>
                  </a:lnTo>
                  <a:lnTo>
                    <a:pt x="103" y="34"/>
                  </a:lnTo>
                  <a:lnTo>
                    <a:pt x="105" y="34"/>
                  </a:lnTo>
                  <a:lnTo>
                    <a:pt x="105" y="27"/>
                  </a:lnTo>
                  <a:lnTo>
                    <a:pt x="101" y="27"/>
                  </a:lnTo>
                  <a:lnTo>
                    <a:pt x="101" y="34"/>
                  </a:lnTo>
                  <a:lnTo>
                    <a:pt x="103" y="34"/>
                  </a:lnTo>
                  <a:lnTo>
                    <a:pt x="103" y="27"/>
                  </a:lnTo>
                  <a:lnTo>
                    <a:pt x="99" y="27"/>
                  </a:lnTo>
                  <a:lnTo>
                    <a:pt x="99" y="34"/>
                  </a:lnTo>
                  <a:lnTo>
                    <a:pt x="101" y="34"/>
                  </a:lnTo>
                  <a:lnTo>
                    <a:pt x="101" y="27"/>
                  </a:lnTo>
                  <a:lnTo>
                    <a:pt x="81" y="27"/>
                  </a:lnTo>
                  <a:lnTo>
                    <a:pt x="79" y="29"/>
                  </a:lnTo>
                  <a:lnTo>
                    <a:pt x="80" y="31"/>
                  </a:lnTo>
                  <a:lnTo>
                    <a:pt x="80" y="29"/>
                  </a:lnTo>
                  <a:lnTo>
                    <a:pt x="67" y="29"/>
                  </a:lnTo>
                  <a:lnTo>
                    <a:pt x="67" y="35"/>
                  </a:lnTo>
                  <a:lnTo>
                    <a:pt x="70" y="35"/>
                  </a:lnTo>
                  <a:lnTo>
                    <a:pt x="70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45" y="35"/>
                  </a:lnTo>
                  <a:lnTo>
                    <a:pt x="45" y="29"/>
                  </a:lnTo>
                  <a:lnTo>
                    <a:pt x="32" y="29"/>
                  </a:lnTo>
                  <a:lnTo>
                    <a:pt x="32" y="35"/>
                  </a:lnTo>
                  <a:lnTo>
                    <a:pt x="45" y="35"/>
                  </a:lnTo>
                  <a:lnTo>
                    <a:pt x="45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70" y="35"/>
                  </a:lnTo>
                  <a:lnTo>
                    <a:pt x="70" y="29"/>
                  </a:lnTo>
                  <a:lnTo>
                    <a:pt x="67" y="29"/>
                  </a:lnTo>
                  <a:lnTo>
                    <a:pt x="67" y="35"/>
                  </a:lnTo>
                  <a:lnTo>
                    <a:pt x="81" y="35"/>
                  </a:lnTo>
                  <a:lnTo>
                    <a:pt x="84" y="34"/>
                  </a:lnTo>
                  <a:lnTo>
                    <a:pt x="83" y="30"/>
                  </a:lnTo>
                  <a:lnTo>
                    <a:pt x="83" y="34"/>
                  </a:lnTo>
                  <a:lnTo>
                    <a:pt x="101" y="34"/>
                  </a:lnTo>
                  <a:lnTo>
                    <a:pt x="101" y="27"/>
                  </a:lnTo>
                  <a:lnTo>
                    <a:pt x="99" y="27"/>
                  </a:lnTo>
                  <a:lnTo>
                    <a:pt x="99" y="34"/>
                  </a:lnTo>
                  <a:lnTo>
                    <a:pt x="103" y="34"/>
                  </a:lnTo>
                  <a:lnTo>
                    <a:pt x="103" y="27"/>
                  </a:lnTo>
                  <a:lnTo>
                    <a:pt x="101" y="27"/>
                  </a:lnTo>
                  <a:lnTo>
                    <a:pt x="101" y="34"/>
                  </a:lnTo>
                  <a:lnTo>
                    <a:pt x="105" y="34"/>
                  </a:lnTo>
                  <a:lnTo>
                    <a:pt x="105" y="27"/>
                  </a:lnTo>
                  <a:lnTo>
                    <a:pt x="103" y="27"/>
                  </a:lnTo>
                  <a:lnTo>
                    <a:pt x="103" y="34"/>
                  </a:lnTo>
                  <a:lnTo>
                    <a:pt x="145" y="34"/>
                  </a:lnTo>
                  <a:lnTo>
                    <a:pt x="145" y="27"/>
                  </a:lnTo>
                  <a:lnTo>
                    <a:pt x="140" y="27"/>
                  </a:lnTo>
                  <a:lnTo>
                    <a:pt x="140" y="34"/>
                  </a:lnTo>
                  <a:lnTo>
                    <a:pt x="143" y="34"/>
                  </a:lnTo>
                  <a:lnTo>
                    <a:pt x="143" y="27"/>
                  </a:lnTo>
                  <a:lnTo>
                    <a:pt x="138" y="27"/>
                  </a:lnTo>
                  <a:lnTo>
                    <a:pt x="138" y="34"/>
                  </a:lnTo>
                  <a:lnTo>
                    <a:pt x="142" y="34"/>
                  </a:lnTo>
                  <a:lnTo>
                    <a:pt x="142" y="27"/>
                  </a:lnTo>
                  <a:lnTo>
                    <a:pt x="136" y="27"/>
                  </a:lnTo>
                  <a:lnTo>
                    <a:pt x="136" y="30"/>
                  </a:lnTo>
                  <a:lnTo>
                    <a:pt x="137" y="34"/>
                  </a:lnTo>
                  <a:lnTo>
                    <a:pt x="142" y="32"/>
                  </a:lnTo>
                  <a:lnTo>
                    <a:pt x="141" y="26"/>
                  </a:lnTo>
                  <a:lnTo>
                    <a:pt x="132" y="26"/>
                  </a:lnTo>
                  <a:lnTo>
                    <a:pt x="132" y="32"/>
                  </a:lnTo>
                  <a:lnTo>
                    <a:pt x="151" y="32"/>
                  </a:lnTo>
                  <a:lnTo>
                    <a:pt x="151" y="26"/>
                  </a:lnTo>
                  <a:lnTo>
                    <a:pt x="145" y="26"/>
                  </a:lnTo>
                  <a:lnTo>
                    <a:pt x="145" y="32"/>
                  </a:lnTo>
                  <a:lnTo>
                    <a:pt x="190" y="32"/>
                  </a:lnTo>
                  <a:lnTo>
                    <a:pt x="190" y="26"/>
                  </a:lnTo>
                  <a:lnTo>
                    <a:pt x="168" y="26"/>
                  </a:lnTo>
                  <a:lnTo>
                    <a:pt x="168" y="32"/>
                  </a:lnTo>
                  <a:lnTo>
                    <a:pt x="191" y="32"/>
                  </a:lnTo>
                  <a:lnTo>
                    <a:pt x="191" y="26"/>
                  </a:lnTo>
                  <a:lnTo>
                    <a:pt x="15" y="26"/>
                  </a:lnTo>
                  <a:lnTo>
                    <a:pt x="15" y="32"/>
                  </a:lnTo>
                  <a:lnTo>
                    <a:pt x="18" y="32"/>
                  </a:lnTo>
                  <a:lnTo>
                    <a:pt x="18" y="26"/>
                  </a:lnTo>
                  <a:lnTo>
                    <a:pt x="17" y="26"/>
                  </a:lnTo>
                  <a:lnTo>
                    <a:pt x="17" y="32"/>
                  </a:lnTo>
                  <a:lnTo>
                    <a:pt x="24" y="32"/>
                  </a:lnTo>
                  <a:lnTo>
                    <a:pt x="24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26" y="32"/>
                  </a:lnTo>
                  <a:lnTo>
                    <a:pt x="27" y="26"/>
                  </a:lnTo>
                  <a:lnTo>
                    <a:pt x="23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33" y="31"/>
                  </a:lnTo>
                  <a:lnTo>
                    <a:pt x="33" y="25"/>
                  </a:lnTo>
                  <a:lnTo>
                    <a:pt x="24" y="25"/>
                  </a:lnTo>
                  <a:lnTo>
                    <a:pt x="24" y="31"/>
                  </a:lnTo>
                  <a:lnTo>
                    <a:pt x="33" y="31"/>
                  </a:lnTo>
                  <a:lnTo>
                    <a:pt x="33" y="25"/>
                  </a:lnTo>
                  <a:lnTo>
                    <a:pt x="31" y="25"/>
                  </a:lnTo>
                  <a:lnTo>
                    <a:pt x="31" y="31"/>
                  </a:lnTo>
                  <a:lnTo>
                    <a:pt x="37" y="31"/>
                  </a:lnTo>
                  <a:lnTo>
                    <a:pt x="37" y="25"/>
                  </a:lnTo>
                  <a:lnTo>
                    <a:pt x="32" y="25"/>
                  </a:lnTo>
                  <a:lnTo>
                    <a:pt x="32" y="31"/>
                  </a:lnTo>
                  <a:lnTo>
                    <a:pt x="37" y="31"/>
                  </a:lnTo>
                  <a:lnTo>
                    <a:pt x="37" y="25"/>
                  </a:lnTo>
                  <a:lnTo>
                    <a:pt x="31" y="25"/>
                  </a:lnTo>
                  <a:lnTo>
                    <a:pt x="31" y="31"/>
                  </a:lnTo>
                  <a:lnTo>
                    <a:pt x="32" y="31"/>
                  </a:lnTo>
                  <a:lnTo>
                    <a:pt x="32" y="25"/>
                  </a:lnTo>
                  <a:lnTo>
                    <a:pt x="31" y="25"/>
                  </a:lnTo>
                  <a:lnTo>
                    <a:pt x="31" y="31"/>
                  </a:lnTo>
                  <a:lnTo>
                    <a:pt x="35" y="31"/>
                  </a:lnTo>
                  <a:lnTo>
                    <a:pt x="35" y="25"/>
                  </a:lnTo>
                  <a:lnTo>
                    <a:pt x="31" y="25"/>
                  </a:lnTo>
                  <a:lnTo>
                    <a:pt x="31" y="27"/>
                  </a:lnTo>
                  <a:lnTo>
                    <a:pt x="32" y="31"/>
                  </a:lnTo>
                  <a:lnTo>
                    <a:pt x="35" y="30"/>
                  </a:lnTo>
                  <a:lnTo>
                    <a:pt x="33" y="26"/>
                  </a:lnTo>
                  <a:lnTo>
                    <a:pt x="33" y="30"/>
                  </a:lnTo>
                  <a:lnTo>
                    <a:pt x="36" y="30"/>
                  </a:lnTo>
                  <a:lnTo>
                    <a:pt x="36" y="23"/>
                  </a:lnTo>
                  <a:lnTo>
                    <a:pt x="32" y="23"/>
                  </a:lnTo>
                  <a:lnTo>
                    <a:pt x="32" y="30"/>
                  </a:lnTo>
                  <a:lnTo>
                    <a:pt x="36" y="30"/>
                  </a:lnTo>
                  <a:lnTo>
                    <a:pt x="36" y="23"/>
                  </a:lnTo>
                  <a:lnTo>
                    <a:pt x="32" y="23"/>
                  </a:lnTo>
                  <a:lnTo>
                    <a:pt x="32" y="30"/>
                  </a:lnTo>
                  <a:lnTo>
                    <a:pt x="35" y="30"/>
                  </a:lnTo>
                  <a:lnTo>
                    <a:pt x="35" y="23"/>
                  </a:lnTo>
                  <a:lnTo>
                    <a:pt x="32" y="23"/>
                  </a:lnTo>
                  <a:lnTo>
                    <a:pt x="32" y="30"/>
                  </a:lnTo>
                  <a:lnTo>
                    <a:pt x="36" y="30"/>
                  </a:lnTo>
                  <a:lnTo>
                    <a:pt x="36" y="23"/>
                  </a:lnTo>
                  <a:lnTo>
                    <a:pt x="26" y="23"/>
                  </a:lnTo>
                  <a:lnTo>
                    <a:pt x="26" y="30"/>
                  </a:lnTo>
                  <a:lnTo>
                    <a:pt x="29" y="30"/>
                  </a:lnTo>
                  <a:lnTo>
                    <a:pt x="29" y="23"/>
                  </a:lnTo>
                  <a:lnTo>
                    <a:pt x="24" y="23"/>
                  </a:lnTo>
                  <a:lnTo>
                    <a:pt x="24" y="30"/>
                  </a:lnTo>
                  <a:lnTo>
                    <a:pt x="26" y="30"/>
                  </a:lnTo>
                  <a:lnTo>
                    <a:pt x="26" y="23"/>
                  </a:lnTo>
                  <a:lnTo>
                    <a:pt x="23" y="23"/>
                  </a:lnTo>
                  <a:lnTo>
                    <a:pt x="23" y="30"/>
                  </a:lnTo>
                  <a:lnTo>
                    <a:pt x="26" y="30"/>
                  </a:lnTo>
                  <a:lnTo>
                    <a:pt x="26" y="23"/>
                  </a:lnTo>
                  <a:lnTo>
                    <a:pt x="24" y="23"/>
                  </a:lnTo>
                  <a:lnTo>
                    <a:pt x="24" y="30"/>
                  </a:lnTo>
                  <a:lnTo>
                    <a:pt x="28" y="30"/>
                  </a:lnTo>
                  <a:lnTo>
                    <a:pt x="28" y="23"/>
                  </a:lnTo>
                  <a:lnTo>
                    <a:pt x="20" y="23"/>
                  </a:lnTo>
                  <a:lnTo>
                    <a:pt x="20" y="30"/>
                  </a:lnTo>
                  <a:lnTo>
                    <a:pt x="26" y="30"/>
                  </a:lnTo>
                  <a:lnTo>
                    <a:pt x="26" y="23"/>
                  </a:lnTo>
                  <a:lnTo>
                    <a:pt x="24" y="23"/>
                  </a:lnTo>
                  <a:lnTo>
                    <a:pt x="24" y="26"/>
                  </a:lnTo>
                  <a:lnTo>
                    <a:pt x="26" y="23"/>
                  </a:lnTo>
                  <a:lnTo>
                    <a:pt x="20" y="22"/>
                  </a:lnTo>
                  <a:lnTo>
                    <a:pt x="15" y="22"/>
                  </a:lnTo>
                  <a:lnTo>
                    <a:pt x="15" y="29"/>
                  </a:lnTo>
                  <a:lnTo>
                    <a:pt x="20" y="29"/>
                  </a:lnTo>
                  <a:lnTo>
                    <a:pt x="20" y="22"/>
                  </a:lnTo>
                  <a:lnTo>
                    <a:pt x="18" y="22"/>
                  </a:lnTo>
                  <a:lnTo>
                    <a:pt x="18" y="29"/>
                  </a:lnTo>
                  <a:lnTo>
                    <a:pt x="19" y="29"/>
                  </a:lnTo>
                  <a:lnTo>
                    <a:pt x="19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22" y="29"/>
                  </a:lnTo>
                  <a:lnTo>
                    <a:pt x="22" y="22"/>
                  </a:lnTo>
                  <a:lnTo>
                    <a:pt x="19" y="22"/>
                  </a:lnTo>
                  <a:lnTo>
                    <a:pt x="19" y="29"/>
                  </a:lnTo>
                  <a:lnTo>
                    <a:pt x="36" y="29"/>
                  </a:lnTo>
                  <a:lnTo>
                    <a:pt x="36" y="22"/>
                  </a:lnTo>
                  <a:lnTo>
                    <a:pt x="20" y="22"/>
                  </a:lnTo>
                  <a:lnTo>
                    <a:pt x="20" y="29"/>
                  </a:lnTo>
                  <a:lnTo>
                    <a:pt x="32" y="29"/>
                  </a:lnTo>
                  <a:lnTo>
                    <a:pt x="32" y="22"/>
                  </a:lnTo>
                  <a:lnTo>
                    <a:pt x="26" y="22"/>
                  </a:lnTo>
                  <a:lnTo>
                    <a:pt x="26" y="25"/>
                  </a:lnTo>
                  <a:lnTo>
                    <a:pt x="27" y="29"/>
                  </a:lnTo>
                  <a:lnTo>
                    <a:pt x="29" y="27"/>
                  </a:lnTo>
                  <a:lnTo>
                    <a:pt x="28" y="23"/>
                  </a:lnTo>
                  <a:lnTo>
                    <a:pt x="28" y="27"/>
                  </a:lnTo>
                  <a:lnTo>
                    <a:pt x="39" y="27"/>
                  </a:lnTo>
                  <a:lnTo>
                    <a:pt x="39" y="21"/>
                  </a:lnTo>
                  <a:lnTo>
                    <a:pt x="33" y="21"/>
                  </a:lnTo>
                  <a:lnTo>
                    <a:pt x="33" y="27"/>
                  </a:lnTo>
                  <a:lnTo>
                    <a:pt x="36" y="27"/>
                  </a:lnTo>
                  <a:lnTo>
                    <a:pt x="36" y="21"/>
                  </a:lnTo>
                  <a:lnTo>
                    <a:pt x="32" y="21"/>
                  </a:lnTo>
                  <a:lnTo>
                    <a:pt x="32" y="27"/>
                  </a:lnTo>
                  <a:lnTo>
                    <a:pt x="46" y="27"/>
                  </a:lnTo>
                  <a:lnTo>
                    <a:pt x="46" y="21"/>
                  </a:lnTo>
                  <a:lnTo>
                    <a:pt x="42" y="21"/>
                  </a:lnTo>
                  <a:lnTo>
                    <a:pt x="42" y="27"/>
                  </a:lnTo>
                  <a:lnTo>
                    <a:pt x="45" y="27"/>
                  </a:lnTo>
                  <a:lnTo>
                    <a:pt x="45" y="21"/>
                  </a:lnTo>
                  <a:lnTo>
                    <a:pt x="36" y="21"/>
                  </a:lnTo>
                  <a:lnTo>
                    <a:pt x="36" y="27"/>
                  </a:lnTo>
                  <a:lnTo>
                    <a:pt x="42" y="27"/>
                  </a:lnTo>
                  <a:lnTo>
                    <a:pt x="42" y="21"/>
                  </a:lnTo>
                  <a:lnTo>
                    <a:pt x="32" y="21"/>
                  </a:lnTo>
                  <a:lnTo>
                    <a:pt x="32" y="27"/>
                  </a:lnTo>
                  <a:lnTo>
                    <a:pt x="37" y="27"/>
                  </a:lnTo>
                  <a:lnTo>
                    <a:pt x="37" y="21"/>
                  </a:lnTo>
                  <a:lnTo>
                    <a:pt x="23" y="21"/>
                  </a:lnTo>
                  <a:lnTo>
                    <a:pt x="23" y="27"/>
                  </a:lnTo>
                  <a:lnTo>
                    <a:pt x="29" y="27"/>
                  </a:lnTo>
                  <a:lnTo>
                    <a:pt x="29" y="21"/>
                  </a:lnTo>
                  <a:lnTo>
                    <a:pt x="27" y="21"/>
                  </a:lnTo>
                  <a:lnTo>
                    <a:pt x="27" y="23"/>
                  </a:lnTo>
                  <a:lnTo>
                    <a:pt x="28" y="21"/>
                  </a:lnTo>
                  <a:lnTo>
                    <a:pt x="26" y="19"/>
                  </a:lnTo>
                  <a:lnTo>
                    <a:pt x="22" y="19"/>
                  </a:lnTo>
                  <a:lnTo>
                    <a:pt x="22" y="26"/>
                  </a:lnTo>
                  <a:lnTo>
                    <a:pt x="36" y="26"/>
                  </a:lnTo>
                  <a:lnTo>
                    <a:pt x="36" y="19"/>
                  </a:lnTo>
                  <a:lnTo>
                    <a:pt x="24" y="19"/>
                  </a:lnTo>
                  <a:lnTo>
                    <a:pt x="24" y="26"/>
                  </a:lnTo>
                  <a:lnTo>
                    <a:pt x="35" y="26"/>
                  </a:lnTo>
                  <a:lnTo>
                    <a:pt x="35" y="19"/>
                  </a:lnTo>
                  <a:lnTo>
                    <a:pt x="23" y="19"/>
                  </a:lnTo>
                  <a:lnTo>
                    <a:pt x="23" y="26"/>
                  </a:lnTo>
                  <a:lnTo>
                    <a:pt x="28" y="26"/>
                  </a:lnTo>
                  <a:lnTo>
                    <a:pt x="28" y="19"/>
                  </a:lnTo>
                  <a:lnTo>
                    <a:pt x="20" y="19"/>
                  </a:lnTo>
                  <a:lnTo>
                    <a:pt x="20" y="26"/>
                  </a:lnTo>
                  <a:lnTo>
                    <a:pt x="28" y="26"/>
                  </a:lnTo>
                  <a:lnTo>
                    <a:pt x="28" y="19"/>
                  </a:lnTo>
                  <a:lnTo>
                    <a:pt x="26" y="19"/>
                  </a:lnTo>
                  <a:lnTo>
                    <a:pt x="26" y="26"/>
                  </a:lnTo>
                  <a:lnTo>
                    <a:pt x="29" y="26"/>
                  </a:lnTo>
                  <a:lnTo>
                    <a:pt x="29" y="19"/>
                  </a:lnTo>
                  <a:lnTo>
                    <a:pt x="23" y="19"/>
                  </a:lnTo>
                  <a:lnTo>
                    <a:pt x="23" y="26"/>
                  </a:lnTo>
                  <a:lnTo>
                    <a:pt x="37" y="26"/>
                  </a:lnTo>
                  <a:lnTo>
                    <a:pt x="37" y="19"/>
                  </a:lnTo>
                  <a:lnTo>
                    <a:pt x="32" y="19"/>
                  </a:lnTo>
                  <a:lnTo>
                    <a:pt x="32" y="26"/>
                  </a:lnTo>
                  <a:lnTo>
                    <a:pt x="36" y="26"/>
                  </a:lnTo>
                  <a:lnTo>
                    <a:pt x="36" y="19"/>
                  </a:lnTo>
                  <a:lnTo>
                    <a:pt x="33" y="19"/>
                  </a:lnTo>
                  <a:lnTo>
                    <a:pt x="33" y="26"/>
                  </a:lnTo>
                  <a:lnTo>
                    <a:pt x="37" y="26"/>
                  </a:lnTo>
                  <a:lnTo>
                    <a:pt x="42" y="25"/>
                  </a:lnTo>
                  <a:lnTo>
                    <a:pt x="41" y="18"/>
                  </a:lnTo>
                  <a:lnTo>
                    <a:pt x="29" y="18"/>
                  </a:lnTo>
                  <a:lnTo>
                    <a:pt x="29" y="25"/>
                  </a:lnTo>
                  <a:lnTo>
                    <a:pt x="37" y="25"/>
                  </a:lnTo>
                  <a:lnTo>
                    <a:pt x="37" y="18"/>
                  </a:lnTo>
                  <a:lnTo>
                    <a:pt x="29" y="18"/>
                  </a:lnTo>
                  <a:lnTo>
                    <a:pt x="29" y="25"/>
                  </a:lnTo>
                  <a:lnTo>
                    <a:pt x="42" y="25"/>
                  </a:lnTo>
                  <a:lnTo>
                    <a:pt x="42" y="18"/>
                  </a:lnTo>
                  <a:lnTo>
                    <a:pt x="32" y="18"/>
                  </a:lnTo>
                  <a:lnTo>
                    <a:pt x="32" y="25"/>
                  </a:lnTo>
                  <a:lnTo>
                    <a:pt x="39" y="25"/>
                  </a:lnTo>
                  <a:lnTo>
                    <a:pt x="39" y="18"/>
                  </a:lnTo>
                  <a:lnTo>
                    <a:pt x="37" y="18"/>
                  </a:lnTo>
                  <a:lnTo>
                    <a:pt x="37" y="25"/>
                  </a:lnTo>
                  <a:lnTo>
                    <a:pt x="39" y="25"/>
                  </a:lnTo>
                  <a:lnTo>
                    <a:pt x="39" y="18"/>
                  </a:lnTo>
                  <a:lnTo>
                    <a:pt x="32" y="18"/>
                  </a:lnTo>
                  <a:lnTo>
                    <a:pt x="32" y="25"/>
                  </a:lnTo>
                  <a:lnTo>
                    <a:pt x="33" y="25"/>
                  </a:lnTo>
                  <a:lnTo>
                    <a:pt x="33" y="18"/>
                  </a:lnTo>
                  <a:lnTo>
                    <a:pt x="28" y="18"/>
                  </a:lnTo>
                  <a:lnTo>
                    <a:pt x="28" y="25"/>
                  </a:lnTo>
                  <a:lnTo>
                    <a:pt x="29" y="25"/>
                  </a:lnTo>
                  <a:lnTo>
                    <a:pt x="29" y="18"/>
                  </a:lnTo>
                  <a:lnTo>
                    <a:pt x="28" y="18"/>
                  </a:lnTo>
                  <a:lnTo>
                    <a:pt x="28" y="25"/>
                  </a:lnTo>
                  <a:lnTo>
                    <a:pt x="33" y="25"/>
                  </a:lnTo>
                  <a:lnTo>
                    <a:pt x="33" y="18"/>
                  </a:lnTo>
                  <a:lnTo>
                    <a:pt x="32" y="18"/>
                  </a:lnTo>
                  <a:lnTo>
                    <a:pt x="32" y="25"/>
                  </a:lnTo>
                  <a:lnTo>
                    <a:pt x="39" y="25"/>
                  </a:lnTo>
                  <a:lnTo>
                    <a:pt x="41" y="23"/>
                  </a:lnTo>
                  <a:lnTo>
                    <a:pt x="40" y="19"/>
                  </a:lnTo>
                  <a:lnTo>
                    <a:pt x="40" y="23"/>
                  </a:lnTo>
                  <a:lnTo>
                    <a:pt x="42" y="23"/>
                  </a:lnTo>
                  <a:lnTo>
                    <a:pt x="42" y="17"/>
                  </a:lnTo>
                  <a:lnTo>
                    <a:pt x="29" y="17"/>
                  </a:lnTo>
                  <a:lnTo>
                    <a:pt x="29" y="23"/>
                  </a:lnTo>
                  <a:lnTo>
                    <a:pt x="42" y="23"/>
                  </a:lnTo>
                  <a:lnTo>
                    <a:pt x="42" y="17"/>
                  </a:lnTo>
                  <a:lnTo>
                    <a:pt x="33" y="17"/>
                  </a:lnTo>
                  <a:lnTo>
                    <a:pt x="33" y="23"/>
                  </a:lnTo>
                  <a:lnTo>
                    <a:pt x="42" y="23"/>
                  </a:lnTo>
                  <a:lnTo>
                    <a:pt x="42" y="17"/>
                  </a:lnTo>
                  <a:lnTo>
                    <a:pt x="39" y="17"/>
                  </a:lnTo>
                  <a:lnTo>
                    <a:pt x="39" y="23"/>
                  </a:lnTo>
                  <a:lnTo>
                    <a:pt x="41" y="23"/>
                  </a:lnTo>
                  <a:lnTo>
                    <a:pt x="41" y="17"/>
                  </a:lnTo>
                  <a:lnTo>
                    <a:pt x="39" y="17"/>
                  </a:lnTo>
                  <a:lnTo>
                    <a:pt x="39" y="23"/>
                  </a:lnTo>
                  <a:lnTo>
                    <a:pt x="41" y="23"/>
                  </a:lnTo>
                  <a:lnTo>
                    <a:pt x="41" y="17"/>
                  </a:lnTo>
                  <a:lnTo>
                    <a:pt x="39" y="17"/>
                  </a:lnTo>
                  <a:lnTo>
                    <a:pt x="39" y="23"/>
                  </a:lnTo>
                  <a:lnTo>
                    <a:pt x="42" y="23"/>
                  </a:lnTo>
                  <a:lnTo>
                    <a:pt x="42" y="17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40" y="23"/>
                  </a:lnTo>
                  <a:lnTo>
                    <a:pt x="40" y="17"/>
                  </a:lnTo>
                  <a:lnTo>
                    <a:pt x="36" y="17"/>
                  </a:lnTo>
                  <a:lnTo>
                    <a:pt x="36" y="19"/>
                  </a:lnTo>
                  <a:lnTo>
                    <a:pt x="39" y="22"/>
                  </a:lnTo>
                  <a:lnTo>
                    <a:pt x="40" y="21"/>
                  </a:lnTo>
                  <a:lnTo>
                    <a:pt x="37" y="18"/>
                  </a:lnTo>
                  <a:lnTo>
                    <a:pt x="37" y="22"/>
                  </a:lnTo>
                  <a:lnTo>
                    <a:pt x="41" y="22"/>
                  </a:lnTo>
                  <a:lnTo>
                    <a:pt x="41" y="16"/>
                  </a:lnTo>
                  <a:lnTo>
                    <a:pt x="35" y="16"/>
                  </a:lnTo>
                  <a:lnTo>
                    <a:pt x="35" y="22"/>
                  </a:lnTo>
                  <a:lnTo>
                    <a:pt x="39" y="22"/>
                  </a:lnTo>
                  <a:lnTo>
                    <a:pt x="39" y="16"/>
                  </a:lnTo>
                  <a:lnTo>
                    <a:pt x="37" y="16"/>
                  </a:lnTo>
                  <a:lnTo>
                    <a:pt x="37" y="22"/>
                  </a:lnTo>
                  <a:lnTo>
                    <a:pt x="42" y="22"/>
                  </a:lnTo>
                  <a:lnTo>
                    <a:pt x="42" y="16"/>
                  </a:lnTo>
                  <a:lnTo>
                    <a:pt x="41" y="16"/>
                  </a:lnTo>
                  <a:lnTo>
                    <a:pt x="41" y="22"/>
                  </a:lnTo>
                  <a:lnTo>
                    <a:pt x="44" y="22"/>
                  </a:lnTo>
                  <a:lnTo>
                    <a:pt x="44" y="16"/>
                  </a:lnTo>
                  <a:lnTo>
                    <a:pt x="31" y="16"/>
                  </a:lnTo>
                  <a:lnTo>
                    <a:pt x="31" y="22"/>
                  </a:lnTo>
                  <a:lnTo>
                    <a:pt x="49" y="22"/>
                  </a:lnTo>
                  <a:lnTo>
                    <a:pt x="58" y="21"/>
                  </a:lnTo>
                  <a:lnTo>
                    <a:pt x="57" y="17"/>
                  </a:lnTo>
                  <a:lnTo>
                    <a:pt x="57" y="21"/>
                  </a:lnTo>
                  <a:lnTo>
                    <a:pt x="74" y="21"/>
                  </a:lnTo>
                  <a:lnTo>
                    <a:pt x="74" y="14"/>
                  </a:lnTo>
                  <a:lnTo>
                    <a:pt x="41" y="14"/>
                  </a:lnTo>
                  <a:lnTo>
                    <a:pt x="41" y="21"/>
                  </a:lnTo>
                  <a:lnTo>
                    <a:pt x="42" y="21"/>
                  </a:lnTo>
                  <a:lnTo>
                    <a:pt x="42" y="14"/>
                  </a:lnTo>
                  <a:lnTo>
                    <a:pt x="33" y="14"/>
                  </a:lnTo>
                  <a:lnTo>
                    <a:pt x="33" y="21"/>
                  </a:lnTo>
                  <a:lnTo>
                    <a:pt x="37" y="21"/>
                  </a:lnTo>
                  <a:lnTo>
                    <a:pt x="37" y="14"/>
                  </a:lnTo>
                  <a:lnTo>
                    <a:pt x="29" y="14"/>
                  </a:lnTo>
                  <a:lnTo>
                    <a:pt x="29" y="21"/>
                  </a:lnTo>
                  <a:lnTo>
                    <a:pt x="31" y="21"/>
                  </a:lnTo>
                  <a:lnTo>
                    <a:pt x="31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93" y="21"/>
                  </a:lnTo>
                  <a:lnTo>
                    <a:pt x="93" y="16"/>
                  </a:lnTo>
                  <a:lnTo>
                    <a:pt x="89" y="16"/>
                  </a:lnTo>
                  <a:lnTo>
                    <a:pt x="89" y="19"/>
                  </a:lnTo>
                  <a:lnTo>
                    <a:pt x="164" y="19"/>
                  </a:lnTo>
                  <a:lnTo>
                    <a:pt x="164" y="13"/>
                  </a:lnTo>
                  <a:lnTo>
                    <a:pt x="156" y="13"/>
                  </a:lnTo>
                  <a:lnTo>
                    <a:pt x="156" y="19"/>
                  </a:lnTo>
                  <a:lnTo>
                    <a:pt x="181" y="19"/>
                  </a:lnTo>
                  <a:lnTo>
                    <a:pt x="181" y="13"/>
                  </a:lnTo>
                  <a:lnTo>
                    <a:pt x="142" y="13"/>
                  </a:lnTo>
                  <a:lnTo>
                    <a:pt x="142" y="19"/>
                  </a:lnTo>
                  <a:lnTo>
                    <a:pt x="145" y="19"/>
                  </a:lnTo>
                  <a:lnTo>
                    <a:pt x="145" y="13"/>
                  </a:lnTo>
                  <a:lnTo>
                    <a:pt x="140" y="13"/>
                  </a:lnTo>
                  <a:lnTo>
                    <a:pt x="140" y="16"/>
                  </a:lnTo>
                  <a:lnTo>
                    <a:pt x="141" y="19"/>
                  </a:lnTo>
                  <a:lnTo>
                    <a:pt x="145" y="18"/>
                  </a:lnTo>
                  <a:lnTo>
                    <a:pt x="143" y="12"/>
                  </a:lnTo>
                  <a:lnTo>
                    <a:pt x="136" y="12"/>
                  </a:lnTo>
                  <a:lnTo>
                    <a:pt x="136" y="18"/>
                  </a:lnTo>
                  <a:lnTo>
                    <a:pt x="140" y="18"/>
                  </a:lnTo>
                  <a:lnTo>
                    <a:pt x="140" y="12"/>
                  </a:lnTo>
                  <a:lnTo>
                    <a:pt x="111" y="12"/>
                  </a:lnTo>
                  <a:lnTo>
                    <a:pt x="111" y="18"/>
                  </a:lnTo>
                  <a:lnTo>
                    <a:pt x="124" y="18"/>
                  </a:lnTo>
                  <a:lnTo>
                    <a:pt x="124" y="12"/>
                  </a:lnTo>
                  <a:lnTo>
                    <a:pt x="116" y="12"/>
                  </a:lnTo>
                  <a:lnTo>
                    <a:pt x="116" y="18"/>
                  </a:lnTo>
                  <a:lnTo>
                    <a:pt x="141" y="18"/>
                  </a:lnTo>
                  <a:lnTo>
                    <a:pt x="141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5" y="18"/>
                  </a:lnTo>
                  <a:lnTo>
                    <a:pt x="45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5" y="18"/>
                  </a:lnTo>
                  <a:lnTo>
                    <a:pt x="45" y="12"/>
                  </a:lnTo>
                  <a:lnTo>
                    <a:pt x="41" y="12"/>
                  </a:lnTo>
                  <a:lnTo>
                    <a:pt x="41" y="18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33" y="12"/>
                  </a:lnTo>
                  <a:lnTo>
                    <a:pt x="33" y="18"/>
                  </a:lnTo>
                  <a:lnTo>
                    <a:pt x="40" y="18"/>
                  </a:lnTo>
                  <a:lnTo>
                    <a:pt x="40" y="12"/>
                  </a:lnTo>
                  <a:lnTo>
                    <a:pt x="39" y="12"/>
                  </a:lnTo>
                  <a:lnTo>
                    <a:pt x="39" y="18"/>
                  </a:lnTo>
                  <a:lnTo>
                    <a:pt x="45" y="18"/>
                  </a:lnTo>
                  <a:lnTo>
                    <a:pt x="45" y="12"/>
                  </a:lnTo>
                  <a:lnTo>
                    <a:pt x="31" y="12"/>
                  </a:lnTo>
                  <a:lnTo>
                    <a:pt x="31" y="14"/>
                  </a:lnTo>
                  <a:lnTo>
                    <a:pt x="32" y="12"/>
                  </a:lnTo>
                  <a:lnTo>
                    <a:pt x="29" y="10"/>
                  </a:lnTo>
                  <a:lnTo>
                    <a:pt x="22" y="10"/>
                  </a:lnTo>
                  <a:lnTo>
                    <a:pt x="22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23" y="10"/>
                  </a:lnTo>
                  <a:lnTo>
                    <a:pt x="23" y="17"/>
                  </a:lnTo>
                  <a:lnTo>
                    <a:pt x="27" y="17"/>
                  </a:lnTo>
                  <a:lnTo>
                    <a:pt x="27" y="10"/>
                  </a:lnTo>
                  <a:lnTo>
                    <a:pt x="23" y="10"/>
                  </a:lnTo>
                  <a:lnTo>
                    <a:pt x="23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20" y="10"/>
                  </a:lnTo>
                  <a:lnTo>
                    <a:pt x="20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19" y="10"/>
                  </a:lnTo>
                  <a:lnTo>
                    <a:pt x="19" y="17"/>
                  </a:lnTo>
                  <a:lnTo>
                    <a:pt x="23" y="17"/>
                  </a:lnTo>
                  <a:lnTo>
                    <a:pt x="23" y="10"/>
                  </a:lnTo>
                  <a:lnTo>
                    <a:pt x="22" y="10"/>
                  </a:lnTo>
                  <a:lnTo>
                    <a:pt x="22" y="17"/>
                  </a:lnTo>
                  <a:lnTo>
                    <a:pt x="27" y="17"/>
                  </a:lnTo>
                  <a:lnTo>
                    <a:pt x="27" y="10"/>
                  </a:lnTo>
                  <a:lnTo>
                    <a:pt x="23" y="10"/>
                  </a:lnTo>
                  <a:lnTo>
                    <a:pt x="23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23" y="10"/>
                  </a:lnTo>
                  <a:lnTo>
                    <a:pt x="23" y="17"/>
                  </a:lnTo>
                  <a:lnTo>
                    <a:pt x="27" y="17"/>
                  </a:lnTo>
                  <a:lnTo>
                    <a:pt x="27" y="10"/>
                  </a:lnTo>
                  <a:lnTo>
                    <a:pt x="20" y="10"/>
                  </a:lnTo>
                  <a:lnTo>
                    <a:pt x="20" y="17"/>
                  </a:lnTo>
                  <a:lnTo>
                    <a:pt x="27" y="17"/>
                  </a:lnTo>
                  <a:lnTo>
                    <a:pt x="27" y="10"/>
                  </a:lnTo>
                  <a:lnTo>
                    <a:pt x="23" y="10"/>
                  </a:lnTo>
                  <a:lnTo>
                    <a:pt x="23" y="13"/>
                  </a:lnTo>
                  <a:lnTo>
                    <a:pt x="26" y="10"/>
                  </a:lnTo>
                  <a:lnTo>
                    <a:pt x="24" y="9"/>
                  </a:lnTo>
                  <a:lnTo>
                    <a:pt x="20" y="9"/>
                  </a:lnTo>
                  <a:lnTo>
                    <a:pt x="20" y="16"/>
                  </a:lnTo>
                  <a:lnTo>
                    <a:pt x="26" y="16"/>
                  </a:lnTo>
                  <a:lnTo>
                    <a:pt x="26" y="9"/>
                  </a:lnTo>
                  <a:lnTo>
                    <a:pt x="19" y="9"/>
                  </a:lnTo>
                  <a:lnTo>
                    <a:pt x="19" y="16"/>
                  </a:lnTo>
                  <a:lnTo>
                    <a:pt x="23" y="16"/>
                  </a:lnTo>
                  <a:lnTo>
                    <a:pt x="23" y="9"/>
                  </a:lnTo>
                  <a:lnTo>
                    <a:pt x="20" y="9"/>
                  </a:lnTo>
                  <a:lnTo>
                    <a:pt x="20" y="16"/>
                  </a:lnTo>
                  <a:lnTo>
                    <a:pt x="22" y="16"/>
                  </a:lnTo>
                  <a:lnTo>
                    <a:pt x="22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20" y="16"/>
                  </a:lnTo>
                  <a:lnTo>
                    <a:pt x="20" y="9"/>
                  </a:lnTo>
                  <a:lnTo>
                    <a:pt x="19" y="9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9"/>
                  </a:lnTo>
                  <a:lnTo>
                    <a:pt x="19" y="9"/>
                  </a:lnTo>
                  <a:lnTo>
                    <a:pt x="19" y="16"/>
                  </a:lnTo>
                  <a:lnTo>
                    <a:pt x="23" y="16"/>
                  </a:lnTo>
                  <a:lnTo>
                    <a:pt x="23" y="9"/>
                  </a:lnTo>
                  <a:lnTo>
                    <a:pt x="20" y="9"/>
                  </a:lnTo>
                  <a:lnTo>
                    <a:pt x="20" y="16"/>
                  </a:lnTo>
                  <a:lnTo>
                    <a:pt x="23" y="16"/>
                  </a:lnTo>
                  <a:lnTo>
                    <a:pt x="23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22" y="16"/>
                  </a:lnTo>
                  <a:lnTo>
                    <a:pt x="22" y="9"/>
                  </a:lnTo>
                  <a:lnTo>
                    <a:pt x="20" y="9"/>
                  </a:lnTo>
                  <a:lnTo>
                    <a:pt x="20" y="16"/>
                  </a:lnTo>
                  <a:lnTo>
                    <a:pt x="23" y="16"/>
                  </a:lnTo>
                  <a:lnTo>
                    <a:pt x="23" y="9"/>
                  </a:lnTo>
                  <a:lnTo>
                    <a:pt x="20" y="9"/>
                  </a:lnTo>
                  <a:lnTo>
                    <a:pt x="20" y="16"/>
                  </a:lnTo>
                  <a:lnTo>
                    <a:pt x="22" y="16"/>
                  </a:lnTo>
                  <a:lnTo>
                    <a:pt x="23" y="9"/>
                  </a:lnTo>
                  <a:lnTo>
                    <a:pt x="20" y="8"/>
                  </a:lnTo>
                  <a:lnTo>
                    <a:pt x="19" y="10"/>
                  </a:lnTo>
                  <a:lnTo>
                    <a:pt x="19" y="14"/>
                  </a:lnTo>
                  <a:lnTo>
                    <a:pt x="26" y="14"/>
                  </a:lnTo>
                  <a:lnTo>
                    <a:pt x="26" y="8"/>
                  </a:lnTo>
                  <a:lnTo>
                    <a:pt x="24" y="8"/>
                  </a:lnTo>
                  <a:lnTo>
                    <a:pt x="24" y="14"/>
                  </a:lnTo>
                  <a:lnTo>
                    <a:pt x="27" y="14"/>
                  </a:lnTo>
                  <a:lnTo>
                    <a:pt x="27" y="8"/>
                  </a:lnTo>
                  <a:lnTo>
                    <a:pt x="23" y="8"/>
                  </a:lnTo>
                  <a:lnTo>
                    <a:pt x="23" y="14"/>
                  </a:lnTo>
                  <a:lnTo>
                    <a:pt x="24" y="14"/>
                  </a:lnTo>
                  <a:lnTo>
                    <a:pt x="24" y="8"/>
                  </a:lnTo>
                  <a:lnTo>
                    <a:pt x="19" y="8"/>
                  </a:lnTo>
                  <a:lnTo>
                    <a:pt x="19" y="14"/>
                  </a:lnTo>
                  <a:lnTo>
                    <a:pt x="24" y="14"/>
                  </a:lnTo>
                  <a:lnTo>
                    <a:pt x="24" y="8"/>
                  </a:lnTo>
                  <a:lnTo>
                    <a:pt x="20" y="8"/>
                  </a:lnTo>
                  <a:lnTo>
                    <a:pt x="20" y="14"/>
                  </a:lnTo>
                  <a:lnTo>
                    <a:pt x="28" y="14"/>
                  </a:lnTo>
                  <a:lnTo>
                    <a:pt x="28" y="8"/>
                  </a:lnTo>
                  <a:lnTo>
                    <a:pt x="20" y="8"/>
                  </a:lnTo>
                  <a:lnTo>
                    <a:pt x="20" y="14"/>
                  </a:lnTo>
                  <a:lnTo>
                    <a:pt x="27" y="14"/>
                  </a:lnTo>
                  <a:lnTo>
                    <a:pt x="27" y="8"/>
                  </a:lnTo>
                  <a:lnTo>
                    <a:pt x="26" y="8"/>
                  </a:lnTo>
                  <a:lnTo>
                    <a:pt x="26" y="14"/>
                  </a:lnTo>
                  <a:lnTo>
                    <a:pt x="28" y="14"/>
                  </a:lnTo>
                  <a:lnTo>
                    <a:pt x="28" y="8"/>
                  </a:lnTo>
                  <a:lnTo>
                    <a:pt x="23" y="8"/>
                  </a:lnTo>
                  <a:lnTo>
                    <a:pt x="23" y="14"/>
                  </a:lnTo>
                  <a:lnTo>
                    <a:pt x="35" y="14"/>
                  </a:lnTo>
                  <a:lnTo>
                    <a:pt x="35" y="8"/>
                  </a:lnTo>
                  <a:lnTo>
                    <a:pt x="24" y="8"/>
                  </a:lnTo>
                  <a:lnTo>
                    <a:pt x="24" y="10"/>
                  </a:lnTo>
                  <a:lnTo>
                    <a:pt x="27" y="8"/>
                  </a:lnTo>
                  <a:lnTo>
                    <a:pt x="26" y="6"/>
                  </a:lnTo>
                  <a:lnTo>
                    <a:pt x="23" y="9"/>
                  </a:lnTo>
                  <a:lnTo>
                    <a:pt x="23" y="13"/>
                  </a:lnTo>
                  <a:lnTo>
                    <a:pt x="26" y="13"/>
                  </a:lnTo>
                  <a:lnTo>
                    <a:pt x="26" y="6"/>
                  </a:lnTo>
                  <a:lnTo>
                    <a:pt x="23" y="6"/>
                  </a:lnTo>
                  <a:lnTo>
                    <a:pt x="23" y="13"/>
                  </a:lnTo>
                  <a:lnTo>
                    <a:pt x="27" y="13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27" y="13"/>
                  </a:lnTo>
                  <a:lnTo>
                    <a:pt x="27" y="6"/>
                  </a:lnTo>
                  <a:lnTo>
                    <a:pt x="24" y="6"/>
                  </a:lnTo>
                  <a:lnTo>
                    <a:pt x="24" y="13"/>
                  </a:lnTo>
                  <a:lnTo>
                    <a:pt x="27" y="13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27" y="13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29" y="13"/>
                  </a:lnTo>
                  <a:lnTo>
                    <a:pt x="29" y="6"/>
                  </a:lnTo>
                  <a:lnTo>
                    <a:pt x="27" y="6"/>
                  </a:lnTo>
                  <a:lnTo>
                    <a:pt x="27" y="13"/>
                  </a:lnTo>
                  <a:lnTo>
                    <a:pt x="29" y="13"/>
                  </a:lnTo>
                  <a:lnTo>
                    <a:pt x="29" y="6"/>
                  </a:lnTo>
                  <a:lnTo>
                    <a:pt x="27" y="6"/>
                  </a:lnTo>
                  <a:lnTo>
                    <a:pt x="27" y="13"/>
                  </a:lnTo>
                  <a:lnTo>
                    <a:pt x="29" y="13"/>
                  </a:lnTo>
                  <a:lnTo>
                    <a:pt x="29" y="6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27" y="13"/>
                  </a:lnTo>
                  <a:lnTo>
                    <a:pt x="27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0" y="13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27" y="13"/>
                  </a:lnTo>
                  <a:lnTo>
                    <a:pt x="27" y="6"/>
                  </a:lnTo>
                  <a:lnTo>
                    <a:pt x="23" y="6"/>
                  </a:lnTo>
                  <a:lnTo>
                    <a:pt x="23" y="13"/>
                  </a:lnTo>
                  <a:lnTo>
                    <a:pt x="26" y="13"/>
                  </a:lnTo>
                  <a:lnTo>
                    <a:pt x="26" y="6"/>
                  </a:lnTo>
                  <a:lnTo>
                    <a:pt x="24" y="6"/>
                  </a:lnTo>
                  <a:lnTo>
                    <a:pt x="24" y="13"/>
                  </a:lnTo>
                  <a:lnTo>
                    <a:pt x="26" y="13"/>
                  </a:lnTo>
                  <a:lnTo>
                    <a:pt x="27" y="6"/>
                  </a:lnTo>
                  <a:lnTo>
                    <a:pt x="24" y="5"/>
                  </a:lnTo>
                  <a:lnTo>
                    <a:pt x="23" y="8"/>
                  </a:lnTo>
                  <a:lnTo>
                    <a:pt x="23" y="12"/>
                  </a:lnTo>
                  <a:lnTo>
                    <a:pt x="24" y="12"/>
                  </a:lnTo>
                  <a:lnTo>
                    <a:pt x="24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26" y="12"/>
                  </a:lnTo>
                  <a:lnTo>
                    <a:pt x="26" y="5"/>
                  </a:lnTo>
                  <a:lnTo>
                    <a:pt x="20" y="5"/>
                  </a:lnTo>
                  <a:lnTo>
                    <a:pt x="20" y="12"/>
                  </a:lnTo>
                  <a:lnTo>
                    <a:pt x="31" y="12"/>
                  </a:lnTo>
                  <a:lnTo>
                    <a:pt x="31" y="5"/>
                  </a:lnTo>
                  <a:lnTo>
                    <a:pt x="26" y="5"/>
                  </a:lnTo>
                  <a:lnTo>
                    <a:pt x="26" y="12"/>
                  </a:lnTo>
                  <a:lnTo>
                    <a:pt x="27" y="12"/>
                  </a:lnTo>
                  <a:lnTo>
                    <a:pt x="27" y="5"/>
                  </a:lnTo>
                  <a:lnTo>
                    <a:pt x="20" y="5"/>
                  </a:lnTo>
                  <a:lnTo>
                    <a:pt x="20" y="12"/>
                  </a:lnTo>
                  <a:lnTo>
                    <a:pt x="26" y="12"/>
                  </a:lnTo>
                  <a:lnTo>
                    <a:pt x="26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29" y="12"/>
                  </a:lnTo>
                  <a:lnTo>
                    <a:pt x="29" y="5"/>
                  </a:lnTo>
                  <a:lnTo>
                    <a:pt x="26" y="5"/>
                  </a:lnTo>
                  <a:lnTo>
                    <a:pt x="26" y="12"/>
                  </a:lnTo>
                  <a:lnTo>
                    <a:pt x="27" y="12"/>
                  </a:lnTo>
                  <a:lnTo>
                    <a:pt x="28" y="5"/>
                  </a:lnTo>
                  <a:lnTo>
                    <a:pt x="23" y="4"/>
                  </a:lnTo>
                  <a:lnTo>
                    <a:pt x="22" y="6"/>
                  </a:lnTo>
                  <a:lnTo>
                    <a:pt x="22" y="10"/>
                  </a:lnTo>
                  <a:lnTo>
                    <a:pt x="29" y="10"/>
                  </a:lnTo>
                  <a:lnTo>
                    <a:pt x="29" y="4"/>
                  </a:lnTo>
                  <a:lnTo>
                    <a:pt x="26" y="4"/>
                  </a:lnTo>
                  <a:lnTo>
                    <a:pt x="26" y="10"/>
                  </a:lnTo>
                  <a:lnTo>
                    <a:pt x="29" y="10"/>
                  </a:lnTo>
                  <a:lnTo>
                    <a:pt x="29" y="4"/>
                  </a:lnTo>
                  <a:lnTo>
                    <a:pt x="23" y="4"/>
                  </a:lnTo>
                  <a:lnTo>
                    <a:pt x="23" y="10"/>
                  </a:lnTo>
                  <a:lnTo>
                    <a:pt x="33" y="10"/>
                  </a:lnTo>
                  <a:lnTo>
                    <a:pt x="33" y="4"/>
                  </a:lnTo>
                  <a:lnTo>
                    <a:pt x="26" y="4"/>
                  </a:lnTo>
                  <a:lnTo>
                    <a:pt x="26" y="10"/>
                  </a:lnTo>
                  <a:lnTo>
                    <a:pt x="28" y="10"/>
                  </a:lnTo>
                  <a:lnTo>
                    <a:pt x="28" y="4"/>
                  </a:lnTo>
                  <a:lnTo>
                    <a:pt x="26" y="4"/>
                  </a:lnTo>
                  <a:lnTo>
                    <a:pt x="26" y="10"/>
                  </a:lnTo>
                  <a:lnTo>
                    <a:pt x="28" y="10"/>
                  </a:lnTo>
                  <a:lnTo>
                    <a:pt x="28" y="4"/>
                  </a:lnTo>
                  <a:lnTo>
                    <a:pt x="23" y="4"/>
                  </a:lnTo>
                  <a:lnTo>
                    <a:pt x="23" y="10"/>
                  </a:lnTo>
                  <a:lnTo>
                    <a:pt x="32" y="10"/>
                  </a:lnTo>
                  <a:lnTo>
                    <a:pt x="32" y="4"/>
                  </a:lnTo>
                  <a:lnTo>
                    <a:pt x="26" y="4"/>
                  </a:lnTo>
                  <a:lnTo>
                    <a:pt x="26" y="10"/>
                  </a:lnTo>
                  <a:lnTo>
                    <a:pt x="28" y="10"/>
                  </a:lnTo>
                  <a:lnTo>
                    <a:pt x="28" y="4"/>
                  </a:lnTo>
                  <a:lnTo>
                    <a:pt x="27" y="4"/>
                  </a:lnTo>
                  <a:lnTo>
                    <a:pt x="27" y="10"/>
                  </a:lnTo>
                  <a:lnTo>
                    <a:pt x="29" y="10"/>
                  </a:lnTo>
                  <a:lnTo>
                    <a:pt x="37" y="3"/>
                  </a:lnTo>
                  <a:lnTo>
                    <a:pt x="26" y="3"/>
                  </a:lnTo>
                  <a:lnTo>
                    <a:pt x="26" y="9"/>
                  </a:lnTo>
                  <a:lnTo>
                    <a:pt x="28" y="9"/>
                  </a:lnTo>
                  <a:lnTo>
                    <a:pt x="28" y="3"/>
                  </a:lnTo>
                  <a:lnTo>
                    <a:pt x="22" y="3"/>
                  </a:lnTo>
                  <a:lnTo>
                    <a:pt x="22" y="9"/>
                  </a:lnTo>
                  <a:lnTo>
                    <a:pt x="27" y="9"/>
                  </a:lnTo>
                  <a:lnTo>
                    <a:pt x="27" y="3"/>
                  </a:lnTo>
                  <a:lnTo>
                    <a:pt x="26" y="3"/>
                  </a:lnTo>
                  <a:lnTo>
                    <a:pt x="26" y="9"/>
                  </a:lnTo>
                  <a:lnTo>
                    <a:pt x="29" y="9"/>
                  </a:lnTo>
                  <a:lnTo>
                    <a:pt x="29" y="3"/>
                  </a:lnTo>
                  <a:lnTo>
                    <a:pt x="28" y="3"/>
                  </a:lnTo>
                  <a:lnTo>
                    <a:pt x="28" y="9"/>
                  </a:lnTo>
                  <a:lnTo>
                    <a:pt x="32" y="9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26" y="9"/>
                  </a:lnTo>
                  <a:lnTo>
                    <a:pt x="28" y="9"/>
                  </a:lnTo>
                  <a:lnTo>
                    <a:pt x="28" y="3"/>
                  </a:lnTo>
                  <a:lnTo>
                    <a:pt x="22" y="3"/>
                  </a:lnTo>
                  <a:lnTo>
                    <a:pt x="22" y="9"/>
                  </a:lnTo>
                  <a:lnTo>
                    <a:pt x="23" y="9"/>
                  </a:lnTo>
                  <a:lnTo>
                    <a:pt x="23" y="3"/>
                  </a:lnTo>
                  <a:lnTo>
                    <a:pt x="22" y="3"/>
                  </a:lnTo>
                  <a:lnTo>
                    <a:pt x="22" y="9"/>
                  </a:lnTo>
                  <a:lnTo>
                    <a:pt x="24" y="9"/>
                  </a:lnTo>
                  <a:lnTo>
                    <a:pt x="24" y="3"/>
                  </a:lnTo>
                  <a:lnTo>
                    <a:pt x="23" y="3"/>
                  </a:lnTo>
                  <a:lnTo>
                    <a:pt x="23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0" y="3"/>
                  </a:lnTo>
                  <a:lnTo>
                    <a:pt x="20" y="9"/>
                  </a:lnTo>
                  <a:lnTo>
                    <a:pt x="24" y="9"/>
                  </a:lnTo>
                  <a:lnTo>
                    <a:pt x="24" y="3"/>
                  </a:lnTo>
                  <a:lnTo>
                    <a:pt x="19" y="3"/>
                  </a:lnTo>
                  <a:lnTo>
                    <a:pt x="19" y="5"/>
                  </a:lnTo>
                  <a:lnTo>
                    <a:pt x="22" y="8"/>
                  </a:lnTo>
                  <a:lnTo>
                    <a:pt x="28" y="1"/>
                  </a:lnTo>
                  <a:lnTo>
                    <a:pt x="18" y="1"/>
                  </a:lnTo>
                  <a:lnTo>
                    <a:pt x="18" y="8"/>
                  </a:lnTo>
                  <a:lnTo>
                    <a:pt x="20" y="8"/>
                  </a:lnTo>
                  <a:lnTo>
                    <a:pt x="20" y="1"/>
                  </a:lnTo>
                  <a:lnTo>
                    <a:pt x="18" y="1"/>
                  </a:lnTo>
                  <a:lnTo>
                    <a:pt x="18" y="8"/>
                  </a:lnTo>
                  <a:lnTo>
                    <a:pt x="20" y="8"/>
                  </a:lnTo>
                  <a:lnTo>
                    <a:pt x="20" y="1"/>
                  </a:lnTo>
                  <a:lnTo>
                    <a:pt x="18" y="1"/>
                  </a:lnTo>
                  <a:lnTo>
                    <a:pt x="18" y="8"/>
                  </a:lnTo>
                  <a:lnTo>
                    <a:pt x="19" y="8"/>
                  </a:lnTo>
                  <a:lnTo>
                    <a:pt x="19" y="1"/>
                  </a:lnTo>
                  <a:lnTo>
                    <a:pt x="15" y="1"/>
                  </a:lnTo>
                  <a:lnTo>
                    <a:pt x="15" y="8"/>
                  </a:lnTo>
                  <a:lnTo>
                    <a:pt x="19" y="8"/>
                  </a:lnTo>
                  <a:lnTo>
                    <a:pt x="19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4" y="8"/>
                  </a:lnTo>
                  <a:lnTo>
                    <a:pt x="14" y="1"/>
                  </a:lnTo>
                  <a:lnTo>
                    <a:pt x="5" y="1"/>
                  </a:lnTo>
                  <a:lnTo>
                    <a:pt x="5" y="8"/>
                  </a:lnTo>
                  <a:lnTo>
                    <a:pt x="7" y="8"/>
                  </a:lnTo>
                  <a:lnTo>
                    <a:pt x="7" y="1"/>
                  </a:lnTo>
                  <a:lnTo>
                    <a:pt x="5" y="1"/>
                  </a:lnTo>
                  <a:lnTo>
                    <a:pt x="5" y="8"/>
                  </a:lnTo>
                  <a:lnTo>
                    <a:pt x="6" y="8"/>
                  </a:lnTo>
                  <a:lnTo>
                    <a:pt x="6" y="1"/>
                  </a:lnTo>
                  <a:lnTo>
                    <a:pt x="1" y="1"/>
                  </a:lnTo>
                  <a:lnTo>
                    <a:pt x="1" y="4"/>
                  </a:lnTo>
                  <a:lnTo>
                    <a:pt x="2" y="8"/>
                  </a:lnTo>
                  <a:lnTo>
                    <a:pt x="5" y="6"/>
                  </a:lnTo>
                  <a:lnTo>
                    <a:pt x="4" y="3"/>
                  </a:lnTo>
                  <a:lnTo>
                    <a:pt x="4" y="6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5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41" y="6"/>
                  </a:lnTo>
                  <a:lnTo>
                    <a:pt x="41" y="0"/>
                  </a:lnTo>
                  <a:lnTo>
                    <a:pt x="39" y="0"/>
                  </a:lnTo>
                  <a:lnTo>
                    <a:pt x="39" y="6"/>
                  </a:lnTo>
                  <a:lnTo>
                    <a:pt x="41" y="6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44" name="Freeform 728"/>
            <p:cNvSpPr>
              <a:spLocks noChangeAspect="1"/>
            </p:cNvSpPr>
            <p:nvPr/>
          </p:nvSpPr>
          <p:spPr bwMode="auto">
            <a:xfrm rot="16200000">
              <a:off x="3229" y="4764"/>
              <a:ext cx="212" cy="54"/>
            </a:xfrm>
            <a:custGeom>
              <a:avLst/>
              <a:gdLst>
                <a:gd name="T0" fmla="*/ 42 w 142"/>
                <a:gd name="T1" fmla="*/ 6 h 36"/>
                <a:gd name="T2" fmla="*/ 38 w 142"/>
                <a:gd name="T3" fmla="*/ 8 h 36"/>
                <a:gd name="T4" fmla="*/ 26 w 142"/>
                <a:gd name="T5" fmla="*/ 9 h 36"/>
                <a:gd name="T6" fmla="*/ 34 w 142"/>
                <a:gd name="T7" fmla="*/ 9 h 36"/>
                <a:gd name="T8" fmla="*/ 42 w 142"/>
                <a:gd name="T9" fmla="*/ 4 h 36"/>
                <a:gd name="T10" fmla="*/ 29 w 142"/>
                <a:gd name="T11" fmla="*/ 5 h 36"/>
                <a:gd name="T12" fmla="*/ 19 w 142"/>
                <a:gd name="T13" fmla="*/ 5 h 36"/>
                <a:gd name="T14" fmla="*/ 20 w 142"/>
                <a:gd name="T15" fmla="*/ 6 h 36"/>
                <a:gd name="T16" fmla="*/ 29 w 142"/>
                <a:gd name="T17" fmla="*/ 8 h 36"/>
                <a:gd name="T18" fmla="*/ 16 w 142"/>
                <a:gd name="T19" fmla="*/ 9 h 36"/>
                <a:gd name="T20" fmla="*/ 19 w 142"/>
                <a:gd name="T21" fmla="*/ 10 h 36"/>
                <a:gd name="T22" fmla="*/ 34 w 142"/>
                <a:gd name="T23" fmla="*/ 10 h 36"/>
                <a:gd name="T24" fmla="*/ 38 w 142"/>
                <a:gd name="T25" fmla="*/ 11 h 36"/>
                <a:gd name="T26" fmla="*/ 22 w 142"/>
                <a:gd name="T27" fmla="*/ 13 h 36"/>
                <a:gd name="T28" fmla="*/ 19 w 142"/>
                <a:gd name="T29" fmla="*/ 14 h 36"/>
                <a:gd name="T30" fmla="*/ 22 w 142"/>
                <a:gd name="T31" fmla="*/ 14 h 36"/>
                <a:gd name="T32" fmla="*/ 16 w 142"/>
                <a:gd name="T33" fmla="*/ 15 h 36"/>
                <a:gd name="T34" fmla="*/ 13 w 142"/>
                <a:gd name="T35" fmla="*/ 17 h 36"/>
                <a:gd name="T36" fmla="*/ 17 w 142"/>
                <a:gd name="T37" fmla="*/ 17 h 36"/>
                <a:gd name="T38" fmla="*/ 28 w 142"/>
                <a:gd name="T39" fmla="*/ 24 h 36"/>
                <a:gd name="T40" fmla="*/ 11 w 142"/>
                <a:gd name="T41" fmla="*/ 26 h 36"/>
                <a:gd name="T42" fmla="*/ 10 w 142"/>
                <a:gd name="T43" fmla="*/ 27 h 36"/>
                <a:gd name="T44" fmla="*/ 10 w 142"/>
                <a:gd name="T45" fmla="*/ 27 h 36"/>
                <a:gd name="T46" fmla="*/ 16 w 142"/>
                <a:gd name="T47" fmla="*/ 22 h 36"/>
                <a:gd name="T48" fmla="*/ 142 w 142"/>
                <a:gd name="T49" fmla="*/ 23 h 36"/>
                <a:gd name="T50" fmla="*/ 34 w 142"/>
                <a:gd name="T51" fmla="*/ 24 h 36"/>
                <a:gd name="T52" fmla="*/ 34 w 142"/>
                <a:gd name="T53" fmla="*/ 32 h 36"/>
                <a:gd name="T54" fmla="*/ 41 w 142"/>
                <a:gd name="T55" fmla="*/ 34 h 36"/>
                <a:gd name="T56" fmla="*/ 38 w 142"/>
                <a:gd name="T57" fmla="*/ 31 h 36"/>
                <a:gd name="T58" fmla="*/ 24 w 142"/>
                <a:gd name="T59" fmla="*/ 35 h 36"/>
                <a:gd name="T60" fmla="*/ 26 w 142"/>
                <a:gd name="T61" fmla="*/ 35 h 36"/>
                <a:gd name="T62" fmla="*/ 29 w 142"/>
                <a:gd name="T63" fmla="*/ 35 h 36"/>
                <a:gd name="T64" fmla="*/ 48 w 142"/>
                <a:gd name="T65" fmla="*/ 34 h 36"/>
                <a:gd name="T66" fmla="*/ 30 w 142"/>
                <a:gd name="T67" fmla="*/ 32 h 36"/>
                <a:gd name="T68" fmla="*/ 24 w 142"/>
                <a:gd name="T69" fmla="*/ 28 h 36"/>
                <a:gd name="T70" fmla="*/ 140 w 142"/>
                <a:gd name="T71" fmla="*/ 30 h 36"/>
                <a:gd name="T72" fmla="*/ 25 w 142"/>
                <a:gd name="T73" fmla="*/ 22 h 36"/>
                <a:gd name="T74" fmla="*/ 11 w 142"/>
                <a:gd name="T75" fmla="*/ 23 h 36"/>
                <a:gd name="T76" fmla="*/ 7 w 142"/>
                <a:gd name="T77" fmla="*/ 21 h 36"/>
                <a:gd name="T78" fmla="*/ 16 w 142"/>
                <a:gd name="T79" fmla="*/ 19 h 36"/>
                <a:gd name="T80" fmla="*/ 34 w 142"/>
                <a:gd name="T81" fmla="*/ 18 h 36"/>
                <a:gd name="T82" fmla="*/ 17 w 142"/>
                <a:gd name="T83" fmla="*/ 18 h 36"/>
                <a:gd name="T84" fmla="*/ 17 w 142"/>
                <a:gd name="T85" fmla="*/ 17 h 36"/>
                <a:gd name="T86" fmla="*/ 12 w 142"/>
                <a:gd name="T87" fmla="*/ 15 h 36"/>
                <a:gd name="T88" fmla="*/ 19 w 142"/>
                <a:gd name="T89" fmla="*/ 15 h 36"/>
                <a:gd name="T90" fmla="*/ 28 w 142"/>
                <a:gd name="T91" fmla="*/ 14 h 36"/>
                <a:gd name="T92" fmla="*/ 16 w 142"/>
                <a:gd name="T93" fmla="*/ 13 h 36"/>
                <a:gd name="T94" fmla="*/ 25 w 142"/>
                <a:gd name="T95" fmla="*/ 14 h 36"/>
                <a:gd name="T96" fmla="*/ 32 w 142"/>
                <a:gd name="T97" fmla="*/ 11 h 36"/>
                <a:gd name="T98" fmla="*/ 19 w 142"/>
                <a:gd name="T99" fmla="*/ 17 h 36"/>
                <a:gd name="T100" fmla="*/ 16 w 142"/>
                <a:gd name="T101" fmla="*/ 15 h 36"/>
                <a:gd name="T102" fmla="*/ 25 w 142"/>
                <a:gd name="T103" fmla="*/ 15 h 36"/>
                <a:gd name="T104" fmla="*/ 29 w 142"/>
                <a:gd name="T105" fmla="*/ 14 h 36"/>
                <a:gd name="T106" fmla="*/ 22 w 142"/>
                <a:gd name="T107" fmla="*/ 13 h 36"/>
                <a:gd name="T108" fmla="*/ 22 w 142"/>
                <a:gd name="T109" fmla="*/ 11 h 36"/>
                <a:gd name="T110" fmla="*/ 32 w 142"/>
                <a:gd name="T111" fmla="*/ 11 h 36"/>
                <a:gd name="T112" fmla="*/ 42 w 142"/>
                <a:gd name="T113" fmla="*/ 10 h 36"/>
                <a:gd name="T114" fmla="*/ 34 w 142"/>
                <a:gd name="T115" fmla="*/ 2 h 36"/>
                <a:gd name="T116" fmla="*/ 26 w 142"/>
                <a:gd name="T117" fmla="*/ 2 h 36"/>
                <a:gd name="T118" fmla="*/ 38 w 142"/>
                <a:gd name="T119" fmla="*/ 1 h 36"/>
                <a:gd name="T120" fmla="*/ 39 w 142"/>
                <a:gd name="T12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2" h="36">
                  <a:moveTo>
                    <a:pt x="29" y="1"/>
                  </a:moveTo>
                  <a:lnTo>
                    <a:pt x="22" y="1"/>
                  </a:lnTo>
                  <a:lnTo>
                    <a:pt x="22" y="6"/>
                  </a:lnTo>
                  <a:lnTo>
                    <a:pt x="37" y="6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34" y="6"/>
                  </a:lnTo>
                  <a:lnTo>
                    <a:pt x="38" y="6"/>
                  </a:lnTo>
                  <a:lnTo>
                    <a:pt x="38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38" y="6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4" y="6"/>
                  </a:lnTo>
                  <a:lnTo>
                    <a:pt x="41" y="6"/>
                  </a:lnTo>
                  <a:lnTo>
                    <a:pt x="41" y="0"/>
                  </a:lnTo>
                  <a:lnTo>
                    <a:pt x="38" y="0"/>
                  </a:lnTo>
                  <a:lnTo>
                    <a:pt x="38" y="6"/>
                  </a:lnTo>
                  <a:lnTo>
                    <a:pt x="43" y="6"/>
                  </a:lnTo>
                  <a:lnTo>
                    <a:pt x="43" y="0"/>
                  </a:lnTo>
                  <a:lnTo>
                    <a:pt x="39" y="0"/>
                  </a:lnTo>
                  <a:lnTo>
                    <a:pt x="39" y="6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8" y="6"/>
                  </a:lnTo>
                  <a:lnTo>
                    <a:pt x="41" y="6"/>
                  </a:lnTo>
                  <a:lnTo>
                    <a:pt x="41" y="0"/>
                  </a:lnTo>
                  <a:lnTo>
                    <a:pt x="38" y="0"/>
                  </a:lnTo>
                  <a:lnTo>
                    <a:pt x="38" y="6"/>
                  </a:lnTo>
                  <a:lnTo>
                    <a:pt x="47" y="6"/>
                  </a:lnTo>
                  <a:lnTo>
                    <a:pt x="47" y="2"/>
                  </a:lnTo>
                  <a:lnTo>
                    <a:pt x="46" y="5"/>
                  </a:lnTo>
                  <a:lnTo>
                    <a:pt x="47" y="6"/>
                  </a:lnTo>
                  <a:lnTo>
                    <a:pt x="47" y="8"/>
                  </a:lnTo>
                  <a:lnTo>
                    <a:pt x="54" y="8"/>
                  </a:lnTo>
                  <a:lnTo>
                    <a:pt x="54" y="1"/>
                  </a:lnTo>
                  <a:lnTo>
                    <a:pt x="37" y="1"/>
                  </a:lnTo>
                  <a:lnTo>
                    <a:pt x="37" y="8"/>
                  </a:lnTo>
                  <a:lnTo>
                    <a:pt x="41" y="8"/>
                  </a:lnTo>
                  <a:lnTo>
                    <a:pt x="41" y="1"/>
                  </a:lnTo>
                  <a:lnTo>
                    <a:pt x="38" y="1"/>
                  </a:lnTo>
                  <a:lnTo>
                    <a:pt x="38" y="8"/>
                  </a:lnTo>
                  <a:lnTo>
                    <a:pt x="50" y="8"/>
                  </a:lnTo>
                  <a:lnTo>
                    <a:pt x="50" y="1"/>
                  </a:lnTo>
                  <a:lnTo>
                    <a:pt x="38" y="1"/>
                  </a:lnTo>
                  <a:lnTo>
                    <a:pt x="38" y="8"/>
                  </a:lnTo>
                  <a:lnTo>
                    <a:pt x="41" y="8"/>
                  </a:lnTo>
                  <a:lnTo>
                    <a:pt x="41" y="1"/>
                  </a:lnTo>
                  <a:lnTo>
                    <a:pt x="39" y="1"/>
                  </a:lnTo>
                  <a:lnTo>
                    <a:pt x="39" y="8"/>
                  </a:lnTo>
                  <a:lnTo>
                    <a:pt x="47" y="8"/>
                  </a:lnTo>
                  <a:lnTo>
                    <a:pt x="47" y="1"/>
                  </a:lnTo>
                  <a:lnTo>
                    <a:pt x="35" y="1"/>
                  </a:lnTo>
                  <a:lnTo>
                    <a:pt x="35" y="8"/>
                  </a:lnTo>
                  <a:lnTo>
                    <a:pt x="42" y="8"/>
                  </a:lnTo>
                  <a:lnTo>
                    <a:pt x="42" y="1"/>
                  </a:lnTo>
                  <a:lnTo>
                    <a:pt x="37" y="1"/>
                  </a:lnTo>
                  <a:lnTo>
                    <a:pt x="37" y="8"/>
                  </a:lnTo>
                  <a:lnTo>
                    <a:pt x="38" y="8"/>
                  </a:lnTo>
                  <a:lnTo>
                    <a:pt x="38" y="1"/>
                  </a:lnTo>
                  <a:lnTo>
                    <a:pt x="34" y="1"/>
                  </a:lnTo>
                  <a:lnTo>
                    <a:pt x="34" y="8"/>
                  </a:lnTo>
                  <a:lnTo>
                    <a:pt x="43" y="8"/>
                  </a:lnTo>
                  <a:lnTo>
                    <a:pt x="43" y="1"/>
                  </a:lnTo>
                  <a:lnTo>
                    <a:pt x="35" y="1"/>
                  </a:lnTo>
                  <a:lnTo>
                    <a:pt x="32" y="2"/>
                  </a:lnTo>
                  <a:lnTo>
                    <a:pt x="32" y="5"/>
                  </a:lnTo>
                  <a:lnTo>
                    <a:pt x="32" y="2"/>
                  </a:lnTo>
                  <a:lnTo>
                    <a:pt x="26" y="2"/>
                  </a:lnTo>
                  <a:lnTo>
                    <a:pt x="26" y="9"/>
                  </a:lnTo>
                  <a:lnTo>
                    <a:pt x="43" y="9"/>
                  </a:lnTo>
                  <a:lnTo>
                    <a:pt x="43" y="2"/>
                  </a:lnTo>
                  <a:lnTo>
                    <a:pt x="29" y="2"/>
                  </a:lnTo>
                  <a:lnTo>
                    <a:pt x="29" y="9"/>
                  </a:lnTo>
                  <a:lnTo>
                    <a:pt x="41" y="9"/>
                  </a:lnTo>
                  <a:lnTo>
                    <a:pt x="41" y="2"/>
                  </a:lnTo>
                  <a:lnTo>
                    <a:pt x="26" y="2"/>
                  </a:lnTo>
                  <a:lnTo>
                    <a:pt x="26" y="9"/>
                  </a:lnTo>
                  <a:lnTo>
                    <a:pt x="35" y="9"/>
                  </a:lnTo>
                  <a:lnTo>
                    <a:pt x="35" y="2"/>
                  </a:lnTo>
                  <a:lnTo>
                    <a:pt x="32" y="2"/>
                  </a:lnTo>
                  <a:lnTo>
                    <a:pt x="32" y="9"/>
                  </a:lnTo>
                  <a:lnTo>
                    <a:pt x="37" y="9"/>
                  </a:lnTo>
                  <a:lnTo>
                    <a:pt x="37" y="2"/>
                  </a:lnTo>
                  <a:lnTo>
                    <a:pt x="34" y="2"/>
                  </a:lnTo>
                  <a:lnTo>
                    <a:pt x="34" y="9"/>
                  </a:lnTo>
                  <a:lnTo>
                    <a:pt x="35" y="9"/>
                  </a:lnTo>
                  <a:lnTo>
                    <a:pt x="35" y="2"/>
                  </a:lnTo>
                  <a:lnTo>
                    <a:pt x="34" y="2"/>
                  </a:lnTo>
                  <a:lnTo>
                    <a:pt x="34" y="9"/>
                  </a:lnTo>
                  <a:lnTo>
                    <a:pt x="35" y="9"/>
                  </a:lnTo>
                  <a:lnTo>
                    <a:pt x="35" y="2"/>
                  </a:lnTo>
                  <a:lnTo>
                    <a:pt x="34" y="2"/>
                  </a:lnTo>
                  <a:lnTo>
                    <a:pt x="34" y="9"/>
                  </a:lnTo>
                  <a:lnTo>
                    <a:pt x="35" y="9"/>
                  </a:lnTo>
                  <a:lnTo>
                    <a:pt x="35" y="2"/>
                  </a:lnTo>
                  <a:lnTo>
                    <a:pt x="26" y="2"/>
                  </a:lnTo>
                  <a:lnTo>
                    <a:pt x="33" y="8"/>
                  </a:lnTo>
                  <a:lnTo>
                    <a:pt x="34" y="9"/>
                  </a:lnTo>
                  <a:lnTo>
                    <a:pt x="35" y="6"/>
                  </a:lnTo>
                  <a:lnTo>
                    <a:pt x="35" y="4"/>
                  </a:lnTo>
                  <a:lnTo>
                    <a:pt x="34" y="4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35" y="4"/>
                  </a:lnTo>
                  <a:lnTo>
                    <a:pt x="33" y="4"/>
                  </a:lnTo>
                  <a:lnTo>
                    <a:pt x="33" y="10"/>
                  </a:lnTo>
                  <a:lnTo>
                    <a:pt x="41" y="10"/>
                  </a:lnTo>
                  <a:lnTo>
                    <a:pt x="41" y="4"/>
                  </a:lnTo>
                  <a:lnTo>
                    <a:pt x="35" y="4"/>
                  </a:lnTo>
                  <a:lnTo>
                    <a:pt x="35" y="10"/>
                  </a:lnTo>
                  <a:lnTo>
                    <a:pt x="45" y="10"/>
                  </a:lnTo>
                  <a:lnTo>
                    <a:pt x="45" y="4"/>
                  </a:lnTo>
                  <a:lnTo>
                    <a:pt x="41" y="4"/>
                  </a:lnTo>
                  <a:lnTo>
                    <a:pt x="41" y="10"/>
                  </a:lnTo>
                  <a:lnTo>
                    <a:pt x="46" y="10"/>
                  </a:lnTo>
                  <a:lnTo>
                    <a:pt x="46" y="4"/>
                  </a:lnTo>
                  <a:lnTo>
                    <a:pt x="42" y="4"/>
                  </a:lnTo>
                  <a:lnTo>
                    <a:pt x="42" y="10"/>
                  </a:lnTo>
                  <a:lnTo>
                    <a:pt x="43" y="10"/>
                  </a:lnTo>
                  <a:lnTo>
                    <a:pt x="43" y="4"/>
                  </a:lnTo>
                  <a:lnTo>
                    <a:pt x="41" y="4"/>
                  </a:lnTo>
                  <a:lnTo>
                    <a:pt x="41" y="10"/>
                  </a:lnTo>
                  <a:lnTo>
                    <a:pt x="43" y="10"/>
                  </a:lnTo>
                  <a:lnTo>
                    <a:pt x="43" y="4"/>
                  </a:lnTo>
                  <a:lnTo>
                    <a:pt x="34" y="4"/>
                  </a:lnTo>
                  <a:lnTo>
                    <a:pt x="34" y="10"/>
                  </a:lnTo>
                  <a:lnTo>
                    <a:pt x="38" y="10"/>
                  </a:lnTo>
                  <a:lnTo>
                    <a:pt x="38" y="6"/>
                  </a:lnTo>
                  <a:lnTo>
                    <a:pt x="37" y="9"/>
                  </a:lnTo>
                  <a:lnTo>
                    <a:pt x="38" y="10"/>
                  </a:lnTo>
                  <a:lnTo>
                    <a:pt x="39" y="8"/>
                  </a:lnTo>
                  <a:lnTo>
                    <a:pt x="39" y="5"/>
                  </a:lnTo>
                  <a:lnTo>
                    <a:pt x="38" y="5"/>
                  </a:lnTo>
                  <a:lnTo>
                    <a:pt x="38" y="11"/>
                  </a:lnTo>
                  <a:lnTo>
                    <a:pt x="41" y="11"/>
                  </a:lnTo>
                  <a:lnTo>
                    <a:pt x="41" y="5"/>
                  </a:lnTo>
                  <a:lnTo>
                    <a:pt x="29" y="5"/>
                  </a:lnTo>
                  <a:lnTo>
                    <a:pt x="29" y="11"/>
                  </a:lnTo>
                  <a:lnTo>
                    <a:pt x="30" y="11"/>
                  </a:lnTo>
                  <a:lnTo>
                    <a:pt x="30" y="5"/>
                  </a:lnTo>
                  <a:lnTo>
                    <a:pt x="29" y="5"/>
                  </a:lnTo>
                  <a:lnTo>
                    <a:pt x="29" y="11"/>
                  </a:lnTo>
                  <a:lnTo>
                    <a:pt x="32" y="11"/>
                  </a:lnTo>
                  <a:lnTo>
                    <a:pt x="32" y="5"/>
                  </a:lnTo>
                  <a:lnTo>
                    <a:pt x="26" y="5"/>
                  </a:lnTo>
                  <a:lnTo>
                    <a:pt x="26" y="11"/>
                  </a:lnTo>
                  <a:lnTo>
                    <a:pt x="32" y="11"/>
                  </a:lnTo>
                  <a:lnTo>
                    <a:pt x="32" y="5"/>
                  </a:lnTo>
                  <a:lnTo>
                    <a:pt x="22" y="5"/>
                  </a:lnTo>
                  <a:lnTo>
                    <a:pt x="22" y="11"/>
                  </a:lnTo>
                  <a:lnTo>
                    <a:pt x="24" y="11"/>
                  </a:lnTo>
                  <a:lnTo>
                    <a:pt x="24" y="5"/>
                  </a:lnTo>
                  <a:lnTo>
                    <a:pt x="22" y="5"/>
                  </a:lnTo>
                  <a:lnTo>
                    <a:pt x="22" y="11"/>
                  </a:lnTo>
                  <a:lnTo>
                    <a:pt x="28" y="11"/>
                  </a:lnTo>
                  <a:lnTo>
                    <a:pt x="28" y="5"/>
                  </a:lnTo>
                  <a:lnTo>
                    <a:pt x="19" y="5"/>
                  </a:lnTo>
                  <a:lnTo>
                    <a:pt x="19" y="11"/>
                  </a:lnTo>
                  <a:lnTo>
                    <a:pt x="22" y="11"/>
                  </a:lnTo>
                  <a:lnTo>
                    <a:pt x="22" y="5"/>
                  </a:lnTo>
                  <a:lnTo>
                    <a:pt x="20" y="5"/>
                  </a:lnTo>
                  <a:lnTo>
                    <a:pt x="20" y="11"/>
                  </a:lnTo>
                  <a:lnTo>
                    <a:pt x="21" y="11"/>
                  </a:lnTo>
                  <a:lnTo>
                    <a:pt x="21" y="5"/>
                  </a:lnTo>
                  <a:lnTo>
                    <a:pt x="19" y="5"/>
                  </a:lnTo>
                  <a:lnTo>
                    <a:pt x="19" y="11"/>
                  </a:lnTo>
                  <a:lnTo>
                    <a:pt x="22" y="11"/>
                  </a:lnTo>
                  <a:lnTo>
                    <a:pt x="22" y="5"/>
                  </a:lnTo>
                  <a:lnTo>
                    <a:pt x="16" y="5"/>
                  </a:lnTo>
                  <a:lnTo>
                    <a:pt x="16" y="13"/>
                  </a:lnTo>
                  <a:lnTo>
                    <a:pt x="20" y="13"/>
                  </a:lnTo>
                  <a:lnTo>
                    <a:pt x="20" y="6"/>
                  </a:lnTo>
                  <a:lnTo>
                    <a:pt x="17" y="6"/>
                  </a:lnTo>
                  <a:lnTo>
                    <a:pt x="17" y="13"/>
                  </a:lnTo>
                  <a:lnTo>
                    <a:pt x="26" y="13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22" y="13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21" y="6"/>
                  </a:lnTo>
                  <a:lnTo>
                    <a:pt x="21" y="13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17" y="6"/>
                  </a:lnTo>
                  <a:lnTo>
                    <a:pt x="17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20" y="6"/>
                  </a:lnTo>
                  <a:lnTo>
                    <a:pt x="20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20" y="13"/>
                  </a:lnTo>
                  <a:lnTo>
                    <a:pt x="20" y="6"/>
                  </a:lnTo>
                  <a:lnTo>
                    <a:pt x="17" y="6"/>
                  </a:lnTo>
                  <a:lnTo>
                    <a:pt x="17" y="13"/>
                  </a:lnTo>
                  <a:lnTo>
                    <a:pt x="19" y="13"/>
                  </a:lnTo>
                  <a:lnTo>
                    <a:pt x="19" y="6"/>
                  </a:lnTo>
                  <a:lnTo>
                    <a:pt x="12" y="6"/>
                  </a:lnTo>
                  <a:lnTo>
                    <a:pt x="12" y="14"/>
                  </a:lnTo>
                  <a:lnTo>
                    <a:pt x="26" y="14"/>
                  </a:lnTo>
                  <a:lnTo>
                    <a:pt x="26" y="8"/>
                  </a:lnTo>
                  <a:lnTo>
                    <a:pt x="25" y="8"/>
                  </a:lnTo>
                  <a:lnTo>
                    <a:pt x="25" y="14"/>
                  </a:lnTo>
                  <a:lnTo>
                    <a:pt x="29" y="14"/>
                  </a:lnTo>
                  <a:lnTo>
                    <a:pt x="29" y="8"/>
                  </a:lnTo>
                  <a:lnTo>
                    <a:pt x="25" y="8"/>
                  </a:lnTo>
                  <a:lnTo>
                    <a:pt x="25" y="14"/>
                  </a:lnTo>
                  <a:lnTo>
                    <a:pt x="30" y="14"/>
                  </a:lnTo>
                  <a:lnTo>
                    <a:pt x="30" y="8"/>
                  </a:lnTo>
                  <a:lnTo>
                    <a:pt x="29" y="8"/>
                  </a:lnTo>
                  <a:lnTo>
                    <a:pt x="29" y="14"/>
                  </a:lnTo>
                  <a:lnTo>
                    <a:pt x="43" y="14"/>
                  </a:lnTo>
                  <a:lnTo>
                    <a:pt x="43" y="8"/>
                  </a:lnTo>
                  <a:lnTo>
                    <a:pt x="34" y="8"/>
                  </a:lnTo>
                  <a:lnTo>
                    <a:pt x="34" y="14"/>
                  </a:lnTo>
                  <a:lnTo>
                    <a:pt x="43" y="14"/>
                  </a:lnTo>
                  <a:lnTo>
                    <a:pt x="43" y="8"/>
                  </a:lnTo>
                  <a:lnTo>
                    <a:pt x="29" y="8"/>
                  </a:lnTo>
                  <a:lnTo>
                    <a:pt x="29" y="14"/>
                  </a:lnTo>
                  <a:lnTo>
                    <a:pt x="30" y="14"/>
                  </a:lnTo>
                  <a:lnTo>
                    <a:pt x="30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25" y="14"/>
                  </a:lnTo>
                  <a:lnTo>
                    <a:pt x="25" y="8"/>
                  </a:lnTo>
                  <a:lnTo>
                    <a:pt x="19" y="8"/>
                  </a:lnTo>
                  <a:lnTo>
                    <a:pt x="19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19" y="9"/>
                  </a:lnTo>
                  <a:lnTo>
                    <a:pt x="19" y="15"/>
                  </a:lnTo>
                  <a:lnTo>
                    <a:pt x="26" y="15"/>
                  </a:lnTo>
                  <a:lnTo>
                    <a:pt x="26" y="9"/>
                  </a:lnTo>
                  <a:lnTo>
                    <a:pt x="16" y="9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7" y="9"/>
                  </a:lnTo>
                  <a:lnTo>
                    <a:pt x="13" y="9"/>
                  </a:lnTo>
                  <a:lnTo>
                    <a:pt x="13" y="15"/>
                  </a:lnTo>
                  <a:lnTo>
                    <a:pt x="19" y="15"/>
                  </a:lnTo>
                  <a:lnTo>
                    <a:pt x="19" y="9"/>
                  </a:lnTo>
                  <a:lnTo>
                    <a:pt x="6" y="9"/>
                  </a:lnTo>
                  <a:lnTo>
                    <a:pt x="6" y="15"/>
                  </a:lnTo>
                  <a:lnTo>
                    <a:pt x="11" y="15"/>
                  </a:lnTo>
                  <a:lnTo>
                    <a:pt x="11" y="9"/>
                  </a:lnTo>
                  <a:lnTo>
                    <a:pt x="0" y="9"/>
                  </a:lnTo>
                  <a:lnTo>
                    <a:pt x="0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10" y="9"/>
                  </a:lnTo>
                  <a:lnTo>
                    <a:pt x="10" y="15"/>
                  </a:lnTo>
                  <a:lnTo>
                    <a:pt x="16" y="15"/>
                  </a:lnTo>
                  <a:lnTo>
                    <a:pt x="16" y="9"/>
                  </a:lnTo>
                  <a:lnTo>
                    <a:pt x="10" y="9"/>
                  </a:lnTo>
                  <a:lnTo>
                    <a:pt x="10" y="15"/>
                  </a:lnTo>
                  <a:lnTo>
                    <a:pt x="13" y="17"/>
                  </a:lnTo>
                  <a:lnTo>
                    <a:pt x="19" y="17"/>
                  </a:lnTo>
                  <a:lnTo>
                    <a:pt x="19" y="10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17" y="17"/>
                  </a:lnTo>
                  <a:lnTo>
                    <a:pt x="17" y="10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19" y="17"/>
                  </a:lnTo>
                  <a:lnTo>
                    <a:pt x="19" y="10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17" y="17"/>
                  </a:lnTo>
                  <a:lnTo>
                    <a:pt x="17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9" y="17"/>
                  </a:lnTo>
                  <a:lnTo>
                    <a:pt x="19" y="10"/>
                  </a:lnTo>
                  <a:lnTo>
                    <a:pt x="17" y="10"/>
                  </a:lnTo>
                  <a:lnTo>
                    <a:pt x="17" y="17"/>
                  </a:lnTo>
                  <a:lnTo>
                    <a:pt x="25" y="17"/>
                  </a:lnTo>
                  <a:lnTo>
                    <a:pt x="25" y="10"/>
                  </a:lnTo>
                  <a:lnTo>
                    <a:pt x="20" y="10"/>
                  </a:lnTo>
                  <a:lnTo>
                    <a:pt x="20" y="17"/>
                  </a:lnTo>
                  <a:lnTo>
                    <a:pt x="34" y="17"/>
                  </a:lnTo>
                  <a:lnTo>
                    <a:pt x="34" y="10"/>
                  </a:lnTo>
                  <a:lnTo>
                    <a:pt x="25" y="10"/>
                  </a:lnTo>
                  <a:lnTo>
                    <a:pt x="25" y="17"/>
                  </a:lnTo>
                  <a:lnTo>
                    <a:pt x="29" y="18"/>
                  </a:lnTo>
                  <a:lnTo>
                    <a:pt x="29" y="11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33" y="18"/>
                  </a:lnTo>
                  <a:lnTo>
                    <a:pt x="33" y="11"/>
                  </a:lnTo>
                  <a:lnTo>
                    <a:pt x="26" y="11"/>
                  </a:lnTo>
                  <a:lnTo>
                    <a:pt x="26" y="18"/>
                  </a:lnTo>
                  <a:lnTo>
                    <a:pt x="32" y="18"/>
                  </a:lnTo>
                  <a:lnTo>
                    <a:pt x="32" y="11"/>
                  </a:lnTo>
                  <a:lnTo>
                    <a:pt x="30" y="11"/>
                  </a:lnTo>
                  <a:lnTo>
                    <a:pt x="30" y="18"/>
                  </a:lnTo>
                  <a:lnTo>
                    <a:pt x="32" y="18"/>
                  </a:lnTo>
                  <a:lnTo>
                    <a:pt x="32" y="11"/>
                  </a:lnTo>
                  <a:lnTo>
                    <a:pt x="29" y="11"/>
                  </a:lnTo>
                  <a:lnTo>
                    <a:pt x="29" y="18"/>
                  </a:lnTo>
                  <a:lnTo>
                    <a:pt x="35" y="18"/>
                  </a:lnTo>
                  <a:lnTo>
                    <a:pt x="35" y="11"/>
                  </a:lnTo>
                  <a:lnTo>
                    <a:pt x="28" y="11"/>
                  </a:lnTo>
                  <a:lnTo>
                    <a:pt x="28" y="18"/>
                  </a:lnTo>
                  <a:lnTo>
                    <a:pt x="38" y="18"/>
                  </a:lnTo>
                  <a:lnTo>
                    <a:pt x="38" y="11"/>
                  </a:lnTo>
                  <a:lnTo>
                    <a:pt x="32" y="11"/>
                  </a:lnTo>
                  <a:lnTo>
                    <a:pt x="32" y="18"/>
                  </a:lnTo>
                  <a:lnTo>
                    <a:pt x="34" y="18"/>
                  </a:lnTo>
                  <a:lnTo>
                    <a:pt x="34" y="11"/>
                  </a:lnTo>
                  <a:lnTo>
                    <a:pt x="26" y="11"/>
                  </a:lnTo>
                  <a:lnTo>
                    <a:pt x="26" y="18"/>
                  </a:lnTo>
                  <a:lnTo>
                    <a:pt x="28" y="18"/>
                  </a:lnTo>
                  <a:lnTo>
                    <a:pt x="28" y="11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26" y="18"/>
                  </a:lnTo>
                  <a:lnTo>
                    <a:pt x="26" y="11"/>
                  </a:lnTo>
                  <a:lnTo>
                    <a:pt x="19" y="11"/>
                  </a:lnTo>
                  <a:lnTo>
                    <a:pt x="19" y="19"/>
                  </a:lnTo>
                  <a:lnTo>
                    <a:pt x="25" y="19"/>
                  </a:lnTo>
                  <a:lnTo>
                    <a:pt x="25" y="13"/>
                  </a:lnTo>
                  <a:lnTo>
                    <a:pt x="21" y="13"/>
                  </a:lnTo>
                  <a:lnTo>
                    <a:pt x="21" y="19"/>
                  </a:lnTo>
                  <a:lnTo>
                    <a:pt x="25" y="19"/>
                  </a:lnTo>
                  <a:lnTo>
                    <a:pt x="25" y="13"/>
                  </a:lnTo>
                  <a:lnTo>
                    <a:pt x="16" y="13"/>
                  </a:lnTo>
                  <a:lnTo>
                    <a:pt x="16" y="19"/>
                  </a:lnTo>
                  <a:lnTo>
                    <a:pt x="22" y="19"/>
                  </a:lnTo>
                  <a:lnTo>
                    <a:pt x="22" y="13"/>
                  </a:lnTo>
                  <a:lnTo>
                    <a:pt x="15" y="13"/>
                  </a:lnTo>
                  <a:lnTo>
                    <a:pt x="15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12" y="13"/>
                  </a:lnTo>
                  <a:lnTo>
                    <a:pt x="12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12" y="13"/>
                  </a:lnTo>
                  <a:lnTo>
                    <a:pt x="12" y="19"/>
                  </a:lnTo>
                  <a:lnTo>
                    <a:pt x="16" y="19"/>
                  </a:lnTo>
                  <a:lnTo>
                    <a:pt x="16" y="13"/>
                  </a:lnTo>
                  <a:lnTo>
                    <a:pt x="11" y="13"/>
                  </a:lnTo>
                  <a:lnTo>
                    <a:pt x="11" y="19"/>
                  </a:lnTo>
                  <a:lnTo>
                    <a:pt x="16" y="19"/>
                  </a:lnTo>
                  <a:lnTo>
                    <a:pt x="16" y="15"/>
                  </a:lnTo>
                  <a:lnTo>
                    <a:pt x="13" y="15"/>
                  </a:lnTo>
                  <a:lnTo>
                    <a:pt x="13" y="21"/>
                  </a:lnTo>
                  <a:lnTo>
                    <a:pt x="19" y="21"/>
                  </a:lnTo>
                  <a:lnTo>
                    <a:pt x="19" y="14"/>
                  </a:lnTo>
                  <a:lnTo>
                    <a:pt x="16" y="14"/>
                  </a:lnTo>
                  <a:lnTo>
                    <a:pt x="16" y="21"/>
                  </a:lnTo>
                  <a:lnTo>
                    <a:pt x="19" y="21"/>
                  </a:lnTo>
                  <a:lnTo>
                    <a:pt x="19" y="14"/>
                  </a:lnTo>
                  <a:lnTo>
                    <a:pt x="16" y="14"/>
                  </a:lnTo>
                  <a:lnTo>
                    <a:pt x="16" y="21"/>
                  </a:lnTo>
                  <a:lnTo>
                    <a:pt x="20" y="21"/>
                  </a:lnTo>
                  <a:lnTo>
                    <a:pt x="20" y="14"/>
                  </a:lnTo>
                  <a:lnTo>
                    <a:pt x="19" y="14"/>
                  </a:lnTo>
                  <a:lnTo>
                    <a:pt x="19" y="21"/>
                  </a:lnTo>
                  <a:lnTo>
                    <a:pt x="21" y="21"/>
                  </a:lnTo>
                  <a:lnTo>
                    <a:pt x="21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28" y="21"/>
                  </a:lnTo>
                  <a:lnTo>
                    <a:pt x="28" y="14"/>
                  </a:lnTo>
                  <a:lnTo>
                    <a:pt x="22" y="14"/>
                  </a:lnTo>
                  <a:lnTo>
                    <a:pt x="22" y="21"/>
                  </a:lnTo>
                  <a:lnTo>
                    <a:pt x="26" y="21"/>
                  </a:lnTo>
                  <a:lnTo>
                    <a:pt x="26" y="14"/>
                  </a:lnTo>
                  <a:lnTo>
                    <a:pt x="22" y="14"/>
                  </a:lnTo>
                  <a:lnTo>
                    <a:pt x="22" y="21"/>
                  </a:lnTo>
                  <a:lnTo>
                    <a:pt x="24" y="21"/>
                  </a:lnTo>
                  <a:lnTo>
                    <a:pt x="24" y="14"/>
                  </a:lnTo>
                  <a:lnTo>
                    <a:pt x="21" y="14"/>
                  </a:lnTo>
                  <a:lnTo>
                    <a:pt x="21" y="21"/>
                  </a:lnTo>
                  <a:lnTo>
                    <a:pt x="22" y="21"/>
                  </a:lnTo>
                  <a:lnTo>
                    <a:pt x="22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21" y="21"/>
                  </a:lnTo>
                  <a:lnTo>
                    <a:pt x="21" y="14"/>
                  </a:lnTo>
                  <a:lnTo>
                    <a:pt x="19" y="14"/>
                  </a:lnTo>
                  <a:lnTo>
                    <a:pt x="17" y="15"/>
                  </a:lnTo>
                  <a:lnTo>
                    <a:pt x="19" y="18"/>
                  </a:lnTo>
                  <a:lnTo>
                    <a:pt x="19" y="15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19" y="22"/>
                  </a:lnTo>
                  <a:lnTo>
                    <a:pt x="19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16" y="22"/>
                  </a:lnTo>
                  <a:lnTo>
                    <a:pt x="16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7" y="22"/>
                  </a:lnTo>
                  <a:lnTo>
                    <a:pt x="17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6" y="22"/>
                  </a:lnTo>
                  <a:lnTo>
                    <a:pt x="16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15" y="22"/>
                  </a:lnTo>
                  <a:lnTo>
                    <a:pt x="15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12" y="22"/>
                  </a:lnTo>
                  <a:lnTo>
                    <a:pt x="12" y="15"/>
                  </a:lnTo>
                  <a:lnTo>
                    <a:pt x="8" y="15"/>
                  </a:lnTo>
                  <a:lnTo>
                    <a:pt x="8" y="22"/>
                  </a:lnTo>
                  <a:lnTo>
                    <a:pt x="12" y="22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15" y="22"/>
                  </a:lnTo>
                  <a:lnTo>
                    <a:pt x="15" y="18"/>
                  </a:lnTo>
                  <a:lnTo>
                    <a:pt x="12" y="18"/>
                  </a:lnTo>
                  <a:lnTo>
                    <a:pt x="12" y="19"/>
                  </a:lnTo>
                  <a:lnTo>
                    <a:pt x="15" y="19"/>
                  </a:lnTo>
                  <a:lnTo>
                    <a:pt x="15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10" y="17"/>
                  </a:lnTo>
                  <a:lnTo>
                    <a:pt x="10" y="23"/>
                  </a:lnTo>
                  <a:lnTo>
                    <a:pt x="15" y="23"/>
                  </a:lnTo>
                  <a:lnTo>
                    <a:pt x="15" y="17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2" y="23"/>
                  </a:lnTo>
                  <a:lnTo>
                    <a:pt x="12" y="17"/>
                  </a:lnTo>
                  <a:lnTo>
                    <a:pt x="10" y="17"/>
                  </a:lnTo>
                  <a:lnTo>
                    <a:pt x="10" y="23"/>
                  </a:lnTo>
                  <a:lnTo>
                    <a:pt x="17" y="23"/>
                  </a:lnTo>
                  <a:lnTo>
                    <a:pt x="17" y="17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7" y="23"/>
                  </a:lnTo>
                  <a:lnTo>
                    <a:pt x="17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6" y="24"/>
                  </a:lnTo>
                  <a:lnTo>
                    <a:pt x="19" y="24"/>
                  </a:lnTo>
                  <a:lnTo>
                    <a:pt x="19" y="18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7" y="24"/>
                  </a:lnTo>
                  <a:lnTo>
                    <a:pt x="17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9" y="18"/>
                  </a:lnTo>
                  <a:lnTo>
                    <a:pt x="29" y="24"/>
                  </a:lnTo>
                  <a:lnTo>
                    <a:pt x="34" y="24"/>
                  </a:lnTo>
                  <a:lnTo>
                    <a:pt x="34" y="18"/>
                  </a:lnTo>
                  <a:lnTo>
                    <a:pt x="25" y="18"/>
                  </a:lnTo>
                  <a:lnTo>
                    <a:pt x="25" y="24"/>
                  </a:lnTo>
                  <a:lnTo>
                    <a:pt x="28" y="24"/>
                  </a:lnTo>
                  <a:lnTo>
                    <a:pt x="28" y="18"/>
                  </a:lnTo>
                  <a:lnTo>
                    <a:pt x="26" y="18"/>
                  </a:lnTo>
                  <a:lnTo>
                    <a:pt x="26" y="24"/>
                  </a:lnTo>
                  <a:lnTo>
                    <a:pt x="32" y="24"/>
                  </a:lnTo>
                  <a:lnTo>
                    <a:pt x="32" y="18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3" y="24"/>
                  </a:lnTo>
                  <a:lnTo>
                    <a:pt x="33" y="18"/>
                  </a:lnTo>
                  <a:lnTo>
                    <a:pt x="26" y="18"/>
                  </a:lnTo>
                  <a:lnTo>
                    <a:pt x="26" y="24"/>
                  </a:lnTo>
                  <a:lnTo>
                    <a:pt x="34" y="24"/>
                  </a:lnTo>
                  <a:lnTo>
                    <a:pt x="34" y="18"/>
                  </a:lnTo>
                  <a:lnTo>
                    <a:pt x="21" y="18"/>
                  </a:lnTo>
                  <a:lnTo>
                    <a:pt x="28" y="23"/>
                  </a:lnTo>
                  <a:lnTo>
                    <a:pt x="29" y="24"/>
                  </a:lnTo>
                  <a:lnTo>
                    <a:pt x="30" y="22"/>
                  </a:lnTo>
                  <a:lnTo>
                    <a:pt x="30" y="19"/>
                  </a:lnTo>
                  <a:lnTo>
                    <a:pt x="19" y="19"/>
                  </a:lnTo>
                  <a:lnTo>
                    <a:pt x="19" y="26"/>
                  </a:lnTo>
                  <a:lnTo>
                    <a:pt x="20" y="26"/>
                  </a:lnTo>
                  <a:lnTo>
                    <a:pt x="20" y="19"/>
                  </a:lnTo>
                  <a:lnTo>
                    <a:pt x="11" y="19"/>
                  </a:lnTo>
                  <a:lnTo>
                    <a:pt x="11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12" y="19"/>
                  </a:lnTo>
                  <a:lnTo>
                    <a:pt x="12" y="26"/>
                  </a:lnTo>
                  <a:lnTo>
                    <a:pt x="16" y="26"/>
                  </a:lnTo>
                  <a:lnTo>
                    <a:pt x="16" y="19"/>
                  </a:lnTo>
                  <a:lnTo>
                    <a:pt x="13" y="19"/>
                  </a:lnTo>
                  <a:lnTo>
                    <a:pt x="13" y="26"/>
                  </a:lnTo>
                  <a:lnTo>
                    <a:pt x="17" y="26"/>
                  </a:lnTo>
                  <a:lnTo>
                    <a:pt x="17" y="19"/>
                  </a:lnTo>
                  <a:lnTo>
                    <a:pt x="16" y="19"/>
                  </a:lnTo>
                  <a:lnTo>
                    <a:pt x="16" y="26"/>
                  </a:lnTo>
                  <a:lnTo>
                    <a:pt x="17" y="26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12" y="26"/>
                  </a:lnTo>
                  <a:lnTo>
                    <a:pt x="15" y="26"/>
                  </a:lnTo>
                  <a:lnTo>
                    <a:pt x="15" y="19"/>
                  </a:lnTo>
                  <a:lnTo>
                    <a:pt x="11" y="19"/>
                  </a:lnTo>
                  <a:lnTo>
                    <a:pt x="3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1" y="27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7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7" y="27"/>
                  </a:lnTo>
                  <a:lnTo>
                    <a:pt x="10" y="27"/>
                  </a:lnTo>
                  <a:lnTo>
                    <a:pt x="10" y="21"/>
                  </a:lnTo>
                  <a:lnTo>
                    <a:pt x="6" y="21"/>
                  </a:lnTo>
                  <a:lnTo>
                    <a:pt x="6" y="27"/>
                  </a:lnTo>
                  <a:lnTo>
                    <a:pt x="11" y="27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7" y="27"/>
                  </a:lnTo>
                  <a:lnTo>
                    <a:pt x="10" y="27"/>
                  </a:lnTo>
                  <a:lnTo>
                    <a:pt x="10" y="21"/>
                  </a:lnTo>
                  <a:lnTo>
                    <a:pt x="8" y="21"/>
                  </a:lnTo>
                  <a:lnTo>
                    <a:pt x="8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12" y="21"/>
                  </a:lnTo>
                  <a:lnTo>
                    <a:pt x="12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10" y="27"/>
                  </a:lnTo>
                  <a:lnTo>
                    <a:pt x="12" y="28"/>
                  </a:lnTo>
                  <a:lnTo>
                    <a:pt x="17" y="28"/>
                  </a:lnTo>
                  <a:lnTo>
                    <a:pt x="17" y="22"/>
                  </a:lnTo>
                  <a:lnTo>
                    <a:pt x="16" y="22"/>
                  </a:lnTo>
                  <a:lnTo>
                    <a:pt x="16" y="28"/>
                  </a:lnTo>
                  <a:lnTo>
                    <a:pt x="19" y="28"/>
                  </a:lnTo>
                  <a:lnTo>
                    <a:pt x="19" y="22"/>
                  </a:lnTo>
                  <a:lnTo>
                    <a:pt x="17" y="22"/>
                  </a:lnTo>
                  <a:lnTo>
                    <a:pt x="17" y="28"/>
                  </a:lnTo>
                  <a:lnTo>
                    <a:pt x="21" y="28"/>
                  </a:lnTo>
                  <a:lnTo>
                    <a:pt x="21" y="22"/>
                  </a:lnTo>
                  <a:lnTo>
                    <a:pt x="19" y="22"/>
                  </a:lnTo>
                  <a:lnTo>
                    <a:pt x="19" y="28"/>
                  </a:lnTo>
                  <a:lnTo>
                    <a:pt x="20" y="28"/>
                  </a:lnTo>
                  <a:lnTo>
                    <a:pt x="20" y="22"/>
                  </a:lnTo>
                  <a:lnTo>
                    <a:pt x="16" y="22"/>
                  </a:lnTo>
                  <a:lnTo>
                    <a:pt x="16" y="28"/>
                  </a:lnTo>
                  <a:lnTo>
                    <a:pt x="26" y="28"/>
                  </a:lnTo>
                  <a:lnTo>
                    <a:pt x="26" y="22"/>
                  </a:lnTo>
                  <a:lnTo>
                    <a:pt x="25" y="22"/>
                  </a:lnTo>
                  <a:lnTo>
                    <a:pt x="25" y="28"/>
                  </a:lnTo>
                  <a:lnTo>
                    <a:pt x="37" y="28"/>
                  </a:lnTo>
                  <a:lnTo>
                    <a:pt x="37" y="22"/>
                  </a:lnTo>
                  <a:lnTo>
                    <a:pt x="28" y="22"/>
                  </a:lnTo>
                  <a:lnTo>
                    <a:pt x="28" y="28"/>
                  </a:lnTo>
                  <a:lnTo>
                    <a:pt x="37" y="28"/>
                  </a:lnTo>
                  <a:lnTo>
                    <a:pt x="37" y="22"/>
                  </a:lnTo>
                  <a:lnTo>
                    <a:pt x="30" y="22"/>
                  </a:lnTo>
                  <a:lnTo>
                    <a:pt x="30" y="28"/>
                  </a:lnTo>
                  <a:lnTo>
                    <a:pt x="41" y="28"/>
                  </a:lnTo>
                  <a:lnTo>
                    <a:pt x="41" y="22"/>
                  </a:lnTo>
                  <a:lnTo>
                    <a:pt x="34" y="22"/>
                  </a:lnTo>
                  <a:lnTo>
                    <a:pt x="34" y="28"/>
                  </a:lnTo>
                  <a:lnTo>
                    <a:pt x="99" y="30"/>
                  </a:lnTo>
                  <a:lnTo>
                    <a:pt x="136" y="30"/>
                  </a:lnTo>
                  <a:lnTo>
                    <a:pt x="136" y="23"/>
                  </a:lnTo>
                  <a:lnTo>
                    <a:pt x="124" y="23"/>
                  </a:lnTo>
                  <a:lnTo>
                    <a:pt x="124" y="30"/>
                  </a:lnTo>
                  <a:lnTo>
                    <a:pt x="142" y="30"/>
                  </a:lnTo>
                  <a:lnTo>
                    <a:pt x="142" y="23"/>
                  </a:lnTo>
                  <a:lnTo>
                    <a:pt x="138" y="23"/>
                  </a:lnTo>
                  <a:lnTo>
                    <a:pt x="138" y="30"/>
                  </a:lnTo>
                  <a:lnTo>
                    <a:pt x="142" y="30"/>
                  </a:lnTo>
                  <a:lnTo>
                    <a:pt x="142" y="23"/>
                  </a:lnTo>
                  <a:lnTo>
                    <a:pt x="140" y="23"/>
                  </a:lnTo>
                  <a:lnTo>
                    <a:pt x="140" y="30"/>
                  </a:lnTo>
                  <a:lnTo>
                    <a:pt x="142" y="30"/>
                  </a:lnTo>
                  <a:lnTo>
                    <a:pt x="142" y="23"/>
                  </a:lnTo>
                  <a:lnTo>
                    <a:pt x="73" y="23"/>
                  </a:lnTo>
                  <a:lnTo>
                    <a:pt x="73" y="30"/>
                  </a:lnTo>
                  <a:lnTo>
                    <a:pt x="76" y="30"/>
                  </a:lnTo>
                  <a:lnTo>
                    <a:pt x="76" y="26"/>
                  </a:lnTo>
                  <a:lnTo>
                    <a:pt x="74" y="23"/>
                  </a:lnTo>
                  <a:lnTo>
                    <a:pt x="67" y="31"/>
                  </a:lnTo>
                  <a:lnTo>
                    <a:pt x="76" y="31"/>
                  </a:lnTo>
                  <a:lnTo>
                    <a:pt x="76" y="24"/>
                  </a:lnTo>
                  <a:lnTo>
                    <a:pt x="54" y="24"/>
                  </a:lnTo>
                  <a:lnTo>
                    <a:pt x="54" y="31"/>
                  </a:lnTo>
                  <a:lnTo>
                    <a:pt x="56" y="31"/>
                  </a:lnTo>
                  <a:lnTo>
                    <a:pt x="56" y="24"/>
                  </a:lnTo>
                  <a:lnTo>
                    <a:pt x="33" y="24"/>
                  </a:lnTo>
                  <a:lnTo>
                    <a:pt x="33" y="31"/>
                  </a:lnTo>
                  <a:lnTo>
                    <a:pt x="34" y="31"/>
                  </a:lnTo>
                  <a:lnTo>
                    <a:pt x="34" y="24"/>
                  </a:lnTo>
                  <a:lnTo>
                    <a:pt x="19" y="24"/>
                  </a:lnTo>
                  <a:lnTo>
                    <a:pt x="19" y="31"/>
                  </a:lnTo>
                  <a:lnTo>
                    <a:pt x="22" y="31"/>
                  </a:lnTo>
                  <a:lnTo>
                    <a:pt x="22" y="27"/>
                  </a:lnTo>
                  <a:lnTo>
                    <a:pt x="21" y="30"/>
                  </a:lnTo>
                  <a:lnTo>
                    <a:pt x="22" y="31"/>
                  </a:lnTo>
                  <a:lnTo>
                    <a:pt x="22" y="32"/>
                  </a:lnTo>
                  <a:lnTo>
                    <a:pt x="37" y="32"/>
                  </a:lnTo>
                  <a:lnTo>
                    <a:pt x="37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26" y="32"/>
                  </a:lnTo>
                  <a:lnTo>
                    <a:pt x="26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34" y="32"/>
                  </a:lnTo>
                  <a:lnTo>
                    <a:pt x="34" y="26"/>
                  </a:lnTo>
                  <a:lnTo>
                    <a:pt x="32" y="26"/>
                  </a:lnTo>
                  <a:lnTo>
                    <a:pt x="32" y="32"/>
                  </a:lnTo>
                  <a:lnTo>
                    <a:pt x="34" y="32"/>
                  </a:lnTo>
                  <a:lnTo>
                    <a:pt x="34" y="26"/>
                  </a:lnTo>
                  <a:lnTo>
                    <a:pt x="30" y="26"/>
                  </a:lnTo>
                  <a:lnTo>
                    <a:pt x="30" y="32"/>
                  </a:lnTo>
                  <a:lnTo>
                    <a:pt x="34" y="32"/>
                  </a:lnTo>
                  <a:lnTo>
                    <a:pt x="34" y="26"/>
                  </a:lnTo>
                  <a:lnTo>
                    <a:pt x="30" y="26"/>
                  </a:lnTo>
                  <a:lnTo>
                    <a:pt x="30" y="32"/>
                  </a:lnTo>
                  <a:lnTo>
                    <a:pt x="33" y="32"/>
                  </a:lnTo>
                  <a:lnTo>
                    <a:pt x="33" y="26"/>
                  </a:lnTo>
                  <a:lnTo>
                    <a:pt x="30" y="26"/>
                  </a:lnTo>
                  <a:lnTo>
                    <a:pt x="30" y="32"/>
                  </a:lnTo>
                  <a:lnTo>
                    <a:pt x="35" y="32"/>
                  </a:lnTo>
                  <a:lnTo>
                    <a:pt x="35" y="26"/>
                  </a:lnTo>
                  <a:lnTo>
                    <a:pt x="34" y="26"/>
                  </a:lnTo>
                  <a:lnTo>
                    <a:pt x="34" y="32"/>
                  </a:lnTo>
                  <a:lnTo>
                    <a:pt x="39" y="32"/>
                  </a:lnTo>
                  <a:lnTo>
                    <a:pt x="39" y="26"/>
                  </a:lnTo>
                  <a:lnTo>
                    <a:pt x="37" y="26"/>
                  </a:lnTo>
                  <a:lnTo>
                    <a:pt x="37" y="32"/>
                  </a:lnTo>
                  <a:lnTo>
                    <a:pt x="41" y="34"/>
                  </a:lnTo>
                  <a:lnTo>
                    <a:pt x="41" y="27"/>
                  </a:lnTo>
                  <a:lnTo>
                    <a:pt x="37" y="27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1" y="27"/>
                  </a:lnTo>
                  <a:lnTo>
                    <a:pt x="34" y="27"/>
                  </a:lnTo>
                  <a:lnTo>
                    <a:pt x="34" y="34"/>
                  </a:lnTo>
                  <a:lnTo>
                    <a:pt x="41" y="34"/>
                  </a:lnTo>
                  <a:lnTo>
                    <a:pt x="41" y="27"/>
                  </a:lnTo>
                  <a:lnTo>
                    <a:pt x="38" y="27"/>
                  </a:lnTo>
                  <a:lnTo>
                    <a:pt x="38" y="34"/>
                  </a:lnTo>
                  <a:lnTo>
                    <a:pt x="48" y="34"/>
                  </a:lnTo>
                  <a:lnTo>
                    <a:pt x="48" y="27"/>
                  </a:lnTo>
                  <a:lnTo>
                    <a:pt x="41" y="27"/>
                  </a:lnTo>
                  <a:lnTo>
                    <a:pt x="41" y="34"/>
                  </a:lnTo>
                  <a:lnTo>
                    <a:pt x="43" y="34"/>
                  </a:lnTo>
                  <a:lnTo>
                    <a:pt x="43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43" y="34"/>
                  </a:lnTo>
                  <a:lnTo>
                    <a:pt x="43" y="27"/>
                  </a:lnTo>
                  <a:lnTo>
                    <a:pt x="37" y="27"/>
                  </a:lnTo>
                  <a:lnTo>
                    <a:pt x="37" y="34"/>
                  </a:lnTo>
                  <a:lnTo>
                    <a:pt x="45" y="34"/>
                  </a:lnTo>
                  <a:lnTo>
                    <a:pt x="45" y="27"/>
                  </a:lnTo>
                  <a:lnTo>
                    <a:pt x="38" y="27"/>
                  </a:lnTo>
                  <a:lnTo>
                    <a:pt x="38" y="34"/>
                  </a:lnTo>
                  <a:lnTo>
                    <a:pt x="45" y="34"/>
                  </a:lnTo>
                  <a:lnTo>
                    <a:pt x="45" y="27"/>
                  </a:lnTo>
                  <a:lnTo>
                    <a:pt x="35" y="27"/>
                  </a:lnTo>
                  <a:lnTo>
                    <a:pt x="35" y="31"/>
                  </a:lnTo>
                  <a:lnTo>
                    <a:pt x="38" y="31"/>
                  </a:lnTo>
                  <a:lnTo>
                    <a:pt x="38" y="28"/>
                  </a:lnTo>
                  <a:lnTo>
                    <a:pt x="24" y="28"/>
                  </a:lnTo>
                  <a:lnTo>
                    <a:pt x="24" y="35"/>
                  </a:lnTo>
                  <a:lnTo>
                    <a:pt x="29" y="35"/>
                  </a:lnTo>
                  <a:lnTo>
                    <a:pt x="29" y="28"/>
                  </a:lnTo>
                  <a:lnTo>
                    <a:pt x="28" y="28"/>
                  </a:lnTo>
                  <a:lnTo>
                    <a:pt x="28" y="35"/>
                  </a:lnTo>
                  <a:lnTo>
                    <a:pt x="30" y="35"/>
                  </a:lnTo>
                  <a:lnTo>
                    <a:pt x="30" y="28"/>
                  </a:lnTo>
                  <a:lnTo>
                    <a:pt x="26" y="28"/>
                  </a:lnTo>
                  <a:lnTo>
                    <a:pt x="26" y="35"/>
                  </a:lnTo>
                  <a:lnTo>
                    <a:pt x="33" y="35"/>
                  </a:lnTo>
                  <a:lnTo>
                    <a:pt x="33" y="28"/>
                  </a:lnTo>
                  <a:lnTo>
                    <a:pt x="26" y="28"/>
                  </a:lnTo>
                  <a:lnTo>
                    <a:pt x="26" y="35"/>
                  </a:lnTo>
                  <a:lnTo>
                    <a:pt x="29" y="35"/>
                  </a:lnTo>
                  <a:lnTo>
                    <a:pt x="29" y="28"/>
                  </a:lnTo>
                  <a:lnTo>
                    <a:pt x="21" y="28"/>
                  </a:lnTo>
                  <a:lnTo>
                    <a:pt x="21" y="35"/>
                  </a:lnTo>
                  <a:lnTo>
                    <a:pt x="25" y="35"/>
                  </a:lnTo>
                  <a:lnTo>
                    <a:pt x="25" y="28"/>
                  </a:lnTo>
                  <a:lnTo>
                    <a:pt x="20" y="28"/>
                  </a:lnTo>
                  <a:lnTo>
                    <a:pt x="20" y="35"/>
                  </a:lnTo>
                  <a:lnTo>
                    <a:pt x="24" y="35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22" y="35"/>
                  </a:lnTo>
                  <a:lnTo>
                    <a:pt x="25" y="35"/>
                  </a:lnTo>
                  <a:lnTo>
                    <a:pt x="25" y="28"/>
                  </a:lnTo>
                  <a:lnTo>
                    <a:pt x="21" y="30"/>
                  </a:lnTo>
                  <a:lnTo>
                    <a:pt x="21" y="32"/>
                  </a:lnTo>
                  <a:lnTo>
                    <a:pt x="21" y="30"/>
                  </a:lnTo>
                  <a:lnTo>
                    <a:pt x="16" y="30"/>
                  </a:lnTo>
                  <a:lnTo>
                    <a:pt x="16" y="36"/>
                  </a:lnTo>
                  <a:lnTo>
                    <a:pt x="20" y="36"/>
                  </a:lnTo>
                  <a:lnTo>
                    <a:pt x="20" y="30"/>
                  </a:lnTo>
                  <a:lnTo>
                    <a:pt x="16" y="30"/>
                  </a:lnTo>
                  <a:lnTo>
                    <a:pt x="16" y="36"/>
                  </a:lnTo>
                  <a:lnTo>
                    <a:pt x="20" y="36"/>
                  </a:lnTo>
                  <a:lnTo>
                    <a:pt x="20" y="30"/>
                  </a:lnTo>
                  <a:lnTo>
                    <a:pt x="16" y="30"/>
                  </a:lnTo>
                  <a:lnTo>
                    <a:pt x="16" y="36"/>
                  </a:lnTo>
                  <a:lnTo>
                    <a:pt x="20" y="36"/>
                  </a:lnTo>
                  <a:lnTo>
                    <a:pt x="20" y="30"/>
                  </a:lnTo>
                  <a:lnTo>
                    <a:pt x="16" y="30"/>
                  </a:lnTo>
                  <a:lnTo>
                    <a:pt x="16" y="36"/>
                  </a:lnTo>
                  <a:lnTo>
                    <a:pt x="22" y="36"/>
                  </a:lnTo>
                  <a:lnTo>
                    <a:pt x="26" y="35"/>
                  </a:lnTo>
                  <a:lnTo>
                    <a:pt x="25" y="28"/>
                  </a:lnTo>
                  <a:lnTo>
                    <a:pt x="22" y="28"/>
                  </a:lnTo>
                  <a:lnTo>
                    <a:pt x="22" y="35"/>
                  </a:lnTo>
                  <a:lnTo>
                    <a:pt x="24" y="35"/>
                  </a:lnTo>
                  <a:lnTo>
                    <a:pt x="24" y="28"/>
                  </a:lnTo>
                  <a:lnTo>
                    <a:pt x="20" y="28"/>
                  </a:lnTo>
                  <a:lnTo>
                    <a:pt x="20" y="35"/>
                  </a:lnTo>
                  <a:lnTo>
                    <a:pt x="25" y="35"/>
                  </a:lnTo>
                  <a:lnTo>
                    <a:pt x="25" y="28"/>
                  </a:lnTo>
                  <a:lnTo>
                    <a:pt x="21" y="28"/>
                  </a:lnTo>
                  <a:lnTo>
                    <a:pt x="21" y="35"/>
                  </a:lnTo>
                  <a:lnTo>
                    <a:pt x="29" y="35"/>
                  </a:lnTo>
                  <a:lnTo>
                    <a:pt x="29" y="28"/>
                  </a:lnTo>
                  <a:lnTo>
                    <a:pt x="26" y="28"/>
                  </a:lnTo>
                  <a:lnTo>
                    <a:pt x="26" y="35"/>
                  </a:lnTo>
                  <a:lnTo>
                    <a:pt x="33" y="35"/>
                  </a:lnTo>
                  <a:lnTo>
                    <a:pt x="33" y="28"/>
                  </a:lnTo>
                  <a:lnTo>
                    <a:pt x="26" y="28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0" y="28"/>
                  </a:lnTo>
                  <a:lnTo>
                    <a:pt x="28" y="28"/>
                  </a:lnTo>
                  <a:lnTo>
                    <a:pt x="28" y="35"/>
                  </a:lnTo>
                  <a:lnTo>
                    <a:pt x="29" y="35"/>
                  </a:lnTo>
                  <a:lnTo>
                    <a:pt x="29" y="28"/>
                  </a:lnTo>
                  <a:lnTo>
                    <a:pt x="24" y="28"/>
                  </a:lnTo>
                  <a:lnTo>
                    <a:pt x="24" y="35"/>
                  </a:lnTo>
                  <a:lnTo>
                    <a:pt x="42" y="35"/>
                  </a:lnTo>
                  <a:lnTo>
                    <a:pt x="42" y="30"/>
                  </a:lnTo>
                  <a:lnTo>
                    <a:pt x="38" y="30"/>
                  </a:lnTo>
                  <a:lnTo>
                    <a:pt x="38" y="34"/>
                  </a:lnTo>
                  <a:lnTo>
                    <a:pt x="45" y="34"/>
                  </a:lnTo>
                  <a:lnTo>
                    <a:pt x="45" y="27"/>
                  </a:lnTo>
                  <a:lnTo>
                    <a:pt x="38" y="27"/>
                  </a:lnTo>
                  <a:lnTo>
                    <a:pt x="38" y="34"/>
                  </a:lnTo>
                  <a:lnTo>
                    <a:pt x="45" y="34"/>
                  </a:lnTo>
                  <a:lnTo>
                    <a:pt x="45" y="27"/>
                  </a:lnTo>
                  <a:lnTo>
                    <a:pt x="37" y="27"/>
                  </a:lnTo>
                  <a:lnTo>
                    <a:pt x="37" y="34"/>
                  </a:lnTo>
                  <a:lnTo>
                    <a:pt x="43" y="34"/>
                  </a:lnTo>
                  <a:lnTo>
                    <a:pt x="43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43" y="34"/>
                  </a:lnTo>
                  <a:lnTo>
                    <a:pt x="43" y="27"/>
                  </a:lnTo>
                  <a:lnTo>
                    <a:pt x="41" y="27"/>
                  </a:lnTo>
                  <a:lnTo>
                    <a:pt x="41" y="34"/>
                  </a:lnTo>
                  <a:lnTo>
                    <a:pt x="48" y="34"/>
                  </a:lnTo>
                  <a:lnTo>
                    <a:pt x="48" y="27"/>
                  </a:lnTo>
                  <a:lnTo>
                    <a:pt x="38" y="27"/>
                  </a:lnTo>
                  <a:lnTo>
                    <a:pt x="38" y="34"/>
                  </a:lnTo>
                  <a:lnTo>
                    <a:pt x="41" y="34"/>
                  </a:lnTo>
                  <a:lnTo>
                    <a:pt x="41" y="27"/>
                  </a:lnTo>
                  <a:lnTo>
                    <a:pt x="34" y="27"/>
                  </a:lnTo>
                  <a:lnTo>
                    <a:pt x="34" y="34"/>
                  </a:lnTo>
                  <a:lnTo>
                    <a:pt x="41" y="34"/>
                  </a:lnTo>
                  <a:lnTo>
                    <a:pt x="41" y="27"/>
                  </a:lnTo>
                  <a:lnTo>
                    <a:pt x="37" y="27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2" y="27"/>
                  </a:lnTo>
                  <a:lnTo>
                    <a:pt x="38" y="26"/>
                  </a:lnTo>
                  <a:lnTo>
                    <a:pt x="37" y="28"/>
                  </a:lnTo>
                  <a:lnTo>
                    <a:pt x="37" y="32"/>
                  </a:lnTo>
                  <a:lnTo>
                    <a:pt x="39" y="32"/>
                  </a:lnTo>
                  <a:lnTo>
                    <a:pt x="39" y="26"/>
                  </a:lnTo>
                  <a:lnTo>
                    <a:pt x="34" y="26"/>
                  </a:lnTo>
                  <a:lnTo>
                    <a:pt x="34" y="32"/>
                  </a:lnTo>
                  <a:lnTo>
                    <a:pt x="35" y="32"/>
                  </a:lnTo>
                  <a:lnTo>
                    <a:pt x="35" y="26"/>
                  </a:lnTo>
                  <a:lnTo>
                    <a:pt x="30" y="26"/>
                  </a:lnTo>
                  <a:lnTo>
                    <a:pt x="30" y="32"/>
                  </a:lnTo>
                  <a:lnTo>
                    <a:pt x="33" y="32"/>
                  </a:lnTo>
                  <a:lnTo>
                    <a:pt x="33" y="26"/>
                  </a:lnTo>
                  <a:lnTo>
                    <a:pt x="30" y="26"/>
                  </a:lnTo>
                  <a:lnTo>
                    <a:pt x="30" y="32"/>
                  </a:lnTo>
                  <a:lnTo>
                    <a:pt x="34" y="32"/>
                  </a:lnTo>
                  <a:lnTo>
                    <a:pt x="34" y="26"/>
                  </a:lnTo>
                  <a:lnTo>
                    <a:pt x="30" y="26"/>
                  </a:lnTo>
                  <a:lnTo>
                    <a:pt x="30" y="32"/>
                  </a:lnTo>
                  <a:lnTo>
                    <a:pt x="34" y="32"/>
                  </a:lnTo>
                  <a:lnTo>
                    <a:pt x="34" y="26"/>
                  </a:lnTo>
                  <a:lnTo>
                    <a:pt x="32" y="26"/>
                  </a:lnTo>
                  <a:lnTo>
                    <a:pt x="32" y="32"/>
                  </a:lnTo>
                  <a:lnTo>
                    <a:pt x="34" y="32"/>
                  </a:lnTo>
                  <a:lnTo>
                    <a:pt x="34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26" y="32"/>
                  </a:lnTo>
                  <a:lnTo>
                    <a:pt x="26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37" y="32"/>
                  </a:lnTo>
                  <a:lnTo>
                    <a:pt x="37" y="26"/>
                  </a:lnTo>
                  <a:lnTo>
                    <a:pt x="24" y="26"/>
                  </a:lnTo>
                  <a:lnTo>
                    <a:pt x="24" y="28"/>
                  </a:lnTo>
                  <a:lnTo>
                    <a:pt x="26" y="26"/>
                  </a:lnTo>
                  <a:lnTo>
                    <a:pt x="25" y="24"/>
                  </a:lnTo>
                  <a:lnTo>
                    <a:pt x="19" y="24"/>
                  </a:lnTo>
                  <a:lnTo>
                    <a:pt x="19" y="31"/>
                  </a:lnTo>
                  <a:lnTo>
                    <a:pt x="34" y="31"/>
                  </a:lnTo>
                  <a:lnTo>
                    <a:pt x="34" y="24"/>
                  </a:lnTo>
                  <a:lnTo>
                    <a:pt x="33" y="24"/>
                  </a:lnTo>
                  <a:lnTo>
                    <a:pt x="33" y="31"/>
                  </a:lnTo>
                  <a:lnTo>
                    <a:pt x="56" y="31"/>
                  </a:lnTo>
                  <a:lnTo>
                    <a:pt x="56" y="24"/>
                  </a:lnTo>
                  <a:lnTo>
                    <a:pt x="54" y="24"/>
                  </a:lnTo>
                  <a:lnTo>
                    <a:pt x="54" y="31"/>
                  </a:lnTo>
                  <a:lnTo>
                    <a:pt x="76" y="31"/>
                  </a:lnTo>
                  <a:lnTo>
                    <a:pt x="76" y="24"/>
                  </a:lnTo>
                  <a:lnTo>
                    <a:pt x="74" y="24"/>
                  </a:lnTo>
                  <a:lnTo>
                    <a:pt x="74" y="27"/>
                  </a:lnTo>
                  <a:lnTo>
                    <a:pt x="77" y="30"/>
                  </a:lnTo>
                  <a:lnTo>
                    <a:pt x="83" y="23"/>
                  </a:lnTo>
                  <a:lnTo>
                    <a:pt x="73" y="23"/>
                  </a:lnTo>
                  <a:lnTo>
                    <a:pt x="73" y="30"/>
                  </a:lnTo>
                  <a:lnTo>
                    <a:pt x="142" y="30"/>
                  </a:lnTo>
                  <a:lnTo>
                    <a:pt x="142" y="23"/>
                  </a:lnTo>
                  <a:lnTo>
                    <a:pt x="140" y="23"/>
                  </a:lnTo>
                  <a:lnTo>
                    <a:pt x="140" y="30"/>
                  </a:lnTo>
                  <a:lnTo>
                    <a:pt x="142" y="30"/>
                  </a:lnTo>
                  <a:lnTo>
                    <a:pt x="142" y="23"/>
                  </a:lnTo>
                  <a:lnTo>
                    <a:pt x="138" y="23"/>
                  </a:lnTo>
                  <a:lnTo>
                    <a:pt x="138" y="30"/>
                  </a:lnTo>
                  <a:lnTo>
                    <a:pt x="142" y="30"/>
                  </a:lnTo>
                  <a:lnTo>
                    <a:pt x="142" y="23"/>
                  </a:lnTo>
                  <a:lnTo>
                    <a:pt x="124" y="23"/>
                  </a:lnTo>
                  <a:lnTo>
                    <a:pt x="124" y="30"/>
                  </a:lnTo>
                  <a:lnTo>
                    <a:pt x="136" y="30"/>
                  </a:lnTo>
                  <a:lnTo>
                    <a:pt x="136" y="23"/>
                  </a:lnTo>
                  <a:lnTo>
                    <a:pt x="99" y="23"/>
                  </a:lnTo>
                  <a:lnTo>
                    <a:pt x="34" y="22"/>
                  </a:lnTo>
                  <a:lnTo>
                    <a:pt x="34" y="28"/>
                  </a:lnTo>
                  <a:lnTo>
                    <a:pt x="41" y="28"/>
                  </a:lnTo>
                  <a:lnTo>
                    <a:pt x="41" y="22"/>
                  </a:lnTo>
                  <a:lnTo>
                    <a:pt x="30" y="22"/>
                  </a:lnTo>
                  <a:lnTo>
                    <a:pt x="30" y="28"/>
                  </a:lnTo>
                  <a:lnTo>
                    <a:pt x="37" y="28"/>
                  </a:lnTo>
                  <a:lnTo>
                    <a:pt x="37" y="22"/>
                  </a:lnTo>
                  <a:lnTo>
                    <a:pt x="28" y="22"/>
                  </a:lnTo>
                  <a:lnTo>
                    <a:pt x="28" y="28"/>
                  </a:lnTo>
                  <a:lnTo>
                    <a:pt x="37" y="28"/>
                  </a:lnTo>
                  <a:lnTo>
                    <a:pt x="37" y="22"/>
                  </a:lnTo>
                  <a:lnTo>
                    <a:pt x="25" y="22"/>
                  </a:lnTo>
                  <a:lnTo>
                    <a:pt x="25" y="28"/>
                  </a:lnTo>
                  <a:lnTo>
                    <a:pt x="26" y="28"/>
                  </a:lnTo>
                  <a:lnTo>
                    <a:pt x="26" y="22"/>
                  </a:lnTo>
                  <a:lnTo>
                    <a:pt x="16" y="22"/>
                  </a:lnTo>
                  <a:lnTo>
                    <a:pt x="16" y="28"/>
                  </a:lnTo>
                  <a:lnTo>
                    <a:pt x="20" y="28"/>
                  </a:lnTo>
                  <a:lnTo>
                    <a:pt x="20" y="22"/>
                  </a:lnTo>
                  <a:lnTo>
                    <a:pt x="19" y="22"/>
                  </a:lnTo>
                  <a:lnTo>
                    <a:pt x="19" y="28"/>
                  </a:lnTo>
                  <a:lnTo>
                    <a:pt x="21" y="28"/>
                  </a:lnTo>
                  <a:lnTo>
                    <a:pt x="21" y="22"/>
                  </a:lnTo>
                  <a:lnTo>
                    <a:pt x="17" y="22"/>
                  </a:lnTo>
                  <a:lnTo>
                    <a:pt x="17" y="28"/>
                  </a:lnTo>
                  <a:lnTo>
                    <a:pt x="19" y="28"/>
                  </a:lnTo>
                  <a:lnTo>
                    <a:pt x="19" y="22"/>
                  </a:lnTo>
                  <a:lnTo>
                    <a:pt x="16" y="22"/>
                  </a:lnTo>
                  <a:lnTo>
                    <a:pt x="16" y="28"/>
                  </a:lnTo>
                  <a:lnTo>
                    <a:pt x="17" y="28"/>
                  </a:lnTo>
                  <a:lnTo>
                    <a:pt x="17" y="22"/>
                  </a:lnTo>
                  <a:lnTo>
                    <a:pt x="13" y="22"/>
                  </a:lnTo>
                  <a:lnTo>
                    <a:pt x="13" y="24"/>
                  </a:lnTo>
                  <a:lnTo>
                    <a:pt x="15" y="22"/>
                  </a:lnTo>
                  <a:lnTo>
                    <a:pt x="12" y="21"/>
                  </a:lnTo>
                  <a:lnTo>
                    <a:pt x="11" y="23"/>
                  </a:lnTo>
                  <a:lnTo>
                    <a:pt x="11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12" y="21"/>
                  </a:lnTo>
                  <a:lnTo>
                    <a:pt x="12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8" y="21"/>
                  </a:lnTo>
                  <a:lnTo>
                    <a:pt x="8" y="27"/>
                  </a:lnTo>
                  <a:lnTo>
                    <a:pt x="10" y="27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7" y="27"/>
                  </a:lnTo>
                  <a:lnTo>
                    <a:pt x="11" y="27"/>
                  </a:lnTo>
                  <a:lnTo>
                    <a:pt x="11" y="21"/>
                  </a:lnTo>
                  <a:lnTo>
                    <a:pt x="6" y="21"/>
                  </a:lnTo>
                  <a:lnTo>
                    <a:pt x="6" y="27"/>
                  </a:lnTo>
                  <a:lnTo>
                    <a:pt x="10" y="27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7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7" y="27"/>
                  </a:lnTo>
                  <a:lnTo>
                    <a:pt x="11" y="27"/>
                  </a:lnTo>
                  <a:lnTo>
                    <a:pt x="11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11" y="21"/>
                  </a:lnTo>
                  <a:lnTo>
                    <a:pt x="11" y="23"/>
                  </a:lnTo>
                  <a:lnTo>
                    <a:pt x="13" y="26"/>
                  </a:lnTo>
                  <a:lnTo>
                    <a:pt x="15" y="24"/>
                  </a:lnTo>
                  <a:lnTo>
                    <a:pt x="12" y="22"/>
                  </a:lnTo>
                  <a:lnTo>
                    <a:pt x="12" y="26"/>
                  </a:lnTo>
                  <a:lnTo>
                    <a:pt x="15" y="26"/>
                  </a:lnTo>
                  <a:lnTo>
                    <a:pt x="15" y="19"/>
                  </a:lnTo>
                  <a:lnTo>
                    <a:pt x="12" y="19"/>
                  </a:lnTo>
                  <a:lnTo>
                    <a:pt x="12" y="26"/>
                  </a:lnTo>
                  <a:lnTo>
                    <a:pt x="17" y="26"/>
                  </a:lnTo>
                  <a:lnTo>
                    <a:pt x="17" y="19"/>
                  </a:lnTo>
                  <a:lnTo>
                    <a:pt x="16" y="19"/>
                  </a:lnTo>
                  <a:lnTo>
                    <a:pt x="16" y="26"/>
                  </a:lnTo>
                  <a:lnTo>
                    <a:pt x="17" y="26"/>
                  </a:lnTo>
                  <a:lnTo>
                    <a:pt x="17" y="19"/>
                  </a:lnTo>
                  <a:lnTo>
                    <a:pt x="13" y="19"/>
                  </a:lnTo>
                  <a:lnTo>
                    <a:pt x="13" y="26"/>
                  </a:lnTo>
                  <a:lnTo>
                    <a:pt x="16" y="26"/>
                  </a:lnTo>
                  <a:lnTo>
                    <a:pt x="16" y="19"/>
                  </a:lnTo>
                  <a:lnTo>
                    <a:pt x="12" y="19"/>
                  </a:lnTo>
                  <a:lnTo>
                    <a:pt x="12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11" y="19"/>
                  </a:lnTo>
                  <a:lnTo>
                    <a:pt x="11" y="26"/>
                  </a:lnTo>
                  <a:lnTo>
                    <a:pt x="20" y="26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26"/>
                  </a:lnTo>
                  <a:lnTo>
                    <a:pt x="38" y="26"/>
                  </a:lnTo>
                  <a:lnTo>
                    <a:pt x="33" y="19"/>
                  </a:lnTo>
                  <a:lnTo>
                    <a:pt x="32" y="18"/>
                  </a:lnTo>
                  <a:lnTo>
                    <a:pt x="29" y="21"/>
                  </a:lnTo>
                  <a:lnTo>
                    <a:pt x="29" y="24"/>
                  </a:lnTo>
                  <a:lnTo>
                    <a:pt x="34" y="24"/>
                  </a:lnTo>
                  <a:lnTo>
                    <a:pt x="34" y="18"/>
                  </a:lnTo>
                  <a:lnTo>
                    <a:pt x="26" y="18"/>
                  </a:lnTo>
                  <a:lnTo>
                    <a:pt x="26" y="24"/>
                  </a:lnTo>
                  <a:lnTo>
                    <a:pt x="33" y="24"/>
                  </a:lnTo>
                  <a:lnTo>
                    <a:pt x="33" y="18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2" y="24"/>
                  </a:lnTo>
                  <a:lnTo>
                    <a:pt x="32" y="18"/>
                  </a:lnTo>
                  <a:lnTo>
                    <a:pt x="26" y="18"/>
                  </a:lnTo>
                  <a:lnTo>
                    <a:pt x="26" y="24"/>
                  </a:lnTo>
                  <a:lnTo>
                    <a:pt x="28" y="24"/>
                  </a:lnTo>
                  <a:lnTo>
                    <a:pt x="28" y="18"/>
                  </a:lnTo>
                  <a:lnTo>
                    <a:pt x="25" y="18"/>
                  </a:lnTo>
                  <a:lnTo>
                    <a:pt x="25" y="24"/>
                  </a:lnTo>
                  <a:lnTo>
                    <a:pt x="34" y="24"/>
                  </a:lnTo>
                  <a:lnTo>
                    <a:pt x="34" y="18"/>
                  </a:lnTo>
                  <a:lnTo>
                    <a:pt x="29" y="18"/>
                  </a:lnTo>
                  <a:lnTo>
                    <a:pt x="29" y="24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7" y="24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9" y="24"/>
                  </a:lnTo>
                  <a:lnTo>
                    <a:pt x="19" y="18"/>
                  </a:lnTo>
                  <a:lnTo>
                    <a:pt x="16" y="18"/>
                  </a:lnTo>
                  <a:lnTo>
                    <a:pt x="16" y="21"/>
                  </a:lnTo>
                  <a:lnTo>
                    <a:pt x="17" y="18"/>
                  </a:lnTo>
                  <a:lnTo>
                    <a:pt x="13" y="17"/>
                  </a:lnTo>
                  <a:lnTo>
                    <a:pt x="12" y="19"/>
                  </a:lnTo>
                  <a:lnTo>
                    <a:pt x="12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17" y="23"/>
                  </a:lnTo>
                  <a:lnTo>
                    <a:pt x="17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7" y="23"/>
                  </a:lnTo>
                  <a:lnTo>
                    <a:pt x="17" y="17"/>
                  </a:lnTo>
                  <a:lnTo>
                    <a:pt x="10" y="17"/>
                  </a:lnTo>
                  <a:lnTo>
                    <a:pt x="10" y="23"/>
                  </a:lnTo>
                  <a:lnTo>
                    <a:pt x="12" y="23"/>
                  </a:lnTo>
                  <a:lnTo>
                    <a:pt x="12" y="17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17"/>
                  </a:lnTo>
                  <a:lnTo>
                    <a:pt x="10" y="17"/>
                  </a:lnTo>
                  <a:lnTo>
                    <a:pt x="10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9" y="23"/>
                  </a:lnTo>
                  <a:lnTo>
                    <a:pt x="19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12" y="22"/>
                  </a:lnTo>
                  <a:lnTo>
                    <a:pt x="12" y="15"/>
                  </a:lnTo>
                  <a:lnTo>
                    <a:pt x="8" y="15"/>
                  </a:lnTo>
                  <a:lnTo>
                    <a:pt x="8" y="22"/>
                  </a:lnTo>
                  <a:lnTo>
                    <a:pt x="12" y="22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15" y="22"/>
                  </a:lnTo>
                  <a:lnTo>
                    <a:pt x="15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16" y="22"/>
                  </a:lnTo>
                  <a:lnTo>
                    <a:pt x="16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7" y="22"/>
                  </a:lnTo>
                  <a:lnTo>
                    <a:pt x="17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6" y="22"/>
                  </a:lnTo>
                  <a:lnTo>
                    <a:pt x="16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19" y="22"/>
                  </a:lnTo>
                  <a:lnTo>
                    <a:pt x="19" y="15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20" y="22"/>
                  </a:lnTo>
                  <a:lnTo>
                    <a:pt x="22" y="19"/>
                  </a:lnTo>
                  <a:lnTo>
                    <a:pt x="20" y="17"/>
                  </a:lnTo>
                  <a:lnTo>
                    <a:pt x="20" y="21"/>
                  </a:lnTo>
                  <a:lnTo>
                    <a:pt x="21" y="21"/>
                  </a:lnTo>
                  <a:lnTo>
                    <a:pt x="21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22" y="21"/>
                  </a:lnTo>
                  <a:lnTo>
                    <a:pt x="22" y="14"/>
                  </a:lnTo>
                  <a:lnTo>
                    <a:pt x="21" y="14"/>
                  </a:lnTo>
                  <a:lnTo>
                    <a:pt x="21" y="21"/>
                  </a:lnTo>
                  <a:lnTo>
                    <a:pt x="24" y="21"/>
                  </a:lnTo>
                  <a:lnTo>
                    <a:pt x="24" y="14"/>
                  </a:lnTo>
                  <a:lnTo>
                    <a:pt x="22" y="14"/>
                  </a:lnTo>
                  <a:lnTo>
                    <a:pt x="22" y="21"/>
                  </a:lnTo>
                  <a:lnTo>
                    <a:pt x="26" y="21"/>
                  </a:lnTo>
                  <a:lnTo>
                    <a:pt x="26" y="14"/>
                  </a:lnTo>
                  <a:lnTo>
                    <a:pt x="22" y="14"/>
                  </a:lnTo>
                  <a:lnTo>
                    <a:pt x="22" y="21"/>
                  </a:lnTo>
                  <a:lnTo>
                    <a:pt x="28" y="21"/>
                  </a:lnTo>
                  <a:lnTo>
                    <a:pt x="28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21" y="21"/>
                  </a:lnTo>
                  <a:lnTo>
                    <a:pt x="21" y="14"/>
                  </a:lnTo>
                  <a:lnTo>
                    <a:pt x="19" y="14"/>
                  </a:lnTo>
                  <a:lnTo>
                    <a:pt x="19" y="21"/>
                  </a:lnTo>
                  <a:lnTo>
                    <a:pt x="20" y="21"/>
                  </a:lnTo>
                  <a:lnTo>
                    <a:pt x="20" y="14"/>
                  </a:lnTo>
                  <a:lnTo>
                    <a:pt x="16" y="14"/>
                  </a:lnTo>
                  <a:lnTo>
                    <a:pt x="16" y="21"/>
                  </a:lnTo>
                  <a:lnTo>
                    <a:pt x="19" y="21"/>
                  </a:lnTo>
                  <a:lnTo>
                    <a:pt x="19" y="14"/>
                  </a:lnTo>
                  <a:lnTo>
                    <a:pt x="16" y="14"/>
                  </a:lnTo>
                  <a:lnTo>
                    <a:pt x="16" y="21"/>
                  </a:lnTo>
                  <a:lnTo>
                    <a:pt x="19" y="21"/>
                  </a:lnTo>
                  <a:lnTo>
                    <a:pt x="19" y="14"/>
                  </a:lnTo>
                  <a:lnTo>
                    <a:pt x="16" y="14"/>
                  </a:lnTo>
                  <a:lnTo>
                    <a:pt x="16" y="17"/>
                  </a:lnTo>
                  <a:lnTo>
                    <a:pt x="20" y="17"/>
                  </a:lnTo>
                  <a:lnTo>
                    <a:pt x="20" y="13"/>
                  </a:lnTo>
                  <a:lnTo>
                    <a:pt x="11" y="13"/>
                  </a:lnTo>
                  <a:lnTo>
                    <a:pt x="11" y="19"/>
                  </a:lnTo>
                  <a:lnTo>
                    <a:pt x="16" y="19"/>
                  </a:lnTo>
                  <a:lnTo>
                    <a:pt x="16" y="13"/>
                  </a:lnTo>
                  <a:lnTo>
                    <a:pt x="12" y="13"/>
                  </a:lnTo>
                  <a:lnTo>
                    <a:pt x="12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12" y="13"/>
                  </a:lnTo>
                  <a:lnTo>
                    <a:pt x="12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15" y="13"/>
                  </a:lnTo>
                  <a:lnTo>
                    <a:pt x="15" y="19"/>
                  </a:lnTo>
                  <a:lnTo>
                    <a:pt x="22" y="19"/>
                  </a:lnTo>
                  <a:lnTo>
                    <a:pt x="22" y="13"/>
                  </a:lnTo>
                  <a:lnTo>
                    <a:pt x="16" y="13"/>
                  </a:lnTo>
                  <a:lnTo>
                    <a:pt x="16" y="19"/>
                  </a:lnTo>
                  <a:lnTo>
                    <a:pt x="25" y="19"/>
                  </a:lnTo>
                  <a:lnTo>
                    <a:pt x="25" y="13"/>
                  </a:lnTo>
                  <a:lnTo>
                    <a:pt x="21" y="13"/>
                  </a:lnTo>
                  <a:lnTo>
                    <a:pt x="21" y="19"/>
                  </a:lnTo>
                  <a:lnTo>
                    <a:pt x="25" y="19"/>
                  </a:lnTo>
                  <a:lnTo>
                    <a:pt x="25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4"/>
                  </a:lnTo>
                  <a:lnTo>
                    <a:pt x="21" y="14"/>
                  </a:lnTo>
                  <a:lnTo>
                    <a:pt x="21" y="18"/>
                  </a:lnTo>
                  <a:lnTo>
                    <a:pt x="26" y="18"/>
                  </a:lnTo>
                  <a:lnTo>
                    <a:pt x="26" y="11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28" y="18"/>
                  </a:lnTo>
                  <a:lnTo>
                    <a:pt x="28" y="11"/>
                  </a:lnTo>
                  <a:lnTo>
                    <a:pt x="26" y="11"/>
                  </a:lnTo>
                  <a:lnTo>
                    <a:pt x="26" y="18"/>
                  </a:lnTo>
                  <a:lnTo>
                    <a:pt x="34" y="18"/>
                  </a:lnTo>
                  <a:lnTo>
                    <a:pt x="34" y="11"/>
                  </a:lnTo>
                  <a:lnTo>
                    <a:pt x="32" y="11"/>
                  </a:lnTo>
                  <a:lnTo>
                    <a:pt x="32" y="18"/>
                  </a:lnTo>
                  <a:lnTo>
                    <a:pt x="38" y="18"/>
                  </a:lnTo>
                  <a:lnTo>
                    <a:pt x="38" y="11"/>
                  </a:lnTo>
                  <a:lnTo>
                    <a:pt x="28" y="11"/>
                  </a:lnTo>
                  <a:lnTo>
                    <a:pt x="28" y="18"/>
                  </a:lnTo>
                  <a:lnTo>
                    <a:pt x="35" y="18"/>
                  </a:lnTo>
                  <a:lnTo>
                    <a:pt x="35" y="11"/>
                  </a:lnTo>
                  <a:lnTo>
                    <a:pt x="29" y="11"/>
                  </a:lnTo>
                  <a:lnTo>
                    <a:pt x="29" y="18"/>
                  </a:lnTo>
                  <a:lnTo>
                    <a:pt x="32" y="18"/>
                  </a:lnTo>
                  <a:lnTo>
                    <a:pt x="32" y="11"/>
                  </a:lnTo>
                  <a:lnTo>
                    <a:pt x="30" y="11"/>
                  </a:lnTo>
                  <a:lnTo>
                    <a:pt x="30" y="18"/>
                  </a:lnTo>
                  <a:lnTo>
                    <a:pt x="32" y="18"/>
                  </a:lnTo>
                  <a:lnTo>
                    <a:pt x="32" y="11"/>
                  </a:lnTo>
                  <a:lnTo>
                    <a:pt x="26" y="11"/>
                  </a:lnTo>
                  <a:lnTo>
                    <a:pt x="26" y="18"/>
                  </a:lnTo>
                  <a:lnTo>
                    <a:pt x="33" y="18"/>
                  </a:lnTo>
                  <a:lnTo>
                    <a:pt x="33" y="11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29" y="18"/>
                  </a:lnTo>
                  <a:lnTo>
                    <a:pt x="30" y="11"/>
                  </a:lnTo>
                  <a:lnTo>
                    <a:pt x="26" y="10"/>
                  </a:lnTo>
                  <a:lnTo>
                    <a:pt x="25" y="13"/>
                  </a:lnTo>
                  <a:lnTo>
                    <a:pt x="25" y="17"/>
                  </a:lnTo>
                  <a:lnTo>
                    <a:pt x="34" y="17"/>
                  </a:lnTo>
                  <a:lnTo>
                    <a:pt x="34" y="10"/>
                  </a:lnTo>
                  <a:lnTo>
                    <a:pt x="20" y="10"/>
                  </a:lnTo>
                  <a:lnTo>
                    <a:pt x="20" y="17"/>
                  </a:lnTo>
                  <a:lnTo>
                    <a:pt x="25" y="17"/>
                  </a:lnTo>
                  <a:lnTo>
                    <a:pt x="25" y="10"/>
                  </a:lnTo>
                  <a:lnTo>
                    <a:pt x="17" y="10"/>
                  </a:lnTo>
                  <a:lnTo>
                    <a:pt x="17" y="17"/>
                  </a:lnTo>
                  <a:lnTo>
                    <a:pt x="19" y="17"/>
                  </a:lnTo>
                  <a:lnTo>
                    <a:pt x="19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7" y="17"/>
                  </a:lnTo>
                  <a:lnTo>
                    <a:pt x="17" y="10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19" y="17"/>
                  </a:lnTo>
                  <a:lnTo>
                    <a:pt x="19" y="10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17" y="17"/>
                  </a:lnTo>
                  <a:lnTo>
                    <a:pt x="17" y="10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19" y="17"/>
                  </a:lnTo>
                  <a:lnTo>
                    <a:pt x="19" y="10"/>
                  </a:lnTo>
                  <a:lnTo>
                    <a:pt x="13" y="10"/>
                  </a:lnTo>
                  <a:lnTo>
                    <a:pt x="13" y="13"/>
                  </a:lnTo>
                  <a:lnTo>
                    <a:pt x="15" y="10"/>
                  </a:lnTo>
                  <a:lnTo>
                    <a:pt x="11" y="9"/>
                  </a:lnTo>
                  <a:lnTo>
                    <a:pt x="10" y="11"/>
                  </a:lnTo>
                  <a:lnTo>
                    <a:pt x="10" y="15"/>
                  </a:lnTo>
                  <a:lnTo>
                    <a:pt x="16" y="15"/>
                  </a:lnTo>
                  <a:lnTo>
                    <a:pt x="16" y="9"/>
                  </a:lnTo>
                  <a:lnTo>
                    <a:pt x="10" y="9"/>
                  </a:lnTo>
                  <a:lnTo>
                    <a:pt x="10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0" y="9"/>
                  </a:lnTo>
                  <a:lnTo>
                    <a:pt x="0" y="15"/>
                  </a:lnTo>
                  <a:lnTo>
                    <a:pt x="11" y="15"/>
                  </a:lnTo>
                  <a:lnTo>
                    <a:pt x="11" y="9"/>
                  </a:lnTo>
                  <a:lnTo>
                    <a:pt x="6" y="9"/>
                  </a:lnTo>
                  <a:lnTo>
                    <a:pt x="6" y="15"/>
                  </a:lnTo>
                  <a:lnTo>
                    <a:pt x="19" y="15"/>
                  </a:lnTo>
                  <a:lnTo>
                    <a:pt x="19" y="9"/>
                  </a:lnTo>
                  <a:lnTo>
                    <a:pt x="13" y="9"/>
                  </a:lnTo>
                  <a:lnTo>
                    <a:pt x="13" y="15"/>
                  </a:lnTo>
                  <a:lnTo>
                    <a:pt x="17" y="15"/>
                  </a:lnTo>
                  <a:lnTo>
                    <a:pt x="17" y="9"/>
                  </a:lnTo>
                  <a:lnTo>
                    <a:pt x="16" y="9"/>
                  </a:lnTo>
                  <a:lnTo>
                    <a:pt x="16" y="15"/>
                  </a:lnTo>
                  <a:lnTo>
                    <a:pt x="26" y="15"/>
                  </a:lnTo>
                  <a:lnTo>
                    <a:pt x="26" y="9"/>
                  </a:lnTo>
                  <a:lnTo>
                    <a:pt x="19" y="9"/>
                  </a:lnTo>
                  <a:lnTo>
                    <a:pt x="19" y="15"/>
                  </a:lnTo>
                  <a:lnTo>
                    <a:pt x="25" y="15"/>
                  </a:lnTo>
                  <a:lnTo>
                    <a:pt x="25" y="10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25" y="14"/>
                  </a:lnTo>
                  <a:lnTo>
                    <a:pt x="25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30" y="14"/>
                  </a:lnTo>
                  <a:lnTo>
                    <a:pt x="30" y="8"/>
                  </a:lnTo>
                  <a:lnTo>
                    <a:pt x="29" y="8"/>
                  </a:lnTo>
                  <a:lnTo>
                    <a:pt x="29" y="14"/>
                  </a:lnTo>
                  <a:lnTo>
                    <a:pt x="43" y="14"/>
                  </a:lnTo>
                  <a:lnTo>
                    <a:pt x="43" y="8"/>
                  </a:lnTo>
                  <a:lnTo>
                    <a:pt x="34" y="8"/>
                  </a:lnTo>
                  <a:lnTo>
                    <a:pt x="34" y="14"/>
                  </a:lnTo>
                  <a:lnTo>
                    <a:pt x="43" y="14"/>
                  </a:lnTo>
                  <a:lnTo>
                    <a:pt x="43" y="8"/>
                  </a:lnTo>
                  <a:lnTo>
                    <a:pt x="29" y="8"/>
                  </a:lnTo>
                  <a:lnTo>
                    <a:pt x="29" y="14"/>
                  </a:lnTo>
                  <a:lnTo>
                    <a:pt x="30" y="14"/>
                  </a:lnTo>
                  <a:lnTo>
                    <a:pt x="30" y="8"/>
                  </a:lnTo>
                  <a:lnTo>
                    <a:pt x="25" y="8"/>
                  </a:lnTo>
                  <a:lnTo>
                    <a:pt x="25" y="14"/>
                  </a:lnTo>
                  <a:lnTo>
                    <a:pt x="29" y="14"/>
                  </a:lnTo>
                  <a:lnTo>
                    <a:pt x="29" y="8"/>
                  </a:lnTo>
                  <a:lnTo>
                    <a:pt x="25" y="8"/>
                  </a:lnTo>
                  <a:lnTo>
                    <a:pt x="25" y="14"/>
                  </a:lnTo>
                  <a:lnTo>
                    <a:pt x="26" y="1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19" y="10"/>
                  </a:lnTo>
                  <a:lnTo>
                    <a:pt x="19" y="9"/>
                  </a:lnTo>
                  <a:lnTo>
                    <a:pt x="15" y="9"/>
                  </a:lnTo>
                  <a:lnTo>
                    <a:pt x="15" y="13"/>
                  </a:lnTo>
                  <a:lnTo>
                    <a:pt x="19" y="13"/>
                  </a:lnTo>
                  <a:lnTo>
                    <a:pt x="19" y="6"/>
                  </a:lnTo>
                  <a:lnTo>
                    <a:pt x="17" y="6"/>
                  </a:lnTo>
                  <a:lnTo>
                    <a:pt x="17" y="13"/>
                  </a:lnTo>
                  <a:lnTo>
                    <a:pt x="20" y="13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20" y="6"/>
                  </a:lnTo>
                  <a:lnTo>
                    <a:pt x="20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17" y="6"/>
                  </a:lnTo>
                  <a:lnTo>
                    <a:pt x="17" y="13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21" y="6"/>
                  </a:lnTo>
                  <a:lnTo>
                    <a:pt x="21" y="13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22" y="6"/>
                  </a:lnTo>
                  <a:lnTo>
                    <a:pt x="22" y="13"/>
                  </a:lnTo>
                  <a:lnTo>
                    <a:pt x="26" y="13"/>
                  </a:lnTo>
                  <a:lnTo>
                    <a:pt x="26" y="6"/>
                  </a:lnTo>
                  <a:lnTo>
                    <a:pt x="17" y="6"/>
                  </a:lnTo>
                  <a:lnTo>
                    <a:pt x="17" y="13"/>
                  </a:lnTo>
                  <a:lnTo>
                    <a:pt x="20" y="13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9" y="9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19" y="8"/>
                  </a:lnTo>
                  <a:lnTo>
                    <a:pt x="19" y="11"/>
                  </a:lnTo>
                  <a:lnTo>
                    <a:pt x="22" y="11"/>
                  </a:lnTo>
                  <a:lnTo>
                    <a:pt x="22" y="5"/>
                  </a:lnTo>
                  <a:lnTo>
                    <a:pt x="19" y="5"/>
                  </a:lnTo>
                  <a:lnTo>
                    <a:pt x="19" y="11"/>
                  </a:lnTo>
                  <a:lnTo>
                    <a:pt x="21" y="11"/>
                  </a:lnTo>
                  <a:lnTo>
                    <a:pt x="21" y="5"/>
                  </a:lnTo>
                  <a:lnTo>
                    <a:pt x="20" y="5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2" y="5"/>
                  </a:lnTo>
                  <a:lnTo>
                    <a:pt x="19" y="5"/>
                  </a:lnTo>
                  <a:lnTo>
                    <a:pt x="19" y="11"/>
                  </a:lnTo>
                  <a:lnTo>
                    <a:pt x="28" y="11"/>
                  </a:lnTo>
                  <a:lnTo>
                    <a:pt x="28" y="5"/>
                  </a:lnTo>
                  <a:lnTo>
                    <a:pt x="22" y="5"/>
                  </a:lnTo>
                  <a:lnTo>
                    <a:pt x="22" y="11"/>
                  </a:lnTo>
                  <a:lnTo>
                    <a:pt x="24" y="11"/>
                  </a:lnTo>
                  <a:lnTo>
                    <a:pt x="24" y="5"/>
                  </a:lnTo>
                  <a:lnTo>
                    <a:pt x="22" y="5"/>
                  </a:lnTo>
                  <a:lnTo>
                    <a:pt x="22" y="11"/>
                  </a:lnTo>
                  <a:lnTo>
                    <a:pt x="32" y="11"/>
                  </a:lnTo>
                  <a:lnTo>
                    <a:pt x="32" y="5"/>
                  </a:lnTo>
                  <a:lnTo>
                    <a:pt x="26" y="5"/>
                  </a:lnTo>
                  <a:lnTo>
                    <a:pt x="26" y="11"/>
                  </a:lnTo>
                  <a:lnTo>
                    <a:pt x="32" y="11"/>
                  </a:lnTo>
                  <a:lnTo>
                    <a:pt x="32" y="5"/>
                  </a:lnTo>
                  <a:lnTo>
                    <a:pt x="29" y="5"/>
                  </a:lnTo>
                  <a:lnTo>
                    <a:pt x="29" y="11"/>
                  </a:lnTo>
                  <a:lnTo>
                    <a:pt x="30" y="11"/>
                  </a:lnTo>
                  <a:lnTo>
                    <a:pt x="30" y="5"/>
                  </a:lnTo>
                  <a:lnTo>
                    <a:pt x="29" y="5"/>
                  </a:lnTo>
                  <a:lnTo>
                    <a:pt x="29" y="11"/>
                  </a:lnTo>
                  <a:lnTo>
                    <a:pt x="41" y="11"/>
                  </a:lnTo>
                  <a:lnTo>
                    <a:pt x="41" y="5"/>
                  </a:lnTo>
                  <a:lnTo>
                    <a:pt x="38" y="5"/>
                  </a:lnTo>
                  <a:lnTo>
                    <a:pt x="38" y="11"/>
                  </a:lnTo>
                  <a:lnTo>
                    <a:pt x="47" y="11"/>
                  </a:lnTo>
                  <a:lnTo>
                    <a:pt x="42" y="5"/>
                  </a:lnTo>
                  <a:lnTo>
                    <a:pt x="41" y="4"/>
                  </a:lnTo>
                  <a:lnTo>
                    <a:pt x="34" y="4"/>
                  </a:lnTo>
                  <a:lnTo>
                    <a:pt x="34" y="10"/>
                  </a:lnTo>
                  <a:lnTo>
                    <a:pt x="43" y="10"/>
                  </a:lnTo>
                  <a:lnTo>
                    <a:pt x="43" y="4"/>
                  </a:lnTo>
                  <a:lnTo>
                    <a:pt x="41" y="4"/>
                  </a:lnTo>
                  <a:lnTo>
                    <a:pt x="41" y="10"/>
                  </a:lnTo>
                  <a:lnTo>
                    <a:pt x="43" y="10"/>
                  </a:lnTo>
                  <a:lnTo>
                    <a:pt x="43" y="4"/>
                  </a:lnTo>
                  <a:lnTo>
                    <a:pt x="42" y="4"/>
                  </a:lnTo>
                  <a:lnTo>
                    <a:pt x="42" y="10"/>
                  </a:lnTo>
                  <a:lnTo>
                    <a:pt x="46" y="10"/>
                  </a:lnTo>
                  <a:lnTo>
                    <a:pt x="46" y="4"/>
                  </a:lnTo>
                  <a:lnTo>
                    <a:pt x="41" y="4"/>
                  </a:lnTo>
                  <a:lnTo>
                    <a:pt x="41" y="10"/>
                  </a:lnTo>
                  <a:lnTo>
                    <a:pt x="45" y="10"/>
                  </a:lnTo>
                  <a:lnTo>
                    <a:pt x="45" y="4"/>
                  </a:lnTo>
                  <a:lnTo>
                    <a:pt x="35" y="4"/>
                  </a:lnTo>
                  <a:lnTo>
                    <a:pt x="35" y="10"/>
                  </a:lnTo>
                  <a:lnTo>
                    <a:pt x="41" y="10"/>
                  </a:lnTo>
                  <a:lnTo>
                    <a:pt x="41" y="4"/>
                  </a:lnTo>
                  <a:lnTo>
                    <a:pt x="33" y="4"/>
                  </a:lnTo>
                  <a:lnTo>
                    <a:pt x="33" y="10"/>
                  </a:lnTo>
                  <a:lnTo>
                    <a:pt x="35" y="10"/>
                  </a:lnTo>
                  <a:lnTo>
                    <a:pt x="35" y="4"/>
                  </a:lnTo>
                  <a:lnTo>
                    <a:pt x="34" y="4"/>
                  </a:lnTo>
                  <a:lnTo>
                    <a:pt x="34" y="10"/>
                  </a:lnTo>
                  <a:lnTo>
                    <a:pt x="43" y="10"/>
                  </a:lnTo>
                  <a:lnTo>
                    <a:pt x="38" y="4"/>
                  </a:lnTo>
                  <a:lnTo>
                    <a:pt x="37" y="2"/>
                  </a:lnTo>
                  <a:lnTo>
                    <a:pt x="34" y="5"/>
                  </a:lnTo>
                  <a:lnTo>
                    <a:pt x="34" y="9"/>
                  </a:lnTo>
                  <a:lnTo>
                    <a:pt x="35" y="9"/>
                  </a:lnTo>
                  <a:lnTo>
                    <a:pt x="35" y="2"/>
                  </a:lnTo>
                  <a:lnTo>
                    <a:pt x="34" y="2"/>
                  </a:lnTo>
                  <a:lnTo>
                    <a:pt x="34" y="9"/>
                  </a:lnTo>
                  <a:lnTo>
                    <a:pt x="35" y="9"/>
                  </a:lnTo>
                  <a:lnTo>
                    <a:pt x="35" y="2"/>
                  </a:lnTo>
                  <a:lnTo>
                    <a:pt x="34" y="2"/>
                  </a:lnTo>
                  <a:lnTo>
                    <a:pt x="34" y="9"/>
                  </a:lnTo>
                  <a:lnTo>
                    <a:pt x="35" y="9"/>
                  </a:lnTo>
                  <a:lnTo>
                    <a:pt x="35" y="2"/>
                  </a:lnTo>
                  <a:lnTo>
                    <a:pt x="34" y="2"/>
                  </a:lnTo>
                  <a:lnTo>
                    <a:pt x="34" y="9"/>
                  </a:lnTo>
                  <a:lnTo>
                    <a:pt x="37" y="9"/>
                  </a:lnTo>
                  <a:lnTo>
                    <a:pt x="37" y="2"/>
                  </a:lnTo>
                  <a:lnTo>
                    <a:pt x="32" y="2"/>
                  </a:lnTo>
                  <a:lnTo>
                    <a:pt x="32" y="9"/>
                  </a:lnTo>
                  <a:lnTo>
                    <a:pt x="35" y="9"/>
                  </a:lnTo>
                  <a:lnTo>
                    <a:pt x="35" y="2"/>
                  </a:lnTo>
                  <a:lnTo>
                    <a:pt x="26" y="2"/>
                  </a:lnTo>
                  <a:lnTo>
                    <a:pt x="26" y="9"/>
                  </a:lnTo>
                  <a:lnTo>
                    <a:pt x="41" y="9"/>
                  </a:lnTo>
                  <a:lnTo>
                    <a:pt x="41" y="2"/>
                  </a:lnTo>
                  <a:lnTo>
                    <a:pt x="29" y="2"/>
                  </a:lnTo>
                  <a:lnTo>
                    <a:pt x="29" y="9"/>
                  </a:lnTo>
                  <a:lnTo>
                    <a:pt x="43" y="9"/>
                  </a:lnTo>
                  <a:lnTo>
                    <a:pt x="43" y="2"/>
                  </a:lnTo>
                  <a:lnTo>
                    <a:pt x="26" y="2"/>
                  </a:lnTo>
                  <a:lnTo>
                    <a:pt x="26" y="9"/>
                  </a:lnTo>
                  <a:lnTo>
                    <a:pt x="33" y="9"/>
                  </a:lnTo>
                  <a:lnTo>
                    <a:pt x="37" y="8"/>
                  </a:lnTo>
                  <a:lnTo>
                    <a:pt x="35" y="4"/>
                  </a:lnTo>
                  <a:lnTo>
                    <a:pt x="35" y="8"/>
                  </a:lnTo>
                  <a:lnTo>
                    <a:pt x="43" y="8"/>
                  </a:lnTo>
                  <a:lnTo>
                    <a:pt x="43" y="1"/>
                  </a:lnTo>
                  <a:lnTo>
                    <a:pt x="34" y="1"/>
                  </a:lnTo>
                  <a:lnTo>
                    <a:pt x="34" y="8"/>
                  </a:lnTo>
                  <a:lnTo>
                    <a:pt x="38" y="8"/>
                  </a:lnTo>
                  <a:lnTo>
                    <a:pt x="38" y="1"/>
                  </a:lnTo>
                  <a:lnTo>
                    <a:pt x="37" y="1"/>
                  </a:lnTo>
                  <a:lnTo>
                    <a:pt x="37" y="8"/>
                  </a:lnTo>
                  <a:lnTo>
                    <a:pt x="42" y="8"/>
                  </a:lnTo>
                  <a:lnTo>
                    <a:pt x="42" y="1"/>
                  </a:lnTo>
                  <a:lnTo>
                    <a:pt x="35" y="1"/>
                  </a:lnTo>
                  <a:lnTo>
                    <a:pt x="35" y="8"/>
                  </a:lnTo>
                  <a:lnTo>
                    <a:pt x="47" y="8"/>
                  </a:lnTo>
                  <a:lnTo>
                    <a:pt x="47" y="1"/>
                  </a:lnTo>
                  <a:lnTo>
                    <a:pt x="39" y="1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1" y="1"/>
                  </a:lnTo>
                  <a:lnTo>
                    <a:pt x="38" y="1"/>
                  </a:lnTo>
                  <a:lnTo>
                    <a:pt x="38" y="8"/>
                  </a:lnTo>
                  <a:lnTo>
                    <a:pt x="50" y="8"/>
                  </a:lnTo>
                  <a:lnTo>
                    <a:pt x="50" y="1"/>
                  </a:lnTo>
                  <a:lnTo>
                    <a:pt x="38" y="1"/>
                  </a:lnTo>
                  <a:lnTo>
                    <a:pt x="38" y="8"/>
                  </a:lnTo>
                  <a:lnTo>
                    <a:pt x="41" y="8"/>
                  </a:lnTo>
                  <a:lnTo>
                    <a:pt x="41" y="1"/>
                  </a:lnTo>
                  <a:lnTo>
                    <a:pt x="37" y="1"/>
                  </a:lnTo>
                  <a:lnTo>
                    <a:pt x="37" y="8"/>
                  </a:lnTo>
                  <a:lnTo>
                    <a:pt x="54" y="8"/>
                  </a:lnTo>
                  <a:lnTo>
                    <a:pt x="54" y="1"/>
                  </a:lnTo>
                  <a:lnTo>
                    <a:pt x="48" y="1"/>
                  </a:lnTo>
                  <a:lnTo>
                    <a:pt x="48" y="4"/>
                  </a:lnTo>
                  <a:lnTo>
                    <a:pt x="51" y="1"/>
                  </a:lnTo>
                  <a:lnTo>
                    <a:pt x="50" y="0"/>
                  </a:lnTo>
                  <a:lnTo>
                    <a:pt x="38" y="0"/>
                  </a:lnTo>
                  <a:lnTo>
                    <a:pt x="38" y="6"/>
                  </a:lnTo>
                  <a:lnTo>
                    <a:pt x="41" y="6"/>
                  </a:lnTo>
                  <a:lnTo>
                    <a:pt x="41" y="0"/>
                  </a:lnTo>
                  <a:lnTo>
                    <a:pt x="38" y="0"/>
                  </a:lnTo>
                  <a:lnTo>
                    <a:pt x="38" y="6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39" y="0"/>
                  </a:lnTo>
                  <a:lnTo>
                    <a:pt x="39" y="6"/>
                  </a:lnTo>
                  <a:lnTo>
                    <a:pt x="43" y="6"/>
                  </a:lnTo>
                  <a:lnTo>
                    <a:pt x="43" y="0"/>
                  </a:lnTo>
                  <a:lnTo>
                    <a:pt x="38" y="0"/>
                  </a:lnTo>
                  <a:lnTo>
                    <a:pt x="38" y="6"/>
                  </a:lnTo>
                  <a:lnTo>
                    <a:pt x="41" y="6"/>
                  </a:lnTo>
                  <a:lnTo>
                    <a:pt x="41" y="0"/>
                  </a:lnTo>
                  <a:lnTo>
                    <a:pt x="34" y="0"/>
                  </a:lnTo>
                  <a:lnTo>
                    <a:pt x="34" y="6"/>
                  </a:lnTo>
                  <a:lnTo>
                    <a:pt x="38" y="6"/>
                  </a:lnTo>
                  <a:lnTo>
                    <a:pt x="38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38" y="6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4" y="6"/>
                  </a:lnTo>
                  <a:lnTo>
                    <a:pt x="37" y="6"/>
                  </a:lnTo>
                  <a:lnTo>
                    <a:pt x="37" y="0"/>
                  </a:lnTo>
                  <a:lnTo>
                    <a:pt x="25" y="0"/>
                  </a:lnTo>
                  <a:lnTo>
                    <a:pt x="25" y="2"/>
                  </a:lnTo>
                  <a:lnTo>
                    <a:pt x="29" y="2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45" name="Freeform 729"/>
            <p:cNvSpPr>
              <a:spLocks noChangeAspect="1"/>
            </p:cNvSpPr>
            <p:nvPr/>
          </p:nvSpPr>
          <p:spPr bwMode="auto">
            <a:xfrm rot="16200000">
              <a:off x="3238" y="4724"/>
              <a:ext cx="280" cy="54"/>
            </a:xfrm>
            <a:custGeom>
              <a:avLst/>
              <a:gdLst>
                <a:gd name="T0" fmla="*/ 26 w 187"/>
                <a:gd name="T1" fmla="*/ 6 h 36"/>
                <a:gd name="T2" fmla="*/ 10 w 187"/>
                <a:gd name="T3" fmla="*/ 7 h 36"/>
                <a:gd name="T4" fmla="*/ 12 w 187"/>
                <a:gd name="T5" fmla="*/ 2 h 36"/>
                <a:gd name="T6" fmla="*/ 19 w 187"/>
                <a:gd name="T7" fmla="*/ 10 h 36"/>
                <a:gd name="T8" fmla="*/ 31 w 187"/>
                <a:gd name="T9" fmla="*/ 10 h 36"/>
                <a:gd name="T10" fmla="*/ 18 w 187"/>
                <a:gd name="T11" fmla="*/ 5 h 36"/>
                <a:gd name="T12" fmla="*/ 9 w 187"/>
                <a:gd name="T13" fmla="*/ 6 h 36"/>
                <a:gd name="T14" fmla="*/ 12 w 187"/>
                <a:gd name="T15" fmla="*/ 13 h 36"/>
                <a:gd name="T16" fmla="*/ 10 w 187"/>
                <a:gd name="T17" fmla="*/ 14 h 36"/>
                <a:gd name="T18" fmla="*/ 27 w 187"/>
                <a:gd name="T19" fmla="*/ 9 h 36"/>
                <a:gd name="T20" fmla="*/ 143 w 187"/>
                <a:gd name="T21" fmla="*/ 15 h 36"/>
                <a:gd name="T22" fmla="*/ 19 w 187"/>
                <a:gd name="T23" fmla="*/ 18 h 36"/>
                <a:gd name="T24" fmla="*/ 36 w 187"/>
                <a:gd name="T25" fmla="*/ 13 h 36"/>
                <a:gd name="T26" fmla="*/ 38 w 187"/>
                <a:gd name="T27" fmla="*/ 19 h 36"/>
                <a:gd name="T28" fmla="*/ 29 w 187"/>
                <a:gd name="T29" fmla="*/ 20 h 36"/>
                <a:gd name="T30" fmla="*/ 21 w 187"/>
                <a:gd name="T31" fmla="*/ 15 h 36"/>
                <a:gd name="T32" fmla="*/ 35 w 187"/>
                <a:gd name="T33" fmla="*/ 15 h 36"/>
                <a:gd name="T34" fmla="*/ 18 w 187"/>
                <a:gd name="T35" fmla="*/ 23 h 36"/>
                <a:gd name="T36" fmla="*/ 16 w 187"/>
                <a:gd name="T37" fmla="*/ 24 h 36"/>
                <a:gd name="T38" fmla="*/ 14 w 187"/>
                <a:gd name="T39" fmla="*/ 18 h 36"/>
                <a:gd name="T40" fmla="*/ 42 w 187"/>
                <a:gd name="T41" fmla="*/ 19 h 36"/>
                <a:gd name="T42" fmla="*/ 25 w 187"/>
                <a:gd name="T43" fmla="*/ 27 h 36"/>
                <a:gd name="T44" fmla="*/ 9 w 187"/>
                <a:gd name="T45" fmla="*/ 22 h 36"/>
                <a:gd name="T46" fmla="*/ 17 w 187"/>
                <a:gd name="T47" fmla="*/ 22 h 36"/>
                <a:gd name="T48" fmla="*/ 51 w 187"/>
                <a:gd name="T49" fmla="*/ 29 h 36"/>
                <a:gd name="T50" fmla="*/ 10 w 187"/>
                <a:gd name="T51" fmla="*/ 24 h 36"/>
                <a:gd name="T52" fmla="*/ 13 w 187"/>
                <a:gd name="T53" fmla="*/ 24 h 36"/>
                <a:gd name="T54" fmla="*/ 12 w 187"/>
                <a:gd name="T55" fmla="*/ 32 h 36"/>
                <a:gd name="T56" fmla="*/ 88 w 187"/>
                <a:gd name="T57" fmla="*/ 27 h 36"/>
                <a:gd name="T58" fmla="*/ 79 w 187"/>
                <a:gd name="T59" fmla="*/ 35 h 36"/>
                <a:gd name="T60" fmla="*/ 18 w 187"/>
                <a:gd name="T61" fmla="*/ 36 h 36"/>
                <a:gd name="T62" fmla="*/ 60 w 187"/>
                <a:gd name="T63" fmla="*/ 28 h 36"/>
                <a:gd name="T64" fmla="*/ 187 w 187"/>
                <a:gd name="T65" fmla="*/ 27 h 36"/>
                <a:gd name="T66" fmla="*/ 18 w 187"/>
                <a:gd name="T67" fmla="*/ 32 h 36"/>
                <a:gd name="T68" fmla="*/ 9 w 187"/>
                <a:gd name="T69" fmla="*/ 32 h 36"/>
                <a:gd name="T70" fmla="*/ 8 w 187"/>
                <a:gd name="T71" fmla="*/ 24 h 36"/>
                <a:gd name="T72" fmla="*/ 32 w 187"/>
                <a:gd name="T73" fmla="*/ 29 h 36"/>
                <a:gd name="T74" fmla="*/ 19 w 187"/>
                <a:gd name="T75" fmla="*/ 23 h 36"/>
                <a:gd name="T76" fmla="*/ 17 w 187"/>
                <a:gd name="T77" fmla="*/ 22 h 36"/>
                <a:gd name="T78" fmla="*/ 14 w 187"/>
                <a:gd name="T79" fmla="*/ 27 h 36"/>
                <a:gd name="T80" fmla="*/ 32 w 187"/>
                <a:gd name="T81" fmla="*/ 19 h 36"/>
                <a:gd name="T82" fmla="*/ 16 w 187"/>
                <a:gd name="T83" fmla="*/ 26 h 36"/>
                <a:gd name="T84" fmla="*/ 13 w 187"/>
                <a:gd name="T85" fmla="*/ 24 h 36"/>
                <a:gd name="T86" fmla="*/ 16 w 187"/>
                <a:gd name="T87" fmla="*/ 16 h 36"/>
                <a:gd name="T88" fmla="*/ 36 w 187"/>
                <a:gd name="T89" fmla="*/ 22 h 36"/>
                <a:gd name="T90" fmla="*/ 22 w 187"/>
                <a:gd name="T91" fmla="*/ 22 h 36"/>
                <a:gd name="T92" fmla="*/ 31 w 187"/>
                <a:gd name="T93" fmla="*/ 14 h 36"/>
                <a:gd name="T94" fmla="*/ 32 w 187"/>
                <a:gd name="T95" fmla="*/ 20 h 36"/>
                <a:gd name="T96" fmla="*/ 29 w 187"/>
                <a:gd name="T97" fmla="*/ 19 h 36"/>
                <a:gd name="T98" fmla="*/ 39 w 187"/>
                <a:gd name="T99" fmla="*/ 11 h 36"/>
                <a:gd name="T100" fmla="*/ 79 w 187"/>
                <a:gd name="T101" fmla="*/ 16 h 36"/>
                <a:gd name="T102" fmla="*/ 83 w 187"/>
                <a:gd name="T103" fmla="*/ 15 h 36"/>
                <a:gd name="T104" fmla="*/ 29 w 187"/>
                <a:gd name="T105" fmla="*/ 7 h 36"/>
                <a:gd name="T106" fmla="*/ 10 w 187"/>
                <a:gd name="T107" fmla="*/ 7 h 36"/>
                <a:gd name="T108" fmla="*/ 1 w 187"/>
                <a:gd name="T109" fmla="*/ 13 h 36"/>
                <a:gd name="T110" fmla="*/ 10 w 187"/>
                <a:gd name="T111" fmla="*/ 5 h 36"/>
                <a:gd name="T112" fmla="*/ 26 w 187"/>
                <a:gd name="T113" fmla="*/ 11 h 36"/>
                <a:gd name="T114" fmla="*/ 31 w 187"/>
                <a:gd name="T115" fmla="*/ 10 h 36"/>
                <a:gd name="T116" fmla="*/ 12 w 187"/>
                <a:gd name="T117" fmla="*/ 2 h 36"/>
                <a:gd name="T118" fmla="*/ 13 w 187"/>
                <a:gd name="T119" fmla="*/ 2 h 36"/>
                <a:gd name="T120" fmla="*/ 10 w 187"/>
                <a:gd name="T121" fmla="*/ 7 h 36"/>
                <a:gd name="T122" fmla="*/ 25 w 187"/>
                <a:gd name="T12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7" h="36">
                  <a:moveTo>
                    <a:pt x="17" y="0"/>
                  </a:moveTo>
                  <a:lnTo>
                    <a:pt x="17" y="6"/>
                  </a:lnTo>
                  <a:lnTo>
                    <a:pt x="26" y="6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31" y="6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9" y="6"/>
                  </a:lnTo>
                  <a:lnTo>
                    <a:pt x="34" y="6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25" y="6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26" y="6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26" y="6"/>
                  </a:lnTo>
                  <a:lnTo>
                    <a:pt x="26" y="2"/>
                  </a:lnTo>
                  <a:lnTo>
                    <a:pt x="25" y="6"/>
                  </a:lnTo>
                  <a:lnTo>
                    <a:pt x="27" y="7"/>
                  </a:lnTo>
                  <a:lnTo>
                    <a:pt x="38" y="7"/>
                  </a:lnTo>
                  <a:lnTo>
                    <a:pt x="38" y="1"/>
                  </a:lnTo>
                  <a:lnTo>
                    <a:pt x="23" y="1"/>
                  </a:lnTo>
                  <a:lnTo>
                    <a:pt x="23" y="7"/>
                  </a:lnTo>
                  <a:lnTo>
                    <a:pt x="26" y="7"/>
                  </a:lnTo>
                  <a:lnTo>
                    <a:pt x="26" y="1"/>
                  </a:lnTo>
                  <a:lnTo>
                    <a:pt x="19" y="1"/>
                  </a:lnTo>
                  <a:lnTo>
                    <a:pt x="19" y="7"/>
                  </a:lnTo>
                  <a:lnTo>
                    <a:pt x="22" y="7"/>
                  </a:lnTo>
                  <a:lnTo>
                    <a:pt x="22" y="1"/>
                  </a:lnTo>
                  <a:lnTo>
                    <a:pt x="10" y="1"/>
                  </a:lnTo>
                  <a:lnTo>
                    <a:pt x="10" y="7"/>
                  </a:lnTo>
                  <a:lnTo>
                    <a:pt x="12" y="7"/>
                  </a:lnTo>
                  <a:lnTo>
                    <a:pt x="12" y="1"/>
                  </a:lnTo>
                  <a:lnTo>
                    <a:pt x="10" y="1"/>
                  </a:lnTo>
                  <a:lnTo>
                    <a:pt x="10" y="7"/>
                  </a:lnTo>
                  <a:lnTo>
                    <a:pt x="13" y="7"/>
                  </a:lnTo>
                  <a:lnTo>
                    <a:pt x="13" y="1"/>
                  </a:lnTo>
                  <a:lnTo>
                    <a:pt x="10" y="1"/>
                  </a:lnTo>
                  <a:lnTo>
                    <a:pt x="10" y="7"/>
                  </a:lnTo>
                  <a:lnTo>
                    <a:pt x="16" y="7"/>
                  </a:lnTo>
                  <a:lnTo>
                    <a:pt x="16" y="1"/>
                  </a:lnTo>
                  <a:lnTo>
                    <a:pt x="0" y="1"/>
                  </a:lnTo>
                  <a:lnTo>
                    <a:pt x="7" y="6"/>
                  </a:lnTo>
                  <a:lnTo>
                    <a:pt x="8" y="7"/>
                  </a:lnTo>
                  <a:lnTo>
                    <a:pt x="9" y="5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10" y="9"/>
                  </a:lnTo>
                  <a:lnTo>
                    <a:pt x="10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7" y="2"/>
                  </a:lnTo>
                  <a:lnTo>
                    <a:pt x="7" y="9"/>
                  </a:lnTo>
                  <a:lnTo>
                    <a:pt x="10" y="9"/>
                  </a:lnTo>
                  <a:lnTo>
                    <a:pt x="10" y="2"/>
                  </a:lnTo>
                  <a:lnTo>
                    <a:pt x="9" y="2"/>
                  </a:lnTo>
                  <a:lnTo>
                    <a:pt x="9" y="9"/>
                  </a:lnTo>
                  <a:lnTo>
                    <a:pt x="12" y="9"/>
                  </a:lnTo>
                  <a:lnTo>
                    <a:pt x="12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16" y="9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4" y="9"/>
                  </a:lnTo>
                  <a:lnTo>
                    <a:pt x="16" y="9"/>
                  </a:lnTo>
                  <a:lnTo>
                    <a:pt x="16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6" y="9"/>
                  </a:lnTo>
                  <a:lnTo>
                    <a:pt x="16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16" y="9"/>
                  </a:lnTo>
                  <a:lnTo>
                    <a:pt x="16" y="2"/>
                  </a:lnTo>
                  <a:lnTo>
                    <a:pt x="8" y="2"/>
                  </a:lnTo>
                  <a:lnTo>
                    <a:pt x="8" y="10"/>
                  </a:lnTo>
                  <a:lnTo>
                    <a:pt x="13" y="10"/>
                  </a:lnTo>
                  <a:lnTo>
                    <a:pt x="13" y="4"/>
                  </a:lnTo>
                  <a:lnTo>
                    <a:pt x="10" y="4"/>
                  </a:lnTo>
                  <a:lnTo>
                    <a:pt x="10" y="10"/>
                  </a:lnTo>
                  <a:lnTo>
                    <a:pt x="19" y="10"/>
                  </a:lnTo>
                  <a:lnTo>
                    <a:pt x="19" y="4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21" y="10"/>
                  </a:lnTo>
                  <a:lnTo>
                    <a:pt x="21" y="4"/>
                  </a:lnTo>
                  <a:lnTo>
                    <a:pt x="18" y="4"/>
                  </a:lnTo>
                  <a:lnTo>
                    <a:pt x="18" y="10"/>
                  </a:lnTo>
                  <a:lnTo>
                    <a:pt x="32" y="10"/>
                  </a:lnTo>
                  <a:lnTo>
                    <a:pt x="32" y="4"/>
                  </a:lnTo>
                  <a:lnTo>
                    <a:pt x="31" y="4"/>
                  </a:lnTo>
                  <a:lnTo>
                    <a:pt x="31" y="10"/>
                  </a:lnTo>
                  <a:lnTo>
                    <a:pt x="40" y="10"/>
                  </a:lnTo>
                  <a:lnTo>
                    <a:pt x="40" y="4"/>
                  </a:lnTo>
                  <a:lnTo>
                    <a:pt x="35" y="4"/>
                  </a:lnTo>
                  <a:lnTo>
                    <a:pt x="35" y="10"/>
                  </a:lnTo>
                  <a:lnTo>
                    <a:pt x="40" y="10"/>
                  </a:lnTo>
                  <a:lnTo>
                    <a:pt x="40" y="4"/>
                  </a:lnTo>
                  <a:lnTo>
                    <a:pt x="38" y="4"/>
                  </a:lnTo>
                  <a:lnTo>
                    <a:pt x="38" y="10"/>
                  </a:lnTo>
                  <a:lnTo>
                    <a:pt x="40" y="10"/>
                  </a:lnTo>
                  <a:lnTo>
                    <a:pt x="40" y="4"/>
                  </a:lnTo>
                  <a:lnTo>
                    <a:pt x="31" y="4"/>
                  </a:lnTo>
                  <a:lnTo>
                    <a:pt x="31" y="10"/>
                  </a:lnTo>
                  <a:lnTo>
                    <a:pt x="34" y="10"/>
                  </a:lnTo>
                  <a:lnTo>
                    <a:pt x="34" y="4"/>
                  </a:lnTo>
                  <a:lnTo>
                    <a:pt x="32" y="4"/>
                  </a:lnTo>
                  <a:lnTo>
                    <a:pt x="29" y="5"/>
                  </a:lnTo>
                  <a:lnTo>
                    <a:pt x="29" y="7"/>
                  </a:lnTo>
                  <a:lnTo>
                    <a:pt x="29" y="5"/>
                  </a:lnTo>
                  <a:lnTo>
                    <a:pt x="25" y="5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6" y="5"/>
                  </a:lnTo>
                  <a:lnTo>
                    <a:pt x="23" y="5"/>
                  </a:lnTo>
                  <a:lnTo>
                    <a:pt x="23" y="11"/>
                  </a:lnTo>
                  <a:lnTo>
                    <a:pt x="31" y="11"/>
                  </a:lnTo>
                  <a:lnTo>
                    <a:pt x="31" y="5"/>
                  </a:lnTo>
                  <a:lnTo>
                    <a:pt x="22" y="5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3" y="5"/>
                  </a:lnTo>
                  <a:lnTo>
                    <a:pt x="22" y="5"/>
                  </a:lnTo>
                  <a:lnTo>
                    <a:pt x="22" y="11"/>
                  </a:lnTo>
                  <a:lnTo>
                    <a:pt x="27" y="11"/>
                  </a:lnTo>
                  <a:lnTo>
                    <a:pt x="27" y="5"/>
                  </a:lnTo>
                  <a:lnTo>
                    <a:pt x="18" y="5"/>
                  </a:lnTo>
                  <a:lnTo>
                    <a:pt x="18" y="11"/>
                  </a:lnTo>
                  <a:lnTo>
                    <a:pt x="19" y="11"/>
                  </a:lnTo>
                  <a:lnTo>
                    <a:pt x="19" y="5"/>
                  </a:lnTo>
                  <a:lnTo>
                    <a:pt x="10" y="5"/>
                  </a:lnTo>
                  <a:lnTo>
                    <a:pt x="10" y="11"/>
                  </a:lnTo>
                  <a:lnTo>
                    <a:pt x="16" y="11"/>
                  </a:lnTo>
                  <a:lnTo>
                    <a:pt x="16" y="5"/>
                  </a:lnTo>
                  <a:lnTo>
                    <a:pt x="9" y="5"/>
                  </a:lnTo>
                  <a:lnTo>
                    <a:pt x="9" y="11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8" y="6"/>
                  </a:lnTo>
                  <a:lnTo>
                    <a:pt x="8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9" y="6"/>
                  </a:lnTo>
                  <a:lnTo>
                    <a:pt x="9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8" y="6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9" y="6"/>
                  </a:lnTo>
                  <a:lnTo>
                    <a:pt x="7" y="6"/>
                  </a:lnTo>
                  <a:lnTo>
                    <a:pt x="7" y="13"/>
                  </a:lnTo>
                  <a:lnTo>
                    <a:pt x="10" y="13"/>
                  </a:lnTo>
                  <a:lnTo>
                    <a:pt x="10" y="6"/>
                  </a:lnTo>
                  <a:lnTo>
                    <a:pt x="7" y="6"/>
                  </a:lnTo>
                  <a:lnTo>
                    <a:pt x="7" y="13"/>
                  </a:lnTo>
                  <a:lnTo>
                    <a:pt x="8" y="13"/>
                  </a:lnTo>
                  <a:lnTo>
                    <a:pt x="8" y="6"/>
                  </a:lnTo>
                  <a:lnTo>
                    <a:pt x="1" y="6"/>
                  </a:lnTo>
                  <a:lnTo>
                    <a:pt x="1" y="13"/>
                  </a:lnTo>
                  <a:lnTo>
                    <a:pt x="9" y="13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13"/>
                  </a:lnTo>
                  <a:lnTo>
                    <a:pt x="10" y="13"/>
                  </a:lnTo>
                  <a:lnTo>
                    <a:pt x="10" y="6"/>
                  </a:lnTo>
                  <a:lnTo>
                    <a:pt x="7" y="6"/>
                  </a:lnTo>
                  <a:lnTo>
                    <a:pt x="7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13" y="9"/>
                  </a:lnTo>
                  <a:lnTo>
                    <a:pt x="12" y="11"/>
                  </a:lnTo>
                  <a:lnTo>
                    <a:pt x="13" y="13"/>
                  </a:lnTo>
                  <a:lnTo>
                    <a:pt x="14" y="10"/>
                  </a:lnTo>
                  <a:lnTo>
                    <a:pt x="14" y="7"/>
                  </a:lnTo>
                  <a:lnTo>
                    <a:pt x="9" y="7"/>
                  </a:lnTo>
                  <a:lnTo>
                    <a:pt x="9" y="14"/>
                  </a:lnTo>
                  <a:lnTo>
                    <a:pt x="10" y="14"/>
                  </a:lnTo>
                  <a:lnTo>
                    <a:pt x="10" y="7"/>
                  </a:lnTo>
                  <a:lnTo>
                    <a:pt x="7" y="7"/>
                  </a:lnTo>
                  <a:lnTo>
                    <a:pt x="7" y="14"/>
                  </a:lnTo>
                  <a:lnTo>
                    <a:pt x="10" y="14"/>
                  </a:lnTo>
                  <a:lnTo>
                    <a:pt x="10" y="7"/>
                  </a:lnTo>
                  <a:lnTo>
                    <a:pt x="9" y="7"/>
                  </a:lnTo>
                  <a:lnTo>
                    <a:pt x="9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32" y="14"/>
                  </a:lnTo>
                  <a:lnTo>
                    <a:pt x="32" y="7"/>
                  </a:lnTo>
                  <a:lnTo>
                    <a:pt x="29" y="7"/>
                  </a:lnTo>
                  <a:lnTo>
                    <a:pt x="29" y="14"/>
                  </a:lnTo>
                  <a:lnTo>
                    <a:pt x="42" y="14"/>
                  </a:lnTo>
                  <a:lnTo>
                    <a:pt x="42" y="7"/>
                  </a:lnTo>
                  <a:lnTo>
                    <a:pt x="29" y="7"/>
                  </a:lnTo>
                  <a:lnTo>
                    <a:pt x="29" y="14"/>
                  </a:lnTo>
                  <a:lnTo>
                    <a:pt x="43" y="14"/>
                  </a:lnTo>
                  <a:lnTo>
                    <a:pt x="43" y="7"/>
                  </a:lnTo>
                  <a:lnTo>
                    <a:pt x="29" y="7"/>
                  </a:lnTo>
                  <a:lnTo>
                    <a:pt x="29" y="14"/>
                  </a:lnTo>
                  <a:lnTo>
                    <a:pt x="31" y="14"/>
                  </a:lnTo>
                  <a:lnTo>
                    <a:pt x="31" y="7"/>
                  </a:lnTo>
                  <a:lnTo>
                    <a:pt x="21" y="7"/>
                  </a:lnTo>
                  <a:lnTo>
                    <a:pt x="21" y="14"/>
                  </a:lnTo>
                  <a:lnTo>
                    <a:pt x="22" y="14"/>
                  </a:lnTo>
                  <a:lnTo>
                    <a:pt x="22" y="7"/>
                  </a:lnTo>
                  <a:lnTo>
                    <a:pt x="17" y="7"/>
                  </a:lnTo>
                  <a:lnTo>
                    <a:pt x="16" y="14"/>
                  </a:lnTo>
                  <a:lnTo>
                    <a:pt x="18" y="15"/>
                  </a:lnTo>
                  <a:lnTo>
                    <a:pt x="27" y="15"/>
                  </a:lnTo>
                  <a:lnTo>
                    <a:pt x="27" y="9"/>
                  </a:lnTo>
                  <a:lnTo>
                    <a:pt x="19" y="9"/>
                  </a:lnTo>
                  <a:lnTo>
                    <a:pt x="19" y="15"/>
                  </a:lnTo>
                  <a:lnTo>
                    <a:pt x="22" y="15"/>
                  </a:lnTo>
                  <a:lnTo>
                    <a:pt x="22" y="9"/>
                  </a:lnTo>
                  <a:lnTo>
                    <a:pt x="17" y="9"/>
                  </a:lnTo>
                  <a:lnTo>
                    <a:pt x="17" y="15"/>
                  </a:lnTo>
                  <a:lnTo>
                    <a:pt x="87" y="15"/>
                  </a:lnTo>
                  <a:lnTo>
                    <a:pt x="87" y="9"/>
                  </a:lnTo>
                  <a:lnTo>
                    <a:pt x="83" y="9"/>
                  </a:lnTo>
                  <a:lnTo>
                    <a:pt x="83" y="15"/>
                  </a:lnTo>
                  <a:lnTo>
                    <a:pt x="148" y="15"/>
                  </a:lnTo>
                  <a:lnTo>
                    <a:pt x="148" y="9"/>
                  </a:lnTo>
                  <a:lnTo>
                    <a:pt x="146" y="9"/>
                  </a:lnTo>
                  <a:lnTo>
                    <a:pt x="146" y="15"/>
                  </a:lnTo>
                  <a:lnTo>
                    <a:pt x="153" y="15"/>
                  </a:lnTo>
                  <a:lnTo>
                    <a:pt x="153" y="9"/>
                  </a:lnTo>
                  <a:lnTo>
                    <a:pt x="139" y="9"/>
                  </a:lnTo>
                  <a:lnTo>
                    <a:pt x="139" y="15"/>
                  </a:lnTo>
                  <a:lnTo>
                    <a:pt x="146" y="15"/>
                  </a:lnTo>
                  <a:lnTo>
                    <a:pt x="146" y="9"/>
                  </a:lnTo>
                  <a:lnTo>
                    <a:pt x="136" y="9"/>
                  </a:lnTo>
                  <a:lnTo>
                    <a:pt x="136" y="15"/>
                  </a:lnTo>
                  <a:lnTo>
                    <a:pt x="143" y="15"/>
                  </a:lnTo>
                  <a:lnTo>
                    <a:pt x="143" y="9"/>
                  </a:lnTo>
                  <a:lnTo>
                    <a:pt x="104" y="9"/>
                  </a:lnTo>
                  <a:lnTo>
                    <a:pt x="98" y="10"/>
                  </a:lnTo>
                  <a:lnTo>
                    <a:pt x="98" y="13"/>
                  </a:lnTo>
                  <a:lnTo>
                    <a:pt x="98" y="10"/>
                  </a:lnTo>
                  <a:lnTo>
                    <a:pt x="76" y="10"/>
                  </a:lnTo>
                  <a:lnTo>
                    <a:pt x="76" y="16"/>
                  </a:lnTo>
                  <a:lnTo>
                    <a:pt x="79" y="16"/>
                  </a:lnTo>
                  <a:lnTo>
                    <a:pt x="79" y="10"/>
                  </a:lnTo>
                  <a:lnTo>
                    <a:pt x="75" y="10"/>
                  </a:lnTo>
                  <a:lnTo>
                    <a:pt x="75" y="16"/>
                  </a:lnTo>
                  <a:lnTo>
                    <a:pt x="79" y="16"/>
                  </a:lnTo>
                  <a:lnTo>
                    <a:pt x="79" y="10"/>
                  </a:lnTo>
                  <a:lnTo>
                    <a:pt x="70" y="10"/>
                  </a:lnTo>
                  <a:lnTo>
                    <a:pt x="70" y="16"/>
                  </a:lnTo>
                  <a:lnTo>
                    <a:pt x="71" y="16"/>
                  </a:lnTo>
                  <a:lnTo>
                    <a:pt x="71" y="10"/>
                  </a:lnTo>
                  <a:lnTo>
                    <a:pt x="22" y="10"/>
                  </a:lnTo>
                  <a:lnTo>
                    <a:pt x="19" y="11"/>
                  </a:lnTo>
                  <a:lnTo>
                    <a:pt x="21" y="14"/>
                  </a:lnTo>
                  <a:lnTo>
                    <a:pt x="21" y="11"/>
                  </a:lnTo>
                  <a:lnTo>
                    <a:pt x="19" y="11"/>
                  </a:lnTo>
                  <a:lnTo>
                    <a:pt x="19" y="18"/>
                  </a:lnTo>
                  <a:lnTo>
                    <a:pt x="22" y="18"/>
                  </a:lnTo>
                  <a:lnTo>
                    <a:pt x="22" y="11"/>
                  </a:lnTo>
                  <a:lnTo>
                    <a:pt x="19" y="11"/>
                  </a:lnTo>
                  <a:lnTo>
                    <a:pt x="19" y="18"/>
                  </a:lnTo>
                  <a:lnTo>
                    <a:pt x="53" y="18"/>
                  </a:lnTo>
                  <a:lnTo>
                    <a:pt x="53" y="11"/>
                  </a:lnTo>
                  <a:lnTo>
                    <a:pt x="29" y="11"/>
                  </a:lnTo>
                  <a:lnTo>
                    <a:pt x="29" y="18"/>
                  </a:lnTo>
                  <a:lnTo>
                    <a:pt x="39" y="18"/>
                  </a:lnTo>
                  <a:lnTo>
                    <a:pt x="39" y="11"/>
                  </a:lnTo>
                  <a:lnTo>
                    <a:pt x="38" y="11"/>
                  </a:lnTo>
                  <a:lnTo>
                    <a:pt x="38" y="18"/>
                  </a:lnTo>
                  <a:lnTo>
                    <a:pt x="39" y="18"/>
                  </a:lnTo>
                  <a:lnTo>
                    <a:pt x="39" y="11"/>
                  </a:lnTo>
                  <a:lnTo>
                    <a:pt x="35" y="11"/>
                  </a:lnTo>
                  <a:lnTo>
                    <a:pt x="35" y="18"/>
                  </a:lnTo>
                  <a:lnTo>
                    <a:pt x="38" y="18"/>
                  </a:lnTo>
                  <a:lnTo>
                    <a:pt x="38" y="11"/>
                  </a:lnTo>
                  <a:lnTo>
                    <a:pt x="34" y="11"/>
                  </a:lnTo>
                  <a:lnTo>
                    <a:pt x="32" y="18"/>
                  </a:lnTo>
                  <a:lnTo>
                    <a:pt x="35" y="19"/>
                  </a:lnTo>
                  <a:lnTo>
                    <a:pt x="36" y="15"/>
                  </a:lnTo>
                  <a:lnTo>
                    <a:pt x="36" y="13"/>
                  </a:lnTo>
                  <a:lnTo>
                    <a:pt x="32" y="13"/>
                  </a:lnTo>
                  <a:lnTo>
                    <a:pt x="32" y="19"/>
                  </a:lnTo>
                  <a:lnTo>
                    <a:pt x="34" y="19"/>
                  </a:lnTo>
                  <a:lnTo>
                    <a:pt x="34" y="13"/>
                  </a:lnTo>
                  <a:lnTo>
                    <a:pt x="31" y="13"/>
                  </a:lnTo>
                  <a:lnTo>
                    <a:pt x="31" y="19"/>
                  </a:lnTo>
                  <a:lnTo>
                    <a:pt x="35" y="19"/>
                  </a:lnTo>
                  <a:lnTo>
                    <a:pt x="35" y="13"/>
                  </a:lnTo>
                  <a:lnTo>
                    <a:pt x="29" y="13"/>
                  </a:lnTo>
                  <a:lnTo>
                    <a:pt x="29" y="19"/>
                  </a:lnTo>
                  <a:lnTo>
                    <a:pt x="31" y="19"/>
                  </a:lnTo>
                  <a:lnTo>
                    <a:pt x="31" y="13"/>
                  </a:lnTo>
                  <a:lnTo>
                    <a:pt x="29" y="13"/>
                  </a:lnTo>
                  <a:lnTo>
                    <a:pt x="29" y="19"/>
                  </a:lnTo>
                  <a:lnTo>
                    <a:pt x="34" y="19"/>
                  </a:lnTo>
                  <a:lnTo>
                    <a:pt x="34" y="13"/>
                  </a:lnTo>
                  <a:lnTo>
                    <a:pt x="31" y="13"/>
                  </a:lnTo>
                  <a:lnTo>
                    <a:pt x="31" y="19"/>
                  </a:lnTo>
                  <a:lnTo>
                    <a:pt x="35" y="19"/>
                  </a:lnTo>
                  <a:lnTo>
                    <a:pt x="35" y="13"/>
                  </a:lnTo>
                  <a:lnTo>
                    <a:pt x="29" y="13"/>
                  </a:lnTo>
                  <a:lnTo>
                    <a:pt x="29" y="19"/>
                  </a:lnTo>
                  <a:lnTo>
                    <a:pt x="38" y="19"/>
                  </a:lnTo>
                  <a:lnTo>
                    <a:pt x="38" y="13"/>
                  </a:lnTo>
                  <a:lnTo>
                    <a:pt x="31" y="13"/>
                  </a:lnTo>
                  <a:lnTo>
                    <a:pt x="31" y="19"/>
                  </a:lnTo>
                  <a:lnTo>
                    <a:pt x="35" y="19"/>
                  </a:lnTo>
                  <a:lnTo>
                    <a:pt x="35" y="13"/>
                  </a:lnTo>
                  <a:lnTo>
                    <a:pt x="26" y="13"/>
                  </a:lnTo>
                  <a:lnTo>
                    <a:pt x="26" y="16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3" y="14"/>
                  </a:lnTo>
                  <a:lnTo>
                    <a:pt x="23" y="20"/>
                  </a:lnTo>
                  <a:lnTo>
                    <a:pt x="26" y="20"/>
                  </a:lnTo>
                  <a:lnTo>
                    <a:pt x="26" y="14"/>
                  </a:lnTo>
                  <a:lnTo>
                    <a:pt x="23" y="14"/>
                  </a:lnTo>
                  <a:lnTo>
                    <a:pt x="23" y="20"/>
                  </a:lnTo>
                  <a:lnTo>
                    <a:pt x="31" y="20"/>
                  </a:lnTo>
                  <a:lnTo>
                    <a:pt x="31" y="14"/>
                  </a:lnTo>
                  <a:lnTo>
                    <a:pt x="25" y="14"/>
                  </a:lnTo>
                  <a:lnTo>
                    <a:pt x="25" y="20"/>
                  </a:lnTo>
                  <a:lnTo>
                    <a:pt x="31" y="20"/>
                  </a:lnTo>
                  <a:lnTo>
                    <a:pt x="31" y="14"/>
                  </a:lnTo>
                  <a:lnTo>
                    <a:pt x="29" y="14"/>
                  </a:lnTo>
                  <a:lnTo>
                    <a:pt x="29" y="20"/>
                  </a:lnTo>
                  <a:lnTo>
                    <a:pt x="30" y="20"/>
                  </a:lnTo>
                  <a:lnTo>
                    <a:pt x="30" y="14"/>
                  </a:lnTo>
                  <a:lnTo>
                    <a:pt x="27" y="14"/>
                  </a:lnTo>
                  <a:lnTo>
                    <a:pt x="27" y="20"/>
                  </a:lnTo>
                  <a:lnTo>
                    <a:pt x="31" y="20"/>
                  </a:lnTo>
                  <a:lnTo>
                    <a:pt x="31" y="14"/>
                  </a:lnTo>
                  <a:lnTo>
                    <a:pt x="29" y="14"/>
                  </a:lnTo>
                  <a:lnTo>
                    <a:pt x="29" y="20"/>
                  </a:lnTo>
                  <a:lnTo>
                    <a:pt x="31" y="20"/>
                  </a:lnTo>
                  <a:lnTo>
                    <a:pt x="31" y="14"/>
                  </a:lnTo>
                  <a:lnTo>
                    <a:pt x="23" y="14"/>
                  </a:lnTo>
                  <a:lnTo>
                    <a:pt x="23" y="20"/>
                  </a:lnTo>
                  <a:lnTo>
                    <a:pt x="27" y="20"/>
                  </a:lnTo>
                  <a:lnTo>
                    <a:pt x="27" y="14"/>
                  </a:lnTo>
                  <a:lnTo>
                    <a:pt x="18" y="14"/>
                  </a:lnTo>
                  <a:lnTo>
                    <a:pt x="18" y="20"/>
                  </a:lnTo>
                  <a:lnTo>
                    <a:pt x="29" y="20"/>
                  </a:lnTo>
                  <a:lnTo>
                    <a:pt x="29" y="14"/>
                  </a:lnTo>
                  <a:lnTo>
                    <a:pt x="21" y="14"/>
                  </a:lnTo>
                  <a:lnTo>
                    <a:pt x="21" y="20"/>
                  </a:lnTo>
                  <a:lnTo>
                    <a:pt x="27" y="22"/>
                  </a:lnTo>
                  <a:lnTo>
                    <a:pt x="27" y="15"/>
                  </a:lnTo>
                  <a:lnTo>
                    <a:pt x="21" y="15"/>
                  </a:lnTo>
                  <a:lnTo>
                    <a:pt x="21" y="22"/>
                  </a:lnTo>
                  <a:lnTo>
                    <a:pt x="25" y="22"/>
                  </a:lnTo>
                  <a:lnTo>
                    <a:pt x="25" y="15"/>
                  </a:lnTo>
                  <a:lnTo>
                    <a:pt x="23" y="15"/>
                  </a:lnTo>
                  <a:lnTo>
                    <a:pt x="23" y="22"/>
                  </a:lnTo>
                  <a:lnTo>
                    <a:pt x="30" y="22"/>
                  </a:lnTo>
                  <a:lnTo>
                    <a:pt x="30" y="15"/>
                  </a:lnTo>
                  <a:lnTo>
                    <a:pt x="22" y="15"/>
                  </a:lnTo>
                  <a:lnTo>
                    <a:pt x="22" y="22"/>
                  </a:lnTo>
                  <a:lnTo>
                    <a:pt x="34" y="22"/>
                  </a:lnTo>
                  <a:lnTo>
                    <a:pt x="34" y="15"/>
                  </a:lnTo>
                  <a:lnTo>
                    <a:pt x="27" y="15"/>
                  </a:lnTo>
                  <a:lnTo>
                    <a:pt x="27" y="22"/>
                  </a:lnTo>
                  <a:lnTo>
                    <a:pt x="32" y="22"/>
                  </a:lnTo>
                  <a:lnTo>
                    <a:pt x="32" y="15"/>
                  </a:lnTo>
                  <a:lnTo>
                    <a:pt x="29" y="15"/>
                  </a:lnTo>
                  <a:lnTo>
                    <a:pt x="29" y="22"/>
                  </a:lnTo>
                  <a:lnTo>
                    <a:pt x="31" y="22"/>
                  </a:lnTo>
                  <a:lnTo>
                    <a:pt x="31" y="15"/>
                  </a:lnTo>
                  <a:lnTo>
                    <a:pt x="27" y="15"/>
                  </a:lnTo>
                  <a:lnTo>
                    <a:pt x="27" y="22"/>
                  </a:lnTo>
                  <a:lnTo>
                    <a:pt x="35" y="22"/>
                  </a:lnTo>
                  <a:lnTo>
                    <a:pt x="35" y="15"/>
                  </a:lnTo>
                  <a:lnTo>
                    <a:pt x="34" y="15"/>
                  </a:lnTo>
                  <a:lnTo>
                    <a:pt x="34" y="22"/>
                  </a:lnTo>
                  <a:lnTo>
                    <a:pt x="35" y="22"/>
                  </a:lnTo>
                  <a:lnTo>
                    <a:pt x="35" y="15"/>
                  </a:lnTo>
                  <a:lnTo>
                    <a:pt x="31" y="15"/>
                  </a:lnTo>
                  <a:lnTo>
                    <a:pt x="31" y="22"/>
                  </a:lnTo>
                  <a:lnTo>
                    <a:pt x="35" y="22"/>
                  </a:lnTo>
                  <a:lnTo>
                    <a:pt x="35" y="18"/>
                  </a:lnTo>
                  <a:lnTo>
                    <a:pt x="34" y="15"/>
                  </a:lnTo>
                  <a:lnTo>
                    <a:pt x="26" y="23"/>
                  </a:lnTo>
                  <a:lnTo>
                    <a:pt x="36" y="23"/>
                  </a:lnTo>
                  <a:lnTo>
                    <a:pt x="36" y="16"/>
                  </a:lnTo>
                  <a:lnTo>
                    <a:pt x="35" y="16"/>
                  </a:lnTo>
                  <a:lnTo>
                    <a:pt x="35" y="23"/>
                  </a:lnTo>
                  <a:lnTo>
                    <a:pt x="40" y="23"/>
                  </a:lnTo>
                  <a:lnTo>
                    <a:pt x="40" y="16"/>
                  </a:lnTo>
                  <a:lnTo>
                    <a:pt x="29" y="16"/>
                  </a:lnTo>
                  <a:lnTo>
                    <a:pt x="29" y="23"/>
                  </a:lnTo>
                  <a:lnTo>
                    <a:pt x="30" y="23"/>
                  </a:lnTo>
                  <a:lnTo>
                    <a:pt x="30" y="16"/>
                  </a:lnTo>
                  <a:lnTo>
                    <a:pt x="17" y="16"/>
                  </a:lnTo>
                  <a:lnTo>
                    <a:pt x="17" y="23"/>
                  </a:lnTo>
                  <a:lnTo>
                    <a:pt x="18" y="23"/>
                  </a:lnTo>
                  <a:lnTo>
                    <a:pt x="18" y="16"/>
                  </a:lnTo>
                  <a:lnTo>
                    <a:pt x="16" y="16"/>
                  </a:lnTo>
                  <a:lnTo>
                    <a:pt x="16" y="23"/>
                  </a:lnTo>
                  <a:lnTo>
                    <a:pt x="18" y="23"/>
                  </a:lnTo>
                  <a:lnTo>
                    <a:pt x="18" y="16"/>
                  </a:lnTo>
                  <a:lnTo>
                    <a:pt x="10" y="16"/>
                  </a:lnTo>
                  <a:lnTo>
                    <a:pt x="10" y="23"/>
                  </a:lnTo>
                  <a:lnTo>
                    <a:pt x="16" y="23"/>
                  </a:lnTo>
                  <a:lnTo>
                    <a:pt x="16" y="16"/>
                  </a:lnTo>
                  <a:lnTo>
                    <a:pt x="14" y="16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6" y="16"/>
                  </a:lnTo>
                  <a:lnTo>
                    <a:pt x="10" y="16"/>
                  </a:lnTo>
                  <a:lnTo>
                    <a:pt x="10" y="23"/>
                  </a:lnTo>
                  <a:lnTo>
                    <a:pt x="17" y="23"/>
                  </a:lnTo>
                  <a:lnTo>
                    <a:pt x="17" y="19"/>
                  </a:lnTo>
                  <a:lnTo>
                    <a:pt x="16" y="22"/>
                  </a:lnTo>
                  <a:lnTo>
                    <a:pt x="17" y="23"/>
                  </a:lnTo>
                  <a:lnTo>
                    <a:pt x="18" y="20"/>
                  </a:lnTo>
                  <a:lnTo>
                    <a:pt x="18" y="18"/>
                  </a:lnTo>
                  <a:lnTo>
                    <a:pt x="16" y="18"/>
                  </a:lnTo>
                  <a:lnTo>
                    <a:pt x="16" y="24"/>
                  </a:lnTo>
                  <a:lnTo>
                    <a:pt x="17" y="24"/>
                  </a:lnTo>
                  <a:lnTo>
                    <a:pt x="17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16" y="24"/>
                  </a:lnTo>
                  <a:lnTo>
                    <a:pt x="16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6" y="24"/>
                  </a:lnTo>
                  <a:lnTo>
                    <a:pt x="16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6" y="24"/>
                  </a:lnTo>
                  <a:lnTo>
                    <a:pt x="16" y="18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16" y="24"/>
                  </a:lnTo>
                  <a:lnTo>
                    <a:pt x="16" y="18"/>
                  </a:lnTo>
                  <a:lnTo>
                    <a:pt x="10" y="18"/>
                  </a:lnTo>
                  <a:lnTo>
                    <a:pt x="10" y="26"/>
                  </a:lnTo>
                  <a:lnTo>
                    <a:pt x="16" y="26"/>
                  </a:lnTo>
                  <a:lnTo>
                    <a:pt x="16" y="19"/>
                  </a:lnTo>
                  <a:lnTo>
                    <a:pt x="13" y="19"/>
                  </a:lnTo>
                  <a:lnTo>
                    <a:pt x="13" y="26"/>
                  </a:lnTo>
                  <a:lnTo>
                    <a:pt x="14" y="26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14" y="19"/>
                  </a:lnTo>
                  <a:lnTo>
                    <a:pt x="10" y="19"/>
                  </a:lnTo>
                  <a:lnTo>
                    <a:pt x="10" y="26"/>
                  </a:lnTo>
                  <a:lnTo>
                    <a:pt x="26" y="26"/>
                  </a:lnTo>
                  <a:lnTo>
                    <a:pt x="26" y="19"/>
                  </a:lnTo>
                  <a:lnTo>
                    <a:pt x="16" y="19"/>
                  </a:lnTo>
                  <a:lnTo>
                    <a:pt x="16" y="26"/>
                  </a:lnTo>
                  <a:lnTo>
                    <a:pt x="42" y="26"/>
                  </a:lnTo>
                  <a:lnTo>
                    <a:pt x="42" y="19"/>
                  </a:lnTo>
                  <a:lnTo>
                    <a:pt x="19" y="19"/>
                  </a:lnTo>
                  <a:lnTo>
                    <a:pt x="19" y="26"/>
                  </a:lnTo>
                  <a:lnTo>
                    <a:pt x="36" y="26"/>
                  </a:lnTo>
                  <a:lnTo>
                    <a:pt x="36" y="19"/>
                  </a:lnTo>
                  <a:lnTo>
                    <a:pt x="31" y="19"/>
                  </a:lnTo>
                  <a:lnTo>
                    <a:pt x="31" y="26"/>
                  </a:lnTo>
                  <a:lnTo>
                    <a:pt x="32" y="26"/>
                  </a:lnTo>
                  <a:lnTo>
                    <a:pt x="32" y="19"/>
                  </a:lnTo>
                  <a:lnTo>
                    <a:pt x="31" y="19"/>
                  </a:lnTo>
                  <a:lnTo>
                    <a:pt x="31" y="26"/>
                  </a:lnTo>
                  <a:lnTo>
                    <a:pt x="32" y="26"/>
                  </a:lnTo>
                  <a:lnTo>
                    <a:pt x="32" y="19"/>
                  </a:lnTo>
                  <a:lnTo>
                    <a:pt x="29" y="19"/>
                  </a:lnTo>
                  <a:lnTo>
                    <a:pt x="29" y="26"/>
                  </a:lnTo>
                  <a:lnTo>
                    <a:pt x="31" y="26"/>
                  </a:lnTo>
                  <a:lnTo>
                    <a:pt x="31" y="22"/>
                  </a:lnTo>
                  <a:lnTo>
                    <a:pt x="30" y="19"/>
                  </a:lnTo>
                  <a:lnTo>
                    <a:pt x="27" y="20"/>
                  </a:lnTo>
                  <a:lnTo>
                    <a:pt x="29" y="23"/>
                  </a:lnTo>
                  <a:lnTo>
                    <a:pt x="29" y="20"/>
                  </a:lnTo>
                  <a:lnTo>
                    <a:pt x="23" y="20"/>
                  </a:lnTo>
                  <a:lnTo>
                    <a:pt x="23" y="27"/>
                  </a:lnTo>
                  <a:lnTo>
                    <a:pt x="25" y="27"/>
                  </a:lnTo>
                  <a:lnTo>
                    <a:pt x="25" y="20"/>
                  </a:lnTo>
                  <a:lnTo>
                    <a:pt x="19" y="20"/>
                  </a:lnTo>
                  <a:lnTo>
                    <a:pt x="19" y="27"/>
                  </a:lnTo>
                  <a:lnTo>
                    <a:pt x="22" y="27"/>
                  </a:lnTo>
                  <a:lnTo>
                    <a:pt x="22" y="20"/>
                  </a:lnTo>
                  <a:lnTo>
                    <a:pt x="17" y="20"/>
                  </a:lnTo>
                  <a:lnTo>
                    <a:pt x="17" y="27"/>
                  </a:lnTo>
                  <a:lnTo>
                    <a:pt x="19" y="27"/>
                  </a:lnTo>
                  <a:lnTo>
                    <a:pt x="19" y="20"/>
                  </a:lnTo>
                  <a:lnTo>
                    <a:pt x="14" y="20"/>
                  </a:lnTo>
                  <a:lnTo>
                    <a:pt x="14" y="27"/>
                  </a:lnTo>
                  <a:lnTo>
                    <a:pt x="17" y="27"/>
                  </a:lnTo>
                  <a:lnTo>
                    <a:pt x="17" y="20"/>
                  </a:lnTo>
                  <a:lnTo>
                    <a:pt x="13" y="20"/>
                  </a:lnTo>
                  <a:lnTo>
                    <a:pt x="13" y="27"/>
                  </a:lnTo>
                  <a:lnTo>
                    <a:pt x="17" y="27"/>
                  </a:lnTo>
                  <a:lnTo>
                    <a:pt x="17" y="20"/>
                  </a:lnTo>
                  <a:lnTo>
                    <a:pt x="8" y="20"/>
                  </a:lnTo>
                  <a:lnTo>
                    <a:pt x="8" y="27"/>
                  </a:lnTo>
                  <a:lnTo>
                    <a:pt x="13" y="27"/>
                  </a:lnTo>
                  <a:lnTo>
                    <a:pt x="13" y="23"/>
                  </a:lnTo>
                  <a:lnTo>
                    <a:pt x="12" y="20"/>
                  </a:lnTo>
                  <a:lnTo>
                    <a:pt x="9" y="22"/>
                  </a:lnTo>
                  <a:lnTo>
                    <a:pt x="10" y="24"/>
                  </a:lnTo>
                  <a:lnTo>
                    <a:pt x="10" y="22"/>
                  </a:lnTo>
                  <a:lnTo>
                    <a:pt x="7" y="22"/>
                  </a:lnTo>
                  <a:lnTo>
                    <a:pt x="7" y="28"/>
                  </a:lnTo>
                  <a:lnTo>
                    <a:pt x="17" y="28"/>
                  </a:lnTo>
                  <a:lnTo>
                    <a:pt x="17" y="22"/>
                  </a:lnTo>
                  <a:lnTo>
                    <a:pt x="10" y="22"/>
                  </a:lnTo>
                  <a:lnTo>
                    <a:pt x="10" y="28"/>
                  </a:lnTo>
                  <a:lnTo>
                    <a:pt x="16" y="28"/>
                  </a:lnTo>
                  <a:lnTo>
                    <a:pt x="16" y="22"/>
                  </a:lnTo>
                  <a:lnTo>
                    <a:pt x="13" y="22"/>
                  </a:lnTo>
                  <a:lnTo>
                    <a:pt x="13" y="28"/>
                  </a:lnTo>
                  <a:lnTo>
                    <a:pt x="17" y="28"/>
                  </a:lnTo>
                  <a:lnTo>
                    <a:pt x="17" y="22"/>
                  </a:lnTo>
                  <a:lnTo>
                    <a:pt x="16" y="22"/>
                  </a:lnTo>
                  <a:lnTo>
                    <a:pt x="16" y="28"/>
                  </a:lnTo>
                  <a:lnTo>
                    <a:pt x="19" y="28"/>
                  </a:lnTo>
                  <a:lnTo>
                    <a:pt x="19" y="22"/>
                  </a:lnTo>
                  <a:lnTo>
                    <a:pt x="17" y="22"/>
                  </a:lnTo>
                  <a:lnTo>
                    <a:pt x="17" y="28"/>
                  </a:lnTo>
                  <a:lnTo>
                    <a:pt x="19" y="28"/>
                  </a:lnTo>
                  <a:lnTo>
                    <a:pt x="19" y="22"/>
                  </a:lnTo>
                  <a:lnTo>
                    <a:pt x="17" y="22"/>
                  </a:lnTo>
                  <a:lnTo>
                    <a:pt x="17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17" y="22"/>
                  </a:lnTo>
                  <a:lnTo>
                    <a:pt x="17" y="28"/>
                  </a:lnTo>
                  <a:lnTo>
                    <a:pt x="21" y="29"/>
                  </a:lnTo>
                  <a:lnTo>
                    <a:pt x="23" y="29"/>
                  </a:lnTo>
                  <a:lnTo>
                    <a:pt x="23" y="23"/>
                  </a:lnTo>
                  <a:lnTo>
                    <a:pt x="19" y="23"/>
                  </a:lnTo>
                  <a:lnTo>
                    <a:pt x="19" y="29"/>
                  </a:lnTo>
                  <a:lnTo>
                    <a:pt x="26" y="29"/>
                  </a:lnTo>
                  <a:lnTo>
                    <a:pt x="26" y="23"/>
                  </a:lnTo>
                  <a:lnTo>
                    <a:pt x="22" y="23"/>
                  </a:lnTo>
                  <a:lnTo>
                    <a:pt x="22" y="29"/>
                  </a:lnTo>
                  <a:lnTo>
                    <a:pt x="31" y="29"/>
                  </a:lnTo>
                  <a:lnTo>
                    <a:pt x="31" y="23"/>
                  </a:lnTo>
                  <a:lnTo>
                    <a:pt x="29" y="23"/>
                  </a:lnTo>
                  <a:lnTo>
                    <a:pt x="29" y="29"/>
                  </a:lnTo>
                  <a:lnTo>
                    <a:pt x="34" y="29"/>
                  </a:lnTo>
                  <a:lnTo>
                    <a:pt x="34" y="23"/>
                  </a:lnTo>
                  <a:lnTo>
                    <a:pt x="31" y="23"/>
                  </a:lnTo>
                  <a:lnTo>
                    <a:pt x="31" y="29"/>
                  </a:lnTo>
                  <a:lnTo>
                    <a:pt x="51" y="29"/>
                  </a:lnTo>
                  <a:lnTo>
                    <a:pt x="51" y="23"/>
                  </a:lnTo>
                  <a:lnTo>
                    <a:pt x="39" y="23"/>
                  </a:lnTo>
                  <a:lnTo>
                    <a:pt x="39" y="29"/>
                  </a:lnTo>
                  <a:lnTo>
                    <a:pt x="40" y="29"/>
                  </a:lnTo>
                  <a:lnTo>
                    <a:pt x="40" y="23"/>
                  </a:lnTo>
                  <a:lnTo>
                    <a:pt x="34" y="23"/>
                  </a:lnTo>
                  <a:lnTo>
                    <a:pt x="34" y="29"/>
                  </a:lnTo>
                  <a:lnTo>
                    <a:pt x="38" y="29"/>
                  </a:lnTo>
                  <a:lnTo>
                    <a:pt x="38" y="23"/>
                  </a:lnTo>
                  <a:lnTo>
                    <a:pt x="32" y="23"/>
                  </a:lnTo>
                  <a:lnTo>
                    <a:pt x="31" y="29"/>
                  </a:lnTo>
                  <a:lnTo>
                    <a:pt x="34" y="31"/>
                  </a:lnTo>
                  <a:lnTo>
                    <a:pt x="35" y="27"/>
                  </a:lnTo>
                  <a:lnTo>
                    <a:pt x="35" y="24"/>
                  </a:lnTo>
                  <a:lnTo>
                    <a:pt x="17" y="24"/>
                  </a:lnTo>
                  <a:lnTo>
                    <a:pt x="17" y="31"/>
                  </a:lnTo>
                  <a:lnTo>
                    <a:pt x="19" y="31"/>
                  </a:lnTo>
                  <a:lnTo>
                    <a:pt x="19" y="24"/>
                  </a:lnTo>
                  <a:lnTo>
                    <a:pt x="17" y="24"/>
                  </a:lnTo>
                  <a:lnTo>
                    <a:pt x="17" y="31"/>
                  </a:lnTo>
                  <a:lnTo>
                    <a:pt x="18" y="31"/>
                  </a:lnTo>
                  <a:lnTo>
                    <a:pt x="18" y="24"/>
                  </a:lnTo>
                  <a:lnTo>
                    <a:pt x="10" y="24"/>
                  </a:lnTo>
                  <a:lnTo>
                    <a:pt x="10" y="31"/>
                  </a:lnTo>
                  <a:lnTo>
                    <a:pt x="13" y="31"/>
                  </a:lnTo>
                  <a:lnTo>
                    <a:pt x="13" y="24"/>
                  </a:lnTo>
                  <a:lnTo>
                    <a:pt x="10" y="24"/>
                  </a:lnTo>
                  <a:lnTo>
                    <a:pt x="10" y="31"/>
                  </a:lnTo>
                  <a:lnTo>
                    <a:pt x="13" y="31"/>
                  </a:lnTo>
                  <a:lnTo>
                    <a:pt x="13" y="24"/>
                  </a:lnTo>
                  <a:lnTo>
                    <a:pt x="7" y="24"/>
                  </a:lnTo>
                  <a:lnTo>
                    <a:pt x="7" y="31"/>
                  </a:lnTo>
                  <a:lnTo>
                    <a:pt x="8" y="31"/>
                  </a:lnTo>
                  <a:lnTo>
                    <a:pt x="8" y="24"/>
                  </a:lnTo>
                  <a:lnTo>
                    <a:pt x="7" y="24"/>
                  </a:lnTo>
                  <a:lnTo>
                    <a:pt x="7" y="31"/>
                  </a:lnTo>
                  <a:lnTo>
                    <a:pt x="10" y="31"/>
                  </a:lnTo>
                  <a:lnTo>
                    <a:pt x="10" y="24"/>
                  </a:lnTo>
                  <a:lnTo>
                    <a:pt x="7" y="24"/>
                  </a:lnTo>
                  <a:lnTo>
                    <a:pt x="7" y="31"/>
                  </a:lnTo>
                  <a:lnTo>
                    <a:pt x="10" y="31"/>
                  </a:lnTo>
                  <a:lnTo>
                    <a:pt x="10" y="24"/>
                  </a:lnTo>
                  <a:lnTo>
                    <a:pt x="9" y="24"/>
                  </a:lnTo>
                  <a:lnTo>
                    <a:pt x="9" y="31"/>
                  </a:lnTo>
                  <a:lnTo>
                    <a:pt x="13" y="31"/>
                  </a:lnTo>
                  <a:lnTo>
                    <a:pt x="13" y="24"/>
                  </a:lnTo>
                  <a:lnTo>
                    <a:pt x="9" y="24"/>
                  </a:lnTo>
                  <a:lnTo>
                    <a:pt x="9" y="31"/>
                  </a:lnTo>
                  <a:lnTo>
                    <a:pt x="16" y="31"/>
                  </a:lnTo>
                  <a:lnTo>
                    <a:pt x="16" y="24"/>
                  </a:lnTo>
                  <a:lnTo>
                    <a:pt x="7" y="24"/>
                  </a:lnTo>
                  <a:lnTo>
                    <a:pt x="13" y="29"/>
                  </a:lnTo>
                  <a:lnTo>
                    <a:pt x="14" y="31"/>
                  </a:lnTo>
                  <a:lnTo>
                    <a:pt x="16" y="28"/>
                  </a:lnTo>
                  <a:lnTo>
                    <a:pt x="16" y="26"/>
                  </a:lnTo>
                  <a:lnTo>
                    <a:pt x="9" y="26"/>
                  </a:lnTo>
                  <a:lnTo>
                    <a:pt x="9" y="32"/>
                  </a:lnTo>
                  <a:lnTo>
                    <a:pt x="14" y="32"/>
                  </a:lnTo>
                  <a:lnTo>
                    <a:pt x="14" y="26"/>
                  </a:lnTo>
                  <a:lnTo>
                    <a:pt x="9" y="26"/>
                  </a:lnTo>
                  <a:lnTo>
                    <a:pt x="9" y="32"/>
                  </a:lnTo>
                  <a:lnTo>
                    <a:pt x="19" y="32"/>
                  </a:lnTo>
                  <a:lnTo>
                    <a:pt x="19" y="26"/>
                  </a:lnTo>
                  <a:lnTo>
                    <a:pt x="10" y="26"/>
                  </a:lnTo>
                  <a:lnTo>
                    <a:pt x="10" y="32"/>
                  </a:lnTo>
                  <a:lnTo>
                    <a:pt x="16" y="32"/>
                  </a:lnTo>
                  <a:lnTo>
                    <a:pt x="16" y="26"/>
                  </a:lnTo>
                  <a:lnTo>
                    <a:pt x="12" y="26"/>
                  </a:lnTo>
                  <a:lnTo>
                    <a:pt x="12" y="32"/>
                  </a:lnTo>
                  <a:lnTo>
                    <a:pt x="13" y="32"/>
                  </a:lnTo>
                  <a:lnTo>
                    <a:pt x="13" y="26"/>
                  </a:lnTo>
                  <a:lnTo>
                    <a:pt x="10" y="26"/>
                  </a:lnTo>
                  <a:lnTo>
                    <a:pt x="10" y="32"/>
                  </a:lnTo>
                  <a:lnTo>
                    <a:pt x="14" y="32"/>
                  </a:lnTo>
                  <a:lnTo>
                    <a:pt x="14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18" y="32"/>
                  </a:lnTo>
                  <a:lnTo>
                    <a:pt x="18" y="26"/>
                  </a:lnTo>
                  <a:lnTo>
                    <a:pt x="17" y="26"/>
                  </a:lnTo>
                  <a:lnTo>
                    <a:pt x="17" y="32"/>
                  </a:lnTo>
                  <a:lnTo>
                    <a:pt x="21" y="33"/>
                  </a:lnTo>
                  <a:lnTo>
                    <a:pt x="22" y="33"/>
                  </a:lnTo>
                  <a:lnTo>
                    <a:pt x="22" y="27"/>
                  </a:lnTo>
                  <a:lnTo>
                    <a:pt x="21" y="27"/>
                  </a:lnTo>
                  <a:lnTo>
                    <a:pt x="21" y="33"/>
                  </a:lnTo>
                  <a:lnTo>
                    <a:pt x="27" y="33"/>
                  </a:lnTo>
                  <a:lnTo>
                    <a:pt x="27" y="27"/>
                  </a:lnTo>
                  <a:lnTo>
                    <a:pt x="26" y="27"/>
                  </a:lnTo>
                  <a:lnTo>
                    <a:pt x="26" y="33"/>
                  </a:lnTo>
                  <a:lnTo>
                    <a:pt x="88" y="33"/>
                  </a:lnTo>
                  <a:lnTo>
                    <a:pt x="88" y="27"/>
                  </a:lnTo>
                  <a:lnTo>
                    <a:pt x="80" y="27"/>
                  </a:lnTo>
                  <a:lnTo>
                    <a:pt x="80" y="33"/>
                  </a:lnTo>
                  <a:lnTo>
                    <a:pt x="104" y="33"/>
                  </a:lnTo>
                  <a:lnTo>
                    <a:pt x="104" y="27"/>
                  </a:lnTo>
                  <a:lnTo>
                    <a:pt x="83" y="27"/>
                  </a:lnTo>
                  <a:lnTo>
                    <a:pt x="83" y="33"/>
                  </a:lnTo>
                  <a:lnTo>
                    <a:pt x="187" y="33"/>
                  </a:lnTo>
                  <a:lnTo>
                    <a:pt x="187" y="27"/>
                  </a:lnTo>
                  <a:lnTo>
                    <a:pt x="131" y="27"/>
                  </a:lnTo>
                  <a:lnTo>
                    <a:pt x="131" y="33"/>
                  </a:lnTo>
                  <a:lnTo>
                    <a:pt x="150" y="33"/>
                  </a:lnTo>
                  <a:lnTo>
                    <a:pt x="150" y="27"/>
                  </a:lnTo>
                  <a:lnTo>
                    <a:pt x="79" y="27"/>
                  </a:lnTo>
                  <a:lnTo>
                    <a:pt x="79" y="33"/>
                  </a:lnTo>
                  <a:lnTo>
                    <a:pt x="80" y="33"/>
                  </a:lnTo>
                  <a:lnTo>
                    <a:pt x="80" y="27"/>
                  </a:lnTo>
                  <a:lnTo>
                    <a:pt x="75" y="27"/>
                  </a:lnTo>
                  <a:lnTo>
                    <a:pt x="75" y="33"/>
                  </a:lnTo>
                  <a:lnTo>
                    <a:pt x="76" y="33"/>
                  </a:lnTo>
                  <a:lnTo>
                    <a:pt x="76" y="29"/>
                  </a:lnTo>
                  <a:lnTo>
                    <a:pt x="74" y="29"/>
                  </a:lnTo>
                  <a:lnTo>
                    <a:pt x="74" y="35"/>
                  </a:lnTo>
                  <a:lnTo>
                    <a:pt x="79" y="35"/>
                  </a:lnTo>
                  <a:lnTo>
                    <a:pt x="79" y="28"/>
                  </a:lnTo>
                  <a:lnTo>
                    <a:pt x="61" y="28"/>
                  </a:lnTo>
                  <a:lnTo>
                    <a:pt x="61" y="35"/>
                  </a:lnTo>
                  <a:lnTo>
                    <a:pt x="66" y="35"/>
                  </a:lnTo>
                  <a:lnTo>
                    <a:pt x="66" y="28"/>
                  </a:lnTo>
                  <a:lnTo>
                    <a:pt x="60" y="28"/>
                  </a:lnTo>
                  <a:lnTo>
                    <a:pt x="60" y="35"/>
                  </a:lnTo>
                  <a:lnTo>
                    <a:pt x="62" y="35"/>
                  </a:lnTo>
                  <a:lnTo>
                    <a:pt x="62" y="28"/>
                  </a:lnTo>
                  <a:lnTo>
                    <a:pt x="54" y="28"/>
                  </a:lnTo>
                  <a:lnTo>
                    <a:pt x="54" y="35"/>
                  </a:lnTo>
                  <a:lnTo>
                    <a:pt x="60" y="35"/>
                  </a:lnTo>
                  <a:lnTo>
                    <a:pt x="60" y="28"/>
                  </a:lnTo>
                  <a:lnTo>
                    <a:pt x="47" y="28"/>
                  </a:lnTo>
                  <a:lnTo>
                    <a:pt x="47" y="35"/>
                  </a:lnTo>
                  <a:lnTo>
                    <a:pt x="49" y="35"/>
                  </a:lnTo>
                  <a:lnTo>
                    <a:pt x="49" y="28"/>
                  </a:lnTo>
                  <a:lnTo>
                    <a:pt x="26" y="28"/>
                  </a:lnTo>
                  <a:lnTo>
                    <a:pt x="26" y="32"/>
                  </a:lnTo>
                  <a:lnTo>
                    <a:pt x="29" y="32"/>
                  </a:lnTo>
                  <a:lnTo>
                    <a:pt x="29" y="29"/>
                  </a:lnTo>
                  <a:lnTo>
                    <a:pt x="18" y="29"/>
                  </a:lnTo>
                  <a:lnTo>
                    <a:pt x="18" y="36"/>
                  </a:lnTo>
                  <a:lnTo>
                    <a:pt x="32" y="36"/>
                  </a:lnTo>
                  <a:lnTo>
                    <a:pt x="32" y="29"/>
                  </a:lnTo>
                  <a:lnTo>
                    <a:pt x="27" y="29"/>
                  </a:lnTo>
                  <a:lnTo>
                    <a:pt x="27" y="36"/>
                  </a:lnTo>
                  <a:lnTo>
                    <a:pt x="32" y="36"/>
                  </a:lnTo>
                  <a:lnTo>
                    <a:pt x="32" y="29"/>
                  </a:lnTo>
                  <a:lnTo>
                    <a:pt x="18" y="29"/>
                  </a:lnTo>
                  <a:lnTo>
                    <a:pt x="18" y="36"/>
                  </a:lnTo>
                  <a:lnTo>
                    <a:pt x="32" y="36"/>
                  </a:lnTo>
                  <a:lnTo>
                    <a:pt x="32" y="31"/>
                  </a:lnTo>
                  <a:lnTo>
                    <a:pt x="29" y="31"/>
                  </a:lnTo>
                  <a:lnTo>
                    <a:pt x="29" y="35"/>
                  </a:lnTo>
                  <a:lnTo>
                    <a:pt x="49" y="35"/>
                  </a:lnTo>
                  <a:lnTo>
                    <a:pt x="49" y="28"/>
                  </a:lnTo>
                  <a:lnTo>
                    <a:pt x="47" y="28"/>
                  </a:lnTo>
                  <a:lnTo>
                    <a:pt x="47" y="35"/>
                  </a:lnTo>
                  <a:lnTo>
                    <a:pt x="60" y="35"/>
                  </a:lnTo>
                  <a:lnTo>
                    <a:pt x="60" y="28"/>
                  </a:lnTo>
                  <a:lnTo>
                    <a:pt x="54" y="28"/>
                  </a:lnTo>
                  <a:lnTo>
                    <a:pt x="54" y="35"/>
                  </a:lnTo>
                  <a:lnTo>
                    <a:pt x="62" y="35"/>
                  </a:lnTo>
                  <a:lnTo>
                    <a:pt x="62" y="28"/>
                  </a:lnTo>
                  <a:lnTo>
                    <a:pt x="60" y="28"/>
                  </a:lnTo>
                  <a:lnTo>
                    <a:pt x="60" y="35"/>
                  </a:lnTo>
                  <a:lnTo>
                    <a:pt x="66" y="35"/>
                  </a:lnTo>
                  <a:lnTo>
                    <a:pt x="66" y="28"/>
                  </a:lnTo>
                  <a:lnTo>
                    <a:pt x="61" y="28"/>
                  </a:lnTo>
                  <a:lnTo>
                    <a:pt x="61" y="35"/>
                  </a:lnTo>
                  <a:lnTo>
                    <a:pt x="79" y="35"/>
                  </a:lnTo>
                  <a:lnTo>
                    <a:pt x="79" y="28"/>
                  </a:lnTo>
                  <a:lnTo>
                    <a:pt x="76" y="28"/>
                  </a:lnTo>
                  <a:lnTo>
                    <a:pt x="76" y="31"/>
                  </a:lnTo>
                  <a:lnTo>
                    <a:pt x="80" y="31"/>
                  </a:lnTo>
                  <a:lnTo>
                    <a:pt x="80" y="27"/>
                  </a:lnTo>
                  <a:lnTo>
                    <a:pt x="75" y="27"/>
                  </a:lnTo>
                  <a:lnTo>
                    <a:pt x="75" y="33"/>
                  </a:lnTo>
                  <a:lnTo>
                    <a:pt x="80" y="33"/>
                  </a:lnTo>
                  <a:lnTo>
                    <a:pt x="80" y="27"/>
                  </a:lnTo>
                  <a:lnTo>
                    <a:pt x="79" y="27"/>
                  </a:lnTo>
                  <a:lnTo>
                    <a:pt x="79" y="33"/>
                  </a:lnTo>
                  <a:lnTo>
                    <a:pt x="150" y="33"/>
                  </a:lnTo>
                  <a:lnTo>
                    <a:pt x="150" y="27"/>
                  </a:lnTo>
                  <a:lnTo>
                    <a:pt x="131" y="27"/>
                  </a:lnTo>
                  <a:lnTo>
                    <a:pt x="131" y="33"/>
                  </a:lnTo>
                  <a:lnTo>
                    <a:pt x="187" y="33"/>
                  </a:lnTo>
                  <a:lnTo>
                    <a:pt x="187" y="27"/>
                  </a:lnTo>
                  <a:lnTo>
                    <a:pt x="83" y="27"/>
                  </a:lnTo>
                  <a:lnTo>
                    <a:pt x="83" y="33"/>
                  </a:lnTo>
                  <a:lnTo>
                    <a:pt x="104" y="33"/>
                  </a:lnTo>
                  <a:lnTo>
                    <a:pt x="104" y="27"/>
                  </a:lnTo>
                  <a:lnTo>
                    <a:pt x="80" y="27"/>
                  </a:lnTo>
                  <a:lnTo>
                    <a:pt x="80" y="33"/>
                  </a:lnTo>
                  <a:lnTo>
                    <a:pt x="88" y="33"/>
                  </a:lnTo>
                  <a:lnTo>
                    <a:pt x="88" y="27"/>
                  </a:lnTo>
                  <a:lnTo>
                    <a:pt x="26" y="27"/>
                  </a:lnTo>
                  <a:lnTo>
                    <a:pt x="26" y="33"/>
                  </a:lnTo>
                  <a:lnTo>
                    <a:pt x="27" y="33"/>
                  </a:lnTo>
                  <a:lnTo>
                    <a:pt x="27" y="27"/>
                  </a:lnTo>
                  <a:lnTo>
                    <a:pt x="21" y="27"/>
                  </a:lnTo>
                  <a:lnTo>
                    <a:pt x="21" y="33"/>
                  </a:lnTo>
                  <a:lnTo>
                    <a:pt x="22" y="33"/>
                  </a:lnTo>
                  <a:lnTo>
                    <a:pt x="22" y="27"/>
                  </a:lnTo>
                  <a:lnTo>
                    <a:pt x="21" y="27"/>
                  </a:lnTo>
                  <a:lnTo>
                    <a:pt x="21" y="29"/>
                  </a:lnTo>
                  <a:lnTo>
                    <a:pt x="22" y="27"/>
                  </a:lnTo>
                  <a:lnTo>
                    <a:pt x="18" y="26"/>
                  </a:lnTo>
                  <a:lnTo>
                    <a:pt x="17" y="28"/>
                  </a:lnTo>
                  <a:lnTo>
                    <a:pt x="17" y="32"/>
                  </a:lnTo>
                  <a:lnTo>
                    <a:pt x="18" y="32"/>
                  </a:lnTo>
                  <a:lnTo>
                    <a:pt x="18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14" y="32"/>
                  </a:lnTo>
                  <a:lnTo>
                    <a:pt x="14" y="26"/>
                  </a:lnTo>
                  <a:lnTo>
                    <a:pt x="10" y="26"/>
                  </a:lnTo>
                  <a:lnTo>
                    <a:pt x="10" y="32"/>
                  </a:lnTo>
                  <a:lnTo>
                    <a:pt x="13" y="32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32"/>
                  </a:lnTo>
                  <a:lnTo>
                    <a:pt x="16" y="32"/>
                  </a:lnTo>
                  <a:lnTo>
                    <a:pt x="16" y="26"/>
                  </a:lnTo>
                  <a:lnTo>
                    <a:pt x="10" y="26"/>
                  </a:lnTo>
                  <a:lnTo>
                    <a:pt x="10" y="32"/>
                  </a:lnTo>
                  <a:lnTo>
                    <a:pt x="19" y="32"/>
                  </a:lnTo>
                  <a:lnTo>
                    <a:pt x="19" y="26"/>
                  </a:lnTo>
                  <a:lnTo>
                    <a:pt x="9" y="26"/>
                  </a:lnTo>
                  <a:lnTo>
                    <a:pt x="9" y="32"/>
                  </a:lnTo>
                  <a:lnTo>
                    <a:pt x="14" y="32"/>
                  </a:lnTo>
                  <a:lnTo>
                    <a:pt x="14" y="26"/>
                  </a:lnTo>
                  <a:lnTo>
                    <a:pt x="9" y="26"/>
                  </a:lnTo>
                  <a:lnTo>
                    <a:pt x="9" y="32"/>
                  </a:lnTo>
                  <a:lnTo>
                    <a:pt x="23" y="32"/>
                  </a:lnTo>
                  <a:lnTo>
                    <a:pt x="18" y="26"/>
                  </a:lnTo>
                  <a:lnTo>
                    <a:pt x="17" y="24"/>
                  </a:lnTo>
                  <a:lnTo>
                    <a:pt x="14" y="27"/>
                  </a:lnTo>
                  <a:lnTo>
                    <a:pt x="14" y="31"/>
                  </a:lnTo>
                  <a:lnTo>
                    <a:pt x="16" y="31"/>
                  </a:lnTo>
                  <a:lnTo>
                    <a:pt x="16" y="24"/>
                  </a:lnTo>
                  <a:lnTo>
                    <a:pt x="9" y="24"/>
                  </a:lnTo>
                  <a:lnTo>
                    <a:pt x="9" y="31"/>
                  </a:lnTo>
                  <a:lnTo>
                    <a:pt x="13" y="31"/>
                  </a:lnTo>
                  <a:lnTo>
                    <a:pt x="13" y="24"/>
                  </a:lnTo>
                  <a:lnTo>
                    <a:pt x="9" y="24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24"/>
                  </a:lnTo>
                  <a:lnTo>
                    <a:pt x="7" y="24"/>
                  </a:lnTo>
                  <a:lnTo>
                    <a:pt x="7" y="31"/>
                  </a:lnTo>
                  <a:lnTo>
                    <a:pt x="10" y="31"/>
                  </a:lnTo>
                  <a:lnTo>
                    <a:pt x="10" y="24"/>
                  </a:lnTo>
                  <a:lnTo>
                    <a:pt x="7" y="24"/>
                  </a:lnTo>
                  <a:lnTo>
                    <a:pt x="7" y="31"/>
                  </a:lnTo>
                  <a:lnTo>
                    <a:pt x="8" y="31"/>
                  </a:lnTo>
                  <a:lnTo>
                    <a:pt x="8" y="24"/>
                  </a:lnTo>
                  <a:lnTo>
                    <a:pt x="7" y="24"/>
                  </a:lnTo>
                  <a:lnTo>
                    <a:pt x="7" y="31"/>
                  </a:lnTo>
                  <a:lnTo>
                    <a:pt x="13" y="31"/>
                  </a:lnTo>
                  <a:lnTo>
                    <a:pt x="13" y="24"/>
                  </a:lnTo>
                  <a:lnTo>
                    <a:pt x="10" y="24"/>
                  </a:lnTo>
                  <a:lnTo>
                    <a:pt x="10" y="31"/>
                  </a:lnTo>
                  <a:lnTo>
                    <a:pt x="13" y="31"/>
                  </a:lnTo>
                  <a:lnTo>
                    <a:pt x="13" y="24"/>
                  </a:lnTo>
                  <a:lnTo>
                    <a:pt x="10" y="24"/>
                  </a:lnTo>
                  <a:lnTo>
                    <a:pt x="10" y="31"/>
                  </a:lnTo>
                  <a:lnTo>
                    <a:pt x="18" y="31"/>
                  </a:lnTo>
                  <a:lnTo>
                    <a:pt x="18" y="24"/>
                  </a:lnTo>
                  <a:lnTo>
                    <a:pt x="17" y="24"/>
                  </a:lnTo>
                  <a:lnTo>
                    <a:pt x="17" y="31"/>
                  </a:lnTo>
                  <a:lnTo>
                    <a:pt x="19" y="31"/>
                  </a:lnTo>
                  <a:lnTo>
                    <a:pt x="19" y="24"/>
                  </a:lnTo>
                  <a:lnTo>
                    <a:pt x="17" y="24"/>
                  </a:lnTo>
                  <a:lnTo>
                    <a:pt x="17" y="31"/>
                  </a:lnTo>
                  <a:lnTo>
                    <a:pt x="35" y="31"/>
                  </a:lnTo>
                  <a:lnTo>
                    <a:pt x="36" y="24"/>
                  </a:lnTo>
                  <a:lnTo>
                    <a:pt x="34" y="23"/>
                  </a:lnTo>
                  <a:lnTo>
                    <a:pt x="32" y="26"/>
                  </a:lnTo>
                  <a:lnTo>
                    <a:pt x="32" y="29"/>
                  </a:lnTo>
                  <a:lnTo>
                    <a:pt x="38" y="29"/>
                  </a:lnTo>
                  <a:lnTo>
                    <a:pt x="38" y="23"/>
                  </a:lnTo>
                  <a:lnTo>
                    <a:pt x="34" y="23"/>
                  </a:lnTo>
                  <a:lnTo>
                    <a:pt x="34" y="29"/>
                  </a:lnTo>
                  <a:lnTo>
                    <a:pt x="40" y="29"/>
                  </a:lnTo>
                  <a:lnTo>
                    <a:pt x="40" y="23"/>
                  </a:lnTo>
                  <a:lnTo>
                    <a:pt x="39" y="23"/>
                  </a:lnTo>
                  <a:lnTo>
                    <a:pt x="39" y="29"/>
                  </a:lnTo>
                  <a:lnTo>
                    <a:pt x="51" y="29"/>
                  </a:lnTo>
                  <a:lnTo>
                    <a:pt x="51" y="23"/>
                  </a:lnTo>
                  <a:lnTo>
                    <a:pt x="31" y="23"/>
                  </a:lnTo>
                  <a:lnTo>
                    <a:pt x="31" y="29"/>
                  </a:lnTo>
                  <a:lnTo>
                    <a:pt x="34" y="29"/>
                  </a:lnTo>
                  <a:lnTo>
                    <a:pt x="34" y="23"/>
                  </a:lnTo>
                  <a:lnTo>
                    <a:pt x="29" y="23"/>
                  </a:lnTo>
                  <a:lnTo>
                    <a:pt x="29" y="29"/>
                  </a:lnTo>
                  <a:lnTo>
                    <a:pt x="31" y="29"/>
                  </a:lnTo>
                  <a:lnTo>
                    <a:pt x="31" y="23"/>
                  </a:lnTo>
                  <a:lnTo>
                    <a:pt x="22" y="23"/>
                  </a:lnTo>
                  <a:lnTo>
                    <a:pt x="22" y="29"/>
                  </a:lnTo>
                  <a:lnTo>
                    <a:pt x="26" y="29"/>
                  </a:lnTo>
                  <a:lnTo>
                    <a:pt x="26" y="23"/>
                  </a:lnTo>
                  <a:lnTo>
                    <a:pt x="19" y="23"/>
                  </a:lnTo>
                  <a:lnTo>
                    <a:pt x="19" y="29"/>
                  </a:lnTo>
                  <a:lnTo>
                    <a:pt x="23" y="29"/>
                  </a:lnTo>
                  <a:lnTo>
                    <a:pt x="23" y="23"/>
                  </a:lnTo>
                  <a:lnTo>
                    <a:pt x="21" y="23"/>
                  </a:lnTo>
                  <a:lnTo>
                    <a:pt x="21" y="26"/>
                  </a:lnTo>
                  <a:lnTo>
                    <a:pt x="22" y="23"/>
                  </a:lnTo>
                  <a:lnTo>
                    <a:pt x="18" y="22"/>
                  </a:lnTo>
                  <a:lnTo>
                    <a:pt x="17" y="24"/>
                  </a:lnTo>
                  <a:lnTo>
                    <a:pt x="17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17" y="22"/>
                  </a:lnTo>
                  <a:lnTo>
                    <a:pt x="17" y="28"/>
                  </a:lnTo>
                  <a:lnTo>
                    <a:pt x="19" y="28"/>
                  </a:lnTo>
                  <a:lnTo>
                    <a:pt x="19" y="22"/>
                  </a:lnTo>
                  <a:lnTo>
                    <a:pt x="17" y="22"/>
                  </a:lnTo>
                  <a:lnTo>
                    <a:pt x="17" y="28"/>
                  </a:lnTo>
                  <a:lnTo>
                    <a:pt x="19" y="28"/>
                  </a:lnTo>
                  <a:lnTo>
                    <a:pt x="19" y="22"/>
                  </a:lnTo>
                  <a:lnTo>
                    <a:pt x="16" y="22"/>
                  </a:lnTo>
                  <a:lnTo>
                    <a:pt x="16" y="28"/>
                  </a:lnTo>
                  <a:lnTo>
                    <a:pt x="17" y="28"/>
                  </a:lnTo>
                  <a:lnTo>
                    <a:pt x="17" y="22"/>
                  </a:lnTo>
                  <a:lnTo>
                    <a:pt x="13" y="22"/>
                  </a:lnTo>
                  <a:lnTo>
                    <a:pt x="13" y="28"/>
                  </a:lnTo>
                  <a:lnTo>
                    <a:pt x="16" y="28"/>
                  </a:lnTo>
                  <a:lnTo>
                    <a:pt x="16" y="22"/>
                  </a:lnTo>
                  <a:lnTo>
                    <a:pt x="10" y="22"/>
                  </a:lnTo>
                  <a:lnTo>
                    <a:pt x="10" y="28"/>
                  </a:lnTo>
                  <a:lnTo>
                    <a:pt x="17" y="28"/>
                  </a:lnTo>
                  <a:lnTo>
                    <a:pt x="17" y="22"/>
                  </a:lnTo>
                  <a:lnTo>
                    <a:pt x="7" y="22"/>
                  </a:lnTo>
                  <a:lnTo>
                    <a:pt x="7" y="28"/>
                  </a:lnTo>
                  <a:lnTo>
                    <a:pt x="12" y="28"/>
                  </a:lnTo>
                  <a:lnTo>
                    <a:pt x="14" y="27"/>
                  </a:lnTo>
                  <a:lnTo>
                    <a:pt x="13" y="20"/>
                  </a:lnTo>
                  <a:lnTo>
                    <a:pt x="8" y="20"/>
                  </a:lnTo>
                  <a:lnTo>
                    <a:pt x="8" y="27"/>
                  </a:lnTo>
                  <a:lnTo>
                    <a:pt x="17" y="27"/>
                  </a:lnTo>
                  <a:lnTo>
                    <a:pt x="17" y="20"/>
                  </a:lnTo>
                  <a:lnTo>
                    <a:pt x="13" y="20"/>
                  </a:lnTo>
                  <a:lnTo>
                    <a:pt x="13" y="27"/>
                  </a:lnTo>
                  <a:lnTo>
                    <a:pt x="17" y="27"/>
                  </a:lnTo>
                  <a:lnTo>
                    <a:pt x="17" y="20"/>
                  </a:lnTo>
                  <a:lnTo>
                    <a:pt x="14" y="20"/>
                  </a:lnTo>
                  <a:lnTo>
                    <a:pt x="14" y="27"/>
                  </a:lnTo>
                  <a:lnTo>
                    <a:pt x="19" y="27"/>
                  </a:lnTo>
                  <a:lnTo>
                    <a:pt x="19" y="20"/>
                  </a:lnTo>
                  <a:lnTo>
                    <a:pt x="17" y="20"/>
                  </a:lnTo>
                  <a:lnTo>
                    <a:pt x="17" y="27"/>
                  </a:lnTo>
                  <a:lnTo>
                    <a:pt x="22" y="27"/>
                  </a:lnTo>
                  <a:lnTo>
                    <a:pt x="22" y="20"/>
                  </a:lnTo>
                  <a:lnTo>
                    <a:pt x="19" y="20"/>
                  </a:lnTo>
                  <a:lnTo>
                    <a:pt x="19" y="27"/>
                  </a:lnTo>
                  <a:lnTo>
                    <a:pt x="25" y="27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27"/>
                  </a:lnTo>
                  <a:lnTo>
                    <a:pt x="30" y="27"/>
                  </a:lnTo>
                  <a:lnTo>
                    <a:pt x="32" y="26"/>
                  </a:lnTo>
                  <a:lnTo>
                    <a:pt x="31" y="19"/>
                  </a:lnTo>
                  <a:lnTo>
                    <a:pt x="29" y="19"/>
                  </a:lnTo>
                  <a:lnTo>
                    <a:pt x="29" y="26"/>
                  </a:lnTo>
                  <a:lnTo>
                    <a:pt x="32" y="26"/>
                  </a:lnTo>
                  <a:lnTo>
                    <a:pt x="32" y="19"/>
                  </a:lnTo>
                  <a:lnTo>
                    <a:pt x="31" y="19"/>
                  </a:lnTo>
                  <a:lnTo>
                    <a:pt x="31" y="26"/>
                  </a:lnTo>
                  <a:lnTo>
                    <a:pt x="32" y="26"/>
                  </a:lnTo>
                  <a:lnTo>
                    <a:pt x="32" y="19"/>
                  </a:lnTo>
                  <a:lnTo>
                    <a:pt x="31" y="19"/>
                  </a:lnTo>
                  <a:lnTo>
                    <a:pt x="31" y="26"/>
                  </a:lnTo>
                  <a:lnTo>
                    <a:pt x="36" y="26"/>
                  </a:lnTo>
                  <a:lnTo>
                    <a:pt x="36" y="19"/>
                  </a:lnTo>
                  <a:lnTo>
                    <a:pt x="19" y="19"/>
                  </a:lnTo>
                  <a:lnTo>
                    <a:pt x="19" y="26"/>
                  </a:lnTo>
                  <a:lnTo>
                    <a:pt x="42" y="26"/>
                  </a:lnTo>
                  <a:lnTo>
                    <a:pt x="42" y="19"/>
                  </a:lnTo>
                  <a:lnTo>
                    <a:pt x="16" y="19"/>
                  </a:lnTo>
                  <a:lnTo>
                    <a:pt x="16" y="26"/>
                  </a:lnTo>
                  <a:lnTo>
                    <a:pt x="26" y="26"/>
                  </a:lnTo>
                  <a:lnTo>
                    <a:pt x="26" y="19"/>
                  </a:lnTo>
                  <a:lnTo>
                    <a:pt x="10" y="19"/>
                  </a:lnTo>
                  <a:lnTo>
                    <a:pt x="10" y="26"/>
                  </a:lnTo>
                  <a:lnTo>
                    <a:pt x="14" y="26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14" y="19"/>
                  </a:lnTo>
                  <a:lnTo>
                    <a:pt x="13" y="19"/>
                  </a:lnTo>
                  <a:lnTo>
                    <a:pt x="13" y="26"/>
                  </a:lnTo>
                  <a:lnTo>
                    <a:pt x="16" y="26"/>
                  </a:lnTo>
                  <a:lnTo>
                    <a:pt x="16" y="19"/>
                  </a:lnTo>
                  <a:lnTo>
                    <a:pt x="13" y="19"/>
                  </a:lnTo>
                  <a:lnTo>
                    <a:pt x="13" y="22"/>
                  </a:lnTo>
                  <a:lnTo>
                    <a:pt x="17" y="22"/>
                  </a:lnTo>
                  <a:lnTo>
                    <a:pt x="17" y="20"/>
                  </a:lnTo>
                  <a:lnTo>
                    <a:pt x="13" y="20"/>
                  </a:lnTo>
                  <a:lnTo>
                    <a:pt x="13" y="24"/>
                  </a:lnTo>
                  <a:lnTo>
                    <a:pt x="16" y="24"/>
                  </a:lnTo>
                  <a:lnTo>
                    <a:pt x="16" y="18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16" y="24"/>
                  </a:lnTo>
                  <a:lnTo>
                    <a:pt x="16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6" y="24"/>
                  </a:lnTo>
                  <a:lnTo>
                    <a:pt x="16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6" y="24"/>
                  </a:lnTo>
                  <a:lnTo>
                    <a:pt x="16" y="18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14" y="24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7" y="24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6" y="24"/>
                  </a:lnTo>
                  <a:lnTo>
                    <a:pt x="26" y="24"/>
                  </a:lnTo>
                  <a:lnTo>
                    <a:pt x="21" y="18"/>
                  </a:lnTo>
                  <a:lnTo>
                    <a:pt x="19" y="16"/>
                  </a:lnTo>
                  <a:lnTo>
                    <a:pt x="10" y="16"/>
                  </a:lnTo>
                  <a:lnTo>
                    <a:pt x="10" y="23"/>
                  </a:lnTo>
                  <a:lnTo>
                    <a:pt x="16" y="23"/>
                  </a:lnTo>
                  <a:lnTo>
                    <a:pt x="16" y="16"/>
                  </a:lnTo>
                  <a:lnTo>
                    <a:pt x="14" y="16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6" y="16"/>
                  </a:lnTo>
                  <a:lnTo>
                    <a:pt x="10" y="16"/>
                  </a:lnTo>
                  <a:lnTo>
                    <a:pt x="10" y="23"/>
                  </a:lnTo>
                  <a:lnTo>
                    <a:pt x="18" y="23"/>
                  </a:lnTo>
                  <a:lnTo>
                    <a:pt x="18" y="16"/>
                  </a:lnTo>
                  <a:lnTo>
                    <a:pt x="16" y="16"/>
                  </a:lnTo>
                  <a:lnTo>
                    <a:pt x="16" y="23"/>
                  </a:lnTo>
                  <a:lnTo>
                    <a:pt x="18" y="23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23"/>
                  </a:lnTo>
                  <a:lnTo>
                    <a:pt x="30" y="23"/>
                  </a:lnTo>
                  <a:lnTo>
                    <a:pt x="30" y="16"/>
                  </a:lnTo>
                  <a:lnTo>
                    <a:pt x="29" y="16"/>
                  </a:lnTo>
                  <a:lnTo>
                    <a:pt x="29" y="23"/>
                  </a:lnTo>
                  <a:lnTo>
                    <a:pt x="40" y="23"/>
                  </a:lnTo>
                  <a:lnTo>
                    <a:pt x="40" y="16"/>
                  </a:lnTo>
                  <a:lnTo>
                    <a:pt x="35" y="16"/>
                  </a:lnTo>
                  <a:lnTo>
                    <a:pt x="35" y="23"/>
                  </a:lnTo>
                  <a:lnTo>
                    <a:pt x="36" y="23"/>
                  </a:lnTo>
                  <a:lnTo>
                    <a:pt x="36" y="16"/>
                  </a:lnTo>
                  <a:lnTo>
                    <a:pt x="34" y="16"/>
                  </a:lnTo>
                  <a:lnTo>
                    <a:pt x="34" y="19"/>
                  </a:lnTo>
                  <a:lnTo>
                    <a:pt x="36" y="22"/>
                  </a:lnTo>
                  <a:lnTo>
                    <a:pt x="43" y="15"/>
                  </a:lnTo>
                  <a:lnTo>
                    <a:pt x="31" y="15"/>
                  </a:lnTo>
                  <a:lnTo>
                    <a:pt x="31" y="22"/>
                  </a:lnTo>
                  <a:lnTo>
                    <a:pt x="35" y="22"/>
                  </a:lnTo>
                  <a:lnTo>
                    <a:pt x="35" y="15"/>
                  </a:lnTo>
                  <a:lnTo>
                    <a:pt x="34" y="15"/>
                  </a:lnTo>
                  <a:lnTo>
                    <a:pt x="34" y="22"/>
                  </a:lnTo>
                  <a:lnTo>
                    <a:pt x="35" y="22"/>
                  </a:lnTo>
                  <a:lnTo>
                    <a:pt x="35" y="15"/>
                  </a:lnTo>
                  <a:lnTo>
                    <a:pt x="27" y="15"/>
                  </a:lnTo>
                  <a:lnTo>
                    <a:pt x="27" y="22"/>
                  </a:lnTo>
                  <a:lnTo>
                    <a:pt x="31" y="22"/>
                  </a:lnTo>
                  <a:lnTo>
                    <a:pt x="31" y="15"/>
                  </a:lnTo>
                  <a:lnTo>
                    <a:pt x="29" y="15"/>
                  </a:lnTo>
                  <a:lnTo>
                    <a:pt x="29" y="22"/>
                  </a:lnTo>
                  <a:lnTo>
                    <a:pt x="32" y="22"/>
                  </a:lnTo>
                  <a:lnTo>
                    <a:pt x="32" y="15"/>
                  </a:lnTo>
                  <a:lnTo>
                    <a:pt x="27" y="15"/>
                  </a:lnTo>
                  <a:lnTo>
                    <a:pt x="27" y="22"/>
                  </a:lnTo>
                  <a:lnTo>
                    <a:pt x="34" y="22"/>
                  </a:lnTo>
                  <a:lnTo>
                    <a:pt x="34" y="15"/>
                  </a:lnTo>
                  <a:lnTo>
                    <a:pt x="22" y="15"/>
                  </a:lnTo>
                  <a:lnTo>
                    <a:pt x="22" y="22"/>
                  </a:lnTo>
                  <a:lnTo>
                    <a:pt x="30" y="22"/>
                  </a:lnTo>
                  <a:lnTo>
                    <a:pt x="30" y="15"/>
                  </a:lnTo>
                  <a:lnTo>
                    <a:pt x="23" y="15"/>
                  </a:lnTo>
                  <a:lnTo>
                    <a:pt x="23" y="22"/>
                  </a:lnTo>
                  <a:lnTo>
                    <a:pt x="25" y="22"/>
                  </a:lnTo>
                  <a:lnTo>
                    <a:pt x="25" y="15"/>
                  </a:lnTo>
                  <a:lnTo>
                    <a:pt x="21" y="15"/>
                  </a:lnTo>
                  <a:lnTo>
                    <a:pt x="21" y="22"/>
                  </a:lnTo>
                  <a:lnTo>
                    <a:pt x="27" y="22"/>
                  </a:lnTo>
                  <a:lnTo>
                    <a:pt x="29" y="15"/>
                  </a:lnTo>
                  <a:lnTo>
                    <a:pt x="22" y="14"/>
                  </a:lnTo>
                  <a:lnTo>
                    <a:pt x="21" y="16"/>
                  </a:lnTo>
                  <a:lnTo>
                    <a:pt x="21" y="20"/>
                  </a:lnTo>
                  <a:lnTo>
                    <a:pt x="29" y="20"/>
                  </a:lnTo>
                  <a:lnTo>
                    <a:pt x="29" y="14"/>
                  </a:lnTo>
                  <a:lnTo>
                    <a:pt x="18" y="14"/>
                  </a:lnTo>
                  <a:lnTo>
                    <a:pt x="18" y="20"/>
                  </a:lnTo>
                  <a:lnTo>
                    <a:pt x="27" y="20"/>
                  </a:lnTo>
                  <a:lnTo>
                    <a:pt x="27" y="14"/>
                  </a:lnTo>
                  <a:lnTo>
                    <a:pt x="23" y="14"/>
                  </a:lnTo>
                  <a:lnTo>
                    <a:pt x="23" y="20"/>
                  </a:lnTo>
                  <a:lnTo>
                    <a:pt x="31" y="20"/>
                  </a:lnTo>
                  <a:lnTo>
                    <a:pt x="31" y="14"/>
                  </a:lnTo>
                  <a:lnTo>
                    <a:pt x="29" y="14"/>
                  </a:lnTo>
                  <a:lnTo>
                    <a:pt x="29" y="20"/>
                  </a:lnTo>
                  <a:lnTo>
                    <a:pt x="31" y="20"/>
                  </a:lnTo>
                  <a:lnTo>
                    <a:pt x="31" y="14"/>
                  </a:lnTo>
                  <a:lnTo>
                    <a:pt x="27" y="14"/>
                  </a:lnTo>
                  <a:lnTo>
                    <a:pt x="27" y="20"/>
                  </a:lnTo>
                  <a:lnTo>
                    <a:pt x="30" y="20"/>
                  </a:lnTo>
                  <a:lnTo>
                    <a:pt x="30" y="14"/>
                  </a:lnTo>
                  <a:lnTo>
                    <a:pt x="29" y="14"/>
                  </a:lnTo>
                  <a:lnTo>
                    <a:pt x="29" y="20"/>
                  </a:lnTo>
                  <a:lnTo>
                    <a:pt x="31" y="20"/>
                  </a:lnTo>
                  <a:lnTo>
                    <a:pt x="31" y="14"/>
                  </a:lnTo>
                  <a:lnTo>
                    <a:pt x="25" y="14"/>
                  </a:lnTo>
                  <a:lnTo>
                    <a:pt x="25" y="20"/>
                  </a:lnTo>
                  <a:lnTo>
                    <a:pt x="31" y="20"/>
                  </a:lnTo>
                  <a:lnTo>
                    <a:pt x="31" y="14"/>
                  </a:lnTo>
                  <a:lnTo>
                    <a:pt x="23" y="14"/>
                  </a:lnTo>
                  <a:lnTo>
                    <a:pt x="23" y="20"/>
                  </a:lnTo>
                  <a:lnTo>
                    <a:pt x="26" y="20"/>
                  </a:lnTo>
                  <a:lnTo>
                    <a:pt x="26" y="14"/>
                  </a:lnTo>
                  <a:lnTo>
                    <a:pt x="23" y="14"/>
                  </a:lnTo>
                  <a:lnTo>
                    <a:pt x="23" y="20"/>
                  </a:lnTo>
                  <a:lnTo>
                    <a:pt x="32" y="20"/>
                  </a:lnTo>
                  <a:lnTo>
                    <a:pt x="32" y="15"/>
                  </a:lnTo>
                  <a:lnTo>
                    <a:pt x="29" y="15"/>
                  </a:lnTo>
                  <a:lnTo>
                    <a:pt x="29" y="19"/>
                  </a:lnTo>
                  <a:lnTo>
                    <a:pt x="35" y="19"/>
                  </a:lnTo>
                  <a:lnTo>
                    <a:pt x="35" y="13"/>
                  </a:lnTo>
                  <a:lnTo>
                    <a:pt x="31" y="13"/>
                  </a:lnTo>
                  <a:lnTo>
                    <a:pt x="31" y="19"/>
                  </a:lnTo>
                  <a:lnTo>
                    <a:pt x="38" y="19"/>
                  </a:lnTo>
                  <a:lnTo>
                    <a:pt x="38" y="13"/>
                  </a:lnTo>
                  <a:lnTo>
                    <a:pt x="29" y="13"/>
                  </a:lnTo>
                  <a:lnTo>
                    <a:pt x="29" y="19"/>
                  </a:lnTo>
                  <a:lnTo>
                    <a:pt x="35" y="19"/>
                  </a:lnTo>
                  <a:lnTo>
                    <a:pt x="35" y="13"/>
                  </a:lnTo>
                  <a:lnTo>
                    <a:pt x="31" y="13"/>
                  </a:lnTo>
                  <a:lnTo>
                    <a:pt x="31" y="19"/>
                  </a:lnTo>
                  <a:lnTo>
                    <a:pt x="34" y="19"/>
                  </a:lnTo>
                  <a:lnTo>
                    <a:pt x="34" y="13"/>
                  </a:lnTo>
                  <a:lnTo>
                    <a:pt x="29" y="13"/>
                  </a:lnTo>
                  <a:lnTo>
                    <a:pt x="29" y="19"/>
                  </a:lnTo>
                  <a:lnTo>
                    <a:pt x="31" y="19"/>
                  </a:lnTo>
                  <a:lnTo>
                    <a:pt x="31" y="13"/>
                  </a:lnTo>
                  <a:lnTo>
                    <a:pt x="29" y="13"/>
                  </a:lnTo>
                  <a:lnTo>
                    <a:pt x="29" y="19"/>
                  </a:lnTo>
                  <a:lnTo>
                    <a:pt x="35" y="19"/>
                  </a:lnTo>
                  <a:lnTo>
                    <a:pt x="35" y="13"/>
                  </a:lnTo>
                  <a:lnTo>
                    <a:pt x="31" y="13"/>
                  </a:lnTo>
                  <a:lnTo>
                    <a:pt x="31" y="19"/>
                  </a:lnTo>
                  <a:lnTo>
                    <a:pt x="34" y="19"/>
                  </a:lnTo>
                  <a:lnTo>
                    <a:pt x="34" y="13"/>
                  </a:lnTo>
                  <a:lnTo>
                    <a:pt x="32" y="13"/>
                  </a:lnTo>
                  <a:lnTo>
                    <a:pt x="32" y="19"/>
                  </a:lnTo>
                  <a:lnTo>
                    <a:pt x="36" y="19"/>
                  </a:lnTo>
                  <a:lnTo>
                    <a:pt x="38" y="13"/>
                  </a:lnTo>
                  <a:lnTo>
                    <a:pt x="35" y="11"/>
                  </a:lnTo>
                  <a:lnTo>
                    <a:pt x="34" y="14"/>
                  </a:lnTo>
                  <a:lnTo>
                    <a:pt x="34" y="18"/>
                  </a:lnTo>
                  <a:lnTo>
                    <a:pt x="38" y="18"/>
                  </a:lnTo>
                  <a:lnTo>
                    <a:pt x="38" y="11"/>
                  </a:lnTo>
                  <a:lnTo>
                    <a:pt x="35" y="11"/>
                  </a:lnTo>
                  <a:lnTo>
                    <a:pt x="35" y="18"/>
                  </a:lnTo>
                  <a:lnTo>
                    <a:pt x="39" y="18"/>
                  </a:lnTo>
                  <a:lnTo>
                    <a:pt x="39" y="11"/>
                  </a:lnTo>
                  <a:lnTo>
                    <a:pt x="38" y="11"/>
                  </a:lnTo>
                  <a:lnTo>
                    <a:pt x="38" y="18"/>
                  </a:lnTo>
                  <a:lnTo>
                    <a:pt x="39" y="18"/>
                  </a:lnTo>
                  <a:lnTo>
                    <a:pt x="39" y="11"/>
                  </a:lnTo>
                  <a:lnTo>
                    <a:pt x="29" y="11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3" y="11"/>
                  </a:lnTo>
                  <a:lnTo>
                    <a:pt x="19" y="11"/>
                  </a:lnTo>
                  <a:lnTo>
                    <a:pt x="19" y="18"/>
                  </a:lnTo>
                  <a:lnTo>
                    <a:pt x="22" y="18"/>
                  </a:lnTo>
                  <a:lnTo>
                    <a:pt x="22" y="11"/>
                  </a:lnTo>
                  <a:lnTo>
                    <a:pt x="19" y="11"/>
                  </a:lnTo>
                  <a:lnTo>
                    <a:pt x="19" y="18"/>
                  </a:lnTo>
                  <a:lnTo>
                    <a:pt x="22" y="18"/>
                  </a:lnTo>
                  <a:lnTo>
                    <a:pt x="25" y="16"/>
                  </a:lnTo>
                  <a:lnTo>
                    <a:pt x="23" y="13"/>
                  </a:lnTo>
                  <a:lnTo>
                    <a:pt x="23" y="16"/>
                  </a:lnTo>
                  <a:lnTo>
                    <a:pt x="71" y="16"/>
                  </a:lnTo>
                  <a:lnTo>
                    <a:pt x="71" y="10"/>
                  </a:lnTo>
                  <a:lnTo>
                    <a:pt x="70" y="10"/>
                  </a:lnTo>
                  <a:lnTo>
                    <a:pt x="70" y="16"/>
                  </a:lnTo>
                  <a:lnTo>
                    <a:pt x="79" y="16"/>
                  </a:lnTo>
                  <a:lnTo>
                    <a:pt x="79" y="10"/>
                  </a:lnTo>
                  <a:lnTo>
                    <a:pt x="75" y="10"/>
                  </a:lnTo>
                  <a:lnTo>
                    <a:pt x="75" y="16"/>
                  </a:lnTo>
                  <a:lnTo>
                    <a:pt x="79" y="16"/>
                  </a:lnTo>
                  <a:lnTo>
                    <a:pt x="79" y="10"/>
                  </a:lnTo>
                  <a:lnTo>
                    <a:pt x="76" y="10"/>
                  </a:lnTo>
                  <a:lnTo>
                    <a:pt x="76" y="16"/>
                  </a:lnTo>
                  <a:lnTo>
                    <a:pt x="100" y="16"/>
                  </a:lnTo>
                  <a:lnTo>
                    <a:pt x="105" y="15"/>
                  </a:lnTo>
                  <a:lnTo>
                    <a:pt x="104" y="11"/>
                  </a:lnTo>
                  <a:lnTo>
                    <a:pt x="104" y="15"/>
                  </a:lnTo>
                  <a:lnTo>
                    <a:pt x="143" y="15"/>
                  </a:lnTo>
                  <a:lnTo>
                    <a:pt x="143" y="9"/>
                  </a:lnTo>
                  <a:lnTo>
                    <a:pt x="136" y="9"/>
                  </a:lnTo>
                  <a:lnTo>
                    <a:pt x="136" y="15"/>
                  </a:lnTo>
                  <a:lnTo>
                    <a:pt x="146" y="15"/>
                  </a:lnTo>
                  <a:lnTo>
                    <a:pt x="146" y="9"/>
                  </a:lnTo>
                  <a:lnTo>
                    <a:pt x="139" y="9"/>
                  </a:lnTo>
                  <a:lnTo>
                    <a:pt x="139" y="15"/>
                  </a:lnTo>
                  <a:lnTo>
                    <a:pt x="153" y="15"/>
                  </a:lnTo>
                  <a:lnTo>
                    <a:pt x="153" y="9"/>
                  </a:lnTo>
                  <a:lnTo>
                    <a:pt x="146" y="9"/>
                  </a:lnTo>
                  <a:lnTo>
                    <a:pt x="146" y="15"/>
                  </a:lnTo>
                  <a:lnTo>
                    <a:pt x="148" y="15"/>
                  </a:lnTo>
                  <a:lnTo>
                    <a:pt x="148" y="9"/>
                  </a:lnTo>
                  <a:lnTo>
                    <a:pt x="83" y="9"/>
                  </a:lnTo>
                  <a:lnTo>
                    <a:pt x="83" y="15"/>
                  </a:lnTo>
                  <a:lnTo>
                    <a:pt x="87" y="15"/>
                  </a:lnTo>
                  <a:lnTo>
                    <a:pt x="87" y="9"/>
                  </a:lnTo>
                  <a:lnTo>
                    <a:pt x="17" y="9"/>
                  </a:lnTo>
                  <a:lnTo>
                    <a:pt x="17" y="15"/>
                  </a:lnTo>
                  <a:lnTo>
                    <a:pt x="22" y="15"/>
                  </a:lnTo>
                  <a:lnTo>
                    <a:pt x="22" y="9"/>
                  </a:lnTo>
                  <a:lnTo>
                    <a:pt x="19" y="9"/>
                  </a:lnTo>
                  <a:lnTo>
                    <a:pt x="19" y="15"/>
                  </a:lnTo>
                  <a:lnTo>
                    <a:pt x="27" y="15"/>
                  </a:lnTo>
                  <a:lnTo>
                    <a:pt x="27" y="9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21" y="9"/>
                  </a:lnTo>
                  <a:lnTo>
                    <a:pt x="18" y="7"/>
                  </a:lnTo>
                  <a:lnTo>
                    <a:pt x="17" y="10"/>
                  </a:lnTo>
                  <a:lnTo>
                    <a:pt x="17" y="14"/>
                  </a:lnTo>
                  <a:lnTo>
                    <a:pt x="22" y="14"/>
                  </a:lnTo>
                  <a:lnTo>
                    <a:pt x="22" y="7"/>
                  </a:lnTo>
                  <a:lnTo>
                    <a:pt x="21" y="7"/>
                  </a:lnTo>
                  <a:lnTo>
                    <a:pt x="21" y="14"/>
                  </a:lnTo>
                  <a:lnTo>
                    <a:pt x="31" y="14"/>
                  </a:lnTo>
                  <a:lnTo>
                    <a:pt x="31" y="7"/>
                  </a:lnTo>
                  <a:lnTo>
                    <a:pt x="29" y="7"/>
                  </a:lnTo>
                  <a:lnTo>
                    <a:pt x="29" y="14"/>
                  </a:lnTo>
                  <a:lnTo>
                    <a:pt x="43" y="14"/>
                  </a:lnTo>
                  <a:lnTo>
                    <a:pt x="43" y="7"/>
                  </a:lnTo>
                  <a:lnTo>
                    <a:pt x="29" y="7"/>
                  </a:lnTo>
                  <a:lnTo>
                    <a:pt x="29" y="14"/>
                  </a:lnTo>
                  <a:lnTo>
                    <a:pt x="42" y="14"/>
                  </a:lnTo>
                  <a:lnTo>
                    <a:pt x="42" y="7"/>
                  </a:lnTo>
                  <a:lnTo>
                    <a:pt x="29" y="7"/>
                  </a:lnTo>
                  <a:lnTo>
                    <a:pt x="29" y="14"/>
                  </a:lnTo>
                  <a:lnTo>
                    <a:pt x="32" y="14"/>
                  </a:lnTo>
                  <a:lnTo>
                    <a:pt x="32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9" y="7"/>
                  </a:lnTo>
                  <a:lnTo>
                    <a:pt x="9" y="14"/>
                  </a:lnTo>
                  <a:lnTo>
                    <a:pt x="10" y="14"/>
                  </a:lnTo>
                  <a:lnTo>
                    <a:pt x="10" y="7"/>
                  </a:lnTo>
                  <a:lnTo>
                    <a:pt x="7" y="7"/>
                  </a:lnTo>
                  <a:lnTo>
                    <a:pt x="7" y="14"/>
                  </a:lnTo>
                  <a:lnTo>
                    <a:pt x="10" y="14"/>
                  </a:lnTo>
                  <a:lnTo>
                    <a:pt x="10" y="7"/>
                  </a:lnTo>
                  <a:lnTo>
                    <a:pt x="9" y="7"/>
                  </a:lnTo>
                  <a:lnTo>
                    <a:pt x="9" y="14"/>
                  </a:lnTo>
                  <a:lnTo>
                    <a:pt x="22" y="14"/>
                  </a:lnTo>
                  <a:lnTo>
                    <a:pt x="17" y="7"/>
                  </a:lnTo>
                  <a:lnTo>
                    <a:pt x="16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7" y="6"/>
                  </a:lnTo>
                  <a:lnTo>
                    <a:pt x="7" y="13"/>
                  </a:lnTo>
                  <a:lnTo>
                    <a:pt x="10" y="13"/>
                  </a:lnTo>
                  <a:lnTo>
                    <a:pt x="10" y="6"/>
                  </a:lnTo>
                  <a:lnTo>
                    <a:pt x="8" y="6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9" y="6"/>
                  </a:lnTo>
                  <a:lnTo>
                    <a:pt x="1" y="6"/>
                  </a:lnTo>
                  <a:lnTo>
                    <a:pt x="1" y="13"/>
                  </a:lnTo>
                  <a:lnTo>
                    <a:pt x="8" y="13"/>
                  </a:lnTo>
                  <a:lnTo>
                    <a:pt x="8" y="6"/>
                  </a:lnTo>
                  <a:lnTo>
                    <a:pt x="7" y="6"/>
                  </a:lnTo>
                  <a:lnTo>
                    <a:pt x="7" y="13"/>
                  </a:lnTo>
                  <a:lnTo>
                    <a:pt x="10" y="13"/>
                  </a:lnTo>
                  <a:lnTo>
                    <a:pt x="10" y="6"/>
                  </a:lnTo>
                  <a:lnTo>
                    <a:pt x="7" y="6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9" y="6"/>
                  </a:lnTo>
                  <a:lnTo>
                    <a:pt x="9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8" y="6"/>
                  </a:lnTo>
                  <a:lnTo>
                    <a:pt x="8" y="13"/>
                  </a:lnTo>
                  <a:lnTo>
                    <a:pt x="13" y="13"/>
                  </a:lnTo>
                  <a:lnTo>
                    <a:pt x="14" y="6"/>
                  </a:lnTo>
                  <a:lnTo>
                    <a:pt x="10" y="5"/>
                  </a:lnTo>
                  <a:lnTo>
                    <a:pt x="9" y="7"/>
                  </a:lnTo>
                  <a:lnTo>
                    <a:pt x="9" y="11"/>
                  </a:lnTo>
                  <a:lnTo>
                    <a:pt x="16" y="11"/>
                  </a:lnTo>
                  <a:lnTo>
                    <a:pt x="16" y="5"/>
                  </a:lnTo>
                  <a:lnTo>
                    <a:pt x="10" y="5"/>
                  </a:lnTo>
                  <a:lnTo>
                    <a:pt x="10" y="11"/>
                  </a:lnTo>
                  <a:lnTo>
                    <a:pt x="19" y="11"/>
                  </a:lnTo>
                  <a:lnTo>
                    <a:pt x="19" y="5"/>
                  </a:lnTo>
                  <a:lnTo>
                    <a:pt x="18" y="5"/>
                  </a:lnTo>
                  <a:lnTo>
                    <a:pt x="18" y="11"/>
                  </a:lnTo>
                  <a:lnTo>
                    <a:pt x="27" y="11"/>
                  </a:lnTo>
                  <a:lnTo>
                    <a:pt x="27" y="5"/>
                  </a:lnTo>
                  <a:lnTo>
                    <a:pt x="22" y="5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3" y="5"/>
                  </a:lnTo>
                  <a:lnTo>
                    <a:pt x="22" y="5"/>
                  </a:lnTo>
                  <a:lnTo>
                    <a:pt x="22" y="11"/>
                  </a:lnTo>
                  <a:lnTo>
                    <a:pt x="31" y="11"/>
                  </a:lnTo>
                  <a:lnTo>
                    <a:pt x="31" y="5"/>
                  </a:lnTo>
                  <a:lnTo>
                    <a:pt x="23" y="5"/>
                  </a:lnTo>
                  <a:lnTo>
                    <a:pt x="23" y="11"/>
                  </a:lnTo>
                  <a:lnTo>
                    <a:pt x="26" y="11"/>
                  </a:lnTo>
                  <a:lnTo>
                    <a:pt x="26" y="5"/>
                  </a:lnTo>
                  <a:lnTo>
                    <a:pt x="25" y="5"/>
                  </a:lnTo>
                  <a:lnTo>
                    <a:pt x="25" y="11"/>
                  </a:lnTo>
                  <a:lnTo>
                    <a:pt x="30" y="11"/>
                  </a:lnTo>
                  <a:lnTo>
                    <a:pt x="34" y="10"/>
                  </a:lnTo>
                  <a:lnTo>
                    <a:pt x="32" y="6"/>
                  </a:lnTo>
                  <a:lnTo>
                    <a:pt x="32" y="10"/>
                  </a:lnTo>
                  <a:lnTo>
                    <a:pt x="34" y="10"/>
                  </a:lnTo>
                  <a:lnTo>
                    <a:pt x="34" y="4"/>
                  </a:lnTo>
                  <a:lnTo>
                    <a:pt x="31" y="4"/>
                  </a:lnTo>
                  <a:lnTo>
                    <a:pt x="31" y="10"/>
                  </a:lnTo>
                  <a:lnTo>
                    <a:pt x="40" y="10"/>
                  </a:lnTo>
                  <a:lnTo>
                    <a:pt x="40" y="4"/>
                  </a:lnTo>
                  <a:lnTo>
                    <a:pt x="38" y="4"/>
                  </a:lnTo>
                  <a:lnTo>
                    <a:pt x="38" y="10"/>
                  </a:lnTo>
                  <a:lnTo>
                    <a:pt x="40" y="10"/>
                  </a:lnTo>
                  <a:lnTo>
                    <a:pt x="40" y="4"/>
                  </a:lnTo>
                  <a:lnTo>
                    <a:pt x="35" y="4"/>
                  </a:lnTo>
                  <a:lnTo>
                    <a:pt x="35" y="10"/>
                  </a:lnTo>
                  <a:lnTo>
                    <a:pt x="40" y="10"/>
                  </a:lnTo>
                  <a:lnTo>
                    <a:pt x="40" y="4"/>
                  </a:lnTo>
                  <a:lnTo>
                    <a:pt x="31" y="4"/>
                  </a:lnTo>
                  <a:lnTo>
                    <a:pt x="31" y="10"/>
                  </a:lnTo>
                  <a:lnTo>
                    <a:pt x="32" y="10"/>
                  </a:lnTo>
                  <a:lnTo>
                    <a:pt x="32" y="4"/>
                  </a:lnTo>
                  <a:lnTo>
                    <a:pt x="18" y="4"/>
                  </a:lnTo>
                  <a:lnTo>
                    <a:pt x="18" y="10"/>
                  </a:lnTo>
                  <a:lnTo>
                    <a:pt x="21" y="10"/>
                  </a:lnTo>
                  <a:lnTo>
                    <a:pt x="21" y="4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19" y="10"/>
                  </a:lnTo>
                  <a:lnTo>
                    <a:pt x="19" y="4"/>
                  </a:lnTo>
                  <a:lnTo>
                    <a:pt x="10" y="4"/>
                  </a:lnTo>
                  <a:lnTo>
                    <a:pt x="10" y="10"/>
                  </a:lnTo>
                  <a:lnTo>
                    <a:pt x="13" y="10"/>
                  </a:lnTo>
                  <a:lnTo>
                    <a:pt x="13" y="4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4" y="6"/>
                  </a:lnTo>
                  <a:lnTo>
                    <a:pt x="14" y="5"/>
                  </a:lnTo>
                  <a:lnTo>
                    <a:pt x="10" y="5"/>
                  </a:lnTo>
                  <a:lnTo>
                    <a:pt x="10" y="9"/>
                  </a:lnTo>
                  <a:lnTo>
                    <a:pt x="16" y="9"/>
                  </a:lnTo>
                  <a:lnTo>
                    <a:pt x="16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16" y="9"/>
                  </a:lnTo>
                  <a:lnTo>
                    <a:pt x="16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6" y="9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4" y="9"/>
                  </a:lnTo>
                  <a:lnTo>
                    <a:pt x="16" y="9"/>
                  </a:lnTo>
                  <a:lnTo>
                    <a:pt x="16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12" y="9"/>
                  </a:lnTo>
                  <a:lnTo>
                    <a:pt x="12" y="2"/>
                  </a:lnTo>
                  <a:lnTo>
                    <a:pt x="9" y="2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0" y="2"/>
                  </a:lnTo>
                  <a:lnTo>
                    <a:pt x="7" y="2"/>
                  </a:lnTo>
                  <a:lnTo>
                    <a:pt x="7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10" y="9"/>
                  </a:lnTo>
                  <a:lnTo>
                    <a:pt x="10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17" y="9"/>
                  </a:lnTo>
                  <a:lnTo>
                    <a:pt x="12" y="2"/>
                  </a:lnTo>
                  <a:lnTo>
                    <a:pt x="10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16" y="7"/>
                  </a:lnTo>
                  <a:lnTo>
                    <a:pt x="16" y="1"/>
                  </a:lnTo>
                  <a:lnTo>
                    <a:pt x="10" y="1"/>
                  </a:lnTo>
                  <a:lnTo>
                    <a:pt x="10" y="7"/>
                  </a:lnTo>
                  <a:lnTo>
                    <a:pt x="13" y="7"/>
                  </a:lnTo>
                  <a:lnTo>
                    <a:pt x="13" y="1"/>
                  </a:lnTo>
                  <a:lnTo>
                    <a:pt x="10" y="1"/>
                  </a:lnTo>
                  <a:lnTo>
                    <a:pt x="10" y="7"/>
                  </a:lnTo>
                  <a:lnTo>
                    <a:pt x="12" y="7"/>
                  </a:lnTo>
                  <a:lnTo>
                    <a:pt x="12" y="1"/>
                  </a:lnTo>
                  <a:lnTo>
                    <a:pt x="10" y="1"/>
                  </a:lnTo>
                  <a:lnTo>
                    <a:pt x="10" y="7"/>
                  </a:lnTo>
                  <a:lnTo>
                    <a:pt x="22" y="7"/>
                  </a:lnTo>
                  <a:lnTo>
                    <a:pt x="22" y="1"/>
                  </a:lnTo>
                  <a:lnTo>
                    <a:pt x="19" y="1"/>
                  </a:lnTo>
                  <a:lnTo>
                    <a:pt x="19" y="7"/>
                  </a:lnTo>
                  <a:lnTo>
                    <a:pt x="26" y="7"/>
                  </a:lnTo>
                  <a:lnTo>
                    <a:pt x="26" y="1"/>
                  </a:lnTo>
                  <a:lnTo>
                    <a:pt x="23" y="1"/>
                  </a:lnTo>
                  <a:lnTo>
                    <a:pt x="23" y="7"/>
                  </a:lnTo>
                  <a:lnTo>
                    <a:pt x="38" y="7"/>
                  </a:lnTo>
                  <a:lnTo>
                    <a:pt x="38" y="1"/>
                  </a:lnTo>
                  <a:lnTo>
                    <a:pt x="29" y="1"/>
                  </a:lnTo>
                  <a:lnTo>
                    <a:pt x="29" y="4"/>
                  </a:lnTo>
                  <a:lnTo>
                    <a:pt x="30" y="1"/>
                  </a:lnTo>
                  <a:lnTo>
                    <a:pt x="27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26" y="6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25" y="0"/>
                  </a:lnTo>
                  <a:lnTo>
                    <a:pt x="25" y="6"/>
                  </a:lnTo>
                  <a:lnTo>
                    <a:pt x="34" y="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9" y="6"/>
                  </a:lnTo>
                  <a:lnTo>
                    <a:pt x="31" y="6"/>
                  </a:lnTo>
                  <a:lnTo>
                    <a:pt x="31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26" y="6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46" name="Freeform 730"/>
            <p:cNvSpPr>
              <a:spLocks noChangeAspect="1"/>
            </p:cNvSpPr>
            <p:nvPr/>
          </p:nvSpPr>
          <p:spPr bwMode="auto">
            <a:xfrm rot="16200000">
              <a:off x="3314" y="4746"/>
              <a:ext cx="216" cy="54"/>
            </a:xfrm>
            <a:custGeom>
              <a:avLst/>
              <a:gdLst>
                <a:gd name="T0" fmla="*/ 18 w 144"/>
                <a:gd name="T1" fmla="*/ 0 h 37"/>
                <a:gd name="T2" fmla="*/ 32 w 144"/>
                <a:gd name="T3" fmla="*/ 2 h 37"/>
                <a:gd name="T4" fmla="*/ 34 w 144"/>
                <a:gd name="T5" fmla="*/ 9 h 37"/>
                <a:gd name="T6" fmla="*/ 5 w 144"/>
                <a:gd name="T7" fmla="*/ 4 h 37"/>
                <a:gd name="T8" fmla="*/ 10 w 144"/>
                <a:gd name="T9" fmla="*/ 4 h 37"/>
                <a:gd name="T10" fmla="*/ 17 w 144"/>
                <a:gd name="T11" fmla="*/ 6 h 37"/>
                <a:gd name="T12" fmla="*/ 9 w 144"/>
                <a:gd name="T13" fmla="*/ 13 h 37"/>
                <a:gd name="T14" fmla="*/ 11 w 144"/>
                <a:gd name="T15" fmla="*/ 15 h 37"/>
                <a:gd name="T16" fmla="*/ 19 w 144"/>
                <a:gd name="T17" fmla="*/ 8 h 37"/>
                <a:gd name="T18" fmla="*/ 13 w 144"/>
                <a:gd name="T19" fmla="*/ 9 h 37"/>
                <a:gd name="T20" fmla="*/ 1 w 144"/>
                <a:gd name="T21" fmla="*/ 17 h 37"/>
                <a:gd name="T22" fmla="*/ 14 w 144"/>
                <a:gd name="T23" fmla="*/ 12 h 37"/>
                <a:gd name="T24" fmla="*/ 28 w 144"/>
                <a:gd name="T25" fmla="*/ 19 h 37"/>
                <a:gd name="T26" fmla="*/ 11 w 144"/>
                <a:gd name="T27" fmla="*/ 20 h 37"/>
                <a:gd name="T28" fmla="*/ 35 w 144"/>
                <a:gd name="T29" fmla="*/ 15 h 37"/>
                <a:gd name="T30" fmla="*/ 72 w 144"/>
                <a:gd name="T31" fmla="*/ 16 h 37"/>
                <a:gd name="T32" fmla="*/ 15 w 144"/>
                <a:gd name="T33" fmla="*/ 24 h 37"/>
                <a:gd name="T34" fmla="*/ 34 w 144"/>
                <a:gd name="T35" fmla="*/ 19 h 37"/>
                <a:gd name="T36" fmla="*/ 32 w 144"/>
                <a:gd name="T37" fmla="*/ 19 h 37"/>
                <a:gd name="T38" fmla="*/ 30 w 144"/>
                <a:gd name="T39" fmla="*/ 26 h 37"/>
                <a:gd name="T40" fmla="*/ 23 w 144"/>
                <a:gd name="T41" fmla="*/ 21 h 37"/>
                <a:gd name="T42" fmla="*/ 32 w 144"/>
                <a:gd name="T43" fmla="*/ 28 h 37"/>
                <a:gd name="T44" fmla="*/ 13 w 144"/>
                <a:gd name="T45" fmla="*/ 29 h 37"/>
                <a:gd name="T46" fmla="*/ 5 w 144"/>
                <a:gd name="T47" fmla="*/ 30 h 37"/>
                <a:gd name="T48" fmla="*/ 11 w 144"/>
                <a:gd name="T49" fmla="*/ 24 h 37"/>
                <a:gd name="T50" fmla="*/ 11 w 144"/>
                <a:gd name="T51" fmla="*/ 32 h 37"/>
                <a:gd name="T52" fmla="*/ 72 w 144"/>
                <a:gd name="T53" fmla="*/ 33 h 37"/>
                <a:gd name="T54" fmla="*/ 74 w 144"/>
                <a:gd name="T55" fmla="*/ 28 h 37"/>
                <a:gd name="T56" fmla="*/ 19 w 144"/>
                <a:gd name="T57" fmla="*/ 29 h 37"/>
                <a:gd name="T58" fmla="*/ 35 w 144"/>
                <a:gd name="T59" fmla="*/ 30 h 37"/>
                <a:gd name="T60" fmla="*/ 43 w 144"/>
                <a:gd name="T61" fmla="*/ 37 h 37"/>
                <a:gd name="T62" fmla="*/ 31 w 144"/>
                <a:gd name="T63" fmla="*/ 37 h 37"/>
                <a:gd name="T64" fmla="*/ 19 w 144"/>
                <a:gd name="T65" fmla="*/ 29 h 37"/>
                <a:gd name="T66" fmla="*/ 83 w 144"/>
                <a:gd name="T67" fmla="*/ 34 h 37"/>
                <a:gd name="T68" fmla="*/ 72 w 144"/>
                <a:gd name="T69" fmla="*/ 33 h 37"/>
                <a:gd name="T70" fmla="*/ 5 w 144"/>
                <a:gd name="T71" fmla="*/ 25 h 37"/>
                <a:gd name="T72" fmla="*/ 14 w 144"/>
                <a:gd name="T73" fmla="*/ 30 h 37"/>
                <a:gd name="T74" fmla="*/ 5 w 144"/>
                <a:gd name="T75" fmla="*/ 30 h 37"/>
                <a:gd name="T76" fmla="*/ 11 w 144"/>
                <a:gd name="T77" fmla="*/ 22 h 37"/>
                <a:gd name="T78" fmla="*/ 32 w 144"/>
                <a:gd name="T79" fmla="*/ 28 h 37"/>
                <a:gd name="T80" fmla="*/ 15 w 144"/>
                <a:gd name="T81" fmla="*/ 24 h 37"/>
                <a:gd name="T82" fmla="*/ 23 w 144"/>
                <a:gd name="T83" fmla="*/ 20 h 37"/>
                <a:gd name="T84" fmla="*/ 34 w 144"/>
                <a:gd name="T85" fmla="*/ 19 h 37"/>
                <a:gd name="T86" fmla="*/ 36 w 144"/>
                <a:gd name="T87" fmla="*/ 21 h 37"/>
                <a:gd name="T88" fmla="*/ 15 w 144"/>
                <a:gd name="T89" fmla="*/ 20 h 37"/>
                <a:gd name="T90" fmla="*/ 72 w 144"/>
                <a:gd name="T91" fmla="*/ 16 h 37"/>
                <a:gd name="T92" fmla="*/ 133 w 144"/>
                <a:gd name="T93" fmla="*/ 21 h 37"/>
                <a:gd name="T94" fmla="*/ 15 w 144"/>
                <a:gd name="T95" fmla="*/ 20 h 37"/>
                <a:gd name="T96" fmla="*/ 26 w 144"/>
                <a:gd name="T97" fmla="*/ 12 h 37"/>
                <a:gd name="T98" fmla="*/ 14 w 144"/>
                <a:gd name="T99" fmla="*/ 12 h 37"/>
                <a:gd name="T100" fmla="*/ 6 w 144"/>
                <a:gd name="T101" fmla="*/ 17 h 37"/>
                <a:gd name="T102" fmla="*/ 8 w 144"/>
                <a:gd name="T103" fmla="*/ 16 h 37"/>
                <a:gd name="T104" fmla="*/ 14 w 144"/>
                <a:gd name="T105" fmla="*/ 9 h 37"/>
                <a:gd name="T106" fmla="*/ 15 w 144"/>
                <a:gd name="T107" fmla="*/ 8 h 37"/>
                <a:gd name="T108" fmla="*/ 8 w 144"/>
                <a:gd name="T109" fmla="*/ 13 h 37"/>
                <a:gd name="T110" fmla="*/ 13 w 144"/>
                <a:gd name="T111" fmla="*/ 6 h 37"/>
                <a:gd name="T112" fmla="*/ 30 w 144"/>
                <a:gd name="T113" fmla="*/ 12 h 37"/>
                <a:gd name="T114" fmla="*/ 6 w 144"/>
                <a:gd name="T115" fmla="*/ 11 h 37"/>
                <a:gd name="T116" fmla="*/ 8 w 144"/>
                <a:gd name="T117" fmla="*/ 3 h 37"/>
                <a:gd name="T118" fmla="*/ 36 w 144"/>
                <a:gd name="T119" fmla="*/ 8 h 37"/>
                <a:gd name="T120" fmla="*/ 28 w 144"/>
                <a:gd name="T121" fmla="*/ 8 h 37"/>
                <a:gd name="T122" fmla="*/ 21 w 144"/>
                <a:gd name="T12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4" h="37">
                  <a:moveTo>
                    <a:pt x="19" y="7"/>
                  </a:moveTo>
                  <a:lnTo>
                    <a:pt x="19" y="0"/>
                  </a:lnTo>
                  <a:lnTo>
                    <a:pt x="11" y="0"/>
                  </a:lnTo>
                  <a:lnTo>
                    <a:pt x="11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7" y="7"/>
                  </a:lnTo>
                  <a:lnTo>
                    <a:pt x="22" y="7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1" y="7"/>
                  </a:lnTo>
                  <a:lnTo>
                    <a:pt x="23" y="7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1" y="7"/>
                  </a:lnTo>
                  <a:lnTo>
                    <a:pt x="23" y="7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3" y="0"/>
                  </a:lnTo>
                  <a:lnTo>
                    <a:pt x="18" y="0"/>
                  </a:lnTo>
                  <a:lnTo>
                    <a:pt x="18" y="7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5" y="7"/>
                  </a:lnTo>
                  <a:lnTo>
                    <a:pt x="27" y="7"/>
                  </a:lnTo>
                  <a:lnTo>
                    <a:pt x="27" y="3"/>
                  </a:lnTo>
                  <a:lnTo>
                    <a:pt x="24" y="3"/>
                  </a:lnTo>
                  <a:lnTo>
                    <a:pt x="24" y="8"/>
                  </a:lnTo>
                  <a:lnTo>
                    <a:pt x="30" y="8"/>
                  </a:lnTo>
                  <a:lnTo>
                    <a:pt x="30" y="2"/>
                  </a:lnTo>
                  <a:lnTo>
                    <a:pt x="28" y="2"/>
                  </a:lnTo>
                  <a:lnTo>
                    <a:pt x="28" y="8"/>
                  </a:lnTo>
                  <a:lnTo>
                    <a:pt x="32" y="8"/>
                  </a:lnTo>
                  <a:lnTo>
                    <a:pt x="32" y="2"/>
                  </a:lnTo>
                  <a:lnTo>
                    <a:pt x="28" y="2"/>
                  </a:lnTo>
                  <a:lnTo>
                    <a:pt x="28" y="8"/>
                  </a:lnTo>
                  <a:lnTo>
                    <a:pt x="34" y="8"/>
                  </a:lnTo>
                  <a:lnTo>
                    <a:pt x="34" y="2"/>
                  </a:lnTo>
                  <a:lnTo>
                    <a:pt x="30" y="2"/>
                  </a:lnTo>
                  <a:lnTo>
                    <a:pt x="30" y="8"/>
                  </a:lnTo>
                  <a:lnTo>
                    <a:pt x="32" y="8"/>
                  </a:lnTo>
                  <a:lnTo>
                    <a:pt x="32" y="2"/>
                  </a:lnTo>
                  <a:lnTo>
                    <a:pt x="30" y="2"/>
                  </a:lnTo>
                  <a:lnTo>
                    <a:pt x="30" y="8"/>
                  </a:lnTo>
                  <a:lnTo>
                    <a:pt x="35" y="8"/>
                  </a:lnTo>
                  <a:lnTo>
                    <a:pt x="35" y="2"/>
                  </a:lnTo>
                  <a:lnTo>
                    <a:pt x="27" y="2"/>
                  </a:lnTo>
                  <a:lnTo>
                    <a:pt x="27" y="8"/>
                  </a:lnTo>
                  <a:lnTo>
                    <a:pt x="31" y="8"/>
                  </a:lnTo>
                  <a:lnTo>
                    <a:pt x="31" y="2"/>
                  </a:lnTo>
                  <a:lnTo>
                    <a:pt x="26" y="2"/>
                  </a:lnTo>
                  <a:lnTo>
                    <a:pt x="26" y="8"/>
                  </a:lnTo>
                  <a:lnTo>
                    <a:pt x="34" y="8"/>
                  </a:lnTo>
                  <a:lnTo>
                    <a:pt x="34" y="2"/>
                  </a:lnTo>
                  <a:lnTo>
                    <a:pt x="32" y="2"/>
                  </a:lnTo>
                  <a:lnTo>
                    <a:pt x="32" y="8"/>
                  </a:lnTo>
                  <a:lnTo>
                    <a:pt x="36" y="8"/>
                  </a:lnTo>
                  <a:lnTo>
                    <a:pt x="36" y="2"/>
                  </a:lnTo>
                  <a:lnTo>
                    <a:pt x="35" y="2"/>
                  </a:lnTo>
                  <a:lnTo>
                    <a:pt x="35" y="8"/>
                  </a:lnTo>
                  <a:lnTo>
                    <a:pt x="36" y="8"/>
                  </a:lnTo>
                  <a:lnTo>
                    <a:pt x="36" y="2"/>
                  </a:lnTo>
                  <a:lnTo>
                    <a:pt x="27" y="2"/>
                  </a:lnTo>
                  <a:lnTo>
                    <a:pt x="27" y="8"/>
                  </a:lnTo>
                  <a:lnTo>
                    <a:pt x="34" y="9"/>
                  </a:lnTo>
                  <a:lnTo>
                    <a:pt x="34" y="3"/>
                  </a:lnTo>
                  <a:lnTo>
                    <a:pt x="23" y="3"/>
                  </a:lnTo>
                  <a:lnTo>
                    <a:pt x="23" y="9"/>
                  </a:lnTo>
                  <a:lnTo>
                    <a:pt x="24" y="9"/>
                  </a:lnTo>
                  <a:lnTo>
                    <a:pt x="24" y="3"/>
                  </a:lnTo>
                  <a:lnTo>
                    <a:pt x="14" y="3"/>
                  </a:lnTo>
                  <a:lnTo>
                    <a:pt x="14" y="9"/>
                  </a:lnTo>
                  <a:lnTo>
                    <a:pt x="23" y="9"/>
                  </a:lnTo>
                  <a:lnTo>
                    <a:pt x="23" y="3"/>
                  </a:lnTo>
                  <a:lnTo>
                    <a:pt x="10" y="3"/>
                  </a:lnTo>
                  <a:lnTo>
                    <a:pt x="10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8" y="3"/>
                  </a:lnTo>
                  <a:lnTo>
                    <a:pt x="8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9" y="3"/>
                  </a:lnTo>
                  <a:lnTo>
                    <a:pt x="4" y="4"/>
                  </a:lnTo>
                  <a:lnTo>
                    <a:pt x="4" y="11"/>
                  </a:lnTo>
                  <a:lnTo>
                    <a:pt x="9" y="11"/>
                  </a:lnTo>
                  <a:lnTo>
                    <a:pt x="9" y="4"/>
                  </a:lnTo>
                  <a:lnTo>
                    <a:pt x="5" y="4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6" y="4"/>
                  </a:lnTo>
                  <a:lnTo>
                    <a:pt x="5" y="4"/>
                  </a:lnTo>
                  <a:lnTo>
                    <a:pt x="5" y="11"/>
                  </a:lnTo>
                  <a:lnTo>
                    <a:pt x="8" y="11"/>
                  </a:lnTo>
                  <a:lnTo>
                    <a:pt x="8" y="4"/>
                  </a:lnTo>
                  <a:lnTo>
                    <a:pt x="6" y="4"/>
                  </a:lnTo>
                  <a:lnTo>
                    <a:pt x="6" y="11"/>
                  </a:lnTo>
                  <a:lnTo>
                    <a:pt x="8" y="11"/>
                  </a:lnTo>
                  <a:lnTo>
                    <a:pt x="8" y="4"/>
                  </a:lnTo>
                  <a:lnTo>
                    <a:pt x="6" y="4"/>
                  </a:lnTo>
                  <a:lnTo>
                    <a:pt x="6" y="11"/>
                  </a:lnTo>
                  <a:lnTo>
                    <a:pt x="9" y="11"/>
                  </a:lnTo>
                  <a:lnTo>
                    <a:pt x="9" y="4"/>
                  </a:lnTo>
                  <a:lnTo>
                    <a:pt x="6" y="4"/>
                  </a:lnTo>
                  <a:lnTo>
                    <a:pt x="6" y="11"/>
                  </a:lnTo>
                  <a:lnTo>
                    <a:pt x="9" y="11"/>
                  </a:lnTo>
                  <a:lnTo>
                    <a:pt x="9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10" y="11"/>
                  </a:lnTo>
                  <a:lnTo>
                    <a:pt x="10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17" y="11"/>
                  </a:lnTo>
                  <a:lnTo>
                    <a:pt x="17" y="4"/>
                  </a:lnTo>
                  <a:lnTo>
                    <a:pt x="6" y="4"/>
                  </a:lnTo>
                  <a:lnTo>
                    <a:pt x="13" y="9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22" y="6"/>
                  </a:lnTo>
                  <a:lnTo>
                    <a:pt x="22" y="12"/>
                  </a:lnTo>
                  <a:lnTo>
                    <a:pt x="26" y="12"/>
                  </a:lnTo>
                  <a:lnTo>
                    <a:pt x="26" y="6"/>
                  </a:lnTo>
                  <a:lnTo>
                    <a:pt x="14" y="6"/>
                  </a:lnTo>
                  <a:lnTo>
                    <a:pt x="14" y="12"/>
                  </a:lnTo>
                  <a:lnTo>
                    <a:pt x="22" y="12"/>
                  </a:lnTo>
                  <a:lnTo>
                    <a:pt x="22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3" y="12"/>
                  </a:lnTo>
                  <a:lnTo>
                    <a:pt x="23" y="6"/>
                  </a:lnTo>
                  <a:lnTo>
                    <a:pt x="15" y="6"/>
                  </a:lnTo>
                  <a:lnTo>
                    <a:pt x="15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2" y="6"/>
                  </a:lnTo>
                  <a:lnTo>
                    <a:pt x="9" y="11"/>
                  </a:lnTo>
                  <a:lnTo>
                    <a:pt x="10" y="12"/>
                  </a:lnTo>
                  <a:lnTo>
                    <a:pt x="11" y="9"/>
                  </a:lnTo>
                  <a:lnTo>
                    <a:pt x="11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9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5" y="13"/>
                  </a:lnTo>
                  <a:lnTo>
                    <a:pt x="15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15" y="13"/>
                  </a:lnTo>
                  <a:lnTo>
                    <a:pt x="15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18" y="15"/>
                  </a:lnTo>
                  <a:lnTo>
                    <a:pt x="18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14" y="15"/>
                  </a:lnTo>
                  <a:lnTo>
                    <a:pt x="14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15" y="15"/>
                  </a:lnTo>
                  <a:lnTo>
                    <a:pt x="15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15" y="15"/>
                  </a:lnTo>
                  <a:lnTo>
                    <a:pt x="15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18" y="15"/>
                  </a:lnTo>
                  <a:lnTo>
                    <a:pt x="18" y="8"/>
                  </a:lnTo>
                  <a:lnTo>
                    <a:pt x="13" y="8"/>
                  </a:lnTo>
                  <a:lnTo>
                    <a:pt x="13" y="15"/>
                  </a:lnTo>
                  <a:lnTo>
                    <a:pt x="23" y="15"/>
                  </a:lnTo>
                  <a:lnTo>
                    <a:pt x="23" y="8"/>
                  </a:lnTo>
                  <a:lnTo>
                    <a:pt x="17" y="8"/>
                  </a:lnTo>
                  <a:lnTo>
                    <a:pt x="17" y="15"/>
                  </a:lnTo>
                  <a:lnTo>
                    <a:pt x="22" y="15"/>
                  </a:lnTo>
                  <a:lnTo>
                    <a:pt x="22" y="8"/>
                  </a:lnTo>
                  <a:lnTo>
                    <a:pt x="19" y="8"/>
                  </a:lnTo>
                  <a:lnTo>
                    <a:pt x="11" y="16"/>
                  </a:lnTo>
                  <a:lnTo>
                    <a:pt x="23" y="16"/>
                  </a:lnTo>
                  <a:lnTo>
                    <a:pt x="23" y="9"/>
                  </a:lnTo>
                  <a:lnTo>
                    <a:pt x="14" y="9"/>
                  </a:lnTo>
                  <a:lnTo>
                    <a:pt x="14" y="16"/>
                  </a:lnTo>
                  <a:lnTo>
                    <a:pt x="19" y="16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8" y="16"/>
                  </a:lnTo>
                  <a:lnTo>
                    <a:pt x="23" y="16"/>
                  </a:lnTo>
                  <a:lnTo>
                    <a:pt x="23" y="9"/>
                  </a:lnTo>
                  <a:lnTo>
                    <a:pt x="14" y="9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5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4" y="16"/>
                  </a:lnTo>
                  <a:lnTo>
                    <a:pt x="14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4" y="16"/>
                  </a:lnTo>
                  <a:lnTo>
                    <a:pt x="14" y="9"/>
                  </a:lnTo>
                  <a:lnTo>
                    <a:pt x="8" y="9"/>
                  </a:lnTo>
                  <a:lnTo>
                    <a:pt x="8" y="16"/>
                  </a:lnTo>
                  <a:lnTo>
                    <a:pt x="10" y="16"/>
                  </a:lnTo>
                  <a:lnTo>
                    <a:pt x="10" y="9"/>
                  </a:lnTo>
                  <a:lnTo>
                    <a:pt x="5" y="9"/>
                  </a:lnTo>
                  <a:lnTo>
                    <a:pt x="5" y="16"/>
                  </a:lnTo>
                  <a:lnTo>
                    <a:pt x="10" y="16"/>
                  </a:lnTo>
                  <a:lnTo>
                    <a:pt x="10" y="9"/>
                  </a:lnTo>
                  <a:lnTo>
                    <a:pt x="8" y="9"/>
                  </a:lnTo>
                  <a:lnTo>
                    <a:pt x="4" y="11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2" y="17"/>
                  </a:lnTo>
                  <a:lnTo>
                    <a:pt x="2" y="11"/>
                  </a:lnTo>
                  <a:lnTo>
                    <a:pt x="1" y="11"/>
                  </a:lnTo>
                  <a:lnTo>
                    <a:pt x="1" y="17"/>
                  </a:lnTo>
                  <a:lnTo>
                    <a:pt x="6" y="17"/>
                  </a:lnTo>
                  <a:lnTo>
                    <a:pt x="6" y="11"/>
                  </a:lnTo>
                  <a:lnTo>
                    <a:pt x="2" y="11"/>
                  </a:lnTo>
                  <a:lnTo>
                    <a:pt x="2" y="17"/>
                  </a:lnTo>
                  <a:lnTo>
                    <a:pt x="10" y="17"/>
                  </a:lnTo>
                  <a:lnTo>
                    <a:pt x="10" y="11"/>
                  </a:lnTo>
                  <a:lnTo>
                    <a:pt x="8" y="11"/>
                  </a:lnTo>
                  <a:lnTo>
                    <a:pt x="8" y="17"/>
                  </a:lnTo>
                  <a:lnTo>
                    <a:pt x="13" y="17"/>
                  </a:lnTo>
                  <a:lnTo>
                    <a:pt x="13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13" y="17"/>
                  </a:lnTo>
                  <a:lnTo>
                    <a:pt x="13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13" y="17"/>
                  </a:lnTo>
                  <a:lnTo>
                    <a:pt x="13" y="11"/>
                  </a:lnTo>
                  <a:lnTo>
                    <a:pt x="5" y="11"/>
                  </a:lnTo>
                  <a:lnTo>
                    <a:pt x="5" y="17"/>
                  </a:lnTo>
                  <a:lnTo>
                    <a:pt x="10" y="19"/>
                  </a:lnTo>
                  <a:lnTo>
                    <a:pt x="14" y="19"/>
                  </a:lnTo>
                  <a:lnTo>
                    <a:pt x="14" y="12"/>
                  </a:lnTo>
                  <a:lnTo>
                    <a:pt x="10" y="12"/>
                  </a:lnTo>
                  <a:lnTo>
                    <a:pt x="10" y="19"/>
                  </a:lnTo>
                  <a:lnTo>
                    <a:pt x="32" y="19"/>
                  </a:lnTo>
                  <a:lnTo>
                    <a:pt x="32" y="12"/>
                  </a:lnTo>
                  <a:lnTo>
                    <a:pt x="30" y="12"/>
                  </a:lnTo>
                  <a:lnTo>
                    <a:pt x="30" y="19"/>
                  </a:lnTo>
                  <a:lnTo>
                    <a:pt x="32" y="19"/>
                  </a:lnTo>
                  <a:lnTo>
                    <a:pt x="32" y="12"/>
                  </a:lnTo>
                  <a:lnTo>
                    <a:pt x="31" y="12"/>
                  </a:lnTo>
                  <a:lnTo>
                    <a:pt x="31" y="19"/>
                  </a:lnTo>
                  <a:lnTo>
                    <a:pt x="36" y="19"/>
                  </a:lnTo>
                  <a:lnTo>
                    <a:pt x="36" y="12"/>
                  </a:lnTo>
                  <a:lnTo>
                    <a:pt x="34" y="12"/>
                  </a:lnTo>
                  <a:lnTo>
                    <a:pt x="34" y="19"/>
                  </a:lnTo>
                  <a:lnTo>
                    <a:pt x="36" y="19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24" y="19"/>
                  </a:lnTo>
                  <a:lnTo>
                    <a:pt x="27" y="19"/>
                  </a:lnTo>
                  <a:lnTo>
                    <a:pt x="27" y="12"/>
                  </a:lnTo>
                  <a:lnTo>
                    <a:pt x="26" y="12"/>
                  </a:lnTo>
                  <a:lnTo>
                    <a:pt x="26" y="19"/>
                  </a:lnTo>
                  <a:lnTo>
                    <a:pt x="28" y="19"/>
                  </a:lnTo>
                  <a:lnTo>
                    <a:pt x="28" y="12"/>
                  </a:lnTo>
                  <a:lnTo>
                    <a:pt x="22" y="12"/>
                  </a:lnTo>
                  <a:lnTo>
                    <a:pt x="22" y="19"/>
                  </a:lnTo>
                  <a:lnTo>
                    <a:pt x="24" y="19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19"/>
                  </a:lnTo>
                  <a:lnTo>
                    <a:pt x="21" y="19"/>
                  </a:lnTo>
                  <a:lnTo>
                    <a:pt x="21" y="12"/>
                  </a:lnTo>
                  <a:lnTo>
                    <a:pt x="18" y="12"/>
                  </a:lnTo>
                  <a:lnTo>
                    <a:pt x="18" y="19"/>
                  </a:lnTo>
                  <a:lnTo>
                    <a:pt x="19" y="19"/>
                  </a:lnTo>
                  <a:lnTo>
                    <a:pt x="19" y="15"/>
                  </a:lnTo>
                  <a:lnTo>
                    <a:pt x="17" y="15"/>
                  </a:lnTo>
                  <a:lnTo>
                    <a:pt x="17" y="16"/>
                  </a:lnTo>
                  <a:lnTo>
                    <a:pt x="19" y="16"/>
                  </a:lnTo>
                  <a:lnTo>
                    <a:pt x="19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8" y="20"/>
                  </a:lnTo>
                  <a:lnTo>
                    <a:pt x="18" y="13"/>
                  </a:lnTo>
                  <a:lnTo>
                    <a:pt x="15" y="13"/>
                  </a:lnTo>
                  <a:lnTo>
                    <a:pt x="15" y="20"/>
                  </a:lnTo>
                  <a:lnTo>
                    <a:pt x="26" y="20"/>
                  </a:lnTo>
                  <a:lnTo>
                    <a:pt x="26" y="13"/>
                  </a:lnTo>
                  <a:lnTo>
                    <a:pt x="23" y="13"/>
                  </a:lnTo>
                  <a:lnTo>
                    <a:pt x="23" y="20"/>
                  </a:lnTo>
                  <a:lnTo>
                    <a:pt x="26" y="20"/>
                  </a:lnTo>
                  <a:lnTo>
                    <a:pt x="26" y="13"/>
                  </a:lnTo>
                  <a:lnTo>
                    <a:pt x="18" y="13"/>
                  </a:lnTo>
                  <a:lnTo>
                    <a:pt x="18" y="20"/>
                  </a:lnTo>
                  <a:lnTo>
                    <a:pt x="22" y="20"/>
                  </a:lnTo>
                  <a:lnTo>
                    <a:pt x="22" y="13"/>
                  </a:lnTo>
                  <a:lnTo>
                    <a:pt x="19" y="13"/>
                  </a:lnTo>
                  <a:lnTo>
                    <a:pt x="19" y="20"/>
                  </a:lnTo>
                  <a:lnTo>
                    <a:pt x="23" y="20"/>
                  </a:lnTo>
                  <a:lnTo>
                    <a:pt x="23" y="16"/>
                  </a:lnTo>
                  <a:lnTo>
                    <a:pt x="22" y="20"/>
                  </a:lnTo>
                  <a:lnTo>
                    <a:pt x="24" y="21"/>
                  </a:lnTo>
                  <a:lnTo>
                    <a:pt x="36" y="21"/>
                  </a:lnTo>
                  <a:lnTo>
                    <a:pt x="36" y="15"/>
                  </a:lnTo>
                  <a:lnTo>
                    <a:pt x="35" y="15"/>
                  </a:lnTo>
                  <a:lnTo>
                    <a:pt x="35" y="21"/>
                  </a:lnTo>
                  <a:lnTo>
                    <a:pt x="133" y="21"/>
                  </a:lnTo>
                  <a:lnTo>
                    <a:pt x="133" y="15"/>
                  </a:lnTo>
                  <a:lnTo>
                    <a:pt x="118" y="15"/>
                  </a:lnTo>
                  <a:lnTo>
                    <a:pt x="118" y="21"/>
                  </a:lnTo>
                  <a:lnTo>
                    <a:pt x="133" y="21"/>
                  </a:lnTo>
                  <a:lnTo>
                    <a:pt x="133" y="15"/>
                  </a:lnTo>
                  <a:lnTo>
                    <a:pt x="114" y="15"/>
                  </a:lnTo>
                  <a:lnTo>
                    <a:pt x="114" y="21"/>
                  </a:lnTo>
                  <a:lnTo>
                    <a:pt x="115" y="21"/>
                  </a:lnTo>
                  <a:lnTo>
                    <a:pt x="115" y="15"/>
                  </a:lnTo>
                  <a:lnTo>
                    <a:pt x="89" y="15"/>
                  </a:lnTo>
                  <a:lnTo>
                    <a:pt x="89" y="21"/>
                  </a:lnTo>
                  <a:lnTo>
                    <a:pt x="90" y="21"/>
                  </a:lnTo>
                  <a:lnTo>
                    <a:pt x="90" y="15"/>
                  </a:lnTo>
                  <a:lnTo>
                    <a:pt x="81" y="15"/>
                  </a:lnTo>
                  <a:lnTo>
                    <a:pt x="74" y="22"/>
                  </a:lnTo>
                  <a:lnTo>
                    <a:pt x="83" y="22"/>
                  </a:lnTo>
                  <a:lnTo>
                    <a:pt x="83" y="16"/>
                  </a:lnTo>
                  <a:lnTo>
                    <a:pt x="70" y="16"/>
                  </a:lnTo>
                  <a:lnTo>
                    <a:pt x="70" y="22"/>
                  </a:lnTo>
                  <a:lnTo>
                    <a:pt x="72" y="22"/>
                  </a:lnTo>
                  <a:lnTo>
                    <a:pt x="72" y="16"/>
                  </a:lnTo>
                  <a:lnTo>
                    <a:pt x="56" y="16"/>
                  </a:lnTo>
                  <a:lnTo>
                    <a:pt x="56" y="22"/>
                  </a:lnTo>
                  <a:lnTo>
                    <a:pt x="58" y="22"/>
                  </a:lnTo>
                  <a:lnTo>
                    <a:pt x="58" y="16"/>
                  </a:lnTo>
                  <a:lnTo>
                    <a:pt x="53" y="16"/>
                  </a:lnTo>
                  <a:lnTo>
                    <a:pt x="53" y="22"/>
                  </a:lnTo>
                  <a:lnTo>
                    <a:pt x="56" y="22"/>
                  </a:lnTo>
                  <a:lnTo>
                    <a:pt x="56" y="16"/>
                  </a:lnTo>
                  <a:lnTo>
                    <a:pt x="26" y="16"/>
                  </a:lnTo>
                  <a:lnTo>
                    <a:pt x="26" y="22"/>
                  </a:lnTo>
                  <a:lnTo>
                    <a:pt x="27" y="22"/>
                  </a:lnTo>
                  <a:lnTo>
                    <a:pt x="27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18" y="22"/>
                  </a:lnTo>
                  <a:lnTo>
                    <a:pt x="18" y="19"/>
                  </a:lnTo>
                  <a:lnTo>
                    <a:pt x="17" y="16"/>
                  </a:lnTo>
                  <a:lnTo>
                    <a:pt x="14" y="17"/>
                  </a:lnTo>
                  <a:lnTo>
                    <a:pt x="15" y="24"/>
                  </a:lnTo>
                  <a:lnTo>
                    <a:pt x="52" y="24"/>
                  </a:lnTo>
                  <a:lnTo>
                    <a:pt x="52" y="17"/>
                  </a:lnTo>
                  <a:lnTo>
                    <a:pt x="23" y="17"/>
                  </a:lnTo>
                  <a:lnTo>
                    <a:pt x="23" y="24"/>
                  </a:lnTo>
                  <a:lnTo>
                    <a:pt x="35" y="24"/>
                  </a:lnTo>
                  <a:lnTo>
                    <a:pt x="35" y="17"/>
                  </a:lnTo>
                  <a:lnTo>
                    <a:pt x="34" y="17"/>
                  </a:lnTo>
                  <a:lnTo>
                    <a:pt x="34" y="24"/>
                  </a:lnTo>
                  <a:lnTo>
                    <a:pt x="35" y="24"/>
                  </a:lnTo>
                  <a:lnTo>
                    <a:pt x="35" y="17"/>
                  </a:lnTo>
                  <a:lnTo>
                    <a:pt x="30" y="17"/>
                  </a:lnTo>
                  <a:lnTo>
                    <a:pt x="30" y="24"/>
                  </a:lnTo>
                  <a:lnTo>
                    <a:pt x="32" y="24"/>
                  </a:lnTo>
                  <a:lnTo>
                    <a:pt x="32" y="17"/>
                  </a:lnTo>
                  <a:lnTo>
                    <a:pt x="30" y="17"/>
                  </a:lnTo>
                  <a:lnTo>
                    <a:pt x="30" y="24"/>
                  </a:lnTo>
                  <a:lnTo>
                    <a:pt x="34" y="24"/>
                  </a:lnTo>
                  <a:lnTo>
                    <a:pt x="34" y="17"/>
                  </a:lnTo>
                  <a:lnTo>
                    <a:pt x="30" y="17"/>
                  </a:lnTo>
                  <a:lnTo>
                    <a:pt x="30" y="25"/>
                  </a:lnTo>
                  <a:lnTo>
                    <a:pt x="39" y="25"/>
                  </a:lnTo>
                  <a:lnTo>
                    <a:pt x="39" y="19"/>
                  </a:lnTo>
                  <a:lnTo>
                    <a:pt x="34" y="19"/>
                  </a:lnTo>
                  <a:lnTo>
                    <a:pt x="34" y="25"/>
                  </a:lnTo>
                  <a:lnTo>
                    <a:pt x="36" y="25"/>
                  </a:lnTo>
                  <a:lnTo>
                    <a:pt x="36" y="19"/>
                  </a:lnTo>
                  <a:lnTo>
                    <a:pt x="35" y="19"/>
                  </a:lnTo>
                  <a:lnTo>
                    <a:pt x="35" y="25"/>
                  </a:lnTo>
                  <a:lnTo>
                    <a:pt x="37" y="25"/>
                  </a:lnTo>
                  <a:lnTo>
                    <a:pt x="37" y="19"/>
                  </a:lnTo>
                  <a:lnTo>
                    <a:pt x="32" y="19"/>
                  </a:lnTo>
                  <a:lnTo>
                    <a:pt x="32" y="25"/>
                  </a:lnTo>
                  <a:lnTo>
                    <a:pt x="34" y="25"/>
                  </a:lnTo>
                  <a:lnTo>
                    <a:pt x="34" y="19"/>
                  </a:lnTo>
                  <a:lnTo>
                    <a:pt x="27" y="19"/>
                  </a:lnTo>
                  <a:lnTo>
                    <a:pt x="27" y="25"/>
                  </a:lnTo>
                  <a:lnTo>
                    <a:pt x="34" y="25"/>
                  </a:lnTo>
                  <a:lnTo>
                    <a:pt x="34" y="19"/>
                  </a:lnTo>
                  <a:lnTo>
                    <a:pt x="32" y="19"/>
                  </a:lnTo>
                  <a:lnTo>
                    <a:pt x="32" y="25"/>
                  </a:lnTo>
                  <a:lnTo>
                    <a:pt x="34" y="25"/>
                  </a:lnTo>
                  <a:lnTo>
                    <a:pt x="34" y="19"/>
                  </a:lnTo>
                  <a:lnTo>
                    <a:pt x="31" y="19"/>
                  </a:lnTo>
                  <a:lnTo>
                    <a:pt x="31" y="25"/>
                  </a:lnTo>
                  <a:lnTo>
                    <a:pt x="32" y="25"/>
                  </a:lnTo>
                  <a:lnTo>
                    <a:pt x="32" y="19"/>
                  </a:lnTo>
                  <a:lnTo>
                    <a:pt x="31" y="19"/>
                  </a:lnTo>
                  <a:lnTo>
                    <a:pt x="31" y="25"/>
                  </a:lnTo>
                  <a:lnTo>
                    <a:pt x="32" y="25"/>
                  </a:lnTo>
                  <a:lnTo>
                    <a:pt x="32" y="19"/>
                  </a:lnTo>
                  <a:lnTo>
                    <a:pt x="24" y="19"/>
                  </a:lnTo>
                  <a:lnTo>
                    <a:pt x="24" y="25"/>
                  </a:lnTo>
                  <a:lnTo>
                    <a:pt x="32" y="25"/>
                  </a:lnTo>
                  <a:lnTo>
                    <a:pt x="32" y="19"/>
                  </a:lnTo>
                  <a:lnTo>
                    <a:pt x="21" y="19"/>
                  </a:lnTo>
                  <a:lnTo>
                    <a:pt x="21" y="25"/>
                  </a:lnTo>
                  <a:lnTo>
                    <a:pt x="23" y="25"/>
                  </a:lnTo>
                  <a:lnTo>
                    <a:pt x="23" y="21"/>
                  </a:lnTo>
                  <a:lnTo>
                    <a:pt x="21" y="21"/>
                  </a:lnTo>
                  <a:lnTo>
                    <a:pt x="21" y="22"/>
                  </a:lnTo>
                  <a:lnTo>
                    <a:pt x="23" y="22"/>
                  </a:lnTo>
                  <a:lnTo>
                    <a:pt x="23" y="20"/>
                  </a:lnTo>
                  <a:lnTo>
                    <a:pt x="19" y="20"/>
                  </a:lnTo>
                  <a:lnTo>
                    <a:pt x="19" y="26"/>
                  </a:lnTo>
                  <a:lnTo>
                    <a:pt x="27" y="26"/>
                  </a:lnTo>
                  <a:lnTo>
                    <a:pt x="27" y="20"/>
                  </a:lnTo>
                  <a:lnTo>
                    <a:pt x="23" y="20"/>
                  </a:lnTo>
                  <a:lnTo>
                    <a:pt x="23" y="26"/>
                  </a:lnTo>
                  <a:lnTo>
                    <a:pt x="30" y="26"/>
                  </a:lnTo>
                  <a:lnTo>
                    <a:pt x="30" y="20"/>
                  </a:lnTo>
                  <a:lnTo>
                    <a:pt x="15" y="20"/>
                  </a:lnTo>
                  <a:lnTo>
                    <a:pt x="15" y="26"/>
                  </a:lnTo>
                  <a:lnTo>
                    <a:pt x="26" y="26"/>
                  </a:lnTo>
                  <a:lnTo>
                    <a:pt x="26" y="20"/>
                  </a:lnTo>
                  <a:lnTo>
                    <a:pt x="15" y="20"/>
                  </a:lnTo>
                  <a:lnTo>
                    <a:pt x="15" y="26"/>
                  </a:lnTo>
                  <a:lnTo>
                    <a:pt x="23" y="26"/>
                  </a:lnTo>
                  <a:lnTo>
                    <a:pt x="23" y="20"/>
                  </a:lnTo>
                  <a:lnTo>
                    <a:pt x="14" y="20"/>
                  </a:lnTo>
                  <a:lnTo>
                    <a:pt x="14" y="26"/>
                  </a:lnTo>
                  <a:lnTo>
                    <a:pt x="19" y="26"/>
                  </a:lnTo>
                  <a:lnTo>
                    <a:pt x="19" y="20"/>
                  </a:lnTo>
                  <a:lnTo>
                    <a:pt x="11" y="20"/>
                  </a:lnTo>
                  <a:lnTo>
                    <a:pt x="11" y="26"/>
                  </a:lnTo>
                  <a:lnTo>
                    <a:pt x="27" y="26"/>
                  </a:lnTo>
                  <a:lnTo>
                    <a:pt x="27" y="20"/>
                  </a:lnTo>
                  <a:lnTo>
                    <a:pt x="6" y="20"/>
                  </a:lnTo>
                  <a:lnTo>
                    <a:pt x="13" y="25"/>
                  </a:lnTo>
                  <a:lnTo>
                    <a:pt x="14" y="26"/>
                  </a:lnTo>
                  <a:lnTo>
                    <a:pt x="14" y="28"/>
                  </a:lnTo>
                  <a:lnTo>
                    <a:pt x="23" y="28"/>
                  </a:lnTo>
                  <a:lnTo>
                    <a:pt x="23" y="21"/>
                  </a:lnTo>
                  <a:lnTo>
                    <a:pt x="15" y="21"/>
                  </a:lnTo>
                  <a:lnTo>
                    <a:pt x="15" y="28"/>
                  </a:lnTo>
                  <a:lnTo>
                    <a:pt x="23" y="28"/>
                  </a:lnTo>
                  <a:lnTo>
                    <a:pt x="23" y="21"/>
                  </a:lnTo>
                  <a:lnTo>
                    <a:pt x="13" y="21"/>
                  </a:lnTo>
                  <a:lnTo>
                    <a:pt x="13" y="28"/>
                  </a:lnTo>
                  <a:lnTo>
                    <a:pt x="19" y="28"/>
                  </a:lnTo>
                  <a:lnTo>
                    <a:pt x="19" y="21"/>
                  </a:lnTo>
                  <a:lnTo>
                    <a:pt x="11" y="21"/>
                  </a:lnTo>
                  <a:lnTo>
                    <a:pt x="11" y="28"/>
                  </a:lnTo>
                  <a:lnTo>
                    <a:pt x="17" y="28"/>
                  </a:lnTo>
                  <a:lnTo>
                    <a:pt x="17" y="21"/>
                  </a:lnTo>
                  <a:lnTo>
                    <a:pt x="15" y="21"/>
                  </a:lnTo>
                  <a:lnTo>
                    <a:pt x="15" y="28"/>
                  </a:lnTo>
                  <a:lnTo>
                    <a:pt x="21" y="28"/>
                  </a:lnTo>
                  <a:lnTo>
                    <a:pt x="21" y="21"/>
                  </a:lnTo>
                  <a:lnTo>
                    <a:pt x="15" y="21"/>
                  </a:lnTo>
                  <a:lnTo>
                    <a:pt x="15" y="28"/>
                  </a:lnTo>
                  <a:lnTo>
                    <a:pt x="32" y="28"/>
                  </a:lnTo>
                  <a:lnTo>
                    <a:pt x="32" y="21"/>
                  </a:lnTo>
                  <a:lnTo>
                    <a:pt x="23" y="21"/>
                  </a:lnTo>
                  <a:lnTo>
                    <a:pt x="23" y="28"/>
                  </a:lnTo>
                  <a:lnTo>
                    <a:pt x="32" y="28"/>
                  </a:lnTo>
                  <a:lnTo>
                    <a:pt x="32" y="21"/>
                  </a:lnTo>
                  <a:lnTo>
                    <a:pt x="27" y="21"/>
                  </a:lnTo>
                  <a:lnTo>
                    <a:pt x="27" y="28"/>
                  </a:lnTo>
                  <a:lnTo>
                    <a:pt x="28" y="28"/>
                  </a:lnTo>
                  <a:lnTo>
                    <a:pt x="28" y="24"/>
                  </a:lnTo>
                  <a:lnTo>
                    <a:pt x="28" y="28"/>
                  </a:lnTo>
                  <a:lnTo>
                    <a:pt x="32" y="29"/>
                  </a:lnTo>
                  <a:lnTo>
                    <a:pt x="32" y="22"/>
                  </a:lnTo>
                  <a:lnTo>
                    <a:pt x="27" y="22"/>
                  </a:lnTo>
                  <a:lnTo>
                    <a:pt x="27" y="29"/>
                  </a:lnTo>
                  <a:lnTo>
                    <a:pt x="28" y="29"/>
                  </a:lnTo>
                  <a:lnTo>
                    <a:pt x="28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18" y="29"/>
                  </a:lnTo>
                  <a:lnTo>
                    <a:pt x="18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8" y="22"/>
                  </a:lnTo>
                  <a:lnTo>
                    <a:pt x="8" y="29"/>
                  </a:lnTo>
                  <a:lnTo>
                    <a:pt x="14" y="2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9" y="29"/>
                  </a:lnTo>
                  <a:lnTo>
                    <a:pt x="11" y="29"/>
                  </a:lnTo>
                  <a:lnTo>
                    <a:pt x="11" y="22"/>
                  </a:lnTo>
                  <a:lnTo>
                    <a:pt x="10" y="22"/>
                  </a:lnTo>
                  <a:lnTo>
                    <a:pt x="10" y="29"/>
                  </a:lnTo>
                  <a:lnTo>
                    <a:pt x="11" y="29"/>
                  </a:lnTo>
                  <a:lnTo>
                    <a:pt x="11" y="25"/>
                  </a:lnTo>
                  <a:lnTo>
                    <a:pt x="10" y="29"/>
                  </a:lnTo>
                  <a:lnTo>
                    <a:pt x="13" y="30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11" y="24"/>
                  </a:lnTo>
                  <a:lnTo>
                    <a:pt x="11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5" y="24"/>
                  </a:lnTo>
                  <a:lnTo>
                    <a:pt x="5" y="30"/>
                  </a:lnTo>
                  <a:lnTo>
                    <a:pt x="10" y="30"/>
                  </a:lnTo>
                  <a:lnTo>
                    <a:pt x="10" y="24"/>
                  </a:lnTo>
                  <a:lnTo>
                    <a:pt x="2" y="24"/>
                  </a:lnTo>
                  <a:lnTo>
                    <a:pt x="2" y="30"/>
                  </a:lnTo>
                  <a:lnTo>
                    <a:pt x="10" y="30"/>
                  </a:lnTo>
                  <a:lnTo>
                    <a:pt x="10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9" y="30"/>
                  </a:lnTo>
                  <a:lnTo>
                    <a:pt x="9" y="24"/>
                  </a:lnTo>
                  <a:lnTo>
                    <a:pt x="8" y="24"/>
                  </a:lnTo>
                  <a:lnTo>
                    <a:pt x="8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8" y="24"/>
                  </a:lnTo>
                  <a:lnTo>
                    <a:pt x="8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11" y="24"/>
                  </a:lnTo>
                  <a:lnTo>
                    <a:pt x="11" y="30"/>
                  </a:lnTo>
                  <a:lnTo>
                    <a:pt x="13" y="30"/>
                  </a:lnTo>
                  <a:lnTo>
                    <a:pt x="13" y="26"/>
                  </a:lnTo>
                  <a:lnTo>
                    <a:pt x="11" y="24"/>
                  </a:lnTo>
                  <a:lnTo>
                    <a:pt x="9" y="25"/>
                  </a:lnTo>
                  <a:lnTo>
                    <a:pt x="10" y="32"/>
                  </a:lnTo>
                  <a:lnTo>
                    <a:pt x="11" y="32"/>
                  </a:lnTo>
                  <a:lnTo>
                    <a:pt x="11" y="25"/>
                  </a:lnTo>
                  <a:lnTo>
                    <a:pt x="8" y="25"/>
                  </a:lnTo>
                  <a:lnTo>
                    <a:pt x="8" y="32"/>
                  </a:lnTo>
                  <a:lnTo>
                    <a:pt x="11" y="32"/>
                  </a:lnTo>
                  <a:lnTo>
                    <a:pt x="11" y="25"/>
                  </a:lnTo>
                  <a:lnTo>
                    <a:pt x="9" y="25"/>
                  </a:lnTo>
                  <a:lnTo>
                    <a:pt x="9" y="32"/>
                  </a:lnTo>
                  <a:lnTo>
                    <a:pt x="15" y="32"/>
                  </a:lnTo>
                  <a:lnTo>
                    <a:pt x="15" y="25"/>
                  </a:lnTo>
                  <a:lnTo>
                    <a:pt x="8" y="25"/>
                  </a:lnTo>
                  <a:lnTo>
                    <a:pt x="8" y="32"/>
                  </a:lnTo>
                  <a:lnTo>
                    <a:pt x="9" y="32"/>
                  </a:lnTo>
                  <a:lnTo>
                    <a:pt x="9" y="25"/>
                  </a:lnTo>
                  <a:lnTo>
                    <a:pt x="8" y="25"/>
                  </a:lnTo>
                  <a:lnTo>
                    <a:pt x="8" y="32"/>
                  </a:lnTo>
                  <a:lnTo>
                    <a:pt x="10" y="32"/>
                  </a:lnTo>
                  <a:lnTo>
                    <a:pt x="10" y="25"/>
                  </a:lnTo>
                  <a:lnTo>
                    <a:pt x="5" y="25"/>
                  </a:lnTo>
                  <a:lnTo>
                    <a:pt x="5" y="32"/>
                  </a:lnTo>
                  <a:lnTo>
                    <a:pt x="11" y="32"/>
                  </a:lnTo>
                  <a:lnTo>
                    <a:pt x="11" y="25"/>
                  </a:lnTo>
                  <a:lnTo>
                    <a:pt x="8" y="25"/>
                  </a:lnTo>
                  <a:lnTo>
                    <a:pt x="8" y="32"/>
                  </a:lnTo>
                  <a:lnTo>
                    <a:pt x="11" y="32"/>
                  </a:lnTo>
                  <a:lnTo>
                    <a:pt x="11" y="25"/>
                  </a:lnTo>
                  <a:lnTo>
                    <a:pt x="10" y="25"/>
                  </a:lnTo>
                  <a:lnTo>
                    <a:pt x="10" y="32"/>
                  </a:lnTo>
                  <a:lnTo>
                    <a:pt x="30" y="32"/>
                  </a:lnTo>
                  <a:lnTo>
                    <a:pt x="30" y="28"/>
                  </a:lnTo>
                  <a:lnTo>
                    <a:pt x="30" y="32"/>
                  </a:lnTo>
                  <a:lnTo>
                    <a:pt x="34" y="33"/>
                  </a:lnTo>
                  <a:lnTo>
                    <a:pt x="36" y="33"/>
                  </a:lnTo>
                  <a:lnTo>
                    <a:pt x="36" y="26"/>
                  </a:lnTo>
                  <a:lnTo>
                    <a:pt x="21" y="26"/>
                  </a:lnTo>
                  <a:lnTo>
                    <a:pt x="21" y="33"/>
                  </a:lnTo>
                  <a:lnTo>
                    <a:pt x="23" y="33"/>
                  </a:lnTo>
                  <a:lnTo>
                    <a:pt x="23" y="26"/>
                  </a:lnTo>
                  <a:lnTo>
                    <a:pt x="14" y="26"/>
                  </a:lnTo>
                  <a:lnTo>
                    <a:pt x="14" y="33"/>
                  </a:lnTo>
                  <a:lnTo>
                    <a:pt x="79" y="33"/>
                  </a:lnTo>
                  <a:lnTo>
                    <a:pt x="79" y="26"/>
                  </a:lnTo>
                  <a:lnTo>
                    <a:pt x="72" y="26"/>
                  </a:lnTo>
                  <a:lnTo>
                    <a:pt x="72" y="33"/>
                  </a:lnTo>
                  <a:lnTo>
                    <a:pt x="128" y="33"/>
                  </a:lnTo>
                  <a:lnTo>
                    <a:pt x="128" y="26"/>
                  </a:lnTo>
                  <a:lnTo>
                    <a:pt x="109" y="26"/>
                  </a:lnTo>
                  <a:lnTo>
                    <a:pt x="109" y="33"/>
                  </a:lnTo>
                  <a:lnTo>
                    <a:pt x="144" y="33"/>
                  </a:lnTo>
                  <a:lnTo>
                    <a:pt x="144" y="26"/>
                  </a:lnTo>
                  <a:lnTo>
                    <a:pt x="118" y="26"/>
                  </a:lnTo>
                  <a:lnTo>
                    <a:pt x="118" y="33"/>
                  </a:lnTo>
                  <a:lnTo>
                    <a:pt x="144" y="33"/>
                  </a:lnTo>
                  <a:lnTo>
                    <a:pt x="144" y="26"/>
                  </a:lnTo>
                  <a:lnTo>
                    <a:pt x="106" y="26"/>
                  </a:lnTo>
                  <a:lnTo>
                    <a:pt x="105" y="28"/>
                  </a:lnTo>
                  <a:lnTo>
                    <a:pt x="106" y="30"/>
                  </a:lnTo>
                  <a:lnTo>
                    <a:pt x="106" y="28"/>
                  </a:lnTo>
                  <a:lnTo>
                    <a:pt x="87" y="28"/>
                  </a:lnTo>
                  <a:lnTo>
                    <a:pt x="87" y="34"/>
                  </a:lnTo>
                  <a:lnTo>
                    <a:pt x="88" y="34"/>
                  </a:lnTo>
                  <a:lnTo>
                    <a:pt x="88" y="28"/>
                  </a:lnTo>
                  <a:lnTo>
                    <a:pt x="81" y="28"/>
                  </a:lnTo>
                  <a:lnTo>
                    <a:pt x="81" y="34"/>
                  </a:lnTo>
                  <a:lnTo>
                    <a:pt x="83" y="34"/>
                  </a:lnTo>
                  <a:lnTo>
                    <a:pt x="83" y="28"/>
                  </a:lnTo>
                  <a:lnTo>
                    <a:pt x="74" y="28"/>
                  </a:lnTo>
                  <a:lnTo>
                    <a:pt x="74" y="34"/>
                  </a:lnTo>
                  <a:lnTo>
                    <a:pt x="78" y="34"/>
                  </a:lnTo>
                  <a:lnTo>
                    <a:pt x="78" y="28"/>
                  </a:lnTo>
                  <a:lnTo>
                    <a:pt x="75" y="28"/>
                  </a:lnTo>
                  <a:lnTo>
                    <a:pt x="75" y="34"/>
                  </a:lnTo>
                  <a:lnTo>
                    <a:pt x="76" y="34"/>
                  </a:lnTo>
                  <a:lnTo>
                    <a:pt x="76" y="28"/>
                  </a:lnTo>
                  <a:lnTo>
                    <a:pt x="74" y="28"/>
                  </a:lnTo>
                  <a:lnTo>
                    <a:pt x="74" y="34"/>
                  </a:lnTo>
                  <a:lnTo>
                    <a:pt x="78" y="34"/>
                  </a:lnTo>
                  <a:lnTo>
                    <a:pt x="78" y="28"/>
                  </a:lnTo>
                  <a:lnTo>
                    <a:pt x="75" y="28"/>
                  </a:lnTo>
                  <a:lnTo>
                    <a:pt x="75" y="34"/>
                  </a:lnTo>
                  <a:lnTo>
                    <a:pt x="78" y="34"/>
                  </a:lnTo>
                  <a:lnTo>
                    <a:pt x="78" y="28"/>
                  </a:lnTo>
                  <a:lnTo>
                    <a:pt x="50" y="28"/>
                  </a:lnTo>
                  <a:lnTo>
                    <a:pt x="50" y="34"/>
                  </a:lnTo>
                  <a:lnTo>
                    <a:pt x="52" y="34"/>
                  </a:lnTo>
                  <a:lnTo>
                    <a:pt x="52" y="28"/>
                  </a:lnTo>
                  <a:lnTo>
                    <a:pt x="45" y="29"/>
                  </a:lnTo>
                  <a:lnTo>
                    <a:pt x="45" y="32"/>
                  </a:lnTo>
                  <a:lnTo>
                    <a:pt x="45" y="29"/>
                  </a:lnTo>
                  <a:lnTo>
                    <a:pt x="19" y="29"/>
                  </a:lnTo>
                  <a:lnTo>
                    <a:pt x="19" y="35"/>
                  </a:lnTo>
                  <a:lnTo>
                    <a:pt x="21" y="35"/>
                  </a:lnTo>
                  <a:lnTo>
                    <a:pt x="21" y="29"/>
                  </a:lnTo>
                  <a:lnTo>
                    <a:pt x="18" y="29"/>
                  </a:lnTo>
                  <a:lnTo>
                    <a:pt x="18" y="35"/>
                  </a:lnTo>
                  <a:lnTo>
                    <a:pt x="21" y="35"/>
                  </a:lnTo>
                  <a:lnTo>
                    <a:pt x="21" y="29"/>
                  </a:lnTo>
                  <a:lnTo>
                    <a:pt x="18" y="29"/>
                  </a:lnTo>
                  <a:lnTo>
                    <a:pt x="18" y="35"/>
                  </a:lnTo>
                  <a:lnTo>
                    <a:pt x="65" y="35"/>
                  </a:lnTo>
                  <a:lnTo>
                    <a:pt x="65" y="29"/>
                  </a:lnTo>
                  <a:lnTo>
                    <a:pt x="22" y="29"/>
                  </a:lnTo>
                  <a:lnTo>
                    <a:pt x="22" y="35"/>
                  </a:lnTo>
                  <a:lnTo>
                    <a:pt x="36" y="35"/>
                  </a:lnTo>
                  <a:lnTo>
                    <a:pt x="36" y="29"/>
                  </a:lnTo>
                  <a:lnTo>
                    <a:pt x="34" y="29"/>
                  </a:lnTo>
                  <a:lnTo>
                    <a:pt x="34" y="35"/>
                  </a:lnTo>
                  <a:lnTo>
                    <a:pt x="39" y="35"/>
                  </a:lnTo>
                  <a:lnTo>
                    <a:pt x="39" y="29"/>
                  </a:lnTo>
                  <a:lnTo>
                    <a:pt x="35" y="29"/>
                  </a:lnTo>
                  <a:lnTo>
                    <a:pt x="34" y="30"/>
                  </a:lnTo>
                  <a:lnTo>
                    <a:pt x="35" y="33"/>
                  </a:lnTo>
                  <a:lnTo>
                    <a:pt x="35" y="30"/>
                  </a:lnTo>
                  <a:lnTo>
                    <a:pt x="31" y="30"/>
                  </a:lnTo>
                  <a:lnTo>
                    <a:pt x="31" y="37"/>
                  </a:lnTo>
                  <a:lnTo>
                    <a:pt x="34" y="37"/>
                  </a:lnTo>
                  <a:lnTo>
                    <a:pt x="34" y="30"/>
                  </a:lnTo>
                  <a:lnTo>
                    <a:pt x="30" y="30"/>
                  </a:lnTo>
                  <a:lnTo>
                    <a:pt x="30" y="37"/>
                  </a:lnTo>
                  <a:lnTo>
                    <a:pt x="36" y="37"/>
                  </a:lnTo>
                  <a:lnTo>
                    <a:pt x="36" y="30"/>
                  </a:lnTo>
                  <a:lnTo>
                    <a:pt x="35" y="30"/>
                  </a:lnTo>
                  <a:lnTo>
                    <a:pt x="35" y="37"/>
                  </a:lnTo>
                  <a:lnTo>
                    <a:pt x="39" y="37"/>
                  </a:lnTo>
                  <a:lnTo>
                    <a:pt x="39" y="30"/>
                  </a:lnTo>
                  <a:lnTo>
                    <a:pt x="36" y="30"/>
                  </a:lnTo>
                  <a:lnTo>
                    <a:pt x="36" y="37"/>
                  </a:lnTo>
                  <a:lnTo>
                    <a:pt x="39" y="37"/>
                  </a:lnTo>
                  <a:lnTo>
                    <a:pt x="39" y="30"/>
                  </a:lnTo>
                  <a:lnTo>
                    <a:pt x="37" y="30"/>
                  </a:lnTo>
                  <a:lnTo>
                    <a:pt x="37" y="37"/>
                  </a:lnTo>
                  <a:lnTo>
                    <a:pt x="43" y="37"/>
                  </a:lnTo>
                  <a:lnTo>
                    <a:pt x="43" y="30"/>
                  </a:lnTo>
                  <a:lnTo>
                    <a:pt x="35" y="30"/>
                  </a:lnTo>
                  <a:lnTo>
                    <a:pt x="35" y="37"/>
                  </a:lnTo>
                  <a:lnTo>
                    <a:pt x="43" y="37"/>
                  </a:lnTo>
                  <a:lnTo>
                    <a:pt x="43" y="30"/>
                  </a:lnTo>
                  <a:lnTo>
                    <a:pt x="35" y="30"/>
                  </a:lnTo>
                  <a:lnTo>
                    <a:pt x="35" y="37"/>
                  </a:lnTo>
                  <a:lnTo>
                    <a:pt x="43" y="37"/>
                  </a:lnTo>
                  <a:lnTo>
                    <a:pt x="43" y="30"/>
                  </a:lnTo>
                  <a:lnTo>
                    <a:pt x="37" y="30"/>
                  </a:lnTo>
                  <a:lnTo>
                    <a:pt x="37" y="37"/>
                  </a:lnTo>
                  <a:lnTo>
                    <a:pt x="39" y="37"/>
                  </a:lnTo>
                  <a:lnTo>
                    <a:pt x="39" y="30"/>
                  </a:lnTo>
                  <a:lnTo>
                    <a:pt x="36" y="30"/>
                  </a:lnTo>
                  <a:lnTo>
                    <a:pt x="36" y="37"/>
                  </a:lnTo>
                  <a:lnTo>
                    <a:pt x="39" y="37"/>
                  </a:lnTo>
                  <a:lnTo>
                    <a:pt x="39" y="30"/>
                  </a:lnTo>
                  <a:lnTo>
                    <a:pt x="35" y="30"/>
                  </a:lnTo>
                  <a:lnTo>
                    <a:pt x="35" y="37"/>
                  </a:lnTo>
                  <a:lnTo>
                    <a:pt x="36" y="37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30" y="37"/>
                  </a:lnTo>
                  <a:lnTo>
                    <a:pt x="34" y="37"/>
                  </a:lnTo>
                  <a:lnTo>
                    <a:pt x="34" y="30"/>
                  </a:lnTo>
                  <a:lnTo>
                    <a:pt x="31" y="30"/>
                  </a:lnTo>
                  <a:lnTo>
                    <a:pt x="31" y="37"/>
                  </a:lnTo>
                  <a:lnTo>
                    <a:pt x="36" y="37"/>
                  </a:lnTo>
                  <a:lnTo>
                    <a:pt x="39" y="34"/>
                  </a:lnTo>
                  <a:lnTo>
                    <a:pt x="36" y="32"/>
                  </a:lnTo>
                  <a:lnTo>
                    <a:pt x="36" y="35"/>
                  </a:lnTo>
                  <a:lnTo>
                    <a:pt x="39" y="35"/>
                  </a:lnTo>
                  <a:lnTo>
                    <a:pt x="39" y="29"/>
                  </a:lnTo>
                  <a:lnTo>
                    <a:pt x="34" y="29"/>
                  </a:lnTo>
                  <a:lnTo>
                    <a:pt x="34" y="35"/>
                  </a:lnTo>
                  <a:lnTo>
                    <a:pt x="36" y="35"/>
                  </a:lnTo>
                  <a:lnTo>
                    <a:pt x="36" y="29"/>
                  </a:lnTo>
                  <a:lnTo>
                    <a:pt x="22" y="29"/>
                  </a:lnTo>
                  <a:lnTo>
                    <a:pt x="22" y="35"/>
                  </a:lnTo>
                  <a:lnTo>
                    <a:pt x="65" y="35"/>
                  </a:lnTo>
                  <a:lnTo>
                    <a:pt x="65" y="29"/>
                  </a:lnTo>
                  <a:lnTo>
                    <a:pt x="18" y="29"/>
                  </a:lnTo>
                  <a:lnTo>
                    <a:pt x="18" y="35"/>
                  </a:lnTo>
                  <a:lnTo>
                    <a:pt x="21" y="35"/>
                  </a:lnTo>
                  <a:lnTo>
                    <a:pt x="21" y="29"/>
                  </a:lnTo>
                  <a:lnTo>
                    <a:pt x="18" y="29"/>
                  </a:lnTo>
                  <a:lnTo>
                    <a:pt x="18" y="35"/>
                  </a:lnTo>
                  <a:lnTo>
                    <a:pt x="21" y="35"/>
                  </a:lnTo>
                  <a:lnTo>
                    <a:pt x="21" y="29"/>
                  </a:lnTo>
                  <a:lnTo>
                    <a:pt x="19" y="29"/>
                  </a:lnTo>
                  <a:lnTo>
                    <a:pt x="19" y="35"/>
                  </a:lnTo>
                  <a:lnTo>
                    <a:pt x="46" y="35"/>
                  </a:lnTo>
                  <a:lnTo>
                    <a:pt x="53" y="34"/>
                  </a:lnTo>
                  <a:lnTo>
                    <a:pt x="52" y="28"/>
                  </a:lnTo>
                  <a:lnTo>
                    <a:pt x="50" y="28"/>
                  </a:lnTo>
                  <a:lnTo>
                    <a:pt x="50" y="34"/>
                  </a:lnTo>
                  <a:lnTo>
                    <a:pt x="78" y="34"/>
                  </a:lnTo>
                  <a:lnTo>
                    <a:pt x="78" y="28"/>
                  </a:lnTo>
                  <a:lnTo>
                    <a:pt x="75" y="28"/>
                  </a:lnTo>
                  <a:lnTo>
                    <a:pt x="75" y="34"/>
                  </a:lnTo>
                  <a:lnTo>
                    <a:pt x="78" y="34"/>
                  </a:lnTo>
                  <a:lnTo>
                    <a:pt x="78" y="28"/>
                  </a:lnTo>
                  <a:lnTo>
                    <a:pt x="74" y="28"/>
                  </a:lnTo>
                  <a:lnTo>
                    <a:pt x="74" y="34"/>
                  </a:lnTo>
                  <a:lnTo>
                    <a:pt x="76" y="34"/>
                  </a:lnTo>
                  <a:lnTo>
                    <a:pt x="76" y="28"/>
                  </a:lnTo>
                  <a:lnTo>
                    <a:pt x="75" y="28"/>
                  </a:lnTo>
                  <a:lnTo>
                    <a:pt x="75" y="34"/>
                  </a:lnTo>
                  <a:lnTo>
                    <a:pt x="78" y="34"/>
                  </a:lnTo>
                  <a:lnTo>
                    <a:pt x="78" y="28"/>
                  </a:lnTo>
                  <a:lnTo>
                    <a:pt x="74" y="28"/>
                  </a:lnTo>
                  <a:lnTo>
                    <a:pt x="74" y="34"/>
                  </a:lnTo>
                  <a:lnTo>
                    <a:pt x="83" y="34"/>
                  </a:lnTo>
                  <a:lnTo>
                    <a:pt x="83" y="28"/>
                  </a:lnTo>
                  <a:lnTo>
                    <a:pt x="81" y="28"/>
                  </a:lnTo>
                  <a:lnTo>
                    <a:pt x="81" y="34"/>
                  </a:lnTo>
                  <a:lnTo>
                    <a:pt x="88" y="34"/>
                  </a:lnTo>
                  <a:lnTo>
                    <a:pt x="88" y="28"/>
                  </a:lnTo>
                  <a:lnTo>
                    <a:pt x="87" y="28"/>
                  </a:lnTo>
                  <a:lnTo>
                    <a:pt x="87" y="34"/>
                  </a:lnTo>
                  <a:lnTo>
                    <a:pt x="107" y="34"/>
                  </a:lnTo>
                  <a:lnTo>
                    <a:pt x="110" y="32"/>
                  </a:lnTo>
                  <a:lnTo>
                    <a:pt x="107" y="29"/>
                  </a:lnTo>
                  <a:lnTo>
                    <a:pt x="107" y="33"/>
                  </a:lnTo>
                  <a:lnTo>
                    <a:pt x="144" y="33"/>
                  </a:lnTo>
                  <a:lnTo>
                    <a:pt x="144" y="26"/>
                  </a:lnTo>
                  <a:lnTo>
                    <a:pt x="118" y="26"/>
                  </a:lnTo>
                  <a:lnTo>
                    <a:pt x="118" y="33"/>
                  </a:lnTo>
                  <a:lnTo>
                    <a:pt x="144" y="33"/>
                  </a:lnTo>
                  <a:lnTo>
                    <a:pt x="144" y="26"/>
                  </a:lnTo>
                  <a:lnTo>
                    <a:pt x="109" y="26"/>
                  </a:lnTo>
                  <a:lnTo>
                    <a:pt x="109" y="33"/>
                  </a:lnTo>
                  <a:lnTo>
                    <a:pt x="128" y="33"/>
                  </a:lnTo>
                  <a:lnTo>
                    <a:pt x="128" y="26"/>
                  </a:lnTo>
                  <a:lnTo>
                    <a:pt x="72" y="26"/>
                  </a:lnTo>
                  <a:lnTo>
                    <a:pt x="72" y="33"/>
                  </a:lnTo>
                  <a:lnTo>
                    <a:pt x="79" y="33"/>
                  </a:lnTo>
                  <a:lnTo>
                    <a:pt x="79" y="26"/>
                  </a:lnTo>
                  <a:lnTo>
                    <a:pt x="14" y="26"/>
                  </a:lnTo>
                  <a:lnTo>
                    <a:pt x="14" y="33"/>
                  </a:lnTo>
                  <a:lnTo>
                    <a:pt x="23" y="33"/>
                  </a:lnTo>
                  <a:lnTo>
                    <a:pt x="23" y="26"/>
                  </a:lnTo>
                  <a:lnTo>
                    <a:pt x="21" y="26"/>
                  </a:lnTo>
                  <a:lnTo>
                    <a:pt x="21" y="33"/>
                  </a:lnTo>
                  <a:lnTo>
                    <a:pt x="36" y="33"/>
                  </a:lnTo>
                  <a:lnTo>
                    <a:pt x="36" y="26"/>
                  </a:lnTo>
                  <a:lnTo>
                    <a:pt x="34" y="26"/>
                  </a:lnTo>
                  <a:lnTo>
                    <a:pt x="34" y="29"/>
                  </a:lnTo>
                  <a:lnTo>
                    <a:pt x="35" y="26"/>
                  </a:lnTo>
                  <a:lnTo>
                    <a:pt x="31" y="25"/>
                  </a:lnTo>
                  <a:lnTo>
                    <a:pt x="10" y="25"/>
                  </a:lnTo>
                  <a:lnTo>
                    <a:pt x="10" y="32"/>
                  </a:lnTo>
                  <a:lnTo>
                    <a:pt x="11" y="32"/>
                  </a:lnTo>
                  <a:lnTo>
                    <a:pt x="11" y="25"/>
                  </a:lnTo>
                  <a:lnTo>
                    <a:pt x="8" y="25"/>
                  </a:lnTo>
                  <a:lnTo>
                    <a:pt x="8" y="32"/>
                  </a:lnTo>
                  <a:lnTo>
                    <a:pt x="11" y="32"/>
                  </a:lnTo>
                  <a:lnTo>
                    <a:pt x="11" y="25"/>
                  </a:lnTo>
                  <a:lnTo>
                    <a:pt x="5" y="25"/>
                  </a:lnTo>
                  <a:lnTo>
                    <a:pt x="5" y="32"/>
                  </a:lnTo>
                  <a:lnTo>
                    <a:pt x="10" y="32"/>
                  </a:lnTo>
                  <a:lnTo>
                    <a:pt x="10" y="25"/>
                  </a:lnTo>
                  <a:lnTo>
                    <a:pt x="8" y="25"/>
                  </a:lnTo>
                  <a:lnTo>
                    <a:pt x="8" y="32"/>
                  </a:lnTo>
                  <a:lnTo>
                    <a:pt x="9" y="32"/>
                  </a:lnTo>
                  <a:lnTo>
                    <a:pt x="9" y="25"/>
                  </a:lnTo>
                  <a:lnTo>
                    <a:pt x="8" y="25"/>
                  </a:lnTo>
                  <a:lnTo>
                    <a:pt x="8" y="32"/>
                  </a:lnTo>
                  <a:lnTo>
                    <a:pt x="15" y="32"/>
                  </a:lnTo>
                  <a:lnTo>
                    <a:pt x="15" y="25"/>
                  </a:lnTo>
                  <a:lnTo>
                    <a:pt x="9" y="25"/>
                  </a:lnTo>
                  <a:lnTo>
                    <a:pt x="9" y="32"/>
                  </a:lnTo>
                  <a:lnTo>
                    <a:pt x="11" y="32"/>
                  </a:lnTo>
                  <a:lnTo>
                    <a:pt x="11" y="25"/>
                  </a:lnTo>
                  <a:lnTo>
                    <a:pt x="8" y="25"/>
                  </a:lnTo>
                  <a:lnTo>
                    <a:pt x="8" y="32"/>
                  </a:lnTo>
                  <a:lnTo>
                    <a:pt x="11" y="32"/>
                  </a:lnTo>
                  <a:lnTo>
                    <a:pt x="11" y="25"/>
                  </a:lnTo>
                  <a:lnTo>
                    <a:pt x="10" y="25"/>
                  </a:lnTo>
                  <a:lnTo>
                    <a:pt x="10" y="28"/>
                  </a:lnTo>
                  <a:lnTo>
                    <a:pt x="11" y="32"/>
                  </a:lnTo>
                  <a:lnTo>
                    <a:pt x="14" y="30"/>
                  </a:lnTo>
                  <a:lnTo>
                    <a:pt x="13" y="24"/>
                  </a:lnTo>
                  <a:lnTo>
                    <a:pt x="11" y="24"/>
                  </a:lnTo>
                  <a:lnTo>
                    <a:pt x="11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8" y="24"/>
                  </a:lnTo>
                  <a:lnTo>
                    <a:pt x="8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8" y="24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0" y="30"/>
                  </a:lnTo>
                  <a:lnTo>
                    <a:pt x="10" y="24"/>
                  </a:lnTo>
                  <a:lnTo>
                    <a:pt x="2" y="24"/>
                  </a:lnTo>
                  <a:lnTo>
                    <a:pt x="2" y="30"/>
                  </a:lnTo>
                  <a:lnTo>
                    <a:pt x="10" y="30"/>
                  </a:lnTo>
                  <a:lnTo>
                    <a:pt x="10" y="24"/>
                  </a:lnTo>
                  <a:lnTo>
                    <a:pt x="5" y="24"/>
                  </a:lnTo>
                  <a:lnTo>
                    <a:pt x="5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11" y="24"/>
                  </a:lnTo>
                  <a:lnTo>
                    <a:pt x="11" y="30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4" y="26"/>
                  </a:lnTo>
                  <a:lnTo>
                    <a:pt x="15" y="24"/>
                  </a:lnTo>
                  <a:lnTo>
                    <a:pt x="13" y="22"/>
                  </a:lnTo>
                  <a:lnTo>
                    <a:pt x="10" y="22"/>
                  </a:lnTo>
                  <a:lnTo>
                    <a:pt x="10" y="29"/>
                  </a:lnTo>
                  <a:lnTo>
                    <a:pt x="11" y="29"/>
                  </a:lnTo>
                  <a:lnTo>
                    <a:pt x="11" y="22"/>
                  </a:lnTo>
                  <a:lnTo>
                    <a:pt x="9" y="22"/>
                  </a:lnTo>
                  <a:lnTo>
                    <a:pt x="9" y="29"/>
                  </a:lnTo>
                  <a:lnTo>
                    <a:pt x="14" y="29"/>
                  </a:lnTo>
                  <a:lnTo>
                    <a:pt x="14" y="22"/>
                  </a:lnTo>
                  <a:lnTo>
                    <a:pt x="8" y="22"/>
                  </a:lnTo>
                  <a:lnTo>
                    <a:pt x="8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18" y="29"/>
                  </a:lnTo>
                  <a:lnTo>
                    <a:pt x="18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28" y="29"/>
                  </a:lnTo>
                  <a:lnTo>
                    <a:pt x="28" y="22"/>
                  </a:lnTo>
                  <a:lnTo>
                    <a:pt x="27" y="22"/>
                  </a:lnTo>
                  <a:lnTo>
                    <a:pt x="27" y="29"/>
                  </a:lnTo>
                  <a:lnTo>
                    <a:pt x="32" y="29"/>
                  </a:lnTo>
                  <a:lnTo>
                    <a:pt x="34" y="22"/>
                  </a:lnTo>
                  <a:lnTo>
                    <a:pt x="30" y="21"/>
                  </a:lnTo>
                  <a:lnTo>
                    <a:pt x="27" y="21"/>
                  </a:lnTo>
                  <a:lnTo>
                    <a:pt x="27" y="28"/>
                  </a:lnTo>
                  <a:lnTo>
                    <a:pt x="32" y="28"/>
                  </a:lnTo>
                  <a:lnTo>
                    <a:pt x="32" y="21"/>
                  </a:lnTo>
                  <a:lnTo>
                    <a:pt x="23" y="21"/>
                  </a:lnTo>
                  <a:lnTo>
                    <a:pt x="23" y="28"/>
                  </a:lnTo>
                  <a:lnTo>
                    <a:pt x="32" y="28"/>
                  </a:lnTo>
                  <a:lnTo>
                    <a:pt x="32" y="21"/>
                  </a:lnTo>
                  <a:lnTo>
                    <a:pt x="15" y="21"/>
                  </a:lnTo>
                  <a:lnTo>
                    <a:pt x="15" y="28"/>
                  </a:lnTo>
                  <a:lnTo>
                    <a:pt x="21" y="28"/>
                  </a:lnTo>
                  <a:lnTo>
                    <a:pt x="21" y="21"/>
                  </a:lnTo>
                  <a:lnTo>
                    <a:pt x="15" y="21"/>
                  </a:lnTo>
                  <a:lnTo>
                    <a:pt x="15" y="28"/>
                  </a:lnTo>
                  <a:lnTo>
                    <a:pt x="17" y="28"/>
                  </a:lnTo>
                  <a:lnTo>
                    <a:pt x="17" y="21"/>
                  </a:lnTo>
                  <a:lnTo>
                    <a:pt x="11" y="21"/>
                  </a:lnTo>
                  <a:lnTo>
                    <a:pt x="11" y="28"/>
                  </a:lnTo>
                  <a:lnTo>
                    <a:pt x="19" y="28"/>
                  </a:lnTo>
                  <a:lnTo>
                    <a:pt x="19" y="21"/>
                  </a:lnTo>
                  <a:lnTo>
                    <a:pt x="13" y="21"/>
                  </a:lnTo>
                  <a:lnTo>
                    <a:pt x="13" y="28"/>
                  </a:lnTo>
                  <a:lnTo>
                    <a:pt x="23" y="28"/>
                  </a:lnTo>
                  <a:lnTo>
                    <a:pt x="23" y="21"/>
                  </a:lnTo>
                  <a:lnTo>
                    <a:pt x="15" y="21"/>
                  </a:lnTo>
                  <a:lnTo>
                    <a:pt x="15" y="28"/>
                  </a:lnTo>
                  <a:lnTo>
                    <a:pt x="23" y="28"/>
                  </a:lnTo>
                  <a:lnTo>
                    <a:pt x="23" y="21"/>
                  </a:lnTo>
                  <a:lnTo>
                    <a:pt x="15" y="21"/>
                  </a:lnTo>
                  <a:lnTo>
                    <a:pt x="15" y="24"/>
                  </a:lnTo>
                  <a:lnTo>
                    <a:pt x="18" y="21"/>
                  </a:lnTo>
                  <a:lnTo>
                    <a:pt x="17" y="20"/>
                  </a:lnTo>
                  <a:lnTo>
                    <a:pt x="14" y="22"/>
                  </a:lnTo>
                  <a:lnTo>
                    <a:pt x="14" y="26"/>
                  </a:lnTo>
                  <a:lnTo>
                    <a:pt x="27" y="26"/>
                  </a:lnTo>
                  <a:lnTo>
                    <a:pt x="27" y="20"/>
                  </a:lnTo>
                  <a:lnTo>
                    <a:pt x="11" y="20"/>
                  </a:lnTo>
                  <a:lnTo>
                    <a:pt x="11" y="26"/>
                  </a:lnTo>
                  <a:lnTo>
                    <a:pt x="19" y="26"/>
                  </a:lnTo>
                  <a:lnTo>
                    <a:pt x="19" y="20"/>
                  </a:lnTo>
                  <a:lnTo>
                    <a:pt x="14" y="20"/>
                  </a:lnTo>
                  <a:lnTo>
                    <a:pt x="14" y="26"/>
                  </a:lnTo>
                  <a:lnTo>
                    <a:pt x="23" y="26"/>
                  </a:lnTo>
                  <a:lnTo>
                    <a:pt x="23" y="20"/>
                  </a:lnTo>
                  <a:lnTo>
                    <a:pt x="15" y="20"/>
                  </a:lnTo>
                  <a:lnTo>
                    <a:pt x="15" y="26"/>
                  </a:lnTo>
                  <a:lnTo>
                    <a:pt x="26" y="26"/>
                  </a:lnTo>
                  <a:lnTo>
                    <a:pt x="26" y="20"/>
                  </a:lnTo>
                  <a:lnTo>
                    <a:pt x="15" y="20"/>
                  </a:lnTo>
                  <a:lnTo>
                    <a:pt x="15" y="26"/>
                  </a:lnTo>
                  <a:lnTo>
                    <a:pt x="30" y="26"/>
                  </a:lnTo>
                  <a:lnTo>
                    <a:pt x="30" y="20"/>
                  </a:lnTo>
                  <a:lnTo>
                    <a:pt x="23" y="20"/>
                  </a:lnTo>
                  <a:lnTo>
                    <a:pt x="23" y="26"/>
                  </a:lnTo>
                  <a:lnTo>
                    <a:pt x="27" y="26"/>
                  </a:lnTo>
                  <a:lnTo>
                    <a:pt x="27" y="20"/>
                  </a:lnTo>
                  <a:lnTo>
                    <a:pt x="19" y="20"/>
                  </a:lnTo>
                  <a:lnTo>
                    <a:pt x="19" y="26"/>
                  </a:lnTo>
                  <a:lnTo>
                    <a:pt x="27" y="26"/>
                  </a:lnTo>
                  <a:lnTo>
                    <a:pt x="27" y="19"/>
                  </a:lnTo>
                  <a:lnTo>
                    <a:pt x="21" y="19"/>
                  </a:lnTo>
                  <a:lnTo>
                    <a:pt x="21" y="25"/>
                  </a:lnTo>
                  <a:lnTo>
                    <a:pt x="32" y="25"/>
                  </a:lnTo>
                  <a:lnTo>
                    <a:pt x="32" y="19"/>
                  </a:lnTo>
                  <a:lnTo>
                    <a:pt x="24" y="19"/>
                  </a:lnTo>
                  <a:lnTo>
                    <a:pt x="24" y="25"/>
                  </a:lnTo>
                  <a:lnTo>
                    <a:pt x="32" y="25"/>
                  </a:lnTo>
                  <a:lnTo>
                    <a:pt x="32" y="19"/>
                  </a:lnTo>
                  <a:lnTo>
                    <a:pt x="31" y="19"/>
                  </a:lnTo>
                  <a:lnTo>
                    <a:pt x="31" y="25"/>
                  </a:lnTo>
                  <a:lnTo>
                    <a:pt x="32" y="25"/>
                  </a:lnTo>
                  <a:lnTo>
                    <a:pt x="32" y="19"/>
                  </a:lnTo>
                  <a:lnTo>
                    <a:pt x="31" y="19"/>
                  </a:lnTo>
                  <a:lnTo>
                    <a:pt x="31" y="25"/>
                  </a:lnTo>
                  <a:lnTo>
                    <a:pt x="34" y="25"/>
                  </a:lnTo>
                  <a:lnTo>
                    <a:pt x="34" y="19"/>
                  </a:lnTo>
                  <a:lnTo>
                    <a:pt x="32" y="19"/>
                  </a:lnTo>
                  <a:lnTo>
                    <a:pt x="32" y="25"/>
                  </a:lnTo>
                  <a:lnTo>
                    <a:pt x="34" y="25"/>
                  </a:lnTo>
                  <a:lnTo>
                    <a:pt x="34" y="19"/>
                  </a:lnTo>
                  <a:lnTo>
                    <a:pt x="27" y="19"/>
                  </a:lnTo>
                  <a:lnTo>
                    <a:pt x="27" y="25"/>
                  </a:lnTo>
                  <a:lnTo>
                    <a:pt x="34" y="25"/>
                  </a:lnTo>
                  <a:lnTo>
                    <a:pt x="34" y="19"/>
                  </a:lnTo>
                  <a:lnTo>
                    <a:pt x="32" y="19"/>
                  </a:lnTo>
                  <a:lnTo>
                    <a:pt x="32" y="25"/>
                  </a:lnTo>
                  <a:lnTo>
                    <a:pt x="37" y="25"/>
                  </a:lnTo>
                  <a:lnTo>
                    <a:pt x="37" y="19"/>
                  </a:lnTo>
                  <a:lnTo>
                    <a:pt x="35" y="19"/>
                  </a:lnTo>
                  <a:lnTo>
                    <a:pt x="35" y="25"/>
                  </a:lnTo>
                  <a:lnTo>
                    <a:pt x="36" y="25"/>
                  </a:lnTo>
                  <a:lnTo>
                    <a:pt x="36" y="19"/>
                  </a:lnTo>
                  <a:lnTo>
                    <a:pt x="34" y="19"/>
                  </a:lnTo>
                  <a:lnTo>
                    <a:pt x="34" y="25"/>
                  </a:lnTo>
                  <a:lnTo>
                    <a:pt x="39" y="25"/>
                  </a:lnTo>
                  <a:lnTo>
                    <a:pt x="39" y="19"/>
                  </a:lnTo>
                  <a:lnTo>
                    <a:pt x="32" y="19"/>
                  </a:lnTo>
                  <a:lnTo>
                    <a:pt x="32" y="21"/>
                  </a:lnTo>
                  <a:lnTo>
                    <a:pt x="36" y="21"/>
                  </a:lnTo>
                  <a:lnTo>
                    <a:pt x="36" y="20"/>
                  </a:lnTo>
                  <a:lnTo>
                    <a:pt x="32" y="20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34" y="17"/>
                  </a:lnTo>
                  <a:lnTo>
                    <a:pt x="30" y="17"/>
                  </a:lnTo>
                  <a:lnTo>
                    <a:pt x="30" y="24"/>
                  </a:lnTo>
                  <a:lnTo>
                    <a:pt x="32" y="24"/>
                  </a:lnTo>
                  <a:lnTo>
                    <a:pt x="32" y="17"/>
                  </a:lnTo>
                  <a:lnTo>
                    <a:pt x="30" y="17"/>
                  </a:lnTo>
                  <a:lnTo>
                    <a:pt x="30" y="24"/>
                  </a:lnTo>
                  <a:lnTo>
                    <a:pt x="35" y="24"/>
                  </a:lnTo>
                  <a:lnTo>
                    <a:pt x="35" y="17"/>
                  </a:lnTo>
                  <a:lnTo>
                    <a:pt x="34" y="17"/>
                  </a:lnTo>
                  <a:lnTo>
                    <a:pt x="34" y="24"/>
                  </a:lnTo>
                  <a:lnTo>
                    <a:pt x="35" y="24"/>
                  </a:lnTo>
                  <a:lnTo>
                    <a:pt x="35" y="17"/>
                  </a:lnTo>
                  <a:lnTo>
                    <a:pt x="23" y="17"/>
                  </a:lnTo>
                  <a:lnTo>
                    <a:pt x="23" y="24"/>
                  </a:lnTo>
                  <a:lnTo>
                    <a:pt x="52" y="24"/>
                  </a:lnTo>
                  <a:lnTo>
                    <a:pt x="52" y="17"/>
                  </a:lnTo>
                  <a:lnTo>
                    <a:pt x="15" y="17"/>
                  </a:lnTo>
                  <a:lnTo>
                    <a:pt x="15" y="20"/>
                  </a:lnTo>
                  <a:lnTo>
                    <a:pt x="17" y="24"/>
                  </a:lnTo>
                  <a:lnTo>
                    <a:pt x="19" y="22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27" y="22"/>
                  </a:lnTo>
                  <a:lnTo>
                    <a:pt x="27" y="16"/>
                  </a:lnTo>
                  <a:lnTo>
                    <a:pt x="26" y="16"/>
                  </a:lnTo>
                  <a:lnTo>
                    <a:pt x="26" y="22"/>
                  </a:lnTo>
                  <a:lnTo>
                    <a:pt x="56" y="22"/>
                  </a:lnTo>
                  <a:lnTo>
                    <a:pt x="56" y="16"/>
                  </a:lnTo>
                  <a:lnTo>
                    <a:pt x="53" y="16"/>
                  </a:lnTo>
                  <a:lnTo>
                    <a:pt x="53" y="22"/>
                  </a:lnTo>
                  <a:lnTo>
                    <a:pt x="58" y="22"/>
                  </a:lnTo>
                  <a:lnTo>
                    <a:pt x="58" y="16"/>
                  </a:lnTo>
                  <a:lnTo>
                    <a:pt x="56" y="16"/>
                  </a:lnTo>
                  <a:lnTo>
                    <a:pt x="56" y="22"/>
                  </a:lnTo>
                  <a:lnTo>
                    <a:pt x="72" y="22"/>
                  </a:lnTo>
                  <a:lnTo>
                    <a:pt x="72" y="16"/>
                  </a:lnTo>
                  <a:lnTo>
                    <a:pt x="70" y="16"/>
                  </a:lnTo>
                  <a:lnTo>
                    <a:pt x="70" y="22"/>
                  </a:lnTo>
                  <a:lnTo>
                    <a:pt x="83" y="22"/>
                  </a:lnTo>
                  <a:lnTo>
                    <a:pt x="83" y="16"/>
                  </a:lnTo>
                  <a:lnTo>
                    <a:pt x="81" y="16"/>
                  </a:lnTo>
                  <a:lnTo>
                    <a:pt x="81" y="19"/>
                  </a:lnTo>
                  <a:lnTo>
                    <a:pt x="84" y="21"/>
                  </a:lnTo>
                  <a:lnTo>
                    <a:pt x="85" y="20"/>
                  </a:lnTo>
                  <a:lnTo>
                    <a:pt x="83" y="17"/>
                  </a:lnTo>
                  <a:lnTo>
                    <a:pt x="83" y="21"/>
                  </a:lnTo>
                  <a:lnTo>
                    <a:pt x="90" y="21"/>
                  </a:lnTo>
                  <a:lnTo>
                    <a:pt x="90" y="15"/>
                  </a:lnTo>
                  <a:lnTo>
                    <a:pt x="89" y="15"/>
                  </a:lnTo>
                  <a:lnTo>
                    <a:pt x="89" y="21"/>
                  </a:lnTo>
                  <a:lnTo>
                    <a:pt x="115" y="21"/>
                  </a:lnTo>
                  <a:lnTo>
                    <a:pt x="115" y="15"/>
                  </a:lnTo>
                  <a:lnTo>
                    <a:pt x="114" y="15"/>
                  </a:lnTo>
                  <a:lnTo>
                    <a:pt x="114" y="21"/>
                  </a:lnTo>
                  <a:lnTo>
                    <a:pt x="133" y="21"/>
                  </a:lnTo>
                  <a:lnTo>
                    <a:pt x="133" y="15"/>
                  </a:lnTo>
                  <a:lnTo>
                    <a:pt x="118" y="15"/>
                  </a:lnTo>
                  <a:lnTo>
                    <a:pt x="118" y="21"/>
                  </a:lnTo>
                  <a:lnTo>
                    <a:pt x="133" y="21"/>
                  </a:lnTo>
                  <a:lnTo>
                    <a:pt x="133" y="15"/>
                  </a:lnTo>
                  <a:lnTo>
                    <a:pt x="35" y="15"/>
                  </a:lnTo>
                  <a:lnTo>
                    <a:pt x="35" y="21"/>
                  </a:lnTo>
                  <a:lnTo>
                    <a:pt x="36" y="21"/>
                  </a:lnTo>
                  <a:lnTo>
                    <a:pt x="36" y="15"/>
                  </a:lnTo>
                  <a:lnTo>
                    <a:pt x="26" y="15"/>
                  </a:lnTo>
                  <a:lnTo>
                    <a:pt x="26" y="17"/>
                  </a:lnTo>
                  <a:lnTo>
                    <a:pt x="27" y="15"/>
                  </a:lnTo>
                  <a:lnTo>
                    <a:pt x="24" y="13"/>
                  </a:lnTo>
                  <a:lnTo>
                    <a:pt x="19" y="13"/>
                  </a:lnTo>
                  <a:lnTo>
                    <a:pt x="19" y="20"/>
                  </a:lnTo>
                  <a:lnTo>
                    <a:pt x="22" y="20"/>
                  </a:lnTo>
                  <a:lnTo>
                    <a:pt x="22" y="13"/>
                  </a:lnTo>
                  <a:lnTo>
                    <a:pt x="18" y="13"/>
                  </a:lnTo>
                  <a:lnTo>
                    <a:pt x="18" y="20"/>
                  </a:lnTo>
                  <a:lnTo>
                    <a:pt x="26" y="20"/>
                  </a:lnTo>
                  <a:lnTo>
                    <a:pt x="26" y="13"/>
                  </a:lnTo>
                  <a:lnTo>
                    <a:pt x="23" y="13"/>
                  </a:lnTo>
                  <a:lnTo>
                    <a:pt x="23" y="20"/>
                  </a:lnTo>
                  <a:lnTo>
                    <a:pt x="26" y="20"/>
                  </a:lnTo>
                  <a:lnTo>
                    <a:pt x="26" y="13"/>
                  </a:lnTo>
                  <a:lnTo>
                    <a:pt x="15" y="13"/>
                  </a:lnTo>
                  <a:lnTo>
                    <a:pt x="15" y="20"/>
                  </a:lnTo>
                  <a:lnTo>
                    <a:pt x="18" y="20"/>
                  </a:lnTo>
                  <a:lnTo>
                    <a:pt x="18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23" y="20"/>
                  </a:lnTo>
                  <a:lnTo>
                    <a:pt x="23" y="12"/>
                  </a:lnTo>
                  <a:lnTo>
                    <a:pt x="18" y="12"/>
                  </a:lnTo>
                  <a:lnTo>
                    <a:pt x="18" y="19"/>
                  </a:lnTo>
                  <a:lnTo>
                    <a:pt x="21" y="19"/>
                  </a:lnTo>
                  <a:lnTo>
                    <a:pt x="21" y="12"/>
                  </a:lnTo>
                  <a:lnTo>
                    <a:pt x="18" y="12"/>
                  </a:lnTo>
                  <a:lnTo>
                    <a:pt x="18" y="19"/>
                  </a:lnTo>
                  <a:lnTo>
                    <a:pt x="24" y="19"/>
                  </a:lnTo>
                  <a:lnTo>
                    <a:pt x="24" y="12"/>
                  </a:lnTo>
                  <a:lnTo>
                    <a:pt x="22" y="12"/>
                  </a:lnTo>
                  <a:lnTo>
                    <a:pt x="22" y="19"/>
                  </a:lnTo>
                  <a:lnTo>
                    <a:pt x="28" y="19"/>
                  </a:lnTo>
                  <a:lnTo>
                    <a:pt x="28" y="12"/>
                  </a:lnTo>
                  <a:lnTo>
                    <a:pt x="26" y="12"/>
                  </a:lnTo>
                  <a:lnTo>
                    <a:pt x="26" y="19"/>
                  </a:lnTo>
                  <a:lnTo>
                    <a:pt x="27" y="19"/>
                  </a:lnTo>
                  <a:lnTo>
                    <a:pt x="27" y="12"/>
                  </a:lnTo>
                  <a:lnTo>
                    <a:pt x="24" y="12"/>
                  </a:lnTo>
                  <a:lnTo>
                    <a:pt x="24" y="19"/>
                  </a:lnTo>
                  <a:lnTo>
                    <a:pt x="36" y="19"/>
                  </a:lnTo>
                  <a:lnTo>
                    <a:pt x="36" y="12"/>
                  </a:lnTo>
                  <a:lnTo>
                    <a:pt x="34" y="12"/>
                  </a:lnTo>
                  <a:lnTo>
                    <a:pt x="34" y="19"/>
                  </a:lnTo>
                  <a:lnTo>
                    <a:pt x="36" y="19"/>
                  </a:lnTo>
                  <a:lnTo>
                    <a:pt x="36" y="12"/>
                  </a:lnTo>
                  <a:lnTo>
                    <a:pt x="31" y="12"/>
                  </a:lnTo>
                  <a:lnTo>
                    <a:pt x="31" y="19"/>
                  </a:lnTo>
                  <a:lnTo>
                    <a:pt x="32" y="19"/>
                  </a:lnTo>
                  <a:lnTo>
                    <a:pt x="32" y="12"/>
                  </a:lnTo>
                  <a:lnTo>
                    <a:pt x="30" y="12"/>
                  </a:lnTo>
                  <a:lnTo>
                    <a:pt x="30" y="19"/>
                  </a:lnTo>
                  <a:lnTo>
                    <a:pt x="32" y="19"/>
                  </a:lnTo>
                  <a:lnTo>
                    <a:pt x="32" y="12"/>
                  </a:lnTo>
                  <a:lnTo>
                    <a:pt x="10" y="12"/>
                  </a:lnTo>
                  <a:lnTo>
                    <a:pt x="10" y="19"/>
                  </a:lnTo>
                  <a:lnTo>
                    <a:pt x="14" y="19"/>
                  </a:lnTo>
                  <a:lnTo>
                    <a:pt x="14" y="12"/>
                  </a:lnTo>
                  <a:lnTo>
                    <a:pt x="10" y="12"/>
                  </a:lnTo>
                  <a:lnTo>
                    <a:pt x="10" y="15"/>
                  </a:lnTo>
                  <a:lnTo>
                    <a:pt x="11" y="12"/>
                  </a:lnTo>
                  <a:lnTo>
                    <a:pt x="6" y="11"/>
                  </a:lnTo>
                  <a:lnTo>
                    <a:pt x="5" y="13"/>
                  </a:lnTo>
                  <a:lnTo>
                    <a:pt x="5" y="17"/>
                  </a:lnTo>
                  <a:lnTo>
                    <a:pt x="13" y="17"/>
                  </a:lnTo>
                  <a:lnTo>
                    <a:pt x="13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13" y="17"/>
                  </a:lnTo>
                  <a:lnTo>
                    <a:pt x="13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13" y="17"/>
                  </a:lnTo>
                  <a:lnTo>
                    <a:pt x="13" y="11"/>
                  </a:lnTo>
                  <a:lnTo>
                    <a:pt x="8" y="11"/>
                  </a:lnTo>
                  <a:lnTo>
                    <a:pt x="8" y="17"/>
                  </a:lnTo>
                  <a:lnTo>
                    <a:pt x="10" y="17"/>
                  </a:lnTo>
                  <a:lnTo>
                    <a:pt x="10" y="11"/>
                  </a:lnTo>
                  <a:lnTo>
                    <a:pt x="2" y="11"/>
                  </a:lnTo>
                  <a:lnTo>
                    <a:pt x="2" y="17"/>
                  </a:lnTo>
                  <a:lnTo>
                    <a:pt x="6" y="17"/>
                  </a:lnTo>
                  <a:lnTo>
                    <a:pt x="6" y="11"/>
                  </a:lnTo>
                  <a:lnTo>
                    <a:pt x="1" y="11"/>
                  </a:lnTo>
                  <a:lnTo>
                    <a:pt x="1" y="17"/>
                  </a:lnTo>
                  <a:lnTo>
                    <a:pt x="2" y="17"/>
                  </a:lnTo>
                  <a:lnTo>
                    <a:pt x="2" y="11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5" y="17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5" y="17"/>
                  </a:lnTo>
                  <a:lnTo>
                    <a:pt x="9" y="16"/>
                  </a:lnTo>
                  <a:lnTo>
                    <a:pt x="8" y="12"/>
                  </a:lnTo>
                  <a:lnTo>
                    <a:pt x="8" y="16"/>
                  </a:lnTo>
                  <a:lnTo>
                    <a:pt x="10" y="16"/>
                  </a:lnTo>
                  <a:lnTo>
                    <a:pt x="10" y="9"/>
                  </a:lnTo>
                  <a:lnTo>
                    <a:pt x="5" y="9"/>
                  </a:lnTo>
                  <a:lnTo>
                    <a:pt x="5" y="16"/>
                  </a:lnTo>
                  <a:lnTo>
                    <a:pt x="10" y="16"/>
                  </a:lnTo>
                  <a:lnTo>
                    <a:pt x="10" y="9"/>
                  </a:lnTo>
                  <a:lnTo>
                    <a:pt x="8" y="9"/>
                  </a:lnTo>
                  <a:lnTo>
                    <a:pt x="8" y="16"/>
                  </a:lnTo>
                  <a:lnTo>
                    <a:pt x="14" y="16"/>
                  </a:lnTo>
                  <a:lnTo>
                    <a:pt x="14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4" y="16"/>
                  </a:lnTo>
                  <a:lnTo>
                    <a:pt x="14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5" y="16"/>
                  </a:lnTo>
                  <a:lnTo>
                    <a:pt x="15" y="9"/>
                  </a:lnTo>
                  <a:lnTo>
                    <a:pt x="14" y="9"/>
                  </a:lnTo>
                  <a:lnTo>
                    <a:pt x="14" y="16"/>
                  </a:lnTo>
                  <a:lnTo>
                    <a:pt x="23" y="16"/>
                  </a:lnTo>
                  <a:lnTo>
                    <a:pt x="23" y="9"/>
                  </a:lnTo>
                  <a:lnTo>
                    <a:pt x="18" y="9"/>
                  </a:lnTo>
                  <a:lnTo>
                    <a:pt x="18" y="16"/>
                  </a:lnTo>
                  <a:lnTo>
                    <a:pt x="19" y="16"/>
                  </a:lnTo>
                  <a:lnTo>
                    <a:pt x="19" y="9"/>
                  </a:lnTo>
                  <a:lnTo>
                    <a:pt x="14" y="9"/>
                  </a:lnTo>
                  <a:lnTo>
                    <a:pt x="14" y="16"/>
                  </a:lnTo>
                  <a:lnTo>
                    <a:pt x="23" y="16"/>
                  </a:lnTo>
                  <a:lnTo>
                    <a:pt x="23" y="9"/>
                  </a:lnTo>
                  <a:lnTo>
                    <a:pt x="19" y="9"/>
                  </a:lnTo>
                  <a:lnTo>
                    <a:pt x="19" y="12"/>
                  </a:lnTo>
                  <a:lnTo>
                    <a:pt x="22" y="15"/>
                  </a:lnTo>
                  <a:lnTo>
                    <a:pt x="23" y="13"/>
                  </a:lnTo>
                  <a:lnTo>
                    <a:pt x="21" y="11"/>
                  </a:lnTo>
                  <a:lnTo>
                    <a:pt x="21" y="15"/>
                  </a:lnTo>
                  <a:lnTo>
                    <a:pt x="22" y="15"/>
                  </a:lnTo>
                  <a:lnTo>
                    <a:pt x="22" y="8"/>
                  </a:lnTo>
                  <a:lnTo>
                    <a:pt x="17" y="8"/>
                  </a:lnTo>
                  <a:lnTo>
                    <a:pt x="17" y="15"/>
                  </a:lnTo>
                  <a:lnTo>
                    <a:pt x="23" y="15"/>
                  </a:lnTo>
                  <a:lnTo>
                    <a:pt x="23" y="8"/>
                  </a:lnTo>
                  <a:lnTo>
                    <a:pt x="13" y="8"/>
                  </a:lnTo>
                  <a:lnTo>
                    <a:pt x="13" y="15"/>
                  </a:lnTo>
                  <a:lnTo>
                    <a:pt x="18" y="15"/>
                  </a:lnTo>
                  <a:lnTo>
                    <a:pt x="18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15" y="15"/>
                  </a:lnTo>
                  <a:lnTo>
                    <a:pt x="15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15" y="15"/>
                  </a:lnTo>
                  <a:lnTo>
                    <a:pt x="15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14" y="15"/>
                  </a:lnTo>
                  <a:lnTo>
                    <a:pt x="14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18" y="15"/>
                  </a:lnTo>
                  <a:lnTo>
                    <a:pt x="19" y="8"/>
                  </a:lnTo>
                  <a:lnTo>
                    <a:pt x="15" y="7"/>
                  </a:lnTo>
                  <a:lnTo>
                    <a:pt x="14" y="9"/>
                  </a:lnTo>
                  <a:lnTo>
                    <a:pt x="14" y="13"/>
                  </a:lnTo>
                  <a:lnTo>
                    <a:pt x="15" y="13"/>
                  </a:lnTo>
                  <a:lnTo>
                    <a:pt x="15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15" y="13"/>
                  </a:lnTo>
                  <a:lnTo>
                    <a:pt x="15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9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9" y="13"/>
                  </a:lnTo>
                  <a:lnTo>
                    <a:pt x="14" y="7"/>
                  </a:lnTo>
                  <a:lnTo>
                    <a:pt x="13" y="6"/>
                  </a:lnTo>
                  <a:lnTo>
                    <a:pt x="10" y="8"/>
                  </a:lnTo>
                  <a:lnTo>
                    <a:pt x="10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5" y="12"/>
                  </a:lnTo>
                  <a:lnTo>
                    <a:pt x="23" y="12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2" y="12"/>
                  </a:lnTo>
                  <a:lnTo>
                    <a:pt x="22" y="6"/>
                  </a:lnTo>
                  <a:lnTo>
                    <a:pt x="14" y="6"/>
                  </a:lnTo>
                  <a:lnTo>
                    <a:pt x="14" y="12"/>
                  </a:lnTo>
                  <a:lnTo>
                    <a:pt x="26" y="12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22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15" y="6"/>
                  </a:lnTo>
                  <a:lnTo>
                    <a:pt x="15" y="8"/>
                  </a:lnTo>
                  <a:lnTo>
                    <a:pt x="18" y="6"/>
                  </a:lnTo>
                  <a:lnTo>
                    <a:pt x="17" y="4"/>
                  </a:lnTo>
                  <a:lnTo>
                    <a:pt x="14" y="7"/>
                  </a:lnTo>
                  <a:lnTo>
                    <a:pt x="14" y="11"/>
                  </a:lnTo>
                  <a:lnTo>
                    <a:pt x="17" y="11"/>
                  </a:lnTo>
                  <a:lnTo>
                    <a:pt x="17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10" y="11"/>
                  </a:lnTo>
                  <a:lnTo>
                    <a:pt x="10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9" y="4"/>
                  </a:lnTo>
                  <a:lnTo>
                    <a:pt x="6" y="4"/>
                  </a:lnTo>
                  <a:lnTo>
                    <a:pt x="6" y="11"/>
                  </a:lnTo>
                  <a:lnTo>
                    <a:pt x="9" y="11"/>
                  </a:lnTo>
                  <a:lnTo>
                    <a:pt x="9" y="4"/>
                  </a:lnTo>
                  <a:lnTo>
                    <a:pt x="6" y="4"/>
                  </a:lnTo>
                  <a:lnTo>
                    <a:pt x="6" y="11"/>
                  </a:lnTo>
                  <a:lnTo>
                    <a:pt x="8" y="11"/>
                  </a:lnTo>
                  <a:lnTo>
                    <a:pt x="8" y="4"/>
                  </a:lnTo>
                  <a:lnTo>
                    <a:pt x="6" y="4"/>
                  </a:lnTo>
                  <a:lnTo>
                    <a:pt x="6" y="11"/>
                  </a:lnTo>
                  <a:lnTo>
                    <a:pt x="8" y="11"/>
                  </a:lnTo>
                  <a:lnTo>
                    <a:pt x="8" y="4"/>
                  </a:lnTo>
                  <a:lnTo>
                    <a:pt x="5" y="4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6" y="4"/>
                  </a:lnTo>
                  <a:lnTo>
                    <a:pt x="5" y="4"/>
                  </a:lnTo>
                  <a:lnTo>
                    <a:pt x="5" y="11"/>
                  </a:lnTo>
                  <a:lnTo>
                    <a:pt x="9" y="11"/>
                  </a:lnTo>
                  <a:lnTo>
                    <a:pt x="9" y="4"/>
                  </a:lnTo>
                  <a:lnTo>
                    <a:pt x="4" y="4"/>
                  </a:lnTo>
                  <a:lnTo>
                    <a:pt x="4" y="7"/>
                  </a:lnTo>
                  <a:lnTo>
                    <a:pt x="5" y="11"/>
                  </a:lnTo>
                  <a:lnTo>
                    <a:pt x="10" y="9"/>
                  </a:lnTo>
                  <a:lnTo>
                    <a:pt x="9" y="6"/>
                  </a:lnTo>
                  <a:lnTo>
                    <a:pt x="9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8" y="3"/>
                  </a:lnTo>
                  <a:lnTo>
                    <a:pt x="8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10" y="3"/>
                  </a:lnTo>
                  <a:lnTo>
                    <a:pt x="10" y="9"/>
                  </a:lnTo>
                  <a:lnTo>
                    <a:pt x="23" y="9"/>
                  </a:lnTo>
                  <a:lnTo>
                    <a:pt x="23" y="3"/>
                  </a:lnTo>
                  <a:lnTo>
                    <a:pt x="14" y="3"/>
                  </a:lnTo>
                  <a:lnTo>
                    <a:pt x="14" y="9"/>
                  </a:lnTo>
                  <a:lnTo>
                    <a:pt x="24" y="9"/>
                  </a:lnTo>
                  <a:lnTo>
                    <a:pt x="24" y="3"/>
                  </a:lnTo>
                  <a:lnTo>
                    <a:pt x="23" y="3"/>
                  </a:lnTo>
                  <a:lnTo>
                    <a:pt x="23" y="9"/>
                  </a:lnTo>
                  <a:lnTo>
                    <a:pt x="34" y="9"/>
                  </a:lnTo>
                  <a:lnTo>
                    <a:pt x="35" y="3"/>
                  </a:lnTo>
                  <a:lnTo>
                    <a:pt x="28" y="2"/>
                  </a:lnTo>
                  <a:lnTo>
                    <a:pt x="27" y="4"/>
                  </a:lnTo>
                  <a:lnTo>
                    <a:pt x="27" y="8"/>
                  </a:lnTo>
                  <a:lnTo>
                    <a:pt x="36" y="8"/>
                  </a:lnTo>
                  <a:lnTo>
                    <a:pt x="36" y="2"/>
                  </a:lnTo>
                  <a:lnTo>
                    <a:pt x="35" y="2"/>
                  </a:lnTo>
                  <a:lnTo>
                    <a:pt x="35" y="8"/>
                  </a:lnTo>
                  <a:lnTo>
                    <a:pt x="36" y="8"/>
                  </a:lnTo>
                  <a:lnTo>
                    <a:pt x="36" y="2"/>
                  </a:lnTo>
                  <a:lnTo>
                    <a:pt x="32" y="2"/>
                  </a:lnTo>
                  <a:lnTo>
                    <a:pt x="32" y="8"/>
                  </a:lnTo>
                  <a:lnTo>
                    <a:pt x="34" y="8"/>
                  </a:lnTo>
                  <a:lnTo>
                    <a:pt x="34" y="2"/>
                  </a:lnTo>
                  <a:lnTo>
                    <a:pt x="26" y="2"/>
                  </a:lnTo>
                  <a:lnTo>
                    <a:pt x="26" y="8"/>
                  </a:lnTo>
                  <a:lnTo>
                    <a:pt x="31" y="8"/>
                  </a:lnTo>
                  <a:lnTo>
                    <a:pt x="31" y="2"/>
                  </a:lnTo>
                  <a:lnTo>
                    <a:pt x="27" y="2"/>
                  </a:lnTo>
                  <a:lnTo>
                    <a:pt x="27" y="8"/>
                  </a:lnTo>
                  <a:lnTo>
                    <a:pt x="35" y="8"/>
                  </a:lnTo>
                  <a:lnTo>
                    <a:pt x="35" y="2"/>
                  </a:lnTo>
                  <a:lnTo>
                    <a:pt x="30" y="2"/>
                  </a:lnTo>
                  <a:lnTo>
                    <a:pt x="30" y="8"/>
                  </a:lnTo>
                  <a:lnTo>
                    <a:pt x="32" y="8"/>
                  </a:lnTo>
                  <a:lnTo>
                    <a:pt x="32" y="2"/>
                  </a:lnTo>
                  <a:lnTo>
                    <a:pt x="30" y="2"/>
                  </a:lnTo>
                  <a:lnTo>
                    <a:pt x="30" y="8"/>
                  </a:lnTo>
                  <a:lnTo>
                    <a:pt x="34" y="8"/>
                  </a:lnTo>
                  <a:lnTo>
                    <a:pt x="34" y="2"/>
                  </a:lnTo>
                  <a:lnTo>
                    <a:pt x="28" y="2"/>
                  </a:lnTo>
                  <a:lnTo>
                    <a:pt x="28" y="8"/>
                  </a:lnTo>
                  <a:lnTo>
                    <a:pt x="32" y="8"/>
                  </a:lnTo>
                  <a:lnTo>
                    <a:pt x="32" y="2"/>
                  </a:lnTo>
                  <a:lnTo>
                    <a:pt x="28" y="2"/>
                  </a:lnTo>
                  <a:lnTo>
                    <a:pt x="28" y="8"/>
                  </a:lnTo>
                  <a:lnTo>
                    <a:pt x="30" y="8"/>
                  </a:lnTo>
                  <a:lnTo>
                    <a:pt x="30" y="2"/>
                  </a:lnTo>
                  <a:lnTo>
                    <a:pt x="27" y="2"/>
                  </a:lnTo>
                  <a:lnTo>
                    <a:pt x="27" y="4"/>
                  </a:lnTo>
                  <a:lnTo>
                    <a:pt x="31" y="4"/>
                  </a:lnTo>
                  <a:lnTo>
                    <a:pt x="31" y="0"/>
                  </a:lnTo>
                  <a:lnTo>
                    <a:pt x="15" y="0"/>
                  </a:lnTo>
                  <a:lnTo>
                    <a:pt x="15" y="7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1" y="7"/>
                  </a:lnTo>
                  <a:lnTo>
                    <a:pt x="23" y="7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2" y="0"/>
                  </a:lnTo>
                  <a:lnTo>
                    <a:pt x="17" y="0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11" y="0"/>
                  </a:lnTo>
                  <a:lnTo>
                    <a:pt x="11" y="7"/>
                  </a:lnTo>
                  <a:lnTo>
                    <a:pt x="14" y="7"/>
                  </a:lnTo>
                  <a:lnTo>
                    <a:pt x="19" y="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47" name="Freeform 731"/>
            <p:cNvSpPr>
              <a:spLocks noChangeAspect="1"/>
            </p:cNvSpPr>
            <p:nvPr/>
          </p:nvSpPr>
          <p:spPr bwMode="auto">
            <a:xfrm rot="16200000">
              <a:off x="3331" y="4716"/>
              <a:ext cx="272" cy="53"/>
            </a:xfrm>
            <a:custGeom>
              <a:avLst/>
              <a:gdLst>
                <a:gd name="T0" fmla="*/ 28 w 181"/>
                <a:gd name="T1" fmla="*/ 2 h 36"/>
                <a:gd name="T2" fmla="*/ 28 w 181"/>
                <a:gd name="T3" fmla="*/ 2 h 36"/>
                <a:gd name="T4" fmla="*/ 24 w 181"/>
                <a:gd name="T5" fmla="*/ 9 h 36"/>
                <a:gd name="T6" fmla="*/ 28 w 181"/>
                <a:gd name="T7" fmla="*/ 11 h 36"/>
                <a:gd name="T8" fmla="*/ 19 w 181"/>
                <a:gd name="T9" fmla="*/ 12 h 36"/>
                <a:gd name="T10" fmla="*/ 18 w 181"/>
                <a:gd name="T11" fmla="*/ 5 h 36"/>
                <a:gd name="T12" fmla="*/ 11 w 181"/>
                <a:gd name="T13" fmla="*/ 7 h 36"/>
                <a:gd name="T14" fmla="*/ 15 w 181"/>
                <a:gd name="T15" fmla="*/ 14 h 36"/>
                <a:gd name="T16" fmla="*/ 26 w 181"/>
                <a:gd name="T17" fmla="*/ 14 h 36"/>
                <a:gd name="T18" fmla="*/ 13 w 181"/>
                <a:gd name="T19" fmla="*/ 9 h 36"/>
                <a:gd name="T20" fmla="*/ 11 w 181"/>
                <a:gd name="T21" fmla="*/ 11 h 36"/>
                <a:gd name="T22" fmla="*/ 21 w 181"/>
                <a:gd name="T23" fmla="*/ 12 h 36"/>
                <a:gd name="T24" fmla="*/ 10 w 181"/>
                <a:gd name="T25" fmla="*/ 12 h 36"/>
                <a:gd name="T26" fmla="*/ 13 w 181"/>
                <a:gd name="T27" fmla="*/ 20 h 36"/>
                <a:gd name="T28" fmla="*/ 11 w 181"/>
                <a:gd name="T29" fmla="*/ 14 h 36"/>
                <a:gd name="T30" fmla="*/ 34 w 181"/>
                <a:gd name="T31" fmla="*/ 14 h 36"/>
                <a:gd name="T32" fmla="*/ 157 w 181"/>
                <a:gd name="T33" fmla="*/ 16 h 36"/>
                <a:gd name="T34" fmla="*/ 118 w 181"/>
                <a:gd name="T35" fmla="*/ 20 h 36"/>
                <a:gd name="T36" fmla="*/ 23 w 181"/>
                <a:gd name="T37" fmla="*/ 25 h 36"/>
                <a:gd name="T38" fmla="*/ 39 w 181"/>
                <a:gd name="T39" fmla="*/ 26 h 36"/>
                <a:gd name="T40" fmla="*/ 49 w 181"/>
                <a:gd name="T41" fmla="*/ 27 h 36"/>
                <a:gd name="T42" fmla="*/ 46 w 181"/>
                <a:gd name="T43" fmla="*/ 27 h 36"/>
                <a:gd name="T44" fmla="*/ 54 w 181"/>
                <a:gd name="T45" fmla="*/ 22 h 36"/>
                <a:gd name="T46" fmla="*/ 44 w 181"/>
                <a:gd name="T47" fmla="*/ 22 h 36"/>
                <a:gd name="T48" fmla="*/ 30 w 181"/>
                <a:gd name="T49" fmla="*/ 30 h 36"/>
                <a:gd name="T50" fmla="*/ 36 w 181"/>
                <a:gd name="T51" fmla="*/ 31 h 36"/>
                <a:gd name="T52" fmla="*/ 24 w 181"/>
                <a:gd name="T53" fmla="*/ 33 h 36"/>
                <a:gd name="T54" fmla="*/ 18 w 181"/>
                <a:gd name="T55" fmla="*/ 26 h 36"/>
                <a:gd name="T56" fmla="*/ 41 w 181"/>
                <a:gd name="T57" fmla="*/ 27 h 36"/>
                <a:gd name="T58" fmla="*/ 102 w 181"/>
                <a:gd name="T59" fmla="*/ 35 h 36"/>
                <a:gd name="T60" fmla="*/ 163 w 181"/>
                <a:gd name="T61" fmla="*/ 36 h 36"/>
                <a:gd name="T62" fmla="*/ 101 w 181"/>
                <a:gd name="T63" fmla="*/ 29 h 36"/>
                <a:gd name="T64" fmla="*/ 41 w 181"/>
                <a:gd name="T65" fmla="*/ 34 h 36"/>
                <a:gd name="T66" fmla="*/ 21 w 181"/>
                <a:gd name="T67" fmla="*/ 30 h 36"/>
                <a:gd name="T68" fmla="*/ 21 w 181"/>
                <a:gd name="T69" fmla="*/ 26 h 36"/>
                <a:gd name="T70" fmla="*/ 36 w 181"/>
                <a:gd name="T71" fmla="*/ 31 h 36"/>
                <a:gd name="T72" fmla="*/ 18 w 181"/>
                <a:gd name="T73" fmla="*/ 24 h 36"/>
                <a:gd name="T74" fmla="*/ 44 w 181"/>
                <a:gd name="T75" fmla="*/ 22 h 36"/>
                <a:gd name="T76" fmla="*/ 56 w 181"/>
                <a:gd name="T77" fmla="*/ 29 h 36"/>
                <a:gd name="T78" fmla="*/ 43 w 181"/>
                <a:gd name="T79" fmla="*/ 27 h 36"/>
                <a:gd name="T80" fmla="*/ 45 w 181"/>
                <a:gd name="T81" fmla="*/ 22 h 36"/>
                <a:gd name="T82" fmla="*/ 43 w 181"/>
                <a:gd name="T83" fmla="*/ 20 h 36"/>
                <a:gd name="T84" fmla="*/ 53 w 181"/>
                <a:gd name="T85" fmla="*/ 25 h 36"/>
                <a:gd name="T86" fmla="*/ 141 w 181"/>
                <a:gd name="T87" fmla="*/ 16 h 36"/>
                <a:gd name="T88" fmla="*/ 43 w 181"/>
                <a:gd name="T89" fmla="*/ 16 h 36"/>
                <a:gd name="T90" fmla="*/ 18 w 181"/>
                <a:gd name="T91" fmla="*/ 21 h 36"/>
                <a:gd name="T92" fmla="*/ 10 w 181"/>
                <a:gd name="T93" fmla="*/ 13 h 36"/>
                <a:gd name="T94" fmla="*/ 9 w 181"/>
                <a:gd name="T95" fmla="*/ 13 h 36"/>
                <a:gd name="T96" fmla="*/ 19 w 181"/>
                <a:gd name="T97" fmla="*/ 18 h 36"/>
                <a:gd name="T98" fmla="*/ 13 w 181"/>
                <a:gd name="T99" fmla="*/ 11 h 36"/>
                <a:gd name="T100" fmla="*/ 14 w 181"/>
                <a:gd name="T101" fmla="*/ 11 h 36"/>
                <a:gd name="T102" fmla="*/ 36 w 181"/>
                <a:gd name="T103" fmla="*/ 16 h 36"/>
                <a:gd name="T104" fmla="*/ 24 w 181"/>
                <a:gd name="T105" fmla="*/ 8 h 36"/>
                <a:gd name="T106" fmla="*/ 21 w 181"/>
                <a:gd name="T107" fmla="*/ 7 h 36"/>
                <a:gd name="T108" fmla="*/ 13 w 181"/>
                <a:gd name="T109" fmla="*/ 13 h 36"/>
                <a:gd name="T110" fmla="*/ 21 w 181"/>
                <a:gd name="T111" fmla="*/ 12 h 36"/>
                <a:gd name="T112" fmla="*/ 28 w 181"/>
                <a:gd name="T113" fmla="*/ 4 h 36"/>
                <a:gd name="T114" fmla="*/ 23 w 181"/>
                <a:gd name="T115" fmla="*/ 11 h 36"/>
                <a:gd name="T116" fmla="*/ 19 w 181"/>
                <a:gd name="T117" fmla="*/ 9 h 36"/>
                <a:gd name="T118" fmla="*/ 30 w 181"/>
                <a:gd name="T119" fmla="*/ 2 h 36"/>
                <a:gd name="T120" fmla="*/ 30 w 181"/>
                <a:gd name="T121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1" h="36">
                  <a:moveTo>
                    <a:pt x="43" y="7"/>
                  </a:moveTo>
                  <a:lnTo>
                    <a:pt x="43" y="0"/>
                  </a:lnTo>
                  <a:lnTo>
                    <a:pt x="34" y="0"/>
                  </a:lnTo>
                  <a:lnTo>
                    <a:pt x="34" y="7"/>
                  </a:lnTo>
                  <a:lnTo>
                    <a:pt x="37" y="7"/>
                  </a:lnTo>
                  <a:lnTo>
                    <a:pt x="3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39" y="7"/>
                  </a:lnTo>
                  <a:lnTo>
                    <a:pt x="39" y="0"/>
                  </a:lnTo>
                  <a:lnTo>
                    <a:pt x="24" y="0"/>
                  </a:lnTo>
                  <a:lnTo>
                    <a:pt x="24" y="8"/>
                  </a:lnTo>
                  <a:lnTo>
                    <a:pt x="34" y="8"/>
                  </a:lnTo>
                  <a:lnTo>
                    <a:pt x="34" y="2"/>
                  </a:lnTo>
                  <a:lnTo>
                    <a:pt x="24" y="2"/>
                  </a:lnTo>
                  <a:lnTo>
                    <a:pt x="24" y="8"/>
                  </a:lnTo>
                  <a:lnTo>
                    <a:pt x="30" y="8"/>
                  </a:lnTo>
                  <a:lnTo>
                    <a:pt x="30" y="2"/>
                  </a:lnTo>
                  <a:lnTo>
                    <a:pt x="27" y="2"/>
                  </a:lnTo>
                  <a:lnTo>
                    <a:pt x="27" y="8"/>
                  </a:lnTo>
                  <a:lnTo>
                    <a:pt x="32" y="8"/>
                  </a:lnTo>
                  <a:lnTo>
                    <a:pt x="32" y="2"/>
                  </a:lnTo>
                  <a:lnTo>
                    <a:pt x="28" y="2"/>
                  </a:lnTo>
                  <a:lnTo>
                    <a:pt x="28" y="8"/>
                  </a:lnTo>
                  <a:lnTo>
                    <a:pt x="30" y="8"/>
                  </a:lnTo>
                  <a:lnTo>
                    <a:pt x="30" y="2"/>
                  </a:lnTo>
                  <a:lnTo>
                    <a:pt x="27" y="2"/>
                  </a:lnTo>
                  <a:lnTo>
                    <a:pt x="27" y="8"/>
                  </a:lnTo>
                  <a:lnTo>
                    <a:pt x="32" y="8"/>
                  </a:lnTo>
                  <a:lnTo>
                    <a:pt x="32" y="2"/>
                  </a:lnTo>
                  <a:lnTo>
                    <a:pt x="24" y="2"/>
                  </a:lnTo>
                  <a:lnTo>
                    <a:pt x="24" y="8"/>
                  </a:lnTo>
                  <a:lnTo>
                    <a:pt x="31" y="8"/>
                  </a:lnTo>
                  <a:lnTo>
                    <a:pt x="31" y="2"/>
                  </a:lnTo>
                  <a:lnTo>
                    <a:pt x="28" y="2"/>
                  </a:lnTo>
                  <a:lnTo>
                    <a:pt x="28" y="8"/>
                  </a:lnTo>
                  <a:lnTo>
                    <a:pt x="30" y="8"/>
                  </a:lnTo>
                  <a:lnTo>
                    <a:pt x="30" y="2"/>
                  </a:lnTo>
                  <a:lnTo>
                    <a:pt x="24" y="2"/>
                  </a:lnTo>
                  <a:lnTo>
                    <a:pt x="24" y="8"/>
                  </a:lnTo>
                  <a:lnTo>
                    <a:pt x="30" y="8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2"/>
                  </a:lnTo>
                  <a:lnTo>
                    <a:pt x="23" y="2"/>
                  </a:lnTo>
                  <a:lnTo>
                    <a:pt x="23" y="8"/>
                  </a:lnTo>
                  <a:lnTo>
                    <a:pt x="30" y="9"/>
                  </a:lnTo>
                  <a:lnTo>
                    <a:pt x="30" y="3"/>
                  </a:lnTo>
                  <a:lnTo>
                    <a:pt x="21" y="3"/>
                  </a:lnTo>
                  <a:lnTo>
                    <a:pt x="21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15" y="3"/>
                  </a:lnTo>
                  <a:lnTo>
                    <a:pt x="15" y="9"/>
                  </a:lnTo>
                  <a:lnTo>
                    <a:pt x="21" y="9"/>
                  </a:lnTo>
                  <a:lnTo>
                    <a:pt x="21" y="3"/>
                  </a:lnTo>
                  <a:lnTo>
                    <a:pt x="15" y="3"/>
                  </a:lnTo>
                  <a:lnTo>
                    <a:pt x="15" y="9"/>
                  </a:lnTo>
                  <a:lnTo>
                    <a:pt x="21" y="9"/>
                  </a:lnTo>
                  <a:lnTo>
                    <a:pt x="21" y="3"/>
                  </a:lnTo>
                  <a:lnTo>
                    <a:pt x="19" y="3"/>
                  </a:lnTo>
                  <a:lnTo>
                    <a:pt x="19" y="9"/>
                  </a:lnTo>
                  <a:lnTo>
                    <a:pt x="23" y="9"/>
                  </a:lnTo>
                  <a:lnTo>
                    <a:pt x="23" y="3"/>
                  </a:lnTo>
                  <a:lnTo>
                    <a:pt x="15" y="3"/>
                  </a:lnTo>
                  <a:lnTo>
                    <a:pt x="15" y="9"/>
                  </a:lnTo>
                  <a:lnTo>
                    <a:pt x="24" y="9"/>
                  </a:lnTo>
                  <a:lnTo>
                    <a:pt x="24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23" y="9"/>
                  </a:lnTo>
                  <a:lnTo>
                    <a:pt x="23" y="3"/>
                  </a:lnTo>
                  <a:lnTo>
                    <a:pt x="13" y="3"/>
                  </a:lnTo>
                  <a:lnTo>
                    <a:pt x="13" y="7"/>
                  </a:lnTo>
                  <a:lnTo>
                    <a:pt x="15" y="7"/>
                  </a:lnTo>
                  <a:lnTo>
                    <a:pt x="15" y="4"/>
                  </a:lnTo>
                  <a:lnTo>
                    <a:pt x="14" y="4"/>
                  </a:lnTo>
                  <a:lnTo>
                    <a:pt x="14" y="11"/>
                  </a:lnTo>
                  <a:lnTo>
                    <a:pt x="19" y="11"/>
                  </a:lnTo>
                  <a:lnTo>
                    <a:pt x="19" y="4"/>
                  </a:lnTo>
                  <a:lnTo>
                    <a:pt x="9" y="4"/>
                  </a:lnTo>
                  <a:lnTo>
                    <a:pt x="9" y="11"/>
                  </a:lnTo>
                  <a:lnTo>
                    <a:pt x="23" y="11"/>
                  </a:lnTo>
                  <a:lnTo>
                    <a:pt x="23" y="4"/>
                  </a:lnTo>
                  <a:lnTo>
                    <a:pt x="21" y="4"/>
                  </a:lnTo>
                  <a:lnTo>
                    <a:pt x="21" y="11"/>
                  </a:lnTo>
                  <a:lnTo>
                    <a:pt x="32" y="11"/>
                  </a:lnTo>
                  <a:lnTo>
                    <a:pt x="32" y="4"/>
                  </a:lnTo>
                  <a:lnTo>
                    <a:pt x="28" y="4"/>
                  </a:lnTo>
                  <a:lnTo>
                    <a:pt x="28" y="11"/>
                  </a:lnTo>
                  <a:lnTo>
                    <a:pt x="39" y="11"/>
                  </a:lnTo>
                  <a:lnTo>
                    <a:pt x="39" y="4"/>
                  </a:lnTo>
                  <a:lnTo>
                    <a:pt x="27" y="4"/>
                  </a:lnTo>
                  <a:lnTo>
                    <a:pt x="27" y="11"/>
                  </a:lnTo>
                  <a:lnTo>
                    <a:pt x="35" y="11"/>
                  </a:lnTo>
                  <a:lnTo>
                    <a:pt x="35" y="4"/>
                  </a:lnTo>
                  <a:lnTo>
                    <a:pt x="34" y="4"/>
                  </a:lnTo>
                  <a:lnTo>
                    <a:pt x="34" y="11"/>
                  </a:lnTo>
                  <a:lnTo>
                    <a:pt x="39" y="11"/>
                  </a:lnTo>
                  <a:lnTo>
                    <a:pt x="39" y="4"/>
                  </a:lnTo>
                  <a:lnTo>
                    <a:pt x="24" y="4"/>
                  </a:lnTo>
                  <a:lnTo>
                    <a:pt x="24" y="11"/>
                  </a:lnTo>
                  <a:lnTo>
                    <a:pt x="28" y="11"/>
                  </a:lnTo>
                  <a:lnTo>
                    <a:pt x="28" y="4"/>
                  </a:lnTo>
                  <a:lnTo>
                    <a:pt x="27" y="4"/>
                  </a:lnTo>
                  <a:lnTo>
                    <a:pt x="27" y="11"/>
                  </a:lnTo>
                  <a:lnTo>
                    <a:pt x="28" y="11"/>
                  </a:lnTo>
                  <a:lnTo>
                    <a:pt x="28" y="4"/>
                  </a:lnTo>
                  <a:lnTo>
                    <a:pt x="24" y="5"/>
                  </a:lnTo>
                  <a:lnTo>
                    <a:pt x="24" y="8"/>
                  </a:lnTo>
                  <a:lnTo>
                    <a:pt x="24" y="5"/>
                  </a:lnTo>
                  <a:lnTo>
                    <a:pt x="19" y="5"/>
                  </a:lnTo>
                  <a:lnTo>
                    <a:pt x="19" y="12"/>
                  </a:lnTo>
                  <a:lnTo>
                    <a:pt x="24" y="12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5"/>
                  </a:lnTo>
                  <a:lnTo>
                    <a:pt x="21" y="5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4" y="5"/>
                  </a:lnTo>
                  <a:lnTo>
                    <a:pt x="14" y="12"/>
                  </a:lnTo>
                  <a:lnTo>
                    <a:pt x="17" y="12"/>
                  </a:lnTo>
                  <a:lnTo>
                    <a:pt x="17" y="5"/>
                  </a:lnTo>
                  <a:lnTo>
                    <a:pt x="10" y="5"/>
                  </a:lnTo>
                  <a:lnTo>
                    <a:pt x="2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10" y="7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10" y="7"/>
                  </a:lnTo>
                  <a:lnTo>
                    <a:pt x="10" y="13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7" y="13"/>
                  </a:lnTo>
                  <a:lnTo>
                    <a:pt x="17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7" y="13"/>
                  </a:lnTo>
                  <a:lnTo>
                    <a:pt x="17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21" y="13"/>
                  </a:lnTo>
                  <a:lnTo>
                    <a:pt x="21" y="7"/>
                  </a:lnTo>
                  <a:lnTo>
                    <a:pt x="11" y="7"/>
                  </a:lnTo>
                  <a:lnTo>
                    <a:pt x="11" y="11"/>
                  </a:lnTo>
                  <a:lnTo>
                    <a:pt x="14" y="11"/>
                  </a:lnTo>
                  <a:lnTo>
                    <a:pt x="14" y="8"/>
                  </a:lnTo>
                  <a:lnTo>
                    <a:pt x="11" y="8"/>
                  </a:lnTo>
                  <a:lnTo>
                    <a:pt x="11" y="14"/>
                  </a:lnTo>
                  <a:lnTo>
                    <a:pt x="15" y="14"/>
                  </a:lnTo>
                  <a:lnTo>
                    <a:pt x="15" y="8"/>
                  </a:lnTo>
                  <a:lnTo>
                    <a:pt x="10" y="8"/>
                  </a:lnTo>
                  <a:lnTo>
                    <a:pt x="10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30" y="14"/>
                  </a:lnTo>
                  <a:lnTo>
                    <a:pt x="30" y="8"/>
                  </a:lnTo>
                  <a:lnTo>
                    <a:pt x="21" y="8"/>
                  </a:lnTo>
                  <a:lnTo>
                    <a:pt x="21" y="14"/>
                  </a:lnTo>
                  <a:lnTo>
                    <a:pt x="28" y="14"/>
                  </a:lnTo>
                  <a:lnTo>
                    <a:pt x="28" y="8"/>
                  </a:lnTo>
                  <a:lnTo>
                    <a:pt x="24" y="8"/>
                  </a:lnTo>
                  <a:lnTo>
                    <a:pt x="24" y="14"/>
                  </a:lnTo>
                  <a:lnTo>
                    <a:pt x="34" y="14"/>
                  </a:lnTo>
                  <a:lnTo>
                    <a:pt x="34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39" y="14"/>
                  </a:lnTo>
                  <a:lnTo>
                    <a:pt x="39" y="8"/>
                  </a:lnTo>
                  <a:lnTo>
                    <a:pt x="26" y="8"/>
                  </a:lnTo>
                  <a:lnTo>
                    <a:pt x="26" y="14"/>
                  </a:lnTo>
                  <a:lnTo>
                    <a:pt x="39" y="14"/>
                  </a:lnTo>
                  <a:lnTo>
                    <a:pt x="39" y="8"/>
                  </a:lnTo>
                  <a:lnTo>
                    <a:pt x="36" y="8"/>
                  </a:lnTo>
                  <a:lnTo>
                    <a:pt x="36" y="14"/>
                  </a:lnTo>
                  <a:lnTo>
                    <a:pt x="39" y="14"/>
                  </a:lnTo>
                  <a:lnTo>
                    <a:pt x="39" y="8"/>
                  </a:lnTo>
                  <a:lnTo>
                    <a:pt x="32" y="8"/>
                  </a:lnTo>
                  <a:lnTo>
                    <a:pt x="32" y="14"/>
                  </a:lnTo>
                  <a:lnTo>
                    <a:pt x="39" y="14"/>
                  </a:lnTo>
                  <a:lnTo>
                    <a:pt x="39" y="8"/>
                  </a:lnTo>
                  <a:lnTo>
                    <a:pt x="34" y="9"/>
                  </a:lnTo>
                  <a:lnTo>
                    <a:pt x="34" y="16"/>
                  </a:lnTo>
                  <a:lnTo>
                    <a:pt x="36" y="16"/>
                  </a:lnTo>
                  <a:lnTo>
                    <a:pt x="36" y="9"/>
                  </a:lnTo>
                  <a:lnTo>
                    <a:pt x="32" y="9"/>
                  </a:lnTo>
                  <a:lnTo>
                    <a:pt x="32" y="16"/>
                  </a:lnTo>
                  <a:lnTo>
                    <a:pt x="34" y="16"/>
                  </a:lnTo>
                  <a:lnTo>
                    <a:pt x="34" y="9"/>
                  </a:lnTo>
                  <a:lnTo>
                    <a:pt x="23" y="9"/>
                  </a:lnTo>
                  <a:lnTo>
                    <a:pt x="23" y="16"/>
                  </a:lnTo>
                  <a:lnTo>
                    <a:pt x="24" y="16"/>
                  </a:lnTo>
                  <a:lnTo>
                    <a:pt x="24" y="9"/>
                  </a:lnTo>
                  <a:lnTo>
                    <a:pt x="13" y="9"/>
                  </a:lnTo>
                  <a:lnTo>
                    <a:pt x="13" y="16"/>
                  </a:lnTo>
                  <a:lnTo>
                    <a:pt x="14" y="16"/>
                  </a:lnTo>
                  <a:lnTo>
                    <a:pt x="14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8" y="9"/>
                  </a:lnTo>
                  <a:lnTo>
                    <a:pt x="8" y="16"/>
                  </a:lnTo>
                  <a:lnTo>
                    <a:pt x="9" y="16"/>
                  </a:lnTo>
                  <a:lnTo>
                    <a:pt x="9" y="12"/>
                  </a:lnTo>
                  <a:lnTo>
                    <a:pt x="8" y="16"/>
                  </a:lnTo>
                  <a:lnTo>
                    <a:pt x="10" y="17"/>
                  </a:lnTo>
                  <a:lnTo>
                    <a:pt x="14" y="17"/>
                  </a:lnTo>
                  <a:lnTo>
                    <a:pt x="14" y="11"/>
                  </a:lnTo>
                  <a:lnTo>
                    <a:pt x="6" y="11"/>
                  </a:lnTo>
                  <a:lnTo>
                    <a:pt x="6" y="17"/>
                  </a:lnTo>
                  <a:lnTo>
                    <a:pt x="13" y="17"/>
                  </a:lnTo>
                  <a:lnTo>
                    <a:pt x="13" y="11"/>
                  </a:lnTo>
                  <a:lnTo>
                    <a:pt x="8" y="11"/>
                  </a:lnTo>
                  <a:lnTo>
                    <a:pt x="8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8" y="11"/>
                  </a:lnTo>
                  <a:lnTo>
                    <a:pt x="8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8" y="11"/>
                  </a:lnTo>
                  <a:lnTo>
                    <a:pt x="8" y="17"/>
                  </a:lnTo>
                  <a:lnTo>
                    <a:pt x="10" y="17"/>
                  </a:lnTo>
                  <a:lnTo>
                    <a:pt x="10" y="11"/>
                  </a:lnTo>
                  <a:lnTo>
                    <a:pt x="8" y="11"/>
                  </a:lnTo>
                  <a:lnTo>
                    <a:pt x="8" y="17"/>
                  </a:lnTo>
                  <a:lnTo>
                    <a:pt x="15" y="17"/>
                  </a:lnTo>
                  <a:lnTo>
                    <a:pt x="15" y="11"/>
                  </a:lnTo>
                  <a:lnTo>
                    <a:pt x="13" y="11"/>
                  </a:lnTo>
                  <a:lnTo>
                    <a:pt x="13" y="17"/>
                  </a:lnTo>
                  <a:lnTo>
                    <a:pt x="14" y="17"/>
                  </a:lnTo>
                  <a:lnTo>
                    <a:pt x="14" y="11"/>
                  </a:lnTo>
                  <a:lnTo>
                    <a:pt x="5" y="11"/>
                  </a:lnTo>
                  <a:lnTo>
                    <a:pt x="11" y="16"/>
                  </a:lnTo>
                  <a:lnTo>
                    <a:pt x="13" y="17"/>
                  </a:lnTo>
                  <a:lnTo>
                    <a:pt x="13" y="18"/>
                  </a:lnTo>
                  <a:lnTo>
                    <a:pt x="26" y="18"/>
                  </a:lnTo>
                  <a:lnTo>
                    <a:pt x="26" y="12"/>
                  </a:lnTo>
                  <a:lnTo>
                    <a:pt x="21" y="12"/>
                  </a:lnTo>
                  <a:lnTo>
                    <a:pt x="21" y="18"/>
                  </a:lnTo>
                  <a:lnTo>
                    <a:pt x="28" y="18"/>
                  </a:lnTo>
                  <a:lnTo>
                    <a:pt x="28" y="12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34" y="18"/>
                  </a:lnTo>
                  <a:lnTo>
                    <a:pt x="34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31" y="18"/>
                  </a:lnTo>
                  <a:lnTo>
                    <a:pt x="31" y="12"/>
                  </a:lnTo>
                  <a:lnTo>
                    <a:pt x="19" y="12"/>
                  </a:lnTo>
                  <a:lnTo>
                    <a:pt x="19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1" y="12"/>
                  </a:lnTo>
                  <a:lnTo>
                    <a:pt x="21" y="18"/>
                  </a:lnTo>
                  <a:lnTo>
                    <a:pt x="26" y="18"/>
                  </a:lnTo>
                  <a:lnTo>
                    <a:pt x="26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0" y="12"/>
                  </a:lnTo>
                  <a:lnTo>
                    <a:pt x="6" y="17"/>
                  </a:lnTo>
                  <a:lnTo>
                    <a:pt x="8" y="18"/>
                  </a:lnTo>
                  <a:lnTo>
                    <a:pt x="9" y="16"/>
                  </a:lnTo>
                  <a:lnTo>
                    <a:pt x="9" y="13"/>
                  </a:lnTo>
                  <a:lnTo>
                    <a:pt x="5" y="13"/>
                  </a:lnTo>
                  <a:lnTo>
                    <a:pt x="5" y="20"/>
                  </a:lnTo>
                  <a:lnTo>
                    <a:pt x="8" y="20"/>
                  </a:lnTo>
                  <a:lnTo>
                    <a:pt x="8" y="13"/>
                  </a:lnTo>
                  <a:lnTo>
                    <a:pt x="5" y="13"/>
                  </a:lnTo>
                  <a:lnTo>
                    <a:pt x="5" y="20"/>
                  </a:lnTo>
                  <a:lnTo>
                    <a:pt x="9" y="20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20"/>
                  </a:lnTo>
                  <a:lnTo>
                    <a:pt x="15" y="20"/>
                  </a:lnTo>
                  <a:lnTo>
                    <a:pt x="15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8" y="13"/>
                  </a:lnTo>
                  <a:lnTo>
                    <a:pt x="8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10" y="13"/>
                  </a:lnTo>
                  <a:lnTo>
                    <a:pt x="10" y="20"/>
                  </a:lnTo>
                  <a:lnTo>
                    <a:pt x="14" y="20"/>
                  </a:lnTo>
                  <a:lnTo>
                    <a:pt x="14" y="16"/>
                  </a:lnTo>
                  <a:lnTo>
                    <a:pt x="11" y="16"/>
                  </a:lnTo>
                  <a:lnTo>
                    <a:pt x="11" y="17"/>
                  </a:lnTo>
                  <a:lnTo>
                    <a:pt x="14" y="17"/>
                  </a:lnTo>
                  <a:lnTo>
                    <a:pt x="14" y="14"/>
                  </a:lnTo>
                  <a:lnTo>
                    <a:pt x="11" y="14"/>
                  </a:lnTo>
                  <a:lnTo>
                    <a:pt x="11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11" y="14"/>
                  </a:lnTo>
                  <a:lnTo>
                    <a:pt x="11" y="21"/>
                  </a:lnTo>
                  <a:lnTo>
                    <a:pt x="15" y="21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9" y="21"/>
                  </a:lnTo>
                  <a:lnTo>
                    <a:pt x="19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21" y="21"/>
                  </a:lnTo>
                  <a:lnTo>
                    <a:pt x="21" y="14"/>
                  </a:lnTo>
                  <a:lnTo>
                    <a:pt x="18" y="14"/>
                  </a:lnTo>
                  <a:lnTo>
                    <a:pt x="18" y="21"/>
                  </a:lnTo>
                  <a:lnTo>
                    <a:pt x="40" y="21"/>
                  </a:lnTo>
                  <a:lnTo>
                    <a:pt x="40" y="14"/>
                  </a:lnTo>
                  <a:lnTo>
                    <a:pt x="23" y="14"/>
                  </a:lnTo>
                  <a:lnTo>
                    <a:pt x="23" y="21"/>
                  </a:lnTo>
                  <a:lnTo>
                    <a:pt x="34" y="21"/>
                  </a:lnTo>
                  <a:lnTo>
                    <a:pt x="34" y="14"/>
                  </a:lnTo>
                  <a:lnTo>
                    <a:pt x="30" y="14"/>
                  </a:lnTo>
                  <a:lnTo>
                    <a:pt x="30" y="21"/>
                  </a:lnTo>
                  <a:lnTo>
                    <a:pt x="36" y="21"/>
                  </a:lnTo>
                  <a:lnTo>
                    <a:pt x="36" y="14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58" y="21"/>
                  </a:lnTo>
                  <a:lnTo>
                    <a:pt x="58" y="14"/>
                  </a:lnTo>
                  <a:lnTo>
                    <a:pt x="19" y="14"/>
                  </a:lnTo>
                  <a:lnTo>
                    <a:pt x="19" y="21"/>
                  </a:lnTo>
                  <a:lnTo>
                    <a:pt x="31" y="21"/>
                  </a:lnTo>
                  <a:lnTo>
                    <a:pt x="31" y="14"/>
                  </a:lnTo>
                  <a:lnTo>
                    <a:pt x="27" y="16"/>
                  </a:lnTo>
                  <a:lnTo>
                    <a:pt x="27" y="18"/>
                  </a:lnTo>
                  <a:lnTo>
                    <a:pt x="27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43" y="22"/>
                  </a:lnTo>
                  <a:lnTo>
                    <a:pt x="43" y="16"/>
                  </a:lnTo>
                  <a:lnTo>
                    <a:pt x="37" y="16"/>
                  </a:lnTo>
                  <a:lnTo>
                    <a:pt x="37" y="22"/>
                  </a:lnTo>
                  <a:lnTo>
                    <a:pt x="157" y="22"/>
                  </a:lnTo>
                  <a:lnTo>
                    <a:pt x="157" y="16"/>
                  </a:lnTo>
                  <a:lnTo>
                    <a:pt x="129" y="16"/>
                  </a:lnTo>
                  <a:lnTo>
                    <a:pt x="129" y="22"/>
                  </a:lnTo>
                  <a:lnTo>
                    <a:pt x="146" y="22"/>
                  </a:lnTo>
                  <a:lnTo>
                    <a:pt x="146" y="16"/>
                  </a:lnTo>
                  <a:lnTo>
                    <a:pt x="132" y="16"/>
                  </a:lnTo>
                  <a:lnTo>
                    <a:pt x="132" y="22"/>
                  </a:lnTo>
                  <a:lnTo>
                    <a:pt x="136" y="22"/>
                  </a:lnTo>
                  <a:lnTo>
                    <a:pt x="136" y="16"/>
                  </a:lnTo>
                  <a:lnTo>
                    <a:pt x="135" y="16"/>
                  </a:lnTo>
                  <a:lnTo>
                    <a:pt x="135" y="22"/>
                  </a:lnTo>
                  <a:lnTo>
                    <a:pt x="136" y="22"/>
                  </a:lnTo>
                  <a:lnTo>
                    <a:pt x="136" y="16"/>
                  </a:lnTo>
                  <a:lnTo>
                    <a:pt x="131" y="16"/>
                  </a:lnTo>
                  <a:lnTo>
                    <a:pt x="131" y="22"/>
                  </a:lnTo>
                  <a:lnTo>
                    <a:pt x="144" y="22"/>
                  </a:lnTo>
                  <a:lnTo>
                    <a:pt x="144" y="16"/>
                  </a:lnTo>
                  <a:lnTo>
                    <a:pt x="141" y="16"/>
                  </a:lnTo>
                  <a:lnTo>
                    <a:pt x="141" y="22"/>
                  </a:lnTo>
                  <a:lnTo>
                    <a:pt x="144" y="22"/>
                  </a:lnTo>
                  <a:lnTo>
                    <a:pt x="144" y="16"/>
                  </a:lnTo>
                  <a:lnTo>
                    <a:pt x="127" y="16"/>
                  </a:lnTo>
                  <a:lnTo>
                    <a:pt x="118" y="17"/>
                  </a:lnTo>
                  <a:lnTo>
                    <a:pt x="118" y="20"/>
                  </a:lnTo>
                  <a:lnTo>
                    <a:pt x="118" y="17"/>
                  </a:lnTo>
                  <a:lnTo>
                    <a:pt x="93" y="17"/>
                  </a:lnTo>
                  <a:lnTo>
                    <a:pt x="93" y="24"/>
                  </a:lnTo>
                  <a:lnTo>
                    <a:pt x="94" y="24"/>
                  </a:lnTo>
                  <a:lnTo>
                    <a:pt x="94" y="17"/>
                  </a:lnTo>
                  <a:lnTo>
                    <a:pt x="84" y="17"/>
                  </a:lnTo>
                  <a:lnTo>
                    <a:pt x="84" y="24"/>
                  </a:lnTo>
                  <a:lnTo>
                    <a:pt x="85" y="24"/>
                  </a:lnTo>
                  <a:lnTo>
                    <a:pt x="85" y="17"/>
                  </a:lnTo>
                  <a:lnTo>
                    <a:pt x="81" y="17"/>
                  </a:lnTo>
                  <a:lnTo>
                    <a:pt x="81" y="24"/>
                  </a:lnTo>
                  <a:lnTo>
                    <a:pt x="84" y="24"/>
                  </a:lnTo>
                  <a:lnTo>
                    <a:pt x="84" y="17"/>
                  </a:lnTo>
                  <a:lnTo>
                    <a:pt x="56" y="17"/>
                  </a:lnTo>
                  <a:lnTo>
                    <a:pt x="56" y="21"/>
                  </a:lnTo>
                  <a:lnTo>
                    <a:pt x="58" y="21"/>
                  </a:lnTo>
                  <a:lnTo>
                    <a:pt x="58" y="18"/>
                  </a:lnTo>
                  <a:lnTo>
                    <a:pt x="53" y="18"/>
                  </a:lnTo>
                  <a:lnTo>
                    <a:pt x="53" y="25"/>
                  </a:lnTo>
                  <a:lnTo>
                    <a:pt x="56" y="25"/>
                  </a:lnTo>
                  <a:lnTo>
                    <a:pt x="56" y="18"/>
                  </a:lnTo>
                  <a:lnTo>
                    <a:pt x="23" y="18"/>
                  </a:lnTo>
                  <a:lnTo>
                    <a:pt x="23" y="25"/>
                  </a:lnTo>
                  <a:lnTo>
                    <a:pt x="46" y="25"/>
                  </a:lnTo>
                  <a:lnTo>
                    <a:pt x="46" y="18"/>
                  </a:lnTo>
                  <a:lnTo>
                    <a:pt x="23" y="18"/>
                  </a:lnTo>
                  <a:lnTo>
                    <a:pt x="23" y="25"/>
                  </a:lnTo>
                  <a:lnTo>
                    <a:pt x="40" y="25"/>
                  </a:lnTo>
                  <a:lnTo>
                    <a:pt x="40" y="18"/>
                  </a:lnTo>
                  <a:lnTo>
                    <a:pt x="39" y="18"/>
                  </a:lnTo>
                  <a:lnTo>
                    <a:pt x="39" y="25"/>
                  </a:lnTo>
                  <a:lnTo>
                    <a:pt x="41" y="25"/>
                  </a:lnTo>
                  <a:lnTo>
                    <a:pt x="41" y="18"/>
                  </a:lnTo>
                  <a:lnTo>
                    <a:pt x="39" y="18"/>
                  </a:lnTo>
                  <a:lnTo>
                    <a:pt x="39" y="25"/>
                  </a:lnTo>
                  <a:lnTo>
                    <a:pt x="40" y="25"/>
                  </a:lnTo>
                  <a:lnTo>
                    <a:pt x="40" y="18"/>
                  </a:lnTo>
                  <a:lnTo>
                    <a:pt x="36" y="20"/>
                  </a:lnTo>
                  <a:lnTo>
                    <a:pt x="36" y="22"/>
                  </a:lnTo>
                  <a:lnTo>
                    <a:pt x="36" y="20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43" y="26"/>
                  </a:lnTo>
                  <a:lnTo>
                    <a:pt x="43" y="20"/>
                  </a:lnTo>
                  <a:lnTo>
                    <a:pt x="39" y="20"/>
                  </a:lnTo>
                  <a:lnTo>
                    <a:pt x="39" y="26"/>
                  </a:lnTo>
                  <a:lnTo>
                    <a:pt x="43" y="26"/>
                  </a:lnTo>
                  <a:lnTo>
                    <a:pt x="43" y="20"/>
                  </a:lnTo>
                  <a:lnTo>
                    <a:pt x="35" y="20"/>
                  </a:lnTo>
                  <a:lnTo>
                    <a:pt x="35" y="26"/>
                  </a:lnTo>
                  <a:lnTo>
                    <a:pt x="49" y="26"/>
                  </a:lnTo>
                  <a:lnTo>
                    <a:pt x="49" y="20"/>
                  </a:lnTo>
                  <a:lnTo>
                    <a:pt x="40" y="20"/>
                  </a:lnTo>
                  <a:lnTo>
                    <a:pt x="40" y="26"/>
                  </a:lnTo>
                  <a:lnTo>
                    <a:pt x="56" y="26"/>
                  </a:lnTo>
                  <a:lnTo>
                    <a:pt x="56" y="20"/>
                  </a:lnTo>
                  <a:lnTo>
                    <a:pt x="52" y="20"/>
                  </a:lnTo>
                  <a:lnTo>
                    <a:pt x="52" y="26"/>
                  </a:lnTo>
                  <a:lnTo>
                    <a:pt x="53" y="26"/>
                  </a:lnTo>
                  <a:lnTo>
                    <a:pt x="53" y="20"/>
                  </a:lnTo>
                  <a:lnTo>
                    <a:pt x="46" y="20"/>
                  </a:lnTo>
                  <a:lnTo>
                    <a:pt x="46" y="26"/>
                  </a:lnTo>
                  <a:lnTo>
                    <a:pt x="52" y="26"/>
                  </a:lnTo>
                  <a:lnTo>
                    <a:pt x="52" y="20"/>
                  </a:lnTo>
                  <a:lnTo>
                    <a:pt x="37" y="20"/>
                  </a:lnTo>
                  <a:lnTo>
                    <a:pt x="44" y="25"/>
                  </a:lnTo>
                  <a:lnTo>
                    <a:pt x="45" y="26"/>
                  </a:lnTo>
                  <a:lnTo>
                    <a:pt x="45" y="27"/>
                  </a:lnTo>
                  <a:lnTo>
                    <a:pt x="49" y="27"/>
                  </a:lnTo>
                  <a:lnTo>
                    <a:pt x="49" y="21"/>
                  </a:lnTo>
                  <a:lnTo>
                    <a:pt x="45" y="21"/>
                  </a:lnTo>
                  <a:lnTo>
                    <a:pt x="45" y="27"/>
                  </a:lnTo>
                  <a:lnTo>
                    <a:pt x="52" y="27"/>
                  </a:lnTo>
                  <a:lnTo>
                    <a:pt x="52" y="21"/>
                  </a:lnTo>
                  <a:lnTo>
                    <a:pt x="48" y="21"/>
                  </a:lnTo>
                  <a:lnTo>
                    <a:pt x="48" y="27"/>
                  </a:lnTo>
                  <a:lnTo>
                    <a:pt x="49" y="27"/>
                  </a:lnTo>
                  <a:lnTo>
                    <a:pt x="49" y="21"/>
                  </a:lnTo>
                  <a:lnTo>
                    <a:pt x="45" y="21"/>
                  </a:lnTo>
                  <a:lnTo>
                    <a:pt x="45" y="27"/>
                  </a:lnTo>
                  <a:lnTo>
                    <a:pt x="46" y="27"/>
                  </a:lnTo>
                  <a:lnTo>
                    <a:pt x="46" y="21"/>
                  </a:lnTo>
                  <a:lnTo>
                    <a:pt x="41" y="21"/>
                  </a:lnTo>
                  <a:lnTo>
                    <a:pt x="41" y="27"/>
                  </a:lnTo>
                  <a:lnTo>
                    <a:pt x="45" y="27"/>
                  </a:lnTo>
                  <a:lnTo>
                    <a:pt x="45" y="21"/>
                  </a:lnTo>
                  <a:lnTo>
                    <a:pt x="43" y="21"/>
                  </a:lnTo>
                  <a:lnTo>
                    <a:pt x="43" y="27"/>
                  </a:lnTo>
                  <a:lnTo>
                    <a:pt x="49" y="27"/>
                  </a:lnTo>
                  <a:lnTo>
                    <a:pt x="49" y="21"/>
                  </a:lnTo>
                  <a:lnTo>
                    <a:pt x="46" y="21"/>
                  </a:lnTo>
                  <a:lnTo>
                    <a:pt x="46" y="27"/>
                  </a:lnTo>
                  <a:lnTo>
                    <a:pt x="53" y="27"/>
                  </a:lnTo>
                  <a:lnTo>
                    <a:pt x="53" y="21"/>
                  </a:lnTo>
                  <a:lnTo>
                    <a:pt x="45" y="21"/>
                  </a:lnTo>
                  <a:lnTo>
                    <a:pt x="45" y="27"/>
                  </a:lnTo>
                  <a:lnTo>
                    <a:pt x="63" y="27"/>
                  </a:lnTo>
                  <a:lnTo>
                    <a:pt x="63" y="21"/>
                  </a:lnTo>
                  <a:lnTo>
                    <a:pt x="48" y="21"/>
                  </a:lnTo>
                  <a:lnTo>
                    <a:pt x="48" y="27"/>
                  </a:lnTo>
                  <a:lnTo>
                    <a:pt x="53" y="27"/>
                  </a:lnTo>
                  <a:lnTo>
                    <a:pt x="53" y="21"/>
                  </a:lnTo>
                  <a:lnTo>
                    <a:pt x="49" y="21"/>
                  </a:lnTo>
                  <a:lnTo>
                    <a:pt x="49" y="27"/>
                  </a:lnTo>
                  <a:lnTo>
                    <a:pt x="58" y="27"/>
                  </a:lnTo>
                  <a:lnTo>
                    <a:pt x="58" y="24"/>
                  </a:lnTo>
                  <a:lnTo>
                    <a:pt x="57" y="21"/>
                  </a:lnTo>
                  <a:lnTo>
                    <a:pt x="56" y="22"/>
                  </a:lnTo>
                  <a:lnTo>
                    <a:pt x="57" y="25"/>
                  </a:lnTo>
                  <a:lnTo>
                    <a:pt x="57" y="22"/>
                  </a:lnTo>
                  <a:lnTo>
                    <a:pt x="54" y="22"/>
                  </a:lnTo>
                  <a:lnTo>
                    <a:pt x="54" y="29"/>
                  </a:lnTo>
                  <a:lnTo>
                    <a:pt x="56" y="29"/>
                  </a:lnTo>
                  <a:lnTo>
                    <a:pt x="56" y="22"/>
                  </a:lnTo>
                  <a:lnTo>
                    <a:pt x="54" y="22"/>
                  </a:lnTo>
                  <a:lnTo>
                    <a:pt x="54" y="29"/>
                  </a:lnTo>
                  <a:lnTo>
                    <a:pt x="57" y="29"/>
                  </a:lnTo>
                  <a:lnTo>
                    <a:pt x="57" y="22"/>
                  </a:lnTo>
                  <a:lnTo>
                    <a:pt x="48" y="22"/>
                  </a:lnTo>
                  <a:lnTo>
                    <a:pt x="48" y="29"/>
                  </a:lnTo>
                  <a:lnTo>
                    <a:pt x="54" y="29"/>
                  </a:lnTo>
                  <a:lnTo>
                    <a:pt x="54" y="22"/>
                  </a:lnTo>
                  <a:lnTo>
                    <a:pt x="53" y="22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2"/>
                  </a:lnTo>
                  <a:lnTo>
                    <a:pt x="49" y="22"/>
                  </a:lnTo>
                  <a:lnTo>
                    <a:pt x="49" y="29"/>
                  </a:lnTo>
                  <a:lnTo>
                    <a:pt x="52" y="29"/>
                  </a:lnTo>
                  <a:lnTo>
                    <a:pt x="52" y="22"/>
                  </a:lnTo>
                  <a:lnTo>
                    <a:pt x="39" y="22"/>
                  </a:lnTo>
                  <a:lnTo>
                    <a:pt x="39" y="29"/>
                  </a:lnTo>
                  <a:lnTo>
                    <a:pt x="45" y="29"/>
                  </a:lnTo>
                  <a:lnTo>
                    <a:pt x="45" y="22"/>
                  </a:lnTo>
                  <a:lnTo>
                    <a:pt x="43" y="22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4" y="22"/>
                  </a:lnTo>
                  <a:lnTo>
                    <a:pt x="36" y="22"/>
                  </a:lnTo>
                  <a:lnTo>
                    <a:pt x="36" y="29"/>
                  </a:lnTo>
                  <a:lnTo>
                    <a:pt x="39" y="29"/>
                  </a:lnTo>
                  <a:lnTo>
                    <a:pt x="39" y="22"/>
                  </a:lnTo>
                  <a:lnTo>
                    <a:pt x="35" y="22"/>
                  </a:lnTo>
                  <a:lnTo>
                    <a:pt x="32" y="24"/>
                  </a:lnTo>
                  <a:lnTo>
                    <a:pt x="34" y="26"/>
                  </a:lnTo>
                  <a:lnTo>
                    <a:pt x="34" y="24"/>
                  </a:lnTo>
                  <a:lnTo>
                    <a:pt x="23" y="24"/>
                  </a:lnTo>
                  <a:lnTo>
                    <a:pt x="23" y="30"/>
                  </a:lnTo>
                  <a:lnTo>
                    <a:pt x="27" y="30"/>
                  </a:lnTo>
                  <a:lnTo>
                    <a:pt x="27" y="24"/>
                  </a:lnTo>
                  <a:lnTo>
                    <a:pt x="22" y="24"/>
                  </a:lnTo>
                  <a:lnTo>
                    <a:pt x="22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21" y="24"/>
                  </a:lnTo>
                  <a:lnTo>
                    <a:pt x="21" y="30"/>
                  </a:lnTo>
                  <a:lnTo>
                    <a:pt x="27" y="30"/>
                  </a:lnTo>
                  <a:lnTo>
                    <a:pt x="27" y="24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23" y="24"/>
                  </a:lnTo>
                  <a:lnTo>
                    <a:pt x="23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26" y="25"/>
                  </a:lnTo>
                  <a:lnTo>
                    <a:pt x="26" y="27"/>
                  </a:lnTo>
                  <a:lnTo>
                    <a:pt x="26" y="25"/>
                  </a:lnTo>
                  <a:lnTo>
                    <a:pt x="23" y="25"/>
                  </a:lnTo>
                  <a:lnTo>
                    <a:pt x="23" y="31"/>
                  </a:lnTo>
                  <a:lnTo>
                    <a:pt x="34" y="31"/>
                  </a:lnTo>
                  <a:lnTo>
                    <a:pt x="34" y="25"/>
                  </a:lnTo>
                  <a:lnTo>
                    <a:pt x="21" y="25"/>
                  </a:lnTo>
                  <a:lnTo>
                    <a:pt x="21" y="31"/>
                  </a:lnTo>
                  <a:lnTo>
                    <a:pt x="31" y="31"/>
                  </a:lnTo>
                  <a:lnTo>
                    <a:pt x="31" y="25"/>
                  </a:lnTo>
                  <a:lnTo>
                    <a:pt x="30" y="25"/>
                  </a:lnTo>
                  <a:lnTo>
                    <a:pt x="30" y="31"/>
                  </a:lnTo>
                  <a:lnTo>
                    <a:pt x="40" y="31"/>
                  </a:lnTo>
                  <a:lnTo>
                    <a:pt x="40" y="25"/>
                  </a:lnTo>
                  <a:lnTo>
                    <a:pt x="32" y="25"/>
                  </a:lnTo>
                  <a:lnTo>
                    <a:pt x="32" y="31"/>
                  </a:lnTo>
                  <a:lnTo>
                    <a:pt x="36" y="31"/>
                  </a:lnTo>
                  <a:lnTo>
                    <a:pt x="36" y="25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6" y="31"/>
                  </a:lnTo>
                  <a:lnTo>
                    <a:pt x="36" y="25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9" y="31"/>
                  </a:lnTo>
                  <a:lnTo>
                    <a:pt x="39" y="25"/>
                  </a:lnTo>
                  <a:lnTo>
                    <a:pt x="35" y="25"/>
                  </a:lnTo>
                  <a:lnTo>
                    <a:pt x="35" y="31"/>
                  </a:lnTo>
                  <a:lnTo>
                    <a:pt x="36" y="31"/>
                  </a:lnTo>
                  <a:lnTo>
                    <a:pt x="36" y="25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9" y="31"/>
                  </a:lnTo>
                  <a:lnTo>
                    <a:pt x="39" y="27"/>
                  </a:lnTo>
                  <a:lnTo>
                    <a:pt x="37" y="25"/>
                  </a:lnTo>
                  <a:lnTo>
                    <a:pt x="35" y="26"/>
                  </a:lnTo>
                  <a:lnTo>
                    <a:pt x="36" y="29"/>
                  </a:lnTo>
                  <a:lnTo>
                    <a:pt x="36" y="26"/>
                  </a:lnTo>
                  <a:lnTo>
                    <a:pt x="24" y="26"/>
                  </a:lnTo>
                  <a:lnTo>
                    <a:pt x="24" y="33"/>
                  </a:lnTo>
                  <a:lnTo>
                    <a:pt x="26" y="33"/>
                  </a:lnTo>
                  <a:lnTo>
                    <a:pt x="26" y="26"/>
                  </a:lnTo>
                  <a:lnTo>
                    <a:pt x="21" y="26"/>
                  </a:lnTo>
                  <a:lnTo>
                    <a:pt x="21" y="33"/>
                  </a:lnTo>
                  <a:lnTo>
                    <a:pt x="24" y="33"/>
                  </a:lnTo>
                  <a:lnTo>
                    <a:pt x="24" y="26"/>
                  </a:lnTo>
                  <a:lnTo>
                    <a:pt x="23" y="26"/>
                  </a:lnTo>
                  <a:lnTo>
                    <a:pt x="23" y="33"/>
                  </a:lnTo>
                  <a:lnTo>
                    <a:pt x="26" y="33"/>
                  </a:lnTo>
                  <a:lnTo>
                    <a:pt x="26" y="26"/>
                  </a:lnTo>
                  <a:lnTo>
                    <a:pt x="23" y="26"/>
                  </a:lnTo>
                  <a:lnTo>
                    <a:pt x="23" y="33"/>
                  </a:lnTo>
                  <a:lnTo>
                    <a:pt x="26" y="33"/>
                  </a:lnTo>
                  <a:lnTo>
                    <a:pt x="26" y="26"/>
                  </a:lnTo>
                  <a:lnTo>
                    <a:pt x="18" y="26"/>
                  </a:lnTo>
                  <a:lnTo>
                    <a:pt x="18" y="33"/>
                  </a:lnTo>
                  <a:lnTo>
                    <a:pt x="26" y="33"/>
                  </a:lnTo>
                  <a:lnTo>
                    <a:pt x="26" y="26"/>
                  </a:lnTo>
                  <a:lnTo>
                    <a:pt x="19" y="26"/>
                  </a:lnTo>
                  <a:lnTo>
                    <a:pt x="19" y="33"/>
                  </a:lnTo>
                  <a:lnTo>
                    <a:pt x="26" y="33"/>
                  </a:lnTo>
                  <a:lnTo>
                    <a:pt x="26" y="26"/>
                  </a:lnTo>
                  <a:lnTo>
                    <a:pt x="18" y="26"/>
                  </a:lnTo>
                  <a:lnTo>
                    <a:pt x="18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18" y="27"/>
                  </a:lnTo>
                  <a:lnTo>
                    <a:pt x="18" y="34"/>
                  </a:lnTo>
                  <a:lnTo>
                    <a:pt x="27" y="34"/>
                  </a:lnTo>
                  <a:lnTo>
                    <a:pt x="27" y="27"/>
                  </a:lnTo>
                  <a:lnTo>
                    <a:pt x="24" y="27"/>
                  </a:lnTo>
                  <a:lnTo>
                    <a:pt x="24" y="34"/>
                  </a:lnTo>
                  <a:lnTo>
                    <a:pt x="37" y="34"/>
                  </a:lnTo>
                  <a:lnTo>
                    <a:pt x="37" y="27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4" y="34"/>
                  </a:lnTo>
                  <a:lnTo>
                    <a:pt x="34" y="27"/>
                  </a:lnTo>
                  <a:lnTo>
                    <a:pt x="31" y="27"/>
                  </a:lnTo>
                  <a:lnTo>
                    <a:pt x="31" y="34"/>
                  </a:lnTo>
                  <a:lnTo>
                    <a:pt x="36" y="34"/>
                  </a:lnTo>
                  <a:lnTo>
                    <a:pt x="36" y="27"/>
                  </a:lnTo>
                  <a:lnTo>
                    <a:pt x="31" y="27"/>
                  </a:lnTo>
                  <a:lnTo>
                    <a:pt x="31" y="34"/>
                  </a:lnTo>
                  <a:lnTo>
                    <a:pt x="41" y="34"/>
                  </a:lnTo>
                  <a:lnTo>
                    <a:pt x="41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40" y="34"/>
                  </a:lnTo>
                  <a:lnTo>
                    <a:pt x="40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39" y="34"/>
                  </a:lnTo>
                  <a:lnTo>
                    <a:pt x="39" y="30"/>
                  </a:lnTo>
                  <a:lnTo>
                    <a:pt x="37" y="33"/>
                  </a:lnTo>
                  <a:lnTo>
                    <a:pt x="39" y="34"/>
                  </a:lnTo>
                  <a:lnTo>
                    <a:pt x="40" y="31"/>
                  </a:lnTo>
                  <a:lnTo>
                    <a:pt x="40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43" y="35"/>
                  </a:lnTo>
                  <a:lnTo>
                    <a:pt x="43" y="29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58" y="35"/>
                  </a:lnTo>
                  <a:lnTo>
                    <a:pt x="58" y="29"/>
                  </a:lnTo>
                  <a:lnTo>
                    <a:pt x="34" y="29"/>
                  </a:lnTo>
                  <a:lnTo>
                    <a:pt x="34" y="35"/>
                  </a:lnTo>
                  <a:lnTo>
                    <a:pt x="102" y="35"/>
                  </a:lnTo>
                  <a:lnTo>
                    <a:pt x="102" y="29"/>
                  </a:lnTo>
                  <a:lnTo>
                    <a:pt x="101" y="29"/>
                  </a:lnTo>
                  <a:lnTo>
                    <a:pt x="101" y="35"/>
                  </a:lnTo>
                  <a:lnTo>
                    <a:pt x="181" y="35"/>
                  </a:lnTo>
                  <a:lnTo>
                    <a:pt x="181" y="29"/>
                  </a:lnTo>
                  <a:lnTo>
                    <a:pt x="141" y="29"/>
                  </a:lnTo>
                  <a:lnTo>
                    <a:pt x="141" y="35"/>
                  </a:lnTo>
                  <a:lnTo>
                    <a:pt x="162" y="35"/>
                  </a:lnTo>
                  <a:lnTo>
                    <a:pt x="162" y="31"/>
                  </a:lnTo>
                  <a:lnTo>
                    <a:pt x="162" y="35"/>
                  </a:lnTo>
                  <a:lnTo>
                    <a:pt x="166" y="36"/>
                  </a:lnTo>
                  <a:lnTo>
                    <a:pt x="166" y="30"/>
                  </a:lnTo>
                  <a:lnTo>
                    <a:pt x="157" y="30"/>
                  </a:lnTo>
                  <a:lnTo>
                    <a:pt x="157" y="36"/>
                  </a:lnTo>
                  <a:lnTo>
                    <a:pt x="164" y="36"/>
                  </a:lnTo>
                  <a:lnTo>
                    <a:pt x="164" y="30"/>
                  </a:lnTo>
                  <a:lnTo>
                    <a:pt x="151" y="30"/>
                  </a:lnTo>
                  <a:lnTo>
                    <a:pt x="151" y="36"/>
                  </a:lnTo>
                  <a:lnTo>
                    <a:pt x="153" y="36"/>
                  </a:lnTo>
                  <a:lnTo>
                    <a:pt x="153" y="30"/>
                  </a:lnTo>
                  <a:lnTo>
                    <a:pt x="142" y="30"/>
                  </a:lnTo>
                  <a:lnTo>
                    <a:pt x="142" y="36"/>
                  </a:lnTo>
                  <a:lnTo>
                    <a:pt x="163" y="36"/>
                  </a:lnTo>
                  <a:lnTo>
                    <a:pt x="163" y="30"/>
                  </a:lnTo>
                  <a:lnTo>
                    <a:pt x="100" y="30"/>
                  </a:lnTo>
                  <a:lnTo>
                    <a:pt x="100" y="36"/>
                  </a:lnTo>
                  <a:lnTo>
                    <a:pt x="163" y="36"/>
                  </a:lnTo>
                  <a:lnTo>
                    <a:pt x="163" y="30"/>
                  </a:lnTo>
                  <a:lnTo>
                    <a:pt x="142" y="30"/>
                  </a:lnTo>
                  <a:lnTo>
                    <a:pt x="142" y="36"/>
                  </a:lnTo>
                  <a:lnTo>
                    <a:pt x="153" y="36"/>
                  </a:lnTo>
                  <a:lnTo>
                    <a:pt x="153" y="30"/>
                  </a:lnTo>
                  <a:lnTo>
                    <a:pt x="151" y="30"/>
                  </a:lnTo>
                  <a:lnTo>
                    <a:pt x="151" y="36"/>
                  </a:lnTo>
                  <a:lnTo>
                    <a:pt x="164" y="36"/>
                  </a:lnTo>
                  <a:lnTo>
                    <a:pt x="164" y="30"/>
                  </a:lnTo>
                  <a:lnTo>
                    <a:pt x="157" y="30"/>
                  </a:lnTo>
                  <a:lnTo>
                    <a:pt x="157" y="36"/>
                  </a:lnTo>
                  <a:lnTo>
                    <a:pt x="166" y="36"/>
                  </a:lnTo>
                  <a:lnTo>
                    <a:pt x="167" y="30"/>
                  </a:lnTo>
                  <a:lnTo>
                    <a:pt x="163" y="29"/>
                  </a:lnTo>
                  <a:lnTo>
                    <a:pt x="141" y="29"/>
                  </a:lnTo>
                  <a:lnTo>
                    <a:pt x="141" y="35"/>
                  </a:lnTo>
                  <a:lnTo>
                    <a:pt x="181" y="35"/>
                  </a:lnTo>
                  <a:lnTo>
                    <a:pt x="181" y="29"/>
                  </a:lnTo>
                  <a:lnTo>
                    <a:pt x="101" y="29"/>
                  </a:lnTo>
                  <a:lnTo>
                    <a:pt x="101" y="35"/>
                  </a:lnTo>
                  <a:lnTo>
                    <a:pt x="102" y="35"/>
                  </a:lnTo>
                  <a:lnTo>
                    <a:pt x="102" y="29"/>
                  </a:lnTo>
                  <a:lnTo>
                    <a:pt x="34" y="29"/>
                  </a:lnTo>
                  <a:lnTo>
                    <a:pt x="34" y="35"/>
                  </a:lnTo>
                  <a:lnTo>
                    <a:pt x="58" y="35"/>
                  </a:lnTo>
                  <a:lnTo>
                    <a:pt x="58" y="29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43" y="35"/>
                  </a:lnTo>
                  <a:lnTo>
                    <a:pt x="43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48" y="35"/>
                  </a:lnTo>
                  <a:lnTo>
                    <a:pt x="43" y="29"/>
                  </a:lnTo>
                  <a:lnTo>
                    <a:pt x="41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40" y="34"/>
                  </a:lnTo>
                  <a:lnTo>
                    <a:pt x="40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41" y="34"/>
                  </a:lnTo>
                  <a:lnTo>
                    <a:pt x="41" y="27"/>
                  </a:lnTo>
                  <a:lnTo>
                    <a:pt x="31" y="27"/>
                  </a:lnTo>
                  <a:lnTo>
                    <a:pt x="31" y="34"/>
                  </a:lnTo>
                  <a:lnTo>
                    <a:pt x="36" y="34"/>
                  </a:lnTo>
                  <a:lnTo>
                    <a:pt x="36" y="27"/>
                  </a:lnTo>
                  <a:lnTo>
                    <a:pt x="31" y="27"/>
                  </a:lnTo>
                  <a:lnTo>
                    <a:pt x="31" y="34"/>
                  </a:lnTo>
                  <a:lnTo>
                    <a:pt x="34" y="34"/>
                  </a:lnTo>
                  <a:lnTo>
                    <a:pt x="34" y="27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7" y="34"/>
                  </a:lnTo>
                  <a:lnTo>
                    <a:pt x="37" y="27"/>
                  </a:lnTo>
                  <a:lnTo>
                    <a:pt x="24" y="27"/>
                  </a:lnTo>
                  <a:lnTo>
                    <a:pt x="24" y="34"/>
                  </a:lnTo>
                  <a:lnTo>
                    <a:pt x="27" y="34"/>
                  </a:lnTo>
                  <a:lnTo>
                    <a:pt x="27" y="27"/>
                  </a:lnTo>
                  <a:lnTo>
                    <a:pt x="18" y="27"/>
                  </a:lnTo>
                  <a:lnTo>
                    <a:pt x="18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21" y="27"/>
                  </a:lnTo>
                  <a:lnTo>
                    <a:pt x="21" y="30"/>
                  </a:lnTo>
                  <a:lnTo>
                    <a:pt x="24" y="30"/>
                  </a:lnTo>
                  <a:lnTo>
                    <a:pt x="24" y="29"/>
                  </a:lnTo>
                  <a:lnTo>
                    <a:pt x="21" y="29"/>
                  </a:lnTo>
                  <a:lnTo>
                    <a:pt x="21" y="33"/>
                  </a:lnTo>
                  <a:lnTo>
                    <a:pt x="26" y="33"/>
                  </a:lnTo>
                  <a:lnTo>
                    <a:pt x="26" y="26"/>
                  </a:lnTo>
                  <a:lnTo>
                    <a:pt x="19" y="26"/>
                  </a:lnTo>
                  <a:lnTo>
                    <a:pt x="19" y="33"/>
                  </a:lnTo>
                  <a:lnTo>
                    <a:pt x="26" y="33"/>
                  </a:lnTo>
                  <a:lnTo>
                    <a:pt x="26" y="26"/>
                  </a:lnTo>
                  <a:lnTo>
                    <a:pt x="18" y="26"/>
                  </a:lnTo>
                  <a:lnTo>
                    <a:pt x="18" y="33"/>
                  </a:lnTo>
                  <a:lnTo>
                    <a:pt x="26" y="33"/>
                  </a:lnTo>
                  <a:lnTo>
                    <a:pt x="26" y="26"/>
                  </a:lnTo>
                  <a:lnTo>
                    <a:pt x="23" y="26"/>
                  </a:lnTo>
                  <a:lnTo>
                    <a:pt x="23" y="33"/>
                  </a:lnTo>
                  <a:lnTo>
                    <a:pt x="26" y="33"/>
                  </a:lnTo>
                  <a:lnTo>
                    <a:pt x="26" y="26"/>
                  </a:lnTo>
                  <a:lnTo>
                    <a:pt x="23" y="26"/>
                  </a:lnTo>
                  <a:lnTo>
                    <a:pt x="23" y="33"/>
                  </a:lnTo>
                  <a:lnTo>
                    <a:pt x="24" y="33"/>
                  </a:lnTo>
                  <a:lnTo>
                    <a:pt x="24" y="26"/>
                  </a:lnTo>
                  <a:lnTo>
                    <a:pt x="21" y="26"/>
                  </a:lnTo>
                  <a:lnTo>
                    <a:pt x="21" y="33"/>
                  </a:lnTo>
                  <a:lnTo>
                    <a:pt x="26" y="33"/>
                  </a:lnTo>
                  <a:lnTo>
                    <a:pt x="26" y="26"/>
                  </a:lnTo>
                  <a:lnTo>
                    <a:pt x="24" y="26"/>
                  </a:lnTo>
                  <a:lnTo>
                    <a:pt x="24" y="33"/>
                  </a:lnTo>
                  <a:lnTo>
                    <a:pt x="37" y="33"/>
                  </a:lnTo>
                  <a:lnTo>
                    <a:pt x="40" y="31"/>
                  </a:lnTo>
                  <a:lnTo>
                    <a:pt x="39" y="25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6" y="31"/>
                  </a:lnTo>
                  <a:lnTo>
                    <a:pt x="36" y="25"/>
                  </a:lnTo>
                  <a:lnTo>
                    <a:pt x="35" y="25"/>
                  </a:lnTo>
                  <a:lnTo>
                    <a:pt x="35" y="31"/>
                  </a:lnTo>
                  <a:lnTo>
                    <a:pt x="39" y="31"/>
                  </a:lnTo>
                  <a:lnTo>
                    <a:pt x="39" y="25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6" y="31"/>
                  </a:lnTo>
                  <a:lnTo>
                    <a:pt x="36" y="25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6" y="31"/>
                  </a:lnTo>
                  <a:lnTo>
                    <a:pt x="36" y="25"/>
                  </a:lnTo>
                  <a:lnTo>
                    <a:pt x="32" y="25"/>
                  </a:lnTo>
                  <a:lnTo>
                    <a:pt x="32" y="31"/>
                  </a:lnTo>
                  <a:lnTo>
                    <a:pt x="40" y="31"/>
                  </a:lnTo>
                  <a:lnTo>
                    <a:pt x="40" y="25"/>
                  </a:lnTo>
                  <a:lnTo>
                    <a:pt x="30" y="25"/>
                  </a:lnTo>
                  <a:lnTo>
                    <a:pt x="30" y="31"/>
                  </a:lnTo>
                  <a:lnTo>
                    <a:pt x="31" y="31"/>
                  </a:lnTo>
                  <a:lnTo>
                    <a:pt x="31" y="25"/>
                  </a:lnTo>
                  <a:lnTo>
                    <a:pt x="21" y="25"/>
                  </a:lnTo>
                  <a:lnTo>
                    <a:pt x="21" y="31"/>
                  </a:lnTo>
                  <a:lnTo>
                    <a:pt x="34" y="31"/>
                  </a:lnTo>
                  <a:lnTo>
                    <a:pt x="34" y="25"/>
                  </a:lnTo>
                  <a:lnTo>
                    <a:pt x="23" y="25"/>
                  </a:lnTo>
                  <a:lnTo>
                    <a:pt x="23" y="31"/>
                  </a:lnTo>
                  <a:lnTo>
                    <a:pt x="27" y="31"/>
                  </a:lnTo>
                  <a:lnTo>
                    <a:pt x="31" y="30"/>
                  </a:lnTo>
                  <a:lnTo>
                    <a:pt x="30" y="24"/>
                  </a:lnTo>
                  <a:lnTo>
                    <a:pt x="23" y="24"/>
                  </a:lnTo>
                  <a:lnTo>
                    <a:pt x="23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7" y="30"/>
                  </a:lnTo>
                  <a:lnTo>
                    <a:pt x="27" y="24"/>
                  </a:lnTo>
                  <a:lnTo>
                    <a:pt x="21" y="24"/>
                  </a:lnTo>
                  <a:lnTo>
                    <a:pt x="21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22" y="24"/>
                  </a:lnTo>
                  <a:lnTo>
                    <a:pt x="22" y="30"/>
                  </a:lnTo>
                  <a:lnTo>
                    <a:pt x="27" y="30"/>
                  </a:lnTo>
                  <a:lnTo>
                    <a:pt x="27" y="24"/>
                  </a:lnTo>
                  <a:lnTo>
                    <a:pt x="23" y="24"/>
                  </a:lnTo>
                  <a:lnTo>
                    <a:pt x="23" y="30"/>
                  </a:lnTo>
                  <a:lnTo>
                    <a:pt x="35" y="30"/>
                  </a:lnTo>
                  <a:lnTo>
                    <a:pt x="37" y="29"/>
                  </a:lnTo>
                  <a:lnTo>
                    <a:pt x="36" y="25"/>
                  </a:lnTo>
                  <a:lnTo>
                    <a:pt x="36" y="29"/>
                  </a:lnTo>
                  <a:lnTo>
                    <a:pt x="39" y="29"/>
                  </a:lnTo>
                  <a:lnTo>
                    <a:pt x="39" y="22"/>
                  </a:lnTo>
                  <a:lnTo>
                    <a:pt x="36" y="22"/>
                  </a:lnTo>
                  <a:lnTo>
                    <a:pt x="36" y="29"/>
                  </a:lnTo>
                  <a:lnTo>
                    <a:pt x="44" y="29"/>
                  </a:lnTo>
                  <a:lnTo>
                    <a:pt x="44" y="22"/>
                  </a:lnTo>
                  <a:lnTo>
                    <a:pt x="43" y="22"/>
                  </a:lnTo>
                  <a:lnTo>
                    <a:pt x="43" y="29"/>
                  </a:lnTo>
                  <a:lnTo>
                    <a:pt x="45" y="29"/>
                  </a:lnTo>
                  <a:lnTo>
                    <a:pt x="45" y="22"/>
                  </a:lnTo>
                  <a:lnTo>
                    <a:pt x="39" y="22"/>
                  </a:lnTo>
                  <a:lnTo>
                    <a:pt x="39" y="29"/>
                  </a:lnTo>
                  <a:lnTo>
                    <a:pt x="52" y="29"/>
                  </a:lnTo>
                  <a:lnTo>
                    <a:pt x="52" y="22"/>
                  </a:lnTo>
                  <a:lnTo>
                    <a:pt x="49" y="22"/>
                  </a:lnTo>
                  <a:lnTo>
                    <a:pt x="49" y="29"/>
                  </a:lnTo>
                  <a:lnTo>
                    <a:pt x="54" y="29"/>
                  </a:lnTo>
                  <a:lnTo>
                    <a:pt x="54" y="22"/>
                  </a:lnTo>
                  <a:lnTo>
                    <a:pt x="53" y="22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2"/>
                  </a:lnTo>
                  <a:lnTo>
                    <a:pt x="48" y="22"/>
                  </a:lnTo>
                  <a:lnTo>
                    <a:pt x="48" y="29"/>
                  </a:lnTo>
                  <a:lnTo>
                    <a:pt x="57" y="29"/>
                  </a:lnTo>
                  <a:lnTo>
                    <a:pt x="57" y="22"/>
                  </a:lnTo>
                  <a:lnTo>
                    <a:pt x="54" y="22"/>
                  </a:lnTo>
                  <a:lnTo>
                    <a:pt x="54" y="29"/>
                  </a:lnTo>
                  <a:lnTo>
                    <a:pt x="56" y="29"/>
                  </a:lnTo>
                  <a:lnTo>
                    <a:pt x="56" y="22"/>
                  </a:lnTo>
                  <a:lnTo>
                    <a:pt x="54" y="22"/>
                  </a:lnTo>
                  <a:lnTo>
                    <a:pt x="54" y="29"/>
                  </a:lnTo>
                  <a:lnTo>
                    <a:pt x="58" y="29"/>
                  </a:lnTo>
                  <a:lnTo>
                    <a:pt x="66" y="21"/>
                  </a:lnTo>
                  <a:lnTo>
                    <a:pt x="49" y="21"/>
                  </a:lnTo>
                  <a:lnTo>
                    <a:pt x="49" y="27"/>
                  </a:lnTo>
                  <a:lnTo>
                    <a:pt x="53" y="27"/>
                  </a:lnTo>
                  <a:lnTo>
                    <a:pt x="53" y="21"/>
                  </a:lnTo>
                  <a:lnTo>
                    <a:pt x="48" y="21"/>
                  </a:lnTo>
                  <a:lnTo>
                    <a:pt x="48" y="27"/>
                  </a:lnTo>
                  <a:lnTo>
                    <a:pt x="63" y="27"/>
                  </a:lnTo>
                  <a:lnTo>
                    <a:pt x="63" y="21"/>
                  </a:lnTo>
                  <a:lnTo>
                    <a:pt x="45" y="21"/>
                  </a:lnTo>
                  <a:lnTo>
                    <a:pt x="45" y="27"/>
                  </a:lnTo>
                  <a:lnTo>
                    <a:pt x="53" y="27"/>
                  </a:lnTo>
                  <a:lnTo>
                    <a:pt x="53" y="21"/>
                  </a:lnTo>
                  <a:lnTo>
                    <a:pt x="46" y="21"/>
                  </a:lnTo>
                  <a:lnTo>
                    <a:pt x="46" y="27"/>
                  </a:lnTo>
                  <a:lnTo>
                    <a:pt x="49" y="27"/>
                  </a:lnTo>
                  <a:lnTo>
                    <a:pt x="49" y="21"/>
                  </a:lnTo>
                  <a:lnTo>
                    <a:pt x="43" y="21"/>
                  </a:lnTo>
                  <a:lnTo>
                    <a:pt x="43" y="27"/>
                  </a:lnTo>
                  <a:lnTo>
                    <a:pt x="45" y="27"/>
                  </a:lnTo>
                  <a:lnTo>
                    <a:pt x="45" y="21"/>
                  </a:lnTo>
                  <a:lnTo>
                    <a:pt x="41" y="21"/>
                  </a:lnTo>
                  <a:lnTo>
                    <a:pt x="41" y="27"/>
                  </a:lnTo>
                  <a:lnTo>
                    <a:pt x="46" y="27"/>
                  </a:lnTo>
                  <a:lnTo>
                    <a:pt x="46" y="21"/>
                  </a:lnTo>
                  <a:lnTo>
                    <a:pt x="45" y="21"/>
                  </a:lnTo>
                  <a:lnTo>
                    <a:pt x="45" y="27"/>
                  </a:lnTo>
                  <a:lnTo>
                    <a:pt x="49" y="27"/>
                  </a:lnTo>
                  <a:lnTo>
                    <a:pt x="49" y="21"/>
                  </a:lnTo>
                  <a:lnTo>
                    <a:pt x="48" y="21"/>
                  </a:lnTo>
                  <a:lnTo>
                    <a:pt x="48" y="27"/>
                  </a:lnTo>
                  <a:lnTo>
                    <a:pt x="52" y="27"/>
                  </a:lnTo>
                  <a:lnTo>
                    <a:pt x="52" y="21"/>
                  </a:lnTo>
                  <a:lnTo>
                    <a:pt x="45" y="21"/>
                  </a:lnTo>
                  <a:lnTo>
                    <a:pt x="45" y="27"/>
                  </a:lnTo>
                  <a:lnTo>
                    <a:pt x="49" y="27"/>
                  </a:lnTo>
                  <a:lnTo>
                    <a:pt x="49" y="21"/>
                  </a:lnTo>
                  <a:lnTo>
                    <a:pt x="46" y="21"/>
                  </a:lnTo>
                  <a:lnTo>
                    <a:pt x="46" y="24"/>
                  </a:lnTo>
                  <a:lnTo>
                    <a:pt x="49" y="21"/>
                  </a:lnTo>
                  <a:lnTo>
                    <a:pt x="48" y="20"/>
                  </a:lnTo>
                  <a:lnTo>
                    <a:pt x="45" y="22"/>
                  </a:lnTo>
                  <a:lnTo>
                    <a:pt x="45" y="26"/>
                  </a:lnTo>
                  <a:lnTo>
                    <a:pt x="52" y="26"/>
                  </a:lnTo>
                  <a:lnTo>
                    <a:pt x="52" y="20"/>
                  </a:lnTo>
                  <a:lnTo>
                    <a:pt x="46" y="20"/>
                  </a:lnTo>
                  <a:lnTo>
                    <a:pt x="46" y="26"/>
                  </a:lnTo>
                  <a:lnTo>
                    <a:pt x="53" y="26"/>
                  </a:lnTo>
                  <a:lnTo>
                    <a:pt x="53" y="20"/>
                  </a:lnTo>
                  <a:lnTo>
                    <a:pt x="52" y="20"/>
                  </a:lnTo>
                  <a:lnTo>
                    <a:pt x="52" y="26"/>
                  </a:lnTo>
                  <a:lnTo>
                    <a:pt x="56" y="26"/>
                  </a:lnTo>
                  <a:lnTo>
                    <a:pt x="56" y="20"/>
                  </a:lnTo>
                  <a:lnTo>
                    <a:pt x="40" y="20"/>
                  </a:lnTo>
                  <a:lnTo>
                    <a:pt x="40" y="26"/>
                  </a:lnTo>
                  <a:lnTo>
                    <a:pt x="49" y="26"/>
                  </a:lnTo>
                  <a:lnTo>
                    <a:pt x="49" y="20"/>
                  </a:lnTo>
                  <a:lnTo>
                    <a:pt x="35" y="20"/>
                  </a:lnTo>
                  <a:lnTo>
                    <a:pt x="35" y="26"/>
                  </a:lnTo>
                  <a:lnTo>
                    <a:pt x="43" y="26"/>
                  </a:lnTo>
                  <a:lnTo>
                    <a:pt x="43" y="20"/>
                  </a:lnTo>
                  <a:lnTo>
                    <a:pt x="39" y="20"/>
                  </a:lnTo>
                  <a:lnTo>
                    <a:pt x="39" y="26"/>
                  </a:lnTo>
                  <a:lnTo>
                    <a:pt x="43" y="26"/>
                  </a:lnTo>
                  <a:lnTo>
                    <a:pt x="43" y="20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7" y="26"/>
                  </a:lnTo>
                  <a:lnTo>
                    <a:pt x="41" y="25"/>
                  </a:lnTo>
                  <a:lnTo>
                    <a:pt x="40" y="18"/>
                  </a:lnTo>
                  <a:lnTo>
                    <a:pt x="39" y="18"/>
                  </a:lnTo>
                  <a:lnTo>
                    <a:pt x="39" y="25"/>
                  </a:lnTo>
                  <a:lnTo>
                    <a:pt x="41" y="25"/>
                  </a:lnTo>
                  <a:lnTo>
                    <a:pt x="41" y="18"/>
                  </a:lnTo>
                  <a:lnTo>
                    <a:pt x="39" y="18"/>
                  </a:lnTo>
                  <a:lnTo>
                    <a:pt x="39" y="25"/>
                  </a:lnTo>
                  <a:lnTo>
                    <a:pt x="40" y="25"/>
                  </a:lnTo>
                  <a:lnTo>
                    <a:pt x="40" y="18"/>
                  </a:lnTo>
                  <a:lnTo>
                    <a:pt x="23" y="18"/>
                  </a:lnTo>
                  <a:lnTo>
                    <a:pt x="23" y="25"/>
                  </a:lnTo>
                  <a:lnTo>
                    <a:pt x="46" y="25"/>
                  </a:lnTo>
                  <a:lnTo>
                    <a:pt x="46" y="18"/>
                  </a:lnTo>
                  <a:lnTo>
                    <a:pt x="23" y="18"/>
                  </a:lnTo>
                  <a:lnTo>
                    <a:pt x="23" y="25"/>
                  </a:lnTo>
                  <a:lnTo>
                    <a:pt x="56" y="25"/>
                  </a:lnTo>
                  <a:lnTo>
                    <a:pt x="56" y="18"/>
                  </a:lnTo>
                  <a:lnTo>
                    <a:pt x="53" y="18"/>
                  </a:lnTo>
                  <a:lnTo>
                    <a:pt x="53" y="25"/>
                  </a:lnTo>
                  <a:lnTo>
                    <a:pt x="62" y="25"/>
                  </a:lnTo>
                  <a:lnTo>
                    <a:pt x="62" y="20"/>
                  </a:lnTo>
                  <a:lnTo>
                    <a:pt x="58" y="20"/>
                  </a:lnTo>
                  <a:lnTo>
                    <a:pt x="58" y="24"/>
                  </a:lnTo>
                  <a:lnTo>
                    <a:pt x="84" y="24"/>
                  </a:lnTo>
                  <a:lnTo>
                    <a:pt x="84" y="17"/>
                  </a:lnTo>
                  <a:lnTo>
                    <a:pt x="81" y="17"/>
                  </a:lnTo>
                  <a:lnTo>
                    <a:pt x="81" y="24"/>
                  </a:lnTo>
                  <a:lnTo>
                    <a:pt x="85" y="24"/>
                  </a:lnTo>
                  <a:lnTo>
                    <a:pt x="85" y="17"/>
                  </a:lnTo>
                  <a:lnTo>
                    <a:pt x="84" y="17"/>
                  </a:lnTo>
                  <a:lnTo>
                    <a:pt x="84" y="24"/>
                  </a:lnTo>
                  <a:lnTo>
                    <a:pt x="94" y="24"/>
                  </a:lnTo>
                  <a:lnTo>
                    <a:pt x="94" y="17"/>
                  </a:lnTo>
                  <a:lnTo>
                    <a:pt x="93" y="17"/>
                  </a:lnTo>
                  <a:lnTo>
                    <a:pt x="93" y="24"/>
                  </a:lnTo>
                  <a:lnTo>
                    <a:pt x="119" y="24"/>
                  </a:lnTo>
                  <a:lnTo>
                    <a:pt x="128" y="22"/>
                  </a:lnTo>
                  <a:lnTo>
                    <a:pt x="127" y="18"/>
                  </a:lnTo>
                  <a:lnTo>
                    <a:pt x="127" y="22"/>
                  </a:lnTo>
                  <a:lnTo>
                    <a:pt x="144" y="22"/>
                  </a:lnTo>
                  <a:lnTo>
                    <a:pt x="144" y="16"/>
                  </a:lnTo>
                  <a:lnTo>
                    <a:pt x="141" y="16"/>
                  </a:lnTo>
                  <a:lnTo>
                    <a:pt x="141" y="22"/>
                  </a:lnTo>
                  <a:lnTo>
                    <a:pt x="144" y="22"/>
                  </a:lnTo>
                  <a:lnTo>
                    <a:pt x="144" y="16"/>
                  </a:lnTo>
                  <a:lnTo>
                    <a:pt x="131" y="16"/>
                  </a:lnTo>
                  <a:lnTo>
                    <a:pt x="131" y="22"/>
                  </a:lnTo>
                  <a:lnTo>
                    <a:pt x="136" y="22"/>
                  </a:lnTo>
                  <a:lnTo>
                    <a:pt x="136" y="16"/>
                  </a:lnTo>
                  <a:lnTo>
                    <a:pt x="135" y="16"/>
                  </a:lnTo>
                  <a:lnTo>
                    <a:pt x="135" y="22"/>
                  </a:lnTo>
                  <a:lnTo>
                    <a:pt x="136" y="22"/>
                  </a:lnTo>
                  <a:lnTo>
                    <a:pt x="136" y="16"/>
                  </a:lnTo>
                  <a:lnTo>
                    <a:pt x="132" y="16"/>
                  </a:lnTo>
                  <a:lnTo>
                    <a:pt x="132" y="22"/>
                  </a:lnTo>
                  <a:lnTo>
                    <a:pt x="146" y="22"/>
                  </a:lnTo>
                  <a:lnTo>
                    <a:pt x="146" y="16"/>
                  </a:lnTo>
                  <a:lnTo>
                    <a:pt x="129" y="16"/>
                  </a:lnTo>
                  <a:lnTo>
                    <a:pt x="129" y="22"/>
                  </a:lnTo>
                  <a:lnTo>
                    <a:pt x="157" y="22"/>
                  </a:lnTo>
                  <a:lnTo>
                    <a:pt x="157" y="16"/>
                  </a:lnTo>
                  <a:lnTo>
                    <a:pt x="37" y="16"/>
                  </a:lnTo>
                  <a:lnTo>
                    <a:pt x="37" y="22"/>
                  </a:lnTo>
                  <a:lnTo>
                    <a:pt x="43" y="22"/>
                  </a:lnTo>
                  <a:lnTo>
                    <a:pt x="43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28" y="22"/>
                  </a:lnTo>
                  <a:lnTo>
                    <a:pt x="32" y="21"/>
                  </a:lnTo>
                  <a:lnTo>
                    <a:pt x="31" y="14"/>
                  </a:lnTo>
                  <a:lnTo>
                    <a:pt x="19" y="14"/>
                  </a:lnTo>
                  <a:lnTo>
                    <a:pt x="19" y="21"/>
                  </a:lnTo>
                  <a:lnTo>
                    <a:pt x="58" y="21"/>
                  </a:lnTo>
                  <a:lnTo>
                    <a:pt x="58" y="14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36" y="21"/>
                  </a:lnTo>
                  <a:lnTo>
                    <a:pt x="36" y="14"/>
                  </a:lnTo>
                  <a:lnTo>
                    <a:pt x="30" y="14"/>
                  </a:lnTo>
                  <a:lnTo>
                    <a:pt x="30" y="21"/>
                  </a:lnTo>
                  <a:lnTo>
                    <a:pt x="34" y="21"/>
                  </a:lnTo>
                  <a:lnTo>
                    <a:pt x="34" y="14"/>
                  </a:lnTo>
                  <a:lnTo>
                    <a:pt x="23" y="14"/>
                  </a:lnTo>
                  <a:lnTo>
                    <a:pt x="23" y="21"/>
                  </a:lnTo>
                  <a:lnTo>
                    <a:pt x="40" y="21"/>
                  </a:lnTo>
                  <a:lnTo>
                    <a:pt x="40" y="14"/>
                  </a:lnTo>
                  <a:lnTo>
                    <a:pt x="18" y="14"/>
                  </a:lnTo>
                  <a:lnTo>
                    <a:pt x="18" y="21"/>
                  </a:lnTo>
                  <a:lnTo>
                    <a:pt x="21" y="21"/>
                  </a:lnTo>
                  <a:lnTo>
                    <a:pt x="21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9" y="21"/>
                  </a:lnTo>
                  <a:lnTo>
                    <a:pt x="19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5" y="21"/>
                  </a:lnTo>
                  <a:lnTo>
                    <a:pt x="15" y="14"/>
                  </a:lnTo>
                  <a:lnTo>
                    <a:pt x="11" y="14"/>
                  </a:lnTo>
                  <a:lnTo>
                    <a:pt x="11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11" y="14"/>
                  </a:lnTo>
                  <a:lnTo>
                    <a:pt x="11" y="21"/>
                  </a:lnTo>
                  <a:lnTo>
                    <a:pt x="18" y="21"/>
                  </a:lnTo>
                  <a:lnTo>
                    <a:pt x="18" y="13"/>
                  </a:lnTo>
                  <a:lnTo>
                    <a:pt x="10" y="13"/>
                  </a:lnTo>
                  <a:lnTo>
                    <a:pt x="10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8" y="13"/>
                  </a:lnTo>
                  <a:lnTo>
                    <a:pt x="8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15" y="20"/>
                  </a:lnTo>
                  <a:lnTo>
                    <a:pt x="15" y="13"/>
                  </a:lnTo>
                  <a:lnTo>
                    <a:pt x="8" y="13"/>
                  </a:lnTo>
                  <a:lnTo>
                    <a:pt x="8" y="20"/>
                  </a:lnTo>
                  <a:lnTo>
                    <a:pt x="9" y="20"/>
                  </a:lnTo>
                  <a:lnTo>
                    <a:pt x="9" y="13"/>
                  </a:lnTo>
                  <a:lnTo>
                    <a:pt x="5" y="13"/>
                  </a:lnTo>
                  <a:lnTo>
                    <a:pt x="5" y="20"/>
                  </a:lnTo>
                  <a:lnTo>
                    <a:pt x="8" y="20"/>
                  </a:lnTo>
                  <a:lnTo>
                    <a:pt x="8" y="13"/>
                  </a:lnTo>
                  <a:lnTo>
                    <a:pt x="5" y="13"/>
                  </a:lnTo>
                  <a:lnTo>
                    <a:pt x="5" y="20"/>
                  </a:lnTo>
                  <a:lnTo>
                    <a:pt x="17" y="20"/>
                  </a:lnTo>
                  <a:lnTo>
                    <a:pt x="11" y="13"/>
                  </a:lnTo>
                  <a:lnTo>
                    <a:pt x="10" y="12"/>
                  </a:lnTo>
                  <a:lnTo>
                    <a:pt x="8" y="14"/>
                  </a:lnTo>
                  <a:lnTo>
                    <a:pt x="8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26" y="18"/>
                  </a:lnTo>
                  <a:lnTo>
                    <a:pt x="26" y="12"/>
                  </a:lnTo>
                  <a:lnTo>
                    <a:pt x="21" y="12"/>
                  </a:lnTo>
                  <a:lnTo>
                    <a:pt x="21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9" y="12"/>
                  </a:lnTo>
                  <a:lnTo>
                    <a:pt x="19" y="18"/>
                  </a:lnTo>
                  <a:lnTo>
                    <a:pt x="31" y="18"/>
                  </a:lnTo>
                  <a:lnTo>
                    <a:pt x="31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34" y="18"/>
                  </a:lnTo>
                  <a:lnTo>
                    <a:pt x="34" y="12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28" y="18"/>
                  </a:lnTo>
                  <a:lnTo>
                    <a:pt x="28" y="12"/>
                  </a:lnTo>
                  <a:lnTo>
                    <a:pt x="21" y="12"/>
                  </a:lnTo>
                  <a:lnTo>
                    <a:pt x="21" y="18"/>
                  </a:lnTo>
                  <a:lnTo>
                    <a:pt x="26" y="18"/>
                  </a:lnTo>
                  <a:lnTo>
                    <a:pt x="26" y="12"/>
                  </a:lnTo>
                  <a:lnTo>
                    <a:pt x="14" y="12"/>
                  </a:lnTo>
                  <a:lnTo>
                    <a:pt x="14" y="14"/>
                  </a:lnTo>
                  <a:lnTo>
                    <a:pt x="17" y="12"/>
                  </a:lnTo>
                  <a:lnTo>
                    <a:pt x="15" y="11"/>
                  </a:lnTo>
                  <a:lnTo>
                    <a:pt x="13" y="13"/>
                  </a:lnTo>
                  <a:lnTo>
                    <a:pt x="13" y="17"/>
                  </a:lnTo>
                  <a:lnTo>
                    <a:pt x="14" y="17"/>
                  </a:lnTo>
                  <a:lnTo>
                    <a:pt x="14" y="11"/>
                  </a:lnTo>
                  <a:lnTo>
                    <a:pt x="13" y="11"/>
                  </a:lnTo>
                  <a:lnTo>
                    <a:pt x="13" y="17"/>
                  </a:lnTo>
                  <a:lnTo>
                    <a:pt x="15" y="17"/>
                  </a:lnTo>
                  <a:lnTo>
                    <a:pt x="15" y="11"/>
                  </a:lnTo>
                  <a:lnTo>
                    <a:pt x="8" y="11"/>
                  </a:lnTo>
                  <a:lnTo>
                    <a:pt x="8" y="17"/>
                  </a:lnTo>
                  <a:lnTo>
                    <a:pt x="10" y="17"/>
                  </a:lnTo>
                  <a:lnTo>
                    <a:pt x="10" y="11"/>
                  </a:lnTo>
                  <a:lnTo>
                    <a:pt x="8" y="11"/>
                  </a:lnTo>
                  <a:lnTo>
                    <a:pt x="8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8" y="11"/>
                  </a:lnTo>
                  <a:lnTo>
                    <a:pt x="8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8" y="11"/>
                  </a:lnTo>
                  <a:lnTo>
                    <a:pt x="8" y="17"/>
                  </a:lnTo>
                  <a:lnTo>
                    <a:pt x="13" y="17"/>
                  </a:lnTo>
                  <a:lnTo>
                    <a:pt x="13" y="11"/>
                  </a:lnTo>
                  <a:lnTo>
                    <a:pt x="6" y="11"/>
                  </a:lnTo>
                  <a:lnTo>
                    <a:pt x="6" y="17"/>
                  </a:lnTo>
                  <a:lnTo>
                    <a:pt x="14" y="17"/>
                  </a:lnTo>
                  <a:lnTo>
                    <a:pt x="14" y="11"/>
                  </a:lnTo>
                  <a:lnTo>
                    <a:pt x="11" y="11"/>
                  </a:lnTo>
                  <a:lnTo>
                    <a:pt x="11" y="13"/>
                  </a:lnTo>
                  <a:lnTo>
                    <a:pt x="13" y="11"/>
                  </a:lnTo>
                  <a:lnTo>
                    <a:pt x="10" y="9"/>
                  </a:lnTo>
                  <a:lnTo>
                    <a:pt x="8" y="9"/>
                  </a:lnTo>
                  <a:lnTo>
                    <a:pt x="8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4" y="16"/>
                  </a:lnTo>
                  <a:lnTo>
                    <a:pt x="14" y="9"/>
                  </a:lnTo>
                  <a:lnTo>
                    <a:pt x="13" y="9"/>
                  </a:lnTo>
                  <a:lnTo>
                    <a:pt x="13" y="16"/>
                  </a:lnTo>
                  <a:lnTo>
                    <a:pt x="24" y="16"/>
                  </a:lnTo>
                  <a:lnTo>
                    <a:pt x="24" y="9"/>
                  </a:lnTo>
                  <a:lnTo>
                    <a:pt x="23" y="9"/>
                  </a:lnTo>
                  <a:lnTo>
                    <a:pt x="23" y="16"/>
                  </a:lnTo>
                  <a:lnTo>
                    <a:pt x="34" y="16"/>
                  </a:lnTo>
                  <a:lnTo>
                    <a:pt x="34" y="9"/>
                  </a:lnTo>
                  <a:lnTo>
                    <a:pt x="32" y="9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36" y="9"/>
                  </a:lnTo>
                  <a:lnTo>
                    <a:pt x="34" y="9"/>
                  </a:lnTo>
                  <a:lnTo>
                    <a:pt x="34" y="12"/>
                  </a:lnTo>
                  <a:lnTo>
                    <a:pt x="35" y="16"/>
                  </a:lnTo>
                  <a:lnTo>
                    <a:pt x="40" y="14"/>
                  </a:lnTo>
                  <a:lnTo>
                    <a:pt x="39" y="8"/>
                  </a:lnTo>
                  <a:lnTo>
                    <a:pt x="32" y="8"/>
                  </a:lnTo>
                  <a:lnTo>
                    <a:pt x="32" y="14"/>
                  </a:lnTo>
                  <a:lnTo>
                    <a:pt x="39" y="14"/>
                  </a:lnTo>
                  <a:lnTo>
                    <a:pt x="39" y="8"/>
                  </a:lnTo>
                  <a:lnTo>
                    <a:pt x="36" y="8"/>
                  </a:lnTo>
                  <a:lnTo>
                    <a:pt x="36" y="14"/>
                  </a:lnTo>
                  <a:lnTo>
                    <a:pt x="39" y="14"/>
                  </a:lnTo>
                  <a:lnTo>
                    <a:pt x="39" y="8"/>
                  </a:lnTo>
                  <a:lnTo>
                    <a:pt x="26" y="8"/>
                  </a:lnTo>
                  <a:lnTo>
                    <a:pt x="26" y="14"/>
                  </a:lnTo>
                  <a:lnTo>
                    <a:pt x="39" y="14"/>
                  </a:lnTo>
                  <a:lnTo>
                    <a:pt x="39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34" y="14"/>
                  </a:lnTo>
                  <a:lnTo>
                    <a:pt x="34" y="8"/>
                  </a:lnTo>
                  <a:lnTo>
                    <a:pt x="24" y="8"/>
                  </a:lnTo>
                  <a:lnTo>
                    <a:pt x="24" y="14"/>
                  </a:lnTo>
                  <a:lnTo>
                    <a:pt x="28" y="14"/>
                  </a:lnTo>
                  <a:lnTo>
                    <a:pt x="28" y="8"/>
                  </a:lnTo>
                  <a:lnTo>
                    <a:pt x="21" y="8"/>
                  </a:lnTo>
                  <a:lnTo>
                    <a:pt x="21" y="14"/>
                  </a:lnTo>
                  <a:lnTo>
                    <a:pt x="30" y="14"/>
                  </a:lnTo>
                  <a:lnTo>
                    <a:pt x="30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0" y="8"/>
                  </a:lnTo>
                  <a:lnTo>
                    <a:pt x="10" y="14"/>
                  </a:lnTo>
                  <a:lnTo>
                    <a:pt x="15" y="14"/>
                  </a:lnTo>
                  <a:lnTo>
                    <a:pt x="15" y="8"/>
                  </a:lnTo>
                  <a:lnTo>
                    <a:pt x="11" y="8"/>
                  </a:lnTo>
                  <a:lnTo>
                    <a:pt x="11" y="14"/>
                  </a:lnTo>
                  <a:lnTo>
                    <a:pt x="18" y="14"/>
                  </a:lnTo>
                  <a:lnTo>
                    <a:pt x="18" y="9"/>
                  </a:lnTo>
                  <a:lnTo>
                    <a:pt x="14" y="9"/>
                  </a:lnTo>
                  <a:lnTo>
                    <a:pt x="14" y="13"/>
                  </a:lnTo>
                  <a:lnTo>
                    <a:pt x="21" y="13"/>
                  </a:lnTo>
                  <a:lnTo>
                    <a:pt x="21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7" y="13"/>
                  </a:lnTo>
                  <a:lnTo>
                    <a:pt x="17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7" y="13"/>
                  </a:lnTo>
                  <a:lnTo>
                    <a:pt x="17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10" y="7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10" y="7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10" y="7"/>
                  </a:lnTo>
                  <a:lnTo>
                    <a:pt x="10" y="9"/>
                  </a:lnTo>
                  <a:lnTo>
                    <a:pt x="13" y="12"/>
                  </a:lnTo>
                  <a:lnTo>
                    <a:pt x="14" y="11"/>
                  </a:lnTo>
                  <a:lnTo>
                    <a:pt x="11" y="8"/>
                  </a:lnTo>
                  <a:lnTo>
                    <a:pt x="11" y="12"/>
                  </a:lnTo>
                  <a:lnTo>
                    <a:pt x="17" y="12"/>
                  </a:lnTo>
                  <a:lnTo>
                    <a:pt x="17" y="5"/>
                  </a:lnTo>
                  <a:lnTo>
                    <a:pt x="14" y="5"/>
                  </a:lnTo>
                  <a:lnTo>
                    <a:pt x="14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22" y="12"/>
                  </a:lnTo>
                  <a:lnTo>
                    <a:pt x="22" y="5"/>
                  </a:lnTo>
                  <a:lnTo>
                    <a:pt x="21" y="5"/>
                  </a:lnTo>
                  <a:lnTo>
                    <a:pt x="21" y="12"/>
                  </a:lnTo>
                  <a:lnTo>
                    <a:pt x="24" y="12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5"/>
                  </a:lnTo>
                  <a:lnTo>
                    <a:pt x="19" y="5"/>
                  </a:lnTo>
                  <a:lnTo>
                    <a:pt x="19" y="12"/>
                  </a:lnTo>
                  <a:lnTo>
                    <a:pt x="26" y="12"/>
                  </a:lnTo>
                  <a:lnTo>
                    <a:pt x="30" y="11"/>
                  </a:lnTo>
                  <a:lnTo>
                    <a:pt x="28" y="4"/>
                  </a:lnTo>
                  <a:lnTo>
                    <a:pt x="27" y="4"/>
                  </a:lnTo>
                  <a:lnTo>
                    <a:pt x="27" y="11"/>
                  </a:lnTo>
                  <a:lnTo>
                    <a:pt x="28" y="11"/>
                  </a:lnTo>
                  <a:lnTo>
                    <a:pt x="28" y="4"/>
                  </a:lnTo>
                  <a:lnTo>
                    <a:pt x="24" y="4"/>
                  </a:lnTo>
                  <a:lnTo>
                    <a:pt x="24" y="11"/>
                  </a:lnTo>
                  <a:lnTo>
                    <a:pt x="39" y="11"/>
                  </a:lnTo>
                  <a:lnTo>
                    <a:pt x="39" y="4"/>
                  </a:lnTo>
                  <a:lnTo>
                    <a:pt x="34" y="4"/>
                  </a:lnTo>
                  <a:lnTo>
                    <a:pt x="34" y="11"/>
                  </a:lnTo>
                  <a:lnTo>
                    <a:pt x="35" y="11"/>
                  </a:lnTo>
                  <a:lnTo>
                    <a:pt x="35" y="4"/>
                  </a:lnTo>
                  <a:lnTo>
                    <a:pt x="27" y="4"/>
                  </a:lnTo>
                  <a:lnTo>
                    <a:pt x="27" y="11"/>
                  </a:lnTo>
                  <a:lnTo>
                    <a:pt x="39" y="11"/>
                  </a:lnTo>
                  <a:lnTo>
                    <a:pt x="39" y="4"/>
                  </a:lnTo>
                  <a:lnTo>
                    <a:pt x="28" y="4"/>
                  </a:lnTo>
                  <a:lnTo>
                    <a:pt x="28" y="11"/>
                  </a:lnTo>
                  <a:lnTo>
                    <a:pt x="32" y="11"/>
                  </a:lnTo>
                  <a:lnTo>
                    <a:pt x="32" y="4"/>
                  </a:lnTo>
                  <a:lnTo>
                    <a:pt x="21" y="4"/>
                  </a:lnTo>
                  <a:lnTo>
                    <a:pt x="21" y="11"/>
                  </a:lnTo>
                  <a:lnTo>
                    <a:pt x="23" y="11"/>
                  </a:lnTo>
                  <a:lnTo>
                    <a:pt x="23" y="4"/>
                  </a:lnTo>
                  <a:lnTo>
                    <a:pt x="9" y="4"/>
                  </a:lnTo>
                  <a:lnTo>
                    <a:pt x="9" y="11"/>
                  </a:lnTo>
                  <a:lnTo>
                    <a:pt x="19" y="11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11"/>
                  </a:lnTo>
                  <a:lnTo>
                    <a:pt x="19" y="11"/>
                  </a:lnTo>
                  <a:lnTo>
                    <a:pt x="19" y="5"/>
                  </a:lnTo>
                  <a:lnTo>
                    <a:pt x="15" y="5"/>
                  </a:lnTo>
                  <a:lnTo>
                    <a:pt x="15" y="9"/>
                  </a:lnTo>
                  <a:lnTo>
                    <a:pt x="23" y="9"/>
                  </a:lnTo>
                  <a:lnTo>
                    <a:pt x="23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24" y="9"/>
                  </a:lnTo>
                  <a:lnTo>
                    <a:pt x="24" y="3"/>
                  </a:lnTo>
                  <a:lnTo>
                    <a:pt x="15" y="3"/>
                  </a:lnTo>
                  <a:lnTo>
                    <a:pt x="15" y="9"/>
                  </a:lnTo>
                  <a:lnTo>
                    <a:pt x="23" y="9"/>
                  </a:lnTo>
                  <a:lnTo>
                    <a:pt x="23" y="3"/>
                  </a:lnTo>
                  <a:lnTo>
                    <a:pt x="19" y="3"/>
                  </a:lnTo>
                  <a:lnTo>
                    <a:pt x="19" y="9"/>
                  </a:lnTo>
                  <a:lnTo>
                    <a:pt x="21" y="9"/>
                  </a:lnTo>
                  <a:lnTo>
                    <a:pt x="21" y="3"/>
                  </a:lnTo>
                  <a:lnTo>
                    <a:pt x="15" y="3"/>
                  </a:lnTo>
                  <a:lnTo>
                    <a:pt x="15" y="9"/>
                  </a:lnTo>
                  <a:lnTo>
                    <a:pt x="21" y="9"/>
                  </a:lnTo>
                  <a:lnTo>
                    <a:pt x="21" y="3"/>
                  </a:lnTo>
                  <a:lnTo>
                    <a:pt x="15" y="3"/>
                  </a:lnTo>
                  <a:lnTo>
                    <a:pt x="15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1" y="3"/>
                  </a:lnTo>
                  <a:lnTo>
                    <a:pt x="21" y="9"/>
                  </a:lnTo>
                  <a:lnTo>
                    <a:pt x="30" y="9"/>
                  </a:lnTo>
                  <a:lnTo>
                    <a:pt x="31" y="3"/>
                  </a:lnTo>
                  <a:lnTo>
                    <a:pt x="24" y="2"/>
                  </a:lnTo>
                  <a:lnTo>
                    <a:pt x="23" y="4"/>
                  </a:lnTo>
                  <a:lnTo>
                    <a:pt x="23" y="8"/>
                  </a:lnTo>
                  <a:lnTo>
                    <a:pt x="28" y="8"/>
                  </a:lnTo>
                  <a:lnTo>
                    <a:pt x="28" y="2"/>
                  </a:lnTo>
                  <a:lnTo>
                    <a:pt x="26" y="2"/>
                  </a:lnTo>
                  <a:lnTo>
                    <a:pt x="26" y="8"/>
                  </a:lnTo>
                  <a:lnTo>
                    <a:pt x="30" y="8"/>
                  </a:lnTo>
                  <a:lnTo>
                    <a:pt x="30" y="2"/>
                  </a:lnTo>
                  <a:lnTo>
                    <a:pt x="24" y="2"/>
                  </a:lnTo>
                  <a:lnTo>
                    <a:pt x="24" y="8"/>
                  </a:lnTo>
                  <a:lnTo>
                    <a:pt x="30" y="8"/>
                  </a:lnTo>
                  <a:lnTo>
                    <a:pt x="30" y="2"/>
                  </a:lnTo>
                  <a:lnTo>
                    <a:pt x="28" y="2"/>
                  </a:lnTo>
                  <a:lnTo>
                    <a:pt x="28" y="8"/>
                  </a:lnTo>
                  <a:lnTo>
                    <a:pt x="31" y="8"/>
                  </a:lnTo>
                  <a:lnTo>
                    <a:pt x="31" y="2"/>
                  </a:lnTo>
                  <a:lnTo>
                    <a:pt x="24" y="2"/>
                  </a:lnTo>
                  <a:lnTo>
                    <a:pt x="24" y="8"/>
                  </a:lnTo>
                  <a:lnTo>
                    <a:pt x="32" y="8"/>
                  </a:lnTo>
                  <a:lnTo>
                    <a:pt x="32" y="2"/>
                  </a:lnTo>
                  <a:lnTo>
                    <a:pt x="27" y="2"/>
                  </a:lnTo>
                  <a:lnTo>
                    <a:pt x="27" y="8"/>
                  </a:lnTo>
                  <a:lnTo>
                    <a:pt x="30" y="8"/>
                  </a:lnTo>
                  <a:lnTo>
                    <a:pt x="30" y="2"/>
                  </a:lnTo>
                  <a:lnTo>
                    <a:pt x="28" y="2"/>
                  </a:lnTo>
                  <a:lnTo>
                    <a:pt x="28" y="8"/>
                  </a:lnTo>
                  <a:lnTo>
                    <a:pt x="32" y="8"/>
                  </a:lnTo>
                  <a:lnTo>
                    <a:pt x="32" y="2"/>
                  </a:lnTo>
                  <a:lnTo>
                    <a:pt x="27" y="2"/>
                  </a:lnTo>
                  <a:lnTo>
                    <a:pt x="27" y="8"/>
                  </a:lnTo>
                  <a:lnTo>
                    <a:pt x="30" y="8"/>
                  </a:lnTo>
                  <a:lnTo>
                    <a:pt x="30" y="2"/>
                  </a:lnTo>
                  <a:lnTo>
                    <a:pt x="24" y="2"/>
                  </a:lnTo>
                  <a:lnTo>
                    <a:pt x="24" y="8"/>
                  </a:lnTo>
                  <a:lnTo>
                    <a:pt x="34" y="8"/>
                  </a:lnTo>
                  <a:lnTo>
                    <a:pt x="34" y="2"/>
                  </a:lnTo>
                  <a:lnTo>
                    <a:pt x="27" y="2"/>
                  </a:lnTo>
                  <a:lnTo>
                    <a:pt x="27" y="4"/>
                  </a:lnTo>
                  <a:lnTo>
                    <a:pt x="31" y="4"/>
                  </a:lnTo>
                  <a:lnTo>
                    <a:pt x="31" y="3"/>
                  </a:lnTo>
                  <a:lnTo>
                    <a:pt x="27" y="3"/>
                  </a:lnTo>
                  <a:lnTo>
                    <a:pt x="27" y="7"/>
                  </a:lnTo>
                  <a:lnTo>
                    <a:pt x="39" y="7"/>
                  </a:lnTo>
                  <a:lnTo>
                    <a:pt x="39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37" y="7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34" y="7"/>
                  </a:lnTo>
                  <a:lnTo>
                    <a:pt x="43" y="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48" name="Freeform 732"/>
            <p:cNvSpPr>
              <a:spLocks noChangeAspect="1"/>
            </p:cNvSpPr>
            <p:nvPr/>
          </p:nvSpPr>
          <p:spPr bwMode="auto">
            <a:xfrm rot="16200000">
              <a:off x="3367" y="4699"/>
              <a:ext cx="286" cy="53"/>
            </a:xfrm>
            <a:custGeom>
              <a:avLst/>
              <a:gdLst>
                <a:gd name="T0" fmla="*/ 75 w 190"/>
                <a:gd name="T1" fmla="*/ 1 h 36"/>
                <a:gd name="T2" fmla="*/ 48 w 190"/>
                <a:gd name="T3" fmla="*/ 3 h 36"/>
                <a:gd name="T4" fmla="*/ 45 w 190"/>
                <a:gd name="T5" fmla="*/ 6 h 36"/>
                <a:gd name="T6" fmla="*/ 31 w 190"/>
                <a:gd name="T7" fmla="*/ 10 h 36"/>
                <a:gd name="T8" fmla="*/ 28 w 190"/>
                <a:gd name="T9" fmla="*/ 5 h 36"/>
                <a:gd name="T10" fmla="*/ 27 w 190"/>
                <a:gd name="T11" fmla="*/ 12 h 36"/>
                <a:gd name="T12" fmla="*/ 18 w 190"/>
                <a:gd name="T13" fmla="*/ 13 h 36"/>
                <a:gd name="T14" fmla="*/ 20 w 190"/>
                <a:gd name="T15" fmla="*/ 8 h 36"/>
                <a:gd name="T16" fmla="*/ 38 w 190"/>
                <a:gd name="T17" fmla="*/ 8 h 36"/>
                <a:gd name="T18" fmla="*/ 18 w 190"/>
                <a:gd name="T19" fmla="*/ 9 h 36"/>
                <a:gd name="T20" fmla="*/ 10 w 190"/>
                <a:gd name="T21" fmla="*/ 17 h 36"/>
                <a:gd name="T22" fmla="*/ 10 w 190"/>
                <a:gd name="T23" fmla="*/ 12 h 36"/>
                <a:gd name="T24" fmla="*/ 10 w 190"/>
                <a:gd name="T25" fmla="*/ 19 h 36"/>
                <a:gd name="T26" fmla="*/ 20 w 190"/>
                <a:gd name="T27" fmla="*/ 13 h 36"/>
                <a:gd name="T28" fmla="*/ 29 w 190"/>
                <a:gd name="T29" fmla="*/ 14 h 36"/>
                <a:gd name="T30" fmla="*/ 5 w 190"/>
                <a:gd name="T31" fmla="*/ 22 h 36"/>
                <a:gd name="T32" fmla="*/ 1 w 190"/>
                <a:gd name="T33" fmla="*/ 23 h 36"/>
                <a:gd name="T34" fmla="*/ 22 w 190"/>
                <a:gd name="T35" fmla="*/ 17 h 36"/>
                <a:gd name="T36" fmla="*/ 48 w 190"/>
                <a:gd name="T37" fmla="*/ 18 h 36"/>
                <a:gd name="T38" fmla="*/ 28 w 190"/>
                <a:gd name="T39" fmla="*/ 25 h 36"/>
                <a:gd name="T40" fmla="*/ 10 w 190"/>
                <a:gd name="T41" fmla="*/ 26 h 36"/>
                <a:gd name="T42" fmla="*/ 13 w 190"/>
                <a:gd name="T43" fmla="*/ 21 h 36"/>
                <a:gd name="T44" fmla="*/ 154 w 190"/>
                <a:gd name="T45" fmla="*/ 29 h 36"/>
                <a:gd name="T46" fmla="*/ 90 w 190"/>
                <a:gd name="T47" fmla="*/ 30 h 36"/>
                <a:gd name="T48" fmla="*/ 35 w 190"/>
                <a:gd name="T49" fmla="*/ 31 h 36"/>
                <a:gd name="T50" fmla="*/ 40 w 190"/>
                <a:gd name="T51" fmla="*/ 26 h 36"/>
                <a:gd name="T52" fmla="*/ 44 w 190"/>
                <a:gd name="T53" fmla="*/ 32 h 36"/>
                <a:gd name="T54" fmla="*/ 37 w 190"/>
                <a:gd name="T55" fmla="*/ 34 h 36"/>
                <a:gd name="T56" fmla="*/ 20 w 190"/>
                <a:gd name="T57" fmla="*/ 29 h 36"/>
                <a:gd name="T58" fmla="*/ 26 w 190"/>
                <a:gd name="T59" fmla="*/ 36 h 36"/>
                <a:gd name="T60" fmla="*/ 24 w 190"/>
                <a:gd name="T61" fmla="*/ 36 h 36"/>
                <a:gd name="T62" fmla="*/ 24 w 190"/>
                <a:gd name="T63" fmla="*/ 30 h 36"/>
                <a:gd name="T64" fmla="*/ 27 w 190"/>
                <a:gd name="T65" fmla="*/ 29 h 36"/>
                <a:gd name="T66" fmla="*/ 23 w 190"/>
                <a:gd name="T67" fmla="*/ 35 h 36"/>
                <a:gd name="T68" fmla="*/ 35 w 190"/>
                <a:gd name="T69" fmla="*/ 34 h 36"/>
                <a:gd name="T70" fmla="*/ 49 w 190"/>
                <a:gd name="T71" fmla="*/ 26 h 36"/>
                <a:gd name="T72" fmla="*/ 38 w 190"/>
                <a:gd name="T73" fmla="*/ 31 h 36"/>
                <a:gd name="T74" fmla="*/ 27 w 190"/>
                <a:gd name="T75" fmla="*/ 25 h 36"/>
                <a:gd name="T76" fmla="*/ 97 w 190"/>
                <a:gd name="T77" fmla="*/ 23 h 36"/>
                <a:gd name="T78" fmla="*/ 180 w 190"/>
                <a:gd name="T79" fmla="*/ 22 h 36"/>
                <a:gd name="T80" fmla="*/ 13 w 190"/>
                <a:gd name="T81" fmla="*/ 21 h 36"/>
                <a:gd name="T82" fmla="*/ 14 w 190"/>
                <a:gd name="T83" fmla="*/ 26 h 36"/>
                <a:gd name="T84" fmla="*/ 24 w 190"/>
                <a:gd name="T85" fmla="*/ 25 h 36"/>
                <a:gd name="T86" fmla="*/ 42 w 190"/>
                <a:gd name="T87" fmla="*/ 18 h 36"/>
                <a:gd name="T88" fmla="*/ 24 w 190"/>
                <a:gd name="T89" fmla="*/ 17 h 36"/>
                <a:gd name="T90" fmla="*/ 6 w 190"/>
                <a:gd name="T91" fmla="*/ 23 h 36"/>
                <a:gd name="T92" fmla="*/ 3 w 190"/>
                <a:gd name="T93" fmla="*/ 16 h 36"/>
                <a:gd name="T94" fmla="*/ 29 w 190"/>
                <a:gd name="T95" fmla="*/ 14 h 36"/>
                <a:gd name="T96" fmla="*/ 27 w 190"/>
                <a:gd name="T97" fmla="*/ 19 h 36"/>
                <a:gd name="T98" fmla="*/ 10 w 190"/>
                <a:gd name="T99" fmla="*/ 19 h 36"/>
                <a:gd name="T100" fmla="*/ 10 w 190"/>
                <a:gd name="T101" fmla="*/ 12 h 36"/>
                <a:gd name="T102" fmla="*/ 10 w 190"/>
                <a:gd name="T103" fmla="*/ 17 h 36"/>
                <a:gd name="T104" fmla="*/ 10 w 190"/>
                <a:gd name="T105" fmla="*/ 16 h 36"/>
                <a:gd name="T106" fmla="*/ 38 w 190"/>
                <a:gd name="T107" fmla="*/ 8 h 36"/>
                <a:gd name="T108" fmla="*/ 22 w 190"/>
                <a:gd name="T109" fmla="*/ 14 h 36"/>
                <a:gd name="T110" fmla="*/ 20 w 190"/>
                <a:gd name="T111" fmla="*/ 13 h 36"/>
                <a:gd name="T112" fmla="*/ 24 w 190"/>
                <a:gd name="T113" fmla="*/ 5 h 36"/>
                <a:gd name="T114" fmla="*/ 27 w 190"/>
                <a:gd name="T115" fmla="*/ 5 h 36"/>
                <a:gd name="T116" fmla="*/ 37 w 190"/>
                <a:gd name="T117" fmla="*/ 10 h 36"/>
                <a:gd name="T118" fmla="*/ 41 w 190"/>
                <a:gd name="T119" fmla="*/ 3 h 36"/>
                <a:gd name="T120" fmla="*/ 111 w 190"/>
                <a:gd name="T121" fmla="*/ 9 h 36"/>
                <a:gd name="T122" fmla="*/ 79 w 190"/>
                <a:gd name="T123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0" h="36">
                  <a:moveTo>
                    <a:pt x="92" y="0"/>
                  </a:moveTo>
                  <a:lnTo>
                    <a:pt x="92" y="6"/>
                  </a:lnTo>
                  <a:lnTo>
                    <a:pt x="94" y="6"/>
                  </a:lnTo>
                  <a:lnTo>
                    <a:pt x="94" y="0"/>
                  </a:lnTo>
                  <a:lnTo>
                    <a:pt x="92" y="0"/>
                  </a:lnTo>
                  <a:lnTo>
                    <a:pt x="92" y="6"/>
                  </a:lnTo>
                  <a:lnTo>
                    <a:pt x="94" y="6"/>
                  </a:lnTo>
                  <a:lnTo>
                    <a:pt x="94" y="0"/>
                  </a:lnTo>
                  <a:lnTo>
                    <a:pt x="85" y="0"/>
                  </a:lnTo>
                  <a:lnTo>
                    <a:pt x="92" y="5"/>
                  </a:lnTo>
                  <a:lnTo>
                    <a:pt x="93" y="6"/>
                  </a:lnTo>
                  <a:lnTo>
                    <a:pt x="93" y="8"/>
                  </a:lnTo>
                  <a:lnTo>
                    <a:pt x="97" y="8"/>
                  </a:lnTo>
                  <a:lnTo>
                    <a:pt x="97" y="1"/>
                  </a:lnTo>
                  <a:lnTo>
                    <a:pt x="79" y="1"/>
                  </a:lnTo>
                  <a:lnTo>
                    <a:pt x="79" y="8"/>
                  </a:lnTo>
                  <a:lnTo>
                    <a:pt x="80" y="8"/>
                  </a:lnTo>
                  <a:lnTo>
                    <a:pt x="80" y="1"/>
                  </a:lnTo>
                  <a:lnTo>
                    <a:pt x="76" y="1"/>
                  </a:lnTo>
                  <a:lnTo>
                    <a:pt x="76" y="8"/>
                  </a:lnTo>
                  <a:lnTo>
                    <a:pt x="77" y="8"/>
                  </a:lnTo>
                  <a:lnTo>
                    <a:pt x="77" y="1"/>
                  </a:lnTo>
                  <a:lnTo>
                    <a:pt x="75" y="1"/>
                  </a:lnTo>
                  <a:lnTo>
                    <a:pt x="75" y="8"/>
                  </a:lnTo>
                  <a:lnTo>
                    <a:pt x="76" y="8"/>
                  </a:lnTo>
                  <a:lnTo>
                    <a:pt x="76" y="1"/>
                  </a:lnTo>
                  <a:lnTo>
                    <a:pt x="37" y="1"/>
                  </a:lnTo>
                  <a:lnTo>
                    <a:pt x="37" y="8"/>
                  </a:lnTo>
                  <a:lnTo>
                    <a:pt x="41" y="8"/>
                  </a:lnTo>
                  <a:lnTo>
                    <a:pt x="41" y="1"/>
                  </a:lnTo>
                  <a:lnTo>
                    <a:pt x="37" y="1"/>
                  </a:lnTo>
                  <a:lnTo>
                    <a:pt x="33" y="3"/>
                  </a:lnTo>
                  <a:lnTo>
                    <a:pt x="33" y="5"/>
                  </a:lnTo>
                  <a:lnTo>
                    <a:pt x="33" y="3"/>
                  </a:lnTo>
                  <a:lnTo>
                    <a:pt x="27" y="3"/>
                  </a:lnTo>
                  <a:lnTo>
                    <a:pt x="27" y="9"/>
                  </a:lnTo>
                  <a:lnTo>
                    <a:pt x="111" y="9"/>
                  </a:lnTo>
                  <a:lnTo>
                    <a:pt x="111" y="3"/>
                  </a:lnTo>
                  <a:lnTo>
                    <a:pt x="35" y="3"/>
                  </a:lnTo>
                  <a:lnTo>
                    <a:pt x="35" y="9"/>
                  </a:lnTo>
                  <a:lnTo>
                    <a:pt x="48" y="9"/>
                  </a:lnTo>
                  <a:lnTo>
                    <a:pt x="48" y="3"/>
                  </a:lnTo>
                  <a:lnTo>
                    <a:pt x="45" y="3"/>
                  </a:lnTo>
                  <a:lnTo>
                    <a:pt x="45" y="9"/>
                  </a:lnTo>
                  <a:lnTo>
                    <a:pt x="48" y="9"/>
                  </a:lnTo>
                  <a:lnTo>
                    <a:pt x="48" y="3"/>
                  </a:lnTo>
                  <a:lnTo>
                    <a:pt x="44" y="3"/>
                  </a:lnTo>
                  <a:lnTo>
                    <a:pt x="44" y="9"/>
                  </a:lnTo>
                  <a:lnTo>
                    <a:pt x="45" y="9"/>
                  </a:lnTo>
                  <a:lnTo>
                    <a:pt x="45" y="3"/>
                  </a:lnTo>
                  <a:lnTo>
                    <a:pt x="44" y="3"/>
                  </a:lnTo>
                  <a:lnTo>
                    <a:pt x="44" y="9"/>
                  </a:lnTo>
                  <a:lnTo>
                    <a:pt x="45" y="9"/>
                  </a:lnTo>
                  <a:lnTo>
                    <a:pt x="45" y="3"/>
                  </a:lnTo>
                  <a:lnTo>
                    <a:pt x="40" y="3"/>
                  </a:lnTo>
                  <a:lnTo>
                    <a:pt x="40" y="9"/>
                  </a:lnTo>
                  <a:lnTo>
                    <a:pt x="42" y="9"/>
                  </a:lnTo>
                  <a:lnTo>
                    <a:pt x="42" y="3"/>
                  </a:lnTo>
                  <a:lnTo>
                    <a:pt x="35" y="3"/>
                  </a:lnTo>
                  <a:lnTo>
                    <a:pt x="35" y="9"/>
                  </a:lnTo>
                  <a:lnTo>
                    <a:pt x="41" y="9"/>
                  </a:lnTo>
                  <a:lnTo>
                    <a:pt x="41" y="3"/>
                  </a:lnTo>
                  <a:lnTo>
                    <a:pt x="38" y="3"/>
                  </a:lnTo>
                  <a:lnTo>
                    <a:pt x="38" y="9"/>
                  </a:lnTo>
                  <a:lnTo>
                    <a:pt x="44" y="9"/>
                  </a:lnTo>
                  <a:lnTo>
                    <a:pt x="44" y="5"/>
                  </a:lnTo>
                  <a:lnTo>
                    <a:pt x="42" y="8"/>
                  </a:lnTo>
                  <a:lnTo>
                    <a:pt x="44" y="9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44" y="4"/>
                  </a:lnTo>
                  <a:lnTo>
                    <a:pt x="44" y="10"/>
                  </a:lnTo>
                  <a:lnTo>
                    <a:pt x="49" y="10"/>
                  </a:lnTo>
                  <a:lnTo>
                    <a:pt x="49" y="4"/>
                  </a:lnTo>
                  <a:lnTo>
                    <a:pt x="41" y="4"/>
                  </a:lnTo>
                  <a:lnTo>
                    <a:pt x="41" y="10"/>
                  </a:lnTo>
                  <a:lnTo>
                    <a:pt x="45" y="10"/>
                  </a:lnTo>
                  <a:lnTo>
                    <a:pt x="45" y="4"/>
                  </a:lnTo>
                  <a:lnTo>
                    <a:pt x="37" y="4"/>
                  </a:lnTo>
                  <a:lnTo>
                    <a:pt x="37" y="10"/>
                  </a:lnTo>
                  <a:lnTo>
                    <a:pt x="40" y="10"/>
                  </a:lnTo>
                  <a:lnTo>
                    <a:pt x="40" y="4"/>
                  </a:lnTo>
                  <a:lnTo>
                    <a:pt x="38" y="4"/>
                  </a:lnTo>
                  <a:lnTo>
                    <a:pt x="38" y="10"/>
                  </a:lnTo>
                  <a:lnTo>
                    <a:pt x="45" y="10"/>
                  </a:lnTo>
                  <a:lnTo>
                    <a:pt x="45" y="4"/>
                  </a:lnTo>
                  <a:lnTo>
                    <a:pt x="37" y="4"/>
                  </a:lnTo>
                  <a:lnTo>
                    <a:pt x="37" y="10"/>
                  </a:lnTo>
                  <a:lnTo>
                    <a:pt x="44" y="10"/>
                  </a:lnTo>
                  <a:lnTo>
                    <a:pt x="44" y="4"/>
                  </a:lnTo>
                  <a:lnTo>
                    <a:pt x="31" y="4"/>
                  </a:lnTo>
                  <a:lnTo>
                    <a:pt x="31" y="10"/>
                  </a:lnTo>
                  <a:lnTo>
                    <a:pt x="35" y="10"/>
                  </a:lnTo>
                  <a:lnTo>
                    <a:pt x="35" y="4"/>
                  </a:lnTo>
                  <a:lnTo>
                    <a:pt x="29" y="4"/>
                  </a:lnTo>
                  <a:lnTo>
                    <a:pt x="29" y="10"/>
                  </a:lnTo>
                  <a:lnTo>
                    <a:pt x="31" y="10"/>
                  </a:lnTo>
                  <a:lnTo>
                    <a:pt x="31" y="4"/>
                  </a:lnTo>
                  <a:lnTo>
                    <a:pt x="22" y="4"/>
                  </a:lnTo>
                  <a:lnTo>
                    <a:pt x="28" y="9"/>
                  </a:lnTo>
                  <a:lnTo>
                    <a:pt x="29" y="10"/>
                  </a:lnTo>
                  <a:lnTo>
                    <a:pt x="31" y="8"/>
                  </a:lnTo>
                  <a:lnTo>
                    <a:pt x="31" y="5"/>
                  </a:lnTo>
                  <a:lnTo>
                    <a:pt x="24" y="5"/>
                  </a:lnTo>
                  <a:lnTo>
                    <a:pt x="24" y="12"/>
                  </a:lnTo>
                  <a:lnTo>
                    <a:pt x="35" y="12"/>
                  </a:lnTo>
                  <a:lnTo>
                    <a:pt x="35" y="5"/>
                  </a:lnTo>
                  <a:lnTo>
                    <a:pt x="24" y="5"/>
                  </a:lnTo>
                  <a:lnTo>
                    <a:pt x="24" y="12"/>
                  </a:lnTo>
                  <a:lnTo>
                    <a:pt x="27" y="12"/>
                  </a:lnTo>
                  <a:lnTo>
                    <a:pt x="27" y="5"/>
                  </a:lnTo>
                  <a:lnTo>
                    <a:pt x="26" y="5"/>
                  </a:lnTo>
                  <a:lnTo>
                    <a:pt x="26" y="12"/>
                  </a:lnTo>
                  <a:lnTo>
                    <a:pt x="28" y="12"/>
                  </a:lnTo>
                  <a:lnTo>
                    <a:pt x="28" y="5"/>
                  </a:lnTo>
                  <a:lnTo>
                    <a:pt x="23" y="5"/>
                  </a:lnTo>
                  <a:lnTo>
                    <a:pt x="23" y="12"/>
                  </a:lnTo>
                  <a:lnTo>
                    <a:pt x="26" y="12"/>
                  </a:lnTo>
                  <a:lnTo>
                    <a:pt x="26" y="5"/>
                  </a:lnTo>
                  <a:lnTo>
                    <a:pt x="24" y="5"/>
                  </a:lnTo>
                  <a:lnTo>
                    <a:pt x="24" y="12"/>
                  </a:lnTo>
                  <a:lnTo>
                    <a:pt x="31" y="12"/>
                  </a:lnTo>
                  <a:lnTo>
                    <a:pt x="31" y="5"/>
                  </a:lnTo>
                  <a:lnTo>
                    <a:pt x="26" y="5"/>
                  </a:lnTo>
                  <a:lnTo>
                    <a:pt x="26" y="12"/>
                  </a:lnTo>
                  <a:lnTo>
                    <a:pt x="27" y="12"/>
                  </a:lnTo>
                  <a:lnTo>
                    <a:pt x="27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28" y="12"/>
                  </a:lnTo>
                  <a:lnTo>
                    <a:pt x="28" y="5"/>
                  </a:lnTo>
                  <a:lnTo>
                    <a:pt x="24" y="5"/>
                  </a:lnTo>
                  <a:lnTo>
                    <a:pt x="24" y="12"/>
                  </a:lnTo>
                  <a:lnTo>
                    <a:pt x="28" y="12"/>
                  </a:lnTo>
                  <a:lnTo>
                    <a:pt x="28" y="5"/>
                  </a:lnTo>
                  <a:lnTo>
                    <a:pt x="15" y="5"/>
                  </a:lnTo>
                  <a:lnTo>
                    <a:pt x="15" y="12"/>
                  </a:lnTo>
                  <a:lnTo>
                    <a:pt x="27" y="12"/>
                  </a:lnTo>
                  <a:lnTo>
                    <a:pt x="27" y="5"/>
                  </a:lnTo>
                  <a:lnTo>
                    <a:pt x="22" y="5"/>
                  </a:lnTo>
                  <a:lnTo>
                    <a:pt x="20" y="6"/>
                  </a:lnTo>
                  <a:lnTo>
                    <a:pt x="22" y="9"/>
                  </a:lnTo>
                  <a:lnTo>
                    <a:pt x="22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8" y="13"/>
                  </a:lnTo>
                  <a:lnTo>
                    <a:pt x="28" y="6"/>
                  </a:lnTo>
                  <a:lnTo>
                    <a:pt x="16" y="6"/>
                  </a:lnTo>
                  <a:lnTo>
                    <a:pt x="16" y="13"/>
                  </a:lnTo>
                  <a:lnTo>
                    <a:pt x="29" y="13"/>
                  </a:lnTo>
                  <a:lnTo>
                    <a:pt x="29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20" y="6"/>
                  </a:lnTo>
                  <a:lnTo>
                    <a:pt x="20" y="13"/>
                  </a:lnTo>
                  <a:lnTo>
                    <a:pt x="28" y="13"/>
                  </a:lnTo>
                  <a:lnTo>
                    <a:pt x="28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6" y="13"/>
                  </a:lnTo>
                  <a:lnTo>
                    <a:pt x="26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24" y="13"/>
                  </a:lnTo>
                  <a:lnTo>
                    <a:pt x="24" y="6"/>
                  </a:lnTo>
                  <a:lnTo>
                    <a:pt x="14" y="6"/>
                  </a:lnTo>
                  <a:lnTo>
                    <a:pt x="14" y="13"/>
                  </a:lnTo>
                  <a:lnTo>
                    <a:pt x="22" y="13"/>
                  </a:lnTo>
                  <a:lnTo>
                    <a:pt x="22" y="9"/>
                  </a:lnTo>
                  <a:lnTo>
                    <a:pt x="19" y="9"/>
                  </a:lnTo>
                  <a:lnTo>
                    <a:pt x="19" y="10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22" y="14"/>
                  </a:lnTo>
                  <a:lnTo>
                    <a:pt x="22" y="8"/>
                  </a:lnTo>
                  <a:lnTo>
                    <a:pt x="16" y="8"/>
                  </a:lnTo>
                  <a:lnTo>
                    <a:pt x="16" y="14"/>
                  </a:lnTo>
                  <a:lnTo>
                    <a:pt x="22" y="14"/>
                  </a:lnTo>
                  <a:lnTo>
                    <a:pt x="22" y="8"/>
                  </a:lnTo>
                  <a:lnTo>
                    <a:pt x="20" y="8"/>
                  </a:lnTo>
                  <a:lnTo>
                    <a:pt x="20" y="14"/>
                  </a:lnTo>
                  <a:lnTo>
                    <a:pt x="37" y="14"/>
                  </a:lnTo>
                  <a:lnTo>
                    <a:pt x="37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54" y="14"/>
                  </a:lnTo>
                  <a:lnTo>
                    <a:pt x="54" y="8"/>
                  </a:lnTo>
                  <a:lnTo>
                    <a:pt x="37" y="8"/>
                  </a:lnTo>
                  <a:lnTo>
                    <a:pt x="37" y="14"/>
                  </a:lnTo>
                  <a:lnTo>
                    <a:pt x="38" y="14"/>
                  </a:lnTo>
                  <a:lnTo>
                    <a:pt x="38" y="8"/>
                  </a:lnTo>
                  <a:lnTo>
                    <a:pt x="35" y="8"/>
                  </a:lnTo>
                  <a:lnTo>
                    <a:pt x="35" y="14"/>
                  </a:lnTo>
                  <a:lnTo>
                    <a:pt x="37" y="14"/>
                  </a:lnTo>
                  <a:lnTo>
                    <a:pt x="37" y="8"/>
                  </a:lnTo>
                  <a:lnTo>
                    <a:pt x="32" y="8"/>
                  </a:lnTo>
                  <a:lnTo>
                    <a:pt x="32" y="14"/>
                  </a:lnTo>
                  <a:lnTo>
                    <a:pt x="38" y="14"/>
                  </a:lnTo>
                  <a:lnTo>
                    <a:pt x="38" y="8"/>
                  </a:lnTo>
                  <a:lnTo>
                    <a:pt x="29" y="8"/>
                  </a:lnTo>
                  <a:lnTo>
                    <a:pt x="29" y="14"/>
                  </a:lnTo>
                  <a:lnTo>
                    <a:pt x="38" y="14"/>
                  </a:lnTo>
                  <a:lnTo>
                    <a:pt x="38" y="8"/>
                  </a:lnTo>
                  <a:lnTo>
                    <a:pt x="35" y="8"/>
                  </a:lnTo>
                  <a:lnTo>
                    <a:pt x="35" y="14"/>
                  </a:lnTo>
                  <a:lnTo>
                    <a:pt x="45" y="14"/>
                  </a:lnTo>
                  <a:lnTo>
                    <a:pt x="45" y="8"/>
                  </a:lnTo>
                  <a:lnTo>
                    <a:pt x="41" y="9"/>
                  </a:lnTo>
                  <a:lnTo>
                    <a:pt x="41" y="12"/>
                  </a:lnTo>
                  <a:lnTo>
                    <a:pt x="41" y="9"/>
                  </a:lnTo>
                  <a:lnTo>
                    <a:pt x="31" y="9"/>
                  </a:lnTo>
                  <a:lnTo>
                    <a:pt x="31" y="16"/>
                  </a:lnTo>
                  <a:lnTo>
                    <a:pt x="37" y="16"/>
                  </a:lnTo>
                  <a:lnTo>
                    <a:pt x="37" y="9"/>
                  </a:lnTo>
                  <a:lnTo>
                    <a:pt x="31" y="9"/>
                  </a:lnTo>
                  <a:lnTo>
                    <a:pt x="31" y="16"/>
                  </a:lnTo>
                  <a:lnTo>
                    <a:pt x="35" y="16"/>
                  </a:lnTo>
                  <a:lnTo>
                    <a:pt x="35" y="9"/>
                  </a:lnTo>
                  <a:lnTo>
                    <a:pt x="28" y="9"/>
                  </a:lnTo>
                  <a:lnTo>
                    <a:pt x="28" y="16"/>
                  </a:lnTo>
                  <a:lnTo>
                    <a:pt x="31" y="16"/>
                  </a:lnTo>
                  <a:lnTo>
                    <a:pt x="31" y="9"/>
                  </a:lnTo>
                  <a:lnTo>
                    <a:pt x="16" y="9"/>
                  </a:lnTo>
                  <a:lnTo>
                    <a:pt x="16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7" y="9"/>
                  </a:lnTo>
                  <a:lnTo>
                    <a:pt x="7" y="13"/>
                  </a:lnTo>
                  <a:lnTo>
                    <a:pt x="10" y="13"/>
                  </a:lnTo>
                  <a:lnTo>
                    <a:pt x="10" y="10"/>
                  </a:lnTo>
                  <a:lnTo>
                    <a:pt x="7" y="10"/>
                  </a:lnTo>
                  <a:lnTo>
                    <a:pt x="7" y="17"/>
                  </a:lnTo>
                  <a:lnTo>
                    <a:pt x="10" y="17"/>
                  </a:lnTo>
                  <a:lnTo>
                    <a:pt x="10" y="10"/>
                  </a:lnTo>
                  <a:lnTo>
                    <a:pt x="7" y="10"/>
                  </a:lnTo>
                  <a:lnTo>
                    <a:pt x="7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5" y="10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3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10" y="17"/>
                  </a:lnTo>
                  <a:lnTo>
                    <a:pt x="10" y="10"/>
                  </a:lnTo>
                  <a:lnTo>
                    <a:pt x="5" y="10"/>
                  </a:lnTo>
                  <a:lnTo>
                    <a:pt x="5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3" y="10"/>
                  </a:lnTo>
                  <a:lnTo>
                    <a:pt x="10" y="16"/>
                  </a:lnTo>
                  <a:lnTo>
                    <a:pt x="11" y="17"/>
                  </a:lnTo>
                  <a:lnTo>
                    <a:pt x="11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7" y="12"/>
                  </a:lnTo>
                  <a:lnTo>
                    <a:pt x="7" y="18"/>
                  </a:lnTo>
                  <a:lnTo>
                    <a:pt x="14" y="18"/>
                  </a:lnTo>
                  <a:lnTo>
                    <a:pt x="14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7" y="12"/>
                  </a:lnTo>
                  <a:lnTo>
                    <a:pt x="7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9" y="18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7" y="18"/>
                  </a:lnTo>
                  <a:lnTo>
                    <a:pt x="9" y="18"/>
                  </a:lnTo>
                  <a:lnTo>
                    <a:pt x="9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7" y="12"/>
                  </a:lnTo>
                  <a:lnTo>
                    <a:pt x="7" y="18"/>
                  </a:lnTo>
                  <a:lnTo>
                    <a:pt x="14" y="18"/>
                  </a:lnTo>
                  <a:lnTo>
                    <a:pt x="14" y="12"/>
                  </a:lnTo>
                  <a:lnTo>
                    <a:pt x="3" y="12"/>
                  </a:lnTo>
                  <a:lnTo>
                    <a:pt x="10" y="17"/>
                  </a:lnTo>
                  <a:lnTo>
                    <a:pt x="11" y="18"/>
                  </a:lnTo>
                  <a:lnTo>
                    <a:pt x="13" y="16"/>
                  </a:lnTo>
                  <a:lnTo>
                    <a:pt x="13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24" y="19"/>
                  </a:lnTo>
                  <a:lnTo>
                    <a:pt x="24" y="13"/>
                  </a:lnTo>
                  <a:lnTo>
                    <a:pt x="18" y="13"/>
                  </a:lnTo>
                  <a:lnTo>
                    <a:pt x="18" y="19"/>
                  </a:lnTo>
                  <a:lnTo>
                    <a:pt x="19" y="19"/>
                  </a:lnTo>
                  <a:lnTo>
                    <a:pt x="19" y="13"/>
                  </a:lnTo>
                  <a:lnTo>
                    <a:pt x="18" y="13"/>
                  </a:lnTo>
                  <a:lnTo>
                    <a:pt x="18" y="19"/>
                  </a:lnTo>
                  <a:lnTo>
                    <a:pt x="22" y="19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9"/>
                  </a:lnTo>
                  <a:lnTo>
                    <a:pt x="24" y="19"/>
                  </a:lnTo>
                  <a:lnTo>
                    <a:pt x="24" y="13"/>
                  </a:lnTo>
                  <a:lnTo>
                    <a:pt x="22" y="13"/>
                  </a:lnTo>
                  <a:lnTo>
                    <a:pt x="22" y="19"/>
                  </a:lnTo>
                  <a:lnTo>
                    <a:pt x="24" y="19"/>
                  </a:lnTo>
                  <a:lnTo>
                    <a:pt x="24" y="13"/>
                  </a:lnTo>
                  <a:lnTo>
                    <a:pt x="22" y="13"/>
                  </a:lnTo>
                  <a:lnTo>
                    <a:pt x="22" y="19"/>
                  </a:lnTo>
                  <a:lnTo>
                    <a:pt x="27" y="19"/>
                  </a:lnTo>
                  <a:lnTo>
                    <a:pt x="27" y="13"/>
                  </a:lnTo>
                  <a:lnTo>
                    <a:pt x="20" y="13"/>
                  </a:lnTo>
                  <a:lnTo>
                    <a:pt x="20" y="19"/>
                  </a:lnTo>
                  <a:lnTo>
                    <a:pt x="26" y="19"/>
                  </a:lnTo>
                  <a:lnTo>
                    <a:pt x="26" y="13"/>
                  </a:lnTo>
                  <a:lnTo>
                    <a:pt x="23" y="13"/>
                  </a:lnTo>
                  <a:lnTo>
                    <a:pt x="23" y="19"/>
                  </a:lnTo>
                  <a:lnTo>
                    <a:pt x="24" y="19"/>
                  </a:lnTo>
                  <a:lnTo>
                    <a:pt x="24" y="16"/>
                  </a:lnTo>
                  <a:lnTo>
                    <a:pt x="22" y="16"/>
                  </a:lnTo>
                  <a:lnTo>
                    <a:pt x="22" y="21"/>
                  </a:lnTo>
                  <a:lnTo>
                    <a:pt x="35" y="21"/>
                  </a:lnTo>
                  <a:lnTo>
                    <a:pt x="35" y="14"/>
                  </a:lnTo>
                  <a:lnTo>
                    <a:pt x="29" y="14"/>
                  </a:lnTo>
                  <a:lnTo>
                    <a:pt x="29" y="21"/>
                  </a:lnTo>
                  <a:lnTo>
                    <a:pt x="32" y="21"/>
                  </a:lnTo>
                  <a:lnTo>
                    <a:pt x="32" y="14"/>
                  </a:lnTo>
                  <a:lnTo>
                    <a:pt x="26" y="14"/>
                  </a:lnTo>
                  <a:lnTo>
                    <a:pt x="26" y="21"/>
                  </a:lnTo>
                  <a:lnTo>
                    <a:pt x="28" y="21"/>
                  </a:lnTo>
                  <a:lnTo>
                    <a:pt x="28" y="14"/>
                  </a:lnTo>
                  <a:lnTo>
                    <a:pt x="26" y="14"/>
                  </a:lnTo>
                  <a:lnTo>
                    <a:pt x="26" y="21"/>
                  </a:lnTo>
                  <a:lnTo>
                    <a:pt x="29" y="21"/>
                  </a:lnTo>
                  <a:lnTo>
                    <a:pt x="29" y="14"/>
                  </a:lnTo>
                  <a:lnTo>
                    <a:pt x="16" y="14"/>
                  </a:lnTo>
                  <a:lnTo>
                    <a:pt x="16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5" y="14"/>
                  </a:lnTo>
                  <a:lnTo>
                    <a:pt x="15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3" y="14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9" y="16"/>
                  </a:lnTo>
                  <a:lnTo>
                    <a:pt x="7" y="16"/>
                  </a:lnTo>
                  <a:lnTo>
                    <a:pt x="7" y="22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3" y="16"/>
                  </a:lnTo>
                  <a:lnTo>
                    <a:pt x="3" y="22"/>
                  </a:lnTo>
                  <a:lnTo>
                    <a:pt x="5" y="22"/>
                  </a:lnTo>
                  <a:lnTo>
                    <a:pt x="5" y="16"/>
                  </a:lnTo>
                  <a:lnTo>
                    <a:pt x="3" y="16"/>
                  </a:lnTo>
                  <a:lnTo>
                    <a:pt x="3" y="22"/>
                  </a:lnTo>
                  <a:lnTo>
                    <a:pt x="7" y="22"/>
                  </a:lnTo>
                  <a:lnTo>
                    <a:pt x="7" y="16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5" y="22"/>
                  </a:lnTo>
                  <a:lnTo>
                    <a:pt x="5" y="16"/>
                  </a:lnTo>
                  <a:lnTo>
                    <a:pt x="3" y="16"/>
                  </a:lnTo>
                  <a:lnTo>
                    <a:pt x="3" y="22"/>
                  </a:lnTo>
                  <a:lnTo>
                    <a:pt x="5" y="22"/>
                  </a:lnTo>
                  <a:lnTo>
                    <a:pt x="5" y="16"/>
                  </a:lnTo>
                  <a:lnTo>
                    <a:pt x="1" y="16"/>
                  </a:lnTo>
                  <a:lnTo>
                    <a:pt x="1" y="22"/>
                  </a:lnTo>
                  <a:lnTo>
                    <a:pt x="6" y="22"/>
                  </a:lnTo>
                  <a:lnTo>
                    <a:pt x="6" y="16"/>
                  </a:lnTo>
                  <a:lnTo>
                    <a:pt x="2" y="17"/>
                  </a:lnTo>
                  <a:lnTo>
                    <a:pt x="2" y="23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1" y="17"/>
                  </a:lnTo>
                  <a:lnTo>
                    <a:pt x="1" y="23"/>
                  </a:lnTo>
                  <a:lnTo>
                    <a:pt x="2" y="23"/>
                  </a:lnTo>
                  <a:lnTo>
                    <a:pt x="2" y="17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10" y="23"/>
                  </a:lnTo>
                  <a:lnTo>
                    <a:pt x="10" y="17"/>
                  </a:lnTo>
                  <a:lnTo>
                    <a:pt x="7" y="17"/>
                  </a:lnTo>
                  <a:lnTo>
                    <a:pt x="7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13" y="17"/>
                  </a:lnTo>
                  <a:lnTo>
                    <a:pt x="13" y="23"/>
                  </a:lnTo>
                  <a:lnTo>
                    <a:pt x="24" y="23"/>
                  </a:lnTo>
                  <a:lnTo>
                    <a:pt x="24" y="17"/>
                  </a:lnTo>
                  <a:lnTo>
                    <a:pt x="22" y="17"/>
                  </a:lnTo>
                  <a:lnTo>
                    <a:pt x="22" y="23"/>
                  </a:lnTo>
                  <a:lnTo>
                    <a:pt x="26" y="23"/>
                  </a:lnTo>
                  <a:lnTo>
                    <a:pt x="26" y="17"/>
                  </a:lnTo>
                  <a:lnTo>
                    <a:pt x="22" y="17"/>
                  </a:lnTo>
                  <a:lnTo>
                    <a:pt x="22" y="23"/>
                  </a:lnTo>
                  <a:lnTo>
                    <a:pt x="33" y="23"/>
                  </a:lnTo>
                  <a:lnTo>
                    <a:pt x="33" y="19"/>
                  </a:lnTo>
                  <a:lnTo>
                    <a:pt x="33" y="23"/>
                  </a:lnTo>
                  <a:lnTo>
                    <a:pt x="37" y="25"/>
                  </a:lnTo>
                  <a:lnTo>
                    <a:pt x="38" y="25"/>
                  </a:lnTo>
                  <a:lnTo>
                    <a:pt x="38" y="18"/>
                  </a:lnTo>
                  <a:lnTo>
                    <a:pt x="36" y="18"/>
                  </a:lnTo>
                  <a:lnTo>
                    <a:pt x="36" y="25"/>
                  </a:lnTo>
                  <a:lnTo>
                    <a:pt x="40" y="25"/>
                  </a:lnTo>
                  <a:lnTo>
                    <a:pt x="40" y="18"/>
                  </a:lnTo>
                  <a:lnTo>
                    <a:pt x="38" y="18"/>
                  </a:lnTo>
                  <a:lnTo>
                    <a:pt x="38" y="25"/>
                  </a:lnTo>
                  <a:lnTo>
                    <a:pt x="51" y="25"/>
                  </a:lnTo>
                  <a:lnTo>
                    <a:pt x="51" y="18"/>
                  </a:lnTo>
                  <a:lnTo>
                    <a:pt x="42" y="18"/>
                  </a:lnTo>
                  <a:lnTo>
                    <a:pt x="42" y="25"/>
                  </a:lnTo>
                  <a:lnTo>
                    <a:pt x="48" y="25"/>
                  </a:lnTo>
                  <a:lnTo>
                    <a:pt x="48" y="18"/>
                  </a:lnTo>
                  <a:lnTo>
                    <a:pt x="32" y="18"/>
                  </a:lnTo>
                  <a:lnTo>
                    <a:pt x="32" y="25"/>
                  </a:lnTo>
                  <a:lnTo>
                    <a:pt x="50" y="25"/>
                  </a:lnTo>
                  <a:lnTo>
                    <a:pt x="50" y="18"/>
                  </a:lnTo>
                  <a:lnTo>
                    <a:pt x="36" y="18"/>
                  </a:lnTo>
                  <a:lnTo>
                    <a:pt x="36" y="25"/>
                  </a:lnTo>
                  <a:lnTo>
                    <a:pt x="37" y="25"/>
                  </a:lnTo>
                  <a:lnTo>
                    <a:pt x="37" y="18"/>
                  </a:lnTo>
                  <a:lnTo>
                    <a:pt x="35" y="18"/>
                  </a:lnTo>
                  <a:lnTo>
                    <a:pt x="35" y="25"/>
                  </a:lnTo>
                  <a:lnTo>
                    <a:pt x="37" y="25"/>
                  </a:lnTo>
                  <a:lnTo>
                    <a:pt x="37" y="18"/>
                  </a:lnTo>
                  <a:lnTo>
                    <a:pt x="35" y="18"/>
                  </a:lnTo>
                  <a:lnTo>
                    <a:pt x="35" y="25"/>
                  </a:lnTo>
                  <a:lnTo>
                    <a:pt x="37" y="25"/>
                  </a:lnTo>
                  <a:lnTo>
                    <a:pt x="37" y="18"/>
                  </a:lnTo>
                  <a:lnTo>
                    <a:pt x="33" y="18"/>
                  </a:lnTo>
                  <a:lnTo>
                    <a:pt x="33" y="25"/>
                  </a:lnTo>
                  <a:lnTo>
                    <a:pt x="49" y="25"/>
                  </a:lnTo>
                  <a:lnTo>
                    <a:pt x="49" y="18"/>
                  </a:lnTo>
                  <a:lnTo>
                    <a:pt x="24" y="18"/>
                  </a:lnTo>
                  <a:lnTo>
                    <a:pt x="24" y="25"/>
                  </a:lnTo>
                  <a:lnTo>
                    <a:pt x="28" y="25"/>
                  </a:lnTo>
                  <a:lnTo>
                    <a:pt x="28" y="21"/>
                  </a:lnTo>
                  <a:lnTo>
                    <a:pt x="27" y="18"/>
                  </a:lnTo>
                  <a:lnTo>
                    <a:pt x="26" y="19"/>
                  </a:lnTo>
                  <a:lnTo>
                    <a:pt x="27" y="22"/>
                  </a:lnTo>
                  <a:lnTo>
                    <a:pt x="27" y="19"/>
                  </a:lnTo>
                  <a:lnTo>
                    <a:pt x="13" y="19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5" y="19"/>
                  </a:lnTo>
                  <a:lnTo>
                    <a:pt x="14" y="19"/>
                  </a:lnTo>
                  <a:lnTo>
                    <a:pt x="14" y="26"/>
                  </a:lnTo>
                  <a:lnTo>
                    <a:pt x="19" y="26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14" y="26"/>
                  </a:lnTo>
                  <a:lnTo>
                    <a:pt x="16" y="26"/>
                  </a:lnTo>
                  <a:lnTo>
                    <a:pt x="16" y="19"/>
                  </a:lnTo>
                  <a:lnTo>
                    <a:pt x="9" y="19"/>
                  </a:lnTo>
                  <a:lnTo>
                    <a:pt x="9" y="26"/>
                  </a:lnTo>
                  <a:lnTo>
                    <a:pt x="11" y="26"/>
                  </a:lnTo>
                  <a:lnTo>
                    <a:pt x="11" y="19"/>
                  </a:lnTo>
                  <a:lnTo>
                    <a:pt x="10" y="19"/>
                  </a:lnTo>
                  <a:lnTo>
                    <a:pt x="10" y="26"/>
                  </a:lnTo>
                  <a:lnTo>
                    <a:pt x="14" y="26"/>
                  </a:lnTo>
                  <a:lnTo>
                    <a:pt x="14" y="19"/>
                  </a:lnTo>
                  <a:lnTo>
                    <a:pt x="10" y="19"/>
                  </a:lnTo>
                  <a:lnTo>
                    <a:pt x="10" y="26"/>
                  </a:lnTo>
                  <a:lnTo>
                    <a:pt x="15" y="26"/>
                  </a:lnTo>
                  <a:lnTo>
                    <a:pt x="15" y="19"/>
                  </a:lnTo>
                  <a:lnTo>
                    <a:pt x="14" y="19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5" y="27"/>
                  </a:lnTo>
                  <a:lnTo>
                    <a:pt x="15" y="21"/>
                  </a:lnTo>
                  <a:lnTo>
                    <a:pt x="7" y="21"/>
                  </a:lnTo>
                  <a:lnTo>
                    <a:pt x="7" y="27"/>
                  </a:lnTo>
                  <a:lnTo>
                    <a:pt x="15" y="27"/>
                  </a:lnTo>
                  <a:lnTo>
                    <a:pt x="15" y="21"/>
                  </a:lnTo>
                  <a:lnTo>
                    <a:pt x="7" y="21"/>
                  </a:lnTo>
                  <a:lnTo>
                    <a:pt x="7" y="27"/>
                  </a:lnTo>
                  <a:lnTo>
                    <a:pt x="15" y="27"/>
                  </a:lnTo>
                  <a:lnTo>
                    <a:pt x="15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20" y="27"/>
                  </a:lnTo>
                  <a:lnTo>
                    <a:pt x="20" y="21"/>
                  </a:lnTo>
                  <a:lnTo>
                    <a:pt x="13" y="21"/>
                  </a:lnTo>
                  <a:lnTo>
                    <a:pt x="13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22" y="21"/>
                  </a:lnTo>
                  <a:lnTo>
                    <a:pt x="20" y="27"/>
                  </a:lnTo>
                  <a:lnTo>
                    <a:pt x="23" y="29"/>
                  </a:lnTo>
                  <a:lnTo>
                    <a:pt x="57" y="29"/>
                  </a:lnTo>
                  <a:lnTo>
                    <a:pt x="57" y="22"/>
                  </a:lnTo>
                  <a:lnTo>
                    <a:pt x="37" y="22"/>
                  </a:lnTo>
                  <a:lnTo>
                    <a:pt x="37" y="29"/>
                  </a:lnTo>
                  <a:lnTo>
                    <a:pt x="186" y="29"/>
                  </a:lnTo>
                  <a:lnTo>
                    <a:pt x="186" y="22"/>
                  </a:lnTo>
                  <a:lnTo>
                    <a:pt x="180" y="22"/>
                  </a:lnTo>
                  <a:lnTo>
                    <a:pt x="180" y="29"/>
                  </a:lnTo>
                  <a:lnTo>
                    <a:pt x="185" y="29"/>
                  </a:lnTo>
                  <a:lnTo>
                    <a:pt x="185" y="22"/>
                  </a:lnTo>
                  <a:lnTo>
                    <a:pt x="154" y="22"/>
                  </a:lnTo>
                  <a:lnTo>
                    <a:pt x="154" y="29"/>
                  </a:lnTo>
                  <a:lnTo>
                    <a:pt x="190" y="29"/>
                  </a:lnTo>
                  <a:lnTo>
                    <a:pt x="190" y="22"/>
                  </a:lnTo>
                  <a:lnTo>
                    <a:pt x="133" y="22"/>
                  </a:lnTo>
                  <a:lnTo>
                    <a:pt x="133" y="29"/>
                  </a:lnTo>
                  <a:lnTo>
                    <a:pt x="141" y="29"/>
                  </a:lnTo>
                  <a:lnTo>
                    <a:pt x="141" y="22"/>
                  </a:lnTo>
                  <a:lnTo>
                    <a:pt x="139" y="22"/>
                  </a:lnTo>
                  <a:lnTo>
                    <a:pt x="139" y="29"/>
                  </a:lnTo>
                  <a:lnTo>
                    <a:pt x="142" y="29"/>
                  </a:lnTo>
                  <a:lnTo>
                    <a:pt x="142" y="22"/>
                  </a:lnTo>
                  <a:lnTo>
                    <a:pt x="138" y="22"/>
                  </a:lnTo>
                  <a:lnTo>
                    <a:pt x="138" y="29"/>
                  </a:lnTo>
                  <a:lnTo>
                    <a:pt x="145" y="29"/>
                  </a:lnTo>
                  <a:lnTo>
                    <a:pt x="145" y="22"/>
                  </a:lnTo>
                  <a:lnTo>
                    <a:pt x="134" y="22"/>
                  </a:lnTo>
                  <a:lnTo>
                    <a:pt x="123" y="23"/>
                  </a:lnTo>
                  <a:lnTo>
                    <a:pt x="93" y="23"/>
                  </a:lnTo>
                  <a:lnTo>
                    <a:pt x="93" y="30"/>
                  </a:lnTo>
                  <a:lnTo>
                    <a:pt x="97" y="30"/>
                  </a:lnTo>
                  <a:lnTo>
                    <a:pt x="97" y="23"/>
                  </a:lnTo>
                  <a:lnTo>
                    <a:pt x="88" y="23"/>
                  </a:lnTo>
                  <a:lnTo>
                    <a:pt x="88" y="30"/>
                  </a:lnTo>
                  <a:lnTo>
                    <a:pt x="90" y="30"/>
                  </a:lnTo>
                  <a:lnTo>
                    <a:pt x="90" y="23"/>
                  </a:lnTo>
                  <a:lnTo>
                    <a:pt x="88" y="23"/>
                  </a:lnTo>
                  <a:lnTo>
                    <a:pt x="88" y="30"/>
                  </a:lnTo>
                  <a:lnTo>
                    <a:pt x="92" y="30"/>
                  </a:lnTo>
                  <a:lnTo>
                    <a:pt x="92" y="23"/>
                  </a:lnTo>
                  <a:lnTo>
                    <a:pt x="70" y="23"/>
                  </a:lnTo>
                  <a:lnTo>
                    <a:pt x="70" y="30"/>
                  </a:lnTo>
                  <a:lnTo>
                    <a:pt x="71" y="30"/>
                  </a:lnTo>
                  <a:lnTo>
                    <a:pt x="71" y="23"/>
                  </a:lnTo>
                  <a:lnTo>
                    <a:pt x="50" y="23"/>
                  </a:lnTo>
                  <a:lnTo>
                    <a:pt x="44" y="25"/>
                  </a:lnTo>
                  <a:lnTo>
                    <a:pt x="44" y="27"/>
                  </a:lnTo>
                  <a:lnTo>
                    <a:pt x="44" y="25"/>
                  </a:lnTo>
                  <a:lnTo>
                    <a:pt x="27" y="25"/>
                  </a:lnTo>
                  <a:lnTo>
                    <a:pt x="27" y="31"/>
                  </a:lnTo>
                  <a:lnTo>
                    <a:pt x="35" y="31"/>
                  </a:lnTo>
                  <a:lnTo>
                    <a:pt x="35" y="25"/>
                  </a:lnTo>
                  <a:lnTo>
                    <a:pt x="27" y="25"/>
                  </a:lnTo>
                  <a:lnTo>
                    <a:pt x="27" y="31"/>
                  </a:lnTo>
                  <a:lnTo>
                    <a:pt x="41" y="31"/>
                  </a:lnTo>
                  <a:lnTo>
                    <a:pt x="41" y="25"/>
                  </a:lnTo>
                  <a:lnTo>
                    <a:pt x="35" y="25"/>
                  </a:lnTo>
                  <a:lnTo>
                    <a:pt x="35" y="31"/>
                  </a:lnTo>
                  <a:lnTo>
                    <a:pt x="81" y="31"/>
                  </a:lnTo>
                  <a:lnTo>
                    <a:pt x="81" y="25"/>
                  </a:lnTo>
                  <a:lnTo>
                    <a:pt x="23" y="25"/>
                  </a:lnTo>
                  <a:lnTo>
                    <a:pt x="23" y="31"/>
                  </a:lnTo>
                  <a:lnTo>
                    <a:pt x="38" y="31"/>
                  </a:lnTo>
                  <a:lnTo>
                    <a:pt x="38" y="25"/>
                  </a:lnTo>
                  <a:lnTo>
                    <a:pt x="37" y="25"/>
                  </a:lnTo>
                  <a:lnTo>
                    <a:pt x="37" y="31"/>
                  </a:lnTo>
                  <a:lnTo>
                    <a:pt x="42" y="31"/>
                  </a:lnTo>
                  <a:lnTo>
                    <a:pt x="42" y="25"/>
                  </a:lnTo>
                  <a:lnTo>
                    <a:pt x="38" y="25"/>
                  </a:lnTo>
                  <a:lnTo>
                    <a:pt x="38" y="31"/>
                  </a:lnTo>
                  <a:lnTo>
                    <a:pt x="44" y="31"/>
                  </a:lnTo>
                  <a:lnTo>
                    <a:pt x="44" y="25"/>
                  </a:lnTo>
                  <a:lnTo>
                    <a:pt x="41" y="25"/>
                  </a:lnTo>
                  <a:lnTo>
                    <a:pt x="41" y="31"/>
                  </a:lnTo>
                  <a:lnTo>
                    <a:pt x="42" y="31"/>
                  </a:lnTo>
                  <a:lnTo>
                    <a:pt x="42" y="25"/>
                  </a:lnTo>
                  <a:lnTo>
                    <a:pt x="31" y="25"/>
                  </a:lnTo>
                  <a:lnTo>
                    <a:pt x="37" y="30"/>
                  </a:lnTo>
                  <a:lnTo>
                    <a:pt x="38" y="31"/>
                  </a:lnTo>
                  <a:lnTo>
                    <a:pt x="40" y="29"/>
                  </a:lnTo>
                  <a:lnTo>
                    <a:pt x="40" y="26"/>
                  </a:lnTo>
                  <a:lnTo>
                    <a:pt x="32" y="26"/>
                  </a:lnTo>
                  <a:lnTo>
                    <a:pt x="32" y="32"/>
                  </a:lnTo>
                  <a:lnTo>
                    <a:pt x="41" y="32"/>
                  </a:lnTo>
                  <a:lnTo>
                    <a:pt x="41" y="26"/>
                  </a:lnTo>
                  <a:lnTo>
                    <a:pt x="37" y="26"/>
                  </a:lnTo>
                  <a:lnTo>
                    <a:pt x="37" y="32"/>
                  </a:lnTo>
                  <a:lnTo>
                    <a:pt x="41" y="32"/>
                  </a:lnTo>
                  <a:lnTo>
                    <a:pt x="41" y="26"/>
                  </a:lnTo>
                  <a:lnTo>
                    <a:pt x="37" y="26"/>
                  </a:lnTo>
                  <a:lnTo>
                    <a:pt x="37" y="32"/>
                  </a:lnTo>
                  <a:lnTo>
                    <a:pt x="38" y="32"/>
                  </a:lnTo>
                  <a:lnTo>
                    <a:pt x="38" y="26"/>
                  </a:lnTo>
                  <a:lnTo>
                    <a:pt x="37" y="26"/>
                  </a:lnTo>
                  <a:lnTo>
                    <a:pt x="37" y="32"/>
                  </a:lnTo>
                  <a:lnTo>
                    <a:pt x="44" y="32"/>
                  </a:lnTo>
                  <a:lnTo>
                    <a:pt x="44" y="26"/>
                  </a:lnTo>
                  <a:lnTo>
                    <a:pt x="42" y="26"/>
                  </a:lnTo>
                  <a:lnTo>
                    <a:pt x="42" y="32"/>
                  </a:lnTo>
                  <a:lnTo>
                    <a:pt x="49" y="32"/>
                  </a:lnTo>
                  <a:lnTo>
                    <a:pt x="49" y="26"/>
                  </a:lnTo>
                  <a:lnTo>
                    <a:pt x="41" y="26"/>
                  </a:lnTo>
                  <a:lnTo>
                    <a:pt x="41" y="32"/>
                  </a:lnTo>
                  <a:lnTo>
                    <a:pt x="44" y="32"/>
                  </a:lnTo>
                  <a:lnTo>
                    <a:pt x="44" y="26"/>
                  </a:lnTo>
                  <a:lnTo>
                    <a:pt x="37" y="26"/>
                  </a:lnTo>
                  <a:lnTo>
                    <a:pt x="37" y="32"/>
                  </a:lnTo>
                  <a:lnTo>
                    <a:pt x="51" y="32"/>
                  </a:lnTo>
                  <a:lnTo>
                    <a:pt x="51" y="26"/>
                  </a:lnTo>
                  <a:lnTo>
                    <a:pt x="35" y="26"/>
                  </a:lnTo>
                  <a:lnTo>
                    <a:pt x="35" y="32"/>
                  </a:lnTo>
                  <a:lnTo>
                    <a:pt x="44" y="32"/>
                  </a:lnTo>
                  <a:lnTo>
                    <a:pt x="44" y="29"/>
                  </a:lnTo>
                  <a:lnTo>
                    <a:pt x="44" y="32"/>
                  </a:lnTo>
                  <a:lnTo>
                    <a:pt x="48" y="34"/>
                  </a:lnTo>
                  <a:lnTo>
                    <a:pt x="48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41" y="34"/>
                  </a:lnTo>
                  <a:lnTo>
                    <a:pt x="41" y="27"/>
                  </a:lnTo>
                  <a:lnTo>
                    <a:pt x="37" y="27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1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37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38" y="34"/>
                  </a:lnTo>
                  <a:lnTo>
                    <a:pt x="38" y="27"/>
                  </a:lnTo>
                  <a:lnTo>
                    <a:pt x="37" y="27"/>
                  </a:lnTo>
                  <a:lnTo>
                    <a:pt x="37" y="34"/>
                  </a:lnTo>
                  <a:lnTo>
                    <a:pt x="48" y="34"/>
                  </a:lnTo>
                  <a:lnTo>
                    <a:pt x="48" y="27"/>
                  </a:lnTo>
                  <a:lnTo>
                    <a:pt x="38" y="27"/>
                  </a:lnTo>
                  <a:lnTo>
                    <a:pt x="38" y="34"/>
                  </a:lnTo>
                  <a:lnTo>
                    <a:pt x="40" y="34"/>
                  </a:lnTo>
                  <a:lnTo>
                    <a:pt x="40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41" y="34"/>
                  </a:lnTo>
                  <a:lnTo>
                    <a:pt x="41" y="27"/>
                  </a:lnTo>
                  <a:lnTo>
                    <a:pt x="23" y="27"/>
                  </a:lnTo>
                  <a:lnTo>
                    <a:pt x="20" y="29"/>
                  </a:lnTo>
                  <a:lnTo>
                    <a:pt x="22" y="35"/>
                  </a:lnTo>
                  <a:lnTo>
                    <a:pt x="26" y="35"/>
                  </a:lnTo>
                  <a:lnTo>
                    <a:pt x="26" y="29"/>
                  </a:lnTo>
                  <a:lnTo>
                    <a:pt x="20" y="29"/>
                  </a:lnTo>
                  <a:lnTo>
                    <a:pt x="20" y="35"/>
                  </a:lnTo>
                  <a:lnTo>
                    <a:pt x="26" y="35"/>
                  </a:lnTo>
                  <a:lnTo>
                    <a:pt x="26" y="29"/>
                  </a:lnTo>
                  <a:lnTo>
                    <a:pt x="22" y="29"/>
                  </a:lnTo>
                  <a:lnTo>
                    <a:pt x="22" y="35"/>
                  </a:lnTo>
                  <a:lnTo>
                    <a:pt x="23" y="35"/>
                  </a:lnTo>
                  <a:lnTo>
                    <a:pt x="23" y="29"/>
                  </a:lnTo>
                  <a:lnTo>
                    <a:pt x="19" y="29"/>
                  </a:lnTo>
                  <a:lnTo>
                    <a:pt x="19" y="35"/>
                  </a:lnTo>
                  <a:lnTo>
                    <a:pt x="29" y="35"/>
                  </a:lnTo>
                  <a:lnTo>
                    <a:pt x="29" y="29"/>
                  </a:lnTo>
                  <a:lnTo>
                    <a:pt x="22" y="29"/>
                  </a:lnTo>
                  <a:lnTo>
                    <a:pt x="22" y="35"/>
                  </a:lnTo>
                  <a:lnTo>
                    <a:pt x="26" y="35"/>
                  </a:lnTo>
                  <a:lnTo>
                    <a:pt x="26" y="29"/>
                  </a:lnTo>
                  <a:lnTo>
                    <a:pt x="15" y="29"/>
                  </a:lnTo>
                  <a:lnTo>
                    <a:pt x="15" y="35"/>
                  </a:lnTo>
                  <a:lnTo>
                    <a:pt x="27" y="35"/>
                  </a:lnTo>
                  <a:lnTo>
                    <a:pt x="27" y="29"/>
                  </a:lnTo>
                  <a:lnTo>
                    <a:pt x="16" y="29"/>
                  </a:lnTo>
                  <a:lnTo>
                    <a:pt x="16" y="35"/>
                  </a:lnTo>
                  <a:lnTo>
                    <a:pt x="24" y="36"/>
                  </a:lnTo>
                  <a:lnTo>
                    <a:pt x="26" y="36"/>
                  </a:lnTo>
                  <a:lnTo>
                    <a:pt x="26" y="30"/>
                  </a:lnTo>
                  <a:lnTo>
                    <a:pt x="13" y="30"/>
                  </a:lnTo>
                  <a:lnTo>
                    <a:pt x="13" y="36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15" y="30"/>
                  </a:lnTo>
                  <a:lnTo>
                    <a:pt x="15" y="36"/>
                  </a:lnTo>
                  <a:lnTo>
                    <a:pt x="24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6" y="36"/>
                  </a:lnTo>
                  <a:lnTo>
                    <a:pt x="26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26" y="36"/>
                  </a:lnTo>
                  <a:lnTo>
                    <a:pt x="26" y="30"/>
                  </a:lnTo>
                  <a:lnTo>
                    <a:pt x="20" y="30"/>
                  </a:lnTo>
                  <a:lnTo>
                    <a:pt x="20" y="36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7" y="36"/>
                  </a:lnTo>
                  <a:lnTo>
                    <a:pt x="37" y="30"/>
                  </a:lnTo>
                  <a:lnTo>
                    <a:pt x="31" y="30"/>
                  </a:lnTo>
                  <a:lnTo>
                    <a:pt x="31" y="36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31" y="30"/>
                  </a:lnTo>
                  <a:lnTo>
                    <a:pt x="31" y="36"/>
                  </a:lnTo>
                  <a:lnTo>
                    <a:pt x="37" y="36"/>
                  </a:lnTo>
                  <a:lnTo>
                    <a:pt x="37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20" y="30"/>
                  </a:lnTo>
                  <a:lnTo>
                    <a:pt x="20" y="36"/>
                  </a:lnTo>
                  <a:lnTo>
                    <a:pt x="26" y="36"/>
                  </a:lnTo>
                  <a:lnTo>
                    <a:pt x="26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26" y="36"/>
                  </a:lnTo>
                  <a:lnTo>
                    <a:pt x="26" y="30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30"/>
                  </a:lnTo>
                  <a:lnTo>
                    <a:pt x="15" y="30"/>
                  </a:lnTo>
                  <a:lnTo>
                    <a:pt x="15" y="36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13" y="30"/>
                  </a:lnTo>
                  <a:lnTo>
                    <a:pt x="13" y="36"/>
                  </a:lnTo>
                  <a:lnTo>
                    <a:pt x="26" y="36"/>
                  </a:lnTo>
                  <a:lnTo>
                    <a:pt x="26" y="30"/>
                  </a:lnTo>
                  <a:lnTo>
                    <a:pt x="24" y="30"/>
                  </a:lnTo>
                  <a:lnTo>
                    <a:pt x="24" y="32"/>
                  </a:lnTo>
                  <a:lnTo>
                    <a:pt x="26" y="30"/>
                  </a:lnTo>
                  <a:lnTo>
                    <a:pt x="18" y="29"/>
                  </a:lnTo>
                  <a:lnTo>
                    <a:pt x="16" y="31"/>
                  </a:lnTo>
                  <a:lnTo>
                    <a:pt x="16" y="35"/>
                  </a:lnTo>
                  <a:lnTo>
                    <a:pt x="27" y="35"/>
                  </a:lnTo>
                  <a:lnTo>
                    <a:pt x="27" y="29"/>
                  </a:lnTo>
                  <a:lnTo>
                    <a:pt x="15" y="29"/>
                  </a:lnTo>
                  <a:lnTo>
                    <a:pt x="15" y="35"/>
                  </a:lnTo>
                  <a:lnTo>
                    <a:pt x="26" y="35"/>
                  </a:lnTo>
                  <a:lnTo>
                    <a:pt x="26" y="29"/>
                  </a:lnTo>
                  <a:lnTo>
                    <a:pt x="22" y="29"/>
                  </a:lnTo>
                  <a:lnTo>
                    <a:pt x="22" y="35"/>
                  </a:lnTo>
                  <a:lnTo>
                    <a:pt x="29" y="35"/>
                  </a:lnTo>
                  <a:lnTo>
                    <a:pt x="29" y="29"/>
                  </a:lnTo>
                  <a:lnTo>
                    <a:pt x="19" y="29"/>
                  </a:lnTo>
                  <a:lnTo>
                    <a:pt x="19" y="35"/>
                  </a:lnTo>
                  <a:lnTo>
                    <a:pt x="23" y="35"/>
                  </a:lnTo>
                  <a:lnTo>
                    <a:pt x="23" y="29"/>
                  </a:lnTo>
                  <a:lnTo>
                    <a:pt x="22" y="29"/>
                  </a:lnTo>
                  <a:lnTo>
                    <a:pt x="22" y="35"/>
                  </a:lnTo>
                  <a:lnTo>
                    <a:pt x="26" y="35"/>
                  </a:lnTo>
                  <a:lnTo>
                    <a:pt x="26" y="29"/>
                  </a:lnTo>
                  <a:lnTo>
                    <a:pt x="20" y="29"/>
                  </a:lnTo>
                  <a:lnTo>
                    <a:pt x="20" y="35"/>
                  </a:lnTo>
                  <a:lnTo>
                    <a:pt x="26" y="35"/>
                  </a:lnTo>
                  <a:lnTo>
                    <a:pt x="26" y="29"/>
                  </a:lnTo>
                  <a:lnTo>
                    <a:pt x="22" y="29"/>
                  </a:lnTo>
                  <a:lnTo>
                    <a:pt x="22" y="31"/>
                  </a:lnTo>
                  <a:lnTo>
                    <a:pt x="23" y="35"/>
                  </a:lnTo>
                  <a:lnTo>
                    <a:pt x="26" y="34"/>
                  </a:lnTo>
                  <a:lnTo>
                    <a:pt x="24" y="30"/>
                  </a:lnTo>
                  <a:lnTo>
                    <a:pt x="24" y="34"/>
                  </a:lnTo>
                  <a:lnTo>
                    <a:pt x="41" y="34"/>
                  </a:lnTo>
                  <a:lnTo>
                    <a:pt x="41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40" y="34"/>
                  </a:lnTo>
                  <a:lnTo>
                    <a:pt x="40" y="27"/>
                  </a:lnTo>
                  <a:lnTo>
                    <a:pt x="38" y="27"/>
                  </a:lnTo>
                  <a:lnTo>
                    <a:pt x="38" y="34"/>
                  </a:lnTo>
                  <a:lnTo>
                    <a:pt x="48" y="34"/>
                  </a:lnTo>
                  <a:lnTo>
                    <a:pt x="48" y="27"/>
                  </a:lnTo>
                  <a:lnTo>
                    <a:pt x="37" y="27"/>
                  </a:lnTo>
                  <a:lnTo>
                    <a:pt x="37" y="34"/>
                  </a:lnTo>
                  <a:lnTo>
                    <a:pt x="38" y="34"/>
                  </a:lnTo>
                  <a:lnTo>
                    <a:pt x="38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37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41" y="34"/>
                  </a:lnTo>
                  <a:lnTo>
                    <a:pt x="41" y="27"/>
                  </a:lnTo>
                  <a:lnTo>
                    <a:pt x="37" y="27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1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48" y="34"/>
                  </a:lnTo>
                  <a:lnTo>
                    <a:pt x="49" y="27"/>
                  </a:lnTo>
                  <a:lnTo>
                    <a:pt x="45" y="26"/>
                  </a:lnTo>
                  <a:lnTo>
                    <a:pt x="35" y="26"/>
                  </a:lnTo>
                  <a:lnTo>
                    <a:pt x="35" y="32"/>
                  </a:lnTo>
                  <a:lnTo>
                    <a:pt x="51" y="32"/>
                  </a:lnTo>
                  <a:lnTo>
                    <a:pt x="51" y="26"/>
                  </a:lnTo>
                  <a:lnTo>
                    <a:pt x="37" y="26"/>
                  </a:lnTo>
                  <a:lnTo>
                    <a:pt x="37" y="32"/>
                  </a:lnTo>
                  <a:lnTo>
                    <a:pt x="44" y="32"/>
                  </a:lnTo>
                  <a:lnTo>
                    <a:pt x="44" y="26"/>
                  </a:lnTo>
                  <a:lnTo>
                    <a:pt x="41" y="26"/>
                  </a:lnTo>
                  <a:lnTo>
                    <a:pt x="41" y="32"/>
                  </a:lnTo>
                  <a:lnTo>
                    <a:pt x="49" y="32"/>
                  </a:lnTo>
                  <a:lnTo>
                    <a:pt x="49" y="26"/>
                  </a:lnTo>
                  <a:lnTo>
                    <a:pt x="42" y="26"/>
                  </a:lnTo>
                  <a:lnTo>
                    <a:pt x="42" y="32"/>
                  </a:lnTo>
                  <a:lnTo>
                    <a:pt x="44" y="32"/>
                  </a:lnTo>
                  <a:lnTo>
                    <a:pt x="44" y="26"/>
                  </a:lnTo>
                  <a:lnTo>
                    <a:pt x="37" y="26"/>
                  </a:lnTo>
                  <a:lnTo>
                    <a:pt x="37" y="32"/>
                  </a:lnTo>
                  <a:lnTo>
                    <a:pt x="38" y="32"/>
                  </a:lnTo>
                  <a:lnTo>
                    <a:pt x="38" y="26"/>
                  </a:lnTo>
                  <a:lnTo>
                    <a:pt x="37" y="26"/>
                  </a:lnTo>
                  <a:lnTo>
                    <a:pt x="37" y="32"/>
                  </a:lnTo>
                  <a:lnTo>
                    <a:pt x="41" y="32"/>
                  </a:lnTo>
                  <a:lnTo>
                    <a:pt x="41" y="26"/>
                  </a:lnTo>
                  <a:lnTo>
                    <a:pt x="37" y="26"/>
                  </a:lnTo>
                  <a:lnTo>
                    <a:pt x="37" y="32"/>
                  </a:lnTo>
                  <a:lnTo>
                    <a:pt x="41" y="32"/>
                  </a:lnTo>
                  <a:lnTo>
                    <a:pt x="41" y="26"/>
                  </a:lnTo>
                  <a:lnTo>
                    <a:pt x="32" y="26"/>
                  </a:lnTo>
                  <a:lnTo>
                    <a:pt x="32" y="32"/>
                  </a:lnTo>
                  <a:lnTo>
                    <a:pt x="48" y="32"/>
                  </a:lnTo>
                  <a:lnTo>
                    <a:pt x="42" y="26"/>
                  </a:lnTo>
                  <a:lnTo>
                    <a:pt x="41" y="25"/>
                  </a:lnTo>
                  <a:lnTo>
                    <a:pt x="38" y="27"/>
                  </a:lnTo>
                  <a:lnTo>
                    <a:pt x="38" y="31"/>
                  </a:lnTo>
                  <a:lnTo>
                    <a:pt x="42" y="31"/>
                  </a:lnTo>
                  <a:lnTo>
                    <a:pt x="42" y="25"/>
                  </a:lnTo>
                  <a:lnTo>
                    <a:pt x="41" y="25"/>
                  </a:lnTo>
                  <a:lnTo>
                    <a:pt x="41" y="31"/>
                  </a:lnTo>
                  <a:lnTo>
                    <a:pt x="44" y="31"/>
                  </a:lnTo>
                  <a:lnTo>
                    <a:pt x="44" y="25"/>
                  </a:lnTo>
                  <a:lnTo>
                    <a:pt x="38" y="25"/>
                  </a:lnTo>
                  <a:lnTo>
                    <a:pt x="38" y="31"/>
                  </a:lnTo>
                  <a:lnTo>
                    <a:pt x="42" y="31"/>
                  </a:lnTo>
                  <a:lnTo>
                    <a:pt x="42" y="25"/>
                  </a:lnTo>
                  <a:lnTo>
                    <a:pt x="37" y="25"/>
                  </a:lnTo>
                  <a:lnTo>
                    <a:pt x="37" y="31"/>
                  </a:lnTo>
                  <a:lnTo>
                    <a:pt x="38" y="31"/>
                  </a:lnTo>
                  <a:lnTo>
                    <a:pt x="38" y="25"/>
                  </a:lnTo>
                  <a:lnTo>
                    <a:pt x="23" y="25"/>
                  </a:lnTo>
                  <a:lnTo>
                    <a:pt x="23" y="31"/>
                  </a:lnTo>
                  <a:lnTo>
                    <a:pt x="81" y="31"/>
                  </a:lnTo>
                  <a:lnTo>
                    <a:pt x="81" y="25"/>
                  </a:lnTo>
                  <a:lnTo>
                    <a:pt x="35" y="25"/>
                  </a:lnTo>
                  <a:lnTo>
                    <a:pt x="35" y="31"/>
                  </a:lnTo>
                  <a:lnTo>
                    <a:pt x="41" y="31"/>
                  </a:lnTo>
                  <a:lnTo>
                    <a:pt x="41" y="25"/>
                  </a:lnTo>
                  <a:lnTo>
                    <a:pt x="27" y="25"/>
                  </a:lnTo>
                  <a:lnTo>
                    <a:pt x="27" y="31"/>
                  </a:lnTo>
                  <a:lnTo>
                    <a:pt x="35" y="31"/>
                  </a:lnTo>
                  <a:lnTo>
                    <a:pt x="35" y="25"/>
                  </a:lnTo>
                  <a:lnTo>
                    <a:pt x="27" y="25"/>
                  </a:lnTo>
                  <a:lnTo>
                    <a:pt x="27" y="31"/>
                  </a:lnTo>
                  <a:lnTo>
                    <a:pt x="45" y="31"/>
                  </a:lnTo>
                  <a:lnTo>
                    <a:pt x="51" y="30"/>
                  </a:lnTo>
                  <a:lnTo>
                    <a:pt x="50" y="26"/>
                  </a:lnTo>
                  <a:lnTo>
                    <a:pt x="50" y="30"/>
                  </a:lnTo>
                  <a:lnTo>
                    <a:pt x="71" y="30"/>
                  </a:lnTo>
                  <a:lnTo>
                    <a:pt x="71" y="23"/>
                  </a:lnTo>
                  <a:lnTo>
                    <a:pt x="70" y="23"/>
                  </a:lnTo>
                  <a:lnTo>
                    <a:pt x="70" y="30"/>
                  </a:lnTo>
                  <a:lnTo>
                    <a:pt x="92" y="30"/>
                  </a:lnTo>
                  <a:lnTo>
                    <a:pt x="92" y="23"/>
                  </a:lnTo>
                  <a:lnTo>
                    <a:pt x="88" y="23"/>
                  </a:lnTo>
                  <a:lnTo>
                    <a:pt x="88" y="30"/>
                  </a:lnTo>
                  <a:lnTo>
                    <a:pt x="90" y="30"/>
                  </a:lnTo>
                  <a:lnTo>
                    <a:pt x="90" y="23"/>
                  </a:lnTo>
                  <a:lnTo>
                    <a:pt x="88" y="23"/>
                  </a:lnTo>
                  <a:lnTo>
                    <a:pt x="88" y="30"/>
                  </a:lnTo>
                  <a:lnTo>
                    <a:pt x="97" y="30"/>
                  </a:lnTo>
                  <a:lnTo>
                    <a:pt x="97" y="23"/>
                  </a:lnTo>
                  <a:lnTo>
                    <a:pt x="93" y="23"/>
                  </a:lnTo>
                  <a:lnTo>
                    <a:pt x="93" y="30"/>
                  </a:lnTo>
                  <a:lnTo>
                    <a:pt x="123" y="30"/>
                  </a:lnTo>
                  <a:lnTo>
                    <a:pt x="134" y="29"/>
                  </a:lnTo>
                  <a:lnTo>
                    <a:pt x="145" y="29"/>
                  </a:lnTo>
                  <a:lnTo>
                    <a:pt x="145" y="22"/>
                  </a:lnTo>
                  <a:lnTo>
                    <a:pt x="138" y="22"/>
                  </a:lnTo>
                  <a:lnTo>
                    <a:pt x="138" y="29"/>
                  </a:lnTo>
                  <a:lnTo>
                    <a:pt x="142" y="29"/>
                  </a:lnTo>
                  <a:lnTo>
                    <a:pt x="142" y="22"/>
                  </a:lnTo>
                  <a:lnTo>
                    <a:pt x="139" y="22"/>
                  </a:lnTo>
                  <a:lnTo>
                    <a:pt x="139" y="29"/>
                  </a:lnTo>
                  <a:lnTo>
                    <a:pt x="141" y="29"/>
                  </a:lnTo>
                  <a:lnTo>
                    <a:pt x="141" y="22"/>
                  </a:lnTo>
                  <a:lnTo>
                    <a:pt x="133" y="22"/>
                  </a:lnTo>
                  <a:lnTo>
                    <a:pt x="133" y="29"/>
                  </a:lnTo>
                  <a:lnTo>
                    <a:pt x="190" y="29"/>
                  </a:lnTo>
                  <a:lnTo>
                    <a:pt x="190" y="22"/>
                  </a:lnTo>
                  <a:lnTo>
                    <a:pt x="154" y="22"/>
                  </a:lnTo>
                  <a:lnTo>
                    <a:pt x="154" y="29"/>
                  </a:lnTo>
                  <a:lnTo>
                    <a:pt x="185" y="29"/>
                  </a:lnTo>
                  <a:lnTo>
                    <a:pt x="185" y="22"/>
                  </a:lnTo>
                  <a:lnTo>
                    <a:pt x="180" y="22"/>
                  </a:lnTo>
                  <a:lnTo>
                    <a:pt x="180" y="29"/>
                  </a:lnTo>
                  <a:lnTo>
                    <a:pt x="186" y="29"/>
                  </a:lnTo>
                  <a:lnTo>
                    <a:pt x="186" y="22"/>
                  </a:lnTo>
                  <a:lnTo>
                    <a:pt x="37" y="22"/>
                  </a:lnTo>
                  <a:lnTo>
                    <a:pt x="37" y="29"/>
                  </a:lnTo>
                  <a:lnTo>
                    <a:pt x="57" y="29"/>
                  </a:lnTo>
                  <a:lnTo>
                    <a:pt x="57" y="22"/>
                  </a:lnTo>
                  <a:lnTo>
                    <a:pt x="24" y="22"/>
                  </a:lnTo>
                  <a:lnTo>
                    <a:pt x="24" y="25"/>
                  </a:lnTo>
                  <a:lnTo>
                    <a:pt x="26" y="22"/>
                  </a:lnTo>
                  <a:lnTo>
                    <a:pt x="23" y="21"/>
                  </a:lnTo>
                  <a:lnTo>
                    <a:pt x="22" y="23"/>
                  </a:lnTo>
                  <a:lnTo>
                    <a:pt x="22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13" y="21"/>
                  </a:lnTo>
                  <a:lnTo>
                    <a:pt x="13" y="27"/>
                  </a:lnTo>
                  <a:lnTo>
                    <a:pt x="20" y="27"/>
                  </a:lnTo>
                  <a:lnTo>
                    <a:pt x="20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15" y="27"/>
                  </a:lnTo>
                  <a:lnTo>
                    <a:pt x="15" y="21"/>
                  </a:lnTo>
                  <a:lnTo>
                    <a:pt x="7" y="21"/>
                  </a:lnTo>
                  <a:lnTo>
                    <a:pt x="7" y="27"/>
                  </a:lnTo>
                  <a:lnTo>
                    <a:pt x="15" y="27"/>
                  </a:lnTo>
                  <a:lnTo>
                    <a:pt x="15" y="21"/>
                  </a:lnTo>
                  <a:lnTo>
                    <a:pt x="7" y="21"/>
                  </a:lnTo>
                  <a:lnTo>
                    <a:pt x="7" y="27"/>
                  </a:lnTo>
                  <a:lnTo>
                    <a:pt x="15" y="27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10" y="23"/>
                  </a:lnTo>
                  <a:lnTo>
                    <a:pt x="11" y="27"/>
                  </a:lnTo>
                  <a:lnTo>
                    <a:pt x="15" y="26"/>
                  </a:lnTo>
                  <a:lnTo>
                    <a:pt x="14" y="22"/>
                  </a:lnTo>
                  <a:lnTo>
                    <a:pt x="14" y="26"/>
                  </a:lnTo>
                  <a:lnTo>
                    <a:pt x="15" y="26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10" y="26"/>
                  </a:lnTo>
                  <a:lnTo>
                    <a:pt x="14" y="26"/>
                  </a:lnTo>
                  <a:lnTo>
                    <a:pt x="14" y="19"/>
                  </a:lnTo>
                  <a:lnTo>
                    <a:pt x="10" y="19"/>
                  </a:lnTo>
                  <a:lnTo>
                    <a:pt x="10" y="26"/>
                  </a:lnTo>
                  <a:lnTo>
                    <a:pt x="11" y="26"/>
                  </a:lnTo>
                  <a:lnTo>
                    <a:pt x="11" y="19"/>
                  </a:lnTo>
                  <a:lnTo>
                    <a:pt x="9" y="19"/>
                  </a:lnTo>
                  <a:lnTo>
                    <a:pt x="9" y="26"/>
                  </a:lnTo>
                  <a:lnTo>
                    <a:pt x="16" y="26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14" y="26"/>
                  </a:lnTo>
                  <a:lnTo>
                    <a:pt x="19" y="26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14" y="26"/>
                  </a:lnTo>
                  <a:lnTo>
                    <a:pt x="15" y="26"/>
                  </a:lnTo>
                  <a:lnTo>
                    <a:pt x="15" y="19"/>
                  </a:lnTo>
                  <a:lnTo>
                    <a:pt x="13" y="19"/>
                  </a:lnTo>
                  <a:lnTo>
                    <a:pt x="13" y="26"/>
                  </a:lnTo>
                  <a:lnTo>
                    <a:pt x="28" y="26"/>
                  </a:lnTo>
                  <a:lnTo>
                    <a:pt x="36" y="18"/>
                  </a:lnTo>
                  <a:lnTo>
                    <a:pt x="24" y="18"/>
                  </a:lnTo>
                  <a:lnTo>
                    <a:pt x="24" y="25"/>
                  </a:lnTo>
                  <a:lnTo>
                    <a:pt x="49" y="25"/>
                  </a:lnTo>
                  <a:lnTo>
                    <a:pt x="49" y="18"/>
                  </a:lnTo>
                  <a:lnTo>
                    <a:pt x="33" y="18"/>
                  </a:lnTo>
                  <a:lnTo>
                    <a:pt x="33" y="25"/>
                  </a:lnTo>
                  <a:lnTo>
                    <a:pt x="37" y="25"/>
                  </a:lnTo>
                  <a:lnTo>
                    <a:pt x="37" y="18"/>
                  </a:lnTo>
                  <a:lnTo>
                    <a:pt x="35" y="18"/>
                  </a:lnTo>
                  <a:lnTo>
                    <a:pt x="35" y="25"/>
                  </a:lnTo>
                  <a:lnTo>
                    <a:pt x="37" y="25"/>
                  </a:lnTo>
                  <a:lnTo>
                    <a:pt x="37" y="18"/>
                  </a:lnTo>
                  <a:lnTo>
                    <a:pt x="35" y="18"/>
                  </a:lnTo>
                  <a:lnTo>
                    <a:pt x="35" y="25"/>
                  </a:lnTo>
                  <a:lnTo>
                    <a:pt x="37" y="25"/>
                  </a:lnTo>
                  <a:lnTo>
                    <a:pt x="37" y="18"/>
                  </a:lnTo>
                  <a:lnTo>
                    <a:pt x="36" y="18"/>
                  </a:lnTo>
                  <a:lnTo>
                    <a:pt x="36" y="25"/>
                  </a:lnTo>
                  <a:lnTo>
                    <a:pt x="50" y="25"/>
                  </a:lnTo>
                  <a:lnTo>
                    <a:pt x="50" y="18"/>
                  </a:lnTo>
                  <a:lnTo>
                    <a:pt x="32" y="18"/>
                  </a:lnTo>
                  <a:lnTo>
                    <a:pt x="32" y="25"/>
                  </a:lnTo>
                  <a:lnTo>
                    <a:pt x="48" y="25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42" y="25"/>
                  </a:lnTo>
                  <a:lnTo>
                    <a:pt x="51" y="25"/>
                  </a:lnTo>
                  <a:lnTo>
                    <a:pt x="51" y="18"/>
                  </a:lnTo>
                  <a:lnTo>
                    <a:pt x="38" y="18"/>
                  </a:lnTo>
                  <a:lnTo>
                    <a:pt x="38" y="25"/>
                  </a:lnTo>
                  <a:lnTo>
                    <a:pt x="40" y="25"/>
                  </a:lnTo>
                  <a:lnTo>
                    <a:pt x="40" y="18"/>
                  </a:lnTo>
                  <a:lnTo>
                    <a:pt x="36" y="18"/>
                  </a:lnTo>
                  <a:lnTo>
                    <a:pt x="36" y="25"/>
                  </a:lnTo>
                  <a:lnTo>
                    <a:pt x="38" y="25"/>
                  </a:lnTo>
                  <a:lnTo>
                    <a:pt x="38" y="18"/>
                  </a:lnTo>
                  <a:lnTo>
                    <a:pt x="37" y="18"/>
                  </a:lnTo>
                  <a:lnTo>
                    <a:pt x="37" y="21"/>
                  </a:lnTo>
                  <a:lnTo>
                    <a:pt x="38" y="18"/>
                  </a:lnTo>
                  <a:lnTo>
                    <a:pt x="35" y="17"/>
                  </a:lnTo>
                  <a:lnTo>
                    <a:pt x="22" y="17"/>
                  </a:lnTo>
                  <a:lnTo>
                    <a:pt x="22" y="23"/>
                  </a:lnTo>
                  <a:lnTo>
                    <a:pt x="26" y="23"/>
                  </a:lnTo>
                  <a:lnTo>
                    <a:pt x="26" y="17"/>
                  </a:lnTo>
                  <a:lnTo>
                    <a:pt x="22" y="17"/>
                  </a:lnTo>
                  <a:lnTo>
                    <a:pt x="22" y="23"/>
                  </a:lnTo>
                  <a:lnTo>
                    <a:pt x="24" y="23"/>
                  </a:lnTo>
                  <a:lnTo>
                    <a:pt x="24" y="17"/>
                  </a:lnTo>
                  <a:lnTo>
                    <a:pt x="13" y="17"/>
                  </a:lnTo>
                  <a:lnTo>
                    <a:pt x="13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7" y="17"/>
                  </a:lnTo>
                  <a:lnTo>
                    <a:pt x="7" y="23"/>
                  </a:lnTo>
                  <a:lnTo>
                    <a:pt x="10" y="23"/>
                  </a:lnTo>
                  <a:lnTo>
                    <a:pt x="10" y="17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2" y="23"/>
                  </a:lnTo>
                  <a:lnTo>
                    <a:pt x="2" y="17"/>
                  </a:lnTo>
                  <a:lnTo>
                    <a:pt x="1" y="17"/>
                  </a:lnTo>
                  <a:lnTo>
                    <a:pt x="1" y="23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3" y="23"/>
                  </a:lnTo>
                  <a:lnTo>
                    <a:pt x="7" y="22"/>
                  </a:lnTo>
                  <a:lnTo>
                    <a:pt x="6" y="16"/>
                  </a:lnTo>
                  <a:lnTo>
                    <a:pt x="1" y="16"/>
                  </a:lnTo>
                  <a:lnTo>
                    <a:pt x="1" y="22"/>
                  </a:lnTo>
                  <a:lnTo>
                    <a:pt x="5" y="22"/>
                  </a:lnTo>
                  <a:lnTo>
                    <a:pt x="5" y="16"/>
                  </a:lnTo>
                  <a:lnTo>
                    <a:pt x="3" y="16"/>
                  </a:lnTo>
                  <a:lnTo>
                    <a:pt x="3" y="22"/>
                  </a:lnTo>
                  <a:lnTo>
                    <a:pt x="5" y="22"/>
                  </a:lnTo>
                  <a:lnTo>
                    <a:pt x="5" y="16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7" y="22"/>
                  </a:lnTo>
                  <a:lnTo>
                    <a:pt x="7" y="16"/>
                  </a:lnTo>
                  <a:lnTo>
                    <a:pt x="3" y="16"/>
                  </a:lnTo>
                  <a:lnTo>
                    <a:pt x="3" y="22"/>
                  </a:lnTo>
                  <a:lnTo>
                    <a:pt x="5" y="22"/>
                  </a:lnTo>
                  <a:lnTo>
                    <a:pt x="5" y="16"/>
                  </a:lnTo>
                  <a:lnTo>
                    <a:pt x="3" y="16"/>
                  </a:lnTo>
                  <a:lnTo>
                    <a:pt x="3" y="22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7" y="16"/>
                  </a:lnTo>
                  <a:lnTo>
                    <a:pt x="7" y="22"/>
                  </a:lnTo>
                  <a:lnTo>
                    <a:pt x="10" y="22"/>
                  </a:lnTo>
                  <a:lnTo>
                    <a:pt x="14" y="21"/>
                  </a:lnTo>
                  <a:lnTo>
                    <a:pt x="13" y="17"/>
                  </a:lnTo>
                  <a:lnTo>
                    <a:pt x="13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5" y="14"/>
                  </a:lnTo>
                  <a:lnTo>
                    <a:pt x="15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6" y="14"/>
                  </a:lnTo>
                  <a:lnTo>
                    <a:pt x="16" y="21"/>
                  </a:lnTo>
                  <a:lnTo>
                    <a:pt x="29" y="21"/>
                  </a:lnTo>
                  <a:lnTo>
                    <a:pt x="29" y="14"/>
                  </a:lnTo>
                  <a:lnTo>
                    <a:pt x="26" y="14"/>
                  </a:lnTo>
                  <a:lnTo>
                    <a:pt x="26" y="21"/>
                  </a:lnTo>
                  <a:lnTo>
                    <a:pt x="28" y="21"/>
                  </a:lnTo>
                  <a:lnTo>
                    <a:pt x="28" y="14"/>
                  </a:lnTo>
                  <a:lnTo>
                    <a:pt x="26" y="14"/>
                  </a:lnTo>
                  <a:lnTo>
                    <a:pt x="26" y="21"/>
                  </a:lnTo>
                  <a:lnTo>
                    <a:pt x="32" y="21"/>
                  </a:lnTo>
                  <a:lnTo>
                    <a:pt x="32" y="14"/>
                  </a:lnTo>
                  <a:lnTo>
                    <a:pt x="29" y="14"/>
                  </a:lnTo>
                  <a:lnTo>
                    <a:pt x="29" y="21"/>
                  </a:lnTo>
                  <a:lnTo>
                    <a:pt x="35" y="21"/>
                  </a:lnTo>
                  <a:lnTo>
                    <a:pt x="35" y="14"/>
                  </a:lnTo>
                  <a:lnTo>
                    <a:pt x="24" y="14"/>
                  </a:lnTo>
                  <a:lnTo>
                    <a:pt x="24" y="17"/>
                  </a:lnTo>
                  <a:lnTo>
                    <a:pt x="28" y="17"/>
                  </a:lnTo>
                  <a:lnTo>
                    <a:pt x="28" y="13"/>
                  </a:lnTo>
                  <a:lnTo>
                    <a:pt x="23" y="13"/>
                  </a:lnTo>
                  <a:lnTo>
                    <a:pt x="23" y="19"/>
                  </a:lnTo>
                  <a:lnTo>
                    <a:pt x="26" y="19"/>
                  </a:lnTo>
                  <a:lnTo>
                    <a:pt x="26" y="13"/>
                  </a:lnTo>
                  <a:lnTo>
                    <a:pt x="20" y="13"/>
                  </a:lnTo>
                  <a:lnTo>
                    <a:pt x="20" y="19"/>
                  </a:lnTo>
                  <a:lnTo>
                    <a:pt x="27" y="19"/>
                  </a:lnTo>
                  <a:lnTo>
                    <a:pt x="27" y="13"/>
                  </a:lnTo>
                  <a:lnTo>
                    <a:pt x="22" y="13"/>
                  </a:lnTo>
                  <a:lnTo>
                    <a:pt x="22" y="19"/>
                  </a:lnTo>
                  <a:lnTo>
                    <a:pt x="24" y="19"/>
                  </a:lnTo>
                  <a:lnTo>
                    <a:pt x="24" y="13"/>
                  </a:lnTo>
                  <a:lnTo>
                    <a:pt x="22" y="13"/>
                  </a:lnTo>
                  <a:lnTo>
                    <a:pt x="22" y="19"/>
                  </a:lnTo>
                  <a:lnTo>
                    <a:pt x="24" y="19"/>
                  </a:lnTo>
                  <a:lnTo>
                    <a:pt x="24" y="13"/>
                  </a:lnTo>
                  <a:lnTo>
                    <a:pt x="20" y="13"/>
                  </a:lnTo>
                  <a:lnTo>
                    <a:pt x="20" y="19"/>
                  </a:lnTo>
                  <a:lnTo>
                    <a:pt x="22" y="19"/>
                  </a:lnTo>
                  <a:lnTo>
                    <a:pt x="22" y="13"/>
                  </a:lnTo>
                  <a:lnTo>
                    <a:pt x="18" y="13"/>
                  </a:lnTo>
                  <a:lnTo>
                    <a:pt x="18" y="19"/>
                  </a:lnTo>
                  <a:lnTo>
                    <a:pt x="19" y="19"/>
                  </a:lnTo>
                  <a:lnTo>
                    <a:pt x="19" y="13"/>
                  </a:lnTo>
                  <a:lnTo>
                    <a:pt x="18" y="13"/>
                  </a:lnTo>
                  <a:lnTo>
                    <a:pt x="18" y="19"/>
                  </a:lnTo>
                  <a:lnTo>
                    <a:pt x="24" y="19"/>
                  </a:lnTo>
                  <a:lnTo>
                    <a:pt x="24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20" y="19"/>
                  </a:lnTo>
                  <a:lnTo>
                    <a:pt x="15" y="13"/>
                  </a:lnTo>
                  <a:lnTo>
                    <a:pt x="14" y="12"/>
                  </a:lnTo>
                  <a:lnTo>
                    <a:pt x="11" y="14"/>
                  </a:lnTo>
                  <a:lnTo>
                    <a:pt x="11" y="18"/>
                  </a:lnTo>
                  <a:lnTo>
                    <a:pt x="14" y="18"/>
                  </a:lnTo>
                  <a:lnTo>
                    <a:pt x="14" y="12"/>
                  </a:lnTo>
                  <a:lnTo>
                    <a:pt x="7" y="12"/>
                  </a:lnTo>
                  <a:lnTo>
                    <a:pt x="7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9" y="18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7" y="18"/>
                  </a:lnTo>
                  <a:lnTo>
                    <a:pt x="9" y="18"/>
                  </a:lnTo>
                  <a:lnTo>
                    <a:pt x="9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7" y="12"/>
                  </a:lnTo>
                  <a:lnTo>
                    <a:pt x="7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4" y="18"/>
                  </a:lnTo>
                  <a:lnTo>
                    <a:pt x="14" y="12"/>
                  </a:lnTo>
                  <a:lnTo>
                    <a:pt x="7" y="12"/>
                  </a:lnTo>
                  <a:lnTo>
                    <a:pt x="7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3" y="12"/>
                  </a:lnTo>
                  <a:lnTo>
                    <a:pt x="13" y="14"/>
                  </a:lnTo>
                  <a:lnTo>
                    <a:pt x="15" y="12"/>
                  </a:lnTo>
                  <a:lnTo>
                    <a:pt x="14" y="10"/>
                  </a:lnTo>
                  <a:lnTo>
                    <a:pt x="11" y="13"/>
                  </a:lnTo>
                  <a:lnTo>
                    <a:pt x="11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5" y="10"/>
                  </a:lnTo>
                  <a:lnTo>
                    <a:pt x="5" y="17"/>
                  </a:lnTo>
                  <a:lnTo>
                    <a:pt x="10" y="17"/>
                  </a:lnTo>
                  <a:lnTo>
                    <a:pt x="10" y="10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3" y="10"/>
                  </a:lnTo>
                  <a:lnTo>
                    <a:pt x="3" y="17"/>
                  </a:lnTo>
                  <a:lnTo>
                    <a:pt x="6" y="17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5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7" y="10"/>
                  </a:lnTo>
                  <a:lnTo>
                    <a:pt x="7" y="17"/>
                  </a:lnTo>
                  <a:lnTo>
                    <a:pt x="10" y="17"/>
                  </a:lnTo>
                  <a:lnTo>
                    <a:pt x="10" y="10"/>
                  </a:lnTo>
                  <a:lnTo>
                    <a:pt x="7" y="10"/>
                  </a:lnTo>
                  <a:lnTo>
                    <a:pt x="7" y="17"/>
                  </a:lnTo>
                  <a:lnTo>
                    <a:pt x="14" y="17"/>
                  </a:lnTo>
                  <a:lnTo>
                    <a:pt x="14" y="12"/>
                  </a:lnTo>
                  <a:lnTo>
                    <a:pt x="10" y="12"/>
                  </a:lnTo>
                  <a:lnTo>
                    <a:pt x="10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6" y="9"/>
                  </a:lnTo>
                  <a:lnTo>
                    <a:pt x="16" y="16"/>
                  </a:lnTo>
                  <a:lnTo>
                    <a:pt x="31" y="16"/>
                  </a:lnTo>
                  <a:lnTo>
                    <a:pt x="31" y="9"/>
                  </a:lnTo>
                  <a:lnTo>
                    <a:pt x="28" y="9"/>
                  </a:lnTo>
                  <a:lnTo>
                    <a:pt x="28" y="16"/>
                  </a:lnTo>
                  <a:lnTo>
                    <a:pt x="35" y="16"/>
                  </a:lnTo>
                  <a:lnTo>
                    <a:pt x="35" y="9"/>
                  </a:lnTo>
                  <a:lnTo>
                    <a:pt x="31" y="9"/>
                  </a:lnTo>
                  <a:lnTo>
                    <a:pt x="31" y="16"/>
                  </a:lnTo>
                  <a:lnTo>
                    <a:pt x="37" y="16"/>
                  </a:lnTo>
                  <a:lnTo>
                    <a:pt x="37" y="9"/>
                  </a:lnTo>
                  <a:lnTo>
                    <a:pt x="31" y="9"/>
                  </a:lnTo>
                  <a:lnTo>
                    <a:pt x="31" y="16"/>
                  </a:lnTo>
                  <a:lnTo>
                    <a:pt x="42" y="16"/>
                  </a:lnTo>
                  <a:lnTo>
                    <a:pt x="46" y="14"/>
                  </a:lnTo>
                  <a:lnTo>
                    <a:pt x="45" y="8"/>
                  </a:lnTo>
                  <a:lnTo>
                    <a:pt x="35" y="8"/>
                  </a:lnTo>
                  <a:lnTo>
                    <a:pt x="35" y="14"/>
                  </a:lnTo>
                  <a:lnTo>
                    <a:pt x="38" y="14"/>
                  </a:lnTo>
                  <a:lnTo>
                    <a:pt x="38" y="8"/>
                  </a:lnTo>
                  <a:lnTo>
                    <a:pt x="29" y="8"/>
                  </a:lnTo>
                  <a:lnTo>
                    <a:pt x="29" y="14"/>
                  </a:lnTo>
                  <a:lnTo>
                    <a:pt x="38" y="14"/>
                  </a:lnTo>
                  <a:lnTo>
                    <a:pt x="38" y="8"/>
                  </a:lnTo>
                  <a:lnTo>
                    <a:pt x="32" y="8"/>
                  </a:lnTo>
                  <a:lnTo>
                    <a:pt x="32" y="14"/>
                  </a:lnTo>
                  <a:lnTo>
                    <a:pt x="37" y="14"/>
                  </a:lnTo>
                  <a:lnTo>
                    <a:pt x="37" y="8"/>
                  </a:lnTo>
                  <a:lnTo>
                    <a:pt x="35" y="8"/>
                  </a:lnTo>
                  <a:lnTo>
                    <a:pt x="35" y="14"/>
                  </a:lnTo>
                  <a:lnTo>
                    <a:pt x="38" y="14"/>
                  </a:lnTo>
                  <a:lnTo>
                    <a:pt x="38" y="8"/>
                  </a:lnTo>
                  <a:lnTo>
                    <a:pt x="37" y="8"/>
                  </a:lnTo>
                  <a:lnTo>
                    <a:pt x="37" y="14"/>
                  </a:lnTo>
                  <a:lnTo>
                    <a:pt x="54" y="14"/>
                  </a:lnTo>
                  <a:lnTo>
                    <a:pt x="54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37" y="14"/>
                  </a:lnTo>
                  <a:lnTo>
                    <a:pt x="37" y="8"/>
                  </a:lnTo>
                  <a:lnTo>
                    <a:pt x="20" y="8"/>
                  </a:lnTo>
                  <a:lnTo>
                    <a:pt x="20" y="14"/>
                  </a:lnTo>
                  <a:lnTo>
                    <a:pt x="22" y="14"/>
                  </a:lnTo>
                  <a:lnTo>
                    <a:pt x="22" y="8"/>
                  </a:lnTo>
                  <a:lnTo>
                    <a:pt x="16" y="8"/>
                  </a:lnTo>
                  <a:lnTo>
                    <a:pt x="16" y="14"/>
                  </a:lnTo>
                  <a:lnTo>
                    <a:pt x="22" y="14"/>
                  </a:lnTo>
                  <a:lnTo>
                    <a:pt x="22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26" y="14"/>
                  </a:lnTo>
                  <a:lnTo>
                    <a:pt x="26" y="6"/>
                  </a:lnTo>
                  <a:lnTo>
                    <a:pt x="14" y="6"/>
                  </a:lnTo>
                  <a:lnTo>
                    <a:pt x="14" y="13"/>
                  </a:lnTo>
                  <a:lnTo>
                    <a:pt x="24" y="13"/>
                  </a:lnTo>
                  <a:lnTo>
                    <a:pt x="24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26" y="13"/>
                  </a:lnTo>
                  <a:lnTo>
                    <a:pt x="26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8" y="13"/>
                  </a:lnTo>
                  <a:lnTo>
                    <a:pt x="28" y="6"/>
                  </a:lnTo>
                  <a:lnTo>
                    <a:pt x="20" y="6"/>
                  </a:lnTo>
                  <a:lnTo>
                    <a:pt x="20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9" y="13"/>
                  </a:lnTo>
                  <a:lnTo>
                    <a:pt x="29" y="6"/>
                  </a:lnTo>
                  <a:lnTo>
                    <a:pt x="16" y="6"/>
                  </a:lnTo>
                  <a:lnTo>
                    <a:pt x="16" y="13"/>
                  </a:lnTo>
                  <a:lnTo>
                    <a:pt x="28" y="13"/>
                  </a:lnTo>
                  <a:lnTo>
                    <a:pt x="28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3" y="13"/>
                  </a:lnTo>
                  <a:lnTo>
                    <a:pt x="26" y="10"/>
                  </a:lnTo>
                  <a:lnTo>
                    <a:pt x="23" y="8"/>
                  </a:lnTo>
                  <a:lnTo>
                    <a:pt x="23" y="12"/>
                  </a:lnTo>
                  <a:lnTo>
                    <a:pt x="27" y="12"/>
                  </a:lnTo>
                  <a:lnTo>
                    <a:pt x="27" y="5"/>
                  </a:lnTo>
                  <a:lnTo>
                    <a:pt x="15" y="5"/>
                  </a:lnTo>
                  <a:lnTo>
                    <a:pt x="15" y="12"/>
                  </a:lnTo>
                  <a:lnTo>
                    <a:pt x="28" y="12"/>
                  </a:lnTo>
                  <a:lnTo>
                    <a:pt x="28" y="5"/>
                  </a:lnTo>
                  <a:lnTo>
                    <a:pt x="24" y="5"/>
                  </a:lnTo>
                  <a:lnTo>
                    <a:pt x="24" y="12"/>
                  </a:lnTo>
                  <a:lnTo>
                    <a:pt x="28" y="12"/>
                  </a:lnTo>
                  <a:lnTo>
                    <a:pt x="28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27" y="12"/>
                  </a:lnTo>
                  <a:lnTo>
                    <a:pt x="27" y="5"/>
                  </a:lnTo>
                  <a:lnTo>
                    <a:pt x="26" y="5"/>
                  </a:lnTo>
                  <a:lnTo>
                    <a:pt x="26" y="12"/>
                  </a:lnTo>
                  <a:lnTo>
                    <a:pt x="31" y="12"/>
                  </a:lnTo>
                  <a:lnTo>
                    <a:pt x="31" y="5"/>
                  </a:lnTo>
                  <a:lnTo>
                    <a:pt x="24" y="5"/>
                  </a:lnTo>
                  <a:lnTo>
                    <a:pt x="24" y="12"/>
                  </a:lnTo>
                  <a:lnTo>
                    <a:pt x="26" y="12"/>
                  </a:lnTo>
                  <a:lnTo>
                    <a:pt x="26" y="5"/>
                  </a:lnTo>
                  <a:lnTo>
                    <a:pt x="23" y="5"/>
                  </a:lnTo>
                  <a:lnTo>
                    <a:pt x="23" y="12"/>
                  </a:lnTo>
                  <a:lnTo>
                    <a:pt x="28" y="12"/>
                  </a:lnTo>
                  <a:lnTo>
                    <a:pt x="28" y="5"/>
                  </a:lnTo>
                  <a:lnTo>
                    <a:pt x="26" y="5"/>
                  </a:lnTo>
                  <a:lnTo>
                    <a:pt x="26" y="12"/>
                  </a:lnTo>
                  <a:lnTo>
                    <a:pt x="27" y="12"/>
                  </a:lnTo>
                  <a:lnTo>
                    <a:pt x="27" y="5"/>
                  </a:lnTo>
                  <a:lnTo>
                    <a:pt x="24" y="5"/>
                  </a:lnTo>
                  <a:lnTo>
                    <a:pt x="24" y="12"/>
                  </a:lnTo>
                  <a:lnTo>
                    <a:pt x="35" y="12"/>
                  </a:lnTo>
                  <a:lnTo>
                    <a:pt x="35" y="5"/>
                  </a:lnTo>
                  <a:lnTo>
                    <a:pt x="24" y="5"/>
                  </a:lnTo>
                  <a:lnTo>
                    <a:pt x="24" y="12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32" y="4"/>
                  </a:lnTo>
                  <a:lnTo>
                    <a:pt x="29" y="6"/>
                  </a:lnTo>
                  <a:lnTo>
                    <a:pt x="29" y="10"/>
                  </a:lnTo>
                  <a:lnTo>
                    <a:pt x="31" y="10"/>
                  </a:lnTo>
                  <a:lnTo>
                    <a:pt x="31" y="4"/>
                  </a:lnTo>
                  <a:lnTo>
                    <a:pt x="29" y="4"/>
                  </a:lnTo>
                  <a:lnTo>
                    <a:pt x="29" y="10"/>
                  </a:lnTo>
                  <a:lnTo>
                    <a:pt x="35" y="10"/>
                  </a:lnTo>
                  <a:lnTo>
                    <a:pt x="35" y="4"/>
                  </a:lnTo>
                  <a:lnTo>
                    <a:pt x="31" y="4"/>
                  </a:lnTo>
                  <a:lnTo>
                    <a:pt x="31" y="10"/>
                  </a:lnTo>
                  <a:lnTo>
                    <a:pt x="44" y="10"/>
                  </a:lnTo>
                  <a:lnTo>
                    <a:pt x="44" y="4"/>
                  </a:lnTo>
                  <a:lnTo>
                    <a:pt x="37" y="4"/>
                  </a:lnTo>
                  <a:lnTo>
                    <a:pt x="37" y="10"/>
                  </a:lnTo>
                  <a:lnTo>
                    <a:pt x="45" y="10"/>
                  </a:lnTo>
                  <a:lnTo>
                    <a:pt x="45" y="4"/>
                  </a:lnTo>
                  <a:lnTo>
                    <a:pt x="38" y="4"/>
                  </a:lnTo>
                  <a:lnTo>
                    <a:pt x="38" y="10"/>
                  </a:lnTo>
                  <a:lnTo>
                    <a:pt x="40" y="10"/>
                  </a:lnTo>
                  <a:lnTo>
                    <a:pt x="40" y="4"/>
                  </a:lnTo>
                  <a:lnTo>
                    <a:pt x="37" y="4"/>
                  </a:lnTo>
                  <a:lnTo>
                    <a:pt x="37" y="10"/>
                  </a:lnTo>
                  <a:lnTo>
                    <a:pt x="45" y="10"/>
                  </a:lnTo>
                  <a:lnTo>
                    <a:pt x="45" y="4"/>
                  </a:lnTo>
                  <a:lnTo>
                    <a:pt x="41" y="4"/>
                  </a:lnTo>
                  <a:lnTo>
                    <a:pt x="41" y="10"/>
                  </a:lnTo>
                  <a:lnTo>
                    <a:pt x="49" y="10"/>
                  </a:lnTo>
                  <a:lnTo>
                    <a:pt x="49" y="4"/>
                  </a:lnTo>
                  <a:lnTo>
                    <a:pt x="44" y="4"/>
                  </a:lnTo>
                  <a:lnTo>
                    <a:pt x="44" y="10"/>
                  </a:lnTo>
                  <a:lnTo>
                    <a:pt x="53" y="10"/>
                  </a:lnTo>
                  <a:lnTo>
                    <a:pt x="48" y="4"/>
                  </a:lnTo>
                  <a:lnTo>
                    <a:pt x="46" y="3"/>
                  </a:lnTo>
                  <a:lnTo>
                    <a:pt x="38" y="3"/>
                  </a:lnTo>
                  <a:lnTo>
                    <a:pt x="38" y="9"/>
                  </a:lnTo>
                  <a:lnTo>
                    <a:pt x="41" y="9"/>
                  </a:lnTo>
                  <a:lnTo>
                    <a:pt x="41" y="3"/>
                  </a:lnTo>
                  <a:lnTo>
                    <a:pt x="35" y="3"/>
                  </a:lnTo>
                  <a:lnTo>
                    <a:pt x="35" y="9"/>
                  </a:lnTo>
                  <a:lnTo>
                    <a:pt x="42" y="9"/>
                  </a:lnTo>
                  <a:lnTo>
                    <a:pt x="42" y="3"/>
                  </a:lnTo>
                  <a:lnTo>
                    <a:pt x="40" y="3"/>
                  </a:lnTo>
                  <a:lnTo>
                    <a:pt x="40" y="9"/>
                  </a:lnTo>
                  <a:lnTo>
                    <a:pt x="45" y="9"/>
                  </a:lnTo>
                  <a:lnTo>
                    <a:pt x="45" y="3"/>
                  </a:lnTo>
                  <a:lnTo>
                    <a:pt x="44" y="3"/>
                  </a:lnTo>
                  <a:lnTo>
                    <a:pt x="44" y="9"/>
                  </a:lnTo>
                  <a:lnTo>
                    <a:pt x="45" y="9"/>
                  </a:lnTo>
                  <a:lnTo>
                    <a:pt x="45" y="3"/>
                  </a:lnTo>
                  <a:lnTo>
                    <a:pt x="44" y="3"/>
                  </a:lnTo>
                  <a:lnTo>
                    <a:pt x="44" y="9"/>
                  </a:lnTo>
                  <a:lnTo>
                    <a:pt x="48" y="9"/>
                  </a:lnTo>
                  <a:lnTo>
                    <a:pt x="48" y="3"/>
                  </a:lnTo>
                  <a:lnTo>
                    <a:pt x="45" y="3"/>
                  </a:lnTo>
                  <a:lnTo>
                    <a:pt x="45" y="9"/>
                  </a:lnTo>
                  <a:lnTo>
                    <a:pt x="48" y="9"/>
                  </a:lnTo>
                  <a:lnTo>
                    <a:pt x="48" y="3"/>
                  </a:lnTo>
                  <a:lnTo>
                    <a:pt x="35" y="3"/>
                  </a:lnTo>
                  <a:lnTo>
                    <a:pt x="35" y="9"/>
                  </a:lnTo>
                  <a:lnTo>
                    <a:pt x="111" y="9"/>
                  </a:lnTo>
                  <a:lnTo>
                    <a:pt x="111" y="3"/>
                  </a:lnTo>
                  <a:lnTo>
                    <a:pt x="27" y="3"/>
                  </a:lnTo>
                  <a:lnTo>
                    <a:pt x="27" y="9"/>
                  </a:lnTo>
                  <a:lnTo>
                    <a:pt x="35" y="9"/>
                  </a:lnTo>
                  <a:lnTo>
                    <a:pt x="38" y="8"/>
                  </a:lnTo>
                  <a:lnTo>
                    <a:pt x="37" y="4"/>
                  </a:lnTo>
                  <a:lnTo>
                    <a:pt x="37" y="8"/>
                  </a:lnTo>
                  <a:lnTo>
                    <a:pt x="41" y="8"/>
                  </a:lnTo>
                  <a:lnTo>
                    <a:pt x="41" y="1"/>
                  </a:lnTo>
                  <a:lnTo>
                    <a:pt x="37" y="1"/>
                  </a:lnTo>
                  <a:lnTo>
                    <a:pt x="37" y="8"/>
                  </a:lnTo>
                  <a:lnTo>
                    <a:pt x="76" y="8"/>
                  </a:lnTo>
                  <a:lnTo>
                    <a:pt x="76" y="1"/>
                  </a:lnTo>
                  <a:lnTo>
                    <a:pt x="75" y="1"/>
                  </a:lnTo>
                  <a:lnTo>
                    <a:pt x="75" y="8"/>
                  </a:lnTo>
                  <a:lnTo>
                    <a:pt x="77" y="8"/>
                  </a:lnTo>
                  <a:lnTo>
                    <a:pt x="77" y="1"/>
                  </a:lnTo>
                  <a:lnTo>
                    <a:pt x="76" y="1"/>
                  </a:lnTo>
                  <a:lnTo>
                    <a:pt x="76" y="8"/>
                  </a:lnTo>
                  <a:lnTo>
                    <a:pt x="80" y="8"/>
                  </a:lnTo>
                  <a:lnTo>
                    <a:pt x="80" y="1"/>
                  </a:lnTo>
                  <a:lnTo>
                    <a:pt x="79" y="1"/>
                  </a:lnTo>
                  <a:lnTo>
                    <a:pt x="79" y="8"/>
                  </a:lnTo>
                  <a:lnTo>
                    <a:pt x="97" y="8"/>
                  </a:lnTo>
                  <a:lnTo>
                    <a:pt x="97" y="1"/>
                  </a:lnTo>
                  <a:lnTo>
                    <a:pt x="94" y="1"/>
                  </a:lnTo>
                  <a:lnTo>
                    <a:pt x="94" y="4"/>
                  </a:lnTo>
                  <a:lnTo>
                    <a:pt x="97" y="1"/>
                  </a:lnTo>
                  <a:lnTo>
                    <a:pt x="95" y="0"/>
                  </a:lnTo>
                  <a:lnTo>
                    <a:pt x="93" y="3"/>
                  </a:lnTo>
                  <a:lnTo>
                    <a:pt x="93" y="6"/>
                  </a:lnTo>
                  <a:lnTo>
                    <a:pt x="94" y="6"/>
                  </a:lnTo>
                  <a:lnTo>
                    <a:pt x="94" y="0"/>
                  </a:lnTo>
                  <a:lnTo>
                    <a:pt x="92" y="0"/>
                  </a:lnTo>
                  <a:lnTo>
                    <a:pt x="92" y="6"/>
                  </a:lnTo>
                  <a:lnTo>
                    <a:pt x="94" y="6"/>
                  </a:lnTo>
                  <a:lnTo>
                    <a:pt x="94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49" name="Freeform 733"/>
            <p:cNvSpPr>
              <a:spLocks noChangeAspect="1"/>
            </p:cNvSpPr>
            <p:nvPr/>
          </p:nvSpPr>
          <p:spPr bwMode="auto">
            <a:xfrm rot="16200000">
              <a:off x="3429" y="4724"/>
              <a:ext cx="252" cy="53"/>
            </a:xfrm>
            <a:custGeom>
              <a:avLst/>
              <a:gdLst>
                <a:gd name="T0" fmla="*/ 35 w 169"/>
                <a:gd name="T1" fmla="*/ 1 h 37"/>
                <a:gd name="T2" fmla="*/ 29 w 169"/>
                <a:gd name="T3" fmla="*/ 2 h 37"/>
                <a:gd name="T4" fmla="*/ 25 w 169"/>
                <a:gd name="T5" fmla="*/ 6 h 37"/>
                <a:gd name="T6" fmla="*/ 20 w 169"/>
                <a:gd name="T7" fmla="*/ 10 h 37"/>
                <a:gd name="T8" fmla="*/ 13 w 169"/>
                <a:gd name="T9" fmla="*/ 5 h 37"/>
                <a:gd name="T10" fmla="*/ 23 w 169"/>
                <a:gd name="T11" fmla="*/ 13 h 37"/>
                <a:gd name="T12" fmla="*/ 29 w 169"/>
                <a:gd name="T13" fmla="*/ 6 h 37"/>
                <a:gd name="T14" fmla="*/ 162 w 169"/>
                <a:gd name="T15" fmla="*/ 8 h 37"/>
                <a:gd name="T16" fmla="*/ 95 w 169"/>
                <a:gd name="T17" fmla="*/ 15 h 37"/>
                <a:gd name="T18" fmla="*/ 23 w 169"/>
                <a:gd name="T19" fmla="*/ 17 h 37"/>
                <a:gd name="T20" fmla="*/ 35 w 169"/>
                <a:gd name="T21" fmla="*/ 11 h 37"/>
                <a:gd name="T22" fmla="*/ 51 w 169"/>
                <a:gd name="T23" fmla="*/ 11 h 37"/>
                <a:gd name="T24" fmla="*/ 38 w 169"/>
                <a:gd name="T25" fmla="*/ 13 h 37"/>
                <a:gd name="T26" fmla="*/ 26 w 169"/>
                <a:gd name="T27" fmla="*/ 21 h 37"/>
                <a:gd name="T28" fmla="*/ 14 w 169"/>
                <a:gd name="T29" fmla="*/ 21 h 37"/>
                <a:gd name="T30" fmla="*/ 20 w 169"/>
                <a:gd name="T31" fmla="*/ 15 h 37"/>
                <a:gd name="T32" fmla="*/ 40 w 169"/>
                <a:gd name="T33" fmla="*/ 23 h 37"/>
                <a:gd name="T34" fmla="*/ 20 w 169"/>
                <a:gd name="T35" fmla="*/ 23 h 37"/>
                <a:gd name="T36" fmla="*/ 18 w 169"/>
                <a:gd name="T37" fmla="*/ 18 h 37"/>
                <a:gd name="T38" fmla="*/ 17 w 169"/>
                <a:gd name="T39" fmla="*/ 19 h 37"/>
                <a:gd name="T40" fmla="*/ 22 w 169"/>
                <a:gd name="T41" fmla="*/ 26 h 37"/>
                <a:gd name="T42" fmla="*/ 20 w 169"/>
                <a:gd name="T43" fmla="*/ 27 h 37"/>
                <a:gd name="T44" fmla="*/ 0 w 169"/>
                <a:gd name="T45" fmla="*/ 22 h 37"/>
                <a:gd name="T46" fmla="*/ 8 w 169"/>
                <a:gd name="T47" fmla="*/ 23 h 37"/>
                <a:gd name="T48" fmla="*/ 117 w 169"/>
                <a:gd name="T49" fmla="*/ 23 h 37"/>
                <a:gd name="T50" fmla="*/ 64 w 169"/>
                <a:gd name="T51" fmla="*/ 31 h 37"/>
                <a:gd name="T52" fmla="*/ 29 w 169"/>
                <a:gd name="T53" fmla="*/ 32 h 37"/>
                <a:gd name="T54" fmla="*/ 34 w 169"/>
                <a:gd name="T55" fmla="*/ 33 h 37"/>
                <a:gd name="T56" fmla="*/ 30 w 169"/>
                <a:gd name="T57" fmla="*/ 28 h 37"/>
                <a:gd name="T58" fmla="*/ 31 w 169"/>
                <a:gd name="T59" fmla="*/ 36 h 37"/>
                <a:gd name="T60" fmla="*/ 22 w 169"/>
                <a:gd name="T61" fmla="*/ 36 h 37"/>
                <a:gd name="T62" fmla="*/ 29 w 169"/>
                <a:gd name="T63" fmla="*/ 36 h 37"/>
                <a:gd name="T64" fmla="*/ 29 w 169"/>
                <a:gd name="T65" fmla="*/ 35 h 37"/>
                <a:gd name="T66" fmla="*/ 38 w 169"/>
                <a:gd name="T67" fmla="*/ 28 h 37"/>
                <a:gd name="T68" fmla="*/ 38 w 169"/>
                <a:gd name="T69" fmla="*/ 33 h 37"/>
                <a:gd name="T70" fmla="*/ 16 w 169"/>
                <a:gd name="T71" fmla="*/ 32 h 37"/>
                <a:gd name="T72" fmla="*/ 65 w 169"/>
                <a:gd name="T73" fmla="*/ 24 h 37"/>
                <a:gd name="T74" fmla="*/ 127 w 169"/>
                <a:gd name="T75" fmla="*/ 30 h 37"/>
                <a:gd name="T76" fmla="*/ 3 w 169"/>
                <a:gd name="T77" fmla="*/ 22 h 37"/>
                <a:gd name="T78" fmla="*/ 4 w 169"/>
                <a:gd name="T79" fmla="*/ 22 h 37"/>
                <a:gd name="T80" fmla="*/ 23 w 169"/>
                <a:gd name="T81" fmla="*/ 27 h 37"/>
                <a:gd name="T82" fmla="*/ 18 w 169"/>
                <a:gd name="T83" fmla="*/ 26 h 37"/>
                <a:gd name="T84" fmla="*/ 12 w 169"/>
                <a:gd name="T85" fmla="*/ 19 h 37"/>
                <a:gd name="T86" fmla="*/ 22 w 169"/>
                <a:gd name="T87" fmla="*/ 18 h 37"/>
                <a:gd name="T88" fmla="*/ 20 w 169"/>
                <a:gd name="T89" fmla="*/ 23 h 37"/>
                <a:gd name="T90" fmla="*/ 35 w 169"/>
                <a:gd name="T91" fmla="*/ 17 h 37"/>
                <a:gd name="T92" fmla="*/ 26 w 169"/>
                <a:gd name="T93" fmla="*/ 15 h 37"/>
                <a:gd name="T94" fmla="*/ 26 w 169"/>
                <a:gd name="T95" fmla="*/ 22 h 37"/>
                <a:gd name="T96" fmla="*/ 20 w 169"/>
                <a:gd name="T97" fmla="*/ 21 h 37"/>
                <a:gd name="T98" fmla="*/ 34 w 169"/>
                <a:gd name="T99" fmla="*/ 13 h 37"/>
                <a:gd name="T100" fmla="*/ 45 w 169"/>
                <a:gd name="T101" fmla="*/ 19 h 37"/>
                <a:gd name="T102" fmla="*/ 35 w 169"/>
                <a:gd name="T103" fmla="*/ 11 h 37"/>
                <a:gd name="T104" fmla="*/ 34 w 169"/>
                <a:gd name="T105" fmla="*/ 10 h 37"/>
                <a:gd name="T106" fmla="*/ 95 w 169"/>
                <a:gd name="T107" fmla="*/ 15 h 37"/>
                <a:gd name="T108" fmla="*/ 83 w 169"/>
                <a:gd name="T109" fmla="*/ 14 h 37"/>
                <a:gd name="T110" fmla="*/ 23 w 169"/>
                <a:gd name="T111" fmla="*/ 6 h 37"/>
                <a:gd name="T112" fmla="*/ 25 w 169"/>
                <a:gd name="T113" fmla="*/ 5 h 37"/>
                <a:gd name="T114" fmla="*/ 34 w 169"/>
                <a:gd name="T115" fmla="*/ 11 h 37"/>
                <a:gd name="T116" fmla="*/ 17 w 169"/>
                <a:gd name="T117" fmla="*/ 10 h 37"/>
                <a:gd name="T118" fmla="*/ 21 w 169"/>
                <a:gd name="T119" fmla="*/ 2 h 37"/>
                <a:gd name="T120" fmla="*/ 33 w 169"/>
                <a:gd name="T121" fmla="*/ 9 h 37"/>
                <a:gd name="T122" fmla="*/ 23 w 169"/>
                <a:gd name="T123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9" h="37">
                  <a:moveTo>
                    <a:pt x="48" y="6"/>
                  </a:moveTo>
                  <a:lnTo>
                    <a:pt x="48" y="0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38" y="1"/>
                  </a:lnTo>
                  <a:lnTo>
                    <a:pt x="39" y="4"/>
                  </a:lnTo>
                  <a:lnTo>
                    <a:pt x="39" y="1"/>
                  </a:lnTo>
                  <a:lnTo>
                    <a:pt x="36" y="1"/>
                  </a:lnTo>
                  <a:lnTo>
                    <a:pt x="36" y="8"/>
                  </a:lnTo>
                  <a:lnTo>
                    <a:pt x="38" y="8"/>
                  </a:lnTo>
                  <a:lnTo>
                    <a:pt x="38" y="1"/>
                  </a:lnTo>
                  <a:lnTo>
                    <a:pt x="23" y="1"/>
                  </a:lnTo>
                  <a:lnTo>
                    <a:pt x="23" y="8"/>
                  </a:lnTo>
                  <a:lnTo>
                    <a:pt x="38" y="8"/>
                  </a:lnTo>
                  <a:lnTo>
                    <a:pt x="38" y="1"/>
                  </a:lnTo>
                  <a:lnTo>
                    <a:pt x="31" y="1"/>
                  </a:lnTo>
                  <a:lnTo>
                    <a:pt x="31" y="8"/>
                  </a:lnTo>
                  <a:lnTo>
                    <a:pt x="39" y="8"/>
                  </a:lnTo>
                  <a:lnTo>
                    <a:pt x="39" y="1"/>
                  </a:lnTo>
                  <a:lnTo>
                    <a:pt x="35" y="1"/>
                  </a:lnTo>
                  <a:lnTo>
                    <a:pt x="35" y="8"/>
                  </a:lnTo>
                  <a:lnTo>
                    <a:pt x="39" y="8"/>
                  </a:lnTo>
                  <a:lnTo>
                    <a:pt x="39" y="1"/>
                  </a:lnTo>
                  <a:lnTo>
                    <a:pt x="36" y="1"/>
                  </a:lnTo>
                  <a:lnTo>
                    <a:pt x="36" y="8"/>
                  </a:lnTo>
                  <a:lnTo>
                    <a:pt x="39" y="8"/>
                  </a:lnTo>
                  <a:lnTo>
                    <a:pt x="39" y="1"/>
                  </a:lnTo>
                  <a:lnTo>
                    <a:pt x="31" y="1"/>
                  </a:lnTo>
                  <a:lnTo>
                    <a:pt x="23" y="9"/>
                  </a:lnTo>
                  <a:lnTo>
                    <a:pt x="33" y="9"/>
                  </a:lnTo>
                  <a:lnTo>
                    <a:pt x="33" y="2"/>
                  </a:lnTo>
                  <a:lnTo>
                    <a:pt x="29" y="2"/>
                  </a:lnTo>
                  <a:lnTo>
                    <a:pt x="29" y="9"/>
                  </a:lnTo>
                  <a:lnTo>
                    <a:pt x="35" y="9"/>
                  </a:lnTo>
                  <a:lnTo>
                    <a:pt x="35" y="2"/>
                  </a:lnTo>
                  <a:lnTo>
                    <a:pt x="31" y="2"/>
                  </a:lnTo>
                  <a:lnTo>
                    <a:pt x="31" y="9"/>
                  </a:lnTo>
                  <a:lnTo>
                    <a:pt x="35" y="9"/>
                  </a:lnTo>
                  <a:lnTo>
                    <a:pt x="35" y="2"/>
                  </a:lnTo>
                  <a:lnTo>
                    <a:pt x="26" y="2"/>
                  </a:lnTo>
                  <a:lnTo>
                    <a:pt x="26" y="9"/>
                  </a:lnTo>
                  <a:lnTo>
                    <a:pt x="29" y="9"/>
                  </a:lnTo>
                  <a:lnTo>
                    <a:pt x="29" y="2"/>
                  </a:lnTo>
                  <a:lnTo>
                    <a:pt x="22" y="2"/>
                  </a:lnTo>
                  <a:lnTo>
                    <a:pt x="22" y="9"/>
                  </a:lnTo>
                  <a:lnTo>
                    <a:pt x="26" y="9"/>
                  </a:lnTo>
                  <a:lnTo>
                    <a:pt x="26" y="2"/>
                  </a:lnTo>
                  <a:lnTo>
                    <a:pt x="20" y="2"/>
                  </a:lnTo>
                  <a:lnTo>
                    <a:pt x="20" y="9"/>
                  </a:lnTo>
                  <a:lnTo>
                    <a:pt x="23" y="9"/>
                  </a:lnTo>
                  <a:lnTo>
                    <a:pt x="23" y="2"/>
                  </a:lnTo>
                  <a:lnTo>
                    <a:pt x="18" y="2"/>
                  </a:lnTo>
                  <a:lnTo>
                    <a:pt x="18" y="9"/>
                  </a:lnTo>
                  <a:lnTo>
                    <a:pt x="21" y="9"/>
                  </a:lnTo>
                  <a:lnTo>
                    <a:pt x="21" y="2"/>
                  </a:lnTo>
                  <a:lnTo>
                    <a:pt x="18" y="2"/>
                  </a:lnTo>
                  <a:lnTo>
                    <a:pt x="18" y="9"/>
                  </a:lnTo>
                  <a:lnTo>
                    <a:pt x="22" y="9"/>
                  </a:lnTo>
                  <a:lnTo>
                    <a:pt x="22" y="2"/>
                  </a:lnTo>
                  <a:lnTo>
                    <a:pt x="18" y="2"/>
                  </a:lnTo>
                  <a:lnTo>
                    <a:pt x="18" y="9"/>
                  </a:lnTo>
                  <a:lnTo>
                    <a:pt x="23" y="9"/>
                  </a:lnTo>
                  <a:lnTo>
                    <a:pt x="23" y="5"/>
                  </a:lnTo>
                  <a:lnTo>
                    <a:pt x="22" y="8"/>
                  </a:lnTo>
                  <a:lnTo>
                    <a:pt x="23" y="9"/>
                  </a:lnTo>
                  <a:lnTo>
                    <a:pt x="25" y="6"/>
                  </a:lnTo>
                  <a:lnTo>
                    <a:pt x="25" y="4"/>
                  </a:lnTo>
                  <a:lnTo>
                    <a:pt x="22" y="4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4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23" y="10"/>
                  </a:lnTo>
                  <a:lnTo>
                    <a:pt x="23" y="4"/>
                  </a:lnTo>
                  <a:lnTo>
                    <a:pt x="18" y="4"/>
                  </a:lnTo>
                  <a:lnTo>
                    <a:pt x="18" y="10"/>
                  </a:lnTo>
                  <a:lnTo>
                    <a:pt x="25" y="10"/>
                  </a:lnTo>
                  <a:lnTo>
                    <a:pt x="25" y="4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29" y="10"/>
                  </a:lnTo>
                  <a:lnTo>
                    <a:pt x="29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25" y="10"/>
                  </a:lnTo>
                  <a:lnTo>
                    <a:pt x="25" y="4"/>
                  </a:lnTo>
                  <a:lnTo>
                    <a:pt x="20" y="4"/>
                  </a:lnTo>
                  <a:lnTo>
                    <a:pt x="20" y="10"/>
                  </a:lnTo>
                  <a:lnTo>
                    <a:pt x="52" y="10"/>
                  </a:lnTo>
                  <a:lnTo>
                    <a:pt x="52" y="4"/>
                  </a:lnTo>
                  <a:lnTo>
                    <a:pt x="35" y="4"/>
                  </a:lnTo>
                  <a:lnTo>
                    <a:pt x="35" y="10"/>
                  </a:lnTo>
                  <a:lnTo>
                    <a:pt x="38" y="10"/>
                  </a:lnTo>
                  <a:lnTo>
                    <a:pt x="38" y="6"/>
                  </a:lnTo>
                  <a:lnTo>
                    <a:pt x="36" y="9"/>
                  </a:lnTo>
                  <a:lnTo>
                    <a:pt x="38" y="10"/>
                  </a:lnTo>
                  <a:lnTo>
                    <a:pt x="38" y="11"/>
                  </a:lnTo>
                  <a:lnTo>
                    <a:pt x="40" y="11"/>
                  </a:lnTo>
                  <a:lnTo>
                    <a:pt x="40" y="5"/>
                  </a:lnTo>
                  <a:lnTo>
                    <a:pt x="23" y="5"/>
                  </a:lnTo>
                  <a:lnTo>
                    <a:pt x="23" y="11"/>
                  </a:lnTo>
                  <a:lnTo>
                    <a:pt x="34" y="11"/>
                  </a:lnTo>
                  <a:lnTo>
                    <a:pt x="34" y="5"/>
                  </a:lnTo>
                  <a:lnTo>
                    <a:pt x="17" y="5"/>
                  </a:lnTo>
                  <a:lnTo>
                    <a:pt x="17" y="11"/>
                  </a:lnTo>
                  <a:lnTo>
                    <a:pt x="18" y="11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10" y="5"/>
                  </a:lnTo>
                  <a:lnTo>
                    <a:pt x="10" y="11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9" y="5"/>
                  </a:lnTo>
                  <a:lnTo>
                    <a:pt x="9" y="11"/>
                  </a:lnTo>
                  <a:lnTo>
                    <a:pt x="20" y="11"/>
                  </a:lnTo>
                  <a:lnTo>
                    <a:pt x="20" y="5"/>
                  </a:lnTo>
                  <a:lnTo>
                    <a:pt x="18" y="5"/>
                  </a:lnTo>
                  <a:lnTo>
                    <a:pt x="18" y="11"/>
                  </a:lnTo>
                  <a:lnTo>
                    <a:pt x="20" y="11"/>
                  </a:lnTo>
                  <a:lnTo>
                    <a:pt x="20" y="5"/>
                  </a:lnTo>
                  <a:lnTo>
                    <a:pt x="18" y="5"/>
                  </a:lnTo>
                  <a:lnTo>
                    <a:pt x="18" y="11"/>
                  </a:lnTo>
                  <a:lnTo>
                    <a:pt x="22" y="11"/>
                  </a:lnTo>
                  <a:lnTo>
                    <a:pt x="22" y="8"/>
                  </a:lnTo>
                  <a:lnTo>
                    <a:pt x="21" y="10"/>
                  </a:lnTo>
                  <a:lnTo>
                    <a:pt x="22" y="11"/>
                  </a:lnTo>
                  <a:lnTo>
                    <a:pt x="22" y="13"/>
                  </a:lnTo>
                  <a:lnTo>
                    <a:pt x="26" y="13"/>
                  </a:lnTo>
                  <a:lnTo>
                    <a:pt x="26" y="6"/>
                  </a:lnTo>
                  <a:lnTo>
                    <a:pt x="23" y="6"/>
                  </a:lnTo>
                  <a:lnTo>
                    <a:pt x="23" y="13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21" y="6"/>
                  </a:lnTo>
                  <a:lnTo>
                    <a:pt x="21" y="13"/>
                  </a:lnTo>
                  <a:lnTo>
                    <a:pt x="29" y="13"/>
                  </a:lnTo>
                  <a:lnTo>
                    <a:pt x="29" y="6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29" y="13"/>
                  </a:lnTo>
                  <a:lnTo>
                    <a:pt x="29" y="6"/>
                  </a:lnTo>
                  <a:lnTo>
                    <a:pt x="25" y="6"/>
                  </a:lnTo>
                  <a:lnTo>
                    <a:pt x="25" y="13"/>
                  </a:lnTo>
                  <a:lnTo>
                    <a:pt x="27" y="13"/>
                  </a:lnTo>
                  <a:lnTo>
                    <a:pt x="27" y="6"/>
                  </a:lnTo>
                  <a:lnTo>
                    <a:pt x="23" y="6"/>
                  </a:lnTo>
                  <a:lnTo>
                    <a:pt x="23" y="13"/>
                  </a:lnTo>
                  <a:lnTo>
                    <a:pt x="29" y="13"/>
                  </a:lnTo>
                  <a:lnTo>
                    <a:pt x="29" y="6"/>
                  </a:lnTo>
                  <a:lnTo>
                    <a:pt x="25" y="6"/>
                  </a:lnTo>
                  <a:lnTo>
                    <a:pt x="25" y="13"/>
                  </a:lnTo>
                  <a:lnTo>
                    <a:pt x="33" y="13"/>
                  </a:lnTo>
                  <a:lnTo>
                    <a:pt x="33" y="6"/>
                  </a:lnTo>
                  <a:lnTo>
                    <a:pt x="29" y="6"/>
                  </a:lnTo>
                  <a:lnTo>
                    <a:pt x="29" y="13"/>
                  </a:lnTo>
                  <a:lnTo>
                    <a:pt x="33" y="13"/>
                  </a:lnTo>
                  <a:lnTo>
                    <a:pt x="33" y="9"/>
                  </a:lnTo>
                  <a:lnTo>
                    <a:pt x="30" y="9"/>
                  </a:lnTo>
                  <a:lnTo>
                    <a:pt x="30" y="10"/>
                  </a:lnTo>
                  <a:lnTo>
                    <a:pt x="33" y="10"/>
                  </a:lnTo>
                  <a:lnTo>
                    <a:pt x="33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35" y="14"/>
                  </a:lnTo>
                  <a:lnTo>
                    <a:pt x="35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35" y="14"/>
                  </a:lnTo>
                  <a:lnTo>
                    <a:pt x="35" y="8"/>
                  </a:lnTo>
                  <a:lnTo>
                    <a:pt x="33" y="8"/>
                  </a:lnTo>
                  <a:lnTo>
                    <a:pt x="33" y="14"/>
                  </a:lnTo>
                  <a:lnTo>
                    <a:pt x="87" y="14"/>
                  </a:lnTo>
                  <a:lnTo>
                    <a:pt x="87" y="8"/>
                  </a:lnTo>
                  <a:lnTo>
                    <a:pt x="83" y="8"/>
                  </a:lnTo>
                  <a:lnTo>
                    <a:pt x="83" y="14"/>
                  </a:lnTo>
                  <a:lnTo>
                    <a:pt x="162" y="14"/>
                  </a:lnTo>
                  <a:lnTo>
                    <a:pt x="162" y="8"/>
                  </a:lnTo>
                  <a:lnTo>
                    <a:pt x="140" y="8"/>
                  </a:lnTo>
                  <a:lnTo>
                    <a:pt x="140" y="14"/>
                  </a:lnTo>
                  <a:lnTo>
                    <a:pt x="167" y="14"/>
                  </a:lnTo>
                  <a:lnTo>
                    <a:pt x="167" y="8"/>
                  </a:lnTo>
                  <a:lnTo>
                    <a:pt x="161" y="8"/>
                  </a:lnTo>
                  <a:lnTo>
                    <a:pt x="161" y="14"/>
                  </a:lnTo>
                  <a:lnTo>
                    <a:pt x="169" y="14"/>
                  </a:lnTo>
                  <a:lnTo>
                    <a:pt x="169" y="8"/>
                  </a:lnTo>
                  <a:lnTo>
                    <a:pt x="149" y="8"/>
                  </a:lnTo>
                  <a:lnTo>
                    <a:pt x="149" y="14"/>
                  </a:lnTo>
                  <a:lnTo>
                    <a:pt x="150" y="14"/>
                  </a:lnTo>
                  <a:lnTo>
                    <a:pt x="150" y="8"/>
                  </a:lnTo>
                  <a:lnTo>
                    <a:pt x="144" y="8"/>
                  </a:lnTo>
                  <a:lnTo>
                    <a:pt x="141" y="9"/>
                  </a:lnTo>
                  <a:lnTo>
                    <a:pt x="143" y="11"/>
                  </a:lnTo>
                  <a:lnTo>
                    <a:pt x="143" y="9"/>
                  </a:lnTo>
                  <a:lnTo>
                    <a:pt x="93" y="9"/>
                  </a:lnTo>
                  <a:lnTo>
                    <a:pt x="93" y="15"/>
                  </a:lnTo>
                  <a:lnTo>
                    <a:pt x="95" y="15"/>
                  </a:lnTo>
                  <a:lnTo>
                    <a:pt x="95" y="9"/>
                  </a:lnTo>
                  <a:lnTo>
                    <a:pt x="92" y="9"/>
                  </a:lnTo>
                  <a:lnTo>
                    <a:pt x="92" y="15"/>
                  </a:lnTo>
                  <a:lnTo>
                    <a:pt x="95" y="15"/>
                  </a:lnTo>
                  <a:lnTo>
                    <a:pt x="95" y="9"/>
                  </a:lnTo>
                  <a:lnTo>
                    <a:pt x="89" y="9"/>
                  </a:lnTo>
                  <a:lnTo>
                    <a:pt x="89" y="15"/>
                  </a:lnTo>
                  <a:lnTo>
                    <a:pt x="91" y="15"/>
                  </a:lnTo>
                  <a:lnTo>
                    <a:pt x="91" y="9"/>
                  </a:lnTo>
                  <a:lnTo>
                    <a:pt x="60" y="9"/>
                  </a:lnTo>
                  <a:lnTo>
                    <a:pt x="55" y="10"/>
                  </a:lnTo>
                  <a:lnTo>
                    <a:pt x="55" y="13"/>
                  </a:lnTo>
                  <a:lnTo>
                    <a:pt x="55" y="10"/>
                  </a:lnTo>
                  <a:lnTo>
                    <a:pt x="29" y="10"/>
                  </a:lnTo>
                  <a:lnTo>
                    <a:pt x="29" y="17"/>
                  </a:lnTo>
                  <a:lnTo>
                    <a:pt x="31" y="17"/>
                  </a:lnTo>
                  <a:lnTo>
                    <a:pt x="31" y="10"/>
                  </a:lnTo>
                  <a:lnTo>
                    <a:pt x="29" y="10"/>
                  </a:lnTo>
                  <a:lnTo>
                    <a:pt x="29" y="17"/>
                  </a:lnTo>
                  <a:lnTo>
                    <a:pt x="31" y="17"/>
                  </a:lnTo>
                  <a:lnTo>
                    <a:pt x="31" y="10"/>
                  </a:lnTo>
                  <a:lnTo>
                    <a:pt x="29" y="10"/>
                  </a:lnTo>
                  <a:lnTo>
                    <a:pt x="29" y="17"/>
                  </a:lnTo>
                  <a:lnTo>
                    <a:pt x="34" y="17"/>
                  </a:lnTo>
                  <a:lnTo>
                    <a:pt x="34" y="10"/>
                  </a:lnTo>
                  <a:lnTo>
                    <a:pt x="23" y="10"/>
                  </a:lnTo>
                  <a:lnTo>
                    <a:pt x="23" y="17"/>
                  </a:lnTo>
                  <a:lnTo>
                    <a:pt x="97" y="17"/>
                  </a:lnTo>
                  <a:lnTo>
                    <a:pt x="97" y="10"/>
                  </a:lnTo>
                  <a:lnTo>
                    <a:pt x="25" y="10"/>
                  </a:lnTo>
                  <a:lnTo>
                    <a:pt x="25" y="17"/>
                  </a:lnTo>
                  <a:lnTo>
                    <a:pt x="44" y="17"/>
                  </a:lnTo>
                  <a:lnTo>
                    <a:pt x="44" y="13"/>
                  </a:lnTo>
                  <a:lnTo>
                    <a:pt x="42" y="13"/>
                  </a:lnTo>
                  <a:lnTo>
                    <a:pt x="42" y="14"/>
                  </a:lnTo>
                  <a:lnTo>
                    <a:pt x="44" y="14"/>
                  </a:lnTo>
                  <a:lnTo>
                    <a:pt x="44" y="11"/>
                  </a:lnTo>
                  <a:lnTo>
                    <a:pt x="40" y="11"/>
                  </a:lnTo>
                  <a:lnTo>
                    <a:pt x="40" y="18"/>
                  </a:lnTo>
                  <a:lnTo>
                    <a:pt x="42" y="18"/>
                  </a:lnTo>
                  <a:lnTo>
                    <a:pt x="42" y="11"/>
                  </a:lnTo>
                  <a:lnTo>
                    <a:pt x="39" y="11"/>
                  </a:lnTo>
                  <a:lnTo>
                    <a:pt x="39" y="18"/>
                  </a:lnTo>
                  <a:lnTo>
                    <a:pt x="42" y="18"/>
                  </a:lnTo>
                  <a:lnTo>
                    <a:pt x="42" y="11"/>
                  </a:lnTo>
                  <a:lnTo>
                    <a:pt x="39" y="11"/>
                  </a:lnTo>
                  <a:lnTo>
                    <a:pt x="39" y="18"/>
                  </a:lnTo>
                  <a:lnTo>
                    <a:pt x="42" y="18"/>
                  </a:lnTo>
                  <a:lnTo>
                    <a:pt x="42" y="11"/>
                  </a:lnTo>
                  <a:lnTo>
                    <a:pt x="35" y="11"/>
                  </a:lnTo>
                  <a:lnTo>
                    <a:pt x="35" y="18"/>
                  </a:lnTo>
                  <a:lnTo>
                    <a:pt x="38" y="18"/>
                  </a:lnTo>
                  <a:lnTo>
                    <a:pt x="38" y="11"/>
                  </a:lnTo>
                  <a:lnTo>
                    <a:pt x="35" y="11"/>
                  </a:lnTo>
                  <a:lnTo>
                    <a:pt x="35" y="18"/>
                  </a:lnTo>
                  <a:lnTo>
                    <a:pt x="40" y="18"/>
                  </a:lnTo>
                  <a:lnTo>
                    <a:pt x="40" y="11"/>
                  </a:lnTo>
                  <a:lnTo>
                    <a:pt x="38" y="11"/>
                  </a:lnTo>
                  <a:lnTo>
                    <a:pt x="38" y="18"/>
                  </a:lnTo>
                  <a:lnTo>
                    <a:pt x="44" y="18"/>
                  </a:lnTo>
                  <a:lnTo>
                    <a:pt x="44" y="11"/>
                  </a:lnTo>
                  <a:lnTo>
                    <a:pt x="42" y="11"/>
                  </a:lnTo>
                  <a:lnTo>
                    <a:pt x="42" y="18"/>
                  </a:lnTo>
                  <a:lnTo>
                    <a:pt x="43" y="18"/>
                  </a:lnTo>
                  <a:lnTo>
                    <a:pt x="43" y="11"/>
                  </a:lnTo>
                  <a:lnTo>
                    <a:pt x="42" y="11"/>
                  </a:lnTo>
                  <a:lnTo>
                    <a:pt x="42" y="18"/>
                  </a:lnTo>
                  <a:lnTo>
                    <a:pt x="49" y="18"/>
                  </a:lnTo>
                  <a:lnTo>
                    <a:pt x="49" y="11"/>
                  </a:lnTo>
                  <a:lnTo>
                    <a:pt x="39" y="11"/>
                  </a:lnTo>
                  <a:lnTo>
                    <a:pt x="39" y="18"/>
                  </a:lnTo>
                  <a:lnTo>
                    <a:pt x="51" y="18"/>
                  </a:lnTo>
                  <a:lnTo>
                    <a:pt x="51" y="11"/>
                  </a:lnTo>
                  <a:lnTo>
                    <a:pt x="44" y="13"/>
                  </a:lnTo>
                  <a:lnTo>
                    <a:pt x="44" y="15"/>
                  </a:lnTo>
                  <a:lnTo>
                    <a:pt x="44" y="13"/>
                  </a:lnTo>
                  <a:lnTo>
                    <a:pt x="39" y="13"/>
                  </a:lnTo>
                  <a:lnTo>
                    <a:pt x="39" y="19"/>
                  </a:lnTo>
                  <a:lnTo>
                    <a:pt x="55" y="19"/>
                  </a:lnTo>
                  <a:lnTo>
                    <a:pt x="55" y="13"/>
                  </a:lnTo>
                  <a:lnTo>
                    <a:pt x="39" y="13"/>
                  </a:lnTo>
                  <a:lnTo>
                    <a:pt x="39" y="19"/>
                  </a:lnTo>
                  <a:lnTo>
                    <a:pt x="42" y="19"/>
                  </a:lnTo>
                  <a:lnTo>
                    <a:pt x="42" y="13"/>
                  </a:lnTo>
                  <a:lnTo>
                    <a:pt x="38" y="13"/>
                  </a:lnTo>
                  <a:lnTo>
                    <a:pt x="38" y="19"/>
                  </a:lnTo>
                  <a:lnTo>
                    <a:pt x="42" y="19"/>
                  </a:lnTo>
                  <a:lnTo>
                    <a:pt x="42" y="13"/>
                  </a:lnTo>
                  <a:lnTo>
                    <a:pt x="38" y="13"/>
                  </a:lnTo>
                  <a:lnTo>
                    <a:pt x="38" y="19"/>
                  </a:lnTo>
                  <a:lnTo>
                    <a:pt x="39" y="19"/>
                  </a:lnTo>
                  <a:lnTo>
                    <a:pt x="39" y="13"/>
                  </a:lnTo>
                  <a:lnTo>
                    <a:pt x="35" y="13"/>
                  </a:lnTo>
                  <a:lnTo>
                    <a:pt x="35" y="19"/>
                  </a:lnTo>
                  <a:lnTo>
                    <a:pt x="38" y="19"/>
                  </a:lnTo>
                  <a:lnTo>
                    <a:pt x="38" y="13"/>
                  </a:lnTo>
                  <a:lnTo>
                    <a:pt x="31" y="13"/>
                  </a:lnTo>
                  <a:lnTo>
                    <a:pt x="31" y="19"/>
                  </a:lnTo>
                  <a:lnTo>
                    <a:pt x="34" y="19"/>
                  </a:lnTo>
                  <a:lnTo>
                    <a:pt x="34" y="13"/>
                  </a:lnTo>
                  <a:lnTo>
                    <a:pt x="25" y="13"/>
                  </a:lnTo>
                  <a:lnTo>
                    <a:pt x="25" y="19"/>
                  </a:lnTo>
                  <a:lnTo>
                    <a:pt x="30" y="19"/>
                  </a:lnTo>
                  <a:lnTo>
                    <a:pt x="30" y="13"/>
                  </a:lnTo>
                  <a:lnTo>
                    <a:pt x="29" y="13"/>
                  </a:lnTo>
                  <a:lnTo>
                    <a:pt x="29" y="19"/>
                  </a:lnTo>
                  <a:lnTo>
                    <a:pt x="33" y="21"/>
                  </a:lnTo>
                  <a:lnTo>
                    <a:pt x="33" y="14"/>
                  </a:lnTo>
                  <a:lnTo>
                    <a:pt x="26" y="14"/>
                  </a:lnTo>
                  <a:lnTo>
                    <a:pt x="26" y="21"/>
                  </a:lnTo>
                  <a:lnTo>
                    <a:pt x="29" y="21"/>
                  </a:lnTo>
                  <a:lnTo>
                    <a:pt x="29" y="14"/>
                  </a:lnTo>
                  <a:lnTo>
                    <a:pt x="25" y="14"/>
                  </a:lnTo>
                  <a:lnTo>
                    <a:pt x="25" y="21"/>
                  </a:lnTo>
                  <a:lnTo>
                    <a:pt x="29" y="21"/>
                  </a:lnTo>
                  <a:lnTo>
                    <a:pt x="29" y="14"/>
                  </a:lnTo>
                  <a:lnTo>
                    <a:pt x="23" y="14"/>
                  </a:lnTo>
                  <a:lnTo>
                    <a:pt x="23" y="21"/>
                  </a:lnTo>
                  <a:lnTo>
                    <a:pt x="26" y="21"/>
                  </a:lnTo>
                  <a:lnTo>
                    <a:pt x="26" y="14"/>
                  </a:lnTo>
                  <a:lnTo>
                    <a:pt x="20" y="14"/>
                  </a:lnTo>
                  <a:lnTo>
                    <a:pt x="20" y="21"/>
                  </a:lnTo>
                  <a:lnTo>
                    <a:pt x="31" y="21"/>
                  </a:lnTo>
                  <a:lnTo>
                    <a:pt x="31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21" y="21"/>
                  </a:lnTo>
                  <a:lnTo>
                    <a:pt x="21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23" y="21"/>
                  </a:lnTo>
                  <a:lnTo>
                    <a:pt x="23" y="14"/>
                  </a:lnTo>
                  <a:lnTo>
                    <a:pt x="18" y="14"/>
                  </a:lnTo>
                  <a:lnTo>
                    <a:pt x="18" y="21"/>
                  </a:lnTo>
                  <a:lnTo>
                    <a:pt x="20" y="21"/>
                  </a:lnTo>
                  <a:lnTo>
                    <a:pt x="20" y="14"/>
                  </a:lnTo>
                  <a:lnTo>
                    <a:pt x="16" y="14"/>
                  </a:lnTo>
                  <a:lnTo>
                    <a:pt x="16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22" y="21"/>
                  </a:lnTo>
                  <a:lnTo>
                    <a:pt x="22" y="17"/>
                  </a:lnTo>
                  <a:lnTo>
                    <a:pt x="20" y="17"/>
                  </a:lnTo>
                  <a:lnTo>
                    <a:pt x="20" y="18"/>
                  </a:lnTo>
                  <a:lnTo>
                    <a:pt x="22" y="18"/>
                  </a:lnTo>
                  <a:lnTo>
                    <a:pt x="22" y="15"/>
                  </a:lnTo>
                  <a:lnTo>
                    <a:pt x="20" y="15"/>
                  </a:lnTo>
                  <a:lnTo>
                    <a:pt x="20" y="22"/>
                  </a:lnTo>
                  <a:lnTo>
                    <a:pt x="23" y="22"/>
                  </a:lnTo>
                  <a:lnTo>
                    <a:pt x="23" y="15"/>
                  </a:lnTo>
                  <a:lnTo>
                    <a:pt x="22" y="15"/>
                  </a:lnTo>
                  <a:lnTo>
                    <a:pt x="22" y="22"/>
                  </a:lnTo>
                  <a:lnTo>
                    <a:pt x="25" y="22"/>
                  </a:lnTo>
                  <a:lnTo>
                    <a:pt x="25" y="15"/>
                  </a:lnTo>
                  <a:lnTo>
                    <a:pt x="20" y="15"/>
                  </a:lnTo>
                  <a:lnTo>
                    <a:pt x="20" y="22"/>
                  </a:lnTo>
                  <a:lnTo>
                    <a:pt x="26" y="22"/>
                  </a:lnTo>
                  <a:lnTo>
                    <a:pt x="26" y="15"/>
                  </a:lnTo>
                  <a:lnTo>
                    <a:pt x="23" y="15"/>
                  </a:lnTo>
                  <a:lnTo>
                    <a:pt x="23" y="22"/>
                  </a:lnTo>
                  <a:lnTo>
                    <a:pt x="25" y="22"/>
                  </a:lnTo>
                  <a:lnTo>
                    <a:pt x="25" y="15"/>
                  </a:lnTo>
                  <a:lnTo>
                    <a:pt x="20" y="15"/>
                  </a:lnTo>
                  <a:lnTo>
                    <a:pt x="20" y="22"/>
                  </a:lnTo>
                  <a:lnTo>
                    <a:pt x="22" y="22"/>
                  </a:lnTo>
                  <a:lnTo>
                    <a:pt x="22" y="15"/>
                  </a:lnTo>
                  <a:lnTo>
                    <a:pt x="20" y="15"/>
                  </a:lnTo>
                  <a:lnTo>
                    <a:pt x="20" y="22"/>
                  </a:lnTo>
                  <a:lnTo>
                    <a:pt x="26" y="22"/>
                  </a:lnTo>
                  <a:lnTo>
                    <a:pt x="26" y="15"/>
                  </a:lnTo>
                  <a:lnTo>
                    <a:pt x="22" y="15"/>
                  </a:lnTo>
                  <a:lnTo>
                    <a:pt x="22" y="22"/>
                  </a:lnTo>
                  <a:lnTo>
                    <a:pt x="29" y="22"/>
                  </a:lnTo>
                  <a:lnTo>
                    <a:pt x="29" y="15"/>
                  </a:lnTo>
                  <a:lnTo>
                    <a:pt x="26" y="15"/>
                  </a:lnTo>
                  <a:lnTo>
                    <a:pt x="26" y="22"/>
                  </a:lnTo>
                  <a:lnTo>
                    <a:pt x="39" y="22"/>
                  </a:lnTo>
                  <a:lnTo>
                    <a:pt x="39" y="15"/>
                  </a:lnTo>
                  <a:lnTo>
                    <a:pt x="33" y="15"/>
                  </a:lnTo>
                  <a:lnTo>
                    <a:pt x="33" y="22"/>
                  </a:lnTo>
                  <a:lnTo>
                    <a:pt x="36" y="23"/>
                  </a:lnTo>
                  <a:lnTo>
                    <a:pt x="48" y="23"/>
                  </a:lnTo>
                  <a:lnTo>
                    <a:pt x="48" y="17"/>
                  </a:lnTo>
                  <a:lnTo>
                    <a:pt x="38" y="17"/>
                  </a:lnTo>
                  <a:lnTo>
                    <a:pt x="38" y="23"/>
                  </a:lnTo>
                  <a:lnTo>
                    <a:pt x="40" y="23"/>
                  </a:lnTo>
                  <a:lnTo>
                    <a:pt x="40" y="17"/>
                  </a:lnTo>
                  <a:lnTo>
                    <a:pt x="35" y="17"/>
                  </a:lnTo>
                  <a:lnTo>
                    <a:pt x="35" y="23"/>
                  </a:lnTo>
                  <a:lnTo>
                    <a:pt x="42" y="23"/>
                  </a:lnTo>
                  <a:lnTo>
                    <a:pt x="42" y="17"/>
                  </a:lnTo>
                  <a:lnTo>
                    <a:pt x="38" y="17"/>
                  </a:lnTo>
                  <a:lnTo>
                    <a:pt x="38" y="23"/>
                  </a:lnTo>
                  <a:lnTo>
                    <a:pt x="45" y="23"/>
                  </a:lnTo>
                  <a:lnTo>
                    <a:pt x="45" y="17"/>
                  </a:lnTo>
                  <a:lnTo>
                    <a:pt x="33" y="17"/>
                  </a:lnTo>
                  <a:lnTo>
                    <a:pt x="33" y="23"/>
                  </a:lnTo>
                  <a:lnTo>
                    <a:pt x="34" y="23"/>
                  </a:lnTo>
                  <a:lnTo>
                    <a:pt x="34" y="17"/>
                  </a:lnTo>
                  <a:lnTo>
                    <a:pt x="25" y="17"/>
                  </a:lnTo>
                  <a:lnTo>
                    <a:pt x="25" y="23"/>
                  </a:lnTo>
                  <a:lnTo>
                    <a:pt x="27" y="23"/>
                  </a:lnTo>
                  <a:lnTo>
                    <a:pt x="27" y="17"/>
                  </a:lnTo>
                  <a:lnTo>
                    <a:pt x="26" y="17"/>
                  </a:lnTo>
                  <a:lnTo>
                    <a:pt x="26" y="23"/>
                  </a:lnTo>
                  <a:lnTo>
                    <a:pt x="31" y="23"/>
                  </a:lnTo>
                  <a:lnTo>
                    <a:pt x="31" y="17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22" y="23"/>
                  </a:lnTo>
                  <a:lnTo>
                    <a:pt x="22" y="17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22" y="23"/>
                  </a:lnTo>
                  <a:lnTo>
                    <a:pt x="22" y="17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23" y="24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24"/>
                  </a:lnTo>
                  <a:lnTo>
                    <a:pt x="25" y="24"/>
                  </a:lnTo>
                  <a:lnTo>
                    <a:pt x="25" y="18"/>
                  </a:lnTo>
                  <a:lnTo>
                    <a:pt x="23" y="18"/>
                  </a:lnTo>
                  <a:lnTo>
                    <a:pt x="23" y="24"/>
                  </a:lnTo>
                  <a:lnTo>
                    <a:pt x="25" y="24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24"/>
                  </a:lnTo>
                  <a:lnTo>
                    <a:pt x="26" y="24"/>
                  </a:lnTo>
                  <a:lnTo>
                    <a:pt x="26" y="18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2" y="24"/>
                  </a:lnTo>
                  <a:lnTo>
                    <a:pt x="22" y="18"/>
                  </a:lnTo>
                  <a:lnTo>
                    <a:pt x="10" y="18"/>
                  </a:lnTo>
                  <a:lnTo>
                    <a:pt x="10" y="24"/>
                  </a:lnTo>
                  <a:lnTo>
                    <a:pt x="14" y="24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4" y="18"/>
                  </a:lnTo>
                  <a:lnTo>
                    <a:pt x="10" y="18"/>
                  </a:lnTo>
                  <a:lnTo>
                    <a:pt x="10" y="26"/>
                  </a:lnTo>
                  <a:lnTo>
                    <a:pt x="14" y="26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12" y="26"/>
                  </a:lnTo>
                  <a:lnTo>
                    <a:pt x="17" y="26"/>
                  </a:lnTo>
                  <a:lnTo>
                    <a:pt x="17" y="19"/>
                  </a:lnTo>
                  <a:lnTo>
                    <a:pt x="14" y="19"/>
                  </a:lnTo>
                  <a:lnTo>
                    <a:pt x="14" y="26"/>
                  </a:lnTo>
                  <a:lnTo>
                    <a:pt x="18" y="26"/>
                  </a:lnTo>
                  <a:lnTo>
                    <a:pt x="18" y="19"/>
                  </a:lnTo>
                  <a:lnTo>
                    <a:pt x="14" y="19"/>
                  </a:lnTo>
                  <a:lnTo>
                    <a:pt x="14" y="26"/>
                  </a:lnTo>
                  <a:lnTo>
                    <a:pt x="20" y="26"/>
                  </a:lnTo>
                  <a:lnTo>
                    <a:pt x="20" y="19"/>
                  </a:lnTo>
                  <a:lnTo>
                    <a:pt x="16" y="19"/>
                  </a:lnTo>
                  <a:lnTo>
                    <a:pt x="16" y="26"/>
                  </a:lnTo>
                  <a:lnTo>
                    <a:pt x="17" y="26"/>
                  </a:lnTo>
                  <a:lnTo>
                    <a:pt x="17" y="19"/>
                  </a:lnTo>
                  <a:lnTo>
                    <a:pt x="16" y="19"/>
                  </a:lnTo>
                  <a:lnTo>
                    <a:pt x="16" y="26"/>
                  </a:lnTo>
                  <a:lnTo>
                    <a:pt x="20" y="26"/>
                  </a:lnTo>
                  <a:lnTo>
                    <a:pt x="20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1" y="26"/>
                  </a:lnTo>
                  <a:lnTo>
                    <a:pt x="21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2" y="26"/>
                  </a:lnTo>
                  <a:lnTo>
                    <a:pt x="22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2" y="26"/>
                  </a:lnTo>
                  <a:lnTo>
                    <a:pt x="22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9" y="26"/>
                  </a:lnTo>
                  <a:lnTo>
                    <a:pt x="29" y="19"/>
                  </a:lnTo>
                  <a:lnTo>
                    <a:pt x="22" y="19"/>
                  </a:lnTo>
                  <a:lnTo>
                    <a:pt x="14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21" y="21"/>
                  </a:lnTo>
                  <a:lnTo>
                    <a:pt x="21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20" y="21"/>
                  </a:lnTo>
                  <a:lnTo>
                    <a:pt x="20" y="27"/>
                  </a:lnTo>
                  <a:lnTo>
                    <a:pt x="26" y="27"/>
                  </a:lnTo>
                  <a:lnTo>
                    <a:pt x="26" y="21"/>
                  </a:lnTo>
                  <a:lnTo>
                    <a:pt x="20" y="21"/>
                  </a:lnTo>
                  <a:lnTo>
                    <a:pt x="20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4" y="21"/>
                  </a:lnTo>
                  <a:lnTo>
                    <a:pt x="4" y="27"/>
                  </a:lnTo>
                  <a:lnTo>
                    <a:pt x="8" y="27"/>
                  </a:lnTo>
                  <a:lnTo>
                    <a:pt x="8" y="21"/>
                  </a:lnTo>
                  <a:lnTo>
                    <a:pt x="5" y="21"/>
                  </a:lnTo>
                  <a:lnTo>
                    <a:pt x="4" y="22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8"/>
                  </a:lnTo>
                  <a:lnTo>
                    <a:pt x="4" y="28"/>
                  </a:lnTo>
                  <a:lnTo>
                    <a:pt x="4" y="22"/>
                  </a:lnTo>
                  <a:lnTo>
                    <a:pt x="3" y="22"/>
                  </a:lnTo>
                  <a:lnTo>
                    <a:pt x="3" y="28"/>
                  </a:lnTo>
                  <a:lnTo>
                    <a:pt x="8" y="28"/>
                  </a:lnTo>
                  <a:lnTo>
                    <a:pt x="8" y="22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7" y="28"/>
                  </a:lnTo>
                  <a:lnTo>
                    <a:pt x="7" y="22"/>
                  </a:lnTo>
                  <a:lnTo>
                    <a:pt x="4" y="22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8" y="22"/>
                  </a:lnTo>
                  <a:lnTo>
                    <a:pt x="1" y="22"/>
                  </a:lnTo>
                  <a:lnTo>
                    <a:pt x="1" y="28"/>
                  </a:lnTo>
                  <a:lnTo>
                    <a:pt x="8" y="28"/>
                  </a:lnTo>
                  <a:lnTo>
                    <a:pt x="8" y="22"/>
                  </a:lnTo>
                  <a:lnTo>
                    <a:pt x="1" y="22"/>
                  </a:lnTo>
                  <a:lnTo>
                    <a:pt x="1" y="28"/>
                  </a:lnTo>
                  <a:lnTo>
                    <a:pt x="7" y="28"/>
                  </a:lnTo>
                  <a:lnTo>
                    <a:pt x="7" y="22"/>
                  </a:lnTo>
                  <a:lnTo>
                    <a:pt x="3" y="22"/>
                  </a:lnTo>
                  <a:lnTo>
                    <a:pt x="3" y="28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8" y="28"/>
                  </a:lnTo>
                  <a:lnTo>
                    <a:pt x="12" y="30"/>
                  </a:lnTo>
                  <a:lnTo>
                    <a:pt x="12" y="23"/>
                  </a:lnTo>
                  <a:lnTo>
                    <a:pt x="8" y="23"/>
                  </a:lnTo>
                  <a:lnTo>
                    <a:pt x="8" y="30"/>
                  </a:lnTo>
                  <a:lnTo>
                    <a:pt x="16" y="30"/>
                  </a:lnTo>
                  <a:lnTo>
                    <a:pt x="16" y="23"/>
                  </a:lnTo>
                  <a:lnTo>
                    <a:pt x="14" y="23"/>
                  </a:lnTo>
                  <a:lnTo>
                    <a:pt x="14" y="30"/>
                  </a:lnTo>
                  <a:lnTo>
                    <a:pt x="16" y="30"/>
                  </a:lnTo>
                  <a:lnTo>
                    <a:pt x="16" y="23"/>
                  </a:lnTo>
                  <a:lnTo>
                    <a:pt x="10" y="23"/>
                  </a:lnTo>
                  <a:lnTo>
                    <a:pt x="10" y="30"/>
                  </a:lnTo>
                  <a:lnTo>
                    <a:pt x="29" y="30"/>
                  </a:lnTo>
                  <a:lnTo>
                    <a:pt x="29" y="23"/>
                  </a:lnTo>
                  <a:lnTo>
                    <a:pt x="14" y="23"/>
                  </a:lnTo>
                  <a:lnTo>
                    <a:pt x="14" y="30"/>
                  </a:lnTo>
                  <a:lnTo>
                    <a:pt x="39" y="30"/>
                  </a:lnTo>
                  <a:lnTo>
                    <a:pt x="39" y="23"/>
                  </a:lnTo>
                  <a:lnTo>
                    <a:pt x="26" y="23"/>
                  </a:lnTo>
                  <a:lnTo>
                    <a:pt x="26" y="30"/>
                  </a:lnTo>
                  <a:lnTo>
                    <a:pt x="127" y="30"/>
                  </a:lnTo>
                  <a:lnTo>
                    <a:pt x="127" y="23"/>
                  </a:lnTo>
                  <a:lnTo>
                    <a:pt x="110" y="23"/>
                  </a:lnTo>
                  <a:lnTo>
                    <a:pt x="110" y="30"/>
                  </a:lnTo>
                  <a:lnTo>
                    <a:pt x="117" y="30"/>
                  </a:lnTo>
                  <a:lnTo>
                    <a:pt x="117" y="23"/>
                  </a:lnTo>
                  <a:lnTo>
                    <a:pt x="110" y="23"/>
                  </a:lnTo>
                  <a:lnTo>
                    <a:pt x="110" y="30"/>
                  </a:lnTo>
                  <a:lnTo>
                    <a:pt x="119" y="30"/>
                  </a:lnTo>
                  <a:lnTo>
                    <a:pt x="119" y="23"/>
                  </a:lnTo>
                  <a:lnTo>
                    <a:pt x="109" y="24"/>
                  </a:lnTo>
                  <a:lnTo>
                    <a:pt x="74" y="24"/>
                  </a:lnTo>
                  <a:lnTo>
                    <a:pt x="74" y="31"/>
                  </a:lnTo>
                  <a:lnTo>
                    <a:pt x="77" y="31"/>
                  </a:lnTo>
                  <a:lnTo>
                    <a:pt x="77" y="24"/>
                  </a:lnTo>
                  <a:lnTo>
                    <a:pt x="74" y="24"/>
                  </a:lnTo>
                  <a:lnTo>
                    <a:pt x="74" y="31"/>
                  </a:lnTo>
                  <a:lnTo>
                    <a:pt x="77" y="31"/>
                  </a:lnTo>
                  <a:lnTo>
                    <a:pt x="77" y="24"/>
                  </a:lnTo>
                  <a:lnTo>
                    <a:pt x="74" y="24"/>
                  </a:lnTo>
                  <a:lnTo>
                    <a:pt x="74" y="31"/>
                  </a:lnTo>
                  <a:lnTo>
                    <a:pt x="77" y="31"/>
                  </a:lnTo>
                  <a:lnTo>
                    <a:pt x="77" y="24"/>
                  </a:lnTo>
                  <a:lnTo>
                    <a:pt x="65" y="24"/>
                  </a:lnTo>
                  <a:lnTo>
                    <a:pt x="65" y="31"/>
                  </a:lnTo>
                  <a:lnTo>
                    <a:pt x="67" y="31"/>
                  </a:lnTo>
                  <a:lnTo>
                    <a:pt x="67" y="24"/>
                  </a:lnTo>
                  <a:lnTo>
                    <a:pt x="64" y="24"/>
                  </a:lnTo>
                  <a:lnTo>
                    <a:pt x="64" y="31"/>
                  </a:lnTo>
                  <a:lnTo>
                    <a:pt x="67" y="31"/>
                  </a:lnTo>
                  <a:lnTo>
                    <a:pt x="67" y="24"/>
                  </a:lnTo>
                  <a:lnTo>
                    <a:pt x="64" y="24"/>
                  </a:lnTo>
                  <a:lnTo>
                    <a:pt x="64" y="31"/>
                  </a:lnTo>
                  <a:lnTo>
                    <a:pt x="67" y="31"/>
                  </a:lnTo>
                  <a:lnTo>
                    <a:pt x="67" y="24"/>
                  </a:lnTo>
                  <a:lnTo>
                    <a:pt x="53" y="24"/>
                  </a:lnTo>
                  <a:lnTo>
                    <a:pt x="60" y="30"/>
                  </a:lnTo>
                  <a:lnTo>
                    <a:pt x="61" y="31"/>
                  </a:lnTo>
                  <a:lnTo>
                    <a:pt x="61" y="32"/>
                  </a:lnTo>
                  <a:lnTo>
                    <a:pt x="66" y="32"/>
                  </a:lnTo>
                  <a:lnTo>
                    <a:pt x="66" y="26"/>
                  </a:lnTo>
                  <a:lnTo>
                    <a:pt x="17" y="26"/>
                  </a:lnTo>
                  <a:lnTo>
                    <a:pt x="17" y="32"/>
                  </a:lnTo>
                  <a:lnTo>
                    <a:pt x="22" y="32"/>
                  </a:lnTo>
                  <a:lnTo>
                    <a:pt x="22" y="26"/>
                  </a:lnTo>
                  <a:lnTo>
                    <a:pt x="16" y="26"/>
                  </a:lnTo>
                  <a:lnTo>
                    <a:pt x="16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27" y="26"/>
                  </a:lnTo>
                  <a:lnTo>
                    <a:pt x="27" y="32"/>
                  </a:lnTo>
                  <a:lnTo>
                    <a:pt x="29" y="32"/>
                  </a:lnTo>
                  <a:lnTo>
                    <a:pt x="29" y="28"/>
                  </a:lnTo>
                  <a:lnTo>
                    <a:pt x="26" y="28"/>
                  </a:lnTo>
                  <a:lnTo>
                    <a:pt x="26" y="33"/>
                  </a:lnTo>
                  <a:lnTo>
                    <a:pt x="33" y="33"/>
                  </a:lnTo>
                  <a:lnTo>
                    <a:pt x="33" y="27"/>
                  </a:lnTo>
                  <a:lnTo>
                    <a:pt x="26" y="27"/>
                  </a:lnTo>
                  <a:lnTo>
                    <a:pt x="26" y="33"/>
                  </a:lnTo>
                  <a:lnTo>
                    <a:pt x="33" y="33"/>
                  </a:lnTo>
                  <a:lnTo>
                    <a:pt x="33" y="27"/>
                  </a:lnTo>
                  <a:lnTo>
                    <a:pt x="30" y="27"/>
                  </a:lnTo>
                  <a:lnTo>
                    <a:pt x="30" y="33"/>
                  </a:lnTo>
                  <a:lnTo>
                    <a:pt x="34" y="33"/>
                  </a:lnTo>
                  <a:lnTo>
                    <a:pt x="34" y="27"/>
                  </a:lnTo>
                  <a:lnTo>
                    <a:pt x="33" y="27"/>
                  </a:lnTo>
                  <a:lnTo>
                    <a:pt x="33" y="33"/>
                  </a:lnTo>
                  <a:lnTo>
                    <a:pt x="38" y="33"/>
                  </a:lnTo>
                  <a:lnTo>
                    <a:pt x="38" y="27"/>
                  </a:lnTo>
                  <a:lnTo>
                    <a:pt x="33" y="27"/>
                  </a:lnTo>
                  <a:lnTo>
                    <a:pt x="33" y="33"/>
                  </a:lnTo>
                  <a:lnTo>
                    <a:pt x="38" y="33"/>
                  </a:lnTo>
                  <a:lnTo>
                    <a:pt x="38" y="27"/>
                  </a:lnTo>
                  <a:lnTo>
                    <a:pt x="34" y="27"/>
                  </a:lnTo>
                  <a:lnTo>
                    <a:pt x="34" y="33"/>
                  </a:lnTo>
                  <a:lnTo>
                    <a:pt x="42" y="33"/>
                  </a:lnTo>
                  <a:lnTo>
                    <a:pt x="42" y="27"/>
                  </a:lnTo>
                  <a:lnTo>
                    <a:pt x="38" y="27"/>
                  </a:lnTo>
                  <a:lnTo>
                    <a:pt x="38" y="33"/>
                  </a:lnTo>
                  <a:lnTo>
                    <a:pt x="42" y="33"/>
                  </a:lnTo>
                  <a:lnTo>
                    <a:pt x="42" y="27"/>
                  </a:lnTo>
                  <a:lnTo>
                    <a:pt x="35" y="27"/>
                  </a:lnTo>
                  <a:lnTo>
                    <a:pt x="35" y="33"/>
                  </a:lnTo>
                  <a:lnTo>
                    <a:pt x="44" y="35"/>
                  </a:lnTo>
                  <a:lnTo>
                    <a:pt x="44" y="28"/>
                  </a:lnTo>
                  <a:lnTo>
                    <a:pt x="42" y="28"/>
                  </a:lnTo>
                  <a:lnTo>
                    <a:pt x="42" y="35"/>
                  </a:lnTo>
                  <a:lnTo>
                    <a:pt x="48" y="35"/>
                  </a:lnTo>
                  <a:lnTo>
                    <a:pt x="48" y="28"/>
                  </a:lnTo>
                  <a:lnTo>
                    <a:pt x="38" y="28"/>
                  </a:lnTo>
                  <a:lnTo>
                    <a:pt x="38" y="35"/>
                  </a:lnTo>
                  <a:lnTo>
                    <a:pt x="42" y="35"/>
                  </a:lnTo>
                  <a:lnTo>
                    <a:pt x="42" y="28"/>
                  </a:lnTo>
                  <a:lnTo>
                    <a:pt x="39" y="28"/>
                  </a:lnTo>
                  <a:lnTo>
                    <a:pt x="39" y="35"/>
                  </a:lnTo>
                  <a:lnTo>
                    <a:pt x="44" y="35"/>
                  </a:lnTo>
                  <a:lnTo>
                    <a:pt x="44" y="28"/>
                  </a:lnTo>
                  <a:lnTo>
                    <a:pt x="30" y="28"/>
                  </a:lnTo>
                  <a:lnTo>
                    <a:pt x="30" y="35"/>
                  </a:lnTo>
                  <a:lnTo>
                    <a:pt x="38" y="35"/>
                  </a:lnTo>
                  <a:lnTo>
                    <a:pt x="38" y="28"/>
                  </a:lnTo>
                  <a:lnTo>
                    <a:pt x="29" y="28"/>
                  </a:lnTo>
                  <a:lnTo>
                    <a:pt x="29" y="35"/>
                  </a:lnTo>
                  <a:lnTo>
                    <a:pt x="30" y="35"/>
                  </a:lnTo>
                  <a:lnTo>
                    <a:pt x="30" y="28"/>
                  </a:lnTo>
                  <a:lnTo>
                    <a:pt x="29" y="28"/>
                  </a:lnTo>
                  <a:lnTo>
                    <a:pt x="29" y="35"/>
                  </a:lnTo>
                  <a:lnTo>
                    <a:pt x="31" y="35"/>
                  </a:lnTo>
                  <a:lnTo>
                    <a:pt x="31" y="28"/>
                  </a:lnTo>
                  <a:lnTo>
                    <a:pt x="29" y="28"/>
                  </a:lnTo>
                  <a:lnTo>
                    <a:pt x="29" y="35"/>
                  </a:lnTo>
                  <a:lnTo>
                    <a:pt x="33" y="35"/>
                  </a:lnTo>
                  <a:lnTo>
                    <a:pt x="33" y="28"/>
                  </a:lnTo>
                  <a:lnTo>
                    <a:pt x="29" y="28"/>
                  </a:lnTo>
                  <a:lnTo>
                    <a:pt x="29" y="35"/>
                  </a:lnTo>
                  <a:lnTo>
                    <a:pt x="30" y="35"/>
                  </a:lnTo>
                  <a:lnTo>
                    <a:pt x="30" y="28"/>
                  </a:lnTo>
                  <a:lnTo>
                    <a:pt x="25" y="28"/>
                  </a:lnTo>
                  <a:lnTo>
                    <a:pt x="23" y="35"/>
                  </a:lnTo>
                  <a:lnTo>
                    <a:pt x="26" y="36"/>
                  </a:lnTo>
                  <a:lnTo>
                    <a:pt x="31" y="36"/>
                  </a:lnTo>
                  <a:lnTo>
                    <a:pt x="31" y="30"/>
                  </a:lnTo>
                  <a:lnTo>
                    <a:pt x="20" y="30"/>
                  </a:lnTo>
                  <a:lnTo>
                    <a:pt x="20" y="36"/>
                  </a:lnTo>
                  <a:lnTo>
                    <a:pt x="25" y="36"/>
                  </a:lnTo>
                  <a:lnTo>
                    <a:pt x="25" y="30"/>
                  </a:lnTo>
                  <a:lnTo>
                    <a:pt x="17" y="30"/>
                  </a:lnTo>
                  <a:lnTo>
                    <a:pt x="17" y="36"/>
                  </a:lnTo>
                  <a:lnTo>
                    <a:pt x="25" y="36"/>
                  </a:lnTo>
                  <a:lnTo>
                    <a:pt x="25" y="30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25" y="30"/>
                  </a:lnTo>
                  <a:lnTo>
                    <a:pt x="25" y="36"/>
                  </a:lnTo>
                  <a:lnTo>
                    <a:pt x="26" y="36"/>
                  </a:lnTo>
                  <a:lnTo>
                    <a:pt x="26" y="30"/>
                  </a:lnTo>
                  <a:lnTo>
                    <a:pt x="20" y="30"/>
                  </a:lnTo>
                  <a:lnTo>
                    <a:pt x="20" y="36"/>
                  </a:lnTo>
                  <a:lnTo>
                    <a:pt x="26" y="36"/>
                  </a:lnTo>
                  <a:lnTo>
                    <a:pt x="26" y="30"/>
                  </a:lnTo>
                  <a:lnTo>
                    <a:pt x="22" y="30"/>
                  </a:lnTo>
                  <a:lnTo>
                    <a:pt x="22" y="36"/>
                  </a:lnTo>
                  <a:lnTo>
                    <a:pt x="25" y="36"/>
                  </a:lnTo>
                  <a:lnTo>
                    <a:pt x="25" y="32"/>
                  </a:lnTo>
                  <a:lnTo>
                    <a:pt x="23" y="30"/>
                  </a:lnTo>
                  <a:lnTo>
                    <a:pt x="21" y="31"/>
                  </a:lnTo>
                  <a:lnTo>
                    <a:pt x="22" y="37"/>
                  </a:lnTo>
                  <a:lnTo>
                    <a:pt x="25" y="37"/>
                  </a:lnTo>
                  <a:lnTo>
                    <a:pt x="25" y="31"/>
                  </a:lnTo>
                  <a:lnTo>
                    <a:pt x="22" y="31"/>
                  </a:lnTo>
                  <a:lnTo>
                    <a:pt x="22" y="33"/>
                  </a:lnTo>
                  <a:lnTo>
                    <a:pt x="23" y="37"/>
                  </a:lnTo>
                  <a:lnTo>
                    <a:pt x="26" y="36"/>
                  </a:lnTo>
                  <a:lnTo>
                    <a:pt x="25" y="30"/>
                  </a:lnTo>
                  <a:lnTo>
                    <a:pt x="22" y="30"/>
                  </a:lnTo>
                  <a:lnTo>
                    <a:pt x="22" y="36"/>
                  </a:lnTo>
                  <a:lnTo>
                    <a:pt x="26" y="36"/>
                  </a:lnTo>
                  <a:lnTo>
                    <a:pt x="26" y="30"/>
                  </a:lnTo>
                  <a:lnTo>
                    <a:pt x="20" y="30"/>
                  </a:lnTo>
                  <a:lnTo>
                    <a:pt x="20" y="36"/>
                  </a:lnTo>
                  <a:lnTo>
                    <a:pt x="26" y="36"/>
                  </a:lnTo>
                  <a:lnTo>
                    <a:pt x="26" y="30"/>
                  </a:lnTo>
                  <a:lnTo>
                    <a:pt x="25" y="30"/>
                  </a:lnTo>
                  <a:lnTo>
                    <a:pt x="25" y="36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25" y="36"/>
                  </a:lnTo>
                  <a:lnTo>
                    <a:pt x="25" y="30"/>
                  </a:lnTo>
                  <a:lnTo>
                    <a:pt x="17" y="30"/>
                  </a:lnTo>
                  <a:lnTo>
                    <a:pt x="17" y="36"/>
                  </a:lnTo>
                  <a:lnTo>
                    <a:pt x="25" y="36"/>
                  </a:lnTo>
                  <a:lnTo>
                    <a:pt x="25" y="30"/>
                  </a:lnTo>
                  <a:lnTo>
                    <a:pt x="20" y="30"/>
                  </a:lnTo>
                  <a:lnTo>
                    <a:pt x="20" y="36"/>
                  </a:lnTo>
                  <a:lnTo>
                    <a:pt x="31" y="36"/>
                  </a:lnTo>
                  <a:lnTo>
                    <a:pt x="31" y="30"/>
                  </a:lnTo>
                  <a:lnTo>
                    <a:pt x="27" y="30"/>
                  </a:lnTo>
                  <a:lnTo>
                    <a:pt x="27" y="32"/>
                  </a:lnTo>
                  <a:lnTo>
                    <a:pt x="29" y="30"/>
                  </a:lnTo>
                  <a:lnTo>
                    <a:pt x="26" y="28"/>
                  </a:lnTo>
                  <a:lnTo>
                    <a:pt x="25" y="31"/>
                  </a:lnTo>
                  <a:lnTo>
                    <a:pt x="25" y="35"/>
                  </a:lnTo>
                  <a:lnTo>
                    <a:pt x="30" y="35"/>
                  </a:lnTo>
                  <a:lnTo>
                    <a:pt x="30" y="28"/>
                  </a:lnTo>
                  <a:lnTo>
                    <a:pt x="29" y="28"/>
                  </a:lnTo>
                  <a:lnTo>
                    <a:pt x="29" y="35"/>
                  </a:lnTo>
                  <a:lnTo>
                    <a:pt x="33" y="35"/>
                  </a:lnTo>
                  <a:lnTo>
                    <a:pt x="33" y="28"/>
                  </a:lnTo>
                  <a:lnTo>
                    <a:pt x="29" y="28"/>
                  </a:lnTo>
                  <a:lnTo>
                    <a:pt x="29" y="35"/>
                  </a:lnTo>
                  <a:lnTo>
                    <a:pt x="31" y="35"/>
                  </a:lnTo>
                  <a:lnTo>
                    <a:pt x="31" y="28"/>
                  </a:lnTo>
                  <a:lnTo>
                    <a:pt x="29" y="28"/>
                  </a:lnTo>
                  <a:lnTo>
                    <a:pt x="29" y="35"/>
                  </a:lnTo>
                  <a:lnTo>
                    <a:pt x="30" y="35"/>
                  </a:lnTo>
                  <a:lnTo>
                    <a:pt x="30" y="28"/>
                  </a:lnTo>
                  <a:lnTo>
                    <a:pt x="29" y="28"/>
                  </a:lnTo>
                  <a:lnTo>
                    <a:pt x="29" y="35"/>
                  </a:lnTo>
                  <a:lnTo>
                    <a:pt x="38" y="35"/>
                  </a:lnTo>
                  <a:lnTo>
                    <a:pt x="38" y="28"/>
                  </a:lnTo>
                  <a:lnTo>
                    <a:pt x="30" y="28"/>
                  </a:lnTo>
                  <a:lnTo>
                    <a:pt x="30" y="35"/>
                  </a:lnTo>
                  <a:lnTo>
                    <a:pt x="44" y="35"/>
                  </a:lnTo>
                  <a:lnTo>
                    <a:pt x="44" y="28"/>
                  </a:lnTo>
                  <a:lnTo>
                    <a:pt x="39" y="28"/>
                  </a:lnTo>
                  <a:lnTo>
                    <a:pt x="39" y="35"/>
                  </a:lnTo>
                  <a:lnTo>
                    <a:pt x="42" y="35"/>
                  </a:lnTo>
                  <a:lnTo>
                    <a:pt x="42" y="28"/>
                  </a:lnTo>
                  <a:lnTo>
                    <a:pt x="38" y="28"/>
                  </a:lnTo>
                  <a:lnTo>
                    <a:pt x="38" y="35"/>
                  </a:lnTo>
                  <a:lnTo>
                    <a:pt x="48" y="35"/>
                  </a:lnTo>
                  <a:lnTo>
                    <a:pt x="48" y="28"/>
                  </a:lnTo>
                  <a:lnTo>
                    <a:pt x="42" y="28"/>
                  </a:lnTo>
                  <a:lnTo>
                    <a:pt x="42" y="35"/>
                  </a:lnTo>
                  <a:lnTo>
                    <a:pt x="44" y="35"/>
                  </a:lnTo>
                  <a:lnTo>
                    <a:pt x="45" y="28"/>
                  </a:lnTo>
                  <a:lnTo>
                    <a:pt x="36" y="27"/>
                  </a:lnTo>
                  <a:lnTo>
                    <a:pt x="35" y="30"/>
                  </a:lnTo>
                  <a:lnTo>
                    <a:pt x="35" y="33"/>
                  </a:lnTo>
                  <a:lnTo>
                    <a:pt x="42" y="33"/>
                  </a:lnTo>
                  <a:lnTo>
                    <a:pt x="42" y="27"/>
                  </a:lnTo>
                  <a:lnTo>
                    <a:pt x="38" y="27"/>
                  </a:lnTo>
                  <a:lnTo>
                    <a:pt x="38" y="33"/>
                  </a:lnTo>
                  <a:lnTo>
                    <a:pt x="42" y="33"/>
                  </a:lnTo>
                  <a:lnTo>
                    <a:pt x="42" y="27"/>
                  </a:lnTo>
                  <a:lnTo>
                    <a:pt x="34" y="27"/>
                  </a:lnTo>
                  <a:lnTo>
                    <a:pt x="34" y="33"/>
                  </a:lnTo>
                  <a:lnTo>
                    <a:pt x="38" y="33"/>
                  </a:lnTo>
                  <a:lnTo>
                    <a:pt x="38" y="27"/>
                  </a:lnTo>
                  <a:lnTo>
                    <a:pt x="33" y="27"/>
                  </a:lnTo>
                  <a:lnTo>
                    <a:pt x="33" y="33"/>
                  </a:lnTo>
                  <a:lnTo>
                    <a:pt x="38" y="33"/>
                  </a:lnTo>
                  <a:lnTo>
                    <a:pt x="38" y="27"/>
                  </a:lnTo>
                  <a:lnTo>
                    <a:pt x="33" y="27"/>
                  </a:lnTo>
                  <a:lnTo>
                    <a:pt x="33" y="33"/>
                  </a:lnTo>
                  <a:lnTo>
                    <a:pt x="34" y="33"/>
                  </a:lnTo>
                  <a:lnTo>
                    <a:pt x="34" y="27"/>
                  </a:lnTo>
                  <a:lnTo>
                    <a:pt x="30" y="27"/>
                  </a:lnTo>
                  <a:lnTo>
                    <a:pt x="30" y="33"/>
                  </a:lnTo>
                  <a:lnTo>
                    <a:pt x="33" y="33"/>
                  </a:lnTo>
                  <a:lnTo>
                    <a:pt x="33" y="27"/>
                  </a:lnTo>
                  <a:lnTo>
                    <a:pt x="26" y="27"/>
                  </a:lnTo>
                  <a:lnTo>
                    <a:pt x="26" y="33"/>
                  </a:lnTo>
                  <a:lnTo>
                    <a:pt x="33" y="33"/>
                  </a:lnTo>
                  <a:lnTo>
                    <a:pt x="33" y="27"/>
                  </a:lnTo>
                  <a:lnTo>
                    <a:pt x="29" y="27"/>
                  </a:lnTo>
                  <a:lnTo>
                    <a:pt x="29" y="30"/>
                  </a:lnTo>
                  <a:lnTo>
                    <a:pt x="33" y="30"/>
                  </a:lnTo>
                  <a:lnTo>
                    <a:pt x="33" y="26"/>
                  </a:lnTo>
                  <a:lnTo>
                    <a:pt x="27" y="26"/>
                  </a:lnTo>
                  <a:lnTo>
                    <a:pt x="27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16" y="26"/>
                  </a:lnTo>
                  <a:lnTo>
                    <a:pt x="16" y="32"/>
                  </a:lnTo>
                  <a:lnTo>
                    <a:pt x="22" y="32"/>
                  </a:lnTo>
                  <a:lnTo>
                    <a:pt x="22" y="26"/>
                  </a:lnTo>
                  <a:lnTo>
                    <a:pt x="17" y="26"/>
                  </a:lnTo>
                  <a:lnTo>
                    <a:pt x="17" y="32"/>
                  </a:lnTo>
                  <a:lnTo>
                    <a:pt x="66" y="32"/>
                  </a:lnTo>
                  <a:lnTo>
                    <a:pt x="66" y="26"/>
                  </a:lnTo>
                  <a:lnTo>
                    <a:pt x="62" y="26"/>
                  </a:lnTo>
                  <a:lnTo>
                    <a:pt x="62" y="28"/>
                  </a:lnTo>
                  <a:lnTo>
                    <a:pt x="65" y="26"/>
                  </a:lnTo>
                  <a:lnTo>
                    <a:pt x="64" y="24"/>
                  </a:lnTo>
                  <a:lnTo>
                    <a:pt x="61" y="27"/>
                  </a:lnTo>
                  <a:lnTo>
                    <a:pt x="61" y="31"/>
                  </a:lnTo>
                  <a:lnTo>
                    <a:pt x="67" y="31"/>
                  </a:lnTo>
                  <a:lnTo>
                    <a:pt x="67" y="24"/>
                  </a:lnTo>
                  <a:lnTo>
                    <a:pt x="64" y="24"/>
                  </a:lnTo>
                  <a:lnTo>
                    <a:pt x="64" y="31"/>
                  </a:lnTo>
                  <a:lnTo>
                    <a:pt x="67" y="31"/>
                  </a:lnTo>
                  <a:lnTo>
                    <a:pt x="67" y="24"/>
                  </a:lnTo>
                  <a:lnTo>
                    <a:pt x="64" y="24"/>
                  </a:lnTo>
                  <a:lnTo>
                    <a:pt x="64" y="31"/>
                  </a:lnTo>
                  <a:lnTo>
                    <a:pt x="67" y="31"/>
                  </a:lnTo>
                  <a:lnTo>
                    <a:pt x="67" y="24"/>
                  </a:lnTo>
                  <a:lnTo>
                    <a:pt x="65" y="24"/>
                  </a:lnTo>
                  <a:lnTo>
                    <a:pt x="65" y="31"/>
                  </a:lnTo>
                  <a:lnTo>
                    <a:pt x="77" y="31"/>
                  </a:lnTo>
                  <a:lnTo>
                    <a:pt x="77" y="24"/>
                  </a:lnTo>
                  <a:lnTo>
                    <a:pt x="74" y="24"/>
                  </a:lnTo>
                  <a:lnTo>
                    <a:pt x="74" y="31"/>
                  </a:lnTo>
                  <a:lnTo>
                    <a:pt x="77" y="31"/>
                  </a:lnTo>
                  <a:lnTo>
                    <a:pt x="77" y="24"/>
                  </a:lnTo>
                  <a:lnTo>
                    <a:pt x="74" y="24"/>
                  </a:lnTo>
                  <a:lnTo>
                    <a:pt x="74" y="31"/>
                  </a:lnTo>
                  <a:lnTo>
                    <a:pt x="77" y="31"/>
                  </a:lnTo>
                  <a:lnTo>
                    <a:pt x="77" y="24"/>
                  </a:lnTo>
                  <a:lnTo>
                    <a:pt x="74" y="24"/>
                  </a:lnTo>
                  <a:lnTo>
                    <a:pt x="74" y="31"/>
                  </a:lnTo>
                  <a:lnTo>
                    <a:pt x="109" y="31"/>
                  </a:lnTo>
                  <a:lnTo>
                    <a:pt x="119" y="30"/>
                  </a:lnTo>
                  <a:lnTo>
                    <a:pt x="119" y="23"/>
                  </a:lnTo>
                  <a:lnTo>
                    <a:pt x="110" y="23"/>
                  </a:lnTo>
                  <a:lnTo>
                    <a:pt x="110" y="30"/>
                  </a:lnTo>
                  <a:lnTo>
                    <a:pt x="117" y="30"/>
                  </a:lnTo>
                  <a:lnTo>
                    <a:pt x="117" y="23"/>
                  </a:lnTo>
                  <a:lnTo>
                    <a:pt x="110" y="23"/>
                  </a:lnTo>
                  <a:lnTo>
                    <a:pt x="110" y="30"/>
                  </a:lnTo>
                  <a:lnTo>
                    <a:pt x="127" y="30"/>
                  </a:lnTo>
                  <a:lnTo>
                    <a:pt x="127" y="23"/>
                  </a:lnTo>
                  <a:lnTo>
                    <a:pt x="26" y="23"/>
                  </a:lnTo>
                  <a:lnTo>
                    <a:pt x="26" y="30"/>
                  </a:lnTo>
                  <a:lnTo>
                    <a:pt x="39" y="30"/>
                  </a:lnTo>
                  <a:lnTo>
                    <a:pt x="39" y="23"/>
                  </a:lnTo>
                  <a:lnTo>
                    <a:pt x="14" y="23"/>
                  </a:lnTo>
                  <a:lnTo>
                    <a:pt x="14" y="30"/>
                  </a:lnTo>
                  <a:lnTo>
                    <a:pt x="29" y="30"/>
                  </a:lnTo>
                  <a:lnTo>
                    <a:pt x="29" y="23"/>
                  </a:lnTo>
                  <a:lnTo>
                    <a:pt x="10" y="23"/>
                  </a:lnTo>
                  <a:lnTo>
                    <a:pt x="10" y="30"/>
                  </a:lnTo>
                  <a:lnTo>
                    <a:pt x="16" y="30"/>
                  </a:lnTo>
                  <a:lnTo>
                    <a:pt x="16" y="23"/>
                  </a:lnTo>
                  <a:lnTo>
                    <a:pt x="14" y="23"/>
                  </a:lnTo>
                  <a:lnTo>
                    <a:pt x="14" y="30"/>
                  </a:lnTo>
                  <a:lnTo>
                    <a:pt x="16" y="30"/>
                  </a:lnTo>
                  <a:lnTo>
                    <a:pt x="16" y="23"/>
                  </a:lnTo>
                  <a:lnTo>
                    <a:pt x="8" y="23"/>
                  </a:lnTo>
                  <a:lnTo>
                    <a:pt x="8" y="30"/>
                  </a:lnTo>
                  <a:lnTo>
                    <a:pt x="12" y="30"/>
                  </a:lnTo>
                  <a:lnTo>
                    <a:pt x="13" y="23"/>
                  </a:lnTo>
                  <a:lnTo>
                    <a:pt x="9" y="22"/>
                  </a:lnTo>
                  <a:lnTo>
                    <a:pt x="3" y="22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7" y="22"/>
                  </a:lnTo>
                  <a:lnTo>
                    <a:pt x="1" y="22"/>
                  </a:lnTo>
                  <a:lnTo>
                    <a:pt x="1" y="28"/>
                  </a:lnTo>
                  <a:lnTo>
                    <a:pt x="8" y="28"/>
                  </a:lnTo>
                  <a:lnTo>
                    <a:pt x="8" y="22"/>
                  </a:lnTo>
                  <a:lnTo>
                    <a:pt x="1" y="22"/>
                  </a:lnTo>
                  <a:lnTo>
                    <a:pt x="1" y="28"/>
                  </a:lnTo>
                  <a:lnTo>
                    <a:pt x="8" y="28"/>
                  </a:lnTo>
                  <a:lnTo>
                    <a:pt x="8" y="22"/>
                  </a:lnTo>
                  <a:lnTo>
                    <a:pt x="4" y="22"/>
                  </a:lnTo>
                  <a:lnTo>
                    <a:pt x="4" y="28"/>
                  </a:lnTo>
                  <a:lnTo>
                    <a:pt x="7" y="28"/>
                  </a:lnTo>
                  <a:lnTo>
                    <a:pt x="7" y="22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8" y="28"/>
                  </a:lnTo>
                  <a:lnTo>
                    <a:pt x="8" y="22"/>
                  </a:lnTo>
                  <a:lnTo>
                    <a:pt x="3" y="22"/>
                  </a:lnTo>
                  <a:lnTo>
                    <a:pt x="3" y="28"/>
                  </a:lnTo>
                  <a:lnTo>
                    <a:pt x="4" y="28"/>
                  </a:lnTo>
                  <a:lnTo>
                    <a:pt x="4" y="22"/>
                  </a:lnTo>
                  <a:lnTo>
                    <a:pt x="3" y="22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9" y="26"/>
                  </a:lnTo>
                  <a:lnTo>
                    <a:pt x="7" y="23"/>
                  </a:lnTo>
                  <a:lnTo>
                    <a:pt x="7" y="27"/>
                  </a:lnTo>
                  <a:lnTo>
                    <a:pt x="8" y="27"/>
                  </a:lnTo>
                  <a:lnTo>
                    <a:pt x="8" y="21"/>
                  </a:lnTo>
                  <a:lnTo>
                    <a:pt x="4" y="21"/>
                  </a:lnTo>
                  <a:lnTo>
                    <a:pt x="4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20" y="21"/>
                  </a:lnTo>
                  <a:lnTo>
                    <a:pt x="20" y="27"/>
                  </a:lnTo>
                  <a:lnTo>
                    <a:pt x="26" y="27"/>
                  </a:lnTo>
                  <a:lnTo>
                    <a:pt x="26" y="21"/>
                  </a:lnTo>
                  <a:lnTo>
                    <a:pt x="20" y="21"/>
                  </a:lnTo>
                  <a:lnTo>
                    <a:pt x="20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21" y="21"/>
                  </a:lnTo>
                  <a:lnTo>
                    <a:pt x="21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22" y="21"/>
                  </a:lnTo>
                  <a:lnTo>
                    <a:pt x="22" y="23"/>
                  </a:lnTo>
                  <a:lnTo>
                    <a:pt x="25" y="26"/>
                  </a:lnTo>
                  <a:lnTo>
                    <a:pt x="26" y="24"/>
                  </a:lnTo>
                  <a:lnTo>
                    <a:pt x="23" y="22"/>
                  </a:lnTo>
                  <a:lnTo>
                    <a:pt x="23" y="26"/>
                  </a:lnTo>
                  <a:lnTo>
                    <a:pt x="29" y="26"/>
                  </a:lnTo>
                  <a:lnTo>
                    <a:pt x="29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2" y="26"/>
                  </a:lnTo>
                  <a:lnTo>
                    <a:pt x="22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2" y="26"/>
                  </a:lnTo>
                  <a:lnTo>
                    <a:pt x="22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1" y="26"/>
                  </a:lnTo>
                  <a:lnTo>
                    <a:pt x="21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19"/>
                  </a:lnTo>
                  <a:lnTo>
                    <a:pt x="16" y="19"/>
                  </a:lnTo>
                  <a:lnTo>
                    <a:pt x="16" y="26"/>
                  </a:lnTo>
                  <a:lnTo>
                    <a:pt x="17" y="26"/>
                  </a:lnTo>
                  <a:lnTo>
                    <a:pt x="17" y="19"/>
                  </a:lnTo>
                  <a:lnTo>
                    <a:pt x="16" y="19"/>
                  </a:lnTo>
                  <a:lnTo>
                    <a:pt x="16" y="26"/>
                  </a:lnTo>
                  <a:lnTo>
                    <a:pt x="20" y="26"/>
                  </a:lnTo>
                  <a:lnTo>
                    <a:pt x="20" y="19"/>
                  </a:lnTo>
                  <a:lnTo>
                    <a:pt x="14" y="19"/>
                  </a:lnTo>
                  <a:lnTo>
                    <a:pt x="14" y="26"/>
                  </a:lnTo>
                  <a:lnTo>
                    <a:pt x="18" y="26"/>
                  </a:lnTo>
                  <a:lnTo>
                    <a:pt x="18" y="19"/>
                  </a:lnTo>
                  <a:lnTo>
                    <a:pt x="14" y="19"/>
                  </a:lnTo>
                  <a:lnTo>
                    <a:pt x="14" y="26"/>
                  </a:lnTo>
                  <a:lnTo>
                    <a:pt x="17" y="26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14" y="19"/>
                  </a:lnTo>
                  <a:lnTo>
                    <a:pt x="13" y="19"/>
                  </a:lnTo>
                  <a:lnTo>
                    <a:pt x="13" y="22"/>
                  </a:lnTo>
                  <a:lnTo>
                    <a:pt x="17" y="22"/>
                  </a:lnTo>
                  <a:lnTo>
                    <a:pt x="17" y="21"/>
                  </a:lnTo>
                  <a:lnTo>
                    <a:pt x="13" y="21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4" y="18"/>
                  </a:lnTo>
                  <a:lnTo>
                    <a:pt x="10" y="18"/>
                  </a:lnTo>
                  <a:lnTo>
                    <a:pt x="10" y="24"/>
                  </a:lnTo>
                  <a:lnTo>
                    <a:pt x="22" y="24"/>
                  </a:lnTo>
                  <a:lnTo>
                    <a:pt x="22" y="18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6" y="24"/>
                  </a:lnTo>
                  <a:lnTo>
                    <a:pt x="26" y="18"/>
                  </a:lnTo>
                  <a:lnTo>
                    <a:pt x="21" y="18"/>
                  </a:lnTo>
                  <a:lnTo>
                    <a:pt x="21" y="24"/>
                  </a:lnTo>
                  <a:lnTo>
                    <a:pt x="25" y="24"/>
                  </a:lnTo>
                  <a:lnTo>
                    <a:pt x="25" y="18"/>
                  </a:lnTo>
                  <a:lnTo>
                    <a:pt x="23" y="18"/>
                  </a:lnTo>
                  <a:lnTo>
                    <a:pt x="23" y="24"/>
                  </a:lnTo>
                  <a:lnTo>
                    <a:pt x="25" y="24"/>
                  </a:lnTo>
                  <a:lnTo>
                    <a:pt x="25" y="18"/>
                  </a:lnTo>
                  <a:lnTo>
                    <a:pt x="22" y="18"/>
                  </a:lnTo>
                  <a:lnTo>
                    <a:pt x="22" y="24"/>
                  </a:lnTo>
                  <a:lnTo>
                    <a:pt x="23" y="24"/>
                  </a:lnTo>
                  <a:lnTo>
                    <a:pt x="25" y="18"/>
                  </a:lnTo>
                  <a:lnTo>
                    <a:pt x="21" y="17"/>
                  </a:lnTo>
                  <a:lnTo>
                    <a:pt x="20" y="19"/>
                  </a:lnTo>
                  <a:lnTo>
                    <a:pt x="20" y="23"/>
                  </a:lnTo>
                  <a:lnTo>
                    <a:pt x="22" y="23"/>
                  </a:lnTo>
                  <a:lnTo>
                    <a:pt x="22" y="17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22" y="23"/>
                  </a:lnTo>
                  <a:lnTo>
                    <a:pt x="22" y="17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31" y="23"/>
                  </a:lnTo>
                  <a:lnTo>
                    <a:pt x="31" y="17"/>
                  </a:lnTo>
                  <a:lnTo>
                    <a:pt x="26" y="17"/>
                  </a:lnTo>
                  <a:lnTo>
                    <a:pt x="26" y="23"/>
                  </a:lnTo>
                  <a:lnTo>
                    <a:pt x="27" y="23"/>
                  </a:lnTo>
                  <a:lnTo>
                    <a:pt x="27" y="17"/>
                  </a:lnTo>
                  <a:lnTo>
                    <a:pt x="25" y="17"/>
                  </a:lnTo>
                  <a:lnTo>
                    <a:pt x="25" y="23"/>
                  </a:lnTo>
                  <a:lnTo>
                    <a:pt x="34" y="23"/>
                  </a:lnTo>
                  <a:lnTo>
                    <a:pt x="34" y="17"/>
                  </a:lnTo>
                  <a:lnTo>
                    <a:pt x="33" y="17"/>
                  </a:lnTo>
                  <a:lnTo>
                    <a:pt x="33" y="23"/>
                  </a:lnTo>
                  <a:lnTo>
                    <a:pt x="45" y="23"/>
                  </a:lnTo>
                  <a:lnTo>
                    <a:pt x="45" y="17"/>
                  </a:lnTo>
                  <a:lnTo>
                    <a:pt x="38" y="17"/>
                  </a:lnTo>
                  <a:lnTo>
                    <a:pt x="38" y="23"/>
                  </a:lnTo>
                  <a:lnTo>
                    <a:pt x="42" y="23"/>
                  </a:lnTo>
                  <a:lnTo>
                    <a:pt x="42" y="17"/>
                  </a:lnTo>
                  <a:lnTo>
                    <a:pt x="35" y="17"/>
                  </a:lnTo>
                  <a:lnTo>
                    <a:pt x="35" y="23"/>
                  </a:lnTo>
                  <a:lnTo>
                    <a:pt x="40" y="23"/>
                  </a:lnTo>
                  <a:lnTo>
                    <a:pt x="40" y="17"/>
                  </a:lnTo>
                  <a:lnTo>
                    <a:pt x="38" y="17"/>
                  </a:lnTo>
                  <a:lnTo>
                    <a:pt x="38" y="23"/>
                  </a:lnTo>
                  <a:lnTo>
                    <a:pt x="48" y="23"/>
                  </a:lnTo>
                  <a:lnTo>
                    <a:pt x="48" y="17"/>
                  </a:lnTo>
                  <a:lnTo>
                    <a:pt x="36" y="17"/>
                  </a:lnTo>
                  <a:lnTo>
                    <a:pt x="36" y="19"/>
                  </a:lnTo>
                  <a:lnTo>
                    <a:pt x="38" y="17"/>
                  </a:lnTo>
                  <a:lnTo>
                    <a:pt x="34" y="15"/>
                  </a:lnTo>
                  <a:lnTo>
                    <a:pt x="33" y="18"/>
                  </a:lnTo>
                  <a:lnTo>
                    <a:pt x="33" y="22"/>
                  </a:lnTo>
                  <a:lnTo>
                    <a:pt x="39" y="22"/>
                  </a:lnTo>
                  <a:lnTo>
                    <a:pt x="39" y="15"/>
                  </a:lnTo>
                  <a:lnTo>
                    <a:pt x="26" y="15"/>
                  </a:lnTo>
                  <a:lnTo>
                    <a:pt x="26" y="22"/>
                  </a:lnTo>
                  <a:lnTo>
                    <a:pt x="29" y="22"/>
                  </a:lnTo>
                  <a:lnTo>
                    <a:pt x="29" y="15"/>
                  </a:lnTo>
                  <a:lnTo>
                    <a:pt x="22" y="15"/>
                  </a:lnTo>
                  <a:lnTo>
                    <a:pt x="22" y="22"/>
                  </a:lnTo>
                  <a:lnTo>
                    <a:pt x="26" y="22"/>
                  </a:lnTo>
                  <a:lnTo>
                    <a:pt x="26" y="15"/>
                  </a:lnTo>
                  <a:lnTo>
                    <a:pt x="20" y="15"/>
                  </a:lnTo>
                  <a:lnTo>
                    <a:pt x="20" y="22"/>
                  </a:lnTo>
                  <a:lnTo>
                    <a:pt x="22" y="22"/>
                  </a:lnTo>
                  <a:lnTo>
                    <a:pt x="22" y="15"/>
                  </a:lnTo>
                  <a:lnTo>
                    <a:pt x="20" y="15"/>
                  </a:lnTo>
                  <a:lnTo>
                    <a:pt x="20" y="22"/>
                  </a:lnTo>
                  <a:lnTo>
                    <a:pt x="25" y="22"/>
                  </a:lnTo>
                  <a:lnTo>
                    <a:pt x="25" y="15"/>
                  </a:lnTo>
                  <a:lnTo>
                    <a:pt x="23" y="15"/>
                  </a:lnTo>
                  <a:lnTo>
                    <a:pt x="23" y="22"/>
                  </a:lnTo>
                  <a:lnTo>
                    <a:pt x="26" y="22"/>
                  </a:lnTo>
                  <a:lnTo>
                    <a:pt x="26" y="15"/>
                  </a:lnTo>
                  <a:lnTo>
                    <a:pt x="20" y="15"/>
                  </a:lnTo>
                  <a:lnTo>
                    <a:pt x="20" y="22"/>
                  </a:lnTo>
                  <a:lnTo>
                    <a:pt x="25" y="22"/>
                  </a:lnTo>
                  <a:lnTo>
                    <a:pt x="25" y="15"/>
                  </a:lnTo>
                  <a:lnTo>
                    <a:pt x="22" y="15"/>
                  </a:lnTo>
                  <a:lnTo>
                    <a:pt x="22" y="22"/>
                  </a:lnTo>
                  <a:lnTo>
                    <a:pt x="23" y="22"/>
                  </a:lnTo>
                  <a:lnTo>
                    <a:pt x="23" y="15"/>
                  </a:lnTo>
                  <a:lnTo>
                    <a:pt x="20" y="15"/>
                  </a:lnTo>
                  <a:lnTo>
                    <a:pt x="20" y="22"/>
                  </a:lnTo>
                  <a:lnTo>
                    <a:pt x="26" y="22"/>
                  </a:lnTo>
                  <a:lnTo>
                    <a:pt x="26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6" y="14"/>
                  </a:lnTo>
                  <a:lnTo>
                    <a:pt x="16" y="21"/>
                  </a:lnTo>
                  <a:lnTo>
                    <a:pt x="20" y="21"/>
                  </a:lnTo>
                  <a:lnTo>
                    <a:pt x="20" y="14"/>
                  </a:lnTo>
                  <a:lnTo>
                    <a:pt x="18" y="14"/>
                  </a:lnTo>
                  <a:lnTo>
                    <a:pt x="18" y="21"/>
                  </a:lnTo>
                  <a:lnTo>
                    <a:pt x="23" y="21"/>
                  </a:lnTo>
                  <a:lnTo>
                    <a:pt x="23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21" y="21"/>
                  </a:lnTo>
                  <a:lnTo>
                    <a:pt x="21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31" y="21"/>
                  </a:lnTo>
                  <a:lnTo>
                    <a:pt x="31" y="14"/>
                  </a:lnTo>
                  <a:lnTo>
                    <a:pt x="20" y="14"/>
                  </a:lnTo>
                  <a:lnTo>
                    <a:pt x="20" y="21"/>
                  </a:lnTo>
                  <a:lnTo>
                    <a:pt x="26" y="21"/>
                  </a:lnTo>
                  <a:lnTo>
                    <a:pt x="26" y="14"/>
                  </a:lnTo>
                  <a:lnTo>
                    <a:pt x="23" y="14"/>
                  </a:lnTo>
                  <a:lnTo>
                    <a:pt x="23" y="21"/>
                  </a:lnTo>
                  <a:lnTo>
                    <a:pt x="29" y="21"/>
                  </a:lnTo>
                  <a:lnTo>
                    <a:pt x="29" y="14"/>
                  </a:lnTo>
                  <a:lnTo>
                    <a:pt x="25" y="14"/>
                  </a:lnTo>
                  <a:lnTo>
                    <a:pt x="25" y="21"/>
                  </a:lnTo>
                  <a:lnTo>
                    <a:pt x="29" y="21"/>
                  </a:lnTo>
                  <a:lnTo>
                    <a:pt x="29" y="14"/>
                  </a:lnTo>
                  <a:lnTo>
                    <a:pt x="26" y="14"/>
                  </a:lnTo>
                  <a:lnTo>
                    <a:pt x="26" y="21"/>
                  </a:lnTo>
                  <a:lnTo>
                    <a:pt x="33" y="21"/>
                  </a:lnTo>
                  <a:lnTo>
                    <a:pt x="34" y="14"/>
                  </a:lnTo>
                  <a:lnTo>
                    <a:pt x="30" y="13"/>
                  </a:lnTo>
                  <a:lnTo>
                    <a:pt x="29" y="15"/>
                  </a:lnTo>
                  <a:lnTo>
                    <a:pt x="29" y="19"/>
                  </a:lnTo>
                  <a:lnTo>
                    <a:pt x="30" y="19"/>
                  </a:lnTo>
                  <a:lnTo>
                    <a:pt x="30" y="13"/>
                  </a:lnTo>
                  <a:lnTo>
                    <a:pt x="25" y="13"/>
                  </a:lnTo>
                  <a:lnTo>
                    <a:pt x="25" y="19"/>
                  </a:lnTo>
                  <a:lnTo>
                    <a:pt x="34" y="19"/>
                  </a:lnTo>
                  <a:lnTo>
                    <a:pt x="34" y="13"/>
                  </a:lnTo>
                  <a:lnTo>
                    <a:pt x="31" y="13"/>
                  </a:lnTo>
                  <a:lnTo>
                    <a:pt x="31" y="19"/>
                  </a:lnTo>
                  <a:lnTo>
                    <a:pt x="38" y="19"/>
                  </a:lnTo>
                  <a:lnTo>
                    <a:pt x="38" y="13"/>
                  </a:lnTo>
                  <a:lnTo>
                    <a:pt x="35" y="13"/>
                  </a:lnTo>
                  <a:lnTo>
                    <a:pt x="35" y="19"/>
                  </a:lnTo>
                  <a:lnTo>
                    <a:pt x="39" y="19"/>
                  </a:lnTo>
                  <a:lnTo>
                    <a:pt x="39" y="13"/>
                  </a:lnTo>
                  <a:lnTo>
                    <a:pt x="38" y="13"/>
                  </a:lnTo>
                  <a:lnTo>
                    <a:pt x="38" y="19"/>
                  </a:lnTo>
                  <a:lnTo>
                    <a:pt x="42" y="19"/>
                  </a:lnTo>
                  <a:lnTo>
                    <a:pt x="42" y="13"/>
                  </a:lnTo>
                  <a:lnTo>
                    <a:pt x="38" y="13"/>
                  </a:lnTo>
                  <a:lnTo>
                    <a:pt x="38" y="19"/>
                  </a:lnTo>
                  <a:lnTo>
                    <a:pt x="42" y="19"/>
                  </a:lnTo>
                  <a:lnTo>
                    <a:pt x="42" y="13"/>
                  </a:lnTo>
                  <a:lnTo>
                    <a:pt x="39" y="13"/>
                  </a:lnTo>
                  <a:lnTo>
                    <a:pt x="39" y="19"/>
                  </a:lnTo>
                  <a:lnTo>
                    <a:pt x="55" y="19"/>
                  </a:lnTo>
                  <a:lnTo>
                    <a:pt x="55" y="13"/>
                  </a:lnTo>
                  <a:lnTo>
                    <a:pt x="39" y="13"/>
                  </a:lnTo>
                  <a:lnTo>
                    <a:pt x="39" y="19"/>
                  </a:lnTo>
                  <a:lnTo>
                    <a:pt x="45" y="19"/>
                  </a:lnTo>
                  <a:lnTo>
                    <a:pt x="52" y="18"/>
                  </a:lnTo>
                  <a:lnTo>
                    <a:pt x="51" y="11"/>
                  </a:lnTo>
                  <a:lnTo>
                    <a:pt x="39" y="11"/>
                  </a:lnTo>
                  <a:lnTo>
                    <a:pt x="39" y="18"/>
                  </a:lnTo>
                  <a:lnTo>
                    <a:pt x="49" y="18"/>
                  </a:lnTo>
                  <a:lnTo>
                    <a:pt x="49" y="11"/>
                  </a:lnTo>
                  <a:lnTo>
                    <a:pt x="42" y="11"/>
                  </a:lnTo>
                  <a:lnTo>
                    <a:pt x="42" y="18"/>
                  </a:lnTo>
                  <a:lnTo>
                    <a:pt x="43" y="18"/>
                  </a:lnTo>
                  <a:lnTo>
                    <a:pt x="43" y="11"/>
                  </a:lnTo>
                  <a:lnTo>
                    <a:pt x="42" y="11"/>
                  </a:lnTo>
                  <a:lnTo>
                    <a:pt x="42" y="18"/>
                  </a:lnTo>
                  <a:lnTo>
                    <a:pt x="44" y="18"/>
                  </a:lnTo>
                  <a:lnTo>
                    <a:pt x="44" y="11"/>
                  </a:lnTo>
                  <a:lnTo>
                    <a:pt x="38" y="11"/>
                  </a:lnTo>
                  <a:lnTo>
                    <a:pt x="38" y="18"/>
                  </a:lnTo>
                  <a:lnTo>
                    <a:pt x="40" y="18"/>
                  </a:lnTo>
                  <a:lnTo>
                    <a:pt x="40" y="11"/>
                  </a:lnTo>
                  <a:lnTo>
                    <a:pt x="35" y="11"/>
                  </a:lnTo>
                  <a:lnTo>
                    <a:pt x="35" y="18"/>
                  </a:lnTo>
                  <a:lnTo>
                    <a:pt x="38" y="18"/>
                  </a:lnTo>
                  <a:lnTo>
                    <a:pt x="38" y="11"/>
                  </a:lnTo>
                  <a:lnTo>
                    <a:pt x="35" y="11"/>
                  </a:lnTo>
                  <a:lnTo>
                    <a:pt x="35" y="18"/>
                  </a:lnTo>
                  <a:lnTo>
                    <a:pt x="42" y="18"/>
                  </a:lnTo>
                  <a:lnTo>
                    <a:pt x="42" y="11"/>
                  </a:lnTo>
                  <a:lnTo>
                    <a:pt x="39" y="11"/>
                  </a:lnTo>
                  <a:lnTo>
                    <a:pt x="39" y="18"/>
                  </a:lnTo>
                  <a:lnTo>
                    <a:pt x="42" y="18"/>
                  </a:lnTo>
                  <a:lnTo>
                    <a:pt x="42" y="11"/>
                  </a:lnTo>
                  <a:lnTo>
                    <a:pt x="39" y="11"/>
                  </a:lnTo>
                  <a:lnTo>
                    <a:pt x="39" y="18"/>
                  </a:lnTo>
                  <a:lnTo>
                    <a:pt x="42" y="18"/>
                  </a:lnTo>
                  <a:lnTo>
                    <a:pt x="42" y="11"/>
                  </a:lnTo>
                  <a:lnTo>
                    <a:pt x="40" y="11"/>
                  </a:lnTo>
                  <a:lnTo>
                    <a:pt x="40" y="18"/>
                  </a:lnTo>
                  <a:lnTo>
                    <a:pt x="48" y="18"/>
                  </a:lnTo>
                  <a:lnTo>
                    <a:pt x="48" y="10"/>
                  </a:lnTo>
                  <a:lnTo>
                    <a:pt x="25" y="10"/>
                  </a:lnTo>
                  <a:lnTo>
                    <a:pt x="25" y="17"/>
                  </a:lnTo>
                  <a:lnTo>
                    <a:pt x="97" y="17"/>
                  </a:lnTo>
                  <a:lnTo>
                    <a:pt x="97" y="10"/>
                  </a:lnTo>
                  <a:lnTo>
                    <a:pt x="23" y="10"/>
                  </a:lnTo>
                  <a:lnTo>
                    <a:pt x="23" y="17"/>
                  </a:lnTo>
                  <a:lnTo>
                    <a:pt x="34" y="17"/>
                  </a:lnTo>
                  <a:lnTo>
                    <a:pt x="34" y="10"/>
                  </a:lnTo>
                  <a:lnTo>
                    <a:pt x="29" y="10"/>
                  </a:lnTo>
                  <a:lnTo>
                    <a:pt x="29" y="17"/>
                  </a:lnTo>
                  <a:lnTo>
                    <a:pt x="31" y="17"/>
                  </a:lnTo>
                  <a:lnTo>
                    <a:pt x="31" y="10"/>
                  </a:lnTo>
                  <a:lnTo>
                    <a:pt x="29" y="10"/>
                  </a:lnTo>
                  <a:lnTo>
                    <a:pt x="29" y="17"/>
                  </a:lnTo>
                  <a:lnTo>
                    <a:pt x="31" y="17"/>
                  </a:lnTo>
                  <a:lnTo>
                    <a:pt x="31" y="10"/>
                  </a:lnTo>
                  <a:lnTo>
                    <a:pt x="29" y="10"/>
                  </a:lnTo>
                  <a:lnTo>
                    <a:pt x="29" y="17"/>
                  </a:lnTo>
                  <a:lnTo>
                    <a:pt x="56" y="17"/>
                  </a:lnTo>
                  <a:lnTo>
                    <a:pt x="61" y="15"/>
                  </a:lnTo>
                  <a:lnTo>
                    <a:pt x="60" y="11"/>
                  </a:lnTo>
                  <a:lnTo>
                    <a:pt x="60" y="15"/>
                  </a:lnTo>
                  <a:lnTo>
                    <a:pt x="91" y="15"/>
                  </a:lnTo>
                  <a:lnTo>
                    <a:pt x="91" y="9"/>
                  </a:lnTo>
                  <a:lnTo>
                    <a:pt x="89" y="9"/>
                  </a:lnTo>
                  <a:lnTo>
                    <a:pt x="89" y="15"/>
                  </a:lnTo>
                  <a:lnTo>
                    <a:pt x="95" y="15"/>
                  </a:lnTo>
                  <a:lnTo>
                    <a:pt x="95" y="9"/>
                  </a:lnTo>
                  <a:lnTo>
                    <a:pt x="92" y="9"/>
                  </a:lnTo>
                  <a:lnTo>
                    <a:pt x="92" y="15"/>
                  </a:lnTo>
                  <a:lnTo>
                    <a:pt x="95" y="15"/>
                  </a:lnTo>
                  <a:lnTo>
                    <a:pt x="95" y="9"/>
                  </a:lnTo>
                  <a:lnTo>
                    <a:pt x="93" y="9"/>
                  </a:lnTo>
                  <a:lnTo>
                    <a:pt x="93" y="15"/>
                  </a:lnTo>
                  <a:lnTo>
                    <a:pt x="144" y="15"/>
                  </a:lnTo>
                  <a:lnTo>
                    <a:pt x="146" y="14"/>
                  </a:lnTo>
                  <a:lnTo>
                    <a:pt x="145" y="10"/>
                  </a:lnTo>
                  <a:lnTo>
                    <a:pt x="145" y="14"/>
                  </a:lnTo>
                  <a:lnTo>
                    <a:pt x="150" y="14"/>
                  </a:lnTo>
                  <a:lnTo>
                    <a:pt x="150" y="8"/>
                  </a:lnTo>
                  <a:lnTo>
                    <a:pt x="149" y="8"/>
                  </a:lnTo>
                  <a:lnTo>
                    <a:pt x="149" y="14"/>
                  </a:lnTo>
                  <a:lnTo>
                    <a:pt x="169" y="14"/>
                  </a:lnTo>
                  <a:lnTo>
                    <a:pt x="169" y="8"/>
                  </a:lnTo>
                  <a:lnTo>
                    <a:pt x="161" y="8"/>
                  </a:lnTo>
                  <a:lnTo>
                    <a:pt x="161" y="14"/>
                  </a:lnTo>
                  <a:lnTo>
                    <a:pt x="167" y="14"/>
                  </a:lnTo>
                  <a:lnTo>
                    <a:pt x="167" y="8"/>
                  </a:lnTo>
                  <a:lnTo>
                    <a:pt x="140" y="8"/>
                  </a:lnTo>
                  <a:lnTo>
                    <a:pt x="140" y="14"/>
                  </a:lnTo>
                  <a:lnTo>
                    <a:pt x="162" y="14"/>
                  </a:lnTo>
                  <a:lnTo>
                    <a:pt x="162" y="8"/>
                  </a:lnTo>
                  <a:lnTo>
                    <a:pt x="83" y="8"/>
                  </a:lnTo>
                  <a:lnTo>
                    <a:pt x="83" y="14"/>
                  </a:lnTo>
                  <a:lnTo>
                    <a:pt x="87" y="14"/>
                  </a:lnTo>
                  <a:lnTo>
                    <a:pt x="87" y="8"/>
                  </a:lnTo>
                  <a:lnTo>
                    <a:pt x="33" y="8"/>
                  </a:lnTo>
                  <a:lnTo>
                    <a:pt x="33" y="14"/>
                  </a:lnTo>
                  <a:lnTo>
                    <a:pt x="35" y="14"/>
                  </a:lnTo>
                  <a:lnTo>
                    <a:pt x="35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35" y="14"/>
                  </a:lnTo>
                  <a:lnTo>
                    <a:pt x="35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36" y="14"/>
                  </a:lnTo>
                  <a:lnTo>
                    <a:pt x="36" y="6"/>
                  </a:lnTo>
                  <a:lnTo>
                    <a:pt x="29" y="6"/>
                  </a:lnTo>
                  <a:lnTo>
                    <a:pt x="29" y="13"/>
                  </a:lnTo>
                  <a:lnTo>
                    <a:pt x="33" y="13"/>
                  </a:lnTo>
                  <a:lnTo>
                    <a:pt x="33" y="6"/>
                  </a:lnTo>
                  <a:lnTo>
                    <a:pt x="25" y="6"/>
                  </a:lnTo>
                  <a:lnTo>
                    <a:pt x="25" y="13"/>
                  </a:lnTo>
                  <a:lnTo>
                    <a:pt x="29" y="13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23" y="13"/>
                  </a:lnTo>
                  <a:lnTo>
                    <a:pt x="27" y="13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5" y="13"/>
                  </a:lnTo>
                  <a:lnTo>
                    <a:pt x="29" y="13"/>
                  </a:lnTo>
                  <a:lnTo>
                    <a:pt x="29" y="6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29" y="13"/>
                  </a:lnTo>
                  <a:lnTo>
                    <a:pt x="29" y="6"/>
                  </a:lnTo>
                  <a:lnTo>
                    <a:pt x="21" y="6"/>
                  </a:lnTo>
                  <a:lnTo>
                    <a:pt x="21" y="13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23" y="6"/>
                  </a:lnTo>
                  <a:lnTo>
                    <a:pt x="23" y="13"/>
                  </a:lnTo>
                  <a:lnTo>
                    <a:pt x="26" y="13"/>
                  </a:lnTo>
                  <a:lnTo>
                    <a:pt x="26" y="6"/>
                  </a:lnTo>
                  <a:lnTo>
                    <a:pt x="23" y="6"/>
                  </a:lnTo>
                  <a:lnTo>
                    <a:pt x="23" y="9"/>
                  </a:lnTo>
                  <a:lnTo>
                    <a:pt x="26" y="6"/>
                  </a:lnTo>
                  <a:lnTo>
                    <a:pt x="25" y="5"/>
                  </a:lnTo>
                  <a:lnTo>
                    <a:pt x="18" y="5"/>
                  </a:lnTo>
                  <a:lnTo>
                    <a:pt x="18" y="11"/>
                  </a:lnTo>
                  <a:lnTo>
                    <a:pt x="20" y="11"/>
                  </a:lnTo>
                  <a:lnTo>
                    <a:pt x="20" y="5"/>
                  </a:lnTo>
                  <a:lnTo>
                    <a:pt x="18" y="5"/>
                  </a:lnTo>
                  <a:lnTo>
                    <a:pt x="18" y="11"/>
                  </a:lnTo>
                  <a:lnTo>
                    <a:pt x="20" y="11"/>
                  </a:lnTo>
                  <a:lnTo>
                    <a:pt x="20" y="5"/>
                  </a:lnTo>
                  <a:lnTo>
                    <a:pt x="9" y="5"/>
                  </a:lnTo>
                  <a:lnTo>
                    <a:pt x="9" y="11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0" y="5"/>
                  </a:lnTo>
                  <a:lnTo>
                    <a:pt x="10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8" y="11"/>
                  </a:lnTo>
                  <a:lnTo>
                    <a:pt x="18" y="5"/>
                  </a:lnTo>
                  <a:lnTo>
                    <a:pt x="17" y="5"/>
                  </a:lnTo>
                  <a:lnTo>
                    <a:pt x="17" y="11"/>
                  </a:lnTo>
                  <a:lnTo>
                    <a:pt x="34" y="11"/>
                  </a:lnTo>
                  <a:lnTo>
                    <a:pt x="34" y="5"/>
                  </a:lnTo>
                  <a:lnTo>
                    <a:pt x="23" y="5"/>
                  </a:lnTo>
                  <a:lnTo>
                    <a:pt x="23" y="11"/>
                  </a:lnTo>
                  <a:lnTo>
                    <a:pt x="40" y="11"/>
                  </a:lnTo>
                  <a:lnTo>
                    <a:pt x="40" y="5"/>
                  </a:lnTo>
                  <a:lnTo>
                    <a:pt x="39" y="5"/>
                  </a:lnTo>
                  <a:lnTo>
                    <a:pt x="39" y="8"/>
                  </a:lnTo>
                  <a:lnTo>
                    <a:pt x="42" y="5"/>
                  </a:lnTo>
                  <a:lnTo>
                    <a:pt x="40" y="4"/>
                  </a:lnTo>
                  <a:lnTo>
                    <a:pt x="35" y="4"/>
                  </a:lnTo>
                  <a:lnTo>
                    <a:pt x="35" y="10"/>
                  </a:lnTo>
                  <a:lnTo>
                    <a:pt x="52" y="10"/>
                  </a:lnTo>
                  <a:lnTo>
                    <a:pt x="52" y="4"/>
                  </a:lnTo>
                  <a:lnTo>
                    <a:pt x="20" y="4"/>
                  </a:lnTo>
                  <a:lnTo>
                    <a:pt x="20" y="10"/>
                  </a:lnTo>
                  <a:lnTo>
                    <a:pt x="25" y="10"/>
                  </a:lnTo>
                  <a:lnTo>
                    <a:pt x="25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29" y="10"/>
                  </a:lnTo>
                  <a:lnTo>
                    <a:pt x="29" y="4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25" y="10"/>
                  </a:lnTo>
                  <a:lnTo>
                    <a:pt x="25" y="4"/>
                  </a:lnTo>
                  <a:lnTo>
                    <a:pt x="18" y="4"/>
                  </a:lnTo>
                  <a:lnTo>
                    <a:pt x="18" y="10"/>
                  </a:lnTo>
                  <a:lnTo>
                    <a:pt x="23" y="10"/>
                  </a:lnTo>
                  <a:lnTo>
                    <a:pt x="23" y="4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23" y="10"/>
                  </a:lnTo>
                  <a:lnTo>
                    <a:pt x="23" y="4"/>
                  </a:lnTo>
                  <a:lnTo>
                    <a:pt x="22" y="4"/>
                  </a:lnTo>
                  <a:lnTo>
                    <a:pt x="22" y="10"/>
                  </a:lnTo>
                  <a:lnTo>
                    <a:pt x="33" y="10"/>
                  </a:lnTo>
                  <a:lnTo>
                    <a:pt x="27" y="4"/>
                  </a:lnTo>
                  <a:lnTo>
                    <a:pt x="26" y="2"/>
                  </a:lnTo>
                  <a:lnTo>
                    <a:pt x="18" y="2"/>
                  </a:lnTo>
                  <a:lnTo>
                    <a:pt x="18" y="9"/>
                  </a:lnTo>
                  <a:lnTo>
                    <a:pt x="22" y="9"/>
                  </a:lnTo>
                  <a:lnTo>
                    <a:pt x="22" y="2"/>
                  </a:lnTo>
                  <a:lnTo>
                    <a:pt x="18" y="2"/>
                  </a:lnTo>
                  <a:lnTo>
                    <a:pt x="18" y="9"/>
                  </a:lnTo>
                  <a:lnTo>
                    <a:pt x="21" y="9"/>
                  </a:lnTo>
                  <a:lnTo>
                    <a:pt x="21" y="2"/>
                  </a:lnTo>
                  <a:lnTo>
                    <a:pt x="18" y="2"/>
                  </a:lnTo>
                  <a:lnTo>
                    <a:pt x="18" y="9"/>
                  </a:lnTo>
                  <a:lnTo>
                    <a:pt x="23" y="9"/>
                  </a:lnTo>
                  <a:lnTo>
                    <a:pt x="23" y="2"/>
                  </a:lnTo>
                  <a:lnTo>
                    <a:pt x="20" y="2"/>
                  </a:lnTo>
                  <a:lnTo>
                    <a:pt x="20" y="9"/>
                  </a:lnTo>
                  <a:lnTo>
                    <a:pt x="26" y="9"/>
                  </a:lnTo>
                  <a:lnTo>
                    <a:pt x="26" y="2"/>
                  </a:lnTo>
                  <a:lnTo>
                    <a:pt x="22" y="2"/>
                  </a:lnTo>
                  <a:lnTo>
                    <a:pt x="22" y="9"/>
                  </a:lnTo>
                  <a:lnTo>
                    <a:pt x="29" y="9"/>
                  </a:lnTo>
                  <a:lnTo>
                    <a:pt x="29" y="2"/>
                  </a:lnTo>
                  <a:lnTo>
                    <a:pt x="26" y="2"/>
                  </a:lnTo>
                  <a:lnTo>
                    <a:pt x="26" y="9"/>
                  </a:lnTo>
                  <a:lnTo>
                    <a:pt x="35" y="9"/>
                  </a:lnTo>
                  <a:lnTo>
                    <a:pt x="35" y="2"/>
                  </a:lnTo>
                  <a:lnTo>
                    <a:pt x="31" y="2"/>
                  </a:lnTo>
                  <a:lnTo>
                    <a:pt x="31" y="9"/>
                  </a:lnTo>
                  <a:lnTo>
                    <a:pt x="35" y="9"/>
                  </a:lnTo>
                  <a:lnTo>
                    <a:pt x="35" y="2"/>
                  </a:lnTo>
                  <a:lnTo>
                    <a:pt x="29" y="2"/>
                  </a:lnTo>
                  <a:lnTo>
                    <a:pt x="29" y="9"/>
                  </a:lnTo>
                  <a:lnTo>
                    <a:pt x="33" y="9"/>
                  </a:lnTo>
                  <a:lnTo>
                    <a:pt x="33" y="2"/>
                  </a:lnTo>
                  <a:lnTo>
                    <a:pt x="31" y="2"/>
                  </a:lnTo>
                  <a:lnTo>
                    <a:pt x="31" y="5"/>
                  </a:lnTo>
                  <a:lnTo>
                    <a:pt x="34" y="8"/>
                  </a:lnTo>
                  <a:lnTo>
                    <a:pt x="35" y="6"/>
                  </a:lnTo>
                  <a:lnTo>
                    <a:pt x="33" y="4"/>
                  </a:lnTo>
                  <a:lnTo>
                    <a:pt x="33" y="8"/>
                  </a:lnTo>
                  <a:lnTo>
                    <a:pt x="39" y="8"/>
                  </a:lnTo>
                  <a:lnTo>
                    <a:pt x="39" y="1"/>
                  </a:lnTo>
                  <a:lnTo>
                    <a:pt x="36" y="1"/>
                  </a:lnTo>
                  <a:lnTo>
                    <a:pt x="36" y="8"/>
                  </a:lnTo>
                  <a:lnTo>
                    <a:pt x="39" y="8"/>
                  </a:lnTo>
                  <a:lnTo>
                    <a:pt x="39" y="1"/>
                  </a:lnTo>
                  <a:lnTo>
                    <a:pt x="35" y="1"/>
                  </a:lnTo>
                  <a:lnTo>
                    <a:pt x="35" y="8"/>
                  </a:lnTo>
                  <a:lnTo>
                    <a:pt x="39" y="8"/>
                  </a:lnTo>
                  <a:lnTo>
                    <a:pt x="39" y="1"/>
                  </a:lnTo>
                  <a:lnTo>
                    <a:pt x="31" y="1"/>
                  </a:lnTo>
                  <a:lnTo>
                    <a:pt x="31" y="8"/>
                  </a:lnTo>
                  <a:lnTo>
                    <a:pt x="38" y="8"/>
                  </a:lnTo>
                  <a:lnTo>
                    <a:pt x="38" y="1"/>
                  </a:lnTo>
                  <a:lnTo>
                    <a:pt x="23" y="1"/>
                  </a:lnTo>
                  <a:lnTo>
                    <a:pt x="23" y="8"/>
                  </a:lnTo>
                  <a:lnTo>
                    <a:pt x="38" y="8"/>
                  </a:lnTo>
                  <a:lnTo>
                    <a:pt x="38" y="1"/>
                  </a:lnTo>
                  <a:lnTo>
                    <a:pt x="36" y="1"/>
                  </a:lnTo>
                  <a:lnTo>
                    <a:pt x="36" y="8"/>
                  </a:lnTo>
                  <a:lnTo>
                    <a:pt x="40" y="8"/>
                  </a:lnTo>
                  <a:lnTo>
                    <a:pt x="43" y="6"/>
                  </a:lnTo>
                  <a:lnTo>
                    <a:pt x="42" y="2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0" name="Freeform 734"/>
            <p:cNvSpPr>
              <a:spLocks noChangeAspect="1"/>
            </p:cNvSpPr>
            <p:nvPr/>
          </p:nvSpPr>
          <p:spPr bwMode="auto">
            <a:xfrm rot="16200000">
              <a:off x="3483" y="4725"/>
              <a:ext cx="234" cy="53"/>
            </a:xfrm>
            <a:custGeom>
              <a:avLst/>
              <a:gdLst>
                <a:gd name="T0" fmla="*/ 13 w 156"/>
                <a:gd name="T1" fmla="*/ 6 h 36"/>
                <a:gd name="T2" fmla="*/ 10 w 156"/>
                <a:gd name="T3" fmla="*/ 1 h 36"/>
                <a:gd name="T4" fmla="*/ 15 w 156"/>
                <a:gd name="T5" fmla="*/ 9 h 36"/>
                <a:gd name="T6" fmla="*/ 13 w 156"/>
                <a:gd name="T7" fmla="*/ 2 h 36"/>
                <a:gd name="T8" fmla="*/ 11 w 156"/>
                <a:gd name="T9" fmla="*/ 10 h 36"/>
                <a:gd name="T10" fmla="*/ 10 w 156"/>
                <a:gd name="T11" fmla="*/ 5 h 36"/>
                <a:gd name="T12" fmla="*/ 38 w 156"/>
                <a:gd name="T13" fmla="*/ 13 h 36"/>
                <a:gd name="T14" fmla="*/ 11 w 156"/>
                <a:gd name="T15" fmla="*/ 6 h 36"/>
                <a:gd name="T16" fmla="*/ 7 w 156"/>
                <a:gd name="T17" fmla="*/ 14 h 36"/>
                <a:gd name="T18" fmla="*/ 1 w 156"/>
                <a:gd name="T19" fmla="*/ 9 h 36"/>
                <a:gd name="T20" fmla="*/ 137 w 156"/>
                <a:gd name="T21" fmla="*/ 15 h 36"/>
                <a:gd name="T22" fmla="*/ 63 w 156"/>
                <a:gd name="T23" fmla="*/ 17 h 36"/>
                <a:gd name="T24" fmla="*/ 20 w 156"/>
                <a:gd name="T25" fmla="*/ 12 h 36"/>
                <a:gd name="T26" fmla="*/ 28 w 156"/>
                <a:gd name="T27" fmla="*/ 19 h 36"/>
                <a:gd name="T28" fmla="*/ 41 w 156"/>
                <a:gd name="T29" fmla="*/ 13 h 36"/>
                <a:gd name="T30" fmla="*/ 28 w 156"/>
                <a:gd name="T31" fmla="*/ 21 h 36"/>
                <a:gd name="T32" fmla="*/ 33 w 156"/>
                <a:gd name="T33" fmla="*/ 15 h 36"/>
                <a:gd name="T34" fmla="*/ 15 w 156"/>
                <a:gd name="T35" fmla="*/ 22 h 36"/>
                <a:gd name="T36" fmla="*/ 36 w 156"/>
                <a:gd name="T37" fmla="*/ 17 h 36"/>
                <a:gd name="T38" fmla="*/ 26 w 156"/>
                <a:gd name="T39" fmla="*/ 18 h 36"/>
                <a:gd name="T40" fmla="*/ 19 w 156"/>
                <a:gd name="T41" fmla="*/ 26 h 36"/>
                <a:gd name="T42" fmla="*/ 7 w 156"/>
                <a:gd name="T43" fmla="*/ 19 h 36"/>
                <a:gd name="T44" fmla="*/ 11 w 156"/>
                <a:gd name="T45" fmla="*/ 27 h 36"/>
                <a:gd name="T46" fmla="*/ 132 w 156"/>
                <a:gd name="T47" fmla="*/ 22 h 36"/>
                <a:gd name="T48" fmla="*/ 67 w 156"/>
                <a:gd name="T49" fmla="*/ 28 h 36"/>
                <a:gd name="T50" fmla="*/ 15 w 156"/>
                <a:gd name="T51" fmla="*/ 23 h 36"/>
                <a:gd name="T52" fmla="*/ 38 w 156"/>
                <a:gd name="T53" fmla="*/ 31 h 36"/>
                <a:gd name="T54" fmla="*/ 37 w 156"/>
                <a:gd name="T55" fmla="*/ 26 h 36"/>
                <a:gd name="T56" fmla="*/ 19 w 156"/>
                <a:gd name="T57" fmla="*/ 34 h 36"/>
                <a:gd name="T58" fmla="*/ 19 w 156"/>
                <a:gd name="T59" fmla="*/ 30 h 36"/>
                <a:gd name="T60" fmla="*/ 32 w 156"/>
                <a:gd name="T61" fmla="*/ 28 h 36"/>
                <a:gd name="T62" fmla="*/ 29 w 156"/>
                <a:gd name="T63" fmla="*/ 36 h 36"/>
                <a:gd name="T64" fmla="*/ 22 w 156"/>
                <a:gd name="T65" fmla="*/ 28 h 36"/>
                <a:gd name="T66" fmla="*/ 15 w 156"/>
                <a:gd name="T67" fmla="*/ 27 h 36"/>
                <a:gd name="T68" fmla="*/ 32 w 156"/>
                <a:gd name="T69" fmla="*/ 32 h 36"/>
                <a:gd name="T70" fmla="*/ 41 w 156"/>
                <a:gd name="T71" fmla="*/ 25 h 36"/>
                <a:gd name="T72" fmla="*/ 15 w 156"/>
                <a:gd name="T73" fmla="*/ 30 h 36"/>
                <a:gd name="T74" fmla="*/ 67 w 156"/>
                <a:gd name="T75" fmla="*/ 22 h 36"/>
                <a:gd name="T76" fmla="*/ 132 w 156"/>
                <a:gd name="T77" fmla="*/ 28 h 36"/>
                <a:gd name="T78" fmla="*/ 15 w 156"/>
                <a:gd name="T79" fmla="*/ 27 h 36"/>
                <a:gd name="T80" fmla="*/ 10 w 156"/>
                <a:gd name="T81" fmla="*/ 19 h 36"/>
                <a:gd name="T82" fmla="*/ 18 w 156"/>
                <a:gd name="T83" fmla="*/ 26 h 36"/>
                <a:gd name="T84" fmla="*/ 28 w 156"/>
                <a:gd name="T85" fmla="*/ 18 h 36"/>
                <a:gd name="T86" fmla="*/ 16 w 156"/>
                <a:gd name="T87" fmla="*/ 17 h 36"/>
                <a:gd name="T88" fmla="*/ 13 w 156"/>
                <a:gd name="T89" fmla="*/ 22 h 36"/>
                <a:gd name="T90" fmla="*/ 40 w 156"/>
                <a:gd name="T91" fmla="*/ 14 h 36"/>
                <a:gd name="T92" fmla="*/ 32 w 156"/>
                <a:gd name="T93" fmla="*/ 21 h 36"/>
                <a:gd name="T94" fmla="*/ 42 w 156"/>
                <a:gd name="T95" fmla="*/ 19 h 36"/>
                <a:gd name="T96" fmla="*/ 32 w 156"/>
                <a:gd name="T97" fmla="*/ 13 h 36"/>
                <a:gd name="T98" fmla="*/ 67 w 156"/>
                <a:gd name="T99" fmla="*/ 18 h 36"/>
                <a:gd name="T100" fmla="*/ 75 w 156"/>
                <a:gd name="T101" fmla="*/ 10 h 36"/>
                <a:gd name="T102" fmla="*/ 3 w 156"/>
                <a:gd name="T103" fmla="*/ 9 h 36"/>
                <a:gd name="T104" fmla="*/ 5 w 156"/>
                <a:gd name="T105" fmla="*/ 14 h 36"/>
                <a:gd name="T106" fmla="*/ 7 w 156"/>
                <a:gd name="T107" fmla="*/ 8 h 36"/>
                <a:gd name="T108" fmla="*/ 31 w 156"/>
                <a:gd name="T109" fmla="*/ 13 h 36"/>
                <a:gd name="T110" fmla="*/ 24 w 156"/>
                <a:gd name="T111" fmla="*/ 5 h 36"/>
                <a:gd name="T112" fmla="*/ 9 w 156"/>
                <a:gd name="T113" fmla="*/ 8 h 36"/>
                <a:gd name="T114" fmla="*/ 13 w 156"/>
                <a:gd name="T115" fmla="*/ 4 h 36"/>
                <a:gd name="T116" fmla="*/ 11 w 156"/>
                <a:gd name="T117" fmla="*/ 9 h 36"/>
                <a:gd name="T118" fmla="*/ 7 w 156"/>
                <a:gd name="T119" fmla="*/ 1 h 36"/>
                <a:gd name="T120" fmla="*/ 15 w 156"/>
                <a:gd name="T121" fmla="*/ 0 h 36"/>
                <a:gd name="T122" fmla="*/ 19 w 156"/>
                <a:gd name="T123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6" h="36">
                  <a:moveTo>
                    <a:pt x="18" y="0"/>
                  </a:moveTo>
                  <a:lnTo>
                    <a:pt x="18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20" y="6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14" y="6"/>
                  </a:lnTo>
                  <a:lnTo>
                    <a:pt x="22" y="6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6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13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5" y="6"/>
                  </a:lnTo>
                  <a:lnTo>
                    <a:pt x="20" y="6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19" y="1"/>
                  </a:lnTo>
                  <a:lnTo>
                    <a:pt x="19" y="4"/>
                  </a:lnTo>
                  <a:lnTo>
                    <a:pt x="19" y="1"/>
                  </a:lnTo>
                  <a:lnTo>
                    <a:pt x="16" y="1"/>
                  </a:lnTo>
                  <a:lnTo>
                    <a:pt x="16" y="8"/>
                  </a:lnTo>
                  <a:lnTo>
                    <a:pt x="19" y="8"/>
                  </a:lnTo>
                  <a:lnTo>
                    <a:pt x="19" y="1"/>
                  </a:lnTo>
                  <a:lnTo>
                    <a:pt x="15" y="1"/>
                  </a:lnTo>
                  <a:lnTo>
                    <a:pt x="15" y="8"/>
                  </a:lnTo>
                  <a:lnTo>
                    <a:pt x="19" y="8"/>
                  </a:lnTo>
                  <a:lnTo>
                    <a:pt x="19" y="1"/>
                  </a:lnTo>
                  <a:lnTo>
                    <a:pt x="10" y="1"/>
                  </a:lnTo>
                  <a:lnTo>
                    <a:pt x="10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3" y="1"/>
                  </a:lnTo>
                  <a:lnTo>
                    <a:pt x="3" y="8"/>
                  </a:lnTo>
                  <a:lnTo>
                    <a:pt x="7" y="8"/>
                  </a:lnTo>
                  <a:lnTo>
                    <a:pt x="7" y="1"/>
                  </a:lnTo>
                  <a:lnTo>
                    <a:pt x="5" y="1"/>
                  </a:lnTo>
                  <a:lnTo>
                    <a:pt x="5" y="8"/>
                  </a:lnTo>
                  <a:lnTo>
                    <a:pt x="6" y="8"/>
                  </a:lnTo>
                  <a:lnTo>
                    <a:pt x="6" y="1"/>
                  </a:lnTo>
                  <a:lnTo>
                    <a:pt x="1" y="1"/>
                  </a:lnTo>
                  <a:lnTo>
                    <a:pt x="1" y="8"/>
                  </a:lnTo>
                  <a:lnTo>
                    <a:pt x="11" y="8"/>
                  </a:lnTo>
                  <a:lnTo>
                    <a:pt x="11" y="4"/>
                  </a:lnTo>
                  <a:lnTo>
                    <a:pt x="10" y="1"/>
                  </a:lnTo>
                  <a:lnTo>
                    <a:pt x="9" y="2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6" y="2"/>
                  </a:lnTo>
                  <a:lnTo>
                    <a:pt x="6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9" y="2"/>
                  </a:lnTo>
                  <a:lnTo>
                    <a:pt x="9" y="9"/>
                  </a:lnTo>
                  <a:lnTo>
                    <a:pt x="18" y="9"/>
                  </a:lnTo>
                  <a:lnTo>
                    <a:pt x="18" y="2"/>
                  </a:lnTo>
                  <a:lnTo>
                    <a:pt x="14" y="2"/>
                  </a:lnTo>
                  <a:lnTo>
                    <a:pt x="14" y="9"/>
                  </a:lnTo>
                  <a:lnTo>
                    <a:pt x="16" y="9"/>
                  </a:lnTo>
                  <a:lnTo>
                    <a:pt x="16" y="2"/>
                  </a:lnTo>
                  <a:lnTo>
                    <a:pt x="11" y="2"/>
                  </a:lnTo>
                  <a:lnTo>
                    <a:pt x="11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18" y="9"/>
                  </a:lnTo>
                  <a:lnTo>
                    <a:pt x="18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26" y="9"/>
                  </a:lnTo>
                  <a:lnTo>
                    <a:pt x="26" y="2"/>
                  </a:lnTo>
                  <a:lnTo>
                    <a:pt x="13" y="2"/>
                  </a:lnTo>
                  <a:lnTo>
                    <a:pt x="13" y="6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7" y="4"/>
                  </a:lnTo>
                  <a:lnTo>
                    <a:pt x="7" y="10"/>
                  </a:lnTo>
                  <a:lnTo>
                    <a:pt x="13" y="10"/>
                  </a:lnTo>
                  <a:lnTo>
                    <a:pt x="13" y="4"/>
                  </a:lnTo>
                  <a:lnTo>
                    <a:pt x="10" y="4"/>
                  </a:lnTo>
                  <a:lnTo>
                    <a:pt x="10" y="10"/>
                  </a:lnTo>
                  <a:lnTo>
                    <a:pt x="22" y="10"/>
                  </a:lnTo>
                  <a:lnTo>
                    <a:pt x="22" y="4"/>
                  </a:lnTo>
                  <a:lnTo>
                    <a:pt x="15" y="4"/>
                  </a:lnTo>
                  <a:lnTo>
                    <a:pt x="15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1" y="4"/>
                  </a:lnTo>
                  <a:lnTo>
                    <a:pt x="1" y="10"/>
                  </a:lnTo>
                  <a:lnTo>
                    <a:pt x="11" y="10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10" y="10"/>
                  </a:lnTo>
                  <a:lnTo>
                    <a:pt x="13" y="10"/>
                  </a:lnTo>
                  <a:lnTo>
                    <a:pt x="13" y="4"/>
                  </a:lnTo>
                  <a:lnTo>
                    <a:pt x="6" y="4"/>
                  </a:lnTo>
                  <a:lnTo>
                    <a:pt x="6" y="10"/>
                  </a:lnTo>
                  <a:lnTo>
                    <a:pt x="10" y="10"/>
                  </a:lnTo>
                  <a:lnTo>
                    <a:pt x="10" y="6"/>
                  </a:lnTo>
                  <a:lnTo>
                    <a:pt x="9" y="4"/>
                  </a:lnTo>
                  <a:lnTo>
                    <a:pt x="1" y="12"/>
                  </a:lnTo>
                  <a:lnTo>
                    <a:pt x="13" y="12"/>
                  </a:lnTo>
                  <a:lnTo>
                    <a:pt x="13" y="5"/>
                  </a:lnTo>
                  <a:lnTo>
                    <a:pt x="7" y="5"/>
                  </a:lnTo>
                  <a:lnTo>
                    <a:pt x="7" y="12"/>
                  </a:lnTo>
                  <a:lnTo>
                    <a:pt x="10" y="12"/>
                  </a:lnTo>
                  <a:lnTo>
                    <a:pt x="10" y="5"/>
                  </a:lnTo>
                  <a:lnTo>
                    <a:pt x="7" y="5"/>
                  </a:lnTo>
                  <a:lnTo>
                    <a:pt x="7" y="12"/>
                  </a:lnTo>
                  <a:lnTo>
                    <a:pt x="13" y="12"/>
                  </a:lnTo>
                  <a:lnTo>
                    <a:pt x="13" y="5"/>
                  </a:lnTo>
                  <a:lnTo>
                    <a:pt x="10" y="5"/>
                  </a:lnTo>
                  <a:lnTo>
                    <a:pt x="10" y="12"/>
                  </a:lnTo>
                  <a:lnTo>
                    <a:pt x="15" y="12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4" y="12"/>
                  </a:lnTo>
                  <a:lnTo>
                    <a:pt x="24" y="12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5"/>
                  </a:lnTo>
                  <a:lnTo>
                    <a:pt x="20" y="5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4" y="5"/>
                  </a:lnTo>
                  <a:lnTo>
                    <a:pt x="19" y="5"/>
                  </a:lnTo>
                  <a:lnTo>
                    <a:pt x="19" y="12"/>
                  </a:lnTo>
                  <a:lnTo>
                    <a:pt x="32" y="12"/>
                  </a:lnTo>
                  <a:lnTo>
                    <a:pt x="32" y="5"/>
                  </a:lnTo>
                  <a:lnTo>
                    <a:pt x="28" y="5"/>
                  </a:lnTo>
                  <a:lnTo>
                    <a:pt x="28" y="13"/>
                  </a:lnTo>
                  <a:lnTo>
                    <a:pt x="38" y="13"/>
                  </a:lnTo>
                  <a:lnTo>
                    <a:pt x="38" y="6"/>
                  </a:lnTo>
                  <a:lnTo>
                    <a:pt x="29" y="6"/>
                  </a:lnTo>
                  <a:lnTo>
                    <a:pt x="29" y="13"/>
                  </a:lnTo>
                  <a:lnTo>
                    <a:pt x="32" y="13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1" y="13"/>
                  </a:lnTo>
                  <a:lnTo>
                    <a:pt x="41" y="13"/>
                  </a:lnTo>
                  <a:lnTo>
                    <a:pt x="41" y="6"/>
                  </a:lnTo>
                  <a:lnTo>
                    <a:pt x="32" y="6"/>
                  </a:lnTo>
                  <a:lnTo>
                    <a:pt x="32" y="13"/>
                  </a:lnTo>
                  <a:lnTo>
                    <a:pt x="33" y="13"/>
                  </a:lnTo>
                  <a:lnTo>
                    <a:pt x="33" y="6"/>
                  </a:lnTo>
                  <a:lnTo>
                    <a:pt x="11" y="6"/>
                  </a:lnTo>
                  <a:lnTo>
                    <a:pt x="11" y="13"/>
                  </a:lnTo>
                  <a:lnTo>
                    <a:pt x="15" y="13"/>
                  </a:lnTo>
                  <a:lnTo>
                    <a:pt x="15" y="6"/>
                  </a:lnTo>
                  <a:lnTo>
                    <a:pt x="13" y="6"/>
                  </a:lnTo>
                  <a:lnTo>
                    <a:pt x="13" y="13"/>
                  </a:lnTo>
                  <a:lnTo>
                    <a:pt x="16" y="13"/>
                  </a:lnTo>
                  <a:lnTo>
                    <a:pt x="16" y="6"/>
                  </a:lnTo>
                  <a:lnTo>
                    <a:pt x="11" y="6"/>
                  </a:lnTo>
                  <a:lnTo>
                    <a:pt x="11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7" y="8"/>
                  </a:lnTo>
                  <a:lnTo>
                    <a:pt x="7" y="14"/>
                  </a:lnTo>
                  <a:lnTo>
                    <a:pt x="15" y="14"/>
                  </a:lnTo>
                  <a:lnTo>
                    <a:pt x="15" y="8"/>
                  </a:lnTo>
                  <a:lnTo>
                    <a:pt x="9" y="8"/>
                  </a:lnTo>
                  <a:lnTo>
                    <a:pt x="9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14" y="14"/>
                  </a:lnTo>
                  <a:lnTo>
                    <a:pt x="14" y="8"/>
                  </a:lnTo>
                  <a:lnTo>
                    <a:pt x="6" y="8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7" y="8"/>
                  </a:lnTo>
                  <a:lnTo>
                    <a:pt x="6" y="8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7" y="8"/>
                  </a:lnTo>
                  <a:lnTo>
                    <a:pt x="2" y="8"/>
                  </a:lnTo>
                  <a:lnTo>
                    <a:pt x="2" y="14"/>
                  </a:lnTo>
                  <a:lnTo>
                    <a:pt x="5" y="14"/>
                  </a:lnTo>
                  <a:lnTo>
                    <a:pt x="5" y="8"/>
                  </a:lnTo>
                  <a:lnTo>
                    <a:pt x="1" y="8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14"/>
                  </a:lnTo>
                  <a:lnTo>
                    <a:pt x="5" y="14"/>
                  </a:lnTo>
                  <a:lnTo>
                    <a:pt x="5" y="8"/>
                  </a:lnTo>
                  <a:lnTo>
                    <a:pt x="0" y="8"/>
                  </a:lnTo>
                  <a:lnTo>
                    <a:pt x="0" y="14"/>
                  </a:lnTo>
                  <a:lnTo>
                    <a:pt x="6" y="14"/>
                  </a:lnTo>
                  <a:lnTo>
                    <a:pt x="6" y="10"/>
                  </a:lnTo>
                  <a:lnTo>
                    <a:pt x="5" y="8"/>
                  </a:lnTo>
                  <a:lnTo>
                    <a:pt x="3" y="9"/>
                  </a:lnTo>
                  <a:lnTo>
                    <a:pt x="5" y="12"/>
                  </a:lnTo>
                  <a:lnTo>
                    <a:pt x="5" y="9"/>
                  </a:lnTo>
                  <a:lnTo>
                    <a:pt x="1" y="9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" y="9"/>
                  </a:lnTo>
                  <a:lnTo>
                    <a:pt x="1" y="9"/>
                  </a:lnTo>
                  <a:lnTo>
                    <a:pt x="1" y="15"/>
                  </a:lnTo>
                  <a:lnTo>
                    <a:pt x="9" y="15"/>
                  </a:lnTo>
                  <a:lnTo>
                    <a:pt x="9" y="9"/>
                  </a:lnTo>
                  <a:lnTo>
                    <a:pt x="3" y="9"/>
                  </a:lnTo>
                  <a:lnTo>
                    <a:pt x="3" y="15"/>
                  </a:lnTo>
                  <a:lnTo>
                    <a:pt x="9" y="15"/>
                  </a:lnTo>
                  <a:lnTo>
                    <a:pt x="9" y="9"/>
                  </a:lnTo>
                  <a:lnTo>
                    <a:pt x="6" y="9"/>
                  </a:lnTo>
                  <a:lnTo>
                    <a:pt x="6" y="15"/>
                  </a:lnTo>
                  <a:lnTo>
                    <a:pt x="16" y="15"/>
                  </a:lnTo>
                  <a:lnTo>
                    <a:pt x="16" y="9"/>
                  </a:lnTo>
                  <a:lnTo>
                    <a:pt x="13" y="9"/>
                  </a:lnTo>
                  <a:lnTo>
                    <a:pt x="13" y="15"/>
                  </a:lnTo>
                  <a:lnTo>
                    <a:pt x="103" y="15"/>
                  </a:lnTo>
                  <a:lnTo>
                    <a:pt x="103" y="9"/>
                  </a:lnTo>
                  <a:lnTo>
                    <a:pt x="82" y="9"/>
                  </a:lnTo>
                  <a:lnTo>
                    <a:pt x="82" y="15"/>
                  </a:lnTo>
                  <a:lnTo>
                    <a:pt x="137" y="15"/>
                  </a:lnTo>
                  <a:lnTo>
                    <a:pt x="137" y="9"/>
                  </a:lnTo>
                  <a:lnTo>
                    <a:pt x="133" y="9"/>
                  </a:lnTo>
                  <a:lnTo>
                    <a:pt x="133" y="15"/>
                  </a:lnTo>
                  <a:lnTo>
                    <a:pt x="150" y="15"/>
                  </a:lnTo>
                  <a:lnTo>
                    <a:pt x="150" y="12"/>
                  </a:lnTo>
                  <a:lnTo>
                    <a:pt x="150" y="15"/>
                  </a:lnTo>
                  <a:lnTo>
                    <a:pt x="155" y="17"/>
                  </a:lnTo>
                  <a:lnTo>
                    <a:pt x="155" y="10"/>
                  </a:lnTo>
                  <a:lnTo>
                    <a:pt x="72" y="10"/>
                  </a:lnTo>
                  <a:lnTo>
                    <a:pt x="72" y="17"/>
                  </a:lnTo>
                  <a:lnTo>
                    <a:pt x="75" y="17"/>
                  </a:lnTo>
                  <a:lnTo>
                    <a:pt x="75" y="10"/>
                  </a:lnTo>
                  <a:lnTo>
                    <a:pt x="73" y="10"/>
                  </a:lnTo>
                  <a:lnTo>
                    <a:pt x="73" y="17"/>
                  </a:lnTo>
                  <a:lnTo>
                    <a:pt x="76" y="17"/>
                  </a:lnTo>
                  <a:lnTo>
                    <a:pt x="76" y="10"/>
                  </a:lnTo>
                  <a:lnTo>
                    <a:pt x="75" y="10"/>
                  </a:lnTo>
                  <a:lnTo>
                    <a:pt x="75" y="17"/>
                  </a:lnTo>
                  <a:lnTo>
                    <a:pt x="76" y="17"/>
                  </a:lnTo>
                  <a:lnTo>
                    <a:pt x="76" y="10"/>
                  </a:lnTo>
                  <a:lnTo>
                    <a:pt x="63" y="10"/>
                  </a:lnTo>
                  <a:lnTo>
                    <a:pt x="63" y="17"/>
                  </a:lnTo>
                  <a:lnTo>
                    <a:pt x="66" y="17"/>
                  </a:lnTo>
                  <a:lnTo>
                    <a:pt x="66" y="13"/>
                  </a:lnTo>
                  <a:lnTo>
                    <a:pt x="64" y="15"/>
                  </a:lnTo>
                  <a:lnTo>
                    <a:pt x="66" y="17"/>
                  </a:lnTo>
                  <a:lnTo>
                    <a:pt x="67" y="14"/>
                  </a:lnTo>
                  <a:lnTo>
                    <a:pt x="67" y="12"/>
                  </a:lnTo>
                  <a:lnTo>
                    <a:pt x="64" y="12"/>
                  </a:lnTo>
                  <a:lnTo>
                    <a:pt x="64" y="18"/>
                  </a:lnTo>
                  <a:lnTo>
                    <a:pt x="67" y="18"/>
                  </a:lnTo>
                  <a:lnTo>
                    <a:pt x="67" y="12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67" y="18"/>
                  </a:lnTo>
                  <a:lnTo>
                    <a:pt x="67" y="12"/>
                  </a:lnTo>
                  <a:lnTo>
                    <a:pt x="50" y="12"/>
                  </a:lnTo>
                  <a:lnTo>
                    <a:pt x="50" y="18"/>
                  </a:lnTo>
                  <a:lnTo>
                    <a:pt x="51" y="18"/>
                  </a:lnTo>
                  <a:lnTo>
                    <a:pt x="51" y="12"/>
                  </a:lnTo>
                  <a:lnTo>
                    <a:pt x="16" y="12"/>
                  </a:lnTo>
                  <a:lnTo>
                    <a:pt x="16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6" y="12"/>
                  </a:lnTo>
                  <a:lnTo>
                    <a:pt x="16" y="18"/>
                  </a:lnTo>
                  <a:lnTo>
                    <a:pt x="32" y="18"/>
                  </a:lnTo>
                  <a:lnTo>
                    <a:pt x="3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6" y="18"/>
                  </a:lnTo>
                  <a:lnTo>
                    <a:pt x="26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29" y="18"/>
                  </a:lnTo>
                  <a:lnTo>
                    <a:pt x="29" y="14"/>
                  </a:lnTo>
                  <a:lnTo>
                    <a:pt x="28" y="18"/>
                  </a:lnTo>
                  <a:lnTo>
                    <a:pt x="31" y="19"/>
                  </a:lnTo>
                  <a:lnTo>
                    <a:pt x="33" y="19"/>
                  </a:lnTo>
                  <a:lnTo>
                    <a:pt x="33" y="13"/>
                  </a:lnTo>
                  <a:lnTo>
                    <a:pt x="31" y="13"/>
                  </a:lnTo>
                  <a:lnTo>
                    <a:pt x="31" y="19"/>
                  </a:lnTo>
                  <a:lnTo>
                    <a:pt x="32" y="19"/>
                  </a:lnTo>
                  <a:lnTo>
                    <a:pt x="32" y="13"/>
                  </a:lnTo>
                  <a:lnTo>
                    <a:pt x="28" y="13"/>
                  </a:lnTo>
                  <a:lnTo>
                    <a:pt x="28" y="19"/>
                  </a:lnTo>
                  <a:lnTo>
                    <a:pt x="29" y="19"/>
                  </a:lnTo>
                  <a:lnTo>
                    <a:pt x="29" y="13"/>
                  </a:lnTo>
                  <a:lnTo>
                    <a:pt x="27" y="13"/>
                  </a:lnTo>
                  <a:lnTo>
                    <a:pt x="27" y="19"/>
                  </a:lnTo>
                  <a:lnTo>
                    <a:pt x="31" y="19"/>
                  </a:lnTo>
                  <a:lnTo>
                    <a:pt x="31" y="13"/>
                  </a:lnTo>
                  <a:lnTo>
                    <a:pt x="28" y="13"/>
                  </a:lnTo>
                  <a:lnTo>
                    <a:pt x="28" y="19"/>
                  </a:lnTo>
                  <a:lnTo>
                    <a:pt x="36" y="19"/>
                  </a:lnTo>
                  <a:lnTo>
                    <a:pt x="36" y="13"/>
                  </a:lnTo>
                  <a:lnTo>
                    <a:pt x="32" y="13"/>
                  </a:lnTo>
                  <a:lnTo>
                    <a:pt x="32" y="19"/>
                  </a:lnTo>
                  <a:lnTo>
                    <a:pt x="42" y="19"/>
                  </a:lnTo>
                  <a:lnTo>
                    <a:pt x="42" y="13"/>
                  </a:lnTo>
                  <a:lnTo>
                    <a:pt x="37" y="13"/>
                  </a:lnTo>
                  <a:lnTo>
                    <a:pt x="37" y="19"/>
                  </a:lnTo>
                  <a:lnTo>
                    <a:pt x="44" y="19"/>
                  </a:lnTo>
                  <a:lnTo>
                    <a:pt x="44" y="13"/>
                  </a:lnTo>
                  <a:lnTo>
                    <a:pt x="37" y="13"/>
                  </a:lnTo>
                  <a:lnTo>
                    <a:pt x="37" y="19"/>
                  </a:lnTo>
                  <a:lnTo>
                    <a:pt x="41" y="19"/>
                  </a:lnTo>
                  <a:lnTo>
                    <a:pt x="41" y="13"/>
                  </a:lnTo>
                  <a:lnTo>
                    <a:pt x="36" y="13"/>
                  </a:lnTo>
                  <a:lnTo>
                    <a:pt x="36" y="19"/>
                  </a:lnTo>
                  <a:lnTo>
                    <a:pt x="38" y="19"/>
                  </a:lnTo>
                  <a:lnTo>
                    <a:pt x="38" y="15"/>
                  </a:lnTo>
                  <a:lnTo>
                    <a:pt x="37" y="19"/>
                  </a:lnTo>
                  <a:lnTo>
                    <a:pt x="40" y="21"/>
                  </a:lnTo>
                  <a:lnTo>
                    <a:pt x="41" y="17"/>
                  </a:lnTo>
                  <a:lnTo>
                    <a:pt x="41" y="14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50" y="21"/>
                  </a:lnTo>
                  <a:lnTo>
                    <a:pt x="50" y="14"/>
                  </a:lnTo>
                  <a:lnTo>
                    <a:pt x="41" y="14"/>
                  </a:lnTo>
                  <a:lnTo>
                    <a:pt x="41" y="21"/>
                  </a:lnTo>
                  <a:lnTo>
                    <a:pt x="44" y="21"/>
                  </a:lnTo>
                  <a:lnTo>
                    <a:pt x="44" y="14"/>
                  </a:lnTo>
                  <a:lnTo>
                    <a:pt x="32" y="14"/>
                  </a:lnTo>
                  <a:lnTo>
                    <a:pt x="32" y="21"/>
                  </a:lnTo>
                  <a:lnTo>
                    <a:pt x="38" y="21"/>
                  </a:lnTo>
                  <a:lnTo>
                    <a:pt x="38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38" y="21"/>
                  </a:lnTo>
                  <a:lnTo>
                    <a:pt x="38" y="14"/>
                  </a:lnTo>
                  <a:lnTo>
                    <a:pt x="32" y="14"/>
                  </a:lnTo>
                  <a:lnTo>
                    <a:pt x="32" y="21"/>
                  </a:lnTo>
                  <a:lnTo>
                    <a:pt x="37" y="21"/>
                  </a:lnTo>
                  <a:lnTo>
                    <a:pt x="37" y="14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36" y="21"/>
                  </a:lnTo>
                  <a:lnTo>
                    <a:pt x="36" y="14"/>
                  </a:lnTo>
                  <a:lnTo>
                    <a:pt x="31" y="14"/>
                  </a:lnTo>
                  <a:lnTo>
                    <a:pt x="31" y="21"/>
                  </a:lnTo>
                  <a:lnTo>
                    <a:pt x="32" y="21"/>
                  </a:lnTo>
                  <a:lnTo>
                    <a:pt x="32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32" y="21"/>
                  </a:lnTo>
                  <a:lnTo>
                    <a:pt x="32" y="17"/>
                  </a:lnTo>
                  <a:lnTo>
                    <a:pt x="31" y="14"/>
                  </a:lnTo>
                  <a:lnTo>
                    <a:pt x="23" y="22"/>
                  </a:lnTo>
                  <a:lnTo>
                    <a:pt x="33" y="22"/>
                  </a:lnTo>
                  <a:lnTo>
                    <a:pt x="33" y="15"/>
                  </a:lnTo>
                  <a:lnTo>
                    <a:pt x="23" y="15"/>
                  </a:lnTo>
                  <a:lnTo>
                    <a:pt x="23" y="22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24" y="22"/>
                  </a:lnTo>
                  <a:lnTo>
                    <a:pt x="24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20" y="22"/>
                  </a:lnTo>
                  <a:lnTo>
                    <a:pt x="20" y="15"/>
                  </a:lnTo>
                  <a:lnTo>
                    <a:pt x="11" y="15"/>
                  </a:lnTo>
                  <a:lnTo>
                    <a:pt x="11" y="22"/>
                  </a:lnTo>
                  <a:lnTo>
                    <a:pt x="16" y="22"/>
                  </a:lnTo>
                  <a:lnTo>
                    <a:pt x="16" y="15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22" y="22"/>
                  </a:lnTo>
                  <a:lnTo>
                    <a:pt x="22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22" y="22"/>
                  </a:lnTo>
                  <a:lnTo>
                    <a:pt x="22" y="18"/>
                  </a:lnTo>
                  <a:lnTo>
                    <a:pt x="20" y="21"/>
                  </a:lnTo>
                  <a:lnTo>
                    <a:pt x="22" y="22"/>
                  </a:lnTo>
                  <a:lnTo>
                    <a:pt x="23" y="19"/>
                  </a:lnTo>
                  <a:lnTo>
                    <a:pt x="23" y="17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22" y="23"/>
                  </a:lnTo>
                  <a:lnTo>
                    <a:pt x="22" y="17"/>
                  </a:lnTo>
                  <a:lnTo>
                    <a:pt x="14" y="17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22" y="23"/>
                  </a:lnTo>
                  <a:lnTo>
                    <a:pt x="22" y="17"/>
                  </a:lnTo>
                  <a:lnTo>
                    <a:pt x="16" y="17"/>
                  </a:lnTo>
                  <a:lnTo>
                    <a:pt x="16" y="23"/>
                  </a:lnTo>
                  <a:lnTo>
                    <a:pt x="36" y="23"/>
                  </a:lnTo>
                  <a:lnTo>
                    <a:pt x="36" y="17"/>
                  </a:lnTo>
                  <a:lnTo>
                    <a:pt x="32" y="17"/>
                  </a:lnTo>
                  <a:lnTo>
                    <a:pt x="32" y="23"/>
                  </a:lnTo>
                  <a:lnTo>
                    <a:pt x="50" y="23"/>
                  </a:lnTo>
                  <a:lnTo>
                    <a:pt x="50" y="17"/>
                  </a:lnTo>
                  <a:lnTo>
                    <a:pt x="26" y="17"/>
                  </a:lnTo>
                  <a:lnTo>
                    <a:pt x="26" y="23"/>
                  </a:lnTo>
                  <a:lnTo>
                    <a:pt x="28" y="23"/>
                  </a:lnTo>
                  <a:lnTo>
                    <a:pt x="28" y="17"/>
                  </a:lnTo>
                  <a:lnTo>
                    <a:pt x="22" y="17"/>
                  </a:lnTo>
                  <a:lnTo>
                    <a:pt x="22" y="23"/>
                  </a:lnTo>
                  <a:lnTo>
                    <a:pt x="28" y="23"/>
                  </a:lnTo>
                  <a:lnTo>
                    <a:pt x="28" y="17"/>
                  </a:lnTo>
                  <a:lnTo>
                    <a:pt x="23" y="17"/>
                  </a:lnTo>
                  <a:lnTo>
                    <a:pt x="22" y="23"/>
                  </a:lnTo>
                  <a:lnTo>
                    <a:pt x="24" y="25"/>
                  </a:lnTo>
                  <a:lnTo>
                    <a:pt x="26" y="21"/>
                  </a:lnTo>
                  <a:lnTo>
                    <a:pt x="26" y="18"/>
                  </a:lnTo>
                  <a:lnTo>
                    <a:pt x="22" y="18"/>
                  </a:lnTo>
                  <a:lnTo>
                    <a:pt x="22" y="25"/>
                  </a:lnTo>
                  <a:lnTo>
                    <a:pt x="28" y="25"/>
                  </a:lnTo>
                  <a:lnTo>
                    <a:pt x="28" y="18"/>
                  </a:lnTo>
                  <a:lnTo>
                    <a:pt x="26" y="18"/>
                  </a:lnTo>
                  <a:lnTo>
                    <a:pt x="26" y="25"/>
                  </a:lnTo>
                  <a:lnTo>
                    <a:pt x="28" y="25"/>
                  </a:lnTo>
                  <a:lnTo>
                    <a:pt x="28" y="18"/>
                  </a:lnTo>
                  <a:lnTo>
                    <a:pt x="22" y="18"/>
                  </a:lnTo>
                  <a:lnTo>
                    <a:pt x="22" y="25"/>
                  </a:lnTo>
                  <a:lnTo>
                    <a:pt x="32" y="25"/>
                  </a:lnTo>
                  <a:lnTo>
                    <a:pt x="32" y="18"/>
                  </a:lnTo>
                  <a:lnTo>
                    <a:pt x="18" y="18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18"/>
                  </a:lnTo>
                  <a:lnTo>
                    <a:pt x="19" y="18"/>
                  </a:lnTo>
                  <a:lnTo>
                    <a:pt x="19" y="25"/>
                  </a:lnTo>
                  <a:lnTo>
                    <a:pt x="26" y="25"/>
                  </a:lnTo>
                  <a:lnTo>
                    <a:pt x="26" y="18"/>
                  </a:lnTo>
                  <a:lnTo>
                    <a:pt x="16" y="18"/>
                  </a:lnTo>
                  <a:lnTo>
                    <a:pt x="16" y="22"/>
                  </a:lnTo>
                  <a:lnTo>
                    <a:pt x="19" y="22"/>
                  </a:lnTo>
                  <a:lnTo>
                    <a:pt x="19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19" y="26"/>
                  </a:lnTo>
                  <a:lnTo>
                    <a:pt x="19" y="19"/>
                  </a:lnTo>
                  <a:lnTo>
                    <a:pt x="11" y="19"/>
                  </a:lnTo>
                  <a:lnTo>
                    <a:pt x="11" y="26"/>
                  </a:lnTo>
                  <a:lnTo>
                    <a:pt x="14" y="26"/>
                  </a:lnTo>
                  <a:lnTo>
                    <a:pt x="14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9" y="26"/>
                  </a:lnTo>
                  <a:lnTo>
                    <a:pt x="9" y="19"/>
                  </a:lnTo>
                  <a:lnTo>
                    <a:pt x="6" y="19"/>
                  </a:lnTo>
                  <a:lnTo>
                    <a:pt x="6" y="26"/>
                  </a:lnTo>
                  <a:lnTo>
                    <a:pt x="9" y="26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11" y="26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10" y="26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10" y="26"/>
                  </a:lnTo>
                  <a:lnTo>
                    <a:pt x="10" y="22"/>
                  </a:lnTo>
                  <a:lnTo>
                    <a:pt x="9" y="19"/>
                  </a:lnTo>
                  <a:lnTo>
                    <a:pt x="6" y="21"/>
                  </a:lnTo>
                  <a:lnTo>
                    <a:pt x="7" y="27"/>
                  </a:lnTo>
                  <a:lnTo>
                    <a:pt x="11" y="27"/>
                  </a:lnTo>
                  <a:lnTo>
                    <a:pt x="11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1" y="27"/>
                  </a:lnTo>
                  <a:lnTo>
                    <a:pt x="11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5" y="27"/>
                  </a:lnTo>
                  <a:lnTo>
                    <a:pt x="15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31" y="27"/>
                  </a:lnTo>
                  <a:lnTo>
                    <a:pt x="31" y="21"/>
                  </a:lnTo>
                  <a:lnTo>
                    <a:pt x="15" y="21"/>
                  </a:lnTo>
                  <a:lnTo>
                    <a:pt x="15" y="27"/>
                  </a:lnTo>
                  <a:lnTo>
                    <a:pt x="37" y="27"/>
                  </a:lnTo>
                  <a:lnTo>
                    <a:pt x="37" y="21"/>
                  </a:lnTo>
                  <a:lnTo>
                    <a:pt x="29" y="21"/>
                  </a:lnTo>
                  <a:lnTo>
                    <a:pt x="29" y="27"/>
                  </a:lnTo>
                  <a:lnTo>
                    <a:pt x="31" y="27"/>
                  </a:lnTo>
                  <a:lnTo>
                    <a:pt x="31" y="21"/>
                  </a:lnTo>
                  <a:lnTo>
                    <a:pt x="28" y="21"/>
                  </a:lnTo>
                  <a:lnTo>
                    <a:pt x="28" y="27"/>
                  </a:lnTo>
                  <a:lnTo>
                    <a:pt x="124" y="27"/>
                  </a:lnTo>
                  <a:lnTo>
                    <a:pt x="124" y="21"/>
                  </a:lnTo>
                  <a:lnTo>
                    <a:pt x="110" y="21"/>
                  </a:lnTo>
                  <a:lnTo>
                    <a:pt x="110" y="27"/>
                  </a:lnTo>
                  <a:lnTo>
                    <a:pt x="136" y="27"/>
                  </a:lnTo>
                  <a:lnTo>
                    <a:pt x="136" y="23"/>
                  </a:lnTo>
                  <a:lnTo>
                    <a:pt x="136" y="27"/>
                  </a:lnTo>
                  <a:lnTo>
                    <a:pt x="142" y="28"/>
                  </a:lnTo>
                  <a:lnTo>
                    <a:pt x="142" y="22"/>
                  </a:lnTo>
                  <a:lnTo>
                    <a:pt x="132" y="22"/>
                  </a:lnTo>
                  <a:lnTo>
                    <a:pt x="132" y="28"/>
                  </a:lnTo>
                  <a:lnTo>
                    <a:pt x="145" y="28"/>
                  </a:lnTo>
                  <a:lnTo>
                    <a:pt x="145" y="22"/>
                  </a:lnTo>
                  <a:lnTo>
                    <a:pt x="67" y="22"/>
                  </a:lnTo>
                  <a:lnTo>
                    <a:pt x="67" y="28"/>
                  </a:lnTo>
                  <a:lnTo>
                    <a:pt x="68" y="28"/>
                  </a:lnTo>
                  <a:lnTo>
                    <a:pt x="68" y="22"/>
                  </a:lnTo>
                  <a:lnTo>
                    <a:pt x="64" y="22"/>
                  </a:lnTo>
                  <a:lnTo>
                    <a:pt x="64" y="28"/>
                  </a:lnTo>
                  <a:lnTo>
                    <a:pt x="67" y="28"/>
                  </a:lnTo>
                  <a:lnTo>
                    <a:pt x="67" y="22"/>
                  </a:lnTo>
                  <a:lnTo>
                    <a:pt x="63" y="22"/>
                  </a:lnTo>
                  <a:lnTo>
                    <a:pt x="63" y="28"/>
                  </a:lnTo>
                  <a:lnTo>
                    <a:pt x="68" y="28"/>
                  </a:lnTo>
                  <a:lnTo>
                    <a:pt x="68" y="22"/>
                  </a:lnTo>
                  <a:lnTo>
                    <a:pt x="63" y="22"/>
                  </a:lnTo>
                  <a:lnTo>
                    <a:pt x="63" y="28"/>
                  </a:lnTo>
                  <a:lnTo>
                    <a:pt x="66" y="28"/>
                  </a:lnTo>
                  <a:lnTo>
                    <a:pt x="66" y="22"/>
                  </a:lnTo>
                  <a:lnTo>
                    <a:pt x="63" y="22"/>
                  </a:lnTo>
                  <a:lnTo>
                    <a:pt x="63" y="28"/>
                  </a:lnTo>
                  <a:lnTo>
                    <a:pt x="67" y="28"/>
                  </a:lnTo>
                  <a:lnTo>
                    <a:pt x="67" y="22"/>
                  </a:lnTo>
                  <a:lnTo>
                    <a:pt x="49" y="22"/>
                  </a:lnTo>
                  <a:lnTo>
                    <a:pt x="49" y="26"/>
                  </a:lnTo>
                  <a:lnTo>
                    <a:pt x="51" y="26"/>
                  </a:lnTo>
                  <a:lnTo>
                    <a:pt x="51" y="23"/>
                  </a:lnTo>
                  <a:lnTo>
                    <a:pt x="50" y="23"/>
                  </a:lnTo>
                  <a:lnTo>
                    <a:pt x="50" y="30"/>
                  </a:lnTo>
                  <a:lnTo>
                    <a:pt x="54" y="30"/>
                  </a:lnTo>
                  <a:lnTo>
                    <a:pt x="54" y="23"/>
                  </a:lnTo>
                  <a:lnTo>
                    <a:pt x="45" y="23"/>
                  </a:lnTo>
                  <a:lnTo>
                    <a:pt x="45" y="30"/>
                  </a:lnTo>
                  <a:lnTo>
                    <a:pt x="46" y="30"/>
                  </a:lnTo>
                  <a:lnTo>
                    <a:pt x="46" y="23"/>
                  </a:lnTo>
                  <a:lnTo>
                    <a:pt x="42" y="23"/>
                  </a:lnTo>
                  <a:lnTo>
                    <a:pt x="42" y="30"/>
                  </a:lnTo>
                  <a:lnTo>
                    <a:pt x="44" y="30"/>
                  </a:lnTo>
                  <a:lnTo>
                    <a:pt x="44" y="23"/>
                  </a:lnTo>
                  <a:lnTo>
                    <a:pt x="15" y="23"/>
                  </a:lnTo>
                  <a:lnTo>
                    <a:pt x="15" y="30"/>
                  </a:lnTo>
                  <a:lnTo>
                    <a:pt x="44" y="30"/>
                  </a:lnTo>
                  <a:lnTo>
                    <a:pt x="44" y="23"/>
                  </a:lnTo>
                  <a:lnTo>
                    <a:pt x="15" y="23"/>
                  </a:lnTo>
                  <a:lnTo>
                    <a:pt x="15" y="30"/>
                  </a:lnTo>
                  <a:lnTo>
                    <a:pt x="23" y="30"/>
                  </a:lnTo>
                  <a:lnTo>
                    <a:pt x="23" y="26"/>
                  </a:lnTo>
                  <a:lnTo>
                    <a:pt x="23" y="30"/>
                  </a:lnTo>
                  <a:lnTo>
                    <a:pt x="27" y="31"/>
                  </a:lnTo>
                  <a:lnTo>
                    <a:pt x="35" y="31"/>
                  </a:lnTo>
                  <a:lnTo>
                    <a:pt x="35" y="25"/>
                  </a:lnTo>
                  <a:lnTo>
                    <a:pt x="26" y="25"/>
                  </a:lnTo>
                  <a:lnTo>
                    <a:pt x="26" y="31"/>
                  </a:lnTo>
                  <a:lnTo>
                    <a:pt x="36" y="31"/>
                  </a:lnTo>
                  <a:lnTo>
                    <a:pt x="36" y="25"/>
                  </a:lnTo>
                  <a:lnTo>
                    <a:pt x="35" y="25"/>
                  </a:lnTo>
                  <a:lnTo>
                    <a:pt x="35" y="31"/>
                  </a:lnTo>
                  <a:lnTo>
                    <a:pt x="38" y="31"/>
                  </a:lnTo>
                  <a:lnTo>
                    <a:pt x="38" y="25"/>
                  </a:lnTo>
                  <a:lnTo>
                    <a:pt x="35" y="25"/>
                  </a:lnTo>
                  <a:lnTo>
                    <a:pt x="35" y="31"/>
                  </a:lnTo>
                  <a:lnTo>
                    <a:pt x="41" y="31"/>
                  </a:lnTo>
                  <a:lnTo>
                    <a:pt x="41" y="25"/>
                  </a:lnTo>
                  <a:lnTo>
                    <a:pt x="37" y="25"/>
                  </a:lnTo>
                  <a:lnTo>
                    <a:pt x="37" y="31"/>
                  </a:lnTo>
                  <a:lnTo>
                    <a:pt x="38" y="31"/>
                  </a:lnTo>
                  <a:lnTo>
                    <a:pt x="38" y="27"/>
                  </a:lnTo>
                  <a:lnTo>
                    <a:pt x="37" y="30"/>
                  </a:lnTo>
                  <a:lnTo>
                    <a:pt x="38" y="31"/>
                  </a:lnTo>
                  <a:lnTo>
                    <a:pt x="38" y="32"/>
                  </a:lnTo>
                  <a:lnTo>
                    <a:pt x="48" y="32"/>
                  </a:lnTo>
                  <a:lnTo>
                    <a:pt x="48" y="26"/>
                  </a:lnTo>
                  <a:lnTo>
                    <a:pt x="37" y="26"/>
                  </a:lnTo>
                  <a:lnTo>
                    <a:pt x="37" y="32"/>
                  </a:lnTo>
                  <a:lnTo>
                    <a:pt x="38" y="32"/>
                  </a:lnTo>
                  <a:lnTo>
                    <a:pt x="38" y="26"/>
                  </a:lnTo>
                  <a:lnTo>
                    <a:pt x="35" y="26"/>
                  </a:lnTo>
                  <a:lnTo>
                    <a:pt x="35" y="32"/>
                  </a:lnTo>
                  <a:lnTo>
                    <a:pt x="37" y="32"/>
                  </a:lnTo>
                  <a:lnTo>
                    <a:pt x="37" y="26"/>
                  </a:lnTo>
                  <a:lnTo>
                    <a:pt x="28" y="26"/>
                  </a:lnTo>
                  <a:lnTo>
                    <a:pt x="28" y="32"/>
                  </a:lnTo>
                  <a:lnTo>
                    <a:pt x="37" y="32"/>
                  </a:lnTo>
                  <a:lnTo>
                    <a:pt x="37" y="26"/>
                  </a:lnTo>
                  <a:lnTo>
                    <a:pt x="31" y="26"/>
                  </a:lnTo>
                  <a:lnTo>
                    <a:pt x="31" y="32"/>
                  </a:lnTo>
                  <a:lnTo>
                    <a:pt x="37" y="32"/>
                  </a:lnTo>
                  <a:lnTo>
                    <a:pt x="37" y="26"/>
                  </a:lnTo>
                  <a:lnTo>
                    <a:pt x="32" y="26"/>
                  </a:lnTo>
                  <a:lnTo>
                    <a:pt x="32" y="32"/>
                  </a:lnTo>
                  <a:lnTo>
                    <a:pt x="38" y="32"/>
                  </a:lnTo>
                  <a:lnTo>
                    <a:pt x="38" y="26"/>
                  </a:lnTo>
                  <a:lnTo>
                    <a:pt x="36" y="26"/>
                  </a:lnTo>
                  <a:lnTo>
                    <a:pt x="36" y="32"/>
                  </a:lnTo>
                  <a:lnTo>
                    <a:pt x="41" y="32"/>
                  </a:lnTo>
                  <a:lnTo>
                    <a:pt x="41" y="26"/>
                  </a:lnTo>
                  <a:lnTo>
                    <a:pt x="35" y="26"/>
                  </a:lnTo>
                  <a:lnTo>
                    <a:pt x="35" y="32"/>
                  </a:lnTo>
                  <a:lnTo>
                    <a:pt x="36" y="32"/>
                  </a:lnTo>
                  <a:lnTo>
                    <a:pt x="36" y="28"/>
                  </a:lnTo>
                  <a:lnTo>
                    <a:pt x="35" y="32"/>
                  </a:lnTo>
                  <a:lnTo>
                    <a:pt x="37" y="34"/>
                  </a:lnTo>
                  <a:lnTo>
                    <a:pt x="38" y="30"/>
                  </a:lnTo>
                  <a:lnTo>
                    <a:pt x="38" y="27"/>
                  </a:lnTo>
                  <a:lnTo>
                    <a:pt x="24" y="27"/>
                  </a:lnTo>
                  <a:lnTo>
                    <a:pt x="24" y="34"/>
                  </a:lnTo>
                  <a:lnTo>
                    <a:pt x="28" y="34"/>
                  </a:lnTo>
                  <a:lnTo>
                    <a:pt x="28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24" y="34"/>
                  </a:lnTo>
                  <a:lnTo>
                    <a:pt x="24" y="27"/>
                  </a:lnTo>
                  <a:lnTo>
                    <a:pt x="15" y="27"/>
                  </a:lnTo>
                  <a:lnTo>
                    <a:pt x="15" y="34"/>
                  </a:lnTo>
                  <a:lnTo>
                    <a:pt x="19" y="34"/>
                  </a:lnTo>
                  <a:lnTo>
                    <a:pt x="19" y="27"/>
                  </a:lnTo>
                  <a:lnTo>
                    <a:pt x="18" y="27"/>
                  </a:lnTo>
                  <a:lnTo>
                    <a:pt x="18" y="34"/>
                  </a:lnTo>
                  <a:lnTo>
                    <a:pt x="19" y="34"/>
                  </a:lnTo>
                  <a:lnTo>
                    <a:pt x="19" y="27"/>
                  </a:lnTo>
                  <a:lnTo>
                    <a:pt x="18" y="27"/>
                  </a:lnTo>
                  <a:lnTo>
                    <a:pt x="18" y="34"/>
                  </a:lnTo>
                  <a:lnTo>
                    <a:pt x="19" y="34"/>
                  </a:lnTo>
                  <a:lnTo>
                    <a:pt x="19" y="27"/>
                  </a:lnTo>
                  <a:lnTo>
                    <a:pt x="15" y="27"/>
                  </a:lnTo>
                  <a:lnTo>
                    <a:pt x="15" y="34"/>
                  </a:lnTo>
                  <a:lnTo>
                    <a:pt x="22" y="34"/>
                  </a:lnTo>
                  <a:lnTo>
                    <a:pt x="22" y="27"/>
                  </a:lnTo>
                  <a:lnTo>
                    <a:pt x="18" y="27"/>
                  </a:lnTo>
                  <a:lnTo>
                    <a:pt x="18" y="34"/>
                  </a:lnTo>
                  <a:lnTo>
                    <a:pt x="19" y="34"/>
                  </a:lnTo>
                  <a:lnTo>
                    <a:pt x="19" y="30"/>
                  </a:lnTo>
                  <a:lnTo>
                    <a:pt x="18" y="27"/>
                  </a:lnTo>
                  <a:lnTo>
                    <a:pt x="15" y="28"/>
                  </a:lnTo>
                  <a:lnTo>
                    <a:pt x="16" y="35"/>
                  </a:lnTo>
                  <a:lnTo>
                    <a:pt x="22" y="35"/>
                  </a:lnTo>
                  <a:lnTo>
                    <a:pt x="22" y="28"/>
                  </a:lnTo>
                  <a:lnTo>
                    <a:pt x="16" y="28"/>
                  </a:lnTo>
                  <a:lnTo>
                    <a:pt x="16" y="35"/>
                  </a:lnTo>
                  <a:lnTo>
                    <a:pt x="18" y="35"/>
                  </a:lnTo>
                  <a:lnTo>
                    <a:pt x="18" y="28"/>
                  </a:lnTo>
                  <a:lnTo>
                    <a:pt x="13" y="28"/>
                  </a:lnTo>
                  <a:lnTo>
                    <a:pt x="13" y="35"/>
                  </a:lnTo>
                  <a:lnTo>
                    <a:pt x="28" y="35"/>
                  </a:lnTo>
                  <a:lnTo>
                    <a:pt x="28" y="28"/>
                  </a:lnTo>
                  <a:lnTo>
                    <a:pt x="24" y="28"/>
                  </a:lnTo>
                  <a:lnTo>
                    <a:pt x="24" y="35"/>
                  </a:lnTo>
                  <a:lnTo>
                    <a:pt x="42" y="35"/>
                  </a:lnTo>
                  <a:lnTo>
                    <a:pt x="42" y="28"/>
                  </a:lnTo>
                  <a:lnTo>
                    <a:pt x="37" y="28"/>
                  </a:lnTo>
                  <a:lnTo>
                    <a:pt x="37" y="35"/>
                  </a:lnTo>
                  <a:lnTo>
                    <a:pt x="38" y="35"/>
                  </a:lnTo>
                  <a:lnTo>
                    <a:pt x="38" y="28"/>
                  </a:lnTo>
                  <a:lnTo>
                    <a:pt x="32" y="28"/>
                  </a:lnTo>
                  <a:lnTo>
                    <a:pt x="32" y="35"/>
                  </a:lnTo>
                  <a:lnTo>
                    <a:pt x="35" y="35"/>
                  </a:lnTo>
                  <a:lnTo>
                    <a:pt x="35" y="28"/>
                  </a:lnTo>
                  <a:lnTo>
                    <a:pt x="28" y="30"/>
                  </a:lnTo>
                  <a:lnTo>
                    <a:pt x="28" y="36"/>
                  </a:lnTo>
                  <a:lnTo>
                    <a:pt x="32" y="36"/>
                  </a:lnTo>
                  <a:lnTo>
                    <a:pt x="32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26" y="36"/>
                  </a:lnTo>
                  <a:lnTo>
                    <a:pt x="26" y="30"/>
                  </a:lnTo>
                  <a:lnTo>
                    <a:pt x="22" y="30"/>
                  </a:lnTo>
                  <a:lnTo>
                    <a:pt x="22" y="36"/>
                  </a:lnTo>
                  <a:lnTo>
                    <a:pt x="26" y="36"/>
                  </a:lnTo>
                  <a:lnTo>
                    <a:pt x="26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2" y="36"/>
                  </a:lnTo>
                  <a:lnTo>
                    <a:pt x="32" y="30"/>
                  </a:lnTo>
                  <a:lnTo>
                    <a:pt x="28" y="30"/>
                  </a:lnTo>
                  <a:lnTo>
                    <a:pt x="28" y="32"/>
                  </a:lnTo>
                  <a:lnTo>
                    <a:pt x="29" y="36"/>
                  </a:lnTo>
                  <a:lnTo>
                    <a:pt x="36" y="35"/>
                  </a:lnTo>
                  <a:lnTo>
                    <a:pt x="35" y="28"/>
                  </a:lnTo>
                  <a:lnTo>
                    <a:pt x="32" y="28"/>
                  </a:lnTo>
                  <a:lnTo>
                    <a:pt x="32" y="35"/>
                  </a:lnTo>
                  <a:lnTo>
                    <a:pt x="38" y="35"/>
                  </a:lnTo>
                  <a:lnTo>
                    <a:pt x="38" y="28"/>
                  </a:lnTo>
                  <a:lnTo>
                    <a:pt x="37" y="28"/>
                  </a:lnTo>
                  <a:lnTo>
                    <a:pt x="37" y="35"/>
                  </a:lnTo>
                  <a:lnTo>
                    <a:pt x="42" y="35"/>
                  </a:lnTo>
                  <a:lnTo>
                    <a:pt x="42" y="28"/>
                  </a:lnTo>
                  <a:lnTo>
                    <a:pt x="24" y="28"/>
                  </a:lnTo>
                  <a:lnTo>
                    <a:pt x="24" y="35"/>
                  </a:lnTo>
                  <a:lnTo>
                    <a:pt x="28" y="35"/>
                  </a:lnTo>
                  <a:lnTo>
                    <a:pt x="28" y="28"/>
                  </a:lnTo>
                  <a:lnTo>
                    <a:pt x="13" y="28"/>
                  </a:lnTo>
                  <a:lnTo>
                    <a:pt x="13" y="35"/>
                  </a:lnTo>
                  <a:lnTo>
                    <a:pt x="18" y="35"/>
                  </a:lnTo>
                  <a:lnTo>
                    <a:pt x="18" y="28"/>
                  </a:lnTo>
                  <a:lnTo>
                    <a:pt x="16" y="28"/>
                  </a:lnTo>
                  <a:lnTo>
                    <a:pt x="16" y="35"/>
                  </a:lnTo>
                  <a:lnTo>
                    <a:pt x="22" y="35"/>
                  </a:lnTo>
                  <a:lnTo>
                    <a:pt x="22" y="28"/>
                  </a:lnTo>
                  <a:lnTo>
                    <a:pt x="16" y="28"/>
                  </a:lnTo>
                  <a:lnTo>
                    <a:pt x="16" y="31"/>
                  </a:lnTo>
                  <a:lnTo>
                    <a:pt x="18" y="35"/>
                  </a:lnTo>
                  <a:lnTo>
                    <a:pt x="20" y="34"/>
                  </a:lnTo>
                  <a:lnTo>
                    <a:pt x="19" y="27"/>
                  </a:lnTo>
                  <a:lnTo>
                    <a:pt x="18" y="27"/>
                  </a:lnTo>
                  <a:lnTo>
                    <a:pt x="18" y="34"/>
                  </a:lnTo>
                  <a:lnTo>
                    <a:pt x="22" y="34"/>
                  </a:lnTo>
                  <a:lnTo>
                    <a:pt x="22" y="27"/>
                  </a:lnTo>
                  <a:lnTo>
                    <a:pt x="15" y="27"/>
                  </a:lnTo>
                  <a:lnTo>
                    <a:pt x="15" y="34"/>
                  </a:lnTo>
                  <a:lnTo>
                    <a:pt x="19" y="34"/>
                  </a:lnTo>
                  <a:lnTo>
                    <a:pt x="19" y="27"/>
                  </a:lnTo>
                  <a:lnTo>
                    <a:pt x="18" y="27"/>
                  </a:lnTo>
                  <a:lnTo>
                    <a:pt x="18" y="34"/>
                  </a:lnTo>
                  <a:lnTo>
                    <a:pt x="19" y="34"/>
                  </a:lnTo>
                  <a:lnTo>
                    <a:pt x="19" y="27"/>
                  </a:lnTo>
                  <a:lnTo>
                    <a:pt x="18" y="27"/>
                  </a:lnTo>
                  <a:lnTo>
                    <a:pt x="18" y="34"/>
                  </a:lnTo>
                  <a:lnTo>
                    <a:pt x="19" y="34"/>
                  </a:lnTo>
                  <a:lnTo>
                    <a:pt x="19" y="27"/>
                  </a:lnTo>
                  <a:lnTo>
                    <a:pt x="15" y="27"/>
                  </a:lnTo>
                  <a:lnTo>
                    <a:pt x="15" y="34"/>
                  </a:lnTo>
                  <a:lnTo>
                    <a:pt x="24" y="34"/>
                  </a:lnTo>
                  <a:lnTo>
                    <a:pt x="24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28" y="34"/>
                  </a:lnTo>
                  <a:lnTo>
                    <a:pt x="28" y="27"/>
                  </a:lnTo>
                  <a:lnTo>
                    <a:pt x="24" y="27"/>
                  </a:lnTo>
                  <a:lnTo>
                    <a:pt x="24" y="34"/>
                  </a:lnTo>
                  <a:lnTo>
                    <a:pt x="38" y="34"/>
                  </a:lnTo>
                  <a:lnTo>
                    <a:pt x="40" y="27"/>
                  </a:lnTo>
                  <a:lnTo>
                    <a:pt x="37" y="26"/>
                  </a:lnTo>
                  <a:lnTo>
                    <a:pt x="35" y="26"/>
                  </a:lnTo>
                  <a:lnTo>
                    <a:pt x="35" y="32"/>
                  </a:lnTo>
                  <a:lnTo>
                    <a:pt x="41" y="32"/>
                  </a:lnTo>
                  <a:lnTo>
                    <a:pt x="41" y="26"/>
                  </a:lnTo>
                  <a:lnTo>
                    <a:pt x="36" y="26"/>
                  </a:lnTo>
                  <a:lnTo>
                    <a:pt x="36" y="32"/>
                  </a:lnTo>
                  <a:lnTo>
                    <a:pt x="38" y="32"/>
                  </a:lnTo>
                  <a:lnTo>
                    <a:pt x="38" y="26"/>
                  </a:lnTo>
                  <a:lnTo>
                    <a:pt x="32" y="26"/>
                  </a:lnTo>
                  <a:lnTo>
                    <a:pt x="32" y="32"/>
                  </a:lnTo>
                  <a:lnTo>
                    <a:pt x="37" y="32"/>
                  </a:lnTo>
                  <a:lnTo>
                    <a:pt x="37" y="26"/>
                  </a:lnTo>
                  <a:lnTo>
                    <a:pt x="31" y="26"/>
                  </a:lnTo>
                  <a:lnTo>
                    <a:pt x="31" y="32"/>
                  </a:lnTo>
                  <a:lnTo>
                    <a:pt x="37" y="32"/>
                  </a:lnTo>
                  <a:lnTo>
                    <a:pt x="37" y="26"/>
                  </a:lnTo>
                  <a:lnTo>
                    <a:pt x="28" y="26"/>
                  </a:lnTo>
                  <a:lnTo>
                    <a:pt x="28" y="32"/>
                  </a:lnTo>
                  <a:lnTo>
                    <a:pt x="37" y="32"/>
                  </a:lnTo>
                  <a:lnTo>
                    <a:pt x="37" y="26"/>
                  </a:lnTo>
                  <a:lnTo>
                    <a:pt x="35" y="26"/>
                  </a:lnTo>
                  <a:lnTo>
                    <a:pt x="35" y="32"/>
                  </a:lnTo>
                  <a:lnTo>
                    <a:pt x="38" y="32"/>
                  </a:lnTo>
                  <a:lnTo>
                    <a:pt x="38" y="26"/>
                  </a:lnTo>
                  <a:lnTo>
                    <a:pt x="37" y="26"/>
                  </a:lnTo>
                  <a:lnTo>
                    <a:pt x="37" y="32"/>
                  </a:lnTo>
                  <a:lnTo>
                    <a:pt x="48" y="32"/>
                  </a:lnTo>
                  <a:lnTo>
                    <a:pt x="48" y="26"/>
                  </a:lnTo>
                  <a:lnTo>
                    <a:pt x="40" y="26"/>
                  </a:lnTo>
                  <a:lnTo>
                    <a:pt x="40" y="28"/>
                  </a:lnTo>
                  <a:lnTo>
                    <a:pt x="42" y="26"/>
                  </a:lnTo>
                  <a:lnTo>
                    <a:pt x="41" y="25"/>
                  </a:lnTo>
                  <a:lnTo>
                    <a:pt x="37" y="25"/>
                  </a:lnTo>
                  <a:lnTo>
                    <a:pt x="37" y="31"/>
                  </a:lnTo>
                  <a:lnTo>
                    <a:pt x="41" y="31"/>
                  </a:lnTo>
                  <a:lnTo>
                    <a:pt x="41" y="25"/>
                  </a:lnTo>
                  <a:lnTo>
                    <a:pt x="35" y="25"/>
                  </a:lnTo>
                  <a:lnTo>
                    <a:pt x="35" y="31"/>
                  </a:lnTo>
                  <a:lnTo>
                    <a:pt x="38" y="31"/>
                  </a:lnTo>
                  <a:lnTo>
                    <a:pt x="38" y="25"/>
                  </a:lnTo>
                  <a:lnTo>
                    <a:pt x="35" y="25"/>
                  </a:lnTo>
                  <a:lnTo>
                    <a:pt x="35" y="31"/>
                  </a:lnTo>
                  <a:lnTo>
                    <a:pt x="36" y="31"/>
                  </a:lnTo>
                  <a:lnTo>
                    <a:pt x="36" y="25"/>
                  </a:lnTo>
                  <a:lnTo>
                    <a:pt x="26" y="25"/>
                  </a:lnTo>
                  <a:lnTo>
                    <a:pt x="26" y="31"/>
                  </a:lnTo>
                  <a:lnTo>
                    <a:pt x="35" y="31"/>
                  </a:lnTo>
                  <a:lnTo>
                    <a:pt x="35" y="25"/>
                  </a:lnTo>
                  <a:lnTo>
                    <a:pt x="27" y="25"/>
                  </a:lnTo>
                  <a:lnTo>
                    <a:pt x="27" y="27"/>
                  </a:lnTo>
                  <a:lnTo>
                    <a:pt x="28" y="25"/>
                  </a:lnTo>
                  <a:lnTo>
                    <a:pt x="24" y="23"/>
                  </a:lnTo>
                  <a:lnTo>
                    <a:pt x="15" y="23"/>
                  </a:lnTo>
                  <a:lnTo>
                    <a:pt x="15" y="30"/>
                  </a:lnTo>
                  <a:lnTo>
                    <a:pt x="44" y="30"/>
                  </a:lnTo>
                  <a:lnTo>
                    <a:pt x="44" y="23"/>
                  </a:lnTo>
                  <a:lnTo>
                    <a:pt x="15" y="23"/>
                  </a:lnTo>
                  <a:lnTo>
                    <a:pt x="15" y="30"/>
                  </a:lnTo>
                  <a:lnTo>
                    <a:pt x="44" y="30"/>
                  </a:lnTo>
                  <a:lnTo>
                    <a:pt x="44" y="23"/>
                  </a:lnTo>
                  <a:lnTo>
                    <a:pt x="42" y="23"/>
                  </a:lnTo>
                  <a:lnTo>
                    <a:pt x="42" y="30"/>
                  </a:lnTo>
                  <a:lnTo>
                    <a:pt x="46" y="30"/>
                  </a:lnTo>
                  <a:lnTo>
                    <a:pt x="46" y="23"/>
                  </a:lnTo>
                  <a:lnTo>
                    <a:pt x="45" y="23"/>
                  </a:lnTo>
                  <a:lnTo>
                    <a:pt x="45" y="30"/>
                  </a:lnTo>
                  <a:lnTo>
                    <a:pt x="54" y="30"/>
                  </a:lnTo>
                  <a:lnTo>
                    <a:pt x="54" y="23"/>
                  </a:lnTo>
                  <a:lnTo>
                    <a:pt x="50" y="23"/>
                  </a:lnTo>
                  <a:lnTo>
                    <a:pt x="50" y="30"/>
                  </a:lnTo>
                  <a:lnTo>
                    <a:pt x="55" y="30"/>
                  </a:lnTo>
                  <a:lnTo>
                    <a:pt x="55" y="25"/>
                  </a:lnTo>
                  <a:lnTo>
                    <a:pt x="51" y="25"/>
                  </a:lnTo>
                  <a:lnTo>
                    <a:pt x="51" y="28"/>
                  </a:lnTo>
                  <a:lnTo>
                    <a:pt x="67" y="28"/>
                  </a:lnTo>
                  <a:lnTo>
                    <a:pt x="67" y="22"/>
                  </a:lnTo>
                  <a:lnTo>
                    <a:pt x="63" y="22"/>
                  </a:lnTo>
                  <a:lnTo>
                    <a:pt x="63" y="28"/>
                  </a:lnTo>
                  <a:lnTo>
                    <a:pt x="66" y="28"/>
                  </a:lnTo>
                  <a:lnTo>
                    <a:pt x="66" y="22"/>
                  </a:lnTo>
                  <a:lnTo>
                    <a:pt x="63" y="22"/>
                  </a:lnTo>
                  <a:lnTo>
                    <a:pt x="63" y="28"/>
                  </a:lnTo>
                  <a:lnTo>
                    <a:pt x="68" y="28"/>
                  </a:lnTo>
                  <a:lnTo>
                    <a:pt x="68" y="22"/>
                  </a:lnTo>
                  <a:lnTo>
                    <a:pt x="63" y="22"/>
                  </a:lnTo>
                  <a:lnTo>
                    <a:pt x="63" y="28"/>
                  </a:lnTo>
                  <a:lnTo>
                    <a:pt x="67" y="28"/>
                  </a:lnTo>
                  <a:lnTo>
                    <a:pt x="67" y="22"/>
                  </a:lnTo>
                  <a:lnTo>
                    <a:pt x="64" y="22"/>
                  </a:lnTo>
                  <a:lnTo>
                    <a:pt x="64" y="28"/>
                  </a:lnTo>
                  <a:lnTo>
                    <a:pt x="68" y="28"/>
                  </a:lnTo>
                  <a:lnTo>
                    <a:pt x="68" y="22"/>
                  </a:lnTo>
                  <a:lnTo>
                    <a:pt x="67" y="22"/>
                  </a:lnTo>
                  <a:lnTo>
                    <a:pt x="67" y="28"/>
                  </a:lnTo>
                  <a:lnTo>
                    <a:pt x="145" y="28"/>
                  </a:lnTo>
                  <a:lnTo>
                    <a:pt x="145" y="22"/>
                  </a:lnTo>
                  <a:lnTo>
                    <a:pt x="132" y="22"/>
                  </a:lnTo>
                  <a:lnTo>
                    <a:pt x="132" y="28"/>
                  </a:lnTo>
                  <a:lnTo>
                    <a:pt x="142" y="28"/>
                  </a:lnTo>
                  <a:lnTo>
                    <a:pt x="143" y="22"/>
                  </a:lnTo>
                  <a:lnTo>
                    <a:pt x="137" y="21"/>
                  </a:lnTo>
                  <a:lnTo>
                    <a:pt x="110" y="21"/>
                  </a:lnTo>
                  <a:lnTo>
                    <a:pt x="110" y="27"/>
                  </a:lnTo>
                  <a:lnTo>
                    <a:pt x="124" y="27"/>
                  </a:lnTo>
                  <a:lnTo>
                    <a:pt x="124" y="21"/>
                  </a:lnTo>
                  <a:lnTo>
                    <a:pt x="28" y="21"/>
                  </a:lnTo>
                  <a:lnTo>
                    <a:pt x="28" y="27"/>
                  </a:lnTo>
                  <a:lnTo>
                    <a:pt x="31" y="27"/>
                  </a:lnTo>
                  <a:lnTo>
                    <a:pt x="31" y="21"/>
                  </a:lnTo>
                  <a:lnTo>
                    <a:pt x="29" y="21"/>
                  </a:lnTo>
                  <a:lnTo>
                    <a:pt x="29" y="27"/>
                  </a:lnTo>
                  <a:lnTo>
                    <a:pt x="37" y="27"/>
                  </a:lnTo>
                  <a:lnTo>
                    <a:pt x="37" y="21"/>
                  </a:lnTo>
                  <a:lnTo>
                    <a:pt x="15" y="21"/>
                  </a:lnTo>
                  <a:lnTo>
                    <a:pt x="15" y="27"/>
                  </a:lnTo>
                  <a:lnTo>
                    <a:pt x="31" y="27"/>
                  </a:lnTo>
                  <a:lnTo>
                    <a:pt x="31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15" y="27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1" y="27"/>
                  </a:lnTo>
                  <a:lnTo>
                    <a:pt x="11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1" y="27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7" y="23"/>
                  </a:lnTo>
                  <a:lnTo>
                    <a:pt x="9" y="27"/>
                  </a:lnTo>
                  <a:lnTo>
                    <a:pt x="11" y="26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10" y="26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11" y="26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9" y="26"/>
                  </a:lnTo>
                  <a:lnTo>
                    <a:pt x="9" y="19"/>
                  </a:lnTo>
                  <a:lnTo>
                    <a:pt x="6" y="19"/>
                  </a:lnTo>
                  <a:lnTo>
                    <a:pt x="6" y="26"/>
                  </a:lnTo>
                  <a:lnTo>
                    <a:pt x="9" y="26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14" y="26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11" y="26"/>
                  </a:lnTo>
                  <a:lnTo>
                    <a:pt x="19" y="26"/>
                  </a:lnTo>
                  <a:lnTo>
                    <a:pt x="19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3" y="26"/>
                  </a:lnTo>
                  <a:lnTo>
                    <a:pt x="23" y="21"/>
                  </a:lnTo>
                  <a:lnTo>
                    <a:pt x="19" y="21"/>
                  </a:lnTo>
                  <a:lnTo>
                    <a:pt x="19" y="25"/>
                  </a:lnTo>
                  <a:lnTo>
                    <a:pt x="26" y="25"/>
                  </a:lnTo>
                  <a:lnTo>
                    <a:pt x="26" y="18"/>
                  </a:lnTo>
                  <a:lnTo>
                    <a:pt x="19" y="18"/>
                  </a:lnTo>
                  <a:lnTo>
                    <a:pt x="19" y="25"/>
                  </a:lnTo>
                  <a:lnTo>
                    <a:pt x="20" y="25"/>
                  </a:lnTo>
                  <a:lnTo>
                    <a:pt x="20" y="18"/>
                  </a:lnTo>
                  <a:lnTo>
                    <a:pt x="18" y="18"/>
                  </a:lnTo>
                  <a:lnTo>
                    <a:pt x="18" y="25"/>
                  </a:lnTo>
                  <a:lnTo>
                    <a:pt x="32" y="25"/>
                  </a:lnTo>
                  <a:lnTo>
                    <a:pt x="32" y="18"/>
                  </a:lnTo>
                  <a:lnTo>
                    <a:pt x="22" y="18"/>
                  </a:lnTo>
                  <a:lnTo>
                    <a:pt x="22" y="25"/>
                  </a:lnTo>
                  <a:lnTo>
                    <a:pt x="28" y="25"/>
                  </a:lnTo>
                  <a:lnTo>
                    <a:pt x="28" y="18"/>
                  </a:lnTo>
                  <a:lnTo>
                    <a:pt x="26" y="18"/>
                  </a:lnTo>
                  <a:lnTo>
                    <a:pt x="26" y="25"/>
                  </a:lnTo>
                  <a:lnTo>
                    <a:pt x="28" y="25"/>
                  </a:lnTo>
                  <a:lnTo>
                    <a:pt x="28" y="18"/>
                  </a:lnTo>
                  <a:lnTo>
                    <a:pt x="22" y="18"/>
                  </a:lnTo>
                  <a:lnTo>
                    <a:pt x="22" y="25"/>
                  </a:lnTo>
                  <a:lnTo>
                    <a:pt x="26" y="25"/>
                  </a:lnTo>
                  <a:lnTo>
                    <a:pt x="27" y="18"/>
                  </a:lnTo>
                  <a:lnTo>
                    <a:pt x="24" y="17"/>
                  </a:lnTo>
                  <a:lnTo>
                    <a:pt x="23" y="19"/>
                  </a:lnTo>
                  <a:lnTo>
                    <a:pt x="23" y="23"/>
                  </a:lnTo>
                  <a:lnTo>
                    <a:pt x="28" y="23"/>
                  </a:lnTo>
                  <a:lnTo>
                    <a:pt x="28" y="17"/>
                  </a:lnTo>
                  <a:lnTo>
                    <a:pt x="22" y="17"/>
                  </a:lnTo>
                  <a:lnTo>
                    <a:pt x="22" y="23"/>
                  </a:lnTo>
                  <a:lnTo>
                    <a:pt x="28" y="23"/>
                  </a:lnTo>
                  <a:lnTo>
                    <a:pt x="28" y="17"/>
                  </a:lnTo>
                  <a:lnTo>
                    <a:pt x="26" y="17"/>
                  </a:lnTo>
                  <a:lnTo>
                    <a:pt x="26" y="23"/>
                  </a:lnTo>
                  <a:lnTo>
                    <a:pt x="50" y="23"/>
                  </a:lnTo>
                  <a:lnTo>
                    <a:pt x="50" y="17"/>
                  </a:lnTo>
                  <a:lnTo>
                    <a:pt x="32" y="17"/>
                  </a:lnTo>
                  <a:lnTo>
                    <a:pt x="32" y="23"/>
                  </a:lnTo>
                  <a:lnTo>
                    <a:pt x="36" y="23"/>
                  </a:lnTo>
                  <a:lnTo>
                    <a:pt x="36" y="17"/>
                  </a:lnTo>
                  <a:lnTo>
                    <a:pt x="16" y="17"/>
                  </a:lnTo>
                  <a:lnTo>
                    <a:pt x="16" y="23"/>
                  </a:lnTo>
                  <a:lnTo>
                    <a:pt x="22" y="23"/>
                  </a:lnTo>
                  <a:lnTo>
                    <a:pt x="22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14" y="17"/>
                  </a:lnTo>
                  <a:lnTo>
                    <a:pt x="14" y="23"/>
                  </a:lnTo>
                  <a:lnTo>
                    <a:pt x="22" y="23"/>
                  </a:lnTo>
                  <a:lnTo>
                    <a:pt x="22" y="17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31" y="23"/>
                  </a:lnTo>
                  <a:lnTo>
                    <a:pt x="26" y="17"/>
                  </a:lnTo>
                  <a:lnTo>
                    <a:pt x="24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22" y="22"/>
                  </a:lnTo>
                  <a:lnTo>
                    <a:pt x="22" y="15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16" y="22"/>
                  </a:lnTo>
                  <a:lnTo>
                    <a:pt x="16" y="15"/>
                  </a:lnTo>
                  <a:lnTo>
                    <a:pt x="11" y="15"/>
                  </a:lnTo>
                  <a:lnTo>
                    <a:pt x="11" y="22"/>
                  </a:lnTo>
                  <a:lnTo>
                    <a:pt x="20" y="22"/>
                  </a:lnTo>
                  <a:lnTo>
                    <a:pt x="20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24" y="22"/>
                  </a:lnTo>
                  <a:lnTo>
                    <a:pt x="24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23" y="15"/>
                  </a:lnTo>
                  <a:lnTo>
                    <a:pt x="23" y="22"/>
                  </a:lnTo>
                  <a:lnTo>
                    <a:pt x="33" y="22"/>
                  </a:lnTo>
                  <a:lnTo>
                    <a:pt x="33" y="15"/>
                  </a:lnTo>
                  <a:lnTo>
                    <a:pt x="31" y="15"/>
                  </a:lnTo>
                  <a:lnTo>
                    <a:pt x="31" y="18"/>
                  </a:lnTo>
                  <a:lnTo>
                    <a:pt x="33" y="21"/>
                  </a:lnTo>
                  <a:lnTo>
                    <a:pt x="40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32" y="21"/>
                  </a:lnTo>
                  <a:lnTo>
                    <a:pt x="32" y="14"/>
                  </a:lnTo>
                  <a:lnTo>
                    <a:pt x="31" y="14"/>
                  </a:lnTo>
                  <a:lnTo>
                    <a:pt x="31" y="21"/>
                  </a:lnTo>
                  <a:lnTo>
                    <a:pt x="36" y="21"/>
                  </a:lnTo>
                  <a:lnTo>
                    <a:pt x="36" y="14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37" y="21"/>
                  </a:lnTo>
                  <a:lnTo>
                    <a:pt x="37" y="14"/>
                  </a:lnTo>
                  <a:lnTo>
                    <a:pt x="32" y="14"/>
                  </a:lnTo>
                  <a:lnTo>
                    <a:pt x="32" y="21"/>
                  </a:lnTo>
                  <a:lnTo>
                    <a:pt x="38" y="21"/>
                  </a:lnTo>
                  <a:lnTo>
                    <a:pt x="38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38" y="21"/>
                  </a:lnTo>
                  <a:lnTo>
                    <a:pt x="38" y="14"/>
                  </a:lnTo>
                  <a:lnTo>
                    <a:pt x="32" y="14"/>
                  </a:lnTo>
                  <a:lnTo>
                    <a:pt x="32" y="21"/>
                  </a:lnTo>
                  <a:lnTo>
                    <a:pt x="44" y="21"/>
                  </a:lnTo>
                  <a:lnTo>
                    <a:pt x="44" y="14"/>
                  </a:lnTo>
                  <a:lnTo>
                    <a:pt x="41" y="14"/>
                  </a:lnTo>
                  <a:lnTo>
                    <a:pt x="41" y="21"/>
                  </a:lnTo>
                  <a:lnTo>
                    <a:pt x="50" y="21"/>
                  </a:lnTo>
                  <a:lnTo>
                    <a:pt x="50" y="14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41" y="21"/>
                  </a:lnTo>
                  <a:lnTo>
                    <a:pt x="42" y="14"/>
                  </a:lnTo>
                  <a:lnTo>
                    <a:pt x="40" y="13"/>
                  </a:lnTo>
                  <a:lnTo>
                    <a:pt x="36" y="13"/>
                  </a:lnTo>
                  <a:lnTo>
                    <a:pt x="36" y="19"/>
                  </a:lnTo>
                  <a:lnTo>
                    <a:pt x="41" y="19"/>
                  </a:lnTo>
                  <a:lnTo>
                    <a:pt x="41" y="13"/>
                  </a:lnTo>
                  <a:lnTo>
                    <a:pt x="37" y="13"/>
                  </a:lnTo>
                  <a:lnTo>
                    <a:pt x="37" y="19"/>
                  </a:lnTo>
                  <a:lnTo>
                    <a:pt x="44" y="19"/>
                  </a:lnTo>
                  <a:lnTo>
                    <a:pt x="44" y="13"/>
                  </a:lnTo>
                  <a:lnTo>
                    <a:pt x="37" y="13"/>
                  </a:lnTo>
                  <a:lnTo>
                    <a:pt x="37" y="19"/>
                  </a:lnTo>
                  <a:lnTo>
                    <a:pt x="42" y="19"/>
                  </a:lnTo>
                  <a:lnTo>
                    <a:pt x="42" y="13"/>
                  </a:lnTo>
                  <a:lnTo>
                    <a:pt x="32" y="13"/>
                  </a:lnTo>
                  <a:lnTo>
                    <a:pt x="32" y="19"/>
                  </a:lnTo>
                  <a:lnTo>
                    <a:pt x="36" y="19"/>
                  </a:lnTo>
                  <a:lnTo>
                    <a:pt x="36" y="13"/>
                  </a:lnTo>
                  <a:lnTo>
                    <a:pt x="28" y="13"/>
                  </a:lnTo>
                  <a:lnTo>
                    <a:pt x="28" y="19"/>
                  </a:lnTo>
                  <a:lnTo>
                    <a:pt x="31" y="19"/>
                  </a:lnTo>
                  <a:lnTo>
                    <a:pt x="31" y="13"/>
                  </a:lnTo>
                  <a:lnTo>
                    <a:pt x="27" y="13"/>
                  </a:lnTo>
                  <a:lnTo>
                    <a:pt x="27" y="19"/>
                  </a:lnTo>
                  <a:lnTo>
                    <a:pt x="29" y="19"/>
                  </a:lnTo>
                  <a:lnTo>
                    <a:pt x="29" y="13"/>
                  </a:lnTo>
                  <a:lnTo>
                    <a:pt x="28" y="13"/>
                  </a:lnTo>
                  <a:lnTo>
                    <a:pt x="28" y="19"/>
                  </a:lnTo>
                  <a:lnTo>
                    <a:pt x="32" y="19"/>
                  </a:lnTo>
                  <a:lnTo>
                    <a:pt x="32" y="13"/>
                  </a:lnTo>
                  <a:lnTo>
                    <a:pt x="31" y="13"/>
                  </a:lnTo>
                  <a:lnTo>
                    <a:pt x="31" y="19"/>
                  </a:lnTo>
                  <a:lnTo>
                    <a:pt x="33" y="19"/>
                  </a:lnTo>
                  <a:lnTo>
                    <a:pt x="33" y="13"/>
                  </a:lnTo>
                  <a:lnTo>
                    <a:pt x="32" y="13"/>
                  </a:lnTo>
                  <a:lnTo>
                    <a:pt x="32" y="15"/>
                  </a:lnTo>
                  <a:lnTo>
                    <a:pt x="33" y="13"/>
                  </a:lnTo>
                  <a:lnTo>
                    <a:pt x="31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26" y="18"/>
                  </a:lnTo>
                  <a:lnTo>
                    <a:pt x="26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32" y="18"/>
                  </a:lnTo>
                  <a:lnTo>
                    <a:pt x="32" y="12"/>
                  </a:lnTo>
                  <a:lnTo>
                    <a:pt x="16" y="12"/>
                  </a:lnTo>
                  <a:lnTo>
                    <a:pt x="16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6" y="12"/>
                  </a:lnTo>
                  <a:lnTo>
                    <a:pt x="16" y="18"/>
                  </a:lnTo>
                  <a:lnTo>
                    <a:pt x="51" y="18"/>
                  </a:lnTo>
                  <a:lnTo>
                    <a:pt x="51" y="12"/>
                  </a:lnTo>
                  <a:lnTo>
                    <a:pt x="50" y="12"/>
                  </a:lnTo>
                  <a:lnTo>
                    <a:pt x="50" y="18"/>
                  </a:lnTo>
                  <a:lnTo>
                    <a:pt x="67" y="18"/>
                  </a:lnTo>
                  <a:lnTo>
                    <a:pt x="67" y="12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67" y="18"/>
                  </a:lnTo>
                  <a:lnTo>
                    <a:pt x="67" y="12"/>
                  </a:lnTo>
                  <a:lnTo>
                    <a:pt x="64" y="12"/>
                  </a:lnTo>
                  <a:lnTo>
                    <a:pt x="64" y="18"/>
                  </a:lnTo>
                  <a:lnTo>
                    <a:pt x="75" y="18"/>
                  </a:lnTo>
                  <a:lnTo>
                    <a:pt x="70" y="12"/>
                  </a:lnTo>
                  <a:lnTo>
                    <a:pt x="68" y="10"/>
                  </a:lnTo>
                  <a:lnTo>
                    <a:pt x="63" y="10"/>
                  </a:lnTo>
                  <a:lnTo>
                    <a:pt x="63" y="17"/>
                  </a:lnTo>
                  <a:lnTo>
                    <a:pt x="76" y="17"/>
                  </a:lnTo>
                  <a:lnTo>
                    <a:pt x="76" y="10"/>
                  </a:lnTo>
                  <a:lnTo>
                    <a:pt x="75" y="10"/>
                  </a:lnTo>
                  <a:lnTo>
                    <a:pt x="75" y="17"/>
                  </a:lnTo>
                  <a:lnTo>
                    <a:pt x="76" y="17"/>
                  </a:lnTo>
                  <a:lnTo>
                    <a:pt x="76" y="10"/>
                  </a:lnTo>
                  <a:lnTo>
                    <a:pt x="73" y="10"/>
                  </a:lnTo>
                  <a:lnTo>
                    <a:pt x="73" y="17"/>
                  </a:lnTo>
                  <a:lnTo>
                    <a:pt x="75" y="17"/>
                  </a:lnTo>
                  <a:lnTo>
                    <a:pt x="75" y="10"/>
                  </a:lnTo>
                  <a:lnTo>
                    <a:pt x="72" y="10"/>
                  </a:lnTo>
                  <a:lnTo>
                    <a:pt x="72" y="17"/>
                  </a:lnTo>
                  <a:lnTo>
                    <a:pt x="155" y="17"/>
                  </a:lnTo>
                  <a:lnTo>
                    <a:pt x="156" y="10"/>
                  </a:lnTo>
                  <a:lnTo>
                    <a:pt x="151" y="9"/>
                  </a:lnTo>
                  <a:lnTo>
                    <a:pt x="133" y="9"/>
                  </a:lnTo>
                  <a:lnTo>
                    <a:pt x="133" y="15"/>
                  </a:lnTo>
                  <a:lnTo>
                    <a:pt x="137" y="15"/>
                  </a:lnTo>
                  <a:lnTo>
                    <a:pt x="137" y="9"/>
                  </a:lnTo>
                  <a:lnTo>
                    <a:pt x="82" y="9"/>
                  </a:lnTo>
                  <a:lnTo>
                    <a:pt x="82" y="15"/>
                  </a:lnTo>
                  <a:lnTo>
                    <a:pt x="103" y="15"/>
                  </a:lnTo>
                  <a:lnTo>
                    <a:pt x="103" y="9"/>
                  </a:lnTo>
                  <a:lnTo>
                    <a:pt x="13" y="9"/>
                  </a:lnTo>
                  <a:lnTo>
                    <a:pt x="13" y="15"/>
                  </a:lnTo>
                  <a:lnTo>
                    <a:pt x="16" y="15"/>
                  </a:lnTo>
                  <a:lnTo>
                    <a:pt x="16" y="9"/>
                  </a:lnTo>
                  <a:lnTo>
                    <a:pt x="6" y="9"/>
                  </a:lnTo>
                  <a:lnTo>
                    <a:pt x="6" y="15"/>
                  </a:lnTo>
                  <a:lnTo>
                    <a:pt x="9" y="15"/>
                  </a:lnTo>
                  <a:lnTo>
                    <a:pt x="9" y="9"/>
                  </a:lnTo>
                  <a:lnTo>
                    <a:pt x="3" y="9"/>
                  </a:lnTo>
                  <a:lnTo>
                    <a:pt x="3" y="15"/>
                  </a:lnTo>
                  <a:lnTo>
                    <a:pt x="9" y="15"/>
                  </a:lnTo>
                  <a:lnTo>
                    <a:pt x="9" y="9"/>
                  </a:lnTo>
                  <a:lnTo>
                    <a:pt x="1" y="9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" y="9"/>
                  </a:lnTo>
                  <a:lnTo>
                    <a:pt x="1" y="9"/>
                  </a:lnTo>
                  <a:lnTo>
                    <a:pt x="1" y="15"/>
                  </a:lnTo>
                  <a:lnTo>
                    <a:pt x="6" y="15"/>
                  </a:lnTo>
                  <a:lnTo>
                    <a:pt x="14" y="8"/>
                  </a:lnTo>
                  <a:lnTo>
                    <a:pt x="0" y="8"/>
                  </a:lnTo>
                  <a:lnTo>
                    <a:pt x="0" y="14"/>
                  </a:lnTo>
                  <a:lnTo>
                    <a:pt x="5" y="14"/>
                  </a:lnTo>
                  <a:lnTo>
                    <a:pt x="5" y="8"/>
                  </a:lnTo>
                  <a:lnTo>
                    <a:pt x="1" y="8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14"/>
                  </a:lnTo>
                  <a:lnTo>
                    <a:pt x="5" y="14"/>
                  </a:lnTo>
                  <a:lnTo>
                    <a:pt x="5" y="8"/>
                  </a:lnTo>
                  <a:lnTo>
                    <a:pt x="2" y="8"/>
                  </a:lnTo>
                  <a:lnTo>
                    <a:pt x="2" y="14"/>
                  </a:lnTo>
                  <a:lnTo>
                    <a:pt x="7" y="14"/>
                  </a:lnTo>
                  <a:lnTo>
                    <a:pt x="7" y="8"/>
                  </a:lnTo>
                  <a:lnTo>
                    <a:pt x="6" y="8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7" y="8"/>
                  </a:lnTo>
                  <a:lnTo>
                    <a:pt x="6" y="8"/>
                  </a:lnTo>
                  <a:lnTo>
                    <a:pt x="6" y="14"/>
                  </a:lnTo>
                  <a:lnTo>
                    <a:pt x="14" y="14"/>
                  </a:lnTo>
                  <a:lnTo>
                    <a:pt x="14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9" y="8"/>
                  </a:lnTo>
                  <a:lnTo>
                    <a:pt x="9" y="14"/>
                  </a:lnTo>
                  <a:lnTo>
                    <a:pt x="15" y="14"/>
                  </a:lnTo>
                  <a:lnTo>
                    <a:pt x="15" y="8"/>
                  </a:lnTo>
                  <a:lnTo>
                    <a:pt x="7" y="8"/>
                  </a:lnTo>
                  <a:lnTo>
                    <a:pt x="7" y="10"/>
                  </a:lnTo>
                  <a:lnTo>
                    <a:pt x="9" y="14"/>
                  </a:lnTo>
                  <a:lnTo>
                    <a:pt x="14" y="13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1" y="13"/>
                  </a:lnTo>
                  <a:lnTo>
                    <a:pt x="16" y="13"/>
                  </a:lnTo>
                  <a:lnTo>
                    <a:pt x="16" y="6"/>
                  </a:lnTo>
                  <a:lnTo>
                    <a:pt x="13" y="6"/>
                  </a:lnTo>
                  <a:lnTo>
                    <a:pt x="13" y="13"/>
                  </a:lnTo>
                  <a:lnTo>
                    <a:pt x="15" y="13"/>
                  </a:lnTo>
                  <a:lnTo>
                    <a:pt x="15" y="6"/>
                  </a:lnTo>
                  <a:lnTo>
                    <a:pt x="11" y="6"/>
                  </a:lnTo>
                  <a:lnTo>
                    <a:pt x="11" y="13"/>
                  </a:lnTo>
                  <a:lnTo>
                    <a:pt x="33" y="13"/>
                  </a:lnTo>
                  <a:lnTo>
                    <a:pt x="33" y="6"/>
                  </a:lnTo>
                  <a:lnTo>
                    <a:pt x="32" y="6"/>
                  </a:lnTo>
                  <a:lnTo>
                    <a:pt x="32" y="13"/>
                  </a:lnTo>
                  <a:lnTo>
                    <a:pt x="41" y="13"/>
                  </a:lnTo>
                  <a:lnTo>
                    <a:pt x="41" y="6"/>
                  </a:lnTo>
                  <a:lnTo>
                    <a:pt x="31" y="6"/>
                  </a:lnTo>
                  <a:lnTo>
                    <a:pt x="31" y="13"/>
                  </a:lnTo>
                  <a:lnTo>
                    <a:pt x="32" y="13"/>
                  </a:lnTo>
                  <a:lnTo>
                    <a:pt x="32" y="6"/>
                  </a:lnTo>
                  <a:lnTo>
                    <a:pt x="29" y="6"/>
                  </a:lnTo>
                  <a:lnTo>
                    <a:pt x="29" y="13"/>
                  </a:lnTo>
                  <a:lnTo>
                    <a:pt x="38" y="13"/>
                  </a:lnTo>
                  <a:lnTo>
                    <a:pt x="38" y="6"/>
                  </a:lnTo>
                  <a:lnTo>
                    <a:pt x="31" y="6"/>
                  </a:lnTo>
                  <a:lnTo>
                    <a:pt x="31" y="9"/>
                  </a:lnTo>
                  <a:lnTo>
                    <a:pt x="35" y="9"/>
                  </a:lnTo>
                  <a:lnTo>
                    <a:pt x="35" y="8"/>
                  </a:lnTo>
                  <a:lnTo>
                    <a:pt x="31" y="8"/>
                  </a:lnTo>
                  <a:lnTo>
                    <a:pt x="31" y="12"/>
                  </a:lnTo>
                  <a:lnTo>
                    <a:pt x="32" y="12"/>
                  </a:lnTo>
                  <a:lnTo>
                    <a:pt x="32" y="5"/>
                  </a:lnTo>
                  <a:lnTo>
                    <a:pt x="19" y="5"/>
                  </a:lnTo>
                  <a:lnTo>
                    <a:pt x="19" y="12"/>
                  </a:lnTo>
                  <a:lnTo>
                    <a:pt x="24" y="12"/>
                  </a:lnTo>
                  <a:lnTo>
                    <a:pt x="24" y="5"/>
                  </a:lnTo>
                  <a:lnTo>
                    <a:pt x="20" y="5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5"/>
                  </a:lnTo>
                  <a:lnTo>
                    <a:pt x="14" y="5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5" y="5"/>
                  </a:lnTo>
                  <a:lnTo>
                    <a:pt x="10" y="5"/>
                  </a:lnTo>
                  <a:lnTo>
                    <a:pt x="10" y="12"/>
                  </a:lnTo>
                  <a:lnTo>
                    <a:pt x="13" y="12"/>
                  </a:lnTo>
                  <a:lnTo>
                    <a:pt x="13" y="5"/>
                  </a:lnTo>
                  <a:lnTo>
                    <a:pt x="7" y="5"/>
                  </a:lnTo>
                  <a:lnTo>
                    <a:pt x="7" y="12"/>
                  </a:lnTo>
                  <a:lnTo>
                    <a:pt x="10" y="12"/>
                  </a:lnTo>
                  <a:lnTo>
                    <a:pt x="10" y="5"/>
                  </a:lnTo>
                  <a:lnTo>
                    <a:pt x="7" y="5"/>
                  </a:lnTo>
                  <a:lnTo>
                    <a:pt x="7" y="12"/>
                  </a:lnTo>
                  <a:lnTo>
                    <a:pt x="13" y="12"/>
                  </a:lnTo>
                  <a:lnTo>
                    <a:pt x="13" y="5"/>
                  </a:lnTo>
                  <a:lnTo>
                    <a:pt x="9" y="5"/>
                  </a:lnTo>
                  <a:lnTo>
                    <a:pt x="9" y="8"/>
                  </a:lnTo>
                  <a:lnTo>
                    <a:pt x="11" y="10"/>
                  </a:lnTo>
                  <a:lnTo>
                    <a:pt x="18" y="4"/>
                  </a:lnTo>
                  <a:lnTo>
                    <a:pt x="6" y="4"/>
                  </a:lnTo>
                  <a:lnTo>
                    <a:pt x="6" y="10"/>
                  </a:lnTo>
                  <a:lnTo>
                    <a:pt x="13" y="10"/>
                  </a:lnTo>
                  <a:lnTo>
                    <a:pt x="13" y="4"/>
                  </a:lnTo>
                  <a:lnTo>
                    <a:pt x="10" y="4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1" y="4"/>
                  </a:lnTo>
                  <a:lnTo>
                    <a:pt x="1" y="4"/>
                  </a:lnTo>
                  <a:lnTo>
                    <a:pt x="1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15" y="4"/>
                  </a:lnTo>
                  <a:lnTo>
                    <a:pt x="15" y="10"/>
                  </a:lnTo>
                  <a:lnTo>
                    <a:pt x="22" y="10"/>
                  </a:lnTo>
                  <a:lnTo>
                    <a:pt x="22" y="4"/>
                  </a:lnTo>
                  <a:lnTo>
                    <a:pt x="10" y="4"/>
                  </a:lnTo>
                  <a:lnTo>
                    <a:pt x="10" y="10"/>
                  </a:lnTo>
                  <a:lnTo>
                    <a:pt x="13" y="10"/>
                  </a:lnTo>
                  <a:lnTo>
                    <a:pt x="13" y="4"/>
                  </a:lnTo>
                  <a:lnTo>
                    <a:pt x="7" y="4"/>
                  </a:lnTo>
                  <a:lnTo>
                    <a:pt x="7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19" y="10"/>
                  </a:lnTo>
                  <a:lnTo>
                    <a:pt x="19" y="5"/>
                  </a:lnTo>
                  <a:lnTo>
                    <a:pt x="15" y="5"/>
                  </a:lnTo>
                  <a:lnTo>
                    <a:pt x="15" y="9"/>
                  </a:lnTo>
                  <a:lnTo>
                    <a:pt x="26" y="9"/>
                  </a:lnTo>
                  <a:lnTo>
                    <a:pt x="26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8" y="9"/>
                  </a:lnTo>
                  <a:lnTo>
                    <a:pt x="18" y="2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11" y="2"/>
                  </a:lnTo>
                  <a:lnTo>
                    <a:pt x="11" y="9"/>
                  </a:lnTo>
                  <a:lnTo>
                    <a:pt x="16" y="9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4" y="9"/>
                  </a:lnTo>
                  <a:lnTo>
                    <a:pt x="18" y="9"/>
                  </a:lnTo>
                  <a:lnTo>
                    <a:pt x="18" y="2"/>
                  </a:lnTo>
                  <a:lnTo>
                    <a:pt x="9" y="2"/>
                  </a:lnTo>
                  <a:lnTo>
                    <a:pt x="9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6" y="2"/>
                  </a:lnTo>
                  <a:lnTo>
                    <a:pt x="6" y="9"/>
                  </a:lnTo>
                  <a:lnTo>
                    <a:pt x="11" y="9"/>
                  </a:lnTo>
                  <a:lnTo>
                    <a:pt x="19" y="1"/>
                  </a:lnTo>
                  <a:lnTo>
                    <a:pt x="1" y="1"/>
                  </a:lnTo>
                  <a:lnTo>
                    <a:pt x="1" y="8"/>
                  </a:lnTo>
                  <a:lnTo>
                    <a:pt x="6" y="8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8"/>
                  </a:lnTo>
                  <a:lnTo>
                    <a:pt x="7" y="8"/>
                  </a:lnTo>
                  <a:lnTo>
                    <a:pt x="7" y="1"/>
                  </a:lnTo>
                  <a:lnTo>
                    <a:pt x="3" y="1"/>
                  </a:lnTo>
                  <a:lnTo>
                    <a:pt x="3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10" y="1"/>
                  </a:lnTo>
                  <a:lnTo>
                    <a:pt x="10" y="8"/>
                  </a:lnTo>
                  <a:lnTo>
                    <a:pt x="19" y="8"/>
                  </a:lnTo>
                  <a:lnTo>
                    <a:pt x="19" y="1"/>
                  </a:lnTo>
                  <a:lnTo>
                    <a:pt x="15" y="1"/>
                  </a:lnTo>
                  <a:lnTo>
                    <a:pt x="15" y="8"/>
                  </a:lnTo>
                  <a:lnTo>
                    <a:pt x="19" y="8"/>
                  </a:lnTo>
                  <a:lnTo>
                    <a:pt x="19" y="1"/>
                  </a:lnTo>
                  <a:lnTo>
                    <a:pt x="16" y="1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6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20" y="6"/>
                  </a:lnTo>
                  <a:lnTo>
                    <a:pt x="20" y="0"/>
                  </a:lnTo>
                  <a:lnTo>
                    <a:pt x="15" y="0"/>
                  </a:lnTo>
                  <a:lnTo>
                    <a:pt x="15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1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6" y="6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22" y="6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14" y="6"/>
                  </a:lnTo>
                  <a:lnTo>
                    <a:pt x="20" y="6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1" name="Freeform 735"/>
            <p:cNvSpPr>
              <a:spLocks noChangeAspect="1"/>
            </p:cNvSpPr>
            <p:nvPr/>
          </p:nvSpPr>
          <p:spPr bwMode="auto">
            <a:xfrm rot="16200000">
              <a:off x="3511" y="4710"/>
              <a:ext cx="264" cy="53"/>
            </a:xfrm>
            <a:custGeom>
              <a:avLst/>
              <a:gdLst>
                <a:gd name="T0" fmla="*/ 23 w 176"/>
                <a:gd name="T1" fmla="*/ 0 h 35"/>
                <a:gd name="T2" fmla="*/ 15 w 176"/>
                <a:gd name="T3" fmla="*/ 1 h 35"/>
                <a:gd name="T4" fmla="*/ 15 w 176"/>
                <a:gd name="T5" fmla="*/ 9 h 35"/>
                <a:gd name="T6" fmla="*/ 24 w 176"/>
                <a:gd name="T7" fmla="*/ 9 h 35"/>
                <a:gd name="T8" fmla="*/ 19 w 176"/>
                <a:gd name="T9" fmla="*/ 6 h 35"/>
                <a:gd name="T10" fmla="*/ 11 w 176"/>
                <a:gd name="T11" fmla="*/ 11 h 35"/>
                <a:gd name="T12" fmla="*/ 22 w 176"/>
                <a:gd name="T13" fmla="*/ 6 h 35"/>
                <a:gd name="T14" fmla="*/ 13 w 176"/>
                <a:gd name="T15" fmla="*/ 14 h 35"/>
                <a:gd name="T16" fmla="*/ 7 w 176"/>
                <a:gd name="T17" fmla="*/ 15 h 35"/>
                <a:gd name="T18" fmla="*/ 16 w 176"/>
                <a:gd name="T19" fmla="*/ 10 h 35"/>
                <a:gd name="T20" fmla="*/ 28 w 176"/>
                <a:gd name="T21" fmla="*/ 10 h 35"/>
                <a:gd name="T22" fmla="*/ 3 w 176"/>
                <a:gd name="T23" fmla="*/ 18 h 35"/>
                <a:gd name="T24" fmla="*/ 7 w 176"/>
                <a:gd name="T25" fmla="*/ 13 h 35"/>
                <a:gd name="T26" fmla="*/ 115 w 176"/>
                <a:gd name="T27" fmla="*/ 13 h 35"/>
                <a:gd name="T28" fmla="*/ 163 w 176"/>
                <a:gd name="T29" fmla="*/ 14 h 35"/>
                <a:gd name="T30" fmla="*/ 81 w 176"/>
                <a:gd name="T31" fmla="*/ 22 h 35"/>
                <a:gd name="T32" fmla="*/ 32 w 176"/>
                <a:gd name="T33" fmla="*/ 22 h 35"/>
                <a:gd name="T34" fmla="*/ 37 w 176"/>
                <a:gd name="T35" fmla="*/ 19 h 35"/>
                <a:gd name="T36" fmla="*/ 44 w 176"/>
                <a:gd name="T37" fmla="*/ 24 h 35"/>
                <a:gd name="T38" fmla="*/ 33 w 176"/>
                <a:gd name="T39" fmla="*/ 19 h 35"/>
                <a:gd name="T40" fmla="*/ 31 w 176"/>
                <a:gd name="T41" fmla="*/ 19 h 35"/>
                <a:gd name="T42" fmla="*/ 24 w 176"/>
                <a:gd name="T43" fmla="*/ 27 h 35"/>
                <a:gd name="T44" fmla="*/ 28 w 176"/>
                <a:gd name="T45" fmla="*/ 22 h 35"/>
                <a:gd name="T46" fmla="*/ 32 w 176"/>
                <a:gd name="T47" fmla="*/ 22 h 35"/>
                <a:gd name="T48" fmla="*/ 18 w 176"/>
                <a:gd name="T49" fmla="*/ 29 h 35"/>
                <a:gd name="T50" fmla="*/ 13 w 176"/>
                <a:gd name="T51" fmla="*/ 24 h 35"/>
                <a:gd name="T52" fmla="*/ 26 w 176"/>
                <a:gd name="T53" fmla="*/ 27 h 35"/>
                <a:gd name="T54" fmla="*/ 15 w 176"/>
                <a:gd name="T55" fmla="*/ 32 h 35"/>
                <a:gd name="T56" fmla="*/ 6 w 176"/>
                <a:gd name="T57" fmla="*/ 33 h 35"/>
                <a:gd name="T58" fmla="*/ 9 w 176"/>
                <a:gd name="T59" fmla="*/ 28 h 35"/>
                <a:gd name="T60" fmla="*/ 24 w 176"/>
                <a:gd name="T61" fmla="*/ 28 h 35"/>
                <a:gd name="T62" fmla="*/ 10 w 176"/>
                <a:gd name="T63" fmla="*/ 35 h 35"/>
                <a:gd name="T64" fmla="*/ 3 w 176"/>
                <a:gd name="T65" fmla="*/ 33 h 35"/>
                <a:gd name="T66" fmla="*/ 15 w 176"/>
                <a:gd name="T67" fmla="*/ 26 h 35"/>
                <a:gd name="T68" fmla="*/ 35 w 176"/>
                <a:gd name="T69" fmla="*/ 32 h 35"/>
                <a:gd name="T70" fmla="*/ 13 w 176"/>
                <a:gd name="T71" fmla="*/ 24 h 35"/>
                <a:gd name="T72" fmla="*/ 18 w 176"/>
                <a:gd name="T73" fmla="*/ 29 h 35"/>
                <a:gd name="T74" fmla="*/ 31 w 176"/>
                <a:gd name="T75" fmla="*/ 28 h 35"/>
                <a:gd name="T76" fmla="*/ 28 w 176"/>
                <a:gd name="T77" fmla="*/ 22 h 35"/>
                <a:gd name="T78" fmla="*/ 26 w 176"/>
                <a:gd name="T79" fmla="*/ 27 h 35"/>
                <a:gd name="T80" fmla="*/ 22 w 176"/>
                <a:gd name="T81" fmla="*/ 26 h 35"/>
                <a:gd name="T82" fmla="*/ 33 w 176"/>
                <a:gd name="T83" fmla="*/ 19 h 35"/>
                <a:gd name="T84" fmla="*/ 37 w 176"/>
                <a:gd name="T85" fmla="*/ 18 h 35"/>
                <a:gd name="T86" fmla="*/ 40 w 176"/>
                <a:gd name="T87" fmla="*/ 24 h 35"/>
                <a:gd name="T88" fmla="*/ 37 w 176"/>
                <a:gd name="T89" fmla="*/ 15 h 35"/>
                <a:gd name="T90" fmla="*/ 80 w 176"/>
                <a:gd name="T91" fmla="*/ 15 h 35"/>
                <a:gd name="T92" fmla="*/ 160 w 176"/>
                <a:gd name="T93" fmla="*/ 20 h 35"/>
                <a:gd name="T94" fmla="*/ 94 w 176"/>
                <a:gd name="T95" fmla="*/ 13 h 35"/>
                <a:gd name="T96" fmla="*/ 13 w 176"/>
                <a:gd name="T97" fmla="*/ 13 h 35"/>
                <a:gd name="T98" fmla="*/ 3 w 176"/>
                <a:gd name="T99" fmla="*/ 18 h 35"/>
                <a:gd name="T100" fmla="*/ 19 w 176"/>
                <a:gd name="T101" fmla="*/ 17 h 35"/>
                <a:gd name="T102" fmla="*/ 16 w 176"/>
                <a:gd name="T103" fmla="*/ 10 h 35"/>
                <a:gd name="T104" fmla="*/ 10 w 176"/>
                <a:gd name="T105" fmla="*/ 15 h 35"/>
                <a:gd name="T106" fmla="*/ 9 w 176"/>
                <a:gd name="T107" fmla="*/ 7 h 35"/>
                <a:gd name="T108" fmla="*/ 38 w 176"/>
                <a:gd name="T109" fmla="*/ 13 h 35"/>
                <a:gd name="T110" fmla="*/ 9 w 176"/>
                <a:gd name="T111" fmla="*/ 11 h 35"/>
                <a:gd name="T112" fmla="*/ 19 w 176"/>
                <a:gd name="T113" fmla="*/ 4 h 35"/>
                <a:gd name="T114" fmla="*/ 45 w 176"/>
                <a:gd name="T115" fmla="*/ 9 h 35"/>
                <a:gd name="T116" fmla="*/ 7 w 176"/>
                <a:gd name="T117" fmla="*/ 9 h 35"/>
                <a:gd name="T118" fmla="*/ 7 w 176"/>
                <a:gd name="T119" fmla="*/ 1 h 35"/>
                <a:gd name="T120" fmla="*/ 26 w 176"/>
                <a:gd name="T121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" h="35">
                  <a:moveTo>
                    <a:pt x="22" y="6"/>
                  </a:moveTo>
                  <a:lnTo>
                    <a:pt x="2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22" y="6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15" y="6"/>
                  </a:lnTo>
                  <a:lnTo>
                    <a:pt x="27" y="6"/>
                  </a:lnTo>
                  <a:lnTo>
                    <a:pt x="27" y="0"/>
                  </a:lnTo>
                  <a:lnTo>
                    <a:pt x="20" y="0"/>
                  </a:lnTo>
                  <a:lnTo>
                    <a:pt x="20" y="6"/>
                  </a:lnTo>
                  <a:lnTo>
                    <a:pt x="27" y="6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19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19" y="0"/>
                  </a:lnTo>
                  <a:lnTo>
                    <a:pt x="19" y="6"/>
                  </a:lnTo>
                  <a:lnTo>
                    <a:pt x="24" y="6"/>
                  </a:lnTo>
                  <a:lnTo>
                    <a:pt x="24" y="2"/>
                  </a:lnTo>
                  <a:lnTo>
                    <a:pt x="23" y="0"/>
                  </a:lnTo>
                  <a:lnTo>
                    <a:pt x="20" y="1"/>
                  </a:lnTo>
                  <a:lnTo>
                    <a:pt x="22" y="4"/>
                  </a:lnTo>
                  <a:lnTo>
                    <a:pt x="22" y="1"/>
                  </a:lnTo>
                  <a:lnTo>
                    <a:pt x="19" y="1"/>
                  </a:lnTo>
                  <a:lnTo>
                    <a:pt x="19" y="7"/>
                  </a:lnTo>
                  <a:lnTo>
                    <a:pt x="24" y="7"/>
                  </a:lnTo>
                  <a:lnTo>
                    <a:pt x="24" y="1"/>
                  </a:lnTo>
                  <a:lnTo>
                    <a:pt x="20" y="1"/>
                  </a:lnTo>
                  <a:lnTo>
                    <a:pt x="20" y="7"/>
                  </a:lnTo>
                  <a:lnTo>
                    <a:pt x="24" y="7"/>
                  </a:lnTo>
                  <a:lnTo>
                    <a:pt x="24" y="1"/>
                  </a:lnTo>
                  <a:lnTo>
                    <a:pt x="15" y="1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1"/>
                  </a:lnTo>
                  <a:lnTo>
                    <a:pt x="11" y="1"/>
                  </a:lnTo>
                  <a:lnTo>
                    <a:pt x="11" y="7"/>
                  </a:lnTo>
                  <a:lnTo>
                    <a:pt x="14" y="7"/>
                  </a:lnTo>
                  <a:lnTo>
                    <a:pt x="14" y="1"/>
                  </a:lnTo>
                  <a:lnTo>
                    <a:pt x="6" y="1"/>
                  </a:lnTo>
                  <a:lnTo>
                    <a:pt x="6" y="7"/>
                  </a:lnTo>
                  <a:lnTo>
                    <a:pt x="15" y="7"/>
                  </a:lnTo>
                  <a:lnTo>
                    <a:pt x="15" y="1"/>
                  </a:lnTo>
                  <a:lnTo>
                    <a:pt x="7" y="1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0" y="1"/>
                  </a:lnTo>
                  <a:lnTo>
                    <a:pt x="6" y="1"/>
                  </a:lnTo>
                  <a:lnTo>
                    <a:pt x="6" y="7"/>
                  </a:lnTo>
                  <a:lnTo>
                    <a:pt x="9" y="7"/>
                  </a:lnTo>
                  <a:lnTo>
                    <a:pt x="9" y="1"/>
                  </a:lnTo>
                  <a:lnTo>
                    <a:pt x="7" y="1"/>
                  </a:lnTo>
                  <a:lnTo>
                    <a:pt x="7" y="7"/>
                  </a:lnTo>
                  <a:lnTo>
                    <a:pt x="11" y="7"/>
                  </a:lnTo>
                  <a:lnTo>
                    <a:pt x="11" y="1"/>
                  </a:lnTo>
                  <a:lnTo>
                    <a:pt x="5" y="1"/>
                  </a:lnTo>
                  <a:lnTo>
                    <a:pt x="5" y="7"/>
                  </a:lnTo>
                  <a:lnTo>
                    <a:pt x="11" y="7"/>
                  </a:lnTo>
                  <a:lnTo>
                    <a:pt x="11" y="4"/>
                  </a:lnTo>
                  <a:lnTo>
                    <a:pt x="10" y="1"/>
                  </a:lnTo>
                  <a:lnTo>
                    <a:pt x="2" y="9"/>
                  </a:lnTo>
                  <a:lnTo>
                    <a:pt x="11" y="9"/>
                  </a:lnTo>
                  <a:lnTo>
                    <a:pt x="11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7" y="2"/>
                  </a:lnTo>
                  <a:lnTo>
                    <a:pt x="7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9" y="2"/>
                  </a:lnTo>
                  <a:lnTo>
                    <a:pt x="9" y="9"/>
                  </a:lnTo>
                  <a:lnTo>
                    <a:pt x="38" y="9"/>
                  </a:lnTo>
                  <a:lnTo>
                    <a:pt x="38" y="2"/>
                  </a:lnTo>
                  <a:lnTo>
                    <a:pt x="15" y="2"/>
                  </a:lnTo>
                  <a:lnTo>
                    <a:pt x="15" y="9"/>
                  </a:lnTo>
                  <a:lnTo>
                    <a:pt x="40" y="9"/>
                  </a:lnTo>
                  <a:lnTo>
                    <a:pt x="40" y="2"/>
                  </a:lnTo>
                  <a:lnTo>
                    <a:pt x="26" y="2"/>
                  </a:lnTo>
                  <a:lnTo>
                    <a:pt x="26" y="9"/>
                  </a:lnTo>
                  <a:lnTo>
                    <a:pt x="31" y="9"/>
                  </a:lnTo>
                  <a:lnTo>
                    <a:pt x="31" y="2"/>
                  </a:lnTo>
                  <a:lnTo>
                    <a:pt x="24" y="2"/>
                  </a:lnTo>
                  <a:lnTo>
                    <a:pt x="24" y="9"/>
                  </a:lnTo>
                  <a:lnTo>
                    <a:pt x="45" y="9"/>
                  </a:lnTo>
                  <a:lnTo>
                    <a:pt x="45" y="2"/>
                  </a:lnTo>
                  <a:lnTo>
                    <a:pt x="33" y="2"/>
                  </a:lnTo>
                  <a:lnTo>
                    <a:pt x="31" y="4"/>
                  </a:lnTo>
                  <a:lnTo>
                    <a:pt x="32" y="10"/>
                  </a:lnTo>
                  <a:lnTo>
                    <a:pt x="99" y="10"/>
                  </a:lnTo>
                  <a:lnTo>
                    <a:pt x="99" y="4"/>
                  </a:lnTo>
                  <a:lnTo>
                    <a:pt x="46" y="4"/>
                  </a:lnTo>
                  <a:lnTo>
                    <a:pt x="46" y="10"/>
                  </a:lnTo>
                  <a:lnTo>
                    <a:pt x="48" y="10"/>
                  </a:lnTo>
                  <a:lnTo>
                    <a:pt x="48" y="4"/>
                  </a:lnTo>
                  <a:lnTo>
                    <a:pt x="26" y="4"/>
                  </a:lnTo>
                  <a:lnTo>
                    <a:pt x="26" y="10"/>
                  </a:lnTo>
                  <a:lnTo>
                    <a:pt x="28" y="10"/>
                  </a:lnTo>
                  <a:lnTo>
                    <a:pt x="28" y="4"/>
                  </a:lnTo>
                  <a:lnTo>
                    <a:pt x="24" y="4"/>
                  </a:lnTo>
                  <a:lnTo>
                    <a:pt x="24" y="10"/>
                  </a:lnTo>
                  <a:lnTo>
                    <a:pt x="26" y="10"/>
                  </a:lnTo>
                  <a:lnTo>
                    <a:pt x="26" y="4"/>
                  </a:lnTo>
                  <a:lnTo>
                    <a:pt x="16" y="4"/>
                  </a:lnTo>
                  <a:lnTo>
                    <a:pt x="16" y="10"/>
                  </a:lnTo>
                  <a:lnTo>
                    <a:pt x="19" y="10"/>
                  </a:lnTo>
                  <a:lnTo>
                    <a:pt x="19" y="6"/>
                  </a:lnTo>
                  <a:lnTo>
                    <a:pt x="18" y="4"/>
                  </a:lnTo>
                  <a:lnTo>
                    <a:pt x="15" y="5"/>
                  </a:lnTo>
                  <a:lnTo>
                    <a:pt x="16" y="7"/>
                  </a:lnTo>
                  <a:lnTo>
                    <a:pt x="16" y="5"/>
                  </a:lnTo>
                  <a:lnTo>
                    <a:pt x="14" y="5"/>
                  </a:lnTo>
                  <a:lnTo>
                    <a:pt x="14" y="11"/>
                  </a:lnTo>
                  <a:lnTo>
                    <a:pt x="18" y="11"/>
                  </a:lnTo>
                  <a:lnTo>
                    <a:pt x="18" y="5"/>
                  </a:lnTo>
                  <a:lnTo>
                    <a:pt x="15" y="5"/>
                  </a:lnTo>
                  <a:lnTo>
                    <a:pt x="15" y="11"/>
                  </a:lnTo>
                  <a:lnTo>
                    <a:pt x="18" y="11"/>
                  </a:lnTo>
                  <a:lnTo>
                    <a:pt x="18" y="5"/>
                  </a:lnTo>
                  <a:lnTo>
                    <a:pt x="11" y="5"/>
                  </a:lnTo>
                  <a:lnTo>
                    <a:pt x="11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9" y="5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0" y="5"/>
                  </a:lnTo>
                  <a:lnTo>
                    <a:pt x="3" y="5"/>
                  </a:lnTo>
                  <a:lnTo>
                    <a:pt x="3" y="11"/>
                  </a:lnTo>
                  <a:lnTo>
                    <a:pt x="11" y="11"/>
                  </a:lnTo>
                  <a:lnTo>
                    <a:pt x="11" y="5"/>
                  </a:lnTo>
                  <a:lnTo>
                    <a:pt x="9" y="5"/>
                  </a:lnTo>
                  <a:lnTo>
                    <a:pt x="9" y="11"/>
                  </a:lnTo>
                  <a:lnTo>
                    <a:pt x="11" y="11"/>
                  </a:lnTo>
                  <a:lnTo>
                    <a:pt x="11" y="7"/>
                  </a:lnTo>
                  <a:lnTo>
                    <a:pt x="10" y="10"/>
                  </a:lnTo>
                  <a:lnTo>
                    <a:pt x="11" y="11"/>
                  </a:lnTo>
                  <a:lnTo>
                    <a:pt x="11" y="13"/>
                  </a:lnTo>
                  <a:lnTo>
                    <a:pt x="14" y="13"/>
                  </a:lnTo>
                  <a:lnTo>
                    <a:pt x="14" y="6"/>
                  </a:lnTo>
                  <a:lnTo>
                    <a:pt x="7" y="6"/>
                  </a:lnTo>
                  <a:lnTo>
                    <a:pt x="7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1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28" y="13"/>
                  </a:lnTo>
                  <a:lnTo>
                    <a:pt x="28" y="6"/>
                  </a:lnTo>
                  <a:lnTo>
                    <a:pt x="22" y="6"/>
                  </a:lnTo>
                  <a:lnTo>
                    <a:pt x="22" y="13"/>
                  </a:lnTo>
                  <a:lnTo>
                    <a:pt x="38" y="13"/>
                  </a:lnTo>
                  <a:lnTo>
                    <a:pt x="38" y="6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66" y="13"/>
                  </a:lnTo>
                  <a:lnTo>
                    <a:pt x="66" y="6"/>
                  </a:lnTo>
                  <a:lnTo>
                    <a:pt x="35" y="6"/>
                  </a:lnTo>
                  <a:lnTo>
                    <a:pt x="33" y="13"/>
                  </a:lnTo>
                  <a:lnTo>
                    <a:pt x="36" y="14"/>
                  </a:lnTo>
                  <a:lnTo>
                    <a:pt x="37" y="10"/>
                  </a:lnTo>
                  <a:lnTo>
                    <a:pt x="37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9" y="7"/>
                  </a:lnTo>
                  <a:lnTo>
                    <a:pt x="9" y="14"/>
                  </a:lnTo>
                  <a:lnTo>
                    <a:pt x="15" y="14"/>
                  </a:lnTo>
                  <a:lnTo>
                    <a:pt x="15" y="7"/>
                  </a:lnTo>
                  <a:lnTo>
                    <a:pt x="9" y="7"/>
                  </a:lnTo>
                  <a:lnTo>
                    <a:pt x="9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9" y="7"/>
                  </a:lnTo>
                  <a:lnTo>
                    <a:pt x="9" y="14"/>
                  </a:lnTo>
                  <a:lnTo>
                    <a:pt x="15" y="14"/>
                  </a:lnTo>
                  <a:lnTo>
                    <a:pt x="15" y="7"/>
                  </a:lnTo>
                  <a:lnTo>
                    <a:pt x="11" y="7"/>
                  </a:lnTo>
                  <a:lnTo>
                    <a:pt x="11" y="14"/>
                  </a:lnTo>
                  <a:lnTo>
                    <a:pt x="15" y="15"/>
                  </a:lnTo>
                  <a:lnTo>
                    <a:pt x="15" y="9"/>
                  </a:lnTo>
                  <a:lnTo>
                    <a:pt x="6" y="9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7" y="9"/>
                  </a:lnTo>
                  <a:lnTo>
                    <a:pt x="5" y="9"/>
                  </a:lnTo>
                  <a:lnTo>
                    <a:pt x="5" y="15"/>
                  </a:lnTo>
                  <a:lnTo>
                    <a:pt x="10" y="15"/>
                  </a:lnTo>
                  <a:lnTo>
                    <a:pt x="10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0" y="9"/>
                  </a:lnTo>
                  <a:lnTo>
                    <a:pt x="7" y="9"/>
                  </a:lnTo>
                  <a:lnTo>
                    <a:pt x="7" y="15"/>
                  </a:lnTo>
                  <a:lnTo>
                    <a:pt x="10" y="15"/>
                  </a:lnTo>
                  <a:lnTo>
                    <a:pt x="10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0" y="9"/>
                  </a:lnTo>
                  <a:lnTo>
                    <a:pt x="6" y="9"/>
                  </a:lnTo>
                  <a:lnTo>
                    <a:pt x="6" y="15"/>
                  </a:lnTo>
                  <a:lnTo>
                    <a:pt x="15" y="15"/>
                  </a:lnTo>
                  <a:lnTo>
                    <a:pt x="15" y="9"/>
                  </a:lnTo>
                  <a:lnTo>
                    <a:pt x="10" y="9"/>
                  </a:lnTo>
                  <a:lnTo>
                    <a:pt x="10" y="15"/>
                  </a:lnTo>
                  <a:lnTo>
                    <a:pt x="15" y="15"/>
                  </a:lnTo>
                  <a:lnTo>
                    <a:pt x="15" y="9"/>
                  </a:lnTo>
                  <a:lnTo>
                    <a:pt x="14" y="9"/>
                  </a:lnTo>
                  <a:lnTo>
                    <a:pt x="14" y="15"/>
                  </a:lnTo>
                  <a:lnTo>
                    <a:pt x="19" y="15"/>
                  </a:lnTo>
                  <a:lnTo>
                    <a:pt x="19" y="11"/>
                  </a:lnTo>
                  <a:lnTo>
                    <a:pt x="18" y="15"/>
                  </a:lnTo>
                  <a:lnTo>
                    <a:pt x="20" y="17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16" y="10"/>
                  </a:lnTo>
                  <a:lnTo>
                    <a:pt x="16" y="17"/>
                  </a:lnTo>
                  <a:lnTo>
                    <a:pt x="23" y="17"/>
                  </a:lnTo>
                  <a:lnTo>
                    <a:pt x="23" y="10"/>
                  </a:lnTo>
                  <a:lnTo>
                    <a:pt x="16" y="10"/>
                  </a:lnTo>
                  <a:lnTo>
                    <a:pt x="16" y="17"/>
                  </a:lnTo>
                  <a:lnTo>
                    <a:pt x="35" y="17"/>
                  </a:lnTo>
                  <a:lnTo>
                    <a:pt x="35" y="10"/>
                  </a:lnTo>
                  <a:lnTo>
                    <a:pt x="13" y="10"/>
                  </a:lnTo>
                  <a:lnTo>
                    <a:pt x="13" y="17"/>
                  </a:lnTo>
                  <a:lnTo>
                    <a:pt x="16" y="17"/>
                  </a:lnTo>
                  <a:lnTo>
                    <a:pt x="16" y="10"/>
                  </a:lnTo>
                  <a:lnTo>
                    <a:pt x="15" y="10"/>
                  </a:lnTo>
                  <a:lnTo>
                    <a:pt x="15" y="17"/>
                  </a:lnTo>
                  <a:lnTo>
                    <a:pt x="23" y="17"/>
                  </a:lnTo>
                  <a:lnTo>
                    <a:pt x="23" y="10"/>
                  </a:lnTo>
                  <a:lnTo>
                    <a:pt x="16" y="10"/>
                  </a:lnTo>
                  <a:lnTo>
                    <a:pt x="16" y="17"/>
                  </a:lnTo>
                  <a:lnTo>
                    <a:pt x="32" y="17"/>
                  </a:lnTo>
                  <a:lnTo>
                    <a:pt x="32" y="10"/>
                  </a:lnTo>
                  <a:lnTo>
                    <a:pt x="22" y="10"/>
                  </a:lnTo>
                  <a:lnTo>
                    <a:pt x="22" y="17"/>
                  </a:lnTo>
                  <a:lnTo>
                    <a:pt x="28" y="17"/>
                  </a:lnTo>
                  <a:lnTo>
                    <a:pt x="28" y="10"/>
                  </a:lnTo>
                  <a:lnTo>
                    <a:pt x="20" y="10"/>
                  </a:lnTo>
                  <a:lnTo>
                    <a:pt x="20" y="17"/>
                  </a:lnTo>
                  <a:lnTo>
                    <a:pt x="22" y="17"/>
                  </a:lnTo>
                  <a:lnTo>
                    <a:pt x="22" y="10"/>
                  </a:lnTo>
                  <a:lnTo>
                    <a:pt x="18" y="10"/>
                  </a:lnTo>
                  <a:lnTo>
                    <a:pt x="15" y="11"/>
                  </a:lnTo>
                  <a:lnTo>
                    <a:pt x="16" y="14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5" y="18"/>
                  </a:lnTo>
                  <a:lnTo>
                    <a:pt x="16" y="18"/>
                  </a:lnTo>
                  <a:lnTo>
                    <a:pt x="16" y="11"/>
                  </a:lnTo>
                  <a:lnTo>
                    <a:pt x="9" y="11"/>
                  </a:lnTo>
                  <a:lnTo>
                    <a:pt x="9" y="18"/>
                  </a:lnTo>
                  <a:lnTo>
                    <a:pt x="11" y="18"/>
                  </a:lnTo>
                  <a:lnTo>
                    <a:pt x="11" y="11"/>
                  </a:lnTo>
                  <a:lnTo>
                    <a:pt x="5" y="11"/>
                  </a:lnTo>
                  <a:lnTo>
                    <a:pt x="5" y="18"/>
                  </a:lnTo>
                  <a:lnTo>
                    <a:pt x="6" y="18"/>
                  </a:lnTo>
                  <a:lnTo>
                    <a:pt x="6" y="11"/>
                  </a:lnTo>
                  <a:lnTo>
                    <a:pt x="2" y="11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3" y="11"/>
                  </a:lnTo>
                  <a:lnTo>
                    <a:pt x="1" y="11"/>
                  </a:lnTo>
                  <a:lnTo>
                    <a:pt x="1" y="18"/>
                  </a:lnTo>
                  <a:lnTo>
                    <a:pt x="3" y="18"/>
                  </a:lnTo>
                  <a:lnTo>
                    <a:pt x="3" y="11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5" y="18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1"/>
                  </a:lnTo>
                  <a:lnTo>
                    <a:pt x="2" y="11"/>
                  </a:lnTo>
                  <a:lnTo>
                    <a:pt x="1" y="18"/>
                  </a:lnTo>
                  <a:lnTo>
                    <a:pt x="3" y="19"/>
                  </a:lnTo>
                  <a:lnTo>
                    <a:pt x="6" y="19"/>
                  </a:lnTo>
                  <a:lnTo>
                    <a:pt x="6" y="13"/>
                  </a:lnTo>
                  <a:lnTo>
                    <a:pt x="3" y="13"/>
                  </a:lnTo>
                  <a:lnTo>
                    <a:pt x="3" y="19"/>
                  </a:lnTo>
                  <a:lnTo>
                    <a:pt x="9" y="19"/>
                  </a:lnTo>
                  <a:lnTo>
                    <a:pt x="9" y="13"/>
                  </a:lnTo>
                  <a:lnTo>
                    <a:pt x="7" y="13"/>
                  </a:lnTo>
                  <a:lnTo>
                    <a:pt x="7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7" y="13"/>
                  </a:lnTo>
                  <a:lnTo>
                    <a:pt x="7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7" y="13"/>
                  </a:lnTo>
                  <a:lnTo>
                    <a:pt x="7" y="19"/>
                  </a:lnTo>
                  <a:lnTo>
                    <a:pt x="10" y="19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11" y="13"/>
                  </a:lnTo>
                  <a:lnTo>
                    <a:pt x="11" y="19"/>
                  </a:lnTo>
                  <a:lnTo>
                    <a:pt x="81" y="19"/>
                  </a:lnTo>
                  <a:lnTo>
                    <a:pt x="81" y="13"/>
                  </a:lnTo>
                  <a:lnTo>
                    <a:pt x="71" y="13"/>
                  </a:lnTo>
                  <a:lnTo>
                    <a:pt x="71" y="19"/>
                  </a:lnTo>
                  <a:lnTo>
                    <a:pt x="115" y="19"/>
                  </a:lnTo>
                  <a:lnTo>
                    <a:pt x="115" y="13"/>
                  </a:lnTo>
                  <a:lnTo>
                    <a:pt x="94" y="13"/>
                  </a:lnTo>
                  <a:lnTo>
                    <a:pt x="94" y="19"/>
                  </a:lnTo>
                  <a:lnTo>
                    <a:pt x="176" y="19"/>
                  </a:lnTo>
                  <a:lnTo>
                    <a:pt x="176" y="13"/>
                  </a:lnTo>
                  <a:lnTo>
                    <a:pt x="152" y="13"/>
                  </a:lnTo>
                  <a:lnTo>
                    <a:pt x="152" y="19"/>
                  </a:lnTo>
                  <a:lnTo>
                    <a:pt x="158" y="19"/>
                  </a:lnTo>
                  <a:lnTo>
                    <a:pt x="158" y="13"/>
                  </a:lnTo>
                  <a:lnTo>
                    <a:pt x="154" y="13"/>
                  </a:lnTo>
                  <a:lnTo>
                    <a:pt x="154" y="19"/>
                  </a:lnTo>
                  <a:lnTo>
                    <a:pt x="156" y="19"/>
                  </a:lnTo>
                  <a:lnTo>
                    <a:pt x="156" y="13"/>
                  </a:lnTo>
                  <a:lnTo>
                    <a:pt x="155" y="13"/>
                  </a:lnTo>
                  <a:lnTo>
                    <a:pt x="155" y="19"/>
                  </a:lnTo>
                  <a:lnTo>
                    <a:pt x="168" y="19"/>
                  </a:lnTo>
                  <a:lnTo>
                    <a:pt x="168" y="13"/>
                  </a:lnTo>
                  <a:lnTo>
                    <a:pt x="162" y="14"/>
                  </a:lnTo>
                  <a:lnTo>
                    <a:pt x="162" y="17"/>
                  </a:lnTo>
                  <a:lnTo>
                    <a:pt x="162" y="14"/>
                  </a:lnTo>
                  <a:lnTo>
                    <a:pt x="156" y="14"/>
                  </a:lnTo>
                  <a:lnTo>
                    <a:pt x="156" y="20"/>
                  </a:lnTo>
                  <a:lnTo>
                    <a:pt x="163" y="20"/>
                  </a:lnTo>
                  <a:lnTo>
                    <a:pt x="163" y="14"/>
                  </a:lnTo>
                  <a:lnTo>
                    <a:pt x="158" y="14"/>
                  </a:lnTo>
                  <a:lnTo>
                    <a:pt x="158" y="20"/>
                  </a:lnTo>
                  <a:lnTo>
                    <a:pt x="160" y="20"/>
                  </a:lnTo>
                  <a:lnTo>
                    <a:pt x="160" y="14"/>
                  </a:lnTo>
                  <a:lnTo>
                    <a:pt x="156" y="14"/>
                  </a:lnTo>
                  <a:lnTo>
                    <a:pt x="156" y="20"/>
                  </a:lnTo>
                  <a:lnTo>
                    <a:pt x="158" y="20"/>
                  </a:lnTo>
                  <a:lnTo>
                    <a:pt x="158" y="14"/>
                  </a:lnTo>
                  <a:lnTo>
                    <a:pt x="94" y="14"/>
                  </a:lnTo>
                  <a:lnTo>
                    <a:pt x="94" y="20"/>
                  </a:lnTo>
                  <a:lnTo>
                    <a:pt x="98" y="20"/>
                  </a:lnTo>
                  <a:lnTo>
                    <a:pt x="98" y="14"/>
                  </a:lnTo>
                  <a:lnTo>
                    <a:pt x="85" y="14"/>
                  </a:lnTo>
                  <a:lnTo>
                    <a:pt x="85" y="20"/>
                  </a:lnTo>
                  <a:lnTo>
                    <a:pt x="93" y="20"/>
                  </a:lnTo>
                  <a:lnTo>
                    <a:pt x="93" y="17"/>
                  </a:lnTo>
                  <a:lnTo>
                    <a:pt x="92" y="14"/>
                  </a:lnTo>
                  <a:lnTo>
                    <a:pt x="84" y="22"/>
                  </a:lnTo>
                  <a:lnTo>
                    <a:pt x="93" y="22"/>
                  </a:lnTo>
                  <a:lnTo>
                    <a:pt x="93" y="15"/>
                  </a:lnTo>
                  <a:lnTo>
                    <a:pt x="77" y="15"/>
                  </a:lnTo>
                  <a:lnTo>
                    <a:pt x="77" y="22"/>
                  </a:lnTo>
                  <a:lnTo>
                    <a:pt x="81" y="22"/>
                  </a:lnTo>
                  <a:lnTo>
                    <a:pt x="81" y="15"/>
                  </a:lnTo>
                  <a:lnTo>
                    <a:pt x="77" y="15"/>
                  </a:lnTo>
                  <a:lnTo>
                    <a:pt x="77" y="22"/>
                  </a:lnTo>
                  <a:lnTo>
                    <a:pt x="80" y="22"/>
                  </a:lnTo>
                  <a:lnTo>
                    <a:pt x="80" y="15"/>
                  </a:lnTo>
                  <a:lnTo>
                    <a:pt x="77" y="15"/>
                  </a:lnTo>
                  <a:lnTo>
                    <a:pt x="77" y="22"/>
                  </a:lnTo>
                  <a:lnTo>
                    <a:pt x="79" y="22"/>
                  </a:lnTo>
                  <a:lnTo>
                    <a:pt x="79" y="15"/>
                  </a:lnTo>
                  <a:lnTo>
                    <a:pt x="44" y="15"/>
                  </a:lnTo>
                  <a:lnTo>
                    <a:pt x="44" y="22"/>
                  </a:lnTo>
                  <a:lnTo>
                    <a:pt x="45" y="22"/>
                  </a:lnTo>
                  <a:lnTo>
                    <a:pt x="45" y="15"/>
                  </a:lnTo>
                  <a:lnTo>
                    <a:pt x="32" y="15"/>
                  </a:lnTo>
                  <a:lnTo>
                    <a:pt x="32" y="22"/>
                  </a:lnTo>
                  <a:lnTo>
                    <a:pt x="37" y="22"/>
                  </a:lnTo>
                  <a:lnTo>
                    <a:pt x="37" y="15"/>
                  </a:lnTo>
                  <a:lnTo>
                    <a:pt x="31" y="15"/>
                  </a:lnTo>
                  <a:lnTo>
                    <a:pt x="31" y="22"/>
                  </a:lnTo>
                  <a:lnTo>
                    <a:pt x="36" y="22"/>
                  </a:lnTo>
                  <a:lnTo>
                    <a:pt x="36" y="15"/>
                  </a:lnTo>
                  <a:lnTo>
                    <a:pt x="32" y="15"/>
                  </a:lnTo>
                  <a:lnTo>
                    <a:pt x="32" y="22"/>
                  </a:lnTo>
                  <a:lnTo>
                    <a:pt x="44" y="22"/>
                  </a:lnTo>
                  <a:lnTo>
                    <a:pt x="44" y="15"/>
                  </a:lnTo>
                  <a:lnTo>
                    <a:pt x="37" y="15"/>
                  </a:lnTo>
                  <a:lnTo>
                    <a:pt x="37" y="22"/>
                  </a:lnTo>
                  <a:lnTo>
                    <a:pt x="53" y="23"/>
                  </a:lnTo>
                  <a:lnTo>
                    <a:pt x="75" y="23"/>
                  </a:lnTo>
                  <a:lnTo>
                    <a:pt x="75" y="17"/>
                  </a:lnTo>
                  <a:lnTo>
                    <a:pt x="32" y="17"/>
                  </a:lnTo>
                  <a:lnTo>
                    <a:pt x="32" y="23"/>
                  </a:lnTo>
                  <a:lnTo>
                    <a:pt x="49" y="23"/>
                  </a:lnTo>
                  <a:lnTo>
                    <a:pt x="49" y="17"/>
                  </a:lnTo>
                  <a:lnTo>
                    <a:pt x="48" y="17"/>
                  </a:lnTo>
                  <a:lnTo>
                    <a:pt x="48" y="23"/>
                  </a:lnTo>
                  <a:lnTo>
                    <a:pt x="59" y="23"/>
                  </a:lnTo>
                  <a:lnTo>
                    <a:pt x="59" y="17"/>
                  </a:lnTo>
                  <a:lnTo>
                    <a:pt x="44" y="17"/>
                  </a:lnTo>
                  <a:lnTo>
                    <a:pt x="44" y="23"/>
                  </a:lnTo>
                  <a:lnTo>
                    <a:pt x="60" y="23"/>
                  </a:lnTo>
                  <a:lnTo>
                    <a:pt x="60" y="17"/>
                  </a:lnTo>
                  <a:lnTo>
                    <a:pt x="32" y="17"/>
                  </a:lnTo>
                  <a:lnTo>
                    <a:pt x="32" y="23"/>
                  </a:lnTo>
                  <a:lnTo>
                    <a:pt x="37" y="23"/>
                  </a:lnTo>
                  <a:lnTo>
                    <a:pt x="37" y="19"/>
                  </a:lnTo>
                  <a:lnTo>
                    <a:pt x="35" y="19"/>
                  </a:lnTo>
                  <a:lnTo>
                    <a:pt x="35" y="24"/>
                  </a:lnTo>
                  <a:lnTo>
                    <a:pt x="40" y="24"/>
                  </a:lnTo>
                  <a:lnTo>
                    <a:pt x="40" y="18"/>
                  </a:lnTo>
                  <a:lnTo>
                    <a:pt x="37" y="18"/>
                  </a:lnTo>
                  <a:lnTo>
                    <a:pt x="37" y="24"/>
                  </a:lnTo>
                  <a:lnTo>
                    <a:pt x="38" y="24"/>
                  </a:lnTo>
                  <a:lnTo>
                    <a:pt x="38" y="18"/>
                  </a:lnTo>
                  <a:lnTo>
                    <a:pt x="35" y="18"/>
                  </a:lnTo>
                  <a:lnTo>
                    <a:pt x="35" y="24"/>
                  </a:lnTo>
                  <a:lnTo>
                    <a:pt x="37" y="24"/>
                  </a:lnTo>
                  <a:lnTo>
                    <a:pt x="37" y="18"/>
                  </a:lnTo>
                  <a:lnTo>
                    <a:pt x="35" y="18"/>
                  </a:lnTo>
                  <a:lnTo>
                    <a:pt x="35" y="24"/>
                  </a:lnTo>
                  <a:lnTo>
                    <a:pt x="37" y="24"/>
                  </a:lnTo>
                  <a:lnTo>
                    <a:pt x="37" y="18"/>
                  </a:lnTo>
                  <a:lnTo>
                    <a:pt x="31" y="18"/>
                  </a:lnTo>
                  <a:lnTo>
                    <a:pt x="31" y="24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1" y="18"/>
                  </a:lnTo>
                  <a:lnTo>
                    <a:pt x="31" y="24"/>
                  </a:lnTo>
                  <a:lnTo>
                    <a:pt x="44" y="24"/>
                  </a:lnTo>
                  <a:lnTo>
                    <a:pt x="44" y="18"/>
                  </a:lnTo>
                  <a:lnTo>
                    <a:pt x="35" y="18"/>
                  </a:lnTo>
                  <a:lnTo>
                    <a:pt x="35" y="24"/>
                  </a:lnTo>
                  <a:lnTo>
                    <a:pt x="37" y="24"/>
                  </a:lnTo>
                  <a:lnTo>
                    <a:pt x="37" y="18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38" y="24"/>
                  </a:lnTo>
                  <a:lnTo>
                    <a:pt x="38" y="18"/>
                  </a:lnTo>
                  <a:lnTo>
                    <a:pt x="35" y="18"/>
                  </a:lnTo>
                  <a:lnTo>
                    <a:pt x="35" y="24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5" y="24"/>
                  </a:lnTo>
                  <a:lnTo>
                    <a:pt x="38" y="24"/>
                  </a:lnTo>
                  <a:lnTo>
                    <a:pt x="38" y="18"/>
                  </a:lnTo>
                  <a:lnTo>
                    <a:pt x="32" y="18"/>
                  </a:lnTo>
                  <a:lnTo>
                    <a:pt x="31" y="24"/>
                  </a:lnTo>
                  <a:lnTo>
                    <a:pt x="33" y="26"/>
                  </a:lnTo>
                  <a:lnTo>
                    <a:pt x="42" y="26"/>
                  </a:lnTo>
                  <a:lnTo>
                    <a:pt x="42" y="19"/>
                  </a:lnTo>
                  <a:lnTo>
                    <a:pt x="33" y="19"/>
                  </a:lnTo>
                  <a:lnTo>
                    <a:pt x="33" y="26"/>
                  </a:lnTo>
                  <a:lnTo>
                    <a:pt x="35" y="26"/>
                  </a:lnTo>
                  <a:lnTo>
                    <a:pt x="35" y="19"/>
                  </a:lnTo>
                  <a:lnTo>
                    <a:pt x="28" y="19"/>
                  </a:lnTo>
                  <a:lnTo>
                    <a:pt x="28" y="26"/>
                  </a:lnTo>
                  <a:lnTo>
                    <a:pt x="35" y="26"/>
                  </a:lnTo>
                  <a:lnTo>
                    <a:pt x="35" y="19"/>
                  </a:lnTo>
                  <a:lnTo>
                    <a:pt x="31" y="19"/>
                  </a:lnTo>
                  <a:lnTo>
                    <a:pt x="31" y="26"/>
                  </a:lnTo>
                  <a:lnTo>
                    <a:pt x="37" y="26"/>
                  </a:lnTo>
                  <a:lnTo>
                    <a:pt x="37" y="19"/>
                  </a:lnTo>
                  <a:lnTo>
                    <a:pt x="24" y="19"/>
                  </a:lnTo>
                  <a:lnTo>
                    <a:pt x="24" y="26"/>
                  </a:lnTo>
                  <a:lnTo>
                    <a:pt x="28" y="26"/>
                  </a:lnTo>
                  <a:lnTo>
                    <a:pt x="28" y="19"/>
                  </a:lnTo>
                  <a:lnTo>
                    <a:pt x="27" y="19"/>
                  </a:lnTo>
                  <a:lnTo>
                    <a:pt x="27" y="26"/>
                  </a:lnTo>
                  <a:lnTo>
                    <a:pt x="28" y="26"/>
                  </a:lnTo>
                  <a:lnTo>
                    <a:pt x="28" y="19"/>
                  </a:lnTo>
                  <a:lnTo>
                    <a:pt x="22" y="19"/>
                  </a:lnTo>
                  <a:lnTo>
                    <a:pt x="22" y="26"/>
                  </a:lnTo>
                  <a:lnTo>
                    <a:pt x="31" y="26"/>
                  </a:lnTo>
                  <a:lnTo>
                    <a:pt x="31" y="19"/>
                  </a:lnTo>
                  <a:lnTo>
                    <a:pt x="22" y="19"/>
                  </a:lnTo>
                  <a:lnTo>
                    <a:pt x="22" y="26"/>
                  </a:lnTo>
                  <a:lnTo>
                    <a:pt x="24" y="26"/>
                  </a:lnTo>
                  <a:lnTo>
                    <a:pt x="24" y="19"/>
                  </a:lnTo>
                  <a:lnTo>
                    <a:pt x="22" y="19"/>
                  </a:lnTo>
                  <a:lnTo>
                    <a:pt x="22" y="26"/>
                  </a:lnTo>
                  <a:lnTo>
                    <a:pt x="26" y="27"/>
                  </a:lnTo>
                  <a:lnTo>
                    <a:pt x="27" y="27"/>
                  </a:lnTo>
                  <a:lnTo>
                    <a:pt x="27" y="20"/>
                  </a:lnTo>
                  <a:lnTo>
                    <a:pt x="26" y="20"/>
                  </a:lnTo>
                  <a:lnTo>
                    <a:pt x="26" y="27"/>
                  </a:lnTo>
                  <a:lnTo>
                    <a:pt x="31" y="27"/>
                  </a:lnTo>
                  <a:lnTo>
                    <a:pt x="31" y="20"/>
                  </a:lnTo>
                  <a:lnTo>
                    <a:pt x="24" y="20"/>
                  </a:lnTo>
                  <a:lnTo>
                    <a:pt x="24" y="27"/>
                  </a:lnTo>
                  <a:lnTo>
                    <a:pt x="26" y="27"/>
                  </a:lnTo>
                  <a:lnTo>
                    <a:pt x="26" y="20"/>
                  </a:lnTo>
                  <a:lnTo>
                    <a:pt x="22" y="20"/>
                  </a:lnTo>
                  <a:lnTo>
                    <a:pt x="22" y="27"/>
                  </a:lnTo>
                  <a:lnTo>
                    <a:pt x="26" y="27"/>
                  </a:lnTo>
                  <a:lnTo>
                    <a:pt x="26" y="20"/>
                  </a:lnTo>
                  <a:lnTo>
                    <a:pt x="24" y="20"/>
                  </a:lnTo>
                  <a:lnTo>
                    <a:pt x="24" y="27"/>
                  </a:lnTo>
                  <a:lnTo>
                    <a:pt x="31" y="27"/>
                  </a:lnTo>
                  <a:lnTo>
                    <a:pt x="31" y="20"/>
                  </a:lnTo>
                  <a:lnTo>
                    <a:pt x="28" y="20"/>
                  </a:lnTo>
                  <a:lnTo>
                    <a:pt x="28" y="27"/>
                  </a:lnTo>
                  <a:lnTo>
                    <a:pt x="49" y="27"/>
                  </a:lnTo>
                  <a:lnTo>
                    <a:pt x="49" y="20"/>
                  </a:lnTo>
                  <a:lnTo>
                    <a:pt x="41" y="20"/>
                  </a:lnTo>
                  <a:lnTo>
                    <a:pt x="41" y="27"/>
                  </a:lnTo>
                  <a:lnTo>
                    <a:pt x="48" y="27"/>
                  </a:lnTo>
                  <a:lnTo>
                    <a:pt x="48" y="20"/>
                  </a:lnTo>
                  <a:lnTo>
                    <a:pt x="44" y="20"/>
                  </a:lnTo>
                  <a:lnTo>
                    <a:pt x="44" y="27"/>
                  </a:lnTo>
                  <a:lnTo>
                    <a:pt x="48" y="27"/>
                  </a:lnTo>
                  <a:lnTo>
                    <a:pt x="48" y="20"/>
                  </a:lnTo>
                  <a:lnTo>
                    <a:pt x="28" y="20"/>
                  </a:lnTo>
                  <a:lnTo>
                    <a:pt x="28" y="27"/>
                  </a:lnTo>
                  <a:lnTo>
                    <a:pt x="33" y="28"/>
                  </a:lnTo>
                  <a:lnTo>
                    <a:pt x="33" y="22"/>
                  </a:lnTo>
                  <a:lnTo>
                    <a:pt x="28" y="22"/>
                  </a:lnTo>
                  <a:lnTo>
                    <a:pt x="28" y="28"/>
                  </a:lnTo>
                  <a:lnTo>
                    <a:pt x="29" y="28"/>
                  </a:lnTo>
                  <a:lnTo>
                    <a:pt x="29" y="22"/>
                  </a:lnTo>
                  <a:lnTo>
                    <a:pt x="28" y="22"/>
                  </a:lnTo>
                  <a:lnTo>
                    <a:pt x="28" y="28"/>
                  </a:lnTo>
                  <a:lnTo>
                    <a:pt x="32" y="28"/>
                  </a:lnTo>
                  <a:lnTo>
                    <a:pt x="32" y="22"/>
                  </a:lnTo>
                  <a:lnTo>
                    <a:pt x="31" y="22"/>
                  </a:lnTo>
                  <a:lnTo>
                    <a:pt x="31" y="28"/>
                  </a:lnTo>
                  <a:lnTo>
                    <a:pt x="32" y="28"/>
                  </a:lnTo>
                  <a:lnTo>
                    <a:pt x="32" y="22"/>
                  </a:lnTo>
                  <a:lnTo>
                    <a:pt x="29" y="22"/>
                  </a:lnTo>
                  <a:lnTo>
                    <a:pt x="29" y="28"/>
                  </a:lnTo>
                  <a:lnTo>
                    <a:pt x="35" y="28"/>
                  </a:lnTo>
                  <a:lnTo>
                    <a:pt x="35" y="22"/>
                  </a:lnTo>
                  <a:lnTo>
                    <a:pt x="28" y="22"/>
                  </a:lnTo>
                  <a:lnTo>
                    <a:pt x="28" y="28"/>
                  </a:lnTo>
                  <a:lnTo>
                    <a:pt x="31" y="28"/>
                  </a:lnTo>
                  <a:lnTo>
                    <a:pt x="31" y="22"/>
                  </a:lnTo>
                  <a:lnTo>
                    <a:pt x="28" y="22"/>
                  </a:lnTo>
                  <a:lnTo>
                    <a:pt x="28" y="28"/>
                  </a:lnTo>
                  <a:lnTo>
                    <a:pt x="32" y="28"/>
                  </a:lnTo>
                  <a:lnTo>
                    <a:pt x="32" y="22"/>
                  </a:lnTo>
                  <a:lnTo>
                    <a:pt x="31" y="22"/>
                  </a:lnTo>
                  <a:lnTo>
                    <a:pt x="31" y="28"/>
                  </a:lnTo>
                  <a:lnTo>
                    <a:pt x="32" y="28"/>
                  </a:lnTo>
                  <a:lnTo>
                    <a:pt x="32" y="22"/>
                  </a:lnTo>
                  <a:lnTo>
                    <a:pt x="27" y="22"/>
                  </a:lnTo>
                  <a:lnTo>
                    <a:pt x="27" y="28"/>
                  </a:lnTo>
                  <a:lnTo>
                    <a:pt x="28" y="28"/>
                  </a:lnTo>
                  <a:lnTo>
                    <a:pt x="28" y="24"/>
                  </a:lnTo>
                  <a:lnTo>
                    <a:pt x="26" y="24"/>
                  </a:lnTo>
                  <a:lnTo>
                    <a:pt x="26" y="26"/>
                  </a:lnTo>
                  <a:lnTo>
                    <a:pt x="28" y="26"/>
                  </a:lnTo>
                  <a:lnTo>
                    <a:pt x="28" y="23"/>
                  </a:lnTo>
                  <a:lnTo>
                    <a:pt x="27" y="23"/>
                  </a:lnTo>
                  <a:lnTo>
                    <a:pt x="27" y="29"/>
                  </a:lnTo>
                  <a:lnTo>
                    <a:pt x="28" y="29"/>
                  </a:lnTo>
                  <a:lnTo>
                    <a:pt x="28" y="23"/>
                  </a:lnTo>
                  <a:lnTo>
                    <a:pt x="22" y="23"/>
                  </a:lnTo>
                  <a:lnTo>
                    <a:pt x="22" y="29"/>
                  </a:lnTo>
                  <a:lnTo>
                    <a:pt x="26" y="29"/>
                  </a:lnTo>
                  <a:lnTo>
                    <a:pt x="26" y="23"/>
                  </a:lnTo>
                  <a:lnTo>
                    <a:pt x="23" y="23"/>
                  </a:lnTo>
                  <a:lnTo>
                    <a:pt x="23" y="29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15" y="23"/>
                  </a:lnTo>
                  <a:lnTo>
                    <a:pt x="15" y="29"/>
                  </a:lnTo>
                  <a:lnTo>
                    <a:pt x="18" y="29"/>
                  </a:lnTo>
                  <a:lnTo>
                    <a:pt x="18" y="23"/>
                  </a:lnTo>
                  <a:lnTo>
                    <a:pt x="15" y="23"/>
                  </a:lnTo>
                  <a:lnTo>
                    <a:pt x="15" y="29"/>
                  </a:lnTo>
                  <a:lnTo>
                    <a:pt x="18" y="29"/>
                  </a:lnTo>
                  <a:lnTo>
                    <a:pt x="18" y="23"/>
                  </a:lnTo>
                  <a:lnTo>
                    <a:pt x="10" y="23"/>
                  </a:lnTo>
                  <a:lnTo>
                    <a:pt x="10" y="29"/>
                  </a:lnTo>
                  <a:lnTo>
                    <a:pt x="13" y="29"/>
                  </a:lnTo>
                  <a:lnTo>
                    <a:pt x="13" y="23"/>
                  </a:lnTo>
                  <a:lnTo>
                    <a:pt x="10" y="23"/>
                  </a:lnTo>
                  <a:lnTo>
                    <a:pt x="10" y="29"/>
                  </a:lnTo>
                  <a:lnTo>
                    <a:pt x="15" y="29"/>
                  </a:lnTo>
                  <a:lnTo>
                    <a:pt x="15" y="23"/>
                  </a:lnTo>
                  <a:lnTo>
                    <a:pt x="11" y="23"/>
                  </a:lnTo>
                  <a:lnTo>
                    <a:pt x="11" y="29"/>
                  </a:lnTo>
                  <a:lnTo>
                    <a:pt x="15" y="29"/>
                  </a:lnTo>
                  <a:lnTo>
                    <a:pt x="15" y="23"/>
                  </a:lnTo>
                  <a:lnTo>
                    <a:pt x="5" y="23"/>
                  </a:lnTo>
                  <a:lnTo>
                    <a:pt x="11" y="28"/>
                  </a:lnTo>
                  <a:lnTo>
                    <a:pt x="13" y="29"/>
                  </a:lnTo>
                  <a:lnTo>
                    <a:pt x="14" y="27"/>
                  </a:lnTo>
                  <a:lnTo>
                    <a:pt x="14" y="24"/>
                  </a:lnTo>
                  <a:lnTo>
                    <a:pt x="13" y="24"/>
                  </a:lnTo>
                  <a:lnTo>
                    <a:pt x="13" y="31"/>
                  </a:lnTo>
                  <a:lnTo>
                    <a:pt x="19" y="31"/>
                  </a:lnTo>
                  <a:lnTo>
                    <a:pt x="19" y="24"/>
                  </a:lnTo>
                  <a:lnTo>
                    <a:pt x="16" y="24"/>
                  </a:lnTo>
                  <a:lnTo>
                    <a:pt x="16" y="31"/>
                  </a:lnTo>
                  <a:lnTo>
                    <a:pt x="19" y="31"/>
                  </a:lnTo>
                  <a:lnTo>
                    <a:pt x="19" y="24"/>
                  </a:lnTo>
                  <a:lnTo>
                    <a:pt x="15" y="24"/>
                  </a:lnTo>
                  <a:lnTo>
                    <a:pt x="15" y="31"/>
                  </a:lnTo>
                  <a:lnTo>
                    <a:pt x="44" y="31"/>
                  </a:lnTo>
                  <a:lnTo>
                    <a:pt x="44" y="24"/>
                  </a:lnTo>
                  <a:lnTo>
                    <a:pt x="28" y="24"/>
                  </a:lnTo>
                  <a:lnTo>
                    <a:pt x="28" y="31"/>
                  </a:lnTo>
                  <a:lnTo>
                    <a:pt x="38" y="31"/>
                  </a:lnTo>
                  <a:lnTo>
                    <a:pt x="38" y="24"/>
                  </a:lnTo>
                  <a:lnTo>
                    <a:pt x="26" y="24"/>
                  </a:lnTo>
                  <a:lnTo>
                    <a:pt x="26" y="31"/>
                  </a:lnTo>
                  <a:lnTo>
                    <a:pt x="44" y="31"/>
                  </a:lnTo>
                  <a:lnTo>
                    <a:pt x="44" y="24"/>
                  </a:lnTo>
                  <a:lnTo>
                    <a:pt x="24" y="24"/>
                  </a:lnTo>
                  <a:lnTo>
                    <a:pt x="24" y="31"/>
                  </a:lnTo>
                  <a:lnTo>
                    <a:pt x="26" y="31"/>
                  </a:lnTo>
                  <a:lnTo>
                    <a:pt x="26" y="27"/>
                  </a:lnTo>
                  <a:lnTo>
                    <a:pt x="24" y="29"/>
                  </a:lnTo>
                  <a:lnTo>
                    <a:pt x="26" y="31"/>
                  </a:lnTo>
                  <a:lnTo>
                    <a:pt x="27" y="28"/>
                  </a:lnTo>
                  <a:lnTo>
                    <a:pt x="27" y="26"/>
                  </a:lnTo>
                  <a:lnTo>
                    <a:pt x="24" y="26"/>
                  </a:lnTo>
                  <a:lnTo>
                    <a:pt x="24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28" y="26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2" y="26"/>
                  </a:lnTo>
                  <a:lnTo>
                    <a:pt x="27" y="26"/>
                  </a:lnTo>
                  <a:lnTo>
                    <a:pt x="27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13" y="26"/>
                  </a:lnTo>
                  <a:lnTo>
                    <a:pt x="13" y="32"/>
                  </a:lnTo>
                  <a:lnTo>
                    <a:pt x="15" y="32"/>
                  </a:lnTo>
                  <a:lnTo>
                    <a:pt x="15" y="26"/>
                  </a:lnTo>
                  <a:lnTo>
                    <a:pt x="11" y="26"/>
                  </a:lnTo>
                  <a:lnTo>
                    <a:pt x="11" y="32"/>
                  </a:lnTo>
                  <a:lnTo>
                    <a:pt x="15" y="32"/>
                  </a:lnTo>
                  <a:lnTo>
                    <a:pt x="15" y="26"/>
                  </a:lnTo>
                  <a:lnTo>
                    <a:pt x="11" y="26"/>
                  </a:lnTo>
                  <a:lnTo>
                    <a:pt x="11" y="32"/>
                  </a:lnTo>
                  <a:lnTo>
                    <a:pt x="13" y="32"/>
                  </a:lnTo>
                  <a:lnTo>
                    <a:pt x="13" y="28"/>
                  </a:lnTo>
                  <a:lnTo>
                    <a:pt x="11" y="31"/>
                  </a:lnTo>
                  <a:lnTo>
                    <a:pt x="13" y="32"/>
                  </a:lnTo>
                  <a:lnTo>
                    <a:pt x="14" y="29"/>
                  </a:lnTo>
                  <a:lnTo>
                    <a:pt x="14" y="27"/>
                  </a:lnTo>
                  <a:lnTo>
                    <a:pt x="7" y="27"/>
                  </a:lnTo>
                  <a:lnTo>
                    <a:pt x="7" y="33"/>
                  </a:lnTo>
                  <a:lnTo>
                    <a:pt x="11" y="33"/>
                  </a:lnTo>
                  <a:lnTo>
                    <a:pt x="11" y="27"/>
                  </a:lnTo>
                  <a:lnTo>
                    <a:pt x="7" y="27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9" y="27"/>
                  </a:lnTo>
                  <a:lnTo>
                    <a:pt x="3" y="27"/>
                  </a:lnTo>
                  <a:lnTo>
                    <a:pt x="3" y="33"/>
                  </a:lnTo>
                  <a:lnTo>
                    <a:pt x="10" y="33"/>
                  </a:lnTo>
                  <a:lnTo>
                    <a:pt x="10" y="27"/>
                  </a:lnTo>
                  <a:lnTo>
                    <a:pt x="6" y="27"/>
                  </a:lnTo>
                  <a:lnTo>
                    <a:pt x="6" y="33"/>
                  </a:lnTo>
                  <a:lnTo>
                    <a:pt x="7" y="33"/>
                  </a:lnTo>
                  <a:lnTo>
                    <a:pt x="7" y="27"/>
                  </a:lnTo>
                  <a:lnTo>
                    <a:pt x="3" y="27"/>
                  </a:lnTo>
                  <a:lnTo>
                    <a:pt x="3" y="33"/>
                  </a:lnTo>
                  <a:lnTo>
                    <a:pt x="5" y="33"/>
                  </a:lnTo>
                  <a:lnTo>
                    <a:pt x="5" y="27"/>
                  </a:lnTo>
                  <a:lnTo>
                    <a:pt x="3" y="27"/>
                  </a:lnTo>
                  <a:lnTo>
                    <a:pt x="3" y="33"/>
                  </a:lnTo>
                  <a:lnTo>
                    <a:pt x="6" y="33"/>
                  </a:lnTo>
                  <a:lnTo>
                    <a:pt x="6" y="27"/>
                  </a:lnTo>
                  <a:lnTo>
                    <a:pt x="5" y="27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27"/>
                  </a:lnTo>
                  <a:lnTo>
                    <a:pt x="3" y="27"/>
                  </a:lnTo>
                  <a:lnTo>
                    <a:pt x="3" y="35"/>
                  </a:lnTo>
                  <a:lnTo>
                    <a:pt x="11" y="35"/>
                  </a:lnTo>
                  <a:lnTo>
                    <a:pt x="11" y="28"/>
                  </a:lnTo>
                  <a:lnTo>
                    <a:pt x="6" y="28"/>
                  </a:lnTo>
                  <a:lnTo>
                    <a:pt x="6" y="35"/>
                  </a:lnTo>
                  <a:lnTo>
                    <a:pt x="11" y="35"/>
                  </a:lnTo>
                  <a:lnTo>
                    <a:pt x="11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6" y="28"/>
                  </a:lnTo>
                  <a:lnTo>
                    <a:pt x="6" y="35"/>
                  </a:lnTo>
                  <a:lnTo>
                    <a:pt x="16" y="35"/>
                  </a:lnTo>
                  <a:lnTo>
                    <a:pt x="16" y="28"/>
                  </a:lnTo>
                  <a:lnTo>
                    <a:pt x="11" y="28"/>
                  </a:lnTo>
                  <a:lnTo>
                    <a:pt x="11" y="35"/>
                  </a:lnTo>
                  <a:lnTo>
                    <a:pt x="16" y="35"/>
                  </a:lnTo>
                  <a:lnTo>
                    <a:pt x="16" y="28"/>
                  </a:lnTo>
                  <a:lnTo>
                    <a:pt x="15" y="28"/>
                  </a:lnTo>
                  <a:lnTo>
                    <a:pt x="15" y="35"/>
                  </a:lnTo>
                  <a:lnTo>
                    <a:pt x="19" y="35"/>
                  </a:lnTo>
                  <a:lnTo>
                    <a:pt x="19" y="28"/>
                  </a:lnTo>
                  <a:lnTo>
                    <a:pt x="18" y="28"/>
                  </a:lnTo>
                  <a:lnTo>
                    <a:pt x="18" y="35"/>
                  </a:lnTo>
                  <a:lnTo>
                    <a:pt x="26" y="35"/>
                  </a:lnTo>
                  <a:lnTo>
                    <a:pt x="26" y="28"/>
                  </a:lnTo>
                  <a:lnTo>
                    <a:pt x="18" y="28"/>
                  </a:lnTo>
                  <a:lnTo>
                    <a:pt x="18" y="35"/>
                  </a:lnTo>
                  <a:lnTo>
                    <a:pt x="24" y="35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22" y="35"/>
                  </a:lnTo>
                  <a:lnTo>
                    <a:pt x="24" y="35"/>
                  </a:lnTo>
                  <a:lnTo>
                    <a:pt x="24" y="28"/>
                  </a:lnTo>
                  <a:lnTo>
                    <a:pt x="18" y="28"/>
                  </a:lnTo>
                  <a:lnTo>
                    <a:pt x="18" y="35"/>
                  </a:lnTo>
                  <a:lnTo>
                    <a:pt x="26" y="35"/>
                  </a:lnTo>
                  <a:lnTo>
                    <a:pt x="26" y="28"/>
                  </a:lnTo>
                  <a:lnTo>
                    <a:pt x="18" y="28"/>
                  </a:lnTo>
                  <a:lnTo>
                    <a:pt x="18" y="35"/>
                  </a:lnTo>
                  <a:lnTo>
                    <a:pt x="19" y="35"/>
                  </a:lnTo>
                  <a:lnTo>
                    <a:pt x="19" y="28"/>
                  </a:lnTo>
                  <a:lnTo>
                    <a:pt x="15" y="28"/>
                  </a:lnTo>
                  <a:lnTo>
                    <a:pt x="15" y="35"/>
                  </a:lnTo>
                  <a:lnTo>
                    <a:pt x="16" y="35"/>
                  </a:lnTo>
                  <a:lnTo>
                    <a:pt x="16" y="28"/>
                  </a:lnTo>
                  <a:lnTo>
                    <a:pt x="11" y="28"/>
                  </a:lnTo>
                  <a:lnTo>
                    <a:pt x="11" y="35"/>
                  </a:lnTo>
                  <a:lnTo>
                    <a:pt x="16" y="35"/>
                  </a:lnTo>
                  <a:lnTo>
                    <a:pt x="16" y="28"/>
                  </a:lnTo>
                  <a:lnTo>
                    <a:pt x="6" y="28"/>
                  </a:lnTo>
                  <a:lnTo>
                    <a:pt x="6" y="35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11" y="35"/>
                  </a:lnTo>
                  <a:lnTo>
                    <a:pt x="11" y="28"/>
                  </a:lnTo>
                  <a:lnTo>
                    <a:pt x="6" y="28"/>
                  </a:lnTo>
                  <a:lnTo>
                    <a:pt x="6" y="35"/>
                  </a:lnTo>
                  <a:lnTo>
                    <a:pt x="11" y="35"/>
                  </a:lnTo>
                  <a:lnTo>
                    <a:pt x="11" y="28"/>
                  </a:lnTo>
                  <a:lnTo>
                    <a:pt x="6" y="28"/>
                  </a:lnTo>
                  <a:lnTo>
                    <a:pt x="6" y="31"/>
                  </a:lnTo>
                  <a:lnTo>
                    <a:pt x="10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6" y="33"/>
                  </a:lnTo>
                  <a:lnTo>
                    <a:pt x="7" y="33"/>
                  </a:lnTo>
                  <a:lnTo>
                    <a:pt x="7" y="27"/>
                  </a:lnTo>
                  <a:lnTo>
                    <a:pt x="5" y="27"/>
                  </a:lnTo>
                  <a:lnTo>
                    <a:pt x="5" y="33"/>
                  </a:lnTo>
                  <a:lnTo>
                    <a:pt x="6" y="33"/>
                  </a:lnTo>
                  <a:lnTo>
                    <a:pt x="6" y="27"/>
                  </a:lnTo>
                  <a:lnTo>
                    <a:pt x="3" y="27"/>
                  </a:lnTo>
                  <a:lnTo>
                    <a:pt x="3" y="33"/>
                  </a:lnTo>
                  <a:lnTo>
                    <a:pt x="5" y="33"/>
                  </a:lnTo>
                  <a:lnTo>
                    <a:pt x="5" y="27"/>
                  </a:lnTo>
                  <a:lnTo>
                    <a:pt x="3" y="27"/>
                  </a:lnTo>
                  <a:lnTo>
                    <a:pt x="3" y="33"/>
                  </a:lnTo>
                  <a:lnTo>
                    <a:pt x="7" y="33"/>
                  </a:lnTo>
                  <a:lnTo>
                    <a:pt x="7" y="27"/>
                  </a:lnTo>
                  <a:lnTo>
                    <a:pt x="6" y="27"/>
                  </a:lnTo>
                  <a:lnTo>
                    <a:pt x="6" y="33"/>
                  </a:lnTo>
                  <a:lnTo>
                    <a:pt x="10" y="33"/>
                  </a:lnTo>
                  <a:lnTo>
                    <a:pt x="10" y="27"/>
                  </a:lnTo>
                  <a:lnTo>
                    <a:pt x="3" y="27"/>
                  </a:lnTo>
                  <a:lnTo>
                    <a:pt x="3" y="33"/>
                  </a:lnTo>
                  <a:lnTo>
                    <a:pt x="9" y="33"/>
                  </a:lnTo>
                  <a:lnTo>
                    <a:pt x="9" y="27"/>
                  </a:lnTo>
                  <a:lnTo>
                    <a:pt x="7" y="27"/>
                  </a:lnTo>
                  <a:lnTo>
                    <a:pt x="7" y="33"/>
                  </a:lnTo>
                  <a:lnTo>
                    <a:pt x="11" y="33"/>
                  </a:lnTo>
                  <a:lnTo>
                    <a:pt x="11" y="27"/>
                  </a:lnTo>
                  <a:lnTo>
                    <a:pt x="7" y="27"/>
                  </a:lnTo>
                  <a:lnTo>
                    <a:pt x="7" y="33"/>
                  </a:lnTo>
                  <a:lnTo>
                    <a:pt x="22" y="33"/>
                  </a:lnTo>
                  <a:lnTo>
                    <a:pt x="16" y="27"/>
                  </a:lnTo>
                  <a:lnTo>
                    <a:pt x="15" y="26"/>
                  </a:lnTo>
                  <a:lnTo>
                    <a:pt x="11" y="26"/>
                  </a:lnTo>
                  <a:lnTo>
                    <a:pt x="11" y="32"/>
                  </a:lnTo>
                  <a:lnTo>
                    <a:pt x="15" y="32"/>
                  </a:lnTo>
                  <a:lnTo>
                    <a:pt x="15" y="26"/>
                  </a:lnTo>
                  <a:lnTo>
                    <a:pt x="11" y="26"/>
                  </a:lnTo>
                  <a:lnTo>
                    <a:pt x="11" y="32"/>
                  </a:lnTo>
                  <a:lnTo>
                    <a:pt x="15" y="32"/>
                  </a:lnTo>
                  <a:lnTo>
                    <a:pt x="15" y="26"/>
                  </a:lnTo>
                  <a:lnTo>
                    <a:pt x="13" y="26"/>
                  </a:lnTo>
                  <a:lnTo>
                    <a:pt x="13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27" y="26"/>
                  </a:lnTo>
                  <a:lnTo>
                    <a:pt x="27" y="32"/>
                  </a:lnTo>
                  <a:lnTo>
                    <a:pt x="32" y="32"/>
                  </a:lnTo>
                  <a:lnTo>
                    <a:pt x="32" y="26"/>
                  </a:lnTo>
                  <a:lnTo>
                    <a:pt x="28" y="26"/>
                  </a:lnTo>
                  <a:lnTo>
                    <a:pt x="28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24" y="26"/>
                  </a:lnTo>
                  <a:lnTo>
                    <a:pt x="24" y="32"/>
                  </a:lnTo>
                  <a:lnTo>
                    <a:pt x="35" y="32"/>
                  </a:lnTo>
                  <a:lnTo>
                    <a:pt x="29" y="26"/>
                  </a:lnTo>
                  <a:lnTo>
                    <a:pt x="28" y="24"/>
                  </a:lnTo>
                  <a:lnTo>
                    <a:pt x="24" y="24"/>
                  </a:lnTo>
                  <a:lnTo>
                    <a:pt x="24" y="31"/>
                  </a:lnTo>
                  <a:lnTo>
                    <a:pt x="44" y="31"/>
                  </a:lnTo>
                  <a:lnTo>
                    <a:pt x="44" y="24"/>
                  </a:lnTo>
                  <a:lnTo>
                    <a:pt x="26" y="24"/>
                  </a:lnTo>
                  <a:lnTo>
                    <a:pt x="26" y="31"/>
                  </a:lnTo>
                  <a:lnTo>
                    <a:pt x="38" y="31"/>
                  </a:lnTo>
                  <a:lnTo>
                    <a:pt x="38" y="24"/>
                  </a:lnTo>
                  <a:lnTo>
                    <a:pt x="28" y="24"/>
                  </a:lnTo>
                  <a:lnTo>
                    <a:pt x="28" y="31"/>
                  </a:lnTo>
                  <a:lnTo>
                    <a:pt x="44" y="31"/>
                  </a:lnTo>
                  <a:lnTo>
                    <a:pt x="44" y="24"/>
                  </a:lnTo>
                  <a:lnTo>
                    <a:pt x="15" y="24"/>
                  </a:lnTo>
                  <a:lnTo>
                    <a:pt x="15" y="31"/>
                  </a:lnTo>
                  <a:lnTo>
                    <a:pt x="19" y="31"/>
                  </a:lnTo>
                  <a:lnTo>
                    <a:pt x="19" y="24"/>
                  </a:lnTo>
                  <a:lnTo>
                    <a:pt x="16" y="24"/>
                  </a:lnTo>
                  <a:lnTo>
                    <a:pt x="16" y="31"/>
                  </a:lnTo>
                  <a:lnTo>
                    <a:pt x="19" y="31"/>
                  </a:lnTo>
                  <a:lnTo>
                    <a:pt x="19" y="24"/>
                  </a:lnTo>
                  <a:lnTo>
                    <a:pt x="13" y="24"/>
                  </a:lnTo>
                  <a:lnTo>
                    <a:pt x="13" y="31"/>
                  </a:lnTo>
                  <a:lnTo>
                    <a:pt x="22" y="31"/>
                  </a:lnTo>
                  <a:lnTo>
                    <a:pt x="16" y="24"/>
                  </a:lnTo>
                  <a:lnTo>
                    <a:pt x="15" y="23"/>
                  </a:lnTo>
                  <a:lnTo>
                    <a:pt x="13" y="26"/>
                  </a:lnTo>
                  <a:lnTo>
                    <a:pt x="13" y="29"/>
                  </a:lnTo>
                  <a:lnTo>
                    <a:pt x="15" y="29"/>
                  </a:lnTo>
                  <a:lnTo>
                    <a:pt x="15" y="23"/>
                  </a:lnTo>
                  <a:lnTo>
                    <a:pt x="11" y="23"/>
                  </a:lnTo>
                  <a:lnTo>
                    <a:pt x="11" y="29"/>
                  </a:lnTo>
                  <a:lnTo>
                    <a:pt x="15" y="29"/>
                  </a:lnTo>
                  <a:lnTo>
                    <a:pt x="15" y="23"/>
                  </a:lnTo>
                  <a:lnTo>
                    <a:pt x="10" y="23"/>
                  </a:lnTo>
                  <a:lnTo>
                    <a:pt x="10" y="29"/>
                  </a:lnTo>
                  <a:lnTo>
                    <a:pt x="13" y="29"/>
                  </a:lnTo>
                  <a:lnTo>
                    <a:pt x="13" y="23"/>
                  </a:lnTo>
                  <a:lnTo>
                    <a:pt x="10" y="23"/>
                  </a:lnTo>
                  <a:lnTo>
                    <a:pt x="10" y="29"/>
                  </a:lnTo>
                  <a:lnTo>
                    <a:pt x="18" y="29"/>
                  </a:lnTo>
                  <a:lnTo>
                    <a:pt x="18" y="23"/>
                  </a:lnTo>
                  <a:lnTo>
                    <a:pt x="15" y="23"/>
                  </a:lnTo>
                  <a:lnTo>
                    <a:pt x="15" y="29"/>
                  </a:lnTo>
                  <a:lnTo>
                    <a:pt x="18" y="29"/>
                  </a:lnTo>
                  <a:lnTo>
                    <a:pt x="18" y="23"/>
                  </a:lnTo>
                  <a:lnTo>
                    <a:pt x="15" y="23"/>
                  </a:lnTo>
                  <a:lnTo>
                    <a:pt x="15" y="29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23" y="23"/>
                  </a:lnTo>
                  <a:lnTo>
                    <a:pt x="23" y="29"/>
                  </a:lnTo>
                  <a:lnTo>
                    <a:pt x="26" y="29"/>
                  </a:lnTo>
                  <a:lnTo>
                    <a:pt x="26" y="23"/>
                  </a:lnTo>
                  <a:lnTo>
                    <a:pt x="22" y="23"/>
                  </a:lnTo>
                  <a:lnTo>
                    <a:pt x="22" y="29"/>
                  </a:lnTo>
                  <a:lnTo>
                    <a:pt x="28" y="29"/>
                  </a:lnTo>
                  <a:lnTo>
                    <a:pt x="28" y="23"/>
                  </a:lnTo>
                  <a:lnTo>
                    <a:pt x="27" y="23"/>
                  </a:lnTo>
                  <a:lnTo>
                    <a:pt x="27" y="29"/>
                  </a:lnTo>
                  <a:lnTo>
                    <a:pt x="32" y="29"/>
                  </a:lnTo>
                  <a:lnTo>
                    <a:pt x="32" y="22"/>
                  </a:lnTo>
                  <a:lnTo>
                    <a:pt x="27" y="22"/>
                  </a:lnTo>
                  <a:lnTo>
                    <a:pt x="27" y="28"/>
                  </a:lnTo>
                  <a:lnTo>
                    <a:pt x="32" y="28"/>
                  </a:lnTo>
                  <a:lnTo>
                    <a:pt x="32" y="22"/>
                  </a:lnTo>
                  <a:lnTo>
                    <a:pt x="31" y="22"/>
                  </a:lnTo>
                  <a:lnTo>
                    <a:pt x="31" y="28"/>
                  </a:lnTo>
                  <a:lnTo>
                    <a:pt x="32" y="28"/>
                  </a:lnTo>
                  <a:lnTo>
                    <a:pt x="32" y="22"/>
                  </a:lnTo>
                  <a:lnTo>
                    <a:pt x="28" y="22"/>
                  </a:lnTo>
                  <a:lnTo>
                    <a:pt x="28" y="28"/>
                  </a:lnTo>
                  <a:lnTo>
                    <a:pt x="31" y="28"/>
                  </a:lnTo>
                  <a:lnTo>
                    <a:pt x="31" y="22"/>
                  </a:lnTo>
                  <a:lnTo>
                    <a:pt x="28" y="22"/>
                  </a:lnTo>
                  <a:lnTo>
                    <a:pt x="28" y="28"/>
                  </a:lnTo>
                  <a:lnTo>
                    <a:pt x="35" y="28"/>
                  </a:lnTo>
                  <a:lnTo>
                    <a:pt x="35" y="22"/>
                  </a:lnTo>
                  <a:lnTo>
                    <a:pt x="29" y="22"/>
                  </a:lnTo>
                  <a:lnTo>
                    <a:pt x="29" y="28"/>
                  </a:lnTo>
                  <a:lnTo>
                    <a:pt x="32" y="28"/>
                  </a:lnTo>
                  <a:lnTo>
                    <a:pt x="32" y="22"/>
                  </a:lnTo>
                  <a:lnTo>
                    <a:pt x="31" y="22"/>
                  </a:lnTo>
                  <a:lnTo>
                    <a:pt x="31" y="28"/>
                  </a:lnTo>
                  <a:lnTo>
                    <a:pt x="32" y="28"/>
                  </a:lnTo>
                  <a:lnTo>
                    <a:pt x="32" y="22"/>
                  </a:lnTo>
                  <a:lnTo>
                    <a:pt x="28" y="22"/>
                  </a:lnTo>
                  <a:lnTo>
                    <a:pt x="28" y="28"/>
                  </a:lnTo>
                  <a:lnTo>
                    <a:pt x="29" y="28"/>
                  </a:lnTo>
                  <a:lnTo>
                    <a:pt x="29" y="22"/>
                  </a:lnTo>
                  <a:lnTo>
                    <a:pt x="28" y="22"/>
                  </a:lnTo>
                  <a:lnTo>
                    <a:pt x="28" y="28"/>
                  </a:lnTo>
                  <a:lnTo>
                    <a:pt x="33" y="28"/>
                  </a:lnTo>
                  <a:lnTo>
                    <a:pt x="35" y="22"/>
                  </a:lnTo>
                  <a:lnTo>
                    <a:pt x="29" y="20"/>
                  </a:lnTo>
                  <a:lnTo>
                    <a:pt x="28" y="23"/>
                  </a:lnTo>
                  <a:lnTo>
                    <a:pt x="28" y="27"/>
                  </a:lnTo>
                  <a:lnTo>
                    <a:pt x="48" y="27"/>
                  </a:lnTo>
                  <a:lnTo>
                    <a:pt x="48" y="20"/>
                  </a:lnTo>
                  <a:lnTo>
                    <a:pt x="44" y="20"/>
                  </a:lnTo>
                  <a:lnTo>
                    <a:pt x="44" y="27"/>
                  </a:lnTo>
                  <a:lnTo>
                    <a:pt x="48" y="27"/>
                  </a:lnTo>
                  <a:lnTo>
                    <a:pt x="48" y="20"/>
                  </a:lnTo>
                  <a:lnTo>
                    <a:pt x="41" y="20"/>
                  </a:lnTo>
                  <a:lnTo>
                    <a:pt x="41" y="27"/>
                  </a:lnTo>
                  <a:lnTo>
                    <a:pt x="49" y="27"/>
                  </a:lnTo>
                  <a:lnTo>
                    <a:pt x="49" y="20"/>
                  </a:lnTo>
                  <a:lnTo>
                    <a:pt x="28" y="20"/>
                  </a:lnTo>
                  <a:lnTo>
                    <a:pt x="28" y="27"/>
                  </a:lnTo>
                  <a:lnTo>
                    <a:pt x="31" y="27"/>
                  </a:lnTo>
                  <a:lnTo>
                    <a:pt x="31" y="20"/>
                  </a:lnTo>
                  <a:lnTo>
                    <a:pt x="24" y="20"/>
                  </a:lnTo>
                  <a:lnTo>
                    <a:pt x="24" y="27"/>
                  </a:lnTo>
                  <a:lnTo>
                    <a:pt x="26" y="27"/>
                  </a:lnTo>
                  <a:lnTo>
                    <a:pt x="26" y="20"/>
                  </a:lnTo>
                  <a:lnTo>
                    <a:pt x="22" y="20"/>
                  </a:lnTo>
                  <a:lnTo>
                    <a:pt x="22" y="27"/>
                  </a:lnTo>
                  <a:lnTo>
                    <a:pt x="26" y="27"/>
                  </a:lnTo>
                  <a:lnTo>
                    <a:pt x="26" y="20"/>
                  </a:lnTo>
                  <a:lnTo>
                    <a:pt x="24" y="20"/>
                  </a:lnTo>
                  <a:lnTo>
                    <a:pt x="24" y="27"/>
                  </a:lnTo>
                  <a:lnTo>
                    <a:pt x="31" y="27"/>
                  </a:lnTo>
                  <a:lnTo>
                    <a:pt x="31" y="20"/>
                  </a:lnTo>
                  <a:lnTo>
                    <a:pt x="26" y="20"/>
                  </a:lnTo>
                  <a:lnTo>
                    <a:pt x="26" y="27"/>
                  </a:lnTo>
                  <a:lnTo>
                    <a:pt x="27" y="27"/>
                  </a:lnTo>
                  <a:lnTo>
                    <a:pt x="27" y="20"/>
                  </a:lnTo>
                  <a:lnTo>
                    <a:pt x="26" y="20"/>
                  </a:lnTo>
                  <a:lnTo>
                    <a:pt x="26" y="23"/>
                  </a:lnTo>
                  <a:lnTo>
                    <a:pt x="27" y="20"/>
                  </a:lnTo>
                  <a:lnTo>
                    <a:pt x="23" y="19"/>
                  </a:lnTo>
                  <a:lnTo>
                    <a:pt x="22" y="22"/>
                  </a:lnTo>
                  <a:lnTo>
                    <a:pt x="22" y="26"/>
                  </a:lnTo>
                  <a:lnTo>
                    <a:pt x="24" y="26"/>
                  </a:lnTo>
                  <a:lnTo>
                    <a:pt x="24" y="19"/>
                  </a:lnTo>
                  <a:lnTo>
                    <a:pt x="22" y="19"/>
                  </a:lnTo>
                  <a:lnTo>
                    <a:pt x="22" y="26"/>
                  </a:lnTo>
                  <a:lnTo>
                    <a:pt x="31" y="26"/>
                  </a:lnTo>
                  <a:lnTo>
                    <a:pt x="31" y="19"/>
                  </a:lnTo>
                  <a:lnTo>
                    <a:pt x="22" y="19"/>
                  </a:lnTo>
                  <a:lnTo>
                    <a:pt x="22" y="26"/>
                  </a:lnTo>
                  <a:lnTo>
                    <a:pt x="28" y="26"/>
                  </a:lnTo>
                  <a:lnTo>
                    <a:pt x="28" y="19"/>
                  </a:lnTo>
                  <a:lnTo>
                    <a:pt x="27" y="19"/>
                  </a:lnTo>
                  <a:lnTo>
                    <a:pt x="27" y="26"/>
                  </a:lnTo>
                  <a:lnTo>
                    <a:pt x="28" y="26"/>
                  </a:lnTo>
                  <a:lnTo>
                    <a:pt x="28" y="19"/>
                  </a:lnTo>
                  <a:lnTo>
                    <a:pt x="24" y="19"/>
                  </a:lnTo>
                  <a:lnTo>
                    <a:pt x="24" y="26"/>
                  </a:lnTo>
                  <a:lnTo>
                    <a:pt x="37" y="26"/>
                  </a:lnTo>
                  <a:lnTo>
                    <a:pt x="37" y="19"/>
                  </a:lnTo>
                  <a:lnTo>
                    <a:pt x="31" y="19"/>
                  </a:lnTo>
                  <a:lnTo>
                    <a:pt x="31" y="26"/>
                  </a:lnTo>
                  <a:lnTo>
                    <a:pt x="35" y="26"/>
                  </a:lnTo>
                  <a:lnTo>
                    <a:pt x="35" y="19"/>
                  </a:lnTo>
                  <a:lnTo>
                    <a:pt x="28" y="19"/>
                  </a:lnTo>
                  <a:lnTo>
                    <a:pt x="28" y="26"/>
                  </a:lnTo>
                  <a:lnTo>
                    <a:pt x="35" y="26"/>
                  </a:lnTo>
                  <a:lnTo>
                    <a:pt x="35" y="19"/>
                  </a:lnTo>
                  <a:lnTo>
                    <a:pt x="33" y="19"/>
                  </a:lnTo>
                  <a:lnTo>
                    <a:pt x="33" y="26"/>
                  </a:lnTo>
                  <a:lnTo>
                    <a:pt x="42" y="26"/>
                  </a:lnTo>
                  <a:lnTo>
                    <a:pt x="42" y="19"/>
                  </a:lnTo>
                  <a:lnTo>
                    <a:pt x="35" y="19"/>
                  </a:lnTo>
                  <a:lnTo>
                    <a:pt x="35" y="22"/>
                  </a:lnTo>
                  <a:lnTo>
                    <a:pt x="36" y="19"/>
                  </a:lnTo>
                  <a:lnTo>
                    <a:pt x="33" y="18"/>
                  </a:lnTo>
                  <a:lnTo>
                    <a:pt x="32" y="20"/>
                  </a:lnTo>
                  <a:lnTo>
                    <a:pt x="32" y="24"/>
                  </a:lnTo>
                  <a:lnTo>
                    <a:pt x="38" y="24"/>
                  </a:lnTo>
                  <a:lnTo>
                    <a:pt x="38" y="18"/>
                  </a:lnTo>
                  <a:lnTo>
                    <a:pt x="35" y="18"/>
                  </a:lnTo>
                  <a:lnTo>
                    <a:pt x="35" y="24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5" y="24"/>
                  </a:lnTo>
                  <a:lnTo>
                    <a:pt x="38" y="24"/>
                  </a:lnTo>
                  <a:lnTo>
                    <a:pt x="38" y="18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37" y="24"/>
                  </a:lnTo>
                  <a:lnTo>
                    <a:pt x="37" y="18"/>
                  </a:lnTo>
                  <a:lnTo>
                    <a:pt x="35" y="18"/>
                  </a:lnTo>
                  <a:lnTo>
                    <a:pt x="35" y="24"/>
                  </a:lnTo>
                  <a:lnTo>
                    <a:pt x="44" y="24"/>
                  </a:lnTo>
                  <a:lnTo>
                    <a:pt x="44" y="18"/>
                  </a:lnTo>
                  <a:lnTo>
                    <a:pt x="31" y="18"/>
                  </a:lnTo>
                  <a:lnTo>
                    <a:pt x="31" y="24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1" y="18"/>
                  </a:lnTo>
                  <a:lnTo>
                    <a:pt x="31" y="24"/>
                  </a:lnTo>
                  <a:lnTo>
                    <a:pt x="37" y="24"/>
                  </a:lnTo>
                  <a:lnTo>
                    <a:pt x="37" y="18"/>
                  </a:lnTo>
                  <a:lnTo>
                    <a:pt x="35" y="18"/>
                  </a:lnTo>
                  <a:lnTo>
                    <a:pt x="35" y="24"/>
                  </a:lnTo>
                  <a:lnTo>
                    <a:pt x="37" y="24"/>
                  </a:lnTo>
                  <a:lnTo>
                    <a:pt x="37" y="18"/>
                  </a:lnTo>
                  <a:lnTo>
                    <a:pt x="35" y="18"/>
                  </a:lnTo>
                  <a:lnTo>
                    <a:pt x="35" y="24"/>
                  </a:lnTo>
                  <a:lnTo>
                    <a:pt x="38" y="24"/>
                  </a:lnTo>
                  <a:lnTo>
                    <a:pt x="38" y="18"/>
                  </a:lnTo>
                  <a:lnTo>
                    <a:pt x="37" y="18"/>
                  </a:lnTo>
                  <a:lnTo>
                    <a:pt x="37" y="24"/>
                  </a:lnTo>
                  <a:lnTo>
                    <a:pt x="40" y="24"/>
                  </a:lnTo>
                  <a:lnTo>
                    <a:pt x="40" y="18"/>
                  </a:lnTo>
                  <a:lnTo>
                    <a:pt x="37" y="18"/>
                  </a:lnTo>
                  <a:lnTo>
                    <a:pt x="37" y="20"/>
                  </a:lnTo>
                  <a:lnTo>
                    <a:pt x="41" y="20"/>
                  </a:lnTo>
                  <a:lnTo>
                    <a:pt x="41" y="17"/>
                  </a:lnTo>
                  <a:lnTo>
                    <a:pt x="32" y="17"/>
                  </a:lnTo>
                  <a:lnTo>
                    <a:pt x="32" y="23"/>
                  </a:lnTo>
                  <a:lnTo>
                    <a:pt x="60" y="23"/>
                  </a:lnTo>
                  <a:lnTo>
                    <a:pt x="60" y="17"/>
                  </a:lnTo>
                  <a:lnTo>
                    <a:pt x="44" y="17"/>
                  </a:lnTo>
                  <a:lnTo>
                    <a:pt x="44" y="23"/>
                  </a:lnTo>
                  <a:lnTo>
                    <a:pt x="59" y="23"/>
                  </a:lnTo>
                  <a:lnTo>
                    <a:pt x="59" y="17"/>
                  </a:lnTo>
                  <a:lnTo>
                    <a:pt x="48" y="17"/>
                  </a:lnTo>
                  <a:lnTo>
                    <a:pt x="48" y="23"/>
                  </a:lnTo>
                  <a:lnTo>
                    <a:pt x="49" y="23"/>
                  </a:lnTo>
                  <a:lnTo>
                    <a:pt x="49" y="17"/>
                  </a:lnTo>
                  <a:lnTo>
                    <a:pt x="32" y="17"/>
                  </a:lnTo>
                  <a:lnTo>
                    <a:pt x="32" y="23"/>
                  </a:lnTo>
                  <a:lnTo>
                    <a:pt x="75" y="23"/>
                  </a:lnTo>
                  <a:lnTo>
                    <a:pt x="75" y="17"/>
                  </a:lnTo>
                  <a:lnTo>
                    <a:pt x="53" y="17"/>
                  </a:lnTo>
                  <a:lnTo>
                    <a:pt x="37" y="15"/>
                  </a:lnTo>
                  <a:lnTo>
                    <a:pt x="37" y="22"/>
                  </a:lnTo>
                  <a:lnTo>
                    <a:pt x="44" y="22"/>
                  </a:lnTo>
                  <a:lnTo>
                    <a:pt x="44" y="15"/>
                  </a:lnTo>
                  <a:lnTo>
                    <a:pt x="32" y="15"/>
                  </a:lnTo>
                  <a:lnTo>
                    <a:pt x="32" y="22"/>
                  </a:lnTo>
                  <a:lnTo>
                    <a:pt x="36" y="22"/>
                  </a:lnTo>
                  <a:lnTo>
                    <a:pt x="36" y="15"/>
                  </a:lnTo>
                  <a:lnTo>
                    <a:pt x="31" y="15"/>
                  </a:lnTo>
                  <a:lnTo>
                    <a:pt x="31" y="22"/>
                  </a:lnTo>
                  <a:lnTo>
                    <a:pt x="37" y="22"/>
                  </a:lnTo>
                  <a:lnTo>
                    <a:pt x="37" y="15"/>
                  </a:lnTo>
                  <a:lnTo>
                    <a:pt x="32" y="15"/>
                  </a:lnTo>
                  <a:lnTo>
                    <a:pt x="32" y="22"/>
                  </a:lnTo>
                  <a:lnTo>
                    <a:pt x="45" y="22"/>
                  </a:lnTo>
                  <a:lnTo>
                    <a:pt x="45" y="15"/>
                  </a:lnTo>
                  <a:lnTo>
                    <a:pt x="44" y="15"/>
                  </a:lnTo>
                  <a:lnTo>
                    <a:pt x="44" y="22"/>
                  </a:lnTo>
                  <a:lnTo>
                    <a:pt x="79" y="22"/>
                  </a:lnTo>
                  <a:lnTo>
                    <a:pt x="79" y="15"/>
                  </a:lnTo>
                  <a:lnTo>
                    <a:pt x="77" y="15"/>
                  </a:lnTo>
                  <a:lnTo>
                    <a:pt x="77" y="22"/>
                  </a:lnTo>
                  <a:lnTo>
                    <a:pt x="80" y="22"/>
                  </a:lnTo>
                  <a:lnTo>
                    <a:pt x="80" y="15"/>
                  </a:lnTo>
                  <a:lnTo>
                    <a:pt x="77" y="15"/>
                  </a:lnTo>
                  <a:lnTo>
                    <a:pt x="77" y="22"/>
                  </a:lnTo>
                  <a:lnTo>
                    <a:pt x="81" y="22"/>
                  </a:lnTo>
                  <a:lnTo>
                    <a:pt x="81" y="15"/>
                  </a:lnTo>
                  <a:lnTo>
                    <a:pt x="77" y="15"/>
                  </a:lnTo>
                  <a:lnTo>
                    <a:pt x="77" y="22"/>
                  </a:lnTo>
                  <a:lnTo>
                    <a:pt x="93" y="22"/>
                  </a:lnTo>
                  <a:lnTo>
                    <a:pt x="93" y="15"/>
                  </a:lnTo>
                  <a:lnTo>
                    <a:pt x="92" y="15"/>
                  </a:lnTo>
                  <a:lnTo>
                    <a:pt x="92" y="18"/>
                  </a:lnTo>
                  <a:lnTo>
                    <a:pt x="94" y="20"/>
                  </a:lnTo>
                  <a:lnTo>
                    <a:pt x="101" y="14"/>
                  </a:lnTo>
                  <a:lnTo>
                    <a:pt x="85" y="14"/>
                  </a:lnTo>
                  <a:lnTo>
                    <a:pt x="85" y="20"/>
                  </a:lnTo>
                  <a:lnTo>
                    <a:pt x="98" y="20"/>
                  </a:lnTo>
                  <a:lnTo>
                    <a:pt x="98" y="14"/>
                  </a:lnTo>
                  <a:lnTo>
                    <a:pt x="94" y="14"/>
                  </a:lnTo>
                  <a:lnTo>
                    <a:pt x="94" y="20"/>
                  </a:lnTo>
                  <a:lnTo>
                    <a:pt x="158" y="20"/>
                  </a:lnTo>
                  <a:lnTo>
                    <a:pt x="158" y="14"/>
                  </a:lnTo>
                  <a:lnTo>
                    <a:pt x="156" y="14"/>
                  </a:lnTo>
                  <a:lnTo>
                    <a:pt x="156" y="20"/>
                  </a:lnTo>
                  <a:lnTo>
                    <a:pt x="160" y="20"/>
                  </a:lnTo>
                  <a:lnTo>
                    <a:pt x="160" y="14"/>
                  </a:lnTo>
                  <a:lnTo>
                    <a:pt x="158" y="14"/>
                  </a:lnTo>
                  <a:lnTo>
                    <a:pt x="158" y="20"/>
                  </a:lnTo>
                  <a:lnTo>
                    <a:pt x="163" y="20"/>
                  </a:lnTo>
                  <a:lnTo>
                    <a:pt x="163" y="14"/>
                  </a:lnTo>
                  <a:lnTo>
                    <a:pt x="156" y="14"/>
                  </a:lnTo>
                  <a:lnTo>
                    <a:pt x="156" y="20"/>
                  </a:lnTo>
                  <a:lnTo>
                    <a:pt x="163" y="20"/>
                  </a:lnTo>
                  <a:lnTo>
                    <a:pt x="169" y="19"/>
                  </a:lnTo>
                  <a:lnTo>
                    <a:pt x="168" y="13"/>
                  </a:lnTo>
                  <a:lnTo>
                    <a:pt x="155" y="13"/>
                  </a:lnTo>
                  <a:lnTo>
                    <a:pt x="155" y="19"/>
                  </a:lnTo>
                  <a:lnTo>
                    <a:pt x="156" y="19"/>
                  </a:lnTo>
                  <a:lnTo>
                    <a:pt x="156" y="13"/>
                  </a:lnTo>
                  <a:lnTo>
                    <a:pt x="154" y="13"/>
                  </a:lnTo>
                  <a:lnTo>
                    <a:pt x="154" y="19"/>
                  </a:lnTo>
                  <a:lnTo>
                    <a:pt x="158" y="19"/>
                  </a:lnTo>
                  <a:lnTo>
                    <a:pt x="158" y="13"/>
                  </a:lnTo>
                  <a:lnTo>
                    <a:pt x="152" y="13"/>
                  </a:lnTo>
                  <a:lnTo>
                    <a:pt x="152" y="19"/>
                  </a:lnTo>
                  <a:lnTo>
                    <a:pt x="176" y="19"/>
                  </a:lnTo>
                  <a:lnTo>
                    <a:pt x="176" y="13"/>
                  </a:lnTo>
                  <a:lnTo>
                    <a:pt x="94" y="13"/>
                  </a:lnTo>
                  <a:lnTo>
                    <a:pt x="94" y="19"/>
                  </a:lnTo>
                  <a:lnTo>
                    <a:pt x="115" y="19"/>
                  </a:lnTo>
                  <a:lnTo>
                    <a:pt x="115" y="13"/>
                  </a:lnTo>
                  <a:lnTo>
                    <a:pt x="71" y="13"/>
                  </a:lnTo>
                  <a:lnTo>
                    <a:pt x="71" y="19"/>
                  </a:lnTo>
                  <a:lnTo>
                    <a:pt x="81" y="19"/>
                  </a:lnTo>
                  <a:lnTo>
                    <a:pt x="81" y="13"/>
                  </a:lnTo>
                  <a:lnTo>
                    <a:pt x="11" y="13"/>
                  </a:lnTo>
                  <a:lnTo>
                    <a:pt x="11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0" y="19"/>
                  </a:lnTo>
                  <a:lnTo>
                    <a:pt x="10" y="13"/>
                  </a:lnTo>
                  <a:lnTo>
                    <a:pt x="7" y="13"/>
                  </a:lnTo>
                  <a:lnTo>
                    <a:pt x="7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7" y="13"/>
                  </a:lnTo>
                  <a:lnTo>
                    <a:pt x="7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7" y="13"/>
                  </a:lnTo>
                  <a:lnTo>
                    <a:pt x="7" y="19"/>
                  </a:lnTo>
                  <a:lnTo>
                    <a:pt x="9" y="19"/>
                  </a:lnTo>
                  <a:lnTo>
                    <a:pt x="9" y="13"/>
                  </a:lnTo>
                  <a:lnTo>
                    <a:pt x="3" y="13"/>
                  </a:lnTo>
                  <a:lnTo>
                    <a:pt x="3" y="19"/>
                  </a:lnTo>
                  <a:lnTo>
                    <a:pt x="6" y="19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5" y="15"/>
                  </a:lnTo>
                  <a:lnTo>
                    <a:pt x="6" y="13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2" y="18"/>
                  </a:lnTo>
                  <a:lnTo>
                    <a:pt x="6" y="18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5" y="18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1"/>
                  </a:lnTo>
                  <a:lnTo>
                    <a:pt x="1" y="11"/>
                  </a:lnTo>
                  <a:lnTo>
                    <a:pt x="1" y="18"/>
                  </a:lnTo>
                  <a:lnTo>
                    <a:pt x="3" y="18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2" y="18"/>
                  </a:lnTo>
                  <a:lnTo>
                    <a:pt x="6" y="18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5" y="18"/>
                  </a:lnTo>
                  <a:lnTo>
                    <a:pt x="11" y="18"/>
                  </a:lnTo>
                  <a:lnTo>
                    <a:pt x="11" y="11"/>
                  </a:lnTo>
                  <a:lnTo>
                    <a:pt x="9" y="11"/>
                  </a:lnTo>
                  <a:lnTo>
                    <a:pt x="9" y="18"/>
                  </a:lnTo>
                  <a:lnTo>
                    <a:pt x="16" y="18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5" y="18"/>
                  </a:lnTo>
                  <a:lnTo>
                    <a:pt x="18" y="18"/>
                  </a:lnTo>
                  <a:lnTo>
                    <a:pt x="20" y="17"/>
                  </a:lnTo>
                  <a:lnTo>
                    <a:pt x="19" y="13"/>
                  </a:lnTo>
                  <a:lnTo>
                    <a:pt x="19" y="17"/>
                  </a:lnTo>
                  <a:lnTo>
                    <a:pt x="22" y="17"/>
                  </a:lnTo>
                  <a:lnTo>
                    <a:pt x="22" y="10"/>
                  </a:lnTo>
                  <a:lnTo>
                    <a:pt x="20" y="10"/>
                  </a:lnTo>
                  <a:lnTo>
                    <a:pt x="20" y="17"/>
                  </a:lnTo>
                  <a:lnTo>
                    <a:pt x="28" y="17"/>
                  </a:lnTo>
                  <a:lnTo>
                    <a:pt x="28" y="10"/>
                  </a:lnTo>
                  <a:lnTo>
                    <a:pt x="22" y="10"/>
                  </a:lnTo>
                  <a:lnTo>
                    <a:pt x="22" y="17"/>
                  </a:lnTo>
                  <a:lnTo>
                    <a:pt x="32" y="17"/>
                  </a:lnTo>
                  <a:lnTo>
                    <a:pt x="32" y="10"/>
                  </a:lnTo>
                  <a:lnTo>
                    <a:pt x="16" y="10"/>
                  </a:lnTo>
                  <a:lnTo>
                    <a:pt x="16" y="17"/>
                  </a:lnTo>
                  <a:lnTo>
                    <a:pt x="23" y="17"/>
                  </a:lnTo>
                  <a:lnTo>
                    <a:pt x="23" y="10"/>
                  </a:lnTo>
                  <a:lnTo>
                    <a:pt x="15" y="10"/>
                  </a:lnTo>
                  <a:lnTo>
                    <a:pt x="15" y="17"/>
                  </a:lnTo>
                  <a:lnTo>
                    <a:pt x="16" y="17"/>
                  </a:lnTo>
                  <a:lnTo>
                    <a:pt x="16" y="10"/>
                  </a:lnTo>
                  <a:lnTo>
                    <a:pt x="13" y="10"/>
                  </a:lnTo>
                  <a:lnTo>
                    <a:pt x="13" y="17"/>
                  </a:lnTo>
                  <a:lnTo>
                    <a:pt x="35" y="17"/>
                  </a:lnTo>
                  <a:lnTo>
                    <a:pt x="35" y="10"/>
                  </a:lnTo>
                  <a:lnTo>
                    <a:pt x="16" y="10"/>
                  </a:lnTo>
                  <a:lnTo>
                    <a:pt x="16" y="17"/>
                  </a:lnTo>
                  <a:lnTo>
                    <a:pt x="23" y="17"/>
                  </a:lnTo>
                  <a:lnTo>
                    <a:pt x="23" y="10"/>
                  </a:lnTo>
                  <a:lnTo>
                    <a:pt x="16" y="10"/>
                  </a:lnTo>
                  <a:lnTo>
                    <a:pt x="16" y="17"/>
                  </a:lnTo>
                  <a:lnTo>
                    <a:pt x="22" y="17"/>
                  </a:lnTo>
                  <a:lnTo>
                    <a:pt x="23" y="10"/>
                  </a:lnTo>
                  <a:lnTo>
                    <a:pt x="20" y="9"/>
                  </a:lnTo>
                  <a:lnTo>
                    <a:pt x="14" y="9"/>
                  </a:lnTo>
                  <a:lnTo>
                    <a:pt x="14" y="15"/>
                  </a:lnTo>
                  <a:lnTo>
                    <a:pt x="15" y="15"/>
                  </a:lnTo>
                  <a:lnTo>
                    <a:pt x="15" y="9"/>
                  </a:lnTo>
                  <a:lnTo>
                    <a:pt x="10" y="9"/>
                  </a:lnTo>
                  <a:lnTo>
                    <a:pt x="10" y="15"/>
                  </a:lnTo>
                  <a:lnTo>
                    <a:pt x="15" y="15"/>
                  </a:lnTo>
                  <a:lnTo>
                    <a:pt x="15" y="9"/>
                  </a:lnTo>
                  <a:lnTo>
                    <a:pt x="6" y="9"/>
                  </a:lnTo>
                  <a:lnTo>
                    <a:pt x="6" y="15"/>
                  </a:lnTo>
                  <a:lnTo>
                    <a:pt x="10" y="15"/>
                  </a:lnTo>
                  <a:lnTo>
                    <a:pt x="10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0" y="9"/>
                  </a:lnTo>
                  <a:lnTo>
                    <a:pt x="7" y="9"/>
                  </a:lnTo>
                  <a:lnTo>
                    <a:pt x="7" y="15"/>
                  </a:lnTo>
                  <a:lnTo>
                    <a:pt x="10" y="15"/>
                  </a:lnTo>
                  <a:lnTo>
                    <a:pt x="10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0" y="9"/>
                  </a:lnTo>
                  <a:lnTo>
                    <a:pt x="5" y="9"/>
                  </a:lnTo>
                  <a:lnTo>
                    <a:pt x="5" y="15"/>
                  </a:lnTo>
                  <a:lnTo>
                    <a:pt x="7" y="15"/>
                  </a:lnTo>
                  <a:lnTo>
                    <a:pt x="7" y="9"/>
                  </a:lnTo>
                  <a:lnTo>
                    <a:pt x="6" y="9"/>
                  </a:lnTo>
                  <a:lnTo>
                    <a:pt x="6" y="15"/>
                  </a:lnTo>
                  <a:lnTo>
                    <a:pt x="15" y="15"/>
                  </a:lnTo>
                  <a:lnTo>
                    <a:pt x="16" y="9"/>
                  </a:lnTo>
                  <a:lnTo>
                    <a:pt x="13" y="7"/>
                  </a:lnTo>
                  <a:lnTo>
                    <a:pt x="11" y="10"/>
                  </a:lnTo>
                  <a:lnTo>
                    <a:pt x="11" y="14"/>
                  </a:lnTo>
                  <a:lnTo>
                    <a:pt x="15" y="14"/>
                  </a:lnTo>
                  <a:lnTo>
                    <a:pt x="15" y="7"/>
                  </a:lnTo>
                  <a:lnTo>
                    <a:pt x="9" y="7"/>
                  </a:lnTo>
                  <a:lnTo>
                    <a:pt x="9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9" y="7"/>
                  </a:lnTo>
                  <a:lnTo>
                    <a:pt x="9" y="14"/>
                  </a:lnTo>
                  <a:lnTo>
                    <a:pt x="15" y="14"/>
                  </a:lnTo>
                  <a:lnTo>
                    <a:pt x="15" y="7"/>
                  </a:lnTo>
                  <a:lnTo>
                    <a:pt x="9" y="7"/>
                  </a:lnTo>
                  <a:lnTo>
                    <a:pt x="9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37" y="14"/>
                  </a:lnTo>
                  <a:lnTo>
                    <a:pt x="38" y="7"/>
                  </a:lnTo>
                  <a:lnTo>
                    <a:pt x="36" y="6"/>
                  </a:lnTo>
                  <a:lnTo>
                    <a:pt x="35" y="9"/>
                  </a:lnTo>
                  <a:lnTo>
                    <a:pt x="35" y="13"/>
                  </a:lnTo>
                  <a:lnTo>
                    <a:pt x="66" y="13"/>
                  </a:lnTo>
                  <a:lnTo>
                    <a:pt x="66" y="6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38" y="13"/>
                  </a:lnTo>
                  <a:lnTo>
                    <a:pt x="38" y="6"/>
                  </a:lnTo>
                  <a:lnTo>
                    <a:pt x="22" y="6"/>
                  </a:lnTo>
                  <a:lnTo>
                    <a:pt x="22" y="13"/>
                  </a:lnTo>
                  <a:lnTo>
                    <a:pt x="28" y="13"/>
                  </a:lnTo>
                  <a:lnTo>
                    <a:pt x="28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11" y="6"/>
                  </a:lnTo>
                  <a:lnTo>
                    <a:pt x="11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7" y="6"/>
                  </a:lnTo>
                  <a:lnTo>
                    <a:pt x="7" y="13"/>
                  </a:lnTo>
                  <a:lnTo>
                    <a:pt x="14" y="13"/>
                  </a:lnTo>
                  <a:lnTo>
                    <a:pt x="14" y="6"/>
                  </a:lnTo>
                  <a:lnTo>
                    <a:pt x="13" y="6"/>
                  </a:lnTo>
                  <a:lnTo>
                    <a:pt x="13" y="9"/>
                  </a:lnTo>
                  <a:lnTo>
                    <a:pt x="15" y="6"/>
                  </a:lnTo>
                  <a:lnTo>
                    <a:pt x="14" y="5"/>
                  </a:lnTo>
                  <a:lnTo>
                    <a:pt x="9" y="5"/>
                  </a:lnTo>
                  <a:lnTo>
                    <a:pt x="9" y="11"/>
                  </a:lnTo>
                  <a:lnTo>
                    <a:pt x="11" y="11"/>
                  </a:lnTo>
                  <a:lnTo>
                    <a:pt x="11" y="5"/>
                  </a:lnTo>
                  <a:lnTo>
                    <a:pt x="3" y="5"/>
                  </a:lnTo>
                  <a:lnTo>
                    <a:pt x="3" y="11"/>
                  </a:lnTo>
                  <a:lnTo>
                    <a:pt x="10" y="11"/>
                  </a:lnTo>
                  <a:lnTo>
                    <a:pt x="10" y="5"/>
                  </a:lnTo>
                  <a:lnTo>
                    <a:pt x="9" y="5"/>
                  </a:lnTo>
                  <a:lnTo>
                    <a:pt x="9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11" y="5"/>
                  </a:lnTo>
                  <a:lnTo>
                    <a:pt x="11" y="11"/>
                  </a:lnTo>
                  <a:lnTo>
                    <a:pt x="18" y="11"/>
                  </a:lnTo>
                  <a:lnTo>
                    <a:pt x="18" y="5"/>
                  </a:lnTo>
                  <a:lnTo>
                    <a:pt x="15" y="5"/>
                  </a:lnTo>
                  <a:lnTo>
                    <a:pt x="15" y="11"/>
                  </a:lnTo>
                  <a:lnTo>
                    <a:pt x="18" y="11"/>
                  </a:lnTo>
                  <a:lnTo>
                    <a:pt x="18" y="5"/>
                  </a:lnTo>
                  <a:lnTo>
                    <a:pt x="14" y="5"/>
                  </a:lnTo>
                  <a:lnTo>
                    <a:pt x="14" y="11"/>
                  </a:lnTo>
                  <a:lnTo>
                    <a:pt x="18" y="11"/>
                  </a:lnTo>
                  <a:lnTo>
                    <a:pt x="20" y="10"/>
                  </a:lnTo>
                  <a:lnTo>
                    <a:pt x="19" y="4"/>
                  </a:lnTo>
                  <a:lnTo>
                    <a:pt x="16" y="4"/>
                  </a:lnTo>
                  <a:lnTo>
                    <a:pt x="16" y="10"/>
                  </a:lnTo>
                  <a:lnTo>
                    <a:pt x="26" y="10"/>
                  </a:lnTo>
                  <a:lnTo>
                    <a:pt x="26" y="4"/>
                  </a:lnTo>
                  <a:lnTo>
                    <a:pt x="24" y="4"/>
                  </a:lnTo>
                  <a:lnTo>
                    <a:pt x="24" y="10"/>
                  </a:lnTo>
                  <a:lnTo>
                    <a:pt x="28" y="10"/>
                  </a:lnTo>
                  <a:lnTo>
                    <a:pt x="28" y="4"/>
                  </a:lnTo>
                  <a:lnTo>
                    <a:pt x="26" y="4"/>
                  </a:lnTo>
                  <a:lnTo>
                    <a:pt x="26" y="10"/>
                  </a:lnTo>
                  <a:lnTo>
                    <a:pt x="48" y="10"/>
                  </a:lnTo>
                  <a:lnTo>
                    <a:pt x="48" y="4"/>
                  </a:lnTo>
                  <a:lnTo>
                    <a:pt x="46" y="4"/>
                  </a:lnTo>
                  <a:lnTo>
                    <a:pt x="46" y="10"/>
                  </a:lnTo>
                  <a:lnTo>
                    <a:pt x="99" y="10"/>
                  </a:lnTo>
                  <a:lnTo>
                    <a:pt x="99" y="4"/>
                  </a:lnTo>
                  <a:lnTo>
                    <a:pt x="32" y="4"/>
                  </a:lnTo>
                  <a:lnTo>
                    <a:pt x="32" y="6"/>
                  </a:lnTo>
                  <a:lnTo>
                    <a:pt x="33" y="10"/>
                  </a:lnTo>
                  <a:lnTo>
                    <a:pt x="36" y="9"/>
                  </a:lnTo>
                  <a:lnTo>
                    <a:pt x="35" y="5"/>
                  </a:lnTo>
                  <a:lnTo>
                    <a:pt x="35" y="9"/>
                  </a:lnTo>
                  <a:lnTo>
                    <a:pt x="45" y="9"/>
                  </a:lnTo>
                  <a:lnTo>
                    <a:pt x="45" y="2"/>
                  </a:lnTo>
                  <a:lnTo>
                    <a:pt x="24" y="2"/>
                  </a:lnTo>
                  <a:lnTo>
                    <a:pt x="24" y="9"/>
                  </a:lnTo>
                  <a:lnTo>
                    <a:pt x="31" y="9"/>
                  </a:lnTo>
                  <a:lnTo>
                    <a:pt x="31" y="2"/>
                  </a:lnTo>
                  <a:lnTo>
                    <a:pt x="26" y="2"/>
                  </a:lnTo>
                  <a:lnTo>
                    <a:pt x="26" y="9"/>
                  </a:lnTo>
                  <a:lnTo>
                    <a:pt x="40" y="9"/>
                  </a:lnTo>
                  <a:lnTo>
                    <a:pt x="40" y="2"/>
                  </a:lnTo>
                  <a:lnTo>
                    <a:pt x="15" y="2"/>
                  </a:lnTo>
                  <a:lnTo>
                    <a:pt x="15" y="9"/>
                  </a:lnTo>
                  <a:lnTo>
                    <a:pt x="38" y="9"/>
                  </a:lnTo>
                  <a:lnTo>
                    <a:pt x="38" y="2"/>
                  </a:lnTo>
                  <a:lnTo>
                    <a:pt x="9" y="2"/>
                  </a:lnTo>
                  <a:lnTo>
                    <a:pt x="9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7" y="2"/>
                  </a:lnTo>
                  <a:lnTo>
                    <a:pt x="7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1" y="9"/>
                  </a:lnTo>
                  <a:lnTo>
                    <a:pt x="11" y="2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3" y="7"/>
                  </a:lnTo>
                  <a:lnTo>
                    <a:pt x="19" y="1"/>
                  </a:lnTo>
                  <a:lnTo>
                    <a:pt x="5" y="1"/>
                  </a:lnTo>
                  <a:lnTo>
                    <a:pt x="5" y="7"/>
                  </a:lnTo>
                  <a:lnTo>
                    <a:pt x="11" y="7"/>
                  </a:lnTo>
                  <a:lnTo>
                    <a:pt x="11" y="1"/>
                  </a:lnTo>
                  <a:lnTo>
                    <a:pt x="7" y="1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1"/>
                  </a:lnTo>
                  <a:lnTo>
                    <a:pt x="6" y="1"/>
                  </a:lnTo>
                  <a:lnTo>
                    <a:pt x="6" y="7"/>
                  </a:lnTo>
                  <a:lnTo>
                    <a:pt x="10" y="7"/>
                  </a:lnTo>
                  <a:lnTo>
                    <a:pt x="10" y="1"/>
                  </a:lnTo>
                  <a:lnTo>
                    <a:pt x="7" y="1"/>
                  </a:lnTo>
                  <a:lnTo>
                    <a:pt x="7" y="7"/>
                  </a:lnTo>
                  <a:lnTo>
                    <a:pt x="15" y="7"/>
                  </a:lnTo>
                  <a:lnTo>
                    <a:pt x="15" y="1"/>
                  </a:lnTo>
                  <a:lnTo>
                    <a:pt x="6" y="1"/>
                  </a:lnTo>
                  <a:lnTo>
                    <a:pt x="6" y="7"/>
                  </a:lnTo>
                  <a:lnTo>
                    <a:pt x="14" y="7"/>
                  </a:lnTo>
                  <a:lnTo>
                    <a:pt x="14" y="1"/>
                  </a:lnTo>
                  <a:lnTo>
                    <a:pt x="11" y="1"/>
                  </a:lnTo>
                  <a:lnTo>
                    <a:pt x="11" y="7"/>
                  </a:lnTo>
                  <a:lnTo>
                    <a:pt x="18" y="7"/>
                  </a:lnTo>
                  <a:lnTo>
                    <a:pt x="18" y="1"/>
                  </a:lnTo>
                  <a:lnTo>
                    <a:pt x="15" y="1"/>
                  </a:lnTo>
                  <a:lnTo>
                    <a:pt x="15" y="7"/>
                  </a:lnTo>
                  <a:lnTo>
                    <a:pt x="24" y="7"/>
                  </a:lnTo>
                  <a:lnTo>
                    <a:pt x="24" y="1"/>
                  </a:lnTo>
                  <a:lnTo>
                    <a:pt x="20" y="1"/>
                  </a:lnTo>
                  <a:lnTo>
                    <a:pt x="20" y="7"/>
                  </a:lnTo>
                  <a:lnTo>
                    <a:pt x="24" y="7"/>
                  </a:lnTo>
                  <a:lnTo>
                    <a:pt x="24" y="1"/>
                  </a:lnTo>
                  <a:lnTo>
                    <a:pt x="19" y="1"/>
                  </a:lnTo>
                  <a:lnTo>
                    <a:pt x="19" y="7"/>
                  </a:lnTo>
                  <a:lnTo>
                    <a:pt x="23" y="7"/>
                  </a:lnTo>
                  <a:lnTo>
                    <a:pt x="26" y="6"/>
                  </a:lnTo>
                  <a:lnTo>
                    <a:pt x="24" y="0"/>
                  </a:lnTo>
                  <a:lnTo>
                    <a:pt x="19" y="0"/>
                  </a:lnTo>
                  <a:lnTo>
                    <a:pt x="19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19" y="0"/>
                  </a:lnTo>
                  <a:lnTo>
                    <a:pt x="19" y="6"/>
                  </a:lnTo>
                  <a:lnTo>
                    <a:pt x="27" y="6"/>
                  </a:lnTo>
                  <a:lnTo>
                    <a:pt x="27" y="0"/>
                  </a:lnTo>
                  <a:lnTo>
                    <a:pt x="20" y="0"/>
                  </a:lnTo>
                  <a:lnTo>
                    <a:pt x="20" y="6"/>
                  </a:lnTo>
                  <a:lnTo>
                    <a:pt x="27" y="6"/>
                  </a:lnTo>
                  <a:lnTo>
                    <a:pt x="27" y="0"/>
                  </a:lnTo>
                  <a:lnTo>
                    <a:pt x="15" y="0"/>
                  </a:lnTo>
                  <a:lnTo>
                    <a:pt x="15" y="6"/>
                  </a:lnTo>
                  <a:lnTo>
                    <a:pt x="22" y="6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22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2" name="Freeform 736"/>
            <p:cNvSpPr>
              <a:spLocks noChangeAspect="1"/>
            </p:cNvSpPr>
            <p:nvPr/>
          </p:nvSpPr>
          <p:spPr bwMode="auto">
            <a:xfrm rot="16200000">
              <a:off x="3550" y="4696"/>
              <a:ext cx="268" cy="54"/>
            </a:xfrm>
            <a:custGeom>
              <a:avLst/>
              <a:gdLst>
                <a:gd name="T0" fmla="*/ 4 w 179"/>
                <a:gd name="T1" fmla="*/ 1 h 36"/>
                <a:gd name="T2" fmla="*/ 12 w 179"/>
                <a:gd name="T3" fmla="*/ 9 h 36"/>
                <a:gd name="T4" fmla="*/ 7 w 179"/>
                <a:gd name="T5" fmla="*/ 3 h 36"/>
                <a:gd name="T6" fmla="*/ 142 w 179"/>
                <a:gd name="T7" fmla="*/ 11 h 36"/>
                <a:gd name="T8" fmla="*/ 69 w 179"/>
                <a:gd name="T9" fmla="*/ 12 h 36"/>
                <a:gd name="T10" fmla="*/ 17 w 179"/>
                <a:gd name="T11" fmla="*/ 7 h 36"/>
                <a:gd name="T12" fmla="*/ 25 w 179"/>
                <a:gd name="T13" fmla="*/ 14 h 36"/>
                <a:gd name="T14" fmla="*/ 53 w 179"/>
                <a:gd name="T15" fmla="*/ 8 h 36"/>
                <a:gd name="T16" fmla="*/ 43 w 179"/>
                <a:gd name="T17" fmla="*/ 16 h 36"/>
                <a:gd name="T18" fmla="*/ 38 w 179"/>
                <a:gd name="T19" fmla="*/ 17 h 36"/>
                <a:gd name="T20" fmla="*/ 15 w 179"/>
                <a:gd name="T21" fmla="*/ 11 h 36"/>
                <a:gd name="T22" fmla="*/ 24 w 179"/>
                <a:gd name="T23" fmla="*/ 18 h 36"/>
                <a:gd name="T24" fmla="*/ 25 w 179"/>
                <a:gd name="T25" fmla="*/ 20 h 36"/>
                <a:gd name="T26" fmla="*/ 29 w 179"/>
                <a:gd name="T27" fmla="*/ 21 h 36"/>
                <a:gd name="T28" fmla="*/ 8 w 179"/>
                <a:gd name="T29" fmla="*/ 16 h 36"/>
                <a:gd name="T30" fmla="*/ 13 w 179"/>
                <a:gd name="T31" fmla="*/ 24 h 36"/>
                <a:gd name="T32" fmla="*/ 125 w 179"/>
                <a:gd name="T33" fmla="*/ 17 h 36"/>
                <a:gd name="T34" fmla="*/ 136 w 179"/>
                <a:gd name="T35" fmla="*/ 25 h 36"/>
                <a:gd name="T36" fmla="*/ 70 w 179"/>
                <a:gd name="T37" fmla="*/ 26 h 36"/>
                <a:gd name="T38" fmla="*/ 53 w 179"/>
                <a:gd name="T39" fmla="*/ 21 h 36"/>
                <a:gd name="T40" fmla="*/ 53 w 179"/>
                <a:gd name="T41" fmla="*/ 29 h 36"/>
                <a:gd name="T42" fmla="*/ 53 w 179"/>
                <a:gd name="T43" fmla="*/ 22 h 36"/>
                <a:gd name="T44" fmla="*/ 37 w 179"/>
                <a:gd name="T45" fmla="*/ 30 h 36"/>
                <a:gd name="T46" fmla="*/ 28 w 179"/>
                <a:gd name="T47" fmla="*/ 25 h 36"/>
                <a:gd name="T48" fmla="*/ 35 w 179"/>
                <a:gd name="T49" fmla="*/ 31 h 36"/>
                <a:gd name="T50" fmla="*/ 31 w 179"/>
                <a:gd name="T51" fmla="*/ 26 h 36"/>
                <a:gd name="T52" fmla="*/ 31 w 179"/>
                <a:gd name="T53" fmla="*/ 33 h 36"/>
                <a:gd name="T54" fmla="*/ 17 w 179"/>
                <a:gd name="T55" fmla="*/ 27 h 36"/>
                <a:gd name="T56" fmla="*/ 21 w 179"/>
                <a:gd name="T57" fmla="*/ 34 h 36"/>
                <a:gd name="T58" fmla="*/ 34 w 179"/>
                <a:gd name="T59" fmla="*/ 35 h 36"/>
                <a:gd name="T60" fmla="*/ 38 w 179"/>
                <a:gd name="T61" fmla="*/ 30 h 36"/>
                <a:gd name="T62" fmla="*/ 41 w 179"/>
                <a:gd name="T63" fmla="*/ 36 h 36"/>
                <a:gd name="T64" fmla="*/ 37 w 179"/>
                <a:gd name="T65" fmla="*/ 29 h 36"/>
                <a:gd name="T66" fmla="*/ 25 w 179"/>
                <a:gd name="T67" fmla="*/ 35 h 36"/>
                <a:gd name="T68" fmla="*/ 21 w 179"/>
                <a:gd name="T69" fmla="*/ 34 h 36"/>
                <a:gd name="T70" fmla="*/ 20 w 179"/>
                <a:gd name="T71" fmla="*/ 27 h 36"/>
                <a:gd name="T72" fmla="*/ 42 w 179"/>
                <a:gd name="T73" fmla="*/ 33 h 36"/>
                <a:gd name="T74" fmla="*/ 42 w 179"/>
                <a:gd name="T75" fmla="*/ 25 h 36"/>
                <a:gd name="T76" fmla="*/ 31 w 179"/>
                <a:gd name="T77" fmla="*/ 31 h 36"/>
                <a:gd name="T78" fmla="*/ 30 w 179"/>
                <a:gd name="T79" fmla="*/ 24 h 36"/>
                <a:gd name="T80" fmla="*/ 24 w 179"/>
                <a:gd name="T81" fmla="*/ 30 h 36"/>
                <a:gd name="T82" fmla="*/ 51 w 179"/>
                <a:gd name="T83" fmla="*/ 22 h 36"/>
                <a:gd name="T84" fmla="*/ 42 w 179"/>
                <a:gd name="T85" fmla="*/ 27 h 36"/>
                <a:gd name="T86" fmla="*/ 34 w 179"/>
                <a:gd name="T87" fmla="*/ 20 h 36"/>
                <a:gd name="T88" fmla="*/ 79 w 179"/>
                <a:gd name="T89" fmla="*/ 21 h 36"/>
                <a:gd name="T90" fmla="*/ 152 w 179"/>
                <a:gd name="T91" fmla="*/ 24 h 36"/>
                <a:gd name="T92" fmla="*/ 15 w 179"/>
                <a:gd name="T93" fmla="*/ 17 h 36"/>
                <a:gd name="T94" fmla="*/ 2 w 179"/>
                <a:gd name="T95" fmla="*/ 22 h 36"/>
                <a:gd name="T96" fmla="*/ 12 w 179"/>
                <a:gd name="T97" fmla="*/ 17 h 36"/>
                <a:gd name="T98" fmla="*/ 25 w 179"/>
                <a:gd name="T99" fmla="*/ 13 h 36"/>
                <a:gd name="T100" fmla="*/ 34 w 179"/>
                <a:gd name="T101" fmla="*/ 20 h 36"/>
                <a:gd name="T102" fmla="*/ 19 w 179"/>
                <a:gd name="T103" fmla="*/ 12 h 36"/>
                <a:gd name="T104" fmla="*/ 28 w 179"/>
                <a:gd name="T105" fmla="*/ 17 h 36"/>
                <a:gd name="T106" fmla="*/ 39 w 179"/>
                <a:gd name="T107" fmla="*/ 16 h 36"/>
                <a:gd name="T108" fmla="*/ 44 w 179"/>
                <a:gd name="T109" fmla="*/ 9 h 36"/>
                <a:gd name="T110" fmla="*/ 38 w 179"/>
                <a:gd name="T111" fmla="*/ 14 h 36"/>
                <a:gd name="T112" fmla="*/ 30 w 179"/>
                <a:gd name="T113" fmla="*/ 7 h 36"/>
                <a:gd name="T114" fmla="*/ 16 w 179"/>
                <a:gd name="T115" fmla="*/ 13 h 36"/>
                <a:gd name="T116" fmla="*/ 70 w 179"/>
                <a:gd name="T117" fmla="*/ 5 h 36"/>
                <a:gd name="T118" fmla="*/ 142 w 179"/>
                <a:gd name="T119" fmla="*/ 11 h 36"/>
                <a:gd name="T120" fmla="*/ 8 w 179"/>
                <a:gd name="T121" fmla="*/ 9 h 36"/>
                <a:gd name="T122" fmla="*/ 9 w 179"/>
                <a:gd name="T123" fmla="*/ 3 h 36"/>
                <a:gd name="T124" fmla="*/ 8 w 179"/>
                <a:gd name="T125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9" h="36">
                  <a:moveTo>
                    <a:pt x="15" y="0"/>
                  </a:moveTo>
                  <a:lnTo>
                    <a:pt x="15" y="7"/>
                  </a:lnTo>
                  <a:lnTo>
                    <a:pt x="47" y="7"/>
                  </a:lnTo>
                  <a:lnTo>
                    <a:pt x="47" y="0"/>
                  </a:lnTo>
                  <a:lnTo>
                    <a:pt x="22" y="1"/>
                  </a:lnTo>
                  <a:lnTo>
                    <a:pt x="4" y="1"/>
                  </a:lnTo>
                  <a:lnTo>
                    <a:pt x="4" y="8"/>
                  </a:lnTo>
                  <a:lnTo>
                    <a:pt x="9" y="8"/>
                  </a:lnTo>
                  <a:lnTo>
                    <a:pt x="9" y="1"/>
                  </a:lnTo>
                  <a:lnTo>
                    <a:pt x="6" y="1"/>
                  </a:lnTo>
                  <a:lnTo>
                    <a:pt x="6" y="8"/>
                  </a:lnTo>
                  <a:lnTo>
                    <a:pt x="9" y="8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8"/>
                  </a:lnTo>
                  <a:lnTo>
                    <a:pt x="9" y="8"/>
                  </a:lnTo>
                  <a:lnTo>
                    <a:pt x="9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8" y="8"/>
                  </a:lnTo>
                  <a:lnTo>
                    <a:pt x="8" y="1"/>
                  </a:lnTo>
                  <a:lnTo>
                    <a:pt x="4" y="1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11" y="8"/>
                  </a:lnTo>
                  <a:lnTo>
                    <a:pt x="11" y="1"/>
                  </a:lnTo>
                  <a:lnTo>
                    <a:pt x="9" y="1"/>
                  </a:lnTo>
                  <a:lnTo>
                    <a:pt x="9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1" y="1"/>
                  </a:lnTo>
                  <a:lnTo>
                    <a:pt x="11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9" y="3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2" y="9"/>
                  </a:lnTo>
                  <a:lnTo>
                    <a:pt x="12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2" y="9"/>
                  </a:lnTo>
                  <a:lnTo>
                    <a:pt x="12" y="3"/>
                  </a:lnTo>
                  <a:lnTo>
                    <a:pt x="6" y="3"/>
                  </a:lnTo>
                  <a:lnTo>
                    <a:pt x="6" y="9"/>
                  </a:lnTo>
                  <a:lnTo>
                    <a:pt x="9" y="9"/>
                  </a:lnTo>
                  <a:lnTo>
                    <a:pt x="9" y="3"/>
                  </a:lnTo>
                  <a:lnTo>
                    <a:pt x="8" y="3"/>
                  </a:lnTo>
                  <a:lnTo>
                    <a:pt x="8" y="9"/>
                  </a:lnTo>
                  <a:lnTo>
                    <a:pt x="9" y="9"/>
                  </a:lnTo>
                  <a:lnTo>
                    <a:pt x="9" y="3"/>
                  </a:lnTo>
                  <a:lnTo>
                    <a:pt x="8" y="3"/>
                  </a:lnTo>
                  <a:lnTo>
                    <a:pt x="8" y="9"/>
                  </a:lnTo>
                  <a:lnTo>
                    <a:pt x="12" y="9"/>
                  </a:lnTo>
                  <a:lnTo>
                    <a:pt x="12" y="3"/>
                  </a:lnTo>
                  <a:lnTo>
                    <a:pt x="4" y="3"/>
                  </a:lnTo>
                  <a:lnTo>
                    <a:pt x="4" y="9"/>
                  </a:lnTo>
                  <a:lnTo>
                    <a:pt x="8" y="9"/>
                  </a:lnTo>
                  <a:lnTo>
                    <a:pt x="8" y="3"/>
                  </a:lnTo>
                  <a:lnTo>
                    <a:pt x="7" y="3"/>
                  </a:lnTo>
                  <a:lnTo>
                    <a:pt x="7" y="9"/>
                  </a:lnTo>
                  <a:lnTo>
                    <a:pt x="9" y="9"/>
                  </a:lnTo>
                  <a:lnTo>
                    <a:pt x="9" y="3"/>
                  </a:lnTo>
                  <a:lnTo>
                    <a:pt x="0" y="3"/>
                  </a:lnTo>
                  <a:lnTo>
                    <a:pt x="0" y="9"/>
                  </a:lnTo>
                  <a:lnTo>
                    <a:pt x="13" y="9"/>
                  </a:lnTo>
                  <a:lnTo>
                    <a:pt x="13" y="5"/>
                  </a:lnTo>
                  <a:lnTo>
                    <a:pt x="12" y="3"/>
                  </a:lnTo>
                  <a:lnTo>
                    <a:pt x="9" y="4"/>
                  </a:lnTo>
                  <a:lnTo>
                    <a:pt x="11" y="11"/>
                  </a:lnTo>
                  <a:lnTo>
                    <a:pt x="35" y="11"/>
                  </a:lnTo>
                  <a:lnTo>
                    <a:pt x="35" y="4"/>
                  </a:lnTo>
                  <a:lnTo>
                    <a:pt x="21" y="4"/>
                  </a:lnTo>
                  <a:lnTo>
                    <a:pt x="21" y="11"/>
                  </a:lnTo>
                  <a:lnTo>
                    <a:pt x="47" y="11"/>
                  </a:lnTo>
                  <a:lnTo>
                    <a:pt x="47" y="4"/>
                  </a:lnTo>
                  <a:lnTo>
                    <a:pt x="31" y="4"/>
                  </a:lnTo>
                  <a:lnTo>
                    <a:pt x="31" y="11"/>
                  </a:lnTo>
                  <a:lnTo>
                    <a:pt x="147" y="11"/>
                  </a:lnTo>
                  <a:lnTo>
                    <a:pt x="147" y="4"/>
                  </a:lnTo>
                  <a:lnTo>
                    <a:pt x="142" y="4"/>
                  </a:lnTo>
                  <a:lnTo>
                    <a:pt x="142" y="11"/>
                  </a:lnTo>
                  <a:lnTo>
                    <a:pt x="179" y="11"/>
                  </a:lnTo>
                  <a:lnTo>
                    <a:pt x="179" y="4"/>
                  </a:lnTo>
                  <a:lnTo>
                    <a:pt x="85" y="4"/>
                  </a:lnTo>
                  <a:lnTo>
                    <a:pt x="85" y="11"/>
                  </a:lnTo>
                  <a:lnTo>
                    <a:pt x="86" y="11"/>
                  </a:lnTo>
                  <a:lnTo>
                    <a:pt x="86" y="4"/>
                  </a:lnTo>
                  <a:lnTo>
                    <a:pt x="78" y="4"/>
                  </a:lnTo>
                  <a:lnTo>
                    <a:pt x="73" y="5"/>
                  </a:lnTo>
                  <a:lnTo>
                    <a:pt x="73" y="12"/>
                  </a:lnTo>
                  <a:lnTo>
                    <a:pt x="74" y="12"/>
                  </a:lnTo>
                  <a:lnTo>
                    <a:pt x="74" y="5"/>
                  </a:lnTo>
                  <a:lnTo>
                    <a:pt x="69" y="5"/>
                  </a:lnTo>
                  <a:lnTo>
                    <a:pt x="69" y="12"/>
                  </a:lnTo>
                  <a:lnTo>
                    <a:pt x="72" y="12"/>
                  </a:lnTo>
                  <a:lnTo>
                    <a:pt x="72" y="5"/>
                  </a:lnTo>
                  <a:lnTo>
                    <a:pt x="65" y="5"/>
                  </a:lnTo>
                  <a:lnTo>
                    <a:pt x="65" y="12"/>
                  </a:lnTo>
                  <a:lnTo>
                    <a:pt x="70" y="12"/>
                  </a:lnTo>
                  <a:lnTo>
                    <a:pt x="70" y="5"/>
                  </a:lnTo>
                  <a:lnTo>
                    <a:pt x="66" y="5"/>
                  </a:lnTo>
                  <a:lnTo>
                    <a:pt x="66" y="12"/>
                  </a:lnTo>
                  <a:lnTo>
                    <a:pt x="69" y="12"/>
                  </a:lnTo>
                  <a:lnTo>
                    <a:pt x="69" y="5"/>
                  </a:lnTo>
                  <a:lnTo>
                    <a:pt x="53" y="5"/>
                  </a:lnTo>
                  <a:lnTo>
                    <a:pt x="53" y="12"/>
                  </a:lnTo>
                  <a:lnTo>
                    <a:pt x="56" y="12"/>
                  </a:lnTo>
                  <a:lnTo>
                    <a:pt x="56" y="5"/>
                  </a:lnTo>
                  <a:lnTo>
                    <a:pt x="47" y="5"/>
                  </a:lnTo>
                  <a:lnTo>
                    <a:pt x="47" y="12"/>
                  </a:lnTo>
                  <a:lnTo>
                    <a:pt x="52" y="12"/>
                  </a:lnTo>
                  <a:lnTo>
                    <a:pt x="52" y="5"/>
                  </a:lnTo>
                  <a:lnTo>
                    <a:pt x="41" y="5"/>
                  </a:lnTo>
                  <a:lnTo>
                    <a:pt x="41" y="9"/>
                  </a:lnTo>
                  <a:lnTo>
                    <a:pt x="43" y="9"/>
                  </a:lnTo>
                  <a:lnTo>
                    <a:pt x="43" y="7"/>
                  </a:lnTo>
                  <a:lnTo>
                    <a:pt x="17" y="7"/>
                  </a:lnTo>
                  <a:lnTo>
                    <a:pt x="17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16" y="7"/>
                  </a:lnTo>
                  <a:lnTo>
                    <a:pt x="16" y="13"/>
                  </a:lnTo>
                  <a:lnTo>
                    <a:pt x="37" y="13"/>
                  </a:lnTo>
                  <a:lnTo>
                    <a:pt x="37" y="7"/>
                  </a:lnTo>
                  <a:lnTo>
                    <a:pt x="17" y="7"/>
                  </a:lnTo>
                  <a:lnTo>
                    <a:pt x="17" y="13"/>
                  </a:lnTo>
                  <a:lnTo>
                    <a:pt x="30" y="13"/>
                  </a:lnTo>
                  <a:lnTo>
                    <a:pt x="30" y="7"/>
                  </a:lnTo>
                  <a:lnTo>
                    <a:pt x="28" y="7"/>
                  </a:lnTo>
                  <a:lnTo>
                    <a:pt x="28" y="13"/>
                  </a:lnTo>
                  <a:lnTo>
                    <a:pt x="30" y="13"/>
                  </a:lnTo>
                  <a:lnTo>
                    <a:pt x="30" y="7"/>
                  </a:lnTo>
                  <a:lnTo>
                    <a:pt x="25" y="7"/>
                  </a:lnTo>
                  <a:lnTo>
                    <a:pt x="25" y="13"/>
                  </a:lnTo>
                  <a:lnTo>
                    <a:pt x="29" y="13"/>
                  </a:lnTo>
                  <a:lnTo>
                    <a:pt x="29" y="7"/>
                  </a:lnTo>
                  <a:lnTo>
                    <a:pt x="25" y="7"/>
                  </a:lnTo>
                  <a:lnTo>
                    <a:pt x="25" y="13"/>
                  </a:lnTo>
                  <a:lnTo>
                    <a:pt x="28" y="13"/>
                  </a:lnTo>
                  <a:lnTo>
                    <a:pt x="28" y="7"/>
                  </a:lnTo>
                  <a:lnTo>
                    <a:pt x="26" y="7"/>
                  </a:lnTo>
                  <a:lnTo>
                    <a:pt x="26" y="13"/>
                  </a:lnTo>
                  <a:lnTo>
                    <a:pt x="30" y="13"/>
                  </a:lnTo>
                  <a:lnTo>
                    <a:pt x="30" y="7"/>
                  </a:lnTo>
                  <a:lnTo>
                    <a:pt x="26" y="7"/>
                  </a:lnTo>
                  <a:lnTo>
                    <a:pt x="24" y="8"/>
                  </a:lnTo>
                  <a:lnTo>
                    <a:pt x="25" y="14"/>
                  </a:lnTo>
                  <a:lnTo>
                    <a:pt x="34" y="14"/>
                  </a:lnTo>
                  <a:lnTo>
                    <a:pt x="34" y="8"/>
                  </a:lnTo>
                  <a:lnTo>
                    <a:pt x="33" y="8"/>
                  </a:lnTo>
                  <a:lnTo>
                    <a:pt x="33" y="14"/>
                  </a:lnTo>
                  <a:lnTo>
                    <a:pt x="43" y="14"/>
                  </a:lnTo>
                  <a:lnTo>
                    <a:pt x="43" y="8"/>
                  </a:lnTo>
                  <a:lnTo>
                    <a:pt x="39" y="8"/>
                  </a:lnTo>
                  <a:lnTo>
                    <a:pt x="39" y="14"/>
                  </a:lnTo>
                  <a:lnTo>
                    <a:pt x="47" y="14"/>
                  </a:lnTo>
                  <a:lnTo>
                    <a:pt x="47" y="8"/>
                  </a:lnTo>
                  <a:lnTo>
                    <a:pt x="43" y="8"/>
                  </a:lnTo>
                  <a:lnTo>
                    <a:pt x="43" y="14"/>
                  </a:lnTo>
                  <a:lnTo>
                    <a:pt x="44" y="14"/>
                  </a:lnTo>
                  <a:lnTo>
                    <a:pt x="44" y="8"/>
                  </a:lnTo>
                  <a:lnTo>
                    <a:pt x="38" y="8"/>
                  </a:lnTo>
                  <a:lnTo>
                    <a:pt x="38" y="14"/>
                  </a:lnTo>
                  <a:lnTo>
                    <a:pt x="43" y="14"/>
                  </a:lnTo>
                  <a:lnTo>
                    <a:pt x="43" y="8"/>
                  </a:lnTo>
                  <a:lnTo>
                    <a:pt x="38" y="8"/>
                  </a:lnTo>
                  <a:lnTo>
                    <a:pt x="38" y="14"/>
                  </a:lnTo>
                  <a:lnTo>
                    <a:pt x="53" y="14"/>
                  </a:lnTo>
                  <a:lnTo>
                    <a:pt x="53" y="8"/>
                  </a:lnTo>
                  <a:lnTo>
                    <a:pt x="46" y="8"/>
                  </a:lnTo>
                  <a:lnTo>
                    <a:pt x="46" y="14"/>
                  </a:lnTo>
                  <a:lnTo>
                    <a:pt x="47" y="14"/>
                  </a:lnTo>
                  <a:lnTo>
                    <a:pt x="47" y="8"/>
                  </a:lnTo>
                  <a:lnTo>
                    <a:pt x="39" y="9"/>
                  </a:lnTo>
                  <a:lnTo>
                    <a:pt x="39" y="16"/>
                  </a:lnTo>
                  <a:lnTo>
                    <a:pt x="46" y="16"/>
                  </a:lnTo>
                  <a:lnTo>
                    <a:pt x="46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7" y="16"/>
                  </a:lnTo>
                  <a:lnTo>
                    <a:pt x="47" y="9"/>
                  </a:lnTo>
                  <a:lnTo>
                    <a:pt x="41" y="9"/>
                  </a:lnTo>
                  <a:lnTo>
                    <a:pt x="41" y="16"/>
                  </a:lnTo>
                  <a:lnTo>
                    <a:pt x="50" y="16"/>
                  </a:lnTo>
                  <a:lnTo>
                    <a:pt x="50" y="9"/>
                  </a:lnTo>
                  <a:lnTo>
                    <a:pt x="43" y="9"/>
                  </a:lnTo>
                  <a:lnTo>
                    <a:pt x="43" y="16"/>
                  </a:lnTo>
                  <a:lnTo>
                    <a:pt x="46" y="16"/>
                  </a:lnTo>
                  <a:lnTo>
                    <a:pt x="46" y="9"/>
                  </a:lnTo>
                  <a:lnTo>
                    <a:pt x="38" y="9"/>
                  </a:lnTo>
                  <a:lnTo>
                    <a:pt x="38" y="16"/>
                  </a:lnTo>
                  <a:lnTo>
                    <a:pt x="41" y="16"/>
                  </a:lnTo>
                  <a:lnTo>
                    <a:pt x="41" y="9"/>
                  </a:lnTo>
                  <a:lnTo>
                    <a:pt x="38" y="9"/>
                  </a:lnTo>
                  <a:lnTo>
                    <a:pt x="38" y="16"/>
                  </a:lnTo>
                  <a:lnTo>
                    <a:pt x="47" y="16"/>
                  </a:lnTo>
                  <a:lnTo>
                    <a:pt x="47" y="9"/>
                  </a:lnTo>
                  <a:lnTo>
                    <a:pt x="34" y="9"/>
                  </a:lnTo>
                  <a:lnTo>
                    <a:pt x="34" y="16"/>
                  </a:lnTo>
                  <a:lnTo>
                    <a:pt x="39" y="16"/>
                  </a:lnTo>
                  <a:lnTo>
                    <a:pt x="39" y="9"/>
                  </a:lnTo>
                  <a:lnTo>
                    <a:pt x="29" y="9"/>
                  </a:lnTo>
                  <a:lnTo>
                    <a:pt x="35" y="14"/>
                  </a:lnTo>
                  <a:lnTo>
                    <a:pt x="37" y="16"/>
                  </a:lnTo>
                  <a:lnTo>
                    <a:pt x="38" y="13"/>
                  </a:lnTo>
                  <a:lnTo>
                    <a:pt x="38" y="11"/>
                  </a:lnTo>
                  <a:lnTo>
                    <a:pt x="37" y="11"/>
                  </a:lnTo>
                  <a:lnTo>
                    <a:pt x="37" y="17"/>
                  </a:lnTo>
                  <a:lnTo>
                    <a:pt x="38" y="17"/>
                  </a:lnTo>
                  <a:lnTo>
                    <a:pt x="38" y="11"/>
                  </a:lnTo>
                  <a:lnTo>
                    <a:pt x="30" y="11"/>
                  </a:lnTo>
                  <a:lnTo>
                    <a:pt x="30" y="17"/>
                  </a:lnTo>
                  <a:lnTo>
                    <a:pt x="37" y="17"/>
                  </a:lnTo>
                  <a:lnTo>
                    <a:pt x="37" y="11"/>
                  </a:lnTo>
                  <a:lnTo>
                    <a:pt x="33" y="11"/>
                  </a:lnTo>
                  <a:lnTo>
                    <a:pt x="33" y="17"/>
                  </a:lnTo>
                  <a:lnTo>
                    <a:pt x="34" y="17"/>
                  </a:lnTo>
                  <a:lnTo>
                    <a:pt x="34" y="11"/>
                  </a:lnTo>
                  <a:lnTo>
                    <a:pt x="25" y="11"/>
                  </a:lnTo>
                  <a:lnTo>
                    <a:pt x="25" y="17"/>
                  </a:lnTo>
                  <a:lnTo>
                    <a:pt x="30" y="17"/>
                  </a:lnTo>
                  <a:lnTo>
                    <a:pt x="30" y="11"/>
                  </a:lnTo>
                  <a:lnTo>
                    <a:pt x="28" y="11"/>
                  </a:lnTo>
                  <a:lnTo>
                    <a:pt x="28" y="17"/>
                  </a:lnTo>
                  <a:lnTo>
                    <a:pt x="30" y="17"/>
                  </a:lnTo>
                  <a:lnTo>
                    <a:pt x="30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24" y="17"/>
                  </a:lnTo>
                  <a:lnTo>
                    <a:pt x="24" y="11"/>
                  </a:lnTo>
                  <a:lnTo>
                    <a:pt x="15" y="11"/>
                  </a:lnTo>
                  <a:lnTo>
                    <a:pt x="15" y="17"/>
                  </a:lnTo>
                  <a:lnTo>
                    <a:pt x="21" y="17"/>
                  </a:lnTo>
                  <a:lnTo>
                    <a:pt x="21" y="11"/>
                  </a:lnTo>
                  <a:lnTo>
                    <a:pt x="6" y="11"/>
                  </a:lnTo>
                  <a:lnTo>
                    <a:pt x="6" y="18"/>
                  </a:lnTo>
                  <a:lnTo>
                    <a:pt x="22" y="18"/>
                  </a:lnTo>
                  <a:lnTo>
                    <a:pt x="22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9" y="18"/>
                  </a:lnTo>
                  <a:lnTo>
                    <a:pt x="19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22" y="18"/>
                  </a:lnTo>
                  <a:lnTo>
                    <a:pt x="22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21" y="18"/>
                  </a:lnTo>
                  <a:lnTo>
                    <a:pt x="21" y="12"/>
                  </a:lnTo>
                  <a:lnTo>
                    <a:pt x="8" y="12"/>
                  </a:lnTo>
                  <a:lnTo>
                    <a:pt x="8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33" y="18"/>
                  </a:lnTo>
                  <a:lnTo>
                    <a:pt x="33" y="12"/>
                  </a:lnTo>
                  <a:lnTo>
                    <a:pt x="25" y="12"/>
                  </a:lnTo>
                  <a:lnTo>
                    <a:pt x="25" y="18"/>
                  </a:lnTo>
                  <a:lnTo>
                    <a:pt x="28" y="18"/>
                  </a:lnTo>
                  <a:lnTo>
                    <a:pt x="28" y="14"/>
                  </a:lnTo>
                  <a:lnTo>
                    <a:pt x="28" y="18"/>
                  </a:lnTo>
                  <a:lnTo>
                    <a:pt x="34" y="20"/>
                  </a:lnTo>
                  <a:lnTo>
                    <a:pt x="34" y="13"/>
                  </a:lnTo>
                  <a:lnTo>
                    <a:pt x="25" y="13"/>
                  </a:lnTo>
                  <a:lnTo>
                    <a:pt x="25" y="20"/>
                  </a:lnTo>
                  <a:lnTo>
                    <a:pt x="53" y="20"/>
                  </a:lnTo>
                  <a:lnTo>
                    <a:pt x="53" y="13"/>
                  </a:lnTo>
                  <a:lnTo>
                    <a:pt x="34" y="13"/>
                  </a:lnTo>
                  <a:lnTo>
                    <a:pt x="34" y="20"/>
                  </a:lnTo>
                  <a:lnTo>
                    <a:pt x="44" y="20"/>
                  </a:lnTo>
                  <a:lnTo>
                    <a:pt x="44" y="13"/>
                  </a:lnTo>
                  <a:lnTo>
                    <a:pt x="25" y="13"/>
                  </a:lnTo>
                  <a:lnTo>
                    <a:pt x="25" y="20"/>
                  </a:lnTo>
                  <a:lnTo>
                    <a:pt x="34" y="20"/>
                  </a:lnTo>
                  <a:lnTo>
                    <a:pt x="34" y="13"/>
                  </a:lnTo>
                  <a:lnTo>
                    <a:pt x="17" y="13"/>
                  </a:lnTo>
                  <a:lnTo>
                    <a:pt x="17" y="20"/>
                  </a:lnTo>
                  <a:lnTo>
                    <a:pt x="19" y="20"/>
                  </a:lnTo>
                  <a:lnTo>
                    <a:pt x="19" y="13"/>
                  </a:lnTo>
                  <a:lnTo>
                    <a:pt x="17" y="13"/>
                  </a:lnTo>
                  <a:lnTo>
                    <a:pt x="17" y="20"/>
                  </a:lnTo>
                  <a:lnTo>
                    <a:pt x="26" y="20"/>
                  </a:lnTo>
                  <a:lnTo>
                    <a:pt x="26" y="13"/>
                  </a:lnTo>
                  <a:lnTo>
                    <a:pt x="25" y="13"/>
                  </a:lnTo>
                  <a:lnTo>
                    <a:pt x="25" y="20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28" y="13"/>
                  </a:lnTo>
                  <a:lnTo>
                    <a:pt x="28" y="20"/>
                  </a:lnTo>
                  <a:lnTo>
                    <a:pt x="30" y="20"/>
                  </a:lnTo>
                  <a:lnTo>
                    <a:pt x="30" y="16"/>
                  </a:lnTo>
                  <a:lnTo>
                    <a:pt x="29" y="13"/>
                  </a:lnTo>
                  <a:lnTo>
                    <a:pt x="26" y="14"/>
                  </a:lnTo>
                  <a:lnTo>
                    <a:pt x="28" y="21"/>
                  </a:lnTo>
                  <a:lnTo>
                    <a:pt x="29" y="21"/>
                  </a:lnTo>
                  <a:lnTo>
                    <a:pt x="29" y="14"/>
                  </a:lnTo>
                  <a:lnTo>
                    <a:pt x="15" y="14"/>
                  </a:lnTo>
                  <a:lnTo>
                    <a:pt x="15" y="21"/>
                  </a:lnTo>
                  <a:lnTo>
                    <a:pt x="22" y="21"/>
                  </a:lnTo>
                  <a:lnTo>
                    <a:pt x="22" y="14"/>
                  </a:lnTo>
                  <a:lnTo>
                    <a:pt x="12" y="14"/>
                  </a:lnTo>
                  <a:lnTo>
                    <a:pt x="12" y="21"/>
                  </a:lnTo>
                  <a:lnTo>
                    <a:pt x="16" y="21"/>
                  </a:lnTo>
                  <a:lnTo>
                    <a:pt x="16" y="14"/>
                  </a:lnTo>
                  <a:lnTo>
                    <a:pt x="6" y="14"/>
                  </a:lnTo>
                  <a:lnTo>
                    <a:pt x="6" y="22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2" y="16"/>
                  </a:lnTo>
                  <a:lnTo>
                    <a:pt x="2" y="22"/>
                  </a:lnTo>
                  <a:lnTo>
                    <a:pt x="9" y="22"/>
                  </a:lnTo>
                  <a:lnTo>
                    <a:pt x="9" y="16"/>
                  </a:lnTo>
                  <a:lnTo>
                    <a:pt x="2" y="16"/>
                  </a:lnTo>
                  <a:lnTo>
                    <a:pt x="2" y="22"/>
                  </a:lnTo>
                  <a:lnTo>
                    <a:pt x="8" y="22"/>
                  </a:lnTo>
                  <a:lnTo>
                    <a:pt x="8" y="16"/>
                  </a:lnTo>
                  <a:lnTo>
                    <a:pt x="3" y="16"/>
                  </a:lnTo>
                  <a:lnTo>
                    <a:pt x="3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8" y="17"/>
                  </a:lnTo>
                  <a:lnTo>
                    <a:pt x="9" y="20"/>
                  </a:lnTo>
                  <a:lnTo>
                    <a:pt x="9" y="17"/>
                  </a:lnTo>
                  <a:lnTo>
                    <a:pt x="6" y="17"/>
                  </a:lnTo>
                  <a:lnTo>
                    <a:pt x="6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4" y="17"/>
                  </a:lnTo>
                  <a:lnTo>
                    <a:pt x="4" y="24"/>
                  </a:lnTo>
                  <a:lnTo>
                    <a:pt x="15" y="24"/>
                  </a:lnTo>
                  <a:lnTo>
                    <a:pt x="15" y="17"/>
                  </a:lnTo>
                  <a:lnTo>
                    <a:pt x="11" y="17"/>
                  </a:lnTo>
                  <a:lnTo>
                    <a:pt x="11" y="24"/>
                  </a:lnTo>
                  <a:lnTo>
                    <a:pt x="15" y="24"/>
                  </a:lnTo>
                  <a:lnTo>
                    <a:pt x="15" y="17"/>
                  </a:lnTo>
                  <a:lnTo>
                    <a:pt x="9" y="17"/>
                  </a:lnTo>
                  <a:lnTo>
                    <a:pt x="9" y="24"/>
                  </a:lnTo>
                  <a:lnTo>
                    <a:pt x="15" y="24"/>
                  </a:lnTo>
                  <a:lnTo>
                    <a:pt x="15" y="17"/>
                  </a:lnTo>
                  <a:lnTo>
                    <a:pt x="12" y="17"/>
                  </a:lnTo>
                  <a:lnTo>
                    <a:pt x="12" y="24"/>
                  </a:lnTo>
                  <a:lnTo>
                    <a:pt x="86" y="24"/>
                  </a:lnTo>
                  <a:lnTo>
                    <a:pt x="86" y="17"/>
                  </a:lnTo>
                  <a:lnTo>
                    <a:pt x="78" y="17"/>
                  </a:lnTo>
                  <a:lnTo>
                    <a:pt x="78" y="24"/>
                  </a:lnTo>
                  <a:lnTo>
                    <a:pt x="148" y="24"/>
                  </a:lnTo>
                  <a:lnTo>
                    <a:pt x="148" y="17"/>
                  </a:lnTo>
                  <a:lnTo>
                    <a:pt x="125" y="17"/>
                  </a:lnTo>
                  <a:lnTo>
                    <a:pt x="125" y="24"/>
                  </a:lnTo>
                  <a:lnTo>
                    <a:pt x="131" y="24"/>
                  </a:lnTo>
                  <a:lnTo>
                    <a:pt x="131" y="17"/>
                  </a:lnTo>
                  <a:lnTo>
                    <a:pt x="123" y="17"/>
                  </a:lnTo>
                  <a:lnTo>
                    <a:pt x="123" y="24"/>
                  </a:lnTo>
                  <a:lnTo>
                    <a:pt x="158" y="24"/>
                  </a:lnTo>
                  <a:lnTo>
                    <a:pt x="158" y="17"/>
                  </a:lnTo>
                  <a:lnTo>
                    <a:pt x="152" y="17"/>
                  </a:lnTo>
                  <a:lnTo>
                    <a:pt x="151" y="24"/>
                  </a:lnTo>
                  <a:lnTo>
                    <a:pt x="153" y="25"/>
                  </a:lnTo>
                  <a:lnTo>
                    <a:pt x="155" y="21"/>
                  </a:lnTo>
                  <a:lnTo>
                    <a:pt x="155" y="18"/>
                  </a:lnTo>
                  <a:lnTo>
                    <a:pt x="136" y="18"/>
                  </a:lnTo>
                  <a:lnTo>
                    <a:pt x="136" y="25"/>
                  </a:lnTo>
                  <a:lnTo>
                    <a:pt x="145" y="25"/>
                  </a:lnTo>
                  <a:lnTo>
                    <a:pt x="145" y="18"/>
                  </a:lnTo>
                  <a:lnTo>
                    <a:pt x="136" y="18"/>
                  </a:lnTo>
                  <a:lnTo>
                    <a:pt x="136" y="25"/>
                  </a:lnTo>
                  <a:lnTo>
                    <a:pt x="139" y="25"/>
                  </a:lnTo>
                  <a:lnTo>
                    <a:pt x="139" y="18"/>
                  </a:lnTo>
                  <a:lnTo>
                    <a:pt x="136" y="18"/>
                  </a:lnTo>
                  <a:lnTo>
                    <a:pt x="136" y="25"/>
                  </a:lnTo>
                  <a:lnTo>
                    <a:pt x="142" y="25"/>
                  </a:lnTo>
                  <a:lnTo>
                    <a:pt x="142" y="18"/>
                  </a:lnTo>
                  <a:lnTo>
                    <a:pt x="135" y="18"/>
                  </a:lnTo>
                  <a:lnTo>
                    <a:pt x="135" y="25"/>
                  </a:lnTo>
                  <a:lnTo>
                    <a:pt x="136" y="25"/>
                  </a:lnTo>
                  <a:lnTo>
                    <a:pt x="136" y="18"/>
                  </a:lnTo>
                  <a:lnTo>
                    <a:pt x="72" y="18"/>
                  </a:lnTo>
                  <a:lnTo>
                    <a:pt x="78" y="24"/>
                  </a:lnTo>
                  <a:lnTo>
                    <a:pt x="79" y="25"/>
                  </a:lnTo>
                  <a:lnTo>
                    <a:pt x="81" y="22"/>
                  </a:lnTo>
                  <a:lnTo>
                    <a:pt x="81" y="20"/>
                  </a:lnTo>
                  <a:lnTo>
                    <a:pt x="78" y="20"/>
                  </a:lnTo>
                  <a:lnTo>
                    <a:pt x="78" y="26"/>
                  </a:lnTo>
                  <a:lnTo>
                    <a:pt x="79" y="26"/>
                  </a:lnTo>
                  <a:lnTo>
                    <a:pt x="79" y="20"/>
                  </a:lnTo>
                  <a:lnTo>
                    <a:pt x="73" y="20"/>
                  </a:lnTo>
                  <a:lnTo>
                    <a:pt x="73" y="26"/>
                  </a:lnTo>
                  <a:lnTo>
                    <a:pt x="74" y="26"/>
                  </a:lnTo>
                  <a:lnTo>
                    <a:pt x="74" y="20"/>
                  </a:lnTo>
                  <a:lnTo>
                    <a:pt x="68" y="20"/>
                  </a:lnTo>
                  <a:lnTo>
                    <a:pt x="68" y="26"/>
                  </a:lnTo>
                  <a:lnTo>
                    <a:pt x="70" y="26"/>
                  </a:lnTo>
                  <a:lnTo>
                    <a:pt x="70" y="20"/>
                  </a:lnTo>
                  <a:lnTo>
                    <a:pt x="25" y="20"/>
                  </a:lnTo>
                  <a:lnTo>
                    <a:pt x="25" y="26"/>
                  </a:lnTo>
                  <a:lnTo>
                    <a:pt x="34" y="26"/>
                  </a:lnTo>
                  <a:lnTo>
                    <a:pt x="34" y="20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4" y="26"/>
                  </a:lnTo>
                  <a:lnTo>
                    <a:pt x="34" y="20"/>
                  </a:lnTo>
                  <a:lnTo>
                    <a:pt x="31" y="20"/>
                  </a:lnTo>
                  <a:lnTo>
                    <a:pt x="25" y="21"/>
                  </a:lnTo>
                  <a:lnTo>
                    <a:pt x="25" y="24"/>
                  </a:lnTo>
                  <a:lnTo>
                    <a:pt x="25" y="21"/>
                  </a:lnTo>
                  <a:lnTo>
                    <a:pt x="24" y="21"/>
                  </a:lnTo>
                  <a:lnTo>
                    <a:pt x="24" y="27"/>
                  </a:lnTo>
                  <a:lnTo>
                    <a:pt x="155" y="27"/>
                  </a:lnTo>
                  <a:lnTo>
                    <a:pt x="155" y="21"/>
                  </a:lnTo>
                  <a:lnTo>
                    <a:pt x="31" y="21"/>
                  </a:lnTo>
                  <a:lnTo>
                    <a:pt x="31" y="27"/>
                  </a:lnTo>
                  <a:lnTo>
                    <a:pt x="60" y="27"/>
                  </a:lnTo>
                  <a:lnTo>
                    <a:pt x="60" y="21"/>
                  </a:lnTo>
                  <a:lnTo>
                    <a:pt x="53" y="21"/>
                  </a:lnTo>
                  <a:lnTo>
                    <a:pt x="53" y="27"/>
                  </a:lnTo>
                  <a:lnTo>
                    <a:pt x="55" y="27"/>
                  </a:lnTo>
                  <a:lnTo>
                    <a:pt x="55" y="21"/>
                  </a:lnTo>
                  <a:lnTo>
                    <a:pt x="50" y="21"/>
                  </a:lnTo>
                  <a:lnTo>
                    <a:pt x="50" y="27"/>
                  </a:lnTo>
                  <a:lnTo>
                    <a:pt x="52" y="27"/>
                  </a:lnTo>
                  <a:lnTo>
                    <a:pt x="52" y="21"/>
                  </a:lnTo>
                  <a:lnTo>
                    <a:pt x="42" y="21"/>
                  </a:lnTo>
                  <a:lnTo>
                    <a:pt x="42" y="27"/>
                  </a:lnTo>
                  <a:lnTo>
                    <a:pt x="50" y="27"/>
                  </a:lnTo>
                  <a:lnTo>
                    <a:pt x="50" y="21"/>
                  </a:lnTo>
                  <a:lnTo>
                    <a:pt x="44" y="21"/>
                  </a:lnTo>
                  <a:lnTo>
                    <a:pt x="44" y="27"/>
                  </a:lnTo>
                  <a:lnTo>
                    <a:pt x="47" y="27"/>
                  </a:lnTo>
                  <a:lnTo>
                    <a:pt x="47" y="24"/>
                  </a:lnTo>
                  <a:lnTo>
                    <a:pt x="46" y="27"/>
                  </a:lnTo>
                  <a:lnTo>
                    <a:pt x="48" y="29"/>
                  </a:lnTo>
                  <a:lnTo>
                    <a:pt x="53" y="29"/>
                  </a:lnTo>
                  <a:lnTo>
                    <a:pt x="53" y="22"/>
                  </a:lnTo>
                  <a:lnTo>
                    <a:pt x="50" y="22"/>
                  </a:lnTo>
                  <a:lnTo>
                    <a:pt x="50" y="29"/>
                  </a:lnTo>
                  <a:lnTo>
                    <a:pt x="53" y="29"/>
                  </a:lnTo>
                  <a:lnTo>
                    <a:pt x="53" y="22"/>
                  </a:lnTo>
                  <a:lnTo>
                    <a:pt x="47" y="22"/>
                  </a:lnTo>
                  <a:lnTo>
                    <a:pt x="47" y="29"/>
                  </a:lnTo>
                  <a:lnTo>
                    <a:pt x="52" y="29"/>
                  </a:lnTo>
                  <a:lnTo>
                    <a:pt x="52" y="22"/>
                  </a:lnTo>
                  <a:lnTo>
                    <a:pt x="48" y="22"/>
                  </a:lnTo>
                  <a:lnTo>
                    <a:pt x="48" y="29"/>
                  </a:lnTo>
                  <a:lnTo>
                    <a:pt x="51" y="29"/>
                  </a:lnTo>
                  <a:lnTo>
                    <a:pt x="51" y="22"/>
                  </a:lnTo>
                  <a:lnTo>
                    <a:pt x="46" y="22"/>
                  </a:lnTo>
                  <a:lnTo>
                    <a:pt x="46" y="29"/>
                  </a:lnTo>
                  <a:lnTo>
                    <a:pt x="52" y="29"/>
                  </a:lnTo>
                  <a:lnTo>
                    <a:pt x="52" y="22"/>
                  </a:lnTo>
                  <a:lnTo>
                    <a:pt x="50" y="22"/>
                  </a:lnTo>
                  <a:lnTo>
                    <a:pt x="50" y="29"/>
                  </a:lnTo>
                  <a:lnTo>
                    <a:pt x="52" y="29"/>
                  </a:lnTo>
                  <a:lnTo>
                    <a:pt x="52" y="22"/>
                  </a:lnTo>
                  <a:lnTo>
                    <a:pt x="48" y="22"/>
                  </a:lnTo>
                  <a:lnTo>
                    <a:pt x="48" y="29"/>
                  </a:lnTo>
                  <a:lnTo>
                    <a:pt x="59" y="29"/>
                  </a:lnTo>
                  <a:lnTo>
                    <a:pt x="59" y="22"/>
                  </a:lnTo>
                  <a:lnTo>
                    <a:pt x="53" y="22"/>
                  </a:lnTo>
                  <a:lnTo>
                    <a:pt x="53" y="29"/>
                  </a:lnTo>
                  <a:lnTo>
                    <a:pt x="55" y="29"/>
                  </a:lnTo>
                  <a:lnTo>
                    <a:pt x="55" y="22"/>
                  </a:lnTo>
                  <a:lnTo>
                    <a:pt x="34" y="22"/>
                  </a:lnTo>
                  <a:lnTo>
                    <a:pt x="34" y="29"/>
                  </a:lnTo>
                  <a:lnTo>
                    <a:pt x="37" y="29"/>
                  </a:lnTo>
                  <a:lnTo>
                    <a:pt x="37" y="25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7" y="26"/>
                  </a:lnTo>
                  <a:lnTo>
                    <a:pt x="37" y="24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31" y="30"/>
                  </a:lnTo>
                  <a:lnTo>
                    <a:pt x="31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3" y="30"/>
                  </a:lnTo>
                  <a:lnTo>
                    <a:pt x="33" y="24"/>
                  </a:lnTo>
                  <a:lnTo>
                    <a:pt x="28" y="24"/>
                  </a:lnTo>
                  <a:lnTo>
                    <a:pt x="28" y="30"/>
                  </a:lnTo>
                  <a:lnTo>
                    <a:pt x="37" y="30"/>
                  </a:lnTo>
                  <a:lnTo>
                    <a:pt x="37" y="24"/>
                  </a:lnTo>
                  <a:lnTo>
                    <a:pt x="28" y="24"/>
                  </a:lnTo>
                  <a:lnTo>
                    <a:pt x="28" y="30"/>
                  </a:lnTo>
                  <a:lnTo>
                    <a:pt x="33" y="30"/>
                  </a:lnTo>
                  <a:lnTo>
                    <a:pt x="33" y="24"/>
                  </a:lnTo>
                  <a:lnTo>
                    <a:pt x="28" y="24"/>
                  </a:lnTo>
                  <a:lnTo>
                    <a:pt x="28" y="30"/>
                  </a:lnTo>
                  <a:lnTo>
                    <a:pt x="29" y="30"/>
                  </a:lnTo>
                  <a:lnTo>
                    <a:pt x="29" y="24"/>
                  </a:lnTo>
                  <a:lnTo>
                    <a:pt x="28" y="24"/>
                  </a:lnTo>
                  <a:lnTo>
                    <a:pt x="28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28" y="24"/>
                  </a:lnTo>
                  <a:lnTo>
                    <a:pt x="28" y="30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30" y="24"/>
                  </a:lnTo>
                  <a:lnTo>
                    <a:pt x="22" y="31"/>
                  </a:lnTo>
                  <a:lnTo>
                    <a:pt x="37" y="31"/>
                  </a:lnTo>
                  <a:lnTo>
                    <a:pt x="37" y="25"/>
                  </a:lnTo>
                  <a:lnTo>
                    <a:pt x="28" y="25"/>
                  </a:lnTo>
                  <a:lnTo>
                    <a:pt x="28" y="31"/>
                  </a:lnTo>
                  <a:lnTo>
                    <a:pt x="30" y="31"/>
                  </a:lnTo>
                  <a:lnTo>
                    <a:pt x="30" y="25"/>
                  </a:lnTo>
                  <a:lnTo>
                    <a:pt x="28" y="25"/>
                  </a:lnTo>
                  <a:lnTo>
                    <a:pt x="28" y="31"/>
                  </a:lnTo>
                  <a:lnTo>
                    <a:pt x="41" y="31"/>
                  </a:lnTo>
                  <a:lnTo>
                    <a:pt x="41" y="25"/>
                  </a:lnTo>
                  <a:lnTo>
                    <a:pt x="31" y="25"/>
                  </a:lnTo>
                  <a:lnTo>
                    <a:pt x="31" y="31"/>
                  </a:lnTo>
                  <a:lnTo>
                    <a:pt x="33" y="31"/>
                  </a:lnTo>
                  <a:lnTo>
                    <a:pt x="33" y="25"/>
                  </a:lnTo>
                  <a:lnTo>
                    <a:pt x="30" y="25"/>
                  </a:lnTo>
                  <a:lnTo>
                    <a:pt x="30" y="31"/>
                  </a:lnTo>
                  <a:lnTo>
                    <a:pt x="39" y="31"/>
                  </a:lnTo>
                  <a:lnTo>
                    <a:pt x="39" y="25"/>
                  </a:lnTo>
                  <a:lnTo>
                    <a:pt x="30" y="25"/>
                  </a:lnTo>
                  <a:lnTo>
                    <a:pt x="30" y="31"/>
                  </a:lnTo>
                  <a:lnTo>
                    <a:pt x="38" y="31"/>
                  </a:lnTo>
                  <a:lnTo>
                    <a:pt x="38" y="25"/>
                  </a:lnTo>
                  <a:lnTo>
                    <a:pt x="31" y="25"/>
                  </a:lnTo>
                  <a:lnTo>
                    <a:pt x="31" y="31"/>
                  </a:lnTo>
                  <a:lnTo>
                    <a:pt x="35" y="31"/>
                  </a:lnTo>
                  <a:lnTo>
                    <a:pt x="35" y="25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43" y="31"/>
                  </a:lnTo>
                  <a:lnTo>
                    <a:pt x="43" y="25"/>
                  </a:lnTo>
                  <a:lnTo>
                    <a:pt x="37" y="25"/>
                  </a:lnTo>
                  <a:lnTo>
                    <a:pt x="37" y="31"/>
                  </a:lnTo>
                  <a:lnTo>
                    <a:pt x="41" y="31"/>
                  </a:lnTo>
                  <a:lnTo>
                    <a:pt x="41" y="27"/>
                  </a:lnTo>
                  <a:lnTo>
                    <a:pt x="39" y="31"/>
                  </a:lnTo>
                  <a:lnTo>
                    <a:pt x="42" y="33"/>
                  </a:lnTo>
                  <a:lnTo>
                    <a:pt x="43" y="29"/>
                  </a:lnTo>
                  <a:lnTo>
                    <a:pt x="43" y="26"/>
                  </a:lnTo>
                  <a:lnTo>
                    <a:pt x="37" y="26"/>
                  </a:lnTo>
                  <a:lnTo>
                    <a:pt x="37" y="33"/>
                  </a:lnTo>
                  <a:lnTo>
                    <a:pt x="47" y="33"/>
                  </a:lnTo>
                  <a:lnTo>
                    <a:pt x="47" y="26"/>
                  </a:lnTo>
                  <a:lnTo>
                    <a:pt x="37" y="26"/>
                  </a:lnTo>
                  <a:lnTo>
                    <a:pt x="37" y="33"/>
                  </a:lnTo>
                  <a:lnTo>
                    <a:pt x="43" y="33"/>
                  </a:lnTo>
                  <a:lnTo>
                    <a:pt x="43" y="26"/>
                  </a:lnTo>
                  <a:lnTo>
                    <a:pt x="31" y="26"/>
                  </a:lnTo>
                  <a:lnTo>
                    <a:pt x="31" y="33"/>
                  </a:lnTo>
                  <a:lnTo>
                    <a:pt x="41" y="33"/>
                  </a:lnTo>
                  <a:lnTo>
                    <a:pt x="41" y="26"/>
                  </a:lnTo>
                  <a:lnTo>
                    <a:pt x="39" y="26"/>
                  </a:lnTo>
                  <a:lnTo>
                    <a:pt x="39" y="33"/>
                  </a:lnTo>
                  <a:lnTo>
                    <a:pt x="43" y="33"/>
                  </a:lnTo>
                  <a:lnTo>
                    <a:pt x="43" y="26"/>
                  </a:lnTo>
                  <a:lnTo>
                    <a:pt x="41" y="26"/>
                  </a:lnTo>
                  <a:lnTo>
                    <a:pt x="41" y="33"/>
                  </a:lnTo>
                  <a:lnTo>
                    <a:pt x="42" y="33"/>
                  </a:lnTo>
                  <a:lnTo>
                    <a:pt x="42" y="26"/>
                  </a:lnTo>
                  <a:lnTo>
                    <a:pt x="34" y="26"/>
                  </a:lnTo>
                  <a:lnTo>
                    <a:pt x="34" y="33"/>
                  </a:lnTo>
                  <a:lnTo>
                    <a:pt x="35" y="33"/>
                  </a:lnTo>
                  <a:lnTo>
                    <a:pt x="35" y="26"/>
                  </a:lnTo>
                  <a:lnTo>
                    <a:pt x="28" y="26"/>
                  </a:lnTo>
                  <a:lnTo>
                    <a:pt x="28" y="33"/>
                  </a:lnTo>
                  <a:lnTo>
                    <a:pt x="31" y="33"/>
                  </a:lnTo>
                  <a:lnTo>
                    <a:pt x="31" y="26"/>
                  </a:lnTo>
                  <a:lnTo>
                    <a:pt x="28" y="26"/>
                  </a:lnTo>
                  <a:lnTo>
                    <a:pt x="28" y="33"/>
                  </a:lnTo>
                  <a:lnTo>
                    <a:pt x="31" y="33"/>
                  </a:lnTo>
                  <a:lnTo>
                    <a:pt x="31" y="26"/>
                  </a:lnTo>
                  <a:lnTo>
                    <a:pt x="29" y="26"/>
                  </a:lnTo>
                  <a:lnTo>
                    <a:pt x="29" y="33"/>
                  </a:lnTo>
                  <a:lnTo>
                    <a:pt x="30" y="33"/>
                  </a:lnTo>
                  <a:lnTo>
                    <a:pt x="30" y="29"/>
                  </a:lnTo>
                  <a:lnTo>
                    <a:pt x="28" y="29"/>
                  </a:lnTo>
                  <a:lnTo>
                    <a:pt x="28" y="30"/>
                  </a:lnTo>
                  <a:lnTo>
                    <a:pt x="30" y="30"/>
                  </a:lnTo>
                  <a:lnTo>
                    <a:pt x="30" y="27"/>
                  </a:lnTo>
                  <a:lnTo>
                    <a:pt x="21" y="27"/>
                  </a:lnTo>
                  <a:lnTo>
                    <a:pt x="21" y="34"/>
                  </a:lnTo>
                  <a:lnTo>
                    <a:pt x="24" y="34"/>
                  </a:lnTo>
                  <a:lnTo>
                    <a:pt x="24" y="27"/>
                  </a:lnTo>
                  <a:lnTo>
                    <a:pt x="20" y="27"/>
                  </a:lnTo>
                  <a:lnTo>
                    <a:pt x="20" y="34"/>
                  </a:lnTo>
                  <a:lnTo>
                    <a:pt x="24" y="34"/>
                  </a:lnTo>
                  <a:lnTo>
                    <a:pt x="24" y="27"/>
                  </a:lnTo>
                  <a:lnTo>
                    <a:pt x="21" y="27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27"/>
                  </a:lnTo>
                  <a:lnTo>
                    <a:pt x="17" y="27"/>
                  </a:lnTo>
                  <a:lnTo>
                    <a:pt x="17" y="34"/>
                  </a:lnTo>
                  <a:lnTo>
                    <a:pt x="21" y="34"/>
                  </a:lnTo>
                  <a:lnTo>
                    <a:pt x="21" y="27"/>
                  </a:lnTo>
                  <a:lnTo>
                    <a:pt x="17" y="27"/>
                  </a:lnTo>
                  <a:lnTo>
                    <a:pt x="17" y="34"/>
                  </a:lnTo>
                  <a:lnTo>
                    <a:pt x="19" y="34"/>
                  </a:lnTo>
                  <a:lnTo>
                    <a:pt x="19" y="27"/>
                  </a:lnTo>
                  <a:lnTo>
                    <a:pt x="16" y="27"/>
                  </a:lnTo>
                  <a:lnTo>
                    <a:pt x="16" y="34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15" y="27"/>
                  </a:lnTo>
                  <a:lnTo>
                    <a:pt x="15" y="34"/>
                  </a:lnTo>
                  <a:lnTo>
                    <a:pt x="21" y="34"/>
                  </a:lnTo>
                  <a:lnTo>
                    <a:pt x="21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21" y="34"/>
                  </a:lnTo>
                  <a:lnTo>
                    <a:pt x="21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21" y="34"/>
                  </a:lnTo>
                  <a:lnTo>
                    <a:pt x="21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28" y="34"/>
                  </a:lnTo>
                  <a:lnTo>
                    <a:pt x="28" y="27"/>
                  </a:lnTo>
                  <a:lnTo>
                    <a:pt x="21" y="29"/>
                  </a:lnTo>
                  <a:lnTo>
                    <a:pt x="21" y="31"/>
                  </a:lnTo>
                  <a:lnTo>
                    <a:pt x="21" y="29"/>
                  </a:lnTo>
                  <a:lnTo>
                    <a:pt x="19" y="29"/>
                  </a:lnTo>
                  <a:lnTo>
                    <a:pt x="19" y="35"/>
                  </a:lnTo>
                  <a:lnTo>
                    <a:pt x="26" y="35"/>
                  </a:lnTo>
                  <a:lnTo>
                    <a:pt x="26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8" y="35"/>
                  </a:lnTo>
                  <a:lnTo>
                    <a:pt x="28" y="29"/>
                  </a:lnTo>
                  <a:lnTo>
                    <a:pt x="25" y="29"/>
                  </a:lnTo>
                  <a:lnTo>
                    <a:pt x="25" y="35"/>
                  </a:lnTo>
                  <a:lnTo>
                    <a:pt x="39" y="35"/>
                  </a:lnTo>
                  <a:lnTo>
                    <a:pt x="39" y="29"/>
                  </a:lnTo>
                  <a:lnTo>
                    <a:pt x="34" y="29"/>
                  </a:lnTo>
                  <a:lnTo>
                    <a:pt x="34" y="35"/>
                  </a:lnTo>
                  <a:lnTo>
                    <a:pt x="37" y="35"/>
                  </a:lnTo>
                  <a:lnTo>
                    <a:pt x="37" y="29"/>
                  </a:lnTo>
                  <a:lnTo>
                    <a:pt x="30" y="29"/>
                  </a:lnTo>
                  <a:lnTo>
                    <a:pt x="30" y="35"/>
                  </a:lnTo>
                  <a:lnTo>
                    <a:pt x="37" y="35"/>
                  </a:lnTo>
                  <a:lnTo>
                    <a:pt x="37" y="29"/>
                  </a:lnTo>
                  <a:lnTo>
                    <a:pt x="29" y="29"/>
                  </a:lnTo>
                  <a:lnTo>
                    <a:pt x="29" y="35"/>
                  </a:lnTo>
                  <a:lnTo>
                    <a:pt x="34" y="35"/>
                  </a:lnTo>
                  <a:lnTo>
                    <a:pt x="34" y="29"/>
                  </a:lnTo>
                  <a:lnTo>
                    <a:pt x="30" y="29"/>
                  </a:lnTo>
                  <a:lnTo>
                    <a:pt x="30" y="35"/>
                  </a:lnTo>
                  <a:lnTo>
                    <a:pt x="34" y="35"/>
                  </a:lnTo>
                  <a:lnTo>
                    <a:pt x="34" y="29"/>
                  </a:lnTo>
                  <a:lnTo>
                    <a:pt x="25" y="29"/>
                  </a:lnTo>
                  <a:lnTo>
                    <a:pt x="25" y="35"/>
                  </a:lnTo>
                  <a:lnTo>
                    <a:pt x="37" y="35"/>
                  </a:lnTo>
                  <a:lnTo>
                    <a:pt x="37" y="29"/>
                  </a:lnTo>
                  <a:lnTo>
                    <a:pt x="30" y="29"/>
                  </a:lnTo>
                  <a:lnTo>
                    <a:pt x="22" y="36"/>
                  </a:lnTo>
                  <a:lnTo>
                    <a:pt x="38" y="36"/>
                  </a:lnTo>
                  <a:lnTo>
                    <a:pt x="38" y="30"/>
                  </a:lnTo>
                  <a:lnTo>
                    <a:pt x="31" y="30"/>
                  </a:lnTo>
                  <a:lnTo>
                    <a:pt x="31" y="36"/>
                  </a:lnTo>
                  <a:lnTo>
                    <a:pt x="41" y="36"/>
                  </a:lnTo>
                  <a:lnTo>
                    <a:pt x="41" y="30"/>
                  </a:lnTo>
                  <a:lnTo>
                    <a:pt x="37" y="30"/>
                  </a:lnTo>
                  <a:lnTo>
                    <a:pt x="37" y="36"/>
                  </a:lnTo>
                  <a:lnTo>
                    <a:pt x="41" y="36"/>
                  </a:lnTo>
                  <a:lnTo>
                    <a:pt x="41" y="30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4" y="30"/>
                  </a:lnTo>
                  <a:lnTo>
                    <a:pt x="34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41" y="36"/>
                  </a:lnTo>
                  <a:lnTo>
                    <a:pt x="41" y="30"/>
                  </a:lnTo>
                  <a:lnTo>
                    <a:pt x="37" y="30"/>
                  </a:lnTo>
                  <a:lnTo>
                    <a:pt x="37" y="36"/>
                  </a:lnTo>
                  <a:lnTo>
                    <a:pt x="41" y="36"/>
                  </a:lnTo>
                  <a:lnTo>
                    <a:pt x="41" y="30"/>
                  </a:lnTo>
                  <a:lnTo>
                    <a:pt x="31" y="30"/>
                  </a:lnTo>
                  <a:lnTo>
                    <a:pt x="31" y="36"/>
                  </a:lnTo>
                  <a:lnTo>
                    <a:pt x="38" y="36"/>
                  </a:lnTo>
                  <a:lnTo>
                    <a:pt x="38" y="30"/>
                  </a:lnTo>
                  <a:lnTo>
                    <a:pt x="30" y="30"/>
                  </a:lnTo>
                  <a:lnTo>
                    <a:pt x="30" y="33"/>
                  </a:lnTo>
                  <a:lnTo>
                    <a:pt x="33" y="35"/>
                  </a:lnTo>
                  <a:lnTo>
                    <a:pt x="34" y="34"/>
                  </a:lnTo>
                  <a:lnTo>
                    <a:pt x="31" y="31"/>
                  </a:lnTo>
                  <a:lnTo>
                    <a:pt x="31" y="35"/>
                  </a:lnTo>
                  <a:lnTo>
                    <a:pt x="37" y="35"/>
                  </a:lnTo>
                  <a:lnTo>
                    <a:pt x="37" y="29"/>
                  </a:lnTo>
                  <a:lnTo>
                    <a:pt x="25" y="29"/>
                  </a:lnTo>
                  <a:lnTo>
                    <a:pt x="25" y="35"/>
                  </a:lnTo>
                  <a:lnTo>
                    <a:pt x="34" y="35"/>
                  </a:lnTo>
                  <a:lnTo>
                    <a:pt x="34" y="29"/>
                  </a:lnTo>
                  <a:lnTo>
                    <a:pt x="30" y="29"/>
                  </a:lnTo>
                  <a:lnTo>
                    <a:pt x="30" y="35"/>
                  </a:lnTo>
                  <a:lnTo>
                    <a:pt x="34" y="35"/>
                  </a:lnTo>
                  <a:lnTo>
                    <a:pt x="34" y="29"/>
                  </a:lnTo>
                  <a:lnTo>
                    <a:pt x="29" y="29"/>
                  </a:lnTo>
                  <a:lnTo>
                    <a:pt x="29" y="35"/>
                  </a:lnTo>
                  <a:lnTo>
                    <a:pt x="37" y="35"/>
                  </a:lnTo>
                  <a:lnTo>
                    <a:pt x="37" y="29"/>
                  </a:lnTo>
                  <a:lnTo>
                    <a:pt x="30" y="29"/>
                  </a:lnTo>
                  <a:lnTo>
                    <a:pt x="30" y="35"/>
                  </a:lnTo>
                  <a:lnTo>
                    <a:pt x="37" y="35"/>
                  </a:lnTo>
                  <a:lnTo>
                    <a:pt x="37" y="29"/>
                  </a:lnTo>
                  <a:lnTo>
                    <a:pt x="34" y="29"/>
                  </a:lnTo>
                  <a:lnTo>
                    <a:pt x="34" y="35"/>
                  </a:lnTo>
                  <a:lnTo>
                    <a:pt x="39" y="35"/>
                  </a:lnTo>
                  <a:lnTo>
                    <a:pt x="39" y="29"/>
                  </a:lnTo>
                  <a:lnTo>
                    <a:pt x="25" y="29"/>
                  </a:lnTo>
                  <a:lnTo>
                    <a:pt x="25" y="35"/>
                  </a:lnTo>
                  <a:lnTo>
                    <a:pt x="28" y="35"/>
                  </a:lnTo>
                  <a:lnTo>
                    <a:pt x="2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6" y="35"/>
                  </a:lnTo>
                  <a:lnTo>
                    <a:pt x="26" y="29"/>
                  </a:lnTo>
                  <a:lnTo>
                    <a:pt x="19" y="29"/>
                  </a:lnTo>
                  <a:lnTo>
                    <a:pt x="19" y="35"/>
                  </a:lnTo>
                  <a:lnTo>
                    <a:pt x="22" y="35"/>
                  </a:lnTo>
                  <a:lnTo>
                    <a:pt x="29" y="34"/>
                  </a:lnTo>
                  <a:lnTo>
                    <a:pt x="28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21" y="34"/>
                  </a:lnTo>
                  <a:lnTo>
                    <a:pt x="21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21" y="34"/>
                  </a:lnTo>
                  <a:lnTo>
                    <a:pt x="21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21" y="34"/>
                  </a:lnTo>
                  <a:lnTo>
                    <a:pt x="21" y="27"/>
                  </a:lnTo>
                  <a:lnTo>
                    <a:pt x="15" y="27"/>
                  </a:lnTo>
                  <a:lnTo>
                    <a:pt x="15" y="34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16" y="27"/>
                  </a:lnTo>
                  <a:lnTo>
                    <a:pt x="16" y="34"/>
                  </a:lnTo>
                  <a:lnTo>
                    <a:pt x="19" y="34"/>
                  </a:lnTo>
                  <a:lnTo>
                    <a:pt x="19" y="27"/>
                  </a:lnTo>
                  <a:lnTo>
                    <a:pt x="17" y="27"/>
                  </a:lnTo>
                  <a:lnTo>
                    <a:pt x="17" y="34"/>
                  </a:lnTo>
                  <a:lnTo>
                    <a:pt x="21" y="34"/>
                  </a:lnTo>
                  <a:lnTo>
                    <a:pt x="21" y="27"/>
                  </a:lnTo>
                  <a:lnTo>
                    <a:pt x="17" y="27"/>
                  </a:lnTo>
                  <a:lnTo>
                    <a:pt x="17" y="34"/>
                  </a:lnTo>
                  <a:lnTo>
                    <a:pt x="22" y="34"/>
                  </a:lnTo>
                  <a:lnTo>
                    <a:pt x="22" y="27"/>
                  </a:lnTo>
                  <a:lnTo>
                    <a:pt x="21" y="27"/>
                  </a:lnTo>
                  <a:lnTo>
                    <a:pt x="21" y="34"/>
                  </a:lnTo>
                  <a:lnTo>
                    <a:pt x="24" y="34"/>
                  </a:lnTo>
                  <a:lnTo>
                    <a:pt x="24" y="27"/>
                  </a:lnTo>
                  <a:lnTo>
                    <a:pt x="20" y="27"/>
                  </a:lnTo>
                  <a:lnTo>
                    <a:pt x="20" y="34"/>
                  </a:lnTo>
                  <a:lnTo>
                    <a:pt x="24" y="34"/>
                  </a:lnTo>
                  <a:lnTo>
                    <a:pt x="24" y="27"/>
                  </a:lnTo>
                  <a:lnTo>
                    <a:pt x="21" y="27"/>
                  </a:lnTo>
                  <a:lnTo>
                    <a:pt x="21" y="34"/>
                  </a:lnTo>
                  <a:lnTo>
                    <a:pt x="34" y="34"/>
                  </a:lnTo>
                  <a:lnTo>
                    <a:pt x="34" y="26"/>
                  </a:lnTo>
                  <a:lnTo>
                    <a:pt x="29" y="26"/>
                  </a:lnTo>
                  <a:lnTo>
                    <a:pt x="29" y="33"/>
                  </a:lnTo>
                  <a:lnTo>
                    <a:pt x="31" y="33"/>
                  </a:lnTo>
                  <a:lnTo>
                    <a:pt x="31" y="26"/>
                  </a:lnTo>
                  <a:lnTo>
                    <a:pt x="28" y="26"/>
                  </a:lnTo>
                  <a:lnTo>
                    <a:pt x="28" y="33"/>
                  </a:lnTo>
                  <a:lnTo>
                    <a:pt x="31" y="33"/>
                  </a:lnTo>
                  <a:lnTo>
                    <a:pt x="31" y="26"/>
                  </a:lnTo>
                  <a:lnTo>
                    <a:pt x="28" y="26"/>
                  </a:lnTo>
                  <a:lnTo>
                    <a:pt x="28" y="33"/>
                  </a:lnTo>
                  <a:lnTo>
                    <a:pt x="35" y="33"/>
                  </a:lnTo>
                  <a:lnTo>
                    <a:pt x="35" y="26"/>
                  </a:lnTo>
                  <a:lnTo>
                    <a:pt x="34" y="26"/>
                  </a:lnTo>
                  <a:lnTo>
                    <a:pt x="34" y="33"/>
                  </a:lnTo>
                  <a:lnTo>
                    <a:pt x="42" y="33"/>
                  </a:lnTo>
                  <a:lnTo>
                    <a:pt x="42" y="26"/>
                  </a:lnTo>
                  <a:lnTo>
                    <a:pt x="41" y="26"/>
                  </a:lnTo>
                  <a:lnTo>
                    <a:pt x="41" y="33"/>
                  </a:lnTo>
                  <a:lnTo>
                    <a:pt x="43" y="33"/>
                  </a:lnTo>
                  <a:lnTo>
                    <a:pt x="43" y="26"/>
                  </a:lnTo>
                  <a:lnTo>
                    <a:pt x="39" y="26"/>
                  </a:lnTo>
                  <a:lnTo>
                    <a:pt x="39" y="33"/>
                  </a:lnTo>
                  <a:lnTo>
                    <a:pt x="41" y="33"/>
                  </a:lnTo>
                  <a:lnTo>
                    <a:pt x="41" y="26"/>
                  </a:lnTo>
                  <a:lnTo>
                    <a:pt x="31" y="26"/>
                  </a:lnTo>
                  <a:lnTo>
                    <a:pt x="31" y="33"/>
                  </a:lnTo>
                  <a:lnTo>
                    <a:pt x="43" y="33"/>
                  </a:lnTo>
                  <a:lnTo>
                    <a:pt x="43" y="26"/>
                  </a:lnTo>
                  <a:lnTo>
                    <a:pt x="37" y="26"/>
                  </a:lnTo>
                  <a:lnTo>
                    <a:pt x="37" y="33"/>
                  </a:lnTo>
                  <a:lnTo>
                    <a:pt x="47" y="33"/>
                  </a:lnTo>
                  <a:lnTo>
                    <a:pt x="47" y="26"/>
                  </a:lnTo>
                  <a:lnTo>
                    <a:pt x="37" y="26"/>
                  </a:lnTo>
                  <a:lnTo>
                    <a:pt x="37" y="33"/>
                  </a:lnTo>
                  <a:lnTo>
                    <a:pt x="43" y="33"/>
                  </a:lnTo>
                  <a:lnTo>
                    <a:pt x="44" y="26"/>
                  </a:lnTo>
                  <a:lnTo>
                    <a:pt x="42" y="25"/>
                  </a:lnTo>
                  <a:lnTo>
                    <a:pt x="37" y="25"/>
                  </a:lnTo>
                  <a:lnTo>
                    <a:pt x="37" y="31"/>
                  </a:lnTo>
                  <a:lnTo>
                    <a:pt x="43" y="31"/>
                  </a:lnTo>
                  <a:lnTo>
                    <a:pt x="43" y="25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5" y="31"/>
                  </a:lnTo>
                  <a:lnTo>
                    <a:pt x="35" y="25"/>
                  </a:lnTo>
                  <a:lnTo>
                    <a:pt x="31" y="25"/>
                  </a:lnTo>
                  <a:lnTo>
                    <a:pt x="31" y="31"/>
                  </a:lnTo>
                  <a:lnTo>
                    <a:pt x="38" y="31"/>
                  </a:lnTo>
                  <a:lnTo>
                    <a:pt x="38" y="25"/>
                  </a:lnTo>
                  <a:lnTo>
                    <a:pt x="30" y="25"/>
                  </a:lnTo>
                  <a:lnTo>
                    <a:pt x="30" y="31"/>
                  </a:lnTo>
                  <a:lnTo>
                    <a:pt x="39" y="31"/>
                  </a:lnTo>
                  <a:lnTo>
                    <a:pt x="39" y="25"/>
                  </a:lnTo>
                  <a:lnTo>
                    <a:pt x="30" y="25"/>
                  </a:lnTo>
                  <a:lnTo>
                    <a:pt x="30" y="31"/>
                  </a:lnTo>
                  <a:lnTo>
                    <a:pt x="33" y="31"/>
                  </a:lnTo>
                  <a:lnTo>
                    <a:pt x="33" y="25"/>
                  </a:lnTo>
                  <a:lnTo>
                    <a:pt x="31" y="25"/>
                  </a:lnTo>
                  <a:lnTo>
                    <a:pt x="31" y="31"/>
                  </a:lnTo>
                  <a:lnTo>
                    <a:pt x="41" y="31"/>
                  </a:lnTo>
                  <a:lnTo>
                    <a:pt x="41" y="25"/>
                  </a:lnTo>
                  <a:lnTo>
                    <a:pt x="28" y="25"/>
                  </a:lnTo>
                  <a:lnTo>
                    <a:pt x="28" y="31"/>
                  </a:lnTo>
                  <a:lnTo>
                    <a:pt x="30" y="31"/>
                  </a:lnTo>
                  <a:lnTo>
                    <a:pt x="30" y="25"/>
                  </a:lnTo>
                  <a:lnTo>
                    <a:pt x="28" y="25"/>
                  </a:lnTo>
                  <a:lnTo>
                    <a:pt x="28" y="31"/>
                  </a:lnTo>
                  <a:lnTo>
                    <a:pt x="37" y="31"/>
                  </a:lnTo>
                  <a:lnTo>
                    <a:pt x="37" y="25"/>
                  </a:lnTo>
                  <a:lnTo>
                    <a:pt x="30" y="25"/>
                  </a:lnTo>
                  <a:lnTo>
                    <a:pt x="30" y="27"/>
                  </a:lnTo>
                  <a:lnTo>
                    <a:pt x="33" y="30"/>
                  </a:lnTo>
                  <a:lnTo>
                    <a:pt x="34" y="29"/>
                  </a:lnTo>
                  <a:lnTo>
                    <a:pt x="31" y="26"/>
                  </a:lnTo>
                  <a:lnTo>
                    <a:pt x="31" y="30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8" y="24"/>
                  </a:lnTo>
                  <a:lnTo>
                    <a:pt x="28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28" y="24"/>
                  </a:lnTo>
                  <a:lnTo>
                    <a:pt x="28" y="30"/>
                  </a:lnTo>
                  <a:lnTo>
                    <a:pt x="29" y="30"/>
                  </a:lnTo>
                  <a:lnTo>
                    <a:pt x="29" y="24"/>
                  </a:lnTo>
                  <a:lnTo>
                    <a:pt x="28" y="24"/>
                  </a:lnTo>
                  <a:lnTo>
                    <a:pt x="28" y="30"/>
                  </a:lnTo>
                  <a:lnTo>
                    <a:pt x="33" y="30"/>
                  </a:lnTo>
                  <a:lnTo>
                    <a:pt x="33" y="24"/>
                  </a:lnTo>
                  <a:lnTo>
                    <a:pt x="28" y="24"/>
                  </a:lnTo>
                  <a:lnTo>
                    <a:pt x="28" y="30"/>
                  </a:lnTo>
                  <a:lnTo>
                    <a:pt x="37" y="30"/>
                  </a:lnTo>
                  <a:lnTo>
                    <a:pt x="37" y="24"/>
                  </a:lnTo>
                  <a:lnTo>
                    <a:pt x="28" y="24"/>
                  </a:lnTo>
                  <a:lnTo>
                    <a:pt x="28" y="30"/>
                  </a:lnTo>
                  <a:lnTo>
                    <a:pt x="33" y="30"/>
                  </a:lnTo>
                  <a:lnTo>
                    <a:pt x="33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1" y="30"/>
                  </a:lnTo>
                  <a:lnTo>
                    <a:pt x="31" y="24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41" y="30"/>
                  </a:lnTo>
                  <a:lnTo>
                    <a:pt x="41" y="22"/>
                  </a:lnTo>
                  <a:lnTo>
                    <a:pt x="34" y="22"/>
                  </a:lnTo>
                  <a:lnTo>
                    <a:pt x="34" y="29"/>
                  </a:lnTo>
                  <a:lnTo>
                    <a:pt x="55" y="29"/>
                  </a:lnTo>
                  <a:lnTo>
                    <a:pt x="55" y="22"/>
                  </a:lnTo>
                  <a:lnTo>
                    <a:pt x="53" y="22"/>
                  </a:lnTo>
                  <a:lnTo>
                    <a:pt x="53" y="29"/>
                  </a:lnTo>
                  <a:lnTo>
                    <a:pt x="59" y="29"/>
                  </a:lnTo>
                  <a:lnTo>
                    <a:pt x="59" y="22"/>
                  </a:lnTo>
                  <a:lnTo>
                    <a:pt x="48" y="22"/>
                  </a:lnTo>
                  <a:lnTo>
                    <a:pt x="48" y="29"/>
                  </a:lnTo>
                  <a:lnTo>
                    <a:pt x="52" y="29"/>
                  </a:lnTo>
                  <a:lnTo>
                    <a:pt x="52" y="22"/>
                  </a:lnTo>
                  <a:lnTo>
                    <a:pt x="50" y="22"/>
                  </a:lnTo>
                  <a:lnTo>
                    <a:pt x="50" y="29"/>
                  </a:lnTo>
                  <a:lnTo>
                    <a:pt x="52" y="29"/>
                  </a:lnTo>
                  <a:lnTo>
                    <a:pt x="52" y="22"/>
                  </a:lnTo>
                  <a:lnTo>
                    <a:pt x="46" y="22"/>
                  </a:lnTo>
                  <a:lnTo>
                    <a:pt x="46" y="29"/>
                  </a:lnTo>
                  <a:lnTo>
                    <a:pt x="51" y="29"/>
                  </a:lnTo>
                  <a:lnTo>
                    <a:pt x="51" y="22"/>
                  </a:lnTo>
                  <a:lnTo>
                    <a:pt x="48" y="22"/>
                  </a:lnTo>
                  <a:lnTo>
                    <a:pt x="48" y="29"/>
                  </a:lnTo>
                  <a:lnTo>
                    <a:pt x="52" y="29"/>
                  </a:lnTo>
                  <a:lnTo>
                    <a:pt x="52" y="22"/>
                  </a:lnTo>
                  <a:lnTo>
                    <a:pt x="47" y="22"/>
                  </a:lnTo>
                  <a:lnTo>
                    <a:pt x="47" y="29"/>
                  </a:lnTo>
                  <a:lnTo>
                    <a:pt x="53" y="29"/>
                  </a:lnTo>
                  <a:lnTo>
                    <a:pt x="53" y="22"/>
                  </a:lnTo>
                  <a:lnTo>
                    <a:pt x="50" y="22"/>
                  </a:lnTo>
                  <a:lnTo>
                    <a:pt x="50" y="29"/>
                  </a:lnTo>
                  <a:lnTo>
                    <a:pt x="53" y="29"/>
                  </a:lnTo>
                  <a:lnTo>
                    <a:pt x="53" y="22"/>
                  </a:lnTo>
                  <a:lnTo>
                    <a:pt x="50" y="22"/>
                  </a:lnTo>
                  <a:lnTo>
                    <a:pt x="50" y="25"/>
                  </a:lnTo>
                  <a:lnTo>
                    <a:pt x="51" y="22"/>
                  </a:lnTo>
                  <a:lnTo>
                    <a:pt x="48" y="21"/>
                  </a:lnTo>
                  <a:lnTo>
                    <a:pt x="44" y="21"/>
                  </a:lnTo>
                  <a:lnTo>
                    <a:pt x="44" y="27"/>
                  </a:lnTo>
                  <a:lnTo>
                    <a:pt x="50" y="27"/>
                  </a:lnTo>
                  <a:lnTo>
                    <a:pt x="50" y="21"/>
                  </a:lnTo>
                  <a:lnTo>
                    <a:pt x="42" y="21"/>
                  </a:lnTo>
                  <a:lnTo>
                    <a:pt x="42" y="27"/>
                  </a:lnTo>
                  <a:lnTo>
                    <a:pt x="52" y="27"/>
                  </a:lnTo>
                  <a:lnTo>
                    <a:pt x="52" y="21"/>
                  </a:lnTo>
                  <a:lnTo>
                    <a:pt x="50" y="21"/>
                  </a:lnTo>
                  <a:lnTo>
                    <a:pt x="50" y="27"/>
                  </a:lnTo>
                  <a:lnTo>
                    <a:pt x="55" y="27"/>
                  </a:lnTo>
                  <a:lnTo>
                    <a:pt x="55" y="21"/>
                  </a:lnTo>
                  <a:lnTo>
                    <a:pt x="53" y="21"/>
                  </a:lnTo>
                  <a:lnTo>
                    <a:pt x="53" y="27"/>
                  </a:lnTo>
                  <a:lnTo>
                    <a:pt x="60" y="27"/>
                  </a:lnTo>
                  <a:lnTo>
                    <a:pt x="60" y="21"/>
                  </a:lnTo>
                  <a:lnTo>
                    <a:pt x="31" y="21"/>
                  </a:lnTo>
                  <a:lnTo>
                    <a:pt x="31" y="27"/>
                  </a:lnTo>
                  <a:lnTo>
                    <a:pt x="155" y="27"/>
                  </a:lnTo>
                  <a:lnTo>
                    <a:pt x="155" y="21"/>
                  </a:lnTo>
                  <a:lnTo>
                    <a:pt x="24" y="21"/>
                  </a:lnTo>
                  <a:lnTo>
                    <a:pt x="24" y="27"/>
                  </a:lnTo>
                  <a:lnTo>
                    <a:pt x="26" y="27"/>
                  </a:lnTo>
                  <a:lnTo>
                    <a:pt x="33" y="26"/>
                  </a:lnTo>
                  <a:lnTo>
                    <a:pt x="31" y="22"/>
                  </a:lnTo>
                  <a:lnTo>
                    <a:pt x="31" y="26"/>
                  </a:lnTo>
                  <a:lnTo>
                    <a:pt x="34" y="26"/>
                  </a:lnTo>
                  <a:lnTo>
                    <a:pt x="34" y="20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4" y="26"/>
                  </a:lnTo>
                  <a:lnTo>
                    <a:pt x="34" y="20"/>
                  </a:lnTo>
                  <a:lnTo>
                    <a:pt x="25" y="20"/>
                  </a:lnTo>
                  <a:lnTo>
                    <a:pt x="25" y="26"/>
                  </a:lnTo>
                  <a:lnTo>
                    <a:pt x="70" y="26"/>
                  </a:lnTo>
                  <a:lnTo>
                    <a:pt x="70" y="20"/>
                  </a:lnTo>
                  <a:lnTo>
                    <a:pt x="68" y="20"/>
                  </a:lnTo>
                  <a:lnTo>
                    <a:pt x="68" y="26"/>
                  </a:lnTo>
                  <a:lnTo>
                    <a:pt x="74" y="26"/>
                  </a:lnTo>
                  <a:lnTo>
                    <a:pt x="74" y="20"/>
                  </a:lnTo>
                  <a:lnTo>
                    <a:pt x="73" y="20"/>
                  </a:lnTo>
                  <a:lnTo>
                    <a:pt x="73" y="26"/>
                  </a:lnTo>
                  <a:lnTo>
                    <a:pt x="79" y="26"/>
                  </a:lnTo>
                  <a:lnTo>
                    <a:pt x="79" y="20"/>
                  </a:lnTo>
                  <a:lnTo>
                    <a:pt x="78" y="20"/>
                  </a:lnTo>
                  <a:lnTo>
                    <a:pt x="78" y="26"/>
                  </a:lnTo>
                  <a:lnTo>
                    <a:pt x="88" y="26"/>
                  </a:lnTo>
                  <a:lnTo>
                    <a:pt x="83" y="20"/>
                  </a:lnTo>
                  <a:lnTo>
                    <a:pt x="82" y="18"/>
                  </a:lnTo>
                  <a:lnTo>
                    <a:pt x="79" y="21"/>
                  </a:lnTo>
                  <a:lnTo>
                    <a:pt x="79" y="25"/>
                  </a:lnTo>
                  <a:lnTo>
                    <a:pt x="136" y="25"/>
                  </a:lnTo>
                  <a:lnTo>
                    <a:pt x="136" y="18"/>
                  </a:lnTo>
                  <a:lnTo>
                    <a:pt x="135" y="18"/>
                  </a:lnTo>
                  <a:lnTo>
                    <a:pt x="135" y="25"/>
                  </a:lnTo>
                  <a:lnTo>
                    <a:pt x="142" y="25"/>
                  </a:lnTo>
                  <a:lnTo>
                    <a:pt x="142" y="18"/>
                  </a:lnTo>
                  <a:lnTo>
                    <a:pt x="136" y="18"/>
                  </a:lnTo>
                  <a:lnTo>
                    <a:pt x="136" y="25"/>
                  </a:lnTo>
                  <a:lnTo>
                    <a:pt x="139" y="25"/>
                  </a:lnTo>
                  <a:lnTo>
                    <a:pt x="139" y="18"/>
                  </a:lnTo>
                  <a:lnTo>
                    <a:pt x="136" y="18"/>
                  </a:lnTo>
                  <a:lnTo>
                    <a:pt x="136" y="25"/>
                  </a:lnTo>
                  <a:lnTo>
                    <a:pt x="145" y="25"/>
                  </a:lnTo>
                  <a:lnTo>
                    <a:pt x="145" y="18"/>
                  </a:lnTo>
                  <a:lnTo>
                    <a:pt x="136" y="18"/>
                  </a:lnTo>
                  <a:lnTo>
                    <a:pt x="136" y="25"/>
                  </a:lnTo>
                  <a:lnTo>
                    <a:pt x="155" y="25"/>
                  </a:lnTo>
                  <a:lnTo>
                    <a:pt x="156" y="18"/>
                  </a:lnTo>
                  <a:lnTo>
                    <a:pt x="153" y="17"/>
                  </a:lnTo>
                  <a:lnTo>
                    <a:pt x="152" y="20"/>
                  </a:lnTo>
                  <a:lnTo>
                    <a:pt x="152" y="24"/>
                  </a:lnTo>
                  <a:lnTo>
                    <a:pt x="158" y="24"/>
                  </a:lnTo>
                  <a:lnTo>
                    <a:pt x="158" y="17"/>
                  </a:lnTo>
                  <a:lnTo>
                    <a:pt x="123" y="17"/>
                  </a:lnTo>
                  <a:lnTo>
                    <a:pt x="123" y="24"/>
                  </a:lnTo>
                  <a:lnTo>
                    <a:pt x="131" y="24"/>
                  </a:lnTo>
                  <a:lnTo>
                    <a:pt x="131" y="17"/>
                  </a:lnTo>
                  <a:lnTo>
                    <a:pt x="125" y="17"/>
                  </a:lnTo>
                  <a:lnTo>
                    <a:pt x="125" y="24"/>
                  </a:lnTo>
                  <a:lnTo>
                    <a:pt x="148" y="24"/>
                  </a:lnTo>
                  <a:lnTo>
                    <a:pt x="148" y="17"/>
                  </a:lnTo>
                  <a:lnTo>
                    <a:pt x="78" y="17"/>
                  </a:lnTo>
                  <a:lnTo>
                    <a:pt x="78" y="24"/>
                  </a:lnTo>
                  <a:lnTo>
                    <a:pt x="86" y="24"/>
                  </a:lnTo>
                  <a:lnTo>
                    <a:pt x="86" y="17"/>
                  </a:lnTo>
                  <a:lnTo>
                    <a:pt x="12" y="17"/>
                  </a:lnTo>
                  <a:lnTo>
                    <a:pt x="12" y="24"/>
                  </a:lnTo>
                  <a:lnTo>
                    <a:pt x="15" y="24"/>
                  </a:lnTo>
                  <a:lnTo>
                    <a:pt x="15" y="17"/>
                  </a:lnTo>
                  <a:lnTo>
                    <a:pt x="9" y="17"/>
                  </a:lnTo>
                  <a:lnTo>
                    <a:pt x="9" y="24"/>
                  </a:lnTo>
                  <a:lnTo>
                    <a:pt x="15" y="24"/>
                  </a:lnTo>
                  <a:lnTo>
                    <a:pt x="15" y="17"/>
                  </a:lnTo>
                  <a:lnTo>
                    <a:pt x="11" y="17"/>
                  </a:lnTo>
                  <a:lnTo>
                    <a:pt x="11" y="24"/>
                  </a:lnTo>
                  <a:lnTo>
                    <a:pt x="15" y="24"/>
                  </a:lnTo>
                  <a:lnTo>
                    <a:pt x="15" y="17"/>
                  </a:lnTo>
                  <a:lnTo>
                    <a:pt x="4" y="17"/>
                  </a:lnTo>
                  <a:lnTo>
                    <a:pt x="4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6" y="17"/>
                  </a:lnTo>
                  <a:lnTo>
                    <a:pt x="6" y="24"/>
                  </a:lnTo>
                  <a:lnTo>
                    <a:pt x="11" y="24"/>
                  </a:lnTo>
                  <a:lnTo>
                    <a:pt x="13" y="21"/>
                  </a:lnTo>
                  <a:lnTo>
                    <a:pt x="11" y="18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3" y="16"/>
                  </a:lnTo>
                  <a:lnTo>
                    <a:pt x="3" y="22"/>
                  </a:lnTo>
                  <a:lnTo>
                    <a:pt x="8" y="22"/>
                  </a:lnTo>
                  <a:lnTo>
                    <a:pt x="8" y="16"/>
                  </a:lnTo>
                  <a:lnTo>
                    <a:pt x="2" y="16"/>
                  </a:lnTo>
                  <a:lnTo>
                    <a:pt x="2" y="22"/>
                  </a:lnTo>
                  <a:lnTo>
                    <a:pt x="9" y="22"/>
                  </a:lnTo>
                  <a:lnTo>
                    <a:pt x="9" y="16"/>
                  </a:lnTo>
                  <a:lnTo>
                    <a:pt x="2" y="16"/>
                  </a:lnTo>
                  <a:lnTo>
                    <a:pt x="2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12" y="18"/>
                  </a:lnTo>
                  <a:lnTo>
                    <a:pt x="12" y="17"/>
                  </a:lnTo>
                  <a:lnTo>
                    <a:pt x="8" y="17"/>
                  </a:lnTo>
                  <a:lnTo>
                    <a:pt x="8" y="21"/>
                  </a:lnTo>
                  <a:lnTo>
                    <a:pt x="16" y="21"/>
                  </a:lnTo>
                  <a:lnTo>
                    <a:pt x="16" y="14"/>
                  </a:lnTo>
                  <a:lnTo>
                    <a:pt x="12" y="14"/>
                  </a:lnTo>
                  <a:lnTo>
                    <a:pt x="12" y="21"/>
                  </a:lnTo>
                  <a:lnTo>
                    <a:pt x="22" y="21"/>
                  </a:lnTo>
                  <a:lnTo>
                    <a:pt x="22" y="14"/>
                  </a:lnTo>
                  <a:lnTo>
                    <a:pt x="15" y="14"/>
                  </a:lnTo>
                  <a:lnTo>
                    <a:pt x="15" y="21"/>
                  </a:lnTo>
                  <a:lnTo>
                    <a:pt x="29" y="21"/>
                  </a:lnTo>
                  <a:lnTo>
                    <a:pt x="29" y="14"/>
                  </a:lnTo>
                  <a:lnTo>
                    <a:pt x="28" y="14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31" y="20"/>
                  </a:lnTo>
                  <a:lnTo>
                    <a:pt x="30" y="13"/>
                  </a:lnTo>
                  <a:lnTo>
                    <a:pt x="28" y="13"/>
                  </a:lnTo>
                  <a:lnTo>
                    <a:pt x="28" y="20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25" y="13"/>
                  </a:lnTo>
                  <a:lnTo>
                    <a:pt x="25" y="20"/>
                  </a:lnTo>
                  <a:lnTo>
                    <a:pt x="26" y="20"/>
                  </a:lnTo>
                  <a:lnTo>
                    <a:pt x="26" y="13"/>
                  </a:lnTo>
                  <a:lnTo>
                    <a:pt x="17" y="13"/>
                  </a:lnTo>
                  <a:lnTo>
                    <a:pt x="17" y="20"/>
                  </a:lnTo>
                  <a:lnTo>
                    <a:pt x="19" y="20"/>
                  </a:lnTo>
                  <a:lnTo>
                    <a:pt x="19" y="13"/>
                  </a:lnTo>
                  <a:lnTo>
                    <a:pt x="17" y="13"/>
                  </a:lnTo>
                  <a:lnTo>
                    <a:pt x="17" y="20"/>
                  </a:lnTo>
                  <a:lnTo>
                    <a:pt x="34" y="20"/>
                  </a:lnTo>
                  <a:lnTo>
                    <a:pt x="34" y="13"/>
                  </a:lnTo>
                  <a:lnTo>
                    <a:pt x="25" y="13"/>
                  </a:lnTo>
                  <a:lnTo>
                    <a:pt x="25" y="20"/>
                  </a:lnTo>
                  <a:lnTo>
                    <a:pt x="44" y="20"/>
                  </a:lnTo>
                  <a:lnTo>
                    <a:pt x="44" y="13"/>
                  </a:lnTo>
                  <a:lnTo>
                    <a:pt x="34" y="13"/>
                  </a:lnTo>
                  <a:lnTo>
                    <a:pt x="34" y="20"/>
                  </a:lnTo>
                  <a:lnTo>
                    <a:pt x="53" y="20"/>
                  </a:lnTo>
                  <a:lnTo>
                    <a:pt x="53" y="13"/>
                  </a:lnTo>
                  <a:lnTo>
                    <a:pt x="25" y="13"/>
                  </a:lnTo>
                  <a:lnTo>
                    <a:pt x="25" y="20"/>
                  </a:lnTo>
                  <a:lnTo>
                    <a:pt x="34" y="20"/>
                  </a:lnTo>
                  <a:lnTo>
                    <a:pt x="35" y="13"/>
                  </a:lnTo>
                  <a:lnTo>
                    <a:pt x="29" y="12"/>
                  </a:lnTo>
                  <a:lnTo>
                    <a:pt x="25" y="12"/>
                  </a:lnTo>
                  <a:lnTo>
                    <a:pt x="25" y="18"/>
                  </a:lnTo>
                  <a:lnTo>
                    <a:pt x="33" y="18"/>
                  </a:lnTo>
                  <a:lnTo>
                    <a:pt x="33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8" y="12"/>
                  </a:lnTo>
                  <a:lnTo>
                    <a:pt x="8" y="18"/>
                  </a:lnTo>
                  <a:lnTo>
                    <a:pt x="21" y="18"/>
                  </a:lnTo>
                  <a:lnTo>
                    <a:pt x="21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22" y="18"/>
                  </a:lnTo>
                  <a:lnTo>
                    <a:pt x="22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9" y="18"/>
                  </a:lnTo>
                  <a:lnTo>
                    <a:pt x="19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22" y="18"/>
                  </a:lnTo>
                  <a:lnTo>
                    <a:pt x="22" y="12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12" y="14"/>
                  </a:lnTo>
                  <a:lnTo>
                    <a:pt x="12" y="13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21" y="17"/>
                  </a:lnTo>
                  <a:lnTo>
                    <a:pt x="21" y="11"/>
                  </a:lnTo>
                  <a:lnTo>
                    <a:pt x="15" y="11"/>
                  </a:lnTo>
                  <a:lnTo>
                    <a:pt x="15" y="17"/>
                  </a:lnTo>
                  <a:lnTo>
                    <a:pt x="24" y="17"/>
                  </a:lnTo>
                  <a:lnTo>
                    <a:pt x="24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30" y="17"/>
                  </a:lnTo>
                  <a:lnTo>
                    <a:pt x="30" y="11"/>
                  </a:lnTo>
                  <a:lnTo>
                    <a:pt x="28" y="11"/>
                  </a:lnTo>
                  <a:lnTo>
                    <a:pt x="28" y="17"/>
                  </a:lnTo>
                  <a:lnTo>
                    <a:pt x="30" y="17"/>
                  </a:lnTo>
                  <a:lnTo>
                    <a:pt x="30" y="11"/>
                  </a:lnTo>
                  <a:lnTo>
                    <a:pt x="25" y="11"/>
                  </a:lnTo>
                  <a:lnTo>
                    <a:pt x="25" y="17"/>
                  </a:lnTo>
                  <a:lnTo>
                    <a:pt x="34" y="17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3" y="17"/>
                  </a:lnTo>
                  <a:lnTo>
                    <a:pt x="37" y="17"/>
                  </a:lnTo>
                  <a:lnTo>
                    <a:pt x="37" y="11"/>
                  </a:lnTo>
                  <a:lnTo>
                    <a:pt x="30" y="11"/>
                  </a:lnTo>
                  <a:lnTo>
                    <a:pt x="30" y="17"/>
                  </a:lnTo>
                  <a:lnTo>
                    <a:pt x="38" y="17"/>
                  </a:lnTo>
                  <a:lnTo>
                    <a:pt x="38" y="11"/>
                  </a:lnTo>
                  <a:lnTo>
                    <a:pt x="37" y="11"/>
                  </a:lnTo>
                  <a:lnTo>
                    <a:pt x="37" y="17"/>
                  </a:lnTo>
                  <a:lnTo>
                    <a:pt x="46" y="17"/>
                  </a:lnTo>
                  <a:lnTo>
                    <a:pt x="41" y="11"/>
                  </a:lnTo>
                  <a:lnTo>
                    <a:pt x="39" y="9"/>
                  </a:lnTo>
                  <a:lnTo>
                    <a:pt x="37" y="12"/>
                  </a:lnTo>
                  <a:lnTo>
                    <a:pt x="37" y="16"/>
                  </a:lnTo>
                  <a:lnTo>
                    <a:pt x="39" y="16"/>
                  </a:lnTo>
                  <a:lnTo>
                    <a:pt x="39" y="9"/>
                  </a:lnTo>
                  <a:lnTo>
                    <a:pt x="34" y="9"/>
                  </a:lnTo>
                  <a:lnTo>
                    <a:pt x="34" y="16"/>
                  </a:lnTo>
                  <a:lnTo>
                    <a:pt x="47" y="16"/>
                  </a:lnTo>
                  <a:lnTo>
                    <a:pt x="47" y="9"/>
                  </a:lnTo>
                  <a:lnTo>
                    <a:pt x="38" y="9"/>
                  </a:lnTo>
                  <a:lnTo>
                    <a:pt x="38" y="16"/>
                  </a:lnTo>
                  <a:lnTo>
                    <a:pt x="41" y="16"/>
                  </a:lnTo>
                  <a:lnTo>
                    <a:pt x="41" y="9"/>
                  </a:lnTo>
                  <a:lnTo>
                    <a:pt x="38" y="9"/>
                  </a:lnTo>
                  <a:lnTo>
                    <a:pt x="38" y="16"/>
                  </a:lnTo>
                  <a:lnTo>
                    <a:pt x="46" y="16"/>
                  </a:lnTo>
                  <a:lnTo>
                    <a:pt x="46" y="9"/>
                  </a:lnTo>
                  <a:lnTo>
                    <a:pt x="43" y="9"/>
                  </a:lnTo>
                  <a:lnTo>
                    <a:pt x="43" y="16"/>
                  </a:lnTo>
                  <a:lnTo>
                    <a:pt x="50" y="16"/>
                  </a:lnTo>
                  <a:lnTo>
                    <a:pt x="50" y="9"/>
                  </a:lnTo>
                  <a:lnTo>
                    <a:pt x="41" y="9"/>
                  </a:lnTo>
                  <a:lnTo>
                    <a:pt x="41" y="16"/>
                  </a:lnTo>
                  <a:lnTo>
                    <a:pt x="47" y="16"/>
                  </a:lnTo>
                  <a:lnTo>
                    <a:pt x="47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6" y="16"/>
                  </a:lnTo>
                  <a:lnTo>
                    <a:pt x="46" y="9"/>
                  </a:lnTo>
                  <a:lnTo>
                    <a:pt x="39" y="9"/>
                  </a:lnTo>
                  <a:lnTo>
                    <a:pt x="39" y="12"/>
                  </a:lnTo>
                  <a:lnTo>
                    <a:pt x="41" y="16"/>
                  </a:lnTo>
                  <a:lnTo>
                    <a:pt x="48" y="14"/>
                  </a:lnTo>
                  <a:lnTo>
                    <a:pt x="47" y="8"/>
                  </a:lnTo>
                  <a:lnTo>
                    <a:pt x="46" y="8"/>
                  </a:lnTo>
                  <a:lnTo>
                    <a:pt x="46" y="14"/>
                  </a:lnTo>
                  <a:lnTo>
                    <a:pt x="53" y="14"/>
                  </a:lnTo>
                  <a:lnTo>
                    <a:pt x="53" y="8"/>
                  </a:lnTo>
                  <a:lnTo>
                    <a:pt x="38" y="8"/>
                  </a:lnTo>
                  <a:lnTo>
                    <a:pt x="38" y="14"/>
                  </a:lnTo>
                  <a:lnTo>
                    <a:pt x="43" y="14"/>
                  </a:lnTo>
                  <a:lnTo>
                    <a:pt x="43" y="8"/>
                  </a:lnTo>
                  <a:lnTo>
                    <a:pt x="38" y="8"/>
                  </a:lnTo>
                  <a:lnTo>
                    <a:pt x="38" y="14"/>
                  </a:lnTo>
                  <a:lnTo>
                    <a:pt x="44" y="14"/>
                  </a:lnTo>
                  <a:lnTo>
                    <a:pt x="44" y="8"/>
                  </a:lnTo>
                  <a:lnTo>
                    <a:pt x="43" y="8"/>
                  </a:lnTo>
                  <a:lnTo>
                    <a:pt x="43" y="14"/>
                  </a:lnTo>
                  <a:lnTo>
                    <a:pt x="47" y="14"/>
                  </a:lnTo>
                  <a:lnTo>
                    <a:pt x="47" y="8"/>
                  </a:lnTo>
                  <a:lnTo>
                    <a:pt x="39" y="8"/>
                  </a:lnTo>
                  <a:lnTo>
                    <a:pt x="39" y="14"/>
                  </a:lnTo>
                  <a:lnTo>
                    <a:pt x="43" y="14"/>
                  </a:lnTo>
                  <a:lnTo>
                    <a:pt x="43" y="8"/>
                  </a:lnTo>
                  <a:lnTo>
                    <a:pt x="33" y="8"/>
                  </a:lnTo>
                  <a:lnTo>
                    <a:pt x="33" y="14"/>
                  </a:lnTo>
                  <a:lnTo>
                    <a:pt x="34" y="14"/>
                  </a:lnTo>
                  <a:lnTo>
                    <a:pt x="34" y="8"/>
                  </a:lnTo>
                  <a:lnTo>
                    <a:pt x="25" y="8"/>
                  </a:lnTo>
                  <a:lnTo>
                    <a:pt x="25" y="11"/>
                  </a:lnTo>
                  <a:lnTo>
                    <a:pt x="26" y="14"/>
                  </a:lnTo>
                  <a:lnTo>
                    <a:pt x="29" y="13"/>
                  </a:lnTo>
                  <a:lnTo>
                    <a:pt x="28" y="9"/>
                  </a:lnTo>
                  <a:lnTo>
                    <a:pt x="28" y="13"/>
                  </a:lnTo>
                  <a:lnTo>
                    <a:pt x="30" y="13"/>
                  </a:lnTo>
                  <a:lnTo>
                    <a:pt x="30" y="7"/>
                  </a:lnTo>
                  <a:lnTo>
                    <a:pt x="26" y="7"/>
                  </a:lnTo>
                  <a:lnTo>
                    <a:pt x="26" y="13"/>
                  </a:lnTo>
                  <a:lnTo>
                    <a:pt x="28" y="13"/>
                  </a:lnTo>
                  <a:lnTo>
                    <a:pt x="28" y="7"/>
                  </a:lnTo>
                  <a:lnTo>
                    <a:pt x="25" y="7"/>
                  </a:lnTo>
                  <a:lnTo>
                    <a:pt x="25" y="13"/>
                  </a:lnTo>
                  <a:lnTo>
                    <a:pt x="29" y="13"/>
                  </a:lnTo>
                  <a:lnTo>
                    <a:pt x="29" y="7"/>
                  </a:lnTo>
                  <a:lnTo>
                    <a:pt x="25" y="7"/>
                  </a:lnTo>
                  <a:lnTo>
                    <a:pt x="25" y="13"/>
                  </a:lnTo>
                  <a:lnTo>
                    <a:pt x="30" y="13"/>
                  </a:lnTo>
                  <a:lnTo>
                    <a:pt x="30" y="7"/>
                  </a:lnTo>
                  <a:lnTo>
                    <a:pt x="28" y="7"/>
                  </a:lnTo>
                  <a:lnTo>
                    <a:pt x="28" y="13"/>
                  </a:lnTo>
                  <a:lnTo>
                    <a:pt x="30" y="13"/>
                  </a:lnTo>
                  <a:lnTo>
                    <a:pt x="30" y="7"/>
                  </a:lnTo>
                  <a:lnTo>
                    <a:pt x="17" y="7"/>
                  </a:lnTo>
                  <a:lnTo>
                    <a:pt x="17" y="13"/>
                  </a:lnTo>
                  <a:lnTo>
                    <a:pt x="37" y="13"/>
                  </a:lnTo>
                  <a:lnTo>
                    <a:pt x="37" y="7"/>
                  </a:lnTo>
                  <a:lnTo>
                    <a:pt x="16" y="7"/>
                  </a:lnTo>
                  <a:lnTo>
                    <a:pt x="16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17" y="7"/>
                  </a:lnTo>
                  <a:lnTo>
                    <a:pt x="17" y="13"/>
                  </a:lnTo>
                  <a:lnTo>
                    <a:pt x="47" y="13"/>
                  </a:lnTo>
                  <a:lnTo>
                    <a:pt x="47" y="8"/>
                  </a:lnTo>
                  <a:lnTo>
                    <a:pt x="43" y="8"/>
                  </a:lnTo>
                  <a:lnTo>
                    <a:pt x="43" y="12"/>
                  </a:lnTo>
                  <a:lnTo>
                    <a:pt x="52" y="12"/>
                  </a:lnTo>
                  <a:lnTo>
                    <a:pt x="52" y="5"/>
                  </a:lnTo>
                  <a:lnTo>
                    <a:pt x="47" y="5"/>
                  </a:lnTo>
                  <a:lnTo>
                    <a:pt x="47" y="12"/>
                  </a:lnTo>
                  <a:lnTo>
                    <a:pt x="56" y="12"/>
                  </a:lnTo>
                  <a:lnTo>
                    <a:pt x="56" y="5"/>
                  </a:lnTo>
                  <a:lnTo>
                    <a:pt x="53" y="5"/>
                  </a:lnTo>
                  <a:lnTo>
                    <a:pt x="53" y="12"/>
                  </a:lnTo>
                  <a:lnTo>
                    <a:pt x="69" y="12"/>
                  </a:lnTo>
                  <a:lnTo>
                    <a:pt x="69" y="5"/>
                  </a:lnTo>
                  <a:lnTo>
                    <a:pt x="66" y="5"/>
                  </a:lnTo>
                  <a:lnTo>
                    <a:pt x="66" y="12"/>
                  </a:lnTo>
                  <a:lnTo>
                    <a:pt x="70" y="12"/>
                  </a:lnTo>
                  <a:lnTo>
                    <a:pt x="70" y="5"/>
                  </a:lnTo>
                  <a:lnTo>
                    <a:pt x="65" y="5"/>
                  </a:lnTo>
                  <a:lnTo>
                    <a:pt x="65" y="12"/>
                  </a:lnTo>
                  <a:lnTo>
                    <a:pt x="72" y="12"/>
                  </a:lnTo>
                  <a:lnTo>
                    <a:pt x="72" y="5"/>
                  </a:lnTo>
                  <a:lnTo>
                    <a:pt x="69" y="5"/>
                  </a:lnTo>
                  <a:lnTo>
                    <a:pt x="69" y="12"/>
                  </a:lnTo>
                  <a:lnTo>
                    <a:pt x="74" y="12"/>
                  </a:lnTo>
                  <a:lnTo>
                    <a:pt x="74" y="5"/>
                  </a:lnTo>
                  <a:lnTo>
                    <a:pt x="73" y="5"/>
                  </a:lnTo>
                  <a:lnTo>
                    <a:pt x="73" y="8"/>
                  </a:lnTo>
                  <a:lnTo>
                    <a:pt x="74" y="12"/>
                  </a:lnTo>
                  <a:lnTo>
                    <a:pt x="79" y="11"/>
                  </a:lnTo>
                  <a:lnTo>
                    <a:pt x="78" y="7"/>
                  </a:lnTo>
                  <a:lnTo>
                    <a:pt x="78" y="11"/>
                  </a:lnTo>
                  <a:lnTo>
                    <a:pt x="86" y="11"/>
                  </a:lnTo>
                  <a:lnTo>
                    <a:pt x="86" y="4"/>
                  </a:lnTo>
                  <a:lnTo>
                    <a:pt x="85" y="4"/>
                  </a:lnTo>
                  <a:lnTo>
                    <a:pt x="85" y="11"/>
                  </a:lnTo>
                  <a:lnTo>
                    <a:pt x="179" y="11"/>
                  </a:lnTo>
                  <a:lnTo>
                    <a:pt x="179" y="4"/>
                  </a:lnTo>
                  <a:lnTo>
                    <a:pt x="142" y="4"/>
                  </a:lnTo>
                  <a:lnTo>
                    <a:pt x="142" y="11"/>
                  </a:lnTo>
                  <a:lnTo>
                    <a:pt x="147" y="11"/>
                  </a:lnTo>
                  <a:lnTo>
                    <a:pt x="147" y="4"/>
                  </a:lnTo>
                  <a:lnTo>
                    <a:pt x="31" y="4"/>
                  </a:lnTo>
                  <a:lnTo>
                    <a:pt x="31" y="11"/>
                  </a:lnTo>
                  <a:lnTo>
                    <a:pt x="47" y="11"/>
                  </a:lnTo>
                  <a:lnTo>
                    <a:pt x="47" y="4"/>
                  </a:lnTo>
                  <a:lnTo>
                    <a:pt x="21" y="4"/>
                  </a:lnTo>
                  <a:lnTo>
                    <a:pt x="21" y="11"/>
                  </a:lnTo>
                  <a:lnTo>
                    <a:pt x="35" y="11"/>
                  </a:lnTo>
                  <a:lnTo>
                    <a:pt x="35" y="4"/>
                  </a:lnTo>
                  <a:lnTo>
                    <a:pt x="11" y="4"/>
                  </a:lnTo>
                  <a:lnTo>
                    <a:pt x="11" y="7"/>
                  </a:lnTo>
                  <a:lnTo>
                    <a:pt x="12" y="11"/>
                  </a:lnTo>
                  <a:lnTo>
                    <a:pt x="15" y="9"/>
                  </a:lnTo>
                  <a:lnTo>
                    <a:pt x="13" y="3"/>
                  </a:lnTo>
                  <a:lnTo>
                    <a:pt x="0" y="3"/>
                  </a:lnTo>
                  <a:lnTo>
                    <a:pt x="0" y="9"/>
                  </a:lnTo>
                  <a:lnTo>
                    <a:pt x="9" y="9"/>
                  </a:lnTo>
                  <a:lnTo>
                    <a:pt x="9" y="3"/>
                  </a:lnTo>
                  <a:lnTo>
                    <a:pt x="7" y="3"/>
                  </a:lnTo>
                  <a:lnTo>
                    <a:pt x="7" y="9"/>
                  </a:lnTo>
                  <a:lnTo>
                    <a:pt x="8" y="9"/>
                  </a:lnTo>
                  <a:lnTo>
                    <a:pt x="8" y="3"/>
                  </a:lnTo>
                  <a:lnTo>
                    <a:pt x="4" y="3"/>
                  </a:lnTo>
                  <a:lnTo>
                    <a:pt x="4" y="9"/>
                  </a:lnTo>
                  <a:lnTo>
                    <a:pt x="12" y="9"/>
                  </a:lnTo>
                  <a:lnTo>
                    <a:pt x="12" y="3"/>
                  </a:lnTo>
                  <a:lnTo>
                    <a:pt x="8" y="3"/>
                  </a:lnTo>
                  <a:lnTo>
                    <a:pt x="8" y="9"/>
                  </a:lnTo>
                  <a:lnTo>
                    <a:pt x="9" y="9"/>
                  </a:lnTo>
                  <a:lnTo>
                    <a:pt x="9" y="3"/>
                  </a:lnTo>
                  <a:lnTo>
                    <a:pt x="8" y="3"/>
                  </a:lnTo>
                  <a:lnTo>
                    <a:pt x="8" y="9"/>
                  </a:lnTo>
                  <a:lnTo>
                    <a:pt x="9" y="9"/>
                  </a:lnTo>
                  <a:lnTo>
                    <a:pt x="9" y="3"/>
                  </a:lnTo>
                  <a:lnTo>
                    <a:pt x="6" y="3"/>
                  </a:lnTo>
                  <a:lnTo>
                    <a:pt x="6" y="9"/>
                  </a:lnTo>
                  <a:lnTo>
                    <a:pt x="12" y="9"/>
                  </a:lnTo>
                  <a:lnTo>
                    <a:pt x="12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2" y="9"/>
                  </a:lnTo>
                  <a:lnTo>
                    <a:pt x="12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2" y="4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11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9" y="1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8" y="8"/>
                  </a:lnTo>
                  <a:lnTo>
                    <a:pt x="8" y="1"/>
                  </a:lnTo>
                  <a:lnTo>
                    <a:pt x="4" y="1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8"/>
                  </a:lnTo>
                  <a:lnTo>
                    <a:pt x="9" y="8"/>
                  </a:lnTo>
                  <a:lnTo>
                    <a:pt x="9" y="1"/>
                  </a:lnTo>
                  <a:lnTo>
                    <a:pt x="6" y="1"/>
                  </a:lnTo>
                  <a:lnTo>
                    <a:pt x="6" y="8"/>
                  </a:lnTo>
                  <a:lnTo>
                    <a:pt x="9" y="8"/>
                  </a:lnTo>
                  <a:lnTo>
                    <a:pt x="9" y="1"/>
                  </a:lnTo>
                  <a:lnTo>
                    <a:pt x="4" y="1"/>
                  </a:lnTo>
                  <a:lnTo>
                    <a:pt x="4" y="8"/>
                  </a:lnTo>
                  <a:lnTo>
                    <a:pt x="22" y="8"/>
                  </a:lnTo>
                  <a:lnTo>
                    <a:pt x="47" y="7"/>
                  </a:lnTo>
                  <a:lnTo>
                    <a:pt x="47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3" name="Freeform 737"/>
            <p:cNvSpPr>
              <a:spLocks noChangeAspect="1"/>
            </p:cNvSpPr>
            <p:nvPr/>
          </p:nvSpPr>
          <p:spPr bwMode="auto">
            <a:xfrm rot="16200000">
              <a:off x="3602" y="4700"/>
              <a:ext cx="254" cy="52"/>
            </a:xfrm>
            <a:custGeom>
              <a:avLst/>
              <a:gdLst>
                <a:gd name="T0" fmla="*/ 40 w 170"/>
                <a:gd name="T1" fmla="*/ 8 h 36"/>
                <a:gd name="T2" fmla="*/ 28 w 170"/>
                <a:gd name="T3" fmla="*/ 1 h 36"/>
                <a:gd name="T4" fmla="*/ 17 w 170"/>
                <a:gd name="T5" fmla="*/ 3 h 36"/>
                <a:gd name="T6" fmla="*/ 21 w 170"/>
                <a:gd name="T7" fmla="*/ 10 h 36"/>
                <a:gd name="T8" fmla="*/ 34 w 170"/>
                <a:gd name="T9" fmla="*/ 12 h 36"/>
                <a:gd name="T10" fmla="*/ 139 w 170"/>
                <a:gd name="T11" fmla="*/ 5 h 36"/>
                <a:gd name="T12" fmla="*/ 23 w 170"/>
                <a:gd name="T13" fmla="*/ 8 h 36"/>
                <a:gd name="T14" fmla="*/ 50 w 170"/>
                <a:gd name="T15" fmla="*/ 10 h 36"/>
                <a:gd name="T16" fmla="*/ 53 w 170"/>
                <a:gd name="T17" fmla="*/ 9 h 36"/>
                <a:gd name="T18" fmla="*/ 58 w 170"/>
                <a:gd name="T19" fmla="*/ 17 h 36"/>
                <a:gd name="T20" fmla="*/ 23 w 170"/>
                <a:gd name="T21" fmla="*/ 18 h 36"/>
                <a:gd name="T22" fmla="*/ 28 w 170"/>
                <a:gd name="T23" fmla="*/ 12 h 36"/>
                <a:gd name="T24" fmla="*/ 52 w 170"/>
                <a:gd name="T25" fmla="*/ 13 h 36"/>
                <a:gd name="T26" fmla="*/ 28 w 170"/>
                <a:gd name="T27" fmla="*/ 19 h 36"/>
                <a:gd name="T28" fmla="*/ 14 w 170"/>
                <a:gd name="T29" fmla="*/ 21 h 36"/>
                <a:gd name="T30" fmla="*/ 12 w 170"/>
                <a:gd name="T31" fmla="*/ 16 h 36"/>
                <a:gd name="T32" fmla="*/ 32 w 170"/>
                <a:gd name="T33" fmla="*/ 19 h 36"/>
                <a:gd name="T34" fmla="*/ 21 w 170"/>
                <a:gd name="T35" fmla="*/ 23 h 36"/>
                <a:gd name="T36" fmla="*/ 21 w 170"/>
                <a:gd name="T37" fmla="*/ 18 h 36"/>
                <a:gd name="T38" fmla="*/ 3 w 170"/>
                <a:gd name="T39" fmla="*/ 18 h 36"/>
                <a:gd name="T40" fmla="*/ 26 w 170"/>
                <a:gd name="T41" fmla="*/ 26 h 36"/>
                <a:gd name="T42" fmla="*/ 25 w 170"/>
                <a:gd name="T43" fmla="*/ 27 h 36"/>
                <a:gd name="T44" fmla="*/ 17 w 170"/>
                <a:gd name="T45" fmla="*/ 27 h 36"/>
                <a:gd name="T46" fmla="*/ 14 w 170"/>
                <a:gd name="T47" fmla="*/ 22 h 36"/>
                <a:gd name="T48" fmla="*/ 9 w 170"/>
                <a:gd name="T49" fmla="*/ 30 h 36"/>
                <a:gd name="T50" fmla="*/ 8 w 170"/>
                <a:gd name="T51" fmla="*/ 31 h 36"/>
                <a:gd name="T52" fmla="*/ 8 w 170"/>
                <a:gd name="T53" fmla="*/ 25 h 36"/>
                <a:gd name="T54" fmla="*/ 141 w 170"/>
                <a:gd name="T55" fmla="*/ 26 h 36"/>
                <a:gd name="T56" fmla="*/ 82 w 170"/>
                <a:gd name="T57" fmla="*/ 34 h 36"/>
                <a:gd name="T58" fmla="*/ 38 w 170"/>
                <a:gd name="T59" fmla="*/ 35 h 36"/>
                <a:gd name="T60" fmla="*/ 38 w 170"/>
                <a:gd name="T61" fmla="*/ 30 h 36"/>
                <a:gd name="T62" fmla="*/ 38 w 170"/>
                <a:gd name="T63" fmla="*/ 30 h 36"/>
                <a:gd name="T64" fmla="*/ 48 w 170"/>
                <a:gd name="T65" fmla="*/ 35 h 36"/>
                <a:gd name="T66" fmla="*/ 100 w 170"/>
                <a:gd name="T67" fmla="*/ 34 h 36"/>
                <a:gd name="T68" fmla="*/ 16 w 170"/>
                <a:gd name="T69" fmla="*/ 26 h 36"/>
                <a:gd name="T70" fmla="*/ 21 w 170"/>
                <a:gd name="T71" fmla="*/ 25 h 36"/>
                <a:gd name="T72" fmla="*/ 27 w 170"/>
                <a:gd name="T73" fmla="*/ 30 h 36"/>
                <a:gd name="T74" fmla="*/ 1 w 170"/>
                <a:gd name="T75" fmla="*/ 22 h 36"/>
                <a:gd name="T76" fmla="*/ 16 w 170"/>
                <a:gd name="T77" fmla="*/ 22 h 36"/>
                <a:gd name="T78" fmla="*/ 16 w 170"/>
                <a:gd name="T79" fmla="*/ 27 h 36"/>
                <a:gd name="T80" fmla="*/ 21 w 170"/>
                <a:gd name="T81" fmla="*/ 19 h 36"/>
                <a:gd name="T82" fmla="*/ 6 w 170"/>
                <a:gd name="T83" fmla="*/ 21 h 36"/>
                <a:gd name="T84" fmla="*/ 19 w 170"/>
                <a:gd name="T85" fmla="*/ 25 h 36"/>
                <a:gd name="T86" fmla="*/ 18 w 170"/>
                <a:gd name="T87" fmla="*/ 23 h 36"/>
                <a:gd name="T88" fmla="*/ 22 w 170"/>
                <a:gd name="T89" fmla="*/ 17 h 36"/>
                <a:gd name="T90" fmla="*/ 16 w 170"/>
                <a:gd name="T91" fmla="*/ 22 h 36"/>
                <a:gd name="T92" fmla="*/ 13 w 170"/>
                <a:gd name="T93" fmla="*/ 21 h 36"/>
                <a:gd name="T94" fmla="*/ 23 w 170"/>
                <a:gd name="T95" fmla="*/ 13 h 36"/>
                <a:gd name="T96" fmla="*/ 50 w 170"/>
                <a:gd name="T97" fmla="*/ 13 h 36"/>
                <a:gd name="T98" fmla="*/ 26 w 170"/>
                <a:gd name="T99" fmla="*/ 18 h 36"/>
                <a:gd name="T100" fmla="*/ 22 w 170"/>
                <a:gd name="T101" fmla="*/ 12 h 36"/>
                <a:gd name="T102" fmla="*/ 58 w 170"/>
                <a:gd name="T103" fmla="*/ 10 h 36"/>
                <a:gd name="T104" fmla="*/ 53 w 170"/>
                <a:gd name="T105" fmla="*/ 16 h 36"/>
                <a:gd name="T106" fmla="*/ 44 w 170"/>
                <a:gd name="T107" fmla="*/ 16 h 36"/>
                <a:gd name="T108" fmla="*/ 32 w 170"/>
                <a:gd name="T109" fmla="*/ 8 h 36"/>
                <a:gd name="T110" fmla="*/ 139 w 170"/>
                <a:gd name="T111" fmla="*/ 12 h 36"/>
                <a:gd name="T112" fmla="*/ 34 w 170"/>
                <a:gd name="T113" fmla="*/ 5 h 36"/>
                <a:gd name="T114" fmla="*/ 21 w 170"/>
                <a:gd name="T115" fmla="*/ 4 h 36"/>
                <a:gd name="T116" fmla="*/ 17 w 170"/>
                <a:gd name="T117" fmla="*/ 9 h 36"/>
                <a:gd name="T118" fmla="*/ 36 w 170"/>
                <a:gd name="T119" fmla="*/ 8 h 36"/>
                <a:gd name="T120" fmla="*/ 45 w 170"/>
                <a:gd name="T121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0" h="36">
                  <a:moveTo>
                    <a:pt x="31" y="0"/>
                  </a:moveTo>
                  <a:lnTo>
                    <a:pt x="31" y="6"/>
                  </a:lnTo>
                  <a:lnTo>
                    <a:pt x="43" y="6"/>
                  </a:lnTo>
                  <a:lnTo>
                    <a:pt x="43" y="0"/>
                  </a:lnTo>
                  <a:lnTo>
                    <a:pt x="38" y="0"/>
                  </a:lnTo>
                  <a:lnTo>
                    <a:pt x="38" y="6"/>
                  </a:lnTo>
                  <a:lnTo>
                    <a:pt x="50" y="6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44" y="6"/>
                  </a:lnTo>
                  <a:lnTo>
                    <a:pt x="53" y="8"/>
                  </a:lnTo>
                  <a:lnTo>
                    <a:pt x="56" y="8"/>
                  </a:lnTo>
                  <a:lnTo>
                    <a:pt x="56" y="1"/>
                  </a:lnTo>
                  <a:lnTo>
                    <a:pt x="49" y="1"/>
                  </a:lnTo>
                  <a:lnTo>
                    <a:pt x="49" y="8"/>
                  </a:lnTo>
                  <a:lnTo>
                    <a:pt x="52" y="8"/>
                  </a:lnTo>
                  <a:lnTo>
                    <a:pt x="52" y="1"/>
                  </a:lnTo>
                  <a:lnTo>
                    <a:pt x="45" y="1"/>
                  </a:lnTo>
                  <a:lnTo>
                    <a:pt x="45" y="8"/>
                  </a:lnTo>
                  <a:lnTo>
                    <a:pt x="50" y="8"/>
                  </a:lnTo>
                  <a:lnTo>
                    <a:pt x="50" y="1"/>
                  </a:lnTo>
                  <a:lnTo>
                    <a:pt x="40" y="1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4" y="1"/>
                  </a:lnTo>
                  <a:lnTo>
                    <a:pt x="35" y="1"/>
                  </a:lnTo>
                  <a:lnTo>
                    <a:pt x="35" y="8"/>
                  </a:lnTo>
                  <a:lnTo>
                    <a:pt x="38" y="8"/>
                  </a:lnTo>
                  <a:lnTo>
                    <a:pt x="38" y="1"/>
                  </a:lnTo>
                  <a:lnTo>
                    <a:pt x="35" y="1"/>
                  </a:lnTo>
                  <a:lnTo>
                    <a:pt x="35" y="8"/>
                  </a:lnTo>
                  <a:lnTo>
                    <a:pt x="44" y="8"/>
                  </a:lnTo>
                  <a:lnTo>
                    <a:pt x="44" y="1"/>
                  </a:lnTo>
                  <a:lnTo>
                    <a:pt x="34" y="1"/>
                  </a:lnTo>
                  <a:lnTo>
                    <a:pt x="34" y="8"/>
                  </a:lnTo>
                  <a:lnTo>
                    <a:pt x="38" y="8"/>
                  </a:lnTo>
                  <a:lnTo>
                    <a:pt x="38" y="1"/>
                  </a:lnTo>
                  <a:lnTo>
                    <a:pt x="35" y="1"/>
                  </a:lnTo>
                  <a:lnTo>
                    <a:pt x="35" y="8"/>
                  </a:lnTo>
                  <a:lnTo>
                    <a:pt x="38" y="8"/>
                  </a:lnTo>
                  <a:lnTo>
                    <a:pt x="38" y="1"/>
                  </a:lnTo>
                  <a:lnTo>
                    <a:pt x="36" y="1"/>
                  </a:lnTo>
                  <a:lnTo>
                    <a:pt x="36" y="8"/>
                  </a:lnTo>
                  <a:lnTo>
                    <a:pt x="39" y="8"/>
                  </a:lnTo>
                  <a:lnTo>
                    <a:pt x="39" y="1"/>
                  </a:lnTo>
                  <a:lnTo>
                    <a:pt x="28" y="1"/>
                  </a:lnTo>
                  <a:lnTo>
                    <a:pt x="28" y="8"/>
                  </a:lnTo>
                  <a:lnTo>
                    <a:pt x="31" y="8"/>
                  </a:lnTo>
                  <a:lnTo>
                    <a:pt x="31" y="4"/>
                  </a:lnTo>
                  <a:lnTo>
                    <a:pt x="28" y="4"/>
                  </a:lnTo>
                  <a:lnTo>
                    <a:pt x="28" y="5"/>
                  </a:lnTo>
                  <a:lnTo>
                    <a:pt x="31" y="5"/>
                  </a:lnTo>
                  <a:lnTo>
                    <a:pt x="31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25" y="9"/>
                  </a:lnTo>
                  <a:lnTo>
                    <a:pt x="25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25" y="9"/>
                  </a:lnTo>
                  <a:lnTo>
                    <a:pt x="25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17" y="9"/>
                  </a:lnTo>
                  <a:lnTo>
                    <a:pt x="17" y="3"/>
                  </a:lnTo>
                  <a:lnTo>
                    <a:pt x="5" y="3"/>
                  </a:lnTo>
                  <a:lnTo>
                    <a:pt x="5" y="9"/>
                  </a:lnTo>
                  <a:lnTo>
                    <a:pt x="12" y="9"/>
                  </a:lnTo>
                  <a:lnTo>
                    <a:pt x="12" y="3"/>
                  </a:lnTo>
                  <a:lnTo>
                    <a:pt x="8" y="3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0" y="4"/>
                  </a:lnTo>
                  <a:lnTo>
                    <a:pt x="6" y="4"/>
                  </a:lnTo>
                  <a:lnTo>
                    <a:pt x="6" y="10"/>
                  </a:lnTo>
                  <a:lnTo>
                    <a:pt x="14" y="10"/>
                  </a:lnTo>
                  <a:lnTo>
                    <a:pt x="14" y="4"/>
                  </a:lnTo>
                  <a:lnTo>
                    <a:pt x="9" y="4"/>
                  </a:lnTo>
                  <a:lnTo>
                    <a:pt x="9" y="10"/>
                  </a:lnTo>
                  <a:lnTo>
                    <a:pt x="17" y="10"/>
                  </a:lnTo>
                  <a:lnTo>
                    <a:pt x="17" y="4"/>
                  </a:lnTo>
                  <a:lnTo>
                    <a:pt x="14" y="4"/>
                  </a:lnTo>
                  <a:lnTo>
                    <a:pt x="14" y="10"/>
                  </a:lnTo>
                  <a:lnTo>
                    <a:pt x="16" y="10"/>
                  </a:lnTo>
                  <a:lnTo>
                    <a:pt x="16" y="4"/>
                  </a:lnTo>
                  <a:lnTo>
                    <a:pt x="14" y="4"/>
                  </a:lnTo>
                  <a:lnTo>
                    <a:pt x="14" y="10"/>
                  </a:lnTo>
                  <a:lnTo>
                    <a:pt x="21" y="10"/>
                  </a:lnTo>
                  <a:lnTo>
                    <a:pt x="21" y="4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7" y="10"/>
                  </a:lnTo>
                  <a:lnTo>
                    <a:pt x="17" y="4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3" y="10"/>
                  </a:lnTo>
                  <a:lnTo>
                    <a:pt x="13" y="4"/>
                  </a:lnTo>
                  <a:lnTo>
                    <a:pt x="10" y="4"/>
                  </a:lnTo>
                  <a:lnTo>
                    <a:pt x="10" y="10"/>
                  </a:lnTo>
                  <a:lnTo>
                    <a:pt x="21" y="10"/>
                  </a:lnTo>
                  <a:lnTo>
                    <a:pt x="21" y="4"/>
                  </a:lnTo>
                  <a:lnTo>
                    <a:pt x="18" y="4"/>
                  </a:lnTo>
                  <a:lnTo>
                    <a:pt x="16" y="5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58" y="12"/>
                  </a:lnTo>
                  <a:lnTo>
                    <a:pt x="58" y="5"/>
                  </a:lnTo>
                  <a:lnTo>
                    <a:pt x="34" y="5"/>
                  </a:lnTo>
                  <a:lnTo>
                    <a:pt x="34" y="12"/>
                  </a:lnTo>
                  <a:lnTo>
                    <a:pt x="144" y="12"/>
                  </a:lnTo>
                  <a:lnTo>
                    <a:pt x="144" y="5"/>
                  </a:lnTo>
                  <a:lnTo>
                    <a:pt x="128" y="5"/>
                  </a:lnTo>
                  <a:lnTo>
                    <a:pt x="128" y="12"/>
                  </a:lnTo>
                  <a:lnTo>
                    <a:pt x="132" y="12"/>
                  </a:lnTo>
                  <a:lnTo>
                    <a:pt x="132" y="5"/>
                  </a:lnTo>
                  <a:lnTo>
                    <a:pt x="122" y="5"/>
                  </a:lnTo>
                  <a:lnTo>
                    <a:pt x="122" y="12"/>
                  </a:lnTo>
                  <a:lnTo>
                    <a:pt x="123" y="12"/>
                  </a:lnTo>
                  <a:lnTo>
                    <a:pt x="123" y="5"/>
                  </a:lnTo>
                  <a:lnTo>
                    <a:pt x="115" y="5"/>
                  </a:lnTo>
                  <a:lnTo>
                    <a:pt x="115" y="12"/>
                  </a:lnTo>
                  <a:lnTo>
                    <a:pt x="131" y="12"/>
                  </a:lnTo>
                  <a:lnTo>
                    <a:pt x="131" y="5"/>
                  </a:lnTo>
                  <a:lnTo>
                    <a:pt x="123" y="5"/>
                  </a:lnTo>
                  <a:lnTo>
                    <a:pt x="123" y="12"/>
                  </a:lnTo>
                  <a:lnTo>
                    <a:pt x="135" y="12"/>
                  </a:lnTo>
                  <a:lnTo>
                    <a:pt x="135" y="5"/>
                  </a:lnTo>
                  <a:lnTo>
                    <a:pt x="132" y="5"/>
                  </a:lnTo>
                  <a:lnTo>
                    <a:pt x="132" y="12"/>
                  </a:lnTo>
                  <a:lnTo>
                    <a:pt x="144" y="12"/>
                  </a:lnTo>
                  <a:lnTo>
                    <a:pt x="144" y="5"/>
                  </a:lnTo>
                  <a:lnTo>
                    <a:pt x="139" y="5"/>
                  </a:lnTo>
                  <a:lnTo>
                    <a:pt x="139" y="12"/>
                  </a:lnTo>
                  <a:lnTo>
                    <a:pt x="144" y="12"/>
                  </a:lnTo>
                  <a:lnTo>
                    <a:pt x="144" y="5"/>
                  </a:lnTo>
                  <a:lnTo>
                    <a:pt x="139" y="6"/>
                  </a:lnTo>
                  <a:lnTo>
                    <a:pt x="139" y="9"/>
                  </a:lnTo>
                  <a:lnTo>
                    <a:pt x="139" y="6"/>
                  </a:lnTo>
                  <a:lnTo>
                    <a:pt x="72" y="6"/>
                  </a:lnTo>
                  <a:lnTo>
                    <a:pt x="72" y="13"/>
                  </a:lnTo>
                  <a:lnTo>
                    <a:pt x="76" y="13"/>
                  </a:lnTo>
                  <a:lnTo>
                    <a:pt x="76" y="6"/>
                  </a:lnTo>
                  <a:lnTo>
                    <a:pt x="75" y="6"/>
                  </a:lnTo>
                  <a:lnTo>
                    <a:pt x="75" y="13"/>
                  </a:lnTo>
                  <a:lnTo>
                    <a:pt x="78" y="13"/>
                  </a:lnTo>
                  <a:lnTo>
                    <a:pt x="78" y="6"/>
                  </a:lnTo>
                  <a:lnTo>
                    <a:pt x="75" y="6"/>
                  </a:lnTo>
                  <a:lnTo>
                    <a:pt x="75" y="13"/>
                  </a:lnTo>
                  <a:lnTo>
                    <a:pt x="79" y="13"/>
                  </a:lnTo>
                  <a:lnTo>
                    <a:pt x="79" y="6"/>
                  </a:lnTo>
                  <a:lnTo>
                    <a:pt x="54" y="6"/>
                  </a:lnTo>
                  <a:lnTo>
                    <a:pt x="52" y="8"/>
                  </a:lnTo>
                  <a:lnTo>
                    <a:pt x="53" y="10"/>
                  </a:lnTo>
                  <a:lnTo>
                    <a:pt x="53" y="8"/>
                  </a:lnTo>
                  <a:lnTo>
                    <a:pt x="23" y="8"/>
                  </a:lnTo>
                  <a:lnTo>
                    <a:pt x="23" y="14"/>
                  </a:lnTo>
                  <a:lnTo>
                    <a:pt x="32" y="14"/>
                  </a:lnTo>
                  <a:lnTo>
                    <a:pt x="32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50" y="14"/>
                  </a:lnTo>
                  <a:lnTo>
                    <a:pt x="50" y="8"/>
                  </a:lnTo>
                  <a:lnTo>
                    <a:pt x="44" y="8"/>
                  </a:lnTo>
                  <a:lnTo>
                    <a:pt x="44" y="14"/>
                  </a:lnTo>
                  <a:lnTo>
                    <a:pt x="48" y="14"/>
                  </a:lnTo>
                  <a:lnTo>
                    <a:pt x="48" y="8"/>
                  </a:lnTo>
                  <a:lnTo>
                    <a:pt x="35" y="8"/>
                  </a:lnTo>
                  <a:lnTo>
                    <a:pt x="35" y="14"/>
                  </a:lnTo>
                  <a:lnTo>
                    <a:pt x="40" y="14"/>
                  </a:lnTo>
                  <a:lnTo>
                    <a:pt x="40" y="8"/>
                  </a:lnTo>
                  <a:lnTo>
                    <a:pt x="38" y="8"/>
                  </a:lnTo>
                  <a:lnTo>
                    <a:pt x="38" y="14"/>
                  </a:lnTo>
                  <a:lnTo>
                    <a:pt x="141" y="14"/>
                  </a:lnTo>
                  <a:lnTo>
                    <a:pt x="141" y="8"/>
                  </a:lnTo>
                  <a:lnTo>
                    <a:pt x="28" y="8"/>
                  </a:lnTo>
                  <a:lnTo>
                    <a:pt x="28" y="14"/>
                  </a:lnTo>
                  <a:lnTo>
                    <a:pt x="50" y="14"/>
                  </a:lnTo>
                  <a:lnTo>
                    <a:pt x="50" y="10"/>
                  </a:lnTo>
                  <a:lnTo>
                    <a:pt x="50" y="14"/>
                  </a:lnTo>
                  <a:lnTo>
                    <a:pt x="54" y="16"/>
                  </a:lnTo>
                  <a:lnTo>
                    <a:pt x="54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9" y="16"/>
                  </a:lnTo>
                  <a:lnTo>
                    <a:pt x="49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9" y="16"/>
                  </a:lnTo>
                  <a:lnTo>
                    <a:pt x="49" y="9"/>
                  </a:lnTo>
                  <a:lnTo>
                    <a:pt x="40" y="9"/>
                  </a:lnTo>
                  <a:lnTo>
                    <a:pt x="40" y="16"/>
                  </a:lnTo>
                  <a:lnTo>
                    <a:pt x="44" y="16"/>
                  </a:lnTo>
                  <a:lnTo>
                    <a:pt x="44" y="9"/>
                  </a:lnTo>
                  <a:lnTo>
                    <a:pt x="39" y="9"/>
                  </a:lnTo>
                  <a:lnTo>
                    <a:pt x="39" y="16"/>
                  </a:lnTo>
                  <a:lnTo>
                    <a:pt x="49" y="16"/>
                  </a:lnTo>
                  <a:lnTo>
                    <a:pt x="49" y="9"/>
                  </a:lnTo>
                  <a:lnTo>
                    <a:pt x="41" y="9"/>
                  </a:lnTo>
                  <a:lnTo>
                    <a:pt x="41" y="16"/>
                  </a:lnTo>
                  <a:lnTo>
                    <a:pt x="53" y="16"/>
                  </a:lnTo>
                  <a:lnTo>
                    <a:pt x="53" y="9"/>
                  </a:lnTo>
                  <a:lnTo>
                    <a:pt x="52" y="9"/>
                  </a:lnTo>
                  <a:lnTo>
                    <a:pt x="52" y="16"/>
                  </a:lnTo>
                  <a:lnTo>
                    <a:pt x="53" y="16"/>
                  </a:lnTo>
                  <a:lnTo>
                    <a:pt x="53" y="9"/>
                  </a:lnTo>
                  <a:lnTo>
                    <a:pt x="50" y="9"/>
                  </a:lnTo>
                  <a:lnTo>
                    <a:pt x="50" y="16"/>
                  </a:lnTo>
                  <a:lnTo>
                    <a:pt x="57" y="16"/>
                  </a:lnTo>
                  <a:lnTo>
                    <a:pt x="57" y="9"/>
                  </a:lnTo>
                  <a:lnTo>
                    <a:pt x="56" y="9"/>
                  </a:lnTo>
                  <a:lnTo>
                    <a:pt x="56" y="16"/>
                  </a:lnTo>
                  <a:lnTo>
                    <a:pt x="61" y="16"/>
                  </a:lnTo>
                  <a:lnTo>
                    <a:pt x="61" y="9"/>
                  </a:lnTo>
                  <a:lnTo>
                    <a:pt x="54" y="9"/>
                  </a:lnTo>
                  <a:lnTo>
                    <a:pt x="47" y="17"/>
                  </a:lnTo>
                  <a:lnTo>
                    <a:pt x="60" y="17"/>
                  </a:lnTo>
                  <a:lnTo>
                    <a:pt x="60" y="10"/>
                  </a:lnTo>
                  <a:lnTo>
                    <a:pt x="49" y="10"/>
                  </a:lnTo>
                  <a:lnTo>
                    <a:pt x="49" y="17"/>
                  </a:lnTo>
                  <a:lnTo>
                    <a:pt x="56" y="17"/>
                  </a:lnTo>
                  <a:lnTo>
                    <a:pt x="56" y="10"/>
                  </a:lnTo>
                  <a:lnTo>
                    <a:pt x="47" y="10"/>
                  </a:lnTo>
                  <a:lnTo>
                    <a:pt x="47" y="17"/>
                  </a:lnTo>
                  <a:lnTo>
                    <a:pt x="58" y="17"/>
                  </a:lnTo>
                  <a:lnTo>
                    <a:pt x="58" y="10"/>
                  </a:lnTo>
                  <a:lnTo>
                    <a:pt x="44" y="10"/>
                  </a:lnTo>
                  <a:lnTo>
                    <a:pt x="44" y="17"/>
                  </a:lnTo>
                  <a:lnTo>
                    <a:pt x="47" y="17"/>
                  </a:lnTo>
                  <a:lnTo>
                    <a:pt x="47" y="10"/>
                  </a:lnTo>
                  <a:lnTo>
                    <a:pt x="44" y="10"/>
                  </a:lnTo>
                  <a:lnTo>
                    <a:pt x="44" y="17"/>
                  </a:lnTo>
                  <a:lnTo>
                    <a:pt x="47" y="17"/>
                  </a:lnTo>
                  <a:lnTo>
                    <a:pt x="47" y="10"/>
                  </a:lnTo>
                  <a:lnTo>
                    <a:pt x="40" y="10"/>
                  </a:lnTo>
                  <a:lnTo>
                    <a:pt x="40" y="17"/>
                  </a:lnTo>
                  <a:lnTo>
                    <a:pt x="44" y="17"/>
                  </a:lnTo>
                  <a:lnTo>
                    <a:pt x="44" y="10"/>
                  </a:lnTo>
                  <a:lnTo>
                    <a:pt x="22" y="10"/>
                  </a:lnTo>
                  <a:lnTo>
                    <a:pt x="22" y="17"/>
                  </a:lnTo>
                  <a:lnTo>
                    <a:pt x="25" y="17"/>
                  </a:lnTo>
                  <a:lnTo>
                    <a:pt x="25" y="13"/>
                  </a:lnTo>
                  <a:lnTo>
                    <a:pt x="22" y="13"/>
                  </a:lnTo>
                  <a:lnTo>
                    <a:pt x="22" y="14"/>
                  </a:lnTo>
                  <a:lnTo>
                    <a:pt x="25" y="14"/>
                  </a:lnTo>
                  <a:lnTo>
                    <a:pt x="25" y="12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25" y="18"/>
                  </a:lnTo>
                  <a:lnTo>
                    <a:pt x="25" y="12"/>
                  </a:lnTo>
                  <a:lnTo>
                    <a:pt x="22" y="12"/>
                  </a:lnTo>
                  <a:lnTo>
                    <a:pt x="22" y="18"/>
                  </a:lnTo>
                  <a:lnTo>
                    <a:pt x="31" y="18"/>
                  </a:lnTo>
                  <a:lnTo>
                    <a:pt x="31" y="12"/>
                  </a:lnTo>
                  <a:lnTo>
                    <a:pt x="25" y="12"/>
                  </a:lnTo>
                  <a:lnTo>
                    <a:pt x="25" y="18"/>
                  </a:lnTo>
                  <a:lnTo>
                    <a:pt x="27" y="18"/>
                  </a:lnTo>
                  <a:lnTo>
                    <a:pt x="27" y="12"/>
                  </a:lnTo>
                  <a:lnTo>
                    <a:pt x="21" y="12"/>
                  </a:lnTo>
                  <a:lnTo>
                    <a:pt x="21" y="18"/>
                  </a:lnTo>
                  <a:lnTo>
                    <a:pt x="23" y="18"/>
                  </a:lnTo>
                  <a:lnTo>
                    <a:pt x="23" y="12"/>
                  </a:lnTo>
                  <a:lnTo>
                    <a:pt x="22" y="12"/>
                  </a:lnTo>
                  <a:lnTo>
                    <a:pt x="22" y="18"/>
                  </a:lnTo>
                  <a:lnTo>
                    <a:pt x="25" y="18"/>
                  </a:lnTo>
                  <a:lnTo>
                    <a:pt x="25" y="12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31" y="18"/>
                  </a:lnTo>
                  <a:lnTo>
                    <a:pt x="31" y="12"/>
                  </a:lnTo>
                  <a:lnTo>
                    <a:pt x="28" y="12"/>
                  </a:lnTo>
                  <a:lnTo>
                    <a:pt x="28" y="18"/>
                  </a:lnTo>
                  <a:lnTo>
                    <a:pt x="31" y="18"/>
                  </a:lnTo>
                  <a:lnTo>
                    <a:pt x="31" y="12"/>
                  </a:lnTo>
                  <a:lnTo>
                    <a:pt x="26" y="12"/>
                  </a:lnTo>
                  <a:lnTo>
                    <a:pt x="26" y="18"/>
                  </a:lnTo>
                  <a:lnTo>
                    <a:pt x="28" y="18"/>
                  </a:lnTo>
                  <a:lnTo>
                    <a:pt x="28" y="12"/>
                  </a:lnTo>
                  <a:lnTo>
                    <a:pt x="21" y="12"/>
                  </a:lnTo>
                  <a:lnTo>
                    <a:pt x="21" y="18"/>
                  </a:lnTo>
                  <a:lnTo>
                    <a:pt x="25" y="18"/>
                  </a:lnTo>
                  <a:lnTo>
                    <a:pt x="25" y="12"/>
                  </a:lnTo>
                  <a:lnTo>
                    <a:pt x="22" y="12"/>
                  </a:lnTo>
                  <a:lnTo>
                    <a:pt x="22" y="18"/>
                  </a:lnTo>
                  <a:lnTo>
                    <a:pt x="27" y="18"/>
                  </a:lnTo>
                  <a:lnTo>
                    <a:pt x="27" y="12"/>
                  </a:lnTo>
                  <a:lnTo>
                    <a:pt x="22" y="13"/>
                  </a:lnTo>
                  <a:lnTo>
                    <a:pt x="22" y="19"/>
                  </a:lnTo>
                  <a:lnTo>
                    <a:pt x="40" y="19"/>
                  </a:lnTo>
                  <a:lnTo>
                    <a:pt x="40" y="13"/>
                  </a:lnTo>
                  <a:lnTo>
                    <a:pt x="38" y="13"/>
                  </a:lnTo>
                  <a:lnTo>
                    <a:pt x="38" y="19"/>
                  </a:lnTo>
                  <a:lnTo>
                    <a:pt x="52" y="19"/>
                  </a:lnTo>
                  <a:lnTo>
                    <a:pt x="52" y="13"/>
                  </a:lnTo>
                  <a:lnTo>
                    <a:pt x="49" y="13"/>
                  </a:lnTo>
                  <a:lnTo>
                    <a:pt x="49" y="19"/>
                  </a:lnTo>
                  <a:lnTo>
                    <a:pt x="50" y="19"/>
                  </a:lnTo>
                  <a:lnTo>
                    <a:pt x="50" y="13"/>
                  </a:lnTo>
                  <a:lnTo>
                    <a:pt x="38" y="13"/>
                  </a:lnTo>
                  <a:lnTo>
                    <a:pt x="38" y="19"/>
                  </a:lnTo>
                  <a:lnTo>
                    <a:pt x="44" y="19"/>
                  </a:lnTo>
                  <a:lnTo>
                    <a:pt x="44" y="13"/>
                  </a:lnTo>
                  <a:lnTo>
                    <a:pt x="30" y="13"/>
                  </a:lnTo>
                  <a:lnTo>
                    <a:pt x="30" y="19"/>
                  </a:lnTo>
                  <a:lnTo>
                    <a:pt x="31" y="19"/>
                  </a:lnTo>
                  <a:lnTo>
                    <a:pt x="31" y="13"/>
                  </a:lnTo>
                  <a:lnTo>
                    <a:pt x="27" y="13"/>
                  </a:lnTo>
                  <a:lnTo>
                    <a:pt x="27" y="19"/>
                  </a:lnTo>
                  <a:lnTo>
                    <a:pt x="28" y="19"/>
                  </a:lnTo>
                  <a:lnTo>
                    <a:pt x="28" y="13"/>
                  </a:lnTo>
                  <a:lnTo>
                    <a:pt x="25" y="13"/>
                  </a:lnTo>
                  <a:lnTo>
                    <a:pt x="25" y="19"/>
                  </a:lnTo>
                  <a:lnTo>
                    <a:pt x="28" y="19"/>
                  </a:lnTo>
                  <a:lnTo>
                    <a:pt x="28" y="13"/>
                  </a:lnTo>
                  <a:lnTo>
                    <a:pt x="26" y="13"/>
                  </a:lnTo>
                  <a:lnTo>
                    <a:pt x="26" y="19"/>
                  </a:lnTo>
                  <a:lnTo>
                    <a:pt x="28" y="19"/>
                  </a:lnTo>
                  <a:lnTo>
                    <a:pt x="28" y="13"/>
                  </a:lnTo>
                  <a:lnTo>
                    <a:pt x="23" y="13"/>
                  </a:lnTo>
                  <a:lnTo>
                    <a:pt x="23" y="19"/>
                  </a:lnTo>
                  <a:lnTo>
                    <a:pt x="25" y="19"/>
                  </a:lnTo>
                  <a:lnTo>
                    <a:pt x="25" y="16"/>
                  </a:lnTo>
                  <a:lnTo>
                    <a:pt x="22" y="16"/>
                  </a:lnTo>
                  <a:lnTo>
                    <a:pt x="22" y="17"/>
                  </a:lnTo>
                  <a:lnTo>
                    <a:pt x="25" y="17"/>
                  </a:lnTo>
                  <a:lnTo>
                    <a:pt x="25" y="14"/>
                  </a:lnTo>
                  <a:lnTo>
                    <a:pt x="21" y="14"/>
                  </a:lnTo>
                  <a:lnTo>
                    <a:pt x="21" y="21"/>
                  </a:lnTo>
                  <a:lnTo>
                    <a:pt x="22" y="21"/>
                  </a:lnTo>
                  <a:lnTo>
                    <a:pt x="22" y="14"/>
                  </a:lnTo>
                  <a:lnTo>
                    <a:pt x="19" y="14"/>
                  </a:lnTo>
                  <a:lnTo>
                    <a:pt x="19" y="21"/>
                  </a:lnTo>
                  <a:lnTo>
                    <a:pt x="22" y="21"/>
                  </a:lnTo>
                  <a:lnTo>
                    <a:pt x="22" y="14"/>
                  </a:lnTo>
                  <a:lnTo>
                    <a:pt x="19" y="14"/>
                  </a:lnTo>
                  <a:lnTo>
                    <a:pt x="19" y="21"/>
                  </a:lnTo>
                  <a:lnTo>
                    <a:pt x="23" y="21"/>
                  </a:lnTo>
                  <a:lnTo>
                    <a:pt x="23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9" y="14"/>
                  </a:lnTo>
                  <a:lnTo>
                    <a:pt x="9" y="21"/>
                  </a:lnTo>
                  <a:lnTo>
                    <a:pt x="16" y="21"/>
                  </a:lnTo>
                  <a:lnTo>
                    <a:pt x="16" y="14"/>
                  </a:lnTo>
                  <a:lnTo>
                    <a:pt x="13" y="14"/>
                  </a:lnTo>
                  <a:lnTo>
                    <a:pt x="13" y="21"/>
                  </a:lnTo>
                  <a:lnTo>
                    <a:pt x="14" y="21"/>
                  </a:lnTo>
                  <a:lnTo>
                    <a:pt x="14" y="14"/>
                  </a:lnTo>
                  <a:lnTo>
                    <a:pt x="9" y="14"/>
                  </a:lnTo>
                  <a:lnTo>
                    <a:pt x="9" y="21"/>
                  </a:lnTo>
                  <a:lnTo>
                    <a:pt x="14" y="21"/>
                  </a:lnTo>
                  <a:lnTo>
                    <a:pt x="14" y="14"/>
                  </a:lnTo>
                  <a:lnTo>
                    <a:pt x="13" y="14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14" y="22"/>
                  </a:lnTo>
                  <a:lnTo>
                    <a:pt x="14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6" y="22"/>
                  </a:lnTo>
                  <a:lnTo>
                    <a:pt x="16" y="16"/>
                  </a:lnTo>
                  <a:lnTo>
                    <a:pt x="14" y="16"/>
                  </a:lnTo>
                  <a:lnTo>
                    <a:pt x="14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7" y="22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4" y="22"/>
                  </a:lnTo>
                  <a:lnTo>
                    <a:pt x="49" y="22"/>
                  </a:lnTo>
                  <a:lnTo>
                    <a:pt x="49" y="16"/>
                  </a:lnTo>
                  <a:lnTo>
                    <a:pt x="28" y="16"/>
                  </a:lnTo>
                  <a:lnTo>
                    <a:pt x="28" y="22"/>
                  </a:lnTo>
                  <a:lnTo>
                    <a:pt x="35" y="22"/>
                  </a:lnTo>
                  <a:lnTo>
                    <a:pt x="35" y="18"/>
                  </a:lnTo>
                  <a:lnTo>
                    <a:pt x="34" y="16"/>
                  </a:lnTo>
                  <a:lnTo>
                    <a:pt x="31" y="17"/>
                  </a:lnTo>
                  <a:lnTo>
                    <a:pt x="32" y="19"/>
                  </a:lnTo>
                  <a:lnTo>
                    <a:pt x="32" y="17"/>
                  </a:lnTo>
                  <a:lnTo>
                    <a:pt x="27" y="17"/>
                  </a:lnTo>
                  <a:lnTo>
                    <a:pt x="27" y="23"/>
                  </a:lnTo>
                  <a:lnTo>
                    <a:pt x="35" y="23"/>
                  </a:lnTo>
                  <a:lnTo>
                    <a:pt x="35" y="17"/>
                  </a:lnTo>
                  <a:lnTo>
                    <a:pt x="22" y="17"/>
                  </a:lnTo>
                  <a:lnTo>
                    <a:pt x="22" y="23"/>
                  </a:lnTo>
                  <a:lnTo>
                    <a:pt x="25" y="23"/>
                  </a:lnTo>
                  <a:lnTo>
                    <a:pt x="25" y="17"/>
                  </a:lnTo>
                  <a:lnTo>
                    <a:pt x="18" y="17"/>
                  </a:lnTo>
                  <a:lnTo>
                    <a:pt x="18" y="23"/>
                  </a:lnTo>
                  <a:lnTo>
                    <a:pt x="19" y="23"/>
                  </a:lnTo>
                  <a:lnTo>
                    <a:pt x="19" y="17"/>
                  </a:lnTo>
                  <a:lnTo>
                    <a:pt x="17" y="17"/>
                  </a:lnTo>
                  <a:lnTo>
                    <a:pt x="17" y="23"/>
                  </a:lnTo>
                  <a:lnTo>
                    <a:pt x="27" y="23"/>
                  </a:lnTo>
                  <a:lnTo>
                    <a:pt x="27" y="17"/>
                  </a:lnTo>
                  <a:lnTo>
                    <a:pt x="19" y="17"/>
                  </a:lnTo>
                  <a:lnTo>
                    <a:pt x="19" y="23"/>
                  </a:lnTo>
                  <a:lnTo>
                    <a:pt x="22" y="23"/>
                  </a:lnTo>
                  <a:lnTo>
                    <a:pt x="22" y="17"/>
                  </a:lnTo>
                  <a:lnTo>
                    <a:pt x="21" y="17"/>
                  </a:lnTo>
                  <a:lnTo>
                    <a:pt x="21" y="23"/>
                  </a:lnTo>
                  <a:lnTo>
                    <a:pt x="25" y="23"/>
                  </a:lnTo>
                  <a:lnTo>
                    <a:pt x="25" y="17"/>
                  </a:lnTo>
                  <a:lnTo>
                    <a:pt x="18" y="17"/>
                  </a:lnTo>
                  <a:lnTo>
                    <a:pt x="18" y="23"/>
                  </a:lnTo>
                  <a:lnTo>
                    <a:pt x="19" y="23"/>
                  </a:lnTo>
                  <a:lnTo>
                    <a:pt x="19" y="17"/>
                  </a:lnTo>
                  <a:lnTo>
                    <a:pt x="18" y="17"/>
                  </a:lnTo>
                  <a:lnTo>
                    <a:pt x="18" y="23"/>
                  </a:lnTo>
                  <a:lnTo>
                    <a:pt x="21" y="23"/>
                  </a:lnTo>
                  <a:lnTo>
                    <a:pt x="21" y="19"/>
                  </a:lnTo>
                  <a:lnTo>
                    <a:pt x="19" y="23"/>
                  </a:lnTo>
                  <a:lnTo>
                    <a:pt x="22" y="25"/>
                  </a:lnTo>
                  <a:lnTo>
                    <a:pt x="25" y="25"/>
                  </a:lnTo>
                  <a:lnTo>
                    <a:pt x="25" y="18"/>
                  </a:lnTo>
                  <a:lnTo>
                    <a:pt x="22" y="18"/>
                  </a:lnTo>
                  <a:lnTo>
                    <a:pt x="22" y="25"/>
                  </a:lnTo>
                  <a:lnTo>
                    <a:pt x="23" y="25"/>
                  </a:lnTo>
                  <a:lnTo>
                    <a:pt x="23" y="18"/>
                  </a:lnTo>
                  <a:lnTo>
                    <a:pt x="21" y="18"/>
                  </a:lnTo>
                  <a:lnTo>
                    <a:pt x="21" y="25"/>
                  </a:lnTo>
                  <a:lnTo>
                    <a:pt x="25" y="25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25"/>
                  </a:lnTo>
                  <a:lnTo>
                    <a:pt x="22" y="25"/>
                  </a:lnTo>
                  <a:lnTo>
                    <a:pt x="22" y="18"/>
                  </a:lnTo>
                  <a:lnTo>
                    <a:pt x="14" y="18"/>
                  </a:lnTo>
                  <a:lnTo>
                    <a:pt x="14" y="25"/>
                  </a:lnTo>
                  <a:lnTo>
                    <a:pt x="19" y="25"/>
                  </a:lnTo>
                  <a:lnTo>
                    <a:pt x="19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10" y="18"/>
                  </a:lnTo>
                  <a:lnTo>
                    <a:pt x="10" y="25"/>
                  </a:lnTo>
                  <a:lnTo>
                    <a:pt x="14" y="25"/>
                  </a:lnTo>
                  <a:lnTo>
                    <a:pt x="14" y="18"/>
                  </a:lnTo>
                  <a:lnTo>
                    <a:pt x="3" y="18"/>
                  </a:lnTo>
                  <a:lnTo>
                    <a:pt x="3" y="25"/>
                  </a:lnTo>
                  <a:lnTo>
                    <a:pt x="5" y="25"/>
                  </a:lnTo>
                  <a:lnTo>
                    <a:pt x="5" y="18"/>
                  </a:lnTo>
                  <a:lnTo>
                    <a:pt x="1" y="18"/>
                  </a:lnTo>
                  <a:lnTo>
                    <a:pt x="1" y="25"/>
                  </a:lnTo>
                  <a:lnTo>
                    <a:pt x="3" y="25"/>
                  </a:lnTo>
                  <a:lnTo>
                    <a:pt x="3" y="18"/>
                  </a:lnTo>
                  <a:lnTo>
                    <a:pt x="1" y="18"/>
                  </a:lnTo>
                  <a:lnTo>
                    <a:pt x="1" y="25"/>
                  </a:lnTo>
                  <a:lnTo>
                    <a:pt x="4" y="25"/>
                  </a:lnTo>
                  <a:lnTo>
                    <a:pt x="4" y="18"/>
                  </a:lnTo>
                  <a:lnTo>
                    <a:pt x="0" y="18"/>
                  </a:lnTo>
                  <a:lnTo>
                    <a:pt x="0" y="26"/>
                  </a:lnTo>
                  <a:lnTo>
                    <a:pt x="8" y="26"/>
                  </a:lnTo>
                  <a:lnTo>
                    <a:pt x="8" y="19"/>
                  </a:lnTo>
                  <a:lnTo>
                    <a:pt x="6" y="19"/>
                  </a:lnTo>
                  <a:lnTo>
                    <a:pt x="6" y="26"/>
                  </a:lnTo>
                  <a:lnTo>
                    <a:pt x="9" y="26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8" y="26"/>
                  </a:lnTo>
                  <a:lnTo>
                    <a:pt x="34" y="26"/>
                  </a:lnTo>
                  <a:lnTo>
                    <a:pt x="34" y="19"/>
                  </a:lnTo>
                  <a:lnTo>
                    <a:pt x="25" y="19"/>
                  </a:lnTo>
                  <a:lnTo>
                    <a:pt x="25" y="26"/>
                  </a:lnTo>
                  <a:lnTo>
                    <a:pt x="43" y="26"/>
                  </a:lnTo>
                  <a:lnTo>
                    <a:pt x="43" y="19"/>
                  </a:lnTo>
                  <a:lnTo>
                    <a:pt x="25" y="19"/>
                  </a:lnTo>
                  <a:lnTo>
                    <a:pt x="25" y="26"/>
                  </a:lnTo>
                  <a:lnTo>
                    <a:pt x="26" y="26"/>
                  </a:lnTo>
                  <a:lnTo>
                    <a:pt x="26" y="19"/>
                  </a:lnTo>
                  <a:lnTo>
                    <a:pt x="21" y="19"/>
                  </a:lnTo>
                  <a:lnTo>
                    <a:pt x="21" y="26"/>
                  </a:lnTo>
                  <a:lnTo>
                    <a:pt x="25" y="26"/>
                  </a:lnTo>
                  <a:lnTo>
                    <a:pt x="25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2" y="26"/>
                  </a:lnTo>
                  <a:lnTo>
                    <a:pt x="22" y="22"/>
                  </a:lnTo>
                  <a:lnTo>
                    <a:pt x="21" y="19"/>
                  </a:lnTo>
                  <a:lnTo>
                    <a:pt x="13" y="27"/>
                  </a:lnTo>
                  <a:lnTo>
                    <a:pt x="25" y="27"/>
                  </a:lnTo>
                  <a:lnTo>
                    <a:pt x="25" y="21"/>
                  </a:lnTo>
                  <a:lnTo>
                    <a:pt x="21" y="21"/>
                  </a:lnTo>
                  <a:lnTo>
                    <a:pt x="21" y="27"/>
                  </a:lnTo>
                  <a:lnTo>
                    <a:pt x="25" y="27"/>
                  </a:lnTo>
                  <a:lnTo>
                    <a:pt x="25" y="21"/>
                  </a:lnTo>
                  <a:lnTo>
                    <a:pt x="18" y="21"/>
                  </a:lnTo>
                  <a:lnTo>
                    <a:pt x="18" y="27"/>
                  </a:lnTo>
                  <a:lnTo>
                    <a:pt x="31" y="27"/>
                  </a:lnTo>
                  <a:lnTo>
                    <a:pt x="31" y="21"/>
                  </a:lnTo>
                  <a:lnTo>
                    <a:pt x="25" y="21"/>
                  </a:lnTo>
                  <a:lnTo>
                    <a:pt x="25" y="27"/>
                  </a:lnTo>
                  <a:lnTo>
                    <a:pt x="27" y="27"/>
                  </a:lnTo>
                  <a:lnTo>
                    <a:pt x="27" y="21"/>
                  </a:lnTo>
                  <a:lnTo>
                    <a:pt x="16" y="21"/>
                  </a:lnTo>
                  <a:lnTo>
                    <a:pt x="16" y="27"/>
                  </a:lnTo>
                  <a:lnTo>
                    <a:pt x="18" y="27"/>
                  </a:lnTo>
                  <a:lnTo>
                    <a:pt x="18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4" y="27"/>
                  </a:lnTo>
                  <a:lnTo>
                    <a:pt x="14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6" y="27"/>
                  </a:lnTo>
                  <a:lnTo>
                    <a:pt x="16" y="21"/>
                  </a:lnTo>
                  <a:lnTo>
                    <a:pt x="14" y="21"/>
                  </a:lnTo>
                  <a:lnTo>
                    <a:pt x="14" y="27"/>
                  </a:lnTo>
                  <a:lnTo>
                    <a:pt x="19" y="27"/>
                  </a:lnTo>
                  <a:lnTo>
                    <a:pt x="19" y="21"/>
                  </a:lnTo>
                  <a:lnTo>
                    <a:pt x="16" y="21"/>
                  </a:lnTo>
                  <a:lnTo>
                    <a:pt x="16" y="27"/>
                  </a:lnTo>
                  <a:lnTo>
                    <a:pt x="18" y="27"/>
                  </a:lnTo>
                  <a:lnTo>
                    <a:pt x="18" y="23"/>
                  </a:lnTo>
                  <a:lnTo>
                    <a:pt x="17" y="27"/>
                  </a:lnTo>
                  <a:lnTo>
                    <a:pt x="19" y="28"/>
                  </a:lnTo>
                  <a:lnTo>
                    <a:pt x="21" y="25"/>
                  </a:lnTo>
                  <a:lnTo>
                    <a:pt x="21" y="22"/>
                  </a:lnTo>
                  <a:lnTo>
                    <a:pt x="12" y="22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6" y="22"/>
                  </a:lnTo>
                  <a:lnTo>
                    <a:pt x="12" y="22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6" y="22"/>
                  </a:lnTo>
                  <a:lnTo>
                    <a:pt x="13" y="22"/>
                  </a:lnTo>
                  <a:lnTo>
                    <a:pt x="13" y="28"/>
                  </a:lnTo>
                  <a:lnTo>
                    <a:pt x="14" y="28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12" y="28"/>
                  </a:lnTo>
                  <a:lnTo>
                    <a:pt x="14" y="28"/>
                  </a:lnTo>
                  <a:lnTo>
                    <a:pt x="14" y="22"/>
                  </a:lnTo>
                  <a:lnTo>
                    <a:pt x="13" y="22"/>
                  </a:lnTo>
                  <a:lnTo>
                    <a:pt x="13" y="28"/>
                  </a:lnTo>
                  <a:lnTo>
                    <a:pt x="14" y="28"/>
                  </a:lnTo>
                  <a:lnTo>
                    <a:pt x="14" y="22"/>
                  </a:lnTo>
                  <a:lnTo>
                    <a:pt x="6" y="22"/>
                  </a:lnTo>
                  <a:lnTo>
                    <a:pt x="6" y="28"/>
                  </a:lnTo>
                  <a:lnTo>
                    <a:pt x="9" y="28"/>
                  </a:lnTo>
                  <a:lnTo>
                    <a:pt x="9" y="22"/>
                  </a:lnTo>
                  <a:lnTo>
                    <a:pt x="1" y="22"/>
                  </a:lnTo>
                  <a:lnTo>
                    <a:pt x="1" y="28"/>
                  </a:lnTo>
                  <a:lnTo>
                    <a:pt x="3" y="28"/>
                  </a:lnTo>
                  <a:lnTo>
                    <a:pt x="3" y="22"/>
                  </a:lnTo>
                  <a:lnTo>
                    <a:pt x="1" y="22"/>
                  </a:lnTo>
                  <a:lnTo>
                    <a:pt x="1" y="28"/>
                  </a:lnTo>
                  <a:lnTo>
                    <a:pt x="3" y="28"/>
                  </a:lnTo>
                  <a:lnTo>
                    <a:pt x="3" y="25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4" y="30"/>
                  </a:lnTo>
                  <a:lnTo>
                    <a:pt x="4" y="23"/>
                  </a:lnTo>
                  <a:lnTo>
                    <a:pt x="3" y="23"/>
                  </a:lnTo>
                  <a:lnTo>
                    <a:pt x="3" y="30"/>
                  </a:lnTo>
                  <a:lnTo>
                    <a:pt x="8" y="30"/>
                  </a:lnTo>
                  <a:lnTo>
                    <a:pt x="8" y="23"/>
                  </a:lnTo>
                  <a:lnTo>
                    <a:pt x="5" y="23"/>
                  </a:lnTo>
                  <a:lnTo>
                    <a:pt x="5" y="30"/>
                  </a:lnTo>
                  <a:lnTo>
                    <a:pt x="9" y="30"/>
                  </a:lnTo>
                  <a:lnTo>
                    <a:pt x="9" y="23"/>
                  </a:lnTo>
                  <a:lnTo>
                    <a:pt x="6" y="23"/>
                  </a:lnTo>
                  <a:lnTo>
                    <a:pt x="6" y="30"/>
                  </a:lnTo>
                  <a:lnTo>
                    <a:pt x="39" y="30"/>
                  </a:lnTo>
                  <a:lnTo>
                    <a:pt x="39" y="23"/>
                  </a:lnTo>
                  <a:lnTo>
                    <a:pt x="27" y="23"/>
                  </a:lnTo>
                  <a:lnTo>
                    <a:pt x="27" y="30"/>
                  </a:lnTo>
                  <a:lnTo>
                    <a:pt x="32" y="30"/>
                  </a:lnTo>
                  <a:lnTo>
                    <a:pt x="32" y="23"/>
                  </a:lnTo>
                  <a:lnTo>
                    <a:pt x="12" y="23"/>
                  </a:lnTo>
                  <a:lnTo>
                    <a:pt x="12" y="30"/>
                  </a:lnTo>
                  <a:lnTo>
                    <a:pt x="26" y="30"/>
                  </a:lnTo>
                  <a:lnTo>
                    <a:pt x="26" y="26"/>
                  </a:lnTo>
                  <a:lnTo>
                    <a:pt x="25" y="30"/>
                  </a:lnTo>
                  <a:lnTo>
                    <a:pt x="27" y="31"/>
                  </a:lnTo>
                  <a:lnTo>
                    <a:pt x="28" y="27"/>
                  </a:lnTo>
                  <a:lnTo>
                    <a:pt x="28" y="25"/>
                  </a:lnTo>
                  <a:lnTo>
                    <a:pt x="14" y="25"/>
                  </a:lnTo>
                  <a:lnTo>
                    <a:pt x="14" y="31"/>
                  </a:lnTo>
                  <a:lnTo>
                    <a:pt x="16" y="31"/>
                  </a:lnTo>
                  <a:lnTo>
                    <a:pt x="16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12" y="31"/>
                  </a:lnTo>
                  <a:lnTo>
                    <a:pt x="12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4" y="25"/>
                  </a:lnTo>
                  <a:lnTo>
                    <a:pt x="14" y="31"/>
                  </a:lnTo>
                  <a:lnTo>
                    <a:pt x="21" y="31"/>
                  </a:lnTo>
                  <a:lnTo>
                    <a:pt x="21" y="25"/>
                  </a:lnTo>
                  <a:lnTo>
                    <a:pt x="16" y="25"/>
                  </a:lnTo>
                  <a:lnTo>
                    <a:pt x="16" y="31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4" y="25"/>
                  </a:lnTo>
                  <a:lnTo>
                    <a:pt x="14" y="31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6" y="25"/>
                  </a:lnTo>
                  <a:lnTo>
                    <a:pt x="16" y="31"/>
                  </a:lnTo>
                  <a:lnTo>
                    <a:pt x="23" y="31"/>
                  </a:lnTo>
                  <a:lnTo>
                    <a:pt x="23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12" y="31"/>
                  </a:lnTo>
                  <a:lnTo>
                    <a:pt x="12" y="27"/>
                  </a:lnTo>
                  <a:lnTo>
                    <a:pt x="10" y="25"/>
                  </a:lnTo>
                  <a:lnTo>
                    <a:pt x="3" y="32"/>
                  </a:lnTo>
                  <a:lnTo>
                    <a:pt x="18" y="32"/>
                  </a:lnTo>
                  <a:lnTo>
                    <a:pt x="18" y="26"/>
                  </a:lnTo>
                  <a:lnTo>
                    <a:pt x="16" y="26"/>
                  </a:lnTo>
                  <a:lnTo>
                    <a:pt x="16" y="32"/>
                  </a:lnTo>
                  <a:lnTo>
                    <a:pt x="19" y="32"/>
                  </a:lnTo>
                  <a:lnTo>
                    <a:pt x="19" y="26"/>
                  </a:lnTo>
                  <a:lnTo>
                    <a:pt x="18" y="26"/>
                  </a:lnTo>
                  <a:lnTo>
                    <a:pt x="18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170" y="32"/>
                  </a:lnTo>
                  <a:lnTo>
                    <a:pt x="170" y="26"/>
                  </a:lnTo>
                  <a:lnTo>
                    <a:pt x="133" y="26"/>
                  </a:lnTo>
                  <a:lnTo>
                    <a:pt x="133" y="32"/>
                  </a:lnTo>
                  <a:lnTo>
                    <a:pt x="141" y="32"/>
                  </a:lnTo>
                  <a:lnTo>
                    <a:pt x="141" y="26"/>
                  </a:lnTo>
                  <a:lnTo>
                    <a:pt x="132" y="26"/>
                  </a:lnTo>
                  <a:lnTo>
                    <a:pt x="132" y="32"/>
                  </a:lnTo>
                  <a:lnTo>
                    <a:pt x="139" y="32"/>
                  </a:lnTo>
                  <a:lnTo>
                    <a:pt x="139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6" y="30"/>
                  </a:lnTo>
                  <a:lnTo>
                    <a:pt x="106" y="27"/>
                  </a:lnTo>
                  <a:lnTo>
                    <a:pt x="100" y="27"/>
                  </a:lnTo>
                  <a:lnTo>
                    <a:pt x="100" y="34"/>
                  </a:lnTo>
                  <a:lnTo>
                    <a:pt x="101" y="34"/>
                  </a:lnTo>
                  <a:lnTo>
                    <a:pt x="101" y="27"/>
                  </a:lnTo>
                  <a:lnTo>
                    <a:pt x="78" y="27"/>
                  </a:lnTo>
                  <a:lnTo>
                    <a:pt x="78" y="34"/>
                  </a:lnTo>
                  <a:lnTo>
                    <a:pt x="80" y="34"/>
                  </a:lnTo>
                  <a:lnTo>
                    <a:pt x="80" y="27"/>
                  </a:lnTo>
                  <a:lnTo>
                    <a:pt x="78" y="27"/>
                  </a:lnTo>
                  <a:lnTo>
                    <a:pt x="78" y="34"/>
                  </a:lnTo>
                  <a:lnTo>
                    <a:pt x="80" y="34"/>
                  </a:lnTo>
                  <a:lnTo>
                    <a:pt x="80" y="27"/>
                  </a:lnTo>
                  <a:lnTo>
                    <a:pt x="78" y="27"/>
                  </a:lnTo>
                  <a:lnTo>
                    <a:pt x="78" y="34"/>
                  </a:lnTo>
                  <a:lnTo>
                    <a:pt x="82" y="34"/>
                  </a:lnTo>
                  <a:lnTo>
                    <a:pt x="82" y="27"/>
                  </a:lnTo>
                  <a:lnTo>
                    <a:pt x="80" y="27"/>
                  </a:lnTo>
                  <a:lnTo>
                    <a:pt x="80" y="34"/>
                  </a:lnTo>
                  <a:lnTo>
                    <a:pt x="82" y="34"/>
                  </a:lnTo>
                  <a:lnTo>
                    <a:pt x="82" y="27"/>
                  </a:lnTo>
                  <a:lnTo>
                    <a:pt x="50" y="27"/>
                  </a:lnTo>
                  <a:lnTo>
                    <a:pt x="47" y="28"/>
                  </a:lnTo>
                  <a:lnTo>
                    <a:pt x="47" y="31"/>
                  </a:lnTo>
                  <a:lnTo>
                    <a:pt x="47" y="28"/>
                  </a:lnTo>
                  <a:lnTo>
                    <a:pt x="27" y="28"/>
                  </a:lnTo>
                  <a:lnTo>
                    <a:pt x="27" y="35"/>
                  </a:lnTo>
                  <a:lnTo>
                    <a:pt x="50" y="35"/>
                  </a:lnTo>
                  <a:lnTo>
                    <a:pt x="50" y="28"/>
                  </a:lnTo>
                  <a:lnTo>
                    <a:pt x="34" y="28"/>
                  </a:lnTo>
                  <a:lnTo>
                    <a:pt x="34" y="35"/>
                  </a:lnTo>
                  <a:lnTo>
                    <a:pt x="148" y="35"/>
                  </a:lnTo>
                  <a:lnTo>
                    <a:pt x="148" y="28"/>
                  </a:lnTo>
                  <a:lnTo>
                    <a:pt x="31" y="28"/>
                  </a:lnTo>
                  <a:lnTo>
                    <a:pt x="31" y="35"/>
                  </a:lnTo>
                  <a:lnTo>
                    <a:pt x="41" y="35"/>
                  </a:lnTo>
                  <a:lnTo>
                    <a:pt x="41" y="28"/>
                  </a:lnTo>
                  <a:lnTo>
                    <a:pt x="38" y="28"/>
                  </a:lnTo>
                  <a:lnTo>
                    <a:pt x="38" y="35"/>
                  </a:lnTo>
                  <a:lnTo>
                    <a:pt x="43" y="35"/>
                  </a:lnTo>
                  <a:lnTo>
                    <a:pt x="43" y="31"/>
                  </a:lnTo>
                  <a:lnTo>
                    <a:pt x="40" y="31"/>
                  </a:lnTo>
                  <a:lnTo>
                    <a:pt x="40" y="32"/>
                  </a:lnTo>
                  <a:lnTo>
                    <a:pt x="43" y="32"/>
                  </a:lnTo>
                  <a:lnTo>
                    <a:pt x="43" y="30"/>
                  </a:lnTo>
                  <a:lnTo>
                    <a:pt x="40" y="30"/>
                  </a:lnTo>
                  <a:lnTo>
                    <a:pt x="40" y="36"/>
                  </a:lnTo>
                  <a:lnTo>
                    <a:pt x="41" y="36"/>
                  </a:lnTo>
                  <a:lnTo>
                    <a:pt x="41" y="30"/>
                  </a:lnTo>
                  <a:lnTo>
                    <a:pt x="35" y="30"/>
                  </a:lnTo>
                  <a:lnTo>
                    <a:pt x="35" y="36"/>
                  </a:lnTo>
                  <a:lnTo>
                    <a:pt x="38" y="36"/>
                  </a:lnTo>
                  <a:lnTo>
                    <a:pt x="38" y="30"/>
                  </a:lnTo>
                  <a:lnTo>
                    <a:pt x="34" y="30"/>
                  </a:lnTo>
                  <a:lnTo>
                    <a:pt x="34" y="36"/>
                  </a:lnTo>
                  <a:lnTo>
                    <a:pt x="39" y="36"/>
                  </a:lnTo>
                  <a:lnTo>
                    <a:pt x="39" y="30"/>
                  </a:lnTo>
                  <a:lnTo>
                    <a:pt x="38" y="30"/>
                  </a:lnTo>
                  <a:lnTo>
                    <a:pt x="38" y="36"/>
                  </a:lnTo>
                  <a:lnTo>
                    <a:pt x="39" y="36"/>
                  </a:lnTo>
                  <a:lnTo>
                    <a:pt x="39" y="30"/>
                  </a:lnTo>
                  <a:lnTo>
                    <a:pt x="38" y="30"/>
                  </a:lnTo>
                  <a:lnTo>
                    <a:pt x="38" y="36"/>
                  </a:lnTo>
                  <a:lnTo>
                    <a:pt x="40" y="36"/>
                  </a:lnTo>
                  <a:lnTo>
                    <a:pt x="40" y="30"/>
                  </a:lnTo>
                  <a:lnTo>
                    <a:pt x="38" y="30"/>
                  </a:lnTo>
                  <a:lnTo>
                    <a:pt x="38" y="36"/>
                  </a:lnTo>
                  <a:lnTo>
                    <a:pt x="44" y="36"/>
                  </a:lnTo>
                  <a:lnTo>
                    <a:pt x="44" y="30"/>
                  </a:lnTo>
                  <a:lnTo>
                    <a:pt x="38" y="30"/>
                  </a:lnTo>
                  <a:lnTo>
                    <a:pt x="38" y="36"/>
                  </a:lnTo>
                  <a:lnTo>
                    <a:pt x="40" y="36"/>
                  </a:lnTo>
                  <a:lnTo>
                    <a:pt x="40" y="30"/>
                  </a:lnTo>
                  <a:lnTo>
                    <a:pt x="38" y="30"/>
                  </a:lnTo>
                  <a:lnTo>
                    <a:pt x="38" y="36"/>
                  </a:lnTo>
                  <a:lnTo>
                    <a:pt x="39" y="36"/>
                  </a:lnTo>
                  <a:lnTo>
                    <a:pt x="39" y="30"/>
                  </a:lnTo>
                  <a:lnTo>
                    <a:pt x="38" y="30"/>
                  </a:lnTo>
                  <a:lnTo>
                    <a:pt x="38" y="36"/>
                  </a:lnTo>
                  <a:lnTo>
                    <a:pt x="39" y="36"/>
                  </a:lnTo>
                  <a:lnTo>
                    <a:pt x="39" y="30"/>
                  </a:lnTo>
                  <a:lnTo>
                    <a:pt x="34" y="30"/>
                  </a:lnTo>
                  <a:lnTo>
                    <a:pt x="34" y="36"/>
                  </a:lnTo>
                  <a:lnTo>
                    <a:pt x="38" y="36"/>
                  </a:lnTo>
                  <a:lnTo>
                    <a:pt x="38" y="30"/>
                  </a:lnTo>
                  <a:lnTo>
                    <a:pt x="35" y="30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1" y="30"/>
                  </a:lnTo>
                  <a:lnTo>
                    <a:pt x="40" y="30"/>
                  </a:lnTo>
                  <a:lnTo>
                    <a:pt x="40" y="36"/>
                  </a:lnTo>
                  <a:lnTo>
                    <a:pt x="47" y="36"/>
                  </a:lnTo>
                  <a:lnTo>
                    <a:pt x="47" y="28"/>
                  </a:lnTo>
                  <a:lnTo>
                    <a:pt x="38" y="28"/>
                  </a:lnTo>
                  <a:lnTo>
                    <a:pt x="38" y="35"/>
                  </a:lnTo>
                  <a:lnTo>
                    <a:pt x="41" y="35"/>
                  </a:lnTo>
                  <a:lnTo>
                    <a:pt x="41" y="28"/>
                  </a:lnTo>
                  <a:lnTo>
                    <a:pt x="31" y="28"/>
                  </a:lnTo>
                  <a:lnTo>
                    <a:pt x="31" y="35"/>
                  </a:lnTo>
                  <a:lnTo>
                    <a:pt x="148" y="35"/>
                  </a:lnTo>
                  <a:lnTo>
                    <a:pt x="148" y="28"/>
                  </a:lnTo>
                  <a:lnTo>
                    <a:pt x="34" y="28"/>
                  </a:lnTo>
                  <a:lnTo>
                    <a:pt x="34" y="35"/>
                  </a:lnTo>
                  <a:lnTo>
                    <a:pt x="50" y="35"/>
                  </a:lnTo>
                  <a:lnTo>
                    <a:pt x="50" y="28"/>
                  </a:lnTo>
                  <a:lnTo>
                    <a:pt x="27" y="28"/>
                  </a:lnTo>
                  <a:lnTo>
                    <a:pt x="27" y="35"/>
                  </a:lnTo>
                  <a:lnTo>
                    <a:pt x="48" y="35"/>
                  </a:lnTo>
                  <a:lnTo>
                    <a:pt x="52" y="34"/>
                  </a:lnTo>
                  <a:lnTo>
                    <a:pt x="50" y="30"/>
                  </a:lnTo>
                  <a:lnTo>
                    <a:pt x="50" y="34"/>
                  </a:lnTo>
                  <a:lnTo>
                    <a:pt x="82" y="34"/>
                  </a:lnTo>
                  <a:lnTo>
                    <a:pt x="82" y="27"/>
                  </a:lnTo>
                  <a:lnTo>
                    <a:pt x="80" y="27"/>
                  </a:lnTo>
                  <a:lnTo>
                    <a:pt x="80" y="34"/>
                  </a:lnTo>
                  <a:lnTo>
                    <a:pt x="82" y="34"/>
                  </a:lnTo>
                  <a:lnTo>
                    <a:pt x="82" y="27"/>
                  </a:lnTo>
                  <a:lnTo>
                    <a:pt x="78" y="27"/>
                  </a:lnTo>
                  <a:lnTo>
                    <a:pt x="78" y="34"/>
                  </a:lnTo>
                  <a:lnTo>
                    <a:pt x="80" y="34"/>
                  </a:lnTo>
                  <a:lnTo>
                    <a:pt x="80" y="27"/>
                  </a:lnTo>
                  <a:lnTo>
                    <a:pt x="78" y="27"/>
                  </a:lnTo>
                  <a:lnTo>
                    <a:pt x="78" y="34"/>
                  </a:lnTo>
                  <a:lnTo>
                    <a:pt x="80" y="34"/>
                  </a:lnTo>
                  <a:lnTo>
                    <a:pt x="80" y="27"/>
                  </a:lnTo>
                  <a:lnTo>
                    <a:pt x="78" y="27"/>
                  </a:lnTo>
                  <a:lnTo>
                    <a:pt x="78" y="34"/>
                  </a:lnTo>
                  <a:lnTo>
                    <a:pt x="101" y="34"/>
                  </a:lnTo>
                  <a:lnTo>
                    <a:pt x="101" y="27"/>
                  </a:lnTo>
                  <a:lnTo>
                    <a:pt x="100" y="27"/>
                  </a:lnTo>
                  <a:lnTo>
                    <a:pt x="100" y="34"/>
                  </a:lnTo>
                  <a:lnTo>
                    <a:pt x="107" y="34"/>
                  </a:lnTo>
                  <a:lnTo>
                    <a:pt x="111" y="32"/>
                  </a:lnTo>
                  <a:lnTo>
                    <a:pt x="110" y="28"/>
                  </a:lnTo>
                  <a:lnTo>
                    <a:pt x="110" y="32"/>
                  </a:lnTo>
                  <a:lnTo>
                    <a:pt x="139" y="32"/>
                  </a:lnTo>
                  <a:lnTo>
                    <a:pt x="139" y="26"/>
                  </a:lnTo>
                  <a:lnTo>
                    <a:pt x="132" y="26"/>
                  </a:lnTo>
                  <a:lnTo>
                    <a:pt x="132" y="32"/>
                  </a:lnTo>
                  <a:lnTo>
                    <a:pt x="141" y="32"/>
                  </a:lnTo>
                  <a:lnTo>
                    <a:pt x="141" y="26"/>
                  </a:lnTo>
                  <a:lnTo>
                    <a:pt x="133" y="26"/>
                  </a:lnTo>
                  <a:lnTo>
                    <a:pt x="133" y="32"/>
                  </a:lnTo>
                  <a:lnTo>
                    <a:pt x="170" y="32"/>
                  </a:lnTo>
                  <a:lnTo>
                    <a:pt x="170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18" y="26"/>
                  </a:lnTo>
                  <a:lnTo>
                    <a:pt x="18" y="32"/>
                  </a:lnTo>
                  <a:lnTo>
                    <a:pt x="19" y="32"/>
                  </a:lnTo>
                  <a:lnTo>
                    <a:pt x="19" y="26"/>
                  </a:lnTo>
                  <a:lnTo>
                    <a:pt x="16" y="26"/>
                  </a:lnTo>
                  <a:lnTo>
                    <a:pt x="16" y="32"/>
                  </a:lnTo>
                  <a:lnTo>
                    <a:pt x="18" y="32"/>
                  </a:lnTo>
                  <a:lnTo>
                    <a:pt x="18" y="26"/>
                  </a:lnTo>
                  <a:lnTo>
                    <a:pt x="10" y="26"/>
                  </a:lnTo>
                  <a:lnTo>
                    <a:pt x="10" y="28"/>
                  </a:lnTo>
                  <a:lnTo>
                    <a:pt x="13" y="31"/>
                  </a:lnTo>
                  <a:lnTo>
                    <a:pt x="19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23" y="31"/>
                  </a:lnTo>
                  <a:lnTo>
                    <a:pt x="23" y="25"/>
                  </a:lnTo>
                  <a:lnTo>
                    <a:pt x="16" y="25"/>
                  </a:lnTo>
                  <a:lnTo>
                    <a:pt x="16" y="31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4" y="25"/>
                  </a:lnTo>
                  <a:lnTo>
                    <a:pt x="14" y="31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6" y="25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1" y="25"/>
                  </a:lnTo>
                  <a:lnTo>
                    <a:pt x="14" y="25"/>
                  </a:lnTo>
                  <a:lnTo>
                    <a:pt x="14" y="31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2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16" y="31"/>
                  </a:lnTo>
                  <a:lnTo>
                    <a:pt x="16" y="25"/>
                  </a:lnTo>
                  <a:lnTo>
                    <a:pt x="14" y="25"/>
                  </a:lnTo>
                  <a:lnTo>
                    <a:pt x="14" y="31"/>
                  </a:lnTo>
                  <a:lnTo>
                    <a:pt x="28" y="31"/>
                  </a:lnTo>
                  <a:lnTo>
                    <a:pt x="30" y="25"/>
                  </a:lnTo>
                  <a:lnTo>
                    <a:pt x="27" y="23"/>
                  </a:lnTo>
                  <a:lnTo>
                    <a:pt x="12" y="23"/>
                  </a:lnTo>
                  <a:lnTo>
                    <a:pt x="12" y="30"/>
                  </a:lnTo>
                  <a:lnTo>
                    <a:pt x="32" y="30"/>
                  </a:lnTo>
                  <a:lnTo>
                    <a:pt x="32" y="23"/>
                  </a:lnTo>
                  <a:lnTo>
                    <a:pt x="27" y="23"/>
                  </a:lnTo>
                  <a:lnTo>
                    <a:pt x="27" y="30"/>
                  </a:lnTo>
                  <a:lnTo>
                    <a:pt x="39" y="30"/>
                  </a:lnTo>
                  <a:lnTo>
                    <a:pt x="39" y="23"/>
                  </a:lnTo>
                  <a:lnTo>
                    <a:pt x="6" y="23"/>
                  </a:lnTo>
                  <a:lnTo>
                    <a:pt x="6" y="30"/>
                  </a:lnTo>
                  <a:lnTo>
                    <a:pt x="9" y="30"/>
                  </a:lnTo>
                  <a:lnTo>
                    <a:pt x="9" y="23"/>
                  </a:lnTo>
                  <a:lnTo>
                    <a:pt x="5" y="23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8" y="23"/>
                  </a:lnTo>
                  <a:lnTo>
                    <a:pt x="3" y="23"/>
                  </a:lnTo>
                  <a:lnTo>
                    <a:pt x="3" y="30"/>
                  </a:lnTo>
                  <a:lnTo>
                    <a:pt x="4" y="30"/>
                  </a:lnTo>
                  <a:lnTo>
                    <a:pt x="4" y="23"/>
                  </a:lnTo>
                  <a:lnTo>
                    <a:pt x="3" y="23"/>
                  </a:lnTo>
                  <a:lnTo>
                    <a:pt x="3" y="26"/>
                  </a:lnTo>
                  <a:lnTo>
                    <a:pt x="6" y="26"/>
                  </a:lnTo>
                  <a:lnTo>
                    <a:pt x="6" y="22"/>
                  </a:lnTo>
                  <a:lnTo>
                    <a:pt x="1" y="22"/>
                  </a:lnTo>
                  <a:lnTo>
                    <a:pt x="1" y="28"/>
                  </a:lnTo>
                  <a:lnTo>
                    <a:pt x="3" y="28"/>
                  </a:lnTo>
                  <a:lnTo>
                    <a:pt x="3" y="22"/>
                  </a:lnTo>
                  <a:lnTo>
                    <a:pt x="1" y="22"/>
                  </a:lnTo>
                  <a:lnTo>
                    <a:pt x="1" y="28"/>
                  </a:lnTo>
                  <a:lnTo>
                    <a:pt x="9" y="28"/>
                  </a:lnTo>
                  <a:lnTo>
                    <a:pt x="9" y="22"/>
                  </a:lnTo>
                  <a:lnTo>
                    <a:pt x="6" y="22"/>
                  </a:lnTo>
                  <a:lnTo>
                    <a:pt x="6" y="28"/>
                  </a:lnTo>
                  <a:lnTo>
                    <a:pt x="14" y="28"/>
                  </a:lnTo>
                  <a:lnTo>
                    <a:pt x="14" y="22"/>
                  </a:lnTo>
                  <a:lnTo>
                    <a:pt x="13" y="22"/>
                  </a:lnTo>
                  <a:lnTo>
                    <a:pt x="13" y="28"/>
                  </a:lnTo>
                  <a:lnTo>
                    <a:pt x="14" y="28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12" y="28"/>
                  </a:lnTo>
                  <a:lnTo>
                    <a:pt x="14" y="28"/>
                  </a:lnTo>
                  <a:lnTo>
                    <a:pt x="14" y="22"/>
                  </a:lnTo>
                  <a:lnTo>
                    <a:pt x="13" y="22"/>
                  </a:lnTo>
                  <a:lnTo>
                    <a:pt x="13" y="28"/>
                  </a:lnTo>
                  <a:lnTo>
                    <a:pt x="16" y="28"/>
                  </a:lnTo>
                  <a:lnTo>
                    <a:pt x="16" y="22"/>
                  </a:lnTo>
                  <a:lnTo>
                    <a:pt x="12" y="22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6" y="22"/>
                  </a:lnTo>
                  <a:lnTo>
                    <a:pt x="12" y="22"/>
                  </a:lnTo>
                  <a:lnTo>
                    <a:pt x="12" y="28"/>
                  </a:lnTo>
                  <a:lnTo>
                    <a:pt x="21" y="28"/>
                  </a:lnTo>
                  <a:lnTo>
                    <a:pt x="22" y="22"/>
                  </a:lnTo>
                  <a:lnTo>
                    <a:pt x="19" y="21"/>
                  </a:lnTo>
                  <a:lnTo>
                    <a:pt x="16" y="21"/>
                  </a:lnTo>
                  <a:lnTo>
                    <a:pt x="16" y="27"/>
                  </a:lnTo>
                  <a:lnTo>
                    <a:pt x="19" y="27"/>
                  </a:lnTo>
                  <a:lnTo>
                    <a:pt x="19" y="21"/>
                  </a:lnTo>
                  <a:lnTo>
                    <a:pt x="14" y="21"/>
                  </a:lnTo>
                  <a:lnTo>
                    <a:pt x="14" y="27"/>
                  </a:lnTo>
                  <a:lnTo>
                    <a:pt x="16" y="27"/>
                  </a:lnTo>
                  <a:lnTo>
                    <a:pt x="16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4" y="27"/>
                  </a:lnTo>
                  <a:lnTo>
                    <a:pt x="14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8" y="27"/>
                  </a:lnTo>
                  <a:lnTo>
                    <a:pt x="18" y="21"/>
                  </a:lnTo>
                  <a:lnTo>
                    <a:pt x="16" y="21"/>
                  </a:lnTo>
                  <a:lnTo>
                    <a:pt x="16" y="27"/>
                  </a:lnTo>
                  <a:lnTo>
                    <a:pt x="27" y="27"/>
                  </a:lnTo>
                  <a:lnTo>
                    <a:pt x="27" y="21"/>
                  </a:lnTo>
                  <a:lnTo>
                    <a:pt x="25" y="21"/>
                  </a:lnTo>
                  <a:lnTo>
                    <a:pt x="25" y="27"/>
                  </a:lnTo>
                  <a:lnTo>
                    <a:pt x="31" y="27"/>
                  </a:lnTo>
                  <a:lnTo>
                    <a:pt x="31" y="21"/>
                  </a:lnTo>
                  <a:lnTo>
                    <a:pt x="18" y="21"/>
                  </a:lnTo>
                  <a:lnTo>
                    <a:pt x="18" y="27"/>
                  </a:lnTo>
                  <a:lnTo>
                    <a:pt x="25" y="27"/>
                  </a:lnTo>
                  <a:lnTo>
                    <a:pt x="25" y="21"/>
                  </a:lnTo>
                  <a:lnTo>
                    <a:pt x="21" y="21"/>
                  </a:lnTo>
                  <a:lnTo>
                    <a:pt x="21" y="27"/>
                  </a:lnTo>
                  <a:lnTo>
                    <a:pt x="25" y="27"/>
                  </a:lnTo>
                  <a:lnTo>
                    <a:pt x="25" y="21"/>
                  </a:lnTo>
                  <a:lnTo>
                    <a:pt x="21" y="21"/>
                  </a:lnTo>
                  <a:lnTo>
                    <a:pt x="21" y="23"/>
                  </a:lnTo>
                  <a:lnTo>
                    <a:pt x="23" y="26"/>
                  </a:lnTo>
                  <a:lnTo>
                    <a:pt x="30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5" y="26"/>
                  </a:lnTo>
                  <a:lnTo>
                    <a:pt x="25" y="19"/>
                  </a:lnTo>
                  <a:lnTo>
                    <a:pt x="21" y="19"/>
                  </a:lnTo>
                  <a:lnTo>
                    <a:pt x="21" y="26"/>
                  </a:lnTo>
                  <a:lnTo>
                    <a:pt x="26" y="26"/>
                  </a:lnTo>
                  <a:lnTo>
                    <a:pt x="26" y="19"/>
                  </a:lnTo>
                  <a:lnTo>
                    <a:pt x="25" y="19"/>
                  </a:lnTo>
                  <a:lnTo>
                    <a:pt x="25" y="26"/>
                  </a:lnTo>
                  <a:lnTo>
                    <a:pt x="43" y="26"/>
                  </a:lnTo>
                  <a:lnTo>
                    <a:pt x="43" y="19"/>
                  </a:lnTo>
                  <a:lnTo>
                    <a:pt x="25" y="19"/>
                  </a:lnTo>
                  <a:lnTo>
                    <a:pt x="25" y="26"/>
                  </a:lnTo>
                  <a:lnTo>
                    <a:pt x="34" y="26"/>
                  </a:lnTo>
                  <a:lnTo>
                    <a:pt x="34" y="19"/>
                  </a:lnTo>
                  <a:lnTo>
                    <a:pt x="8" y="19"/>
                  </a:lnTo>
                  <a:lnTo>
                    <a:pt x="8" y="26"/>
                  </a:lnTo>
                  <a:lnTo>
                    <a:pt x="9" y="26"/>
                  </a:lnTo>
                  <a:lnTo>
                    <a:pt x="9" y="19"/>
                  </a:lnTo>
                  <a:lnTo>
                    <a:pt x="6" y="19"/>
                  </a:lnTo>
                  <a:lnTo>
                    <a:pt x="6" y="26"/>
                  </a:lnTo>
                  <a:lnTo>
                    <a:pt x="8" y="26"/>
                  </a:lnTo>
                  <a:lnTo>
                    <a:pt x="8" y="19"/>
                  </a:lnTo>
                  <a:lnTo>
                    <a:pt x="3" y="19"/>
                  </a:lnTo>
                  <a:lnTo>
                    <a:pt x="3" y="22"/>
                  </a:lnTo>
                  <a:lnTo>
                    <a:pt x="6" y="22"/>
                  </a:lnTo>
                  <a:lnTo>
                    <a:pt x="6" y="21"/>
                  </a:lnTo>
                  <a:lnTo>
                    <a:pt x="3" y="21"/>
                  </a:lnTo>
                  <a:lnTo>
                    <a:pt x="3" y="25"/>
                  </a:lnTo>
                  <a:lnTo>
                    <a:pt x="4" y="25"/>
                  </a:lnTo>
                  <a:lnTo>
                    <a:pt x="4" y="18"/>
                  </a:lnTo>
                  <a:lnTo>
                    <a:pt x="1" y="18"/>
                  </a:lnTo>
                  <a:lnTo>
                    <a:pt x="1" y="25"/>
                  </a:lnTo>
                  <a:lnTo>
                    <a:pt x="3" y="25"/>
                  </a:lnTo>
                  <a:lnTo>
                    <a:pt x="3" y="18"/>
                  </a:lnTo>
                  <a:lnTo>
                    <a:pt x="1" y="18"/>
                  </a:lnTo>
                  <a:lnTo>
                    <a:pt x="1" y="25"/>
                  </a:lnTo>
                  <a:lnTo>
                    <a:pt x="5" y="25"/>
                  </a:lnTo>
                  <a:lnTo>
                    <a:pt x="5" y="18"/>
                  </a:lnTo>
                  <a:lnTo>
                    <a:pt x="3" y="18"/>
                  </a:lnTo>
                  <a:lnTo>
                    <a:pt x="3" y="25"/>
                  </a:lnTo>
                  <a:lnTo>
                    <a:pt x="14" y="25"/>
                  </a:lnTo>
                  <a:lnTo>
                    <a:pt x="14" y="18"/>
                  </a:lnTo>
                  <a:lnTo>
                    <a:pt x="10" y="18"/>
                  </a:lnTo>
                  <a:lnTo>
                    <a:pt x="10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9" y="25"/>
                  </a:lnTo>
                  <a:lnTo>
                    <a:pt x="19" y="18"/>
                  </a:lnTo>
                  <a:lnTo>
                    <a:pt x="14" y="18"/>
                  </a:lnTo>
                  <a:lnTo>
                    <a:pt x="14" y="25"/>
                  </a:lnTo>
                  <a:lnTo>
                    <a:pt x="22" y="25"/>
                  </a:lnTo>
                  <a:lnTo>
                    <a:pt x="22" y="18"/>
                  </a:lnTo>
                  <a:lnTo>
                    <a:pt x="21" y="18"/>
                  </a:lnTo>
                  <a:lnTo>
                    <a:pt x="21" y="25"/>
                  </a:lnTo>
                  <a:lnTo>
                    <a:pt x="25" y="25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25"/>
                  </a:lnTo>
                  <a:lnTo>
                    <a:pt x="23" y="25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25"/>
                  </a:lnTo>
                  <a:lnTo>
                    <a:pt x="25" y="25"/>
                  </a:lnTo>
                  <a:lnTo>
                    <a:pt x="25" y="18"/>
                  </a:lnTo>
                  <a:lnTo>
                    <a:pt x="23" y="18"/>
                  </a:lnTo>
                  <a:lnTo>
                    <a:pt x="23" y="21"/>
                  </a:lnTo>
                  <a:lnTo>
                    <a:pt x="25" y="18"/>
                  </a:lnTo>
                  <a:lnTo>
                    <a:pt x="22" y="17"/>
                  </a:lnTo>
                  <a:lnTo>
                    <a:pt x="18" y="17"/>
                  </a:lnTo>
                  <a:lnTo>
                    <a:pt x="18" y="23"/>
                  </a:lnTo>
                  <a:lnTo>
                    <a:pt x="19" y="23"/>
                  </a:lnTo>
                  <a:lnTo>
                    <a:pt x="19" y="17"/>
                  </a:lnTo>
                  <a:lnTo>
                    <a:pt x="18" y="17"/>
                  </a:lnTo>
                  <a:lnTo>
                    <a:pt x="18" y="23"/>
                  </a:lnTo>
                  <a:lnTo>
                    <a:pt x="25" y="23"/>
                  </a:lnTo>
                  <a:lnTo>
                    <a:pt x="25" y="17"/>
                  </a:lnTo>
                  <a:lnTo>
                    <a:pt x="21" y="17"/>
                  </a:lnTo>
                  <a:lnTo>
                    <a:pt x="21" y="23"/>
                  </a:lnTo>
                  <a:lnTo>
                    <a:pt x="22" y="23"/>
                  </a:lnTo>
                  <a:lnTo>
                    <a:pt x="22" y="17"/>
                  </a:lnTo>
                  <a:lnTo>
                    <a:pt x="19" y="17"/>
                  </a:lnTo>
                  <a:lnTo>
                    <a:pt x="19" y="23"/>
                  </a:lnTo>
                  <a:lnTo>
                    <a:pt x="27" y="23"/>
                  </a:lnTo>
                  <a:lnTo>
                    <a:pt x="27" y="17"/>
                  </a:lnTo>
                  <a:lnTo>
                    <a:pt x="17" y="17"/>
                  </a:lnTo>
                  <a:lnTo>
                    <a:pt x="17" y="23"/>
                  </a:lnTo>
                  <a:lnTo>
                    <a:pt x="19" y="23"/>
                  </a:lnTo>
                  <a:lnTo>
                    <a:pt x="19" y="17"/>
                  </a:lnTo>
                  <a:lnTo>
                    <a:pt x="18" y="17"/>
                  </a:lnTo>
                  <a:lnTo>
                    <a:pt x="18" y="23"/>
                  </a:lnTo>
                  <a:lnTo>
                    <a:pt x="25" y="23"/>
                  </a:lnTo>
                  <a:lnTo>
                    <a:pt x="25" y="17"/>
                  </a:lnTo>
                  <a:lnTo>
                    <a:pt x="22" y="17"/>
                  </a:lnTo>
                  <a:lnTo>
                    <a:pt x="22" y="23"/>
                  </a:lnTo>
                  <a:lnTo>
                    <a:pt x="35" y="23"/>
                  </a:lnTo>
                  <a:lnTo>
                    <a:pt x="35" y="17"/>
                  </a:lnTo>
                  <a:lnTo>
                    <a:pt x="27" y="17"/>
                  </a:lnTo>
                  <a:lnTo>
                    <a:pt x="27" y="23"/>
                  </a:lnTo>
                  <a:lnTo>
                    <a:pt x="34" y="23"/>
                  </a:lnTo>
                  <a:lnTo>
                    <a:pt x="36" y="22"/>
                  </a:lnTo>
                  <a:lnTo>
                    <a:pt x="35" y="16"/>
                  </a:lnTo>
                  <a:lnTo>
                    <a:pt x="28" y="16"/>
                  </a:lnTo>
                  <a:lnTo>
                    <a:pt x="28" y="22"/>
                  </a:lnTo>
                  <a:lnTo>
                    <a:pt x="49" y="22"/>
                  </a:lnTo>
                  <a:lnTo>
                    <a:pt x="49" y="16"/>
                  </a:lnTo>
                  <a:lnTo>
                    <a:pt x="14" y="16"/>
                  </a:lnTo>
                  <a:lnTo>
                    <a:pt x="14" y="22"/>
                  </a:lnTo>
                  <a:lnTo>
                    <a:pt x="17" y="22"/>
                  </a:lnTo>
                  <a:lnTo>
                    <a:pt x="17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4" y="16"/>
                  </a:lnTo>
                  <a:lnTo>
                    <a:pt x="14" y="22"/>
                  </a:lnTo>
                  <a:lnTo>
                    <a:pt x="16" y="22"/>
                  </a:lnTo>
                  <a:lnTo>
                    <a:pt x="16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4" y="22"/>
                  </a:lnTo>
                  <a:lnTo>
                    <a:pt x="14" y="16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9" y="22"/>
                  </a:lnTo>
                  <a:lnTo>
                    <a:pt x="14" y="21"/>
                  </a:lnTo>
                  <a:lnTo>
                    <a:pt x="13" y="17"/>
                  </a:lnTo>
                  <a:lnTo>
                    <a:pt x="13" y="21"/>
                  </a:lnTo>
                  <a:lnTo>
                    <a:pt x="14" y="21"/>
                  </a:lnTo>
                  <a:lnTo>
                    <a:pt x="14" y="14"/>
                  </a:lnTo>
                  <a:lnTo>
                    <a:pt x="9" y="14"/>
                  </a:lnTo>
                  <a:lnTo>
                    <a:pt x="9" y="21"/>
                  </a:lnTo>
                  <a:lnTo>
                    <a:pt x="14" y="21"/>
                  </a:lnTo>
                  <a:lnTo>
                    <a:pt x="14" y="14"/>
                  </a:lnTo>
                  <a:lnTo>
                    <a:pt x="13" y="14"/>
                  </a:lnTo>
                  <a:lnTo>
                    <a:pt x="13" y="21"/>
                  </a:lnTo>
                  <a:lnTo>
                    <a:pt x="16" y="21"/>
                  </a:lnTo>
                  <a:lnTo>
                    <a:pt x="16" y="14"/>
                  </a:lnTo>
                  <a:lnTo>
                    <a:pt x="9" y="14"/>
                  </a:lnTo>
                  <a:lnTo>
                    <a:pt x="9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23" y="21"/>
                  </a:lnTo>
                  <a:lnTo>
                    <a:pt x="23" y="14"/>
                  </a:lnTo>
                  <a:lnTo>
                    <a:pt x="19" y="14"/>
                  </a:lnTo>
                  <a:lnTo>
                    <a:pt x="19" y="21"/>
                  </a:lnTo>
                  <a:lnTo>
                    <a:pt x="22" y="21"/>
                  </a:lnTo>
                  <a:lnTo>
                    <a:pt x="22" y="14"/>
                  </a:lnTo>
                  <a:lnTo>
                    <a:pt x="19" y="14"/>
                  </a:lnTo>
                  <a:lnTo>
                    <a:pt x="19" y="21"/>
                  </a:lnTo>
                  <a:lnTo>
                    <a:pt x="22" y="21"/>
                  </a:lnTo>
                  <a:lnTo>
                    <a:pt x="22" y="14"/>
                  </a:lnTo>
                  <a:lnTo>
                    <a:pt x="21" y="14"/>
                  </a:lnTo>
                  <a:lnTo>
                    <a:pt x="21" y="21"/>
                  </a:lnTo>
                  <a:lnTo>
                    <a:pt x="28" y="21"/>
                  </a:lnTo>
                  <a:lnTo>
                    <a:pt x="28" y="13"/>
                  </a:lnTo>
                  <a:lnTo>
                    <a:pt x="23" y="13"/>
                  </a:lnTo>
                  <a:lnTo>
                    <a:pt x="23" y="19"/>
                  </a:lnTo>
                  <a:lnTo>
                    <a:pt x="28" y="19"/>
                  </a:lnTo>
                  <a:lnTo>
                    <a:pt x="28" y="13"/>
                  </a:lnTo>
                  <a:lnTo>
                    <a:pt x="26" y="13"/>
                  </a:lnTo>
                  <a:lnTo>
                    <a:pt x="26" y="19"/>
                  </a:lnTo>
                  <a:lnTo>
                    <a:pt x="28" y="19"/>
                  </a:lnTo>
                  <a:lnTo>
                    <a:pt x="28" y="13"/>
                  </a:lnTo>
                  <a:lnTo>
                    <a:pt x="25" y="13"/>
                  </a:lnTo>
                  <a:lnTo>
                    <a:pt x="25" y="19"/>
                  </a:lnTo>
                  <a:lnTo>
                    <a:pt x="28" y="19"/>
                  </a:lnTo>
                  <a:lnTo>
                    <a:pt x="28" y="13"/>
                  </a:lnTo>
                  <a:lnTo>
                    <a:pt x="27" y="13"/>
                  </a:lnTo>
                  <a:lnTo>
                    <a:pt x="27" y="19"/>
                  </a:lnTo>
                  <a:lnTo>
                    <a:pt x="31" y="19"/>
                  </a:lnTo>
                  <a:lnTo>
                    <a:pt x="31" y="13"/>
                  </a:lnTo>
                  <a:lnTo>
                    <a:pt x="30" y="13"/>
                  </a:lnTo>
                  <a:lnTo>
                    <a:pt x="30" y="19"/>
                  </a:lnTo>
                  <a:lnTo>
                    <a:pt x="44" y="19"/>
                  </a:lnTo>
                  <a:lnTo>
                    <a:pt x="44" y="13"/>
                  </a:lnTo>
                  <a:lnTo>
                    <a:pt x="38" y="13"/>
                  </a:lnTo>
                  <a:lnTo>
                    <a:pt x="38" y="19"/>
                  </a:lnTo>
                  <a:lnTo>
                    <a:pt x="50" y="19"/>
                  </a:lnTo>
                  <a:lnTo>
                    <a:pt x="50" y="13"/>
                  </a:lnTo>
                  <a:lnTo>
                    <a:pt x="49" y="13"/>
                  </a:lnTo>
                  <a:lnTo>
                    <a:pt x="49" y="19"/>
                  </a:lnTo>
                  <a:lnTo>
                    <a:pt x="52" y="19"/>
                  </a:lnTo>
                  <a:lnTo>
                    <a:pt x="52" y="13"/>
                  </a:lnTo>
                  <a:lnTo>
                    <a:pt x="38" y="13"/>
                  </a:lnTo>
                  <a:lnTo>
                    <a:pt x="38" y="19"/>
                  </a:lnTo>
                  <a:lnTo>
                    <a:pt x="40" y="19"/>
                  </a:lnTo>
                  <a:lnTo>
                    <a:pt x="40" y="13"/>
                  </a:lnTo>
                  <a:lnTo>
                    <a:pt x="22" y="13"/>
                  </a:lnTo>
                  <a:lnTo>
                    <a:pt x="22" y="16"/>
                  </a:lnTo>
                  <a:lnTo>
                    <a:pt x="23" y="19"/>
                  </a:lnTo>
                  <a:lnTo>
                    <a:pt x="28" y="18"/>
                  </a:lnTo>
                  <a:lnTo>
                    <a:pt x="27" y="12"/>
                  </a:lnTo>
                  <a:lnTo>
                    <a:pt x="22" y="12"/>
                  </a:lnTo>
                  <a:lnTo>
                    <a:pt x="22" y="18"/>
                  </a:lnTo>
                  <a:lnTo>
                    <a:pt x="25" y="18"/>
                  </a:lnTo>
                  <a:lnTo>
                    <a:pt x="25" y="12"/>
                  </a:lnTo>
                  <a:lnTo>
                    <a:pt x="21" y="12"/>
                  </a:lnTo>
                  <a:lnTo>
                    <a:pt x="21" y="18"/>
                  </a:lnTo>
                  <a:lnTo>
                    <a:pt x="28" y="18"/>
                  </a:lnTo>
                  <a:lnTo>
                    <a:pt x="28" y="12"/>
                  </a:lnTo>
                  <a:lnTo>
                    <a:pt x="26" y="12"/>
                  </a:lnTo>
                  <a:lnTo>
                    <a:pt x="26" y="18"/>
                  </a:lnTo>
                  <a:lnTo>
                    <a:pt x="31" y="18"/>
                  </a:lnTo>
                  <a:lnTo>
                    <a:pt x="31" y="12"/>
                  </a:lnTo>
                  <a:lnTo>
                    <a:pt x="28" y="12"/>
                  </a:lnTo>
                  <a:lnTo>
                    <a:pt x="28" y="18"/>
                  </a:lnTo>
                  <a:lnTo>
                    <a:pt x="31" y="18"/>
                  </a:lnTo>
                  <a:lnTo>
                    <a:pt x="31" y="12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25" y="18"/>
                  </a:lnTo>
                  <a:lnTo>
                    <a:pt x="25" y="12"/>
                  </a:lnTo>
                  <a:lnTo>
                    <a:pt x="22" y="12"/>
                  </a:lnTo>
                  <a:lnTo>
                    <a:pt x="22" y="18"/>
                  </a:lnTo>
                  <a:lnTo>
                    <a:pt x="23" y="18"/>
                  </a:lnTo>
                  <a:lnTo>
                    <a:pt x="23" y="12"/>
                  </a:lnTo>
                  <a:lnTo>
                    <a:pt x="21" y="12"/>
                  </a:lnTo>
                  <a:lnTo>
                    <a:pt x="21" y="18"/>
                  </a:lnTo>
                  <a:lnTo>
                    <a:pt x="27" y="18"/>
                  </a:lnTo>
                  <a:lnTo>
                    <a:pt x="27" y="12"/>
                  </a:lnTo>
                  <a:lnTo>
                    <a:pt x="25" y="12"/>
                  </a:lnTo>
                  <a:lnTo>
                    <a:pt x="25" y="18"/>
                  </a:lnTo>
                  <a:lnTo>
                    <a:pt x="31" y="18"/>
                  </a:lnTo>
                  <a:lnTo>
                    <a:pt x="31" y="12"/>
                  </a:lnTo>
                  <a:lnTo>
                    <a:pt x="22" y="12"/>
                  </a:lnTo>
                  <a:lnTo>
                    <a:pt x="22" y="18"/>
                  </a:lnTo>
                  <a:lnTo>
                    <a:pt x="25" y="18"/>
                  </a:lnTo>
                  <a:lnTo>
                    <a:pt x="25" y="12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28" y="18"/>
                  </a:lnTo>
                  <a:lnTo>
                    <a:pt x="28" y="10"/>
                  </a:lnTo>
                  <a:lnTo>
                    <a:pt x="22" y="10"/>
                  </a:lnTo>
                  <a:lnTo>
                    <a:pt x="22" y="17"/>
                  </a:lnTo>
                  <a:lnTo>
                    <a:pt x="44" y="17"/>
                  </a:lnTo>
                  <a:lnTo>
                    <a:pt x="44" y="10"/>
                  </a:lnTo>
                  <a:lnTo>
                    <a:pt x="40" y="10"/>
                  </a:lnTo>
                  <a:lnTo>
                    <a:pt x="40" y="17"/>
                  </a:lnTo>
                  <a:lnTo>
                    <a:pt x="47" y="17"/>
                  </a:lnTo>
                  <a:lnTo>
                    <a:pt x="47" y="10"/>
                  </a:lnTo>
                  <a:lnTo>
                    <a:pt x="44" y="10"/>
                  </a:lnTo>
                  <a:lnTo>
                    <a:pt x="44" y="17"/>
                  </a:lnTo>
                  <a:lnTo>
                    <a:pt x="47" y="17"/>
                  </a:lnTo>
                  <a:lnTo>
                    <a:pt x="47" y="10"/>
                  </a:lnTo>
                  <a:lnTo>
                    <a:pt x="44" y="10"/>
                  </a:lnTo>
                  <a:lnTo>
                    <a:pt x="44" y="17"/>
                  </a:lnTo>
                  <a:lnTo>
                    <a:pt x="58" y="17"/>
                  </a:lnTo>
                  <a:lnTo>
                    <a:pt x="58" y="10"/>
                  </a:lnTo>
                  <a:lnTo>
                    <a:pt x="47" y="10"/>
                  </a:lnTo>
                  <a:lnTo>
                    <a:pt x="47" y="17"/>
                  </a:lnTo>
                  <a:lnTo>
                    <a:pt x="56" y="17"/>
                  </a:lnTo>
                  <a:lnTo>
                    <a:pt x="56" y="10"/>
                  </a:lnTo>
                  <a:lnTo>
                    <a:pt x="49" y="10"/>
                  </a:lnTo>
                  <a:lnTo>
                    <a:pt x="49" y="17"/>
                  </a:lnTo>
                  <a:lnTo>
                    <a:pt x="60" y="17"/>
                  </a:lnTo>
                  <a:lnTo>
                    <a:pt x="60" y="10"/>
                  </a:lnTo>
                  <a:lnTo>
                    <a:pt x="54" y="10"/>
                  </a:lnTo>
                  <a:lnTo>
                    <a:pt x="54" y="13"/>
                  </a:lnTo>
                  <a:lnTo>
                    <a:pt x="57" y="16"/>
                  </a:lnTo>
                  <a:lnTo>
                    <a:pt x="58" y="14"/>
                  </a:lnTo>
                  <a:lnTo>
                    <a:pt x="56" y="12"/>
                  </a:lnTo>
                  <a:lnTo>
                    <a:pt x="56" y="16"/>
                  </a:lnTo>
                  <a:lnTo>
                    <a:pt x="61" y="16"/>
                  </a:lnTo>
                  <a:lnTo>
                    <a:pt x="61" y="9"/>
                  </a:lnTo>
                  <a:lnTo>
                    <a:pt x="56" y="9"/>
                  </a:lnTo>
                  <a:lnTo>
                    <a:pt x="56" y="16"/>
                  </a:lnTo>
                  <a:lnTo>
                    <a:pt x="57" y="16"/>
                  </a:lnTo>
                  <a:lnTo>
                    <a:pt x="57" y="9"/>
                  </a:lnTo>
                  <a:lnTo>
                    <a:pt x="50" y="9"/>
                  </a:lnTo>
                  <a:lnTo>
                    <a:pt x="50" y="16"/>
                  </a:lnTo>
                  <a:lnTo>
                    <a:pt x="53" y="16"/>
                  </a:lnTo>
                  <a:lnTo>
                    <a:pt x="53" y="9"/>
                  </a:lnTo>
                  <a:lnTo>
                    <a:pt x="52" y="9"/>
                  </a:lnTo>
                  <a:lnTo>
                    <a:pt x="52" y="16"/>
                  </a:lnTo>
                  <a:lnTo>
                    <a:pt x="53" y="16"/>
                  </a:lnTo>
                  <a:lnTo>
                    <a:pt x="53" y="9"/>
                  </a:lnTo>
                  <a:lnTo>
                    <a:pt x="41" y="9"/>
                  </a:lnTo>
                  <a:lnTo>
                    <a:pt x="41" y="16"/>
                  </a:lnTo>
                  <a:lnTo>
                    <a:pt x="49" y="16"/>
                  </a:lnTo>
                  <a:lnTo>
                    <a:pt x="49" y="9"/>
                  </a:lnTo>
                  <a:lnTo>
                    <a:pt x="39" y="9"/>
                  </a:lnTo>
                  <a:lnTo>
                    <a:pt x="39" y="16"/>
                  </a:lnTo>
                  <a:lnTo>
                    <a:pt x="44" y="16"/>
                  </a:lnTo>
                  <a:lnTo>
                    <a:pt x="44" y="9"/>
                  </a:lnTo>
                  <a:lnTo>
                    <a:pt x="40" y="9"/>
                  </a:lnTo>
                  <a:lnTo>
                    <a:pt x="40" y="16"/>
                  </a:lnTo>
                  <a:lnTo>
                    <a:pt x="49" y="16"/>
                  </a:lnTo>
                  <a:lnTo>
                    <a:pt x="49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9" y="16"/>
                  </a:lnTo>
                  <a:lnTo>
                    <a:pt x="49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52" y="8"/>
                  </a:lnTo>
                  <a:lnTo>
                    <a:pt x="28" y="8"/>
                  </a:lnTo>
                  <a:lnTo>
                    <a:pt x="28" y="14"/>
                  </a:lnTo>
                  <a:lnTo>
                    <a:pt x="141" y="14"/>
                  </a:lnTo>
                  <a:lnTo>
                    <a:pt x="141" y="8"/>
                  </a:lnTo>
                  <a:lnTo>
                    <a:pt x="38" y="8"/>
                  </a:lnTo>
                  <a:lnTo>
                    <a:pt x="38" y="14"/>
                  </a:lnTo>
                  <a:lnTo>
                    <a:pt x="40" y="14"/>
                  </a:lnTo>
                  <a:lnTo>
                    <a:pt x="40" y="8"/>
                  </a:lnTo>
                  <a:lnTo>
                    <a:pt x="35" y="8"/>
                  </a:lnTo>
                  <a:lnTo>
                    <a:pt x="35" y="14"/>
                  </a:lnTo>
                  <a:lnTo>
                    <a:pt x="48" y="14"/>
                  </a:lnTo>
                  <a:lnTo>
                    <a:pt x="48" y="8"/>
                  </a:lnTo>
                  <a:lnTo>
                    <a:pt x="44" y="8"/>
                  </a:lnTo>
                  <a:lnTo>
                    <a:pt x="44" y="14"/>
                  </a:lnTo>
                  <a:lnTo>
                    <a:pt x="50" y="14"/>
                  </a:lnTo>
                  <a:lnTo>
                    <a:pt x="50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32" y="14"/>
                  </a:lnTo>
                  <a:lnTo>
                    <a:pt x="32" y="8"/>
                  </a:lnTo>
                  <a:lnTo>
                    <a:pt x="23" y="8"/>
                  </a:lnTo>
                  <a:lnTo>
                    <a:pt x="23" y="14"/>
                  </a:lnTo>
                  <a:lnTo>
                    <a:pt x="54" y="14"/>
                  </a:lnTo>
                  <a:lnTo>
                    <a:pt x="57" y="13"/>
                  </a:lnTo>
                  <a:lnTo>
                    <a:pt x="56" y="9"/>
                  </a:lnTo>
                  <a:lnTo>
                    <a:pt x="56" y="13"/>
                  </a:lnTo>
                  <a:lnTo>
                    <a:pt x="79" y="13"/>
                  </a:lnTo>
                  <a:lnTo>
                    <a:pt x="79" y="6"/>
                  </a:lnTo>
                  <a:lnTo>
                    <a:pt x="75" y="6"/>
                  </a:lnTo>
                  <a:lnTo>
                    <a:pt x="75" y="13"/>
                  </a:lnTo>
                  <a:lnTo>
                    <a:pt x="78" y="13"/>
                  </a:lnTo>
                  <a:lnTo>
                    <a:pt x="78" y="6"/>
                  </a:lnTo>
                  <a:lnTo>
                    <a:pt x="75" y="6"/>
                  </a:lnTo>
                  <a:lnTo>
                    <a:pt x="75" y="13"/>
                  </a:lnTo>
                  <a:lnTo>
                    <a:pt x="76" y="13"/>
                  </a:lnTo>
                  <a:lnTo>
                    <a:pt x="76" y="6"/>
                  </a:lnTo>
                  <a:lnTo>
                    <a:pt x="72" y="6"/>
                  </a:lnTo>
                  <a:lnTo>
                    <a:pt x="72" y="13"/>
                  </a:lnTo>
                  <a:lnTo>
                    <a:pt x="140" y="13"/>
                  </a:lnTo>
                  <a:lnTo>
                    <a:pt x="145" y="12"/>
                  </a:lnTo>
                  <a:lnTo>
                    <a:pt x="144" y="5"/>
                  </a:lnTo>
                  <a:lnTo>
                    <a:pt x="139" y="5"/>
                  </a:lnTo>
                  <a:lnTo>
                    <a:pt x="139" y="12"/>
                  </a:lnTo>
                  <a:lnTo>
                    <a:pt x="144" y="12"/>
                  </a:lnTo>
                  <a:lnTo>
                    <a:pt x="144" y="5"/>
                  </a:lnTo>
                  <a:lnTo>
                    <a:pt x="132" y="5"/>
                  </a:lnTo>
                  <a:lnTo>
                    <a:pt x="132" y="12"/>
                  </a:lnTo>
                  <a:lnTo>
                    <a:pt x="135" y="12"/>
                  </a:lnTo>
                  <a:lnTo>
                    <a:pt x="135" y="5"/>
                  </a:lnTo>
                  <a:lnTo>
                    <a:pt x="123" y="5"/>
                  </a:lnTo>
                  <a:lnTo>
                    <a:pt x="123" y="12"/>
                  </a:lnTo>
                  <a:lnTo>
                    <a:pt x="131" y="12"/>
                  </a:lnTo>
                  <a:lnTo>
                    <a:pt x="131" y="5"/>
                  </a:lnTo>
                  <a:lnTo>
                    <a:pt x="115" y="5"/>
                  </a:lnTo>
                  <a:lnTo>
                    <a:pt x="115" y="12"/>
                  </a:lnTo>
                  <a:lnTo>
                    <a:pt x="123" y="12"/>
                  </a:lnTo>
                  <a:lnTo>
                    <a:pt x="123" y="5"/>
                  </a:lnTo>
                  <a:lnTo>
                    <a:pt x="122" y="5"/>
                  </a:lnTo>
                  <a:lnTo>
                    <a:pt x="122" y="12"/>
                  </a:lnTo>
                  <a:lnTo>
                    <a:pt x="132" y="12"/>
                  </a:lnTo>
                  <a:lnTo>
                    <a:pt x="132" y="5"/>
                  </a:lnTo>
                  <a:lnTo>
                    <a:pt x="128" y="5"/>
                  </a:lnTo>
                  <a:lnTo>
                    <a:pt x="128" y="12"/>
                  </a:lnTo>
                  <a:lnTo>
                    <a:pt x="144" y="12"/>
                  </a:lnTo>
                  <a:lnTo>
                    <a:pt x="144" y="5"/>
                  </a:lnTo>
                  <a:lnTo>
                    <a:pt x="34" y="5"/>
                  </a:lnTo>
                  <a:lnTo>
                    <a:pt x="34" y="12"/>
                  </a:lnTo>
                  <a:lnTo>
                    <a:pt x="58" y="12"/>
                  </a:lnTo>
                  <a:lnTo>
                    <a:pt x="58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8" y="12"/>
                  </a:lnTo>
                  <a:lnTo>
                    <a:pt x="21" y="10"/>
                  </a:lnTo>
                  <a:lnTo>
                    <a:pt x="19" y="6"/>
                  </a:lnTo>
                  <a:lnTo>
                    <a:pt x="19" y="10"/>
                  </a:lnTo>
                  <a:lnTo>
                    <a:pt x="21" y="10"/>
                  </a:lnTo>
                  <a:lnTo>
                    <a:pt x="21" y="4"/>
                  </a:lnTo>
                  <a:lnTo>
                    <a:pt x="10" y="4"/>
                  </a:lnTo>
                  <a:lnTo>
                    <a:pt x="10" y="10"/>
                  </a:lnTo>
                  <a:lnTo>
                    <a:pt x="13" y="10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7" y="10"/>
                  </a:lnTo>
                  <a:lnTo>
                    <a:pt x="17" y="4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21" y="10"/>
                  </a:lnTo>
                  <a:lnTo>
                    <a:pt x="21" y="4"/>
                  </a:lnTo>
                  <a:lnTo>
                    <a:pt x="14" y="4"/>
                  </a:lnTo>
                  <a:lnTo>
                    <a:pt x="14" y="10"/>
                  </a:lnTo>
                  <a:lnTo>
                    <a:pt x="16" y="10"/>
                  </a:lnTo>
                  <a:lnTo>
                    <a:pt x="16" y="4"/>
                  </a:lnTo>
                  <a:lnTo>
                    <a:pt x="14" y="4"/>
                  </a:lnTo>
                  <a:lnTo>
                    <a:pt x="14" y="10"/>
                  </a:lnTo>
                  <a:lnTo>
                    <a:pt x="17" y="10"/>
                  </a:lnTo>
                  <a:lnTo>
                    <a:pt x="17" y="4"/>
                  </a:lnTo>
                  <a:lnTo>
                    <a:pt x="9" y="4"/>
                  </a:lnTo>
                  <a:lnTo>
                    <a:pt x="9" y="10"/>
                  </a:lnTo>
                  <a:lnTo>
                    <a:pt x="14" y="10"/>
                  </a:lnTo>
                  <a:lnTo>
                    <a:pt x="14" y="4"/>
                  </a:lnTo>
                  <a:lnTo>
                    <a:pt x="6" y="4"/>
                  </a:lnTo>
                  <a:lnTo>
                    <a:pt x="6" y="10"/>
                  </a:lnTo>
                  <a:lnTo>
                    <a:pt x="14" y="10"/>
                  </a:lnTo>
                  <a:lnTo>
                    <a:pt x="14" y="5"/>
                  </a:lnTo>
                  <a:lnTo>
                    <a:pt x="10" y="5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2" y="3"/>
                  </a:lnTo>
                  <a:lnTo>
                    <a:pt x="5" y="3"/>
                  </a:lnTo>
                  <a:lnTo>
                    <a:pt x="5" y="9"/>
                  </a:lnTo>
                  <a:lnTo>
                    <a:pt x="17" y="9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25" y="9"/>
                  </a:lnTo>
                  <a:lnTo>
                    <a:pt x="25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25" y="9"/>
                  </a:lnTo>
                  <a:lnTo>
                    <a:pt x="25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35" y="9"/>
                  </a:lnTo>
                  <a:lnTo>
                    <a:pt x="35" y="1"/>
                  </a:lnTo>
                  <a:lnTo>
                    <a:pt x="28" y="1"/>
                  </a:lnTo>
                  <a:lnTo>
                    <a:pt x="28" y="8"/>
                  </a:lnTo>
                  <a:lnTo>
                    <a:pt x="39" y="8"/>
                  </a:lnTo>
                  <a:lnTo>
                    <a:pt x="39" y="1"/>
                  </a:lnTo>
                  <a:lnTo>
                    <a:pt x="36" y="1"/>
                  </a:lnTo>
                  <a:lnTo>
                    <a:pt x="36" y="8"/>
                  </a:lnTo>
                  <a:lnTo>
                    <a:pt x="38" y="8"/>
                  </a:lnTo>
                  <a:lnTo>
                    <a:pt x="38" y="1"/>
                  </a:lnTo>
                  <a:lnTo>
                    <a:pt x="35" y="1"/>
                  </a:lnTo>
                  <a:lnTo>
                    <a:pt x="35" y="8"/>
                  </a:lnTo>
                  <a:lnTo>
                    <a:pt x="38" y="8"/>
                  </a:lnTo>
                  <a:lnTo>
                    <a:pt x="38" y="1"/>
                  </a:lnTo>
                  <a:lnTo>
                    <a:pt x="34" y="1"/>
                  </a:lnTo>
                  <a:lnTo>
                    <a:pt x="34" y="8"/>
                  </a:lnTo>
                  <a:lnTo>
                    <a:pt x="44" y="8"/>
                  </a:lnTo>
                  <a:lnTo>
                    <a:pt x="44" y="1"/>
                  </a:lnTo>
                  <a:lnTo>
                    <a:pt x="35" y="1"/>
                  </a:lnTo>
                  <a:lnTo>
                    <a:pt x="35" y="8"/>
                  </a:lnTo>
                  <a:lnTo>
                    <a:pt x="38" y="8"/>
                  </a:lnTo>
                  <a:lnTo>
                    <a:pt x="38" y="1"/>
                  </a:lnTo>
                  <a:lnTo>
                    <a:pt x="35" y="1"/>
                  </a:lnTo>
                  <a:lnTo>
                    <a:pt x="35" y="8"/>
                  </a:lnTo>
                  <a:lnTo>
                    <a:pt x="44" y="8"/>
                  </a:lnTo>
                  <a:lnTo>
                    <a:pt x="44" y="1"/>
                  </a:lnTo>
                  <a:lnTo>
                    <a:pt x="40" y="1"/>
                  </a:lnTo>
                  <a:lnTo>
                    <a:pt x="40" y="8"/>
                  </a:lnTo>
                  <a:lnTo>
                    <a:pt x="50" y="8"/>
                  </a:lnTo>
                  <a:lnTo>
                    <a:pt x="50" y="1"/>
                  </a:lnTo>
                  <a:lnTo>
                    <a:pt x="45" y="1"/>
                  </a:lnTo>
                  <a:lnTo>
                    <a:pt x="45" y="8"/>
                  </a:lnTo>
                  <a:lnTo>
                    <a:pt x="52" y="8"/>
                  </a:lnTo>
                  <a:lnTo>
                    <a:pt x="52" y="1"/>
                  </a:lnTo>
                  <a:lnTo>
                    <a:pt x="49" y="1"/>
                  </a:lnTo>
                  <a:lnTo>
                    <a:pt x="49" y="8"/>
                  </a:lnTo>
                  <a:lnTo>
                    <a:pt x="56" y="8"/>
                  </a:lnTo>
                  <a:lnTo>
                    <a:pt x="56" y="1"/>
                  </a:lnTo>
                  <a:lnTo>
                    <a:pt x="53" y="1"/>
                  </a:lnTo>
                  <a:lnTo>
                    <a:pt x="53" y="4"/>
                  </a:lnTo>
                  <a:lnTo>
                    <a:pt x="54" y="1"/>
                  </a:lnTo>
                  <a:lnTo>
                    <a:pt x="45" y="0"/>
                  </a:lnTo>
                  <a:lnTo>
                    <a:pt x="44" y="3"/>
                  </a:lnTo>
                  <a:lnTo>
                    <a:pt x="44" y="6"/>
                  </a:lnTo>
                  <a:lnTo>
                    <a:pt x="50" y="6"/>
                  </a:lnTo>
                  <a:lnTo>
                    <a:pt x="50" y="0"/>
                  </a:lnTo>
                  <a:lnTo>
                    <a:pt x="38" y="0"/>
                  </a:lnTo>
                  <a:lnTo>
                    <a:pt x="38" y="6"/>
                  </a:lnTo>
                  <a:lnTo>
                    <a:pt x="43" y="6"/>
                  </a:lnTo>
                  <a:lnTo>
                    <a:pt x="43" y="0"/>
                  </a:lnTo>
                  <a:lnTo>
                    <a:pt x="38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4" name="Freeform 738"/>
            <p:cNvSpPr>
              <a:spLocks noChangeAspect="1"/>
            </p:cNvSpPr>
            <p:nvPr/>
          </p:nvSpPr>
          <p:spPr bwMode="auto">
            <a:xfrm rot="16200000">
              <a:off x="3670" y="4725"/>
              <a:ext cx="204" cy="52"/>
            </a:xfrm>
            <a:custGeom>
              <a:avLst/>
              <a:gdLst>
                <a:gd name="T0" fmla="*/ 44 w 135"/>
                <a:gd name="T1" fmla="*/ 0 h 36"/>
                <a:gd name="T2" fmla="*/ 35 w 135"/>
                <a:gd name="T3" fmla="*/ 1 h 36"/>
                <a:gd name="T4" fmla="*/ 25 w 135"/>
                <a:gd name="T5" fmla="*/ 9 h 36"/>
                <a:gd name="T6" fmla="*/ 27 w 135"/>
                <a:gd name="T7" fmla="*/ 10 h 36"/>
                <a:gd name="T8" fmla="*/ 25 w 135"/>
                <a:gd name="T9" fmla="*/ 4 h 36"/>
                <a:gd name="T10" fmla="*/ 18 w 135"/>
                <a:gd name="T11" fmla="*/ 5 h 36"/>
                <a:gd name="T12" fmla="*/ 12 w 135"/>
                <a:gd name="T13" fmla="*/ 13 h 36"/>
                <a:gd name="T14" fmla="*/ 14 w 135"/>
                <a:gd name="T15" fmla="*/ 6 h 36"/>
                <a:gd name="T16" fmla="*/ 35 w 135"/>
                <a:gd name="T17" fmla="*/ 8 h 36"/>
                <a:gd name="T18" fmla="*/ 19 w 135"/>
                <a:gd name="T19" fmla="*/ 15 h 36"/>
                <a:gd name="T20" fmla="*/ 5 w 135"/>
                <a:gd name="T21" fmla="*/ 10 h 36"/>
                <a:gd name="T22" fmla="*/ 8 w 135"/>
                <a:gd name="T23" fmla="*/ 10 h 36"/>
                <a:gd name="T24" fmla="*/ 25 w 135"/>
                <a:gd name="T25" fmla="*/ 18 h 36"/>
                <a:gd name="T26" fmla="*/ 3 w 135"/>
                <a:gd name="T27" fmla="*/ 19 h 36"/>
                <a:gd name="T28" fmla="*/ 5 w 135"/>
                <a:gd name="T29" fmla="*/ 14 h 36"/>
                <a:gd name="T30" fmla="*/ 35 w 135"/>
                <a:gd name="T31" fmla="*/ 14 h 36"/>
                <a:gd name="T32" fmla="*/ 67 w 135"/>
                <a:gd name="T33" fmla="*/ 22 h 36"/>
                <a:gd name="T34" fmla="*/ 57 w 135"/>
                <a:gd name="T35" fmla="*/ 23 h 36"/>
                <a:gd name="T36" fmla="*/ 28 w 135"/>
                <a:gd name="T37" fmla="*/ 18 h 36"/>
                <a:gd name="T38" fmla="*/ 45 w 135"/>
                <a:gd name="T39" fmla="*/ 26 h 36"/>
                <a:gd name="T40" fmla="*/ 26 w 135"/>
                <a:gd name="T41" fmla="*/ 21 h 36"/>
                <a:gd name="T42" fmla="*/ 16 w 135"/>
                <a:gd name="T43" fmla="*/ 27 h 36"/>
                <a:gd name="T44" fmla="*/ 21 w 135"/>
                <a:gd name="T45" fmla="*/ 28 h 36"/>
                <a:gd name="T46" fmla="*/ 38 w 135"/>
                <a:gd name="T47" fmla="*/ 23 h 36"/>
                <a:gd name="T48" fmla="*/ 22 w 135"/>
                <a:gd name="T49" fmla="*/ 30 h 36"/>
                <a:gd name="T50" fmla="*/ 16 w 135"/>
                <a:gd name="T51" fmla="*/ 31 h 36"/>
                <a:gd name="T52" fmla="*/ 14 w 135"/>
                <a:gd name="T53" fmla="*/ 26 h 36"/>
                <a:gd name="T54" fmla="*/ 14 w 135"/>
                <a:gd name="T55" fmla="*/ 32 h 36"/>
                <a:gd name="T56" fmla="*/ 71 w 135"/>
                <a:gd name="T57" fmla="*/ 27 h 36"/>
                <a:gd name="T58" fmla="*/ 41 w 135"/>
                <a:gd name="T59" fmla="*/ 35 h 36"/>
                <a:gd name="T60" fmla="*/ 34 w 135"/>
                <a:gd name="T61" fmla="*/ 36 h 36"/>
                <a:gd name="T62" fmla="*/ 40 w 135"/>
                <a:gd name="T63" fmla="*/ 28 h 36"/>
                <a:gd name="T64" fmla="*/ 109 w 135"/>
                <a:gd name="T65" fmla="*/ 27 h 36"/>
                <a:gd name="T66" fmla="*/ 14 w 135"/>
                <a:gd name="T67" fmla="*/ 26 h 36"/>
                <a:gd name="T68" fmla="*/ 18 w 135"/>
                <a:gd name="T69" fmla="*/ 26 h 36"/>
                <a:gd name="T70" fmla="*/ 18 w 135"/>
                <a:gd name="T71" fmla="*/ 31 h 36"/>
                <a:gd name="T72" fmla="*/ 16 w 135"/>
                <a:gd name="T73" fmla="*/ 23 h 36"/>
                <a:gd name="T74" fmla="*/ 38 w 135"/>
                <a:gd name="T75" fmla="*/ 23 h 36"/>
                <a:gd name="T76" fmla="*/ 25 w 135"/>
                <a:gd name="T77" fmla="*/ 28 h 36"/>
                <a:gd name="T78" fmla="*/ 18 w 135"/>
                <a:gd name="T79" fmla="*/ 24 h 36"/>
                <a:gd name="T80" fmla="*/ 19 w 135"/>
                <a:gd name="T81" fmla="*/ 21 h 36"/>
                <a:gd name="T82" fmla="*/ 50 w 135"/>
                <a:gd name="T83" fmla="*/ 26 h 36"/>
                <a:gd name="T84" fmla="*/ 30 w 135"/>
                <a:gd name="T85" fmla="*/ 24 h 36"/>
                <a:gd name="T86" fmla="*/ 57 w 135"/>
                <a:gd name="T87" fmla="*/ 17 h 36"/>
                <a:gd name="T88" fmla="*/ 70 w 135"/>
                <a:gd name="T89" fmla="*/ 18 h 36"/>
                <a:gd name="T90" fmla="*/ 31 w 135"/>
                <a:gd name="T91" fmla="*/ 21 h 36"/>
                <a:gd name="T92" fmla="*/ 8 w 135"/>
                <a:gd name="T93" fmla="*/ 21 h 36"/>
                <a:gd name="T94" fmla="*/ 0 w 135"/>
                <a:gd name="T95" fmla="*/ 13 h 36"/>
                <a:gd name="T96" fmla="*/ 40 w 135"/>
                <a:gd name="T97" fmla="*/ 11 h 36"/>
                <a:gd name="T98" fmla="*/ 14 w 135"/>
                <a:gd name="T99" fmla="*/ 17 h 36"/>
                <a:gd name="T100" fmla="*/ 6 w 135"/>
                <a:gd name="T101" fmla="*/ 17 h 36"/>
                <a:gd name="T102" fmla="*/ 22 w 135"/>
                <a:gd name="T103" fmla="*/ 9 h 36"/>
                <a:gd name="T104" fmla="*/ 27 w 135"/>
                <a:gd name="T105" fmla="*/ 8 h 36"/>
                <a:gd name="T106" fmla="*/ 18 w 135"/>
                <a:gd name="T107" fmla="*/ 14 h 36"/>
                <a:gd name="T108" fmla="*/ 9 w 135"/>
                <a:gd name="T109" fmla="*/ 13 h 36"/>
                <a:gd name="T110" fmla="*/ 12 w 135"/>
                <a:gd name="T111" fmla="*/ 5 h 36"/>
                <a:gd name="T112" fmla="*/ 28 w 135"/>
                <a:gd name="T113" fmla="*/ 4 h 36"/>
                <a:gd name="T114" fmla="*/ 47 w 135"/>
                <a:gd name="T115" fmla="*/ 10 h 36"/>
                <a:gd name="T116" fmla="*/ 21 w 135"/>
                <a:gd name="T117" fmla="*/ 9 h 36"/>
                <a:gd name="T118" fmla="*/ 27 w 135"/>
                <a:gd name="T119" fmla="*/ 4 h 36"/>
                <a:gd name="T120" fmla="*/ 47 w 135"/>
                <a:gd name="T121" fmla="*/ 1 h 36"/>
                <a:gd name="T122" fmla="*/ 44 w 135"/>
                <a:gd name="T123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5" h="36">
                  <a:moveTo>
                    <a:pt x="44" y="6"/>
                  </a:moveTo>
                  <a:lnTo>
                    <a:pt x="44" y="0"/>
                  </a:lnTo>
                  <a:lnTo>
                    <a:pt x="43" y="0"/>
                  </a:lnTo>
                  <a:lnTo>
                    <a:pt x="43" y="6"/>
                  </a:lnTo>
                  <a:lnTo>
                    <a:pt x="44" y="6"/>
                  </a:lnTo>
                  <a:lnTo>
                    <a:pt x="44" y="0"/>
                  </a:lnTo>
                  <a:lnTo>
                    <a:pt x="43" y="0"/>
                  </a:lnTo>
                  <a:lnTo>
                    <a:pt x="43" y="6"/>
                  </a:lnTo>
                  <a:lnTo>
                    <a:pt x="44" y="6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40" y="6"/>
                  </a:lnTo>
                  <a:lnTo>
                    <a:pt x="43" y="6"/>
                  </a:lnTo>
                  <a:lnTo>
                    <a:pt x="43" y="0"/>
                  </a:lnTo>
                  <a:lnTo>
                    <a:pt x="38" y="0"/>
                  </a:lnTo>
                  <a:lnTo>
                    <a:pt x="38" y="6"/>
                  </a:lnTo>
                  <a:lnTo>
                    <a:pt x="44" y="6"/>
                  </a:lnTo>
                  <a:lnTo>
                    <a:pt x="44" y="0"/>
                  </a:lnTo>
                  <a:lnTo>
                    <a:pt x="43" y="0"/>
                  </a:lnTo>
                  <a:lnTo>
                    <a:pt x="43" y="6"/>
                  </a:lnTo>
                  <a:lnTo>
                    <a:pt x="52" y="6"/>
                  </a:lnTo>
                  <a:lnTo>
                    <a:pt x="52" y="0"/>
                  </a:lnTo>
                  <a:lnTo>
                    <a:pt x="44" y="0"/>
                  </a:lnTo>
                  <a:lnTo>
                    <a:pt x="44" y="6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44" y="0"/>
                  </a:lnTo>
                  <a:lnTo>
                    <a:pt x="43" y="1"/>
                  </a:lnTo>
                  <a:lnTo>
                    <a:pt x="44" y="4"/>
                  </a:lnTo>
                  <a:lnTo>
                    <a:pt x="44" y="1"/>
                  </a:lnTo>
                  <a:lnTo>
                    <a:pt x="31" y="1"/>
                  </a:lnTo>
                  <a:lnTo>
                    <a:pt x="31" y="8"/>
                  </a:lnTo>
                  <a:lnTo>
                    <a:pt x="47" y="8"/>
                  </a:lnTo>
                  <a:lnTo>
                    <a:pt x="47" y="1"/>
                  </a:lnTo>
                  <a:lnTo>
                    <a:pt x="43" y="1"/>
                  </a:lnTo>
                  <a:lnTo>
                    <a:pt x="43" y="8"/>
                  </a:lnTo>
                  <a:lnTo>
                    <a:pt x="44" y="8"/>
                  </a:lnTo>
                  <a:lnTo>
                    <a:pt x="44" y="1"/>
                  </a:lnTo>
                  <a:lnTo>
                    <a:pt x="27" y="1"/>
                  </a:lnTo>
                  <a:lnTo>
                    <a:pt x="27" y="8"/>
                  </a:lnTo>
                  <a:lnTo>
                    <a:pt x="36" y="8"/>
                  </a:lnTo>
                  <a:lnTo>
                    <a:pt x="36" y="1"/>
                  </a:lnTo>
                  <a:lnTo>
                    <a:pt x="18" y="1"/>
                  </a:lnTo>
                  <a:lnTo>
                    <a:pt x="18" y="8"/>
                  </a:lnTo>
                  <a:lnTo>
                    <a:pt x="35" y="8"/>
                  </a:lnTo>
                  <a:lnTo>
                    <a:pt x="35" y="1"/>
                  </a:lnTo>
                  <a:lnTo>
                    <a:pt x="31" y="1"/>
                  </a:lnTo>
                  <a:lnTo>
                    <a:pt x="31" y="8"/>
                  </a:lnTo>
                  <a:lnTo>
                    <a:pt x="34" y="8"/>
                  </a:lnTo>
                  <a:lnTo>
                    <a:pt x="34" y="1"/>
                  </a:lnTo>
                  <a:lnTo>
                    <a:pt x="21" y="1"/>
                  </a:lnTo>
                  <a:lnTo>
                    <a:pt x="21" y="8"/>
                  </a:lnTo>
                  <a:lnTo>
                    <a:pt x="32" y="8"/>
                  </a:lnTo>
                  <a:lnTo>
                    <a:pt x="32" y="1"/>
                  </a:lnTo>
                  <a:lnTo>
                    <a:pt x="25" y="1"/>
                  </a:lnTo>
                  <a:lnTo>
                    <a:pt x="25" y="9"/>
                  </a:lnTo>
                  <a:lnTo>
                    <a:pt x="31" y="9"/>
                  </a:lnTo>
                  <a:lnTo>
                    <a:pt x="31" y="2"/>
                  </a:lnTo>
                  <a:lnTo>
                    <a:pt x="25" y="2"/>
                  </a:lnTo>
                  <a:lnTo>
                    <a:pt x="25" y="9"/>
                  </a:lnTo>
                  <a:lnTo>
                    <a:pt x="31" y="9"/>
                  </a:lnTo>
                  <a:lnTo>
                    <a:pt x="31" y="2"/>
                  </a:lnTo>
                  <a:lnTo>
                    <a:pt x="21" y="2"/>
                  </a:lnTo>
                  <a:lnTo>
                    <a:pt x="21" y="9"/>
                  </a:lnTo>
                  <a:lnTo>
                    <a:pt x="27" y="9"/>
                  </a:lnTo>
                  <a:lnTo>
                    <a:pt x="27" y="2"/>
                  </a:lnTo>
                  <a:lnTo>
                    <a:pt x="21" y="2"/>
                  </a:lnTo>
                  <a:lnTo>
                    <a:pt x="21" y="9"/>
                  </a:lnTo>
                  <a:lnTo>
                    <a:pt x="25" y="9"/>
                  </a:lnTo>
                  <a:lnTo>
                    <a:pt x="25" y="2"/>
                  </a:lnTo>
                  <a:lnTo>
                    <a:pt x="18" y="2"/>
                  </a:lnTo>
                  <a:lnTo>
                    <a:pt x="18" y="9"/>
                  </a:lnTo>
                  <a:lnTo>
                    <a:pt x="26" y="9"/>
                  </a:lnTo>
                  <a:lnTo>
                    <a:pt x="26" y="2"/>
                  </a:lnTo>
                  <a:lnTo>
                    <a:pt x="21" y="2"/>
                  </a:lnTo>
                  <a:lnTo>
                    <a:pt x="21" y="9"/>
                  </a:lnTo>
                  <a:lnTo>
                    <a:pt x="25" y="9"/>
                  </a:lnTo>
                  <a:lnTo>
                    <a:pt x="25" y="2"/>
                  </a:lnTo>
                  <a:lnTo>
                    <a:pt x="16" y="2"/>
                  </a:lnTo>
                  <a:lnTo>
                    <a:pt x="16" y="9"/>
                  </a:lnTo>
                  <a:lnTo>
                    <a:pt x="21" y="9"/>
                  </a:lnTo>
                  <a:lnTo>
                    <a:pt x="21" y="5"/>
                  </a:lnTo>
                  <a:lnTo>
                    <a:pt x="19" y="2"/>
                  </a:lnTo>
                  <a:lnTo>
                    <a:pt x="12" y="10"/>
                  </a:lnTo>
                  <a:lnTo>
                    <a:pt x="25" y="10"/>
                  </a:lnTo>
                  <a:lnTo>
                    <a:pt x="25" y="4"/>
                  </a:lnTo>
                  <a:lnTo>
                    <a:pt x="18" y="4"/>
                  </a:lnTo>
                  <a:lnTo>
                    <a:pt x="18" y="10"/>
                  </a:lnTo>
                  <a:lnTo>
                    <a:pt x="28" y="10"/>
                  </a:lnTo>
                  <a:lnTo>
                    <a:pt x="28" y="4"/>
                  </a:lnTo>
                  <a:lnTo>
                    <a:pt x="27" y="4"/>
                  </a:lnTo>
                  <a:lnTo>
                    <a:pt x="27" y="10"/>
                  </a:lnTo>
                  <a:lnTo>
                    <a:pt x="50" y="10"/>
                  </a:lnTo>
                  <a:lnTo>
                    <a:pt x="50" y="4"/>
                  </a:lnTo>
                  <a:lnTo>
                    <a:pt x="44" y="4"/>
                  </a:lnTo>
                  <a:lnTo>
                    <a:pt x="44" y="10"/>
                  </a:lnTo>
                  <a:lnTo>
                    <a:pt x="47" y="10"/>
                  </a:lnTo>
                  <a:lnTo>
                    <a:pt x="47" y="4"/>
                  </a:lnTo>
                  <a:lnTo>
                    <a:pt x="38" y="4"/>
                  </a:lnTo>
                  <a:lnTo>
                    <a:pt x="38" y="10"/>
                  </a:lnTo>
                  <a:lnTo>
                    <a:pt x="47" y="10"/>
                  </a:lnTo>
                  <a:lnTo>
                    <a:pt x="47" y="4"/>
                  </a:lnTo>
                  <a:lnTo>
                    <a:pt x="35" y="4"/>
                  </a:lnTo>
                  <a:lnTo>
                    <a:pt x="35" y="10"/>
                  </a:lnTo>
                  <a:lnTo>
                    <a:pt x="38" y="10"/>
                  </a:lnTo>
                  <a:lnTo>
                    <a:pt x="38" y="4"/>
                  </a:lnTo>
                  <a:lnTo>
                    <a:pt x="25" y="4"/>
                  </a:lnTo>
                  <a:lnTo>
                    <a:pt x="25" y="10"/>
                  </a:lnTo>
                  <a:lnTo>
                    <a:pt x="27" y="10"/>
                  </a:lnTo>
                  <a:lnTo>
                    <a:pt x="27" y="4"/>
                  </a:lnTo>
                  <a:lnTo>
                    <a:pt x="25" y="4"/>
                  </a:lnTo>
                  <a:lnTo>
                    <a:pt x="25" y="10"/>
                  </a:lnTo>
                  <a:lnTo>
                    <a:pt x="31" y="10"/>
                  </a:lnTo>
                  <a:lnTo>
                    <a:pt x="31" y="4"/>
                  </a:lnTo>
                  <a:lnTo>
                    <a:pt x="25" y="4"/>
                  </a:lnTo>
                  <a:lnTo>
                    <a:pt x="25" y="10"/>
                  </a:lnTo>
                  <a:lnTo>
                    <a:pt x="26" y="10"/>
                  </a:lnTo>
                  <a:lnTo>
                    <a:pt x="26" y="4"/>
                  </a:lnTo>
                  <a:lnTo>
                    <a:pt x="19" y="4"/>
                  </a:lnTo>
                  <a:lnTo>
                    <a:pt x="19" y="10"/>
                  </a:lnTo>
                  <a:lnTo>
                    <a:pt x="21" y="10"/>
                  </a:lnTo>
                  <a:lnTo>
                    <a:pt x="21" y="6"/>
                  </a:lnTo>
                  <a:lnTo>
                    <a:pt x="19" y="4"/>
                  </a:lnTo>
                  <a:lnTo>
                    <a:pt x="18" y="5"/>
                  </a:lnTo>
                  <a:lnTo>
                    <a:pt x="19" y="8"/>
                  </a:lnTo>
                  <a:lnTo>
                    <a:pt x="19" y="5"/>
                  </a:lnTo>
                  <a:lnTo>
                    <a:pt x="14" y="5"/>
                  </a:lnTo>
                  <a:lnTo>
                    <a:pt x="14" y="11"/>
                  </a:lnTo>
                  <a:lnTo>
                    <a:pt x="17" y="11"/>
                  </a:lnTo>
                  <a:lnTo>
                    <a:pt x="17" y="5"/>
                  </a:lnTo>
                  <a:lnTo>
                    <a:pt x="9" y="5"/>
                  </a:lnTo>
                  <a:lnTo>
                    <a:pt x="9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8" y="11"/>
                  </a:lnTo>
                  <a:lnTo>
                    <a:pt x="18" y="5"/>
                  </a:lnTo>
                  <a:lnTo>
                    <a:pt x="16" y="5"/>
                  </a:lnTo>
                  <a:lnTo>
                    <a:pt x="16" y="11"/>
                  </a:lnTo>
                  <a:lnTo>
                    <a:pt x="21" y="11"/>
                  </a:lnTo>
                  <a:lnTo>
                    <a:pt x="21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6" y="11"/>
                  </a:lnTo>
                  <a:lnTo>
                    <a:pt x="16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4" y="11"/>
                  </a:lnTo>
                  <a:lnTo>
                    <a:pt x="14" y="5"/>
                  </a:lnTo>
                  <a:lnTo>
                    <a:pt x="13" y="5"/>
                  </a:lnTo>
                  <a:lnTo>
                    <a:pt x="12" y="11"/>
                  </a:lnTo>
                  <a:lnTo>
                    <a:pt x="14" y="13"/>
                  </a:lnTo>
                  <a:lnTo>
                    <a:pt x="19" y="13"/>
                  </a:lnTo>
                  <a:lnTo>
                    <a:pt x="19" y="6"/>
                  </a:lnTo>
                  <a:lnTo>
                    <a:pt x="14" y="6"/>
                  </a:lnTo>
                  <a:lnTo>
                    <a:pt x="14" y="13"/>
                  </a:lnTo>
                  <a:lnTo>
                    <a:pt x="16" y="13"/>
                  </a:lnTo>
                  <a:lnTo>
                    <a:pt x="16" y="6"/>
                  </a:lnTo>
                  <a:lnTo>
                    <a:pt x="12" y="6"/>
                  </a:lnTo>
                  <a:lnTo>
                    <a:pt x="12" y="13"/>
                  </a:lnTo>
                  <a:lnTo>
                    <a:pt x="14" y="13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2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9" y="6"/>
                  </a:lnTo>
                  <a:lnTo>
                    <a:pt x="9" y="13"/>
                  </a:lnTo>
                  <a:lnTo>
                    <a:pt x="14" y="13"/>
                  </a:lnTo>
                  <a:lnTo>
                    <a:pt x="14" y="6"/>
                  </a:lnTo>
                  <a:lnTo>
                    <a:pt x="9" y="6"/>
                  </a:lnTo>
                  <a:lnTo>
                    <a:pt x="9" y="13"/>
                  </a:lnTo>
                  <a:lnTo>
                    <a:pt x="14" y="13"/>
                  </a:lnTo>
                  <a:lnTo>
                    <a:pt x="14" y="6"/>
                  </a:lnTo>
                  <a:lnTo>
                    <a:pt x="13" y="6"/>
                  </a:lnTo>
                  <a:lnTo>
                    <a:pt x="13" y="13"/>
                  </a:lnTo>
                  <a:lnTo>
                    <a:pt x="14" y="13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2" y="13"/>
                  </a:lnTo>
                  <a:lnTo>
                    <a:pt x="18" y="13"/>
                  </a:lnTo>
                  <a:lnTo>
                    <a:pt x="18" y="6"/>
                  </a:lnTo>
                  <a:lnTo>
                    <a:pt x="14" y="6"/>
                  </a:lnTo>
                  <a:lnTo>
                    <a:pt x="14" y="13"/>
                  </a:lnTo>
                  <a:lnTo>
                    <a:pt x="16" y="13"/>
                  </a:lnTo>
                  <a:lnTo>
                    <a:pt x="16" y="9"/>
                  </a:lnTo>
                  <a:lnTo>
                    <a:pt x="13" y="9"/>
                  </a:lnTo>
                  <a:lnTo>
                    <a:pt x="13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6" y="8"/>
                  </a:lnTo>
                  <a:lnTo>
                    <a:pt x="16" y="14"/>
                  </a:lnTo>
                  <a:lnTo>
                    <a:pt x="22" y="14"/>
                  </a:lnTo>
                  <a:lnTo>
                    <a:pt x="22" y="8"/>
                  </a:lnTo>
                  <a:lnTo>
                    <a:pt x="16" y="8"/>
                  </a:lnTo>
                  <a:lnTo>
                    <a:pt x="16" y="14"/>
                  </a:lnTo>
                  <a:lnTo>
                    <a:pt x="44" y="14"/>
                  </a:lnTo>
                  <a:lnTo>
                    <a:pt x="44" y="8"/>
                  </a:lnTo>
                  <a:lnTo>
                    <a:pt x="28" y="8"/>
                  </a:lnTo>
                  <a:lnTo>
                    <a:pt x="28" y="14"/>
                  </a:lnTo>
                  <a:lnTo>
                    <a:pt x="38" y="14"/>
                  </a:lnTo>
                  <a:lnTo>
                    <a:pt x="38" y="8"/>
                  </a:lnTo>
                  <a:lnTo>
                    <a:pt x="27" y="8"/>
                  </a:lnTo>
                  <a:lnTo>
                    <a:pt x="27" y="14"/>
                  </a:lnTo>
                  <a:lnTo>
                    <a:pt x="35" y="14"/>
                  </a:lnTo>
                  <a:lnTo>
                    <a:pt x="35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36" y="14"/>
                  </a:lnTo>
                  <a:lnTo>
                    <a:pt x="36" y="8"/>
                  </a:lnTo>
                  <a:lnTo>
                    <a:pt x="21" y="8"/>
                  </a:lnTo>
                  <a:lnTo>
                    <a:pt x="21" y="14"/>
                  </a:lnTo>
                  <a:lnTo>
                    <a:pt x="27" y="14"/>
                  </a:lnTo>
                  <a:lnTo>
                    <a:pt x="27" y="8"/>
                  </a:lnTo>
                  <a:lnTo>
                    <a:pt x="25" y="8"/>
                  </a:lnTo>
                  <a:lnTo>
                    <a:pt x="23" y="14"/>
                  </a:lnTo>
                  <a:lnTo>
                    <a:pt x="26" y="15"/>
                  </a:lnTo>
                  <a:lnTo>
                    <a:pt x="28" y="15"/>
                  </a:lnTo>
                  <a:lnTo>
                    <a:pt x="28" y="9"/>
                  </a:lnTo>
                  <a:lnTo>
                    <a:pt x="22" y="9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9"/>
                  </a:lnTo>
                  <a:lnTo>
                    <a:pt x="21" y="9"/>
                  </a:lnTo>
                  <a:lnTo>
                    <a:pt x="21" y="15"/>
                  </a:lnTo>
                  <a:lnTo>
                    <a:pt x="27" y="15"/>
                  </a:lnTo>
                  <a:lnTo>
                    <a:pt x="27" y="9"/>
                  </a:lnTo>
                  <a:lnTo>
                    <a:pt x="19" y="9"/>
                  </a:lnTo>
                  <a:lnTo>
                    <a:pt x="19" y="15"/>
                  </a:lnTo>
                  <a:lnTo>
                    <a:pt x="26" y="15"/>
                  </a:lnTo>
                  <a:lnTo>
                    <a:pt x="26" y="9"/>
                  </a:lnTo>
                  <a:lnTo>
                    <a:pt x="22" y="9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9"/>
                  </a:lnTo>
                  <a:lnTo>
                    <a:pt x="21" y="9"/>
                  </a:lnTo>
                  <a:lnTo>
                    <a:pt x="21" y="15"/>
                  </a:lnTo>
                  <a:lnTo>
                    <a:pt x="22" y="15"/>
                  </a:lnTo>
                  <a:lnTo>
                    <a:pt x="22" y="9"/>
                  </a:lnTo>
                  <a:lnTo>
                    <a:pt x="21" y="9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9"/>
                  </a:lnTo>
                  <a:lnTo>
                    <a:pt x="16" y="9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7" y="9"/>
                  </a:lnTo>
                  <a:lnTo>
                    <a:pt x="13" y="9"/>
                  </a:lnTo>
                  <a:lnTo>
                    <a:pt x="10" y="10"/>
                  </a:lnTo>
                  <a:lnTo>
                    <a:pt x="12" y="13"/>
                  </a:lnTo>
                  <a:lnTo>
                    <a:pt x="12" y="10"/>
                  </a:lnTo>
                  <a:lnTo>
                    <a:pt x="5" y="10"/>
                  </a:lnTo>
                  <a:lnTo>
                    <a:pt x="5" y="17"/>
                  </a:lnTo>
                  <a:lnTo>
                    <a:pt x="8" y="1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8" y="1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5" y="17"/>
                  </a:lnTo>
                  <a:lnTo>
                    <a:pt x="8" y="1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8" y="1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5" y="17"/>
                  </a:lnTo>
                  <a:lnTo>
                    <a:pt x="9" y="1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8" y="1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14" y="17"/>
                  </a:lnTo>
                  <a:lnTo>
                    <a:pt x="14" y="10"/>
                  </a:lnTo>
                  <a:lnTo>
                    <a:pt x="10" y="10"/>
                  </a:lnTo>
                  <a:lnTo>
                    <a:pt x="10" y="14"/>
                  </a:lnTo>
                  <a:lnTo>
                    <a:pt x="13" y="14"/>
                  </a:lnTo>
                  <a:lnTo>
                    <a:pt x="13" y="11"/>
                  </a:lnTo>
                  <a:lnTo>
                    <a:pt x="9" y="11"/>
                  </a:lnTo>
                  <a:lnTo>
                    <a:pt x="9" y="18"/>
                  </a:lnTo>
                  <a:lnTo>
                    <a:pt x="35" y="18"/>
                  </a:lnTo>
                  <a:lnTo>
                    <a:pt x="35" y="11"/>
                  </a:lnTo>
                  <a:lnTo>
                    <a:pt x="22" y="11"/>
                  </a:lnTo>
                  <a:lnTo>
                    <a:pt x="22" y="18"/>
                  </a:lnTo>
                  <a:lnTo>
                    <a:pt x="25" y="18"/>
                  </a:lnTo>
                  <a:lnTo>
                    <a:pt x="25" y="11"/>
                  </a:lnTo>
                  <a:lnTo>
                    <a:pt x="19" y="11"/>
                  </a:lnTo>
                  <a:lnTo>
                    <a:pt x="19" y="18"/>
                  </a:lnTo>
                  <a:lnTo>
                    <a:pt x="40" y="18"/>
                  </a:lnTo>
                  <a:lnTo>
                    <a:pt x="40" y="11"/>
                  </a:lnTo>
                  <a:lnTo>
                    <a:pt x="18" y="11"/>
                  </a:lnTo>
                  <a:lnTo>
                    <a:pt x="18" y="18"/>
                  </a:lnTo>
                  <a:lnTo>
                    <a:pt x="25" y="18"/>
                  </a:lnTo>
                  <a:lnTo>
                    <a:pt x="25" y="11"/>
                  </a:lnTo>
                  <a:lnTo>
                    <a:pt x="18" y="11"/>
                  </a:lnTo>
                  <a:lnTo>
                    <a:pt x="18" y="18"/>
                  </a:lnTo>
                  <a:lnTo>
                    <a:pt x="40" y="18"/>
                  </a:lnTo>
                  <a:lnTo>
                    <a:pt x="40" y="11"/>
                  </a:lnTo>
                  <a:lnTo>
                    <a:pt x="27" y="11"/>
                  </a:lnTo>
                  <a:lnTo>
                    <a:pt x="27" y="18"/>
                  </a:lnTo>
                  <a:lnTo>
                    <a:pt x="28" y="18"/>
                  </a:lnTo>
                  <a:lnTo>
                    <a:pt x="28" y="11"/>
                  </a:lnTo>
                  <a:lnTo>
                    <a:pt x="17" y="11"/>
                  </a:lnTo>
                  <a:lnTo>
                    <a:pt x="16" y="13"/>
                  </a:lnTo>
                  <a:lnTo>
                    <a:pt x="17" y="15"/>
                  </a:lnTo>
                  <a:lnTo>
                    <a:pt x="17" y="13"/>
                  </a:lnTo>
                  <a:lnTo>
                    <a:pt x="3" y="13"/>
                  </a:lnTo>
                  <a:lnTo>
                    <a:pt x="3" y="19"/>
                  </a:lnTo>
                  <a:lnTo>
                    <a:pt x="4" y="19"/>
                  </a:lnTo>
                  <a:lnTo>
                    <a:pt x="4" y="13"/>
                  </a:lnTo>
                  <a:lnTo>
                    <a:pt x="1" y="13"/>
                  </a:lnTo>
                  <a:lnTo>
                    <a:pt x="1" y="19"/>
                  </a:lnTo>
                  <a:lnTo>
                    <a:pt x="5" y="19"/>
                  </a:lnTo>
                  <a:lnTo>
                    <a:pt x="5" y="13"/>
                  </a:lnTo>
                  <a:lnTo>
                    <a:pt x="3" y="13"/>
                  </a:lnTo>
                  <a:lnTo>
                    <a:pt x="3" y="19"/>
                  </a:lnTo>
                  <a:lnTo>
                    <a:pt x="5" y="19"/>
                  </a:lnTo>
                  <a:lnTo>
                    <a:pt x="5" y="13"/>
                  </a:lnTo>
                  <a:lnTo>
                    <a:pt x="0" y="13"/>
                  </a:lnTo>
                  <a:lnTo>
                    <a:pt x="0" y="19"/>
                  </a:lnTo>
                  <a:lnTo>
                    <a:pt x="9" y="19"/>
                  </a:lnTo>
                  <a:lnTo>
                    <a:pt x="9" y="13"/>
                  </a:lnTo>
                  <a:lnTo>
                    <a:pt x="5" y="13"/>
                  </a:lnTo>
                  <a:lnTo>
                    <a:pt x="5" y="19"/>
                  </a:lnTo>
                  <a:lnTo>
                    <a:pt x="9" y="19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9"/>
                  </a:lnTo>
                  <a:lnTo>
                    <a:pt x="12" y="19"/>
                  </a:lnTo>
                  <a:lnTo>
                    <a:pt x="12" y="13"/>
                  </a:lnTo>
                  <a:lnTo>
                    <a:pt x="6" y="13"/>
                  </a:lnTo>
                  <a:lnTo>
                    <a:pt x="6" y="19"/>
                  </a:lnTo>
                  <a:lnTo>
                    <a:pt x="8" y="19"/>
                  </a:lnTo>
                  <a:lnTo>
                    <a:pt x="8" y="15"/>
                  </a:lnTo>
                  <a:lnTo>
                    <a:pt x="5" y="15"/>
                  </a:lnTo>
                  <a:lnTo>
                    <a:pt x="5" y="17"/>
                  </a:lnTo>
                  <a:lnTo>
                    <a:pt x="8" y="17"/>
                  </a:lnTo>
                  <a:lnTo>
                    <a:pt x="8" y="14"/>
                  </a:lnTo>
                  <a:lnTo>
                    <a:pt x="5" y="14"/>
                  </a:lnTo>
                  <a:lnTo>
                    <a:pt x="5" y="21"/>
                  </a:lnTo>
                  <a:lnTo>
                    <a:pt x="10" y="21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9" y="21"/>
                  </a:lnTo>
                  <a:lnTo>
                    <a:pt x="14" y="21"/>
                  </a:lnTo>
                  <a:lnTo>
                    <a:pt x="14" y="14"/>
                  </a:lnTo>
                  <a:lnTo>
                    <a:pt x="8" y="14"/>
                  </a:lnTo>
                  <a:lnTo>
                    <a:pt x="8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6" y="14"/>
                  </a:lnTo>
                  <a:lnTo>
                    <a:pt x="6" y="21"/>
                  </a:lnTo>
                  <a:lnTo>
                    <a:pt x="12" y="21"/>
                  </a:lnTo>
                  <a:lnTo>
                    <a:pt x="12" y="14"/>
                  </a:lnTo>
                  <a:lnTo>
                    <a:pt x="9" y="14"/>
                  </a:lnTo>
                  <a:lnTo>
                    <a:pt x="9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35" y="21"/>
                  </a:lnTo>
                  <a:lnTo>
                    <a:pt x="35" y="14"/>
                  </a:lnTo>
                  <a:lnTo>
                    <a:pt x="8" y="14"/>
                  </a:lnTo>
                  <a:lnTo>
                    <a:pt x="8" y="21"/>
                  </a:lnTo>
                  <a:lnTo>
                    <a:pt x="44" y="21"/>
                  </a:lnTo>
                  <a:lnTo>
                    <a:pt x="44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31" y="21"/>
                  </a:lnTo>
                  <a:lnTo>
                    <a:pt x="31" y="14"/>
                  </a:lnTo>
                  <a:lnTo>
                    <a:pt x="16" y="14"/>
                  </a:lnTo>
                  <a:lnTo>
                    <a:pt x="16" y="22"/>
                  </a:lnTo>
                  <a:lnTo>
                    <a:pt x="22" y="22"/>
                  </a:lnTo>
                  <a:lnTo>
                    <a:pt x="22" y="15"/>
                  </a:lnTo>
                  <a:lnTo>
                    <a:pt x="18" y="15"/>
                  </a:lnTo>
                  <a:lnTo>
                    <a:pt x="18" y="22"/>
                  </a:lnTo>
                  <a:lnTo>
                    <a:pt x="63" y="22"/>
                  </a:lnTo>
                  <a:lnTo>
                    <a:pt x="63" y="15"/>
                  </a:lnTo>
                  <a:lnTo>
                    <a:pt x="62" y="15"/>
                  </a:lnTo>
                  <a:lnTo>
                    <a:pt x="62" y="22"/>
                  </a:lnTo>
                  <a:lnTo>
                    <a:pt x="135" y="22"/>
                  </a:lnTo>
                  <a:lnTo>
                    <a:pt x="135" y="15"/>
                  </a:lnTo>
                  <a:lnTo>
                    <a:pt x="66" y="15"/>
                  </a:lnTo>
                  <a:lnTo>
                    <a:pt x="66" y="22"/>
                  </a:lnTo>
                  <a:lnTo>
                    <a:pt x="67" y="22"/>
                  </a:lnTo>
                  <a:lnTo>
                    <a:pt x="67" y="15"/>
                  </a:lnTo>
                  <a:lnTo>
                    <a:pt x="63" y="15"/>
                  </a:lnTo>
                  <a:lnTo>
                    <a:pt x="63" y="19"/>
                  </a:lnTo>
                  <a:lnTo>
                    <a:pt x="66" y="19"/>
                  </a:lnTo>
                  <a:lnTo>
                    <a:pt x="66" y="17"/>
                  </a:lnTo>
                  <a:lnTo>
                    <a:pt x="63" y="17"/>
                  </a:lnTo>
                  <a:lnTo>
                    <a:pt x="63" y="23"/>
                  </a:lnTo>
                  <a:lnTo>
                    <a:pt x="66" y="23"/>
                  </a:lnTo>
                  <a:lnTo>
                    <a:pt x="66" y="17"/>
                  </a:lnTo>
                  <a:lnTo>
                    <a:pt x="65" y="17"/>
                  </a:lnTo>
                  <a:lnTo>
                    <a:pt x="65" y="23"/>
                  </a:lnTo>
                  <a:lnTo>
                    <a:pt x="66" y="23"/>
                  </a:lnTo>
                  <a:lnTo>
                    <a:pt x="66" y="17"/>
                  </a:lnTo>
                  <a:lnTo>
                    <a:pt x="56" y="17"/>
                  </a:lnTo>
                  <a:lnTo>
                    <a:pt x="56" y="23"/>
                  </a:lnTo>
                  <a:lnTo>
                    <a:pt x="57" y="23"/>
                  </a:lnTo>
                  <a:lnTo>
                    <a:pt x="57" y="17"/>
                  </a:lnTo>
                  <a:lnTo>
                    <a:pt x="52" y="17"/>
                  </a:lnTo>
                  <a:lnTo>
                    <a:pt x="52" y="23"/>
                  </a:lnTo>
                  <a:lnTo>
                    <a:pt x="60" y="23"/>
                  </a:lnTo>
                  <a:lnTo>
                    <a:pt x="60" y="17"/>
                  </a:lnTo>
                  <a:lnTo>
                    <a:pt x="57" y="17"/>
                  </a:lnTo>
                  <a:lnTo>
                    <a:pt x="57" y="23"/>
                  </a:lnTo>
                  <a:lnTo>
                    <a:pt x="60" y="23"/>
                  </a:lnTo>
                  <a:lnTo>
                    <a:pt x="60" y="17"/>
                  </a:lnTo>
                  <a:lnTo>
                    <a:pt x="57" y="17"/>
                  </a:lnTo>
                  <a:lnTo>
                    <a:pt x="57" y="23"/>
                  </a:lnTo>
                  <a:lnTo>
                    <a:pt x="62" y="23"/>
                  </a:lnTo>
                  <a:lnTo>
                    <a:pt x="62" y="17"/>
                  </a:lnTo>
                  <a:lnTo>
                    <a:pt x="26" y="17"/>
                  </a:lnTo>
                  <a:lnTo>
                    <a:pt x="21" y="18"/>
                  </a:lnTo>
                  <a:lnTo>
                    <a:pt x="21" y="21"/>
                  </a:lnTo>
                  <a:lnTo>
                    <a:pt x="21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6" y="18"/>
                  </a:lnTo>
                  <a:lnTo>
                    <a:pt x="16" y="24"/>
                  </a:lnTo>
                  <a:lnTo>
                    <a:pt x="34" y="24"/>
                  </a:lnTo>
                  <a:lnTo>
                    <a:pt x="34" y="18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31" y="24"/>
                  </a:lnTo>
                  <a:lnTo>
                    <a:pt x="31" y="18"/>
                  </a:lnTo>
                  <a:lnTo>
                    <a:pt x="28" y="18"/>
                  </a:lnTo>
                  <a:lnTo>
                    <a:pt x="28" y="24"/>
                  </a:lnTo>
                  <a:lnTo>
                    <a:pt x="34" y="24"/>
                  </a:lnTo>
                  <a:lnTo>
                    <a:pt x="34" y="18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41" y="24"/>
                  </a:lnTo>
                  <a:lnTo>
                    <a:pt x="41" y="18"/>
                  </a:lnTo>
                  <a:lnTo>
                    <a:pt x="19" y="18"/>
                  </a:lnTo>
                  <a:lnTo>
                    <a:pt x="26" y="23"/>
                  </a:lnTo>
                  <a:lnTo>
                    <a:pt x="27" y="24"/>
                  </a:lnTo>
                  <a:lnTo>
                    <a:pt x="27" y="26"/>
                  </a:lnTo>
                  <a:lnTo>
                    <a:pt x="41" y="26"/>
                  </a:lnTo>
                  <a:lnTo>
                    <a:pt x="41" y="19"/>
                  </a:lnTo>
                  <a:lnTo>
                    <a:pt x="39" y="19"/>
                  </a:lnTo>
                  <a:lnTo>
                    <a:pt x="39" y="26"/>
                  </a:lnTo>
                  <a:lnTo>
                    <a:pt x="40" y="26"/>
                  </a:lnTo>
                  <a:lnTo>
                    <a:pt x="40" y="19"/>
                  </a:lnTo>
                  <a:lnTo>
                    <a:pt x="32" y="19"/>
                  </a:lnTo>
                  <a:lnTo>
                    <a:pt x="32" y="26"/>
                  </a:lnTo>
                  <a:lnTo>
                    <a:pt x="52" y="26"/>
                  </a:lnTo>
                  <a:lnTo>
                    <a:pt x="52" y="19"/>
                  </a:lnTo>
                  <a:lnTo>
                    <a:pt x="45" y="19"/>
                  </a:lnTo>
                  <a:lnTo>
                    <a:pt x="45" y="26"/>
                  </a:lnTo>
                  <a:lnTo>
                    <a:pt x="50" y="26"/>
                  </a:lnTo>
                  <a:lnTo>
                    <a:pt x="50" y="19"/>
                  </a:lnTo>
                  <a:lnTo>
                    <a:pt x="28" y="19"/>
                  </a:lnTo>
                  <a:lnTo>
                    <a:pt x="27" y="26"/>
                  </a:lnTo>
                  <a:lnTo>
                    <a:pt x="30" y="27"/>
                  </a:lnTo>
                  <a:lnTo>
                    <a:pt x="31" y="23"/>
                  </a:lnTo>
                  <a:lnTo>
                    <a:pt x="31" y="21"/>
                  </a:lnTo>
                  <a:lnTo>
                    <a:pt x="27" y="21"/>
                  </a:lnTo>
                  <a:lnTo>
                    <a:pt x="27" y="27"/>
                  </a:lnTo>
                  <a:lnTo>
                    <a:pt x="31" y="27"/>
                  </a:lnTo>
                  <a:lnTo>
                    <a:pt x="31" y="21"/>
                  </a:lnTo>
                  <a:lnTo>
                    <a:pt x="28" y="21"/>
                  </a:lnTo>
                  <a:lnTo>
                    <a:pt x="28" y="27"/>
                  </a:lnTo>
                  <a:lnTo>
                    <a:pt x="34" y="27"/>
                  </a:lnTo>
                  <a:lnTo>
                    <a:pt x="34" y="21"/>
                  </a:lnTo>
                  <a:lnTo>
                    <a:pt x="30" y="21"/>
                  </a:lnTo>
                  <a:lnTo>
                    <a:pt x="30" y="27"/>
                  </a:lnTo>
                  <a:lnTo>
                    <a:pt x="31" y="27"/>
                  </a:lnTo>
                  <a:lnTo>
                    <a:pt x="31" y="21"/>
                  </a:lnTo>
                  <a:lnTo>
                    <a:pt x="25" y="21"/>
                  </a:lnTo>
                  <a:lnTo>
                    <a:pt x="25" y="27"/>
                  </a:lnTo>
                  <a:lnTo>
                    <a:pt x="26" y="27"/>
                  </a:lnTo>
                  <a:lnTo>
                    <a:pt x="26" y="21"/>
                  </a:lnTo>
                  <a:lnTo>
                    <a:pt x="19" y="21"/>
                  </a:lnTo>
                  <a:lnTo>
                    <a:pt x="19" y="27"/>
                  </a:lnTo>
                  <a:lnTo>
                    <a:pt x="22" y="27"/>
                  </a:lnTo>
                  <a:lnTo>
                    <a:pt x="22" y="21"/>
                  </a:lnTo>
                  <a:lnTo>
                    <a:pt x="18" y="21"/>
                  </a:lnTo>
                  <a:lnTo>
                    <a:pt x="18" y="27"/>
                  </a:lnTo>
                  <a:lnTo>
                    <a:pt x="22" y="27"/>
                  </a:lnTo>
                  <a:lnTo>
                    <a:pt x="22" y="21"/>
                  </a:lnTo>
                  <a:lnTo>
                    <a:pt x="21" y="21"/>
                  </a:lnTo>
                  <a:lnTo>
                    <a:pt x="21" y="27"/>
                  </a:lnTo>
                  <a:lnTo>
                    <a:pt x="26" y="27"/>
                  </a:lnTo>
                  <a:lnTo>
                    <a:pt x="26" y="21"/>
                  </a:lnTo>
                  <a:lnTo>
                    <a:pt x="14" y="21"/>
                  </a:lnTo>
                  <a:lnTo>
                    <a:pt x="14" y="27"/>
                  </a:lnTo>
                  <a:lnTo>
                    <a:pt x="22" y="27"/>
                  </a:lnTo>
                  <a:lnTo>
                    <a:pt x="22" y="21"/>
                  </a:lnTo>
                  <a:lnTo>
                    <a:pt x="18" y="21"/>
                  </a:lnTo>
                  <a:lnTo>
                    <a:pt x="18" y="27"/>
                  </a:lnTo>
                  <a:lnTo>
                    <a:pt x="21" y="27"/>
                  </a:lnTo>
                  <a:lnTo>
                    <a:pt x="21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6" y="27"/>
                  </a:lnTo>
                  <a:lnTo>
                    <a:pt x="16" y="23"/>
                  </a:lnTo>
                  <a:lnTo>
                    <a:pt x="14" y="27"/>
                  </a:lnTo>
                  <a:lnTo>
                    <a:pt x="17" y="28"/>
                  </a:lnTo>
                  <a:lnTo>
                    <a:pt x="25" y="28"/>
                  </a:lnTo>
                  <a:lnTo>
                    <a:pt x="25" y="22"/>
                  </a:lnTo>
                  <a:lnTo>
                    <a:pt x="21" y="22"/>
                  </a:lnTo>
                  <a:lnTo>
                    <a:pt x="21" y="28"/>
                  </a:lnTo>
                  <a:lnTo>
                    <a:pt x="23" y="28"/>
                  </a:lnTo>
                  <a:lnTo>
                    <a:pt x="23" y="22"/>
                  </a:lnTo>
                  <a:lnTo>
                    <a:pt x="18" y="22"/>
                  </a:lnTo>
                  <a:lnTo>
                    <a:pt x="18" y="28"/>
                  </a:lnTo>
                  <a:lnTo>
                    <a:pt x="25" y="28"/>
                  </a:lnTo>
                  <a:lnTo>
                    <a:pt x="25" y="22"/>
                  </a:lnTo>
                  <a:lnTo>
                    <a:pt x="22" y="22"/>
                  </a:lnTo>
                  <a:lnTo>
                    <a:pt x="22" y="28"/>
                  </a:lnTo>
                  <a:lnTo>
                    <a:pt x="25" y="28"/>
                  </a:lnTo>
                  <a:lnTo>
                    <a:pt x="25" y="22"/>
                  </a:lnTo>
                  <a:lnTo>
                    <a:pt x="21" y="22"/>
                  </a:lnTo>
                  <a:lnTo>
                    <a:pt x="21" y="28"/>
                  </a:lnTo>
                  <a:lnTo>
                    <a:pt x="25" y="28"/>
                  </a:lnTo>
                  <a:lnTo>
                    <a:pt x="25" y="22"/>
                  </a:lnTo>
                  <a:lnTo>
                    <a:pt x="21" y="22"/>
                  </a:lnTo>
                  <a:lnTo>
                    <a:pt x="21" y="28"/>
                  </a:lnTo>
                  <a:lnTo>
                    <a:pt x="25" y="28"/>
                  </a:lnTo>
                  <a:lnTo>
                    <a:pt x="25" y="22"/>
                  </a:lnTo>
                  <a:lnTo>
                    <a:pt x="22" y="22"/>
                  </a:lnTo>
                  <a:lnTo>
                    <a:pt x="22" y="28"/>
                  </a:lnTo>
                  <a:lnTo>
                    <a:pt x="25" y="28"/>
                  </a:lnTo>
                  <a:lnTo>
                    <a:pt x="25" y="22"/>
                  </a:lnTo>
                  <a:lnTo>
                    <a:pt x="18" y="22"/>
                  </a:lnTo>
                  <a:lnTo>
                    <a:pt x="18" y="28"/>
                  </a:lnTo>
                  <a:lnTo>
                    <a:pt x="35" y="28"/>
                  </a:lnTo>
                  <a:lnTo>
                    <a:pt x="35" y="22"/>
                  </a:lnTo>
                  <a:lnTo>
                    <a:pt x="28" y="22"/>
                  </a:lnTo>
                  <a:lnTo>
                    <a:pt x="28" y="28"/>
                  </a:lnTo>
                  <a:lnTo>
                    <a:pt x="35" y="28"/>
                  </a:lnTo>
                  <a:lnTo>
                    <a:pt x="35" y="22"/>
                  </a:lnTo>
                  <a:lnTo>
                    <a:pt x="31" y="22"/>
                  </a:lnTo>
                  <a:lnTo>
                    <a:pt x="31" y="28"/>
                  </a:lnTo>
                  <a:lnTo>
                    <a:pt x="35" y="30"/>
                  </a:lnTo>
                  <a:lnTo>
                    <a:pt x="48" y="30"/>
                  </a:lnTo>
                  <a:lnTo>
                    <a:pt x="48" y="23"/>
                  </a:lnTo>
                  <a:lnTo>
                    <a:pt x="27" y="23"/>
                  </a:lnTo>
                  <a:lnTo>
                    <a:pt x="27" y="30"/>
                  </a:lnTo>
                  <a:lnTo>
                    <a:pt x="38" y="30"/>
                  </a:lnTo>
                  <a:lnTo>
                    <a:pt x="38" y="23"/>
                  </a:lnTo>
                  <a:lnTo>
                    <a:pt x="34" y="23"/>
                  </a:lnTo>
                  <a:lnTo>
                    <a:pt x="34" y="30"/>
                  </a:lnTo>
                  <a:lnTo>
                    <a:pt x="36" y="30"/>
                  </a:lnTo>
                  <a:lnTo>
                    <a:pt x="36" y="23"/>
                  </a:lnTo>
                  <a:lnTo>
                    <a:pt x="31" y="23"/>
                  </a:lnTo>
                  <a:lnTo>
                    <a:pt x="31" y="30"/>
                  </a:lnTo>
                  <a:lnTo>
                    <a:pt x="41" y="30"/>
                  </a:lnTo>
                  <a:lnTo>
                    <a:pt x="41" y="23"/>
                  </a:lnTo>
                  <a:lnTo>
                    <a:pt x="14" y="23"/>
                  </a:lnTo>
                  <a:lnTo>
                    <a:pt x="14" y="30"/>
                  </a:lnTo>
                  <a:lnTo>
                    <a:pt x="18" y="30"/>
                  </a:lnTo>
                  <a:lnTo>
                    <a:pt x="18" y="23"/>
                  </a:lnTo>
                  <a:lnTo>
                    <a:pt x="16" y="23"/>
                  </a:lnTo>
                  <a:lnTo>
                    <a:pt x="16" y="30"/>
                  </a:lnTo>
                  <a:lnTo>
                    <a:pt x="22" y="30"/>
                  </a:lnTo>
                  <a:lnTo>
                    <a:pt x="22" y="23"/>
                  </a:lnTo>
                  <a:lnTo>
                    <a:pt x="17" y="23"/>
                  </a:lnTo>
                  <a:lnTo>
                    <a:pt x="17" y="30"/>
                  </a:lnTo>
                  <a:lnTo>
                    <a:pt x="21" y="30"/>
                  </a:lnTo>
                  <a:lnTo>
                    <a:pt x="21" y="23"/>
                  </a:lnTo>
                  <a:lnTo>
                    <a:pt x="16" y="23"/>
                  </a:lnTo>
                  <a:lnTo>
                    <a:pt x="16" y="30"/>
                  </a:lnTo>
                  <a:lnTo>
                    <a:pt x="22" y="30"/>
                  </a:lnTo>
                  <a:lnTo>
                    <a:pt x="22" y="23"/>
                  </a:lnTo>
                  <a:lnTo>
                    <a:pt x="19" y="23"/>
                  </a:lnTo>
                  <a:lnTo>
                    <a:pt x="19" y="30"/>
                  </a:lnTo>
                  <a:lnTo>
                    <a:pt x="22" y="30"/>
                  </a:lnTo>
                  <a:lnTo>
                    <a:pt x="22" y="23"/>
                  </a:lnTo>
                  <a:lnTo>
                    <a:pt x="18" y="23"/>
                  </a:lnTo>
                  <a:lnTo>
                    <a:pt x="10" y="31"/>
                  </a:lnTo>
                  <a:lnTo>
                    <a:pt x="21" y="31"/>
                  </a:lnTo>
                  <a:lnTo>
                    <a:pt x="21" y="24"/>
                  </a:lnTo>
                  <a:lnTo>
                    <a:pt x="19" y="24"/>
                  </a:lnTo>
                  <a:lnTo>
                    <a:pt x="19" y="31"/>
                  </a:lnTo>
                  <a:lnTo>
                    <a:pt x="25" y="31"/>
                  </a:lnTo>
                  <a:lnTo>
                    <a:pt x="25" y="24"/>
                  </a:lnTo>
                  <a:lnTo>
                    <a:pt x="16" y="24"/>
                  </a:lnTo>
                  <a:lnTo>
                    <a:pt x="16" y="31"/>
                  </a:lnTo>
                  <a:lnTo>
                    <a:pt x="25" y="31"/>
                  </a:lnTo>
                  <a:lnTo>
                    <a:pt x="25" y="24"/>
                  </a:lnTo>
                  <a:lnTo>
                    <a:pt x="18" y="24"/>
                  </a:lnTo>
                  <a:lnTo>
                    <a:pt x="18" y="31"/>
                  </a:lnTo>
                  <a:lnTo>
                    <a:pt x="21" y="31"/>
                  </a:lnTo>
                  <a:lnTo>
                    <a:pt x="21" y="24"/>
                  </a:lnTo>
                  <a:lnTo>
                    <a:pt x="16" y="24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1" y="24"/>
                  </a:lnTo>
                  <a:lnTo>
                    <a:pt x="17" y="24"/>
                  </a:lnTo>
                  <a:lnTo>
                    <a:pt x="17" y="31"/>
                  </a:lnTo>
                  <a:lnTo>
                    <a:pt x="18" y="31"/>
                  </a:lnTo>
                  <a:lnTo>
                    <a:pt x="18" y="24"/>
                  </a:lnTo>
                  <a:lnTo>
                    <a:pt x="16" y="24"/>
                  </a:lnTo>
                  <a:lnTo>
                    <a:pt x="16" y="31"/>
                  </a:lnTo>
                  <a:lnTo>
                    <a:pt x="17" y="31"/>
                  </a:lnTo>
                  <a:lnTo>
                    <a:pt x="17" y="24"/>
                  </a:lnTo>
                  <a:lnTo>
                    <a:pt x="14" y="24"/>
                  </a:lnTo>
                  <a:lnTo>
                    <a:pt x="14" y="31"/>
                  </a:lnTo>
                  <a:lnTo>
                    <a:pt x="17" y="31"/>
                  </a:lnTo>
                  <a:lnTo>
                    <a:pt x="17" y="24"/>
                  </a:lnTo>
                  <a:lnTo>
                    <a:pt x="6" y="24"/>
                  </a:lnTo>
                  <a:lnTo>
                    <a:pt x="13" y="30"/>
                  </a:lnTo>
                  <a:lnTo>
                    <a:pt x="14" y="31"/>
                  </a:lnTo>
                  <a:lnTo>
                    <a:pt x="16" y="28"/>
                  </a:lnTo>
                  <a:lnTo>
                    <a:pt x="16" y="26"/>
                  </a:lnTo>
                  <a:lnTo>
                    <a:pt x="12" y="26"/>
                  </a:lnTo>
                  <a:lnTo>
                    <a:pt x="12" y="32"/>
                  </a:lnTo>
                  <a:lnTo>
                    <a:pt x="14" y="32"/>
                  </a:lnTo>
                  <a:lnTo>
                    <a:pt x="14" y="26"/>
                  </a:lnTo>
                  <a:lnTo>
                    <a:pt x="10" y="26"/>
                  </a:lnTo>
                  <a:lnTo>
                    <a:pt x="10" y="32"/>
                  </a:lnTo>
                  <a:lnTo>
                    <a:pt x="18" y="32"/>
                  </a:lnTo>
                  <a:lnTo>
                    <a:pt x="18" y="26"/>
                  </a:lnTo>
                  <a:lnTo>
                    <a:pt x="9" y="26"/>
                  </a:lnTo>
                  <a:lnTo>
                    <a:pt x="9" y="32"/>
                  </a:lnTo>
                  <a:lnTo>
                    <a:pt x="14" y="32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12" y="32"/>
                  </a:lnTo>
                  <a:lnTo>
                    <a:pt x="16" y="32"/>
                  </a:lnTo>
                  <a:lnTo>
                    <a:pt x="16" y="26"/>
                  </a:lnTo>
                  <a:lnTo>
                    <a:pt x="13" y="26"/>
                  </a:lnTo>
                  <a:lnTo>
                    <a:pt x="13" y="32"/>
                  </a:lnTo>
                  <a:lnTo>
                    <a:pt x="17" y="32"/>
                  </a:lnTo>
                  <a:lnTo>
                    <a:pt x="17" y="26"/>
                  </a:lnTo>
                  <a:lnTo>
                    <a:pt x="14" y="26"/>
                  </a:lnTo>
                  <a:lnTo>
                    <a:pt x="14" y="32"/>
                  </a:lnTo>
                  <a:lnTo>
                    <a:pt x="16" y="32"/>
                  </a:lnTo>
                  <a:lnTo>
                    <a:pt x="16" y="26"/>
                  </a:lnTo>
                  <a:lnTo>
                    <a:pt x="12" y="26"/>
                  </a:lnTo>
                  <a:lnTo>
                    <a:pt x="12" y="32"/>
                  </a:lnTo>
                  <a:lnTo>
                    <a:pt x="14" y="32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12" y="32"/>
                  </a:lnTo>
                  <a:lnTo>
                    <a:pt x="13" y="32"/>
                  </a:lnTo>
                  <a:lnTo>
                    <a:pt x="25" y="33"/>
                  </a:lnTo>
                  <a:lnTo>
                    <a:pt x="38" y="33"/>
                  </a:lnTo>
                  <a:lnTo>
                    <a:pt x="38" y="27"/>
                  </a:lnTo>
                  <a:lnTo>
                    <a:pt x="13" y="27"/>
                  </a:lnTo>
                  <a:lnTo>
                    <a:pt x="13" y="33"/>
                  </a:lnTo>
                  <a:lnTo>
                    <a:pt x="60" y="33"/>
                  </a:lnTo>
                  <a:lnTo>
                    <a:pt x="60" y="27"/>
                  </a:lnTo>
                  <a:lnTo>
                    <a:pt x="57" y="27"/>
                  </a:lnTo>
                  <a:lnTo>
                    <a:pt x="57" y="33"/>
                  </a:lnTo>
                  <a:lnTo>
                    <a:pt x="132" y="33"/>
                  </a:lnTo>
                  <a:lnTo>
                    <a:pt x="132" y="27"/>
                  </a:lnTo>
                  <a:lnTo>
                    <a:pt x="92" y="27"/>
                  </a:lnTo>
                  <a:lnTo>
                    <a:pt x="92" y="33"/>
                  </a:lnTo>
                  <a:lnTo>
                    <a:pt x="109" y="33"/>
                  </a:lnTo>
                  <a:lnTo>
                    <a:pt x="109" y="27"/>
                  </a:lnTo>
                  <a:lnTo>
                    <a:pt x="66" y="27"/>
                  </a:lnTo>
                  <a:lnTo>
                    <a:pt x="66" y="33"/>
                  </a:lnTo>
                  <a:lnTo>
                    <a:pt x="71" y="33"/>
                  </a:lnTo>
                  <a:lnTo>
                    <a:pt x="71" y="27"/>
                  </a:lnTo>
                  <a:lnTo>
                    <a:pt x="67" y="27"/>
                  </a:lnTo>
                  <a:lnTo>
                    <a:pt x="67" y="33"/>
                  </a:lnTo>
                  <a:lnTo>
                    <a:pt x="70" y="33"/>
                  </a:lnTo>
                  <a:lnTo>
                    <a:pt x="70" y="27"/>
                  </a:lnTo>
                  <a:lnTo>
                    <a:pt x="61" y="27"/>
                  </a:lnTo>
                  <a:lnTo>
                    <a:pt x="61" y="33"/>
                  </a:lnTo>
                  <a:lnTo>
                    <a:pt x="65" y="33"/>
                  </a:lnTo>
                  <a:lnTo>
                    <a:pt x="65" y="30"/>
                  </a:lnTo>
                  <a:lnTo>
                    <a:pt x="62" y="30"/>
                  </a:lnTo>
                  <a:lnTo>
                    <a:pt x="62" y="31"/>
                  </a:lnTo>
                  <a:lnTo>
                    <a:pt x="65" y="31"/>
                  </a:lnTo>
                  <a:lnTo>
                    <a:pt x="65" y="28"/>
                  </a:lnTo>
                  <a:lnTo>
                    <a:pt x="54" y="28"/>
                  </a:lnTo>
                  <a:lnTo>
                    <a:pt x="54" y="35"/>
                  </a:lnTo>
                  <a:lnTo>
                    <a:pt x="56" y="35"/>
                  </a:lnTo>
                  <a:lnTo>
                    <a:pt x="56" y="28"/>
                  </a:lnTo>
                  <a:lnTo>
                    <a:pt x="47" y="28"/>
                  </a:lnTo>
                  <a:lnTo>
                    <a:pt x="47" y="35"/>
                  </a:lnTo>
                  <a:lnTo>
                    <a:pt x="49" y="35"/>
                  </a:lnTo>
                  <a:lnTo>
                    <a:pt x="49" y="28"/>
                  </a:lnTo>
                  <a:lnTo>
                    <a:pt x="40" y="28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1" y="28"/>
                  </a:lnTo>
                  <a:lnTo>
                    <a:pt x="16" y="28"/>
                  </a:lnTo>
                  <a:lnTo>
                    <a:pt x="16" y="35"/>
                  </a:lnTo>
                  <a:lnTo>
                    <a:pt x="18" y="35"/>
                  </a:lnTo>
                  <a:lnTo>
                    <a:pt x="18" y="28"/>
                  </a:lnTo>
                  <a:lnTo>
                    <a:pt x="14" y="28"/>
                  </a:lnTo>
                  <a:lnTo>
                    <a:pt x="14" y="35"/>
                  </a:lnTo>
                  <a:lnTo>
                    <a:pt x="47" y="35"/>
                  </a:lnTo>
                  <a:lnTo>
                    <a:pt x="47" y="28"/>
                  </a:lnTo>
                  <a:lnTo>
                    <a:pt x="43" y="30"/>
                  </a:lnTo>
                  <a:lnTo>
                    <a:pt x="43" y="32"/>
                  </a:lnTo>
                  <a:lnTo>
                    <a:pt x="43" y="30"/>
                  </a:lnTo>
                  <a:lnTo>
                    <a:pt x="21" y="30"/>
                  </a:lnTo>
                  <a:lnTo>
                    <a:pt x="21" y="36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31" y="30"/>
                  </a:lnTo>
                  <a:lnTo>
                    <a:pt x="31" y="36"/>
                  </a:lnTo>
                  <a:lnTo>
                    <a:pt x="34" y="36"/>
                  </a:lnTo>
                  <a:lnTo>
                    <a:pt x="34" y="30"/>
                  </a:lnTo>
                  <a:lnTo>
                    <a:pt x="32" y="30"/>
                  </a:lnTo>
                  <a:lnTo>
                    <a:pt x="32" y="36"/>
                  </a:lnTo>
                  <a:lnTo>
                    <a:pt x="34" y="36"/>
                  </a:lnTo>
                  <a:lnTo>
                    <a:pt x="34" y="30"/>
                  </a:lnTo>
                  <a:lnTo>
                    <a:pt x="32" y="30"/>
                  </a:lnTo>
                  <a:lnTo>
                    <a:pt x="32" y="36"/>
                  </a:lnTo>
                  <a:lnTo>
                    <a:pt x="34" y="36"/>
                  </a:lnTo>
                  <a:lnTo>
                    <a:pt x="34" y="30"/>
                  </a:lnTo>
                  <a:lnTo>
                    <a:pt x="31" y="30"/>
                  </a:lnTo>
                  <a:lnTo>
                    <a:pt x="31" y="36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21" y="30"/>
                  </a:lnTo>
                  <a:lnTo>
                    <a:pt x="21" y="36"/>
                  </a:lnTo>
                  <a:lnTo>
                    <a:pt x="44" y="36"/>
                  </a:lnTo>
                  <a:lnTo>
                    <a:pt x="48" y="35"/>
                  </a:lnTo>
                  <a:lnTo>
                    <a:pt x="47" y="28"/>
                  </a:lnTo>
                  <a:lnTo>
                    <a:pt x="14" y="28"/>
                  </a:lnTo>
                  <a:lnTo>
                    <a:pt x="14" y="35"/>
                  </a:lnTo>
                  <a:lnTo>
                    <a:pt x="18" y="35"/>
                  </a:lnTo>
                  <a:lnTo>
                    <a:pt x="18" y="28"/>
                  </a:lnTo>
                  <a:lnTo>
                    <a:pt x="16" y="28"/>
                  </a:lnTo>
                  <a:lnTo>
                    <a:pt x="16" y="35"/>
                  </a:lnTo>
                  <a:lnTo>
                    <a:pt x="41" y="35"/>
                  </a:lnTo>
                  <a:lnTo>
                    <a:pt x="41" y="28"/>
                  </a:lnTo>
                  <a:lnTo>
                    <a:pt x="40" y="28"/>
                  </a:lnTo>
                  <a:lnTo>
                    <a:pt x="40" y="35"/>
                  </a:lnTo>
                  <a:lnTo>
                    <a:pt x="49" y="35"/>
                  </a:lnTo>
                  <a:lnTo>
                    <a:pt x="49" y="28"/>
                  </a:lnTo>
                  <a:lnTo>
                    <a:pt x="47" y="28"/>
                  </a:lnTo>
                  <a:lnTo>
                    <a:pt x="47" y="35"/>
                  </a:lnTo>
                  <a:lnTo>
                    <a:pt x="56" y="35"/>
                  </a:lnTo>
                  <a:lnTo>
                    <a:pt x="56" y="28"/>
                  </a:lnTo>
                  <a:lnTo>
                    <a:pt x="54" y="28"/>
                  </a:lnTo>
                  <a:lnTo>
                    <a:pt x="54" y="35"/>
                  </a:lnTo>
                  <a:lnTo>
                    <a:pt x="69" y="35"/>
                  </a:lnTo>
                  <a:lnTo>
                    <a:pt x="69" y="27"/>
                  </a:lnTo>
                  <a:lnTo>
                    <a:pt x="61" y="27"/>
                  </a:lnTo>
                  <a:lnTo>
                    <a:pt x="61" y="33"/>
                  </a:lnTo>
                  <a:lnTo>
                    <a:pt x="70" y="33"/>
                  </a:lnTo>
                  <a:lnTo>
                    <a:pt x="70" y="27"/>
                  </a:lnTo>
                  <a:lnTo>
                    <a:pt x="67" y="27"/>
                  </a:lnTo>
                  <a:lnTo>
                    <a:pt x="67" y="33"/>
                  </a:lnTo>
                  <a:lnTo>
                    <a:pt x="71" y="33"/>
                  </a:lnTo>
                  <a:lnTo>
                    <a:pt x="71" y="27"/>
                  </a:lnTo>
                  <a:lnTo>
                    <a:pt x="66" y="27"/>
                  </a:lnTo>
                  <a:lnTo>
                    <a:pt x="66" y="33"/>
                  </a:lnTo>
                  <a:lnTo>
                    <a:pt x="109" y="33"/>
                  </a:lnTo>
                  <a:lnTo>
                    <a:pt x="109" y="27"/>
                  </a:lnTo>
                  <a:lnTo>
                    <a:pt x="92" y="27"/>
                  </a:lnTo>
                  <a:lnTo>
                    <a:pt x="92" y="33"/>
                  </a:lnTo>
                  <a:lnTo>
                    <a:pt x="132" y="33"/>
                  </a:lnTo>
                  <a:lnTo>
                    <a:pt x="132" y="27"/>
                  </a:lnTo>
                  <a:lnTo>
                    <a:pt x="57" y="27"/>
                  </a:lnTo>
                  <a:lnTo>
                    <a:pt x="57" y="33"/>
                  </a:lnTo>
                  <a:lnTo>
                    <a:pt x="60" y="33"/>
                  </a:lnTo>
                  <a:lnTo>
                    <a:pt x="60" y="27"/>
                  </a:lnTo>
                  <a:lnTo>
                    <a:pt x="13" y="27"/>
                  </a:lnTo>
                  <a:lnTo>
                    <a:pt x="13" y="33"/>
                  </a:lnTo>
                  <a:lnTo>
                    <a:pt x="38" y="33"/>
                  </a:lnTo>
                  <a:lnTo>
                    <a:pt x="38" y="27"/>
                  </a:lnTo>
                  <a:lnTo>
                    <a:pt x="25" y="27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32"/>
                  </a:lnTo>
                  <a:lnTo>
                    <a:pt x="14" y="32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12" y="32"/>
                  </a:lnTo>
                  <a:lnTo>
                    <a:pt x="16" y="32"/>
                  </a:lnTo>
                  <a:lnTo>
                    <a:pt x="16" y="26"/>
                  </a:lnTo>
                  <a:lnTo>
                    <a:pt x="14" y="26"/>
                  </a:lnTo>
                  <a:lnTo>
                    <a:pt x="14" y="32"/>
                  </a:lnTo>
                  <a:lnTo>
                    <a:pt x="17" y="32"/>
                  </a:lnTo>
                  <a:lnTo>
                    <a:pt x="17" y="26"/>
                  </a:lnTo>
                  <a:lnTo>
                    <a:pt x="13" y="26"/>
                  </a:lnTo>
                  <a:lnTo>
                    <a:pt x="13" y="32"/>
                  </a:lnTo>
                  <a:lnTo>
                    <a:pt x="16" y="32"/>
                  </a:lnTo>
                  <a:lnTo>
                    <a:pt x="16" y="26"/>
                  </a:lnTo>
                  <a:lnTo>
                    <a:pt x="12" y="26"/>
                  </a:lnTo>
                  <a:lnTo>
                    <a:pt x="12" y="32"/>
                  </a:lnTo>
                  <a:lnTo>
                    <a:pt x="14" y="32"/>
                  </a:lnTo>
                  <a:lnTo>
                    <a:pt x="14" y="26"/>
                  </a:lnTo>
                  <a:lnTo>
                    <a:pt x="9" y="26"/>
                  </a:lnTo>
                  <a:lnTo>
                    <a:pt x="9" y="32"/>
                  </a:lnTo>
                  <a:lnTo>
                    <a:pt x="18" y="32"/>
                  </a:lnTo>
                  <a:lnTo>
                    <a:pt x="18" y="26"/>
                  </a:lnTo>
                  <a:lnTo>
                    <a:pt x="10" y="26"/>
                  </a:lnTo>
                  <a:lnTo>
                    <a:pt x="10" y="32"/>
                  </a:lnTo>
                  <a:lnTo>
                    <a:pt x="14" y="32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12" y="32"/>
                  </a:lnTo>
                  <a:lnTo>
                    <a:pt x="23" y="32"/>
                  </a:lnTo>
                  <a:lnTo>
                    <a:pt x="18" y="26"/>
                  </a:lnTo>
                  <a:lnTo>
                    <a:pt x="17" y="24"/>
                  </a:lnTo>
                  <a:lnTo>
                    <a:pt x="14" y="27"/>
                  </a:lnTo>
                  <a:lnTo>
                    <a:pt x="14" y="31"/>
                  </a:lnTo>
                  <a:lnTo>
                    <a:pt x="17" y="31"/>
                  </a:lnTo>
                  <a:lnTo>
                    <a:pt x="17" y="24"/>
                  </a:lnTo>
                  <a:lnTo>
                    <a:pt x="14" y="24"/>
                  </a:lnTo>
                  <a:lnTo>
                    <a:pt x="14" y="31"/>
                  </a:lnTo>
                  <a:lnTo>
                    <a:pt x="17" y="31"/>
                  </a:lnTo>
                  <a:lnTo>
                    <a:pt x="17" y="24"/>
                  </a:lnTo>
                  <a:lnTo>
                    <a:pt x="16" y="24"/>
                  </a:lnTo>
                  <a:lnTo>
                    <a:pt x="16" y="31"/>
                  </a:lnTo>
                  <a:lnTo>
                    <a:pt x="18" y="31"/>
                  </a:lnTo>
                  <a:lnTo>
                    <a:pt x="18" y="24"/>
                  </a:lnTo>
                  <a:lnTo>
                    <a:pt x="17" y="24"/>
                  </a:lnTo>
                  <a:lnTo>
                    <a:pt x="17" y="31"/>
                  </a:lnTo>
                  <a:lnTo>
                    <a:pt x="21" y="31"/>
                  </a:lnTo>
                  <a:lnTo>
                    <a:pt x="21" y="24"/>
                  </a:lnTo>
                  <a:lnTo>
                    <a:pt x="16" y="24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1" y="24"/>
                  </a:lnTo>
                  <a:lnTo>
                    <a:pt x="18" y="24"/>
                  </a:lnTo>
                  <a:lnTo>
                    <a:pt x="18" y="31"/>
                  </a:lnTo>
                  <a:lnTo>
                    <a:pt x="25" y="31"/>
                  </a:lnTo>
                  <a:lnTo>
                    <a:pt x="25" y="24"/>
                  </a:lnTo>
                  <a:lnTo>
                    <a:pt x="16" y="24"/>
                  </a:lnTo>
                  <a:lnTo>
                    <a:pt x="16" y="31"/>
                  </a:lnTo>
                  <a:lnTo>
                    <a:pt x="25" y="31"/>
                  </a:lnTo>
                  <a:lnTo>
                    <a:pt x="25" y="24"/>
                  </a:lnTo>
                  <a:lnTo>
                    <a:pt x="19" y="24"/>
                  </a:lnTo>
                  <a:lnTo>
                    <a:pt x="19" y="31"/>
                  </a:lnTo>
                  <a:lnTo>
                    <a:pt x="21" y="31"/>
                  </a:lnTo>
                  <a:lnTo>
                    <a:pt x="21" y="24"/>
                  </a:lnTo>
                  <a:lnTo>
                    <a:pt x="18" y="24"/>
                  </a:lnTo>
                  <a:lnTo>
                    <a:pt x="18" y="27"/>
                  </a:lnTo>
                  <a:lnTo>
                    <a:pt x="21" y="30"/>
                  </a:lnTo>
                  <a:lnTo>
                    <a:pt x="22" y="28"/>
                  </a:lnTo>
                  <a:lnTo>
                    <a:pt x="19" y="26"/>
                  </a:lnTo>
                  <a:lnTo>
                    <a:pt x="19" y="30"/>
                  </a:lnTo>
                  <a:lnTo>
                    <a:pt x="22" y="30"/>
                  </a:lnTo>
                  <a:lnTo>
                    <a:pt x="22" y="23"/>
                  </a:lnTo>
                  <a:lnTo>
                    <a:pt x="19" y="23"/>
                  </a:lnTo>
                  <a:lnTo>
                    <a:pt x="19" y="30"/>
                  </a:lnTo>
                  <a:lnTo>
                    <a:pt x="22" y="30"/>
                  </a:lnTo>
                  <a:lnTo>
                    <a:pt x="22" y="23"/>
                  </a:lnTo>
                  <a:lnTo>
                    <a:pt x="16" y="23"/>
                  </a:lnTo>
                  <a:lnTo>
                    <a:pt x="16" y="30"/>
                  </a:lnTo>
                  <a:lnTo>
                    <a:pt x="21" y="30"/>
                  </a:lnTo>
                  <a:lnTo>
                    <a:pt x="21" y="23"/>
                  </a:lnTo>
                  <a:lnTo>
                    <a:pt x="17" y="23"/>
                  </a:lnTo>
                  <a:lnTo>
                    <a:pt x="17" y="30"/>
                  </a:lnTo>
                  <a:lnTo>
                    <a:pt x="22" y="30"/>
                  </a:lnTo>
                  <a:lnTo>
                    <a:pt x="22" y="23"/>
                  </a:lnTo>
                  <a:lnTo>
                    <a:pt x="16" y="23"/>
                  </a:lnTo>
                  <a:lnTo>
                    <a:pt x="16" y="30"/>
                  </a:lnTo>
                  <a:lnTo>
                    <a:pt x="18" y="30"/>
                  </a:lnTo>
                  <a:lnTo>
                    <a:pt x="18" y="23"/>
                  </a:lnTo>
                  <a:lnTo>
                    <a:pt x="14" y="23"/>
                  </a:lnTo>
                  <a:lnTo>
                    <a:pt x="14" y="30"/>
                  </a:lnTo>
                  <a:lnTo>
                    <a:pt x="41" y="30"/>
                  </a:lnTo>
                  <a:lnTo>
                    <a:pt x="41" y="23"/>
                  </a:lnTo>
                  <a:lnTo>
                    <a:pt x="31" y="23"/>
                  </a:lnTo>
                  <a:lnTo>
                    <a:pt x="31" y="30"/>
                  </a:lnTo>
                  <a:lnTo>
                    <a:pt x="36" y="30"/>
                  </a:lnTo>
                  <a:lnTo>
                    <a:pt x="36" y="23"/>
                  </a:lnTo>
                  <a:lnTo>
                    <a:pt x="34" y="23"/>
                  </a:lnTo>
                  <a:lnTo>
                    <a:pt x="34" y="30"/>
                  </a:lnTo>
                  <a:lnTo>
                    <a:pt x="38" y="30"/>
                  </a:lnTo>
                  <a:lnTo>
                    <a:pt x="38" y="23"/>
                  </a:lnTo>
                  <a:lnTo>
                    <a:pt x="27" y="23"/>
                  </a:lnTo>
                  <a:lnTo>
                    <a:pt x="27" y="30"/>
                  </a:lnTo>
                  <a:lnTo>
                    <a:pt x="48" y="30"/>
                  </a:lnTo>
                  <a:lnTo>
                    <a:pt x="48" y="23"/>
                  </a:lnTo>
                  <a:lnTo>
                    <a:pt x="35" y="23"/>
                  </a:lnTo>
                  <a:lnTo>
                    <a:pt x="35" y="26"/>
                  </a:lnTo>
                  <a:lnTo>
                    <a:pt x="36" y="23"/>
                  </a:lnTo>
                  <a:lnTo>
                    <a:pt x="32" y="22"/>
                  </a:lnTo>
                  <a:lnTo>
                    <a:pt x="31" y="24"/>
                  </a:lnTo>
                  <a:lnTo>
                    <a:pt x="31" y="28"/>
                  </a:lnTo>
                  <a:lnTo>
                    <a:pt x="35" y="28"/>
                  </a:lnTo>
                  <a:lnTo>
                    <a:pt x="35" y="22"/>
                  </a:lnTo>
                  <a:lnTo>
                    <a:pt x="28" y="22"/>
                  </a:lnTo>
                  <a:lnTo>
                    <a:pt x="28" y="28"/>
                  </a:lnTo>
                  <a:lnTo>
                    <a:pt x="35" y="28"/>
                  </a:lnTo>
                  <a:lnTo>
                    <a:pt x="35" y="22"/>
                  </a:lnTo>
                  <a:lnTo>
                    <a:pt x="18" y="22"/>
                  </a:lnTo>
                  <a:lnTo>
                    <a:pt x="18" y="28"/>
                  </a:lnTo>
                  <a:lnTo>
                    <a:pt x="25" y="28"/>
                  </a:lnTo>
                  <a:lnTo>
                    <a:pt x="25" y="22"/>
                  </a:lnTo>
                  <a:lnTo>
                    <a:pt x="22" y="22"/>
                  </a:lnTo>
                  <a:lnTo>
                    <a:pt x="22" y="28"/>
                  </a:lnTo>
                  <a:lnTo>
                    <a:pt x="25" y="28"/>
                  </a:lnTo>
                  <a:lnTo>
                    <a:pt x="25" y="22"/>
                  </a:lnTo>
                  <a:lnTo>
                    <a:pt x="21" y="22"/>
                  </a:lnTo>
                  <a:lnTo>
                    <a:pt x="21" y="28"/>
                  </a:lnTo>
                  <a:lnTo>
                    <a:pt x="25" y="28"/>
                  </a:lnTo>
                  <a:lnTo>
                    <a:pt x="25" y="22"/>
                  </a:lnTo>
                  <a:lnTo>
                    <a:pt x="21" y="22"/>
                  </a:lnTo>
                  <a:lnTo>
                    <a:pt x="21" y="28"/>
                  </a:lnTo>
                  <a:lnTo>
                    <a:pt x="25" y="28"/>
                  </a:lnTo>
                  <a:lnTo>
                    <a:pt x="25" y="22"/>
                  </a:lnTo>
                  <a:lnTo>
                    <a:pt x="22" y="22"/>
                  </a:lnTo>
                  <a:lnTo>
                    <a:pt x="22" y="28"/>
                  </a:lnTo>
                  <a:lnTo>
                    <a:pt x="25" y="28"/>
                  </a:lnTo>
                  <a:lnTo>
                    <a:pt x="25" y="22"/>
                  </a:lnTo>
                  <a:lnTo>
                    <a:pt x="18" y="22"/>
                  </a:lnTo>
                  <a:lnTo>
                    <a:pt x="18" y="28"/>
                  </a:lnTo>
                  <a:lnTo>
                    <a:pt x="23" y="28"/>
                  </a:lnTo>
                  <a:lnTo>
                    <a:pt x="23" y="22"/>
                  </a:lnTo>
                  <a:lnTo>
                    <a:pt x="21" y="22"/>
                  </a:lnTo>
                  <a:lnTo>
                    <a:pt x="21" y="28"/>
                  </a:lnTo>
                  <a:lnTo>
                    <a:pt x="25" y="28"/>
                  </a:lnTo>
                  <a:lnTo>
                    <a:pt x="25" y="22"/>
                  </a:lnTo>
                  <a:lnTo>
                    <a:pt x="18" y="22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7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21" y="27"/>
                  </a:lnTo>
                  <a:lnTo>
                    <a:pt x="21" y="21"/>
                  </a:lnTo>
                  <a:lnTo>
                    <a:pt x="18" y="21"/>
                  </a:lnTo>
                  <a:lnTo>
                    <a:pt x="18" y="27"/>
                  </a:lnTo>
                  <a:lnTo>
                    <a:pt x="22" y="27"/>
                  </a:lnTo>
                  <a:lnTo>
                    <a:pt x="22" y="21"/>
                  </a:lnTo>
                  <a:lnTo>
                    <a:pt x="14" y="21"/>
                  </a:lnTo>
                  <a:lnTo>
                    <a:pt x="14" y="27"/>
                  </a:lnTo>
                  <a:lnTo>
                    <a:pt x="26" y="27"/>
                  </a:lnTo>
                  <a:lnTo>
                    <a:pt x="26" y="21"/>
                  </a:lnTo>
                  <a:lnTo>
                    <a:pt x="21" y="21"/>
                  </a:lnTo>
                  <a:lnTo>
                    <a:pt x="21" y="27"/>
                  </a:lnTo>
                  <a:lnTo>
                    <a:pt x="22" y="27"/>
                  </a:lnTo>
                  <a:lnTo>
                    <a:pt x="22" y="21"/>
                  </a:lnTo>
                  <a:lnTo>
                    <a:pt x="18" y="21"/>
                  </a:lnTo>
                  <a:lnTo>
                    <a:pt x="18" y="27"/>
                  </a:lnTo>
                  <a:lnTo>
                    <a:pt x="22" y="27"/>
                  </a:lnTo>
                  <a:lnTo>
                    <a:pt x="22" y="21"/>
                  </a:lnTo>
                  <a:lnTo>
                    <a:pt x="19" y="21"/>
                  </a:lnTo>
                  <a:lnTo>
                    <a:pt x="19" y="27"/>
                  </a:lnTo>
                  <a:lnTo>
                    <a:pt x="26" y="27"/>
                  </a:lnTo>
                  <a:lnTo>
                    <a:pt x="26" y="21"/>
                  </a:lnTo>
                  <a:lnTo>
                    <a:pt x="25" y="21"/>
                  </a:lnTo>
                  <a:lnTo>
                    <a:pt x="25" y="27"/>
                  </a:lnTo>
                  <a:lnTo>
                    <a:pt x="31" y="27"/>
                  </a:lnTo>
                  <a:lnTo>
                    <a:pt x="31" y="21"/>
                  </a:lnTo>
                  <a:lnTo>
                    <a:pt x="30" y="21"/>
                  </a:lnTo>
                  <a:lnTo>
                    <a:pt x="30" y="27"/>
                  </a:lnTo>
                  <a:lnTo>
                    <a:pt x="34" y="27"/>
                  </a:lnTo>
                  <a:lnTo>
                    <a:pt x="34" y="21"/>
                  </a:lnTo>
                  <a:lnTo>
                    <a:pt x="28" y="21"/>
                  </a:lnTo>
                  <a:lnTo>
                    <a:pt x="28" y="27"/>
                  </a:lnTo>
                  <a:lnTo>
                    <a:pt x="31" y="27"/>
                  </a:lnTo>
                  <a:lnTo>
                    <a:pt x="31" y="21"/>
                  </a:lnTo>
                  <a:lnTo>
                    <a:pt x="27" y="21"/>
                  </a:lnTo>
                  <a:lnTo>
                    <a:pt x="27" y="27"/>
                  </a:lnTo>
                  <a:lnTo>
                    <a:pt x="31" y="27"/>
                  </a:lnTo>
                  <a:lnTo>
                    <a:pt x="32" y="21"/>
                  </a:lnTo>
                  <a:lnTo>
                    <a:pt x="30" y="19"/>
                  </a:lnTo>
                  <a:lnTo>
                    <a:pt x="28" y="22"/>
                  </a:lnTo>
                  <a:lnTo>
                    <a:pt x="28" y="26"/>
                  </a:lnTo>
                  <a:lnTo>
                    <a:pt x="50" y="26"/>
                  </a:lnTo>
                  <a:lnTo>
                    <a:pt x="50" y="19"/>
                  </a:lnTo>
                  <a:lnTo>
                    <a:pt x="45" y="19"/>
                  </a:lnTo>
                  <a:lnTo>
                    <a:pt x="45" y="26"/>
                  </a:lnTo>
                  <a:lnTo>
                    <a:pt x="52" y="26"/>
                  </a:lnTo>
                  <a:lnTo>
                    <a:pt x="52" y="19"/>
                  </a:lnTo>
                  <a:lnTo>
                    <a:pt x="32" y="19"/>
                  </a:lnTo>
                  <a:lnTo>
                    <a:pt x="32" y="26"/>
                  </a:lnTo>
                  <a:lnTo>
                    <a:pt x="40" y="26"/>
                  </a:lnTo>
                  <a:lnTo>
                    <a:pt x="40" y="19"/>
                  </a:lnTo>
                  <a:lnTo>
                    <a:pt x="39" y="19"/>
                  </a:lnTo>
                  <a:lnTo>
                    <a:pt x="39" y="26"/>
                  </a:lnTo>
                  <a:lnTo>
                    <a:pt x="41" y="26"/>
                  </a:lnTo>
                  <a:lnTo>
                    <a:pt x="41" y="19"/>
                  </a:lnTo>
                  <a:lnTo>
                    <a:pt x="28" y="19"/>
                  </a:lnTo>
                  <a:lnTo>
                    <a:pt x="28" y="22"/>
                  </a:lnTo>
                  <a:lnTo>
                    <a:pt x="31" y="19"/>
                  </a:lnTo>
                  <a:lnTo>
                    <a:pt x="30" y="18"/>
                  </a:lnTo>
                  <a:lnTo>
                    <a:pt x="27" y="21"/>
                  </a:lnTo>
                  <a:lnTo>
                    <a:pt x="27" y="24"/>
                  </a:lnTo>
                  <a:lnTo>
                    <a:pt x="41" y="24"/>
                  </a:lnTo>
                  <a:lnTo>
                    <a:pt x="41" y="18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4" y="24"/>
                  </a:lnTo>
                  <a:lnTo>
                    <a:pt x="34" y="18"/>
                  </a:lnTo>
                  <a:lnTo>
                    <a:pt x="28" y="18"/>
                  </a:lnTo>
                  <a:lnTo>
                    <a:pt x="28" y="24"/>
                  </a:lnTo>
                  <a:lnTo>
                    <a:pt x="31" y="24"/>
                  </a:lnTo>
                  <a:lnTo>
                    <a:pt x="31" y="18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34" y="24"/>
                  </a:lnTo>
                  <a:lnTo>
                    <a:pt x="34" y="18"/>
                  </a:lnTo>
                  <a:lnTo>
                    <a:pt x="16" y="18"/>
                  </a:lnTo>
                  <a:lnTo>
                    <a:pt x="16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22" y="24"/>
                  </a:lnTo>
                  <a:lnTo>
                    <a:pt x="27" y="23"/>
                  </a:lnTo>
                  <a:lnTo>
                    <a:pt x="26" y="19"/>
                  </a:lnTo>
                  <a:lnTo>
                    <a:pt x="26" y="23"/>
                  </a:lnTo>
                  <a:lnTo>
                    <a:pt x="62" y="23"/>
                  </a:lnTo>
                  <a:lnTo>
                    <a:pt x="62" y="17"/>
                  </a:lnTo>
                  <a:lnTo>
                    <a:pt x="57" y="17"/>
                  </a:lnTo>
                  <a:lnTo>
                    <a:pt x="57" y="23"/>
                  </a:lnTo>
                  <a:lnTo>
                    <a:pt x="60" y="23"/>
                  </a:lnTo>
                  <a:lnTo>
                    <a:pt x="60" y="17"/>
                  </a:lnTo>
                  <a:lnTo>
                    <a:pt x="57" y="17"/>
                  </a:lnTo>
                  <a:lnTo>
                    <a:pt x="57" y="23"/>
                  </a:lnTo>
                  <a:lnTo>
                    <a:pt x="60" y="23"/>
                  </a:lnTo>
                  <a:lnTo>
                    <a:pt x="60" y="17"/>
                  </a:lnTo>
                  <a:lnTo>
                    <a:pt x="52" y="17"/>
                  </a:lnTo>
                  <a:lnTo>
                    <a:pt x="52" y="23"/>
                  </a:lnTo>
                  <a:lnTo>
                    <a:pt x="57" y="23"/>
                  </a:lnTo>
                  <a:lnTo>
                    <a:pt x="57" y="17"/>
                  </a:lnTo>
                  <a:lnTo>
                    <a:pt x="56" y="17"/>
                  </a:lnTo>
                  <a:lnTo>
                    <a:pt x="56" y="23"/>
                  </a:lnTo>
                  <a:lnTo>
                    <a:pt x="66" y="23"/>
                  </a:lnTo>
                  <a:lnTo>
                    <a:pt x="66" y="17"/>
                  </a:lnTo>
                  <a:lnTo>
                    <a:pt x="65" y="17"/>
                  </a:lnTo>
                  <a:lnTo>
                    <a:pt x="65" y="23"/>
                  </a:lnTo>
                  <a:lnTo>
                    <a:pt x="66" y="23"/>
                  </a:lnTo>
                  <a:lnTo>
                    <a:pt x="66" y="17"/>
                  </a:lnTo>
                  <a:lnTo>
                    <a:pt x="63" y="17"/>
                  </a:lnTo>
                  <a:lnTo>
                    <a:pt x="63" y="23"/>
                  </a:lnTo>
                  <a:lnTo>
                    <a:pt x="70" y="23"/>
                  </a:lnTo>
                  <a:lnTo>
                    <a:pt x="70" y="18"/>
                  </a:lnTo>
                  <a:lnTo>
                    <a:pt x="66" y="18"/>
                  </a:lnTo>
                  <a:lnTo>
                    <a:pt x="66" y="22"/>
                  </a:lnTo>
                  <a:lnTo>
                    <a:pt x="67" y="22"/>
                  </a:lnTo>
                  <a:lnTo>
                    <a:pt x="67" y="15"/>
                  </a:lnTo>
                  <a:lnTo>
                    <a:pt x="66" y="15"/>
                  </a:lnTo>
                  <a:lnTo>
                    <a:pt x="66" y="22"/>
                  </a:lnTo>
                  <a:lnTo>
                    <a:pt x="135" y="22"/>
                  </a:lnTo>
                  <a:lnTo>
                    <a:pt x="135" y="15"/>
                  </a:lnTo>
                  <a:lnTo>
                    <a:pt x="62" y="15"/>
                  </a:lnTo>
                  <a:lnTo>
                    <a:pt x="62" y="22"/>
                  </a:lnTo>
                  <a:lnTo>
                    <a:pt x="63" y="22"/>
                  </a:lnTo>
                  <a:lnTo>
                    <a:pt x="63" y="15"/>
                  </a:lnTo>
                  <a:lnTo>
                    <a:pt x="18" y="15"/>
                  </a:lnTo>
                  <a:lnTo>
                    <a:pt x="18" y="22"/>
                  </a:lnTo>
                  <a:lnTo>
                    <a:pt x="22" y="22"/>
                  </a:lnTo>
                  <a:lnTo>
                    <a:pt x="22" y="15"/>
                  </a:lnTo>
                  <a:lnTo>
                    <a:pt x="18" y="15"/>
                  </a:lnTo>
                  <a:lnTo>
                    <a:pt x="18" y="18"/>
                  </a:lnTo>
                  <a:lnTo>
                    <a:pt x="22" y="18"/>
                  </a:lnTo>
                  <a:lnTo>
                    <a:pt x="22" y="17"/>
                  </a:lnTo>
                  <a:lnTo>
                    <a:pt x="18" y="17"/>
                  </a:lnTo>
                  <a:lnTo>
                    <a:pt x="18" y="21"/>
                  </a:lnTo>
                  <a:lnTo>
                    <a:pt x="31" y="21"/>
                  </a:lnTo>
                  <a:lnTo>
                    <a:pt x="31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44" y="21"/>
                  </a:lnTo>
                  <a:lnTo>
                    <a:pt x="44" y="14"/>
                  </a:lnTo>
                  <a:lnTo>
                    <a:pt x="8" y="14"/>
                  </a:lnTo>
                  <a:lnTo>
                    <a:pt x="8" y="21"/>
                  </a:lnTo>
                  <a:lnTo>
                    <a:pt x="35" y="21"/>
                  </a:lnTo>
                  <a:lnTo>
                    <a:pt x="35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9" y="14"/>
                  </a:lnTo>
                  <a:lnTo>
                    <a:pt x="9" y="21"/>
                  </a:lnTo>
                  <a:lnTo>
                    <a:pt x="12" y="21"/>
                  </a:lnTo>
                  <a:lnTo>
                    <a:pt x="12" y="14"/>
                  </a:lnTo>
                  <a:lnTo>
                    <a:pt x="6" y="14"/>
                  </a:lnTo>
                  <a:lnTo>
                    <a:pt x="6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8" y="14"/>
                  </a:lnTo>
                  <a:lnTo>
                    <a:pt x="8" y="21"/>
                  </a:lnTo>
                  <a:lnTo>
                    <a:pt x="14" y="21"/>
                  </a:lnTo>
                  <a:lnTo>
                    <a:pt x="14" y="14"/>
                  </a:lnTo>
                  <a:lnTo>
                    <a:pt x="9" y="14"/>
                  </a:lnTo>
                  <a:lnTo>
                    <a:pt x="9" y="21"/>
                  </a:lnTo>
                  <a:lnTo>
                    <a:pt x="10" y="21"/>
                  </a:lnTo>
                  <a:lnTo>
                    <a:pt x="10" y="14"/>
                  </a:lnTo>
                  <a:lnTo>
                    <a:pt x="5" y="14"/>
                  </a:lnTo>
                  <a:lnTo>
                    <a:pt x="5" y="21"/>
                  </a:lnTo>
                  <a:lnTo>
                    <a:pt x="12" y="21"/>
                  </a:lnTo>
                  <a:lnTo>
                    <a:pt x="12" y="13"/>
                  </a:lnTo>
                  <a:lnTo>
                    <a:pt x="6" y="13"/>
                  </a:lnTo>
                  <a:lnTo>
                    <a:pt x="6" y="19"/>
                  </a:lnTo>
                  <a:lnTo>
                    <a:pt x="12" y="19"/>
                  </a:lnTo>
                  <a:lnTo>
                    <a:pt x="12" y="13"/>
                  </a:lnTo>
                  <a:lnTo>
                    <a:pt x="8" y="13"/>
                  </a:lnTo>
                  <a:lnTo>
                    <a:pt x="8" y="19"/>
                  </a:lnTo>
                  <a:lnTo>
                    <a:pt x="9" y="19"/>
                  </a:lnTo>
                  <a:lnTo>
                    <a:pt x="9" y="13"/>
                  </a:lnTo>
                  <a:lnTo>
                    <a:pt x="5" y="13"/>
                  </a:lnTo>
                  <a:lnTo>
                    <a:pt x="5" y="19"/>
                  </a:lnTo>
                  <a:lnTo>
                    <a:pt x="9" y="19"/>
                  </a:lnTo>
                  <a:lnTo>
                    <a:pt x="9" y="13"/>
                  </a:lnTo>
                  <a:lnTo>
                    <a:pt x="0" y="13"/>
                  </a:lnTo>
                  <a:lnTo>
                    <a:pt x="0" y="19"/>
                  </a:lnTo>
                  <a:lnTo>
                    <a:pt x="5" y="19"/>
                  </a:lnTo>
                  <a:lnTo>
                    <a:pt x="5" y="13"/>
                  </a:lnTo>
                  <a:lnTo>
                    <a:pt x="3" y="13"/>
                  </a:lnTo>
                  <a:lnTo>
                    <a:pt x="3" y="19"/>
                  </a:lnTo>
                  <a:lnTo>
                    <a:pt x="5" y="19"/>
                  </a:lnTo>
                  <a:lnTo>
                    <a:pt x="5" y="13"/>
                  </a:lnTo>
                  <a:lnTo>
                    <a:pt x="1" y="13"/>
                  </a:lnTo>
                  <a:lnTo>
                    <a:pt x="1" y="19"/>
                  </a:lnTo>
                  <a:lnTo>
                    <a:pt x="4" y="19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3" y="19"/>
                  </a:lnTo>
                  <a:lnTo>
                    <a:pt x="18" y="19"/>
                  </a:lnTo>
                  <a:lnTo>
                    <a:pt x="21" y="17"/>
                  </a:lnTo>
                  <a:lnTo>
                    <a:pt x="18" y="14"/>
                  </a:lnTo>
                  <a:lnTo>
                    <a:pt x="18" y="18"/>
                  </a:lnTo>
                  <a:lnTo>
                    <a:pt x="28" y="18"/>
                  </a:lnTo>
                  <a:lnTo>
                    <a:pt x="28" y="11"/>
                  </a:lnTo>
                  <a:lnTo>
                    <a:pt x="27" y="11"/>
                  </a:lnTo>
                  <a:lnTo>
                    <a:pt x="27" y="18"/>
                  </a:lnTo>
                  <a:lnTo>
                    <a:pt x="40" y="18"/>
                  </a:lnTo>
                  <a:lnTo>
                    <a:pt x="40" y="11"/>
                  </a:lnTo>
                  <a:lnTo>
                    <a:pt x="18" y="11"/>
                  </a:lnTo>
                  <a:lnTo>
                    <a:pt x="18" y="18"/>
                  </a:lnTo>
                  <a:lnTo>
                    <a:pt x="25" y="18"/>
                  </a:lnTo>
                  <a:lnTo>
                    <a:pt x="25" y="11"/>
                  </a:lnTo>
                  <a:lnTo>
                    <a:pt x="18" y="11"/>
                  </a:lnTo>
                  <a:lnTo>
                    <a:pt x="18" y="18"/>
                  </a:lnTo>
                  <a:lnTo>
                    <a:pt x="40" y="18"/>
                  </a:lnTo>
                  <a:lnTo>
                    <a:pt x="40" y="11"/>
                  </a:lnTo>
                  <a:lnTo>
                    <a:pt x="19" y="11"/>
                  </a:lnTo>
                  <a:lnTo>
                    <a:pt x="19" y="18"/>
                  </a:lnTo>
                  <a:lnTo>
                    <a:pt x="25" y="18"/>
                  </a:lnTo>
                  <a:lnTo>
                    <a:pt x="25" y="11"/>
                  </a:lnTo>
                  <a:lnTo>
                    <a:pt x="22" y="11"/>
                  </a:lnTo>
                  <a:lnTo>
                    <a:pt x="22" y="18"/>
                  </a:lnTo>
                  <a:lnTo>
                    <a:pt x="35" y="18"/>
                  </a:lnTo>
                  <a:lnTo>
                    <a:pt x="35" y="11"/>
                  </a:lnTo>
                  <a:lnTo>
                    <a:pt x="9" y="11"/>
                  </a:lnTo>
                  <a:lnTo>
                    <a:pt x="9" y="18"/>
                  </a:lnTo>
                  <a:lnTo>
                    <a:pt x="17" y="18"/>
                  </a:lnTo>
                  <a:lnTo>
                    <a:pt x="17" y="13"/>
                  </a:lnTo>
                  <a:lnTo>
                    <a:pt x="13" y="13"/>
                  </a:lnTo>
                  <a:lnTo>
                    <a:pt x="13" y="17"/>
                  </a:lnTo>
                  <a:lnTo>
                    <a:pt x="14" y="17"/>
                  </a:lnTo>
                  <a:lnTo>
                    <a:pt x="14" y="10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8" y="1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9" y="17"/>
                  </a:lnTo>
                  <a:lnTo>
                    <a:pt x="9" y="10"/>
                  </a:lnTo>
                  <a:lnTo>
                    <a:pt x="5" y="10"/>
                  </a:lnTo>
                  <a:lnTo>
                    <a:pt x="5" y="17"/>
                  </a:lnTo>
                  <a:lnTo>
                    <a:pt x="8" y="1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8" y="1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5" y="17"/>
                  </a:lnTo>
                  <a:lnTo>
                    <a:pt x="8" y="1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8" y="1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5" y="17"/>
                  </a:lnTo>
                  <a:lnTo>
                    <a:pt x="13" y="17"/>
                  </a:lnTo>
                  <a:lnTo>
                    <a:pt x="16" y="15"/>
                  </a:lnTo>
                  <a:lnTo>
                    <a:pt x="14" y="11"/>
                  </a:lnTo>
                  <a:lnTo>
                    <a:pt x="14" y="15"/>
                  </a:lnTo>
                  <a:lnTo>
                    <a:pt x="17" y="15"/>
                  </a:lnTo>
                  <a:lnTo>
                    <a:pt x="17" y="9"/>
                  </a:lnTo>
                  <a:lnTo>
                    <a:pt x="16" y="9"/>
                  </a:lnTo>
                  <a:lnTo>
                    <a:pt x="16" y="15"/>
                  </a:lnTo>
                  <a:lnTo>
                    <a:pt x="25" y="15"/>
                  </a:lnTo>
                  <a:lnTo>
                    <a:pt x="25" y="9"/>
                  </a:lnTo>
                  <a:lnTo>
                    <a:pt x="21" y="9"/>
                  </a:lnTo>
                  <a:lnTo>
                    <a:pt x="21" y="15"/>
                  </a:lnTo>
                  <a:lnTo>
                    <a:pt x="22" y="15"/>
                  </a:lnTo>
                  <a:lnTo>
                    <a:pt x="22" y="9"/>
                  </a:lnTo>
                  <a:lnTo>
                    <a:pt x="21" y="9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9"/>
                  </a:lnTo>
                  <a:lnTo>
                    <a:pt x="22" y="9"/>
                  </a:lnTo>
                  <a:lnTo>
                    <a:pt x="22" y="15"/>
                  </a:lnTo>
                  <a:lnTo>
                    <a:pt x="26" y="15"/>
                  </a:lnTo>
                  <a:lnTo>
                    <a:pt x="26" y="9"/>
                  </a:lnTo>
                  <a:lnTo>
                    <a:pt x="19" y="9"/>
                  </a:lnTo>
                  <a:lnTo>
                    <a:pt x="19" y="15"/>
                  </a:lnTo>
                  <a:lnTo>
                    <a:pt x="27" y="15"/>
                  </a:lnTo>
                  <a:lnTo>
                    <a:pt x="27" y="9"/>
                  </a:lnTo>
                  <a:lnTo>
                    <a:pt x="21" y="9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9"/>
                  </a:lnTo>
                  <a:lnTo>
                    <a:pt x="22" y="9"/>
                  </a:lnTo>
                  <a:lnTo>
                    <a:pt x="22" y="15"/>
                  </a:lnTo>
                  <a:lnTo>
                    <a:pt x="28" y="15"/>
                  </a:lnTo>
                  <a:lnTo>
                    <a:pt x="28" y="9"/>
                  </a:lnTo>
                  <a:lnTo>
                    <a:pt x="27" y="9"/>
                  </a:lnTo>
                  <a:lnTo>
                    <a:pt x="27" y="11"/>
                  </a:lnTo>
                  <a:lnTo>
                    <a:pt x="28" y="9"/>
                  </a:lnTo>
                  <a:lnTo>
                    <a:pt x="26" y="8"/>
                  </a:lnTo>
                  <a:lnTo>
                    <a:pt x="25" y="10"/>
                  </a:lnTo>
                  <a:lnTo>
                    <a:pt x="25" y="14"/>
                  </a:lnTo>
                  <a:lnTo>
                    <a:pt x="27" y="14"/>
                  </a:lnTo>
                  <a:lnTo>
                    <a:pt x="27" y="8"/>
                  </a:lnTo>
                  <a:lnTo>
                    <a:pt x="21" y="8"/>
                  </a:lnTo>
                  <a:lnTo>
                    <a:pt x="21" y="14"/>
                  </a:lnTo>
                  <a:lnTo>
                    <a:pt x="36" y="14"/>
                  </a:lnTo>
                  <a:lnTo>
                    <a:pt x="36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35" y="14"/>
                  </a:lnTo>
                  <a:lnTo>
                    <a:pt x="35" y="8"/>
                  </a:lnTo>
                  <a:lnTo>
                    <a:pt x="27" y="8"/>
                  </a:lnTo>
                  <a:lnTo>
                    <a:pt x="27" y="14"/>
                  </a:lnTo>
                  <a:lnTo>
                    <a:pt x="38" y="14"/>
                  </a:lnTo>
                  <a:lnTo>
                    <a:pt x="38" y="8"/>
                  </a:lnTo>
                  <a:lnTo>
                    <a:pt x="28" y="8"/>
                  </a:lnTo>
                  <a:lnTo>
                    <a:pt x="28" y="14"/>
                  </a:lnTo>
                  <a:lnTo>
                    <a:pt x="44" y="14"/>
                  </a:lnTo>
                  <a:lnTo>
                    <a:pt x="44" y="8"/>
                  </a:lnTo>
                  <a:lnTo>
                    <a:pt x="16" y="8"/>
                  </a:lnTo>
                  <a:lnTo>
                    <a:pt x="16" y="14"/>
                  </a:lnTo>
                  <a:lnTo>
                    <a:pt x="22" y="14"/>
                  </a:lnTo>
                  <a:lnTo>
                    <a:pt x="22" y="8"/>
                  </a:lnTo>
                  <a:lnTo>
                    <a:pt x="16" y="8"/>
                  </a:lnTo>
                  <a:lnTo>
                    <a:pt x="16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6" y="8"/>
                  </a:lnTo>
                  <a:lnTo>
                    <a:pt x="16" y="10"/>
                  </a:lnTo>
                  <a:lnTo>
                    <a:pt x="19" y="10"/>
                  </a:lnTo>
                  <a:lnTo>
                    <a:pt x="19" y="6"/>
                  </a:lnTo>
                  <a:lnTo>
                    <a:pt x="14" y="6"/>
                  </a:lnTo>
                  <a:lnTo>
                    <a:pt x="14" y="13"/>
                  </a:lnTo>
                  <a:lnTo>
                    <a:pt x="18" y="13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3"/>
                  </a:lnTo>
                  <a:lnTo>
                    <a:pt x="14" y="13"/>
                  </a:lnTo>
                  <a:lnTo>
                    <a:pt x="14" y="6"/>
                  </a:lnTo>
                  <a:lnTo>
                    <a:pt x="13" y="6"/>
                  </a:lnTo>
                  <a:lnTo>
                    <a:pt x="13" y="13"/>
                  </a:lnTo>
                  <a:lnTo>
                    <a:pt x="14" y="13"/>
                  </a:lnTo>
                  <a:lnTo>
                    <a:pt x="14" y="6"/>
                  </a:lnTo>
                  <a:lnTo>
                    <a:pt x="9" y="6"/>
                  </a:lnTo>
                  <a:lnTo>
                    <a:pt x="9" y="13"/>
                  </a:lnTo>
                  <a:lnTo>
                    <a:pt x="14" y="13"/>
                  </a:lnTo>
                  <a:lnTo>
                    <a:pt x="14" y="6"/>
                  </a:lnTo>
                  <a:lnTo>
                    <a:pt x="9" y="6"/>
                  </a:lnTo>
                  <a:lnTo>
                    <a:pt x="9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12" y="6"/>
                  </a:lnTo>
                  <a:lnTo>
                    <a:pt x="12" y="13"/>
                  </a:lnTo>
                  <a:lnTo>
                    <a:pt x="14" y="13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2" y="13"/>
                  </a:lnTo>
                  <a:lnTo>
                    <a:pt x="16" y="13"/>
                  </a:lnTo>
                  <a:lnTo>
                    <a:pt x="16" y="6"/>
                  </a:lnTo>
                  <a:lnTo>
                    <a:pt x="14" y="6"/>
                  </a:lnTo>
                  <a:lnTo>
                    <a:pt x="14" y="13"/>
                  </a:lnTo>
                  <a:lnTo>
                    <a:pt x="19" y="13"/>
                  </a:lnTo>
                  <a:lnTo>
                    <a:pt x="19" y="6"/>
                  </a:lnTo>
                  <a:lnTo>
                    <a:pt x="16" y="6"/>
                  </a:lnTo>
                  <a:lnTo>
                    <a:pt x="16" y="9"/>
                  </a:lnTo>
                  <a:lnTo>
                    <a:pt x="17" y="6"/>
                  </a:lnTo>
                  <a:lnTo>
                    <a:pt x="14" y="5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4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6" y="11"/>
                  </a:lnTo>
                  <a:lnTo>
                    <a:pt x="16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21" y="11"/>
                  </a:lnTo>
                  <a:lnTo>
                    <a:pt x="21" y="5"/>
                  </a:lnTo>
                  <a:lnTo>
                    <a:pt x="16" y="5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9" y="5"/>
                  </a:lnTo>
                  <a:lnTo>
                    <a:pt x="9" y="11"/>
                  </a:lnTo>
                  <a:lnTo>
                    <a:pt x="17" y="11"/>
                  </a:lnTo>
                  <a:lnTo>
                    <a:pt x="17" y="5"/>
                  </a:lnTo>
                  <a:lnTo>
                    <a:pt x="14" y="5"/>
                  </a:lnTo>
                  <a:lnTo>
                    <a:pt x="14" y="11"/>
                  </a:lnTo>
                  <a:lnTo>
                    <a:pt x="21" y="11"/>
                  </a:lnTo>
                  <a:lnTo>
                    <a:pt x="28" y="4"/>
                  </a:lnTo>
                  <a:lnTo>
                    <a:pt x="19" y="4"/>
                  </a:lnTo>
                  <a:lnTo>
                    <a:pt x="19" y="10"/>
                  </a:lnTo>
                  <a:lnTo>
                    <a:pt x="26" y="10"/>
                  </a:lnTo>
                  <a:lnTo>
                    <a:pt x="26" y="4"/>
                  </a:lnTo>
                  <a:lnTo>
                    <a:pt x="25" y="4"/>
                  </a:lnTo>
                  <a:lnTo>
                    <a:pt x="25" y="10"/>
                  </a:lnTo>
                  <a:lnTo>
                    <a:pt x="31" y="10"/>
                  </a:lnTo>
                  <a:lnTo>
                    <a:pt x="31" y="4"/>
                  </a:lnTo>
                  <a:lnTo>
                    <a:pt x="25" y="4"/>
                  </a:lnTo>
                  <a:lnTo>
                    <a:pt x="25" y="10"/>
                  </a:lnTo>
                  <a:lnTo>
                    <a:pt x="27" y="10"/>
                  </a:lnTo>
                  <a:lnTo>
                    <a:pt x="27" y="4"/>
                  </a:lnTo>
                  <a:lnTo>
                    <a:pt x="25" y="4"/>
                  </a:lnTo>
                  <a:lnTo>
                    <a:pt x="25" y="10"/>
                  </a:lnTo>
                  <a:lnTo>
                    <a:pt x="38" y="10"/>
                  </a:lnTo>
                  <a:lnTo>
                    <a:pt x="38" y="4"/>
                  </a:lnTo>
                  <a:lnTo>
                    <a:pt x="35" y="4"/>
                  </a:lnTo>
                  <a:lnTo>
                    <a:pt x="35" y="10"/>
                  </a:lnTo>
                  <a:lnTo>
                    <a:pt x="47" y="10"/>
                  </a:lnTo>
                  <a:lnTo>
                    <a:pt x="47" y="4"/>
                  </a:lnTo>
                  <a:lnTo>
                    <a:pt x="38" y="4"/>
                  </a:lnTo>
                  <a:lnTo>
                    <a:pt x="38" y="10"/>
                  </a:lnTo>
                  <a:lnTo>
                    <a:pt x="47" y="10"/>
                  </a:lnTo>
                  <a:lnTo>
                    <a:pt x="47" y="4"/>
                  </a:lnTo>
                  <a:lnTo>
                    <a:pt x="44" y="4"/>
                  </a:lnTo>
                  <a:lnTo>
                    <a:pt x="44" y="10"/>
                  </a:lnTo>
                  <a:lnTo>
                    <a:pt x="50" y="10"/>
                  </a:lnTo>
                  <a:lnTo>
                    <a:pt x="50" y="4"/>
                  </a:lnTo>
                  <a:lnTo>
                    <a:pt x="27" y="4"/>
                  </a:lnTo>
                  <a:lnTo>
                    <a:pt x="27" y="10"/>
                  </a:lnTo>
                  <a:lnTo>
                    <a:pt x="28" y="10"/>
                  </a:lnTo>
                  <a:lnTo>
                    <a:pt x="28" y="4"/>
                  </a:lnTo>
                  <a:lnTo>
                    <a:pt x="18" y="4"/>
                  </a:lnTo>
                  <a:lnTo>
                    <a:pt x="18" y="10"/>
                  </a:lnTo>
                  <a:lnTo>
                    <a:pt x="25" y="10"/>
                  </a:lnTo>
                  <a:lnTo>
                    <a:pt x="25" y="4"/>
                  </a:lnTo>
                  <a:lnTo>
                    <a:pt x="19" y="4"/>
                  </a:lnTo>
                  <a:lnTo>
                    <a:pt x="19" y="6"/>
                  </a:lnTo>
                  <a:lnTo>
                    <a:pt x="22" y="9"/>
                  </a:lnTo>
                  <a:lnTo>
                    <a:pt x="28" y="2"/>
                  </a:lnTo>
                  <a:lnTo>
                    <a:pt x="16" y="2"/>
                  </a:lnTo>
                  <a:lnTo>
                    <a:pt x="16" y="9"/>
                  </a:lnTo>
                  <a:lnTo>
                    <a:pt x="25" y="9"/>
                  </a:lnTo>
                  <a:lnTo>
                    <a:pt x="25" y="2"/>
                  </a:lnTo>
                  <a:lnTo>
                    <a:pt x="21" y="2"/>
                  </a:lnTo>
                  <a:lnTo>
                    <a:pt x="21" y="9"/>
                  </a:lnTo>
                  <a:lnTo>
                    <a:pt x="26" y="9"/>
                  </a:lnTo>
                  <a:lnTo>
                    <a:pt x="26" y="2"/>
                  </a:lnTo>
                  <a:lnTo>
                    <a:pt x="18" y="2"/>
                  </a:lnTo>
                  <a:lnTo>
                    <a:pt x="18" y="9"/>
                  </a:lnTo>
                  <a:lnTo>
                    <a:pt x="25" y="9"/>
                  </a:lnTo>
                  <a:lnTo>
                    <a:pt x="25" y="2"/>
                  </a:lnTo>
                  <a:lnTo>
                    <a:pt x="21" y="2"/>
                  </a:lnTo>
                  <a:lnTo>
                    <a:pt x="21" y="9"/>
                  </a:lnTo>
                  <a:lnTo>
                    <a:pt x="27" y="9"/>
                  </a:lnTo>
                  <a:lnTo>
                    <a:pt x="27" y="2"/>
                  </a:lnTo>
                  <a:lnTo>
                    <a:pt x="21" y="2"/>
                  </a:lnTo>
                  <a:lnTo>
                    <a:pt x="21" y="9"/>
                  </a:lnTo>
                  <a:lnTo>
                    <a:pt x="31" y="9"/>
                  </a:lnTo>
                  <a:lnTo>
                    <a:pt x="31" y="2"/>
                  </a:lnTo>
                  <a:lnTo>
                    <a:pt x="25" y="2"/>
                  </a:lnTo>
                  <a:lnTo>
                    <a:pt x="25" y="9"/>
                  </a:lnTo>
                  <a:lnTo>
                    <a:pt x="31" y="9"/>
                  </a:lnTo>
                  <a:lnTo>
                    <a:pt x="31" y="2"/>
                  </a:lnTo>
                  <a:lnTo>
                    <a:pt x="27" y="2"/>
                  </a:lnTo>
                  <a:lnTo>
                    <a:pt x="27" y="5"/>
                  </a:lnTo>
                  <a:lnTo>
                    <a:pt x="31" y="5"/>
                  </a:lnTo>
                  <a:lnTo>
                    <a:pt x="31" y="4"/>
                  </a:lnTo>
                  <a:lnTo>
                    <a:pt x="27" y="4"/>
                  </a:lnTo>
                  <a:lnTo>
                    <a:pt x="27" y="8"/>
                  </a:lnTo>
                  <a:lnTo>
                    <a:pt x="32" y="8"/>
                  </a:lnTo>
                  <a:lnTo>
                    <a:pt x="32" y="1"/>
                  </a:lnTo>
                  <a:lnTo>
                    <a:pt x="21" y="1"/>
                  </a:lnTo>
                  <a:lnTo>
                    <a:pt x="21" y="8"/>
                  </a:lnTo>
                  <a:lnTo>
                    <a:pt x="34" y="8"/>
                  </a:lnTo>
                  <a:lnTo>
                    <a:pt x="34" y="1"/>
                  </a:lnTo>
                  <a:lnTo>
                    <a:pt x="31" y="1"/>
                  </a:lnTo>
                  <a:lnTo>
                    <a:pt x="31" y="8"/>
                  </a:lnTo>
                  <a:lnTo>
                    <a:pt x="35" y="8"/>
                  </a:lnTo>
                  <a:lnTo>
                    <a:pt x="35" y="1"/>
                  </a:lnTo>
                  <a:lnTo>
                    <a:pt x="18" y="1"/>
                  </a:lnTo>
                  <a:lnTo>
                    <a:pt x="18" y="8"/>
                  </a:lnTo>
                  <a:lnTo>
                    <a:pt x="36" y="8"/>
                  </a:lnTo>
                  <a:lnTo>
                    <a:pt x="36" y="1"/>
                  </a:lnTo>
                  <a:lnTo>
                    <a:pt x="27" y="1"/>
                  </a:lnTo>
                  <a:lnTo>
                    <a:pt x="27" y="8"/>
                  </a:lnTo>
                  <a:lnTo>
                    <a:pt x="44" y="8"/>
                  </a:lnTo>
                  <a:lnTo>
                    <a:pt x="44" y="1"/>
                  </a:lnTo>
                  <a:lnTo>
                    <a:pt x="43" y="1"/>
                  </a:lnTo>
                  <a:lnTo>
                    <a:pt x="43" y="8"/>
                  </a:lnTo>
                  <a:lnTo>
                    <a:pt x="47" y="8"/>
                  </a:lnTo>
                  <a:lnTo>
                    <a:pt x="47" y="1"/>
                  </a:lnTo>
                  <a:lnTo>
                    <a:pt x="31" y="1"/>
                  </a:lnTo>
                  <a:lnTo>
                    <a:pt x="31" y="8"/>
                  </a:lnTo>
                  <a:lnTo>
                    <a:pt x="45" y="8"/>
                  </a:lnTo>
                  <a:lnTo>
                    <a:pt x="48" y="5"/>
                  </a:lnTo>
                  <a:lnTo>
                    <a:pt x="45" y="2"/>
                  </a:lnTo>
                  <a:lnTo>
                    <a:pt x="45" y="6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44" y="0"/>
                  </a:lnTo>
                  <a:lnTo>
                    <a:pt x="44" y="6"/>
                  </a:lnTo>
                  <a:lnTo>
                    <a:pt x="52" y="6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43" y="6"/>
                  </a:lnTo>
                  <a:lnTo>
                    <a:pt x="44" y="6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8" y="6"/>
                  </a:lnTo>
                  <a:lnTo>
                    <a:pt x="43" y="6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40" y="6"/>
                  </a:lnTo>
                  <a:lnTo>
                    <a:pt x="44" y="6"/>
                  </a:lnTo>
                  <a:lnTo>
                    <a:pt x="44" y="0"/>
                  </a:lnTo>
                  <a:lnTo>
                    <a:pt x="43" y="0"/>
                  </a:lnTo>
                  <a:lnTo>
                    <a:pt x="43" y="6"/>
                  </a:lnTo>
                  <a:lnTo>
                    <a:pt x="44" y="6"/>
                  </a:lnTo>
                  <a:lnTo>
                    <a:pt x="44" y="0"/>
                  </a:lnTo>
                  <a:lnTo>
                    <a:pt x="43" y="0"/>
                  </a:lnTo>
                  <a:lnTo>
                    <a:pt x="43" y="6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5" name="Freeform 739"/>
            <p:cNvSpPr>
              <a:spLocks noChangeAspect="1"/>
            </p:cNvSpPr>
            <p:nvPr/>
          </p:nvSpPr>
          <p:spPr bwMode="auto">
            <a:xfrm rot="16200000">
              <a:off x="3710" y="4698"/>
              <a:ext cx="216" cy="53"/>
            </a:xfrm>
            <a:custGeom>
              <a:avLst/>
              <a:gdLst>
                <a:gd name="T0" fmla="*/ 26 w 144"/>
                <a:gd name="T1" fmla="*/ 1 h 36"/>
                <a:gd name="T2" fmla="*/ 21 w 144"/>
                <a:gd name="T3" fmla="*/ 1 h 36"/>
                <a:gd name="T4" fmla="*/ 12 w 144"/>
                <a:gd name="T5" fmla="*/ 2 h 36"/>
                <a:gd name="T6" fmla="*/ 11 w 144"/>
                <a:gd name="T7" fmla="*/ 2 h 36"/>
                <a:gd name="T8" fmla="*/ 8 w 144"/>
                <a:gd name="T9" fmla="*/ 3 h 36"/>
                <a:gd name="T10" fmla="*/ 7 w 144"/>
                <a:gd name="T11" fmla="*/ 5 h 36"/>
                <a:gd name="T12" fmla="*/ 141 w 144"/>
                <a:gd name="T13" fmla="*/ 6 h 36"/>
                <a:gd name="T14" fmla="*/ 74 w 144"/>
                <a:gd name="T15" fmla="*/ 7 h 36"/>
                <a:gd name="T16" fmla="*/ 31 w 144"/>
                <a:gd name="T17" fmla="*/ 10 h 36"/>
                <a:gd name="T18" fmla="*/ 35 w 144"/>
                <a:gd name="T19" fmla="*/ 9 h 36"/>
                <a:gd name="T20" fmla="*/ 38 w 144"/>
                <a:gd name="T21" fmla="*/ 16 h 36"/>
                <a:gd name="T22" fmla="*/ 30 w 144"/>
                <a:gd name="T23" fmla="*/ 18 h 36"/>
                <a:gd name="T24" fmla="*/ 21 w 144"/>
                <a:gd name="T25" fmla="*/ 18 h 36"/>
                <a:gd name="T26" fmla="*/ 18 w 144"/>
                <a:gd name="T27" fmla="*/ 19 h 36"/>
                <a:gd name="T28" fmla="*/ 35 w 144"/>
                <a:gd name="T29" fmla="*/ 20 h 36"/>
                <a:gd name="T30" fmla="*/ 33 w 144"/>
                <a:gd name="T31" fmla="*/ 20 h 36"/>
                <a:gd name="T32" fmla="*/ 13 w 144"/>
                <a:gd name="T33" fmla="*/ 22 h 36"/>
                <a:gd name="T34" fmla="*/ 13 w 144"/>
                <a:gd name="T35" fmla="*/ 23 h 36"/>
                <a:gd name="T36" fmla="*/ 91 w 144"/>
                <a:gd name="T37" fmla="*/ 23 h 36"/>
                <a:gd name="T38" fmla="*/ 79 w 144"/>
                <a:gd name="T39" fmla="*/ 24 h 36"/>
                <a:gd name="T40" fmla="*/ 57 w 144"/>
                <a:gd name="T41" fmla="*/ 26 h 36"/>
                <a:gd name="T42" fmla="*/ 48 w 144"/>
                <a:gd name="T43" fmla="*/ 27 h 36"/>
                <a:gd name="T44" fmla="*/ 40 w 144"/>
                <a:gd name="T45" fmla="*/ 28 h 36"/>
                <a:gd name="T46" fmla="*/ 30 w 144"/>
                <a:gd name="T47" fmla="*/ 28 h 36"/>
                <a:gd name="T48" fmla="*/ 22 w 144"/>
                <a:gd name="T49" fmla="*/ 29 h 36"/>
                <a:gd name="T50" fmla="*/ 20 w 144"/>
                <a:gd name="T51" fmla="*/ 31 h 36"/>
                <a:gd name="T52" fmla="*/ 11 w 144"/>
                <a:gd name="T53" fmla="*/ 31 h 36"/>
                <a:gd name="T54" fmla="*/ 26 w 144"/>
                <a:gd name="T55" fmla="*/ 32 h 36"/>
                <a:gd name="T56" fmla="*/ 20 w 144"/>
                <a:gd name="T57" fmla="*/ 33 h 36"/>
                <a:gd name="T58" fmla="*/ 22 w 144"/>
                <a:gd name="T59" fmla="*/ 33 h 36"/>
                <a:gd name="T60" fmla="*/ 9 w 144"/>
                <a:gd name="T61" fmla="*/ 35 h 36"/>
                <a:gd name="T62" fmla="*/ 7 w 144"/>
                <a:gd name="T63" fmla="*/ 36 h 36"/>
                <a:gd name="T64" fmla="*/ 7 w 144"/>
                <a:gd name="T65" fmla="*/ 35 h 36"/>
                <a:gd name="T66" fmla="*/ 17 w 144"/>
                <a:gd name="T67" fmla="*/ 33 h 36"/>
                <a:gd name="T68" fmla="*/ 21 w 144"/>
                <a:gd name="T69" fmla="*/ 33 h 36"/>
                <a:gd name="T70" fmla="*/ 26 w 144"/>
                <a:gd name="T71" fmla="*/ 32 h 36"/>
                <a:gd name="T72" fmla="*/ 11 w 144"/>
                <a:gd name="T73" fmla="*/ 31 h 36"/>
                <a:gd name="T74" fmla="*/ 20 w 144"/>
                <a:gd name="T75" fmla="*/ 31 h 36"/>
                <a:gd name="T76" fmla="*/ 22 w 144"/>
                <a:gd name="T77" fmla="*/ 29 h 36"/>
                <a:gd name="T78" fmla="*/ 30 w 144"/>
                <a:gd name="T79" fmla="*/ 28 h 36"/>
                <a:gd name="T80" fmla="*/ 40 w 144"/>
                <a:gd name="T81" fmla="*/ 28 h 36"/>
                <a:gd name="T82" fmla="*/ 48 w 144"/>
                <a:gd name="T83" fmla="*/ 20 h 36"/>
                <a:gd name="T84" fmla="*/ 58 w 144"/>
                <a:gd name="T85" fmla="*/ 19 h 36"/>
                <a:gd name="T86" fmla="*/ 81 w 144"/>
                <a:gd name="T87" fmla="*/ 18 h 36"/>
                <a:gd name="T88" fmla="*/ 144 w 144"/>
                <a:gd name="T89" fmla="*/ 18 h 36"/>
                <a:gd name="T90" fmla="*/ 13 w 144"/>
                <a:gd name="T91" fmla="*/ 23 h 36"/>
                <a:gd name="T92" fmla="*/ 13 w 144"/>
                <a:gd name="T93" fmla="*/ 22 h 36"/>
                <a:gd name="T94" fmla="*/ 33 w 144"/>
                <a:gd name="T95" fmla="*/ 20 h 36"/>
                <a:gd name="T96" fmla="*/ 35 w 144"/>
                <a:gd name="T97" fmla="*/ 20 h 36"/>
                <a:gd name="T98" fmla="*/ 17 w 144"/>
                <a:gd name="T99" fmla="*/ 19 h 36"/>
                <a:gd name="T100" fmla="*/ 24 w 144"/>
                <a:gd name="T101" fmla="*/ 18 h 36"/>
                <a:gd name="T102" fmla="*/ 35 w 144"/>
                <a:gd name="T103" fmla="*/ 18 h 36"/>
                <a:gd name="T104" fmla="*/ 42 w 144"/>
                <a:gd name="T105" fmla="*/ 16 h 36"/>
                <a:gd name="T106" fmla="*/ 35 w 144"/>
                <a:gd name="T107" fmla="*/ 9 h 36"/>
                <a:gd name="T108" fmla="*/ 33 w 144"/>
                <a:gd name="T109" fmla="*/ 7 h 36"/>
                <a:gd name="T110" fmla="*/ 74 w 144"/>
                <a:gd name="T111" fmla="*/ 7 h 36"/>
                <a:gd name="T112" fmla="*/ 141 w 144"/>
                <a:gd name="T113" fmla="*/ 6 h 36"/>
                <a:gd name="T114" fmla="*/ 13 w 144"/>
                <a:gd name="T115" fmla="*/ 11 h 36"/>
                <a:gd name="T116" fmla="*/ 4 w 144"/>
                <a:gd name="T117" fmla="*/ 10 h 36"/>
                <a:gd name="T118" fmla="*/ 11 w 144"/>
                <a:gd name="T119" fmla="*/ 9 h 36"/>
                <a:gd name="T120" fmla="*/ 14 w 144"/>
                <a:gd name="T121" fmla="*/ 9 h 36"/>
                <a:gd name="T122" fmla="*/ 17 w 144"/>
                <a:gd name="T123" fmla="*/ 1 h 36"/>
                <a:gd name="T124" fmla="*/ 27 w 144"/>
                <a:gd name="T1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4" h="36">
                  <a:moveTo>
                    <a:pt x="20" y="0"/>
                  </a:moveTo>
                  <a:lnTo>
                    <a:pt x="20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14" y="0"/>
                  </a:lnTo>
                  <a:lnTo>
                    <a:pt x="14" y="6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13" y="6"/>
                  </a:lnTo>
                  <a:lnTo>
                    <a:pt x="20" y="6"/>
                  </a:lnTo>
                  <a:lnTo>
                    <a:pt x="20" y="0"/>
                  </a:lnTo>
                  <a:lnTo>
                    <a:pt x="13" y="0"/>
                  </a:lnTo>
                  <a:lnTo>
                    <a:pt x="13" y="6"/>
                  </a:lnTo>
                  <a:lnTo>
                    <a:pt x="26" y="6"/>
                  </a:lnTo>
                  <a:lnTo>
                    <a:pt x="26" y="2"/>
                  </a:lnTo>
                  <a:lnTo>
                    <a:pt x="25" y="6"/>
                  </a:lnTo>
                  <a:lnTo>
                    <a:pt x="27" y="7"/>
                  </a:lnTo>
                  <a:lnTo>
                    <a:pt x="29" y="3"/>
                  </a:lnTo>
                  <a:lnTo>
                    <a:pt x="29" y="1"/>
                  </a:lnTo>
                  <a:lnTo>
                    <a:pt x="24" y="1"/>
                  </a:lnTo>
                  <a:lnTo>
                    <a:pt x="24" y="7"/>
                  </a:lnTo>
                  <a:lnTo>
                    <a:pt x="26" y="7"/>
                  </a:lnTo>
                  <a:lnTo>
                    <a:pt x="26" y="1"/>
                  </a:lnTo>
                  <a:lnTo>
                    <a:pt x="22" y="1"/>
                  </a:lnTo>
                  <a:lnTo>
                    <a:pt x="22" y="7"/>
                  </a:lnTo>
                  <a:lnTo>
                    <a:pt x="24" y="7"/>
                  </a:lnTo>
                  <a:lnTo>
                    <a:pt x="24" y="1"/>
                  </a:lnTo>
                  <a:lnTo>
                    <a:pt x="16" y="1"/>
                  </a:lnTo>
                  <a:lnTo>
                    <a:pt x="16" y="7"/>
                  </a:lnTo>
                  <a:lnTo>
                    <a:pt x="21" y="7"/>
                  </a:lnTo>
                  <a:lnTo>
                    <a:pt x="21" y="1"/>
                  </a:lnTo>
                  <a:lnTo>
                    <a:pt x="17" y="1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8" y="1"/>
                  </a:lnTo>
                  <a:lnTo>
                    <a:pt x="17" y="1"/>
                  </a:lnTo>
                  <a:lnTo>
                    <a:pt x="17" y="7"/>
                  </a:lnTo>
                  <a:lnTo>
                    <a:pt x="26" y="7"/>
                  </a:lnTo>
                  <a:lnTo>
                    <a:pt x="26" y="1"/>
                  </a:lnTo>
                  <a:lnTo>
                    <a:pt x="17" y="1"/>
                  </a:lnTo>
                  <a:lnTo>
                    <a:pt x="17" y="7"/>
                  </a:lnTo>
                  <a:lnTo>
                    <a:pt x="21" y="7"/>
                  </a:lnTo>
                  <a:lnTo>
                    <a:pt x="21" y="1"/>
                  </a:lnTo>
                  <a:lnTo>
                    <a:pt x="17" y="1"/>
                  </a:lnTo>
                  <a:lnTo>
                    <a:pt x="17" y="7"/>
                  </a:lnTo>
                  <a:lnTo>
                    <a:pt x="21" y="7"/>
                  </a:lnTo>
                  <a:lnTo>
                    <a:pt x="21" y="1"/>
                  </a:lnTo>
                  <a:lnTo>
                    <a:pt x="17" y="1"/>
                  </a:lnTo>
                  <a:lnTo>
                    <a:pt x="17" y="7"/>
                  </a:lnTo>
                  <a:lnTo>
                    <a:pt x="21" y="7"/>
                  </a:lnTo>
                  <a:lnTo>
                    <a:pt x="21" y="1"/>
                  </a:lnTo>
                  <a:lnTo>
                    <a:pt x="20" y="1"/>
                  </a:lnTo>
                  <a:lnTo>
                    <a:pt x="20" y="7"/>
                  </a:lnTo>
                  <a:lnTo>
                    <a:pt x="25" y="7"/>
                  </a:lnTo>
                  <a:lnTo>
                    <a:pt x="25" y="1"/>
                  </a:lnTo>
                  <a:lnTo>
                    <a:pt x="20" y="1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1"/>
                  </a:lnTo>
                  <a:lnTo>
                    <a:pt x="14" y="1"/>
                  </a:lnTo>
                  <a:lnTo>
                    <a:pt x="14" y="7"/>
                  </a:lnTo>
                  <a:lnTo>
                    <a:pt x="21" y="7"/>
                  </a:lnTo>
                  <a:lnTo>
                    <a:pt x="21" y="1"/>
                  </a:lnTo>
                  <a:lnTo>
                    <a:pt x="17" y="2"/>
                  </a:lnTo>
                  <a:lnTo>
                    <a:pt x="17" y="5"/>
                  </a:lnTo>
                  <a:lnTo>
                    <a:pt x="17" y="2"/>
                  </a:lnTo>
                  <a:lnTo>
                    <a:pt x="14" y="2"/>
                  </a:lnTo>
                  <a:lnTo>
                    <a:pt x="14" y="9"/>
                  </a:lnTo>
                  <a:lnTo>
                    <a:pt x="20" y="9"/>
                  </a:lnTo>
                  <a:lnTo>
                    <a:pt x="20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17" y="9"/>
                  </a:lnTo>
                  <a:lnTo>
                    <a:pt x="17" y="2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14" y="9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16" y="9"/>
                  </a:lnTo>
                  <a:lnTo>
                    <a:pt x="16" y="2"/>
                  </a:lnTo>
                  <a:lnTo>
                    <a:pt x="11" y="2"/>
                  </a:lnTo>
                  <a:lnTo>
                    <a:pt x="11" y="9"/>
                  </a:lnTo>
                  <a:lnTo>
                    <a:pt x="14" y="9"/>
                  </a:lnTo>
                  <a:lnTo>
                    <a:pt x="14" y="2"/>
                  </a:lnTo>
                  <a:lnTo>
                    <a:pt x="11" y="2"/>
                  </a:lnTo>
                  <a:lnTo>
                    <a:pt x="11" y="9"/>
                  </a:lnTo>
                  <a:lnTo>
                    <a:pt x="14" y="9"/>
                  </a:lnTo>
                  <a:lnTo>
                    <a:pt x="14" y="2"/>
                  </a:lnTo>
                  <a:lnTo>
                    <a:pt x="11" y="2"/>
                  </a:lnTo>
                  <a:lnTo>
                    <a:pt x="11" y="9"/>
                  </a:lnTo>
                  <a:lnTo>
                    <a:pt x="17" y="9"/>
                  </a:lnTo>
                  <a:lnTo>
                    <a:pt x="17" y="2"/>
                  </a:lnTo>
                  <a:lnTo>
                    <a:pt x="11" y="2"/>
                  </a:lnTo>
                  <a:lnTo>
                    <a:pt x="11" y="9"/>
                  </a:lnTo>
                  <a:lnTo>
                    <a:pt x="20" y="9"/>
                  </a:lnTo>
                  <a:lnTo>
                    <a:pt x="20" y="2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14" y="9"/>
                  </a:lnTo>
                  <a:lnTo>
                    <a:pt x="14" y="2"/>
                  </a:lnTo>
                  <a:lnTo>
                    <a:pt x="8" y="2"/>
                  </a:lnTo>
                  <a:lnTo>
                    <a:pt x="8" y="6"/>
                  </a:lnTo>
                  <a:lnTo>
                    <a:pt x="11" y="6"/>
                  </a:lnTo>
                  <a:lnTo>
                    <a:pt x="11" y="3"/>
                  </a:lnTo>
                  <a:lnTo>
                    <a:pt x="9" y="3"/>
                  </a:lnTo>
                  <a:lnTo>
                    <a:pt x="9" y="10"/>
                  </a:lnTo>
                  <a:lnTo>
                    <a:pt x="17" y="10"/>
                  </a:lnTo>
                  <a:lnTo>
                    <a:pt x="17" y="3"/>
                  </a:lnTo>
                  <a:lnTo>
                    <a:pt x="4" y="3"/>
                  </a:lnTo>
                  <a:lnTo>
                    <a:pt x="4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4" y="3"/>
                  </a:lnTo>
                  <a:lnTo>
                    <a:pt x="4" y="10"/>
                  </a:lnTo>
                  <a:lnTo>
                    <a:pt x="14" y="10"/>
                  </a:lnTo>
                  <a:lnTo>
                    <a:pt x="14" y="3"/>
                  </a:lnTo>
                  <a:lnTo>
                    <a:pt x="8" y="3"/>
                  </a:lnTo>
                  <a:lnTo>
                    <a:pt x="8" y="10"/>
                  </a:lnTo>
                  <a:lnTo>
                    <a:pt x="11" y="10"/>
                  </a:lnTo>
                  <a:lnTo>
                    <a:pt x="11" y="3"/>
                  </a:lnTo>
                  <a:lnTo>
                    <a:pt x="9" y="3"/>
                  </a:lnTo>
                  <a:lnTo>
                    <a:pt x="9" y="10"/>
                  </a:lnTo>
                  <a:lnTo>
                    <a:pt x="14" y="10"/>
                  </a:lnTo>
                  <a:lnTo>
                    <a:pt x="14" y="3"/>
                  </a:lnTo>
                  <a:lnTo>
                    <a:pt x="8" y="3"/>
                  </a:lnTo>
                  <a:lnTo>
                    <a:pt x="8" y="10"/>
                  </a:lnTo>
                  <a:lnTo>
                    <a:pt x="12" y="10"/>
                  </a:lnTo>
                  <a:lnTo>
                    <a:pt x="12" y="3"/>
                  </a:lnTo>
                  <a:lnTo>
                    <a:pt x="7" y="3"/>
                  </a:lnTo>
                  <a:lnTo>
                    <a:pt x="7" y="10"/>
                  </a:lnTo>
                  <a:lnTo>
                    <a:pt x="11" y="10"/>
                  </a:lnTo>
                  <a:lnTo>
                    <a:pt x="11" y="3"/>
                  </a:lnTo>
                  <a:lnTo>
                    <a:pt x="8" y="3"/>
                  </a:lnTo>
                  <a:lnTo>
                    <a:pt x="8" y="10"/>
                  </a:lnTo>
                  <a:lnTo>
                    <a:pt x="11" y="10"/>
                  </a:lnTo>
                  <a:lnTo>
                    <a:pt x="11" y="6"/>
                  </a:lnTo>
                  <a:lnTo>
                    <a:pt x="9" y="10"/>
                  </a:lnTo>
                  <a:lnTo>
                    <a:pt x="12" y="11"/>
                  </a:lnTo>
                  <a:lnTo>
                    <a:pt x="13" y="7"/>
                  </a:lnTo>
                  <a:lnTo>
                    <a:pt x="13" y="5"/>
                  </a:lnTo>
                  <a:lnTo>
                    <a:pt x="7" y="5"/>
                  </a:lnTo>
                  <a:lnTo>
                    <a:pt x="7" y="11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3" y="5"/>
                  </a:lnTo>
                  <a:lnTo>
                    <a:pt x="3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7" y="5"/>
                  </a:lnTo>
                  <a:lnTo>
                    <a:pt x="7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7" y="5"/>
                  </a:lnTo>
                  <a:lnTo>
                    <a:pt x="7" y="11"/>
                  </a:lnTo>
                  <a:lnTo>
                    <a:pt x="26" y="11"/>
                  </a:lnTo>
                  <a:lnTo>
                    <a:pt x="26" y="5"/>
                  </a:lnTo>
                  <a:lnTo>
                    <a:pt x="11" y="5"/>
                  </a:lnTo>
                  <a:lnTo>
                    <a:pt x="11" y="11"/>
                  </a:lnTo>
                  <a:lnTo>
                    <a:pt x="119" y="11"/>
                  </a:lnTo>
                  <a:lnTo>
                    <a:pt x="134" y="13"/>
                  </a:lnTo>
                  <a:lnTo>
                    <a:pt x="134" y="6"/>
                  </a:lnTo>
                  <a:lnTo>
                    <a:pt x="103" y="6"/>
                  </a:lnTo>
                  <a:lnTo>
                    <a:pt x="103" y="13"/>
                  </a:lnTo>
                  <a:lnTo>
                    <a:pt x="141" y="13"/>
                  </a:lnTo>
                  <a:lnTo>
                    <a:pt x="141" y="6"/>
                  </a:lnTo>
                  <a:lnTo>
                    <a:pt x="121" y="6"/>
                  </a:lnTo>
                  <a:lnTo>
                    <a:pt x="121" y="13"/>
                  </a:lnTo>
                  <a:lnTo>
                    <a:pt x="130" y="13"/>
                  </a:lnTo>
                  <a:lnTo>
                    <a:pt x="130" y="6"/>
                  </a:lnTo>
                  <a:lnTo>
                    <a:pt x="118" y="6"/>
                  </a:lnTo>
                  <a:lnTo>
                    <a:pt x="118" y="13"/>
                  </a:lnTo>
                  <a:lnTo>
                    <a:pt x="132" y="13"/>
                  </a:lnTo>
                  <a:lnTo>
                    <a:pt x="132" y="6"/>
                  </a:lnTo>
                  <a:lnTo>
                    <a:pt x="118" y="6"/>
                  </a:lnTo>
                  <a:lnTo>
                    <a:pt x="118" y="13"/>
                  </a:lnTo>
                  <a:lnTo>
                    <a:pt x="119" y="13"/>
                  </a:lnTo>
                  <a:lnTo>
                    <a:pt x="119" y="6"/>
                  </a:lnTo>
                  <a:lnTo>
                    <a:pt x="82" y="6"/>
                  </a:lnTo>
                  <a:lnTo>
                    <a:pt x="82" y="13"/>
                  </a:lnTo>
                  <a:lnTo>
                    <a:pt x="83" y="13"/>
                  </a:lnTo>
                  <a:lnTo>
                    <a:pt x="83" y="6"/>
                  </a:lnTo>
                  <a:lnTo>
                    <a:pt x="69" y="6"/>
                  </a:lnTo>
                  <a:lnTo>
                    <a:pt x="66" y="7"/>
                  </a:lnTo>
                  <a:lnTo>
                    <a:pt x="68" y="10"/>
                  </a:lnTo>
                  <a:lnTo>
                    <a:pt x="68" y="7"/>
                  </a:lnTo>
                  <a:lnTo>
                    <a:pt x="66" y="7"/>
                  </a:lnTo>
                  <a:lnTo>
                    <a:pt x="66" y="14"/>
                  </a:lnTo>
                  <a:lnTo>
                    <a:pt x="74" y="14"/>
                  </a:lnTo>
                  <a:lnTo>
                    <a:pt x="74" y="7"/>
                  </a:lnTo>
                  <a:lnTo>
                    <a:pt x="64" y="7"/>
                  </a:lnTo>
                  <a:lnTo>
                    <a:pt x="64" y="14"/>
                  </a:lnTo>
                  <a:lnTo>
                    <a:pt x="68" y="14"/>
                  </a:lnTo>
                  <a:lnTo>
                    <a:pt x="68" y="7"/>
                  </a:lnTo>
                  <a:lnTo>
                    <a:pt x="65" y="7"/>
                  </a:lnTo>
                  <a:lnTo>
                    <a:pt x="65" y="14"/>
                  </a:lnTo>
                  <a:lnTo>
                    <a:pt x="69" y="14"/>
                  </a:lnTo>
                  <a:lnTo>
                    <a:pt x="69" y="7"/>
                  </a:lnTo>
                  <a:lnTo>
                    <a:pt x="68" y="7"/>
                  </a:lnTo>
                  <a:lnTo>
                    <a:pt x="68" y="14"/>
                  </a:lnTo>
                  <a:lnTo>
                    <a:pt x="69" y="14"/>
                  </a:lnTo>
                  <a:lnTo>
                    <a:pt x="69" y="7"/>
                  </a:lnTo>
                  <a:lnTo>
                    <a:pt x="65" y="7"/>
                  </a:lnTo>
                  <a:lnTo>
                    <a:pt x="65" y="14"/>
                  </a:lnTo>
                  <a:lnTo>
                    <a:pt x="68" y="14"/>
                  </a:lnTo>
                  <a:lnTo>
                    <a:pt x="68" y="7"/>
                  </a:lnTo>
                  <a:lnTo>
                    <a:pt x="64" y="7"/>
                  </a:lnTo>
                  <a:lnTo>
                    <a:pt x="64" y="14"/>
                  </a:lnTo>
                  <a:lnTo>
                    <a:pt x="65" y="14"/>
                  </a:lnTo>
                  <a:lnTo>
                    <a:pt x="65" y="7"/>
                  </a:lnTo>
                  <a:lnTo>
                    <a:pt x="20" y="7"/>
                  </a:lnTo>
                  <a:lnTo>
                    <a:pt x="20" y="14"/>
                  </a:lnTo>
                  <a:lnTo>
                    <a:pt x="31" y="14"/>
                  </a:lnTo>
                  <a:lnTo>
                    <a:pt x="31" y="10"/>
                  </a:lnTo>
                  <a:lnTo>
                    <a:pt x="31" y="14"/>
                  </a:lnTo>
                  <a:lnTo>
                    <a:pt x="39" y="15"/>
                  </a:lnTo>
                  <a:lnTo>
                    <a:pt x="39" y="9"/>
                  </a:lnTo>
                  <a:lnTo>
                    <a:pt x="18" y="9"/>
                  </a:lnTo>
                  <a:lnTo>
                    <a:pt x="18" y="15"/>
                  </a:lnTo>
                  <a:lnTo>
                    <a:pt x="97" y="15"/>
                  </a:lnTo>
                  <a:lnTo>
                    <a:pt x="97" y="9"/>
                  </a:lnTo>
                  <a:lnTo>
                    <a:pt x="22" y="9"/>
                  </a:lnTo>
                  <a:lnTo>
                    <a:pt x="22" y="15"/>
                  </a:lnTo>
                  <a:lnTo>
                    <a:pt x="43" y="15"/>
                  </a:lnTo>
                  <a:lnTo>
                    <a:pt x="43" y="9"/>
                  </a:lnTo>
                  <a:lnTo>
                    <a:pt x="38" y="9"/>
                  </a:lnTo>
                  <a:lnTo>
                    <a:pt x="38" y="15"/>
                  </a:lnTo>
                  <a:lnTo>
                    <a:pt x="42" y="15"/>
                  </a:lnTo>
                  <a:lnTo>
                    <a:pt x="42" y="9"/>
                  </a:lnTo>
                  <a:lnTo>
                    <a:pt x="35" y="9"/>
                  </a:lnTo>
                  <a:lnTo>
                    <a:pt x="35" y="15"/>
                  </a:lnTo>
                  <a:lnTo>
                    <a:pt x="39" y="15"/>
                  </a:lnTo>
                  <a:lnTo>
                    <a:pt x="39" y="9"/>
                  </a:lnTo>
                  <a:lnTo>
                    <a:pt x="30" y="9"/>
                  </a:lnTo>
                  <a:lnTo>
                    <a:pt x="30" y="15"/>
                  </a:lnTo>
                  <a:lnTo>
                    <a:pt x="38" y="15"/>
                  </a:lnTo>
                  <a:lnTo>
                    <a:pt x="38" y="9"/>
                  </a:lnTo>
                  <a:lnTo>
                    <a:pt x="35" y="9"/>
                  </a:lnTo>
                  <a:lnTo>
                    <a:pt x="35" y="15"/>
                  </a:lnTo>
                  <a:lnTo>
                    <a:pt x="36" y="15"/>
                  </a:lnTo>
                  <a:lnTo>
                    <a:pt x="36" y="11"/>
                  </a:lnTo>
                  <a:lnTo>
                    <a:pt x="36" y="15"/>
                  </a:lnTo>
                  <a:lnTo>
                    <a:pt x="42" y="16"/>
                  </a:lnTo>
                  <a:lnTo>
                    <a:pt x="42" y="10"/>
                  </a:lnTo>
                  <a:lnTo>
                    <a:pt x="38" y="10"/>
                  </a:lnTo>
                  <a:lnTo>
                    <a:pt x="38" y="16"/>
                  </a:lnTo>
                  <a:lnTo>
                    <a:pt x="43" y="16"/>
                  </a:lnTo>
                  <a:lnTo>
                    <a:pt x="43" y="10"/>
                  </a:lnTo>
                  <a:lnTo>
                    <a:pt x="34" y="10"/>
                  </a:lnTo>
                  <a:lnTo>
                    <a:pt x="34" y="16"/>
                  </a:lnTo>
                  <a:lnTo>
                    <a:pt x="36" y="16"/>
                  </a:lnTo>
                  <a:lnTo>
                    <a:pt x="36" y="10"/>
                  </a:lnTo>
                  <a:lnTo>
                    <a:pt x="35" y="10"/>
                  </a:lnTo>
                  <a:lnTo>
                    <a:pt x="35" y="16"/>
                  </a:lnTo>
                  <a:lnTo>
                    <a:pt x="39" y="16"/>
                  </a:lnTo>
                  <a:lnTo>
                    <a:pt x="39" y="10"/>
                  </a:lnTo>
                  <a:lnTo>
                    <a:pt x="38" y="10"/>
                  </a:lnTo>
                  <a:lnTo>
                    <a:pt x="38" y="16"/>
                  </a:lnTo>
                  <a:lnTo>
                    <a:pt x="39" y="16"/>
                  </a:lnTo>
                  <a:lnTo>
                    <a:pt x="39" y="10"/>
                  </a:lnTo>
                  <a:lnTo>
                    <a:pt x="38" y="10"/>
                  </a:lnTo>
                  <a:lnTo>
                    <a:pt x="38" y="16"/>
                  </a:lnTo>
                  <a:lnTo>
                    <a:pt x="43" y="16"/>
                  </a:lnTo>
                  <a:lnTo>
                    <a:pt x="43" y="10"/>
                  </a:lnTo>
                  <a:lnTo>
                    <a:pt x="42" y="10"/>
                  </a:lnTo>
                  <a:lnTo>
                    <a:pt x="42" y="16"/>
                  </a:lnTo>
                  <a:lnTo>
                    <a:pt x="46" y="16"/>
                  </a:lnTo>
                  <a:lnTo>
                    <a:pt x="46" y="10"/>
                  </a:lnTo>
                  <a:lnTo>
                    <a:pt x="40" y="10"/>
                  </a:lnTo>
                  <a:lnTo>
                    <a:pt x="40" y="16"/>
                  </a:lnTo>
                  <a:lnTo>
                    <a:pt x="42" y="16"/>
                  </a:lnTo>
                  <a:lnTo>
                    <a:pt x="42" y="10"/>
                  </a:lnTo>
                  <a:lnTo>
                    <a:pt x="31" y="10"/>
                  </a:lnTo>
                  <a:lnTo>
                    <a:pt x="31" y="16"/>
                  </a:lnTo>
                  <a:lnTo>
                    <a:pt x="39" y="16"/>
                  </a:lnTo>
                  <a:lnTo>
                    <a:pt x="39" y="10"/>
                  </a:lnTo>
                  <a:lnTo>
                    <a:pt x="33" y="10"/>
                  </a:lnTo>
                  <a:lnTo>
                    <a:pt x="33" y="16"/>
                  </a:lnTo>
                  <a:lnTo>
                    <a:pt x="44" y="16"/>
                  </a:lnTo>
                  <a:lnTo>
                    <a:pt x="44" y="10"/>
                  </a:lnTo>
                  <a:lnTo>
                    <a:pt x="36" y="11"/>
                  </a:lnTo>
                  <a:lnTo>
                    <a:pt x="36" y="14"/>
                  </a:lnTo>
                  <a:lnTo>
                    <a:pt x="36" y="11"/>
                  </a:lnTo>
                  <a:lnTo>
                    <a:pt x="27" y="11"/>
                  </a:lnTo>
                  <a:lnTo>
                    <a:pt x="27" y="18"/>
                  </a:lnTo>
                  <a:lnTo>
                    <a:pt x="30" y="18"/>
                  </a:lnTo>
                  <a:lnTo>
                    <a:pt x="30" y="11"/>
                  </a:lnTo>
                  <a:lnTo>
                    <a:pt x="29" y="11"/>
                  </a:lnTo>
                  <a:lnTo>
                    <a:pt x="29" y="18"/>
                  </a:lnTo>
                  <a:lnTo>
                    <a:pt x="35" y="18"/>
                  </a:lnTo>
                  <a:lnTo>
                    <a:pt x="35" y="11"/>
                  </a:lnTo>
                  <a:lnTo>
                    <a:pt x="33" y="11"/>
                  </a:lnTo>
                  <a:lnTo>
                    <a:pt x="33" y="18"/>
                  </a:lnTo>
                  <a:lnTo>
                    <a:pt x="38" y="18"/>
                  </a:lnTo>
                  <a:lnTo>
                    <a:pt x="38" y="11"/>
                  </a:lnTo>
                  <a:lnTo>
                    <a:pt x="29" y="11"/>
                  </a:lnTo>
                  <a:lnTo>
                    <a:pt x="29" y="18"/>
                  </a:lnTo>
                  <a:lnTo>
                    <a:pt x="30" y="18"/>
                  </a:lnTo>
                  <a:lnTo>
                    <a:pt x="30" y="11"/>
                  </a:lnTo>
                  <a:lnTo>
                    <a:pt x="24" y="11"/>
                  </a:lnTo>
                  <a:lnTo>
                    <a:pt x="24" y="18"/>
                  </a:lnTo>
                  <a:lnTo>
                    <a:pt x="27" y="18"/>
                  </a:lnTo>
                  <a:lnTo>
                    <a:pt x="27" y="11"/>
                  </a:lnTo>
                  <a:lnTo>
                    <a:pt x="24" y="11"/>
                  </a:lnTo>
                  <a:lnTo>
                    <a:pt x="24" y="18"/>
                  </a:lnTo>
                  <a:lnTo>
                    <a:pt x="26" y="18"/>
                  </a:lnTo>
                  <a:lnTo>
                    <a:pt x="26" y="11"/>
                  </a:lnTo>
                  <a:lnTo>
                    <a:pt x="11" y="11"/>
                  </a:lnTo>
                  <a:lnTo>
                    <a:pt x="11" y="18"/>
                  </a:lnTo>
                  <a:lnTo>
                    <a:pt x="21" y="18"/>
                  </a:lnTo>
                  <a:lnTo>
                    <a:pt x="21" y="11"/>
                  </a:lnTo>
                  <a:lnTo>
                    <a:pt x="12" y="11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11"/>
                  </a:lnTo>
                  <a:lnTo>
                    <a:pt x="12" y="11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13"/>
                  </a:lnTo>
                  <a:lnTo>
                    <a:pt x="4" y="13"/>
                  </a:lnTo>
                  <a:lnTo>
                    <a:pt x="4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13" y="13"/>
                  </a:lnTo>
                  <a:lnTo>
                    <a:pt x="13" y="19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7" y="13"/>
                  </a:lnTo>
                  <a:lnTo>
                    <a:pt x="17" y="19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3" y="13"/>
                  </a:lnTo>
                  <a:lnTo>
                    <a:pt x="13" y="19"/>
                  </a:lnTo>
                  <a:lnTo>
                    <a:pt x="18" y="19"/>
                  </a:lnTo>
                  <a:lnTo>
                    <a:pt x="18" y="13"/>
                  </a:lnTo>
                  <a:lnTo>
                    <a:pt x="14" y="13"/>
                  </a:lnTo>
                  <a:lnTo>
                    <a:pt x="14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14" y="13"/>
                  </a:lnTo>
                  <a:lnTo>
                    <a:pt x="14" y="19"/>
                  </a:lnTo>
                  <a:lnTo>
                    <a:pt x="24" y="19"/>
                  </a:lnTo>
                  <a:lnTo>
                    <a:pt x="24" y="13"/>
                  </a:lnTo>
                  <a:lnTo>
                    <a:pt x="22" y="13"/>
                  </a:lnTo>
                  <a:lnTo>
                    <a:pt x="22" y="19"/>
                  </a:lnTo>
                  <a:lnTo>
                    <a:pt x="25" y="19"/>
                  </a:lnTo>
                  <a:lnTo>
                    <a:pt x="25" y="13"/>
                  </a:lnTo>
                  <a:lnTo>
                    <a:pt x="20" y="13"/>
                  </a:lnTo>
                  <a:lnTo>
                    <a:pt x="20" y="20"/>
                  </a:lnTo>
                  <a:lnTo>
                    <a:pt x="33" y="20"/>
                  </a:lnTo>
                  <a:lnTo>
                    <a:pt x="33" y="14"/>
                  </a:lnTo>
                  <a:lnTo>
                    <a:pt x="22" y="14"/>
                  </a:lnTo>
                  <a:lnTo>
                    <a:pt x="22" y="20"/>
                  </a:lnTo>
                  <a:lnTo>
                    <a:pt x="27" y="20"/>
                  </a:lnTo>
                  <a:lnTo>
                    <a:pt x="27" y="14"/>
                  </a:lnTo>
                  <a:lnTo>
                    <a:pt x="26" y="14"/>
                  </a:lnTo>
                  <a:lnTo>
                    <a:pt x="26" y="20"/>
                  </a:lnTo>
                  <a:lnTo>
                    <a:pt x="35" y="20"/>
                  </a:lnTo>
                  <a:lnTo>
                    <a:pt x="35" y="14"/>
                  </a:lnTo>
                  <a:lnTo>
                    <a:pt x="29" y="14"/>
                  </a:lnTo>
                  <a:lnTo>
                    <a:pt x="29" y="20"/>
                  </a:lnTo>
                  <a:lnTo>
                    <a:pt x="43" y="20"/>
                  </a:lnTo>
                  <a:lnTo>
                    <a:pt x="43" y="14"/>
                  </a:lnTo>
                  <a:lnTo>
                    <a:pt x="30" y="14"/>
                  </a:lnTo>
                  <a:lnTo>
                    <a:pt x="30" y="20"/>
                  </a:lnTo>
                  <a:lnTo>
                    <a:pt x="33" y="20"/>
                  </a:lnTo>
                  <a:lnTo>
                    <a:pt x="33" y="14"/>
                  </a:lnTo>
                  <a:lnTo>
                    <a:pt x="29" y="14"/>
                  </a:lnTo>
                  <a:lnTo>
                    <a:pt x="29" y="20"/>
                  </a:lnTo>
                  <a:lnTo>
                    <a:pt x="36" y="20"/>
                  </a:lnTo>
                  <a:lnTo>
                    <a:pt x="36" y="14"/>
                  </a:lnTo>
                  <a:lnTo>
                    <a:pt x="26" y="14"/>
                  </a:lnTo>
                  <a:lnTo>
                    <a:pt x="26" y="20"/>
                  </a:lnTo>
                  <a:lnTo>
                    <a:pt x="29" y="20"/>
                  </a:lnTo>
                  <a:lnTo>
                    <a:pt x="29" y="14"/>
                  </a:lnTo>
                  <a:lnTo>
                    <a:pt x="27" y="14"/>
                  </a:lnTo>
                  <a:lnTo>
                    <a:pt x="27" y="20"/>
                  </a:lnTo>
                  <a:lnTo>
                    <a:pt x="30" y="20"/>
                  </a:lnTo>
                  <a:lnTo>
                    <a:pt x="30" y="14"/>
                  </a:lnTo>
                  <a:lnTo>
                    <a:pt x="26" y="14"/>
                  </a:lnTo>
                  <a:lnTo>
                    <a:pt x="26" y="20"/>
                  </a:lnTo>
                  <a:lnTo>
                    <a:pt x="33" y="20"/>
                  </a:lnTo>
                  <a:lnTo>
                    <a:pt x="33" y="14"/>
                  </a:lnTo>
                  <a:lnTo>
                    <a:pt x="26" y="14"/>
                  </a:lnTo>
                  <a:lnTo>
                    <a:pt x="26" y="18"/>
                  </a:lnTo>
                  <a:lnTo>
                    <a:pt x="29" y="18"/>
                  </a:lnTo>
                  <a:lnTo>
                    <a:pt x="29" y="15"/>
                  </a:lnTo>
                  <a:lnTo>
                    <a:pt x="21" y="15"/>
                  </a:lnTo>
                  <a:lnTo>
                    <a:pt x="21" y="22"/>
                  </a:lnTo>
                  <a:lnTo>
                    <a:pt x="26" y="22"/>
                  </a:lnTo>
                  <a:lnTo>
                    <a:pt x="26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20" y="22"/>
                  </a:lnTo>
                  <a:lnTo>
                    <a:pt x="20" y="15"/>
                  </a:lnTo>
                  <a:lnTo>
                    <a:pt x="9" y="15"/>
                  </a:lnTo>
                  <a:lnTo>
                    <a:pt x="9" y="22"/>
                  </a:lnTo>
                  <a:lnTo>
                    <a:pt x="12" y="22"/>
                  </a:lnTo>
                  <a:lnTo>
                    <a:pt x="12" y="15"/>
                  </a:lnTo>
                  <a:lnTo>
                    <a:pt x="9" y="15"/>
                  </a:lnTo>
                  <a:lnTo>
                    <a:pt x="9" y="22"/>
                  </a:lnTo>
                  <a:lnTo>
                    <a:pt x="13" y="22"/>
                  </a:lnTo>
                  <a:lnTo>
                    <a:pt x="13" y="15"/>
                  </a:lnTo>
                  <a:lnTo>
                    <a:pt x="11" y="15"/>
                  </a:lnTo>
                  <a:lnTo>
                    <a:pt x="11" y="22"/>
                  </a:lnTo>
                  <a:lnTo>
                    <a:pt x="13" y="22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3" y="22"/>
                  </a:lnTo>
                  <a:lnTo>
                    <a:pt x="13" y="18"/>
                  </a:lnTo>
                  <a:lnTo>
                    <a:pt x="11" y="18"/>
                  </a:lnTo>
                  <a:lnTo>
                    <a:pt x="11" y="23"/>
                  </a:lnTo>
                  <a:lnTo>
                    <a:pt x="14" y="23"/>
                  </a:lnTo>
                  <a:lnTo>
                    <a:pt x="14" y="16"/>
                  </a:lnTo>
                  <a:lnTo>
                    <a:pt x="11" y="16"/>
                  </a:lnTo>
                  <a:lnTo>
                    <a:pt x="11" y="23"/>
                  </a:lnTo>
                  <a:lnTo>
                    <a:pt x="14" y="23"/>
                  </a:lnTo>
                  <a:lnTo>
                    <a:pt x="14" y="16"/>
                  </a:lnTo>
                  <a:lnTo>
                    <a:pt x="13" y="16"/>
                  </a:lnTo>
                  <a:lnTo>
                    <a:pt x="13" y="23"/>
                  </a:lnTo>
                  <a:lnTo>
                    <a:pt x="14" y="23"/>
                  </a:lnTo>
                  <a:lnTo>
                    <a:pt x="14" y="16"/>
                  </a:lnTo>
                  <a:lnTo>
                    <a:pt x="8" y="16"/>
                  </a:lnTo>
                  <a:lnTo>
                    <a:pt x="8" y="23"/>
                  </a:lnTo>
                  <a:lnTo>
                    <a:pt x="13" y="23"/>
                  </a:lnTo>
                  <a:lnTo>
                    <a:pt x="13" y="16"/>
                  </a:lnTo>
                  <a:lnTo>
                    <a:pt x="11" y="16"/>
                  </a:lnTo>
                  <a:lnTo>
                    <a:pt x="11" y="23"/>
                  </a:lnTo>
                  <a:lnTo>
                    <a:pt x="13" y="23"/>
                  </a:lnTo>
                  <a:lnTo>
                    <a:pt x="13" y="16"/>
                  </a:lnTo>
                  <a:lnTo>
                    <a:pt x="11" y="16"/>
                  </a:lnTo>
                  <a:lnTo>
                    <a:pt x="11" y="23"/>
                  </a:lnTo>
                  <a:lnTo>
                    <a:pt x="13" y="23"/>
                  </a:lnTo>
                  <a:lnTo>
                    <a:pt x="13" y="16"/>
                  </a:lnTo>
                  <a:lnTo>
                    <a:pt x="11" y="16"/>
                  </a:lnTo>
                  <a:lnTo>
                    <a:pt x="11" y="23"/>
                  </a:lnTo>
                  <a:lnTo>
                    <a:pt x="12" y="23"/>
                  </a:lnTo>
                  <a:lnTo>
                    <a:pt x="12" y="16"/>
                  </a:lnTo>
                  <a:lnTo>
                    <a:pt x="11" y="16"/>
                  </a:lnTo>
                  <a:lnTo>
                    <a:pt x="11" y="23"/>
                  </a:lnTo>
                  <a:lnTo>
                    <a:pt x="17" y="23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4" y="23"/>
                  </a:lnTo>
                  <a:lnTo>
                    <a:pt x="17" y="23"/>
                  </a:lnTo>
                  <a:lnTo>
                    <a:pt x="17" y="16"/>
                  </a:lnTo>
                  <a:lnTo>
                    <a:pt x="11" y="16"/>
                  </a:lnTo>
                  <a:lnTo>
                    <a:pt x="11" y="23"/>
                  </a:lnTo>
                  <a:lnTo>
                    <a:pt x="78" y="23"/>
                  </a:lnTo>
                  <a:lnTo>
                    <a:pt x="78" y="16"/>
                  </a:lnTo>
                  <a:lnTo>
                    <a:pt x="57" y="16"/>
                  </a:lnTo>
                  <a:lnTo>
                    <a:pt x="57" y="23"/>
                  </a:lnTo>
                  <a:lnTo>
                    <a:pt x="91" y="23"/>
                  </a:lnTo>
                  <a:lnTo>
                    <a:pt x="144" y="24"/>
                  </a:lnTo>
                  <a:lnTo>
                    <a:pt x="144" y="18"/>
                  </a:lnTo>
                  <a:lnTo>
                    <a:pt x="121" y="18"/>
                  </a:lnTo>
                  <a:lnTo>
                    <a:pt x="121" y="24"/>
                  </a:lnTo>
                  <a:lnTo>
                    <a:pt x="139" y="24"/>
                  </a:lnTo>
                  <a:lnTo>
                    <a:pt x="139" y="18"/>
                  </a:lnTo>
                  <a:lnTo>
                    <a:pt x="135" y="18"/>
                  </a:lnTo>
                  <a:lnTo>
                    <a:pt x="135" y="24"/>
                  </a:lnTo>
                  <a:lnTo>
                    <a:pt x="140" y="24"/>
                  </a:lnTo>
                  <a:lnTo>
                    <a:pt x="140" y="18"/>
                  </a:lnTo>
                  <a:lnTo>
                    <a:pt x="134" y="18"/>
                  </a:lnTo>
                  <a:lnTo>
                    <a:pt x="134" y="24"/>
                  </a:lnTo>
                  <a:lnTo>
                    <a:pt x="139" y="24"/>
                  </a:lnTo>
                  <a:lnTo>
                    <a:pt x="139" y="18"/>
                  </a:lnTo>
                  <a:lnTo>
                    <a:pt x="130" y="18"/>
                  </a:lnTo>
                  <a:lnTo>
                    <a:pt x="130" y="24"/>
                  </a:lnTo>
                  <a:lnTo>
                    <a:pt x="139" y="24"/>
                  </a:lnTo>
                  <a:lnTo>
                    <a:pt x="139" y="18"/>
                  </a:lnTo>
                  <a:lnTo>
                    <a:pt x="127" y="18"/>
                  </a:lnTo>
                  <a:lnTo>
                    <a:pt x="127" y="24"/>
                  </a:lnTo>
                  <a:lnTo>
                    <a:pt x="132" y="24"/>
                  </a:lnTo>
                  <a:lnTo>
                    <a:pt x="132" y="18"/>
                  </a:lnTo>
                  <a:lnTo>
                    <a:pt x="79" y="18"/>
                  </a:lnTo>
                  <a:lnTo>
                    <a:pt x="79" y="24"/>
                  </a:lnTo>
                  <a:lnTo>
                    <a:pt x="81" y="24"/>
                  </a:lnTo>
                  <a:lnTo>
                    <a:pt x="81" y="18"/>
                  </a:lnTo>
                  <a:lnTo>
                    <a:pt x="60" y="18"/>
                  </a:lnTo>
                  <a:lnTo>
                    <a:pt x="60" y="22"/>
                  </a:lnTo>
                  <a:lnTo>
                    <a:pt x="62" y="22"/>
                  </a:lnTo>
                  <a:lnTo>
                    <a:pt x="62" y="19"/>
                  </a:lnTo>
                  <a:lnTo>
                    <a:pt x="58" y="19"/>
                  </a:lnTo>
                  <a:lnTo>
                    <a:pt x="58" y="26"/>
                  </a:lnTo>
                  <a:lnTo>
                    <a:pt x="61" y="26"/>
                  </a:lnTo>
                  <a:lnTo>
                    <a:pt x="61" y="19"/>
                  </a:lnTo>
                  <a:lnTo>
                    <a:pt x="58" y="19"/>
                  </a:lnTo>
                  <a:lnTo>
                    <a:pt x="58" y="26"/>
                  </a:lnTo>
                  <a:lnTo>
                    <a:pt x="62" y="26"/>
                  </a:lnTo>
                  <a:lnTo>
                    <a:pt x="62" y="19"/>
                  </a:lnTo>
                  <a:lnTo>
                    <a:pt x="61" y="19"/>
                  </a:lnTo>
                  <a:lnTo>
                    <a:pt x="61" y="26"/>
                  </a:lnTo>
                  <a:lnTo>
                    <a:pt x="65" y="26"/>
                  </a:lnTo>
                  <a:lnTo>
                    <a:pt x="65" y="19"/>
                  </a:lnTo>
                  <a:lnTo>
                    <a:pt x="60" y="19"/>
                  </a:lnTo>
                  <a:lnTo>
                    <a:pt x="60" y="26"/>
                  </a:lnTo>
                  <a:lnTo>
                    <a:pt x="64" y="26"/>
                  </a:lnTo>
                  <a:lnTo>
                    <a:pt x="64" y="19"/>
                  </a:lnTo>
                  <a:lnTo>
                    <a:pt x="57" y="19"/>
                  </a:lnTo>
                  <a:lnTo>
                    <a:pt x="57" y="26"/>
                  </a:lnTo>
                  <a:lnTo>
                    <a:pt x="58" y="26"/>
                  </a:lnTo>
                  <a:lnTo>
                    <a:pt x="58" y="19"/>
                  </a:lnTo>
                  <a:lnTo>
                    <a:pt x="49" y="19"/>
                  </a:lnTo>
                  <a:lnTo>
                    <a:pt x="49" y="26"/>
                  </a:lnTo>
                  <a:lnTo>
                    <a:pt x="52" y="26"/>
                  </a:lnTo>
                  <a:lnTo>
                    <a:pt x="52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33" y="26"/>
                  </a:lnTo>
                  <a:lnTo>
                    <a:pt x="33" y="19"/>
                  </a:lnTo>
                  <a:lnTo>
                    <a:pt x="29" y="20"/>
                  </a:lnTo>
                  <a:lnTo>
                    <a:pt x="29" y="27"/>
                  </a:lnTo>
                  <a:lnTo>
                    <a:pt x="30" y="27"/>
                  </a:lnTo>
                  <a:lnTo>
                    <a:pt x="30" y="20"/>
                  </a:lnTo>
                  <a:lnTo>
                    <a:pt x="24" y="20"/>
                  </a:lnTo>
                  <a:lnTo>
                    <a:pt x="24" y="27"/>
                  </a:lnTo>
                  <a:lnTo>
                    <a:pt x="117" y="27"/>
                  </a:lnTo>
                  <a:lnTo>
                    <a:pt x="117" y="20"/>
                  </a:lnTo>
                  <a:lnTo>
                    <a:pt x="48" y="20"/>
                  </a:lnTo>
                  <a:lnTo>
                    <a:pt x="48" y="27"/>
                  </a:lnTo>
                  <a:lnTo>
                    <a:pt x="49" y="27"/>
                  </a:lnTo>
                  <a:lnTo>
                    <a:pt x="49" y="20"/>
                  </a:lnTo>
                  <a:lnTo>
                    <a:pt x="48" y="20"/>
                  </a:lnTo>
                  <a:lnTo>
                    <a:pt x="48" y="27"/>
                  </a:lnTo>
                  <a:lnTo>
                    <a:pt x="52" y="27"/>
                  </a:lnTo>
                  <a:lnTo>
                    <a:pt x="52" y="20"/>
                  </a:lnTo>
                  <a:lnTo>
                    <a:pt x="48" y="20"/>
                  </a:lnTo>
                  <a:lnTo>
                    <a:pt x="48" y="27"/>
                  </a:lnTo>
                  <a:lnTo>
                    <a:pt x="49" y="27"/>
                  </a:lnTo>
                  <a:lnTo>
                    <a:pt x="49" y="20"/>
                  </a:lnTo>
                  <a:lnTo>
                    <a:pt x="46" y="20"/>
                  </a:lnTo>
                  <a:lnTo>
                    <a:pt x="46" y="27"/>
                  </a:lnTo>
                  <a:lnTo>
                    <a:pt x="51" y="27"/>
                  </a:lnTo>
                  <a:lnTo>
                    <a:pt x="51" y="20"/>
                  </a:lnTo>
                  <a:lnTo>
                    <a:pt x="42" y="20"/>
                  </a:lnTo>
                  <a:lnTo>
                    <a:pt x="42" y="27"/>
                  </a:lnTo>
                  <a:lnTo>
                    <a:pt x="43" y="27"/>
                  </a:lnTo>
                  <a:lnTo>
                    <a:pt x="43" y="20"/>
                  </a:lnTo>
                  <a:lnTo>
                    <a:pt x="36" y="20"/>
                  </a:lnTo>
                  <a:lnTo>
                    <a:pt x="36" y="27"/>
                  </a:lnTo>
                  <a:lnTo>
                    <a:pt x="39" y="27"/>
                  </a:lnTo>
                  <a:lnTo>
                    <a:pt x="39" y="20"/>
                  </a:lnTo>
                  <a:lnTo>
                    <a:pt x="36" y="20"/>
                  </a:lnTo>
                  <a:lnTo>
                    <a:pt x="36" y="27"/>
                  </a:lnTo>
                  <a:lnTo>
                    <a:pt x="42" y="28"/>
                  </a:lnTo>
                  <a:lnTo>
                    <a:pt x="42" y="22"/>
                  </a:lnTo>
                  <a:lnTo>
                    <a:pt x="40" y="22"/>
                  </a:lnTo>
                  <a:lnTo>
                    <a:pt x="40" y="28"/>
                  </a:lnTo>
                  <a:lnTo>
                    <a:pt x="46" y="28"/>
                  </a:lnTo>
                  <a:lnTo>
                    <a:pt x="46" y="22"/>
                  </a:lnTo>
                  <a:lnTo>
                    <a:pt x="42" y="22"/>
                  </a:lnTo>
                  <a:lnTo>
                    <a:pt x="42" y="28"/>
                  </a:lnTo>
                  <a:lnTo>
                    <a:pt x="53" y="28"/>
                  </a:lnTo>
                  <a:lnTo>
                    <a:pt x="53" y="22"/>
                  </a:lnTo>
                  <a:lnTo>
                    <a:pt x="36" y="22"/>
                  </a:lnTo>
                  <a:lnTo>
                    <a:pt x="36" y="28"/>
                  </a:lnTo>
                  <a:lnTo>
                    <a:pt x="42" y="28"/>
                  </a:lnTo>
                  <a:lnTo>
                    <a:pt x="42" y="22"/>
                  </a:lnTo>
                  <a:lnTo>
                    <a:pt x="40" y="22"/>
                  </a:lnTo>
                  <a:lnTo>
                    <a:pt x="40" y="28"/>
                  </a:lnTo>
                  <a:lnTo>
                    <a:pt x="44" y="28"/>
                  </a:lnTo>
                  <a:lnTo>
                    <a:pt x="44" y="22"/>
                  </a:lnTo>
                  <a:lnTo>
                    <a:pt x="36" y="22"/>
                  </a:lnTo>
                  <a:lnTo>
                    <a:pt x="36" y="28"/>
                  </a:lnTo>
                  <a:lnTo>
                    <a:pt x="39" y="28"/>
                  </a:lnTo>
                  <a:lnTo>
                    <a:pt x="39" y="22"/>
                  </a:lnTo>
                  <a:lnTo>
                    <a:pt x="35" y="22"/>
                  </a:lnTo>
                  <a:lnTo>
                    <a:pt x="35" y="28"/>
                  </a:lnTo>
                  <a:lnTo>
                    <a:pt x="43" y="28"/>
                  </a:lnTo>
                  <a:lnTo>
                    <a:pt x="43" y="22"/>
                  </a:lnTo>
                  <a:lnTo>
                    <a:pt x="30" y="22"/>
                  </a:lnTo>
                  <a:lnTo>
                    <a:pt x="30" y="28"/>
                  </a:lnTo>
                  <a:lnTo>
                    <a:pt x="43" y="28"/>
                  </a:lnTo>
                  <a:lnTo>
                    <a:pt x="43" y="24"/>
                  </a:lnTo>
                  <a:lnTo>
                    <a:pt x="42" y="28"/>
                  </a:lnTo>
                  <a:lnTo>
                    <a:pt x="44" y="29"/>
                  </a:lnTo>
                  <a:lnTo>
                    <a:pt x="49" y="29"/>
                  </a:lnTo>
                  <a:lnTo>
                    <a:pt x="49" y="23"/>
                  </a:lnTo>
                  <a:lnTo>
                    <a:pt x="36" y="23"/>
                  </a:lnTo>
                  <a:lnTo>
                    <a:pt x="36" y="29"/>
                  </a:lnTo>
                  <a:lnTo>
                    <a:pt x="39" y="29"/>
                  </a:lnTo>
                  <a:lnTo>
                    <a:pt x="39" y="23"/>
                  </a:lnTo>
                  <a:lnTo>
                    <a:pt x="34" y="23"/>
                  </a:lnTo>
                  <a:lnTo>
                    <a:pt x="34" y="29"/>
                  </a:lnTo>
                  <a:lnTo>
                    <a:pt x="38" y="29"/>
                  </a:lnTo>
                  <a:lnTo>
                    <a:pt x="38" y="23"/>
                  </a:lnTo>
                  <a:lnTo>
                    <a:pt x="27" y="23"/>
                  </a:lnTo>
                  <a:lnTo>
                    <a:pt x="27" y="29"/>
                  </a:lnTo>
                  <a:lnTo>
                    <a:pt x="29" y="29"/>
                  </a:lnTo>
                  <a:lnTo>
                    <a:pt x="29" y="23"/>
                  </a:lnTo>
                  <a:lnTo>
                    <a:pt x="26" y="23"/>
                  </a:lnTo>
                  <a:lnTo>
                    <a:pt x="26" y="29"/>
                  </a:lnTo>
                  <a:lnTo>
                    <a:pt x="30" y="29"/>
                  </a:lnTo>
                  <a:lnTo>
                    <a:pt x="30" y="23"/>
                  </a:lnTo>
                  <a:lnTo>
                    <a:pt x="22" y="23"/>
                  </a:lnTo>
                  <a:lnTo>
                    <a:pt x="22" y="29"/>
                  </a:lnTo>
                  <a:lnTo>
                    <a:pt x="25" y="29"/>
                  </a:lnTo>
                  <a:lnTo>
                    <a:pt x="25" y="23"/>
                  </a:lnTo>
                  <a:lnTo>
                    <a:pt x="21" y="23"/>
                  </a:lnTo>
                  <a:lnTo>
                    <a:pt x="21" y="29"/>
                  </a:lnTo>
                  <a:lnTo>
                    <a:pt x="26" y="29"/>
                  </a:lnTo>
                  <a:lnTo>
                    <a:pt x="26" y="23"/>
                  </a:lnTo>
                  <a:lnTo>
                    <a:pt x="22" y="23"/>
                  </a:lnTo>
                  <a:lnTo>
                    <a:pt x="22" y="29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20" y="23"/>
                  </a:lnTo>
                  <a:lnTo>
                    <a:pt x="20" y="29"/>
                  </a:lnTo>
                  <a:lnTo>
                    <a:pt x="26" y="29"/>
                  </a:lnTo>
                  <a:lnTo>
                    <a:pt x="26" y="23"/>
                  </a:lnTo>
                  <a:lnTo>
                    <a:pt x="24" y="23"/>
                  </a:lnTo>
                  <a:lnTo>
                    <a:pt x="18" y="24"/>
                  </a:lnTo>
                  <a:lnTo>
                    <a:pt x="18" y="27"/>
                  </a:lnTo>
                  <a:lnTo>
                    <a:pt x="18" y="24"/>
                  </a:lnTo>
                  <a:lnTo>
                    <a:pt x="14" y="24"/>
                  </a:lnTo>
                  <a:lnTo>
                    <a:pt x="14" y="31"/>
                  </a:lnTo>
                  <a:lnTo>
                    <a:pt x="29" y="31"/>
                  </a:lnTo>
                  <a:lnTo>
                    <a:pt x="29" y="24"/>
                  </a:lnTo>
                  <a:lnTo>
                    <a:pt x="20" y="24"/>
                  </a:lnTo>
                  <a:lnTo>
                    <a:pt x="20" y="31"/>
                  </a:lnTo>
                  <a:lnTo>
                    <a:pt x="29" y="31"/>
                  </a:lnTo>
                  <a:lnTo>
                    <a:pt x="29" y="24"/>
                  </a:lnTo>
                  <a:lnTo>
                    <a:pt x="20" y="24"/>
                  </a:lnTo>
                  <a:lnTo>
                    <a:pt x="20" y="31"/>
                  </a:lnTo>
                  <a:lnTo>
                    <a:pt x="25" y="31"/>
                  </a:lnTo>
                  <a:lnTo>
                    <a:pt x="25" y="24"/>
                  </a:lnTo>
                  <a:lnTo>
                    <a:pt x="24" y="24"/>
                  </a:lnTo>
                  <a:lnTo>
                    <a:pt x="24" y="31"/>
                  </a:lnTo>
                  <a:lnTo>
                    <a:pt x="27" y="31"/>
                  </a:lnTo>
                  <a:lnTo>
                    <a:pt x="27" y="24"/>
                  </a:lnTo>
                  <a:lnTo>
                    <a:pt x="18" y="24"/>
                  </a:lnTo>
                  <a:lnTo>
                    <a:pt x="18" y="31"/>
                  </a:lnTo>
                  <a:lnTo>
                    <a:pt x="26" y="31"/>
                  </a:lnTo>
                  <a:lnTo>
                    <a:pt x="26" y="24"/>
                  </a:lnTo>
                  <a:lnTo>
                    <a:pt x="21" y="24"/>
                  </a:lnTo>
                  <a:lnTo>
                    <a:pt x="21" y="31"/>
                  </a:lnTo>
                  <a:lnTo>
                    <a:pt x="22" y="31"/>
                  </a:lnTo>
                  <a:lnTo>
                    <a:pt x="22" y="24"/>
                  </a:lnTo>
                  <a:lnTo>
                    <a:pt x="20" y="24"/>
                  </a:lnTo>
                  <a:lnTo>
                    <a:pt x="20" y="31"/>
                  </a:lnTo>
                  <a:lnTo>
                    <a:pt x="29" y="31"/>
                  </a:lnTo>
                  <a:lnTo>
                    <a:pt x="29" y="24"/>
                  </a:lnTo>
                  <a:lnTo>
                    <a:pt x="11" y="24"/>
                  </a:lnTo>
                  <a:lnTo>
                    <a:pt x="11" y="31"/>
                  </a:lnTo>
                  <a:lnTo>
                    <a:pt x="20" y="31"/>
                  </a:lnTo>
                  <a:lnTo>
                    <a:pt x="20" y="27"/>
                  </a:lnTo>
                  <a:lnTo>
                    <a:pt x="17" y="27"/>
                  </a:lnTo>
                  <a:lnTo>
                    <a:pt x="17" y="32"/>
                  </a:lnTo>
                  <a:lnTo>
                    <a:pt x="26" y="32"/>
                  </a:lnTo>
                  <a:lnTo>
                    <a:pt x="26" y="26"/>
                  </a:lnTo>
                  <a:lnTo>
                    <a:pt x="18" y="26"/>
                  </a:lnTo>
                  <a:lnTo>
                    <a:pt x="18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20" y="26"/>
                  </a:lnTo>
                  <a:lnTo>
                    <a:pt x="20" y="32"/>
                  </a:lnTo>
                  <a:lnTo>
                    <a:pt x="24" y="32"/>
                  </a:lnTo>
                  <a:lnTo>
                    <a:pt x="24" y="26"/>
                  </a:lnTo>
                  <a:lnTo>
                    <a:pt x="20" y="26"/>
                  </a:lnTo>
                  <a:lnTo>
                    <a:pt x="20" y="32"/>
                  </a:lnTo>
                  <a:lnTo>
                    <a:pt x="36" y="32"/>
                  </a:lnTo>
                  <a:lnTo>
                    <a:pt x="36" y="26"/>
                  </a:lnTo>
                  <a:lnTo>
                    <a:pt x="20" y="26"/>
                  </a:lnTo>
                  <a:lnTo>
                    <a:pt x="20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26" y="26"/>
                  </a:lnTo>
                  <a:lnTo>
                    <a:pt x="26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26" y="32"/>
                  </a:lnTo>
                  <a:lnTo>
                    <a:pt x="26" y="26"/>
                  </a:lnTo>
                  <a:lnTo>
                    <a:pt x="20" y="26"/>
                  </a:lnTo>
                  <a:lnTo>
                    <a:pt x="20" y="32"/>
                  </a:lnTo>
                  <a:lnTo>
                    <a:pt x="26" y="32"/>
                  </a:lnTo>
                  <a:lnTo>
                    <a:pt x="26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26" y="32"/>
                  </a:lnTo>
                  <a:lnTo>
                    <a:pt x="26" y="26"/>
                  </a:lnTo>
                  <a:lnTo>
                    <a:pt x="18" y="26"/>
                  </a:lnTo>
                  <a:lnTo>
                    <a:pt x="18" y="33"/>
                  </a:lnTo>
                  <a:lnTo>
                    <a:pt x="22" y="33"/>
                  </a:lnTo>
                  <a:lnTo>
                    <a:pt x="22" y="27"/>
                  </a:lnTo>
                  <a:lnTo>
                    <a:pt x="21" y="27"/>
                  </a:lnTo>
                  <a:lnTo>
                    <a:pt x="21" y="33"/>
                  </a:lnTo>
                  <a:lnTo>
                    <a:pt x="24" y="33"/>
                  </a:lnTo>
                  <a:lnTo>
                    <a:pt x="24" y="27"/>
                  </a:lnTo>
                  <a:lnTo>
                    <a:pt x="20" y="27"/>
                  </a:lnTo>
                  <a:lnTo>
                    <a:pt x="20" y="33"/>
                  </a:lnTo>
                  <a:lnTo>
                    <a:pt x="22" y="33"/>
                  </a:lnTo>
                  <a:lnTo>
                    <a:pt x="22" y="27"/>
                  </a:lnTo>
                  <a:lnTo>
                    <a:pt x="18" y="27"/>
                  </a:lnTo>
                  <a:lnTo>
                    <a:pt x="18" y="33"/>
                  </a:lnTo>
                  <a:lnTo>
                    <a:pt x="20" y="33"/>
                  </a:lnTo>
                  <a:lnTo>
                    <a:pt x="20" y="27"/>
                  </a:lnTo>
                  <a:lnTo>
                    <a:pt x="17" y="27"/>
                  </a:lnTo>
                  <a:lnTo>
                    <a:pt x="17" y="33"/>
                  </a:lnTo>
                  <a:lnTo>
                    <a:pt x="26" y="33"/>
                  </a:lnTo>
                  <a:lnTo>
                    <a:pt x="26" y="27"/>
                  </a:lnTo>
                  <a:lnTo>
                    <a:pt x="21" y="27"/>
                  </a:lnTo>
                  <a:lnTo>
                    <a:pt x="21" y="33"/>
                  </a:lnTo>
                  <a:lnTo>
                    <a:pt x="24" y="33"/>
                  </a:lnTo>
                  <a:lnTo>
                    <a:pt x="24" y="27"/>
                  </a:lnTo>
                  <a:lnTo>
                    <a:pt x="18" y="27"/>
                  </a:lnTo>
                  <a:lnTo>
                    <a:pt x="18" y="33"/>
                  </a:lnTo>
                  <a:lnTo>
                    <a:pt x="20" y="33"/>
                  </a:lnTo>
                  <a:lnTo>
                    <a:pt x="20" y="27"/>
                  </a:lnTo>
                  <a:lnTo>
                    <a:pt x="17" y="27"/>
                  </a:lnTo>
                  <a:lnTo>
                    <a:pt x="17" y="33"/>
                  </a:lnTo>
                  <a:lnTo>
                    <a:pt x="24" y="33"/>
                  </a:lnTo>
                  <a:lnTo>
                    <a:pt x="24" y="27"/>
                  </a:lnTo>
                  <a:lnTo>
                    <a:pt x="22" y="27"/>
                  </a:lnTo>
                  <a:lnTo>
                    <a:pt x="22" y="33"/>
                  </a:lnTo>
                  <a:lnTo>
                    <a:pt x="24" y="33"/>
                  </a:lnTo>
                  <a:lnTo>
                    <a:pt x="24" y="27"/>
                  </a:lnTo>
                  <a:lnTo>
                    <a:pt x="17" y="27"/>
                  </a:lnTo>
                  <a:lnTo>
                    <a:pt x="17" y="31"/>
                  </a:lnTo>
                  <a:lnTo>
                    <a:pt x="20" y="31"/>
                  </a:lnTo>
                  <a:lnTo>
                    <a:pt x="20" y="28"/>
                  </a:lnTo>
                  <a:lnTo>
                    <a:pt x="12" y="28"/>
                  </a:lnTo>
                  <a:lnTo>
                    <a:pt x="12" y="35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13" y="28"/>
                  </a:lnTo>
                  <a:lnTo>
                    <a:pt x="13" y="35"/>
                  </a:lnTo>
                  <a:lnTo>
                    <a:pt x="14" y="35"/>
                  </a:lnTo>
                  <a:lnTo>
                    <a:pt x="14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7" y="28"/>
                  </a:lnTo>
                  <a:lnTo>
                    <a:pt x="7" y="35"/>
                  </a:lnTo>
                  <a:lnTo>
                    <a:pt x="11" y="35"/>
                  </a:lnTo>
                  <a:lnTo>
                    <a:pt x="11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11" y="35"/>
                  </a:lnTo>
                  <a:lnTo>
                    <a:pt x="11" y="28"/>
                  </a:lnTo>
                  <a:lnTo>
                    <a:pt x="0" y="28"/>
                  </a:lnTo>
                  <a:lnTo>
                    <a:pt x="0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5" y="28"/>
                  </a:lnTo>
                  <a:lnTo>
                    <a:pt x="5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11" y="28"/>
                  </a:lnTo>
                  <a:lnTo>
                    <a:pt x="7" y="29"/>
                  </a:lnTo>
                  <a:lnTo>
                    <a:pt x="7" y="32"/>
                  </a:lnTo>
                  <a:lnTo>
                    <a:pt x="7" y="29"/>
                  </a:lnTo>
                  <a:lnTo>
                    <a:pt x="4" y="29"/>
                  </a:lnTo>
                  <a:lnTo>
                    <a:pt x="4" y="36"/>
                  </a:lnTo>
                  <a:lnTo>
                    <a:pt x="11" y="36"/>
                  </a:lnTo>
                  <a:lnTo>
                    <a:pt x="11" y="29"/>
                  </a:lnTo>
                  <a:lnTo>
                    <a:pt x="7" y="29"/>
                  </a:lnTo>
                  <a:lnTo>
                    <a:pt x="7" y="36"/>
                  </a:lnTo>
                  <a:lnTo>
                    <a:pt x="9" y="36"/>
                  </a:lnTo>
                  <a:lnTo>
                    <a:pt x="9" y="29"/>
                  </a:lnTo>
                  <a:lnTo>
                    <a:pt x="7" y="29"/>
                  </a:lnTo>
                  <a:lnTo>
                    <a:pt x="7" y="36"/>
                  </a:lnTo>
                  <a:lnTo>
                    <a:pt x="11" y="36"/>
                  </a:lnTo>
                  <a:lnTo>
                    <a:pt x="11" y="29"/>
                  </a:lnTo>
                  <a:lnTo>
                    <a:pt x="4" y="29"/>
                  </a:lnTo>
                  <a:lnTo>
                    <a:pt x="4" y="36"/>
                  </a:lnTo>
                  <a:lnTo>
                    <a:pt x="8" y="36"/>
                  </a:lnTo>
                  <a:lnTo>
                    <a:pt x="12" y="35"/>
                  </a:lnTo>
                  <a:lnTo>
                    <a:pt x="11" y="31"/>
                  </a:lnTo>
                  <a:lnTo>
                    <a:pt x="11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5" y="28"/>
                  </a:lnTo>
                  <a:lnTo>
                    <a:pt x="5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0" y="28"/>
                  </a:lnTo>
                  <a:lnTo>
                    <a:pt x="0" y="35"/>
                  </a:lnTo>
                  <a:lnTo>
                    <a:pt x="11" y="35"/>
                  </a:lnTo>
                  <a:lnTo>
                    <a:pt x="11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11" y="35"/>
                  </a:lnTo>
                  <a:lnTo>
                    <a:pt x="11" y="28"/>
                  </a:lnTo>
                  <a:lnTo>
                    <a:pt x="7" y="28"/>
                  </a:lnTo>
                  <a:lnTo>
                    <a:pt x="7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14" y="35"/>
                  </a:lnTo>
                  <a:lnTo>
                    <a:pt x="14" y="28"/>
                  </a:lnTo>
                  <a:lnTo>
                    <a:pt x="13" y="28"/>
                  </a:lnTo>
                  <a:lnTo>
                    <a:pt x="13" y="35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12" y="28"/>
                  </a:lnTo>
                  <a:lnTo>
                    <a:pt x="12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20" y="29"/>
                  </a:lnTo>
                  <a:lnTo>
                    <a:pt x="20" y="33"/>
                  </a:lnTo>
                  <a:lnTo>
                    <a:pt x="24" y="33"/>
                  </a:lnTo>
                  <a:lnTo>
                    <a:pt x="24" y="27"/>
                  </a:lnTo>
                  <a:lnTo>
                    <a:pt x="22" y="27"/>
                  </a:lnTo>
                  <a:lnTo>
                    <a:pt x="22" y="33"/>
                  </a:lnTo>
                  <a:lnTo>
                    <a:pt x="24" y="33"/>
                  </a:lnTo>
                  <a:lnTo>
                    <a:pt x="24" y="27"/>
                  </a:lnTo>
                  <a:lnTo>
                    <a:pt x="17" y="27"/>
                  </a:lnTo>
                  <a:lnTo>
                    <a:pt x="17" y="33"/>
                  </a:lnTo>
                  <a:lnTo>
                    <a:pt x="20" y="33"/>
                  </a:lnTo>
                  <a:lnTo>
                    <a:pt x="20" y="27"/>
                  </a:lnTo>
                  <a:lnTo>
                    <a:pt x="18" y="27"/>
                  </a:lnTo>
                  <a:lnTo>
                    <a:pt x="18" y="33"/>
                  </a:lnTo>
                  <a:lnTo>
                    <a:pt x="24" y="33"/>
                  </a:lnTo>
                  <a:lnTo>
                    <a:pt x="24" y="27"/>
                  </a:lnTo>
                  <a:lnTo>
                    <a:pt x="21" y="27"/>
                  </a:lnTo>
                  <a:lnTo>
                    <a:pt x="21" y="33"/>
                  </a:lnTo>
                  <a:lnTo>
                    <a:pt x="26" y="33"/>
                  </a:lnTo>
                  <a:lnTo>
                    <a:pt x="26" y="27"/>
                  </a:lnTo>
                  <a:lnTo>
                    <a:pt x="17" y="27"/>
                  </a:lnTo>
                  <a:lnTo>
                    <a:pt x="17" y="33"/>
                  </a:lnTo>
                  <a:lnTo>
                    <a:pt x="20" y="33"/>
                  </a:lnTo>
                  <a:lnTo>
                    <a:pt x="20" y="27"/>
                  </a:lnTo>
                  <a:lnTo>
                    <a:pt x="18" y="27"/>
                  </a:lnTo>
                  <a:lnTo>
                    <a:pt x="18" y="33"/>
                  </a:lnTo>
                  <a:lnTo>
                    <a:pt x="22" y="33"/>
                  </a:lnTo>
                  <a:lnTo>
                    <a:pt x="22" y="27"/>
                  </a:lnTo>
                  <a:lnTo>
                    <a:pt x="20" y="27"/>
                  </a:lnTo>
                  <a:lnTo>
                    <a:pt x="20" y="33"/>
                  </a:lnTo>
                  <a:lnTo>
                    <a:pt x="24" y="33"/>
                  </a:lnTo>
                  <a:lnTo>
                    <a:pt x="24" y="27"/>
                  </a:lnTo>
                  <a:lnTo>
                    <a:pt x="21" y="27"/>
                  </a:lnTo>
                  <a:lnTo>
                    <a:pt x="21" y="33"/>
                  </a:lnTo>
                  <a:lnTo>
                    <a:pt x="22" y="33"/>
                  </a:lnTo>
                  <a:lnTo>
                    <a:pt x="22" y="27"/>
                  </a:lnTo>
                  <a:lnTo>
                    <a:pt x="21" y="27"/>
                  </a:lnTo>
                  <a:lnTo>
                    <a:pt x="21" y="29"/>
                  </a:lnTo>
                  <a:lnTo>
                    <a:pt x="25" y="29"/>
                  </a:lnTo>
                  <a:lnTo>
                    <a:pt x="25" y="28"/>
                  </a:lnTo>
                  <a:lnTo>
                    <a:pt x="21" y="28"/>
                  </a:lnTo>
                  <a:lnTo>
                    <a:pt x="21" y="32"/>
                  </a:lnTo>
                  <a:lnTo>
                    <a:pt x="26" y="32"/>
                  </a:lnTo>
                  <a:lnTo>
                    <a:pt x="26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26" y="32"/>
                  </a:lnTo>
                  <a:lnTo>
                    <a:pt x="26" y="26"/>
                  </a:lnTo>
                  <a:lnTo>
                    <a:pt x="20" y="26"/>
                  </a:lnTo>
                  <a:lnTo>
                    <a:pt x="20" y="32"/>
                  </a:lnTo>
                  <a:lnTo>
                    <a:pt x="26" y="32"/>
                  </a:lnTo>
                  <a:lnTo>
                    <a:pt x="26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26" y="26"/>
                  </a:lnTo>
                  <a:lnTo>
                    <a:pt x="26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20" y="26"/>
                  </a:lnTo>
                  <a:lnTo>
                    <a:pt x="20" y="32"/>
                  </a:lnTo>
                  <a:lnTo>
                    <a:pt x="36" y="32"/>
                  </a:lnTo>
                  <a:lnTo>
                    <a:pt x="36" y="26"/>
                  </a:lnTo>
                  <a:lnTo>
                    <a:pt x="20" y="26"/>
                  </a:lnTo>
                  <a:lnTo>
                    <a:pt x="20" y="32"/>
                  </a:lnTo>
                  <a:lnTo>
                    <a:pt x="24" y="32"/>
                  </a:lnTo>
                  <a:lnTo>
                    <a:pt x="24" y="26"/>
                  </a:lnTo>
                  <a:lnTo>
                    <a:pt x="20" y="26"/>
                  </a:lnTo>
                  <a:lnTo>
                    <a:pt x="20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18" y="26"/>
                  </a:lnTo>
                  <a:lnTo>
                    <a:pt x="18" y="32"/>
                  </a:lnTo>
                  <a:lnTo>
                    <a:pt x="26" y="32"/>
                  </a:lnTo>
                  <a:lnTo>
                    <a:pt x="26" y="26"/>
                  </a:lnTo>
                  <a:lnTo>
                    <a:pt x="20" y="26"/>
                  </a:lnTo>
                  <a:lnTo>
                    <a:pt x="20" y="28"/>
                  </a:lnTo>
                  <a:lnTo>
                    <a:pt x="24" y="28"/>
                  </a:lnTo>
                  <a:lnTo>
                    <a:pt x="24" y="24"/>
                  </a:lnTo>
                  <a:lnTo>
                    <a:pt x="11" y="24"/>
                  </a:lnTo>
                  <a:lnTo>
                    <a:pt x="11" y="31"/>
                  </a:lnTo>
                  <a:lnTo>
                    <a:pt x="29" y="31"/>
                  </a:lnTo>
                  <a:lnTo>
                    <a:pt x="29" y="24"/>
                  </a:lnTo>
                  <a:lnTo>
                    <a:pt x="20" y="24"/>
                  </a:lnTo>
                  <a:lnTo>
                    <a:pt x="20" y="31"/>
                  </a:lnTo>
                  <a:lnTo>
                    <a:pt x="22" y="31"/>
                  </a:lnTo>
                  <a:lnTo>
                    <a:pt x="22" y="24"/>
                  </a:lnTo>
                  <a:lnTo>
                    <a:pt x="21" y="24"/>
                  </a:lnTo>
                  <a:lnTo>
                    <a:pt x="21" y="31"/>
                  </a:lnTo>
                  <a:lnTo>
                    <a:pt x="26" y="31"/>
                  </a:lnTo>
                  <a:lnTo>
                    <a:pt x="26" y="24"/>
                  </a:lnTo>
                  <a:lnTo>
                    <a:pt x="18" y="24"/>
                  </a:lnTo>
                  <a:lnTo>
                    <a:pt x="18" y="31"/>
                  </a:lnTo>
                  <a:lnTo>
                    <a:pt x="27" y="31"/>
                  </a:lnTo>
                  <a:lnTo>
                    <a:pt x="27" y="24"/>
                  </a:lnTo>
                  <a:lnTo>
                    <a:pt x="24" y="24"/>
                  </a:lnTo>
                  <a:lnTo>
                    <a:pt x="24" y="31"/>
                  </a:lnTo>
                  <a:lnTo>
                    <a:pt x="25" y="31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20" y="31"/>
                  </a:lnTo>
                  <a:lnTo>
                    <a:pt x="29" y="31"/>
                  </a:lnTo>
                  <a:lnTo>
                    <a:pt x="29" y="24"/>
                  </a:lnTo>
                  <a:lnTo>
                    <a:pt x="20" y="24"/>
                  </a:lnTo>
                  <a:lnTo>
                    <a:pt x="20" y="31"/>
                  </a:lnTo>
                  <a:lnTo>
                    <a:pt x="29" y="31"/>
                  </a:lnTo>
                  <a:lnTo>
                    <a:pt x="29" y="24"/>
                  </a:lnTo>
                  <a:lnTo>
                    <a:pt x="14" y="24"/>
                  </a:lnTo>
                  <a:lnTo>
                    <a:pt x="14" y="31"/>
                  </a:lnTo>
                  <a:lnTo>
                    <a:pt x="20" y="31"/>
                  </a:lnTo>
                  <a:lnTo>
                    <a:pt x="25" y="29"/>
                  </a:lnTo>
                  <a:lnTo>
                    <a:pt x="24" y="26"/>
                  </a:lnTo>
                  <a:lnTo>
                    <a:pt x="24" y="29"/>
                  </a:lnTo>
                  <a:lnTo>
                    <a:pt x="26" y="29"/>
                  </a:lnTo>
                  <a:lnTo>
                    <a:pt x="26" y="23"/>
                  </a:lnTo>
                  <a:lnTo>
                    <a:pt x="20" y="23"/>
                  </a:lnTo>
                  <a:lnTo>
                    <a:pt x="20" y="29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22" y="23"/>
                  </a:lnTo>
                  <a:lnTo>
                    <a:pt x="22" y="29"/>
                  </a:lnTo>
                  <a:lnTo>
                    <a:pt x="26" y="29"/>
                  </a:lnTo>
                  <a:lnTo>
                    <a:pt x="26" y="23"/>
                  </a:lnTo>
                  <a:lnTo>
                    <a:pt x="21" y="23"/>
                  </a:lnTo>
                  <a:lnTo>
                    <a:pt x="21" y="29"/>
                  </a:lnTo>
                  <a:lnTo>
                    <a:pt x="25" y="29"/>
                  </a:lnTo>
                  <a:lnTo>
                    <a:pt x="25" y="23"/>
                  </a:lnTo>
                  <a:lnTo>
                    <a:pt x="22" y="23"/>
                  </a:lnTo>
                  <a:lnTo>
                    <a:pt x="22" y="29"/>
                  </a:lnTo>
                  <a:lnTo>
                    <a:pt x="30" y="29"/>
                  </a:lnTo>
                  <a:lnTo>
                    <a:pt x="30" y="23"/>
                  </a:lnTo>
                  <a:lnTo>
                    <a:pt x="26" y="23"/>
                  </a:lnTo>
                  <a:lnTo>
                    <a:pt x="26" y="29"/>
                  </a:lnTo>
                  <a:lnTo>
                    <a:pt x="29" y="29"/>
                  </a:lnTo>
                  <a:lnTo>
                    <a:pt x="29" y="23"/>
                  </a:lnTo>
                  <a:lnTo>
                    <a:pt x="27" y="23"/>
                  </a:lnTo>
                  <a:lnTo>
                    <a:pt x="27" y="29"/>
                  </a:lnTo>
                  <a:lnTo>
                    <a:pt x="38" y="29"/>
                  </a:lnTo>
                  <a:lnTo>
                    <a:pt x="38" y="23"/>
                  </a:lnTo>
                  <a:lnTo>
                    <a:pt x="34" y="23"/>
                  </a:lnTo>
                  <a:lnTo>
                    <a:pt x="34" y="29"/>
                  </a:lnTo>
                  <a:lnTo>
                    <a:pt x="39" y="29"/>
                  </a:lnTo>
                  <a:lnTo>
                    <a:pt x="39" y="23"/>
                  </a:lnTo>
                  <a:lnTo>
                    <a:pt x="36" y="23"/>
                  </a:lnTo>
                  <a:lnTo>
                    <a:pt x="36" y="29"/>
                  </a:lnTo>
                  <a:lnTo>
                    <a:pt x="49" y="29"/>
                  </a:lnTo>
                  <a:lnTo>
                    <a:pt x="49" y="23"/>
                  </a:lnTo>
                  <a:lnTo>
                    <a:pt x="46" y="23"/>
                  </a:lnTo>
                  <a:lnTo>
                    <a:pt x="46" y="26"/>
                  </a:lnTo>
                  <a:lnTo>
                    <a:pt x="47" y="23"/>
                  </a:lnTo>
                  <a:lnTo>
                    <a:pt x="44" y="22"/>
                  </a:lnTo>
                  <a:lnTo>
                    <a:pt x="30" y="22"/>
                  </a:lnTo>
                  <a:lnTo>
                    <a:pt x="30" y="28"/>
                  </a:lnTo>
                  <a:lnTo>
                    <a:pt x="43" y="28"/>
                  </a:lnTo>
                  <a:lnTo>
                    <a:pt x="43" y="22"/>
                  </a:lnTo>
                  <a:lnTo>
                    <a:pt x="35" y="22"/>
                  </a:lnTo>
                  <a:lnTo>
                    <a:pt x="35" y="28"/>
                  </a:lnTo>
                  <a:lnTo>
                    <a:pt x="39" y="28"/>
                  </a:lnTo>
                  <a:lnTo>
                    <a:pt x="39" y="22"/>
                  </a:lnTo>
                  <a:lnTo>
                    <a:pt x="36" y="22"/>
                  </a:lnTo>
                  <a:lnTo>
                    <a:pt x="36" y="28"/>
                  </a:lnTo>
                  <a:lnTo>
                    <a:pt x="44" y="28"/>
                  </a:lnTo>
                  <a:lnTo>
                    <a:pt x="44" y="22"/>
                  </a:lnTo>
                  <a:lnTo>
                    <a:pt x="40" y="22"/>
                  </a:lnTo>
                  <a:lnTo>
                    <a:pt x="40" y="28"/>
                  </a:lnTo>
                  <a:lnTo>
                    <a:pt x="42" y="28"/>
                  </a:lnTo>
                  <a:lnTo>
                    <a:pt x="42" y="22"/>
                  </a:lnTo>
                  <a:lnTo>
                    <a:pt x="36" y="22"/>
                  </a:lnTo>
                  <a:lnTo>
                    <a:pt x="36" y="28"/>
                  </a:lnTo>
                  <a:lnTo>
                    <a:pt x="53" y="28"/>
                  </a:lnTo>
                  <a:lnTo>
                    <a:pt x="53" y="22"/>
                  </a:lnTo>
                  <a:lnTo>
                    <a:pt x="42" y="22"/>
                  </a:lnTo>
                  <a:lnTo>
                    <a:pt x="42" y="28"/>
                  </a:lnTo>
                  <a:lnTo>
                    <a:pt x="46" y="28"/>
                  </a:lnTo>
                  <a:lnTo>
                    <a:pt x="46" y="22"/>
                  </a:lnTo>
                  <a:lnTo>
                    <a:pt x="40" y="22"/>
                  </a:lnTo>
                  <a:lnTo>
                    <a:pt x="40" y="28"/>
                  </a:lnTo>
                  <a:lnTo>
                    <a:pt x="42" y="28"/>
                  </a:lnTo>
                  <a:lnTo>
                    <a:pt x="43" y="22"/>
                  </a:lnTo>
                  <a:lnTo>
                    <a:pt x="38" y="20"/>
                  </a:lnTo>
                  <a:lnTo>
                    <a:pt x="36" y="23"/>
                  </a:lnTo>
                  <a:lnTo>
                    <a:pt x="36" y="27"/>
                  </a:lnTo>
                  <a:lnTo>
                    <a:pt x="39" y="27"/>
                  </a:lnTo>
                  <a:lnTo>
                    <a:pt x="39" y="20"/>
                  </a:lnTo>
                  <a:lnTo>
                    <a:pt x="36" y="20"/>
                  </a:lnTo>
                  <a:lnTo>
                    <a:pt x="36" y="27"/>
                  </a:lnTo>
                  <a:lnTo>
                    <a:pt x="43" y="27"/>
                  </a:lnTo>
                  <a:lnTo>
                    <a:pt x="43" y="20"/>
                  </a:lnTo>
                  <a:lnTo>
                    <a:pt x="42" y="20"/>
                  </a:lnTo>
                  <a:lnTo>
                    <a:pt x="42" y="27"/>
                  </a:lnTo>
                  <a:lnTo>
                    <a:pt x="51" y="27"/>
                  </a:lnTo>
                  <a:lnTo>
                    <a:pt x="51" y="20"/>
                  </a:lnTo>
                  <a:lnTo>
                    <a:pt x="46" y="20"/>
                  </a:lnTo>
                  <a:lnTo>
                    <a:pt x="46" y="27"/>
                  </a:lnTo>
                  <a:lnTo>
                    <a:pt x="49" y="27"/>
                  </a:lnTo>
                  <a:lnTo>
                    <a:pt x="49" y="20"/>
                  </a:lnTo>
                  <a:lnTo>
                    <a:pt x="48" y="20"/>
                  </a:lnTo>
                  <a:lnTo>
                    <a:pt x="48" y="27"/>
                  </a:lnTo>
                  <a:lnTo>
                    <a:pt x="52" y="27"/>
                  </a:lnTo>
                  <a:lnTo>
                    <a:pt x="52" y="20"/>
                  </a:lnTo>
                  <a:lnTo>
                    <a:pt x="48" y="20"/>
                  </a:lnTo>
                  <a:lnTo>
                    <a:pt x="48" y="27"/>
                  </a:lnTo>
                  <a:lnTo>
                    <a:pt x="49" y="27"/>
                  </a:lnTo>
                  <a:lnTo>
                    <a:pt x="49" y="20"/>
                  </a:lnTo>
                  <a:lnTo>
                    <a:pt x="48" y="20"/>
                  </a:lnTo>
                  <a:lnTo>
                    <a:pt x="48" y="27"/>
                  </a:lnTo>
                  <a:lnTo>
                    <a:pt x="117" y="27"/>
                  </a:lnTo>
                  <a:lnTo>
                    <a:pt x="117" y="20"/>
                  </a:lnTo>
                  <a:lnTo>
                    <a:pt x="24" y="20"/>
                  </a:lnTo>
                  <a:lnTo>
                    <a:pt x="24" y="27"/>
                  </a:lnTo>
                  <a:lnTo>
                    <a:pt x="30" y="27"/>
                  </a:lnTo>
                  <a:lnTo>
                    <a:pt x="30" y="20"/>
                  </a:lnTo>
                  <a:lnTo>
                    <a:pt x="29" y="20"/>
                  </a:lnTo>
                  <a:lnTo>
                    <a:pt x="29" y="23"/>
                  </a:lnTo>
                  <a:lnTo>
                    <a:pt x="30" y="27"/>
                  </a:lnTo>
                  <a:lnTo>
                    <a:pt x="34" y="26"/>
                  </a:lnTo>
                  <a:lnTo>
                    <a:pt x="33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52" y="26"/>
                  </a:lnTo>
                  <a:lnTo>
                    <a:pt x="52" y="19"/>
                  </a:lnTo>
                  <a:lnTo>
                    <a:pt x="49" y="19"/>
                  </a:lnTo>
                  <a:lnTo>
                    <a:pt x="49" y="26"/>
                  </a:lnTo>
                  <a:lnTo>
                    <a:pt x="58" y="26"/>
                  </a:lnTo>
                  <a:lnTo>
                    <a:pt x="58" y="19"/>
                  </a:lnTo>
                  <a:lnTo>
                    <a:pt x="57" y="19"/>
                  </a:lnTo>
                  <a:lnTo>
                    <a:pt x="57" y="26"/>
                  </a:lnTo>
                  <a:lnTo>
                    <a:pt x="64" y="26"/>
                  </a:lnTo>
                  <a:lnTo>
                    <a:pt x="64" y="19"/>
                  </a:lnTo>
                  <a:lnTo>
                    <a:pt x="60" y="19"/>
                  </a:lnTo>
                  <a:lnTo>
                    <a:pt x="60" y="26"/>
                  </a:lnTo>
                  <a:lnTo>
                    <a:pt x="65" y="26"/>
                  </a:lnTo>
                  <a:lnTo>
                    <a:pt x="65" y="19"/>
                  </a:lnTo>
                  <a:lnTo>
                    <a:pt x="61" y="19"/>
                  </a:lnTo>
                  <a:lnTo>
                    <a:pt x="61" y="26"/>
                  </a:lnTo>
                  <a:lnTo>
                    <a:pt x="62" y="26"/>
                  </a:lnTo>
                  <a:lnTo>
                    <a:pt x="62" y="19"/>
                  </a:lnTo>
                  <a:lnTo>
                    <a:pt x="58" y="19"/>
                  </a:lnTo>
                  <a:lnTo>
                    <a:pt x="58" y="26"/>
                  </a:lnTo>
                  <a:lnTo>
                    <a:pt x="61" y="26"/>
                  </a:lnTo>
                  <a:lnTo>
                    <a:pt x="61" y="19"/>
                  </a:lnTo>
                  <a:lnTo>
                    <a:pt x="58" y="19"/>
                  </a:lnTo>
                  <a:lnTo>
                    <a:pt x="58" y="26"/>
                  </a:lnTo>
                  <a:lnTo>
                    <a:pt x="66" y="26"/>
                  </a:lnTo>
                  <a:lnTo>
                    <a:pt x="66" y="20"/>
                  </a:lnTo>
                  <a:lnTo>
                    <a:pt x="62" y="20"/>
                  </a:lnTo>
                  <a:lnTo>
                    <a:pt x="62" y="24"/>
                  </a:lnTo>
                  <a:lnTo>
                    <a:pt x="81" y="24"/>
                  </a:lnTo>
                  <a:lnTo>
                    <a:pt x="81" y="18"/>
                  </a:lnTo>
                  <a:lnTo>
                    <a:pt x="79" y="18"/>
                  </a:lnTo>
                  <a:lnTo>
                    <a:pt x="79" y="24"/>
                  </a:lnTo>
                  <a:lnTo>
                    <a:pt x="132" y="24"/>
                  </a:lnTo>
                  <a:lnTo>
                    <a:pt x="132" y="18"/>
                  </a:lnTo>
                  <a:lnTo>
                    <a:pt x="127" y="18"/>
                  </a:lnTo>
                  <a:lnTo>
                    <a:pt x="127" y="24"/>
                  </a:lnTo>
                  <a:lnTo>
                    <a:pt x="139" y="24"/>
                  </a:lnTo>
                  <a:lnTo>
                    <a:pt x="139" y="18"/>
                  </a:lnTo>
                  <a:lnTo>
                    <a:pt x="130" y="18"/>
                  </a:lnTo>
                  <a:lnTo>
                    <a:pt x="130" y="24"/>
                  </a:lnTo>
                  <a:lnTo>
                    <a:pt x="139" y="24"/>
                  </a:lnTo>
                  <a:lnTo>
                    <a:pt x="139" y="18"/>
                  </a:lnTo>
                  <a:lnTo>
                    <a:pt x="134" y="18"/>
                  </a:lnTo>
                  <a:lnTo>
                    <a:pt x="134" y="24"/>
                  </a:lnTo>
                  <a:lnTo>
                    <a:pt x="140" y="24"/>
                  </a:lnTo>
                  <a:lnTo>
                    <a:pt x="140" y="18"/>
                  </a:lnTo>
                  <a:lnTo>
                    <a:pt x="135" y="18"/>
                  </a:lnTo>
                  <a:lnTo>
                    <a:pt x="135" y="24"/>
                  </a:lnTo>
                  <a:lnTo>
                    <a:pt x="139" y="24"/>
                  </a:lnTo>
                  <a:lnTo>
                    <a:pt x="139" y="18"/>
                  </a:lnTo>
                  <a:lnTo>
                    <a:pt x="121" y="18"/>
                  </a:lnTo>
                  <a:lnTo>
                    <a:pt x="121" y="24"/>
                  </a:lnTo>
                  <a:lnTo>
                    <a:pt x="144" y="24"/>
                  </a:lnTo>
                  <a:lnTo>
                    <a:pt x="144" y="18"/>
                  </a:lnTo>
                  <a:lnTo>
                    <a:pt x="91" y="16"/>
                  </a:lnTo>
                  <a:lnTo>
                    <a:pt x="57" y="16"/>
                  </a:lnTo>
                  <a:lnTo>
                    <a:pt x="57" y="23"/>
                  </a:lnTo>
                  <a:lnTo>
                    <a:pt x="78" y="23"/>
                  </a:lnTo>
                  <a:lnTo>
                    <a:pt x="78" y="16"/>
                  </a:lnTo>
                  <a:lnTo>
                    <a:pt x="11" y="16"/>
                  </a:lnTo>
                  <a:lnTo>
                    <a:pt x="11" y="23"/>
                  </a:lnTo>
                  <a:lnTo>
                    <a:pt x="17" y="23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4" y="23"/>
                  </a:lnTo>
                  <a:lnTo>
                    <a:pt x="17" y="23"/>
                  </a:lnTo>
                  <a:lnTo>
                    <a:pt x="17" y="16"/>
                  </a:lnTo>
                  <a:lnTo>
                    <a:pt x="11" y="16"/>
                  </a:lnTo>
                  <a:lnTo>
                    <a:pt x="11" y="23"/>
                  </a:lnTo>
                  <a:lnTo>
                    <a:pt x="12" y="23"/>
                  </a:lnTo>
                  <a:lnTo>
                    <a:pt x="12" y="16"/>
                  </a:lnTo>
                  <a:lnTo>
                    <a:pt x="11" y="16"/>
                  </a:lnTo>
                  <a:lnTo>
                    <a:pt x="11" y="23"/>
                  </a:lnTo>
                  <a:lnTo>
                    <a:pt x="13" y="23"/>
                  </a:lnTo>
                  <a:lnTo>
                    <a:pt x="13" y="16"/>
                  </a:lnTo>
                  <a:lnTo>
                    <a:pt x="11" y="16"/>
                  </a:lnTo>
                  <a:lnTo>
                    <a:pt x="11" y="23"/>
                  </a:lnTo>
                  <a:lnTo>
                    <a:pt x="13" y="23"/>
                  </a:lnTo>
                  <a:lnTo>
                    <a:pt x="13" y="16"/>
                  </a:lnTo>
                  <a:lnTo>
                    <a:pt x="11" y="16"/>
                  </a:lnTo>
                  <a:lnTo>
                    <a:pt x="11" y="23"/>
                  </a:lnTo>
                  <a:lnTo>
                    <a:pt x="13" y="23"/>
                  </a:lnTo>
                  <a:lnTo>
                    <a:pt x="13" y="16"/>
                  </a:lnTo>
                  <a:lnTo>
                    <a:pt x="8" y="16"/>
                  </a:lnTo>
                  <a:lnTo>
                    <a:pt x="8" y="23"/>
                  </a:lnTo>
                  <a:lnTo>
                    <a:pt x="14" y="23"/>
                  </a:lnTo>
                  <a:lnTo>
                    <a:pt x="14" y="16"/>
                  </a:lnTo>
                  <a:lnTo>
                    <a:pt x="13" y="16"/>
                  </a:lnTo>
                  <a:lnTo>
                    <a:pt x="13" y="23"/>
                  </a:lnTo>
                  <a:lnTo>
                    <a:pt x="14" y="23"/>
                  </a:lnTo>
                  <a:lnTo>
                    <a:pt x="14" y="16"/>
                  </a:lnTo>
                  <a:lnTo>
                    <a:pt x="11" y="16"/>
                  </a:lnTo>
                  <a:lnTo>
                    <a:pt x="11" y="23"/>
                  </a:lnTo>
                  <a:lnTo>
                    <a:pt x="14" y="23"/>
                  </a:lnTo>
                  <a:lnTo>
                    <a:pt x="14" y="16"/>
                  </a:lnTo>
                  <a:lnTo>
                    <a:pt x="13" y="16"/>
                  </a:lnTo>
                  <a:lnTo>
                    <a:pt x="13" y="19"/>
                  </a:lnTo>
                  <a:lnTo>
                    <a:pt x="17" y="19"/>
                  </a:lnTo>
                  <a:lnTo>
                    <a:pt x="17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3" y="22"/>
                  </a:lnTo>
                  <a:lnTo>
                    <a:pt x="13" y="15"/>
                  </a:lnTo>
                  <a:lnTo>
                    <a:pt x="11" y="15"/>
                  </a:lnTo>
                  <a:lnTo>
                    <a:pt x="11" y="22"/>
                  </a:lnTo>
                  <a:lnTo>
                    <a:pt x="13" y="22"/>
                  </a:lnTo>
                  <a:lnTo>
                    <a:pt x="13" y="15"/>
                  </a:lnTo>
                  <a:lnTo>
                    <a:pt x="9" y="15"/>
                  </a:lnTo>
                  <a:lnTo>
                    <a:pt x="9" y="22"/>
                  </a:lnTo>
                  <a:lnTo>
                    <a:pt x="12" y="22"/>
                  </a:lnTo>
                  <a:lnTo>
                    <a:pt x="12" y="15"/>
                  </a:lnTo>
                  <a:lnTo>
                    <a:pt x="9" y="15"/>
                  </a:lnTo>
                  <a:lnTo>
                    <a:pt x="9" y="22"/>
                  </a:lnTo>
                  <a:lnTo>
                    <a:pt x="20" y="22"/>
                  </a:lnTo>
                  <a:lnTo>
                    <a:pt x="2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26" y="22"/>
                  </a:lnTo>
                  <a:lnTo>
                    <a:pt x="26" y="15"/>
                  </a:lnTo>
                  <a:lnTo>
                    <a:pt x="21" y="15"/>
                  </a:lnTo>
                  <a:lnTo>
                    <a:pt x="21" y="22"/>
                  </a:lnTo>
                  <a:lnTo>
                    <a:pt x="33" y="22"/>
                  </a:lnTo>
                  <a:lnTo>
                    <a:pt x="33" y="16"/>
                  </a:lnTo>
                  <a:lnTo>
                    <a:pt x="29" y="16"/>
                  </a:lnTo>
                  <a:lnTo>
                    <a:pt x="29" y="20"/>
                  </a:lnTo>
                  <a:lnTo>
                    <a:pt x="33" y="20"/>
                  </a:lnTo>
                  <a:lnTo>
                    <a:pt x="33" y="14"/>
                  </a:lnTo>
                  <a:lnTo>
                    <a:pt x="26" y="14"/>
                  </a:lnTo>
                  <a:lnTo>
                    <a:pt x="26" y="20"/>
                  </a:lnTo>
                  <a:lnTo>
                    <a:pt x="30" y="20"/>
                  </a:lnTo>
                  <a:lnTo>
                    <a:pt x="30" y="14"/>
                  </a:lnTo>
                  <a:lnTo>
                    <a:pt x="27" y="14"/>
                  </a:lnTo>
                  <a:lnTo>
                    <a:pt x="27" y="20"/>
                  </a:lnTo>
                  <a:lnTo>
                    <a:pt x="29" y="20"/>
                  </a:lnTo>
                  <a:lnTo>
                    <a:pt x="29" y="14"/>
                  </a:lnTo>
                  <a:lnTo>
                    <a:pt x="26" y="14"/>
                  </a:lnTo>
                  <a:lnTo>
                    <a:pt x="26" y="20"/>
                  </a:lnTo>
                  <a:lnTo>
                    <a:pt x="36" y="20"/>
                  </a:lnTo>
                  <a:lnTo>
                    <a:pt x="36" y="14"/>
                  </a:lnTo>
                  <a:lnTo>
                    <a:pt x="29" y="14"/>
                  </a:lnTo>
                  <a:lnTo>
                    <a:pt x="29" y="20"/>
                  </a:lnTo>
                  <a:lnTo>
                    <a:pt x="33" y="20"/>
                  </a:lnTo>
                  <a:lnTo>
                    <a:pt x="33" y="14"/>
                  </a:lnTo>
                  <a:lnTo>
                    <a:pt x="30" y="14"/>
                  </a:lnTo>
                  <a:lnTo>
                    <a:pt x="30" y="20"/>
                  </a:lnTo>
                  <a:lnTo>
                    <a:pt x="43" y="20"/>
                  </a:lnTo>
                  <a:lnTo>
                    <a:pt x="43" y="14"/>
                  </a:lnTo>
                  <a:lnTo>
                    <a:pt x="29" y="14"/>
                  </a:lnTo>
                  <a:lnTo>
                    <a:pt x="29" y="20"/>
                  </a:lnTo>
                  <a:lnTo>
                    <a:pt x="35" y="20"/>
                  </a:lnTo>
                  <a:lnTo>
                    <a:pt x="35" y="14"/>
                  </a:lnTo>
                  <a:lnTo>
                    <a:pt x="26" y="14"/>
                  </a:lnTo>
                  <a:lnTo>
                    <a:pt x="26" y="20"/>
                  </a:lnTo>
                  <a:lnTo>
                    <a:pt x="27" y="20"/>
                  </a:lnTo>
                  <a:lnTo>
                    <a:pt x="27" y="14"/>
                  </a:lnTo>
                  <a:lnTo>
                    <a:pt x="22" y="14"/>
                  </a:lnTo>
                  <a:lnTo>
                    <a:pt x="22" y="20"/>
                  </a:lnTo>
                  <a:lnTo>
                    <a:pt x="33" y="20"/>
                  </a:lnTo>
                  <a:lnTo>
                    <a:pt x="33" y="14"/>
                  </a:lnTo>
                  <a:lnTo>
                    <a:pt x="22" y="14"/>
                  </a:lnTo>
                  <a:lnTo>
                    <a:pt x="22" y="16"/>
                  </a:lnTo>
                  <a:lnTo>
                    <a:pt x="26" y="16"/>
                  </a:lnTo>
                  <a:lnTo>
                    <a:pt x="26" y="15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25" y="19"/>
                  </a:lnTo>
                  <a:lnTo>
                    <a:pt x="25" y="13"/>
                  </a:lnTo>
                  <a:lnTo>
                    <a:pt x="22" y="13"/>
                  </a:lnTo>
                  <a:lnTo>
                    <a:pt x="22" y="19"/>
                  </a:lnTo>
                  <a:lnTo>
                    <a:pt x="24" y="19"/>
                  </a:lnTo>
                  <a:lnTo>
                    <a:pt x="24" y="13"/>
                  </a:lnTo>
                  <a:lnTo>
                    <a:pt x="14" y="13"/>
                  </a:lnTo>
                  <a:lnTo>
                    <a:pt x="14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14" y="13"/>
                  </a:lnTo>
                  <a:lnTo>
                    <a:pt x="14" y="19"/>
                  </a:lnTo>
                  <a:lnTo>
                    <a:pt x="18" y="19"/>
                  </a:lnTo>
                  <a:lnTo>
                    <a:pt x="18" y="13"/>
                  </a:lnTo>
                  <a:lnTo>
                    <a:pt x="13" y="13"/>
                  </a:lnTo>
                  <a:lnTo>
                    <a:pt x="13" y="19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7" y="13"/>
                  </a:lnTo>
                  <a:lnTo>
                    <a:pt x="17" y="19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3" y="13"/>
                  </a:lnTo>
                  <a:lnTo>
                    <a:pt x="13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4" y="13"/>
                  </a:lnTo>
                  <a:lnTo>
                    <a:pt x="4" y="19"/>
                  </a:lnTo>
                  <a:lnTo>
                    <a:pt x="18" y="19"/>
                  </a:lnTo>
                  <a:lnTo>
                    <a:pt x="18" y="14"/>
                  </a:lnTo>
                  <a:lnTo>
                    <a:pt x="14" y="14"/>
                  </a:lnTo>
                  <a:lnTo>
                    <a:pt x="14" y="18"/>
                  </a:lnTo>
                  <a:lnTo>
                    <a:pt x="24" y="18"/>
                  </a:lnTo>
                  <a:lnTo>
                    <a:pt x="24" y="11"/>
                  </a:lnTo>
                  <a:lnTo>
                    <a:pt x="12" y="11"/>
                  </a:lnTo>
                  <a:lnTo>
                    <a:pt x="12" y="18"/>
                  </a:lnTo>
                  <a:lnTo>
                    <a:pt x="21" y="18"/>
                  </a:lnTo>
                  <a:lnTo>
                    <a:pt x="21" y="11"/>
                  </a:lnTo>
                  <a:lnTo>
                    <a:pt x="11" y="11"/>
                  </a:lnTo>
                  <a:lnTo>
                    <a:pt x="11" y="18"/>
                  </a:lnTo>
                  <a:lnTo>
                    <a:pt x="26" y="18"/>
                  </a:lnTo>
                  <a:lnTo>
                    <a:pt x="26" y="11"/>
                  </a:lnTo>
                  <a:lnTo>
                    <a:pt x="24" y="11"/>
                  </a:lnTo>
                  <a:lnTo>
                    <a:pt x="24" y="18"/>
                  </a:lnTo>
                  <a:lnTo>
                    <a:pt x="27" y="18"/>
                  </a:lnTo>
                  <a:lnTo>
                    <a:pt x="27" y="11"/>
                  </a:lnTo>
                  <a:lnTo>
                    <a:pt x="24" y="11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0" y="11"/>
                  </a:lnTo>
                  <a:lnTo>
                    <a:pt x="29" y="11"/>
                  </a:lnTo>
                  <a:lnTo>
                    <a:pt x="29" y="18"/>
                  </a:lnTo>
                  <a:lnTo>
                    <a:pt x="38" y="18"/>
                  </a:lnTo>
                  <a:lnTo>
                    <a:pt x="38" y="11"/>
                  </a:lnTo>
                  <a:lnTo>
                    <a:pt x="33" y="11"/>
                  </a:lnTo>
                  <a:lnTo>
                    <a:pt x="33" y="18"/>
                  </a:lnTo>
                  <a:lnTo>
                    <a:pt x="35" y="18"/>
                  </a:lnTo>
                  <a:lnTo>
                    <a:pt x="35" y="11"/>
                  </a:lnTo>
                  <a:lnTo>
                    <a:pt x="29" y="11"/>
                  </a:lnTo>
                  <a:lnTo>
                    <a:pt x="29" y="18"/>
                  </a:lnTo>
                  <a:lnTo>
                    <a:pt x="30" y="18"/>
                  </a:lnTo>
                  <a:lnTo>
                    <a:pt x="30" y="11"/>
                  </a:lnTo>
                  <a:lnTo>
                    <a:pt x="27" y="11"/>
                  </a:lnTo>
                  <a:lnTo>
                    <a:pt x="27" y="18"/>
                  </a:lnTo>
                  <a:lnTo>
                    <a:pt x="38" y="18"/>
                  </a:lnTo>
                  <a:lnTo>
                    <a:pt x="46" y="16"/>
                  </a:lnTo>
                  <a:lnTo>
                    <a:pt x="44" y="10"/>
                  </a:lnTo>
                  <a:lnTo>
                    <a:pt x="33" y="10"/>
                  </a:lnTo>
                  <a:lnTo>
                    <a:pt x="33" y="16"/>
                  </a:lnTo>
                  <a:lnTo>
                    <a:pt x="39" y="16"/>
                  </a:lnTo>
                  <a:lnTo>
                    <a:pt x="39" y="10"/>
                  </a:lnTo>
                  <a:lnTo>
                    <a:pt x="31" y="10"/>
                  </a:lnTo>
                  <a:lnTo>
                    <a:pt x="31" y="16"/>
                  </a:lnTo>
                  <a:lnTo>
                    <a:pt x="42" y="16"/>
                  </a:lnTo>
                  <a:lnTo>
                    <a:pt x="42" y="10"/>
                  </a:lnTo>
                  <a:lnTo>
                    <a:pt x="40" y="10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46" y="10"/>
                  </a:lnTo>
                  <a:lnTo>
                    <a:pt x="42" y="10"/>
                  </a:lnTo>
                  <a:lnTo>
                    <a:pt x="42" y="16"/>
                  </a:lnTo>
                  <a:lnTo>
                    <a:pt x="43" y="16"/>
                  </a:lnTo>
                  <a:lnTo>
                    <a:pt x="43" y="10"/>
                  </a:lnTo>
                  <a:lnTo>
                    <a:pt x="38" y="10"/>
                  </a:lnTo>
                  <a:lnTo>
                    <a:pt x="38" y="16"/>
                  </a:lnTo>
                  <a:lnTo>
                    <a:pt x="39" y="16"/>
                  </a:lnTo>
                  <a:lnTo>
                    <a:pt x="39" y="10"/>
                  </a:lnTo>
                  <a:lnTo>
                    <a:pt x="38" y="10"/>
                  </a:lnTo>
                  <a:lnTo>
                    <a:pt x="38" y="16"/>
                  </a:lnTo>
                  <a:lnTo>
                    <a:pt x="39" y="16"/>
                  </a:lnTo>
                  <a:lnTo>
                    <a:pt x="39" y="10"/>
                  </a:lnTo>
                  <a:lnTo>
                    <a:pt x="35" y="10"/>
                  </a:lnTo>
                  <a:lnTo>
                    <a:pt x="35" y="16"/>
                  </a:lnTo>
                  <a:lnTo>
                    <a:pt x="36" y="16"/>
                  </a:lnTo>
                  <a:lnTo>
                    <a:pt x="36" y="10"/>
                  </a:lnTo>
                  <a:lnTo>
                    <a:pt x="34" y="10"/>
                  </a:lnTo>
                  <a:lnTo>
                    <a:pt x="34" y="16"/>
                  </a:lnTo>
                  <a:lnTo>
                    <a:pt x="43" y="16"/>
                  </a:lnTo>
                  <a:lnTo>
                    <a:pt x="43" y="10"/>
                  </a:lnTo>
                  <a:lnTo>
                    <a:pt x="38" y="10"/>
                  </a:lnTo>
                  <a:lnTo>
                    <a:pt x="38" y="16"/>
                  </a:lnTo>
                  <a:lnTo>
                    <a:pt x="42" y="16"/>
                  </a:lnTo>
                  <a:lnTo>
                    <a:pt x="43" y="10"/>
                  </a:lnTo>
                  <a:lnTo>
                    <a:pt x="38" y="9"/>
                  </a:lnTo>
                  <a:lnTo>
                    <a:pt x="35" y="9"/>
                  </a:lnTo>
                  <a:lnTo>
                    <a:pt x="35" y="15"/>
                  </a:lnTo>
                  <a:lnTo>
                    <a:pt x="38" y="15"/>
                  </a:lnTo>
                  <a:lnTo>
                    <a:pt x="38" y="9"/>
                  </a:lnTo>
                  <a:lnTo>
                    <a:pt x="30" y="9"/>
                  </a:lnTo>
                  <a:lnTo>
                    <a:pt x="30" y="15"/>
                  </a:lnTo>
                  <a:lnTo>
                    <a:pt x="39" y="15"/>
                  </a:lnTo>
                  <a:lnTo>
                    <a:pt x="39" y="9"/>
                  </a:lnTo>
                  <a:lnTo>
                    <a:pt x="35" y="9"/>
                  </a:lnTo>
                  <a:lnTo>
                    <a:pt x="35" y="15"/>
                  </a:lnTo>
                  <a:lnTo>
                    <a:pt x="42" y="15"/>
                  </a:lnTo>
                  <a:lnTo>
                    <a:pt x="42" y="9"/>
                  </a:lnTo>
                  <a:lnTo>
                    <a:pt x="38" y="9"/>
                  </a:lnTo>
                  <a:lnTo>
                    <a:pt x="38" y="15"/>
                  </a:lnTo>
                  <a:lnTo>
                    <a:pt x="43" y="15"/>
                  </a:lnTo>
                  <a:lnTo>
                    <a:pt x="43" y="9"/>
                  </a:lnTo>
                  <a:lnTo>
                    <a:pt x="22" y="9"/>
                  </a:lnTo>
                  <a:lnTo>
                    <a:pt x="22" y="15"/>
                  </a:lnTo>
                  <a:lnTo>
                    <a:pt x="97" y="15"/>
                  </a:lnTo>
                  <a:lnTo>
                    <a:pt x="97" y="9"/>
                  </a:lnTo>
                  <a:lnTo>
                    <a:pt x="18" y="9"/>
                  </a:lnTo>
                  <a:lnTo>
                    <a:pt x="18" y="15"/>
                  </a:lnTo>
                  <a:lnTo>
                    <a:pt x="39" y="15"/>
                  </a:lnTo>
                  <a:lnTo>
                    <a:pt x="40" y="9"/>
                  </a:lnTo>
                  <a:lnTo>
                    <a:pt x="33" y="7"/>
                  </a:lnTo>
                  <a:lnTo>
                    <a:pt x="20" y="7"/>
                  </a:lnTo>
                  <a:lnTo>
                    <a:pt x="20" y="14"/>
                  </a:lnTo>
                  <a:lnTo>
                    <a:pt x="65" y="14"/>
                  </a:lnTo>
                  <a:lnTo>
                    <a:pt x="65" y="7"/>
                  </a:lnTo>
                  <a:lnTo>
                    <a:pt x="64" y="7"/>
                  </a:lnTo>
                  <a:lnTo>
                    <a:pt x="64" y="14"/>
                  </a:lnTo>
                  <a:lnTo>
                    <a:pt x="68" y="14"/>
                  </a:lnTo>
                  <a:lnTo>
                    <a:pt x="68" y="7"/>
                  </a:lnTo>
                  <a:lnTo>
                    <a:pt x="65" y="7"/>
                  </a:lnTo>
                  <a:lnTo>
                    <a:pt x="65" y="14"/>
                  </a:lnTo>
                  <a:lnTo>
                    <a:pt x="69" y="14"/>
                  </a:lnTo>
                  <a:lnTo>
                    <a:pt x="69" y="7"/>
                  </a:lnTo>
                  <a:lnTo>
                    <a:pt x="68" y="7"/>
                  </a:lnTo>
                  <a:lnTo>
                    <a:pt x="68" y="14"/>
                  </a:lnTo>
                  <a:lnTo>
                    <a:pt x="69" y="14"/>
                  </a:lnTo>
                  <a:lnTo>
                    <a:pt x="69" y="7"/>
                  </a:lnTo>
                  <a:lnTo>
                    <a:pt x="65" y="7"/>
                  </a:lnTo>
                  <a:lnTo>
                    <a:pt x="65" y="14"/>
                  </a:lnTo>
                  <a:lnTo>
                    <a:pt x="68" y="14"/>
                  </a:lnTo>
                  <a:lnTo>
                    <a:pt x="68" y="7"/>
                  </a:lnTo>
                  <a:lnTo>
                    <a:pt x="64" y="7"/>
                  </a:lnTo>
                  <a:lnTo>
                    <a:pt x="64" y="14"/>
                  </a:lnTo>
                  <a:lnTo>
                    <a:pt x="74" y="14"/>
                  </a:lnTo>
                  <a:lnTo>
                    <a:pt x="74" y="7"/>
                  </a:lnTo>
                  <a:lnTo>
                    <a:pt x="66" y="7"/>
                  </a:lnTo>
                  <a:lnTo>
                    <a:pt x="66" y="14"/>
                  </a:lnTo>
                  <a:lnTo>
                    <a:pt x="69" y="14"/>
                  </a:lnTo>
                  <a:lnTo>
                    <a:pt x="71" y="13"/>
                  </a:lnTo>
                  <a:lnTo>
                    <a:pt x="70" y="9"/>
                  </a:lnTo>
                  <a:lnTo>
                    <a:pt x="70" y="13"/>
                  </a:lnTo>
                  <a:lnTo>
                    <a:pt x="83" y="13"/>
                  </a:lnTo>
                  <a:lnTo>
                    <a:pt x="83" y="6"/>
                  </a:lnTo>
                  <a:lnTo>
                    <a:pt x="82" y="6"/>
                  </a:lnTo>
                  <a:lnTo>
                    <a:pt x="82" y="13"/>
                  </a:lnTo>
                  <a:lnTo>
                    <a:pt x="119" y="13"/>
                  </a:lnTo>
                  <a:lnTo>
                    <a:pt x="119" y="6"/>
                  </a:lnTo>
                  <a:lnTo>
                    <a:pt x="118" y="6"/>
                  </a:lnTo>
                  <a:lnTo>
                    <a:pt x="118" y="13"/>
                  </a:lnTo>
                  <a:lnTo>
                    <a:pt x="132" y="13"/>
                  </a:lnTo>
                  <a:lnTo>
                    <a:pt x="132" y="6"/>
                  </a:lnTo>
                  <a:lnTo>
                    <a:pt x="118" y="6"/>
                  </a:lnTo>
                  <a:lnTo>
                    <a:pt x="118" y="13"/>
                  </a:lnTo>
                  <a:lnTo>
                    <a:pt x="130" y="13"/>
                  </a:lnTo>
                  <a:lnTo>
                    <a:pt x="130" y="6"/>
                  </a:lnTo>
                  <a:lnTo>
                    <a:pt x="121" y="6"/>
                  </a:lnTo>
                  <a:lnTo>
                    <a:pt x="121" y="13"/>
                  </a:lnTo>
                  <a:lnTo>
                    <a:pt x="141" y="13"/>
                  </a:lnTo>
                  <a:lnTo>
                    <a:pt x="141" y="6"/>
                  </a:lnTo>
                  <a:lnTo>
                    <a:pt x="103" y="6"/>
                  </a:lnTo>
                  <a:lnTo>
                    <a:pt x="103" y="13"/>
                  </a:lnTo>
                  <a:lnTo>
                    <a:pt x="134" y="13"/>
                  </a:lnTo>
                  <a:lnTo>
                    <a:pt x="134" y="6"/>
                  </a:lnTo>
                  <a:lnTo>
                    <a:pt x="119" y="5"/>
                  </a:lnTo>
                  <a:lnTo>
                    <a:pt x="11" y="5"/>
                  </a:lnTo>
                  <a:lnTo>
                    <a:pt x="11" y="11"/>
                  </a:lnTo>
                  <a:lnTo>
                    <a:pt x="26" y="11"/>
                  </a:lnTo>
                  <a:lnTo>
                    <a:pt x="26" y="5"/>
                  </a:lnTo>
                  <a:lnTo>
                    <a:pt x="7" y="5"/>
                  </a:lnTo>
                  <a:lnTo>
                    <a:pt x="7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7" y="5"/>
                  </a:lnTo>
                  <a:lnTo>
                    <a:pt x="7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3" y="5"/>
                  </a:lnTo>
                  <a:lnTo>
                    <a:pt x="3" y="11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7" y="5"/>
                  </a:lnTo>
                  <a:lnTo>
                    <a:pt x="7" y="11"/>
                  </a:lnTo>
                  <a:lnTo>
                    <a:pt x="13" y="11"/>
                  </a:lnTo>
                  <a:lnTo>
                    <a:pt x="14" y="5"/>
                  </a:lnTo>
                  <a:lnTo>
                    <a:pt x="12" y="3"/>
                  </a:lnTo>
                  <a:lnTo>
                    <a:pt x="8" y="3"/>
                  </a:lnTo>
                  <a:lnTo>
                    <a:pt x="8" y="10"/>
                  </a:lnTo>
                  <a:lnTo>
                    <a:pt x="11" y="10"/>
                  </a:lnTo>
                  <a:lnTo>
                    <a:pt x="11" y="3"/>
                  </a:lnTo>
                  <a:lnTo>
                    <a:pt x="7" y="3"/>
                  </a:lnTo>
                  <a:lnTo>
                    <a:pt x="7" y="10"/>
                  </a:lnTo>
                  <a:lnTo>
                    <a:pt x="12" y="10"/>
                  </a:lnTo>
                  <a:lnTo>
                    <a:pt x="12" y="3"/>
                  </a:lnTo>
                  <a:lnTo>
                    <a:pt x="8" y="3"/>
                  </a:lnTo>
                  <a:lnTo>
                    <a:pt x="8" y="10"/>
                  </a:lnTo>
                  <a:lnTo>
                    <a:pt x="14" y="10"/>
                  </a:lnTo>
                  <a:lnTo>
                    <a:pt x="14" y="3"/>
                  </a:lnTo>
                  <a:lnTo>
                    <a:pt x="9" y="3"/>
                  </a:lnTo>
                  <a:lnTo>
                    <a:pt x="9" y="10"/>
                  </a:lnTo>
                  <a:lnTo>
                    <a:pt x="11" y="10"/>
                  </a:lnTo>
                  <a:lnTo>
                    <a:pt x="11" y="3"/>
                  </a:lnTo>
                  <a:lnTo>
                    <a:pt x="8" y="3"/>
                  </a:lnTo>
                  <a:lnTo>
                    <a:pt x="8" y="10"/>
                  </a:lnTo>
                  <a:lnTo>
                    <a:pt x="14" y="10"/>
                  </a:lnTo>
                  <a:lnTo>
                    <a:pt x="14" y="3"/>
                  </a:lnTo>
                  <a:lnTo>
                    <a:pt x="4" y="3"/>
                  </a:lnTo>
                  <a:lnTo>
                    <a:pt x="4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4" y="3"/>
                  </a:lnTo>
                  <a:lnTo>
                    <a:pt x="4" y="10"/>
                  </a:lnTo>
                  <a:lnTo>
                    <a:pt x="17" y="10"/>
                  </a:lnTo>
                  <a:lnTo>
                    <a:pt x="17" y="3"/>
                  </a:lnTo>
                  <a:lnTo>
                    <a:pt x="9" y="3"/>
                  </a:lnTo>
                  <a:lnTo>
                    <a:pt x="9" y="10"/>
                  </a:lnTo>
                  <a:lnTo>
                    <a:pt x="14" y="10"/>
                  </a:lnTo>
                  <a:lnTo>
                    <a:pt x="14" y="5"/>
                  </a:lnTo>
                  <a:lnTo>
                    <a:pt x="11" y="5"/>
                  </a:lnTo>
                  <a:lnTo>
                    <a:pt x="11" y="9"/>
                  </a:lnTo>
                  <a:lnTo>
                    <a:pt x="14" y="9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20" y="9"/>
                  </a:lnTo>
                  <a:lnTo>
                    <a:pt x="20" y="2"/>
                  </a:lnTo>
                  <a:lnTo>
                    <a:pt x="11" y="2"/>
                  </a:lnTo>
                  <a:lnTo>
                    <a:pt x="11" y="9"/>
                  </a:lnTo>
                  <a:lnTo>
                    <a:pt x="17" y="9"/>
                  </a:lnTo>
                  <a:lnTo>
                    <a:pt x="17" y="2"/>
                  </a:lnTo>
                  <a:lnTo>
                    <a:pt x="11" y="2"/>
                  </a:lnTo>
                  <a:lnTo>
                    <a:pt x="11" y="9"/>
                  </a:lnTo>
                  <a:lnTo>
                    <a:pt x="14" y="9"/>
                  </a:lnTo>
                  <a:lnTo>
                    <a:pt x="14" y="2"/>
                  </a:lnTo>
                  <a:lnTo>
                    <a:pt x="11" y="2"/>
                  </a:lnTo>
                  <a:lnTo>
                    <a:pt x="11" y="9"/>
                  </a:lnTo>
                  <a:lnTo>
                    <a:pt x="14" y="9"/>
                  </a:lnTo>
                  <a:lnTo>
                    <a:pt x="14" y="2"/>
                  </a:lnTo>
                  <a:lnTo>
                    <a:pt x="11" y="2"/>
                  </a:lnTo>
                  <a:lnTo>
                    <a:pt x="11" y="9"/>
                  </a:lnTo>
                  <a:lnTo>
                    <a:pt x="16" y="9"/>
                  </a:lnTo>
                  <a:lnTo>
                    <a:pt x="16" y="2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14" y="9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17" y="9"/>
                  </a:lnTo>
                  <a:lnTo>
                    <a:pt x="17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20" y="9"/>
                  </a:lnTo>
                  <a:lnTo>
                    <a:pt x="20" y="2"/>
                  </a:lnTo>
                  <a:lnTo>
                    <a:pt x="14" y="2"/>
                  </a:lnTo>
                  <a:lnTo>
                    <a:pt x="14" y="9"/>
                  </a:lnTo>
                  <a:lnTo>
                    <a:pt x="18" y="9"/>
                  </a:lnTo>
                  <a:lnTo>
                    <a:pt x="22" y="7"/>
                  </a:lnTo>
                  <a:lnTo>
                    <a:pt x="21" y="1"/>
                  </a:lnTo>
                  <a:lnTo>
                    <a:pt x="14" y="1"/>
                  </a:lnTo>
                  <a:lnTo>
                    <a:pt x="14" y="7"/>
                  </a:lnTo>
                  <a:lnTo>
                    <a:pt x="21" y="7"/>
                  </a:lnTo>
                  <a:lnTo>
                    <a:pt x="21" y="1"/>
                  </a:lnTo>
                  <a:lnTo>
                    <a:pt x="20" y="1"/>
                  </a:lnTo>
                  <a:lnTo>
                    <a:pt x="20" y="7"/>
                  </a:lnTo>
                  <a:lnTo>
                    <a:pt x="25" y="7"/>
                  </a:lnTo>
                  <a:lnTo>
                    <a:pt x="25" y="1"/>
                  </a:lnTo>
                  <a:lnTo>
                    <a:pt x="20" y="1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1"/>
                  </a:lnTo>
                  <a:lnTo>
                    <a:pt x="17" y="1"/>
                  </a:lnTo>
                  <a:lnTo>
                    <a:pt x="17" y="7"/>
                  </a:lnTo>
                  <a:lnTo>
                    <a:pt x="21" y="7"/>
                  </a:lnTo>
                  <a:lnTo>
                    <a:pt x="21" y="1"/>
                  </a:lnTo>
                  <a:lnTo>
                    <a:pt x="17" y="1"/>
                  </a:lnTo>
                  <a:lnTo>
                    <a:pt x="17" y="7"/>
                  </a:lnTo>
                  <a:lnTo>
                    <a:pt x="21" y="7"/>
                  </a:lnTo>
                  <a:lnTo>
                    <a:pt x="21" y="1"/>
                  </a:lnTo>
                  <a:lnTo>
                    <a:pt x="17" y="1"/>
                  </a:lnTo>
                  <a:lnTo>
                    <a:pt x="17" y="7"/>
                  </a:lnTo>
                  <a:lnTo>
                    <a:pt x="26" y="7"/>
                  </a:lnTo>
                  <a:lnTo>
                    <a:pt x="26" y="1"/>
                  </a:lnTo>
                  <a:lnTo>
                    <a:pt x="17" y="1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8" y="1"/>
                  </a:lnTo>
                  <a:lnTo>
                    <a:pt x="17" y="1"/>
                  </a:lnTo>
                  <a:lnTo>
                    <a:pt x="17" y="7"/>
                  </a:lnTo>
                  <a:lnTo>
                    <a:pt x="21" y="7"/>
                  </a:lnTo>
                  <a:lnTo>
                    <a:pt x="21" y="1"/>
                  </a:lnTo>
                  <a:lnTo>
                    <a:pt x="16" y="1"/>
                  </a:lnTo>
                  <a:lnTo>
                    <a:pt x="16" y="7"/>
                  </a:lnTo>
                  <a:lnTo>
                    <a:pt x="24" y="7"/>
                  </a:lnTo>
                  <a:lnTo>
                    <a:pt x="24" y="1"/>
                  </a:lnTo>
                  <a:lnTo>
                    <a:pt x="22" y="1"/>
                  </a:lnTo>
                  <a:lnTo>
                    <a:pt x="22" y="7"/>
                  </a:lnTo>
                  <a:lnTo>
                    <a:pt x="26" y="7"/>
                  </a:lnTo>
                  <a:lnTo>
                    <a:pt x="26" y="1"/>
                  </a:lnTo>
                  <a:lnTo>
                    <a:pt x="24" y="1"/>
                  </a:lnTo>
                  <a:lnTo>
                    <a:pt x="24" y="7"/>
                  </a:lnTo>
                  <a:lnTo>
                    <a:pt x="29" y="7"/>
                  </a:lnTo>
                  <a:lnTo>
                    <a:pt x="30" y="1"/>
                  </a:lnTo>
                  <a:lnTo>
                    <a:pt x="27" y="0"/>
                  </a:lnTo>
                  <a:lnTo>
                    <a:pt x="13" y="0"/>
                  </a:lnTo>
                  <a:lnTo>
                    <a:pt x="13" y="6"/>
                  </a:lnTo>
                  <a:lnTo>
                    <a:pt x="20" y="6"/>
                  </a:lnTo>
                  <a:lnTo>
                    <a:pt x="20" y="0"/>
                  </a:lnTo>
                  <a:lnTo>
                    <a:pt x="13" y="0"/>
                  </a:lnTo>
                  <a:lnTo>
                    <a:pt x="13" y="6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4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6" name="Freeform 740"/>
            <p:cNvSpPr>
              <a:spLocks noChangeAspect="1"/>
            </p:cNvSpPr>
            <p:nvPr/>
          </p:nvSpPr>
          <p:spPr bwMode="auto">
            <a:xfrm rot="16200000">
              <a:off x="3743" y="4706"/>
              <a:ext cx="236" cy="53"/>
            </a:xfrm>
            <a:custGeom>
              <a:avLst/>
              <a:gdLst>
                <a:gd name="T0" fmla="*/ 43 w 157"/>
                <a:gd name="T1" fmla="*/ 7 h 37"/>
                <a:gd name="T2" fmla="*/ 21 w 157"/>
                <a:gd name="T3" fmla="*/ 2 h 37"/>
                <a:gd name="T4" fmla="*/ 30 w 157"/>
                <a:gd name="T5" fmla="*/ 9 h 37"/>
                <a:gd name="T6" fmla="*/ 5 w 157"/>
                <a:gd name="T7" fmla="*/ 3 h 37"/>
                <a:gd name="T8" fmla="*/ 30 w 157"/>
                <a:gd name="T9" fmla="*/ 4 h 37"/>
                <a:gd name="T10" fmla="*/ 55 w 157"/>
                <a:gd name="T11" fmla="*/ 6 h 37"/>
                <a:gd name="T12" fmla="*/ 38 w 157"/>
                <a:gd name="T13" fmla="*/ 13 h 37"/>
                <a:gd name="T14" fmla="*/ 38 w 157"/>
                <a:gd name="T15" fmla="*/ 8 h 37"/>
                <a:gd name="T16" fmla="*/ 33 w 157"/>
                <a:gd name="T17" fmla="*/ 16 h 37"/>
                <a:gd name="T18" fmla="*/ 24 w 157"/>
                <a:gd name="T19" fmla="*/ 11 h 37"/>
                <a:gd name="T20" fmla="*/ 21 w 157"/>
                <a:gd name="T21" fmla="*/ 17 h 37"/>
                <a:gd name="T22" fmla="*/ 30 w 157"/>
                <a:gd name="T23" fmla="*/ 12 h 37"/>
                <a:gd name="T24" fmla="*/ 43 w 157"/>
                <a:gd name="T25" fmla="*/ 13 h 37"/>
                <a:gd name="T26" fmla="*/ 25 w 157"/>
                <a:gd name="T27" fmla="*/ 21 h 37"/>
                <a:gd name="T28" fmla="*/ 24 w 157"/>
                <a:gd name="T29" fmla="*/ 16 h 37"/>
                <a:gd name="T30" fmla="*/ 26 w 157"/>
                <a:gd name="T31" fmla="*/ 22 h 37"/>
                <a:gd name="T32" fmla="*/ 27 w 157"/>
                <a:gd name="T33" fmla="*/ 17 h 37"/>
                <a:gd name="T34" fmla="*/ 13 w 157"/>
                <a:gd name="T35" fmla="*/ 25 h 37"/>
                <a:gd name="T36" fmla="*/ 27 w 157"/>
                <a:gd name="T37" fmla="*/ 26 h 37"/>
                <a:gd name="T38" fmla="*/ 20 w 157"/>
                <a:gd name="T39" fmla="*/ 20 h 37"/>
                <a:gd name="T40" fmla="*/ 40 w 157"/>
                <a:gd name="T41" fmla="*/ 28 h 37"/>
                <a:gd name="T42" fmla="*/ 18 w 157"/>
                <a:gd name="T43" fmla="*/ 21 h 37"/>
                <a:gd name="T44" fmla="*/ 24 w 157"/>
                <a:gd name="T45" fmla="*/ 29 h 37"/>
                <a:gd name="T46" fmla="*/ 9 w 157"/>
                <a:gd name="T47" fmla="*/ 24 h 37"/>
                <a:gd name="T48" fmla="*/ 18 w 157"/>
                <a:gd name="T49" fmla="*/ 30 h 37"/>
                <a:gd name="T50" fmla="*/ 27 w 157"/>
                <a:gd name="T51" fmla="*/ 25 h 37"/>
                <a:gd name="T52" fmla="*/ 123 w 157"/>
                <a:gd name="T53" fmla="*/ 31 h 37"/>
                <a:gd name="T54" fmla="*/ 49 w 157"/>
                <a:gd name="T55" fmla="*/ 26 h 37"/>
                <a:gd name="T56" fmla="*/ 13 w 157"/>
                <a:gd name="T57" fmla="*/ 28 h 37"/>
                <a:gd name="T58" fmla="*/ 35 w 157"/>
                <a:gd name="T59" fmla="*/ 35 h 37"/>
                <a:gd name="T60" fmla="*/ 35 w 157"/>
                <a:gd name="T61" fmla="*/ 30 h 37"/>
                <a:gd name="T62" fmla="*/ 39 w 157"/>
                <a:gd name="T63" fmla="*/ 35 h 37"/>
                <a:gd name="T64" fmla="*/ 37 w 157"/>
                <a:gd name="T65" fmla="*/ 29 h 37"/>
                <a:gd name="T66" fmla="*/ 40 w 157"/>
                <a:gd name="T67" fmla="*/ 26 h 37"/>
                <a:gd name="T68" fmla="*/ 61 w 157"/>
                <a:gd name="T69" fmla="*/ 33 h 37"/>
                <a:gd name="T70" fmla="*/ 27 w 157"/>
                <a:gd name="T71" fmla="*/ 25 h 37"/>
                <a:gd name="T72" fmla="*/ 25 w 157"/>
                <a:gd name="T73" fmla="*/ 30 h 37"/>
                <a:gd name="T74" fmla="*/ 15 w 157"/>
                <a:gd name="T75" fmla="*/ 24 h 37"/>
                <a:gd name="T76" fmla="*/ 15 w 157"/>
                <a:gd name="T77" fmla="*/ 29 h 37"/>
                <a:gd name="T78" fmla="*/ 21 w 157"/>
                <a:gd name="T79" fmla="*/ 22 h 37"/>
                <a:gd name="T80" fmla="*/ 20 w 157"/>
                <a:gd name="T81" fmla="*/ 21 h 37"/>
                <a:gd name="T82" fmla="*/ 39 w 157"/>
                <a:gd name="T83" fmla="*/ 26 h 37"/>
                <a:gd name="T84" fmla="*/ 21 w 157"/>
                <a:gd name="T85" fmla="*/ 20 h 37"/>
                <a:gd name="T86" fmla="*/ 16 w 157"/>
                <a:gd name="T87" fmla="*/ 25 h 37"/>
                <a:gd name="T88" fmla="*/ 24 w 157"/>
                <a:gd name="T89" fmla="*/ 17 h 37"/>
                <a:gd name="T90" fmla="*/ 20 w 157"/>
                <a:gd name="T91" fmla="*/ 24 h 37"/>
                <a:gd name="T92" fmla="*/ 27 w 157"/>
                <a:gd name="T93" fmla="*/ 22 h 37"/>
                <a:gd name="T94" fmla="*/ 7 w 157"/>
                <a:gd name="T95" fmla="*/ 15 h 37"/>
                <a:gd name="T96" fmla="*/ 38 w 157"/>
                <a:gd name="T97" fmla="*/ 13 h 37"/>
                <a:gd name="T98" fmla="*/ 26 w 157"/>
                <a:gd name="T99" fmla="*/ 12 h 37"/>
                <a:gd name="T100" fmla="*/ 26 w 157"/>
                <a:gd name="T101" fmla="*/ 19 h 37"/>
                <a:gd name="T102" fmla="*/ 16 w 157"/>
                <a:gd name="T103" fmla="*/ 11 h 37"/>
                <a:gd name="T104" fmla="*/ 24 w 157"/>
                <a:gd name="T105" fmla="*/ 9 h 37"/>
                <a:gd name="T106" fmla="*/ 40 w 157"/>
                <a:gd name="T107" fmla="*/ 15 h 37"/>
                <a:gd name="T108" fmla="*/ 37 w 157"/>
                <a:gd name="T109" fmla="*/ 7 h 37"/>
                <a:gd name="T110" fmla="*/ 51 w 157"/>
                <a:gd name="T111" fmla="*/ 13 h 37"/>
                <a:gd name="T112" fmla="*/ 39 w 157"/>
                <a:gd name="T113" fmla="*/ 6 h 37"/>
                <a:gd name="T114" fmla="*/ 11 w 157"/>
                <a:gd name="T115" fmla="*/ 3 h 37"/>
                <a:gd name="T116" fmla="*/ 27 w 157"/>
                <a:gd name="T117" fmla="*/ 9 h 37"/>
                <a:gd name="T118" fmla="*/ 30 w 157"/>
                <a:gd name="T119" fmla="*/ 2 h 37"/>
                <a:gd name="T120" fmla="*/ 25 w 157"/>
                <a:gd name="T12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7" h="37">
                  <a:moveTo>
                    <a:pt x="22" y="0"/>
                  </a:moveTo>
                  <a:lnTo>
                    <a:pt x="22" y="7"/>
                  </a:lnTo>
                  <a:lnTo>
                    <a:pt x="26" y="7"/>
                  </a:lnTo>
                  <a:lnTo>
                    <a:pt x="26" y="0"/>
                  </a:lnTo>
                  <a:lnTo>
                    <a:pt x="21" y="0"/>
                  </a:lnTo>
                  <a:lnTo>
                    <a:pt x="21" y="7"/>
                  </a:lnTo>
                  <a:lnTo>
                    <a:pt x="33" y="7"/>
                  </a:lnTo>
                  <a:lnTo>
                    <a:pt x="33" y="0"/>
                  </a:lnTo>
                  <a:lnTo>
                    <a:pt x="26" y="0"/>
                  </a:lnTo>
                  <a:lnTo>
                    <a:pt x="26" y="7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26" y="0"/>
                  </a:lnTo>
                  <a:lnTo>
                    <a:pt x="26" y="7"/>
                  </a:lnTo>
                  <a:lnTo>
                    <a:pt x="30" y="7"/>
                  </a:lnTo>
                  <a:lnTo>
                    <a:pt x="30" y="0"/>
                  </a:lnTo>
                  <a:lnTo>
                    <a:pt x="25" y="0"/>
                  </a:lnTo>
                  <a:lnTo>
                    <a:pt x="25" y="7"/>
                  </a:lnTo>
                  <a:lnTo>
                    <a:pt x="52" y="7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43" y="7"/>
                  </a:lnTo>
                  <a:lnTo>
                    <a:pt x="48" y="7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2" y="7"/>
                  </a:lnTo>
                  <a:lnTo>
                    <a:pt x="43" y="7"/>
                  </a:lnTo>
                  <a:lnTo>
                    <a:pt x="43" y="0"/>
                  </a:lnTo>
                  <a:lnTo>
                    <a:pt x="30" y="0"/>
                  </a:lnTo>
                  <a:lnTo>
                    <a:pt x="30" y="7"/>
                  </a:lnTo>
                  <a:lnTo>
                    <a:pt x="38" y="7"/>
                  </a:lnTo>
                  <a:lnTo>
                    <a:pt x="38" y="0"/>
                  </a:lnTo>
                  <a:lnTo>
                    <a:pt x="33" y="2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9" y="2"/>
                  </a:lnTo>
                  <a:lnTo>
                    <a:pt x="9" y="8"/>
                  </a:lnTo>
                  <a:lnTo>
                    <a:pt x="47" y="8"/>
                  </a:lnTo>
                  <a:lnTo>
                    <a:pt x="47" y="2"/>
                  </a:lnTo>
                  <a:lnTo>
                    <a:pt x="26" y="2"/>
                  </a:lnTo>
                  <a:lnTo>
                    <a:pt x="26" y="8"/>
                  </a:lnTo>
                  <a:lnTo>
                    <a:pt x="30" y="8"/>
                  </a:lnTo>
                  <a:lnTo>
                    <a:pt x="30" y="2"/>
                  </a:lnTo>
                  <a:lnTo>
                    <a:pt x="21" y="2"/>
                  </a:lnTo>
                  <a:lnTo>
                    <a:pt x="21" y="8"/>
                  </a:lnTo>
                  <a:lnTo>
                    <a:pt x="31" y="8"/>
                  </a:lnTo>
                  <a:lnTo>
                    <a:pt x="31" y="4"/>
                  </a:lnTo>
                  <a:lnTo>
                    <a:pt x="30" y="2"/>
                  </a:lnTo>
                  <a:lnTo>
                    <a:pt x="29" y="3"/>
                  </a:lnTo>
                  <a:lnTo>
                    <a:pt x="30" y="6"/>
                  </a:lnTo>
                  <a:lnTo>
                    <a:pt x="30" y="3"/>
                  </a:lnTo>
                  <a:lnTo>
                    <a:pt x="26" y="3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3"/>
                  </a:lnTo>
                  <a:lnTo>
                    <a:pt x="24" y="3"/>
                  </a:lnTo>
                  <a:lnTo>
                    <a:pt x="24" y="9"/>
                  </a:lnTo>
                  <a:lnTo>
                    <a:pt x="30" y="9"/>
                  </a:lnTo>
                  <a:lnTo>
                    <a:pt x="30" y="3"/>
                  </a:lnTo>
                  <a:lnTo>
                    <a:pt x="26" y="3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3"/>
                  </a:lnTo>
                  <a:lnTo>
                    <a:pt x="26" y="3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3"/>
                  </a:lnTo>
                  <a:lnTo>
                    <a:pt x="27" y="3"/>
                  </a:lnTo>
                  <a:lnTo>
                    <a:pt x="27" y="9"/>
                  </a:lnTo>
                  <a:lnTo>
                    <a:pt x="29" y="9"/>
                  </a:lnTo>
                  <a:lnTo>
                    <a:pt x="29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18" y="3"/>
                  </a:lnTo>
                  <a:lnTo>
                    <a:pt x="18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8" y="3"/>
                  </a:lnTo>
                  <a:lnTo>
                    <a:pt x="18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3" y="3"/>
                  </a:lnTo>
                  <a:lnTo>
                    <a:pt x="13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5" y="3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6"/>
                  </a:lnTo>
                  <a:lnTo>
                    <a:pt x="9" y="9"/>
                  </a:lnTo>
                  <a:lnTo>
                    <a:pt x="13" y="11"/>
                  </a:lnTo>
                  <a:lnTo>
                    <a:pt x="13" y="4"/>
                  </a:lnTo>
                  <a:lnTo>
                    <a:pt x="5" y="4"/>
                  </a:lnTo>
                  <a:lnTo>
                    <a:pt x="5" y="11"/>
                  </a:lnTo>
                  <a:lnTo>
                    <a:pt x="17" y="11"/>
                  </a:lnTo>
                  <a:lnTo>
                    <a:pt x="17" y="4"/>
                  </a:lnTo>
                  <a:lnTo>
                    <a:pt x="15" y="4"/>
                  </a:lnTo>
                  <a:lnTo>
                    <a:pt x="15" y="11"/>
                  </a:lnTo>
                  <a:lnTo>
                    <a:pt x="21" y="11"/>
                  </a:lnTo>
                  <a:lnTo>
                    <a:pt x="21" y="4"/>
                  </a:lnTo>
                  <a:lnTo>
                    <a:pt x="17" y="4"/>
                  </a:lnTo>
                  <a:lnTo>
                    <a:pt x="17" y="11"/>
                  </a:lnTo>
                  <a:lnTo>
                    <a:pt x="21" y="11"/>
                  </a:lnTo>
                  <a:lnTo>
                    <a:pt x="21" y="4"/>
                  </a:lnTo>
                  <a:lnTo>
                    <a:pt x="18" y="4"/>
                  </a:lnTo>
                  <a:lnTo>
                    <a:pt x="18" y="11"/>
                  </a:lnTo>
                  <a:lnTo>
                    <a:pt x="30" y="11"/>
                  </a:lnTo>
                  <a:lnTo>
                    <a:pt x="30" y="4"/>
                  </a:lnTo>
                  <a:lnTo>
                    <a:pt x="22" y="4"/>
                  </a:lnTo>
                  <a:lnTo>
                    <a:pt x="22" y="11"/>
                  </a:lnTo>
                  <a:lnTo>
                    <a:pt x="29" y="11"/>
                  </a:lnTo>
                  <a:lnTo>
                    <a:pt x="39" y="12"/>
                  </a:lnTo>
                  <a:lnTo>
                    <a:pt x="39" y="6"/>
                  </a:lnTo>
                  <a:lnTo>
                    <a:pt x="25" y="6"/>
                  </a:lnTo>
                  <a:lnTo>
                    <a:pt x="25" y="12"/>
                  </a:lnTo>
                  <a:lnTo>
                    <a:pt x="109" y="12"/>
                  </a:lnTo>
                  <a:lnTo>
                    <a:pt x="109" y="6"/>
                  </a:lnTo>
                  <a:lnTo>
                    <a:pt x="90" y="6"/>
                  </a:lnTo>
                  <a:lnTo>
                    <a:pt x="90" y="12"/>
                  </a:lnTo>
                  <a:lnTo>
                    <a:pt x="157" y="12"/>
                  </a:lnTo>
                  <a:lnTo>
                    <a:pt x="157" y="6"/>
                  </a:lnTo>
                  <a:lnTo>
                    <a:pt x="141" y="6"/>
                  </a:lnTo>
                  <a:lnTo>
                    <a:pt x="141" y="12"/>
                  </a:lnTo>
                  <a:lnTo>
                    <a:pt x="145" y="12"/>
                  </a:lnTo>
                  <a:lnTo>
                    <a:pt x="145" y="6"/>
                  </a:lnTo>
                  <a:lnTo>
                    <a:pt x="56" y="6"/>
                  </a:lnTo>
                  <a:lnTo>
                    <a:pt x="56" y="12"/>
                  </a:lnTo>
                  <a:lnTo>
                    <a:pt x="57" y="12"/>
                  </a:lnTo>
                  <a:lnTo>
                    <a:pt x="57" y="6"/>
                  </a:lnTo>
                  <a:lnTo>
                    <a:pt x="55" y="6"/>
                  </a:lnTo>
                  <a:lnTo>
                    <a:pt x="52" y="7"/>
                  </a:lnTo>
                  <a:lnTo>
                    <a:pt x="53" y="9"/>
                  </a:lnTo>
                  <a:lnTo>
                    <a:pt x="53" y="7"/>
                  </a:lnTo>
                  <a:lnTo>
                    <a:pt x="51" y="7"/>
                  </a:lnTo>
                  <a:lnTo>
                    <a:pt x="51" y="13"/>
                  </a:lnTo>
                  <a:lnTo>
                    <a:pt x="52" y="13"/>
                  </a:lnTo>
                  <a:lnTo>
                    <a:pt x="52" y="7"/>
                  </a:lnTo>
                  <a:lnTo>
                    <a:pt x="46" y="7"/>
                  </a:lnTo>
                  <a:lnTo>
                    <a:pt x="46" y="13"/>
                  </a:lnTo>
                  <a:lnTo>
                    <a:pt x="48" y="13"/>
                  </a:lnTo>
                  <a:lnTo>
                    <a:pt x="48" y="7"/>
                  </a:lnTo>
                  <a:lnTo>
                    <a:pt x="40" y="7"/>
                  </a:lnTo>
                  <a:lnTo>
                    <a:pt x="40" y="13"/>
                  </a:lnTo>
                  <a:lnTo>
                    <a:pt x="42" y="13"/>
                  </a:lnTo>
                  <a:lnTo>
                    <a:pt x="42" y="7"/>
                  </a:lnTo>
                  <a:lnTo>
                    <a:pt x="37" y="7"/>
                  </a:lnTo>
                  <a:lnTo>
                    <a:pt x="37" y="13"/>
                  </a:lnTo>
                  <a:lnTo>
                    <a:pt x="39" y="13"/>
                  </a:lnTo>
                  <a:lnTo>
                    <a:pt x="39" y="7"/>
                  </a:lnTo>
                  <a:lnTo>
                    <a:pt x="35" y="7"/>
                  </a:lnTo>
                  <a:lnTo>
                    <a:pt x="35" y="13"/>
                  </a:lnTo>
                  <a:lnTo>
                    <a:pt x="38" y="13"/>
                  </a:lnTo>
                  <a:lnTo>
                    <a:pt x="38" y="7"/>
                  </a:lnTo>
                  <a:lnTo>
                    <a:pt x="34" y="7"/>
                  </a:lnTo>
                  <a:lnTo>
                    <a:pt x="34" y="13"/>
                  </a:lnTo>
                  <a:lnTo>
                    <a:pt x="37" y="13"/>
                  </a:lnTo>
                  <a:lnTo>
                    <a:pt x="37" y="7"/>
                  </a:lnTo>
                  <a:lnTo>
                    <a:pt x="20" y="7"/>
                  </a:lnTo>
                  <a:lnTo>
                    <a:pt x="20" y="13"/>
                  </a:lnTo>
                  <a:lnTo>
                    <a:pt x="24" y="13"/>
                  </a:lnTo>
                  <a:lnTo>
                    <a:pt x="24" y="7"/>
                  </a:lnTo>
                  <a:lnTo>
                    <a:pt x="9" y="7"/>
                  </a:lnTo>
                  <a:lnTo>
                    <a:pt x="16" y="12"/>
                  </a:lnTo>
                  <a:lnTo>
                    <a:pt x="17" y="13"/>
                  </a:lnTo>
                  <a:lnTo>
                    <a:pt x="18" y="11"/>
                  </a:lnTo>
                  <a:lnTo>
                    <a:pt x="18" y="8"/>
                  </a:lnTo>
                  <a:lnTo>
                    <a:pt x="13" y="8"/>
                  </a:lnTo>
                  <a:lnTo>
                    <a:pt x="13" y="15"/>
                  </a:lnTo>
                  <a:lnTo>
                    <a:pt x="59" y="15"/>
                  </a:lnTo>
                  <a:lnTo>
                    <a:pt x="59" y="8"/>
                  </a:lnTo>
                  <a:lnTo>
                    <a:pt x="13" y="8"/>
                  </a:lnTo>
                  <a:lnTo>
                    <a:pt x="13" y="15"/>
                  </a:lnTo>
                  <a:lnTo>
                    <a:pt x="38" y="15"/>
                  </a:lnTo>
                  <a:lnTo>
                    <a:pt x="38" y="8"/>
                  </a:lnTo>
                  <a:lnTo>
                    <a:pt x="37" y="8"/>
                  </a:lnTo>
                  <a:lnTo>
                    <a:pt x="37" y="15"/>
                  </a:lnTo>
                  <a:lnTo>
                    <a:pt x="40" y="15"/>
                  </a:lnTo>
                  <a:lnTo>
                    <a:pt x="40" y="8"/>
                  </a:lnTo>
                  <a:lnTo>
                    <a:pt x="34" y="8"/>
                  </a:lnTo>
                  <a:lnTo>
                    <a:pt x="34" y="15"/>
                  </a:lnTo>
                  <a:lnTo>
                    <a:pt x="38" y="15"/>
                  </a:lnTo>
                  <a:lnTo>
                    <a:pt x="38" y="8"/>
                  </a:lnTo>
                  <a:lnTo>
                    <a:pt x="33" y="8"/>
                  </a:lnTo>
                  <a:lnTo>
                    <a:pt x="33" y="15"/>
                  </a:lnTo>
                  <a:lnTo>
                    <a:pt x="39" y="15"/>
                  </a:lnTo>
                  <a:lnTo>
                    <a:pt x="39" y="11"/>
                  </a:lnTo>
                  <a:lnTo>
                    <a:pt x="38" y="15"/>
                  </a:lnTo>
                  <a:lnTo>
                    <a:pt x="40" y="16"/>
                  </a:lnTo>
                  <a:lnTo>
                    <a:pt x="48" y="16"/>
                  </a:lnTo>
                  <a:lnTo>
                    <a:pt x="48" y="9"/>
                  </a:lnTo>
                  <a:lnTo>
                    <a:pt x="38" y="9"/>
                  </a:lnTo>
                  <a:lnTo>
                    <a:pt x="38" y="16"/>
                  </a:lnTo>
                  <a:lnTo>
                    <a:pt x="53" y="16"/>
                  </a:lnTo>
                  <a:lnTo>
                    <a:pt x="53" y="9"/>
                  </a:lnTo>
                  <a:lnTo>
                    <a:pt x="33" y="9"/>
                  </a:lnTo>
                  <a:lnTo>
                    <a:pt x="33" y="16"/>
                  </a:lnTo>
                  <a:lnTo>
                    <a:pt x="37" y="16"/>
                  </a:lnTo>
                  <a:lnTo>
                    <a:pt x="37" y="9"/>
                  </a:lnTo>
                  <a:lnTo>
                    <a:pt x="24" y="9"/>
                  </a:lnTo>
                  <a:lnTo>
                    <a:pt x="24" y="16"/>
                  </a:lnTo>
                  <a:lnTo>
                    <a:pt x="25" y="16"/>
                  </a:lnTo>
                  <a:lnTo>
                    <a:pt x="25" y="9"/>
                  </a:lnTo>
                  <a:lnTo>
                    <a:pt x="22" y="9"/>
                  </a:lnTo>
                  <a:lnTo>
                    <a:pt x="22" y="16"/>
                  </a:lnTo>
                  <a:lnTo>
                    <a:pt x="27" y="16"/>
                  </a:lnTo>
                  <a:lnTo>
                    <a:pt x="27" y="9"/>
                  </a:lnTo>
                  <a:lnTo>
                    <a:pt x="24" y="9"/>
                  </a:lnTo>
                  <a:lnTo>
                    <a:pt x="24" y="16"/>
                  </a:lnTo>
                  <a:lnTo>
                    <a:pt x="30" y="17"/>
                  </a:lnTo>
                  <a:lnTo>
                    <a:pt x="30" y="11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9" y="17"/>
                  </a:lnTo>
                  <a:lnTo>
                    <a:pt x="29" y="11"/>
                  </a:lnTo>
                  <a:lnTo>
                    <a:pt x="20" y="11"/>
                  </a:lnTo>
                  <a:lnTo>
                    <a:pt x="20" y="17"/>
                  </a:lnTo>
                  <a:lnTo>
                    <a:pt x="24" y="17"/>
                  </a:lnTo>
                  <a:lnTo>
                    <a:pt x="24" y="11"/>
                  </a:lnTo>
                  <a:lnTo>
                    <a:pt x="7" y="11"/>
                  </a:lnTo>
                  <a:lnTo>
                    <a:pt x="7" y="17"/>
                  </a:lnTo>
                  <a:lnTo>
                    <a:pt x="16" y="17"/>
                  </a:lnTo>
                  <a:lnTo>
                    <a:pt x="16" y="11"/>
                  </a:lnTo>
                  <a:lnTo>
                    <a:pt x="13" y="11"/>
                  </a:lnTo>
                  <a:lnTo>
                    <a:pt x="13" y="17"/>
                  </a:lnTo>
                  <a:lnTo>
                    <a:pt x="22" y="17"/>
                  </a:lnTo>
                  <a:lnTo>
                    <a:pt x="22" y="11"/>
                  </a:lnTo>
                  <a:lnTo>
                    <a:pt x="16" y="11"/>
                  </a:lnTo>
                  <a:lnTo>
                    <a:pt x="16" y="17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17" y="11"/>
                  </a:lnTo>
                  <a:lnTo>
                    <a:pt x="17" y="17"/>
                  </a:lnTo>
                  <a:lnTo>
                    <a:pt x="21" y="17"/>
                  </a:lnTo>
                  <a:lnTo>
                    <a:pt x="21" y="11"/>
                  </a:lnTo>
                  <a:lnTo>
                    <a:pt x="18" y="11"/>
                  </a:lnTo>
                  <a:lnTo>
                    <a:pt x="18" y="17"/>
                  </a:lnTo>
                  <a:lnTo>
                    <a:pt x="24" y="17"/>
                  </a:lnTo>
                  <a:lnTo>
                    <a:pt x="24" y="11"/>
                  </a:lnTo>
                  <a:lnTo>
                    <a:pt x="21" y="11"/>
                  </a:lnTo>
                  <a:lnTo>
                    <a:pt x="21" y="17"/>
                  </a:lnTo>
                  <a:lnTo>
                    <a:pt x="24" y="17"/>
                  </a:lnTo>
                  <a:lnTo>
                    <a:pt x="24" y="13"/>
                  </a:lnTo>
                  <a:lnTo>
                    <a:pt x="22" y="17"/>
                  </a:lnTo>
                  <a:lnTo>
                    <a:pt x="25" y="19"/>
                  </a:lnTo>
                  <a:lnTo>
                    <a:pt x="26" y="15"/>
                  </a:lnTo>
                  <a:lnTo>
                    <a:pt x="26" y="12"/>
                  </a:lnTo>
                  <a:lnTo>
                    <a:pt x="25" y="12"/>
                  </a:lnTo>
                  <a:lnTo>
                    <a:pt x="25" y="19"/>
                  </a:lnTo>
                  <a:lnTo>
                    <a:pt x="26" y="19"/>
                  </a:lnTo>
                  <a:lnTo>
                    <a:pt x="26" y="12"/>
                  </a:lnTo>
                  <a:lnTo>
                    <a:pt x="20" y="12"/>
                  </a:lnTo>
                  <a:lnTo>
                    <a:pt x="20" y="19"/>
                  </a:lnTo>
                  <a:lnTo>
                    <a:pt x="27" y="19"/>
                  </a:lnTo>
                  <a:lnTo>
                    <a:pt x="27" y="12"/>
                  </a:lnTo>
                  <a:lnTo>
                    <a:pt x="21" y="12"/>
                  </a:lnTo>
                  <a:lnTo>
                    <a:pt x="21" y="19"/>
                  </a:lnTo>
                  <a:lnTo>
                    <a:pt x="39" y="19"/>
                  </a:lnTo>
                  <a:lnTo>
                    <a:pt x="39" y="12"/>
                  </a:lnTo>
                  <a:lnTo>
                    <a:pt x="29" y="12"/>
                  </a:lnTo>
                  <a:lnTo>
                    <a:pt x="29" y="19"/>
                  </a:lnTo>
                  <a:lnTo>
                    <a:pt x="30" y="19"/>
                  </a:lnTo>
                  <a:lnTo>
                    <a:pt x="30" y="12"/>
                  </a:lnTo>
                  <a:lnTo>
                    <a:pt x="26" y="12"/>
                  </a:lnTo>
                  <a:lnTo>
                    <a:pt x="26" y="19"/>
                  </a:lnTo>
                  <a:lnTo>
                    <a:pt x="30" y="19"/>
                  </a:lnTo>
                  <a:lnTo>
                    <a:pt x="30" y="12"/>
                  </a:lnTo>
                  <a:lnTo>
                    <a:pt x="26" y="12"/>
                  </a:lnTo>
                  <a:lnTo>
                    <a:pt x="26" y="19"/>
                  </a:lnTo>
                  <a:lnTo>
                    <a:pt x="46" y="19"/>
                  </a:lnTo>
                  <a:lnTo>
                    <a:pt x="46" y="12"/>
                  </a:lnTo>
                  <a:lnTo>
                    <a:pt x="37" y="12"/>
                  </a:lnTo>
                  <a:lnTo>
                    <a:pt x="37" y="19"/>
                  </a:lnTo>
                  <a:lnTo>
                    <a:pt x="61" y="19"/>
                  </a:lnTo>
                  <a:lnTo>
                    <a:pt x="92" y="20"/>
                  </a:lnTo>
                  <a:lnTo>
                    <a:pt x="101" y="20"/>
                  </a:lnTo>
                  <a:lnTo>
                    <a:pt x="101" y="13"/>
                  </a:lnTo>
                  <a:lnTo>
                    <a:pt x="71" y="13"/>
                  </a:lnTo>
                  <a:lnTo>
                    <a:pt x="71" y="20"/>
                  </a:lnTo>
                  <a:lnTo>
                    <a:pt x="112" y="20"/>
                  </a:lnTo>
                  <a:lnTo>
                    <a:pt x="112" y="13"/>
                  </a:lnTo>
                  <a:lnTo>
                    <a:pt x="42" y="13"/>
                  </a:lnTo>
                  <a:lnTo>
                    <a:pt x="42" y="20"/>
                  </a:lnTo>
                  <a:lnTo>
                    <a:pt x="43" y="20"/>
                  </a:lnTo>
                  <a:lnTo>
                    <a:pt x="43" y="13"/>
                  </a:lnTo>
                  <a:lnTo>
                    <a:pt x="39" y="13"/>
                  </a:lnTo>
                  <a:lnTo>
                    <a:pt x="39" y="20"/>
                  </a:lnTo>
                  <a:lnTo>
                    <a:pt x="40" y="20"/>
                  </a:lnTo>
                  <a:lnTo>
                    <a:pt x="40" y="13"/>
                  </a:lnTo>
                  <a:lnTo>
                    <a:pt x="38" y="13"/>
                  </a:lnTo>
                  <a:lnTo>
                    <a:pt x="38" y="20"/>
                  </a:lnTo>
                  <a:lnTo>
                    <a:pt x="40" y="20"/>
                  </a:lnTo>
                  <a:lnTo>
                    <a:pt x="40" y="13"/>
                  </a:lnTo>
                  <a:lnTo>
                    <a:pt x="31" y="13"/>
                  </a:lnTo>
                  <a:lnTo>
                    <a:pt x="31" y="20"/>
                  </a:lnTo>
                  <a:lnTo>
                    <a:pt x="33" y="20"/>
                  </a:lnTo>
                  <a:lnTo>
                    <a:pt x="33" y="16"/>
                  </a:lnTo>
                  <a:lnTo>
                    <a:pt x="31" y="13"/>
                  </a:lnTo>
                  <a:lnTo>
                    <a:pt x="29" y="15"/>
                  </a:lnTo>
                  <a:lnTo>
                    <a:pt x="30" y="17"/>
                  </a:lnTo>
                  <a:lnTo>
                    <a:pt x="30" y="15"/>
                  </a:lnTo>
                  <a:lnTo>
                    <a:pt x="21" y="15"/>
                  </a:lnTo>
                  <a:lnTo>
                    <a:pt x="21" y="21"/>
                  </a:lnTo>
                  <a:lnTo>
                    <a:pt x="26" y="21"/>
                  </a:lnTo>
                  <a:lnTo>
                    <a:pt x="26" y="15"/>
                  </a:lnTo>
                  <a:lnTo>
                    <a:pt x="25" y="15"/>
                  </a:lnTo>
                  <a:lnTo>
                    <a:pt x="25" y="21"/>
                  </a:lnTo>
                  <a:lnTo>
                    <a:pt x="27" y="21"/>
                  </a:lnTo>
                  <a:lnTo>
                    <a:pt x="27" y="15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12" y="21"/>
                  </a:lnTo>
                  <a:lnTo>
                    <a:pt x="12" y="15"/>
                  </a:lnTo>
                  <a:lnTo>
                    <a:pt x="5" y="15"/>
                  </a:lnTo>
                  <a:lnTo>
                    <a:pt x="5" y="21"/>
                  </a:lnTo>
                  <a:lnTo>
                    <a:pt x="7" y="21"/>
                  </a:lnTo>
                  <a:lnTo>
                    <a:pt x="7" y="15"/>
                  </a:lnTo>
                  <a:lnTo>
                    <a:pt x="2" y="15"/>
                  </a:lnTo>
                  <a:lnTo>
                    <a:pt x="2" y="21"/>
                  </a:lnTo>
                  <a:lnTo>
                    <a:pt x="24" y="21"/>
                  </a:lnTo>
                  <a:lnTo>
                    <a:pt x="24" y="15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24" y="21"/>
                  </a:lnTo>
                  <a:lnTo>
                    <a:pt x="24" y="17"/>
                  </a:lnTo>
                  <a:lnTo>
                    <a:pt x="24" y="21"/>
                  </a:lnTo>
                  <a:lnTo>
                    <a:pt x="27" y="22"/>
                  </a:lnTo>
                  <a:lnTo>
                    <a:pt x="27" y="16"/>
                  </a:lnTo>
                  <a:lnTo>
                    <a:pt x="24" y="16"/>
                  </a:lnTo>
                  <a:lnTo>
                    <a:pt x="24" y="22"/>
                  </a:lnTo>
                  <a:lnTo>
                    <a:pt x="29" y="22"/>
                  </a:lnTo>
                  <a:lnTo>
                    <a:pt x="29" y="16"/>
                  </a:lnTo>
                  <a:lnTo>
                    <a:pt x="27" y="16"/>
                  </a:lnTo>
                  <a:lnTo>
                    <a:pt x="27" y="22"/>
                  </a:lnTo>
                  <a:lnTo>
                    <a:pt x="29" y="22"/>
                  </a:lnTo>
                  <a:lnTo>
                    <a:pt x="29" y="16"/>
                  </a:lnTo>
                  <a:lnTo>
                    <a:pt x="21" y="16"/>
                  </a:lnTo>
                  <a:lnTo>
                    <a:pt x="21" y="22"/>
                  </a:lnTo>
                  <a:lnTo>
                    <a:pt x="27" y="22"/>
                  </a:lnTo>
                  <a:lnTo>
                    <a:pt x="27" y="16"/>
                  </a:lnTo>
                  <a:lnTo>
                    <a:pt x="26" y="16"/>
                  </a:lnTo>
                  <a:lnTo>
                    <a:pt x="26" y="22"/>
                  </a:lnTo>
                  <a:lnTo>
                    <a:pt x="37" y="22"/>
                  </a:lnTo>
                  <a:lnTo>
                    <a:pt x="37" y="16"/>
                  </a:lnTo>
                  <a:lnTo>
                    <a:pt x="30" y="16"/>
                  </a:lnTo>
                  <a:lnTo>
                    <a:pt x="30" y="22"/>
                  </a:lnTo>
                  <a:lnTo>
                    <a:pt x="39" y="22"/>
                  </a:lnTo>
                  <a:lnTo>
                    <a:pt x="39" y="16"/>
                  </a:lnTo>
                  <a:lnTo>
                    <a:pt x="24" y="16"/>
                  </a:lnTo>
                  <a:lnTo>
                    <a:pt x="24" y="22"/>
                  </a:lnTo>
                  <a:lnTo>
                    <a:pt x="26" y="22"/>
                  </a:lnTo>
                  <a:lnTo>
                    <a:pt x="26" y="19"/>
                  </a:lnTo>
                  <a:lnTo>
                    <a:pt x="25" y="16"/>
                  </a:lnTo>
                  <a:lnTo>
                    <a:pt x="22" y="17"/>
                  </a:lnTo>
                  <a:lnTo>
                    <a:pt x="24" y="24"/>
                  </a:lnTo>
                  <a:lnTo>
                    <a:pt x="26" y="24"/>
                  </a:lnTo>
                  <a:lnTo>
                    <a:pt x="26" y="17"/>
                  </a:lnTo>
                  <a:lnTo>
                    <a:pt x="25" y="17"/>
                  </a:lnTo>
                  <a:lnTo>
                    <a:pt x="25" y="24"/>
                  </a:lnTo>
                  <a:lnTo>
                    <a:pt x="26" y="24"/>
                  </a:lnTo>
                  <a:lnTo>
                    <a:pt x="26" y="17"/>
                  </a:lnTo>
                  <a:lnTo>
                    <a:pt x="20" y="17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17"/>
                  </a:lnTo>
                  <a:lnTo>
                    <a:pt x="17" y="17"/>
                  </a:lnTo>
                  <a:lnTo>
                    <a:pt x="17" y="24"/>
                  </a:lnTo>
                  <a:lnTo>
                    <a:pt x="20" y="24"/>
                  </a:lnTo>
                  <a:lnTo>
                    <a:pt x="20" y="17"/>
                  </a:lnTo>
                  <a:lnTo>
                    <a:pt x="17" y="17"/>
                  </a:lnTo>
                  <a:lnTo>
                    <a:pt x="17" y="24"/>
                  </a:lnTo>
                  <a:lnTo>
                    <a:pt x="27" y="24"/>
                  </a:lnTo>
                  <a:lnTo>
                    <a:pt x="27" y="17"/>
                  </a:lnTo>
                  <a:lnTo>
                    <a:pt x="17" y="17"/>
                  </a:lnTo>
                  <a:lnTo>
                    <a:pt x="17" y="24"/>
                  </a:lnTo>
                  <a:lnTo>
                    <a:pt x="20" y="24"/>
                  </a:lnTo>
                  <a:lnTo>
                    <a:pt x="20" y="17"/>
                  </a:lnTo>
                  <a:lnTo>
                    <a:pt x="17" y="17"/>
                  </a:lnTo>
                  <a:lnTo>
                    <a:pt x="17" y="24"/>
                  </a:lnTo>
                  <a:lnTo>
                    <a:pt x="20" y="24"/>
                  </a:lnTo>
                  <a:lnTo>
                    <a:pt x="20" y="17"/>
                  </a:lnTo>
                  <a:lnTo>
                    <a:pt x="15" y="17"/>
                  </a:lnTo>
                  <a:lnTo>
                    <a:pt x="15" y="24"/>
                  </a:lnTo>
                  <a:lnTo>
                    <a:pt x="24" y="24"/>
                  </a:lnTo>
                  <a:lnTo>
                    <a:pt x="24" y="17"/>
                  </a:lnTo>
                  <a:lnTo>
                    <a:pt x="12" y="17"/>
                  </a:lnTo>
                  <a:lnTo>
                    <a:pt x="12" y="21"/>
                  </a:lnTo>
                  <a:lnTo>
                    <a:pt x="15" y="21"/>
                  </a:lnTo>
                  <a:lnTo>
                    <a:pt x="15" y="19"/>
                  </a:lnTo>
                  <a:lnTo>
                    <a:pt x="12" y="19"/>
                  </a:lnTo>
                  <a:lnTo>
                    <a:pt x="12" y="25"/>
                  </a:lnTo>
                  <a:lnTo>
                    <a:pt x="17" y="25"/>
                  </a:lnTo>
                  <a:lnTo>
                    <a:pt x="17" y="19"/>
                  </a:lnTo>
                  <a:lnTo>
                    <a:pt x="13" y="19"/>
                  </a:lnTo>
                  <a:lnTo>
                    <a:pt x="13" y="25"/>
                  </a:lnTo>
                  <a:lnTo>
                    <a:pt x="22" y="25"/>
                  </a:lnTo>
                  <a:lnTo>
                    <a:pt x="22" y="19"/>
                  </a:lnTo>
                  <a:lnTo>
                    <a:pt x="21" y="19"/>
                  </a:lnTo>
                  <a:lnTo>
                    <a:pt x="21" y="25"/>
                  </a:lnTo>
                  <a:lnTo>
                    <a:pt x="22" y="25"/>
                  </a:lnTo>
                  <a:lnTo>
                    <a:pt x="22" y="19"/>
                  </a:lnTo>
                  <a:lnTo>
                    <a:pt x="20" y="19"/>
                  </a:lnTo>
                  <a:lnTo>
                    <a:pt x="20" y="25"/>
                  </a:lnTo>
                  <a:lnTo>
                    <a:pt x="21" y="25"/>
                  </a:lnTo>
                  <a:lnTo>
                    <a:pt x="21" y="19"/>
                  </a:lnTo>
                  <a:lnTo>
                    <a:pt x="16" y="19"/>
                  </a:lnTo>
                  <a:lnTo>
                    <a:pt x="16" y="25"/>
                  </a:lnTo>
                  <a:lnTo>
                    <a:pt x="17" y="25"/>
                  </a:lnTo>
                  <a:lnTo>
                    <a:pt x="17" y="19"/>
                  </a:lnTo>
                  <a:lnTo>
                    <a:pt x="15" y="19"/>
                  </a:lnTo>
                  <a:lnTo>
                    <a:pt x="15" y="25"/>
                  </a:lnTo>
                  <a:lnTo>
                    <a:pt x="24" y="25"/>
                  </a:lnTo>
                  <a:lnTo>
                    <a:pt x="24" y="21"/>
                  </a:lnTo>
                  <a:lnTo>
                    <a:pt x="22" y="19"/>
                  </a:lnTo>
                  <a:lnTo>
                    <a:pt x="20" y="20"/>
                  </a:lnTo>
                  <a:lnTo>
                    <a:pt x="21" y="26"/>
                  </a:lnTo>
                  <a:lnTo>
                    <a:pt x="27" y="26"/>
                  </a:lnTo>
                  <a:lnTo>
                    <a:pt x="27" y="20"/>
                  </a:lnTo>
                  <a:lnTo>
                    <a:pt x="21" y="20"/>
                  </a:lnTo>
                  <a:lnTo>
                    <a:pt x="21" y="26"/>
                  </a:lnTo>
                  <a:lnTo>
                    <a:pt x="26" y="26"/>
                  </a:lnTo>
                  <a:lnTo>
                    <a:pt x="26" y="20"/>
                  </a:lnTo>
                  <a:lnTo>
                    <a:pt x="24" y="20"/>
                  </a:lnTo>
                  <a:lnTo>
                    <a:pt x="24" y="26"/>
                  </a:lnTo>
                  <a:lnTo>
                    <a:pt x="25" y="26"/>
                  </a:lnTo>
                  <a:lnTo>
                    <a:pt x="25" y="20"/>
                  </a:lnTo>
                  <a:lnTo>
                    <a:pt x="21" y="20"/>
                  </a:lnTo>
                  <a:lnTo>
                    <a:pt x="21" y="26"/>
                  </a:lnTo>
                  <a:lnTo>
                    <a:pt x="22" y="26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26"/>
                  </a:lnTo>
                  <a:lnTo>
                    <a:pt x="26" y="26"/>
                  </a:lnTo>
                  <a:lnTo>
                    <a:pt x="26" y="20"/>
                  </a:lnTo>
                  <a:lnTo>
                    <a:pt x="21" y="20"/>
                  </a:lnTo>
                  <a:lnTo>
                    <a:pt x="21" y="26"/>
                  </a:lnTo>
                  <a:lnTo>
                    <a:pt x="27" y="26"/>
                  </a:lnTo>
                  <a:lnTo>
                    <a:pt x="27" y="20"/>
                  </a:lnTo>
                  <a:lnTo>
                    <a:pt x="20" y="20"/>
                  </a:lnTo>
                  <a:lnTo>
                    <a:pt x="20" y="26"/>
                  </a:lnTo>
                  <a:lnTo>
                    <a:pt x="27" y="26"/>
                  </a:lnTo>
                  <a:lnTo>
                    <a:pt x="27" y="20"/>
                  </a:lnTo>
                  <a:lnTo>
                    <a:pt x="21" y="20"/>
                  </a:lnTo>
                  <a:lnTo>
                    <a:pt x="21" y="26"/>
                  </a:lnTo>
                  <a:lnTo>
                    <a:pt x="30" y="26"/>
                  </a:lnTo>
                  <a:lnTo>
                    <a:pt x="30" y="20"/>
                  </a:lnTo>
                  <a:lnTo>
                    <a:pt x="27" y="20"/>
                  </a:lnTo>
                  <a:lnTo>
                    <a:pt x="27" y="26"/>
                  </a:lnTo>
                  <a:lnTo>
                    <a:pt x="39" y="26"/>
                  </a:lnTo>
                  <a:lnTo>
                    <a:pt x="39" y="20"/>
                  </a:lnTo>
                  <a:lnTo>
                    <a:pt x="30" y="20"/>
                  </a:lnTo>
                  <a:lnTo>
                    <a:pt x="30" y="26"/>
                  </a:lnTo>
                  <a:lnTo>
                    <a:pt x="34" y="26"/>
                  </a:lnTo>
                  <a:lnTo>
                    <a:pt x="34" y="20"/>
                  </a:lnTo>
                  <a:lnTo>
                    <a:pt x="26" y="20"/>
                  </a:lnTo>
                  <a:lnTo>
                    <a:pt x="26" y="26"/>
                  </a:lnTo>
                  <a:lnTo>
                    <a:pt x="33" y="26"/>
                  </a:lnTo>
                  <a:lnTo>
                    <a:pt x="33" y="20"/>
                  </a:lnTo>
                  <a:lnTo>
                    <a:pt x="30" y="20"/>
                  </a:lnTo>
                  <a:lnTo>
                    <a:pt x="30" y="26"/>
                  </a:lnTo>
                  <a:lnTo>
                    <a:pt x="40" y="28"/>
                  </a:lnTo>
                  <a:lnTo>
                    <a:pt x="40" y="21"/>
                  </a:lnTo>
                  <a:lnTo>
                    <a:pt x="29" y="21"/>
                  </a:lnTo>
                  <a:lnTo>
                    <a:pt x="29" y="28"/>
                  </a:lnTo>
                  <a:lnTo>
                    <a:pt x="33" y="28"/>
                  </a:lnTo>
                  <a:lnTo>
                    <a:pt x="33" y="21"/>
                  </a:lnTo>
                  <a:lnTo>
                    <a:pt x="27" y="21"/>
                  </a:lnTo>
                  <a:lnTo>
                    <a:pt x="27" y="28"/>
                  </a:lnTo>
                  <a:lnTo>
                    <a:pt x="40" y="28"/>
                  </a:lnTo>
                  <a:lnTo>
                    <a:pt x="40" y="21"/>
                  </a:lnTo>
                  <a:lnTo>
                    <a:pt x="20" y="21"/>
                  </a:lnTo>
                  <a:lnTo>
                    <a:pt x="20" y="28"/>
                  </a:lnTo>
                  <a:lnTo>
                    <a:pt x="30" y="28"/>
                  </a:lnTo>
                  <a:lnTo>
                    <a:pt x="30" y="21"/>
                  </a:lnTo>
                  <a:lnTo>
                    <a:pt x="24" y="21"/>
                  </a:lnTo>
                  <a:lnTo>
                    <a:pt x="24" y="28"/>
                  </a:lnTo>
                  <a:lnTo>
                    <a:pt x="26" y="28"/>
                  </a:lnTo>
                  <a:lnTo>
                    <a:pt x="26" y="21"/>
                  </a:lnTo>
                  <a:lnTo>
                    <a:pt x="17" y="21"/>
                  </a:lnTo>
                  <a:lnTo>
                    <a:pt x="17" y="28"/>
                  </a:lnTo>
                  <a:lnTo>
                    <a:pt x="20" y="28"/>
                  </a:lnTo>
                  <a:lnTo>
                    <a:pt x="20" y="21"/>
                  </a:lnTo>
                  <a:lnTo>
                    <a:pt x="18" y="21"/>
                  </a:lnTo>
                  <a:lnTo>
                    <a:pt x="18" y="28"/>
                  </a:lnTo>
                  <a:lnTo>
                    <a:pt x="24" y="28"/>
                  </a:lnTo>
                  <a:lnTo>
                    <a:pt x="24" y="21"/>
                  </a:lnTo>
                  <a:lnTo>
                    <a:pt x="18" y="21"/>
                  </a:lnTo>
                  <a:lnTo>
                    <a:pt x="18" y="28"/>
                  </a:lnTo>
                  <a:lnTo>
                    <a:pt x="24" y="28"/>
                  </a:lnTo>
                  <a:lnTo>
                    <a:pt x="24" y="24"/>
                  </a:lnTo>
                  <a:lnTo>
                    <a:pt x="22" y="21"/>
                  </a:lnTo>
                  <a:lnTo>
                    <a:pt x="20" y="22"/>
                  </a:lnTo>
                  <a:lnTo>
                    <a:pt x="21" y="25"/>
                  </a:lnTo>
                  <a:lnTo>
                    <a:pt x="21" y="22"/>
                  </a:lnTo>
                  <a:lnTo>
                    <a:pt x="20" y="22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1" y="22"/>
                  </a:lnTo>
                  <a:lnTo>
                    <a:pt x="17" y="22"/>
                  </a:lnTo>
                  <a:lnTo>
                    <a:pt x="17" y="29"/>
                  </a:lnTo>
                  <a:lnTo>
                    <a:pt x="24" y="29"/>
                  </a:lnTo>
                  <a:lnTo>
                    <a:pt x="24" y="22"/>
                  </a:lnTo>
                  <a:lnTo>
                    <a:pt x="20" y="22"/>
                  </a:lnTo>
                  <a:lnTo>
                    <a:pt x="20" y="29"/>
                  </a:lnTo>
                  <a:lnTo>
                    <a:pt x="24" y="29"/>
                  </a:lnTo>
                  <a:lnTo>
                    <a:pt x="24" y="22"/>
                  </a:lnTo>
                  <a:lnTo>
                    <a:pt x="21" y="22"/>
                  </a:lnTo>
                  <a:lnTo>
                    <a:pt x="21" y="29"/>
                  </a:lnTo>
                  <a:lnTo>
                    <a:pt x="22" y="29"/>
                  </a:lnTo>
                  <a:lnTo>
                    <a:pt x="22" y="22"/>
                  </a:lnTo>
                  <a:lnTo>
                    <a:pt x="15" y="22"/>
                  </a:lnTo>
                  <a:lnTo>
                    <a:pt x="15" y="29"/>
                  </a:lnTo>
                  <a:lnTo>
                    <a:pt x="20" y="29"/>
                  </a:lnTo>
                  <a:lnTo>
                    <a:pt x="20" y="22"/>
                  </a:lnTo>
                  <a:lnTo>
                    <a:pt x="13" y="22"/>
                  </a:lnTo>
                  <a:lnTo>
                    <a:pt x="13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5" y="22"/>
                  </a:lnTo>
                  <a:lnTo>
                    <a:pt x="15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1" y="22"/>
                  </a:lnTo>
                  <a:lnTo>
                    <a:pt x="11" y="26"/>
                  </a:lnTo>
                  <a:lnTo>
                    <a:pt x="13" y="26"/>
                  </a:lnTo>
                  <a:lnTo>
                    <a:pt x="13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1" y="30"/>
                  </a:lnTo>
                  <a:lnTo>
                    <a:pt x="11" y="24"/>
                  </a:lnTo>
                  <a:lnTo>
                    <a:pt x="8" y="24"/>
                  </a:lnTo>
                  <a:lnTo>
                    <a:pt x="8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11" y="24"/>
                  </a:lnTo>
                  <a:lnTo>
                    <a:pt x="11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11" y="24"/>
                  </a:lnTo>
                  <a:lnTo>
                    <a:pt x="11" y="30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13" y="24"/>
                  </a:lnTo>
                  <a:lnTo>
                    <a:pt x="13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7" y="24"/>
                  </a:lnTo>
                  <a:lnTo>
                    <a:pt x="17" y="30"/>
                  </a:lnTo>
                  <a:lnTo>
                    <a:pt x="22" y="30"/>
                  </a:lnTo>
                  <a:lnTo>
                    <a:pt x="22" y="24"/>
                  </a:lnTo>
                  <a:lnTo>
                    <a:pt x="17" y="24"/>
                  </a:lnTo>
                  <a:lnTo>
                    <a:pt x="17" y="30"/>
                  </a:lnTo>
                  <a:lnTo>
                    <a:pt x="27" y="30"/>
                  </a:lnTo>
                  <a:lnTo>
                    <a:pt x="27" y="24"/>
                  </a:lnTo>
                  <a:lnTo>
                    <a:pt x="26" y="24"/>
                  </a:lnTo>
                  <a:lnTo>
                    <a:pt x="2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5" y="30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5" y="25"/>
                  </a:lnTo>
                  <a:lnTo>
                    <a:pt x="21" y="25"/>
                  </a:lnTo>
                  <a:lnTo>
                    <a:pt x="21" y="31"/>
                  </a:lnTo>
                  <a:lnTo>
                    <a:pt x="27" y="31"/>
                  </a:lnTo>
                  <a:lnTo>
                    <a:pt x="27" y="25"/>
                  </a:lnTo>
                  <a:lnTo>
                    <a:pt x="16" y="25"/>
                  </a:lnTo>
                  <a:lnTo>
                    <a:pt x="16" y="31"/>
                  </a:lnTo>
                  <a:lnTo>
                    <a:pt x="20" y="31"/>
                  </a:lnTo>
                  <a:lnTo>
                    <a:pt x="20" y="25"/>
                  </a:lnTo>
                  <a:lnTo>
                    <a:pt x="17" y="25"/>
                  </a:lnTo>
                  <a:lnTo>
                    <a:pt x="17" y="31"/>
                  </a:lnTo>
                  <a:lnTo>
                    <a:pt x="25" y="31"/>
                  </a:lnTo>
                  <a:lnTo>
                    <a:pt x="25" y="25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34" y="31"/>
                  </a:lnTo>
                  <a:lnTo>
                    <a:pt x="34" y="25"/>
                  </a:lnTo>
                  <a:lnTo>
                    <a:pt x="27" y="25"/>
                  </a:lnTo>
                  <a:lnTo>
                    <a:pt x="27" y="31"/>
                  </a:lnTo>
                  <a:lnTo>
                    <a:pt x="130" y="31"/>
                  </a:lnTo>
                  <a:lnTo>
                    <a:pt x="130" y="25"/>
                  </a:lnTo>
                  <a:lnTo>
                    <a:pt x="109" y="25"/>
                  </a:lnTo>
                  <a:lnTo>
                    <a:pt x="109" y="31"/>
                  </a:lnTo>
                  <a:lnTo>
                    <a:pt x="138" y="31"/>
                  </a:lnTo>
                  <a:lnTo>
                    <a:pt x="138" y="25"/>
                  </a:lnTo>
                  <a:lnTo>
                    <a:pt x="123" y="25"/>
                  </a:lnTo>
                  <a:lnTo>
                    <a:pt x="123" y="31"/>
                  </a:lnTo>
                  <a:lnTo>
                    <a:pt x="138" y="31"/>
                  </a:lnTo>
                  <a:lnTo>
                    <a:pt x="138" y="25"/>
                  </a:lnTo>
                  <a:lnTo>
                    <a:pt x="92" y="25"/>
                  </a:lnTo>
                  <a:lnTo>
                    <a:pt x="86" y="26"/>
                  </a:lnTo>
                  <a:lnTo>
                    <a:pt x="86" y="29"/>
                  </a:lnTo>
                  <a:lnTo>
                    <a:pt x="86" y="26"/>
                  </a:lnTo>
                  <a:lnTo>
                    <a:pt x="64" y="26"/>
                  </a:lnTo>
                  <a:lnTo>
                    <a:pt x="64" y="33"/>
                  </a:lnTo>
                  <a:lnTo>
                    <a:pt x="65" y="33"/>
                  </a:lnTo>
                  <a:lnTo>
                    <a:pt x="65" y="26"/>
                  </a:lnTo>
                  <a:lnTo>
                    <a:pt x="59" y="26"/>
                  </a:lnTo>
                  <a:lnTo>
                    <a:pt x="59" y="33"/>
                  </a:lnTo>
                  <a:lnTo>
                    <a:pt x="61" y="33"/>
                  </a:lnTo>
                  <a:lnTo>
                    <a:pt x="61" y="26"/>
                  </a:lnTo>
                  <a:lnTo>
                    <a:pt x="48" y="26"/>
                  </a:lnTo>
                  <a:lnTo>
                    <a:pt x="48" y="33"/>
                  </a:lnTo>
                  <a:lnTo>
                    <a:pt x="49" y="33"/>
                  </a:lnTo>
                  <a:lnTo>
                    <a:pt x="49" y="26"/>
                  </a:lnTo>
                  <a:lnTo>
                    <a:pt x="48" y="26"/>
                  </a:lnTo>
                  <a:lnTo>
                    <a:pt x="48" y="33"/>
                  </a:lnTo>
                  <a:lnTo>
                    <a:pt x="49" y="33"/>
                  </a:lnTo>
                  <a:lnTo>
                    <a:pt x="49" y="26"/>
                  </a:lnTo>
                  <a:lnTo>
                    <a:pt x="46" y="26"/>
                  </a:lnTo>
                  <a:lnTo>
                    <a:pt x="46" y="33"/>
                  </a:lnTo>
                  <a:lnTo>
                    <a:pt x="49" y="33"/>
                  </a:lnTo>
                  <a:lnTo>
                    <a:pt x="49" y="26"/>
                  </a:lnTo>
                  <a:lnTo>
                    <a:pt x="47" y="26"/>
                  </a:lnTo>
                  <a:lnTo>
                    <a:pt x="47" y="33"/>
                  </a:lnTo>
                  <a:lnTo>
                    <a:pt x="49" y="33"/>
                  </a:lnTo>
                  <a:lnTo>
                    <a:pt x="49" y="26"/>
                  </a:lnTo>
                  <a:lnTo>
                    <a:pt x="42" y="26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3" y="26"/>
                  </a:lnTo>
                  <a:lnTo>
                    <a:pt x="40" y="26"/>
                  </a:lnTo>
                  <a:lnTo>
                    <a:pt x="40" y="33"/>
                  </a:lnTo>
                  <a:lnTo>
                    <a:pt x="42" y="33"/>
                  </a:lnTo>
                  <a:lnTo>
                    <a:pt x="42" y="26"/>
                  </a:lnTo>
                  <a:lnTo>
                    <a:pt x="37" y="26"/>
                  </a:lnTo>
                  <a:lnTo>
                    <a:pt x="35" y="33"/>
                  </a:lnTo>
                  <a:lnTo>
                    <a:pt x="38" y="34"/>
                  </a:lnTo>
                  <a:lnTo>
                    <a:pt x="39" y="30"/>
                  </a:lnTo>
                  <a:lnTo>
                    <a:pt x="39" y="28"/>
                  </a:lnTo>
                  <a:lnTo>
                    <a:pt x="13" y="28"/>
                  </a:lnTo>
                  <a:lnTo>
                    <a:pt x="13" y="34"/>
                  </a:lnTo>
                  <a:lnTo>
                    <a:pt x="17" y="34"/>
                  </a:lnTo>
                  <a:lnTo>
                    <a:pt x="17" y="28"/>
                  </a:lnTo>
                  <a:lnTo>
                    <a:pt x="13" y="28"/>
                  </a:lnTo>
                  <a:lnTo>
                    <a:pt x="13" y="34"/>
                  </a:lnTo>
                  <a:lnTo>
                    <a:pt x="53" y="34"/>
                  </a:lnTo>
                  <a:lnTo>
                    <a:pt x="53" y="28"/>
                  </a:lnTo>
                  <a:lnTo>
                    <a:pt x="17" y="28"/>
                  </a:lnTo>
                  <a:lnTo>
                    <a:pt x="17" y="34"/>
                  </a:lnTo>
                  <a:lnTo>
                    <a:pt x="40" y="34"/>
                  </a:lnTo>
                  <a:lnTo>
                    <a:pt x="40" y="28"/>
                  </a:lnTo>
                  <a:lnTo>
                    <a:pt x="37" y="29"/>
                  </a:lnTo>
                  <a:lnTo>
                    <a:pt x="37" y="35"/>
                  </a:lnTo>
                  <a:lnTo>
                    <a:pt x="40" y="35"/>
                  </a:lnTo>
                  <a:lnTo>
                    <a:pt x="40" y="29"/>
                  </a:lnTo>
                  <a:lnTo>
                    <a:pt x="37" y="29"/>
                  </a:lnTo>
                  <a:lnTo>
                    <a:pt x="37" y="35"/>
                  </a:lnTo>
                  <a:lnTo>
                    <a:pt x="39" y="35"/>
                  </a:lnTo>
                  <a:lnTo>
                    <a:pt x="39" y="29"/>
                  </a:lnTo>
                  <a:lnTo>
                    <a:pt x="34" y="29"/>
                  </a:lnTo>
                  <a:lnTo>
                    <a:pt x="34" y="35"/>
                  </a:lnTo>
                  <a:lnTo>
                    <a:pt x="35" y="35"/>
                  </a:lnTo>
                  <a:lnTo>
                    <a:pt x="35" y="29"/>
                  </a:lnTo>
                  <a:lnTo>
                    <a:pt x="33" y="29"/>
                  </a:lnTo>
                  <a:lnTo>
                    <a:pt x="33" y="35"/>
                  </a:lnTo>
                  <a:lnTo>
                    <a:pt x="38" y="35"/>
                  </a:lnTo>
                  <a:lnTo>
                    <a:pt x="38" y="29"/>
                  </a:lnTo>
                  <a:lnTo>
                    <a:pt x="37" y="29"/>
                  </a:lnTo>
                  <a:lnTo>
                    <a:pt x="37" y="35"/>
                  </a:lnTo>
                  <a:lnTo>
                    <a:pt x="43" y="35"/>
                  </a:lnTo>
                  <a:lnTo>
                    <a:pt x="43" y="29"/>
                  </a:lnTo>
                  <a:lnTo>
                    <a:pt x="33" y="29"/>
                  </a:lnTo>
                  <a:lnTo>
                    <a:pt x="33" y="35"/>
                  </a:lnTo>
                  <a:lnTo>
                    <a:pt x="39" y="35"/>
                  </a:lnTo>
                  <a:lnTo>
                    <a:pt x="39" y="29"/>
                  </a:lnTo>
                  <a:lnTo>
                    <a:pt x="26" y="29"/>
                  </a:lnTo>
                  <a:lnTo>
                    <a:pt x="26" y="35"/>
                  </a:lnTo>
                  <a:lnTo>
                    <a:pt x="37" y="35"/>
                  </a:lnTo>
                  <a:lnTo>
                    <a:pt x="37" y="29"/>
                  </a:lnTo>
                  <a:lnTo>
                    <a:pt x="31" y="29"/>
                  </a:lnTo>
                  <a:lnTo>
                    <a:pt x="31" y="35"/>
                  </a:lnTo>
                  <a:lnTo>
                    <a:pt x="39" y="35"/>
                  </a:lnTo>
                  <a:lnTo>
                    <a:pt x="39" y="29"/>
                  </a:lnTo>
                  <a:lnTo>
                    <a:pt x="35" y="30"/>
                  </a:lnTo>
                  <a:lnTo>
                    <a:pt x="35" y="33"/>
                  </a:lnTo>
                  <a:lnTo>
                    <a:pt x="35" y="30"/>
                  </a:lnTo>
                  <a:lnTo>
                    <a:pt x="31" y="30"/>
                  </a:lnTo>
                  <a:lnTo>
                    <a:pt x="31" y="37"/>
                  </a:lnTo>
                  <a:lnTo>
                    <a:pt x="34" y="37"/>
                  </a:lnTo>
                  <a:lnTo>
                    <a:pt x="34" y="30"/>
                  </a:lnTo>
                  <a:lnTo>
                    <a:pt x="30" y="30"/>
                  </a:lnTo>
                  <a:lnTo>
                    <a:pt x="30" y="37"/>
                  </a:lnTo>
                  <a:lnTo>
                    <a:pt x="34" y="37"/>
                  </a:lnTo>
                  <a:lnTo>
                    <a:pt x="34" y="30"/>
                  </a:lnTo>
                  <a:lnTo>
                    <a:pt x="31" y="30"/>
                  </a:lnTo>
                  <a:lnTo>
                    <a:pt x="31" y="37"/>
                  </a:lnTo>
                  <a:lnTo>
                    <a:pt x="37" y="37"/>
                  </a:lnTo>
                  <a:lnTo>
                    <a:pt x="40" y="35"/>
                  </a:lnTo>
                  <a:lnTo>
                    <a:pt x="39" y="29"/>
                  </a:lnTo>
                  <a:lnTo>
                    <a:pt x="31" y="29"/>
                  </a:lnTo>
                  <a:lnTo>
                    <a:pt x="31" y="35"/>
                  </a:lnTo>
                  <a:lnTo>
                    <a:pt x="37" y="35"/>
                  </a:lnTo>
                  <a:lnTo>
                    <a:pt x="37" y="29"/>
                  </a:lnTo>
                  <a:lnTo>
                    <a:pt x="26" y="29"/>
                  </a:lnTo>
                  <a:lnTo>
                    <a:pt x="26" y="35"/>
                  </a:lnTo>
                  <a:lnTo>
                    <a:pt x="39" y="35"/>
                  </a:lnTo>
                  <a:lnTo>
                    <a:pt x="39" y="29"/>
                  </a:lnTo>
                  <a:lnTo>
                    <a:pt x="33" y="29"/>
                  </a:lnTo>
                  <a:lnTo>
                    <a:pt x="33" y="35"/>
                  </a:lnTo>
                  <a:lnTo>
                    <a:pt x="43" y="35"/>
                  </a:lnTo>
                  <a:lnTo>
                    <a:pt x="43" y="29"/>
                  </a:lnTo>
                  <a:lnTo>
                    <a:pt x="37" y="29"/>
                  </a:lnTo>
                  <a:lnTo>
                    <a:pt x="37" y="35"/>
                  </a:lnTo>
                  <a:lnTo>
                    <a:pt x="38" y="35"/>
                  </a:lnTo>
                  <a:lnTo>
                    <a:pt x="38" y="29"/>
                  </a:lnTo>
                  <a:lnTo>
                    <a:pt x="33" y="29"/>
                  </a:lnTo>
                  <a:lnTo>
                    <a:pt x="33" y="35"/>
                  </a:lnTo>
                  <a:lnTo>
                    <a:pt x="35" y="35"/>
                  </a:lnTo>
                  <a:lnTo>
                    <a:pt x="35" y="29"/>
                  </a:lnTo>
                  <a:lnTo>
                    <a:pt x="34" y="29"/>
                  </a:lnTo>
                  <a:lnTo>
                    <a:pt x="34" y="35"/>
                  </a:lnTo>
                  <a:lnTo>
                    <a:pt x="39" y="35"/>
                  </a:lnTo>
                  <a:lnTo>
                    <a:pt x="39" y="29"/>
                  </a:lnTo>
                  <a:lnTo>
                    <a:pt x="37" y="29"/>
                  </a:lnTo>
                  <a:lnTo>
                    <a:pt x="37" y="35"/>
                  </a:lnTo>
                  <a:lnTo>
                    <a:pt x="40" y="35"/>
                  </a:lnTo>
                  <a:lnTo>
                    <a:pt x="40" y="29"/>
                  </a:lnTo>
                  <a:lnTo>
                    <a:pt x="37" y="29"/>
                  </a:lnTo>
                  <a:lnTo>
                    <a:pt x="37" y="31"/>
                  </a:lnTo>
                  <a:lnTo>
                    <a:pt x="38" y="35"/>
                  </a:lnTo>
                  <a:lnTo>
                    <a:pt x="42" y="34"/>
                  </a:lnTo>
                  <a:lnTo>
                    <a:pt x="40" y="28"/>
                  </a:lnTo>
                  <a:lnTo>
                    <a:pt x="17" y="28"/>
                  </a:lnTo>
                  <a:lnTo>
                    <a:pt x="17" y="34"/>
                  </a:lnTo>
                  <a:lnTo>
                    <a:pt x="53" y="34"/>
                  </a:lnTo>
                  <a:lnTo>
                    <a:pt x="53" y="28"/>
                  </a:lnTo>
                  <a:lnTo>
                    <a:pt x="13" y="28"/>
                  </a:lnTo>
                  <a:lnTo>
                    <a:pt x="13" y="34"/>
                  </a:lnTo>
                  <a:lnTo>
                    <a:pt x="17" y="34"/>
                  </a:lnTo>
                  <a:lnTo>
                    <a:pt x="17" y="28"/>
                  </a:lnTo>
                  <a:lnTo>
                    <a:pt x="13" y="28"/>
                  </a:lnTo>
                  <a:lnTo>
                    <a:pt x="13" y="34"/>
                  </a:lnTo>
                  <a:lnTo>
                    <a:pt x="39" y="34"/>
                  </a:lnTo>
                  <a:lnTo>
                    <a:pt x="40" y="28"/>
                  </a:lnTo>
                  <a:lnTo>
                    <a:pt x="38" y="26"/>
                  </a:lnTo>
                  <a:lnTo>
                    <a:pt x="37" y="29"/>
                  </a:lnTo>
                  <a:lnTo>
                    <a:pt x="37" y="33"/>
                  </a:lnTo>
                  <a:lnTo>
                    <a:pt x="42" y="33"/>
                  </a:lnTo>
                  <a:lnTo>
                    <a:pt x="42" y="26"/>
                  </a:lnTo>
                  <a:lnTo>
                    <a:pt x="40" y="26"/>
                  </a:lnTo>
                  <a:lnTo>
                    <a:pt x="40" y="33"/>
                  </a:lnTo>
                  <a:lnTo>
                    <a:pt x="43" y="33"/>
                  </a:lnTo>
                  <a:lnTo>
                    <a:pt x="43" y="26"/>
                  </a:lnTo>
                  <a:lnTo>
                    <a:pt x="42" y="26"/>
                  </a:lnTo>
                  <a:lnTo>
                    <a:pt x="42" y="33"/>
                  </a:lnTo>
                  <a:lnTo>
                    <a:pt x="49" y="33"/>
                  </a:lnTo>
                  <a:lnTo>
                    <a:pt x="49" y="26"/>
                  </a:lnTo>
                  <a:lnTo>
                    <a:pt x="47" y="26"/>
                  </a:lnTo>
                  <a:lnTo>
                    <a:pt x="47" y="33"/>
                  </a:lnTo>
                  <a:lnTo>
                    <a:pt x="49" y="33"/>
                  </a:lnTo>
                  <a:lnTo>
                    <a:pt x="49" y="26"/>
                  </a:lnTo>
                  <a:lnTo>
                    <a:pt x="46" y="26"/>
                  </a:lnTo>
                  <a:lnTo>
                    <a:pt x="46" y="33"/>
                  </a:lnTo>
                  <a:lnTo>
                    <a:pt x="49" y="33"/>
                  </a:lnTo>
                  <a:lnTo>
                    <a:pt x="49" y="26"/>
                  </a:lnTo>
                  <a:lnTo>
                    <a:pt x="48" y="26"/>
                  </a:lnTo>
                  <a:lnTo>
                    <a:pt x="48" y="33"/>
                  </a:lnTo>
                  <a:lnTo>
                    <a:pt x="49" y="33"/>
                  </a:lnTo>
                  <a:lnTo>
                    <a:pt x="49" y="26"/>
                  </a:lnTo>
                  <a:lnTo>
                    <a:pt x="48" y="26"/>
                  </a:lnTo>
                  <a:lnTo>
                    <a:pt x="48" y="33"/>
                  </a:lnTo>
                  <a:lnTo>
                    <a:pt x="61" y="33"/>
                  </a:lnTo>
                  <a:lnTo>
                    <a:pt x="61" y="26"/>
                  </a:lnTo>
                  <a:lnTo>
                    <a:pt x="59" y="26"/>
                  </a:lnTo>
                  <a:lnTo>
                    <a:pt x="59" y="33"/>
                  </a:lnTo>
                  <a:lnTo>
                    <a:pt x="65" y="33"/>
                  </a:lnTo>
                  <a:lnTo>
                    <a:pt x="65" y="26"/>
                  </a:lnTo>
                  <a:lnTo>
                    <a:pt x="64" y="26"/>
                  </a:lnTo>
                  <a:lnTo>
                    <a:pt x="64" y="33"/>
                  </a:lnTo>
                  <a:lnTo>
                    <a:pt x="87" y="33"/>
                  </a:lnTo>
                  <a:lnTo>
                    <a:pt x="94" y="31"/>
                  </a:lnTo>
                  <a:lnTo>
                    <a:pt x="92" y="28"/>
                  </a:lnTo>
                  <a:lnTo>
                    <a:pt x="92" y="31"/>
                  </a:lnTo>
                  <a:lnTo>
                    <a:pt x="138" y="31"/>
                  </a:lnTo>
                  <a:lnTo>
                    <a:pt x="138" y="25"/>
                  </a:lnTo>
                  <a:lnTo>
                    <a:pt x="123" y="25"/>
                  </a:lnTo>
                  <a:lnTo>
                    <a:pt x="123" y="31"/>
                  </a:lnTo>
                  <a:lnTo>
                    <a:pt x="138" y="31"/>
                  </a:lnTo>
                  <a:lnTo>
                    <a:pt x="138" y="25"/>
                  </a:lnTo>
                  <a:lnTo>
                    <a:pt x="109" y="25"/>
                  </a:lnTo>
                  <a:lnTo>
                    <a:pt x="109" y="31"/>
                  </a:lnTo>
                  <a:lnTo>
                    <a:pt x="130" y="31"/>
                  </a:lnTo>
                  <a:lnTo>
                    <a:pt x="130" y="25"/>
                  </a:lnTo>
                  <a:lnTo>
                    <a:pt x="27" y="25"/>
                  </a:lnTo>
                  <a:lnTo>
                    <a:pt x="27" y="31"/>
                  </a:lnTo>
                  <a:lnTo>
                    <a:pt x="34" y="31"/>
                  </a:lnTo>
                  <a:lnTo>
                    <a:pt x="34" y="25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25" y="31"/>
                  </a:lnTo>
                  <a:lnTo>
                    <a:pt x="25" y="25"/>
                  </a:lnTo>
                  <a:lnTo>
                    <a:pt x="17" y="25"/>
                  </a:lnTo>
                  <a:lnTo>
                    <a:pt x="17" y="31"/>
                  </a:lnTo>
                  <a:lnTo>
                    <a:pt x="20" y="31"/>
                  </a:lnTo>
                  <a:lnTo>
                    <a:pt x="20" y="25"/>
                  </a:lnTo>
                  <a:lnTo>
                    <a:pt x="16" y="25"/>
                  </a:lnTo>
                  <a:lnTo>
                    <a:pt x="16" y="31"/>
                  </a:lnTo>
                  <a:lnTo>
                    <a:pt x="27" y="31"/>
                  </a:lnTo>
                  <a:lnTo>
                    <a:pt x="27" y="25"/>
                  </a:lnTo>
                  <a:lnTo>
                    <a:pt x="21" y="25"/>
                  </a:lnTo>
                  <a:lnTo>
                    <a:pt x="21" y="31"/>
                  </a:lnTo>
                  <a:lnTo>
                    <a:pt x="25" y="31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5" y="24"/>
                  </a:lnTo>
                  <a:lnTo>
                    <a:pt x="25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26" y="24"/>
                  </a:lnTo>
                  <a:lnTo>
                    <a:pt x="26" y="30"/>
                  </a:lnTo>
                  <a:lnTo>
                    <a:pt x="27" y="30"/>
                  </a:lnTo>
                  <a:lnTo>
                    <a:pt x="27" y="24"/>
                  </a:lnTo>
                  <a:lnTo>
                    <a:pt x="17" y="24"/>
                  </a:lnTo>
                  <a:lnTo>
                    <a:pt x="17" y="30"/>
                  </a:lnTo>
                  <a:lnTo>
                    <a:pt x="22" y="30"/>
                  </a:lnTo>
                  <a:lnTo>
                    <a:pt x="22" y="24"/>
                  </a:lnTo>
                  <a:lnTo>
                    <a:pt x="17" y="24"/>
                  </a:lnTo>
                  <a:lnTo>
                    <a:pt x="17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13" y="24"/>
                  </a:lnTo>
                  <a:lnTo>
                    <a:pt x="13" y="30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11" y="24"/>
                  </a:lnTo>
                  <a:lnTo>
                    <a:pt x="11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11" y="24"/>
                  </a:lnTo>
                  <a:lnTo>
                    <a:pt x="11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8" y="24"/>
                  </a:lnTo>
                  <a:lnTo>
                    <a:pt x="8" y="30"/>
                  </a:lnTo>
                  <a:lnTo>
                    <a:pt x="11" y="30"/>
                  </a:lnTo>
                  <a:lnTo>
                    <a:pt x="11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7" y="30"/>
                  </a:lnTo>
                  <a:lnTo>
                    <a:pt x="17" y="25"/>
                  </a:lnTo>
                  <a:lnTo>
                    <a:pt x="13" y="25"/>
                  </a:lnTo>
                  <a:lnTo>
                    <a:pt x="13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5" y="22"/>
                  </a:lnTo>
                  <a:lnTo>
                    <a:pt x="15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3" y="22"/>
                  </a:lnTo>
                  <a:lnTo>
                    <a:pt x="13" y="29"/>
                  </a:lnTo>
                  <a:lnTo>
                    <a:pt x="20" y="29"/>
                  </a:lnTo>
                  <a:lnTo>
                    <a:pt x="20" y="22"/>
                  </a:lnTo>
                  <a:lnTo>
                    <a:pt x="15" y="22"/>
                  </a:lnTo>
                  <a:lnTo>
                    <a:pt x="15" y="29"/>
                  </a:lnTo>
                  <a:lnTo>
                    <a:pt x="22" y="29"/>
                  </a:lnTo>
                  <a:lnTo>
                    <a:pt x="22" y="22"/>
                  </a:lnTo>
                  <a:lnTo>
                    <a:pt x="21" y="22"/>
                  </a:lnTo>
                  <a:lnTo>
                    <a:pt x="21" y="29"/>
                  </a:lnTo>
                  <a:lnTo>
                    <a:pt x="24" y="29"/>
                  </a:lnTo>
                  <a:lnTo>
                    <a:pt x="24" y="22"/>
                  </a:lnTo>
                  <a:lnTo>
                    <a:pt x="20" y="22"/>
                  </a:lnTo>
                  <a:lnTo>
                    <a:pt x="20" y="29"/>
                  </a:lnTo>
                  <a:lnTo>
                    <a:pt x="24" y="29"/>
                  </a:lnTo>
                  <a:lnTo>
                    <a:pt x="24" y="22"/>
                  </a:lnTo>
                  <a:lnTo>
                    <a:pt x="17" y="22"/>
                  </a:lnTo>
                  <a:lnTo>
                    <a:pt x="17" y="29"/>
                  </a:lnTo>
                  <a:lnTo>
                    <a:pt x="21" y="29"/>
                  </a:lnTo>
                  <a:lnTo>
                    <a:pt x="21" y="22"/>
                  </a:lnTo>
                  <a:lnTo>
                    <a:pt x="20" y="22"/>
                  </a:lnTo>
                  <a:lnTo>
                    <a:pt x="20" y="29"/>
                  </a:lnTo>
                  <a:lnTo>
                    <a:pt x="22" y="29"/>
                  </a:lnTo>
                  <a:lnTo>
                    <a:pt x="25" y="28"/>
                  </a:lnTo>
                  <a:lnTo>
                    <a:pt x="24" y="21"/>
                  </a:lnTo>
                  <a:lnTo>
                    <a:pt x="18" y="21"/>
                  </a:lnTo>
                  <a:lnTo>
                    <a:pt x="18" y="28"/>
                  </a:lnTo>
                  <a:lnTo>
                    <a:pt x="24" y="28"/>
                  </a:lnTo>
                  <a:lnTo>
                    <a:pt x="24" y="21"/>
                  </a:lnTo>
                  <a:lnTo>
                    <a:pt x="18" y="21"/>
                  </a:lnTo>
                  <a:lnTo>
                    <a:pt x="18" y="28"/>
                  </a:lnTo>
                  <a:lnTo>
                    <a:pt x="20" y="28"/>
                  </a:lnTo>
                  <a:lnTo>
                    <a:pt x="20" y="21"/>
                  </a:lnTo>
                  <a:lnTo>
                    <a:pt x="17" y="21"/>
                  </a:lnTo>
                  <a:lnTo>
                    <a:pt x="17" y="28"/>
                  </a:lnTo>
                  <a:lnTo>
                    <a:pt x="26" y="28"/>
                  </a:lnTo>
                  <a:lnTo>
                    <a:pt x="26" y="21"/>
                  </a:lnTo>
                  <a:lnTo>
                    <a:pt x="24" y="21"/>
                  </a:lnTo>
                  <a:lnTo>
                    <a:pt x="24" y="28"/>
                  </a:lnTo>
                  <a:lnTo>
                    <a:pt x="30" y="28"/>
                  </a:lnTo>
                  <a:lnTo>
                    <a:pt x="30" y="21"/>
                  </a:lnTo>
                  <a:lnTo>
                    <a:pt x="20" y="21"/>
                  </a:lnTo>
                  <a:lnTo>
                    <a:pt x="20" y="28"/>
                  </a:lnTo>
                  <a:lnTo>
                    <a:pt x="40" y="28"/>
                  </a:lnTo>
                  <a:lnTo>
                    <a:pt x="40" y="21"/>
                  </a:lnTo>
                  <a:lnTo>
                    <a:pt x="27" y="21"/>
                  </a:lnTo>
                  <a:lnTo>
                    <a:pt x="27" y="28"/>
                  </a:lnTo>
                  <a:lnTo>
                    <a:pt x="33" y="28"/>
                  </a:lnTo>
                  <a:lnTo>
                    <a:pt x="33" y="21"/>
                  </a:lnTo>
                  <a:lnTo>
                    <a:pt x="29" y="21"/>
                  </a:lnTo>
                  <a:lnTo>
                    <a:pt x="29" y="28"/>
                  </a:lnTo>
                  <a:lnTo>
                    <a:pt x="40" y="28"/>
                  </a:lnTo>
                  <a:lnTo>
                    <a:pt x="40" y="21"/>
                  </a:lnTo>
                  <a:lnTo>
                    <a:pt x="30" y="20"/>
                  </a:lnTo>
                  <a:lnTo>
                    <a:pt x="30" y="26"/>
                  </a:lnTo>
                  <a:lnTo>
                    <a:pt x="33" y="26"/>
                  </a:lnTo>
                  <a:lnTo>
                    <a:pt x="33" y="20"/>
                  </a:lnTo>
                  <a:lnTo>
                    <a:pt x="26" y="20"/>
                  </a:lnTo>
                  <a:lnTo>
                    <a:pt x="26" y="26"/>
                  </a:lnTo>
                  <a:lnTo>
                    <a:pt x="34" y="26"/>
                  </a:lnTo>
                  <a:lnTo>
                    <a:pt x="34" y="20"/>
                  </a:lnTo>
                  <a:lnTo>
                    <a:pt x="30" y="20"/>
                  </a:lnTo>
                  <a:lnTo>
                    <a:pt x="30" y="26"/>
                  </a:lnTo>
                  <a:lnTo>
                    <a:pt x="39" y="26"/>
                  </a:lnTo>
                  <a:lnTo>
                    <a:pt x="39" y="20"/>
                  </a:lnTo>
                  <a:lnTo>
                    <a:pt x="27" y="20"/>
                  </a:lnTo>
                  <a:lnTo>
                    <a:pt x="27" y="26"/>
                  </a:lnTo>
                  <a:lnTo>
                    <a:pt x="30" y="26"/>
                  </a:lnTo>
                  <a:lnTo>
                    <a:pt x="30" y="20"/>
                  </a:lnTo>
                  <a:lnTo>
                    <a:pt x="21" y="20"/>
                  </a:lnTo>
                  <a:lnTo>
                    <a:pt x="21" y="26"/>
                  </a:lnTo>
                  <a:lnTo>
                    <a:pt x="27" y="26"/>
                  </a:lnTo>
                  <a:lnTo>
                    <a:pt x="27" y="20"/>
                  </a:lnTo>
                  <a:lnTo>
                    <a:pt x="20" y="20"/>
                  </a:lnTo>
                  <a:lnTo>
                    <a:pt x="20" y="26"/>
                  </a:lnTo>
                  <a:lnTo>
                    <a:pt x="27" y="26"/>
                  </a:lnTo>
                  <a:lnTo>
                    <a:pt x="27" y="20"/>
                  </a:lnTo>
                  <a:lnTo>
                    <a:pt x="21" y="20"/>
                  </a:lnTo>
                  <a:lnTo>
                    <a:pt x="21" y="26"/>
                  </a:lnTo>
                  <a:lnTo>
                    <a:pt x="26" y="26"/>
                  </a:lnTo>
                  <a:lnTo>
                    <a:pt x="26" y="20"/>
                  </a:lnTo>
                  <a:lnTo>
                    <a:pt x="20" y="20"/>
                  </a:lnTo>
                  <a:lnTo>
                    <a:pt x="20" y="26"/>
                  </a:lnTo>
                  <a:lnTo>
                    <a:pt x="22" y="26"/>
                  </a:lnTo>
                  <a:lnTo>
                    <a:pt x="22" y="20"/>
                  </a:lnTo>
                  <a:lnTo>
                    <a:pt x="21" y="20"/>
                  </a:lnTo>
                  <a:lnTo>
                    <a:pt x="21" y="26"/>
                  </a:lnTo>
                  <a:lnTo>
                    <a:pt x="25" y="26"/>
                  </a:lnTo>
                  <a:lnTo>
                    <a:pt x="25" y="20"/>
                  </a:lnTo>
                  <a:lnTo>
                    <a:pt x="24" y="20"/>
                  </a:lnTo>
                  <a:lnTo>
                    <a:pt x="24" y="26"/>
                  </a:lnTo>
                  <a:lnTo>
                    <a:pt x="26" y="26"/>
                  </a:lnTo>
                  <a:lnTo>
                    <a:pt x="26" y="20"/>
                  </a:lnTo>
                  <a:lnTo>
                    <a:pt x="21" y="20"/>
                  </a:lnTo>
                  <a:lnTo>
                    <a:pt x="21" y="26"/>
                  </a:lnTo>
                  <a:lnTo>
                    <a:pt x="27" y="26"/>
                  </a:lnTo>
                  <a:lnTo>
                    <a:pt x="27" y="20"/>
                  </a:lnTo>
                  <a:lnTo>
                    <a:pt x="21" y="20"/>
                  </a:lnTo>
                  <a:lnTo>
                    <a:pt x="21" y="22"/>
                  </a:lnTo>
                  <a:lnTo>
                    <a:pt x="22" y="26"/>
                  </a:lnTo>
                  <a:lnTo>
                    <a:pt x="25" y="25"/>
                  </a:lnTo>
                  <a:lnTo>
                    <a:pt x="24" y="19"/>
                  </a:lnTo>
                  <a:lnTo>
                    <a:pt x="15" y="19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7" y="19"/>
                  </a:lnTo>
                  <a:lnTo>
                    <a:pt x="16" y="19"/>
                  </a:lnTo>
                  <a:lnTo>
                    <a:pt x="16" y="25"/>
                  </a:lnTo>
                  <a:lnTo>
                    <a:pt x="21" y="25"/>
                  </a:lnTo>
                  <a:lnTo>
                    <a:pt x="21" y="19"/>
                  </a:lnTo>
                  <a:lnTo>
                    <a:pt x="20" y="19"/>
                  </a:lnTo>
                  <a:lnTo>
                    <a:pt x="20" y="25"/>
                  </a:lnTo>
                  <a:lnTo>
                    <a:pt x="22" y="25"/>
                  </a:lnTo>
                  <a:lnTo>
                    <a:pt x="22" y="19"/>
                  </a:lnTo>
                  <a:lnTo>
                    <a:pt x="21" y="19"/>
                  </a:lnTo>
                  <a:lnTo>
                    <a:pt x="21" y="25"/>
                  </a:lnTo>
                  <a:lnTo>
                    <a:pt x="22" y="25"/>
                  </a:lnTo>
                  <a:lnTo>
                    <a:pt x="22" y="19"/>
                  </a:lnTo>
                  <a:lnTo>
                    <a:pt x="13" y="19"/>
                  </a:lnTo>
                  <a:lnTo>
                    <a:pt x="13" y="25"/>
                  </a:lnTo>
                  <a:lnTo>
                    <a:pt x="17" y="25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12" y="25"/>
                  </a:lnTo>
                  <a:lnTo>
                    <a:pt x="18" y="25"/>
                  </a:lnTo>
                  <a:lnTo>
                    <a:pt x="18" y="20"/>
                  </a:lnTo>
                  <a:lnTo>
                    <a:pt x="15" y="20"/>
                  </a:lnTo>
                  <a:lnTo>
                    <a:pt x="15" y="24"/>
                  </a:lnTo>
                  <a:lnTo>
                    <a:pt x="24" y="24"/>
                  </a:lnTo>
                  <a:lnTo>
                    <a:pt x="24" y="17"/>
                  </a:lnTo>
                  <a:lnTo>
                    <a:pt x="15" y="17"/>
                  </a:lnTo>
                  <a:lnTo>
                    <a:pt x="15" y="24"/>
                  </a:lnTo>
                  <a:lnTo>
                    <a:pt x="20" y="24"/>
                  </a:lnTo>
                  <a:lnTo>
                    <a:pt x="20" y="17"/>
                  </a:lnTo>
                  <a:lnTo>
                    <a:pt x="17" y="17"/>
                  </a:lnTo>
                  <a:lnTo>
                    <a:pt x="17" y="24"/>
                  </a:lnTo>
                  <a:lnTo>
                    <a:pt x="20" y="24"/>
                  </a:lnTo>
                  <a:lnTo>
                    <a:pt x="20" y="17"/>
                  </a:lnTo>
                  <a:lnTo>
                    <a:pt x="17" y="17"/>
                  </a:lnTo>
                  <a:lnTo>
                    <a:pt x="17" y="24"/>
                  </a:lnTo>
                  <a:lnTo>
                    <a:pt x="27" y="24"/>
                  </a:lnTo>
                  <a:lnTo>
                    <a:pt x="27" y="17"/>
                  </a:lnTo>
                  <a:lnTo>
                    <a:pt x="17" y="17"/>
                  </a:lnTo>
                  <a:lnTo>
                    <a:pt x="17" y="24"/>
                  </a:lnTo>
                  <a:lnTo>
                    <a:pt x="20" y="24"/>
                  </a:lnTo>
                  <a:lnTo>
                    <a:pt x="20" y="17"/>
                  </a:lnTo>
                  <a:lnTo>
                    <a:pt x="17" y="17"/>
                  </a:lnTo>
                  <a:lnTo>
                    <a:pt x="17" y="24"/>
                  </a:lnTo>
                  <a:lnTo>
                    <a:pt x="21" y="24"/>
                  </a:lnTo>
                  <a:lnTo>
                    <a:pt x="21" y="17"/>
                  </a:lnTo>
                  <a:lnTo>
                    <a:pt x="20" y="17"/>
                  </a:lnTo>
                  <a:lnTo>
                    <a:pt x="20" y="24"/>
                  </a:lnTo>
                  <a:lnTo>
                    <a:pt x="26" y="24"/>
                  </a:lnTo>
                  <a:lnTo>
                    <a:pt x="26" y="17"/>
                  </a:lnTo>
                  <a:lnTo>
                    <a:pt x="25" y="17"/>
                  </a:lnTo>
                  <a:lnTo>
                    <a:pt x="25" y="24"/>
                  </a:lnTo>
                  <a:lnTo>
                    <a:pt x="26" y="24"/>
                  </a:lnTo>
                  <a:lnTo>
                    <a:pt x="26" y="17"/>
                  </a:lnTo>
                  <a:lnTo>
                    <a:pt x="24" y="17"/>
                  </a:lnTo>
                  <a:lnTo>
                    <a:pt x="24" y="20"/>
                  </a:lnTo>
                  <a:lnTo>
                    <a:pt x="25" y="24"/>
                  </a:lnTo>
                  <a:lnTo>
                    <a:pt x="27" y="22"/>
                  </a:lnTo>
                  <a:lnTo>
                    <a:pt x="26" y="16"/>
                  </a:lnTo>
                  <a:lnTo>
                    <a:pt x="24" y="16"/>
                  </a:lnTo>
                  <a:lnTo>
                    <a:pt x="24" y="22"/>
                  </a:lnTo>
                  <a:lnTo>
                    <a:pt x="39" y="22"/>
                  </a:lnTo>
                  <a:lnTo>
                    <a:pt x="39" y="16"/>
                  </a:lnTo>
                  <a:lnTo>
                    <a:pt x="30" y="16"/>
                  </a:lnTo>
                  <a:lnTo>
                    <a:pt x="30" y="22"/>
                  </a:lnTo>
                  <a:lnTo>
                    <a:pt x="37" y="22"/>
                  </a:lnTo>
                  <a:lnTo>
                    <a:pt x="37" y="16"/>
                  </a:lnTo>
                  <a:lnTo>
                    <a:pt x="26" y="16"/>
                  </a:lnTo>
                  <a:lnTo>
                    <a:pt x="26" y="22"/>
                  </a:lnTo>
                  <a:lnTo>
                    <a:pt x="27" y="22"/>
                  </a:lnTo>
                  <a:lnTo>
                    <a:pt x="27" y="16"/>
                  </a:lnTo>
                  <a:lnTo>
                    <a:pt x="21" y="16"/>
                  </a:lnTo>
                  <a:lnTo>
                    <a:pt x="21" y="22"/>
                  </a:lnTo>
                  <a:lnTo>
                    <a:pt x="29" y="22"/>
                  </a:lnTo>
                  <a:lnTo>
                    <a:pt x="29" y="16"/>
                  </a:lnTo>
                  <a:lnTo>
                    <a:pt x="27" y="16"/>
                  </a:lnTo>
                  <a:lnTo>
                    <a:pt x="27" y="22"/>
                  </a:lnTo>
                  <a:lnTo>
                    <a:pt x="29" y="22"/>
                  </a:lnTo>
                  <a:lnTo>
                    <a:pt x="29" y="16"/>
                  </a:lnTo>
                  <a:lnTo>
                    <a:pt x="24" y="16"/>
                  </a:lnTo>
                  <a:lnTo>
                    <a:pt x="24" y="22"/>
                  </a:lnTo>
                  <a:lnTo>
                    <a:pt x="27" y="22"/>
                  </a:lnTo>
                  <a:lnTo>
                    <a:pt x="29" y="16"/>
                  </a:lnTo>
                  <a:lnTo>
                    <a:pt x="25" y="15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24" y="21"/>
                  </a:lnTo>
                  <a:lnTo>
                    <a:pt x="24" y="15"/>
                  </a:lnTo>
                  <a:lnTo>
                    <a:pt x="2" y="15"/>
                  </a:lnTo>
                  <a:lnTo>
                    <a:pt x="2" y="21"/>
                  </a:lnTo>
                  <a:lnTo>
                    <a:pt x="7" y="21"/>
                  </a:lnTo>
                  <a:lnTo>
                    <a:pt x="7" y="15"/>
                  </a:lnTo>
                  <a:lnTo>
                    <a:pt x="5" y="15"/>
                  </a:lnTo>
                  <a:lnTo>
                    <a:pt x="5" y="21"/>
                  </a:lnTo>
                  <a:lnTo>
                    <a:pt x="12" y="21"/>
                  </a:lnTo>
                  <a:lnTo>
                    <a:pt x="12" y="15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27" y="21"/>
                  </a:lnTo>
                  <a:lnTo>
                    <a:pt x="27" y="15"/>
                  </a:lnTo>
                  <a:lnTo>
                    <a:pt x="25" y="15"/>
                  </a:lnTo>
                  <a:lnTo>
                    <a:pt x="25" y="21"/>
                  </a:lnTo>
                  <a:lnTo>
                    <a:pt x="26" y="21"/>
                  </a:lnTo>
                  <a:lnTo>
                    <a:pt x="26" y="15"/>
                  </a:lnTo>
                  <a:lnTo>
                    <a:pt x="21" y="15"/>
                  </a:lnTo>
                  <a:lnTo>
                    <a:pt x="21" y="21"/>
                  </a:lnTo>
                  <a:lnTo>
                    <a:pt x="31" y="21"/>
                  </a:lnTo>
                  <a:lnTo>
                    <a:pt x="34" y="20"/>
                  </a:lnTo>
                  <a:lnTo>
                    <a:pt x="33" y="13"/>
                  </a:lnTo>
                  <a:lnTo>
                    <a:pt x="31" y="13"/>
                  </a:lnTo>
                  <a:lnTo>
                    <a:pt x="31" y="20"/>
                  </a:lnTo>
                  <a:lnTo>
                    <a:pt x="40" y="20"/>
                  </a:lnTo>
                  <a:lnTo>
                    <a:pt x="40" y="13"/>
                  </a:lnTo>
                  <a:lnTo>
                    <a:pt x="38" y="13"/>
                  </a:lnTo>
                  <a:lnTo>
                    <a:pt x="38" y="20"/>
                  </a:lnTo>
                  <a:lnTo>
                    <a:pt x="40" y="20"/>
                  </a:lnTo>
                  <a:lnTo>
                    <a:pt x="40" y="13"/>
                  </a:lnTo>
                  <a:lnTo>
                    <a:pt x="39" y="13"/>
                  </a:lnTo>
                  <a:lnTo>
                    <a:pt x="39" y="20"/>
                  </a:lnTo>
                  <a:lnTo>
                    <a:pt x="43" y="20"/>
                  </a:lnTo>
                  <a:lnTo>
                    <a:pt x="43" y="13"/>
                  </a:lnTo>
                  <a:lnTo>
                    <a:pt x="42" y="13"/>
                  </a:lnTo>
                  <a:lnTo>
                    <a:pt x="42" y="20"/>
                  </a:lnTo>
                  <a:lnTo>
                    <a:pt x="112" y="20"/>
                  </a:lnTo>
                  <a:lnTo>
                    <a:pt x="112" y="13"/>
                  </a:lnTo>
                  <a:lnTo>
                    <a:pt x="71" y="13"/>
                  </a:lnTo>
                  <a:lnTo>
                    <a:pt x="71" y="20"/>
                  </a:lnTo>
                  <a:lnTo>
                    <a:pt x="101" y="20"/>
                  </a:lnTo>
                  <a:lnTo>
                    <a:pt x="101" y="13"/>
                  </a:lnTo>
                  <a:lnTo>
                    <a:pt x="92" y="13"/>
                  </a:lnTo>
                  <a:lnTo>
                    <a:pt x="61" y="12"/>
                  </a:lnTo>
                  <a:lnTo>
                    <a:pt x="37" y="12"/>
                  </a:lnTo>
                  <a:lnTo>
                    <a:pt x="37" y="19"/>
                  </a:lnTo>
                  <a:lnTo>
                    <a:pt x="46" y="19"/>
                  </a:lnTo>
                  <a:lnTo>
                    <a:pt x="46" y="12"/>
                  </a:lnTo>
                  <a:lnTo>
                    <a:pt x="26" y="12"/>
                  </a:lnTo>
                  <a:lnTo>
                    <a:pt x="26" y="19"/>
                  </a:lnTo>
                  <a:lnTo>
                    <a:pt x="30" y="19"/>
                  </a:lnTo>
                  <a:lnTo>
                    <a:pt x="30" y="12"/>
                  </a:lnTo>
                  <a:lnTo>
                    <a:pt x="26" y="12"/>
                  </a:lnTo>
                  <a:lnTo>
                    <a:pt x="26" y="19"/>
                  </a:lnTo>
                  <a:lnTo>
                    <a:pt x="30" y="19"/>
                  </a:lnTo>
                  <a:lnTo>
                    <a:pt x="30" y="12"/>
                  </a:lnTo>
                  <a:lnTo>
                    <a:pt x="29" y="12"/>
                  </a:lnTo>
                  <a:lnTo>
                    <a:pt x="29" y="19"/>
                  </a:lnTo>
                  <a:lnTo>
                    <a:pt x="39" y="19"/>
                  </a:lnTo>
                  <a:lnTo>
                    <a:pt x="39" y="12"/>
                  </a:lnTo>
                  <a:lnTo>
                    <a:pt x="21" y="12"/>
                  </a:lnTo>
                  <a:lnTo>
                    <a:pt x="21" y="19"/>
                  </a:lnTo>
                  <a:lnTo>
                    <a:pt x="27" y="19"/>
                  </a:lnTo>
                  <a:lnTo>
                    <a:pt x="27" y="12"/>
                  </a:lnTo>
                  <a:lnTo>
                    <a:pt x="20" y="12"/>
                  </a:lnTo>
                  <a:lnTo>
                    <a:pt x="20" y="19"/>
                  </a:lnTo>
                  <a:lnTo>
                    <a:pt x="26" y="19"/>
                  </a:lnTo>
                  <a:lnTo>
                    <a:pt x="26" y="12"/>
                  </a:lnTo>
                  <a:lnTo>
                    <a:pt x="25" y="12"/>
                  </a:lnTo>
                  <a:lnTo>
                    <a:pt x="25" y="19"/>
                  </a:lnTo>
                  <a:lnTo>
                    <a:pt x="26" y="19"/>
                  </a:lnTo>
                  <a:lnTo>
                    <a:pt x="27" y="12"/>
                  </a:lnTo>
                  <a:lnTo>
                    <a:pt x="25" y="11"/>
                  </a:lnTo>
                  <a:lnTo>
                    <a:pt x="21" y="11"/>
                  </a:lnTo>
                  <a:lnTo>
                    <a:pt x="21" y="17"/>
                  </a:lnTo>
                  <a:lnTo>
                    <a:pt x="24" y="17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8" y="17"/>
                  </a:lnTo>
                  <a:lnTo>
                    <a:pt x="21" y="17"/>
                  </a:lnTo>
                  <a:lnTo>
                    <a:pt x="21" y="11"/>
                  </a:lnTo>
                  <a:lnTo>
                    <a:pt x="17" y="11"/>
                  </a:lnTo>
                  <a:lnTo>
                    <a:pt x="17" y="17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16" y="11"/>
                  </a:lnTo>
                  <a:lnTo>
                    <a:pt x="16" y="17"/>
                  </a:lnTo>
                  <a:lnTo>
                    <a:pt x="22" y="17"/>
                  </a:lnTo>
                  <a:lnTo>
                    <a:pt x="22" y="11"/>
                  </a:lnTo>
                  <a:lnTo>
                    <a:pt x="13" y="11"/>
                  </a:lnTo>
                  <a:lnTo>
                    <a:pt x="13" y="17"/>
                  </a:lnTo>
                  <a:lnTo>
                    <a:pt x="16" y="17"/>
                  </a:lnTo>
                  <a:lnTo>
                    <a:pt x="16" y="11"/>
                  </a:lnTo>
                  <a:lnTo>
                    <a:pt x="7" y="11"/>
                  </a:lnTo>
                  <a:lnTo>
                    <a:pt x="7" y="17"/>
                  </a:lnTo>
                  <a:lnTo>
                    <a:pt x="24" y="17"/>
                  </a:lnTo>
                  <a:lnTo>
                    <a:pt x="24" y="11"/>
                  </a:lnTo>
                  <a:lnTo>
                    <a:pt x="20" y="11"/>
                  </a:lnTo>
                  <a:lnTo>
                    <a:pt x="20" y="17"/>
                  </a:lnTo>
                  <a:lnTo>
                    <a:pt x="29" y="17"/>
                  </a:lnTo>
                  <a:lnTo>
                    <a:pt x="29" y="11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30" y="17"/>
                  </a:lnTo>
                  <a:lnTo>
                    <a:pt x="31" y="11"/>
                  </a:lnTo>
                  <a:lnTo>
                    <a:pt x="25" y="9"/>
                  </a:lnTo>
                  <a:lnTo>
                    <a:pt x="24" y="12"/>
                  </a:lnTo>
                  <a:lnTo>
                    <a:pt x="24" y="16"/>
                  </a:lnTo>
                  <a:lnTo>
                    <a:pt x="27" y="16"/>
                  </a:lnTo>
                  <a:lnTo>
                    <a:pt x="27" y="9"/>
                  </a:lnTo>
                  <a:lnTo>
                    <a:pt x="22" y="9"/>
                  </a:lnTo>
                  <a:lnTo>
                    <a:pt x="22" y="16"/>
                  </a:lnTo>
                  <a:lnTo>
                    <a:pt x="25" y="16"/>
                  </a:lnTo>
                  <a:lnTo>
                    <a:pt x="25" y="9"/>
                  </a:lnTo>
                  <a:lnTo>
                    <a:pt x="24" y="9"/>
                  </a:lnTo>
                  <a:lnTo>
                    <a:pt x="24" y="16"/>
                  </a:lnTo>
                  <a:lnTo>
                    <a:pt x="37" y="16"/>
                  </a:lnTo>
                  <a:lnTo>
                    <a:pt x="37" y="9"/>
                  </a:lnTo>
                  <a:lnTo>
                    <a:pt x="33" y="9"/>
                  </a:lnTo>
                  <a:lnTo>
                    <a:pt x="33" y="16"/>
                  </a:lnTo>
                  <a:lnTo>
                    <a:pt x="53" y="16"/>
                  </a:lnTo>
                  <a:lnTo>
                    <a:pt x="53" y="9"/>
                  </a:lnTo>
                  <a:lnTo>
                    <a:pt x="38" y="9"/>
                  </a:lnTo>
                  <a:lnTo>
                    <a:pt x="38" y="16"/>
                  </a:lnTo>
                  <a:lnTo>
                    <a:pt x="48" y="16"/>
                  </a:lnTo>
                  <a:lnTo>
                    <a:pt x="48" y="9"/>
                  </a:lnTo>
                  <a:lnTo>
                    <a:pt x="42" y="9"/>
                  </a:lnTo>
                  <a:lnTo>
                    <a:pt x="42" y="12"/>
                  </a:lnTo>
                  <a:lnTo>
                    <a:pt x="43" y="9"/>
                  </a:lnTo>
                  <a:lnTo>
                    <a:pt x="40" y="8"/>
                  </a:lnTo>
                  <a:lnTo>
                    <a:pt x="33" y="8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38" y="8"/>
                  </a:lnTo>
                  <a:lnTo>
                    <a:pt x="34" y="8"/>
                  </a:lnTo>
                  <a:lnTo>
                    <a:pt x="34" y="15"/>
                  </a:lnTo>
                  <a:lnTo>
                    <a:pt x="40" y="15"/>
                  </a:lnTo>
                  <a:lnTo>
                    <a:pt x="40" y="8"/>
                  </a:lnTo>
                  <a:lnTo>
                    <a:pt x="37" y="8"/>
                  </a:lnTo>
                  <a:lnTo>
                    <a:pt x="37" y="15"/>
                  </a:lnTo>
                  <a:lnTo>
                    <a:pt x="38" y="15"/>
                  </a:lnTo>
                  <a:lnTo>
                    <a:pt x="38" y="8"/>
                  </a:lnTo>
                  <a:lnTo>
                    <a:pt x="13" y="8"/>
                  </a:lnTo>
                  <a:lnTo>
                    <a:pt x="13" y="15"/>
                  </a:lnTo>
                  <a:lnTo>
                    <a:pt x="59" y="15"/>
                  </a:lnTo>
                  <a:lnTo>
                    <a:pt x="59" y="8"/>
                  </a:lnTo>
                  <a:lnTo>
                    <a:pt x="13" y="8"/>
                  </a:lnTo>
                  <a:lnTo>
                    <a:pt x="13" y="15"/>
                  </a:lnTo>
                  <a:lnTo>
                    <a:pt x="26" y="15"/>
                  </a:lnTo>
                  <a:lnTo>
                    <a:pt x="21" y="8"/>
                  </a:lnTo>
                  <a:lnTo>
                    <a:pt x="20" y="7"/>
                  </a:lnTo>
                  <a:lnTo>
                    <a:pt x="17" y="9"/>
                  </a:lnTo>
                  <a:lnTo>
                    <a:pt x="17" y="13"/>
                  </a:lnTo>
                  <a:lnTo>
                    <a:pt x="24" y="13"/>
                  </a:lnTo>
                  <a:lnTo>
                    <a:pt x="24" y="7"/>
                  </a:lnTo>
                  <a:lnTo>
                    <a:pt x="20" y="7"/>
                  </a:lnTo>
                  <a:lnTo>
                    <a:pt x="20" y="13"/>
                  </a:lnTo>
                  <a:lnTo>
                    <a:pt x="37" y="13"/>
                  </a:lnTo>
                  <a:lnTo>
                    <a:pt x="37" y="7"/>
                  </a:lnTo>
                  <a:lnTo>
                    <a:pt x="34" y="7"/>
                  </a:lnTo>
                  <a:lnTo>
                    <a:pt x="34" y="13"/>
                  </a:lnTo>
                  <a:lnTo>
                    <a:pt x="38" y="13"/>
                  </a:lnTo>
                  <a:lnTo>
                    <a:pt x="38" y="7"/>
                  </a:lnTo>
                  <a:lnTo>
                    <a:pt x="35" y="7"/>
                  </a:lnTo>
                  <a:lnTo>
                    <a:pt x="35" y="13"/>
                  </a:lnTo>
                  <a:lnTo>
                    <a:pt x="39" y="13"/>
                  </a:lnTo>
                  <a:lnTo>
                    <a:pt x="39" y="7"/>
                  </a:lnTo>
                  <a:lnTo>
                    <a:pt x="37" y="7"/>
                  </a:lnTo>
                  <a:lnTo>
                    <a:pt x="37" y="13"/>
                  </a:lnTo>
                  <a:lnTo>
                    <a:pt x="42" y="13"/>
                  </a:lnTo>
                  <a:lnTo>
                    <a:pt x="42" y="7"/>
                  </a:lnTo>
                  <a:lnTo>
                    <a:pt x="40" y="7"/>
                  </a:lnTo>
                  <a:lnTo>
                    <a:pt x="40" y="13"/>
                  </a:lnTo>
                  <a:lnTo>
                    <a:pt x="48" y="13"/>
                  </a:lnTo>
                  <a:lnTo>
                    <a:pt x="48" y="7"/>
                  </a:lnTo>
                  <a:lnTo>
                    <a:pt x="46" y="7"/>
                  </a:lnTo>
                  <a:lnTo>
                    <a:pt x="46" y="13"/>
                  </a:lnTo>
                  <a:lnTo>
                    <a:pt x="52" y="13"/>
                  </a:lnTo>
                  <a:lnTo>
                    <a:pt x="52" y="7"/>
                  </a:lnTo>
                  <a:lnTo>
                    <a:pt x="51" y="7"/>
                  </a:lnTo>
                  <a:lnTo>
                    <a:pt x="51" y="13"/>
                  </a:lnTo>
                  <a:lnTo>
                    <a:pt x="55" y="13"/>
                  </a:lnTo>
                  <a:lnTo>
                    <a:pt x="57" y="12"/>
                  </a:lnTo>
                  <a:lnTo>
                    <a:pt x="56" y="8"/>
                  </a:lnTo>
                  <a:lnTo>
                    <a:pt x="56" y="12"/>
                  </a:lnTo>
                  <a:lnTo>
                    <a:pt x="57" y="12"/>
                  </a:lnTo>
                  <a:lnTo>
                    <a:pt x="57" y="6"/>
                  </a:lnTo>
                  <a:lnTo>
                    <a:pt x="56" y="6"/>
                  </a:lnTo>
                  <a:lnTo>
                    <a:pt x="56" y="12"/>
                  </a:lnTo>
                  <a:lnTo>
                    <a:pt x="145" y="12"/>
                  </a:lnTo>
                  <a:lnTo>
                    <a:pt x="145" y="6"/>
                  </a:lnTo>
                  <a:lnTo>
                    <a:pt x="141" y="6"/>
                  </a:lnTo>
                  <a:lnTo>
                    <a:pt x="141" y="12"/>
                  </a:lnTo>
                  <a:lnTo>
                    <a:pt x="157" y="12"/>
                  </a:lnTo>
                  <a:lnTo>
                    <a:pt x="157" y="6"/>
                  </a:lnTo>
                  <a:lnTo>
                    <a:pt x="90" y="6"/>
                  </a:lnTo>
                  <a:lnTo>
                    <a:pt x="90" y="12"/>
                  </a:lnTo>
                  <a:lnTo>
                    <a:pt x="109" y="12"/>
                  </a:lnTo>
                  <a:lnTo>
                    <a:pt x="109" y="6"/>
                  </a:lnTo>
                  <a:lnTo>
                    <a:pt x="25" y="6"/>
                  </a:lnTo>
                  <a:lnTo>
                    <a:pt x="25" y="12"/>
                  </a:lnTo>
                  <a:lnTo>
                    <a:pt x="39" y="12"/>
                  </a:lnTo>
                  <a:lnTo>
                    <a:pt x="39" y="6"/>
                  </a:lnTo>
                  <a:lnTo>
                    <a:pt x="29" y="4"/>
                  </a:lnTo>
                  <a:lnTo>
                    <a:pt x="22" y="4"/>
                  </a:lnTo>
                  <a:lnTo>
                    <a:pt x="22" y="11"/>
                  </a:lnTo>
                  <a:lnTo>
                    <a:pt x="30" y="11"/>
                  </a:lnTo>
                  <a:lnTo>
                    <a:pt x="30" y="4"/>
                  </a:lnTo>
                  <a:lnTo>
                    <a:pt x="18" y="4"/>
                  </a:lnTo>
                  <a:lnTo>
                    <a:pt x="18" y="11"/>
                  </a:lnTo>
                  <a:lnTo>
                    <a:pt x="21" y="11"/>
                  </a:lnTo>
                  <a:lnTo>
                    <a:pt x="21" y="4"/>
                  </a:lnTo>
                  <a:lnTo>
                    <a:pt x="17" y="4"/>
                  </a:lnTo>
                  <a:lnTo>
                    <a:pt x="17" y="11"/>
                  </a:lnTo>
                  <a:lnTo>
                    <a:pt x="21" y="11"/>
                  </a:lnTo>
                  <a:lnTo>
                    <a:pt x="21" y="4"/>
                  </a:lnTo>
                  <a:lnTo>
                    <a:pt x="15" y="4"/>
                  </a:lnTo>
                  <a:lnTo>
                    <a:pt x="15" y="11"/>
                  </a:lnTo>
                  <a:lnTo>
                    <a:pt x="17" y="11"/>
                  </a:lnTo>
                  <a:lnTo>
                    <a:pt x="17" y="4"/>
                  </a:lnTo>
                  <a:lnTo>
                    <a:pt x="5" y="4"/>
                  </a:lnTo>
                  <a:lnTo>
                    <a:pt x="5" y="11"/>
                  </a:lnTo>
                  <a:lnTo>
                    <a:pt x="13" y="11"/>
                  </a:lnTo>
                  <a:lnTo>
                    <a:pt x="15" y="4"/>
                  </a:lnTo>
                  <a:lnTo>
                    <a:pt x="11" y="3"/>
                  </a:lnTo>
                  <a:lnTo>
                    <a:pt x="5" y="3"/>
                  </a:lnTo>
                  <a:lnTo>
                    <a:pt x="5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13" y="3"/>
                  </a:lnTo>
                  <a:lnTo>
                    <a:pt x="13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8" y="3"/>
                  </a:lnTo>
                  <a:lnTo>
                    <a:pt x="18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8" y="3"/>
                  </a:lnTo>
                  <a:lnTo>
                    <a:pt x="18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29" y="9"/>
                  </a:lnTo>
                  <a:lnTo>
                    <a:pt x="29" y="3"/>
                  </a:lnTo>
                  <a:lnTo>
                    <a:pt x="27" y="3"/>
                  </a:lnTo>
                  <a:lnTo>
                    <a:pt x="27" y="9"/>
                  </a:lnTo>
                  <a:lnTo>
                    <a:pt x="30" y="9"/>
                  </a:lnTo>
                  <a:lnTo>
                    <a:pt x="30" y="3"/>
                  </a:lnTo>
                  <a:lnTo>
                    <a:pt x="26" y="3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3"/>
                  </a:lnTo>
                  <a:lnTo>
                    <a:pt x="26" y="3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3"/>
                  </a:lnTo>
                  <a:lnTo>
                    <a:pt x="24" y="3"/>
                  </a:lnTo>
                  <a:lnTo>
                    <a:pt x="24" y="9"/>
                  </a:lnTo>
                  <a:lnTo>
                    <a:pt x="30" y="9"/>
                  </a:lnTo>
                  <a:lnTo>
                    <a:pt x="30" y="3"/>
                  </a:lnTo>
                  <a:lnTo>
                    <a:pt x="26" y="3"/>
                  </a:lnTo>
                  <a:lnTo>
                    <a:pt x="26" y="9"/>
                  </a:lnTo>
                  <a:lnTo>
                    <a:pt x="31" y="9"/>
                  </a:lnTo>
                  <a:lnTo>
                    <a:pt x="39" y="2"/>
                  </a:lnTo>
                  <a:lnTo>
                    <a:pt x="21" y="2"/>
                  </a:lnTo>
                  <a:lnTo>
                    <a:pt x="21" y="8"/>
                  </a:lnTo>
                  <a:lnTo>
                    <a:pt x="30" y="8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6" y="8"/>
                  </a:lnTo>
                  <a:lnTo>
                    <a:pt x="47" y="8"/>
                  </a:lnTo>
                  <a:lnTo>
                    <a:pt x="47" y="2"/>
                  </a:lnTo>
                  <a:lnTo>
                    <a:pt x="9" y="2"/>
                  </a:lnTo>
                  <a:lnTo>
                    <a:pt x="9" y="8"/>
                  </a:lnTo>
                  <a:lnTo>
                    <a:pt x="34" y="8"/>
                  </a:lnTo>
                  <a:lnTo>
                    <a:pt x="39" y="7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30" y="7"/>
                  </a:lnTo>
                  <a:lnTo>
                    <a:pt x="43" y="7"/>
                  </a:lnTo>
                  <a:lnTo>
                    <a:pt x="43" y="0"/>
                  </a:lnTo>
                  <a:lnTo>
                    <a:pt x="42" y="0"/>
                  </a:lnTo>
                  <a:lnTo>
                    <a:pt x="42" y="7"/>
                  </a:lnTo>
                  <a:lnTo>
                    <a:pt x="48" y="7"/>
                  </a:lnTo>
                  <a:lnTo>
                    <a:pt x="48" y="0"/>
                  </a:lnTo>
                  <a:lnTo>
                    <a:pt x="43" y="0"/>
                  </a:lnTo>
                  <a:lnTo>
                    <a:pt x="43" y="7"/>
                  </a:lnTo>
                  <a:lnTo>
                    <a:pt x="52" y="7"/>
                  </a:lnTo>
                  <a:lnTo>
                    <a:pt x="52" y="0"/>
                  </a:lnTo>
                  <a:lnTo>
                    <a:pt x="25" y="0"/>
                  </a:lnTo>
                  <a:lnTo>
                    <a:pt x="25" y="7"/>
                  </a:lnTo>
                  <a:lnTo>
                    <a:pt x="30" y="7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6" y="7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26" y="0"/>
                  </a:lnTo>
                  <a:lnTo>
                    <a:pt x="26" y="7"/>
                  </a:lnTo>
                  <a:lnTo>
                    <a:pt x="33" y="7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21" y="7"/>
                  </a:lnTo>
                  <a:lnTo>
                    <a:pt x="26" y="7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7" name="Freeform 741"/>
            <p:cNvSpPr>
              <a:spLocks noChangeAspect="1"/>
            </p:cNvSpPr>
            <p:nvPr/>
          </p:nvSpPr>
          <p:spPr bwMode="auto">
            <a:xfrm rot="16200000">
              <a:off x="3792" y="4718"/>
              <a:ext cx="224" cy="53"/>
            </a:xfrm>
            <a:custGeom>
              <a:avLst/>
              <a:gdLst>
                <a:gd name="T0" fmla="*/ 17 w 149"/>
                <a:gd name="T1" fmla="*/ 7 h 36"/>
                <a:gd name="T2" fmla="*/ 34 w 149"/>
                <a:gd name="T3" fmla="*/ 1 h 36"/>
                <a:gd name="T4" fmla="*/ 26 w 149"/>
                <a:gd name="T5" fmla="*/ 9 h 36"/>
                <a:gd name="T6" fmla="*/ 4 w 149"/>
                <a:gd name="T7" fmla="*/ 11 h 36"/>
                <a:gd name="T8" fmla="*/ 17 w 149"/>
                <a:gd name="T9" fmla="*/ 5 h 36"/>
                <a:gd name="T10" fmla="*/ 34 w 149"/>
                <a:gd name="T11" fmla="*/ 5 h 36"/>
                <a:gd name="T12" fmla="*/ 24 w 149"/>
                <a:gd name="T13" fmla="*/ 13 h 36"/>
                <a:gd name="T14" fmla="*/ 6 w 149"/>
                <a:gd name="T15" fmla="*/ 14 h 36"/>
                <a:gd name="T16" fmla="*/ 12 w 149"/>
                <a:gd name="T17" fmla="*/ 9 h 36"/>
                <a:gd name="T18" fmla="*/ 59 w 149"/>
                <a:gd name="T19" fmla="*/ 13 h 36"/>
                <a:gd name="T20" fmla="*/ 39 w 149"/>
                <a:gd name="T21" fmla="*/ 17 h 36"/>
                <a:gd name="T22" fmla="*/ 21 w 149"/>
                <a:gd name="T23" fmla="*/ 12 h 36"/>
                <a:gd name="T24" fmla="*/ 34 w 149"/>
                <a:gd name="T25" fmla="*/ 13 h 36"/>
                <a:gd name="T26" fmla="*/ 37 w 149"/>
                <a:gd name="T27" fmla="*/ 20 h 36"/>
                <a:gd name="T28" fmla="*/ 19 w 149"/>
                <a:gd name="T29" fmla="*/ 14 h 36"/>
                <a:gd name="T30" fmla="*/ 15 w 149"/>
                <a:gd name="T31" fmla="*/ 22 h 36"/>
                <a:gd name="T32" fmla="*/ 17 w 149"/>
                <a:gd name="T33" fmla="*/ 22 h 36"/>
                <a:gd name="T34" fmla="*/ 22 w 149"/>
                <a:gd name="T35" fmla="*/ 17 h 36"/>
                <a:gd name="T36" fmla="*/ 12 w 149"/>
                <a:gd name="T37" fmla="*/ 24 h 36"/>
                <a:gd name="T38" fmla="*/ 17 w 149"/>
                <a:gd name="T39" fmla="*/ 18 h 36"/>
                <a:gd name="T40" fmla="*/ 19 w 149"/>
                <a:gd name="T41" fmla="*/ 26 h 36"/>
                <a:gd name="T42" fmla="*/ 12 w 149"/>
                <a:gd name="T43" fmla="*/ 27 h 36"/>
                <a:gd name="T44" fmla="*/ 109 w 149"/>
                <a:gd name="T45" fmla="*/ 21 h 36"/>
                <a:gd name="T46" fmla="*/ 64 w 149"/>
                <a:gd name="T47" fmla="*/ 26 h 36"/>
                <a:gd name="T48" fmla="*/ 9 w 149"/>
                <a:gd name="T49" fmla="*/ 30 h 36"/>
                <a:gd name="T50" fmla="*/ 46 w 149"/>
                <a:gd name="T51" fmla="*/ 25 h 36"/>
                <a:gd name="T52" fmla="*/ 41 w 149"/>
                <a:gd name="T53" fmla="*/ 26 h 36"/>
                <a:gd name="T54" fmla="*/ 28 w 149"/>
                <a:gd name="T55" fmla="*/ 27 h 36"/>
                <a:gd name="T56" fmla="*/ 28 w 149"/>
                <a:gd name="T57" fmla="*/ 34 h 36"/>
                <a:gd name="T58" fmla="*/ 34 w 149"/>
                <a:gd name="T59" fmla="*/ 35 h 36"/>
                <a:gd name="T60" fmla="*/ 39 w 149"/>
                <a:gd name="T61" fmla="*/ 29 h 36"/>
                <a:gd name="T62" fmla="*/ 30 w 149"/>
                <a:gd name="T63" fmla="*/ 35 h 36"/>
                <a:gd name="T64" fmla="*/ 17 w 149"/>
                <a:gd name="T65" fmla="*/ 34 h 36"/>
                <a:gd name="T66" fmla="*/ 47 w 149"/>
                <a:gd name="T67" fmla="*/ 26 h 36"/>
                <a:gd name="T68" fmla="*/ 42 w 149"/>
                <a:gd name="T69" fmla="*/ 33 h 36"/>
                <a:gd name="T70" fmla="*/ 22 w 149"/>
                <a:gd name="T71" fmla="*/ 27 h 36"/>
                <a:gd name="T72" fmla="*/ 50 w 149"/>
                <a:gd name="T73" fmla="*/ 24 h 36"/>
                <a:gd name="T74" fmla="*/ 118 w 149"/>
                <a:gd name="T75" fmla="*/ 22 h 36"/>
                <a:gd name="T76" fmla="*/ 15 w 149"/>
                <a:gd name="T77" fmla="*/ 27 h 36"/>
                <a:gd name="T78" fmla="*/ 15 w 149"/>
                <a:gd name="T79" fmla="*/ 20 h 36"/>
                <a:gd name="T80" fmla="*/ 12 w 149"/>
                <a:gd name="T81" fmla="*/ 25 h 36"/>
                <a:gd name="T82" fmla="*/ 13 w 149"/>
                <a:gd name="T83" fmla="*/ 18 h 36"/>
                <a:gd name="T84" fmla="*/ 19 w 149"/>
                <a:gd name="T85" fmla="*/ 17 h 36"/>
                <a:gd name="T86" fmla="*/ 16 w 149"/>
                <a:gd name="T87" fmla="*/ 24 h 36"/>
                <a:gd name="T88" fmla="*/ 13 w 149"/>
                <a:gd name="T89" fmla="*/ 22 h 36"/>
                <a:gd name="T90" fmla="*/ 17 w 149"/>
                <a:gd name="T91" fmla="*/ 14 h 36"/>
                <a:gd name="T92" fmla="*/ 29 w 149"/>
                <a:gd name="T93" fmla="*/ 20 h 36"/>
                <a:gd name="T94" fmla="*/ 31 w 149"/>
                <a:gd name="T95" fmla="*/ 20 h 36"/>
                <a:gd name="T96" fmla="*/ 30 w 149"/>
                <a:gd name="T97" fmla="*/ 18 h 36"/>
                <a:gd name="T98" fmla="*/ 24 w 149"/>
                <a:gd name="T99" fmla="*/ 13 h 36"/>
                <a:gd name="T100" fmla="*/ 43 w 149"/>
                <a:gd name="T101" fmla="*/ 11 h 36"/>
                <a:gd name="T102" fmla="*/ 121 w 149"/>
                <a:gd name="T103" fmla="*/ 16 h 36"/>
                <a:gd name="T104" fmla="*/ 4 w 149"/>
                <a:gd name="T105" fmla="*/ 14 h 36"/>
                <a:gd name="T106" fmla="*/ 15 w 149"/>
                <a:gd name="T107" fmla="*/ 8 h 36"/>
                <a:gd name="T108" fmla="*/ 19 w 149"/>
                <a:gd name="T109" fmla="*/ 7 h 36"/>
                <a:gd name="T110" fmla="*/ 21 w 149"/>
                <a:gd name="T111" fmla="*/ 12 h 36"/>
                <a:gd name="T112" fmla="*/ 6 w 149"/>
                <a:gd name="T113" fmla="*/ 11 h 36"/>
                <a:gd name="T114" fmla="*/ 15 w 149"/>
                <a:gd name="T115" fmla="*/ 4 h 36"/>
                <a:gd name="T116" fmla="*/ 31 w 149"/>
                <a:gd name="T117" fmla="*/ 3 h 36"/>
                <a:gd name="T118" fmla="*/ 25 w 149"/>
                <a:gd name="T119" fmla="*/ 8 h 36"/>
                <a:gd name="T120" fmla="*/ 12 w 149"/>
                <a:gd name="T12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9" h="36">
                  <a:moveTo>
                    <a:pt x="34" y="0"/>
                  </a:moveTo>
                  <a:lnTo>
                    <a:pt x="34" y="7"/>
                  </a:lnTo>
                  <a:lnTo>
                    <a:pt x="38" y="7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4" y="7"/>
                  </a:lnTo>
                  <a:lnTo>
                    <a:pt x="38" y="7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4" y="7"/>
                  </a:lnTo>
                  <a:lnTo>
                    <a:pt x="37" y="7"/>
                  </a:lnTo>
                  <a:lnTo>
                    <a:pt x="37" y="0"/>
                  </a:lnTo>
                  <a:lnTo>
                    <a:pt x="12" y="0"/>
                  </a:lnTo>
                  <a:lnTo>
                    <a:pt x="12" y="7"/>
                  </a:lnTo>
                  <a:lnTo>
                    <a:pt x="20" y="7"/>
                  </a:lnTo>
                  <a:lnTo>
                    <a:pt x="20" y="0"/>
                  </a:lnTo>
                  <a:lnTo>
                    <a:pt x="15" y="0"/>
                  </a:lnTo>
                  <a:lnTo>
                    <a:pt x="15" y="7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9" y="0"/>
                  </a:lnTo>
                  <a:lnTo>
                    <a:pt x="16" y="5"/>
                  </a:lnTo>
                  <a:lnTo>
                    <a:pt x="17" y="7"/>
                  </a:lnTo>
                  <a:lnTo>
                    <a:pt x="17" y="8"/>
                  </a:lnTo>
                  <a:lnTo>
                    <a:pt x="21" y="8"/>
                  </a:lnTo>
                  <a:lnTo>
                    <a:pt x="21" y="1"/>
                  </a:lnTo>
                  <a:lnTo>
                    <a:pt x="19" y="1"/>
                  </a:lnTo>
                  <a:lnTo>
                    <a:pt x="19" y="8"/>
                  </a:lnTo>
                  <a:lnTo>
                    <a:pt x="28" y="8"/>
                  </a:lnTo>
                  <a:lnTo>
                    <a:pt x="28" y="1"/>
                  </a:lnTo>
                  <a:lnTo>
                    <a:pt x="26" y="1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1"/>
                  </a:lnTo>
                  <a:lnTo>
                    <a:pt x="25" y="1"/>
                  </a:lnTo>
                  <a:lnTo>
                    <a:pt x="25" y="8"/>
                  </a:lnTo>
                  <a:lnTo>
                    <a:pt x="29" y="8"/>
                  </a:lnTo>
                  <a:lnTo>
                    <a:pt x="29" y="1"/>
                  </a:lnTo>
                  <a:lnTo>
                    <a:pt x="24" y="1"/>
                  </a:lnTo>
                  <a:lnTo>
                    <a:pt x="24" y="8"/>
                  </a:lnTo>
                  <a:lnTo>
                    <a:pt x="30" y="8"/>
                  </a:lnTo>
                  <a:lnTo>
                    <a:pt x="30" y="1"/>
                  </a:lnTo>
                  <a:lnTo>
                    <a:pt x="26" y="1"/>
                  </a:lnTo>
                  <a:lnTo>
                    <a:pt x="26" y="8"/>
                  </a:lnTo>
                  <a:lnTo>
                    <a:pt x="34" y="8"/>
                  </a:lnTo>
                  <a:lnTo>
                    <a:pt x="34" y="1"/>
                  </a:lnTo>
                  <a:lnTo>
                    <a:pt x="30" y="1"/>
                  </a:lnTo>
                  <a:lnTo>
                    <a:pt x="30" y="8"/>
                  </a:lnTo>
                  <a:lnTo>
                    <a:pt x="37" y="8"/>
                  </a:lnTo>
                  <a:lnTo>
                    <a:pt x="37" y="1"/>
                  </a:lnTo>
                  <a:lnTo>
                    <a:pt x="33" y="3"/>
                  </a:lnTo>
                  <a:lnTo>
                    <a:pt x="33" y="9"/>
                  </a:lnTo>
                  <a:lnTo>
                    <a:pt x="37" y="9"/>
                  </a:lnTo>
                  <a:lnTo>
                    <a:pt x="37" y="3"/>
                  </a:lnTo>
                  <a:lnTo>
                    <a:pt x="24" y="3"/>
                  </a:lnTo>
                  <a:lnTo>
                    <a:pt x="24" y="9"/>
                  </a:lnTo>
                  <a:lnTo>
                    <a:pt x="31" y="9"/>
                  </a:lnTo>
                  <a:lnTo>
                    <a:pt x="31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19" y="9"/>
                  </a:lnTo>
                  <a:lnTo>
                    <a:pt x="24" y="9"/>
                  </a:lnTo>
                  <a:lnTo>
                    <a:pt x="24" y="3"/>
                  </a:lnTo>
                  <a:lnTo>
                    <a:pt x="16" y="3"/>
                  </a:lnTo>
                  <a:lnTo>
                    <a:pt x="16" y="7"/>
                  </a:lnTo>
                  <a:lnTo>
                    <a:pt x="19" y="7"/>
                  </a:lnTo>
                  <a:lnTo>
                    <a:pt x="19" y="4"/>
                  </a:lnTo>
                  <a:lnTo>
                    <a:pt x="15" y="4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6" y="4"/>
                  </a:lnTo>
                  <a:lnTo>
                    <a:pt x="11" y="4"/>
                  </a:lnTo>
                  <a:lnTo>
                    <a:pt x="11" y="11"/>
                  </a:lnTo>
                  <a:lnTo>
                    <a:pt x="12" y="11"/>
                  </a:lnTo>
                  <a:lnTo>
                    <a:pt x="12" y="4"/>
                  </a:lnTo>
                  <a:lnTo>
                    <a:pt x="6" y="4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7" y="4"/>
                  </a:lnTo>
                  <a:lnTo>
                    <a:pt x="4" y="4"/>
                  </a:lnTo>
                  <a:lnTo>
                    <a:pt x="4" y="11"/>
                  </a:lnTo>
                  <a:lnTo>
                    <a:pt x="8" y="11"/>
                  </a:lnTo>
                  <a:lnTo>
                    <a:pt x="8" y="4"/>
                  </a:lnTo>
                  <a:lnTo>
                    <a:pt x="7" y="4"/>
                  </a:lnTo>
                  <a:lnTo>
                    <a:pt x="7" y="11"/>
                  </a:lnTo>
                  <a:lnTo>
                    <a:pt x="9" y="11"/>
                  </a:lnTo>
                  <a:lnTo>
                    <a:pt x="9" y="4"/>
                  </a:lnTo>
                  <a:lnTo>
                    <a:pt x="6" y="4"/>
                  </a:lnTo>
                  <a:lnTo>
                    <a:pt x="6" y="11"/>
                  </a:lnTo>
                  <a:lnTo>
                    <a:pt x="8" y="11"/>
                  </a:lnTo>
                  <a:lnTo>
                    <a:pt x="8" y="4"/>
                  </a:lnTo>
                  <a:lnTo>
                    <a:pt x="6" y="4"/>
                  </a:lnTo>
                  <a:lnTo>
                    <a:pt x="6" y="11"/>
                  </a:lnTo>
                  <a:lnTo>
                    <a:pt x="11" y="11"/>
                  </a:lnTo>
                  <a:lnTo>
                    <a:pt x="11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15" y="11"/>
                  </a:lnTo>
                  <a:lnTo>
                    <a:pt x="15" y="7"/>
                  </a:lnTo>
                  <a:lnTo>
                    <a:pt x="12" y="7"/>
                  </a:lnTo>
                  <a:lnTo>
                    <a:pt x="12" y="12"/>
                  </a:lnTo>
                  <a:lnTo>
                    <a:pt x="20" y="12"/>
                  </a:lnTo>
                  <a:lnTo>
                    <a:pt x="20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20" y="12"/>
                  </a:lnTo>
                  <a:lnTo>
                    <a:pt x="20" y="5"/>
                  </a:lnTo>
                  <a:lnTo>
                    <a:pt x="19" y="5"/>
                  </a:lnTo>
                  <a:lnTo>
                    <a:pt x="19" y="12"/>
                  </a:lnTo>
                  <a:lnTo>
                    <a:pt x="21" y="12"/>
                  </a:lnTo>
                  <a:lnTo>
                    <a:pt x="21" y="5"/>
                  </a:lnTo>
                  <a:lnTo>
                    <a:pt x="20" y="5"/>
                  </a:lnTo>
                  <a:lnTo>
                    <a:pt x="20" y="12"/>
                  </a:lnTo>
                  <a:lnTo>
                    <a:pt x="22" y="12"/>
                  </a:lnTo>
                  <a:lnTo>
                    <a:pt x="22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34" y="12"/>
                  </a:lnTo>
                  <a:lnTo>
                    <a:pt x="34" y="5"/>
                  </a:lnTo>
                  <a:lnTo>
                    <a:pt x="28" y="5"/>
                  </a:lnTo>
                  <a:lnTo>
                    <a:pt x="28" y="12"/>
                  </a:lnTo>
                  <a:lnTo>
                    <a:pt x="34" y="12"/>
                  </a:lnTo>
                  <a:lnTo>
                    <a:pt x="34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28" y="12"/>
                  </a:lnTo>
                  <a:lnTo>
                    <a:pt x="28" y="5"/>
                  </a:lnTo>
                  <a:lnTo>
                    <a:pt x="19" y="5"/>
                  </a:lnTo>
                  <a:lnTo>
                    <a:pt x="19" y="9"/>
                  </a:lnTo>
                  <a:lnTo>
                    <a:pt x="21" y="9"/>
                  </a:lnTo>
                  <a:lnTo>
                    <a:pt x="21" y="7"/>
                  </a:lnTo>
                  <a:lnTo>
                    <a:pt x="17" y="7"/>
                  </a:lnTo>
                  <a:lnTo>
                    <a:pt x="17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21" y="13"/>
                  </a:lnTo>
                  <a:lnTo>
                    <a:pt x="21" y="7"/>
                  </a:lnTo>
                  <a:lnTo>
                    <a:pt x="19" y="7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7"/>
                  </a:lnTo>
                  <a:lnTo>
                    <a:pt x="19" y="7"/>
                  </a:lnTo>
                  <a:lnTo>
                    <a:pt x="19" y="13"/>
                  </a:lnTo>
                  <a:lnTo>
                    <a:pt x="24" y="13"/>
                  </a:lnTo>
                  <a:lnTo>
                    <a:pt x="24" y="7"/>
                  </a:lnTo>
                  <a:lnTo>
                    <a:pt x="17" y="7"/>
                  </a:lnTo>
                  <a:lnTo>
                    <a:pt x="17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17" y="7"/>
                  </a:lnTo>
                  <a:lnTo>
                    <a:pt x="17" y="13"/>
                  </a:lnTo>
                  <a:lnTo>
                    <a:pt x="19" y="13"/>
                  </a:lnTo>
                  <a:lnTo>
                    <a:pt x="19" y="9"/>
                  </a:lnTo>
                  <a:lnTo>
                    <a:pt x="16" y="9"/>
                  </a:lnTo>
                  <a:lnTo>
                    <a:pt x="16" y="11"/>
                  </a:lnTo>
                  <a:lnTo>
                    <a:pt x="19" y="11"/>
                  </a:lnTo>
                  <a:lnTo>
                    <a:pt x="19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17" y="14"/>
                  </a:lnTo>
                  <a:lnTo>
                    <a:pt x="17" y="8"/>
                  </a:lnTo>
                  <a:lnTo>
                    <a:pt x="9" y="8"/>
                  </a:lnTo>
                  <a:lnTo>
                    <a:pt x="9" y="14"/>
                  </a:lnTo>
                  <a:lnTo>
                    <a:pt x="12" y="14"/>
                  </a:lnTo>
                  <a:lnTo>
                    <a:pt x="12" y="8"/>
                  </a:lnTo>
                  <a:lnTo>
                    <a:pt x="6" y="8"/>
                  </a:lnTo>
                  <a:lnTo>
                    <a:pt x="6" y="14"/>
                  </a:lnTo>
                  <a:lnTo>
                    <a:pt x="9" y="14"/>
                  </a:lnTo>
                  <a:lnTo>
                    <a:pt x="9" y="8"/>
                  </a:lnTo>
                  <a:lnTo>
                    <a:pt x="0" y="8"/>
                  </a:lnTo>
                  <a:lnTo>
                    <a:pt x="0" y="14"/>
                  </a:lnTo>
                  <a:lnTo>
                    <a:pt x="3" y="14"/>
                  </a:lnTo>
                  <a:lnTo>
                    <a:pt x="3" y="8"/>
                  </a:lnTo>
                  <a:lnTo>
                    <a:pt x="0" y="8"/>
                  </a:lnTo>
                  <a:lnTo>
                    <a:pt x="0" y="14"/>
                  </a:lnTo>
                  <a:lnTo>
                    <a:pt x="4" y="14"/>
                  </a:lnTo>
                  <a:lnTo>
                    <a:pt x="4" y="8"/>
                  </a:lnTo>
                  <a:lnTo>
                    <a:pt x="2" y="8"/>
                  </a:lnTo>
                  <a:lnTo>
                    <a:pt x="2" y="14"/>
                  </a:lnTo>
                  <a:lnTo>
                    <a:pt x="6" y="14"/>
                  </a:lnTo>
                  <a:lnTo>
                    <a:pt x="6" y="8"/>
                  </a:lnTo>
                  <a:lnTo>
                    <a:pt x="4" y="8"/>
                  </a:lnTo>
                  <a:lnTo>
                    <a:pt x="4" y="14"/>
                  </a:lnTo>
                  <a:lnTo>
                    <a:pt x="8" y="16"/>
                  </a:lnTo>
                  <a:lnTo>
                    <a:pt x="9" y="16"/>
                  </a:lnTo>
                  <a:lnTo>
                    <a:pt x="9" y="9"/>
                  </a:lnTo>
                  <a:lnTo>
                    <a:pt x="8" y="9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12" y="9"/>
                  </a:lnTo>
                  <a:lnTo>
                    <a:pt x="8" y="9"/>
                  </a:lnTo>
                  <a:lnTo>
                    <a:pt x="8" y="16"/>
                  </a:lnTo>
                  <a:lnTo>
                    <a:pt x="11" y="16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6" y="9"/>
                  </a:lnTo>
                  <a:lnTo>
                    <a:pt x="6" y="16"/>
                  </a:lnTo>
                  <a:lnTo>
                    <a:pt x="121" y="16"/>
                  </a:lnTo>
                  <a:lnTo>
                    <a:pt x="121" y="9"/>
                  </a:lnTo>
                  <a:lnTo>
                    <a:pt x="109" y="9"/>
                  </a:lnTo>
                  <a:lnTo>
                    <a:pt x="109" y="16"/>
                  </a:lnTo>
                  <a:lnTo>
                    <a:pt x="132" y="16"/>
                  </a:lnTo>
                  <a:lnTo>
                    <a:pt x="132" y="9"/>
                  </a:lnTo>
                  <a:lnTo>
                    <a:pt x="122" y="9"/>
                  </a:lnTo>
                  <a:lnTo>
                    <a:pt x="122" y="16"/>
                  </a:lnTo>
                  <a:lnTo>
                    <a:pt x="125" y="16"/>
                  </a:lnTo>
                  <a:lnTo>
                    <a:pt x="125" y="9"/>
                  </a:lnTo>
                  <a:lnTo>
                    <a:pt x="56" y="9"/>
                  </a:lnTo>
                  <a:lnTo>
                    <a:pt x="56" y="13"/>
                  </a:lnTo>
                  <a:lnTo>
                    <a:pt x="59" y="13"/>
                  </a:lnTo>
                  <a:lnTo>
                    <a:pt x="59" y="11"/>
                  </a:lnTo>
                  <a:lnTo>
                    <a:pt x="53" y="11"/>
                  </a:lnTo>
                  <a:lnTo>
                    <a:pt x="53" y="17"/>
                  </a:lnTo>
                  <a:lnTo>
                    <a:pt x="55" y="17"/>
                  </a:lnTo>
                  <a:lnTo>
                    <a:pt x="55" y="11"/>
                  </a:lnTo>
                  <a:lnTo>
                    <a:pt x="43" y="11"/>
                  </a:lnTo>
                  <a:lnTo>
                    <a:pt x="43" y="17"/>
                  </a:lnTo>
                  <a:lnTo>
                    <a:pt x="44" y="17"/>
                  </a:lnTo>
                  <a:lnTo>
                    <a:pt x="44" y="11"/>
                  </a:lnTo>
                  <a:lnTo>
                    <a:pt x="41" y="11"/>
                  </a:lnTo>
                  <a:lnTo>
                    <a:pt x="41" y="17"/>
                  </a:lnTo>
                  <a:lnTo>
                    <a:pt x="43" y="17"/>
                  </a:lnTo>
                  <a:lnTo>
                    <a:pt x="43" y="11"/>
                  </a:lnTo>
                  <a:lnTo>
                    <a:pt x="38" y="11"/>
                  </a:lnTo>
                  <a:lnTo>
                    <a:pt x="38" y="17"/>
                  </a:lnTo>
                  <a:lnTo>
                    <a:pt x="39" y="17"/>
                  </a:lnTo>
                  <a:lnTo>
                    <a:pt x="39" y="11"/>
                  </a:lnTo>
                  <a:lnTo>
                    <a:pt x="37" y="11"/>
                  </a:lnTo>
                  <a:lnTo>
                    <a:pt x="37" y="17"/>
                  </a:lnTo>
                  <a:lnTo>
                    <a:pt x="41" y="17"/>
                  </a:lnTo>
                  <a:lnTo>
                    <a:pt x="41" y="11"/>
                  </a:lnTo>
                  <a:lnTo>
                    <a:pt x="39" y="11"/>
                  </a:lnTo>
                  <a:lnTo>
                    <a:pt x="39" y="17"/>
                  </a:lnTo>
                  <a:lnTo>
                    <a:pt x="41" y="17"/>
                  </a:lnTo>
                  <a:lnTo>
                    <a:pt x="41" y="11"/>
                  </a:lnTo>
                  <a:lnTo>
                    <a:pt x="31" y="11"/>
                  </a:lnTo>
                  <a:lnTo>
                    <a:pt x="31" y="17"/>
                  </a:lnTo>
                  <a:lnTo>
                    <a:pt x="34" y="17"/>
                  </a:lnTo>
                  <a:lnTo>
                    <a:pt x="34" y="11"/>
                  </a:lnTo>
                  <a:lnTo>
                    <a:pt x="30" y="11"/>
                  </a:lnTo>
                  <a:lnTo>
                    <a:pt x="30" y="17"/>
                  </a:lnTo>
                  <a:lnTo>
                    <a:pt x="31" y="17"/>
                  </a:lnTo>
                  <a:lnTo>
                    <a:pt x="31" y="11"/>
                  </a:lnTo>
                  <a:lnTo>
                    <a:pt x="22" y="11"/>
                  </a:lnTo>
                  <a:lnTo>
                    <a:pt x="20" y="12"/>
                  </a:lnTo>
                  <a:lnTo>
                    <a:pt x="21" y="14"/>
                  </a:lnTo>
                  <a:lnTo>
                    <a:pt x="21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25" y="18"/>
                  </a:lnTo>
                  <a:lnTo>
                    <a:pt x="25" y="12"/>
                  </a:lnTo>
                  <a:lnTo>
                    <a:pt x="21" y="12"/>
                  </a:lnTo>
                  <a:lnTo>
                    <a:pt x="21" y="18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34" y="18"/>
                  </a:lnTo>
                  <a:lnTo>
                    <a:pt x="34" y="12"/>
                  </a:lnTo>
                  <a:lnTo>
                    <a:pt x="31" y="12"/>
                  </a:lnTo>
                  <a:lnTo>
                    <a:pt x="31" y="18"/>
                  </a:lnTo>
                  <a:lnTo>
                    <a:pt x="34" y="18"/>
                  </a:lnTo>
                  <a:lnTo>
                    <a:pt x="34" y="12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4" y="18"/>
                  </a:lnTo>
                  <a:lnTo>
                    <a:pt x="34" y="12"/>
                  </a:lnTo>
                  <a:lnTo>
                    <a:pt x="30" y="12"/>
                  </a:lnTo>
                  <a:lnTo>
                    <a:pt x="22" y="20"/>
                  </a:lnTo>
                  <a:lnTo>
                    <a:pt x="33" y="20"/>
                  </a:lnTo>
                  <a:lnTo>
                    <a:pt x="33" y="13"/>
                  </a:lnTo>
                  <a:lnTo>
                    <a:pt x="31" y="13"/>
                  </a:lnTo>
                  <a:lnTo>
                    <a:pt x="31" y="20"/>
                  </a:lnTo>
                  <a:lnTo>
                    <a:pt x="34" y="20"/>
                  </a:lnTo>
                  <a:lnTo>
                    <a:pt x="34" y="13"/>
                  </a:lnTo>
                  <a:lnTo>
                    <a:pt x="25" y="13"/>
                  </a:lnTo>
                  <a:lnTo>
                    <a:pt x="25" y="20"/>
                  </a:lnTo>
                  <a:lnTo>
                    <a:pt x="30" y="20"/>
                  </a:lnTo>
                  <a:lnTo>
                    <a:pt x="30" y="13"/>
                  </a:lnTo>
                  <a:lnTo>
                    <a:pt x="26" y="13"/>
                  </a:lnTo>
                  <a:lnTo>
                    <a:pt x="26" y="20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30" y="13"/>
                  </a:lnTo>
                  <a:lnTo>
                    <a:pt x="30" y="20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28" y="13"/>
                  </a:lnTo>
                  <a:lnTo>
                    <a:pt x="28" y="20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30" y="13"/>
                  </a:lnTo>
                  <a:lnTo>
                    <a:pt x="30" y="20"/>
                  </a:lnTo>
                  <a:lnTo>
                    <a:pt x="33" y="20"/>
                  </a:lnTo>
                  <a:lnTo>
                    <a:pt x="33" y="13"/>
                  </a:lnTo>
                  <a:lnTo>
                    <a:pt x="28" y="13"/>
                  </a:lnTo>
                  <a:lnTo>
                    <a:pt x="28" y="20"/>
                  </a:lnTo>
                  <a:lnTo>
                    <a:pt x="37" y="20"/>
                  </a:lnTo>
                  <a:lnTo>
                    <a:pt x="37" y="13"/>
                  </a:lnTo>
                  <a:lnTo>
                    <a:pt x="34" y="13"/>
                  </a:lnTo>
                  <a:lnTo>
                    <a:pt x="34" y="20"/>
                  </a:lnTo>
                  <a:lnTo>
                    <a:pt x="38" y="20"/>
                  </a:lnTo>
                  <a:lnTo>
                    <a:pt x="38" y="13"/>
                  </a:lnTo>
                  <a:lnTo>
                    <a:pt x="28" y="13"/>
                  </a:lnTo>
                  <a:lnTo>
                    <a:pt x="24" y="14"/>
                  </a:lnTo>
                  <a:lnTo>
                    <a:pt x="24" y="21"/>
                  </a:lnTo>
                  <a:lnTo>
                    <a:pt x="28" y="21"/>
                  </a:lnTo>
                  <a:lnTo>
                    <a:pt x="28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28" y="21"/>
                  </a:lnTo>
                  <a:lnTo>
                    <a:pt x="28" y="14"/>
                  </a:lnTo>
                  <a:lnTo>
                    <a:pt x="21" y="14"/>
                  </a:lnTo>
                  <a:lnTo>
                    <a:pt x="21" y="21"/>
                  </a:lnTo>
                  <a:lnTo>
                    <a:pt x="28" y="21"/>
                  </a:lnTo>
                  <a:lnTo>
                    <a:pt x="28" y="14"/>
                  </a:lnTo>
                  <a:lnTo>
                    <a:pt x="21" y="14"/>
                  </a:lnTo>
                  <a:lnTo>
                    <a:pt x="21" y="21"/>
                  </a:lnTo>
                  <a:lnTo>
                    <a:pt x="28" y="21"/>
                  </a:lnTo>
                  <a:lnTo>
                    <a:pt x="28" y="14"/>
                  </a:lnTo>
                  <a:lnTo>
                    <a:pt x="19" y="14"/>
                  </a:lnTo>
                  <a:lnTo>
                    <a:pt x="19" y="21"/>
                  </a:lnTo>
                  <a:lnTo>
                    <a:pt x="25" y="21"/>
                  </a:lnTo>
                  <a:lnTo>
                    <a:pt x="25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25" y="21"/>
                  </a:lnTo>
                  <a:lnTo>
                    <a:pt x="25" y="14"/>
                  </a:lnTo>
                  <a:lnTo>
                    <a:pt x="21" y="14"/>
                  </a:lnTo>
                  <a:lnTo>
                    <a:pt x="21" y="21"/>
                  </a:lnTo>
                  <a:lnTo>
                    <a:pt x="24" y="21"/>
                  </a:lnTo>
                  <a:lnTo>
                    <a:pt x="24" y="14"/>
                  </a:lnTo>
                  <a:lnTo>
                    <a:pt x="12" y="14"/>
                  </a:lnTo>
                  <a:lnTo>
                    <a:pt x="12" y="21"/>
                  </a:lnTo>
                  <a:lnTo>
                    <a:pt x="20" y="21"/>
                  </a:lnTo>
                  <a:lnTo>
                    <a:pt x="20" y="17"/>
                  </a:lnTo>
                  <a:lnTo>
                    <a:pt x="19" y="20"/>
                  </a:lnTo>
                  <a:lnTo>
                    <a:pt x="20" y="21"/>
                  </a:lnTo>
                  <a:lnTo>
                    <a:pt x="20" y="22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12" y="16"/>
                  </a:lnTo>
                  <a:lnTo>
                    <a:pt x="12" y="22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11" y="16"/>
                  </a:lnTo>
                  <a:lnTo>
                    <a:pt x="11" y="22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6" y="16"/>
                  </a:lnTo>
                  <a:lnTo>
                    <a:pt x="13" y="17"/>
                  </a:lnTo>
                  <a:lnTo>
                    <a:pt x="15" y="24"/>
                  </a:lnTo>
                  <a:lnTo>
                    <a:pt x="17" y="24"/>
                  </a:lnTo>
                  <a:lnTo>
                    <a:pt x="17" y="17"/>
                  </a:lnTo>
                  <a:lnTo>
                    <a:pt x="15" y="17"/>
                  </a:lnTo>
                  <a:lnTo>
                    <a:pt x="15" y="24"/>
                  </a:lnTo>
                  <a:lnTo>
                    <a:pt x="26" y="24"/>
                  </a:lnTo>
                  <a:lnTo>
                    <a:pt x="26" y="17"/>
                  </a:lnTo>
                  <a:lnTo>
                    <a:pt x="15" y="17"/>
                  </a:lnTo>
                  <a:lnTo>
                    <a:pt x="15" y="24"/>
                  </a:lnTo>
                  <a:lnTo>
                    <a:pt x="24" y="24"/>
                  </a:lnTo>
                  <a:lnTo>
                    <a:pt x="24" y="17"/>
                  </a:lnTo>
                  <a:lnTo>
                    <a:pt x="21" y="17"/>
                  </a:lnTo>
                  <a:lnTo>
                    <a:pt x="21" y="24"/>
                  </a:lnTo>
                  <a:lnTo>
                    <a:pt x="29" y="24"/>
                  </a:lnTo>
                  <a:lnTo>
                    <a:pt x="29" y="17"/>
                  </a:lnTo>
                  <a:lnTo>
                    <a:pt x="21" y="17"/>
                  </a:lnTo>
                  <a:lnTo>
                    <a:pt x="21" y="24"/>
                  </a:lnTo>
                  <a:lnTo>
                    <a:pt x="22" y="24"/>
                  </a:lnTo>
                  <a:lnTo>
                    <a:pt x="22" y="17"/>
                  </a:lnTo>
                  <a:lnTo>
                    <a:pt x="17" y="17"/>
                  </a:lnTo>
                  <a:lnTo>
                    <a:pt x="17" y="24"/>
                  </a:lnTo>
                  <a:lnTo>
                    <a:pt x="19" y="24"/>
                  </a:lnTo>
                  <a:lnTo>
                    <a:pt x="19" y="17"/>
                  </a:lnTo>
                  <a:lnTo>
                    <a:pt x="15" y="17"/>
                  </a:lnTo>
                  <a:lnTo>
                    <a:pt x="15" y="24"/>
                  </a:lnTo>
                  <a:lnTo>
                    <a:pt x="16" y="24"/>
                  </a:lnTo>
                  <a:lnTo>
                    <a:pt x="16" y="17"/>
                  </a:lnTo>
                  <a:lnTo>
                    <a:pt x="13" y="17"/>
                  </a:lnTo>
                  <a:lnTo>
                    <a:pt x="13" y="24"/>
                  </a:lnTo>
                  <a:lnTo>
                    <a:pt x="16" y="24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5" y="24"/>
                  </a:lnTo>
                  <a:lnTo>
                    <a:pt x="19" y="24"/>
                  </a:lnTo>
                  <a:lnTo>
                    <a:pt x="19" y="17"/>
                  </a:lnTo>
                  <a:lnTo>
                    <a:pt x="17" y="17"/>
                  </a:lnTo>
                  <a:lnTo>
                    <a:pt x="17" y="24"/>
                  </a:lnTo>
                  <a:lnTo>
                    <a:pt x="19" y="24"/>
                  </a:lnTo>
                  <a:lnTo>
                    <a:pt x="19" y="17"/>
                  </a:lnTo>
                  <a:lnTo>
                    <a:pt x="4" y="17"/>
                  </a:lnTo>
                  <a:lnTo>
                    <a:pt x="11" y="22"/>
                  </a:lnTo>
                  <a:lnTo>
                    <a:pt x="12" y="24"/>
                  </a:lnTo>
                  <a:lnTo>
                    <a:pt x="12" y="25"/>
                  </a:lnTo>
                  <a:lnTo>
                    <a:pt x="21" y="25"/>
                  </a:lnTo>
                  <a:lnTo>
                    <a:pt x="21" y="18"/>
                  </a:lnTo>
                  <a:lnTo>
                    <a:pt x="16" y="18"/>
                  </a:lnTo>
                  <a:lnTo>
                    <a:pt x="16" y="25"/>
                  </a:lnTo>
                  <a:lnTo>
                    <a:pt x="21" y="25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25" y="25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25"/>
                  </a:lnTo>
                  <a:lnTo>
                    <a:pt x="25" y="25"/>
                  </a:lnTo>
                  <a:lnTo>
                    <a:pt x="25" y="18"/>
                  </a:lnTo>
                  <a:lnTo>
                    <a:pt x="19" y="18"/>
                  </a:lnTo>
                  <a:lnTo>
                    <a:pt x="19" y="25"/>
                  </a:lnTo>
                  <a:lnTo>
                    <a:pt x="20" y="25"/>
                  </a:lnTo>
                  <a:lnTo>
                    <a:pt x="20" y="18"/>
                  </a:lnTo>
                  <a:lnTo>
                    <a:pt x="15" y="18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12" y="25"/>
                  </a:lnTo>
                  <a:lnTo>
                    <a:pt x="20" y="25"/>
                  </a:lnTo>
                  <a:lnTo>
                    <a:pt x="20" y="21"/>
                  </a:lnTo>
                  <a:lnTo>
                    <a:pt x="19" y="25"/>
                  </a:lnTo>
                  <a:lnTo>
                    <a:pt x="21" y="26"/>
                  </a:lnTo>
                  <a:lnTo>
                    <a:pt x="22" y="22"/>
                  </a:lnTo>
                  <a:lnTo>
                    <a:pt x="22" y="20"/>
                  </a:lnTo>
                  <a:lnTo>
                    <a:pt x="17" y="20"/>
                  </a:lnTo>
                  <a:lnTo>
                    <a:pt x="17" y="26"/>
                  </a:lnTo>
                  <a:lnTo>
                    <a:pt x="19" y="26"/>
                  </a:lnTo>
                  <a:lnTo>
                    <a:pt x="19" y="20"/>
                  </a:lnTo>
                  <a:lnTo>
                    <a:pt x="17" y="20"/>
                  </a:lnTo>
                  <a:lnTo>
                    <a:pt x="17" y="26"/>
                  </a:lnTo>
                  <a:lnTo>
                    <a:pt x="20" y="26"/>
                  </a:lnTo>
                  <a:lnTo>
                    <a:pt x="20" y="20"/>
                  </a:lnTo>
                  <a:lnTo>
                    <a:pt x="17" y="20"/>
                  </a:lnTo>
                  <a:lnTo>
                    <a:pt x="17" y="26"/>
                  </a:lnTo>
                  <a:lnTo>
                    <a:pt x="21" y="26"/>
                  </a:lnTo>
                  <a:lnTo>
                    <a:pt x="21" y="20"/>
                  </a:lnTo>
                  <a:lnTo>
                    <a:pt x="17" y="20"/>
                  </a:lnTo>
                  <a:lnTo>
                    <a:pt x="17" y="26"/>
                  </a:lnTo>
                  <a:lnTo>
                    <a:pt x="19" y="26"/>
                  </a:lnTo>
                  <a:lnTo>
                    <a:pt x="19" y="20"/>
                  </a:lnTo>
                  <a:lnTo>
                    <a:pt x="9" y="20"/>
                  </a:lnTo>
                  <a:lnTo>
                    <a:pt x="9" y="26"/>
                  </a:lnTo>
                  <a:lnTo>
                    <a:pt x="15" y="26"/>
                  </a:lnTo>
                  <a:lnTo>
                    <a:pt x="15" y="20"/>
                  </a:lnTo>
                  <a:lnTo>
                    <a:pt x="11" y="20"/>
                  </a:lnTo>
                  <a:lnTo>
                    <a:pt x="11" y="26"/>
                  </a:lnTo>
                  <a:lnTo>
                    <a:pt x="12" y="26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8" y="26"/>
                  </a:lnTo>
                  <a:lnTo>
                    <a:pt x="9" y="26"/>
                  </a:lnTo>
                  <a:lnTo>
                    <a:pt x="9" y="22"/>
                  </a:lnTo>
                  <a:lnTo>
                    <a:pt x="8" y="25"/>
                  </a:lnTo>
                  <a:lnTo>
                    <a:pt x="9" y="26"/>
                  </a:lnTo>
                  <a:lnTo>
                    <a:pt x="11" y="24"/>
                  </a:lnTo>
                  <a:lnTo>
                    <a:pt x="11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5" y="27"/>
                  </a:lnTo>
                  <a:lnTo>
                    <a:pt x="15" y="21"/>
                  </a:lnTo>
                  <a:lnTo>
                    <a:pt x="12" y="21"/>
                  </a:lnTo>
                  <a:lnTo>
                    <a:pt x="12" y="27"/>
                  </a:lnTo>
                  <a:lnTo>
                    <a:pt x="17" y="27"/>
                  </a:lnTo>
                  <a:lnTo>
                    <a:pt x="17" y="21"/>
                  </a:lnTo>
                  <a:lnTo>
                    <a:pt x="16" y="21"/>
                  </a:lnTo>
                  <a:lnTo>
                    <a:pt x="16" y="27"/>
                  </a:lnTo>
                  <a:lnTo>
                    <a:pt x="17" y="27"/>
                  </a:lnTo>
                  <a:lnTo>
                    <a:pt x="17" y="21"/>
                  </a:lnTo>
                  <a:lnTo>
                    <a:pt x="15" y="21"/>
                  </a:lnTo>
                  <a:lnTo>
                    <a:pt x="15" y="27"/>
                  </a:lnTo>
                  <a:lnTo>
                    <a:pt x="16" y="27"/>
                  </a:lnTo>
                  <a:lnTo>
                    <a:pt x="16" y="21"/>
                  </a:lnTo>
                  <a:lnTo>
                    <a:pt x="12" y="21"/>
                  </a:lnTo>
                  <a:lnTo>
                    <a:pt x="12" y="27"/>
                  </a:lnTo>
                  <a:lnTo>
                    <a:pt x="25" y="27"/>
                  </a:lnTo>
                  <a:lnTo>
                    <a:pt x="25" y="21"/>
                  </a:lnTo>
                  <a:lnTo>
                    <a:pt x="12" y="21"/>
                  </a:lnTo>
                  <a:lnTo>
                    <a:pt x="12" y="27"/>
                  </a:lnTo>
                  <a:lnTo>
                    <a:pt x="107" y="27"/>
                  </a:lnTo>
                  <a:lnTo>
                    <a:pt x="107" y="21"/>
                  </a:lnTo>
                  <a:lnTo>
                    <a:pt x="100" y="21"/>
                  </a:lnTo>
                  <a:lnTo>
                    <a:pt x="100" y="27"/>
                  </a:lnTo>
                  <a:lnTo>
                    <a:pt x="149" y="27"/>
                  </a:lnTo>
                  <a:lnTo>
                    <a:pt x="149" y="21"/>
                  </a:lnTo>
                  <a:lnTo>
                    <a:pt x="109" y="21"/>
                  </a:lnTo>
                  <a:lnTo>
                    <a:pt x="109" y="27"/>
                  </a:lnTo>
                  <a:lnTo>
                    <a:pt x="120" y="29"/>
                  </a:lnTo>
                  <a:lnTo>
                    <a:pt x="122" y="29"/>
                  </a:lnTo>
                  <a:lnTo>
                    <a:pt x="122" y="22"/>
                  </a:lnTo>
                  <a:lnTo>
                    <a:pt x="117" y="22"/>
                  </a:lnTo>
                  <a:lnTo>
                    <a:pt x="117" y="29"/>
                  </a:lnTo>
                  <a:lnTo>
                    <a:pt x="118" y="29"/>
                  </a:lnTo>
                  <a:lnTo>
                    <a:pt x="118" y="22"/>
                  </a:lnTo>
                  <a:lnTo>
                    <a:pt x="112" y="22"/>
                  </a:lnTo>
                  <a:lnTo>
                    <a:pt x="112" y="29"/>
                  </a:lnTo>
                  <a:lnTo>
                    <a:pt x="114" y="29"/>
                  </a:lnTo>
                  <a:lnTo>
                    <a:pt x="114" y="22"/>
                  </a:lnTo>
                  <a:lnTo>
                    <a:pt x="105" y="22"/>
                  </a:lnTo>
                  <a:lnTo>
                    <a:pt x="105" y="29"/>
                  </a:lnTo>
                  <a:lnTo>
                    <a:pt x="107" y="29"/>
                  </a:lnTo>
                  <a:lnTo>
                    <a:pt x="107" y="22"/>
                  </a:lnTo>
                  <a:lnTo>
                    <a:pt x="105" y="22"/>
                  </a:lnTo>
                  <a:lnTo>
                    <a:pt x="105" y="29"/>
                  </a:lnTo>
                  <a:lnTo>
                    <a:pt x="118" y="29"/>
                  </a:lnTo>
                  <a:lnTo>
                    <a:pt x="118" y="22"/>
                  </a:lnTo>
                  <a:lnTo>
                    <a:pt x="68" y="22"/>
                  </a:lnTo>
                  <a:lnTo>
                    <a:pt x="64" y="24"/>
                  </a:lnTo>
                  <a:lnTo>
                    <a:pt x="64" y="26"/>
                  </a:lnTo>
                  <a:lnTo>
                    <a:pt x="64" y="24"/>
                  </a:lnTo>
                  <a:lnTo>
                    <a:pt x="53" y="24"/>
                  </a:lnTo>
                  <a:lnTo>
                    <a:pt x="53" y="30"/>
                  </a:lnTo>
                  <a:lnTo>
                    <a:pt x="56" y="30"/>
                  </a:lnTo>
                  <a:lnTo>
                    <a:pt x="56" y="24"/>
                  </a:lnTo>
                  <a:lnTo>
                    <a:pt x="50" y="24"/>
                  </a:lnTo>
                  <a:lnTo>
                    <a:pt x="50" y="30"/>
                  </a:lnTo>
                  <a:lnTo>
                    <a:pt x="52" y="30"/>
                  </a:lnTo>
                  <a:lnTo>
                    <a:pt x="52" y="24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52" y="30"/>
                  </a:lnTo>
                  <a:lnTo>
                    <a:pt x="52" y="24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52" y="30"/>
                  </a:lnTo>
                  <a:lnTo>
                    <a:pt x="52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26" y="30"/>
                  </a:lnTo>
                  <a:lnTo>
                    <a:pt x="26" y="24"/>
                  </a:lnTo>
                  <a:lnTo>
                    <a:pt x="22" y="24"/>
                  </a:lnTo>
                  <a:lnTo>
                    <a:pt x="15" y="31"/>
                  </a:lnTo>
                  <a:lnTo>
                    <a:pt x="24" y="31"/>
                  </a:lnTo>
                  <a:lnTo>
                    <a:pt x="24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103" y="31"/>
                  </a:lnTo>
                  <a:lnTo>
                    <a:pt x="103" y="25"/>
                  </a:lnTo>
                  <a:lnTo>
                    <a:pt x="31" y="25"/>
                  </a:lnTo>
                  <a:lnTo>
                    <a:pt x="31" y="31"/>
                  </a:lnTo>
                  <a:lnTo>
                    <a:pt x="53" y="31"/>
                  </a:lnTo>
                  <a:lnTo>
                    <a:pt x="53" y="25"/>
                  </a:lnTo>
                  <a:lnTo>
                    <a:pt x="48" y="25"/>
                  </a:lnTo>
                  <a:lnTo>
                    <a:pt x="48" y="31"/>
                  </a:lnTo>
                  <a:lnTo>
                    <a:pt x="50" y="31"/>
                  </a:lnTo>
                  <a:lnTo>
                    <a:pt x="50" y="25"/>
                  </a:lnTo>
                  <a:lnTo>
                    <a:pt x="44" y="25"/>
                  </a:lnTo>
                  <a:lnTo>
                    <a:pt x="44" y="31"/>
                  </a:lnTo>
                  <a:lnTo>
                    <a:pt x="47" y="31"/>
                  </a:lnTo>
                  <a:lnTo>
                    <a:pt x="47" y="27"/>
                  </a:lnTo>
                  <a:lnTo>
                    <a:pt x="46" y="25"/>
                  </a:lnTo>
                  <a:lnTo>
                    <a:pt x="44" y="26"/>
                  </a:lnTo>
                  <a:lnTo>
                    <a:pt x="46" y="29"/>
                  </a:lnTo>
                  <a:lnTo>
                    <a:pt x="46" y="26"/>
                  </a:lnTo>
                  <a:lnTo>
                    <a:pt x="41" y="26"/>
                  </a:lnTo>
                  <a:lnTo>
                    <a:pt x="41" y="33"/>
                  </a:lnTo>
                  <a:lnTo>
                    <a:pt x="42" y="33"/>
                  </a:lnTo>
                  <a:lnTo>
                    <a:pt x="42" y="26"/>
                  </a:lnTo>
                  <a:lnTo>
                    <a:pt x="34" y="26"/>
                  </a:lnTo>
                  <a:lnTo>
                    <a:pt x="34" y="33"/>
                  </a:lnTo>
                  <a:lnTo>
                    <a:pt x="42" y="33"/>
                  </a:lnTo>
                  <a:lnTo>
                    <a:pt x="42" y="26"/>
                  </a:lnTo>
                  <a:lnTo>
                    <a:pt x="39" y="26"/>
                  </a:lnTo>
                  <a:lnTo>
                    <a:pt x="39" y="33"/>
                  </a:lnTo>
                  <a:lnTo>
                    <a:pt x="43" y="33"/>
                  </a:lnTo>
                  <a:lnTo>
                    <a:pt x="43" y="26"/>
                  </a:lnTo>
                  <a:lnTo>
                    <a:pt x="41" y="26"/>
                  </a:lnTo>
                  <a:lnTo>
                    <a:pt x="41" y="33"/>
                  </a:lnTo>
                  <a:lnTo>
                    <a:pt x="46" y="33"/>
                  </a:lnTo>
                  <a:lnTo>
                    <a:pt x="46" y="26"/>
                  </a:lnTo>
                  <a:lnTo>
                    <a:pt x="31" y="26"/>
                  </a:lnTo>
                  <a:lnTo>
                    <a:pt x="31" y="33"/>
                  </a:lnTo>
                  <a:lnTo>
                    <a:pt x="41" y="33"/>
                  </a:lnTo>
                  <a:lnTo>
                    <a:pt x="41" y="26"/>
                  </a:lnTo>
                  <a:lnTo>
                    <a:pt x="38" y="26"/>
                  </a:lnTo>
                  <a:lnTo>
                    <a:pt x="38" y="33"/>
                  </a:lnTo>
                  <a:lnTo>
                    <a:pt x="39" y="33"/>
                  </a:lnTo>
                  <a:lnTo>
                    <a:pt x="39" y="26"/>
                  </a:lnTo>
                  <a:lnTo>
                    <a:pt x="34" y="26"/>
                  </a:lnTo>
                  <a:lnTo>
                    <a:pt x="34" y="33"/>
                  </a:lnTo>
                  <a:lnTo>
                    <a:pt x="47" y="33"/>
                  </a:lnTo>
                  <a:lnTo>
                    <a:pt x="47" y="26"/>
                  </a:lnTo>
                  <a:lnTo>
                    <a:pt x="31" y="26"/>
                  </a:lnTo>
                  <a:lnTo>
                    <a:pt x="31" y="33"/>
                  </a:lnTo>
                  <a:lnTo>
                    <a:pt x="37" y="33"/>
                  </a:lnTo>
                  <a:lnTo>
                    <a:pt x="37" y="29"/>
                  </a:lnTo>
                  <a:lnTo>
                    <a:pt x="37" y="33"/>
                  </a:lnTo>
                  <a:lnTo>
                    <a:pt x="41" y="34"/>
                  </a:lnTo>
                  <a:lnTo>
                    <a:pt x="41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31" y="34"/>
                  </a:lnTo>
                  <a:lnTo>
                    <a:pt x="31" y="27"/>
                  </a:lnTo>
                  <a:lnTo>
                    <a:pt x="25" y="27"/>
                  </a:lnTo>
                  <a:lnTo>
                    <a:pt x="25" y="34"/>
                  </a:lnTo>
                  <a:lnTo>
                    <a:pt x="28" y="34"/>
                  </a:lnTo>
                  <a:lnTo>
                    <a:pt x="28" y="27"/>
                  </a:lnTo>
                  <a:lnTo>
                    <a:pt x="25" y="27"/>
                  </a:lnTo>
                  <a:lnTo>
                    <a:pt x="25" y="34"/>
                  </a:lnTo>
                  <a:lnTo>
                    <a:pt x="30" y="34"/>
                  </a:lnTo>
                  <a:lnTo>
                    <a:pt x="30" y="27"/>
                  </a:lnTo>
                  <a:lnTo>
                    <a:pt x="22" y="27"/>
                  </a:lnTo>
                  <a:lnTo>
                    <a:pt x="22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17" y="27"/>
                  </a:lnTo>
                  <a:lnTo>
                    <a:pt x="17" y="34"/>
                  </a:lnTo>
                  <a:lnTo>
                    <a:pt x="28" y="34"/>
                  </a:lnTo>
                  <a:lnTo>
                    <a:pt x="28" y="27"/>
                  </a:lnTo>
                  <a:lnTo>
                    <a:pt x="24" y="27"/>
                  </a:lnTo>
                  <a:lnTo>
                    <a:pt x="24" y="34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24" y="27"/>
                  </a:lnTo>
                  <a:lnTo>
                    <a:pt x="24" y="34"/>
                  </a:lnTo>
                  <a:lnTo>
                    <a:pt x="28" y="34"/>
                  </a:lnTo>
                  <a:lnTo>
                    <a:pt x="28" y="27"/>
                  </a:lnTo>
                  <a:lnTo>
                    <a:pt x="25" y="27"/>
                  </a:lnTo>
                  <a:lnTo>
                    <a:pt x="25" y="34"/>
                  </a:lnTo>
                  <a:lnTo>
                    <a:pt x="28" y="34"/>
                  </a:lnTo>
                  <a:lnTo>
                    <a:pt x="28" y="30"/>
                  </a:lnTo>
                  <a:lnTo>
                    <a:pt x="25" y="30"/>
                  </a:lnTo>
                  <a:lnTo>
                    <a:pt x="25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8" y="29"/>
                  </a:lnTo>
                  <a:lnTo>
                    <a:pt x="28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8" y="29"/>
                  </a:lnTo>
                  <a:lnTo>
                    <a:pt x="28" y="35"/>
                  </a:lnTo>
                  <a:lnTo>
                    <a:pt x="41" y="35"/>
                  </a:lnTo>
                  <a:lnTo>
                    <a:pt x="41" y="29"/>
                  </a:lnTo>
                  <a:lnTo>
                    <a:pt x="29" y="29"/>
                  </a:lnTo>
                  <a:lnTo>
                    <a:pt x="29" y="35"/>
                  </a:lnTo>
                  <a:lnTo>
                    <a:pt x="37" y="35"/>
                  </a:lnTo>
                  <a:lnTo>
                    <a:pt x="37" y="29"/>
                  </a:lnTo>
                  <a:lnTo>
                    <a:pt x="31" y="29"/>
                  </a:lnTo>
                  <a:lnTo>
                    <a:pt x="31" y="35"/>
                  </a:lnTo>
                  <a:lnTo>
                    <a:pt x="37" y="35"/>
                  </a:lnTo>
                  <a:lnTo>
                    <a:pt x="37" y="29"/>
                  </a:lnTo>
                  <a:lnTo>
                    <a:pt x="34" y="29"/>
                  </a:lnTo>
                  <a:lnTo>
                    <a:pt x="34" y="35"/>
                  </a:lnTo>
                  <a:lnTo>
                    <a:pt x="43" y="35"/>
                  </a:lnTo>
                  <a:lnTo>
                    <a:pt x="43" y="29"/>
                  </a:lnTo>
                  <a:lnTo>
                    <a:pt x="30" y="29"/>
                  </a:lnTo>
                  <a:lnTo>
                    <a:pt x="30" y="35"/>
                  </a:lnTo>
                  <a:lnTo>
                    <a:pt x="39" y="35"/>
                  </a:lnTo>
                  <a:lnTo>
                    <a:pt x="39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39" y="35"/>
                  </a:lnTo>
                  <a:lnTo>
                    <a:pt x="39" y="29"/>
                  </a:lnTo>
                  <a:lnTo>
                    <a:pt x="38" y="29"/>
                  </a:lnTo>
                  <a:lnTo>
                    <a:pt x="38" y="35"/>
                  </a:lnTo>
                  <a:lnTo>
                    <a:pt x="43" y="36"/>
                  </a:lnTo>
                  <a:lnTo>
                    <a:pt x="43" y="30"/>
                  </a:lnTo>
                  <a:lnTo>
                    <a:pt x="37" y="30"/>
                  </a:lnTo>
                  <a:lnTo>
                    <a:pt x="37" y="36"/>
                  </a:lnTo>
                  <a:lnTo>
                    <a:pt x="43" y="36"/>
                  </a:lnTo>
                  <a:lnTo>
                    <a:pt x="44" y="30"/>
                  </a:lnTo>
                  <a:lnTo>
                    <a:pt x="39" y="29"/>
                  </a:lnTo>
                  <a:lnTo>
                    <a:pt x="38" y="31"/>
                  </a:lnTo>
                  <a:lnTo>
                    <a:pt x="38" y="35"/>
                  </a:lnTo>
                  <a:lnTo>
                    <a:pt x="39" y="35"/>
                  </a:lnTo>
                  <a:lnTo>
                    <a:pt x="39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39" y="35"/>
                  </a:lnTo>
                  <a:lnTo>
                    <a:pt x="39" y="29"/>
                  </a:lnTo>
                  <a:lnTo>
                    <a:pt x="30" y="29"/>
                  </a:lnTo>
                  <a:lnTo>
                    <a:pt x="30" y="35"/>
                  </a:lnTo>
                  <a:lnTo>
                    <a:pt x="43" y="35"/>
                  </a:lnTo>
                  <a:lnTo>
                    <a:pt x="43" y="29"/>
                  </a:lnTo>
                  <a:lnTo>
                    <a:pt x="34" y="29"/>
                  </a:lnTo>
                  <a:lnTo>
                    <a:pt x="34" y="35"/>
                  </a:lnTo>
                  <a:lnTo>
                    <a:pt x="37" y="35"/>
                  </a:lnTo>
                  <a:lnTo>
                    <a:pt x="37" y="29"/>
                  </a:lnTo>
                  <a:lnTo>
                    <a:pt x="31" y="29"/>
                  </a:lnTo>
                  <a:lnTo>
                    <a:pt x="31" y="35"/>
                  </a:lnTo>
                  <a:lnTo>
                    <a:pt x="37" y="35"/>
                  </a:lnTo>
                  <a:lnTo>
                    <a:pt x="37" y="29"/>
                  </a:lnTo>
                  <a:lnTo>
                    <a:pt x="29" y="29"/>
                  </a:lnTo>
                  <a:lnTo>
                    <a:pt x="29" y="35"/>
                  </a:lnTo>
                  <a:lnTo>
                    <a:pt x="41" y="35"/>
                  </a:lnTo>
                  <a:lnTo>
                    <a:pt x="41" y="29"/>
                  </a:lnTo>
                  <a:lnTo>
                    <a:pt x="28" y="29"/>
                  </a:lnTo>
                  <a:lnTo>
                    <a:pt x="28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8" y="29"/>
                  </a:lnTo>
                  <a:lnTo>
                    <a:pt x="28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8" y="29"/>
                  </a:lnTo>
                  <a:lnTo>
                    <a:pt x="28" y="31"/>
                  </a:lnTo>
                  <a:lnTo>
                    <a:pt x="31" y="31"/>
                  </a:lnTo>
                  <a:lnTo>
                    <a:pt x="31" y="27"/>
                  </a:lnTo>
                  <a:lnTo>
                    <a:pt x="25" y="27"/>
                  </a:lnTo>
                  <a:lnTo>
                    <a:pt x="25" y="34"/>
                  </a:lnTo>
                  <a:lnTo>
                    <a:pt x="28" y="34"/>
                  </a:lnTo>
                  <a:lnTo>
                    <a:pt x="28" y="27"/>
                  </a:lnTo>
                  <a:lnTo>
                    <a:pt x="24" y="27"/>
                  </a:lnTo>
                  <a:lnTo>
                    <a:pt x="24" y="34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24" y="27"/>
                  </a:lnTo>
                  <a:lnTo>
                    <a:pt x="24" y="34"/>
                  </a:lnTo>
                  <a:lnTo>
                    <a:pt x="28" y="34"/>
                  </a:lnTo>
                  <a:lnTo>
                    <a:pt x="28" y="27"/>
                  </a:lnTo>
                  <a:lnTo>
                    <a:pt x="17" y="27"/>
                  </a:lnTo>
                  <a:lnTo>
                    <a:pt x="17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22" y="34"/>
                  </a:lnTo>
                  <a:lnTo>
                    <a:pt x="30" y="34"/>
                  </a:lnTo>
                  <a:lnTo>
                    <a:pt x="30" y="27"/>
                  </a:lnTo>
                  <a:lnTo>
                    <a:pt x="25" y="27"/>
                  </a:lnTo>
                  <a:lnTo>
                    <a:pt x="25" y="34"/>
                  </a:lnTo>
                  <a:lnTo>
                    <a:pt x="28" y="34"/>
                  </a:lnTo>
                  <a:lnTo>
                    <a:pt x="28" y="27"/>
                  </a:lnTo>
                  <a:lnTo>
                    <a:pt x="25" y="27"/>
                  </a:lnTo>
                  <a:lnTo>
                    <a:pt x="25" y="34"/>
                  </a:lnTo>
                  <a:lnTo>
                    <a:pt x="31" y="34"/>
                  </a:lnTo>
                  <a:lnTo>
                    <a:pt x="31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41" y="34"/>
                  </a:lnTo>
                  <a:lnTo>
                    <a:pt x="42" y="27"/>
                  </a:lnTo>
                  <a:lnTo>
                    <a:pt x="38" y="26"/>
                  </a:lnTo>
                  <a:lnTo>
                    <a:pt x="31" y="26"/>
                  </a:lnTo>
                  <a:lnTo>
                    <a:pt x="31" y="33"/>
                  </a:lnTo>
                  <a:lnTo>
                    <a:pt x="47" y="33"/>
                  </a:lnTo>
                  <a:lnTo>
                    <a:pt x="47" y="26"/>
                  </a:lnTo>
                  <a:lnTo>
                    <a:pt x="34" y="26"/>
                  </a:lnTo>
                  <a:lnTo>
                    <a:pt x="34" y="33"/>
                  </a:lnTo>
                  <a:lnTo>
                    <a:pt x="39" y="33"/>
                  </a:lnTo>
                  <a:lnTo>
                    <a:pt x="39" y="26"/>
                  </a:lnTo>
                  <a:lnTo>
                    <a:pt x="38" y="26"/>
                  </a:lnTo>
                  <a:lnTo>
                    <a:pt x="38" y="33"/>
                  </a:lnTo>
                  <a:lnTo>
                    <a:pt x="41" y="33"/>
                  </a:lnTo>
                  <a:lnTo>
                    <a:pt x="41" y="26"/>
                  </a:lnTo>
                  <a:lnTo>
                    <a:pt x="31" y="26"/>
                  </a:lnTo>
                  <a:lnTo>
                    <a:pt x="31" y="33"/>
                  </a:lnTo>
                  <a:lnTo>
                    <a:pt x="46" y="33"/>
                  </a:lnTo>
                  <a:lnTo>
                    <a:pt x="46" y="26"/>
                  </a:lnTo>
                  <a:lnTo>
                    <a:pt x="41" y="26"/>
                  </a:lnTo>
                  <a:lnTo>
                    <a:pt x="41" y="33"/>
                  </a:lnTo>
                  <a:lnTo>
                    <a:pt x="43" y="33"/>
                  </a:lnTo>
                  <a:lnTo>
                    <a:pt x="43" y="26"/>
                  </a:lnTo>
                  <a:lnTo>
                    <a:pt x="39" y="26"/>
                  </a:lnTo>
                  <a:lnTo>
                    <a:pt x="39" y="33"/>
                  </a:lnTo>
                  <a:lnTo>
                    <a:pt x="42" y="33"/>
                  </a:lnTo>
                  <a:lnTo>
                    <a:pt x="42" y="26"/>
                  </a:lnTo>
                  <a:lnTo>
                    <a:pt x="34" y="26"/>
                  </a:lnTo>
                  <a:lnTo>
                    <a:pt x="34" y="33"/>
                  </a:lnTo>
                  <a:lnTo>
                    <a:pt x="42" y="33"/>
                  </a:lnTo>
                  <a:lnTo>
                    <a:pt x="42" y="26"/>
                  </a:lnTo>
                  <a:lnTo>
                    <a:pt x="41" y="26"/>
                  </a:lnTo>
                  <a:lnTo>
                    <a:pt x="41" y="33"/>
                  </a:lnTo>
                  <a:lnTo>
                    <a:pt x="47" y="33"/>
                  </a:lnTo>
                  <a:lnTo>
                    <a:pt x="55" y="25"/>
                  </a:lnTo>
                  <a:lnTo>
                    <a:pt x="44" y="25"/>
                  </a:lnTo>
                  <a:lnTo>
                    <a:pt x="44" y="31"/>
                  </a:lnTo>
                  <a:lnTo>
                    <a:pt x="50" y="31"/>
                  </a:lnTo>
                  <a:lnTo>
                    <a:pt x="50" y="25"/>
                  </a:lnTo>
                  <a:lnTo>
                    <a:pt x="48" y="25"/>
                  </a:lnTo>
                  <a:lnTo>
                    <a:pt x="48" y="31"/>
                  </a:lnTo>
                  <a:lnTo>
                    <a:pt x="53" y="31"/>
                  </a:lnTo>
                  <a:lnTo>
                    <a:pt x="53" y="25"/>
                  </a:lnTo>
                  <a:lnTo>
                    <a:pt x="31" y="25"/>
                  </a:lnTo>
                  <a:lnTo>
                    <a:pt x="31" y="31"/>
                  </a:lnTo>
                  <a:lnTo>
                    <a:pt x="103" y="31"/>
                  </a:lnTo>
                  <a:lnTo>
                    <a:pt x="103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24" y="31"/>
                  </a:lnTo>
                  <a:lnTo>
                    <a:pt x="24" y="25"/>
                  </a:lnTo>
                  <a:lnTo>
                    <a:pt x="22" y="25"/>
                  </a:lnTo>
                  <a:lnTo>
                    <a:pt x="22" y="27"/>
                  </a:lnTo>
                  <a:lnTo>
                    <a:pt x="25" y="30"/>
                  </a:lnTo>
                  <a:lnTo>
                    <a:pt x="26" y="29"/>
                  </a:lnTo>
                  <a:lnTo>
                    <a:pt x="24" y="26"/>
                  </a:lnTo>
                  <a:lnTo>
                    <a:pt x="24" y="30"/>
                  </a:lnTo>
                  <a:lnTo>
                    <a:pt x="26" y="30"/>
                  </a:lnTo>
                  <a:lnTo>
                    <a:pt x="26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52" y="30"/>
                  </a:lnTo>
                  <a:lnTo>
                    <a:pt x="52" y="24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52" y="30"/>
                  </a:lnTo>
                  <a:lnTo>
                    <a:pt x="52" y="24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52" y="30"/>
                  </a:lnTo>
                  <a:lnTo>
                    <a:pt x="52" y="24"/>
                  </a:lnTo>
                  <a:lnTo>
                    <a:pt x="50" y="24"/>
                  </a:lnTo>
                  <a:lnTo>
                    <a:pt x="50" y="30"/>
                  </a:lnTo>
                  <a:lnTo>
                    <a:pt x="56" y="30"/>
                  </a:lnTo>
                  <a:lnTo>
                    <a:pt x="56" y="24"/>
                  </a:lnTo>
                  <a:lnTo>
                    <a:pt x="53" y="24"/>
                  </a:lnTo>
                  <a:lnTo>
                    <a:pt x="53" y="30"/>
                  </a:lnTo>
                  <a:lnTo>
                    <a:pt x="65" y="30"/>
                  </a:lnTo>
                  <a:lnTo>
                    <a:pt x="69" y="29"/>
                  </a:lnTo>
                  <a:lnTo>
                    <a:pt x="68" y="25"/>
                  </a:lnTo>
                  <a:lnTo>
                    <a:pt x="68" y="29"/>
                  </a:lnTo>
                  <a:lnTo>
                    <a:pt x="118" y="29"/>
                  </a:lnTo>
                  <a:lnTo>
                    <a:pt x="118" y="22"/>
                  </a:lnTo>
                  <a:lnTo>
                    <a:pt x="105" y="22"/>
                  </a:lnTo>
                  <a:lnTo>
                    <a:pt x="105" y="29"/>
                  </a:lnTo>
                  <a:lnTo>
                    <a:pt x="107" y="29"/>
                  </a:lnTo>
                  <a:lnTo>
                    <a:pt x="107" y="22"/>
                  </a:lnTo>
                  <a:lnTo>
                    <a:pt x="105" y="22"/>
                  </a:lnTo>
                  <a:lnTo>
                    <a:pt x="105" y="29"/>
                  </a:lnTo>
                  <a:lnTo>
                    <a:pt x="114" y="29"/>
                  </a:lnTo>
                  <a:lnTo>
                    <a:pt x="114" y="22"/>
                  </a:lnTo>
                  <a:lnTo>
                    <a:pt x="112" y="22"/>
                  </a:lnTo>
                  <a:lnTo>
                    <a:pt x="112" y="29"/>
                  </a:lnTo>
                  <a:lnTo>
                    <a:pt x="118" y="29"/>
                  </a:lnTo>
                  <a:lnTo>
                    <a:pt x="118" y="22"/>
                  </a:lnTo>
                  <a:lnTo>
                    <a:pt x="117" y="22"/>
                  </a:lnTo>
                  <a:lnTo>
                    <a:pt x="117" y="29"/>
                  </a:lnTo>
                  <a:lnTo>
                    <a:pt x="122" y="29"/>
                  </a:lnTo>
                  <a:lnTo>
                    <a:pt x="122" y="22"/>
                  </a:lnTo>
                  <a:lnTo>
                    <a:pt x="120" y="22"/>
                  </a:lnTo>
                  <a:lnTo>
                    <a:pt x="109" y="21"/>
                  </a:lnTo>
                  <a:lnTo>
                    <a:pt x="109" y="27"/>
                  </a:lnTo>
                  <a:lnTo>
                    <a:pt x="149" y="27"/>
                  </a:lnTo>
                  <a:lnTo>
                    <a:pt x="149" y="21"/>
                  </a:lnTo>
                  <a:lnTo>
                    <a:pt x="100" y="21"/>
                  </a:lnTo>
                  <a:lnTo>
                    <a:pt x="100" y="27"/>
                  </a:lnTo>
                  <a:lnTo>
                    <a:pt x="107" y="27"/>
                  </a:lnTo>
                  <a:lnTo>
                    <a:pt x="107" y="21"/>
                  </a:lnTo>
                  <a:lnTo>
                    <a:pt x="12" y="21"/>
                  </a:lnTo>
                  <a:lnTo>
                    <a:pt x="12" y="27"/>
                  </a:lnTo>
                  <a:lnTo>
                    <a:pt x="25" y="27"/>
                  </a:lnTo>
                  <a:lnTo>
                    <a:pt x="25" y="21"/>
                  </a:lnTo>
                  <a:lnTo>
                    <a:pt x="12" y="21"/>
                  </a:lnTo>
                  <a:lnTo>
                    <a:pt x="12" y="27"/>
                  </a:lnTo>
                  <a:lnTo>
                    <a:pt x="16" y="27"/>
                  </a:lnTo>
                  <a:lnTo>
                    <a:pt x="16" y="21"/>
                  </a:lnTo>
                  <a:lnTo>
                    <a:pt x="15" y="21"/>
                  </a:lnTo>
                  <a:lnTo>
                    <a:pt x="15" y="27"/>
                  </a:lnTo>
                  <a:lnTo>
                    <a:pt x="17" y="27"/>
                  </a:lnTo>
                  <a:lnTo>
                    <a:pt x="17" y="21"/>
                  </a:lnTo>
                  <a:lnTo>
                    <a:pt x="16" y="21"/>
                  </a:lnTo>
                  <a:lnTo>
                    <a:pt x="16" y="27"/>
                  </a:lnTo>
                  <a:lnTo>
                    <a:pt x="17" y="27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12" y="27"/>
                  </a:lnTo>
                  <a:lnTo>
                    <a:pt x="15" y="27"/>
                  </a:lnTo>
                  <a:lnTo>
                    <a:pt x="15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9" y="27"/>
                  </a:lnTo>
                  <a:lnTo>
                    <a:pt x="13" y="21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8" y="26"/>
                  </a:lnTo>
                  <a:lnTo>
                    <a:pt x="12" y="26"/>
                  </a:lnTo>
                  <a:lnTo>
                    <a:pt x="12" y="20"/>
                  </a:lnTo>
                  <a:lnTo>
                    <a:pt x="11" y="20"/>
                  </a:lnTo>
                  <a:lnTo>
                    <a:pt x="11" y="26"/>
                  </a:lnTo>
                  <a:lnTo>
                    <a:pt x="15" y="26"/>
                  </a:lnTo>
                  <a:lnTo>
                    <a:pt x="15" y="20"/>
                  </a:lnTo>
                  <a:lnTo>
                    <a:pt x="9" y="20"/>
                  </a:lnTo>
                  <a:lnTo>
                    <a:pt x="9" y="26"/>
                  </a:lnTo>
                  <a:lnTo>
                    <a:pt x="19" y="26"/>
                  </a:lnTo>
                  <a:lnTo>
                    <a:pt x="19" y="20"/>
                  </a:lnTo>
                  <a:lnTo>
                    <a:pt x="17" y="20"/>
                  </a:lnTo>
                  <a:lnTo>
                    <a:pt x="17" y="26"/>
                  </a:lnTo>
                  <a:lnTo>
                    <a:pt x="21" y="26"/>
                  </a:lnTo>
                  <a:lnTo>
                    <a:pt x="21" y="20"/>
                  </a:lnTo>
                  <a:lnTo>
                    <a:pt x="17" y="20"/>
                  </a:lnTo>
                  <a:lnTo>
                    <a:pt x="17" y="26"/>
                  </a:lnTo>
                  <a:lnTo>
                    <a:pt x="20" y="26"/>
                  </a:lnTo>
                  <a:lnTo>
                    <a:pt x="20" y="20"/>
                  </a:lnTo>
                  <a:lnTo>
                    <a:pt x="17" y="20"/>
                  </a:lnTo>
                  <a:lnTo>
                    <a:pt x="17" y="26"/>
                  </a:lnTo>
                  <a:lnTo>
                    <a:pt x="19" y="26"/>
                  </a:lnTo>
                  <a:lnTo>
                    <a:pt x="19" y="20"/>
                  </a:lnTo>
                  <a:lnTo>
                    <a:pt x="17" y="20"/>
                  </a:lnTo>
                  <a:lnTo>
                    <a:pt x="17" y="26"/>
                  </a:lnTo>
                  <a:lnTo>
                    <a:pt x="22" y="26"/>
                  </a:lnTo>
                  <a:lnTo>
                    <a:pt x="24" y="20"/>
                  </a:lnTo>
                  <a:lnTo>
                    <a:pt x="21" y="18"/>
                  </a:lnTo>
                  <a:lnTo>
                    <a:pt x="12" y="18"/>
                  </a:lnTo>
                  <a:lnTo>
                    <a:pt x="12" y="25"/>
                  </a:lnTo>
                  <a:lnTo>
                    <a:pt x="17" y="25"/>
                  </a:lnTo>
                  <a:lnTo>
                    <a:pt x="17" y="18"/>
                  </a:lnTo>
                  <a:lnTo>
                    <a:pt x="15" y="18"/>
                  </a:lnTo>
                  <a:lnTo>
                    <a:pt x="15" y="25"/>
                  </a:lnTo>
                  <a:lnTo>
                    <a:pt x="20" y="25"/>
                  </a:lnTo>
                  <a:lnTo>
                    <a:pt x="20" y="18"/>
                  </a:lnTo>
                  <a:lnTo>
                    <a:pt x="19" y="18"/>
                  </a:lnTo>
                  <a:lnTo>
                    <a:pt x="19" y="25"/>
                  </a:lnTo>
                  <a:lnTo>
                    <a:pt x="25" y="25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25"/>
                  </a:lnTo>
                  <a:lnTo>
                    <a:pt x="25" y="25"/>
                  </a:lnTo>
                  <a:lnTo>
                    <a:pt x="25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21" y="25"/>
                  </a:lnTo>
                  <a:lnTo>
                    <a:pt x="21" y="18"/>
                  </a:lnTo>
                  <a:lnTo>
                    <a:pt x="16" y="18"/>
                  </a:lnTo>
                  <a:lnTo>
                    <a:pt x="16" y="25"/>
                  </a:lnTo>
                  <a:lnTo>
                    <a:pt x="21" y="25"/>
                  </a:lnTo>
                  <a:lnTo>
                    <a:pt x="21" y="18"/>
                  </a:lnTo>
                  <a:lnTo>
                    <a:pt x="13" y="18"/>
                  </a:lnTo>
                  <a:lnTo>
                    <a:pt x="13" y="21"/>
                  </a:lnTo>
                  <a:lnTo>
                    <a:pt x="16" y="18"/>
                  </a:lnTo>
                  <a:lnTo>
                    <a:pt x="15" y="17"/>
                  </a:lnTo>
                  <a:lnTo>
                    <a:pt x="12" y="20"/>
                  </a:lnTo>
                  <a:lnTo>
                    <a:pt x="12" y="24"/>
                  </a:lnTo>
                  <a:lnTo>
                    <a:pt x="19" y="24"/>
                  </a:lnTo>
                  <a:lnTo>
                    <a:pt x="19" y="17"/>
                  </a:lnTo>
                  <a:lnTo>
                    <a:pt x="17" y="17"/>
                  </a:lnTo>
                  <a:lnTo>
                    <a:pt x="17" y="24"/>
                  </a:lnTo>
                  <a:lnTo>
                    <a:pt x="19" y="24"/>
                  </a:lnTo>
                  <a:lnTo>
                    <a:pt x="19" y="17"/>
                  </a:lnTo>
                  <a:lnTo>
                    <a:pt x="15" y="17"/>
                  </a:lnTo>
                  <a:lnTo>
                    <a:pt x="15" y="24"/>
                  </a:lnTo>
                  <a:lnTo>
                    <a:pt x="16" y="24"/>
                  </a:lnTo>
                  <a:lnTo>
                    <a:pt x="16" y="17"/>
                  </a:lnTo>
                  <a:lnTo>
                    <a:pt x="13" y="17"/>
                  </a:lnTo>
                  <a:lnTo>
                    <a:pt x="13" y="24"/>
                  </a:lnTo>
                  <a:lnTo>
                    <a:pt x="16" y="24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5" y="24"/>
                  </a:lnTo>
                  <a:lnTo>
                    <a:pt x="19" y="24"/>
                  </a:lnTo>
                  <a:lnTo>
                    <a:pt x="19" y="17"/>
                  </a:lnTo>
                  <a:lnTo>
                    <a:pt x="17" y="17"/>
                  </a:lnTo>
                  <a:lnTo>
                    <a:pt x="17" y="24"/>
                  </a:lnTo>
                  <a:lnTo>
                    <a:pt x="22" y="24"/>
                  </a:lnTo>
                  <a:lnTo>
                    <a:pt x="22" y="17"/>
                  </a:lnTo>
                  <a:lnTo>
                    <a:pt x="21" y="17"/>
                  </a:lnTo>
                  <a:lnTo>
                    <a:pt x="21" y="24"/>
                  </a:lnTo>
                  <a:lnTo>
                    <a:pt x="29" y="24"/>
                  </a:lnTo>
                  <a:lnTo>
                    <a:pt x="29" y="17"/>
                  </a:lnTo>
                  <a:lnTo>
                    <a:pt x="21" y="17"/>
                  </a:lnTo>
                  <a:lnTo>
                    <a:pt x="21" y="24"/>
                  </a:lnTo>
                  <a:lnTo>
                    <a:pt x="24" y="24"/>
                  </a:lnTo>
                  <a:lnTo>
                    <a:pt x="24" y="17"/>
                  </a:lnTo>
                  <a:lnTo>
                    <a:pt x="15" y="17"/>
                  </a:lnTo>
                  <a:lnTo>
                    <a:pt x="15" y="24"/>
                  </a:lnTo>
                  <a:lnTo>
                    <a:pt x="26" y="24"/>
                  </a:lnTo>
                  <a:lnTo>
                    <a:pt x="26" y="17"/>
                  </a:lnTo>
                  <a:lnTo>
                    <a:pt x="15" y="17"/>
                  </a:lnTo>
                  <a:lnTo>
                    <a:pt x="15" y="24"/>
                  </a:lnTo>
                  <a:lnTo>
                    <a:pt x="17" y="24"/>
                  </a:lnTo>
                  <a:lnTo>
                    <a:pt x="17" y="17"/>
                  </a:lnTo>
                  <a:lnTo>
                    <a:pt x="15" y="17"/>
                  </a:lnTo>
                  <a:lnTo>
                    <a:pt x="15" y="20"/>
                  </a:lnTo>
                  <a:lnTo>
                    <a:pt x="16" y="24"/>
                  </a:lnTo>
                  <a:lnTo>
                    <a:pt x="19" y="22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1" y="16"/>
                  </a:lnTo>
                  <a:lnTo>
                    <a:pt x="11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2" y="16"/>
                  </a:lnTo>
                  <a:lnTo>
                    <a:pt x="12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21" y="16"/>
                  </a:lnTo>
                  <a:lnTo>
                    <a:pt x="21" y="18"/>
                  </a:lnTo>
                  <a:lnTo>
                    <a:pt x="24" y="16"/>
                  </a:lnTo>
                  <a:lnTo>
                    <a:pt x="22" y="14"/>
                  </a:lnTo>
                  <a:lnTo>
                    <a:pt x="12" y="14"/>
                  </a:lnTo>
                  <a:lnTo>
                    <a:pt x="12" y="21"/>
                  </a:lnTo>
                  <a:lnTo>
                    <a:pt x="24" y="21"/>
                  </a:lnTo>
                  <a:lnTo>
                    <a:pt x="24" y="14"/>
                  </a:lnTo>
                  <a:lnTo>
                    <a:pt x="21" y="14"/>
                  </a:lnTo>
                  <a:lnTo>
                    <a:pt x="21" y="21"/>
                  </a:lnTo>
                  <a:lnTo>
                    <a:pt x="25" y="21"/>
                  </a:lnTo>
                  <a:lnTo>
                    <a:pt x="25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25" y="21"/>
                  </a:lnTo>
                  <a:lnTo>
                    <a:pt x="25" y="14"/>
                  </a:lnTo>
                  <a:lnTo>
                    <a:pt x="19" y="14"/>
                  </a:lnTo>
                  <a:lnTo>
                    <a:pt x="19" y="21"/>
                  </a:lnTo>
                  <a:lnTo>
                    <a:pt x="28" y="21"/>
                  </a:lnTo>
                  <a:lnTo>
                    <a:pt x="28" y="14"/>
                  </a:lnTo>
                  <a:lnTo>
                    <a:pt x="21" y="14"/>
                  </a:lnTo>
                  <a:lnTo>
                    <a:pt x="21" y="21"/>
                  </a:lnTo>
                  <a:lnTo>
                    <a:pt x="28" y="21"/>
                  </a:lnTo>
                  <a:lnTo>
                    <a:pt x="28" y="14"/>
                  </a:lnTo>
                  <a:lnTo>
                    <a:pt x="21" y="14"/>
                  </a:lnTo>
                  <a:lnTo>
                    <a:pt x="21" y="21"/>
                  </a:lnTo>
                  <a:lnTo>
                    <a:pt x="28" y="21"/>
                  </a:lnTo>
                  <a:lnTo>
                    <a:pt x="28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28" y="21"/>
                  </a:lnTo>
                  <a:lnTo>
                    <a:pt x="28" y="14"/>
                  </a:lnTo>
                  <a:lnTo>
                    <a:pt x="24" y="14"/>
                  </a:lnTo>
                  <a:lnTo>
                    <a:pt x="24" y="17"/>
                  </a:lnTo>
                  <a:lnTo>
                    <a:pt x="25" y="21"/>
                  </a:lnTo>
                  <a:lnTo>
                    <a:pt x="29" y="20"/>
                  </a:lnTo>
                  <a:lnTo>
                    <a:pt x="28" y="16"/>
                  </a:lnTo>
                  <a:lnTo>
                    <a:pt x="28" y="20"/>
                  </a:lnTo>
                  <a:lnTo>
                    <a:pt x="38" y="20"/>
                  </a:lnTo>
                  <a:lnTo>
                    <a:pt x="38" y="13"/>
                  </a:lnTo>
                  <a:lnTo>
                    <a:pt x="34" y="13"/>
                  </a:lnTo>
                  <a:lnTo>
                    <a:pt x="34" y="20"/>
                  </a:lnTo>
                  <a:lnTo>
                    <a:pt x="37" y="20"/>
                  </a:lnTo>
                  <a:lnTo>
                    <a:pt x="37" y="13"/>
                  </a:lnTo>
                  <a:lnTo>
                    <a:pt x="28" y="13"/>
                  </a:lnTo>
                  <a:lnTo>
                    <a:pt x="28" y="20"/>
                  </a:lnTo>
                  <a:lnTo>
                    <a:pt x="33" y="20"/>
                  </a:lnTo>
                  <a:lnTo>
                    <a:pt x="33" y="13"/>
                  </a:lnTo>
                  <a:lnTo>
                    <a:pt x="30" y="13"/>
                  </a:lnTo>
                  <a:lnTo>
                    <a:pt x="30" y="20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28" y="13"/>
                  </a:lnTo>
                  <a:lnTo>
                    <a:pt x="28" y="20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30" y="13"/>
                  </a:lnTo>
                  <a:lnTo>
                    <a:pt x="30" y="20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26" y="13"/>
                  </a:lnTo>
                  <a:lnTo>
                    <a:pt x="26" y="20"/>
                  </a:lnTo>
                  <a:lnTo>
                    <a:pt x="30" y="20"/>
                  </a:lnTo>
                  <a:lnTo>
                    <a:pt x="30" y="13"/>
                  </a:lnTo>
                  <a:lnTo>
                    <a:pt x="25" y="13"/>
                  </a:lnTo>
                  <a:lnTo>
                    <a:pt x="25" y="20"/>
                  </a:lnTo>
                  <a:lnTo>
                    <a:pt x="34" y="20"/>
                  </a:lnTo>
                  <a:lnTo>
                    <a:pt x="34" y="13"/>
                  </a:lnTo>
                  <a:lnTo>
                    <a:pt x="31" y="13"/>
                  </a:lnTo>
                  <a:lnTo>
                    <a:pt x="31" y="20"/>
                  </a:lnTo>
                  <a:lnTo>
                    <a:pt x="33" y="20"/>
                  </a:lnTo>
                  <a:lnTo>
                    <a:pt x="33" y="13"/>
                  </a:lnTo>
                  <a:lnTo>
                    <a:pt x="30" y="13"/>
                  </a:lnTo>
                  <a:lnTo>
                    <a:pt x="30" y="16"/>
                  </a:lnTo>
                  <a:lnTo>
                    <a:pt x="33" y="18"/>
                  </a:lnTo>
                  <a:lnTo>
                    <a:pt x="34" y="17"/>
                  </a:lnTo>
                  <a:lnTo>
                    <a:pt x="31" y="14"/>
                  </a:lnTo>
                  <a:lnTo>
                    <a:pt x="31" y="18"/>
                  </a:lnTo>
                  <a:lnTo>
                    <a:pt x="34" y="18"/>
                  </a:lnTo>
                  <a:lnTo>
                    <a:pt x="34" y="12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4" y="18"/>
                  </a:lnTo>
                  <a:lnTo>
                    <a:pt x="34" y="12"/>
                  </a:lnTo>
                  <a:lnTo>
                    <a:pt x="31" y="12"/>
                  </a:lnTo>
                  <a:lnTo>
                    <a:pt x="31" y="18"/>
                  </a:lnTo>
                  <a:lnTo>
                    <a:pt x="34" y="18"/>
                  </a:lnTo>
                  <a:lnTo>
                    <a:pt x="34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21" y="12"/>
                  </a:lnTo>
                  <a:lnTo>
                    <a:pt x="21" y="18"/>
                  </a:lnTo>
                  <a:lnTo>
                    <a:pt x="25" y="18"/>
                  </a:lnTo>
                  <a:lnTo>
                    <a:pt x="25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22" y="18"/>
                  </a:lnTo>
                  <a:lnTo>
                    <a:pt x="25" y="17"/>
                  </a:lnTo>
                  <a:lnTo>
                    <a:pt x="24" y="13"/>
                  </a:lnTo>
                  <a:lnTo>
                    <a:pt x="24" y="17"/>
                  </a:lnTo>
                  <a:lnTo>
                    <a:pt x="31" y="17"/>
                  </a:lnTo>
                  <a:lnTo>
                    <a:pt x="31" y="11"/>
                  </a:lnTo>
                  <a:lnTo>
                    <a:pt x="30" y="11"/>
                  </a:lnTo>
                  <a:lnTo>
                    <a:pt x="30" y="17"/>
                  </a:lnTo>
                  <a:lnTo>
                    <a:pt x="34" y="17"/>
                  </a:lnTo>
                  <a:lnTo>
                    <a:pt x="34" y="11"/>
                  </a:lnTo>
                  <a:lnTo>
                    <a:pt x="31" y="11"/>
                  </a:lnTo>
                  <a:lnTo>
                    <a:pt x="31" y="17"/>
                  </a:lnTo>
                  <a:lnTo>
                    <a:pt x="41" y="17"/>
                  </a:lnTo>
                  <a:lnTo>
                    <a:pt x="41" y="11"/>
                  </a:lnTo>
                  <a:lnTo>
                    <a:pt x="39" y="11"/>
                  </a:lnTo>
                  <a:lnTo>
                    <a:pt x="39" y="17"/>
                  </a:lnTo>
                  <a:lnTo>
                    <a:pt x="41" y="17"/>
                  </a:lnTo>
                  <a:lnTo>
                    <a:pt x="41" y="11"/>
                  </a:lnTo>
                  <a:lnTo>
                    <a:pt x="37" y="11"/>
                  </a:lnTo>
                  <a:lnTo>
                    <a:pt x="37" y="17"/>
                  </a:lnTo>
                  <a:lnTo>
                    <a:pt x="39" y="17"/>
                  </a:lnTo>
                  <a:lnTo>
                    <a:pt x="39" y="11"/>
                  </a:lnTo>
                  <a:lnTo>
                    <a:pt x="38" y="11"/>
                  </a:lnTo>
                  <a:lnTo>
                    <a:pt x="38" y="17"/>
                  </a:lnTo>
                  <a:lnTo>
                    <a:pt x="43" y="17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7"/>
                  </a:lnTo>
                  <a:lnTo>
                    <a:pt x="44" y="17"/>
                  </a:lnTo>
                  <a:lnTo>
                    <a:pt x="44" y="11"/>
                  </a:lnTo>
                  <a:lnTo>
                    <a:pt x="43" y="11"/>
                  </a:lnTo>
                  <a:lnTo>
                    <a:pt x="43" y="17"/>
                  </a:lnTo>
                  <a:lnTo>
                    <a:pt x="55" y="17"/>
                  </a:lnTo>
                  <a:lnTo>
                    <a:pt x="55" y="11"/>
                  </a:lnTo>
                  <a:lnTo>
                    <a:pt x="53" y="11"/>
                  </a:lnTo>
                  <a:lnTo>
                    <a:pt x="53" y="17"/>
                  </a:lnTo>
                  <a:lnTo>
                    <a:pt x="63" y="17"/>
                  </a:lnTo>
                  <a:lnTo>
                    <a:pt x="63" y="12"/>
                  </a:lnTo>
                  <a:lnTo>
                    <a:pt x="59" y="12"/>
                  </a:lnTo>
                  <a:lnTo>
                    <a:pt x="59" y="16"/>
                  </a:lnTo>
                  <a:lnTo>
                    <a:pt x="125" y="16"/>
                  </a:lnTo>
                  <a:lnTo>
                    <a:pt x="125" y="9"/>
                  </a:lnTo>
                  <a:lnTo>
                    <a:pt x="122" y="9"/>
                  </a:lnTo>
                  <a:lnTo>
                    <a:pt x="122" y="16"/>
                  </a:lnTo>
                  <a:lnTo>
                    <a:pt x="132" y="16"/>
                  </a:lnTo>
                  <a:lnTo>
                    <a:pt x="132" y="9"/>
                  </a:lnTo>
                  <a:lnTo>
                    <a:pt x="109" y="9"/>
                  </a:lnTo>
                  <a:lnTo>
                    <a:pt x="109" y="16"/>
                  </a:lnTo>
                  <a:lnTo>
                    <a:pt x="121" y="16"/>
                  </a:lnTo>
                  <a:lnTo>
                    <a:pt x="121" y="9"/>
                  </a:lnTo>
                  <a:lnTo>
                    <a:pt x="6" y="9"/>
                  </a:lnTo>
                  <a:lnTo>
                    <a:pt x="6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1" y="16"/>
                  </a:lnTo>
                  <a:lnTo>
                    <a:pt x="11" y="9"/>
                  </a:lnTo>
                  <a:lnTo>
                    <a:pt x="8" y="9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12" y="9"/>
                  </a:lnTo>
                  <a:lnTo>
                    <a:pt x="8" y="9"/>
                  </a:lnTo>
                  <a:lnTo>
                    <a:pt x="8" y="16"/>
                  </a:lnTo>
                  <a:lnTo>
                    <a:pt x="9" y="16"/>
                  </a:lnTo>
                  <a:lnTo>
                    <a:pt x="9" y="9"/>
                  </a:lnTo>
                  <a:lnTo>
                    <a:pt x="8" y="9"/>
                  </a:lnTo>
                  <a:lnTo>
                    <a:pt x="8" y="12"/>
                  </a:lnTo>
                  <a:lnTo>
                    <a:pt x="9" y="9"/>
                  </a:lnTo>
                  <a:lnTo>
                    <a:pt x="6" y="8"/>
                  </a:lnTo>
                  <a:lnTo>
                    <a:pt x="4" y="11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6" y="8"/>
                  </a:lnTo>
                  <a:lnTo>
                    <a:pt x="2" y="8"/>
                  </a:lnTo>
                  <a:lnTo>
                    <a:pt x="2" y="14"/>
                  </a:lnTo>
                  <a:lnTo>
                    <a:pt x="4" y="14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14"/>
                  </a:lnTo>
                  <a:lnTo>
                    <a:pt x="3" y="14"/>
                  </a:lnTo>
                  <a:lnTo>
                    <a:pt x="3" y="8"/>
                  </a:lnTo>
                  <a:lnTo>
                    <a:pt x="0" y="8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8"/>
                  </a:lnTo>
                  <a:lnTo>
                    <a:pt x="6" y="8"/>
                  </a:lnTo>
                  <a:lnTo>
                    <a:pt x="6" y="14"/>
                  </a:lnTo>
                  <a:lnTo>
                    <a:pt x="12" y="14"/>
                  </a:lnTo>
                  <a:lnTo>
                    <a:pt x="12" y="8"/>
                  </a:lnTo>
                  <a:lnTo>
                    <a:pt x="9" y="8"/>
                  </a:lnTo>
                  <a:lnTo>
                    <a:pt x="9" y="14"/>
                  </a:lnTo>
                  <a:lnTo>
                    <a:pt x="17" y="14"/>
                  </a:lnTo>
                  <a:lnTo>
                    <a:pt x="17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22" y="14"/>
                  </a:lnTo>
                  <a:lnTo>
                    <a:pt x="22" y="7"/>
                  </a:lnTo>
                  <a:lnTo>
                    <a:pt x="17" y="7"/>
                  </a:lnTo>
                  <a:lnTo>
                    <a:pt x="17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17" y="7"/>
                  </a:lnTo>
                  <a:lnTo>
                    <a:pt x="17" y="13"/>
                  </a:lnTo>
                  <a:lnTo>
                    <a:pt x="24" y="13"/>
                  </a:lnTo>
                  <a:lnTo>
                    <a:pt x="24" y="7"/>
                  </a:lnTo>
                  <a:lnTo>
                    <a:pt x="19" y="7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7"/>
                  </a:lnTo>
                  <a:lnTo>
                    <a:pt x="19" y="7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17" y="7"/>
                  </a:lnTo>
                  <a:lnTo>
                    <a:pt x="17" y="13"/>
                  </a:lnTo>
                  <a:lnTo>
                    <a:pt x="25" y="13"/>
                  </a:lnTo>
                  <a:lnTo>
                    <a:pt x="25" y="8"/>
                  </a:lnTo>
                  <a:lnTo>
                    <a:pt x="21" y="8"/>
                  </a:lnTo>
                  <a:lnTo>
                    <a:pt x="21" y="12"/>
                  </a:lnTo>
                  <a:lnTo>
                    <a:pt x="28" y="12"/>
                  </a:lnTo>
                  <a:lnTo>
                    <a:pt x="28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34" y="12"/>
                  </a:lnTo>
                  <a:lnTo>
                    <a:pt x="34" y="5"/>
                  </a:lnTo>
                  <a:lnTo>
                    <a:pt x="28" y="5"/>
                  </a:lnTo>
                  <a:lnTo>
                    <a:pt x="28" y="12"/>
                  </a:lnTo>
                  <a:lnTo>
                    <a:pt x="34" y="12"/>
                  </a:lnTo>
                  <a:lnTo>
                    <a:pt x="34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22" y="12"/>
                  </a:lnTo>
                  <a:lnTo>
                    <a:pt x="22" y="5"/>
                  </a:lnTo>
                  <a:lnTo>
                    <a:pt x="20" y="5"/>
                  </a:lnTo>
                  <a:lnTo>
                    <a:pt x="20" y="12"/>
                  </a:lnTo>
                  <a:lnTo>
                    <a:pt x="21" y="12"/>
                  </a:lnTo>
                  <a:lnTo>
                    <a:pt x="21" y="5"/>
                  </a:lnTo>
                  <a:lnTo>
                    <a:pt x="19" y="5"/>
                  </a:lnTo>
                  <a:lnTo>
                    <a:pt x="19" y="12"/>
                  </a:lnTo>
                  <a:lnTo>
                    <a:pt x="20" y="12"/>
                  </a:lnTo>
                  <a:lnTo>
                    <a:pt x="20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20" y="12"/>
                  </a:lnTo>
                  <a:lnTo>
                    <a:pt x="20" y="5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9" y="8"/>
                  </a:lnTo>
                  <a:lnTo>
                    <a:pt x="19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11" y="11"/>
                  </a:lnTo>
                  <a:lnTo>
                    <a:pt x="11" y="4"/>
                  </a:lnTo>
                  <a:lnTo>
                    <a:pt x="6" y="4"/>
                  </a:lnTo>
                  <a:lnTo>
                    <a:pt x="6" y="11"/>
                  </a:lnTo>
                  <a:lnTo>
                    <a:pt x="8" y="11"/>
                  </a:lnTo>
                  <a:lnTo>
                    <a:pt x="8" y="4"/>
                  </a:lnTo>
                  <a:lnTo>
                    <a:pt x="6" y="4"/>
                  </a:lnTo>
                  <a:lnTo>
                    <a:pt x="6" y="11"/>
                  </a:lnTo>
                  <a:lnTo>
                    <a:pt x="9" y="11"/>
                  </a:lnTo>
                  <a:lnTo>
                    <a:pt x="9" y="4"/>
                  </a:lnTo>
                  <a:lnTo>
                    <a:pt x="7" y="4"/>
                  </a:lnTo>
                  <a:lnTo>
                    <a:pt x="7" y="11"/>
                  </a:lnTo>
                  <a:lnTo>
                    <a:pt x="8" y="11"/>
                  </a:lnTo>
                  <a:lnTo>
                    <a:pt x="8" y="4"/>
                  </a:lnTo>
                  <a:lnTo>
                    <a:pt x="4" y="4"/>
                  </a:lnTo>
                  <a:lnTo>
                    <a:pt x="4" y="11"/>
                  </a:lnTo>
                  <a:lnTo>
                    <a:pt x="7" y="11"/>
                  </a:lnTo>
                  <a:lnTo>
                    <a:pt x="7" y="4"/>
                  </a:lnTo>
                  <a:lnTo>
                    <a:pt x="6" y="4"/>
                  </a:lnTo>
                  <a:lnTo>
                    <a:pt x="6" y="11"/>
                  </a:lnTo>
                  <a:lnTo>
                    <a:pt x="12" y="11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1" y="11"/>
                  </a:lnTo>
                  <a:lnTo>
                    <a:pt x="16" y="11"/>
                  </a:lnTo>
                  <a:lnTo>
                    <a:pt x="16" y="4"/>
                  </a:lnTo>
                  <a:lnTo>
                    <a:pt x="15" y="4"/>
                  </a:lnTo>
                  <a:lnTo>
                    <a:pt x="15" y="11"/>
                  </a:lnTo>
                  <a:lnTo>
                    <a:pt x="22" y="11"/>
                  </a:lnTo>
                  <a:lnTo>
                    <a:pt x="22" y="5"/>
                  </a:lnTo>
                  <a:lnTo>
                    <a:pt x="19" y="5"/>
                  </a:lnTo>
                  <a:lnTo>
                    <a:pt x="19" y="9"/>
                  </a:lnTo>
                  <a:lnTo>
                    <a:pt x="24" y="9"/>
                  </a:lnTo>
                  <a:lnTo>
                    <a:pt x="24" y="3"/>
                  </a:lnTo>
                  <a:lnTo>
                    <a:pt x="19" y="3"/>
                  </a:lnTo>
                  <a:lnTo>
                    <a:pt x="19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31" y="9"/>
                  </a:lnTo>
                  <a:lnTo>
                    <a:pt x="31" y="3"/>
                  </a:lnTo>
                  <a:lnTo>
                    <a:pt x="24" y="3"/>
                  </a:lnTo>
                  <a:lnTo>
                    <a:pt x="24" y="9"/>
                  </a:lnTo>
                  <a:lnTo>
                    <a:pt x="37" y="9"/>
                  </a:lnTo>
                  <a:lnTo>
                    <a:pt x="37" y="3"/>
                  </a:lnTo>
                  <a:lnTo>
                    <a:pt x="33" y="3"/>
                  </a:lnTo>
                  <a:lnTo>
                    <a:pt x="33" y="5"/>
                  </a:lnTo>
                  <a:lnTo>
                    <a:pt x="34" y="9"/>
                  </a:lnTo>
                  <a:lnTo>
                    <a:pt x="38" y="8"/>
                  </a:lnTo>
                  <a:lnTo>
                    <a:pt x="37" y="1"/>
                  </a:lnTo>
                  <a:lnTo>
                    <a:pt x="30" y="1"/>
                  </a:lnTo>
                  <a:lnTo>
                    <a:pt x="30" y="8"/>
                  </a:lnTo>
                  <a:lnTo>
                    <a:pt x="34" y="8"/>
                  </a:lnTo>
                  <a:lnTo>
                    <a:pt x="34" y="1"/>
                  </a:lnTo>
                  <a:lnTo>
                    <a:pt x="26" y="1"/>
                  </a:lnTo>
                  <a:lnTo>
                    <a:pt x="26" y="8"/>
                  </a:lnTo>
                  <a:lnTo>
                    <a:pt x="30" y="8"/>
                  </a:lnTo>
                  <a:lnTo>
                    <a:pt x="30" y="1"/>
                  </a:lnTo>
                  <a:lnTo>
                    <a:pt x="24" y="1"/>
                  </a:lnTo>
                  <a:lnTo>
                    <a:pt x="24" y="8"/>
                  </a:lnTo>
                  <a:lnTo>
                    <a:pt x="29" y="8"/>
                  </a:lnTo>
                  <a:lnTo>
                    <a:pt x="29" y="1"/>
                  </a:lnTo>
                  <a:lnTo>
                    <a:pt x="25" y="1"/>
                  </a:lnTo>
                  <a:lnTo>
                    <a:pt x="25" y="8"/>
                  </a:lnTo>
                  <a:lnTo>
                    <a:pt x="28" y="8"/>
                  </a:lnTo>
                  <a:lnTo>
                    <a:pt x="28" y="1"/>
                  </a:lnTo>
                  <a:lnTo>
                    <a:pt x="26" y="1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1"/>
                  </a:lnTo>
                  <a:lnTo>
                    <a:pt x="19" y="1"/>
                  </a:lnTo>
                  <a:lnTo>
                    <a:pt x="19" y="8"/>
                  </a:lnTo>
                  <a:lnTo>
                    <a:pt x="21" y="8"/>
                  </a:lnTo>
                  <a:lnTo>
                    <a:pt x="21" y="1"/>
                  </a:lnTo>
                  <a:lnTo>
                    <a:pt x="19" y="1"/>
                  </a:lnTo>
                  <a:lnTo>
                    <a:pt x="19" y="4"/>
                  </a:lnTo>
                  <a:lnTo>
                    <a:pt x="21" y="1"/>
                  </a:lnTo>
                  <a:lnTo>
                    <a:pt x="20" y="0"/>
                  </a:lnTo>
                  <a:lnTo>
                    <a:pt x="17" y="3"/>
                  </a:lnTo>
                  <a:lnTo>
                    <a:pt x="17" y="7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5" y="7"/>
                  </a:lnTo>
                  <a:lnTo>
                    <a:pt x="20" y="7"/>
                  </a:lnTo>
                  <a:lnTo>
                    <a:pt x="20" y="0"/>
                  </a:lnTo>
                  <a:lnTo>
                    <a:pt x="12" y="0"/>
                  </a:lnTo>
                  <a:lnTo>
                    <a:pt x="12" y="7"/>
                  </a:lnTo>
                  <a:lnTo>
                    <a:pt x="37" y="7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34" y="7"/>
                  </a:lnTo>
                  <a:lnTo>
                    <a:pt x="38" y="7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4" y="7"/>
                  </a:lnTo>
                  <a:lnTo>
                    <a:pt x="38" y="7"/>
                  </a:lnTo>
                  <a:lnTo>
                    <a:pt x="38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8" name="Freeform 742"/>
            <p:cNvSpPr>
              <a:spLocks noChangeAspect="1"/>
            </p:cNvSpPr>
            <p:nvPr/>
          </p:nvSpPr>
          <p:spPr bwMode="auto">
            <a:xfrm rot="16200000">
              <a:off x="3834" y="4719"/>
              <a:ext cx="228" cy="51"/>
            </a:xfrm>
            <a:custGeom>
              <a:avLst/>
              <a:gdLst>
                <a:gd name="T0" fmla="*/ 16 w 152"/>
                <a:gd name="T1" fmla="*/ 6 h 35"/>
                <a:gd name="T2" fmla="*/ 18 w 152"/>
                <a:gd name="T3" fmla="*/ 1 h 35"/>
                <a:gd name="T4" fmla="*/ 22 w 152"/>
                <a:gd name="T5" fmla="*/ 3 h 35"/>
                <a:gd name="T6" fmla="*/ 30 w 152"/>
                <a:gd name="T7" fmla="*/ 4 h 35"/>
                <a:gd name="T8" fmla="*/ 35 w 152"/>
                <a:gd name="T9" fmla="*/ 4 h 35"/>
                <a:gd name="T10" fmla="*/ 29 w 152"/>
                <a:gd name="T11" fmla="*/ 12 h 35"/>
                <a:gd name="T12" fmla="*/ 20 w 152"/>
                <a:gd name="T13" fmla="*/ 13 h 35"/>
                <a:gd name="T14" fmla="*/ 39 w 152"/>
                <a:gd name="T15" fmla="*/ 14 h 35"/>
                <a:gd name="T16" fmla="*/ 29 w 152"/>
                <a:gd name="T17" fmla="*/ 16 h 35"/>
                <a:gd name="T18" fmla="*/ 21 w 152"/>
                <a:gd name="T19" fmla="*/ 16 h 35"/>
                <a:gd name="T20" fmla="*/ 5 w 152"/>
                <a:gd name="T21" fmla="*/ 17 h 35"/>
                <a:gd name="T22" fmla="*/ 10 w 152"/>
                <a:gd name="T23" fmla="*/ 18 h 35"/>
                <a:gd name="T24" fmla="*/ 18 w 152"/>
                <a:gd name="T25" fmla="*/ 16 h 35"/>
                <a:gd name="T26" fmla="*/ 122 w 152"/>
                <a:gd name="T27" fmla="*/ 19 h 35"/>
                <a:gd name="T28" fmla="*/ 51 w 152"/>
                <a:gd name="T29" fmla="*/ 21 h 35"/>
                <a:gd name="T30" fmla="*/ 48 w 152"/>
                <a:gd name="T31" fmla="*/ 22 h 35"/>
                <a:gd name="T32" fmla="*/ 51 w 152"/>
                <a:gd name="T33" fmla="*/ 23 h 35"/>
                <a:gd name="T34" fmla="*/ 32 w 152"/>
                <a:gd name="T35" fmla="*/ 25 h 35"/>
                <a:gd name="T36" fmla="*/ 18 w 152"/>
                <a:gd name="T37" fmla="*/ 26 h 35"/>
                <a:gd name="T38" fmla="*/ 25 w 152"/>
                <a:gd name="T39" fmla="*/ 26 h 35"/>
                <a:gd name="T40" fmla="*/ 32 w 152"/>
                <a:gd name="T41" fmla="*/ 27 h 35"/>
                <a:gd name="T42" fmla="*/ 32 w 152"/>
                <a:gd name="T43" fmla="*/ 28 h 35"/>
                <a:gd name="T44" fmla="*/ 36 w 152"/>
                <a:gd name="T45" fmla="*/ 28 h 35"/>
                <a:gd name="T46" fmla="*/ 35 w 152"/>
                <a:gd name="T47" fmla="*/ 30 h 35"/>
                <a:gd name="T48" fmla="*/ 35 w 152"/>
                <a:gd name="T49" fmla="*/ 30 h 35"/>
                <a:gd name="T50" fmla="*/ 36 w 152"/>
                <a:gd name="T51" fmla="*/ 25 h 35"/>
                <a:gd name="T52" fmla="*/ 38 w 152"/>
                <a:gd name="T53" fmla="*/ 26 h 35"/>
                <a:gd name="T54" fmla="*/ 32 w 152"/>
                <a:gd name="T55" fmla="*/ 27 h 35"/>
                <a:gd name="T56" fmla="*/ 31 w 152"/>
                <a:gd name="T57" fmla="*/ 27 h 35"/>
                <a:gd name="T58" fmla="*/ 18 w 152"/>
                <a:gd name="T59" fmla="*/ 28 h 35"/>
                <a:gd name="T60" fmla="*/ 17 w 152"/>
                <a:gd name="T61" fmla="*/ 28 h 35"/>
                <a:gd name="T62" fmla="*/ 22 w 152"/>
                <a:gd name="T63" fmla="*/ 28 h 35"/>
                <a:gd name="T64" fmla="*/ 30 w 152"/>
                <a:gd name="T65" fmla="*/ 27 h 35"/>
                <a:gd name="T66" fmla="*/ 30 w 152"/>
                <a:gd name="T67" fmla="*/ 31 h 35"/>
                <a:gd name="T68" fmla="*/ 38 w 152"/>
                <a:gd name="T69" fmla="*/ 26 h 35"/>
                <a:gd name="T70" fmla="*/ 40 w 152"/>
                <a:gd name="T71" fmla="*/ 31 h 35"/>
                <a:gd name="T72" fmla="*/ 29 w 152"/>
                <a:gd name="T73" fmla="*/ 30 h 35"/>
                <a:gd name="T74" fmla="*/ 31 w 152"/>
                <a:gd name="T75" fmla="*/ 30 h 35"/>
                <a:gd name="T76" fmla="*/ 31 w 152"/>
                <a:gd name="T77" fmla="*/ 28 h 35"/>
                <a:gd name="T78" fmla="*/ 31 w 152"/>
                <a:gd name="T79" fmla="*/ 21 h 35"/>
                <a:gd name="T80" fmla="*/ 23 w 152"/>
                <a:gd name="T81" fmla="*/ 21 h 35"/>
                <a:gd name="T82" fmla="*/ 20 w 152"/>
                <a:gd name="T83" fmla="*/ 19 h 35"/>
                <a:gd name="T84" fmla="*/ 34 w 152"/>
                <a:gd name="T85" fmla="*/ 18 h 35"/>
                <a:gd name="T86" fmla="*/ 45 w 152"/>
                <a:gd name="T87" fmla="*/ 17 h 35"/>
                <a:gd name="T88" fmla="*/ 51 w 152"/>
                <a:gd name="T89" fmla="*/ 17 h 35"/>
                <a:gd name="T90" fmla="*/ 40 w 152"/>
                <a:gd name="T91" fmla="*/ 21 h 35"/>
                <a:gd name="T92" fmla="*/ 58 w 152"/>
                <a:gd name="T93" fmla="*/ 14 h 35"/>
                <a:gd name="T94" fmla="*/ 152 w 152"/>
                <a:gd name="T95" fmla="*/ 13 h 35"/>
                <a:gd name="T96" fmla="*/ 12 w 152"/>
                <a:gd name="T97" fmla="*/ 18 h 35"/>
                <a:gd name="T98" fmla="*/ 7 w 152"/>
                <a:gd name="T99" fmla="*/ 17 h 35"/>
                <a:gd name="T100" fmla="*/ 16 w 152"/>
                <a:gd name="T101" fmla="*/ 17 h 35"/>
                <a:gd name="T102" fmla="*/ 31 w 152"/>
                <a:gd name="T103" fmla="*/ 16 h 35"/>
                <a:gd name="T104" fmla="*/ 31 w 152"/>
                <a:gd name="T105" fmla="*/ 14 h 35"/>
                <a:gd name="T106" fmla="*/ 21 w 152"/>
                <a:gd name="T107" fmla="*/ 10 h 35"/>
                <a:gd name="T108" fmla="*/ 13 w 152"/>
                <a:gd name="T109" fmla="*/ 13 h 35"/>
                <a:gd name="T110" fmla="*/ 29 w 152"/>
                <a:gd name="T111" fmla="*/ 5 h 35"/>
                <a:gd name="T112" fmla="*/ 29 w 152"/>
                <a:gd name="T113" fmla="*/ 4 h 35"/>
                <a:gd name="T114" fmla="*/ 38 w 152"/>
                <a:gd name="T115" fmla="*/ 4 h 35"/>
                <a:gd name="T116" fmla="*/ 25 w 152"/>
                <a:gd name="T117" fmla="*/ 3 h 35"/>
                <a:gd name="T118" fmla="*/ 16 w 152"/>
                <a:gd name="T119" fmla="*/ 1 h 35"/>
                <a:gd name="T120" fmla="*/ 16 w 152"/>
                <a:gd name="T12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2" h="35">
                  <a:moveTo>
                    <a:pt x="38" y="6"/>
                  </a:moveTo>
                  <a:lnTo>
                    <a:pt x="38" y="0"/>
                  </a:lnTo>
                  <a:lnTo>
                    <a:pt x="29" y="0"/>
                  </a:lnTo>
                  <a:lnTo>
                    <a:pt x="29" y="6"/>
                  </a:lnTo>
                  <a:lnTo>
                    <a:pt x="31" y="6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9" y="6"/>
                  </a:lnTo>
                  <a:lnTo>
                    <a:pt x="32" y="6"/>
                  </a:lnTo>
                  <a:lnTo>
                    <a:pt x="32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26" y="6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6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6"/>
                  </a:lnTo>
                  <a:lnTo>
                    <a:pt x="18" y="8"/>
                  </a:lnTo>
                  <a:lnTo>
                    <a:pt x="22" y="8"/>
                  </a:lnTo>
                  <a:lnTo>
                    <a:pt x="22" y="1"/>
                  </a:lnTo>
                  <a:lnTo>
                    <a:pt x="18" y="1"/>
                  </a:lnTo>
                  <a:lnTo>
                    <a:pt x="18" y="8"/>
                  </a:lnTo>
                  <a:lnTo>
                    <a:pt x="20" y="8"/>
                  </a:lnTo>
                  <a:lnTo>
                    <a:pt x="20" y="1"/>
                  </a:lnTo>
                  <a:lnTo>
                    <a:pt x="16" y="1"/>
                  </a:lnTo>
                  <a:lnTo>
                    <a:pt x="16" y="8"/>
                  </a:lnTo>
                  <a:lnTo>
                    <a:pt x="22" y="8"/>
                  </a:lnTo>
                  <a:lnTo>
                    <a:pt x="22" y="1"/>
                  </a:lnTo>
                  <a:lnTo>
                    <a:pt x="12" y="1"/>
                  </a:lnTo>
                  <a:lnTo>
                    <a:pt x="12" y="8"/>
                  </a:lnTo>
                  <a:lnTo>
                    <a:pt x="18" y="8"/>
                  </a:lnTo>
                  <a:lnTo>
                    <a:pt x="18" y="1"/>
                  </a:lnTo>
                  <a:lnTo>
                    <a:pt x="16" y="1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18" y="1"/>
                  </a:lnTo>
                  <a:lnTo>
                    <a:pt x="16" y="1"/>
                  </a:lnTo>
                  <a:lnTo>
                    <a:pt x="16" y="8"/>
                  </a:lnTo>
                  <a:lnTo>
                    <a:pt x="22" y="8"/>
                  </a:lnTo>
                  <a:lnTo>
                    <a:pt x="22" y="1"/>
                  </a:lnTo>
                  <a:lnTo>
                    <a:pt x="18" y="1"/>
                  </a:lnTo>
                  <a:lnTo>
                    <a:pt x="18" y="8"/>
                  </a:lnTo>
                  <a:lnTo>
                    <a:pt x="29" y="8"/>
                  </a:lnTo>
                  <a:lnTo>
                    <a:pt x="29" y="1"/>
                  </a:lnTo>
                  <a:lnTo>
                    <a:pt x="17" y="1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0" y="8"/>
                  </a:lnTo>
                  <a:lnTo>
                    <a:pt x="25" y="9"/>
                  </a:lnTo>
                  <a:lnTo>
                    <a:pt x="29" y="9"/>
                  </a:lnTo>
                  <a:lnTo>
                    <a:pt x="29" y="3"/>
                  </a:lnTo>
                  <a:lnTo>
                    <a:pt x="22" y="3"/>
                  </a:lnTo>
                  <a:lnTo>
                    <a:pt x="22" y="9"/>
                  </a:lnTo>
                  <a:lnTo>
                    <a:pt x="30" y="9"/>
                  </a:lnTo>
                  <a:lnTo>
                    <a:pt x="30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31" y="9"/>
                  </a:lnTo>
                  <a:lnTo>
                    <a:pt x="31" y="3"/>
                  </a:lnTo>
                  <a:lnTo>
                    <a:pt x="26" y="3"/>
                  </a:lnTo>
                  <a:lnTo>
                    <a:pt x="26" y="9"/>
                  </a:lnTo>
                  <a:lnTo>
                    <a:pt x="29" y="9"/>
                  </a:lnTo>
                  <a:lnTo>
                    <a:pt x="29" y="3"/>
                  </a:lnTo>
                  <a:lnTo>
                    <a:pt x="22" y="3"/>
                  </a:lnTo>
                  <a:lnTo>
                    <a:pt x="22" y="9"/>
                  </a:lnTo>
                  <a:lnTo>
                    <a:pt x="32" y="9"/>
                  </a:lnTo>
                  <a:lnTo>
                    <a:pt x="32" y="3"/>
                  </a:lnTo>
                  <a:lnTo>
                    <a:pt x="23" y="3"/>
                  </a:lnTo>
                  <a:lnTo>
                    <a:pt x="23" y="9"/>
                  </a:lnTo>
                  <a:lnTo>
                    <a:pt x="35" y="9"/>
                  </a:lnTo>
                  <a:lnTo>
                    <a:pt x="35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31" y="9"/>
                  </a:lnTo>
                  <a:lnTo>
                    <a:pt x="31" y="5"/>
                  </a:lnTo>
                  <a:lnTo>
                    <a:pt x="30" y="8"/>
                  </a:lnTo>
                  <a:lnTo>
                    <a:pt x="31" y="9"/>
                  </a:lnTo>
                  <a:lnTo>
                    <a:pt x="31" y="10"/>
                  </a:lnTo>
                  <a:lnTo>
                    <a:pt x="42" y="10"/>
                  </a:lnTo>
                  <a:lnTo>
                    <a:pt x="42" y="4"/>
                  </a:lnTo>
                  <a:lnTo>
                    <a:pt x="38" y="4"/>
                  </a:lnTo>
                  <a:lnTo>
                    <a:pt x="38" y="10"/>
                  </a:lnTo>
                  <a:lnTo>
                    <a:pt x="39" y="10"/>
                  </a:lnTo>
                  <a:lnTo>
                    <a:pt x="39" y="4"/>
                  </a:lnTo>
                  <a:lnTo>
                    <a:pt x="29" y="4"/>
                  </a:lnTo>
                  <a:lnTo>
                    <a:pt x="29" y="10"/>
                  </a:lnTo>
                  <a:lnTo>
                    <a:pt x="30" y="10"/>
                  </a:lnTo>
                  <a:lnTo>
                    <a:pt x="30" y="4"/>
                  </a:lnTo>
                  <a:lnTo>
                    <a:pt x="27" y="4"/>
                  </a:lnTo>
                  <a:lnTo>
                    <a:pt x="27" y="10"/>
                  </a:lnTo>
                  <a:lnTo>
                    <a:pt x="35" y="10"/>
                  </a:lnTo>
                  <a:lnTo>
                    <a:pt x="35" y="4"/>
                  </a:lnTo>
                  <a:lnTo>
                    <a:pt x="29" y="4"/>
                  </a:lnTo>
                  <a:lnTo>
                    <a:pt x="29" y="10"/>
                  </a:lnTo>
                  <a:lnTo>
                    <a:pt x="32" y="10"/>
                  </a:lnTo>
                  <a:lnTo>
                    <a:pt x="32" y="4"/>
                  </a:lnTo>
                  <a:lnTo>
                    <a:pt x="29" y="4"/>
                  </a:lnTo>
                  <a:lnTo>
                    <a:pt x="29" y="10"/>
                  </a:lnTo>
                  <a:lnTo>
                    <a:pt x="32" y="10"/>
                  </a:lnTo>
                  <a:lnTo>
                    <a:pt x="32" y="4"/>
                  </a:lnTo>
                  <a:lnTo>
                    <a:pt x="31" y="4"/>
                  </a:lnTo>
                  <a:lnTo>
                    <a:pt x="31" y="10"/>
                  </a:lnTo>
                  <a:lnTo>
                    <a:pt x="38" y="10"/>
                  </a:lnTo>
                  <a:lnTo>
                    <a:pt x="38" y="4"/>
                  </a:lnTo>
                  <a:lnTo>
                    <a:pt x="29" y="4"/>
                  </a:lnTo>
                  <a:lnTo>
                    <a:pt x="29" y="10"/>
                  </a:lnTo>
                  <a:lnTo>
                    <a:pt x="38" y="10"/>
                  </a:lnTo>
                  <a:lnTo>
                    <a:pt x="38" y="4"/>
                  </a:lnTo>
                  <a:lnTo>
                    <a:pt x="32" y="4"/>
                  </a:lnTo>
                  <a:lnTo>
                    <a:pt x="32" y="10"/>
                  </a:lnTo>
                  <a:lnTo>
                    <a:pt x="35" y="10"/>
                  </a:lnTo>
                  <a:lnTo>
                    <a:pt x="35" y="4"/>
                  </a:lnTo>
                  <a:lnTo>
                    <a:pt x="30" y="4"/>
                  </a:lnTo>
                  <a:lnTo>
                    <a:pt x="29" y="10"/>
                  </a:lnTo>
                  <a:lnTo>
                    <a:pt x="31" y="12"/>
                  </a:lnTo>
                  <a:lnTo>
                    <a:pt x="35" y="12"/>
                  </a:lnTo>
                  <a:lnTo>
                    <a:pt x="35" y="5"/>
                  </a:lnTo>
                  <a:lnTo>
                    <a:pt x="29" y="5"/>
                  </a:lnTo>
                  <a:lnTo>
                    <a:pt x="29" y="12"/>
                  </a:lnTo>
                  <a:lnTo>
                    <a:pt x="34" y="12"/>
                  </a:lnTo>
                  <a:lnTo>
                    <a:pt x="34" y="5"/>
                  </a:lnTo>
                  <a:lnTo>
                    <a:pt x="26" y="5"/>
                  </a:lnTo>
                  <a:lnTo>
                    <a:pt x="26" y="12"/>
                  </a:lnTo>
                  <a:lnTo>
                    <a:pt x="31" y="12"/>
                  </a:lnTo>
                  <a:lnTo>
                    <a:pt x="31" y="5"/>
                  </a:lnTo>
                  <a:lnTo>
                    <a:pt x="29" y="5"/>
                  </a:lnTo>
                  <a:lnTo>
                    <a:pt x="29" y="12"/>
                  </a:lnTo>
                  <a:lnTo>
                    <a:pt x="30" y="12"/>
                  </a:lnTo>
                  <a:lnTo>
                    <a:pt x="30" y="5"/>
                  </a:lnTo>
                  <a:lnTo>
                    <a:pt x="26" y="5"/>
                  </a:lnTo>
                  <a:lnTo>
                    <a:pt x="26" y="12"/>
                  </a:lnTo>
                  <a:lnTo>
                    <a:pt x="29" y="12"/>
                  </a:lnTo>
                  <a:lnTo>
                    <a:pt x="29" y="5"/>
                  </a:lnTo>
                  <a:lnTo>
                    <a:pt x="27" y="5"/>
                  </a:lnTo>
                  <a:lnTo>
                    <a:pt x="27" y="12"/>
                  </a:lnTo>
                  <a:lnTo>
                    <a:pt x="29" y="12"/>
                  </a:lnTo>
                  <a:lnTo>
                    <a:pt x="29" y="5"/>
                  </a:lnTo>
                  <a:lnTo>
                    <a:pt x="26" y="5"/>
                  </a:lnTo>
                  <a:lnTo>
                    <a:pt x="26" y="12"/>
                  </a:lnTo>
                  <a:lnTo>
                    <a:pt x="29" y="12"/>
                  </a:lnTo>
                  <a:lnTo>
                    <a:pt x="29" y="5"/>
                  </a:lnTo>
                  <a:lnTo>
                    <a:pt x="16" y="5"/>
                  </a:lnTo>
                  <a:lnTo>
                    <a:pt x="16" y="12"/>
                  </a:lnTo>
                  <a:lnTo>
                    <a:pt x="20" y="13"/>
                  </a:lnTo>
                  <a:lnTo>
                    <a:pt x="20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8" y="13"/>
                  </a:lnTo>
                  <a:lnTo>
                    <a:pt x="18" y="6"/>
                  </a:lnTo>
                  <a:lnTo>
                    <a:pt x="13" y="6"/>
                  </a:lnTo>
                  <a:lnTo>
                    <a:pt x="13" y="13"/>
                  </a:lnTo>
                  <a:lnTo>
                    <a:pt x="20" y="13"/>
                  </a:lnTo>
                  <a:lnTo>
                    <a:pt x="20" y="6"/>
                  </a:lnTo>
                  <a:lnTo>
                    <a:pt x="13" y="6"/>
                  </a:lnTo>
                  <a:lnTo>
                    <a:pt x="13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16" y="6"/>
                  </a:lnTo>
                  <a:lnTo>
                    <a:pt x="16" y="13"/>
                  </a:lnTo>
                  <a:lnTo>
                    <a:pt x="20" y="13"/>
                  </a:lnTo>
                  <a:lnTo>
                    <a:pt x="20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20" y="6"/>
                  </a:lnTo>
                  <a:lnTo>
                    <a:pt x="20" y="13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21" y="6"/>
                  </a:lnTo>
                  <a:lnTo>
                    <a:pt x="13" y="14"/>
                  </a:lnTo>
                  <a:lnTo>
                    <a:pt x="25" y="14"/>
                  </a:lnTo>
                  <a:lnTo>
                    <a:pt x="25" y="8"/>
                  </a:lnTo>
                  <a:lnTo>
                    <a:pt x="23" y="8"/>
                  </a:lnTo>
                  <a:lnTo>
                    <a:pt x="23" y="14"/>
                  </a:lnTo>
                  <a:lnTo>
                    <a:pt x="31" y="14"/>
                  </a:lnTo>
                  <a:lnTo>
                    <a:pt x="31" y="8"/>
                  </a:lnTo>
                  <a:lnTo>
                    <a:pt x="23" y="8"/>
                  </a:lnTo>
                  <a:lnTo>
                    <a:pt x="23" y="14"/>
                  </a:lnTo>
                  <a:lnTo>
                    <a:pt x="25" y="14"/>
                  </a:lnTo>
                  <a:lnTo>
                    <a:pt x="25" y="8"/>
                  </a:lnTo>
                  <a:lnTo>
                    <a:pt x="12" y="8"/>
                  </a:lnTo>
                  <a:lnTo>
                    <a:pt x="12" y="14"/>
                  </a:lnTo>
                  <a:lnTo>
                    <a:pt x="39" y="14"/>
                  </a:lnTo>
                  <a:lnTo>
                    <a:pt x="39" y="8"/>
                  </a:lnTo>
                  <a:lnTo>
                    <a:pt x="29" y="8"/>
                  </a:lnTo>
                  <a:lnTo>
                    <a:pt x="29" y="14"/>
                  </a:lnTo>
                  <a:lnTo>
                    <a:pt x="38" y="14"/>
                  </a:lnTo>
                  <a:lnTo>
                    <a:pt x="38" y="8"/>
                  </a:lnTo>
                  <a:lnTo>
                    <a:pt x="25" y="8"/>
                  </a:lnTo>
                  <a:lnTo>
                    <a:pt x="25" y="14"/>
                  </a:lnTo>
                  <a:lnTo>
                    <a:pt x="32" y="14"/>
                  </a:lnTo>
                  <a:lnTo>
                    <a:pt x="32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35" y="14"/>
                  </a:lnTo>
                  <a:lnTo>
                    <a:pt x="35" y="8"/>
                  </a:lnTo>
                  <a:lnTo>
                    <a:pt x="23" y="8"/>
                  </a:lnTo>
                  <a:lnTo>
                    <a:pt x="23" y="14"/>
                  </a:lnTo>
                  <a:lnTo>
                    <a:pt x="26" y="14"/>
                  </a:lnTo>
                  <a:lnTo>
                    <a:pt x="26" y="10"/>
                  </a:lnTo>
                  <a:lnTo>
                    <a:pt x="25" y="14"/>
                  </a:lnTo>
                  <a:lnTo>
                    <a:pt x="27" y="16"/>
                  </a:lnTo>
                  <a:lnTo>
                    <a:pt x="29" y="12"/>
                  </a:lnTo>
                  <a:lnTo>
                    <a:pt x="29" y="9"/>
                  </a:lnTo>
                  <a:lnTo>
                    <a:pt x="26" y="9"/>
                  </a:lnTo>
                  <a:lnTo>
                    <a:pt x="26" y="16"/>
                  </a:lnTo>
                  <a:lnTo>
                    <a:pt x="29" y="16"/>
                  </a:lnTo>
                  <a:lnTo>
                    <a:pt x="29" y="9"/>
                  </a:lnTo>
                  <a:lnTo>
                    <a:pt x="22" y="9"/>
                  </a:lnTo>
                  <a:lnTo>
                    <a:pt x="22" y="16"/>
                  </a:lnTo>
                  <a:lnTo>
                    <a:pt x="30" y="16"/>
                  </a:lnTo>
                  <a:lnTo>
                    <a:pt x="30" y="9"/>
                  </a:lnTo>
                  <a:lnTo>
                    <a:pt x="27" y="9"/>
                  </a:lnTo>
                  <a:lnTo>
                    <a:pt x="27" y="16"/>
                  </a:lnTo>
                  <a:lnTo>
                    <a:pt x="31" y="16"/>
                  </a:lnTo>
                  <a:lnTo>
                    <a:pt x="31" y="9"/>
                  </a:lnTo>
                  <a:lnTo>
                    <a:pt x="29" y="9"/>
                  </a:lnTo>
                  <a:lnTo>
                    <a:pt x="29" y="16"/>
                  </a:lnTo>
                  <a:lnTo>
                    <a:pt x="31" y="16"/>
                  </a:lnTo>
                  <a:lnTo>
                    <a:pt x="31" y="9"/>
                  </a:lnTo>
                  <a:lnTo>
                    <a:pt x="21" y="9"/>
                  </a:lnTo>
                  <a:lnTo>
                    <a:pt x="21" y="16"/>
                  </a:lnTo>
                  <a:lnTo>
                    <a:pt x="22" y="16"/>
                  </a:lnTo>
                  <a:lnTo>
                    <a:pt x="22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6" y="9"/>
                  </a:lnTo>
                  <a:lnTo>
                    <a:pt x="16" y="16"/>
                  </a:lnTo>
                  <a:lnTo>
                    <a:pt x="21" y="16"/>
                  </a:lnTo>
                  <a:lnTo>
                    <a:pt x="21" y="9"/>
                  </a:lnTo>
                  <a:lnTo>
                    <a:pt x="10" y="9"/>
                  </a:lnTo>
                  <a:lnTo>
                    <a:pt x="10" y="17"/>
                  </a:lnTo>
                  <a:lnTo>
                    <a:pt x="16" y="17"/>
                  </a:lnTo>
                  <a:lnTo>
                    <a:pt x="16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6" y="17"/>
                  </a:lnTo>
                  <a:lnTo>
                    <a:pt x="16" y="10"/>
                  </a:lnTo>
                  <a:lnTo>
                    <a:pt x="7" y="10"/>
                  </a:lnTo>
                  <a:lnTo>
                    <a:pt x="7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7" y="10"/>
                  </a:lnTo>
                  <a:lnTo>
                    <a:pt x="7" y="17"/>
                  </a:lnTo>
                  <a:lnTo>
                    <a:pt x="12" y="17"/>
                  </a:lnTo>
                  <a:lnTo>
                    <a:pt x="12" y="10"/>
                  </a:lnTo>
                  <a:lnTo>
                    <a:pt x="4" y="10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5" y="10"/>
                  </a:lnTo>
                  <a:lnTo>
                    <a:pt x="1" y="10"/>
                  </a:lnTo>
                  <a:lnTo>
                    <a:pt x="1" y="17"/>
                  </a:lnTo>
                  <a:lnTo>
                    <a:pt x="3" y="17"/>
                  </a:lnTo>
                  <a:lnTo>
                    <a:pt x="3" y="10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7" y="1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4" y="17"/>
                  </a:lnTo>
                  <a:lnTo>
                    <a:pt x="10" y="17"/>
                  </a:lnTo>
                  <a:lnTo>
                    <a:pt x="10" y="10"/>
                  </a:lnTo>
                  <a:lnTo>
                    <a:pt x="7" y="10"/>
                  </a:lnTo>
                  <a:lnTo>
                    <a:pt x="7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7" y="18"/>
                  </a:lnTo>
                  <a:lnTo>
                    <a:pt x="17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16" y="18"/>
                  </a:lnTo>
                  <a:lnTo>
                    <a:pt x="16" y="14"/>
                  </a:lnTo>
                  <a:lnTo>
                    <a:pt x="14" y="18"/>
                  </a:lnTo>
                  <a:lnTo>
                    <a:pt x="17" y="19"/>
                  </a:lnTo>
                  <a:lnTo>
                    <a:pt x="18" y="16"/>
                  </a:lnTo>
                  <a:lnTo>
                    <a:pt x="18" y="13"/>
                  </a:lnTo>
                  <a:lnTo>
                    <a:pt x="12" y="13"/>
                  </a:lnTo>
                  <a:lnTo>
                    <a:pt x="12" y="19"/>
                  </a:lnTo>
                  <a:lnTo>
                    <a:pt x="38" y="19"/>
                  </a:lnTo>
                  <a:lnTo>
                    <a:pt x="38" y="13"/>
                  </a:lnTo>
                  <a:lnTo>
                    <a:pt x="27" y="13"/>
                  </a:lnTo>
                  <a:lnTo>
                    <a:pt x="27" y="19"/>
                  </a:lnTo>
                  <a:lnTo>
                    <a:pt x="152" y="19"/>
                  </a:lnTo>
                  <a:lnTo>
                    <a:pt x="152" y="13"/>
                  </a:lnTo>
                  <a:lnTo>
                    <a:pt x="121" y="13"/>
                  </a:lnTo>
                  <a:lnTo>
                    <a:pt x="121" y="19"/>
                  </a:lnTo>
                  <a:lnTo>
                    <a:pt x="126" y="19"/>
                  </a:lnTo>
                  <a:lnTo>
                    <a:pt x="126" y="13"/>
                  </a:lnTo>
                  <a:lnTo>
                    <a:pt x="113" y="13"/>
                  </a:lnTo>
                  <a:lnTo>
                    <a:pt x="113" y="19"/>
                  </a:lnTo>
                  <a:lnTo>
                    <a:pt x="117" y="19"/>
                  </a:lnTo>
                  <a:lnTo>
                    <a:pt x="117" y="13"/>
                  </a:lnTo>
                  <a:lnTo>
                    <a:pt x="111" y="13"/>
                  </a:lnTo>
                  <a:lnTo>
                    <a:pt x="111" y="19"/>
                  </a:lnTo>
                  <a:lnTo>
                    <a:pt x="119" y="19"/>
                  </a:lnTo>
                  <a:lnTo>
                    <a:pt x="119" y="13"/>
                  </a:lnTo>
                  <a:lnTo>
                    <a:pt x="115" y="13"/>
                  </a:lnTo>
                  <a:lnTo>
                    <a:pt x="115" y="19"/>
                  </a:lnTo>
                  <a:lnTo>
                    <a:pt x="122" y="19"/>
                  </a:lnTo>
                  <a:lnTo>
                    <a:pt x="122" y="13"/>
                  </a:lnTo>
                  <a:lnTo>
                    <a:pt x="111" y="13"/>
                  </a:lnTo>
                  <a:lnTo>
                    <a:pt x="106" y="14"/>
                  </a:lnTo>
                  <a:lnTo>
                    <a:pt x="106" y="17"/>
                  </a:lnTo>
                  <a:lnTo>
                    <a:pt x="106" y="14"/>
                  </a:lnTo>
                  <a:lnTo>
                    <a:pt x="57" y="14"/>
                  </a:lnTo>
                  <a:lnTo>
                    <a:pt x="57" y="21"/>
                  </a:lnTo>
                  <a:lnTo>
                    <a:pt x="58" y="21"/>
                  </a:lnTo>
                  <a:lnTo>
                    <a:pt x="58" y="14"/>
                  </a:lnTo>
                  <a:lnTo>
                    <a:pt x="53" y="14"/>
                  </a:lnTo>
                  <a:lnTo>
                    <a:pt x="53" y="21"/>
                  </a:lnTo>
                  <a:lnTo>
                    <a:pt x="54" y="21"/>
                  </a:lnTo>
                  <a:lnTo>
                    <a:pt x="54" y="14"/>
                  </a:lnTo>
                  <a:lnTo>
                    <a:pt x="48" y="14"/>
                  </a:lnTo>
                  <a:lnTo>
                    <a:pt x="48" y="21"/>
                  </a:lnTo>
                  <a:lnTo>
                    <a:pt x="49" y="21"/>
                  </a:lnTo>
                  <a:lnTo>
                    <a:pt x="49" y="14"/>
                  </a:lnTo>
                  <a:lnTo>
                    <a:pt x="45" y="14"/>
                  </a:lnTo>
                  <a:lnTo>
                    <a:pt x="45" y="21"/>
                  </a:lnTo>
                  <a:lnTo>
                    <a:pt x="48" y="21"/>
                  </a:lnTo>
                  <a:lnTo>
                    <a:pt x="48" y="14"/>
                  </a:lnTo>
                  <a:lnTo>
                    <a:pt x="47" y="14"/>
                  </a:lnTo>
                  <a:lnTo>
                    <a:pt x="47" y="21"/>
                  </a:lnTo>
                  <a:lnTo>
                    <a:pt x="51" y="21"/>
                  </a:lnTo>
                  <a:lnTo>
                    <a:pt x="51" y="14"/>
                  </a:lnTo>
                  <a:lnTo>
                    <a:pt x="48" y="14"/>
                  </a:lnTo>
                  <a:lnTo>
                    <a:pt x="48" y="21"/>
                  </a:lnTo>
                  <a:lnTo>
                    <a:pt x="51" y="21"/>
                  </a:lnTo>
                  <a:lnTo>
                    <a:pt x="51" y="14"/>
                  </a:lnTo>
                  <a:lnTo>
                    <a:pt x="38" y="14"/>
                  </a:lnTo>
                  <a:lnTo>
                    <a:pt x="35" y="16"/>
                  </a:lnTo>
                  <a:lnTo>
                    <a:pt x="36" y="18"/>
                  </a:lnTo>
                  <a:lnTo>
                    <a:pt x="36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35" y="22"/>
                  </a:lnTo>
                  <a:lnTo>
                    <a:pt x="35" y="16"/>
                  </a:lnTo>
                  <a:lnTo>
                    <a:pt x="31" y="16"/>
                  </a:lnTo>
                  <a:lnTo>
                    <a:pt x="31" y="22"/>
                  </a:lnTo>
                  <a:lnTo>
                    <a:pt x="38" y="22"/>
                  </a:lnTo>
                  <a:lnTo>
                    <a:pt x="38" y="16"/>
                  </a:lnTo>
                  <a:lnTo>
                    <a:pt x="26" y="16"/>
                  </a:lnTo>
                  <a:lnTo>
                    <a:pt x="26" y="22"/>
                  </a:lnTo>
                  <a:lnTo>
                    <a:pt x="99" y="22"/>
                  </a:lnTo>
                  <a:lnTo>
                    <a:pt x="99" y="16"/>
                  </a:lnTo>
                  <a:lnTo>
                    <a:pt x="42" y="16"/>
                  </a:lnTo>
                  <a:lnTo>
                    <a:pt x="42" y="22"/>
                  </a:lnTo>
                  <a:lnTo>
                    <a:pt x="48" y="22"/>
                  </a:lnTo>
                  <a:lnTo>
                    <a:pt x="48" y="18"/>
                  </a:lnTo>
                  <a:lnTo>
                    <a:pt x="48" y="22"/>
                  </a:lnTo>
                  <a:lnTo>
                    <a:pt x="54" y="23"/>
                  </a:lnTo>
                  <a:lnTo>
                    <a:pt x="57" y="23"/>
                  </a:lnTo>
                  <a:lnTo>
                    <a:pt x="57" y="17"/>
                  </a:lnTo>
                  <a:lnTo>
                    <a:pt x="48" y="17"/>
                  </a:lnTo>
                  <a:lnTo>
                    <a:pt x="48" y="23"/>
                  </a:lnTo>
                  <a:lnTo>
                    <a:pt x="51" y="23"/>
                  </a:lnTo>
                  <a:lnTo>
                    <a:pt x="51" y="17"/>
                  </a:lnTo>
                  <a:lnTo>
                    <a:pt x="49" y="17"/>
                  </a:lnTo>
                  <a:lnTo>
                    <a:pt x="49" y="23"/>
                  </a:lnTo>
                  <a:lnTo>
                    <a:pt x="54" y="23"/>
                  </a:lnTo>
                  <a:lnTo>
                    <a:pt x="54" y="17"/>
                  </a:lnTo>
                  <a:lnTo>
                    <a:pt x="45" y="17"/>
                  </a:lnTo>
                  <a:lnTo>
                    <a:pt x="45" y="23"/>
                  </a:lnTo>
                  <a:lnTo>
                    <a:pt x="51" y="23"/>
                  </a:lnTo>
                  <a:lnTo>
                    <a:pt x="51" y="17"/>
                  </a:lnTo>
                  <a:lnTo>
                    <a:pt x="47" y="17"/>
                  </a:lnTo>
                  <a:lnTo>
                    <a:pt x="47" y="23"/>
                  </a:lnTo>
                  <a:lnTo>
                    <a:pt x="51" y="23"/>
                  </a:lnTo>
                  <a:lnTo>
                    <a:pt x="51" y="17"/>
                  </a:lnTo>
                  <a:lnTo>
                    <a:pt x="48" y="17"/>
                  </a:lnTo>
                  <a:lnTo>
                    <a:pt x="48" y="23"/>
                  </a:lnTo>
                  <a:lnTo>
                    <a:pt x="51" y="23"/>
                  </a:lnTo>
                  <a:lnTo>
                    <a:pt x="51" y="17"/>
                  </a:lnTo>
                  <a:lnTo>
                    <a:pt x="44" y="17"/>
                  </a:lnTo>
                  <a:lnTo>
                    <a:pt x="44" y="23"/>
                  </a:lnTo>
                  <a:lnTo>
                    <a:pt x="48" y="23"/>
                  </a:lnTo>
                  <a:lnTo>
                    <a:pt x="48" y="17"/>
                  </a:lnTo>
                  <a:lnTo>
                    <a:pt x="44" y="17"/>
                  </a:lnTo>
                  <a:lnTo>
                    <a:pt x="44" y="23"/>
                  </a:lnTo>
                  <a:lnTo>
                    <a:pt x="49" y="25"/>
                  </a:lnTo>
                  <a:lnTo>
                    <a:pt x="54" y="25"/>
                  </a:lnTo>
                  <a:lnTo>
                    <a:pt x="54" y="18"/>
                  </a:lnTo>
                  <a:lnTo>
                    <a:pt x="47" y="18"/>
                  </a:lnTo>
                  <a:lnTo>
                    <a:pt x="47" y="25"/>
                  </a:lnTo>
                  <a:lnTo>
                    <a:pt x="49" y="25"/>
                  </a:lnTo>
                  <a:lnTo>
                    <a:pt x="49" y="18"/>
                  </a:lnTo>
                  <a:lnTo>
                    <a:pt x="48" y="18"/>
                  </a:lnTo>
                  <a:lnTo>
                    <a:pt x="48" y="25"/>
                  </a:lnTo>
                  <a:lnTo>
                    <a:pt x="51" y="25"/>
                  </a:lnTo>
                  <a:lnTo>
                    <a:pt x="51" y="18"/>
                  </a:lnTo>
                  <a:lnTo>
                    <a:pt x="39" y="18"/>
                  </a:lnTo>
                  <a:lnTo>
                    <a:pt x="39" y="25"/>
                  </a:lnTo>
                  <a:lnTo>
                    <a:pt x="45" y="25"/>
                  </a:lnTo>
                  <a:lnTo>
                    <a:pt x="45" y="18"/>
                  </a:lnTo>
                  <a:lnTo>
                    <a:pt x="32" y="18"/>
                  </a:lnTo>
                  <a:lnTo>
                    <a:pt x="32" y="25"/>
                  </a:lnTo>
                  <a:lnTo>
                    <a:pt x="38" y="25"/>
                  </a:lnTo>
                  <a:lnTo>
                    <a:pt x="38" y="18"/>
                  </a:lnTo>
                  <a:lnTo>
                    <a:pt x="31" y="18"/>
                  </a:lnTo>
                  <a:lnTo>
                    <a:pt x="31" y="25"/>
                  </a:lnTo>
                  <a:lnTo>
                    <a:pt x="34" y="25"/>
                  </a:lnTo>
                  <a:lnTo>
                    <a:pt x="34" y="18"/>
                  </a:lnTo>
                  <a:lnTo>
                    <a:pt x="32" y="18"/>
                  </a:lnTo>
                  <a:lnTo>
                    <a:pt x="32" y="25"/>
                  </a:lnTo>
                  <a:lnTo>
                    <a:pt x="35" y="25"/>
                  </a:lnTo>
                  <a:lnTo>
                    <a:pt x="35" y="18"/>
                  </a:lnTo>
                  <a:lnTo>
                    <a:pt x="22" y="18"/>
                  </a:lnTo>
                  <a:lnTo>
                    <a:pt x="22" y="25"/>
                  </a:lnTo>
                  <a:lnTo>
                    <a:pt x="26" y="25"/>
                  </a:lnTo>
                  <a:lnTo>
                    <a:pt x="26" y="18"/>
                  </a:lnTo>
                  <a:lnTo>
                    <a:pt x="14" y="18"/>
                  </a:lnTo>
                  <a:lnTo>
                    <a:pt x="14" y="25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0" y="23"/>
                  </a:lnTo>
                  <a:lnTo>
                    <a:pt x="21" y="25"/>
                  </a:lnTo>
                  <a:lnTo>
                    <a:pt x="22" y="22"/>
                  </a:lnTo>
                  <a:lnTo>
                    <a:pt x="22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6" y="26"/>
                  </a:lnTo>
                  <a:lnTo>
                    <a:pt x="26" y="19"/>
                  </a:lnTo>
                  <a:lnTo>
                    <a:pt x="20" y="19"/>
                  </a:lnTo>
                  <a:lnTo>
                    <a:pt x="20" y="26"/>
                  </a:lnTo>
                  <a:lnTo>
                    <a:pt x="22" y="26"/>
                  </a:lnTo>
                  <a:lnTo>
                    <a:pt x="22" y="19"/>
                  </a:lnTo>
                  <a:lnTo>
                    <a:pt x="20" y="19"/>
                  </a:lnTo>
                  <a:lnTo>
                    <a:pt x="20" y="26"/>
                  </a:lnTo>
                  <a:lnTo>
                    <a:pt x="23" y="26"/>
                  </a:lnTo>
                  <a:lnTo>
                    <a:pt x="23" y="19"/>
                  </a:lnTo>
                  <a:lnTo>
                    <a:pt x="21" y="19"/>
                  </a:lnTo>
                  <a:lnTo>
                    <a:pt x="21" y="26"/>
                  </a:lnTo>
                  <a:lnTo>
                    <a:pt x="22" y="26"/>
                  </a:lnTo>
                  <a:lnTo>
                    <a:pt x="22" y="19"/>
                  </a:lnTo>
                  <a:lnTo>
                    <a:pt x="20" y="19"/>
                  </a:lnTo>
                  <a:lnTo>
                    <a:pt x="20" y="26"/>
                  </a:lnTo>
                  <a:lnTo>
                    <a:pt x="26" y="26"/>
                  </a:lnTo>
                  <a:lnTo>
                    <a:pt x="26" y="19"/>
                  </a:lnTo>
                  <a:lnTo>
                    <a:pt x="25" y="19"/>
                  </a:lnTo>
                  <a:lnTo>
                    <a:pt x="25" y="26"/>
                  </a:lnTo>
                  <a:lnTo>
                    <a:pt x="29" y="26"/>
                  </a:lnTo>
                  <a:lnTo>
                    <a:pt x="29" y="19"/>
                  </a:lnTo>
                  <a:lnTo>
                    <a:pt x="25" y="19"/>
                  </a:lnTo>
                  <a:lnTo>
                    <a:pt x="25" y="26"/>
                  </a:lnTo>
                  <a:lnTo>
                    <a:pt x="31" y="26"/>
                  </a:lnTo>
                  <a:lnTo>
                    <a:pt x="31" y="22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31" y="23"/>
                  </a:lnTo>
                  <a:lnTo>
                    <a:pt x="31" y="21"/>
                  </a:lnTo>
                  <a:lnTo>
                    <a:pt x="29" y="21"/>
                  </a:lnTo>
                  <a:lnTo>
                    <a:pt x="29" y="27"/>
                  </a:lnTo>
                  <a:lnTo>
                    <a:pt x="35" y="27"/>
                  </a:lnTo>
                  <a:lnTo>
                    <a:pt x="35" y="21"/>
                  </a:lnTo>
                  <a:lnTo>
                    <a:pt x="23" y="21"/>
                  </a:lnTo>
                  <a:lnTo>
                    <a:pt x="23" y="27"/>
                  </a:lnTo>
                  <a:lnTo>
                    <a:pt x="36" y="27"/>
                  </a:lnTo>
                  <a:lnTo>
                    <a:pt x="36" y="21"/>
                  </a:lnTo>
                  <a:lnTo>
                    <a:pt x="29" y="21"/>
                  </a:lnTo>
                  <a:lnTo>
                    <a:pt x="29" y="27"/>
                  </a:lnTo>
                  <a:lnTo>
                    <a:pt x="31" y="27"/>
                  </a:lnTo>
                  <a:lnTo>
                    <a:pt x="31" y="21"/>
                  </a:lnTo>
                  <a:lnTo>
                    <a:pt x="27" y="21"/>
                  </a:lnTo>
                  <a:lnTo>
                    <a:pt x="27" y="27"/>
                  </a:lnTo>
                  <a:lnTo>
                    <a:pt x="42" y="27"/>
                  </a:lnTo>
                  <a:lnTo>
                    <a:pt x="42" y="21"/>
                  </a:lnTo>
                  <a:lnTo>
                    <a:pt x="32" y="21"/>
                  </a:lnTo>
                  <a:lnTo>
                    <a:pt x="32" y="27"/>
                  </a:lnTo>
                  <a:lnTo>
                    <a:pt x="35" y="27"/>
                  </a:lnTo>
                  <a:lnTo>
                    <a:pt x="35" y="21"/>
                  </a:lnTo>
                  <a:lnTo>
                    <a:pt x="31" y="21"/>
                  </a:lnTo>
                  <a:lnTo>
                    <a:pt x="31" y="27"/>
                  </a:lnTo>
                  <a:lnTo>
                    <a:pt x="32" y="27"/>
                  </a:lnTo>
                  <a:lnTo>
                    <a:pt x="32" y="21"/>
                  </a:lnTo>
                  <a:lnTo>
                    <a:pt x="29" y="21"/>
                  </a:lnTo>
                  <a:lnTo>
                    <a:pt x="29" y="27"/>
                  </a:lnTo>
                  <a:lnTo>
                    <a:pt x="35" y="27"/>
                  </a:lnTo>
                  <a:lnTo>
                    <a:pt x="35" y="21"/>
                  </a:lnTo>
                  <a:lnTo>
                    <a:pt x="31" y="21"/>
                  </a:lnTo>
                  <a:lnTo>
                    <a:pt x="31" y="27"/>
                  </a:lnTo>
                  <a:lnTo>
                    <a:pt x="44" y="27"/>
                  </a:lnTo>
                  <a:lnTo>
                    <a:pt x="44" y="21"/>
                  </a:lnTo>
                  <a:lnTo>
                    <a:pt x="31" y="21"/>
                  </a:lnTo>
                  <a:lnTo>
                    <a:pt x="31" y="27"/>
                  </a:lnTo>
                  <a:lnTo>
                    <a:pt x="42" y="27"/>
                  </a:lnTo>
                  <a:lnTo>
                    <a:pt x="42" y="21"/>
                  </a:lnTo>
                  <a:lnTo>
                    <a:pt x="38" y="22"/>
                  </a:lnTo>
                  <a:lnTo>
                    <a:pt x="38" y="25"/>
                  </a:lnTo>
                  <a:lnTo>
                    <a:pt x="38" y="22"/>
                  </a:lnTo>
                  <a:lnTo>
                    <a:pt x="31" y="22"/>
                  </a:lnTo>
                  <a:lnTo>
                    <a:pt x="31" y="28"/>
                  </a:lnTo>
                  <a:lnTo>
                    <a:pt x="32" y="28"/>
                  </a:lnTo>
                  <a:lnTo>
                    <a:pt x="32" y="22"/>
                  </a:lnTo>
                  <a:lnTo>
                    <a:pt x="26" y="22"/>
                  </a:lnTo>
                  <a:lnTo>
                    <a:pt x="26" y="28"/>
                  </a:lnTo>
                  <a:lnTo>
                    <a:pt x="40" y="28"/>
                  </a:lnTo>
                  <a:lnTo>
                    <a:pt x="40" y="22"/>
                  </a:lnTo>
                  <a:lnTo>
                    <a:pt x="35" y="22"/>
                  </a:lnTo>
                  <a:lnTo>
                    <a:pt x="35" y="28"/>
                  </a:lnTo>
                  <a:lnTo>
                    <a:pt x="38" y="28"/>
                  </a:lnTo>
                  <a:lnTo>
                    <a:pt x="38" y="22"/>
                  </a:lnTo>
                  <a:lnTo>
                    <a:pt x="29" y="22"/>
                  </a:lnTo>
                  <a:lnTo>
                    <a:pt x="29" y="28"/>
                  </a:lnTo>
                  <a:lnTo>
                    <a:pt x="35" y="28"/>
                  </a:lnTo>
                  <a:lnTo>
                    <a:pt x="35" y="22"/>
                  </a:lnTo>
                  <a:lnTo>
                    <a:pt x="31" y="22"/>
                  </a:lnTo>
                  <a:lnTo>
                    <a:pt x="31" y="28"/>
                  </a:lnTo>
                  <a:lnTo>
                    <a:pt x="36" y="28"/>
                  </a:lnTo>
                  <a:lnTo>
                    <a:pt x="36" y="22"/>
                  </a:lnTo>
                  <a:lnTo>
                    <a:pt x="35" y="22"/>
                  </a:lnTo>
                  <a:lnTo>
                    <a:pt x="35" y="28"/>
                  </a:lnTo>
                  <a:lnTo>
                    <a:pt x="39" y="28"/>
                  </a:lnTo>
                  <a:lnTo>
                    <a:pt x="39" y="22"/>
                  </a:lnTo>
                  <a:lnTo>
                    <a:pt x="32" y="22"/>
                  </a:lnTo>
                  <a:lnTo>
                    <a:pt x="32" y="28"/>
                  </a:lnTo>
                  <a:lnTo>
                    <a:pt x="36" y="28"/>
                  </a:lnTo>
                  <a:lnTo>
                    <a:pt x="36" y="22"/>
                  </a:lnTo>
                  <a:lnTo>
                    <a:pt x="32" y="22"/>
                  </a:lnTo>
                  <a:lnTo>
                    <a:pt x="32" y="28"/>
                  </a:lnTo>
                  <a:lnTo>
                    <a:pt x="35" y="28"/>
                  </a:lnTo>
                  <a:lnTo>
                    <a:pt x="35" y="22"/>
                  </a:lnTo>
                  <a:lnTo>
                    <a:pt x="32" y="22"/>
                  </a:lnTo>
                  <a:lnTo>
                    <a:pt x="32" y="28"/>
                  </a:lnTo>
                  <a:lnTo>
                    <a:pt x="36" y="28"/>
                  </a:lnTo>
                  <a:lnTo>
                    <a:pt x="36" y="25"/>
                  </a:lnTo>
                  <a:lnTo>
                    <a:pt x="35" y="22"/>
                  </a:lnTo>
                  <a:lnTo>
                    <a:pt x="34" y="23"/>
                  </a:lnTo>
                  <a:lnTo>
                    <a:pt x="35" y="26"/>
                  </a:lnTo>
                  <a:lnTo>
                    <a:pt x="35" y="23"/>
                  </a:lnTo>
                  <a:lnTo>
                    <a:pt x="31" y="23"/>
                  </a:lnTo>
                  <a:lnTo>
                    <a:pt x="31" y="30"/>
                  </a:lnTo>
                  <a:lnTo>
                    <a:pt x="35" y="30"/>
                  </a:lnTo>
                  <a:lnTo>
                    <a:pt x="35" y="23"/>
                  </a:lnTo>
                  <a:lnTo>
                    <a:pt x="31" y="23"/>
                  </a:lnTo>
                  <a:lnTo>
                    <a:pt x="31" y="30"/>
                  </a:lnTo>
                  <a:lnTo>
                    <a:pt x="32" y="30"/>
                  </a:lnTo>
                  <a:lnTo>
                    <a:pt x="32" y="23"/>
                  </a:lnTo>
                  <a:lnTo>
                    <a:pt x="31" y="23"/>
                  </a:lnTo>
                  <a:lnTo>
                    <a:pt x="31" y="30"/>
                  </a:lnTo>
                  <a:lnTo>
                    <a:pt x="35" y="30"/>
                  </a:lnTo>
                  <a:lnTo>
                    <a:pt x="35" y="23"/>
                  </a:lnTo>
                  <a:lnTo>
                    <a:pt x="32" y="23"/>
                  </a:lnTo>
                  <a:lnTo>
                    <a:pt x="32" y="30"/>
                  </a:lnTo>
                  <a:lnTo>
                    <a:pt x="35" y="30"/>
                  </a:lnTo>
                  <a:lnTo>
                    <a:pt x="35" y="23"/>
                  </a:lnTo>
                  <a:lnTo>
                    <a:pt x="29" y="23"/>
                  </a:lnTo>
                  <a:lnTo>
                    <a:pt x="29" y="30"/>
                  </a:lnTo>
                  <a:lnTo>
                    <a:pt x="31" y="30"/>
                  </a:lnTo>
                  <a:lnTo>
                    <a:pt x="31" y="23"/>
                  </a:lnTo>
                  <a:lnTo>
                    <a:pt x="30" y="23"/>
                  </a:lnTo>
                  <a:lnTo>
                    <a:pt x="30" y="30"/>
                  </a:lnTo>
                  <a:lnTo>
                    <a:pt x="32" y="30"/>
                  </a:lnTo>
                  <a:lnTo>
                    <a:pt x="32" y="23"/>
                  </a:lnTo>
                  <a:lnTo>
                    <a:pt x="31" y="23"/>
                  </a:lnTo>
                  <a:lnTo>
                    <a:pt x="31" y="30"/>
                  </a:lnTo>
                  <a:lnTo>
                    <a:pt x="32" y="30"/>
                  </a:lnTo>
                  <a:lnTo>
                    <a:pt x="32" y="23"/>
                  </a:lnTo>
                  <a:lnTo>
                    <a:pt x="29" y="23"/>
                  </a:lnTo>
                  <a:lnTo>
                    <a:pt x="29" y="30"/>
                  </a:lnTo>
                  <a:lnTo>
                    <a:pt x="35" y="30"/>
                  </a:lnTo>
                  <a:lnTo>
                    <a:pt x="35" y="23"/>
                  </a:lnTo>
                  <a:lnTo>
                    <a:pt x="31" y="23"/>
                  </a:lnTo>
                  <a:lnTo>
                    <a:pt x="31" y="30"/>
                  </a:lnTo>
                  <a:lnTo>
                    <a:pt x="35" y="30"/>
                  </a:lnTo>
                  <a:lnTo>
                    <a:pt x="35" y="23"/>
                  </a:lnTo>
                  <a:lnTo>
                    <a:pt x="31" y="25"/>
                  </a:lnTo>
                  <a:lnTo>
                    <a:pt x="31" y="27"/>
                  </a:lnTo>
                  <a:lnTo>
                    <a:pt x="31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42" y="31"/>
                  </a:lnTo>
                  <a:lnTo>
                    <a:pt x="42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8" y="31"/>
                  </a:lnTo>
                  <a:lnTo>
                    <a:pt x="38" y="25"/>
                  </a:lnTo>
                  <a:lnTo>
                    <a:pt x="25" y="25"/>
                  </a:lnTo>
                  <a:lnTo>
                    <a:pt x="25" y="31"/>
                  </a:lnTo>
                  <a:lnTo>
                    <a:pt x="38" y="31"/>
                  </a:lnTo>
                  <a:lnTo>
                    <a:pt x="38" y="25"/>
                  </a:lnTo>
                  <a:lnTo>
                    <a:pt x="35" y="25"/>
                  </a:lnTo>
                  <a:lnTo>
                    <a:pt x="35" y="31"/>
                  </a:lnTo>
                  <a:lnTo>
                    <a:pt x="40" y="31"/>
                  </a:lnTo>
                  <a:lnTo>
                    <a:pt x="40" y="25"/>
                  </a:lnTo>
                  <a:lnTo>
                    <a:pt x="31" y="25"/>
                  </a:lnTo>
                  <a:lnTo>
                    <a:pt x="31" y="31"/>
                  </a:lnTo>
                  <a:lnTo>
                    <a:pt x="36" y="31"/>
                  </a:lnTo>
                  <a:lnTo>
                    <a:pt x="36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4" y="31"/>
                  </a:lnTo>
                  <a:lnTo>
                    <a:pt x="34" y="25"/>
                  </a:lnTo>
                  <a:lnTo>
                    <a:pt x="32" y="25"/>
                  </a:lnTo>
                  <a:lnTo>
                    <a:pt x="32" y="31"/>
                  </a:lnTo>
                  <a:lnTo>
                    <a:pt x="35" y="31"/>
                  </a:lnTo>
                  <a:lnTo>
                    <a:pt x="35" y="25"/>
                  </a:lnTo>
                  <a:lnTo>
                    <a:pt x="31" y="26"/>
                  </a:lnTo>
                  <a:lnTo>
                    <a:pt x="31" y="32"/>
                  </a:lnTo>
                  <a:lnTo>
                    <a:pt x="35" y="32"/>
                  </a:lnTo>
                  <a:lnTo>
                    <a:pt x="35" y="26"/>
                  </a:lnTo>
                  <a:lnTo>
                    <a:pt x="31" y="26"/>
                  </a:lnTo>
                  <a:lnTo>
                    <a:pt x="31" y="32"/>
                  </a:lnTo>
                  <a:lnTo>
                    <a:pt x="39" y="32"/>
                  </a:lnTo>
                  <a:lnTo>
                    <a:pt x="39" y="26"/>
                  </a:lnTo>
                  <a:lnTo>
                    <a:pt x="35" y="26"/>
                  </a:lnTo>
                  <a:lnTo>
                    <a:pt x="35" y="32"/>
                  </a:lnTo>
                  <a:lnTo>
                    <a:pt x="38" y="32"/>
                  </a:lnTo>
                  <a:lnTo>
                    <a:pt x="38" y="26"/>
                  </a:lnTo>
                  <a:lnTo>
                    <a:pt x="32" y="26"/>
                  </a:lnTo>
                  <a:lnTo>
                    <a:pt x="32" y="32"/>
                  </a:lnTo>
                  <a:lnTo>
                    <a:pt x="38" y="32"/>
                  </a:lnTo>
                  <a:lnTo>
                    <a:pt x="38" y="26"/>
                  </a:lnTo>
                  <a:lnTo>
                    <a:pt x="29" y="26"/>
                  </a:lnTo>
                  <a:lnTo>
                    <a:pt x="29" y="32"/>
                  </a:lnTo>
                  <a:lnTo>
                    <a:pt x="35" y="32"/>
                  </a:lnTo>
                  <a:lnTo>
                    <a:pt x="35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31" y="32"/>
                  </a:lnTo>
                  <a:lnTo>
                    <a:pt x="31" y="26"/>
                  </a:lnTo>
                  <a:lnTo>
                    <a:pt x="26" y="26"/>
                  </a:lnTo>
                  <a:lnTo>
                    <a:pt x="26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27" y="26"/>
                  </a:lnTo>
                  <a:lnTo>
                    <a:pt x="27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26" y="26"/>
                  </a:lnTo>
                  <a:lnTo>
                    <a:pt x="18" y="34"/>
                  </a:lnTo>
                  <a:lnTo>
                    <a:pt x="31" y="34"/>
                  </a:lnTo>
                  <a:lnTo>
                    <a:pt x="31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32" y="34"/>
                  </a:lnTo>
                  <a:lnTo>
                    <a:pt x="32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32" y="34"/>
                  </a:lnTo>
                  <a:lnTo>
                    <a:pt x="32" y="27"/>
                  </a:lnTo>
                  <a:lnTo>
                    <a:pt x="31" y="27"/>
                  </a:lnTo>
                  <a:lnTo>
                    <a:pt x="31" y="34"/>
                  </a:lnTo>
                  <a:lnTo>
                    <a:pt x="32" y="34"/>
                  </a:lnTo>
                  <a:lnTo>
                    <a:pt x="32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30" y="34"/>
                  </a:lnTo>
                  <a:lnTo>
                    <a:pt x="30" y="27"/>
                  </a:lnTo>
                  <a:lnTo>
                    <a:pt x="26" y="27"/>
                  </a:lnTo>
                  <a:lnTo>
                    <a:pt x="26" y="34"/>
                  </a:lnTo>
                  <a:lnTo>
                    <a:pt x="30" y="34"/>
                  </a:lnTo>
                  <a:lnTo>
                    <a:pt x="30" y="27"/>
                  </a:lnTo>
                  <a:lnTo>
                    <a:pt x="22" y="27"/>
                  </a:lnTo>
                  <a:lnTo>
                    <a:pt x="22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7" y="27"/>
                  </a:lnTo>
                  <a:lnTo>
                    <a:pt x="27" y="34"/>
                  </a:lnTo>
                  <a:lnTo>
                    <a:pt x="31" y="34"/>
                  </a:lnTo>
                  <a:lnTo>
                    <a:pt x="31" y="27"/>
                  </a:lnTo>
                  <a:lnTo>
                    <a:pt x="25" y="27"/>
                  </a:lnTo>
                  <a:lnTo>
                    <a:pt x="25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6" y="27"/>
                  </a:lnTo>
                  <a:lnTo>
                    <a:pt x="26" y="34"/>
                  </a:lnTo>
                  <a:lnTo>
                    <a:pt x="31" y="34"/>
                  </a:lnTo>
                  <a:lnTo>
                    <a:pt x="31" y="27"/>
                  </a:lnTo>
                  <a:lnTo>
                    <a:pt x="20" y="27"/>
                  </a:lnTo>
                  <a:lnTo>
                    <a:pt x="20" y="31"/>
                  </a:lnTo>
                  <a:lnTo>
                    <a:pt x="22" y="31"/>
                  </a:lnTo>
                  <a:lnTo>
                    <a:pt x="22" y="28"/>
                  </a:lnTo>
                  <a:lnTo>
                    <a:pt x="18" y="28"/>
                  </a:lnTo>
                  <a:lnTo>
                    <a:pt x="18" y="35"/>
                  </a:lnTo>
                  <a:lnTo>
                    <a:pt x="22" y="35"/>
                  </a:lnTo>
                  <a:lnTo>
                    <a:pt x="22" y="28"/>
                  </a:lnTo>
                  <a:lnTo>
                    <a:pt x="16" y="28"/>
                  </a:lnTo>
                  <a:lnTo>
                    <a:pt x="16" y="35"/>
                  </a:lnTo>
                  <a:lnTo>
                    <a:pt x="22" y="35"/>
                  </a:lnTo>
                  <a:lnTo>
                    <a:pt x="22" y="28"/>
                  </a:lnTo>
                  <a:lnTo>
                    <a:pt x="16" y="28"/>
                  </a:lnTo>
                  <a:lnTo>
                    <a:pt x="16" y="35"/>
                  </a:lnTo>
                  <a:lnTo>
                    <a:pt x="18" y="35"/>
                  </a:lnTo>
                  <a:lnTo>
                    <a:pt x="18" y="28"/>
                  </a:lnTo>
                  <a:lnTo>
                    <a:pt x="10" y="28"/>
                  </a:lnTo>
                  <a:lnTo>
                    <a:pt x="10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12" y="28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18" y="28"/>
                  </a:lnTo>
                  <a:lnTo>
                    <a:pt x="16" y="28"/>
                  </a:lnTo>
                  <a:lnTo>
                    <a:pt x="16" y="35"/>
                  </a:lnTo>
                  <a:lnTo>
                    <a:pt x="21" y="35"/>
                  </a:lnTo>
                  <a:lnTo>
                    <a:pt x="21" y="28"/>
                  </a:lnTo>
                  <a:lnTo>
                    <a:pt x="16" y="28"/>
                  </a:lnTo>
                  <a:lnTo>
                    <a:pt x="16" y="35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7" y="28"/>
                  </a:lnTo>
                  <a:lnTo>
                    <a:pt x="7" y="35"/>
                  </a:lnTo>
                  <a:lnTo>
                    <a:pt x="12" y="35"/>
                  </a:lnTo>
                  <a:lnTo>
                    <a:pt x="12" y="28"/>
                  </a:lnTo>
                  <a:lnTo>
                    <a:pt x="7" y="28"/>
                  </a:lnTo>
                  <a:lnTo>
                    <a:pt x="7" y="35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16" y="28"/>
                  </a:lnTo>
                  <a:lnTo>
                    <a:pt x="16" y="35"/>
                  </a:lnTo>
                  <a:lnTo>
                    <a:pt x="21" y="35"/>
                  </a:lnTo>
                  <a:lnTo>
                    <a:pt x="21" y="28"/>
                  </a:lnTo>
                  <a:lnTo>
                    <a:pt x="16" y="28"/>
                  </a:lnTo>
                  <a:lnTo>
                    <a:pt x="16" y="35"/>
                  </a:lnTo>
                  <a:lnTo>
                    <a:pt x="18" y="35"/>
                  </a:lnTo>
                  <a:lnTo>
                    <a:pt x="18" y="28"/>
                  </a:lnTo>
                  <a:lnTo>
                    <a:pt x="12" y="28"/>
                  </a:lnTo>
                  <a:lnTo>
                    <a:pt x="12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10" y="28"/>
                  </a:lnTo>
                  <a:lnTo>
                    <a:pt x="10" y="35"/>
                  </a:lnTo>
                  <a:lnTo>
                    <a:pt x="18" y="35"/>
                  </a:lnTo>
                  <a:lnTo>
                    <a:pt x="18" y="28"/>
                  </a:lnTo>
                  <a:lnTo>
                    <a:pt x="16" y="28"/>
                  </a:lnTo>
                  <a:lnTo>
                    <a:pt x="16" y="35"/>
                  </a:lnTo>
                  <a:lnTo>
                    <a:pt x="22" y="35"/>
                  </a:lnTo>
                  <a:lnTo>
                    <a:pt x="22" y="28"/>
                  </a:lnTo>
                  <a:lnTo>
                    <a:pt x="16" y="28"/>
                  </a:lnTo>
                  <a:lnTo>
                    <a:pt x="16" y="35"/>
                  </a:lnTo>
                  <a:lnTo>
                    <a:pt x="22" y="35"/>
                  </a:lnTo>
                  <a:lnTo>
                    <a:pt x="22" y="28"/>
                  </a:lnTo>
                  <a:lnTo>
                    <a:pt x="18" y="28"/>
                  </a:lnTo>
                  <a:lnTo>
                    <a:pt x="18" y="35"/>
                  </a:lnTo>
                  <a:lnTo>
                    <a:pt x="26" y="35"/>
                  </a:lnTo>
                  <a:lnTo>
                    <a:pt x="26" y="30"/>
                  </a:lnTo>
                  <a:lnTo>
                    <a:pt x="22" y="30"/>
                  </a:lnTo>
                  <a:lnTo>
                    <a:pt x="22" y="34"/>
                  </a:lnTo>
                  <a:lnTo>
                    <a:pt x="31" y="34"/>
                  </a:lnTo>
                  <a:lnTo>
                    <a:pt x="31" y="27"/>
                  </a:lnTo>
                  <a:lnTo>
                    <a:pt x="26" y="27"/>
                  </a:lnTo>
                  <a:lnTo>
                    <a:pt x="26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5" y="27"/>
                  </a:lnTo>
                  <a:lnTo>
                    <a:pt x="25" y="34"/>
                  </a:lnTo>
                  <a:lnTo>
                    <a:pt x="31" y="34"/>
                  </a:lnTo>
                  <a:lnTo>
                    <a:pt x="31" y="27"/>
                  </a:lnTo>
                  <a:lnTo>
                    <a:pt x="27" y="27"/>
                  </a:lnTo>
                  <a:lnTo>
                    <a:pt x="27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2" y="27"/>
                  </a:lnTo>
                  <a:lnTo>
                    <a:pt x="22" y="34"/>
                  </a:lnTo>
                  <a:lnTo>
                    <a:pt x="30" y="34"/>
                  </a:lnTo>
                  <a:lnTo>
                    <a:pt x="30" y="27"/>
                  </a:lnTo>
                  <a:lnTo>
                    <a:pt x="26" y="27"/>
                  </a:lnTo>
                  <a:lnTo>
                    <a:pt x="26" y="34"/>
                  </a:lnTo>
                  <a:lnTo>
                    <a:pt x="30" y="34"/>
                  </a:lnTo>
                  <a:lnTo>
                    <a:pt x="30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32" y="34"/>
                  </a:lnTo>
                  <a:lnTo>
                    <a:pt x="32" y="27"/>
                  </a:lnTo>
                  <a:lnTo>
                    <a:pt x="31" y="27"/>
                  </a:lnTo>
                  <a:lnTo>
                    <a:pt x="31" y="34"/>
                  </a:lnTo>
                  <a:lnTo>
                    <a:pt x="32" y="34"/>
                  </a:lnTo>
                  <a:lnTo>
                    <a:pt x="32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32" y="34"/>
                  </a:lnTo>
                  <a:lnTo>
                    <a:pt x="32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31" y="34"/>
                  </a:lnTo>
                  <a:lnTo>
                    <a:pt x="31" y="27"/>
                  </a:lnTo>
                  <a:lnTo>
                    <a:pt x="26" y="27"/>
                  </a:lnTo>
                  <a:lnTo>
                    <a:pt x="26" y="30"/>
                  </a:lnTo>
                  <a:lnTo>
                    <a:pt x="29" y="32"/>
                  </a:lnTo>
                  <a:lnTo>
                    <a:pt x="30" y="31"/>
                  </a:lnTo>
                  <a:lnTo>
                    <a:pt x="27" y="28"/>
                  </a:lnTo>
                  <a:lnTo>
                    <a:pt x="27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27" y="26"/>
                  </a:lnTo>
                  <a:lnTo>
                    <a:pt x="27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26" y="26"/>
                  </a:lnTo>
                  <a:lnTo>
                    <a:pt x="26" y="32"/>
                  </a:lnTo>
                  <a:lnTo>
                    <a:pt x="31" y="32"/>
                  </a:lnTo>
                  <a:lnTo>
                    <a:pt x="31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35" y="32"/>
                  </a:lnTo>
                  <a:lnTo>
                    <a:pt x="35" y="26"/>
                  </a:lnTo>
                  <a:lnTo>
                    <a:pt x="29" y="26"/>
                  </a:lnTo>
                  <a:lnTo>
                    <a:pt x="29" y="32"/>
                  </a:lnTo>
                  <a:lnTo>
                    <a:pt x="38" y="32"/>
                  </a:lnTo>
                  <a:lnTo>
                    <a:pt x="38" y="26"/>
                  </a:lnTo>
                  <a:lnTo>
                    <a:pt x="32" y="26"/>
                  </a:lnTo>
                  <a:lnTo>
                    <a:pt x="32" y="32"/>
                  </a:lnTo>
                  <a:lnTo>
                    <a:pt x="38" y="32"/>
                  </a:lnTo>
                  <a:lnTo>
                    <a:pt x="38" y="26"/>
                  </a:lnTo>
                  <a:lnTo>
                    <a:pt x="35" y="26"/>
                  </a:lnTo>
                  <a:lnTo>
                    <a:pt x="35" y="32"/>
                  </a:lnTo>
                  <a:lnTo>
                    <a:pt x="39" y="32"/>
                  </a:lnTo>
                  <a:lnTo>
                    <a:pt x="39" y="26"/>
                  </a:lnTo>
                  <a:lnTo>
                    <a:pt x="31" y="26"/>
                  </a:lnTo>
                  <a:lnTo>
                    <a:pt x="31" y="32"/>
                  </a:lnTo>
                  <a:lnTo>
                    <a:pt x="35" y="32"/>
                  </a:lnTo>
                  <a:lnTo>
                    <a:pt x="35" y="26"/>
                  </a:lnTo>
                  <a:lnTo>
                    <a:pt x="31" y="26"/>
                  </a:lnTo>
                  <a:lnTo>
                    <a:pt x="31" y="28"/>
                  </a:lnTo>
                  <a:lnTo>
                    <a:pt x="32" y="32"/>
                  </a:lnTo>
                  <a:lnTo>
                    <a:pt x="36" y="31"/>
                  </a:lnTo>
                  <a:lnTo>
                    <a:pt x="35" y="25"/>
                  </a:lnTo>
                  <a:lnTo>
                    <a:pt x="32" y="25"/>
                  </a:lnTo>
                  <a:lnTo>
                    <a:pt x="32" y="31"/>
                  </a:lnTo>
                  <a:lnTo>
                    <a:pt x="34" y="31"/>
                  </a:lnTo>
                  <a:lnTo>
                    <a:pt x="34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6" y="31"/>
                  </a:lnTo>
                  <a:lnTo>
                    <a:pt x="36" y="25"/>
                  </a:lnTo>
                  <a:lnTo>
                    <a:pt x="31" y="25"/>
                  </a:lnTo>
                  <a:lnTo>
                    <a:pt x="31" y="31"/>
                  </a:lnTo>
                  <a:lnTo>
                    <a:pt x="40" y="31"/>
                  </a:lnTo>
                  <a:lnTo>
                    <a:pt x="40" y="25"/>
                  </a:lnTo>
                  <a:lnTo>
                    <a:pt x="35" y="25"/>
                  </a:lnTo>
                  <a:lnTo>
                    <a:pt x="35" y="31"/>
                  </a:lnTo>
                  <a:lnTo>
                    <a:pt x="38" y="31"/>
                  </a:lnTo>
                  <a:lnTo>
                    <a:pt x="38" y="25"/>
                  </a:lnTo>
                  <a:lnTo>
                    <a:pt x="25" y="25"/>
                  </a:lnTo>
                  <a:lnTo>
                    <a:pt x="25" y="31"/>
                  </a:lnTo>
                  <a:lnTo>
                    <a:pt x="38" y="31"/>
                  </a:lnTo>
                  <a:lnTo>
                    <a:pt x="38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42" y="31"/>
                  </a:lnTo>
                  <a:lnTo>
                    <a:pt x="42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2" y="31"/>
                  </a:lnTo>
                  <a:lnTo>
                    <a:pt x="36" y="30"/>
                  </a:lnTo>
                  <a:lnTo>
                    <a:pt x="35" y="23"/>
                  </a:lnTo>
                  <a:lnTo>
                    <a:pt x="31" y="23"/>
                  </a:lnTo>
                  <a:lnTo>
                    <a:pt x="31" y="30"/>
                  </a:lnTo>
                  <a:lnTo>
                    <a:pt x="35" y="30"/>
                  </a:lnTo>
                  <a:lnTo>
                    <a:pt x="35" y="23"/>
                  </a:lnTo>
                  <a:lnTo>
                    <a:pt x="29" y="23"/>
                  </a:lnTo>
                  <a:lnTo>
                    <a:pt x="29" y="30"/>
                  </a:lnTo>
                  <a:lnTo>
                    <a:pt x="32" y="30"/>
                  </a:lnTo>
                  <a:lnTo>
                    <a:pt x="32" y="23"/>
                  </a:lnTo>
                  <a:lnTo>
                    <a:pt x="31" y="23"/>
                  </a:lnTo>
                  <a:lnTo>
                    <a:pt x="31" y="30"/>
                  </a:lnTo>
                  <a:lnTo>
                    <a:pt x="32" y="30"/>
                  </a:lnTo>
                  <a:lnTo>
                    <a:pt x="32" y="23"/>
                  </a:lnTo>
                  <a:lnTo>
                    <a:pt x="30" y="23"/>
                  </a:lnTo>
                  <a:lnTo>
                    <a:pt x="30" y="30"/>
                  </a:lnTo>
                  <a:lnTo>
                    <a:pt x="31" y="30"/>
                  </a:lnTo>
                  <a:lnTo>
                    <a:pt x="31" y="23"/>
                  </a:lnTo>
                  <a:lnTo>
                    <a:pt x="29" y="23"/>
                  </a:lnTo>
                  <a:lnTo>
                    <a:pt x="29" y="30"/>
                  </a:lnTo>
                  <a:lnTo>
                    <a:pt x="35" y="30"/>
                  </a:lnTo>
                  <a:lnTo>
                    <a:pt x="35" y="23"/>
                  </a:lnTo>
                  <a:lnTo>
                    <a:pt x="32" y="23"/>
                  </a:lnTo>
                  <a:lnTo>
                    <a:pt x="32" y="30"/>
                  </a:lnTo>
                  <a:lnTo>
                    <a:pt x="35" y="30"/>
                  </a:lnTo>
                  <a:lnTo>
                    <a:pt x="35" y="23"/>
                  </a:lnTo>
                  <a:lnTo>
                    <a:pt x="31" y="23"/>
                  </a:lnTo>
                  <a:lnTo>
                    <a:pt x="31" y="30"/>
                  </a:lnTo>
                  <a:lnTo>
                    <a:pt x="32" y="30"/>
                  </a:lnTo>
                  <a:lnTo>
                    <a:pt x="32" y="23"/>
                  </a:lnTo>
                  <a:lnTo>
                    <a:pt x="31" y="23"/>
                  </a:lnTo>
                  <a:lnTo>
                    <a:pt x="31" y="30"/>
                  </a:lnTo>
                  <a:lnTo>
                    <a:pt x="35" y="30"/>
                  </a:lnTo>
                  <a:lnTo>
                    <a:pt x="35" y="23"/>
                  </a:lnTo>
                  <a:lnTo>
                    <a:pt x="31" y="23"/>
                  </a:lnTo>
                  <a:lnTo>
                    <a:pt x="31" y="30"/>
                  </a:lnTo>
                  <a:lnTo>
                    <a:pt x="36" y="30"/>
                  </a:lnTo>
                  <a:lnTo>
                    <a:pt x="44" y="22"/>
                  </a:lnTo>
                  <a:lnTo>
                    <a:pt x="32" y="22"/>
                  </a:lnTo>
                  <a:lnTo>
                    <a:pt x="32" y="28"/>
                  </a:lnTo>
                  <a:lnTo>
                    <a:pt x="35" y="28"/>
                  </a:lnTo>
                  <a:lnTo>
                    <a:pt x="35" y="22"/>
                  </a:lnTo>
                  <a:lnTo>
                    <a:pt x="32" y="22"/>
                  </a:lnTo>
                  <a:lnTo>
                    <a:pt x="32" y="28"/>
                  </a:lnTo>
                  <a:lnTo>
                    <a:pt x="36" y="28"/>
                  </a:lnTo>
                  <a:lnTo>
                    <a:pt x="36" y="22"/>
                  </a:lnTo>
                  <a:lnTo>
                    <a:pt x="32" y="22"/>
                  </a:lnTo>
                  <a:lnTo>
                    <a:pt x="32" y="28"/>
                  </a:lnTo>
                  <a:lnTo>
                    <a:pt x="39" y="28"/>
                  </a:lnTo>
                  <a:lnTo>
                    <a:pt x="39" y="22"/>
                  </a:lnTo>
                  <a:lnTo>
                    <a:pt x="35" y="22"/>
                  </a:lnTo>
                  <a:lnTo>
                    <a:pt x="35" y="28"/>
                  </a:lnTo>
                  <a:lnTo>
                    <a:pt x="36" y="28"/>
                  </a:lnTo>
                  <a:lnTo>
                    <a:pt x="36" y="22"/>
                  </a:lnTo>
                  <a:lnTo>
                    <a:pt x="31" y="22"/>
                  </a:lnTo>
                  <a:lnTo>
                    <a:pt x="31" y="28"/>
                  </a:lnTo>
                  <a:lnTo>
                    <a:pt x="35" y="28"/>
                  </a:lnTo>
                  <a:lnTo>
                    <a:pt x="35" y="22"/>
                  </a:lnTo>
                  <a:lnTo>
                    <a:pt x="29" y="22"/>
                  </a:lnTo>
                  <a:lnTo>
                    <a:pt x="29" y="28"/>
                  </a:lnTo>
                  <a:lnTo>
                    <a:pt x="38" y="28"/>
                  </a:lnTo>
                  <a:lnTo>
                    <a:pt x="38" y="22"/>
                  </a:lnTo>
                  <a:lnTo>
                    <a:pt x="35" y="22"/>
                  </a:lnTo>
                  <a:lnTo>
                    <a:pt x="35" y="28"/>
                  </a:lnTo>
                  <a:lnTo>
                    <a:pt x="40" y="28"/>
                  </a:lnTo>
                  <a:lnTo>
                    <a:pt x="40" y="22"/>
                  </a:lnTo>
                  <a:lnTo>
                    <a:pt x="26" y="22"/>
                  </a:lnTo>
                  <a:lnTo>
                    <a:pt x="26" y="28"/>
                  </a:lnTo>
                  <a:lnTo>
                    <a:pt x="32" y="28"/>
                  </a:lnTo>
                  <a:lnTo>
                    <a:pt x="32" y="22"/>
                  </a:lnTo>
                  <a:lnTo>
                    <a:pt x="31" y="22"/>
                  </a:lnTo>
                  <a:lnTo>
                    <a:pt x="31" y="28"/>
                  </a:lnTo>
                  <a:lnTo>
                    <a:pt x="39" y="28"/>
                  </a:lnTo>
                  <a:lnTo>
                    <a:pt x="43" y="27"/>
                  </a:lnTo>
                  <a:lnTo>
                    <a:pt x="42" y="21"/>
                  </a:lnTo>
                  <a:lnTo>
                    <a:pt x="31" y="21"/>
                  </a:lnTo>
                  <a:lnTo>
                    <a:pt x="31" y="27"/>
                  </a:lnTo>
                  <a:lnTo>
                    <a:pt x="44" y="27"/>
                  </a:lnTo>
                  <a:lnTo>
                    <a:pt x="44" y="21"/>
                  </a:lnTo>
                  <a:lnTo>
                    <a:pt x="31" y="21"/>
                  </a:lnTo>
                  <a:lnTo>
                    <a:pt x="31" y="27"/>
                  </a:lnTo>
                  <a:lnTo>
                    <a:pt x="35" y="27"/>
                  </a:lnTo>
                  <a:lnTo>
                    <a:pt x="35" y="21"/>
                  </a:lnTo>
                  <a:lnTo>
                    <a:pt x="29" y="21"/>
                  </a:lnTo>
                  <a:lnTo>
                    <a:pt x="29" y="27"/>
                  </a:lnTo>
                  <a:lnTo>
                    <a:pt x="32" y="27"/>
                  </a:lnTo>
                  <a:lnTo>
                    <a:pt x="32" y="21"/>
                  </a:lnTo>
                  <a:lnTo>
                    <a:pt x="31" y="21"/>
                  </a:lnTo>
                  <a:lnTo>
                    <a:pt x="31" y="27"/>
                  </a:lnTo>
                  <a:lnTo>
                    <a:pt x="35" y="27"/>
                  </a:lnTo>
                  <a:lnTo>
                    <a:pt x="35" y="21"/>
                  </a:lnTo>
                  <a:lnTo>
                    <a:pt x="32" y="21"/>
                  </a:lnTo>
                  <a:lnTo>
                    <a:pt x="32" y="27"/>
                  </a:lnTo>
                  <a:lnTo>
                    <a:pt x="42" y="27"/>
                  </a:lnTo>
                  <a:lnTo>
                    <a:pt x="42" y="21"/>
                  </a:lnTo>
                  <a:lnTo>
                    <a:pt x="27" y="21"/>
                  </a:lnTo>
                  <a:lnTo>
                    <a:pt x="27" y="27"/>
                  </a:lnTo>
                  <a:lnTo>
                    <a:pt x="31" y="27"/>
                  </a:lnTo>
                  <a:lnTo>
                    <a:pt x="31" y="21"/>
                  </a:lnTo>
                  <a:lnTo>
                    <a:pt x="29" y="21"/>
                  </a:lnTo>
                  <a:lnTo>
                    <a:pt x="29" y="27"/>
                  </a:lnTo>
                  <a:lnTo>
                    <a:pt x="36" y="27"/>
                  </a:lnTo>
                  <a:lnTo>
                    <a:pt x="36" y="21"/>
                  </a:lnTo>
                  <a:lnTo>
                    <a:pt x="23" y="21"/>
                  </a:lnTo>
                  <a:lnTo>
                    <a:pt x="23" y="27"/>
                  </a:lnTo>
                  <a:lnTo>
                    <a:pt x="35" y="27"/>
                  </a:lnTo>
                  <a:lnTo>
                    <a:pt x="35" y="21"/>
                  </a:lnTo>
                  <a:lnTo>
                    <a:pt x="29" y="21"/>
                  </a:lnTo>
                  <a:lnTo>
                    <a:pt x="29" y="27"/>
                  </a:lnTo>
                  <a:lnTo>
                    <a:pt x="35" y="27"/>
                  </a:lnTo>
                  <a:lnTo>
                    <a:pt x="35" y="19"/>
                  </a:lnTo>
                  <a:lnTo>
                    <a:pt x="25" y="19"/>
                  </a:lnTo>
                  <a:lnTo>
                    <a:pt x="25" y="26"/>
                  </a:lnTo>
                  <a:lnTo>
                    <a:pt x="29" y="26"/>
                  </a:lnTo>
                  <a:lnTo>
                    <a:pt x="29" y="19"/>
                  </a:lnTo>
                  <a:lnTo>
                    <a:pt x="25" y="19"/>
                  </a:lnTo>
                  <a:lnTo>
                    <a:pt x="25" y="26"/>
                  </a:lnTo>
                  <a:lnTo>
                    <a:pt x="26" y="26"/>
                  </a:lnTo>
                  <a:lnTo>
                    <a:pt x="26" y="19"/>
                  </a:lnTo>
                  <a:lnTo>
                    <a:pt x="20" y="19"/>
                  </a:lnTo>
                  <a:lnTo>
                    <a:pt x="20" y="26"/>
                  </a:lnTo>
                  <a:lnTo>
                    <a:pt x="22" y="26"/>
                  </a:lnTo>
                  <a:lnTo>
                    <a:pt x="22" y="19"/>
                  </a:lnTo>
                  <a:lnTo>
                    <a:pt x="21" y="19"/>
                  </a:lnTo>
                  <a:lnTo>
                    <a:pt x="21" y="26"/>
                  </a:lnTo>
                  <a:lnTo>
                    <a:pt x="23" y="26"/>
                  </a:lnTo>
                  <a:lnTo>
                    <a:pt x="23" y="19"/>
                  </a:lnTo>
                  <a:lnTo>
                    <a:pt x="20" y="19"/>
                  </a:lnTo>
                  <a:lnTo>
                    <a:pt x="20" y="26"/>
                  </a:lnTo>
                  <a:lnTo>
                    <a:pt x="22" y="26"/>
                  </a:lnTo>
                  <a:lnTo>
                    <a:pt x="22" y="19"/>
                  </a:lnTo>
                  <a:lnTo>
                    <a:pt x="20" y="19"/>
                  </a:lnTo>
                  <a:lnTo>
                    <a:pt x="20" y="26"/>
                  </a:lnTo>
                  <a:lnTo>
                    <a:pt x="26" y="26"/>
                  </a:lnTo>
                  <a:lnTo>
                    <a:pt x="26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30" y="26"/>
                  </a:lnTo>
                  <a:lnTo>
                    <a:pt x="25" y="19"/>
                  </a:lnTo>
                  <a:lnTo>
                    <a:pt x="23" y="18"/>
                  </a:lnTo>
                  <a:lnTo>
                    <a:pt x="14" y="18"/>
                  </a:lnTo>
                  <a:lnTo>
                    <a:pt x="14" y="25"/>
                  </a:lnTo>
                  <a:lnTo>
                    <a:pt x="26" y="25"/>
                  </a:lnTo>
                  <a:lnTo>
                    <a:pt x="26" y="18"/>
                  </a:lnTo>
                  <a:lnTo>
                    <a:pt x="22" y="18"/>
                  </a:lnTo>
                  <a:lnTo>
                    <a:pt x="22" y="25"/>
                  </a:lnTo>
                  <a:lnTo>
                    <a:pt x="35" y="25"/>
                  </a:lnTo>
                  <a:lnTo>
                    <a:pt x="35" y="18"/>
                  </a:lnTo>
                  <a:lnTo>
                    <a:pt x="32" y="18"/>
                  </a:lnTo>
                  <a:lnTo>
                    <a:pt x="32" y="25"/>
                  </a:lnTo>
                  <a:lnTo>
                    <a:pt x="34" y="25"/>
                  </a:lnTo>
                  <a:lnTo>
                    <a:pt x="34" y="18"/>
                  </a:lnTo>
                  <a:lnTo>
                    <a:pt x="31" y="18"/>
                  </a:lnTo>
                  <a:lnTo>
                    <a:pt x="31" y="25"/>
                  </a:lnTo>
                  <a:lnTo>
                    <a:pt x="38" y="25"/>
                  </a:lnTo>
                  <a:lnTo>
                    <a:pt x="38" y="18"/>
                  </a:lnTo>
                  <a:lnTo>
                    <a:pt x="32" y="18"/>
                  </a:lnTo>
                  <a:lnTo>
                    <a:pt x="32" y="25"/>
                  </a:lnTo>
                  <a:lnTo>
                    <a:pt x="45" y="25"/>
                  </a:lnTo>
                  <a:lnTo>
                    <a:pt x="45" y="18"/>
                  </a:lnTo>
                  <a:lnTo>
                    <a:pt x="39" y="18"/>
                  </a:lnTo>
                  <a:lnTo>
                    <a:pt x="39" y="25"/>
                  </a:lnTo>
                  <a:lnTo>
                    <a:pt x="51" y="25"/>
                  </a:lnTo>
                  <a:lnTo>
                    <a:pt x="51" y="18"/>
                  </a:lnTo>
                  <a:lnTo>
                    <a:pt x="48" y="18"/>
                  </a:lnTo>
                  <a:lnTo>
                    <a:pt x="48" y="25"/>
                  </a:lnTo>
                  <a:lnTo>
                    <a:pt x="49" y="25"/>
                  </a:lnTo>
                  <a:lnTo>
                    <a:pt x="49" y="18"/>
                  </a:lnTo>
                  <a:lnTo>
                    <a:pt x="47" y="18"/>
                  </a:lnTo>
                  <a:lnTo>
                    <a:pt x="47" y="25"/>
                  </a:lnTo>
                  <a:lnTo>
                    <a:pt x="54" y="25"/>
                  </a:lnTo>
                  <a:lnTo>
                    <a:pt x="54" y="18"/>
                  </a:lnTo>
                  <a:lnTo>
                    <a:pt x="49" y="18"/>
                  </a:lnTo>
                  <a:lnTo>
                    <a:pt x="49" y="21"/>
                  </a:lnTo>
                  <a:lnTo>
                    <a:pt x="51" y="18"/>
                  </a:lnTo>
                  <a:lnTo>
                    <a:pt x="45" y="17"/>
                  </a:lnTo>
                  <a:lnTo>
                    <a:pt x="44" y="19"/>
                  </a:lnTo>
                  <a:lnTo>
                    <a:pt x="44" y="23"/>
                  </a:lnTo>
                  <a:lnTo>
                    <a:pt x="48" y="23"/>
                  </a:lnTo>
                  <a:lnTo>
                    <a:pt x="48" y="17"/>
                  </a:lnTo>
                  <a:lnTo>
                    <a:pt x="44" y="17"/>
                  </a:lnTo>
                  <a:lnTo>
                    <a:pt x="44" y="23"/>
                  </a:lnTo>
                  <a:lnTo>
                    <a:pt x="51" y="23"/>
                  </a:lnTo>
                  <a:lnTo>
                    <a:pt x="51" y="17"/>
                  </a:lnTo>
                  <a:lnTo>
                    <a:pt x="48" y="17"/>
                  </a:lnTo>
                  <a:lnTo>
                    <a:pt x="48" y="23"/>
                  </a:lnTo>
                  <a:lnTo>
                    <a:pt x="51" y="23"/>
                  </a:lnTo>
                  <a:lnTo>
                    <a:pt x="51" y="17"/>
                  </a:lnTo>
                  <a:lnTo>
                    <a:pt x="47" y="17"/>
                  </a:lnTo>
                  <a:lnTo>
                    <a:pt x="47" y="23"/>
                  </a:lnTo>
                  <a:lnTo>
                    <a:pt x="51" y="23"/>
                  </a:lnTo>
                  <a:lnTo>
                    <a:pt x="51" y="17"/>
                  </a:lnTo>
                  <a:lnTo>
                    <a:pt x="45" y="17"/>
                  </a:lnTo>
                  <a:lnTo>
                    <a:pt x="45" y="23"/>
                  </a:lnTo>
                  <a:lnTo>
                    <a:pt x="54" y="23"/>
                  </a:lnTo>
                  <a:lnTo>
                    <a:pt x="54" y="17"/>
                  </a:lnTo>
                  <a:lnTo>
                    <a:pt x="49" y="17"/>
                  </a:lnTo>
                  <a:lnTo>
                    <a:pt x="49" y="23"/>
                  </a:lnTo>
                  <a:lnTo>
                    <a:pt x="51" y="23"/>
                  </a:lnTo>
                  <a:lnTo>
                    <a:pt x="51" y="17"/>
                  </a:lnTo>
                  <a:lnTo>
                    <a:pt x="48" y="17"/>
                  </a:lnTo>
                  <a:lnTo>
                    <a:pt x="48" y="23"/>
                  </a:lnTo>
                  <a:lnTo>
                    <a:pt x="57" y="23"/>
                  </a:lnTo>
                  <a:lnTo>
                    <a:pt x="57" y="17"/>
                  </a:lnTo>
                  <a:lnTo>
                    <a:pt x="54" y="17"/>
                  </a:lnTo>
                  <a:lnTo>
                    <a:pt x="54" y="19"/>
                  </a:lnTo>
                  <a:lnTo>
                    <a:pt x="56" y="17"/>
                  </a:lnTo>
                  <a:lnTo>
                    <a:pt x="49" y="16"/>
                  </a:lnTo>
                  <a:lnTo>
                    <a:pt x="42" y="16"/>
                  </a:lnTo>
                  <a:lnTo>
                    <a:pt x="42" y="22"/>
                  </a:lnTo>
                  <a:lnTo>
                    <a:pt x="99" y="22"/>
                  </a:lnTo>
                  <a:lnTo>
                    <a:pt x="99" y="16"/>
                  </a:lnTo>
                  <a:lnTo>
                    <a:pt x="26" y="16"/>
                  </a:lnTo>
                  <a:lnTo>
                    <a:pt x="26" y="22"/>
                  </a:lnTo>
                  <a:lnTo>
                    <a:pt x="38" y="22"/>
                  </a:lnTo>
                  <a:lnTo>
                    <a:pt x="38" y="16"/>
                  </a:lnTo>
                  <a:lnTo>
                    <a:pt x="31" y="16"/>
                  </a:lnTo>
                  <a:lnTo>
                    <a:pt x="31" y="22"/>
                  </a:lnTo>
                  <a:lnTo>
                    <a:pt x="35" y="22"/>
                  </a:lnTo>
                  <a:lnTo>
                    <a:pt x="35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38" y="22"/>
                  </a:lnTo>
                  <a:lnTo>
                    <a:pt x="40" y="21"/>
                  </a:lnTo>
                  <a:lnTo>
                    <a:pt x="39" y="17"/>
                  </a:lnTo>
                  <a:lnTo>
                    <a:pt x="39" y="21"/>
                  </a:lnTo>
                  <a:lnTo>
                    <a:pt x="51" y="21"/>
                  </a:lnTo>
                  <a:lnTo>
                    <a:pt x="51" y="14"/>
                  </a:lnTo>
                  <a:lnTo>
                    <a:pt x="48" y="14"/>
                  </a:lnTo>
                  <a:lnTo>
                    <a:pt x="48" y="21"/>
                  </a:lnTo>
                  <a:lnTo>
                    <a:pt x="51" y="21"/>
                  </a:lnTo>
                  <a:lnTo>
                    <a:pt x="51" y="14"/>
                  </a:lnTo>
                  <a:lnTo>
                    <a:pt x="47" y="14"/>
                  </a:lnTo>
                  <a:lnTo>
                    <a:pt x="47" y="21"/>
                  </a:lnTo>
                  <a:lnTo>
                    <a:pt x="48" y="21"/>
                  </a:lnTo>
                  <a:lnTo>
                    <a:pt x="48" y="14"/>
                  </a:lnTo>
                  <a:lnTo>
                    <a:pt x="45" y="14"/>
                  </a:lnTo>
                  <a:lnTo>
                    <a:pt x="45" y="21"/>
                  </a:lnTo>
                  <a:lnTo>
                    <a:pt x="49" y="21"/>
                  </a:lnTo>
                  <a:lnTo>
                    <a:pt x="49" y="14"/>
                  </a:lnTo>
                  <a:lnTo>
                    <a:pt x="48" y="14"/>
                  </a:lnTo>
                  <a:lnTo>
                    <a:pt x="48" y="21"/>
                  </a:lnTo>
                  <a:lnTo>
                    <a:pt x="54" y="21"/>
                  </a:lnTo>
                  <a:lnTo>
                    <a:pt x="54" y="14"/>
                  </a:lnTo>
                  <a:lnTo>
                    <a:pt x="53" y="14"/>
                  </a:lnTo>
                  <a:lnTo>
                    <a:pt x="53" y="21"/>
                  </a:lnTo>
                  <a:lnTo>
                    <a:pt x="58" y="21"/>
                  </a:lnTo>
                  <a:lnTo>
                    <a:pt x="58" y="14"/>
                  </a:lnTo>
                  <a:lnTo>
                    <a:pt x="57" y="14"/>
                  </a:lnTo>
                  <a:lnTo>
                    <a:pt x="57" y="21"/>
                  </a:lnTo>
                  <a:lnTo>
                    <a:pt x="108" y="21"/>
                  </a:lnTo>
                  <a:lnTo>
                    <a:pt x="113" y="19"/>
                  </a:lnTo>
                  <a:lnTo>
                    <a:pt x="111" y="16"/>
                  </a:lnTo>
                  <a:lnTo>
                    <a:pt x="111" y="19"/>
                  </a:lnTo>
                  <a:lnTo>
                    <a:pt x="122" y="19"/>
                  </a:lnTo>
                  <a:lnTo>
                    <a:pt x="122" y="13"/>
                  </a:lnTo>
                  <a:lnTo>
                    <a:pt x="115" y="13"/>
                  </a:lnTo>
                  <a:lnTo>
                    <a:pt x="115" y="19"/>
                  </a:lnTo>
                  <a:lnTo>
                    <a:pt x="119" y="19"/>
                  </a:lnTo>
                  <a:lnTo>
                    <a:pt x="119" y="13"/>
                  </a:lnTo>
                  <a:lnTo>
                    <a:pt x="111" y="13"/>
                  </a:lnTo>
                  <a:lnTo>
                    <a:pt x="111" y="19"/>
                  </a:lnTo>
                  <a:lnTo>
                    <a:pt x="117" y="19"/>
                  </a:lnTo>
                  <a:lnTo>
                    <a:pt x="117" y="13"/>
                  </a:lnTo>
                  <a:lnTo>
                    <a:pt x="113" y="13"/>
                  </a:lnTo>
                  <a:lnTo>
                    <a:pt x="113" y="19"/>
                  </a:lnTo>
                  <a:lnTo>
                    <a:pt x="126" y="19"/>
                  </a:lnTo>
                  <a:lnTo>
                    <a:pt x="126" y="13"/>
                  </a:lnTo>
                  <a:lnTo>
                    <a:pt x="121" y="13"/>
                  </a:lnTo>
                  <a:lnTo>
                    <a:pt x="121" y="19"/>
                  </a:lnTo>
                  <a:lnTo>
                    <a:pt x="152" y="19"/>
                  </a:lnTo>
                  <a:lnTo>
                    <a:pt x="152" y="13"/>
                  </a:lnTo>
                  <a:lnTo>
                    <a:pt x="27" y="13"/>
                  </a:lnTo>
                  <a:lnTo>
                    <a:pt x="27" y="19"/>
                  </a:lnTo>
                  <a:lnTo>
                    <a:pt x="38" y="19"/>
                  </a:lnTo>
                  <a:lnTo>
                    <a:pt x="38" y="13"/>
                  </a:lnTo>
                  <a:lnTo>
                    <a:pt x="12" y="13"/>
                  </a:lnTo>
                  <a:lnTo>
                    <a:pt x="12" y="19"/>
                  </a:lnTo>
                  <a:lnTo>
                    <a:pt x="18" y="19"/>
                  </a:lnTo>
                  <a:lnTo>
                    <a:pt x="20" y="13"/>
                  </a:lnTo>
                  <a:lnTo>
                    <a:pt x="17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17" y="18"/>
                  </a:lnTo>
                  <a:lnTo>
                    <a:pt x="17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9" y="12"/>
                  </a:lnTo>
                  <a:lnTo>
                    <a:pt x="9" y="14"/>
                  </a:lnTo>
                  <a:lnTo>
                    <a:pt x="13" y="14"/>
                  </a:lnTo>
                  <a:lnTo>
                    <a:pt x="13" y="13"/>
                  </a:lnTo>
                  <a:lnTo>
                    <a:pt x="9" y="13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0" y="10"/>
                  </a:lnTo>
                  <a:lnTo>
                    <a:pt x="4" y="10"/>
                  </a:lnTo>
                  <a:lnTo>
                    <a:pt x="4" y="17"/>
                  </a:lnTo>
                  <a:lnTo>
                    <a:pt x="7" y="17"/>
                  </a:lnTo>
                  <a:lnTo>
                    <a:pt x="7" y="10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3" y="17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1" y="17"/>
                  </a:lnTo>
                  <a:lnTo>
                    <a:pt x="5" y="17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4" y="17"/>
                  </a:lnTo>
                  <a:lnTo>
                    <a:pt x="12" y="17"/>
                  </a:lnTo>
                  <a:lnTo>
                    <a:pt x="12" y="10"/>
                  </a:lnTo>
                  <a:lnTo>
                    <a:pt x="7" y="10"/>
                  </a:lnTo>
                  <a:lnTo>
                    <a:pt x="7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7" y="10"/>
                  </a:lnTo>
                  <a:lnTo>
                    <a:pt x="7" y="17"/>
                  </a:lnTo>
                  <a:lnTo>
                    <a:pt x="16" y="17"/>
                  </a:lnTo>
                  <a:lnTo>
                    <a:pt x="16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6" y="17"/>
                  </a:lnTo>
                  <a:lnTo>
                    <a:pt x="16" y="10"/>
                  </a:lnTo>
                  <a:lnTo>
                    <a:pt x="13" y="10"/>
                  </a:lnTo>
                  <a:lnTo>
                    <a:pt x="13" y="13"/>
                  </a:lnTo>
                  <a:lnTo>
                    <a:pt x="17" y="13"/>
                  </a:lnTo>
                  <a:lnTo>
                    <a:pt x="17" y="12"/>
                  </a:lnTo>
                  <a:lnTo>
                    <a:pt x="13" y="12"/>
                  </a:lnTo>
                  <a:lnTo>
                    <a:pt x="13" y="16"/>
                  </a:lnTo>
                  <a:lnTo>
                    <a:pt x="21" y="16"/>
                  </a:lnTo>
                  <a:lnTo>
                    <a:pt x="21" y="9"/>
                  </a:lnTo>
                  <a:lnTo>
                    <a:pt x="16" y="9"/>
                  </a:lnTo>
                  <a:lnTo>
                    <a:pt x="16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22" y="16"/>
                  </a:lnTo>
                  <a:lnTo>
                    <a:pt x="22" y="9"/>
                  </a:lnTo>
                  <a:lnTo>
                    <a:pt x="21" y="9"/>
                  </a:lnTo>
                  <a:lnTo>
                    <a:pt x="21" y="16"/>
                  </a:lnTo>
                  <a:lnTo>
                    <a:pt x="31" y="16"/>
                  </a:lnTo>
                  <a:lnTo>
                    <a:pt x="31" y="9"/>
                  </a:lnTo>
                  <a:lnTo>
                    <a:pt x="29" y="9"/>
                  </a:lnTo>
                  <a:lnTo>
                    <a:pt x="29" y="16"/>
                  </a:lnTo>
                  <a:lnTo>
                    <a:pt x="31" y="16"/>
                  </a:lnTo>
                  <a:lnTo>
                    <a:pt x="31" y="9"/>
                  </a:lnTo>
                  <a:lnTo>
                    <a:pt x="27" y="9"/>
                  </a:lnTo>
                  <a:lnTo>
                    <a:pt x="27" y="16"/>
                  </a:lnTo>
                  <a:lnTo>
                    <a:pt x="30" y="16"/>
                  </a:lnTo>
                  <a:lnTo>
                    <a:pt x="30" y="9"/>
                  </a:lnTo>
                  <a:lnTo>
                    <a:pt x="22" y="9"/>
                  </a:lnTo>
                  <a:lnTo>
                    <a:pt x="22" y="16"/>
                  </a:lnTo>
                  <a:lnTo>
                    <a:pt x="29" y="16"/>
                  </a:lnTo>
                  <a:lnTo>
                    <a:pt x="29" y="9"/>
                  </a:lnTo>
                  <a:lnTo>
                    <a:pt x="26" y="9"/>
                  </a:lnTo>
                  <a:lnTo>
                    <a:pt x="26" y="16"/>
                  </a:lnTo>
                  <a:lnTo>
                    <a:pt x="29" y="16"/>
                  </a:lnTo>
                  <a:lnTo>
                    <a:pt x="30" y="9"/>
                  </a:lnTo>
                  <a:lnTo>
                    <a:pt x="27" y="8"/>
                  </a:lnTo>
                  <a:lnTo>
                    <a:pt x="23" y="8"/>
                  </a:lnTo>
                  <a:lnTo>
                    <a:pt x="23" y="14"/>
                  </a:lnTo>
                  <a:lnTo>
                    <a:pt x="35" y="14"/>
                  </a:lnTo>
                  <a:lnTo>
                    <a:pt x="35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32" y="14"/>
                  </a:lnTo>
                  <a:lnTo>
                    <a:pt x="32" y="8"/>
                  </a:lnTo>
                  <a:lnTo>
                    <a:pt x="25" y="8"/>
                  </a:lnTo>
                  <a:lnTo>
                    <a:pt x="25" y="14"/>
                  </a:lnTo>
                  <a:lnTo>
                    <a:pt x="38" y="14"/>
                  </a:lnTo>
                  <a:lnTo>
                    <a:pt x="38" y="8"/>
                  </a:lnTo>
                  <a:lnTo>
                    <a:pt x="29" y="8"/>
                  </a:lnTo>
                  <a:lnTo>
                    <a:pt x="29" y="14"/>
                  </a:lnTo>
                  <a:lnTo>
                    <a:pt x="39" y="14"/>
                  </a:lnTo>
                  <a:lnTo>
                    <a:pt x="39" y="8"/>
                  </a:lnTo>
                  <a:lnTo>
                    <a:pt x="12" y="8"/>
                  </a:lnTo>
                  <a:lnTo>
                    <a:pt x="12" y="14"/>
                  </a:lnTo>
                  <a:lnTo>
                    <a:pt x="25" y="14"/>
                  </a:lnTo>
                  <a:lnTo>
                    <a:pt x="25" y="8"/>
                  </a:lnTo>
                  <a:lnTo>
                    <a:pt x="23" y="8"/>
                  </a:lnTo>
                  <a:lnTo>
                    <a:pt x="23" y="14"/>
                  </a:lnTo>
                  <a:lnTo>
                    <a:pt x="31" y="14"/>
                  </a:lnTo>
                  <a:lnTo>
                    <a:pt x="31" y="8"/>
                  </a:lnTo>
                  <a:lnTo>
                    <a:pt x="23" y="8"/>
                  </a:lnTo>
                  <a:lnTo>
                    <a:pt x="23" y="14"/>
                  </a:lnTo>
                  <a:lnTo>
                    <a:pt x="25" y="14"/>
                  </a:lnTo>
                  <a:lnTo>
                    <a:pt x="25" y="8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3" y="13"/>
                  </a:lnTo>
                  <a:lnTo>
                    <a:pt x="25" y="12"/>
                  </a:lnTo>
                  <a:lnTo>
                    <a:pt x="22" y="9"/>
                  </a:lnTo>
                  <a:lnTo>
                    <a:pt x="22" y="13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20" y="6"/>
                  </a:lnTo>
                  <a:lnTo>
                    <a:pt x="20" y="13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0" y="13"/>
                  </a:lnTo>
                  <a:lnTo>
                    <a:pt x="20" y="6"/>
                  </a:lnTo>
                  <a:lnTo>
                    <a:pt x="16" y="6"/>
                  </a:lnTo>
                  <a:lnTo>
                    <a:pt x="16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13" y="6"/>
                  </a:lnTo>
                  <a:lnTo>
                    <a:pt x="13" y="13"/>
                  </a:lnTo>
                  <a:lnTo>
                    <a:pt x="20" y="13"/>
                  </a:lnTo>
                  <a:lnTo>
                    <a:pt x="20" y="6"/>
                  </a:lnTo>
                  <a:lnTo>
                    <a:pt x="13" y="6"/>
                  </a:lnTo>
                  <a:lnTo>
                    <a:pt x="13" y="13"/>
                  </a:lnTo>
                  <a:lnTo>
                    <a:pt x="18" y="13"/>
                  </a:lnTo>
                  <a:lnTo>
                    <a:pt x="18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1" y="6"/>
                  </a:lnTo>
                  <a:lnTo>
                    <a:pt x="17" y="5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29" y="12"/>
                  </a:lnTo>
                  <a:lnTo>
                    <a:pt x="29" y="5"/>
                  </a:lnTo>
                  <a:lnTo>
                    <a:pt x="26" y="5"/>
                  </a:lnTo>
                  <a:lnTo>
                    <a:pt x="26" y="12"/>
                  </a:lnTo>
                  <a:lnTo>
                    <a:pt x="29" y="12"/>
                  </a:lnTo>
                  <a:lnTo>
                    <a:pt x="29" y="5"/>
                  </a:lnTo>
                  <a:lnTo>
                    <a:pt x="27" y="5"/>
                  </a:lnTo>
                  <a:lnTo>
                    <a:pt x="27" y="12"/>
                  </a:lnTo>
                  <a:lnTo>
                    <a:pt x="29" y="12"/>
                  </a:lnTo>
                  <a:lnTo>
                    <a:pt x="29" y="5"/>
                  </a:lnTo>
                  <a:lnTo>
                    <a:pt x="26" y="5"/>
                  </a:lnTo>
                  <a:lnTo>
                    <a:pt x="26" y="12"/>
                  </a:lnTo>
                  <a:lnTo>
                    <a:pt x="30" y="12"/>
                  </a:lnTo>
                  <a:lnTo>
                    <a:pt x="30" y="5"/>
                  </a:lnTo>
                  <a:lnTo>
                    <a:pt x="29" y="5"/>
                  </a:lnTo>
                  <a:lnTo>
                    <a:pt x="29" y="12"/>
                  </a:lnTo>
                  <a:lnTo>
                    <a:pt x="31" y="12"/>
                  </a:lnTo>
                  <a:lnTo>
                    <a:pt x="31" y="5"/>
                  </a:lnTo>
                  <a:lnTo>
                    <a:pt x="26" y="5"/>
                  </a:lnTo>
                  <a:lnTo>
                    <a:pt x="26" y="12"/>
                  </a:lnTo>
                  <a:lnTo>
                    <a:pt x="34" y="12"/>
                  </a:lnTo>
                  <a:lnTo>
                    <a:pt x="34" y="5"/>
                  </a:lnTo>
                  <a:lnTo>
                    <a:pt x="29" y="5"/>
                  </a:lnTo>
                  <a:lnTo>
                    <a:pt x="29" y="12"/>
                  </a:lnTo>
                  <a:lnTo>
                    <a:pt x="35" y="12"/>
                  </a:lnTo>
                  <a:lnTo>
                    <a:pt x="35" y="5"/>
                  </a:lnTo>
                  <a:lnTo>
                    <a:pt x="32" y="5"/>
                  </a:lnTo>
                  <a:lnTo>
                    <a:pt x="32" y="8"/>
                  </a:lnTo>
                  <a:lnTo>
                    <a:pt x="34" y="5"/>
                  </a:lnTo>
                  <a:lnTo>
                    <a:pt x="31" y="4"/>
                  </a:lnTo>
                  <a:lnTo>
                    <a:pt x="30" y="6"/>
                  </a:lnTo>
                  <a:lnTo>
                    <a:pt x="30" y="10"/>
                  </a:lnTo>
                  <a:lnTo>
                    <a:pt x="35" y="10"/>
                  </a:lnTo>
                  <a:lnTo>
                    <a:pt x="35" y="4"/>
                  </a:lnTo>
                  <a:lnTo>
                    <a:pt x="32" y="4"/>
                  </a:lnTo>
                  <a:lnTo>
                    <a:pt x="32" y="10"/>
                  </a:lnTo>
                  <a:lnTo>
                    <a:pt x="38" y="10"/>
                  </a:lnTo>
                  <a:lnTo>
                    <a:pt x="38" y="4"/>
                  </a:lnTo>
                  <a:lnTo>
                    <a:pt x="29" y="4"/>
                  </a:lnTo>
                  <a:lnTo>
                    <a:pt x="29" y="10"/>
                  </a:lnTo>
                  <a:lnTo>
                    <a:pt x="38" y="10"/>
                  </a:lnTo>
                  <a:lnTo>
                    <a:pt x="38" y="4"/>
                  </a:lnTo>
                  <a:lnTo>
                    <a:pt x="31" y="4"/>
                  </a:lnTo>
                  <a:lnTo>
                    <a:pt x="31" y="10"/>
                  </a:lnTo>
                  <a:lnTo>
                    <a:pt x="32" y="10"/>
                  </a:lnTo>
                  <a:lnTo>
                    <a:pt x="32" y="4"/>
                  </a:lnTo>
                  <a:lnTo>
                    <a:pt x="29" y="4"/>
                  </a:lnTo>
                  <a:lnTo>
                    <a:pt x="29" y="10"/>
                  </a:lnTo>
                  <a:lnTo>
                    <a:pt x="32" y="10"/>
                  </a:lnTo>
                  <a:lnTo>
                    <a:pt x="32" y="4"/>
                  </a:lnTo>
                  <a:lnTo>
                    <a:pt x="29" y="4"/>
                  </a:lnTo>
                  <a:lnTo>
                    <a:pt x="29" y="10"/>
                  </a:lnTo>
                  <a:lnTo>
                    <a:pt x="35" y="10"/>
                  </a:lnTo>
                  <a:lnTo>
                    <a:pt x="35" y="4"/>
                  </a:lnTo>
                  <a:lnTo>
                    <a:pt x="27" y="4"/>
                  </a:lnTo>
                  <a:lnTo>
                    <a:pt x="27" y="10"/>
                  </a:lnTo>
                  <a:lnTo>
                    <a:pt x="30" y="10"/>
                  </a:lnTo>
                  <a:lnTo>
                    <a:pt x="30" y="4"/>
                  </a:lnTo>
                  <a:lnTo>
                    <a:pt x="29" y="4"/>
                  </a:lnTo>
                  <a:lnTo>
                    <a:pt x="29" y="10"/>
                  </a:lnTo>
                  <a:lnTo>
                    <a:pt x="39" y="10"/>
                  </a:lnTo>
                  <a:lnTo>
                    <a:pt x="39" y="4"/>
                  </a:lnTo>
                  <a:lnTo>
                    <a:pt x="38" y="4"/>
                  </a:lnTo>
                  <a:lnTo>
                    <a:pt x="38" y="10"/>
                  </a:lnTo>
                  <a:lnTo>
                    <a:pt x="42" y="10"/>
                  </a:lnTo>
                  <a:lnTo>
                    <a:pt x="42" y="4"/>
                  </a:lnTo>
                  <a:lnTo>
                    <a:pt x="32" y="4"/>
                  </a:lnTo>
                  <a:lnTo>
                    <a:pt x="32" y="6"/>
                  </a:lnTo>
                  <a:lnTo>
                    <a:pt x="35" y="4"/>
                  </a:lnTo>
                  <a:lnTo>
                    <a:pt x="34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35" y="9"/>
                  </a:lnTo>
                  <a:lnTo>
                    <a:pt x="35" y="3"/>
                  </a:lnTo>
                  <a:lnTo>
                    <a:pt x="23" y="3"/>
                  </a:lnTo>
                  <a:lnTo>
                    <a:pt x="23" y="9"/>
                  </a:lnTo>
                  <a:lnTo>
                    <a:pt x="32" y="9"/>
                  </a:lnTo>
                  <a:lnTo>
                    <a:pt x="32" y="3"/>
                  </a:lnTo>
                  <a:lnTo>
                    <a:pt x="22" y="3"/>
                  </a:lnTo>
                  <a:lnTo>
                    <a:pt x="22" y="9"/>
                  </a:lnTo>
                  <a:lnTo>
                    <a:pt x="29" y="9"/>
                  </a:lnTo>
                  <a:lnTo>
                    <a:pt x="29" y="3"/>
                  </a:lnTo>
                  <a:lnTo>
                    <a:pt x="26" y="3"/>
                  </a:lnTo>
                  <a:lnTo>
                    <a:pt x="26" y="9"/>
                  </a:lnTo>
                  <a:lnTo>
                    <a:pt x="31" y="9"/>
                  </a:lnTo>
                  <a:lnTo>
                    <a:pt x="31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30" y="9"/>
                  </a:lnTo>
                  <a:lnTo>
                    <a:pt x="30" y="3"/>
                  </a:lnTo>
                  <a:lnTo>
                    <a:pt x="22" y="3"/>
                  </a:lnTo>
                  <a:lnTo>
                    <a:pt x="22" y="9"/>
                  </a:lnTo>
                  <a:lnTo>
                    <a:pt x="29" y="9"/>
                  </a:lnTo>
                  <a:lnTo>
                    <a:pt x="29" y="3"/>
                  </a:lnTo>
                  <a:lnTo>
                    <a:pt x="25" y="3"/>
                  </a:lnTo>
                  <a:lnTo>
                    <a:pt x="25" y="5"/>
                  </a:lnTo>
                  <a:lnTo>
                    <a:pt x="26" y="3"/>
                  </a:lnTo>
                  <a:lnTo>
                    <a:pt x="21" y="1"/>
                  </a:lnTo>
                  <a:lnTo>
                    <a:pt x="17" y="1"/>
                  </a:lnTo>
                  <a:lnTo>
                    <a:pt x="17" y="8"/>
                  </a:lnTo>
                  <a:lnTo>
                    <a:pt x="29" y="8"/>
                  </a:lnTo>
                  <a:lnTo>
                    <a:pt x="29" y="1"/>
                  </a:lnTo>
                  <a:lnTo>
                    <a:pt x="18" y="1"/>
                  </a:lnTo>
                  <a:lnTo>
                    <a:pt x="18" y="8"/>
                  </a:lnTo>
                  <a:lnTo>
                    <a:pt x="22" y="8"/>
                  </a:lnTo>
                  <a:lnTo>
                    <a:pt x="22" y="1"/>
                  </a:lnTo>
                  <a:lnTo>
                    <a:pt x="16" y="1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18" y="1"/>
                  </a:lnTo>
                  <a:lnTo>
                    <a:pt x="16" y="1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18" y="1"/>
                  </a:lnTo>
                  <a:lnTo>
                    <a:pt x="12" y="1"/>
                  </a:lnTo>
                  <a:lnTo>
                    <a:pt x="12" y="8"/>
                  </a:lnTo>
                  <a:lnTo>
                    <a:pt x="22" y="8"/>
                  </a:lnTo>
                  <a:lnTo>
                    <a:pt x="22" y="1"/>
                  </a:lnTo>
                  <a:lnTo>
                    <a:pt x="16" y="1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1"/>
                  </a:lnTo>
                  <a:lnTo>
                    <a:pt x="18" y="1"/>
                  </a:lnTo>
                  <a:lnTo>
                    <a:pt x="18" y="8"/>
                  </a:lnTo>
                  <a:lnTo>
                    <a:pt x="22" y="8"/>
                  </a:lnTo>
                  <a:lnTo>
                    <a:pt x="22" y="1"/>
                  </a:lnTo>
                  <a:lnTo>
                    <a:pt x="20" y="1"/>
                  </a:lnTo>
                  <a:lnTo>
                    <a:pt x="20" y="4"/>
                  </a:lnTo>
                  <a:lnTo>
                    <a:pt x="21" y="1"/>
                  </a:lnTo>
                  <a:lnTo>
                    <a:pt x="18" y="0"/>
                  </a:lnTo>
                  <a:lnTo>
                    <a:pt x="17" y="3"/>
                  </a:lnTo>
                  <a:lnTo>
                    <a:pt x="17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6" y="6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26" y="6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32" y="6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9" y="6"/>
                  </a:lnTo>
                  <a:lnTo>
                    <a:pt x="31" y="6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38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9" name="Freeform 743"/>
            <p:cNvSpPr>
              <a:spLocks noChangeAspect="1"/>
            </p:cNvSpPr>
            <p:nvPr/>
          </p:nvSpPr>
          <p:spPr bwMode="auto">
            <a:xfrm rot="16200000">
              <a:off x="3869" y="4693"/>
              <a:ext cx="242" cy="53"/>
            </a:xfrm>
            <a:custGeom>
              <a:avLst/>
              <a:gdLst>
                <a:gd name="T0" fmla="*/ 8 w 162"/>
                <a:gd name="T1" fmla="*/ 8 h 37"/>
                <a:gd name="T2" fmla="*/ 115 w 162"/>
                <a:gd name="T3" fmla="*/ 3 h 37"/>
                <a:gd name="T4" fmla="*/ 68 w 162"/>
                <a:gd name="T5" fmla="*/ 8 h 37"/>
                <a:gd name="T6" fmla="*/ 54 w 162"/>
                <a:gd name="T7" fmla="*/ 11 h 37"/>
                <a:gd name="T8" fmla="*/ 33 w 162"/>
                <a:gd name="T9" fmla="*/ 6 h 37"/>
                <a:gd name="T10" fmla="*/ 80 w 162"/>
                <a:gd name="T11" fmla="*/ 10 h 37"/>
                <a:gd name="T12" fmla="*/ 35 w 162"/>
                <a:gd name="T13" fmla="*/ 7 h 37"/>
                <a:gd name="T14" fmla="*/ 40 w 162"/>
                <a:gd name="T15" fmla="*/ 8 h 37"/>
                <a:gd name="T16" fmla="*/ 41 w 162"/>
                <a:gd name="T17" fmla="*/ 16 h 37"/>
                <a:gd name="T18" fmla="*/ 37 w 162"/>
                <a:gd name="T19" fmla="*/ 10 h 37"/>
                <a:gd name="T20" fmla="*/ 26 w 162"/>
                <a:gd name="T21" fmla="*/ 17 h 37"/>
                <a:gd name="T22" fmla="*/ 30 w 162"/>
                <a:gd name="T23" fmla="*/ 12 h 37"/>
                <a:gd name="T24" fmla="*/ 30 w 162"/>
                <a:gd name="T25" fmla="*/ 20 h 37"/>
                <a:gd name="T26" fmla="*/ 28 w 162"/>
                <a:gd name="T27" fmla="*/ 13 h 37"/>
                <a:gd name="T28" fmla="*/ 17 w 162"/>
                <a:gd name="T29" fmla="*/ 15 h 37"/>
                <a:gd name="T30" fmla="*/ 18 w 162"/>
                <a:gd name="T31" fmla="*/ 21 h 37"/>
                <a:gd name="T32" fmla="*/ 23 w 162"/>
                <a:gd name="T33" fmla="*/ 16 h 37"/>
                <a:gd name="T34" fmla="*/ 17 w 162"/>
                <a:gd name="T35" fmla="*/ 23 h 37"/>
                <a:gd name="T36" fmla="*/ 18 w 162"/>
                <a:gd name="T37" fmla="*/ 17 h 37"/>
                <a:gd name="T38" fmla="*/ 18 w 162"/>
                <a:gd name="T39" fmla="*/ 25 h 37"/>
                <a:gd name="T40" fmla="*/ 10 w 162"/>
                <a:gd name="T41" fmla="*/ 20 h 37"/>
                <a:gd name="T42" fmla="*/ 10 w 162"/>
                <a:gd name="T43" fmla="*/ 28 h 37"/>
                <a:gd name="T44" fmla="*/ 11 w 162"/>
                <a:gd name="T45" fmla="*/ 21 h 37"/>
                <a:gd name="T46" fmla="*/ 114 w 162"/>
                <a:gd name="T47" fmla="*/ 23 h 37"/>
                <a:gd name="T48" fmla="*/ 53 w 162"/>
                <a:gd name="T49" fmla="*/ 30 h 37"/>
                <a:gd name="T50" fmla="*/ 30 w 162"/>
                <a:gd name="T51" fmla="*/ 26 h 37"/>
                <a:gd name="T52" fmla="*/ 45 w 162"/>
                <a:gd name="T53" fmla="*/ 32 h 37"/>
                <a:gd name="T54" fmla="*/ 61 w 162"/>
                <a:gd name="T55" fmla="*/ 26 h 37"/>
                <a:gd name="T56" fmla="*/ 27 w 162"/>
                <a:gd name="T57" fmla="*/ 34 h 37"/>
                <a:gd name="T58" fmla="*/ 26 w 162"/>
                <a:gd name="T59" fmla="*/ 29 h 37"/>
                <a:gd name="T60" fmla="*/ 30 w 162"/>
                <a:gd name="T61" fmla="*/ 37 h 37"/>
                <a:gd name="T62" fmla="*/ 35 w 162"/>
                <a:gd name="T63" fmla="*/ 30 h 37"/>
                <a:gd name="T64" fmla="*/ 32 w 162"/>
                <a:gd name="T65" fmla="*/ 29 h 37"/>
                <a:gd name="T66" fmla="*/ 28 w 162"/>
                <a:gd name="T67" fmla="*/ 35 h 37"/>
                <a:gd name="T68" fmla="*/ 30 w 162"/>
                <a:gd name="T69" fmla="*/ 28 h 37"/>
                <a:gd name="T70" fmla="*/ 41 w 162"/>
                <a:gd name="T71" fmla="*/ 33 h 37"/>
                <a:gd name="T72" fmla="*/ 50 w 162"/>
                <a:gd name="T73" fmla="*/ 32 h 37"/>
                <a:gd name="T74" fmla="*/ 24 w 162"/>
                <a:gd name="T75" fmla="*/ 24 h 37"/>
                <a:gd name="T76" fmla="*/ 54 w 162"/>
                <a:gd name="T77" fmla="*/ 30 h 37"/>
                <a:gd name="T78" fmla="*/ 120 w 162"/>
                <a:gd name="T79" fmla="*/ 23 h 37"/>
                <a:gd name="T80" fmla="*/ 10 w 162"/>
                <a:gd name="T81" fmla="*/ 28 h 37"/>
                <a:gd name="T82" fmla="*/ 8 w 162"/>
                <a:gd name="T83" fmla="*/ 26 h 37"/>
                <a:gd name="T84" fmla="*/ 20 w 162"/>
                <a:gd name="T85" fmla="*/ 21 h 37"/>
                <a:gd name="T86" fmla="*/ 27 w 162"/>
                <a:gd name="T87" fmla="*/ 25 h 37"/>
                <a:gd name="T88" fmla="*/ 23 w 162"/>
                <a:gd name="T89" fmla="*/ 17 h 37"/>
                <a:gd name="T90" fmla="*/ 17 w 162"/>
                <a:gd name="T91" fmla="*/ 23 h 37"/>
                <a:gd name="T92" fmla="*/ 18 w 162"/>
                <a:gd name="T93" fmla="*/ 16 h 37"/>
                <a:gd name="T94" fmla="*/ 17 w 162"/>
                <a:gd name="T95" fmla="*/ 21 h 37"/>
                <a:gd name="T96" fmla="*/ 20 w 162"/>
                <a:gd name="T97" fmla="*/ 15 h 37"/>
                <a:gd name="T98" fmla="*/ 23 w 162"/>
                <a:gd name="T99" fmla="*/ 13 h 37"/>
                <a:gd name="T100" fmla="*/ 28 w 162"/>
                <a:gd name="T101" fmla="*/ 19 h 37"/>
                <a:gd name="T102" fmla="*/ 33 w 162"/>
                <a:gd name="T103" fmla="*/ 12 h 37"/>
                <a:gd name="T104" fmla="*/ 26 w 162"/>
                <a:gd name="T105" fmla="*/ 11 h 37"/>
                <a:gd name="T106" fmla="*/ 27 w 162"/>
                <a:gd name="T107" fmla="*/ 16 h 37"/>
                <a:gd name="T108" fmla="*/ 42 w 162"/>
                <a:gd name="T109" fmla="*/ 10 h 37"/>
                <a:gd name="T110" fmla="*/ 36 w 162"/>
                <a:gd name="T111" fmla="*/ 15 h 37"/>
                <a:gd name="T112" fmla="*/ 48 w 162"/>
                <a:gd name="T113" fmla="*/ 13 h 37"/>
                <a:gd name="T114" fmla="*/ 74 w 162"/>
                <a:gd name="T115" fmla="*/ 6 h 37"/>
                <a:gd name="T116" fmla="*/ 58 w 162"/>
                <a:gd name="T117" fmla="*/ 8 h 37"/>
                <a:gd name="T118" fmla="*/ 48 w 162"/>
                <a:gd name="T119" fmla="*/ 4 h 37"/>
                <a:gd name="T120" fmla="*/ 109 w 162"/>
                <a:gd name="T121" fmla="*/ 10 h 37"/>
                <a:gd name="T122" fmla="*/ 151 w 162"/>
                <a:gd name="T123" fmla="*/ 3 h 37"/>
                <a:gd name="T124" fmla="*/ 1 w 162"/>
                <a:gd name="T125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2" h="37">
                  <a:moveTo>
                    <a:pt x="0" y="0"/>
                  </a:moveTo>
                  <a:lnTo>
                    <a:pt x="0" y="7"/>
                  </a:lnTo>
                  <a:lnTo>
                    <a:pt x="8" y="7"/>
                  </a:lnTo>
                  <a:lnTo>
                    <a:pt x="8" y="0"/>
                  </a:lnTo>
                  <a:lnTo>
                    <a:pt x="1" y="0"/>
                  </a:lnTo>
                  <a:lnTo>
                    <a:pt x="1" y="8"/>
                  </a:lnTo>
                  <a:lnTo>
                    <a:pt x="10" y="8"/>
                  </a:lnTo>
                  <a:lnTo>
                    <a:pt x="10" y="2"/>
                  </a:lnTo>
                  <a:lnTo>
                    <a:pt x="6" y="2"/>
                  </a:lnTo>
                  <a:lnTo>
                    <a:pt x="6" y="8"/>
                  </a:lnTo>
                  <a:lnTo>
                    <a:pt x="10" y="8"/>
                  </a:lnTo>
                  <a:lnTo>
                    <a:pt x="10" y="2"/>
                  </a:lnTo>
                  <a:lnTo>
                    <a:pt x="9" y="2"/>
                  </a:lnTo>
                  <a:lnTo>
                    <a:pt x="9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1" y="2"/>
                  </a:lnTo>
                  <a:lnTo>
                    <a:pt x="1" y="8"/>
                  </a:lnTo>
                  <a:lnTo>
                    <a:pt x="14" y="8"/>
                  </a:lnTo>
                  <a:lnTo>
                    <a:pt x="14" y="2"/>
                  </a:lnTo>
                  <a:lnTo>
                    <a:pt x="8" y="2"/>
                  </a:lnTo>
                  <a:lnTo>
                    <a:pt x="8" y="8"/>
                  </a:lnTo>
                  <a:lnTo>
                    <a:pt x="9" y="8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8"/>
                  </a:lnTo>
                  <a:lnTo>
                    <a:pt x="28" y="8"/>
                  </a:lnTo>
                  <a:lnTo>
                    <a:pt x="28" y="2"/>
                  </a:lnTo>
                  <a:lnTo>
                    <a:pt x="17" y="2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0" y="8"/>
                  </a:lnTo>
                  <a:lnTo>
                    <a:pt x="27" y="10"/>
                  </a:lnTo>
                  <a:lnTo>
                    <a:pt x="45" y="10"/>
                  </a:lnTo>
                  <a:lnTo>
                    <a:pt x="45" y="3"/>
                  </a:lnTo>
                  <a:lnTo>
                    <a:pt x="26" y="3"/>
                  </a:lnTo>
                  <a:lnTo>
                    <a:pt x="26" y="10"/>
                  </a:lnTo>
                  <a:lnTo>
                    <a:pt x="151" y="10"/>
                  </a:lnTo>
                  <a:lnTo>
                    <a:pt x="151" y="3"/>
                  </a:lnTo>
                  <a:lnTo>
                    <a:pt x="103" y="3"/>
                  </a:lnTo>
                  <a:lnTo>
                    <a:pt x="103" y="10"/>
                  </a:lnTo>
                  <a:lnTo>
                    <a:pt x="115" y="10"/>
                  </a:lnTo>
                  <a:lnTo>
                    <a:pt x="115" y="3"/>
                  </a:lnTo>
                  <a:lnTo>
                    <a:pt x="111" y="3"/>
                  </a:lnTo>
                  <a:lnTo>
                    <a:pt x="111" y="10"/>
                  </a:lnTo>
                  <a:lnTo>
                    <a:pt x="115" y="10"/>
                  </a:lnTo>
                  <a:lnTo>
                    <a:pt x="115" y="3"/>
                  </a:lnTo>
                  <a:lnTo>
                    <a:pt x="92" y="3"/>
                  </a:lnTo>
                  <a:lnTo>
                    <a:pt x="92" y="10"/>
                  </a:lnTo>
                  <a:lnTo>
                    <a:pt x="96" y="10"/>
                  </a:lnTo>
                  <a:lnTo>
                    <a:pt x="96" y="3"/>
                  </a:lnTo>
                  <a:lnTo>
                    <a:pt x="94" y="3"/>
                  </a:lnTo>
                  <a:lnTo>
                    <a:pt x="94" y="10"/>
                  </a:lnTo>
                  <a:lnTo>
                    <a:pt x="110" y="10"/>
                  </a:lnTo>
                  <a:lnTo>
                    <a:pt x="110" y="3"/>
                  </a:lnTo>
                  <a:lnTo>
                    <a:pt x="107" y="3"/>
                  </a:lnTo>
                  <a:lnTo>
                    <a:pt x="107" y="10"/>
                  </a:lnTo>
                  <a:lnTo>
                    <a:pt x="111" y="10"/>
                  </a:lnTo>
                  <a:lnTo>
                    <a:pt x="111" y="3"/>
                  </a:lnTo>
                  <a:lnTo>
                    <a:pt x="109" y="3"/>
                  </a:lnTo>
                  <a:lnTo>
                    <a:pt x="109" y="10"/>
                  </a:lnTo>
                  <a:lnTo>
                    <a:pt x="119" y="10"/>
                  </a:lnTo>
                  <a:lnTo>
                    <a:pt x="119" y="3"/>
                  </a:lnTo>
                  <a:lnTo>
                    <a:pt x="62" y="3"/>
                  </a:lnTo>
                  <a:lnTo>
                    <a:pt x="68" y="8"/>
                  </a:lnTo>
                  <a:lnTo>
                    <a:pt x="70" y="10"/>
                  </a:lnTo>
                  <a:lnTo>
                    <a:pt x="71" y="7"/>
                  </a:lnTo>
                  <a:lnTo>
                    <a:pt x="71" y="4"/>
                  </a:lnTo>
                  <a:lnTo>
                    <a:pt x="64" y="4"/>
                  </a:lnTo>
                  <a:lnTo>
                    <a:pt x="64" y="11"/>
                  </a:lnTo>
                  <a:lnTo>
                    <a:pt x="67" y="11"/>
                  </a:lnTo>
                  <a:lnTo>
                    <a:pt x="67" y="4"/>
                  </a:lnTo>
                  <a:lnTo>
                    <a:pt x="58" y="4"/>
                  </a:lnTo>
                  <a:lnTo>
                    <a:pt x="58" y="11"/>
                  </a:lnTo>
                  <a:lnTo>
                    <a:pt x="59" y="11"/>
                  </a:lnTo>
                  <a:lnTo>
                    <a:pt x="59" y="4"/>
                  </a:lnTo>
                  <a:lnTo>
                    <a:pt x="53" y="4"/>
                  </a:lnTo>
                  <a:lnTo>
                    <a:pt x="53" y="11"/>
                  </a:lnTo>
                  <a:lnTo>
                    <a:pt x="54" y="11"/>
                  </a:lnTo>
                  <a:lnTo>
                    <a:pt x="54" y="4"/>
                  </a:lnTo>
                  <a:lnTo>
                    <a:pt x="48" y="4"/>
                  </a:lnTo>
                  <a:lnTo>
                    <a:pt x="48" y="11"/>
                  </a:lnTo>
                  <a:lnTo>
                    <a:pt x="53" y="11"/>
                  </a:lnTo>
                  <a:lnTo>
                    <a:pt x="53" y="4"/>
                  </a:lnTo>
                  <a:lnTo>
                    <a:pt x="50" y="4"/>
                  </a:lnTo>
                  <a:lnTo>
                    <a:pt x="50" y="11"/>
                  </a:lnTo>
                  <a:lnTo>
                    <a:pt x="54" y="11"/>
                  </a:lnTo>
                  <a:lnTo>
                    <a:pt x="54" y="4"/>
                  </a:lnTo>
                  <a:lnTo>
                    <a:pt x="50" y="4"/>
                  </a:lnTo>
                  <a:lnTo>
                    <a:pt x="50" y="11"/>
                  </a:lnTo>
                  <a:lnTo>
                    <a:pt x="54" y="11"/>
                  </a:lnTo>
                  <a:lnTo>
                    <a:pt x="54" y="4"/>
                  </a:lnTo>
                  <a:lnTo>
                    <a:pt x="52" y="4"/>
                  </a:lnTo>
                  <a:lnTo>
                    <a:pt x="52" y="11"/>
                  </a:lnTo>
                  <a:lnTo>
                    <a:pt x="58" y="11"/>
                  </a:lnTo>
                  <a:lnTo>
                    <a:pt x="58" y="4"/>
                  </a:lnTo>
                  <a:lnTo>
                    <a:pt x="57" y="4"/>
                  </a:lnTo>
                  <a:lnTo>
                    <a:pt x="57" y="11"/>
                  </a:lnTo>
                  <a:lnTo>
                    <a:pt x="61" y="11"/>
                  </a:lnTo>
                  <a:lnTo>
                    <a:pt x="61" y="4"/>
                  </a:lnTo>
                  <a:lnTo>
                    <a:pt x="49" y="4"/>
                  </a:lnTo>
                  <a:lnTo>
                    <a:pt x="49" y="11"/>
                  </a:lnTo>
                  <a:lnTo>
                    <a:pt x="54" y="11"/>
                  </a:lnTo>
                  <a:lnTo>
                    <a:pt x="54" y="7"/>
                  </a:lnTo>
                  <a:lnTo>
                    <a:pt x="52" y="7"/>
                  </a:lnTo>
                  <a:lnTo>
                    <a:pt x="52" y="12"/>
                  </a:lnTo>
                  <a:lnTo>
                    <a:pt x="61" y="12"/>
                  </a:lnTo>
                  <a:lnTo>
                    <a:pt x="61" y="6"/>
                  </a:lnTo>
                  <a:lnTo>
                    <a:pt x="33" y="6"/>
                  </a:lnTo>
                  <a:lnTo>
                    <a:pt x="33" y="12"/>
                  </a:lnTo>
                  <a:lnTo>
                    <a:pt x="52" y="12"/>
                  </a:lnTo>
                  <a:lnTo>
                    <a:pt x="52" y="6"/>
                  </a:lnTo>
                  <a:lnTo>
                    <a:pt x="49" y="6"/>
                  </a:lnTo>
                  <a:lnTo>
                    <a:pt x="49" y="12"/>
                  </a:lnTo>
                  <a:lnTo>
                    <a:pt x="55" y="12"/>
                  </a:lnTo>
                  <a:lnTo>
                    <a:pt x="55" y="6"/>
                  </a:lnTo>
                  <a:lnTo>
                    <a:pt x="54" y="6"/>
                  </a:lnTo>
                  <a:lnTo>
                    <a:pt x="54" y="12"/>
                  </a:lnTo>
                  <a:lnTo>
                    <a:pt x="64" y="12"/>
                  </a:lnTo>
                  <a:lnTo>
                    <a:pt x="64" y="6"/>
                  </a:lnTo>
                  <a:lnTo>
                    <a:pt x="61" y="6"/>
                  </a:lnTo>
                  <a:lnTo>
                    <a:pt x="61" y="12"/>
                  </a:lnTo>
                  <a:lnTo>
                    <a:pt x="131" y="12"/>
                  </a:lnTo>
                  <a:lnTo>
                    <a:pt x="131" y="6"/>
                  </a:lnTo>
                  <a:lnTo>
                    <a:pt x="74" y="6"/>
                  </a:lnTo>
                  <a:lnTo>
                    <a:pt x="74" y="12"/>
                  </a:lnTo>
                  <a:lnTo>
                    <a:pt x="89" y="12"/>
                  </a:lnTo>
                  <a:lnTo>
                    <a:pt x="89" y="6"/>
                  </a:lnTo>
                  <a:lnTo>
                    <a:pt x="77" y="6"/>
                  </a:lnTo>
                  <a:lnTo>
                    <a:pt x="77" y="10"/>
                  </a:lnTo>
                  <a:lnTo>
                    <a:pt x="80" y="10"/>
                  </a:lnTo>
                  <a:lnTo>
                    <a:pt x="80" y="7"/>
                  </a:lnTo>
                  <a:lnTo>
                    <a:pt x="68" y="7"/>
                  </a:lnTo>
                  <a:lnTo>
                    <a:pt x="68" y="13"/>
                  </a:lnTo>
                  <a:lnTo>
                    <a:pt x="70" y="13"/>
                  </a:lnTo>
                  <a:lnTo>
                    <a:pt x="70" y="7"/>
                  </a:lnTo>
                  <a:lnTo>
                    <a:pt x="54" y="7"/>
                  </a:lnTo>
                  <a:lnTo>
                    <a:pt x="54" y="13"/>
                  </a:lnTo>
                  <a:lnTo>
                    <a:pt x="57" y="13"/>
                  </a:lnTo>
                  <a:lnTo>
                    <a:pt x="57" y="7"/>
                  </a:lnTo>
                  <a:lnTo>
                    <a:pt x="49" y="7"/>
                  </a:lnTo>
                  <a:lnTo>
                    <a:pt x="49" y="13"/>
                  </a:lnTo>
                  <a:lnTo>
                    <a:pt x="52" y="13"/>
                  </a:lnTo>
                  <a:lnTo>
                    <a:pt x="52" y="7"/>
                  </a:lnTo>
                  <a:lnTo>
                    <a:pt x="45" y="7"/>
                  </a:lnTo>
                  <a:lnTo>
                    <a:pt x="45" y="13"/>
                  </a:lnTo>
                  <a:lnTo>
                    <a:pt x="48" y="13"/>
                  </a:lnTo>
                  <a:lnTo>
                    <a:pt x="48" y="7"/>
                  </a:lnTo>
                  <a:lnTo>
                    <a:pt x="46" y="7"/>
                  </a:lnTo>
                  <a:lnTo>
                    <a:pt x="46" y="13"/>
                  </a:lnTo>
                  <a:lnTo>
                    <a:pt x="49" y="13"/>
                  </a:lnTo>
                  <a:lnTo>
                    <a:pt x="49" y="7"/>
                  </a:lnTo>
                  <a:lnTo>
                    <a:pt x="35" y="7"/>
                  </a:lnTo>
                  <a:lnTo>
                    <a:pt x="35" y="13"/>
                  </a:lnTo>
                  <a:lnTo>
                    <a:pt x="48" y="13"/>
                  </a:lnTo>
                  <a:lnTo>
                    <a:pt x="48" y="7"/>
                  </a:lnTo>
                  <a:lnTo>
                    <a:pt x="39" y="7"/>
                  </a:lnTo>
                  <a:lnTo>
                    <a:pt x="39" y="13"/>
                  </a:lnTo>
                  <a:lnTo>
                    <a:pt x="44" y="13"/>
                  </a:lnTo>
                  <a:lnTo>
                    <a:pt x="44" y="10"/>
                  </a:lnTo>
                  <a:lnTo>
                    <a:pt x="44" y="13"/>
                  </a:lnTo>
                  <a:lnTo>
                    <a:pt x="48" y="15"/>
                  </a:lnTo>
                  <a:lnTo>
                    <a:pt x="48" y="8"/>
                  </a:lnTo>
                  <a:lnTo>
                    <a:pt x="33" y="8"/>
                  </a:lnTo>
                  <a:lnTo>
                    <a:pt x="33" y="15"/>
                  </a:lnTo>
                  <a:lnTo>
                    <a:pt x="48" y="15"/>
                  </a:lnTo>
                  <a:lnTo>
                    <a:pt x="48" y="8"/>
                  </a:lnTo>
                  <a:lnTo>
                    <a:pt x="32" y="8"/>
                  </a:lnTo>
                  <a:lnTo>
                    <a:pt x="32" y="15"/>
                  </a:lnTo>
                  <a:lnTo>
                    <a:pt x="41" y="15"/>
                  </a:lnTo>
                  <a:lnTo>
                    <a:pt x="41" y="8"/>
                  </a:lnTo>
                  <a:lnTo>
                    <a:pt x="36" y="8"/>
                  </a:lnTo>
                  <a:lnTo>
                    <a:pt x="36" y="15"/>
                  </a:lnTo>
                  <a:lnTo>
                    <a:pt x="40" y="15"/>
                  </a:lnTo>
                  <a:lnTo>
                    <a:pt x="40" y="8"/>
                  </a:lnTo>
                  <a:lnTo>
                    <a:pt x="33" y="8"/>
                  </a:lnTo>
                  <a:lnTo>
                    <a:pt x="33" y="15"/>
                  </a:lnTo>
                  <a:lnTo>
                    <a:pt x="45" y="15"/>
                  </a:lnTo>
                  <a:lnTo>
                    <a:pt x="45" y="8"/>
                  </a:lnTo>
                  <a:lnTo>
                    <a:pt x="36" y="8"/>
                  </a:lnTo>
                  <a:lnTo>
                    <a:pt x="36" y="15"/>
                  </a:lnTo>
                  <a:lnTo>
                    <a:pt x="44" y="15"/>
                  </a:lnTo>
                  <a:lnTo>
                    <a:pt x="44" y="8"/>
                  </a:lnTo>
                  <a:lnTo>
                    <a:pt x="37" y="8"/>
                  </a:lnTo>
                  <a:lnTo>
                    <a:pt x="37" y="15"/>
                  </a:lnTo>
                  <a:lnTo>
                    <a:pt x="40" y="15"/>
                  </a:lnTo>
                  <a:lnTo>
                    <a:pt x="40" y="8"/>
                  </a:lnTo>
                  <a:lnTo>
                    <a:pt x="31" y="8"/>
                  </a:lnTo>
                  <a:lnTo>
                    <a:pt x="31" y="15"/>
                  </a:lnTo>
                  <a:lnTo>
                    <a:pt x="41" y="15"/>
                  </a:lnTo>
                  <a:lnTo>
                    <a:pt x="41" y="11"/>
                  </a:lnTo>
                  <a:lnTo>
                    <a:pt x="39" y="11"/>
                  </a:lnTo>
                  <a:lnTo>
                    <a:pt x="39" y="16"/>
                  </a:lnTo>
                  <a:lnTo>
                    <a:pt x="42" y="16"/>
                  </a:lnTo>
                  <a:lnTo>
                    <a:pt x="42" y="10"/>
                  </a:lnTo>
                  <a:lnTo>
                    <a:pt x="41" y="10"/>
                  </a:lnTo>
                  <a:lnTo>
                    <a:pt x="41" y="16"/>
                  </a:lnTo>
                  <a:lnTo>
                    <a:pt x="45" y="16"/>
                  </a:lnTo>
                  <a:lnTo>
                    <a:pt x="45" y="10"/>
                  </a:lnTo>
                  <a:lnTo>
                    <a:pt x="32" y="10"/>
                  </a:lnTo>
                  <a:lnTo>
                    <a:pt x="32" y="16"/>
                  </a:lnTo>
                  <a:lnTo>
                    <a:pt x="39" y="16"/>
                  </a:lnTo>
                  <a:lnTo>
                    <a:pt x="39" y="10"/>
                  </a:lnTo>
                  <a:lnTo>
                    <a:pt x="36" y="10"/>
                  </a:lnTo>
                  <a:lnTo>
                    <a:pt x="36" y="16"/>
                  </a:lnTo>
                  <a:lnTo>
                    <a:pt x="37" y="16"/>
                  </a:lnTo>
                  <a:lnTo>
                    <a:pt x="37" y="10"/>
                  </a:lnTo>
                  <a:lnTo>
                    <a:pt x="32" y="10"/>
                  </a:lnTo>
                  <a:lnTo>
                    <a:pt x="32" y="16"/>
                  </a:lnTo>
                  <a:lnTo>
                    <a:pt x="41" y="16"/>
                  </a:lnTo>
                  <a:lnTo>
                    <a:pt x="41" y="10"/>
                  </a:lnTo>
                  <a:lnTo>
                    <a:pt x="32" y="10"/>
                  </a:lnTo>
                  <a:lnTo>
                    <a:pt x="32" y="16"/>
                  </a:lnTo>
                  <a:lnTo>
                    <a:pt x="39" y="16"/>
                  </a:lnTo>
                  <a:lnTo>
                    <a:pt x="39" y="10"/>
                  </a:lnTo>
                  <a:lnTo>
                    <a:pt x="27" y="10"/>
                  </a:lnTo>
                  <a:lnTo>
                    <a:pt x="27" y="16"/>
                  </a:lnTo>
                  <a:lnTo>
                    <a:pt x="37" y="16"/>
                  </a:lnTo>
                  <a:lnTo>
                    <a:pt x="37" y="10"/>
                  </a:lnTo>
                  <a:lnTo>
                    <a:pt x="30" y="10"/>
                  </a:lnTo>
                  <a:lnTo>
                    <a:pt x="30" y="16"/>
                  </a:lnTo>
                  <a:lnTo>
                    <a:pt x="36" y="16"/>
                  </a:lnTo>
                  <a:lnTo>
                    <a:pt x="36" y="10"/>
                  </a:lnTo>
                  <a:lnTo>
                    <a:pt x="32" y="10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36" y="10"/>
                  </a:lnTo>
                  <a:lnTo>
                    <a:pt x="30" y="10"/>
                  </a:lnTo>
                  <a:lnTo>
                    <a:pt x="30" y="16"/>
                  </a:lnTo>
                  <a:lnTo>
                    <a:pt x="37" y="17"/>
                  </a:lnTo>
                  <a:lnTo>
                    <a:pt x="37" y="11"/>
                  </a:lnTo>
                  <a:lnTo>
                    <a:pt x="30" y="11"/>
                  </a:lnTo>
                  <a:lnTo>
                    <a:pt x="30" y="17"/>
                  </a:lnTo>
                  <a:lnTo>
                    <a:pt x="32" y="17"/>
                  </a:lnTo>
                  <a:lnTo>
                    <a:pt x="32" y="11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7" y="17"/>
                  </a:lnTo>
                  <a:lnTo>
                    <a:pt x="27" y="11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35" y="17"/>
                  </a:lnTo>
                  <a:lnTo>
                    <a:pt x="35" y="11"/>
                  </a:lnTo>
                  <a:lnTo>
                    <a:pt x="23" y="11"/>
                  </a:lnTo>
                  <a:lnTo>
                    <a:pt x="23" y="17"/>
                  </a:lnTo>
                  <a:lnTo>
                    <a:pt x="32" y="17"/>
                  </a:lnTo>
                  <a:lnTo>
                    <a:pt x="32" y="11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33" y="17"/>
                  </a:lnTo>
                  <a:lnTo>
                    <a:pt x="33" y="11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36" y="17"/>
                  </a:lnTo>
                  <a:lnTo>
                    <a:pt x="36" y="11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32" y="19"/>
                  </a:lnTo>
                  <a:lnTo>
                    <a:pt x="32" y="12"/>
                  </a:lnTo>
                  <a:lnTo>
                    <a:pt x="26" y="12"/>
                  </a:lnTo>
                  <a:lnTo>
                    <a:pt x="26" y="19"/>
                  </a:lnTo>
                  <a:lnTo>
                    <a:pt x="30" y="19"/>
                  </a:lnTo>
                  <a:lnTo>
                    <a:pt x="30" y="12"/>
                  </a:lnTo>
                  <a:lnTo>
                    <a:pt x="26" y="12"/>
                  </a:lnTo>
                  <a:lnTo>
                    <a:pt x="26" y="19"/>
                  </a:lnTo>
                  <a:lnTo>
                    <a:pt x="41" y="19"/>
                  </a:lnTo>
                  <a:lnTo>
                    <a:pt x="41" y="12"/>
                  </a:lnTo>
                  <a:lnTo>
                    <a:pt x="30" y="12"/>
                  </a:lnTo>
                  <a:lnTo>
                    <a:pt x="30" y="19"/>
                  </a:lnTo>
                  <a:lnTo>
                    <a:pt x="33" y="19"/>
                  </a:lnTo>
                  <a:lnTo>
                    <a:pt x="33" y="12"/>
                  </a:lnTo>
                  <a:lnTo>
                    <a:pt x="28" y="12"/>
                  </a:lnTo>
                  <a:lnTo>
                    <a:pt x="28" y="19"/>
                  </a:lnTo>
                  <a:lnTo>
                    <a:pt x="36" y="19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30" y="19"/>
                  </a:lnTo>
                  <a:lnTo>
                    <a:pt x="45" y="19"/>
                  </a:lnTo>
                  <a:lnTo>
                    <a:pt x="45" y="12"/>
                  </a:lnTo>
                  <a:lnTo>
                    <a:pt x="28" y="12"/>
                  </a:lnTo>
                  <a:lnTo>
                    <a:pt x="28" y="19"/>
                  </a:lnTo>
                  <a:lnTo>
                    <a:pt x="36" y="19"/>
                  </a:lnTo>
                  <a:lnTo>
                    <a:pt x="36" y="12"/>
                  </a:lnTo>
                  <a:lnTo>
                    <a:pt x="30" y="13"/>
                  </a:lnTo>
                  <a:lnTo>
                    <a:pt x="30" y="20"/>
                  </a:lnTo>
                  <a:lnTo>
                    <a:pt x="36" y="20"/>
                  </a:lnTo>
                  <a:lnTo>
                    <a:pt x="36" y="13"/>
                  </a:lnTo>
                  <a:lnTo>
                    <a:pt x="30" y="13"/>
                  </a:lnTo>
                  <a:lnTo>
                    <a:pt x="30" y="20"/>
                  </a:lnTo>
                  <a:lnTo>
                    <a:pt x="32" y="20"/>
                  </a:lnTo>
                  <a:lnTo>
                    <a:pt x="32" y="13"/>
                  </a:lnTo>
                  <a:lnTo>
                    <a:pt x="30" y="13"/>
                  </a:lnTo>
                  <a:lnTo>
                    <a:pt x="30" y="20"/>
                  </a:lnTo>
                  <a:lnTo>
                    <a:pt x="36" y="20"/>
                  </a:lnTo>
                  <a:lnTo>
                    <a:pt x="36" y="13"/>
                  </a:lnTo>
                  <a:lnTo>
                    <a:pt x="31" y="13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2" y="13"/>
                  </a:lnTo>
                  <a:lnTo>
                    <a:pt x="23" y="13"/>
                  </a:lnTo>
                  <a:lnTo>
                    <a:pt x="23" y="20"/>
                  </a:lnTo>
                  <a:lnTo>
                    <a:pt x="30" y="20"/>
                  </a:lnTo>
                  <a:lnTo>
                    <a:pt x="30" y="13"/>
                  </a:lnTo>
                  <a:lnTo>
                    <a:pt x="27" y="13"/>
                  </a:lnTo>
                  <a:lnTo>
                    <a:pt x="27" y="20"/>
                  </a:lnTo>
                  <a:lnTo>
                    <a:pt x="28" y="20"/>
                  </a:lnTo>
                  <a:lnTo>
                    <a:pt x="28" y="13"/>
                  </a:lnTo>
                  <a:lnTo>
                    <a:pt x="23" y="13"/>
                  </a:lnTo>
                  <a:lnTo>
                    <a:pt x="23" y="20"/>
                  </a:lnTo>
                  <a:lnTo>
                    <a:pt x="32" y="20"/>
                  </a:lnTo>
                  <a:lnTo>
                    <a:pt x="32" y="13"/>
                  </a:lnTo>
                  <a:lnTo>
                    <a:pt x="23" y="13"/>
                  </a:lnTo>
                  <a:lnTo>
                    <a:pt x="23" y="20"/>
                  </a:lnTo>
                  <a:lnTo>
                    <a:pt x="27" y="20"/>
                  </a:lnTo>
                  <a:lnTo>
                    <a:pt x="27" y="13"/>
                  </a:lnTo>
                  <a:lnTo>
                    <a:pt x="23" y="13"/>
                  </a:lnTo>
                  <a:lnTo>
                    <a:pt x="22" y="20"/>
                  </a:lnTo>
                  <a:lnTo>
                    <a:pt x="24" y="21"/>
                  </a:lnTo>
                  <a:lnTo>
                    <a:pt x="26" y="17"/>
                  </a:lnTo>
                  <a:lnTo>
                    <a:pt x="26" y="15"/>
                  </a:lnTo>
                  <a:lnTo>
                    <a:pt x="19" y="15"/>
                  </a:lnTo>
                  <a:lnTo>
                    <a:pt x="19" y="21"/>
                  </a:lnTo>
                  <a:lnTo>
                    <a:pt x="20" y="21"/>
                  </a:lnTo>
                  <a:lnTo>
                    <a:pt x="20" y="15"/>
                  </a:lnTo>
                  <a:lnTo>
                    <a:pt x="18" y="15"/>
                  </a:lnTo>
                  <a:lnTo>
                    <a:pt x="18" y="21"/>
                  </a:lnTo>
                  <a:lnTo>
                    <a:pt x="24" y="21"/>
                  </a:lnTo>
                  <a:lnTo>
                    <a:pt x="24" y="15"/>
                  </a:lnTo>
                  <a:lnTo>
                    <a:pt x="17" y="15"/>
                  </a:lnTo>
                  <a:lnTo>
                    <a:pt x="17" y="21"/>
                  </a:lnTo>
                  <a:lnTo>
                    <a:pt x="22" y="21"/>
                  </a:lnTo>
                  <a:lnTo>
                    <a:pt x="22" y="15"/>
                  </a:lnTo>
                  <a:lnTo>
                    <a:pt x="20" y="15"/>
                  </a:lnTo>
                  <a:lnTo>
                    <a:pt x="20" y="21"/>
                  </a:lnTo>
                  <a:lnTo>
                    <a:pt x="23" y="21"/>
                  </a:lnTo>
                  <a:lnTo>
                    <a:pt x="23" y="15"/>
                  </a:lnTo>
                  <a:lnTo>
                    <a:pt x="17" y="15"/>
                  </a:lnTo>
                  <a:lnTo>
                    <a:pt x="17" y="21"/>
                  </a:lnTo>
                  <a:lnTo>
                    <a:pt x="22" y="21"/>
                  </a:lnTo>
                  <a:lnTo>
                    <a:pt x="22" y="15"/>
                  </a:lnTo>
                  <a:lnTo>
                    <a:pt x="17" y="15"/>
                  </a:lnTo>
                  <a:lnTo>
                    <a:pt x="17" y="21"/>
                  </a:lnTo>
                  <a:lnTo>
                    <a:pt x="19" y="21"/>
                  </a:lnTo>
                  <a:lnTo>
                    <a:pt x="19" y="15"/>
                  </a:lnTo>
                  <a:lnTo>
                    <a:pt x="17" y="15"/>
                  </a:lnTo>
                  <a:lnTo>
                    <a:pt x="17" y="21"/>
                  </a:lnTo>
                  <a:lnTo>
                    <a:pt x="19" y="21"/>
                  </a:lnTo>
                  <a:lnTo>
                    <a:pt x="19" y="15"/>
                  </a:lnTo>
                  <a:lnTo>
                    <a:pt x="17" y="15"/>
                  </a:lnTo>
                  <a:lnTo>
                    <a:pt x="17" y="21"/>
                  </a:lnTo>
                  <a:lnTo>
                    <a:pt x="18" y="21"/>
                  </a:lnTo>
                  <a:lnTo>
                    <a:pt x="18" y="15"/>
                  </a:lnTo>
                  <a:lnTo>
                    <a:pt x="14" y="15"/>
                  </a:lnTo>
                  <a:lnTo>
                    <a:pt x="14" y="21"/>
                  </a:lnTo>
                  <a:lnTo>
                    <a:pt x="20" y="21"/>
                  </a:lnTo>
                  <a:lnTo>
                    <a:pt x="20" y="15"/>
                  </a:lnTo>
                  <a:lnTo>
                    <a:pt x="17" y="15"/>
                  </a:lnTo>
                  <a:lnTo>
                    <a:pt x="17" y="21"/>
                  </a:lnTo>
                  <a:lnTo>
                    <a:pt x="19" y="21"/>
                  </a:lnTo>
                  <a:lnTo>
                    <a:pt x="19" y="15"/>
                  </a:lnTo>
                  <a:lnTo>
                    <a:pt x="17" y="15"/>
                  </a:lnTo>
                  <a:lnTo>
                    <a:pt x="14" y="16"/>
                  </a:lnTo>
                  <a:lnTo>
                    <a:pt x="15" y="23"/>
                  </a:lnTo>
                  <a:lnTo>
                    <a:pt x="18" y="23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23"/>
                  </a:lnTo>
                  <a:lnTo>
                    <a:pt x="23" y="23"/>
                  </a:lnTo>
                  <a:lnTo>
                    <a:pt x="23" y="16"/>
                  </a:lnTo>
                  <a:lnTo>
                    <a:pt x="20" y="16"/>
                  </a:lnTo>
                  <a:lnTo>
                    <a:pt x="20" y="23"/>
                  </a:lnTo>
                  <a:lnTo>
                    <a:pt x="23" y="23"/>
                  </a:lnTo>
                  <a:lnTo>
                    <a:pt x="23" y="16"/>
                  </a:lnTo>
                  <a:lnTo>
                    <a:pt x="17" y="16"/>
                  </a:lnTo>
                  <a:lnTo>
                    <a:pt x="17" y="23"/>
                  </a:lnTo>
                  <a:lnTo>
                    <a:pt x="26" y="23"/>
                  </a:lnTo>
                  <a:lnTo>
                    <a:pt x="26" y="16"/>
                  </a:lnTo>
                  <a:lnTo>
                    <a:pt x="20" y="16"/>
                  </a:lnTo>
                  <a:lnTo>
                    <a:pt x="20" y="23"/>
                  </a:lnTo>
                  <a:lnTo>
                    <a:pt x="27" y="23"/>
                  </a:lnTo>
                  <a:lnTo>
                    <a:pt x="27" y="16"/>
                  </a:lnTo>
                  <a:lnTo>
                    <a:pt x="19" y="16"/>
                  </a:lnTo>
                  <a:lnTo>
                    <a:pt x="19" y="23"/>
                  </a:lnTo>
                  <a:lnTo>
                    <a:pt x="26" y="23"/>
                  </a:lnTo>
                  <a:lnTo>
                    <a:pt x="26" y="16"/>
                  </a:lnTo>
                  <a:lnTo>
                    <a:pt x="17" y="16"/>
                  </a:lnTo>
                  <a:lnTo>
                    <a:pt x="17" y="23"/>
                  </a:lnTo>
                  <a:lnTo>
                    <a:pt x="27" y="23"/>
                  </a:lnTo>
                  <a:lnTo>
                    <a:pt x="27" y="16"/>
                  </a:lnTo>
                  <a:lnTo>
                    <a:pt x="24" y="16"/>
                  </a:lnTo>
                  <a:lnTo>
                    <a:pt x="24" y="23"/>
                  </a:lnTo>
                  <a:lnTo>
                    <a:pt x="26" y="23"/>
                  </a:lnTo>
                  <a:lnTo>
                    <a:pt x="26" y="16"/>
                  </a:lnTo>
                  <a:lnTo>
                    <a:pt x="17" y="16"/>
                  </a:lnTo>
                  <a:lnTo>
                    <a:pt x="17" y="23"/>
                  </a:lnTo>
                  <a:lnTo>
                    <a:pt x="26" y="23"/>
                  </a:lnTo>
                  <a:lnTo>
                    <a:pt x="26" y="19"/>
                  </a:lnTo>
                  <a:lnTo>
                    <a:pt x="26" y="23"/>
                  </a:lnTo>
                  <a:lnTo>
                    <a:pt x="32" y="24"/>
                  </a:lnTo>
                  <a:lnTo>
                    <a:pt x="32" y="17"/>
                  </a:lnTo>
                  <a:lnTo>
                    <a:pt x="24" y="17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17"/>
                  </a:lnTo>
                  <a:lnTo>
                    <a:pt x="20" y="17"/>
                  </a:lnTo>
                  <a:lnTo>
                    <a:pt x="20" y="24"/>
                  </a:lnTo>
                  <a:lnTo>
                    <a:pt x="52" y="24"/>
                  </a:lnTo>
                  <a:lnTo>
                    <a:pt x="52" y="17"/>
                  </a:lnTo>
                  <a:lnTo>
                    <a:pt x="23" y="17"/>
                  </a:lnTo>
                  <a:lnTo>
                    <a:pt x="23" y="24"/>
                  </a:lnTo>
                  <a:lnTo>
                    <a:pt x="30" y="24"/>
                  </a:lnTo>
                  <a:lnTo>
                    <a:pt x="30" y="17"/>
                  </a:lnTo>
                  <a:lnTo>
                    <a:pt x="23" y="17"/>
                  </a:lnTo>
                  <a:lnTo>
                    <a:pt x="23" y="24"/>
                  </a:lnTo>
                  <a:lnTo>
                    <a:pt x="26" y="24"/>
                  </a:lnTo>
                  <a:lnTo>
                    <a:pt x="26" y="17"/>
                  </a:lnTo>
                  <a:lnTo>
                    <a:pt x="18" y="17"/>
                  </a:lnTo>
                  <a:lnTo>
                    <a:pt x="18" y="24"/>
                  </a:lnTo>
                  <a:lnTo>
                    <a:pt x="23" y="24"/>
                  </a:lnTo>
                  <a:lnTo>
                    <a:pt x="23" y="17"/>
                  </a:lnTo>
                  <a:lnTo>
                    <a:pt x="22" y="17"/>
                  </a:lnTo>
                  <a:lnTo>
                    <a:pt x="22" y="24"/>
                  </a:lnTo>
                  <a:lnTo>
                    <a:pt x="32" y="24"/>
                  </a:lnTo>
                  <a:lnTo>
                    <a:pt x="32" y="17"/>
                  </a:lnTo>
                  <a:lnTo>
                    <a:pt x="17" y="17"/>
                  </a:lnTo>
                  <a:lnTo>
                    <a:pt x="17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19" y="24"/>
                  </a:lnTo>
                  <a:lnTo>
                    <a:pt x="22" y="25"/>
                  </a:lnTo>
                  <a:lnTo>
                    <a:pt x="27" y="25"/>
                  </a:lnTo>
                  <a:lnTo>
                    <a:pt x="27" y="19"/>
                  </a:lnTo>
                  <a:lnTo>
                    <a:pt x="17" y="19"/>
                  </a:lnTo>
                  <a:lnTo>
                    <a:pt x="17" y="25"/>
                  </a:lnTo>
                  <a:lnTo>
                    <a:pt x="19" y="25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14" y="25"/>
                  </a:lnTo>
                  <a:lnTo>
                    <a:pt x="18" y="25"/>
                  </a:lnTo>
                  <a:lnTo>
                    <a:pt x="18" y="19"/>
                  </a:lnTo>
                  <a:lnTo>
                    <a:pt x="11" y="19"/>
                  </a:lnTo>
                  <a:lnTo>
                    <a:pt x="11" y="25"/>
                  </a:lnTo>
                  <a:lnTo>
                    <a:pt x="17" y="25"/>
                  </a:lnTo>
                  <a:lnTo>
                    <a:pt x="17" y="19"/>
                  </a:lnTo>
                  <a:lnTo>
                    <a:pt x="14" y="19"/>
                  </a:lnTo>
                  <a:lnTo>
                    <a:pt x="14" y="25"/>
                  </a:lnTo>
                  <a:lnTo>
                    <a:pt x="17" y="25"/>
                  </a:lnTo>
                  <a:lnTo>
                    <a:pt x="17" y="19"/>
                  </a:lnTo>
                  <a:lnTo>
                    <a:pt x="13" y="19"/>
                  </a:lnTo>
                  <a:lnTo>
                    <a:pt x="13" y="25"/>
                  </a:lnTo>
                  <a:lnTo>
                    <a:pt x="23" y="25"/>
                  </a:lnTo>
                  <a:lnTo>
                    <a:pt x="23" y="19"/>
                  </a:lnTo>
                  <a:lnTo>
                    <a:pt x="19" y="19"/>
                  </a:lnTo>
                  <a:lnTo>
                    <a:pt x="18" y="20"/>
                  </a:lnTo>
                  <a:lnTo>
                    <a:pt x="19" y="23"/>
                  </a:lnTo>
                  <a:lnTo>
                    <a:pt x="19" y="20"/>
                  </a:lnTo>
                  <a:lnTo>
                    <a:pt x="15" y="20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7" y="20"/>
                  </a:lnTo>
                  <a:lnTo>
                    <a:pt x="10" y="20"/>
                  </a:lnTo>
                  <a:lnTo>
                    <a:pt x="10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1" y="20"/>
                  </a:lnTo>
                  <a:lnTo>
                    <a:pt x="1" y="26"/>
                  </a:lnTo>
                  <a:lnTo>
                    <a:pt x="6" y="26"/>
                  </a:lnTo>
                  <a:lnTo>
                    <a:pt x="6" y="20"/>
                  </a:lnTo>
                  <a:lnTo>
                    <a:pt x="4" y="20"/>
                  </a:lnTo>
                  <a:lnTo>
                    <a:pt x="4" y="26"/>
                  </a:lnTo>
                  <a:lnTo>
                    <a:pt x="8" y="26"/>
                  </a:lnTo>
                  <a:lnTo>
                    <a:pt x="8" y="20"/>
                  </a:lnTo>
                  <a:lnTo>
                    <a:pt x="5" y="20"/>
                  </a:lnTo>
                  <a:lnTo>
                    <a:pt x="5" y="26"/>
                  </a:lnTo>
                  <a:lnTo>
                    <a:pt x="8" y="26"/>
                  </a:lnTo>
                  <a:lnTo>
                    <a:pt x="8" y="20"/>
                  </a:lnTo>
                  <a:lnTo>
                    <a:pt x="6" y="20"/>
                  </a:lnTo>
                  <a:lnTo>
                    <a:pt x="6" y="26"/>
                  </a:lnTo>
                  <a:lnTo>
                    <a:pt x="10" y="28"/>
                  </a:lnTo>
                  <a:lnTo>
                    <a:pt x="10" y="21"/>
                  </a:lnTo>
                  <a:lnTo>
                    <a:pt x="6" y="21"/>
                  </a:lnTo>
                  <a:lnTo>
                    <a:pt x="6" y="28"/>
                  </a:lnTo>
                  <a:lnTo>
                    <a:pt x="10" y="28"/>
                  </a:lnTo>
                  <a:lnTo>
                    <a:pt x="10" y="21"/>
                  </a:lnTo>
                  <a:lnTo>
                    <a:pt x="6" y="21"/>
                  </a:lnTo>
                  <a:lnTo>
                    <a:pt x="6" y="28"/>
                  </a:lnTo>
                  <a:lnTo>
                    <a:pt x="13" y="28"/>
                  </a:lnTo>
                  <a:lnTo>
                    <a:pt x="13" y="21"/>
                  </a:lnTo>
                  <a:lnTo>
                    <a:pt x="10" y="21"/>
                  </a:lnTo>
                  <a:lnTo>
                    <a:pt x="10" y="28"/>
                  </a:lnTo>
                  <a:lnTo>
                    <a:pt x="14" y="28"/>
                  </a:lnTo>
                  <a:lnTo>
                    <a:pt x="14" y="21"/>
                  </a:lnTo>
                  <a:lnTo>
                    <a:pt x="10" y="21"/>
                  </a:lnTo>
                  <a:lnTo>
                    <a:pt x="10" y="28"/>
                  </a:lnTo>
                  <a:lnTo>
                    <a:pt x="11" y="28"/>
                  </a:lnTo>
                  <a:lnTo>
                    <a:pt x="11" y="21"/>
                  </a:lnTo>
                  <a:lnTo>
                    <a:pt x="10" y="21"/>
                  </a:lnTo>
                  <a:lnTo>
                    <a:pt x="10" y="28"/>
                  </a:lnTo>
                  <a:lnTo>
                    <a:pt x="17" y="28"/>
                  </a:lnTo>
                  <a:lnTo>
                    <a:pt x="17" y="21"/>
                  </a:lnTo>
                  <a:lnTo>
                    <a:pt x="14" y="21"/>
                  </a:lnTo>
                  <a:lnTo>
                    <a:pt x="14" y="28"/>
                  </a:lnTo>
                  <a:lnTo>
                    <a:pt x="18" y="28"/>
                  </a:lnTo>
                  <a:lnTo>
                    <a:pt x="18" y="21"/>
                  </a:lnTo>
                  <a:lnTo>
                    <a:pt x="11" y="21"/>
                  </a:lnTo>
                  <a:lnTo>
                    <a:pt x="11" y="28"/>
                  </a:lnTo>
                  <a:lnTo>
                    <a:pt x="30" y="28"/>
                  </a:lnTo>
                  <a:lnTo>
                    <a:pt x="30" y="21"/>
                  </a:lnTo>
                  <a:lnTo>
                    <a:pt x="20" y="21"/>
                  </a:lnTo>
                  <a:lnTo>
                    <a:pt x="20" y="28"/>
                  </a:lnTo>
                  <a:lnTo>
                    <a:pt x="33" y="28"/>
                  </a:lnTo>
                  <a:lnTo>
                    <a:pt x="33" y="21"/>
                  </a:lnTo>
                  <a:lnTo>
                    <a:pt x="19" y="21"/>
                  </a:lnTo>
                  <a:lnTo>
                    <a:pt x="19" y="28"/>
                  </a:lnTo>
                  <a:lnTo>
                    <a:pt x="160" y="28"/>
                  </a:lnTo>
                  <a:lnTo>
                    <a:pt x="160" y="21"/>
                  </a:lnTo>
                  <a:lnTo>
                    <a:pt x="153" y="23"/>
                  </a:lnTo>
                  <a:lnTo>
                    <a:pt x="153" y="25"/>
                  </a:lnTo>
                  <a:lnTo>
                    <a:pt x="153" y="23"/>
                  </a:lnTo>
                  <a:lnTo>
                    <a:pt x="120" y="23"/>
                  </a:lnTo>
                  <a:lnTo>
                    <a:pt x="120" y="29"/>
                  </a:lnTo>
                  <a:lnTo>
                    <a:pt x="124" y="29"/>
                  </a:lnTo>
                  <a:lnTo>
                    <a:pt x="124" y="23"/>
                  </a:lnTo>
                  <a:lnTo>
                    <a:pt x="107" y="23"/>
                  </a:lnTo>
                  <a:lnTo>
                    <a:pt x="107" y="29"/>
                  </a:lnTo>
                  <a:lnTo>
                    <a:pt x="114" y="29"/>
                  </a:lnTo>
                  <a:lnTo>
                    <a:pt x="114" y="23"/>
                  </a:lnTo>
                  <a:lnTo>
                    <a:pt x="107" y="23"/>
                  </a:lnTo>
                  <a:lnTo>
                    <a:pt x="107" y="29"/>
                  </a:lnTo>
                  <a:lnTo>
                    <a:pt x="120" y="29"/>
                  </a:lnTo>
                  <a:lnTo>
                    <a:pt x="120" y="23"/>
                  </a:lnTo>
                  <a:lnTo>
                    <a:pt x="118" y="23"/>
                  </a:lnTo>
                  <a:lnTo>
                    <a:pt x="118" y="29"/>
                  </a:lnTo>
                  <a:lnTo>
                    <a:pt x="124" y="29"/>
                  </a:lnTo>
                  <a:lnTo>
                    <a:pt x="124" y="23"/>
                  </a:lnTo>
                  <a:lnTo>
                    <a:pt x="57" y="23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5"/>
                  </a:lnTo>
                  <a:lnTo>
                    <a:pt x="57" y="23"/>
                  </a:lnTo>
                  <a:lnTo>
                    <a:pt x="55" y="24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49" y="24"/>
                  </a:lnTo>
                  <a:lnTo>
                    <a:pt x="49" y="30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3" y="24"/>
                  </a:lnTo>
                  <a:lnTo>
                    <a:pt x="53" y="30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3" y="24"/>
                  </a:lnTo>
                  <a:lnTo>
                    <a:pt x="53" y="30"/>
                  </a:lnTo>
                  <a:lnTo>
                    <a:pt x="58" y="30"/>
                  </a:lnTo>
                  <a:lnTo>
                    <a:pt x="58" y="24"/>
                  </a:lnTo>
                  <a:lnTo>
                    <a:pt x="53" y="24"/>
                  </a:lnTo>
                  <a:lnTo>
                    <a:pt x="53" y="30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2" y="24"/>
                  </a:lnTo>
                  <a:lnTo>
                    <a:pt x="52" y="30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52" y="24"/>
                  </a:lnTo>
                  <a:lnTo>
                    <a:pt x="52" y="30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0" y="26"/>
                  </a:lnTo>
                  <a:lnTo>
                    <a:pt x="30" y="30"/>
                  </a:lnTo>
                  <a:lnTo>
                    <a:pt x="35" y="32"/>
                  </a:lnTo>
                  <a:lnTo>
                    <a:pt x="36" y="32"/>
                  </a:lnTo>
                  <a:lnTo>
                    <a:pt x="36" y="25"/>
                  </a:lnTo>
                  <a:lnTo>
                    <a:pt x="33" y="25"/>
                  </a:lnTo>
                  <a:lnTo>
                    <a:pt x="33" y="32"/>
                  </a:lnTo>
                  <a:lnTo>
                    <a:pt x="35" y="32"/>
                  </a:lnTo>
                  <a:lnTo>
                    <a:pt x="35" y="25"/>
                  </a:lnTo>
                  <a:lnTo>
                    <a:pt x="33" y="25"/>
                  </a:lnTo>
                  <a:lnTo>
                    <a:pt x="33" y="32"/>
                  </a:lnTo>
                  <a:lnTo>
                    <a:pt x="80" y="32"/>
                  </a:lnTo>
                  <a:lnTo>
                    <a:pt x="80" y="25"/>
                  </a:lnTo>
                  <a:lnTo>
                    <a:pt x="26" y="25"/>
                  </a:lnTo>
                  <a:lnTo>
                    <a:pt x="26" y="32"/>
                  </a:lnTo>
                  <a:lnTo>
                    <a:pt x="52" y="32"/>
                  </a:lnTo>
                  <a:lnTo>
                    <a:pt x="52" y="25"/>
                  </a:lnTo>
                  <a:lnTo>
                    <a:pt x="49" y="25"/>
                  </a:lnTo>
                  <a:lnTo>
                    <a:pt x="49" y="32"/>
                  </a:lnTo>
                  <a:lnTo>
                    <a:pt x="50" y="32"/>
                  </a:lnTo>
                  <a:lnTo>
                    <a:pt x="50" y="25"/>
                  </a:lnTo>
                  <a:lnTo>
                    <a:pt x="45" y="25"/>
                  </a:lnTo>
                  <a:lnTo>
                    <a:pt x="45" y="32"/>
                  </a:lnTo>
                  <a:lnTo>
                    <a:pt x="52" y="32"/>
                  </a:lnTo>
                  <a:lnTo>
                    <a:pt x="52" y="25"/>
                  </a:lnTo>
                  <a:lnTo>
                    <a:pt x="45" y="25"/>
                  </a:lnTo>
                  <a:lnTo>
                    <a:pt x="45" y="32"/>
                  </a:lnTo>
                  <a:lnTo>
                    <a:pt x="49" y="33"/>
                  </a:lnTo>
                  <a:lnTo>
                    <a:pt x="49" y="26"/>
                  </a:lnTo>
                  <a:lnTo>
                    <a:pt x="45" y="26"/>
                  </a:lnTo>
                  <a:lnTo>
                    <a:pt x="45" y="33"/>
                  </a:lnTo>
                  <a:lnTo>
                    <a:pt x="55" y="33"/>
                  </a:lnTo>
                  <a:lnTo>
                    <a:pt x="55" y="26"/>
                  </a:lnTo>
                  <a:lnTo>
                    <a:pt x="44" y="26"/>
                  </a:lnTo>
                  <a:lnTo>
                    <a:pt x="44" y="33"/>
                  </a:lnTo>
                  <a:lnTo>
                    <a:pt x="58" y="33"/>
                  </a:lnTo>
                  <a:lnTo>
                    <a:pt x="58" y="26"/>
                  </a:lnTo>
                  <a:lnTo>
                    <a:pt x="45" y="26"/>
                  </a:lnTo>
                  <a:lnTo>
                    <a:pt x="45" y="33"/>
                  </a:lnTo>
                  <a:lnTo>
                    <a:pt x="52" y="33"/>
                  </a:lnTo>
                  <a:lnTo>
                    <a:pt x="52" y="26"/>
                  </a:lnTo>
                  <a:lnTo>
                    <a:pt x="41" y="26"/>
                  </a:lnTo>
                  <a:lnTo>
                    <a:pt x="41" y="33"/>
                  </a:lnTo>
                  <a:lnTo>
                    <a:pt x="61" y="33"/>
                  </a:lnTo>
                  <a:lnTo>
                    <a:pt x="61" y="26"/>
                  </a:lnTo>
                  <a:lnTo>
                    <a:pt x="32" y="26"/>
                  </a:lnTo>
                  <a:lnTo>
                    <a:pt x="32" y="33"/>
                  </a:lnTo>
                  <a:lnTo>
                    <a:pt x="39" y="33"/>
                  </a:lnTo>
                  <a:lnTo>
                    <a:pt x="39" y="26"/>
                  </a:lnTo>
                  <a:lnTo>
                    <a:pt x="27" y="26"/>
                  </a:lnTo>
                  <a:lnTo>
                    <a:pt x="27" y="34"/>
                  </a:lnTo>
                  <a:lnTo>
                    <a:pt x="39" y="34"/>
                  </a:lnTo>
                  <a:lnTo>
                    <a:pt x="39" y="28"/>
                  </a:lnTo>
                  <a:lnTo>
                    <a:pt x="26" y="28"/>
                  </a:lnTo>
                  <a:lnTo>
                    <a:pt x="26" y="34"/>
                  </a:lnTo>
                  <a:lnTo>
                    <a:pt x="35" y="34"/>
                  </a:lnTo>
                  <a:lnTo>
                    <a:pt x="35" y="28"/>
                  </a:lnTo>
                  <a:lnTo>
                    <a:pt x="28" y="28"/>
                  </a:lnTo>
                  <a:lnTo>
                    <a:pt x="28" y="34"/>
                  </a:lnTo>
                  <a:lnTo>
                    <a:pt x="30" y="34"/>
                  </a:lnTo>
                  <a:lnTo>
                    <a:pt x="30" y="28"/>
                  </a:lnTo>
                  <a:lnTo>
                    <a:pt x="28" y="28"/>
                  </a:lnTo>
                  <a:lnTo>
                    <a:pt x="28" y="34"/>
                  </a:lnTo>
                  <a:lnTo>
                    <a:pt x="30" y="34"/>
                  </a:lnTo>
                  <a:lnTo>
                    <a:pt x="30" y="28"/>
                  </a:lnTo>
                  <a:lnTo>
                    <a:pt x="27" y="28"/>
                  </a:lnTo>
                  <a:lnTo>
                    <a:pt x="27" y="34"/>
                  </a:lnTo>
                  <a:lnTo>
                    <a:pt x="30" y="34"/>
                  </a:lnTo>
                  <a:lnTo>
                    <a:pt x="30" y="28"/>
                  </a:lnTo>
                  <a:lnTo>
                    <a:pt x="28" y="28"/>
                  </a:lnTo>
                  <a:lnTo>
                    <a:pt x="28" y="34"/>
                  </a:lnTo>
                  <a:lnTo>
                    <a:pt x="36" y="34"/>
                  </a:lnTo>
                  <a:lnTo>
                    <a:pt x="36" y="28"/>
                  </a:lnTo>
                  <a:lnTo>
                    <a:pt x="27" y="28"/>
                  </a:lnTo>
                  <a:lnTo>
                    <a:pt x="27" y="34"/>
                  </a:lnTo>
                  <a:lnTo>
                    <a:pt x="36" y="34"/>
                  </a:lnTo>
                  <a:lnTo>
                    <a:pt x="36" y="28"/>
                  </a:lnTo>
                  <a:lnTo>
                    <a:pt x="24" y="28"/>
                  </a:lnTo>
                  <a:lnTo>
                    <a:pt x="24" y="34"/>
                  </a:lnTo>
                  <a:lnTo>
                    <a:pt x="33" y="34"/>
                  </a:lnTo>
                  <a:lnTo>
                    <a:pt x="33" y="28"/>
                  </a:lnTo>
                  <a:lnTo>
                    <a:pt x="27" y="29"/>
                  </a:lnTo>
                  <a:lnTo>
                    <a:pt x="27" y="32"/>
                  </a:lnTo>
                  <a:lnTo>
                    <a:pt x="27" y="29"/>
                  </a:lnTo>
                  <a:lnTo>
                    <a:pt x="20" y="29"/>
                  </a:lnTo>
                  <a:lnTo>
                    <a:pt x="20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6" y="29"/>
                  </a:lnTo>
                  <a:lnTo>
                    <a:pt x="26" y="35"/>
                  </a:lnTo>
                  <a:lnTo>
                    <a:pt x="31" y="35"/>
                  </a:lnTo>
                  <a:lnTo>
                    <a:pt x="31" y="29"/>
                  </a:lnTo>
                  <a:lnTo>
                    <a:pt x="28" y="29"/>
                  </a:lnTo>
                  <a:lnTo>
                    <a:pt x="28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3" y="29"/>
                  </a:lnTo>
                  <a:lnTo>
                    <a:pt x="23" y="35"/>
                  </a:lnTo>
                  <a:lnTo>
                    <a:pt x="28" y="35"/>
                  </a:lnTo>
                  <a:lnTo>
                    <a:pt x="28" y="29"/>
                  </a:lnTo>
                  <a:lnTo>
                    <a:pt x="22" y="29"/>
                  </a:lnTo>
                  <a:lnTo>
                    <a:pt x="22" y="35"/>
                  </a:lnTo>
                  <a:lnTo>
                    <a:pt x="33" y="35"/>
                  </a:lnTo>
                  <a:lnTo>
                    <a:pt x="33" y="29"/>
                  </a:lnTo>
                  <a:lnTo>
                    <a:pt x="32" y="29"/>
                  </a:lnTo>
                  <a:lnTo>
                    <a:pt x="32" y="35"/>
                  </a:lnTo>
                  <a:lnTo>
                    <a:pt x="42" y="35"/>
                  </a:lnTo>
                  <a:lnTo>
                    <a:pt x="42" y="29"/>
                  </a:lnTo>
                  <a:lnTo>
                    <a:pt x="41" y="29"/>
                  </a:lnTo>
                  <a:lnTo>
                    <a:pt x="30" y="30"/>
                  </a:lnTo>
                  <a:lnTo>
                    <a:pt x="30" y="37"/>
                  </a:lnTo>
                  <a:lnTo>
                    <a:pt x="33" y="37"/>
                  </a:lnTo>
                  <a:lnTo>
                    <a:pt x="33" y="30"/>
                  </a:lnTo>
                  <a:lnTo>
                    <a:pt x="17" y="30"/>
                  </a:lnTo>
                  <a:lnTo>
                    <a:pt x="17" y="37"/>
                  </a:lnTo>
                  <a:lnTo>
                    <a:pt x="39" y="37"/>
                  </a:lnTo>
                  <a:lnTo>
                    <a:pt x="39" y="30"/>
                  </a:lnTo>
                  <a:lnTo>
                    <a:pt x="32" y="30"/>
                  </a:lnTo>
                  <a:lnTo>
                    <a:pt x="32" y="37"/>
                  </a:lnTo>
                  <a:lnTo>
                    <a:pt x="35" y="37"/>
                  </a:lnTo>
                  <a:lnTo>
                    <a:pt x="35" y="30"/>
                  </a:lnTo>
                  <a:lnTo>
                    <a:pt x="32" y="30"/>
                  </a:lnTo>
                  <a:lnTo>
                    <a:pt x="32" y="37"/>
                  </a:lnTo>
                  <a:lnTo>
                    <a:pt x="33" y="37"/>
                  </a:lnTo>
                  <a:lnTo>
                    <a:pt x="33" y="30"/>
                  </a:lnTo>
                  <a:lnTo>
                    <a:pt x="24" y="30"/>
                  </a:lnTo>
                  <a:lnTo>
                    <a:pt x="24" y="37"/>
                  </a:lnTo>
                  <a:lnTo>
                    <a:pt x="35" y="37"/>
                  </a:lnTo>
                  <a:lnTo>
                    <a:pt x="35" y="30"/>
                  </a:lnTo>
                  <a:lnTo>
                    <a:pt x="30" y="30"/>
                  </a:lnTo>
                  <a:lnTo>
                    <a:pt x="30" y="37"/>
                  </a:lnTo>
                  <a:lnTo>
                    <a:pt x="35" y="37"/>
                  </a:lnTo>
                  <a:lnTo>
                    <a:pt x="35" y="30"/>
                  </a:lnTo>
                  <a:lnTo>
                    <a:pt x="24" y="30"/>
                  </a:lnTo>
                  <a:lnTo>
                    <a:pt x="24" y="37"/>
                  </a:lnTo>
                  <a:lnTo>
                    <a:pt x="33" y="37"/>
                  </a:lnTo>
                  <a:lnTo>
                    <a:pt x="33" y="30"/>
                  </a:lnTo>
                  <a:lnTo>
                    <a:pt x="32" y="30"/>
                  </a:lnTo>
                  <a:lnTo>
                    <a:pt x="32" y="37"/>
                  </a:lnTo>
                  <a:lnTo>
                    <a:pt x="35" y="37"/>
                  </a:lnTo>
                  <a:lnTo>
                    <a:pt x="35" y="30"/>
                  </a:lnTo>
                  <a:lnTo>
                    <a:pt x="32" y="30"/>
                  </a:lnTo>
                  <a:lnTo>
                    <a:pt x="32" y="37"/>
                  </a:lnTo>
                  <a:lnTo>
                    <a:pt x="39" y="37"/>
                  </a:lnTo>
                  <a:lnTo>
                    <a:pt x="39" y="30"/>
                  </a:lnTo>
                  <a:lnTo>
                    <a:pt x="17" y="30"/>
                  </a:lnTo>
                  <a:lnTo>
                    <a:pt x="17" y="37"/>
                  </a:lnTo>
                  <a:lnTo>
                    <a:pt x="33" y="37"/>
                  </a:lnTo>
                  <a:lnTo>
                    <a:pt x="33" y="30"/>
                  </a:lnTo>
                  <a:lnTo>
                    <a:pt x="30" y="30"/>
                  </a:lnTo>
                  <a:lnTo>
                    <a:pt x="30" y="37"/>
                  </a:lnTo>
                  <a:lnTo>
                    <a:pt x="41" y="35"/>
                  </a:lnTo>
                  <a:lnTo>
                    <a:pt x="42" y="35"/>
                  </a:lnTo>
                  <a:lnTo>
                    <a:pt x="42" y="29"/>
                  </a:lnTo>
                  <a:lnTo>
                    <a:pt x="32" y="29"/>
                  </a:lnTo>
                  <a:lnTo>
                    <a:pt x="32" y="35"/>
                  </a:lnTo>
                  <a:lnTo>
                    <a:pt x="33" y="35"/>
                  </a:lnTo>
                  <a:lnTo>
                    <a:pt x="33" y="29"/>
                  </a:lnTo>
                  <a:lnTo>
                    <a:pt x="22" y="29"/>
                  </a:lnTo>
                  <a:lnTo>
                    <a:pt x="22" y="35"/>
                  </a:lnTo>
                  <a:lnTo>
                    <a:pt x="28" y="35"/>
                  </a:lnTo>
                  <a:lnTo>
                    <a:pt x="28" y="29"/>
                  </a:lnTo>
                  <a:lnTo>
                    <a:pt x="23" y="29"/>
                  </a:lnTo>
                  <a:lnTo>
                    <a:pt x="23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8" y="29"/>
                  </a:lnTo>
                  <a:lnTo>
                    <a:pt x="28" y="35"/>
                  </a:lnTo>
                  <a:lnTo>
                    <a:pt x="31" y="35"/>
                  </a:lnTo>
                  <a:lnTo>
                    <a:pt x="31" y="29"/>
                  </a:lnTo>
                  <a:lnTo>
                    <a:pt x="26" y="29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0" y="29"/>
                  </a:lnTo>
                  <a:lnTo>
                    <a:pt x="20" y="35"/>
                  </a:lnTo>
                  <a:lnTo>
                    <a:pt x="28" y="35"/>
                  </a:lnTo>
                  <a:lnTo>
                    <a:pt x="35" y="34"/>
                  </a:lnTo>
                  <a:lnTo>
                    <a:pt x="33" y="28"/>
                  </a:lnTo>
                  <a:lnTo>
                    <a:pt x="24" y="28"/>
                  </a:lnTo>
                  <a:lnTo>
                    <a:pt x="24" y="34"/>
                  </a:lnTo>
                  <a:lnTo>
                    <a:pt x="36" y="34"/>
                  </a:lnTo>
                  <a:lnTo>
                    <a:pt x="36" y="28"/>
                  </a:lnTo>
                  <a:lnTo>
                    <a:pt x="27" y="28"/>
                  </a:lnTo>
                  <a:lnTo>
                    <a:pt x="27" y="34"/>
                  </a:lnTo>
                  <a:lnTo>
                    <a:pt x="36" y="34"/>
                  </a:lnTo>
                  <a:lnTo>
                    <a:pt x="36" y="28"/>
                  </a:lnTo>
                  <a:lnTo>
                    <a:pt x="28" y="28"/>
                  </a:lnTo>
                  <a:lnTo>
                    <a:pt x="28" y="34"/>
                  </a:lnTo>
                  <a:lnTo>
                    <a:pt x="30" y="34"/>
                  </a:lnTo>
                  <a:lnTo>
                    <a:pt x="30" y="28"/>
                  </a:lnTo>
                  <a:lnTo>
                    <a:pt x="27" y="28"/>
                  </a:lnTo>
                  <a:lnTo>
                    <a:pt x="27" y="34"/>
                  </a:lnTo>
                  <a:lnTo>
                    <a:pt x="30" y="34"/>
                  </a:lnTo>
                  <a:lnTo>
                    <a:pt x="30" y="28"/>
                  </a:lnTo>
                  <a:lnTo>
                    <a:pt x="28" y="28"/>
                  </a:lnTo>
                  <a:lnTo>
                    <a:pt x="28" y="34"/>
                  </a:lnTo>
                  <a:lnTo>
                    <a:pt x="30" y="34"/>
                  </a:lnTo>
                  <a:lnTo>
                    <a:pt x="30" y="28"/>
                  </a:lnTo>
                  <a:lnTo>
                    <a:pt x="28" y="28"/>
                  </a:lnTo>
                  <a:lnTo>
                    <a:pt x="28" y="34"/>
                  </a:lnTo>
                  <a:lnTo>
                    <a:pt x="35" y="34"/>
                  </a:lnTo>
                  <a:lnTo>
                    <a:pt x="35" y="28"/>
                  </a:lnTo>
                  <a:lnTo>
                    <a:pt x="26" y="28"/>
                  </a:lnTo>
                  <a:lnTo>
                    <a:pt x="26" y="34"/>
                  </a:lnTo>
                  <a:lnTo>
                    <a:pt x="39" y="34"/>
                  </a:lnTo>
                  <a:lnTo>
                    <a:pt x="39" y="28"/>
                  </a:lnTo>
                  <a:lnTo>
                    <a:pt x="30" y="28"/>
                  </a:lnTo>
                  <a:lnTo>
                    <a:pt x="30" y="30"/>
                  </a:lnTo>
                  <a:lnTo>
                    <a:pt x="33" y="30"/>
                  </a:lnTo>
                  <a:lnTo>
                    <a:pt x="33" y="29"/>
                  </a:lnTo>
                  <a:lnTo>
                    <a:pt x="30" y="29"/>
                  </a:lnTo>
                  <a:lnTo>
                    <a:pt x="30" y="33"/>
                  </a:lnTo>
                  <a:lnTo>
                    <a:pt x="39" y="33"/>
                  </a:lnTo>
                  <a:lnTo>
                    <a:pt x="39" y="26"/>
                  </a:lnTo>
                  <a:lnTo>
                    <a:pt x="32" y="26"/>
                  </a:lnTo>
                  <a:lnTo>
                    <a:pt x="32" y="33"/>
                  </a:lnTo>
                  <a:lnTo>
                    <a:pt x="61" y="33"/>
                  </a:lnTo>
                  <a:lnTo>
                    <a:pt x="61" y="26"/>
                  </a:lnTo>
                  <a:lnTo>
                    <a:pt x="41" y="26"/>
                  </a:lnTo>
                  <a:lnTo>
                    <a:pt x="41" y="33"/>
                  </a:lnTo>
                  <a:lnTo>
                    <a:pt x="52" y="33"/>
                  </a:lnTo>
                  <a:lnTo>
                    <a:pt x="52" y="26"/>
                  </a:lnTo>
                  <a:lnTo>
                    <a:pt x="45" y="26"/>
                  </a:lnTo>
                  <a:lnTo>
                    <a:pt x="45" y="33"/>
                  </a:lnTo>
                  <a:lnTo>
                    <a:pt x="58" y="33"/>
                  </a:lnTo>
                  <a:lnTo>
                    <a:pt x="58" y="26"/>
                  </a:lnTo>
                  <a:lnTo>
                    <a:pt x="44" y="26"/>
                  </a:lnTo>
                  <a:lnTo>
                    <a:pt x="44" y="33"/>
                  </a:lnTo>
                  <a:lnTo>
                    <a:pt x="55" y="33"/>
                  </a:lnTo>
                  <a:lnTo>
                    <a:pt x="55" y="26"/>
                  </a:lnTo>
                  <a:lnTo>
                    <a:pt x="45" y="26"/>
                  </a:lnTo>
                  <a:lnTo>
                    <a:pt x="45" y="33"/>
                  </a:lnTo>
                  <a:lnTo>
                    <a:pt x="49" y="33"/>
                  </a:lnTo>
                  <a:lnTo>
                    <a:pt x="50" y="26"/>
                  </a:lnTo>
                  <a:lnTo>
                    <a:pt x="46" y="25"/>
                  </a:lnTo>
                  <a:lnTo>
                    <a:pt x="45" y="28"/>
                  </a:lnTo>
                  <a:lnTo>
                    <a:pt x="45" y="32"/>
                  </a:lnTo>
                  <a:lnTo>
                    <a:pt x="52" y="32"/>
                  </a:lnTo>
                  <a:lnTo>
                    <a:pt x="52" y="25"/>
                  </a:lnTo>
                  <a:lnTo>
                    <a:pt x="45" y="25"/>
                  </a:lnTo>
                  <a:lnTo>
                    <a:pt x="45" y="32"/>
                  </a:lnTo>
                  <a:lnTo>
                    <a:pt x="50" y="32"/>
                  </a:lnTo>
                  <a:lnTo>
                    <a:pt x="50" y="25"/>
                  </a:lnTo>
                  <a:lnTo>
                    <a:pt x="49" y="25"/>
                  </a:lnTo>
                  <a:lnTo>
                    <a:pt x="49" y="32"/>
                  </a:lnTo>
                  <a:lnTo>
                    <a:pt x="52" y="32"/>
                  </a:lnTo>
                  <a:lnTo>
                    <a:pt x="52" y="25"/>
                  </a:lnTo>
                  <a:lnTo>
                    <a:pt x="26" y="25"/>
                  </a:lnTo>
                  <a:lnTo>
                    <a:pt x="26" y="32"/>
                  </a:lnTo>
                  <a:lnTo>
                    <a:pt x="80" y="32"/>
                  </a:lnTo>
                  <a:lnTo>
                    <a:pt x="80" y="25"/>
                  </a:lnTo>
                  <a:lnTo>
                    <a:pt x="33" y="25"/>
                  </a:lnTo>
                  <a:lnTo>
                    <a:pt x="33" y="32"/>
                  </a:lnTo>
                  <a:lnTo>
                    <a:pt x="35" y="32"/>
                  </a:lnTo>
                  <a:lnTo>
                    <a:pt x="35" y="25"/>
                  </a:lnTo>
                  <a:lnTo>
                    <a:pt x="33" y="25"/>
                  </a:lnTo>
                  <a:lnTo>
                    <a:pt x="33" y="32"/>
                  </a:lnTo>
                  <a:lnTo>
                    <a:pt x="36" y="32"/>
                  </a:lnTo>
                  <a:lnTo>
                    <a:pt x="36" y="25"/>
                  </a:lnTo>
                  <a:lnTo>
                    <a:pt x="35" y="25"/>
                  </a:lnTo>
                  <a:lnTo>
                    <a:pt x="35" y="28"/>
                  </a:lnTo>
                  <a:lnTo>
                    <a:pt x="36" y="25"/>
                  </a:lnTo>
                  <a:lnTo>
                    <a:pt x="31" y="24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2" y="24"/>
                  </a:lnTo>
                  <a:lnTo>
                    <a:pt x="52" y="30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52" y="24"/>
                  </a:lnTo>
                  <a:lnTo>
                    <a:pt x="52" y="30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3" y="24"/>
                  </a:lnTo>
                  <a:lnTo>
                    <a:pt x="53" y="30"/>
                  </a:lnTo>
                  <a:lnTo>
                    <a:pt x="58" y="30"/>
                  </a:lnTo>
                  <a:lnTo>
                    <a:pt x="58" y="24"/>
                  </a:lnTo>
                  <a:lnTo>
                    <a:pt x="53" y="24"/>
                  </a:lnTo>
                  <a:lnTo>
                    <a:pt x="53" y="30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3" y="24"/>
                  </a:lnTo>
                  <a:lnTo>
                    <a:pt x="53" y="30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49" y="24"/>
                  </a:lnTo>
                  <a:lnTo>
                    <a:pt x="49" y="30"/>
                  </a:lnTo>
                  <a:lnTo>
                    <a:pt x="58" y="30"/>
                  </a:lnTo>
                  <a:lnTo>
                    <a:pt x="66" y="23"/>
                  </a:lnTo>
                  <a:lnTo>
                    <a:pt x="57" y="23"/>
                  </a:lnTo>
                  <a:lnTo>
                    <a:pt x="57" y="29"/>
                  </a:lnTo>
                  <a:lnTo>
                    <a:pt x="124" y="29"/>
                  </a:lnTo>
                  <a:lnTo>
                    <a:pt x="124" y="23"/>
                  </a:lnTo>
                  <a:lnTo>
                    <a:pt x="118" y="23"/>
                  </a:lnTo>
                  <a:lnTo>
                    <a:pt x="118" y="29"/>
                  </a:lnTo>
                  <a:lnTo>
                    <a:pt x="120" y="29"/>
                  </a:lnTo>
                  <a:lnTo>
                    <a:pt x="120" y="23"/>
                  </a:lnTo>
                  <a:lnTo>
                    <a:pt x="107" y="23"/>
                  </a:lnTo>
                  <a:lnTo>
                    <a:pt x="107" y="29"/>
                  </a:lnTo>
                  <a:lnTo>
                    <a:pt x="114" y="29"/>
                  </a:lnTo>
                  <a:lnTo>
                    <a:pt x="114" y="23"/>
                  </a:lnTo>
                  <a:lnTo>
                    <a:pt x="107" y="23"/>
                  </a:lnTo>
                  <a:lnTo>
                    <a:pt x="107" y="29"/>
                  </a:lnTo>
                  <a:lnTo>
                    <a:pt x="124" y="29"/>
                  </a:lnTo>
                  <a:lnTo>
                    <a:pt x="124" y="23"/>
                  </a:lnTo>
                  <a:lnTo>
                    <a:pt x="120" y="23"/>
                  </a:lnTo>
                  <a:lnTo>
                    <a:pt x="120" y="29"/>
                  </a:lnTo>
                  <a:lnTo>
                    <a:pt x="154" y="29"/>
                  </a:lnTo>
                  <a:lnTo>
                    <a:pt x="162" y="28"/>
                  </a:lnTo>
                  <a:lnTo>
                    <a:pt x="160" y="21"/>
                  </a:lnTo>
                  <a:lnTo>
                    <a:pt x="19" y="21"/>
                  </a:lnTo>
                  <a:lnTo>
                    <a:pt x="19" y="28"/>
                  </a:lnTo>
                  <a:lnTo>
                    <a:pt x="33" y="28"/>
                  </a:lnTo>
                  <a:lnTo>
                    <a:pt x="33" y="21"/>
                  </a:lnTo>
                  <a:lnTo>
                    <a:pt x="20" y="21"/>
                  </a:lnTo>
                  <a:lnTo>
                    <a:pt x="20" y="28"/>
                  </a:lnTo>
                  <a:lnTo>
                    <a:pt x="30" y="28"/>
                  </a:lnTo>
                  <a:lnTo>
                    <a:pt x="30" y="21"/>
                  </a:lnTo>
                  <a:lnTo>
                    <a:pt x="11" y="21"/>
                  </a:lnTo>
                  <a:lnTo>
                    <a:pt x="11" y="28"/>
                  </a:lnTo>
                  <a:lnTo>
                    <a:pt x="18" y="28"/>
                  </a:lnTo>
                  <a:lnTo>
                    <a:pt x="18" y="21"/>
                  </a:lnTo>
                  <a:lnTo>
                    <a:pt x="14" y="21"/>
                  </a:lnTo>
                  <a:lnTo>
                    <a:pt x="14" y="28"/>
                  </a:lnTo>
                  <a:lnTo>
                    <a:pt x="17" y="28"/>
                  </a:lnTo>
                  <a:lnTo>
                    <a:pt x="17" y="21"/>
                  </a:lnTo>
                  <a:lnTo>
                    <a:pt x="10" y="21"/>
                  </a:lnTo>
                  <a:lnTo>
                    <a:pt x="10" y="28"/>
                  </a:lnTo>
                  <a:lnTo>
                    <a:pt x="11" y="28"/>
                  </a:lnTo>
                  <a:lnTo>
                    <a:pt x="11" y="21"/>
                  </a:lnTo>
                  <a:lnTo>
                    <a:pt x="10" y="21"/>
                  </a:lnTo>
                  <a:lnTo>
                    <a:pt x="10" y="28"/>
                  </a:lnTo>
                  <a:lnTo>
                    <a:pt x="14" y="28"/>
                  </a:lnTo>
                  <a:lnTo>
                    <a:pt x="14" y="21"/>
                  </a:lnTo>
                  <a:lnTo>
                    <a:pt x="10" y="21"/>
                  </a:lnTo>
                  <a:lnTo>
                    <a:pt x="10" y="28"/>
                  </a:lnTo>
                  <a:lnTo>
                    <a:pt x="13" y="28"/>
                  </a:lnTo>
                  <a:lnTo>
                    <a:pt x="13" y="21"/>
                  </a:lnTo>
                  <a:lnTo>
                    <a:pt x="6" y="21"/>
                  </a:lnTo>
                  <a:lnTo>
                    <a:pt x="6" y="28"/>
                  </a:lnTo>
                  <a:lnTo>
                    <a:pt x="10" y="28"/>
                  </a:lnTo>
                  <a:lnTo>
                    <a:pt x="10" y="21"/>
                  </a:lnTo>
                  <a:lnTo>
                    <a:pt x="6" y="21"/>
                  </a:lnTo>
                  <a:lnTo>
                    <a:pt x="6" y="28"/>
                  </a:lnTo>
                  <a:lnTo>
                    <a:pt x="10" y="28"/>
                  </a:lnTo>
                  <a:lnTo>
                    <a:pt x="11" y="21"/>
                  </a:lnTo>
                  <a:lnTo>
                    <a:pt x="8" y="20"/>
                  </a:lnTo>
                  <a:lnTo>
                    <a:pt x="6" y="23"/>
                  </a:lnTo>
                  <a:lnTo>
                    <a:pt x="6" y="26"/>
                  </a:lnTo>
                  <a:lnTo>
                    <a:pt x="8" y="26"/>
                  </a:lnTo>
                  <a:lnTo>
                    <a:pt x="8" y="20"/>
                  </a:lnTo>
                  <a:lnTo>
                    <a:pt x="5" y="20"/>
                  </a:lnTo>
                  <a:lnTo>
                    <a:pt x="5" y="26"/>
                  </a:lnTo>
                  <a:lnTo>
                    <a:pt x="8" y="26"/>
                  </a:lnTo>
                  <a:lnTo>
                    <a:pt x="8" y="20"/>
                  </a:lnTo>
                  <a:lnTo>
                    <a:pt x="4" y="20"/>
                  </a:lnTo>
                  <a:lnTo>
                    <a:pt x="4" y="26"/>
                  </a:lnTo>
                  <a:lnTo>
                    <a:pt x="6" y="26"/>
                  </a:lnTo>
                  <a:lnTo>
                    <a:pt x="6" y="20"/>
                  </a:lnTo>
                  <a:lnTo>
                    <a:pt x="1" y="20"/>
                  </a:lnTo>
                  <a:lnTo>
                    <a:pt x="1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10" y="20"/>
                  </a:lnTo>
                  <a:lnTo>
                    <a:pt x="10" y="26"/>
                  </a:lnTo>
                  <a:lnTo>
                    <a:pt x="17" y="26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26"/>
                  </a:lnTo>
                  <a:lnTo>
                    <a:pt x="20" y="26"/>
                  </a:lnTo>
                  <a:lnTo>
                    <a:pt x="23" y="24"/>
                  </a:lnTo>
                  <a:lnTo>
                    <a:pt x="20" y="21"/>
                  </a:lnTo>
                  <a:lnTo>
                    <a:pt x="20" y="25"/>
                  </a:lnTo>
                  <a:lnTo>
                    <a:pt x="23" y="25"/>
                  </a:lnTo>
                  <a:lnTo>
                    <a:pt x="23" y="19"/>
                  </a:lnTo>
                  <a:lnTo>
                    <a:pt x="13" y="19"/>
                  </a:lnTo>
                  <a:lnTo>
                    <a:pt x="13" y="25"/>
                  </a:lnTo>
                  <a:lnTo>
                    <a:pt x="17" y="25"/>
                  </a:lnTo>
                  <a:lnTo>
                    <a:pt x="17" y="19"/>
                  </a:lnTo>
                  <a:lnTo>
                    <a:pt x="14" y="19"/>
                  </a:lnTo>
                  <a:lnTo>
                    <a:pt x="14" y="25"/>
                  </a:lnTo>
                  <a:lnTo>
                    <a:pt x="17" y="25"/>
                  </a:lnTo>
                  <a:lnTo>
                    <a:pt x="17" y="19"/>
                  </a:lnTo>
                  <a:lnTo>
                    <a:pt x="11" y="19"/>
                  </a:lnTo>
                  <a:lnTo>
                    <a:pt x="11" y="25"/>
                  </a:lnTo>
                  <a:lnTo>
                    <a:pt x="18" y="25"/>
                  </a:lnTo>
                  <a:lnTo>
                    <a:pt x="18" y="19"/>
                  </a:lnTo>
                  <a:lnTo>
                    <a:pt x="14" y="19"/>
                  </a:lnTo>
                  <a:lnTo>
                    <a:pt x="14" y="25"/>
                  </a:lnTo>
                  <a:lnTo>
                    <a:pt x="19" y="25"/>
                  </a:lnTo>
                  <a:lnTo>
                    <a:pt x="19" y="19"/>
                  </a:lnTo>
                  <a:lnTo>
                    <a:pt x="17" y="19"/>
                  </a:lnTo>
                  <a:lnTo>
                    <a:pt x="17" y="25"/>
                  </a:lnTo>
                  <a:lnTo>
                    <a:pt x="27" y="25"/>
                  </a:lnTo>
                  <a:lnTo>
                    <a:pt x="27" y="19"/>
                  </a:lnTo>
                  <a:lnTo>
                    <a:pt x="23" y="19"/>
                  </a:lnTo>
                  <a:lnTo>
                    <a:pt x="23" y="21"/>
                  </a:lnTo>
                  <a:lnTo>
                    <a:pt x="24" y="19"/>
                  </a:lnTo>
                  <a:lnTo>
                    <a:pt x="22" y="17"/>
                  </a:lnTo>
                  <a:lnTo>
                    <a:pt x="17" y="17"/>
                  </a:lnTo>
                  <a:lnTo>
                    <a:pt x="17" y="24"/>
                  </a:lnTo>
                  <a:lnTo>
                    <a:pt x="32" y="24"/>
                  </a:lnTo>
                  <a:lnTo>
                    <a:pt x="32" y="17"/>
                  </a:lnTo>
                  <a:lnTo>
                    <a:pt x="22" y="17"/>
                  </a:lnTo>
                  <a:lnTo>
                    <a:pt x="22" y="24"/>
                  </a:lnTo>
                  <a:lnTo>
                    <a:pt x="23" y="24"/>
                  </a:lnTo>
                  <a:lnTo>
                    <a:pt x="23" y="17"/>
                  </a:lnTo>
                  <a:lnTo>
                    <a:pt x="18" y="17"/>
                  </a:lnTo>
                  <a:lnTo>
                    <a:pt x="18" y="24"/>
                  </a:lnTo>
                  <a:lnTo>
                    <a:pt x="26" y="24"/>
                  </a:lnTo>
                  <a:lnTo>
                    <a:pt x="26" y="17"/>
                  </a:lnTo>
                  <a:lnTo>
                    <a:pt x="23" y="17"/>
                  </a:lnTo>
                  <a:lnTo>
                    <a:pt x="23" y="24"/>
                  </a:lnTo>
                  <a:lnTo>
                    <a:pt x="30" y="24"/>
                  </a:lnTo>
                  <a:lnTo>
                    <a:pt x="30" y="17"/>
                  </a:lnTo>
                  <a:lnTo>
                    <a:pt x="23" y="17"/>
                  </a:lnTo>
                  <a:lnTo>
                    <a:pt x="23" y="24"/>
                  </a:lnTo>
                  <a:lnTo>
                    <a:pt x="52" y="24"/>
                  </a:lnTo>
                  <a:lnTo>
                    <a:pt x="52" y="17"/>
                  </a:lnTo>
                  <a:lnTo>
                    <a:pt x="20" y="17"/>
                  </a:lnTo>
                  <a:lnTo>
                    <a:pt x="20" y="24"/>
                  </a:lnTo>
                  <a:lnTo>
                    <a:pt x="30" y="24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24" y="24"/>
                  </a:lnTo>
                  <a:lnTo>
                    <a:pt x="32" y="24"/>
                  </a:lnTo>
                  <a:lnTo>
                    <a:pt x="33" y="17"/>
                  </a:lnTo>
                  <a:lnTo>
                    <a:pt x="27" y="16"/>
                  </a:lnTo>
                  <a:lnTo>
                    <a:pt x="17" y="16"/>
                  </a:lnTo>
                  <a:lnTo>
                    <a:pt x="17" y="23"/>
                  </a:lnTo>
                  <a:lnTo>
                    <a:pt x="26" y="23"/>
                  </a:lnTo>
                  <a:lnTo>
                    <a:pt x="26" y="16"/>
                  </a:lnTo>
                  <a:lnTo>
                    <a:pt x="24" y="16"/>
                  </a:lnTo>
                  <a:lnTo>
                    <a:pt x="24" y="23"/>
                  </a:lnTo>
                  <a:lnTo>
                    <a:pt x="27" y="23"/>
                  </a:lnTo>
                  <a:lnTo>
                    <a:pt x="27" y="16"/>
                  </a:lnTo>
                  <a:lnTo>
                    <a:pt x="17" y="16"/>
                  </a:lnTo>
                  <a:lnTo>
                    <a:pt x="17" y="23"/>
                  </a:lnTo>
                  <a:lnTo>
                    <a:pt x="26" y="23"/>
                  </a:lnTo>
                  <a:lnTo>
                    <a:pt x="26" y="16"/>
                  </a:lnTo>
                  <a:lnTo>
                    <a:pt x="19" y="16"/>
                  </a:lnTo>
                  <a:lnTo>
                    <a:pt x="19" y="23"/>
                  </a:lnTo>
                  <a:lnTo>
                    <a:pt x="27" y="23"/>
                  </a:lnTo>
                  <a:lnTo>
                    <a:pt x="27" y="16"/>
                  </a:lnTo>
                  <a:lnTo>
                    <a:pt x="20" y="16"/>
                  </a:lnTo>
                  <a:lnTo>
                    <a:pt x="20" y="23"/>
                  </a:lnTo>
                  <a:lnTo>
                    <a:pt x="26" y="23"/>
                  </a:lnTo>
                  <a:lnTo>
                    <a:pt x="26" y="16"/>
                  </a:lnTo>
                  <a:lnTo>
                    <a:pt x="17" y="16"/>
                  </a:lnTo>
                  <a:lnTo>
                    <a:pt x="17" y="23"/>
                  </a:lnTo>
                  <a:lnTo>
                    <a:pt x="23" y="23"/>
                  </a:lnTo>
                  <a:lnTo>
                    <a:pt x="23" y="16"/>
                  </a:lnTo>
                  <a:lnTo>
                    <a:pt x="20" y="16"/>
                  </a:lnTo>
                  <a:lnTo>
                    <a:pt x="20" y="23"/>
                  </a:lnTo>
                  <a:lnTo>
                    <a:pt x="23" y="23"/>
                  </a:lnTo>
                  <a:lnTo>
                    <a:pt x="23" y="16"/>
                  </a:lnTo>
                  <a:lnTo>
                    <a:pt x="17" y="16"/>
                  </a:lnTo>
                  <a:lnTo>
                    <a:pt x="17" y="23"/>
                  </a:lnTo>
                  <a:lnTo>
                    <a:pt x="18" y="23"/>
                  </a:lnTo>
                  <a:lnTo>
                    <a:pt x="18" y="16"/>
                  </a:lnTo>
                  <a:lnTo>
                    <a:pt x="15" y="16"/>
                  </a:lnTo>
                  <a:lnTo>
                    <a:pt x="15" y="19"/>
                  </a:lnTo>
                  <a:lnTo>
                    <a:pt x="17" y="23"/>
                  </a:lnTo>
                  <a:lnTo>
                    <a:pt x="19" y="21"/>
                  </a:lnTo>
                  <a:lnTo>
                    <a:pt x="18" y="17"/>
                  </a:lnTo>
                  <a:lnTo>
                    <a:pt x="18" y="21"/>
                  </a:lnTo>
                  <a:lnTo>
                    <a:pt x="19" y="21"/>
                  </a:lnTo>
                  <a:lnTo>
                    <a:pt x="19" y="15"/>
                  </a:lnTo>
                  <a:lnTo>
                    <a:pt x="17" y="15"/>
                  </a:lnTo>
                  <a:lnTo>
                    <a:pt x="17" y="21"/>
                  </a:lnTo>
                  <a:lnTo>
                    <a:pt x="20" y="21"/>
                  </a:lnTo>
                  <a:lnTo>
                    <a:pt x="20" y="15"/>
                  </a:lnTo>
                  <a:lnTo>
                    <a:pt x="14" y="15"/>
                  </a:lnTo>
                  <a:lnTo>
                    <a:pt x="14" y="21"/>
                  </a:lnTo>
                  <a:lnTo>
                    <a:pt x="18" y="21"/>
                  </a:lnTo>
                  <a:lnTo>
                    <a:pt x="18" y="15"/>
                  </a:lnTo>
                  <a:lnTo>
                    <a:pt x="17" y="15"/>
                  </a:lnTo>
                  <a:lnTo>
                    <a:pt x="17" y="21"/>
                  </a:lnTo>
                  <a:lnTo>
                    <a:pt x="19" y="21"/>
                  </a:lnTo>
                  <a:lnTo>
                    <a:pt x="19" y="15"/>
                  </a:lnTo>
                  <a:lnTo>
                    <a:pt x="17" y="15"/>
                  </a:lnTo>
                  <a:lnTo>
                    <a:pt x="17" y="21"/>
                  </a:lnTo>
                  <a:lnTo>
                    <a:pt x="19" y="21"/>
                  </a:lnTo>
                  <a:lnTo>
                    <a:pt x="19" y="15"/>
                  </a:lnTo>
                  <a:lnTo>
                    <a:pt x="17" y="15"/>
                  </a:lnTo>
                  <a:lnTo>
                    <a:pt x="17" y="21"/>
                  </a:lnTo>
                  <a:lnTo>
                    <a:pt x="22" y="21"/>
                  </a:lnTo>
                  <a:lnTo>
                    <a:pt x="22" y="15"/>
                  </a:lnTo>
                  <a:lnTo>
                    <a:pt x="17" y="15"/>
                  </a:lnTo>
                  <a:lnTo>
                    <a:pt x="17" y="21"/>
                  </a:lnTo>
                  <a:lnTo>
                    <a:pt x="23" y="21"/>
                  </a:lnTo>
                  <a:lnTo>
                    <a:pt x="23" y="15"/>
                  </a:lnTo>
                  <a:lnTo>
                    <a:pt x="20" y="15"/>
                  </a:lnTo>
                  <a:lnTo>
                    <a:pt x="20" y="21"/>
                  </a:lnTo>
                  <a:lnTo>
                    <a:pt x="22" y="21"/>
                  </a:lnTo>
                  <a:lnTo>
                    <a:pt x="22" y="15"/>
                  </a:lnTo>
                  <a:lnTo>
                    <a:pt x="17" y="15"/>
                  </a:lnTo>
                  <a:lnTo>
                    <a:pt x="17" y="21"/>
                  </a:lnTo>
                  <a:lnTo>
                    <a:pt x="24" y="21"/>
                  </a:lnTo>
                  <a:lnTo>
                    <a:pt x="24" y="15"/>
                  </a:lnTo>
                  <a:lnTo>
                    <a:pt x="18" y="15"/>
                  </a:lnTo>
                  <a:lnTo>
                    <a:pt x="18" y="21"/>
                  </a:lnTo>
                  <a:lnTo>
                    <a:pt x="20" y="21"/>
                  </a:lnTo>
                  <a:lnTo>
                    <a:pt x="20" y="15"/>
                  </a:lnTo>
                  <a:lnTo>
                    <a:pt x="19" y="15"/>
                  </a:lnTo>
                  <a:lnTo>
                    <a:pt x="19" y="21"/>
                  </a:lnTo>
                  <a:lnTo>
                    <a:pt x="26" y="21"/>
                  </a:lnTo>
                  <a:lnTo>
                    <a:pt x="27" y="15"/>
                  </a:lnTo>
                  <a:lnTo>
                    <a:pt x="24" y="13"/>
                  </a:lnTo>
                  <a:lnTo>
                    <a:pt x="23" y="16"/>
                  </a:lnTo>
                  <a:lnTo>
                    <a:pt x="23" y="20"/>
                  </a:lnTo>
                  <a:lnTo>
                    <a:pt x="27" y="20"/>
                  </a:lnTo>
                  <a:lnTo>
                    <a:pt x="27" y="13"/>
                  </a:lnTo>
                  <a:lnTo>
                    <a:pt x="23" y="13"/>
                  </a:lnTo>
                  <a:lnTo>
                    <a:pt x="23" y="20"/>
                  </a:lnTo>
                  <a:lnTo>
                    <a:pt x="32" y="20"/>
                  </a:lnTo>
                  <a:lnTo>
                    <a:pt x="32" y="13"/>
                  </a:lnTo>
                  <a:lnTo>
                    <a:pt x="23" y="13"/>
                  </a:lnTo>
                  <a:lnTo>
                    <a:pt x="23" y="20"/>
                  </a:lnTo>
                  <a:lnTo>
                    <a:pt x="28" y="20"/>
                  </a:lnTo>
                  <a:lnTo>
                    <a:pt x="28" y="13"/>
                  </a:lnTo>
                  <a:lnTo>
                    <a:pt x="27" y="13"/>
                  </a:lnTo>
                  <a:lnTo>
                    <a:pt x="27" y="20"/>
                  </a:lnTo>
                  <a:lnTo>
                    <a:pt x="30" y="20"/>
                  </a:lnTo>
                  <a:lnTo>
                    <a:pt x="30" y="13"/>
                  </a:lnTo>
                  <a:lnTo>
                    <a:pt x="23" y="13"/>
                  </a:lnTo>
                  <a:lnTo>
                    <a:pt x="23" y="20"/>
                  </a:lnTo>
                  <a:lnTo>
                    <a:pt x="32" y="20"/>
                  </a:lnTo>
                  <a:lnTo>
                    <a:pt x="32" y="13"/>
                  </a:lnTo>
                  <a:lnTo>
                    <a:pt x="31" y="13"/>
                  </a:lnTo>
                  <a:lnTo>
                    <a:pt x="31" y="20"/>
                  </a:lnTo>
                  <a:lnTo>
                    <a:pt x="36" y="20"/>
                  </a:lnTo>
                  <a:lnTo>
                    <a:pt x="36" y="13"/>
                  </a:lnTo>
                  <a:lnTo>
                    <a:pt x="30" y="13"/>
                  </a:lnTo>
                  <a:lnTo>
                    <a:pt x="30" y="20"/>
                  </a:lnTo>
                  <a:lnTo>
                    <a:pt x="32" y="20"/>
                  </a:lnTo>
                  <a:lnTo>
                    <a:pt x="32" y="13"/>
                  </a:lnTo>
                  <a:lnTo>
                    <a:pt x="30" y="13"/>
                  </a:lnTo>
                  <a:lnTo>
                    <a:pt x="30" y="20"/>
                  </a:lnTo>
                  <a:lnTo>
                    <a:pt x="36" y="20"/>
                  </a:lnTo>
                  <a:lnTo>
                    <a:pt x="36" y="13"/>
                  </a:lnTo>
                  <a:lnTo>
                    <a:pt x="30" y="13"/>
                  </a:lnTo>
                  <a:lnTo>
                    <a:pt x="30" y="16"/>
                  </a:lnTo>
                  <a:lnTo>
                    <a:pt x="31" y="20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28" y="12"/>
                  </a:lnTo>
                  <a:lnTo>
                    <a:pt x="28" y="19"/>
                  </a:lnTo>
                  <a:lnTo>
                    <a:pt x="45" y="19"/>
                  </a:lnTo>
                  <a:lnTo>
                    <a:pt x="45" y="12"/>
                  </a:lnTo>
                  <a:lnTo>
                    <a:pt x="30" y="12"/>
                  </a:lnTo>
                  <a:lnTo>
                    <a:pt x="30" y="19"/>
                  </a:lnTo>
                  <a:lnTo>
                    <a:pt x="36" y="19"/>
                  </a:lnTo>
                  <a:lnTo>
                    <a:pt x="36" y="12"/>
                  </a:lnTo>
                  <a:lnTo>
                    <a:pt x="28" y="12"/>
                  </a:lnTo>
                  <a:lnTo>
                    <a:pt x="28" y="19"/>
                  </a:lnTo>
                  <a:lnTo>
                    <a:pt x="33" y="19"/>
                  </a:lnTo>
                  <a:lnTo>
                    <a:pt x="33" y="12"/>
                  </a:lnTo>
                  <a:lnTo>
                    <a:pt x="30" y="12"/>
                  </a:lnTo>
                  <a:lnTo>
                    <a:pt x="30" y="19"/>
                  </a:lnTo>
                  <a:lnTo>
                    <a:pt x="41" y="19"/>
                  </a:lnTo>
                  <a:lnTo>
                    <a:pt x="41" y="12"/>
                  </a:lnTo>
                  <a:lnTo>
                    <a:pt x="26" y="12"/>
                  </a:lnTo>
                  <a:lnTo>
                    <a:pt x="26" y="19"/>
                  </a:lnTo>
                  <a:lnTo>
                    <a:pt x="30" y="19"/>
                  </a:lnTo>
                  <a:lnTo>
                    <a:pt x="30" y="12"/>
                  </a:lnTo>
                  <a:lnTo>
                    <a:pt x="26" y="12"/>
                  </a:lnTo>
                  <a:lnTo>
                    <a:pt x="26" y="19"/>
                  </a:lnTo>
                  <a:lnTo>
                    <a:pt x="32" y="19"/>
                  </a:lnTo>
                  <a:lnTo>
                    <a:pt x="33" y="12"/>
                  </a:lnTo>
                  <a:lnTo>
                    <a:pt x="27" y="11"/>
                  </a:lnTo>
                  <a:lnTo>
                    <a:pt x="26" y="13"/>
                  </a:lnTo>
                  <a:lnTo>
                    <a:pt x="26" y="17"/>
                  </a:lnTo>
                  <a:lnTo>
                    <a:pt x="36" y="17"/>
                  </a:lnTo>
                  <a:lnTo>
                    <a:pt x="36" y="11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33" y="17"/>
                  </a:lnTo>
                  <a:lnTo>
                    <a:pt x="33" y="11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32" y="17"/>
                  </a:lnTo>
                  <a:lnTo>
                    <a:pt x="32" y="11"/>
                  </a:lnTo>
                  <a:lnTo>
                    <a:pt x="23" y="11"/>
                  </a:lnTo>
                  <a:lnTo>
                    <a:pt x="23" y="17"/>
                  </a:lnTo>
                  <a:lnTo>
                    <a:pt x="35" y="17"/>
                  </a:lnTo>
                  <a:lnTo>
                    <a:pt x="35" y="11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7" y="17"/>
                  </a:lnTo>
                  <a:lnTo>
                    <a:pt x="27" y="11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32" y="17"/>
                  </a:lnTo>
                  <a:lnTo>
                    <a:pt x="32" y="11"/>
                  </a:lnTo>
                  <a:lnTo>
                    <a:pt x="30" y="11"/>
                  </a:lnTo>
                  <a:lnTo>
                    <a:pt x="30" y="17"/>
                  </a:lnTo>
                  <a:lnTo>
                    <a:pt x="37" y="17"/>
                  </a:lnTo>
                  <a:lnTo>
                    <a:pt x="39" y="11"/>
                  </a:lnTo>
                  <a:lnTo>
                    <a:pt x="31" y="10"/>
                  </a:lnTo>
                  <a:lnTo>
                    <a:pt x="30" y="12"/>
                  </a:lnTo>
                  <a:lnTo>
                    <a:pt x="30" y="16"/>
                  </a:lnTo>
                  <a:lnTo>
                    <a:pt x="36" y="16"/>
                  </a:lnTo>
                  <a:lnTo>
                    <a:pt x="36" y="10"/>
                  </a:lnTo>
                  <a:lnTo>
                    <a:pt x="32" y="10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36" y="10"/>
                  </a:lnTo>
                  <a:lnTo>
                    <a:pt x="30" y="10"/>
                  </a:lnTo>
                  <a:lnTo>
                    <a:pt x="30" y="16"/>
                  </a:lnTo>
                  <a:lnTo>
                    <a:pt x="37" y="16"/>
                  </a:lnTo>
                  <a:lnTo>
                    <a:pt x="37" y="10"/>
                  </a:lnTo>
                  <a:lnTo>
                    <a:pt x="27" y="10"/>
                  </a:lnTo>
                  <a:lnTo>
                    <a:pt x="27" y="16"/>
                  </a:lnTo>
                  <a:lnTo>
                    <a:pt x="39" y="16"/>
                  </a:lnTo>
                  <a:lnTo>
                    <a:pt x="39" y="10"/>
                  </a:lnTo>
                  <a:lnTo>
                    <a:pt x="32" y="10"/>
                  </a:lnTo>
                  <a:lnTo>
                    <a:pt x="32" y="16"/>
                  </a:lnTo>
                  <a:lnTo>
                    <a:pt x="41" y="16"/>
                  </a:lnTo>
                  <a:lnTo>
                    <a:pt x="41" y="10"/>
                  </a:lnTo>
                  <a:lnTo>
                    <a:pt x="32" y="10"/>
                  </a:lnTo>
                  <a:lnTo>
                    <a:pt x="32" y="16"/>
                  </a:lnTo>
                  <a:lnTo>
                    <a:pt x="37" y="16"/>
                  </a:lnTo>
                  <a:lnTo>
                    <a:pt x="37" y="10"/>
                  </a:lnTo>
                  <a:lnTo>
                    <a:pt x="36" y="10"/>
                  </a:lnTo>
                  <a:lnTo>
                    <a:pt x="36" y="16"/>
                  </a:lnTo>
                  <a:lnTo>
                    <a:pt x="39" y="16"/>
                  </a:lnTo>
                  <a:lnTo>
                    <a:pt x="39" y="10"/>
                  </a:lnTo>
                  <a:lnTo>
                    <a:pt x="32" y="10"/>
                  </a:lnTo>
                  <a:lnTo>
                    <a:pt x="32" y="16"/>
                  </a:lnTo>
                  <a:lnTo>
                    <a:pt x="45" y="16"/>
                  </a:lnTo>
                  <a:lnTo>
                    <a:pt x="45" y="10"/>
                  </a:lnTo>
                  <a:lnTo>
                    <a:pt x="41" y="10"/>
                  </a:lnTo>
                  <a:lnTo>
                    <a:pt x="41" y="16"/>
                  </a:lnTo>
                  <a:lnTo>
                    <a:pt x="42" y="16"/>
                  </a:lnTo>
                  <a:lnTo>
                    <a:pt x="42" y="10"/>
                  </a:lnTo>
                  <a:lnTo>
                    <a:pt x="41" y="10"/>
                  </a:lnTo>
                  <a:lnTo>
                    <a:pt x="41" y="12"/>
                  </a:lnTo>
                  <a:lnTo>
                    <a:pt x="45" y="12"/>
                  </a:lnTo>
                  <a:lnTo>
                    <a:pt x="45" y="8"/>
                  </a:lnTo>
                  <a:lnTo>
                    <a:pt x="31" y="8"/>
                  </a:lnTo>
                  <a:lnTo>
                    <a:pt x="31" y="15"/>
                  </a:lnTo>
                  <a:lnTo>
                    <a:pt x="40" y="15"/>
                  </a:lnTo>
                  <a:lnTo>
                    <a:pt x="40" y="8"/>
                  </a:lnTo>
                  <a:lnTo>
                    <a:pt x="37" y="8"/>
                  </a:lnTo>
                  <a:lnTo>
                    <a:pt x="37" y="15"/>
                  </a:lnTo>
                  <a:lnTo>
                    <a:pt x="44" y="15"/>
                  </a:lnTo>
                  <a:lnTo>
                    <a:pt x="44" y="8"/>
                  </a:lnTo>
                  <a:lnTo>
                    <a:pt x="36" y="8"/>
                  </a:lnTo>
                  <a:lnTo>
                    <a:pt x="36" y="15"/>
                  </a:lnTo>
                  <a:lnTo>
                    <a:pt x="45" y="15"/>
                  </a:lnTo>
                  <a:lnTo>
                    <a:pt x="45" y="8"/>
                  </a:lnTo>
                  <a:lnTo>
                    <a:pt x="33" y="8"/>
                  </a:lnTo>
                  <a:lnTo>
                    <a:pt x="33" y="15"/>
                  </a:lnTo>
                  <a:lnTo>
                    <a:pt x="40" y="15"/>
                  </a:lnTo>
                  <a:lnTo>
                    <a:pt x="40" y="8"/>
                  </a:lnTo>
                  <a:lnTo>
                    <a:pt x="36" y="8"/>
                  </a:lnTo>
                  <a:lnTo>
                    <a:pt x="36" y="15"/>
                  </a:lnTo>
                  <a:lnTo>
                    <a:pt x="41" y="15"/>
                  </a:lnTo>
                  <a:lnTo>
                    <a:pt x="41" y="8"/>
                  </a:lnTo>
                  <a:lnTo>
                    <a:pt x="32" y="8"/>
                  </a:lnTo>
                  <a:lnTo>
                    <a:pt x="32" y="15"/>
                  </a:lnTo>
                  <a:lnTo>
                    <a:pt x="48" y="15"/>
                  </a:lnTo>
                  <a:lnTo>
                    <a:pt x="48" y="8"/>
                  </a:lnTo>
                  <a:lnTo>
                    <a:pt x="33" y="8"/>
                  </a:lnTo>
                  <a:lnTo>
                    <a:pt x="33" y="15"/>
                  </a:lnTo>
                  <a:lnTo>
                    <a:pt x="48" y="15"/>
                  </a:lnTo>
                  <a:lnTo>
                    <a:pt x="49" y="8"/>
                  </a:lnTo>
                  <a:lnTo>
                    <a:pt x="45" y="7"/>
                  </a:lnTo>
                  <a:lnTo>
                    <a:pt x="39" y="7"/>
                  </a:lnTo>
                  <a:lnTo>
                    <a:pt x="39" y="13"/>
                  </a:lnTo>
                  <a:lnTo>
                    <a:pt x="48" y="13"/>
                  </a:lnTo>
                  <a:lnTo>
                    <a:pt x="48" y="7"/>
                  </a:lnTo>
                  <a:lnTo>
                    <a:pt x="35" y="7"/>
                  </a:lnTo>
                  <a:lnTo>
                    <a:pt x="35" y="13"/>
                  </a:lnTo>
                  <a:lnTo>
                    <a:pt x="49" y="13"/>
                  </a:lnTo>
                  <a:lnTo>
                    <a:pt x="49" y="7"/>
                  </a:lnTo>
                  <a:lnTo>
                    <a:pt x="46" y="7"/>
                  </a:lnTo>
                  <a:lnTo>
                    <a:pt x="46" y="13"/>
                  </a:lnTo>
                  <a:lnTo>
                    <a:pt x="48" y="13"/>
                  </a:lnTo>
                  <a:lnTo>
                    <a:pt x="48" y="7"/>
                  </a:lnTo>
                  <a:lnTo>
                    <a:pt x="45" y="7"/>
                  </a:lnTo>
                  <a:lnTo>
                    <a:pt x="45" y="13"/>
                  </a:lnTo>
                  <a:lnTo>
                    <a:pt x="52" y="13"/>
                  </a:lnTo>
                  <a:lnTo>
                    <a:pt x="52" y="7"/>
                  </a:lnTo>
                  <a:lnTo>
                    <a:pt x="49" y="7"/>
                  </a:lnTo>
                  <a:lnTo>
                    <a:pt x="49" y="13"/>
                  </a:lnTo>
                  <a:lnTo>
                    <a:pt x="57" y="13"/>
                  </a:lnTo>
                  <a:lnTo>
                    <a:pt x="57" y="7"/>
                  </a:lnTo>
                  <a:lnTo>
                    <a:pt x="54" y="7"/>
                  </a:lnTo>
                  <a:lnTo>
                    <a:pt x="54" y="13"/>
                  </a:lnTo>
                  <a:lnTo>
                    <a:pt x="70" y="13"/>
                  </a:lnTo>
                  <a:lnTo>
                    <a:pt x="70" y="7"/>
                  </a:lnTo>
                  <a:lnTo>
                    <a:pt x="68" y="7"/>
                  </a:lnTo>
                  <a:lnTo>
                    <a:pt x="68" y="13"/>
                  </a:lnTo>
                  <a:lnTo>
                    <a:pt x="84" y="13"/>
                  </a:lnTo>
                  <a:lnTo>
                    <a:pt x="84" y="8"/>
                  </a:lnTo>
                  <a:lnTo>
                    <a:pt x="80" y="8"/>
                  </a:lnTo>
                  <a:lnTo>
                    <a:pt x="80" y="12"/>
                  </a:lnTo>
                  <a:lnTo>
                    <a:pt x="89" y="12"/>
                  </a:lnTo>
                  <a:lnTo>
                    <a:pt x="89" y="6"/>
                  </a:lnTo>
                  <a:lnTo>
                    <a:pt x="74" y="6"/>
                  </a:lnTo>
                  <a:lnTo>
                    <a:pt x="74" y="12"/>
                  </a:lnTo>
                  <a:lnTo>
                    <a:pt x="131" y="12"/>
                  </a:lnTo>
                  <a:lnTo>
                    <a:pt x="131" y="6"/>
                  </a:lnTo>
                  <a:lnTo>
                    <a:pt x="61" y="6"/>
                  </a:lnTo>
                  <a:lnTo>
                    <a:pt x="61" y="12"/>
                  </a:lnTo>
                  <a:lnTo>
                    <a:pt x="64" y="12"/>
                  </a:lnTo>
                  <a:lnTo>
                    <a:pt x="64" y="6"/>
                  </a:lnTo>
                  <a:lnTo>
                    <a:pt x="54" y="6"/>
                  </a:lnTo>
                  <a:lnTo>
                    <a:pt x="54" y="12"/>
                  </a:lnTo>
                  <a:lnTo>
                    <a:pt x="55" y="12"/>
                  </a:lnTo>
                  <a:lnTo>
                    <a:pt x="55" y="6"/>
                  </a:lnTo>
                  <a:lnTo>
                    <a:pt x="49" y="6"/>
                  </a:lnTo>
                  <a:lnTo>
                    <a:pt x="49" y="12"/>
                  </a:lnTo>
                  <a:lnTo>
                    <a:pt x="52" y="12"/>
                  </a:lnTo>
                  <a:lnTo>
                    <a:pt x="52" y="6"/>
                  </a:lnTo>
                  <a:lnTo>
                    <a:pt x="33" y="6"/>
                  </a:lnTo>
                  <a:lnTo>
                    <a:pt x="33" y="12"/>
                  </a:lnTo>
                  <a:lnTo>
                    <a:pt x="61" y="12"/>
                  </a:lnTo>
                  <a:lnTo>
                    <a:pt x="61" y="6"/>
                  </a:lnTo>
                  <a:lnTo>
                    <a:pt x="54" y="6"/>
                  </a:lnTo>
                  <a:lnTo>
                    <a:pt x="54" y="8"/>
                  </a:lnTo>
                  <a:lnTo>
                    <a:pt x="58" y="8"/>
                  </a:lnTo>
                  <a:lnTo>
                    <a:pt x="58" y="4"/>
                  </a:lnTo>
                  <a:lnTo>
                    <a:pt x="49" y="4"/>
                  </a:lnTo>
                  <a:lnTo>
                    <a:pt x="49" y="11"/>
                  </a:lnTo>
                  <a:lnTo>
                    <a:pt x="61" y="11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11"/>
                  </a:lnTo>
                  <a:lnTo>
                    <a:pt x="58" y="11"/>
                  </a:lnTo>
                  <a:lnTo>
                    <a:pt x="58" y="4"/>
                  </a:lnTo>
                  <a:lnTo>
                    <a:pt x="52" y="4"/>
                  </a:lnTo>
                  <a:lnTo>
                    <a:pt x="52" y="11"/>
                  </a:lnTo>
                  <a:lnTo>
                    <a:pt x="54" y="11"/>
                  </a:lnTo>
                  <a:lnTo>
                    <a:pt x="54" y="4"/>
                  </a:lnTo>
                  <a:lnTo>
                    <a:pt x="50" y="4"/>
                  </a:lnTo>
                  <a:lnTo>
                    <a:pt x="50" y="11"/>
                  </a:lnTo>
                  <a:lnTo>
                    <a:pt x="54" y="11"/>
                  </a:lnTo>
                  <a:lnTo>
                    <a:pt x="54" y="4"/>
                  </a:lnTo>
                  <a:lnTo>
                    <a:pt x="50" y="4"/>
                  </a:lnTo>
                  <a:lnTo>
                    <a:pt x="50" y="11"/>
                  </a:lnTo>
                  <a:lnTo>
                    <a:pt x="53" y="11"/>
                  </a:lnTo>
                  <a:lnTo>
                    <a:pt x="53" y="4"/>
                  </a:lnTo>
                  <a:lnTo>
                    <a:pt x="48" y="4"/>
                  </a:lnTo>
                  <a:lnTo>
                    <a:pt x="48" y="11"/>
                  </a:lnTo>
                  <a:lnTo>
                    <a:pt x="54" y="11"/>
                  </a:lnTo>
                  <a:lnTo>
                    <a:pt x="54" y="4"/>
                  </a:lnTo>
                  <a:lnTo>
                    <a:pt x="53" y="4"/>
                  </a:lnTo>
                  <a:lnTo>
                    <a:pt x="53" y="11"/>
                  </a:lnTo>
                  <a:lnTo>
                    <a:pt x="59" y="11"/>
                  </a:lnTo>
                  <a:lnTo>
                    <a:pt x="59" y="4"/>
                  </a:lnTo>
                  <a:lnTo>
                    <a:pt x="58" y="4"/>
                  </a:lnTo>
                  <a:lnTo>
                    <a:pt x="58" y="11"/>
                  </a:lnTo>
                  <a:lnTo>
                    <a:pt x="67" y="11"/>
                  </a:lnTo>
                  <a:lnTo>
                    <a:pt x="67" y="4"/>
                  </a:lnTo>
                  <a:lnTo>
                    <a:pt x="64" y="4"/>
                  </a:lnTo>
                  <a:lnTo>
                    <a:pt x="64" y="11"/>
                  </a:lnTo>
                  <a:lnTo>
                    <a:pt x="79" y="11"/>
                  </a:lnTo>
                  <a:lnTo>
                    <a:pt x="74" y="4"/>
                  </a:lnTo>
                  <a:lnTo>
                    <a:pt x="72" y="3"/>
                  </a:lnTo>
                  <a:lnTo>
                    <a:pt x="70" y="6"/>
                  </a:lnTo>
                  <a:lnTo>
                    <a:pt x="70" y="10"/>
                  </a:lnTo>
                  <a:lnTo>
                    <a:pt x="119" y="10"/>
                  </a:lnTo>
                  <a:lnTo>
                    <a:pt x="119" y="3"/>
                  </a:lnTo>
                  <a:lnTo>
                    <a:pt x="109" y="3"/>
                  </a:lnTo>
                  <a:lnTo>
                    <a:pt x="109" y="10"/>
                  </a:lnTo>
                  <a:lnTo>
                    <a:pt x="111" y="10"/>
                  </a:lnTo>
                  <a:lnTo>
                    <a:pt x="111" y="3"/>
                  </a:lnTo>
                  <a:lnTo>
                    <a:pt x="107" y="3"/>
                  </a:lnTo>
                  <a:lnTo>
                    <a:pt x="107" y="10"/>
                  </a:lnTo>
                  <a:lnTo>
                    <a:pt x="110" y="10"/>
                  </a:lnTo>
                  <a:lnTo>
                    <a:pt x="110" y="3"/>
                  </a:lnTo>
                  <a:lnTo>
                    <a:pt x="94" y="3"/>
                  </a:lnTo>
                  <a:lnTo>
                    <a:pt x="94" y="10"/>
                  </a:lnTo>
                  <a:lnTo>
                    <a:pt x="96" y="10"/>
                  </a:lnTo>
                  <a:lnTo>
                    <a:pt x="96" y="3"/>
                  </a:lnTo>
                  <a:lnTo>
                    <a:pt x="92" y="3"/>
                  </a:lnTo>
                  <a:lnTo>
                    <a:pt x="92" y="10"/>
                  </a:lnTo>
                  <a:lnTo>
                    <a:pt x="115" y="10"/>
                  </a:lnTo>
                  <a:lnTo>
                    <a:pt x="115" y="3"/>
                  </a:lnTo>
                  <a:lnTo>
                    <a:pt x="111" y="3"/>
                  </a:lnTo>
                  <a:lnTo>
                    <a:pt x="111" y="10"/>
                  </a:lnTo>
                  <a:lnTo>
                    <a:pt x="115" y="10"/>
                  </a:lnTo>
                  <a:lnTo>
                    <a:pt x="115" y="3"/>
                  </a:lnTo>
                  <a:lnTo>
                    <a:pt x="103" y="3"/>
                  </a:lnTo>
                  <a:lnTo>
                    <a:pt x="103" y="10"/>
                  </a:lnTo>
                  <a:lnTo>
                    <a:pt x="151" y="10"/>
                  </a:lnTo>
                  <a:lnTo>
                    <a:pt x="151" y="3"/>
                  </a:lnTo>
                  <a:lnTo>
                    <a:pt x="26" y="3"/>
                  </a:lnTo>
                  <a:lnTo>
                    <a:pt x="26" y="10"/>
                  </a:lnTo>
                  <a:lnTo>
                    <a:pt x="45" y="10"/>
                  </a:lnTo>
                  <a:lnTo>
                    <a:pt x="45" y="3"/>
                  </a:lnTo>
                  <a:lnTo>
                    <a:pt x="27" y="3"/>
                  </a:lnTo>
                  <a:lnTo>
                    <a:pt x="27" y="6"/>
                  </a:lnTo>
                  <a:lnTo>
                    <a:pt x="28" y="3"/>
                  </a:lnTo>
                  <a:lnTo>
                    <a:pt x="22" y="2"/>
                  </a:lnTo>
                  <a:lnTo>
                    <a:pt x="17" y="2"/>
                  </a:lnTo>
                  <a:lnTo>
                    <a:pt x="17" y="8"/>
                  </a:lnTo>
                  <a:lnTo>
                    <a:pt x="28" y="8"/>
                  </a:lnTo>
                  <a:lnTo>
                    <a:pt x="28" y="2"/>
                  </a:lnTo>
                  <a:lnTo>
                    <a:pt x="8" y="2"/>
                  </a:lnTo>
                  <a:lnTo>
                    <a:pt x="8" y="8"/>
                  </a:lnTo>
                  <a:lnTo>
                    <a:pt x="9" y="8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8"/>
                  </a:lnTo>
                  <a:lnTo>
                    <a:pt x="14" y="8"/>
                  </a:lnTo>
                  <a:lnTo>
                    <a:pt x="14" y="2"/>
                  </a:lnTo>
                  <a:lnTo>
                    <a:pt x="1" y="2"/>
                  </a:lnTo>
                  <a:lnTo>
                    <a:pt x="1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9" y="2"/>
                  </a:lnTo>
                  <a:lnTo>
                    <a:pt x="9" y="8"/>
                  </a:lnTo>
                  <a:lnTo>
                    <a:pt x="10" y="8"/>
                  </a:lnTo>
                  <a:lnTo>
                    <a:pt x="10" y="2"/>
                  </a:lnTo>
                  <a:lnTo>
                    <a:pt x="6" y="2"/>
                  </a:lnTo>
                  <a:lnTo>
                    <a:pt x="6" y="8"/>
                  </a:lnTo>
                  <a:lnTo>
                    <a:pt x="10" y="8"/>
                  </a:lnTo>
                  <a:lnTo>
                    <a:pt x="10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8" y="4"/>
                  </a:lnTo>
                  <a:lnTo>
                    <a:pt x="8" y="3"/>
                  </a:lnTo>
                  <a:lnTo>
                    <a:pt x="4" y="3"/>
                  </a:lnTo>
                  <a:lnTo>
                    <a:pt x="4" y="7"/>
                  </a:lnTo>
                  <a:lnTo>
                    <a:pt x="8" y="7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60" name="Freeform 744"/>
            <p:cNvSpPr>
              <a:spLocks noChangeAspect="1"/>
            </p:cNvSpPr>
            <p:nvPr/>
          </p:nvSpPr>
          <p:spPr bwMode="auto">
            <a:xfrm rot="16200000">
              <a:off x="3918" y="4707"/>
              <a:ext cx="228" cy="51"/>
            </a:xfrm>
            <a:custGeom>
              <a:avLst/>
              <a:gdLst>
                <a:gd name="T0" fmla="*/ 29 w 152"/>
                <a:gd name="T1" fmla="*/ 2 h 35"/>
                <a:gd name="T2" fmla="*/ 11 w 152"/>
                <a:gd name="T3" fmla="*/ 9 h 35"/>
                <a:gd name="T4" fmla="*/ 17 w 152"/>
                <a:gd name="T5" fmla="*/ 3 h 35"/>
                <a:gd name="T6" fmla="*/ 48 w 152"/>
                <a:gd name="T7" fmla="*/ 4 h 35"/>
                <a:gd name="T8" fmla="*/ 25 w 152"/>
                <a:gd name="T9" fmla="*/ 12 h 35"/>
                <a:gd name="T10" fmla="*/ 8 w 152"/>
                <a:gd name="T11" fmla="*/ 7 h 35"/>
                <a:gd name="T12" fmla="*/ 1 w 152"/>
                <a:gd name="T13" fmla="*/ 7 h 35"/>
                <a:gd name="T14" fmla="*/ 14 w 152"/>
                <a:gd name="T15" fmla="*/ 8 h 35"/>
                <a:gd name="T16" fmla="*/ 60 w 152"/>
                <a:gd name="T17" fmla="*/ 15 h 35"/>
                <a:gd name="T18" fmla="*/ 84 w 152"/>
                <a:gd name="T19" fmla="*/ 16 h 35"/>
                <a:gd name="T20" fmla="*/ 57 w 152"/>
                <a:gd name="T21" fmla="*/ 11 h 35"/>
                <a:gd name="T22" fmla="*/ 45 w 152"/>
                <a:gd name="T23" fmla="*/ 18 h 35"/>
                <a:gd name="T24" fmla="*/ 57 w 152"/>
                <a:gd name="T25" fmla="*/ 13 h 35"/>
                <a:gd name="T26" fmla="*/ 38 w 152"/>
                <a:gd name="T27" fmla="*/ 13 h 35"/>
                <a:gd name="T28" fmla="*/ 30 w 152"/>
                <a:gd name="T29" fmla="*/ 21 h 35"/>
                <a:gd name="T30" fmla="*/ 26 w 152"/>
                <a:gd name="T31" fmla="*/ 22 h 35"/>
                <a:gd name="T32" fmla="*/ 62 w 152"/>
                <a:gd name="T33" fmla="*/ 17 h 35"/>
                <a:gd name="T34" fmla="*/ 55 w 152"/>
                <a:gd name="T35" fmla="*/ 25 h 35"/>
                <a:gd name="T36" fmla="*/ 30 w 152"/>
                <a:gd name="T37" fmla="*/ 20 h 35"/>
                <a:gd name="T38" fmla="*/ 52 w 152"/>
                <a:gd name="T39" fmla="*/ 20 h 35"/>
                <a:gd name="T40" fmla="*/ 42 w 152"/>
                <a:gd name="T41" fmla="*/ 27 h 35"/>
                <a:gd name="T42" fmla="*/ 40 w 152"/>
                <a:gd name="T43" fmla="*/ 22 h 35"/>
                <a:gd name="T44" fmla="*/ 27 w 152"/>
                <a:gd name="T45" fmla="*/ 29 h 35"/>
                <a:gd name="T46" fmla="*/ 36 w 152"/>
                <a:gd name="T47" fmla="*/ 30 h 35"/>
                <a:gd name="T48" fmla="*/ 45 w 152"/>
                <a:gd name="T49" fmla="*/ 25 h 35"/>
                <a:gd name="T50" fmla="*/ 38 w 152"/>
                <a:gd name="T51" fmla="*/ 31 h 35"/>
                <a:gd name="T52" fmla="*/ 13 w 152"/>
                <a:gd name="T53" fmla="*/ 33 h 35"/>
                <a:gd name="T54" fmla="*/ 16 w 152"/>
                <a:gd name="T55" fmla="*/ 27 h 35"/>
                <a:gd name="T56" fmla="*/ 26 w 152"/>
                <a:gd name="T57" fmla="*/ 27 h 35"/>
                <a:gd name="T58" fmla="*/ 45 w 152"/>
                <a:gd name="T59" fmla="*/ 35 h 35"/>
                <a:gd name="T60" fmla="*/ 14 w 152"/>
                <a:gd name="T61" fmla="*/ 30 h 35"/>
                <a:gd name="T62" fmla="*/ 42 w 152"/>
                <a:gd name="T63" fmla="*/ 29 h 35"/>
                <a:gd name="T64" fmla="*/ 26 w 152"/>
                <a:gd name="T65" fmla="*/ 34 h 35"/>
                <a:gd name="T66" fmla="*/ 16 w 152"/>
                <a:gd name="T67" fmla="*/ 34 h 35"/>
                <a:gd name="T68" fmla="*/ 13 w 152"/>
                <a:gd name="T69" fmla="*/ 26 h 35"/>
                <a:gd name="T70" fmla="*/ 30 w 152"/>
                <a:gd name="T71" fmla="*/ 27 h 35"/>
                <a:gd name="T72" fmla="*/ 44 w 152"/>
                <a:gd name="T73" fmla="*/ 31 h 35"/>
                <a:gd name="T74" fmla="*/ 40 w 152"/>
                <a:gd name="T75" fmla="*/ 24 h 35"/>
                <a:gd name="T76" fmla="*/ 27 w 152"/>
                <a:gd name="T77" fmla="*/ 22 h 35"/>
                <a:gd name="T78" fmla="*/ 35 w 152"/>
                <a:gd name="T79" fmla="*/ 29 h 35"/>
                <a:gd name="T80" fmla="*/ 44 w 152"/>
                <a:gd name="T81" fmla="*/ 21 h 35"/>
                <a:gd name="T82" fmla="*/ 49 w 152"/>
                <a:gd name="T83" fmla="*/ 21 h 35"/>
                <a:gd name="T84" fmla="*/ 29 w 152"/>
                <a:gd name="T85" fmla="*/ 26 h 35"/>
                <a:gd name="T86" fmla="*/ 47 w 152"/>
                <a:gd name="T87" fmla="*/ 18 h 35"/>
                <a:gd name="T88" fmla="*/ 61 w 152"/>
                <a:gd name="T89" fmla="*/ 17 h 35"/>
                <a:gd name="T90" fmla="*/ 104 w 152"/>
                <a:gd name="T91" fmla="*/ 22 h 35"/>
                <a:gd name="T92" fmla="*/ 26 w 152"/>
                <a:gd name="T93" fmla="*/ 16 h 35"/>
                <a:gd name="T94" fmla="*/ 29 w 152"/>
                <a:gd name="T95" fmla="*/ 15 h 35"/>
                <a:gd name="T96" fmla="*/ 51 w 152"/>
                <a:gd name="T97" fmla="*/ 20 h 35"/>
                <a:gd name="T98" fmla="*/ 39 w 152"/>
                <a:gd name="T99" fmla="*/ 18 h 35"/>
                <a:gd name="T100" fmla="*/ 39 w 152"/>
                <a:gd name="T101" fmla="*/ 17 h 35"/>
                <a:gd name="T102" fmla="*/ 57 w 152"/>
                <a:gd name="T103" fmla="*/ 16 h 35"/>
                <a:gd name="T104" fmla="*/ 134 w 152"/>
                <a:gd name="T105" fmla="*/ 9 h 35"/>
                <a:gd name="T106" fmla="*/ 17 w 152"/>
                <a:gd name="T107" fmla="*/ 8 h 35"/>
                <a:gd name="T108" fmla="*/ 11 w 152"/>
                <a:gd name="T109" fmla="*/ 13 h 35"/>
                <a:gd name="T110" fmla="*/ 4 w 152"/>
                <a:gd name="T111" fmla="*/ 13 h 35"/>
                <a:gd name="T112" fmla="*/ 17 w 152"/>
                <a:gd name="T113" fmla="*/ 5 h 35"/>
                <a:gd name="T114" fmla="*/ 27 w 152"/>
                <a:gd name="T115" fmla="*/ 7 h 35"/>
                <a:gd name="T116" fmla="*/ 39 w 152"/>
                <a:gd name="T117" fmla="*/ 11 h 35"/>
                <a:gd name="T118" fmla="*/ 18 w 152"/>
                <a:gd name="T119" fmla="*/ 3 h 35"/>
                <a:gd name="T120" fmla="*/ 16 w 152"/>
                <a:gd name="T121" fmla="*/ 2 h 35"/>
                <a:gd name="T122" fmla="*/ 26 w 152"/>
                <a:gd name="T123" fmla="*/ 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2" h="35">
                  <a:moveTo>
                    <a:pt x="33" y="7"/>
                  </a:moveTo>
                  <a:lnTo>
                    <a:pt x="33" y="0"/>
                  </a:lnTo>
                  <a:lnTo>
                    <a:pt x="17" y="0"/>
                  </a:lnTo>
                  <a:lnTo>
                    <a:pt x="17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3" y="2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23" y="8"/>
                  </a:lnTo>
                  <a:lnTo>
                    <a:pt x="29" y="8"/>
                  </a:lnTo>
                  <a:lnTo>
                    <a:pt x="29" y="2"/>
                  </a:lnTo>
                  <a:lnTo>
                    <a:pt x="23" y="2"/>
                  </a:lnTo>
                  <a:lnTo>
                    <a:pt x="23" y="8"/>
                  </a:lnTo>
                  <a:lnTo>
                    <a:pt x="26" y="8"/>
                  </a:lnTo>
                  <a:lnTo>
                    <a:pt x="26" y="2"/>
                  </a:lnTo>
                  <a:lnTo>
                    <a:pt x="22" y="2"/>
                  </a:lnTo>
                  <a:lnTo>
                    <a:pt x="22" y="8"/>
                  </a:lnTo>
                  <a:lnTo>
                    <a:pt x="29" y="8"/>
                  </a:lnTo>
                  <a:lnTo>
                    <a:pt x="29" y="2"/>
                  </a:lnTo>
                  <a:lnTo>
                    <a:pt x="17" y="2"/>
                  </a:lnTo>
                  <a:lnTo>
                    <a:pt x="17" y="8"/>
                  </a:lnTo>
                  <a:lnTo>
                    <a:pt x="21" y="8"/>
                  </a:lnTo>
                  <a:lnTo>
                    <a:pt x="21" y="2"/>
                  </a:lnTo>
                  <a:lnTo>
                    <a:pt x="20" y="2"/>
                  </a:lnTo>
                  <a:lnTo>
                    <a:pt x="20" y="8"/>
                  </a:lnTo>
                  <a:lnTo>
                    <a:pt x="22" y="8"/>
                  </a:lnTo>
                  <a:lnTo>
                    <a:pt x="22" y="2"/>
                  </a:lnTo>
                  <a:lnTo>
                    <a:pt x="16" y="2"/>
                  </a:lnTo>
                  <a:lnTo>
                    <a:pt x="16" y="8"/>
                  </a:lnTo>
                  <a:lnTo>
                    <a:pt x="22" y="8"/>
                  </a:lnTo>
                  <a:lnTo>
                    <a:pt x="22" y="2"/>
                  </a:lnTo>
                  <a:lnTo>
                    <a:pt x="17" y="2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2"/>
                  </a:lnTo>
                  <a:lnTo>
                    <a:pt x="11" y="2"/>
                  </a:lnTo>
                  <a:lnTo>
                    <a:pt x="11" y="8"/>
                  </a:lnTo>
                  <a:lnTo>
                    <a:pt x="16" y="8"/>
                  </a:lnTo>
                  <a:lnTo>
                    <a:pt x="16" y="2"/>
                  </a:lnTo>
                  <a:lnTo>
                    <a:pt x="12" y="2"/>
                  </a:lnTo>
                  <a:lnTo>
                    <a:pt x="9" y="3"/>
                  </a:lnTo>
                  <a:lnTo>
                    <a:pt x="11" y="9"/>
                  </a:lnTo>
                  <a:lnTo>
                    <a:pt x="17" y="9"/>
                  </a:lnTo>
                  <a:lnTo>
                    <a:pt x="17" y="3"/>
                  </a:lnTo>
                  <a:lnTo>
                    <a:pt x="13" y="3"/>
                  </a:lnTo>
                  <a:lnTo>
                    <a:pt x="13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8" y="3"/>
                  </a:lnTo>
                  <a:lnTo>
                    <a:pt x="18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8" y="3"/>
                  </a:lnTo>
                  <a:lnTo>
                    <a:pt x="18" y="9"/>
                  </a:lnTo>
                  <a:lnTo>
                    <a:pt x="23" y="9"/>
                  </a:lnTo>
                  <a:lnTo>
                    <a:pt x="23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22" y="9"/>
                  </a:lnTo>
                  <a:lnTo>
                    <a:pt x="22" y="3"/>
                  </a:lnTo>
                  <a:lnTo>
                    <a:pt x="20" y="3"/>
                  </a:lnTo>
                  <a:lnTo>
                    <a:pt x="20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2" y="3"/>
                  </a:lnTo>
                  <a:lnTo>
                    <a:pt x="22" y="9"/>
                  </a:lnTo>
                  <a:lnTo>
                    <a:pt x="45" y="9"/>
                  </a:lnTo>
                  <a:lnTo>
                    <a:pt x="45" y="3"/>
                  </a:lnTo>
                  <a:lnTo>
                    <a:pt x="38" y="4"/>
                  </a:lnTo>
                  <a:lnTo>
                    <a:pt x="38" y="11"/>
                  </a:lnTo>
                  <a:lnTo>
                    <a:pt x="49" y="11"/>
                  </a:lnTo>
                  <a:lnTo>
                    <a:pt x="49" y="4"/>
                  </a:lnTo>
                  <a:lnTo>
                    <a:pt x="35" y="4"/>
                  </a:lnTo>
                  <a:lnTo>
                    <a:pt x="35" y="11"/>
                  </a:lnTo>
                  <a:lnTo>
                    <a:pt x="48" y="11"/>
                  </a:lnTo>
                  <a:lnTo>
                    <a:pt x="48" y="4"/>
                  </a:lnTo>
                  <a:lnTo>
                    <a:pt x="33" y="4"/>
                  </a:lnTo>
                  <a:lnTo>
                    <a:pt x="33" y="11"/>
                  </a:lnTo>
                  <a:lnTo>
                    <a:pt x="35" y="11"/>
                  </a:lnTo>
                  <a:lnTo>
                    <a:pt x="35" y="4"/>
                  </a:lnTo>
                  <a:lnTo>
                    <a:pt x="29" y="4"/>
                  </a:lnTo>
                  <a:lnTo>
                    <a:pt x="29" y="11"/>
                  </a:lnTo>
                  <a:lnTo>
                    <a:pt x="36" y="11"/>
                  </a:lnTo>
                  <a:lnTo>
                    <a:pt x="36" y="4"/>
                  </a:lnTo>
                  <a:lnTo>
                    <a:pt x="20" y="4"/>
                  </a:lnTo>
                  <a:lnTo>
                    <a:pt x="20" y="11"/>
                  </a:lnTo>
                  <a:lnTo>
                    <a:pt x="26" y="11"/>
                  </a:lnTo>
                  <a:lnTo>
                    <a:pt x="26" y="4"/>
                  </a:lnTo>
                  <a:lnTo>
                    <a:pt x="21" y="4"/>
                  </a:lnTo>
                  <a:lnTo>
                    <a:pt x="21" y="8"/>
                  </a:lnTo>
                  <a:lnTo>
                    <a:pt x="23" y="8"/>
                  </a:lnTo>
                  <a:lnTo>
                    <a:pt x="23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26" y="12"/>
                  </a:lnTo>
                  <a:lnTo>
                    <a:pt x="26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25" y="12"/>
                  </a:lnTo>
                  <a:lnTo>
                    <a:pt x="25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23" y="12"/>
                  </a:lnTo>
                  <a:lnTo>
                    <a:pt x="23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26" y="12"/>
                  </a:lnTo>
                  <a:lnTo>
                    <a:pt x="26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22" y="12"/>
                  </a:lnTo>
                  <a:lnTo>
                    <a:pt x="22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21" y="12"/>
                  </a:lnTo>
                  <a:lnTo>
                    <a:pt x="21" y="5"/>
                  </a:lnTo>
                  <a:lnTo>
                    <a:pt x="9" y="5"/>
                  </a:lnTo>
                  <a:lnTo>
                    <a:pt x="8" y="7"/>
                  </a:lnTo>
                  <a:lnTo>
                    <a:pt x="9" y="9"/>
                  </a:lnTo>
                  <a:lnTo>
                    <a:pt x="9" y="7"/>
                  </a:lnTo>
                  <a:lnTo>
                    <a:pt x="7" y="7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9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9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9" y="7"/>
                  </a:lnTo>
                  <a:lnTo>
                    <a:pt x="4" y="7"/>
                  </a:lnTo>
                  <a:lnTo>
                    <a:pt x="4" y="13"/>
                  </a:lnTo>
                  <a:lnTo>
                    <a:pt x="7" y="13"/>
                  </a:lnTo>
                  <a:lnTo>
                    <a:pt x="7" y="7"/>
                  </a:lnTo>
                  <a:lnTo>
                    <a:pt x="0" y="7"/>
                  </a:lnTo>
                  <a:lnTo>
                    <a:pt x="0" y="13"/>
                  </a:lnTo>
                  <a:lnTo>
                    <a:pt x="3" y="13"/>
                  </a:lnTo>
                  <a:lnTo>
                    <a:pt x="3" y="7"/>
                  </a:lnTo>
                  <a:lnTo>
                    <a:pt x="1" y="7"/>
                  </a:lnTo>
                  <a:lnTo>
                    <a:pt x="1" y="13"/>
                  </a:lnTo>
                  <a:lnTo>
                    <a:pt x="3" y="13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13"/>
                  </a:lnTo>
                  <a:lnTo>
                    <a:pt x="8" y="13"/>
                  </a:lnTo>
                  <a:lnTo>
                    <a:pt x="8" y="7"/>
                  </a:lnTo>
                  <a:lnTo>
                    <a:pt x="4" y="7"/>
                  </a:lnTo>
                  <a:lnTo>
                    <a:pt x="4" y="13"/>
                  </a:lnTo>
                  <a:lnTo>
                    <a:pt x="9" y="13"/>
                  </a:lnTo>
                  <a:lnTo>
                    <a:pt x="9" y="7"/>
                  </a:lnTo>
                  <a:lnTo>
                    <a:pt x="7" y="7"/>
                  </a:lnTo>
                  <a:lnTo>
                    <a:pt x="7" y="13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8" y="7"/>
                  </a:lnTo>
                  <a:lnTo>
                    <a:pt x="8" y="15"/>
                  </a:lnTo>
                  <a:lnTo>
                    <a:pt x="14" y="15"/>
                  </a:lnTo>
                  <a:lnTo>
                    <a:pt x="14" y="8"/>
                  </a:lnTo>
                  <a:lnTo>
                    <a:pt x="13" y="8"/>
                  </a:lnTo>
                  <a:lnTo>
                    <a:pt x="13" y="15"/>
                  </a:lnTo>
                  <a:lnTo>
                    <a:pt x="16" y="15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2" y="15"/>
                  </a:lnTo>
                  <a:lnTo>
                    <a:pt x="13" y="15"/>
                  </a:lnTo>
                  <a:lnTo>
                    <a:pt x="13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17" y="15"/>
                  </a:lnTo>
                  <a:lnTo>
                    <a:pt x="17" y="8"/>
                  </a:lnTo>
                  <a:lnTo>
                    <a:pt x="16" y="8"/>
                  </a:lnTo>
                  <a:lnTo>
                    <a:pt x="16" y="15"/>
                  </a:lnTo>
                  <a:lnTo>
                    <a:pt x="23" y="15"/>
                  </a:lnTo>
                  <a:lnTo>
                    <a:pt x="23" y="8"/>
                  </a:lnTo>
                  <a:lnTo>
                    <a:pt x="17" y="8"/>
                  </a:lnTo>
                  <a:lnTo>
                    <a:pt x="17" y="15"/>
                  </a:lnTo>
                  <a:lnTo>
                    <a:pt x="38" y="15"/>
                  </a:lnTo>
                  <a:lnTo>
                    <a:pt x="38" y="8"/>
                  </a:lnTo>
                  <a:lnTo>
                    <a:pt x="31" y="8"/>
                  </a:lnTo>
                  <a:lnTo>
                    <a:pt x="31" y="15"/>
                  </a:lnTo>
                  <a:lnTo>
                    <a:pt x="60" y="15"/>
                  </a:lnTo>
                  <a:lnTo>
                    <a:pt x="60" y="8"/>
                  </a:lnTo>
                  <a:lnTo>
                    <a:pt x="48" y="8"/>
                  </a:lnTo>
                  <a:lnTo>
                    <a:pt x="48" y="15"/>
                  </a:lnTo>
                  <a:lnTo>
                    <a:pt x="90" y="15"/>
                  </a:lnTo>
                  <a:lnTo>
                    <a:pt x="90" y="8"/>
                  </a:lnTo>
                  <a:lnTo>
                    <a:pt x="88" y="8"/>
                  </a:lnTo>
                  <a:lnTo>
                    <a:pt x="88" y="15"/>
                  </a:lnTo>
                  <a:lnTo>
                    <a:pt x="152" y="15"/>
                  </a:lnTo>
                  <a:lnTo>
                    <a:pt x="152" y="8"/>
                  </a:lnTo>
                  <a:lnTo>
                    <a:pt x="134" y="9"/>
                  </a:lnTo>
                  <a:lnTo>
                    <a:pt x="134" y="16"/>
                  </a:lnTo>
                  <a:lnTo>
                    <a:pt x="150" y="16"/>
                  </a:lnTo>
                  <a:lnTo>
                    <a:pt x="150" y="9"/>
                  </a:lnTo>
                  <a:lnTo>
                    <a:pt x="117" y="9"/>
                  </a:lnTo>
                  <a:lnTo>
                    <a:pt x="117" y="16"/>
                  </a:lnTo>
                  <a:lnTo>
                    <a:pt x="124" y="16"/>
                  </a:lnTo>
                  <a:lnTo>
                    <a:pt x="124" y="9"/>
                  </a:lnTo>
                  <a:lnTo>
                    <a:pt x="123" y="9"/>
                  </a:lnTo>
                  <a:lnTo>
                    <a:pt x="123" y="16"/>
                  </a:lnTo>
                  <a:lnTo>
                    <a:pt x="127" y="16"/>
                  </a:lnTo>
                  <a:lnTo>
                    <a:pt x="127" y="9"/>
                  </a:lnTo>
                  <a:lnTo>
                    <a:pt x="84" y="9"/>
                  </a:lnTo>
                  <a:lnTo>
                    <a:pt x="84" y="16"/>
                  </a:lnTo>
                  <a:lnTo>
                    <a:pt x="87" y="16"/>
                  </a:lnTo>
                  <a:lnTo>
                    <a:pt x="87" y="9"/>
                  </a:lnTo>
                  <a:lnTo>
                    <a:pt x="64" y="9"/>
                  </a:lnTo>
                  <a:lnTo>
                    <a:pt x="64" y="16"/>
                  </a:lnTo>
                  <a:lnTo>
                    <a:pt x="66" y="16"/>
                  </a:lnTo>
                  <a:lnTo>
                    <a:pt x="66" y="9"/>
                  </a:lnTo>
                  <a:lnTo>
                    <a:pt x="56" y="9"/>
                  </a:lnTo>
                  <a:lnTo>
                    <a:pt x="56" y="16"/>
                  </a:lnTo>
                  <a:lnTo>
                    <a:pt x="61" y="16"/>
                  </a:lnTo>
                  <a:lnTo>
                    <a:pt x="61" y="9"/>
                  </a:lnTo>
                  <a:lnTo>
                    <a:pt x="57" y="9"/>
                  </a:lnTo>
                  <a:lnTo>
                    <a:pt x="57" y="16"/>
                  </a:lnTo>
                  <a:lnTo>
                    <a:pt x="60" y="16"/>
                  </a:lnTo>
                  <a:lnTo>
                    <a:pt x="60" y="12"/>
                  </a:lnTo>
                  <a:lnTo>
                    <a:pt x="57" y="12"/>
                  </a:lnTo>
                  <a:lnTo>
                    <a:pt x="57" y="17"/>
                  </a:lnTo>
                  <a:lnTo>
                    <a:pt x="62" y="17"/>
                  </a:lnTo>
                  <a:lnTo>
                    <a:pt x="62" y="11"/>
                  </a:lnTo>
                  <a:lnTo>
                    <a:pt x="60" y="11"/>
                  </a:lnTo>
                  <a:lnTo>
                    <a:pt x="60" y="17"/>
                  </a:lnTo>
                  <a:lnTo>
                    <a:pt x="61" y="17"/>
                  </a:lnTo>
                  <a:lnTo>
                    <a:pt x="61" y="11"/>
                  </a:lnTo>
                  <a:lnTo>
                    <a:pt x="57" y="11"/>
                  </a:lnTo>
                  <a:lnTo>
                    <a:pt x="57" y="17"/>
                  </a:lnTo>
                  <a:lnTo>
                    <a:pt x="58" y="17"/>
                  </a:lnTo>
                  <a:lnTo>
                    <a:pt x="58" y="11"/>
                  </a:lnTo>
                  <a:lnTo>
                    <a:pt x="20" y="11"/>
                  </a:lnTo>
                  <a:lnTo>
                    <a:pt x="20" y="17"/>
                  </a:lnTo>
                  <a:lnTo>
                    <a:pt x="44" y="17"/>
                  </a:lnTo>
                  <a:lnTo>
                    <a:pt x="44" y="11"/>
                  </a:lnTo>
                  <a:lnTo>
                    <a:pt x="35" y="11"/>
                  </a:lnTo>
                  <a:lnTo>
                    <a:pt x="35" y="17"/>
                  </a:lnTo>
                  <a:lnTo>
                    <a:pt x="39" y="17"/>
                  </a:lnTo>
                  <a:lnTo>
                    <a:pt x="39" y="11"/>
                  </a:lnTo>
                  <a:lnTo>
                    <a:pt x="30" y="11"/>
                  </a:lnTo>
                  <a:lnTo>
                    <a:pt x="30" y="17"/>
                  </a:lnTo>
                  <a:lnTo>
                    <a:pt x="60" y="17"/>
                  </a:lnTo>
                  <a:lnTo>
                    <a:pt x="79" y="18"/>
                  </a:lnTo>
                  <a:lnTo>
                    <a:pt x="87" y="18"/>
                  </a:lnTo>
                  <a:lnTo>
                    <a:pt x="87" y="12"/>
                  </a:lnTo>
                  <a:lnTo>
                    <a:pt x="35" y="12"/>
                  </a:lnTo>
                  <a:lnTo>
                    <a:pt x="35" y="18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45" y="12"/>
                  </a:lnTo>
                  <a:lnTo>
                    <a:pt x="45" y="18"/>
                  </a:lnTo>
                  <a:lnTo>
                    <a:pt x="49" y="18"/>
                  </a:lnTo>
                  <a:lnTo>
                    <a:pt x="49" y="12"/>
                  </a:lnTo>
                  <a:lnTo>
                    <a:pt x="47" y="12"/>
                  </a:lnTo>
                  <a:lnTo>
                    <a:pt x="47" y="18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39" y="12"/>
                  </a:lnTo>
                  <a:lnTo>
                    <a:pt x="39" y="18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39" y="12"/>
                  </a:lnTo>
                  <a:lnTo>
                    <a:pt x="39" y="18"/>
                  </a:lnTo>
                  <a:lnTo>
                    <a:pt x="52" y="18"/>
                  </a:lnTo>
                  <a:lnTo>
                    <a:pt x="52" y="12"/>
                  </a:lnTo>
                  <a:lnTo>
                    <a:pt x="45" y="12"/>
                  </a:lnTo>
                  <a:lnTo>
                    <a:pt x="45" y="18"/>
                  </a:lnTo>
                  <a:lnTo>
                    <a:pt x="55" y="18"/>
                  </a:lnTo>
                  <a:lnTo>
                    <a:pt x="55" y="15"/>
                  </a:lnTo>
                  <a:lnTo>
                    <a:pt x="52" y="15"/>
                  </a:lnTo>
                  <a:lnTo>
                    <a:pt x="52" y="20"/>
                  </a:lnTo>
                  <a:lnTo>
                    <a:pt x="61" y="20"/>
                  </a:lnTo>
                  <a:lnTo>
                    <a:pt x="61" y="13"/>
                  </a:lnTo>
                  <a:lnTo>
                    <a:pt x="57" y="13"/>
                  </a:lnTo>
                  <a:lnTo>
                    <a:pt x="57" y="20"/>
                  </a:lnTo>
                  <a:lnTo>
                    <a:pt x="64" y="20"/>
                  </a:lnTo>
                  <a:lnTo>
                    <a:pt x="64" y="13"/>
                  </a:lnTo>
                  <a:lnTo>
                    <a:pt x="49" y="13"/>
                  </a:lnTo>
                  <a:lnTo>
                    <a:pt x="49" y="20"/>
                  </a:lnTo>
                  <a:lnTo>
                    <a:pt x="53" y="20"/>
                  </a:lnTo>
                  <a:lnTo>
                    <a:pt x="53" y="13"/>
                  </a:lnTo>
                  <a:lnTo>
                    <a:pt x="44" y="13"/>
                  </a:lnTo>
                  <a:lnTo>
                    <a:pt x="44" y="20"/>
                  </a:lnTo>
                  <a:lnTo>
                    <a:pt x="51" y="20"/>
                  </a:lnTo>
                  <a:lnTo>
                    <a:pt x="51" y="13"/>
                  </a:lnTo>
                  <a:lnTo>
                    <a:pt x="40" y="13"/>
                  </a:lnTo>
                  <a:lnTo>
                    <a:pt x="40" y="20"/>
                  </a:lnTo>
                  <a:lnTo>
                    <a:pt x="42" y="20"/>
                  </a:lnTo>
                  <a:lnTo>
                    <a:pt x="42" y="13"/>
                  </a:lnTo>
                  <a:lnTo>
                    <a:pt x="35" y="13"/>
                  </a:lnTo>
                  <a:lnTo>
                    <a:pt x="35" y="20"/>
                  </a:lnTo>
                  <a:lnTo>
                    <a:pt x="36" y="20"/>
                  </a:lnTo>
                  <a:lnTo>
                    <a:pt x="36" y="13"/>
                  </a:lnTo>
                  <a:lnTo>
                    <a:pt x="33" y="13"/>
                  </a:lnTo>
                  <a:lnTo>
                    <a:pt x="33" y="20"/>
                  </a:lnTo>
                  <a:lnTo>
                    <a:pt x="38" y="20"/>
                  </a:lnTo>
                  <a:lnTo>
                    <a:pt x="38" y="13"/>
                  </a:lnTo>
                  <a:lnTo>
                    <a:pt x="34" y="13"/>
                  </a:lnTo>
                  <a:lnTo>
                    <a:pt x="31" y="15"/>
                  </a:lnTo>
                  <a:lnTo>
                    <a:pt x="33" y="17"/>
                  </a:lnTo>
                  <a:lnTo>
                    <a:pt x="33" y="15"/>
                  </a:lnTo>
                  <a:lnTo>
                    <a:pt x="30" y="15"/>
                  </a:lnTo>
                  <a:lnTo>
                    <a:pt x="30" y="21"/>
                  </a:lnTo>
                  <a:lnTo>
                    <a:pt x="33" y="21"/>
                  </a:lnTo>
                  <a:lnTo>
                    <a:pt x="33" y="15"/>
                  </a:lnTo>
                  <a:lnTo>
                    <a:pt x="22" y="15"/>
                  </a:lnTo>
                  <a:lnTo>
                    <a:pt x="22" y="21"/>
                  </a:lnTo>
                  <a:lnTo>
                    <a:pt x="29" y="21"/>
                  </a:lnTo>
                  <a:lnTo>
                    <a:pt x="29" y="15"/>
                  </a:lnTo>
                  <a:lnTo>
                    <a:pt x="20" y="15"/>
                  </a:lnTo>
                  <a:lnTo>
                    <a:pt x="20" y="21"/>
                  </a:lnTo>
                  <a:lnTo>
                    <a:pt x="35" y="21"/>
                  </a:lnTo>
                  <a:lnTo>
                    <a:pt x="35" y="15"/>
                  </a:lnTo>
                  <a:lnTo>
                    <a:pt x="30" y="15"/>
                  </a:lnTo>
                  <a:lnTo>
                    <a:pt x="30" y="21"/>
                  </a:lnTo>
                  <a:lnTo>
                    <a:pt x="33" y="21"/>
                  </a:lnTo>
                  <a:lnTo>
                    <a:pt x="33" y="15"/>
                  </a:lnTo>
                  <a:lnTo>
                    <a:pt x="26" y="15"/>
                  </a:lnTo>
                  <a:lnTo>
                    <a:pt x="26" y="21"/>
                  </a:lnTo>
                  <a:lnTo>
                    <a:pt x="30" y="21"/>
                  </a:lnTo>
                  <a:lnTo>
                    <a:pt x="30" y="15"/>
                  </a:lnTo>
                  <a:lnTo>
                    <a:pt x="23" y="15"/>
                  </a:lnTo>
                  <a:lnTo>
                    <a:pt x="23" y="21"/>
                  </a:lnTo>
                  <a:lnTo>
                    <a:pt x="29" y="21"/>
                  </a:lnTo>
                  <a:lnTo>
                    <a:pt x="29" y="15"/>
                  </a:lnTo>
                  <a:lnTo>
                    <a:pt x="23" y="15"/>
                  </a:lnTo>
                  <a:lnTo>
                    <a:pt x="23" y="22"/>
                  </a:lnTo>
                  <a:lnTo>
                    <a:pt x="29" y="22"/>
                  </a:lnTo>
                  <a:lnTo>
                    <a:pt x="29" y="16"/>
                  </a:lnTo>
                  <a:lnTo>
                    <a:pt x="25" y="16"/>
                  </a:lnTo>
                  <a:lnTo>
                    <a:pt x="25" y="22"/>
                  </a:lnTo>
                  <a:lnTo>
                    <a:pt x="30" y="22"/>
                  </a:lnTo>
                  <a:lnTo>
                    <a:pt x="30" y="16"/>
                  </a:lnTo>
                  <a:lnTo>
                    <a:pt x="23" y="16"/>
                  </a:lnTo>
                  <a:lnTo>
                    <a:pt x="23" y="22"/>
                  </a:lnTo>
                  <a:lnTo>
                    <a:pt x="29" y="22"/>
                  </a:lnTo>
                  <a:lnTo>
                    <a:pt x="29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30" y="22"/>
                  </a:lnTo>
                  <a:lnTo>
                    <a:pt x="30" y="16"/>
                  </a:lnTo>
                  <a:lnTo>
                    <a:pt x="26" y="16"/>
                  </a:lnTo>
                  <a:lnTo>
                    <a:pt x="26" y="22"/>
                  </a:lnTo>
                  <a:lnTo>
                    <a:pt x="45" y="22"/>
                  </a:lnTo>
                  <a:lnTo>
                    <a:pt x="45" y="16"/>
                  </a:lnTo>
                  <a:lnTo>
                    <a:pt x="29" y="16"/>
                  </a:lnTo>
                  <a:lnTo>
                    <a:pt x="29" y="22"/>
                  </a:lnTo>
                  <a:lnTo>
                    <a:pt x="114" y="22"/>
                  </a:lnTo>
                  <a:lnTo>
                    <a:pt x="114" y="16"/>
                  </a:lnTo>
                  <a:lnTo>
                    <a:pt x="104" y="16"/>
                  </a:lnTo>
                  <a:lnTo>
                    <a:pt x="104" y="22"/>
                  </a:lnTo>
                  <a:lnTo>
                    <a:pt x="112" y="22"/>
                  </a:lnTo>
                  <a:lnTo>
                    <a:pt x="112" y="16"/>
                  </a:lnTo>
                  <a:lnTo>
                    <a:pt x="97" y="16"/>
                  </a:lnTo>
                  <a:lnTo>
                    <a:pt x="97" y="22"/>
                  </a:lnTo>
                  <a:lnTo>
                    <a:pt x="126" y="22"/>
                  </a:lnTo>
                  <a:lnTo>
                    <a:pt x="126" y="16"/>
                  </a:lnTo>
                  <a:lnTo>
                    <a:pt x="114" y="17"/>
                  </a:lnTo>
                  <a:lnTo>
                    <a:pt x="83" y="17"/>
                  </a:lnTo>
                  <a:lnTo>
                    <a:pt x="83" y="24"/>
                  </a:lnTo>
                  <a:lnTo>
                    <a:pt x="86" y="24"/>
                  </a:lnTo>
                  <a:lnTo>
                    <a:pt x="86" y="17"/>
                  </a:lnTo>
                  <a:lnTo>
                    <a:pt x="61" y="17"/>
                  </a:lnTo>
                  <a:lnTo>
                    <a:pt x="61" y="24"/>
                  </a:lnTo>
                  <a:lnTo>
                    <a:pt x="62" y="24"/>
                  </a:lnTo>
                  <a:lnTo>
                    <a:pt x="62" y="17"/>
                  </a:lnTo>
                  <a:lnTo>
                    <a:pt x="61" y="17"/>
                  </a:lnTo>
                  <a:lnTo>
                    <a:pt x="61" y="24"/>
                  </a:lnTo>
                  <a:lnTo>
                    <a:pt x="64" y="24"/>
                  </a:lnTo>
                  <a:lnTo>
                    <a:pt x="64" y="17"/>
                  </a:lnTo>
                  <a:lnTo>
                    <a:pt x="60" y="17"/>
                  </a:lnTo>
                  <a:lnTo>
                    <a:pt x="60" y="24"/>
                  </a:lnTo>
                  <a:lnTo>
                    <a:pt x="61" y="24"/>
                  </a:lnTo>
                  <a:lnTo>
                    <a:pt x="61" y="17"/>
                  </a:lnTo>
                  <a:lnTo>
                    <a:pt x="58" y="17"/>
                  </a:lnTo>
                  <a:lnTo>
                    <a:pt x="58" y="24"/>
                  </a:lnTo>
                  <a:lnTo>
                    <a:pt x="61" y="24"/>
                  </a:lnTo>
                  <a:lnTo>
                    <a:pt x="61" y="17"/>
                  </a:lnTo>
                  <a:lnTo>
                    <a:pt x="52" y="17"/>
                  </a:lnTo>
                  <a:lnTo>
                    <a:pt x="52" y="21"/>
                  </a:lnTo>
                  <a:lnTo>
                    <a:pt x="55" y="21"/>
                  </a:lnTo>
                  <a:lnTo>
                    <a:pt x="55" y="18"/>
                  </a:lnTo>
                  <a:lnTo>
                    <a:pt x="48" y="18"/>
                  </a:lnTo>
                  <a:lnTo>
                    <a:pt x="48" y="25"/>
                  </a:lnTo>
                  <a:lnTo>
                    <a:pt x="51" y="25"/>
                  </a:lnTo>
                  <a:lnTo>
                    <a:pt x="51" y="18"/>
                  </a:lnTo>
                  <a:lnTo>
                    <a:pt x="48" y="18"/>
                  </a:lnTo>
                  <a:lnTo>
                    <a:pt x="48" y="25"/>
                  </a:lnTo>
                  <a:lnTo>
                    <a:pt x="55" y="25"/>
                  </a:lnTo>
                  <a:lnTo>
                    <a:pt x="55" y="18"/>
                  </a:lnTo>
                  <a:lnTo>
                    <a:pt x="45" y="18"/>
                  </a:lnTo>
                  <a:lnTo>
                    <a:pt x="45" y="25"/>
                  </a:lnTo>
                  <a:lnTo>
                    <a:pt x="51" y="25"/>
                  </a:lnTo>
                  <a:lnTo>
                    <a:pt x="51" y="18"/>
                  </a:lnTo>
                  <a:lnTo>
                    <a:pt x="47" y="18"/>
                  </a:lnTo>
                  <a:lnTo>
                    <a:pt x="47" y="25"/>
                  </a:lnTo>
                  <a:lnTo>
                    <a:pt x="48" y="25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42" y="25"/>
                  </a:lnTo>
                  <a:lnTo>
                    <a:pt x="45" y="25"/>
                  </a:lnTo>
                  <a:lnTo>
                    <a:pt x="45" y="18"/>
                  </a:lnTo>
                  <a:lnTo>
                    <a:pt x="21" y="18"/>
                  </a:lnTo>
                  <a:lnTo>
                    <a:pt x="21" y="25"/>
                  </a:lnTo>
                  <a:lnTo>
                    <a:pt x="38" y="25"/>
                  </a:lnTo>
                  <a:lnTo>
                    <a:pt x="38" y="18"/>
                  </a:lnTo>
                  <a:lnTo>
                    <a:pt x="17" y="18"/>
                  </a:lnTo>
                  <a:lnTo>
                    <a:pt x="17" y="25"/>
                  </a:lnTo>
                  <a:lnTo>
                    <a:pt x="22" y="26"/>
                  </a:lnTo>
                  <a:lnTo>
                    <a:pt x="35" y="26"/>
                  </a:lnTo>
                  <a:lnTo>
                    <a:pt x="35" y="20"/>
                  </a:lnTo>
                  <a:lnTo>
                    <a:pt x="30" y="20"/>
                  </a:lnTo>
                  <a:lnTo>
                    <a:pt x="30" y="26"/>
                  </a:lnTo>
                  <a:lnTo>
                    <a:pt x="33" y="26"/>
                  </a:lnTo>
                  <a:lnTo>
                    <a:pt x="33" y="20"/>
                  </a:lnTo>
                  <a:lnTo>
                    <a:pt x="29" y="20"/>
                  </a:lnTo>
                  <a:lnTo>
                    <a:pt x="29" y="26"/>
                  </a:lnTo>
                  <a:lnTo>
                    <a:pt x="44" y="26"/>
                  </a:lnTo>
                  <a:lnTo>
                    <a:pt x="44" y="20"/>
                  </a:lnTo>
                  <a:lnTo>
                    <a:pt x="42" y="20"/>
                  </a:lnTo>
                  <a:lnTo>
                    <a:pt x="42" y="26"/>
                  </a:lnTo>
                  <a:lnTo>
                    <a:pt x="57" y="26"/>
                  </a:lnTo>
                  <a:lnTo>
                    <a:pt x="57" y="20"/>
                  </a:lnTo>
                  <a:lnTo>
                    <a:pt x="48" y="20"/>
                  </a:lnTo>
                  <a:lnTo>
                    <a:pt x="48" y="26"/>
                  </a:lnTo>
                  <a:lnTo>
                    <a:pt x="51" y="26"/>
                  </a:lnTo>
                  <a:lnTo>
                    <a:pt x="51" y="20"/>
                  </a:lnTo>
                  <a:lnTo>
                    <a:pt x="44" y="20"/>
                  </a:lnTo>
                  <a:lnTo>
                    <a:pt x="44" y="26"/>
                  </a:lnTo>
                  <a:lnTo>
                    <a:pt x="60" y="26"/>
                  </a:lnTo>
                  <a:lnTo>
                    <a:pt x="60" y="20"/>
                  </a:lnTo>
                  <a:lnTo>
                    <a:pt x="42" y="20"/>
                  </a:lnTo>
                  <a:lnTo>
                    <a:pt x="42" y="26"/>
                  </a:lnTo>
                  <a:lnTo>
                    <a:pt x="52" y="26"/>
                  </a:lnTo>
                  <a:lnTo>
                    <a:pt x="52" y="20"/>
                  </a:lnTo>
                  <a:lnTo>
                    <a:pt x="38" y="20"/>
                  </a:lnTo>
                  <a:lnTo>
                    <a:pt x="44" y="25"/>
                  </a:lnTo>
                  <a:lnTo>
                    <a:pt x="45" y="26"/>
                  </a:lnTo>
                  <a:lnTo>
                    <a:pt x="47" y="24"/>
                  </a:lnTo>
                  <a:lnTo>
                    <a:pt x="47" y="21"/>
                  </a:lnTo>
                  <a:lnTo>
                    <a:pt x="38" y="21"/>
                  </a:lnTo>
                  <a:lnTo>
                    <a:pt x="38" y="27"/>
                  </a:lnTo>
                  <a:lnTo>
                    <a:pt x="40" y="27"/>
                  </a:lnTo>
                  <a:lnTo>
                    <a:pt x="40" y="21"/>
                  </a:lnTo>
                  <a:lnTo>
                    <a:pt x="39" y="21"/>
                  </a:lnTo>
                  <a:lnTo>
                    <a:pt x="39" y="27"/>
                  </a:lnTo>
                  <a:lnTo>
                    <a:pt x="40" y="27"/>
                  </a:lnTo>
                  <a:lnTo>
                    <a:pt x="40" y="21"/>
                  </a:lnTo>
                  <a:lnTo>
                    <a:pt x="39" y="21"/>
                  </a:lnTo>
                  <a:lnTo>
                    <a:pt x="39" y="27"/>
                  </a:lnTo>
                  <a:lnTo>
                    <a:pt x="45" y="27"/>
                  </a:lnTo>
                  <a:lnTo>
                    <a:pt x="45" y="21"/>
                  </a:lnTo>
                  <a:lnTo>
                    <a:pt x="40" y="21"/>
                  </a:lnTo>
                  <a:lnTo>
                    <a:pt x="40" y="27"/>
                  </a:lnTo>
                  <a:lnTo>
                    <a:pt x="45" y="27"/>
                  </a:lnTo>
                  <a:lnTo>
                    <a:pt x="45" y="21"/>
                  </a:lnTo>
                  <a:lnTo>
                    <a:pt x="42" y="21"/>
                  </a:lnTo>
                  <a:lnTo>
                    <a:pt x="42" y="27"/>
                  </a:lnTo>
                  <a:lnTo>
                    <a:pt x="47" y="27"/>
                  </a:lnTo>
                  <a:lnTo>
                    <a:pt x="47" y="21"/>
                  </a:lnTo>
                  <a:lnTo>
                    <a:pt x="44" y="21"/>
                  </a:lnTo>
                  <a:lnTo>
                    <a:pt x="44" y="27"/>
                  </a:lnTo>
                  <a:lnTo>
                    <a:pt x="53" y="27"/>
                  </a:lnTo>
                  <a:lnTo>
                    <a:pt x="53" y="21"/>
                  </a:lnTo>
                  <a:lnTo>
                    <a:pt x="52" y="21"/>
                  </a:lnTo>
                  <a:lnTo>
                    <a:pt x="52" y="27"/>
                  </a:lnTo>
                  <a:lnTo>
                    <a:pt x="55" y="27"/>
                  </a:lnTo>
                  <a:lnTo>
                    <a:pt x="55" y="21"/>
                  </a:lnTo>
                  <a:lnTo>
                    <a:pt x="52" y="21"/>
                  </a:lnTo>
                  <a:lnTo>
                    <a:pt x="52" y="27"/>
                  </a:lnTo>
                  <a:lnTo>
                    <a:pt x="58" y="27"/>
                  </a:lnTo>
                  <a:lnTo>
                    <a:pt x="58" y="21"/>
                  </a:lnTo>
                  <a:lnTo>
                    <a:pt x="38" y="21"/>
                  </a:lnTo>
                  <a:lnTo>
                    <a:pt x="38" y="27"/>
                  </a:lnTo>
                  <a:lnTo>
                    <a:pt x="39" y="27"/>
                  </a:lnTo>
                  <a:lnTo>
                    <a:pt x="39" y="21"/>
                  </a:lnTo>
                  <a:lnTo>
                    <a:pt x="38" y="21"/>
                  </a:lnTo>
                  <a:lnTo>
                    <a:pt x="36" y="27"/>
                  </a:lnTo>
                  <a:lnTo>
                    <a:pt x="39" y="29"/>
                  </a:lnTo>
                  <a:lnTo>
                    <a:pt x="40" y="25"/>
                  </a:lnTo>
                  <a:lnTo>
                    <a:pt x="40" y="22"/>
                  </a:lnTo>
                  <a:lnTo>
                    <a:pt x="33" y="22"/>
                  </a:lnTo>
                  <a:lnTo>
                    <a:pt x="33" y="29"/>
                  </a:lnTo>
                  <a:lnTo>
                    <a:pt x="35" y="29"/>
                  </a:lnTo>
                  <a:lnTo>
                    <a:pt x="35" y="22"/>
                  </a:lnTo>
                  <a:lnTo>
                    <a:pt x="23" y="22"/>
                  </a:lnTo>
                  <a:lnTo>
                    <a:pt x="23" y="29"/>
                  </a:lnTo>
                  <a:lnTo>
                    <a:pt x="25" y="29"/>
                  </a:lnTo>
                  <a:lnTo>
                    <a:pt x="25" y="22"/>
                  </a:lnTo>
                  <a:lnTo>
                    <a:pt x="23" y="22"/>
                  </a:lnTo>
                  <a:lnTo>
                    <a:pt x="23" y="29"/>
                  </a:lnTo>
                  <a:lnTo>
                    <a:pt x="29" y="29"/>
                  </a:lnTo>
                  <a:lnTo>
                    <a:pt x="29" y="22"/>
                  </a:lnTo>
                  <a:lnTo>
                    <a:pt x="23" y="22"/>
                  </a:lnTo>
                  <a:lnTo>
                    <a:pt x="23" y="29"/>
                  </a:lnTo>
                  <a:lnTo>
                    <a:pt x="33" y="29"/>
                  </a:lnTo>
                  <a:lnTo>
                    <a:pt x="33" y="22"/>
                  </a:lnTo>
                  <a:lnTo>
                    <a:pt x="20" y="22"/>
                  </a:lnTo>
                  <a:lnTo>
                    <a:pt x="20" y="29"/>
                  </a:lnTo>
                  <a:lnTo>
                    <a:pt x="33" y="29"/>
                  </a:lnTo>
                  <a:lnTo>
                    <a:pt x="33" y="22"/>
                  </a:lnTo>
                  <a:lnTo>
                    <a:pt x="23" y="22"/>
                  </a:lnTo>
                  <a:lnTo>
                    <a:pt x="23" y="29"/>
                  </a:lnTo>
                  <a:lnTo>
                    <a:pt x="27" y="29"/>
                  </a:lnTo>
                  <a:lnTo>
                    <a:pt x="27" y="22"/>
                  </a:lnTo>
                  <a:lnTo>
                    <a:pt x="23" y="22"/>
                  </a:lnTo>
                  <a:lnTo>
                    <a:pt x="23" y="29"/>
                  </a:lnTo>
                  <a:lnTo>
                    <a:pt x="26" y="29"/>
                  </a:lnTo>
                  <a:lnTo>
                    <a:pt x="26" y="25"/>
                  </a:lnTo>
                  <a:lnTo>
                    <a:pt x="25" y="29"/>
                  </a:lnTo>
                  <a:lnTo>
                    <a:pt x="27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26" y="24"/>
                  </a:lnTo>
                  <a:lnTo>
                    <a:pt x="26" y="30"/>
                  </a:lnTo>
                  <a:lnTo>
                    <a:pt x="29" y="30"/>
                  </a:lnTo>
                  <a:lnTo>
                    <a:pt x="29" y="24"/>
                  </a:lnTo>
                  <a:lnTo>
                    <a:pt x="25" y="24"/>
                  </a:lnTo>
                  <a:lnTo>
                    <a:pt x="25" y="30"/>
                  </a:lnTo>
                  <a:lnTo>
                    <a:pt x="31" y="30"/>
                  </a:lnTo>
                  <a:lnTo>
                    <a:pt x="31" y="24"/>
                  </a:lnTo>
                  <a:lnTo>
                    <a:pt x="26" y="24"/>
                  </a:lnTo>
                  <a:lnTo>
                    <a:pt x="26" y="30"/>
                  </a:lnTo>
                  <a:lnTo>
                    <a:pt x="38" y="30"/>
                  </a:lnTo>
                  <a:lnTo>
                    <a:pt x="38" y="24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45" y="30"/>
                  </a:lnTo>
                  <a:lnTo>
                    <a:pt x="45" y="24"/>
                  </a:lnTo>
                  <a:lnTo>
                    <a:pt x="40" y="24"/>
                  </a:lnTo>
                  <a:lnTo>
                    <a:pt x="40" y="30"/>
                  </a:lnTo>
                  <a:lnTo>
                    <a:pt x="43" y="30"/>
                  </a:lnTo>
                  <a:lnTo>
                    <a:pt x="43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4" y="30"/>
                  </a:lnTo>
                  <a:lnTo>
                    <a:pt x="44" y="24"/>
                  </a:lnTo>
                  <a:lnTo>
                    <a:pt x="33" y="24"/>
                  </a:lnTo>
                  <a:lnTo>
                    <a:pt x="33" y="30"/>
                  </a:lnTo>
                  <a:lnTo>
                    <a:pt x="45" y="30"/>
                  </a:lnTo>
                  <a:lnTo>
                    <a:pt x="45" y="24"/>
                  </a:lnTo>
                  <a:lnTo>
                    <a:pt x="38" y="24"/>
                  </a:lnTo>
                  <a:lnTo>
                    <a:pt x="38" y="30"/>
                  </a:lnTo>
                  <a:lnTo>
                    <a:pt x="45" y="30"/>
                  </a:lnTo>
                  <a:lnTo>
                    <a:pt x="45" y="24"/>
                  </a:lnTo>
                  <a:lnTo>
                    <a:pt x="36" y="24"/>
                  </a:lnTo>
                  <a:lnTo>
                    <a:pt x="43" y="29"/>
                  </a:lnTo>
                  <a:lnTo>
                    <a:pt x="44" y="30"/>
                  </a:lnTo>
                  <a:lnTo>
                    <a:pt x="45" y="27"/>
                  </a:lnTo>
                  <a:lnTo>
                    <a:pt x="45" y="25"/>
                  </a:lnTo>
                  <a:lnTo>
                    <a:pt x="39" y="25"/>
                  </a:lnTo>
                  <a:lnTo>
                    <a:pt x="39" y="31"/>
                  </a:lnTo>
                  <a:lnTo>
                    <a:pt x="44" y="31"/>
                  </a:lnTo>
                  <a:lnTo>
                    <a:pt x="44" y="25"/>
                  </a:lnTo>
                  <a:lnTo>
                    <a:pt x="40" y="25"/>
                  </a:lnTo>
                  <a:lnTo>
                    <a:pt x="40" y="31"/>
                  </a:lnTo>
                  <a:lnTo>
                    <a:pt x="48" y="31"/>
                  </a:lnTo>
                  <a:lnTo>
                    <a:pt x="48" y="25"/>
                  </a:lnTo>
                  <a:lnTo>
                    <a:pt x="42" y="25"/>
                  </a:lnTo>
                  <a:lnTo>
                    <a:pt x="42" y="31"/>
                  </a:lnTo>
                  <a:lnTo>
                    <a:pt x="44" y="31"/>
                  </a:lnTo>
                  <a:lnTo>
                    <a:pt x="44" y="25"/>
                  </a:lnTo>
                  <a:lnTo>
                    <a:pt x="38" y="25"/>
                  </a:lnTo>
                  <a:lnTo>
                    <a:pt x="38" y="31"/>
                  </a:lnTo>
                  <a:lnTo>
                    <a:pt x="42" y="31"/>
                  </a:lnTo>
                  <a:lnTo>
                    <a:pt x="42" y="25"/>
                  </a:lnTo>
                  <a:lnTo>
                    <a:pt x="33" y="25"/>
                  </a:lnTo>
                  <a:lnTo>
                    <a:pt x="33" y="31"/>
                  </a:lnTo>
                  <a:lnTo>
                    <a:pt x="35" y="31"/>
                  </a:lnTo>
                  <a:lnTo>
                    <a:pt x="35" y="25"/>
                  </a:lnTo>
                  <a:lnTo>
                    <a:pt x="33" y="25"/>
                  </a:lnTo>
                  <a:lnTo>
                    <a:pt x="33" y="31"/>
                  </a:lnTo>
                  <a:lnTo>
                    <a:pt x="38" y="31"/>
                  </a:lnTo>
                  <a:lnTo>
                    <a:pt x="38" y="25"/>
                  </a:lnTo>
                  <a:lnTo>
                    <a:pt x="23" y="25"/>
                  </a:lnTo>
                  <a:lnTo>
                    <a:pt x="23" y="33"/>
                  </a:lnTo>
                  <a:lnTo>
                    <a:pt x="29" y="33"/>
                  </a:lnTo>
                  <a:lnTo>
                    <a:pt x="29" y="26"/>
                  </a:lnTo>
                  <a:lnTo>
                    <a:pt x="22" y="26"/>
                  </a:lnTo>
                  <a:lnTo>
                    <a:pt x="22" y="33"/>
                  </a:lnTo>
                  <a:lnTo>
                    <a:pt x="29" y="33"/>
                  </a:lnTo>
                  <a:lnTo>
                    <a:pt x="29" y="26"/>
                  </a:lnTo>
                  <a:lnTo>
                    <a:pt x="20" y="26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23" y="26"/>
                  </a:lnTo>
                  <a:lnTo>
                    <a:pt x="17" y="26"/>
                  </a:lnTo>
                  <a:lnTo>
                    <a:pt x="17" y="33"/>
                  </a:lnTo>
                  <a:lnTo>
                    <a:pt x="21" y="33"/>
                  </a:lnTo>
                  <a:lnTo>
                    <a:pt x="21" y="26"/>
                  </a:lnTo>
                  <a:lnTo>
                    <a:pt x="16" y="26"/>
                  </a:lnTo>
                  <a:lnTo>
                    <a:pt x="16" y="33"/>
                  </a:lnTo>
                  <a:lnTo>
                    <a:pt x="17" y="33"/>
                  </a:lnTo>
                  <a:lnTo>
                    <a:pt x="17" y="26"/>
                  </a:lnTo>
                  <a:lnTo>
                    <a:pt x="13" y="26"/>
                  </a:lnTo>
                  <a:lnTo>
                    <a:pt x="13" y="33"/>
                  </a:lnTo>
                  <a:lnTo>
                    <a:pt x="17" y="33"/>
                  </a:lnTo>
                  <a:lnTo>
                    <a:pt x="17" y="26"/>
                  </a:lnTo>
                  <a:lnTo>
                    <a:pt x="11" y="26"/>
                  </a:lnTo>
                  <a:lnTo>
                    <a:pt x="11" y="33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5" y="26"/>
                  </a:lnTo>
                  <a:lnTo>
                    <a:pt x="5" y="33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13" y="33"/>
                  </a:lnTo>
                  <a:lnTo>
                    <a:pt x="14" y="33"/>
                  </a:lnTo>
                  <a:lnTo>
                    <a:pt x="14" y="29"/>
                  </a:lnTo>
                  <a:lnTo>
                    <a:pt x="12" y="29"/>
                  </a:lnTo>
                  <a:lnTo>
                    <a:pt x="12" y="34"/>
                  </a:lnTo>
                  <a:lnTo>
                    <a:pt x="20" y="34"/>
                  </a:lnTo>
                  <a:lnTo>
                    <a:pt x="20" y="27"/>
                  </a:lnTo>
                  <a:lnTo>
                    <a:pt x="16" y="27"/>
                  </a:lnTo>
                  <a:lnTo>
                    <a:pt x="16" y="34"/>
                  </a:lnTo>
                  <a:lnTo>
                    <a:pt x="20" y="34"/>
                  </a:lnTo>
                  <a:lnTo>
                    <a:pt x="20" y="27"/>
                  </a:lnTo>
                  <a:lnTo>
                    <a:pt x="18" y="27"/>
                  </a:lnTo>
                  <a:lnTo>
                    <a:pt x="18" y="34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18" y="27"/>
                  </a:lnTo>
                  <a:lnTo>
                    <a:pt x="18" y="34"/>
                  </a:lnTo>
                  <a:lnTo>
                    <a:pt x="22" y="34"/>
                  </a:lnTo>
                  <a:lnTo>
                    <a:pt x="22" y="27"/>
                  </a:lnTo>
                  <a:lnTo>
                    <a:pt x="20" y="27"/>
                  </a:lnTo>
                  <a:lnTo>
                    <a:pt x="20" y="34"/>
                  </a:lnTo>
                  <a:lnTo>
                    <a:pt x="23" y="34"/>
                  </a:lnTo>
                  <a:lnTo>
                    <a:pt x="23" y="27"/>
                  </a:lnTo>
                  <a:lnTo>
                    <a:pt x="22" y="27"/>
                  </a:lnTo>
                  <a:lnTo>
                    <a:pt x="22" y="34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23" y="27"/>
                  </a:lnTo>
                  <a:lnTo>
                    <a:pt x="23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25" y="27"/>
                  </a:lnTo>
                  <a:lnTo>
                    <a:pt x="25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16" y="27"/>
                  </a:lnTo>
                  <a:lnTo>
                    <a:pt x="16" y="34"/>
                  </a:lnTo>
                  <a:lnTo>
                    <a:pt x="23" y="34"/>
                  </a:lnTo>
                  <a:lnTo>
                    <a:pt x="23" y="27"/>
                  </a:lnTo>
                  <a:lnTo>
                    <a:pt x="22" y="27"/>
                  </a:lnTo>
                  <a:lnTo>
                    <a:pt x="22" y="34"/>
                  </a:lnTo>
                  <a:lnTo>
                    <a:pt x="33" y="34"/>
                  </a:lnTo>
                  <a:lnTo>
                    <a:pt x="33" y="27"/>
                  </a:lnTo>
                  <a:lnTo>
                    <a:pt x="23" y="27"/>
                  </a:lnTo>
                  <a:lnTo>
                    <a:pt x="23" y="34"/>
                  </a:lnTo>
                  <a:lnTo>
                    <a:pt x="42" y="34"/>
                  </a:lnTo>
                  <a:lnTo>
                    <a:pt x="42" y="30"/>
                  </a:lnTo>
                  <a:lnTo>
                    <a:pt x="40" y="27"/>
                  </a:lnTo>
                  <a:lnTo>
                    <a:pt x="38" y="29"/>
                  </a:lnTo>
                  <a:lnTo>
                    <a:pt x="39" y="31"/>
                  </a:lnTo>
                  <a:lnTo>
                    <a:pt x="39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45" y="35"/>
                  </a:lnTo>
                  <a:lnTo>
                    <a:pt x="45" y="29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52" y="35"/>
                  </a:lnTo>
                  <a:lnTo>
                    <a:pt x="52" y="29"/>
                  </a:lnTo>
                  <a:lnTo>
                    <a:pt x="44" y="29"/>
                  </a:lnTo>
                  <a:lnTo>
                    <a:pt x="44" y="35"/>
                  </a:lnTo>
                  <a:lnTo>
                    <a:pt x="57" y="35"/>
                  </a:lnTo>
                  <a:lnTo>
                    <a:pt x="57" y="29"/>
                  </a:lnTo>
                  <a:lnTo>
                    <a:pt x="33" y="29"/>
                  </a:lnTo>
                  <a:lnTo>
                    <a:pt x="33" y="35"/>
                  </a:lnTo>
                  <a:lnTo>
                    <a:pt x="35" y="35"/>
                  </a:lnTo>
                  <a:lnTo>
                    <a:pt x="35" y="29"/>
                  </a:lnTo>
                  <a:lnTo>
                    <a:pt x="30" y="29"/>
                  </a:lnTo>
                  <a:lnTo>
                    <a:pt x="30" y="35"/>
                  </a:lnTo>
                  <a:lnTo>
                    <a:pt x="31" y="35"/>
                  </a:lnTo>
                  <a:lnTo>
                    <a:pt x="31" y="29"/>
                  </a:lnTo>
                  <a:lnTo>
                    <a:pt x="11" y="29"/>
                  </a:lnTo>
                  <a:lnTo>
                    <a:pt x="11" y="35"/>
                  </a:lnTo>
                  <a:lnTo>
                    <a:pt x="20" y="35"/>
                  </a:lnTo>
                  <a:lnTo>
                    <a:pt x="20" y="29"/>
                  </a:lnTo>
                  <a:lnTo>
                    <a:pt x="16" y="29"/>
                  </a:lnTo>
                  <a:lnTo>
                    <a:pt x="14" y="30"/>
                  </a:lnTo>
                  <a:lnTo>
                    <a:pt x="18" y="35"/>
                  </a:lnTo>
                  <a:lnTo>
                    <a:pt x="20" y="34"/>
                  </a:lnTo>
                  <a:lnTo>
                    <a:pt x="17" y="31"/>
                  </a:lnTo>
                  <a:lnTo>
                    <a:pt x="17" y="35"/>
                  </a:lnTo>
                  <a:lnTo>
                    <a:pt x="20" y="35"/>
                  </a:lnTo>
                  <a:lnTo>
                    <a:pt x="20" y="29"/>
                  </a:lnTo>
                  <a:lnTo>
                    <a:pt x="11" y="29"/>
                  </a:lnTo>
                  <a:lnTo>
                    <a:pt x="11" y="35"/>
                  </a:lnTo>
                  <a:lnTo>
                    <a:pt x="31" y="35"/>
                  </a:lnTo>
                  <a:lnTo>
                    <a:pt x="31" y="29"/>
                  </a:lnTo>
                  <a:lnTo>
                    <a:pt x="30" y="29"/>
                  </a:lnTo>
                  <a:lnTo>
                    <a:pt x="30" y="35"/>
                  </a:lnTo>
                  <a:lnTo>
                    <a:pt x="35" y="35"/>
                  </a:lnTo>
                  <a:lnTo>
                    <a:pt x="35" y="29"/>
                  </a:lnTo>
                  <a:lnTo>
                    <a:pt x="33" y="29"/>
                  </a:lnTo>
                  <a:lnTo>
                    <a:pt x="33" y="35"/>
                  </a:lnTo>
                  <a:lnTo>
                    <a:pt x="57" y="35"/>
                  </a:lnTo>
                  <a:lnTo>
                    <a:pt x="57" y="29"/>
                  </a:lnTo>
                  <a:lnTo>
                    <a:pt x="44" y="29"/>
                  </a:lnTo>
                  <a:lnTo>
                    <a:pt x="44" y="35"/>
                  </a:lnTo>
                  <a:lnTo>
                    <a:pt x="52" y="35"/>
                  </a:lnTo>
                  <a:lnTo>
                    <a:pt x="52" y="29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5" y="35"/>
                  </a:lnTo>
                  <a:lnTo>
                    <a:pt x="45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40" y="35"/>
                  </a:lnTo>
                  <a:lnTo>
                    <a:pt x="43" y="34"/>
                  </a:lnTo>
                  <a:lnTo>
                    <a:pt x="42" y="27"/>
                  </a:lnTo>
                  <a:lnTo>
                    <a:pt x="23" y="27"/>
                  </a:lnTo>
                  <a:lnTo>
                    <a:pt x="23" y="34"/>
                  </a:lnTo>
                  <a:lnTo>
                    <a:pt x="33" y="34"/>
                  </a:lnTo>
                  <a:lnTo>
                    <a:pt x="33" y="27"/>
                  </a:lnTo>
                  <a:lnTo>
                    <a:pt x="22" y="27"/>
                  </a:lnTo>
                  <a:lnTo>
                    <a:pt x="22" y="34"/>
                  </a:lnTo>
                  <a:lnTo>
                    <a:pt x="23" y="34"/>
                  </a:lnTo>
                  <a:lnTo>
                    <a:pt x="23" y="27"/>
                  </a:lnTo>
                  <a:lnTo>
                    <a:pt x="16" y="27"/>
                  </a:lnTo>
                  <a:lnTo>
                    <a:pt x="16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25" y="27"/>
                  </a:lnTo>
                  <a:lnTo>
                    <a:pt x="25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23" y="27"/>
                  </a:lnTo>
                  <a:lnTo>
                    <a:pt x="23" y="34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22" y="27"/>
                  </a:lnTo>
                  <a:lnTo>
                    <a:pt x="22" y="34"/>
                  </a:lnTo>
                  <a:lnTo>
                    <a:pt x="23" y="34"/>
                  </a:lnTo>
                  <a:lnTo>
                    <a:pt x="23" y="27"/>
                  </a:lnTo>
                  <a:lnTo>
                    <a:pt x="20" y="27"/>
                  </a:lnTo>
                  <a:lnTo>
                    <a:pt x="20" y="34"/>
                  </a:lnTo>
                  <a:lnTo>
                    <a:pt x="22" y="34"/>
                  </a:lnTo>
                  <a:lnTo>
                    <a:pt x="22" y="27"/>
                  </a:lnTo>
                  <a:lnTo>
                    <a:pt x="18" y="27"/>
                  </a:lnTo>
                  <a:lnTo>
                    <a:pt x="18" y="34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18" y="27"/>
                  </a:lnTo>
                  <a:lnTo>
                    <a:pt x="18" y="34"/>
                  </a:lnTo>
                  <a:lnTo>
                    <a:pt x="20" y="34"/>
                  </a:lnTo>
                  <a:lnTo>
                    <a:pt x="20" y="27"/>
                  </a:lnTo>
                  <a:lnTo>
                    <a:pt x="16" y="27"/>
                  </a:lnTo>
                  <a:lnTo>
                    <a:pt x="16" y="34"/>
                  </a:lnTo>
                  <a:lnTo>
                    <a:pt x="20" y="34"/>
                  </a:lnTo>
                  <a:lnTo>
                    <a:pt x="20" y="27"/>
                  </a:lnTo>
                  <a:lnTo>
                    <a:pt x="14" y="27"/>
                  </a:lnTo>
                  <a:lnTo>
                    <a:pt x="14" y="30"/>
                  </a:lnTo>
                  <a:lnTo>
                    <a:pt x="18" y="30"/>
                  </a:lnTo>
                  <a:lnTo>
                    <a:pt x="18" y="26"/>
                  </a:lnTo>
                  <a:lnTo>
                    <a:pt x="13" y="26"/>
                  </a:lnTo>
                  <a:lnTo>
                    <a:pt x="13" y="33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5" y="26"/>
                  </a:lnTo>
                  <a:lnTo>
                    <a:pt x="5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11" y="26"/>
                  </a:lnTo>
                  <a:lnTo>
                    <a:pt x="11" y="33"/>
                  </a:lnTo>
                  <a:lnTo>
                    <a:pt x="17" y="33"/>
                  </a:lnTo>
                  <a:lnTo>
                    <a:pt x="17" y="26"/>
                  </a:lnTo>
                  <a:lnTo>
                    <a:pt x="13" y="26"/>
                  </a:lnTo>
                  <a:lnTo>
                    <a:pt x="13" y="33"/>
                  </a:lnTo>
                  <a:lnTo>
                    <a:pt x="17" y="33"/>
                  </a:lnTo>
                  <a:lnTo>
                    <a:pt x="17" y="26"/>
                  </a:lnTo>
                  <a:lnTo>
                    <a:pt x="16" y="26"/>
                  </a:lnTo>
                  <a:lnTo>
                    <a:pt x="16" y="33"/>
                  </a:lnTo>
                  <a:lnTo>
                    <a:pt x="21" y="33"/>
                  </a:lnTo>
                  <a:lnTo>
                    <a:pt x="21" y="26"/>
                  </a:lnTo>
                  <a:lnTo>
                    <a:pt x="17" y="26"/>
                  </a:lnTo>
                  <a:lnTo>
                    <a:pt x="17" y="33"/>
                  </a:lnTo>
                  <a:lnTo>
                    <a:pt x="23" y="33"/>
                  </a:lnTo>
                  <a:lnTo>
                    <a:pt x="23" y="26"/>
                  </a:lnTo>
                  <a:lnTo>
                    <a:pt x="20" y="26"/>
                  </a:lnTo>
                  <a:lnTo>
                    <a:pt x="20" y="33"/>
                  </a:lnTo>
                  <a:lnTo>
                    <a:pt x="29" y="33"/>
                  </a:lnTo>
                  <a:lnTo>
                    <a:pt x="29" y="26"/>
                  </a:lnTo>
                  <a:lnTo>
                    <a:pt x="22" y="26"/>
                  </a:lnTo>
                  <a:lnTo>
                    <a:pt x="22" y="33"/>
                  </a:lnTo>
                  <a:lnTo>
                    <a:pt x="29" y="33"/>
                  </a:lnTo>
                  <a:lnTo>
                    <a:pt x="29" y="26"/>
                  </a:lnTo>
                  <a:lnTo>
                    <a:pt x="26" y="26"/>
                  </a:lnTo>
                  <a:lnTo>
                    <a:pt x="26" y="29"/>
                  </a:lnTo>
                  <a:lnTo>
                    <a:pt x="30" y="29"/>
                  </a:lnTo>
                  <a:lnTo>
                    <a:pt x="30" y="27"/>
                  </a:lnTo>
                  <a:lnTo>
                    <a:pt x="26" y="27"/>
                  </a:lnTo>
                  <a:lnTo>
                    <a:pt x="26" y="31"/>
                  </a:lnTo>
                  <a:lnTo>
                    <a:pt x="38" y="31"/>
                  </a:lnTo>
                  <a:lnTo>
                    <a:pt x="38" y="25"/>
                  </a:lnTo>
                  <a:lnTo>
                    <a:pt x="33" y="25"/>
                  </a:lnTo>
                  <a:lnTo>
                    <a:pt x="33" y="31"/>
                  </a:lnTo>
                  <a:lnTo>
                    <a:pt x="35" y="31"/>
                  </a:lnTo>
                  <a:lnTo>
                    <a:pt x="35" y="25"/>
                  </a:lnTo>
                  <a:lnTo>
                    <a:pt x="33" y="25"/>
                  </a:lnTo>
                  <a:lnTo>
                    <a:pt x="33" y="31"/>
                  </a:lnTo>
                  <a:lnTo>
                    <a:pt x="42" y="31"/>
                  </a:lnTo>
                  <a:lnTo>
                    <a:pt x="42" y="25"/>
                  </a:lnTo>
                  <a:lnTo>
                    <a:pt x="38" y="25"/>
                  </a:lnTo>
                  <a:lnTo>
                    <a:pt x="38" y="31"/>
                  </a:lnTo>
                  <a:lnTo>
                    <a:pt x="44" y="31"/>
                  </a:lnTo>
                  <a:lnTo>
                    <a:pt x="44" y="25"/>
                  </a:lnTo>
                  <a:lnTo>
                    <a:pt x="42" y="25"/>
                  </a:lnTo>
                  <a:lnTo>
                    <a:pt x="42" y="31"/>
                  </a:lnTo>
                  <a:lnTo>
                    <a:pt x="48" y="31"/>
                  </a:lnTo>
                  <a:lnTo>
                    <a:pt x="48" y="25"/>
                  </a:lnTo>
                  <a:lnTo>
                    <a:pt x="40" y="25"/>
                  </a:lnTo>
                  <a:lnTo>
                    <a:pt x="40" y="31"/>
                  </a:lnTo>
                  <a:lnTo>
                    <a:pt x="44" y="31"/>
                  </a:lnTo>
                  <a:lnTo>
                    <a:pt x="44" y="25"/>
                  </a:lnTo>
                  <a:lnTo>
                    <a:pt x="39" y="25"/>
                  </a:lnTo>
                  <a:lnTo>
                    <a:pt x="39" y="31"/>
                  </a:lnTo>
                  <a:lnTo>
                    <a:pt x="53" y="31"/>
                  </a:lnTo>
                  <a:lnTo>
                    <a:pt x="48" y="25"/>
                  </a:lnTo>
                  <a:lnTo>
                    <a:pt x="47" y="24"/>
                  </a:lnTo>
                  <a:lnTo>
                    <a:pt x="44" y="26"/>
                  </a:lnTo>
                  <a:lnTo>
                    <a:pt x="44" y="30"/>
                  </a:lnTo>
                  <a:lnTo>
                    <a:pt x="45" y="30"/>
                  </a:lnTo>
                  <a:lnTo>
                    <a:pt x="45" y="24"/>
                  </a:lnTo>
                  <a:lnTo>
                    <a:pt x="38" y="24"/>
                  </a:lnTo>
                  <a:lnTo>
                    <a:pt x="38" y="30"/>
                  </a:lnTo>
                  <a:lnTo>
                    <a:pt x="45" y="30"/>
                  </a:lnTo>
                  <a:lnTo>
                    <a:pt x="45" y="24"/>
                  </a:lnTo>
                  <a:lnTo>
                    <a:pt x="33" y="24"/>
                  </a:lnTo>
                  <a:lnTo>
                    <a:pt x="33" y="30"/>
                  </a:lnTo>
                  <a:lnTo>
                    <a:pt x="44" y="30"/>
                  </a:lnTo>
                  <a:lnTo>
                    <a:pt x="44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3" y="30"/>
                  </a:lnTo>
                  <a:lnTo>
                    <a:pt x="43" y="24"/>
                  </a:lnTo>
                  <a:lnTo>
                    <a:pt x="40" y="24"/>
                  </a:lnTo>
                  <a:lnTo>
                    <a:pt x="40" y="30"/>
                  </a:lnTo>
                  <a:lnTo>
                    <a:pt x="45" y="30"/>
                  </a:lnTo>
                  <a:lnTo>
                    <a:pt x="45" y="24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38" y="30"/>
                  </a:lnTo>
                  <a:lnTo>
                    <a:pt x="38" y="24"/>
                  </a:lnTo>
                  <a:lnTo>
                    <a:pt x="26" y="24"/>
                  </a:lnTo>
                  <a:lnTo>
                    <a:pt x="26" y="30"/>
                  </a:lnTo>
                  <a:lnTo>
                    <a:pt x="31" y="30"/>
                  </a:lnTo>
                  <a:lnTo>
                    <a:pt x="31" y="24"/>
                  </a:lnTo>
                  <a:lnTo>
                    <a:pt x="25" y="24"/>
                  </a:lnTo>
                  <a:lnTo>
                    <a:pt x="25" y="30"/>
                  </a:lnTo>
                  <a:lnTo>
                    <a:pt x="29" y="30"/>
                  </a:lnTo>
                  <a:lnTo>
                    <a:pt x="29" y="24"/>
                  </a:lnTo>
                  <a:lnTo>
                    <a:pt x="26" y="24"/>
                  </a:lnTo>
                  <a:lnTo>
                    <a:pt x="2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29" y="24"/>
                  </a:lnTo>
                  <a:lnTo>
                    <a:pt x="29" y="26"/>
                  </a:lnTo>
                  <a:lnTo>
                    <a:pt x="30" y="24"/>
                  </a:lnTo>
                  <a:lnTo>
                    <a:pt x="27" y="22"/>
                  </a:lnTo>
                  <a:lnTo>
                    <a:pt x="23" y="22"/>
                  </a:lnTo>
                  <a:lnTo>
                    <a:pt x="23" y="29"/>
                  </a:lnTo>
                  <a:lnTo>
                    <a:pt x="27" y="29"/>
                  </a:lnTo>
                  <a:lnTo>
                    <a:pt x="27" y="22"/>
                  </a:lnTo>
                  <a:lnTo>
                    <a:pt x="23" y="22"/>
                  </a:lnTo>
                  <a:lnTo>
                    <a:pt x="23" y="29"/>
                  </a:lnTo>
                  <a:lnTo>
                    <a:pt x="33" y="29"/>
                  </a:lnTo>
                  <a:lnTo>
                    <a:pt x="33" y="22"/>
                  </a:lnTo>
                  <a:lnTo>
                    <a:pt x="20" y="22"/>
                  </a:lnTo>
                  <a:lnTo>
                    <a:pt x="20" y="29"/>
                  </a:lnTo>
                  <a:lnTo>
                    <a:pt x="33" y="29"/>
                  </a:lnTo>
                  <a:lnTo>
                    <a:pt x="33" y="22"/>
                  </a:lnTo>
                  <a:lnTo>
                    <a:pt x="23" y="22"/>
                  </a:lnTo>
                  <a:lnTo>
                    <a:pt x="23" y="29"/>
                  </a:lnTo>
                  <a:lnTo>
                    <a:pt x="29" y="29"/>
                  </a:lnTo>
                  <a:lnTo>
                    <a:pt x="29" y="22"/>
                  </a:lnTo>
                  <a:lnTo>
                    <a:pt x="23" y="22"/>
                  </a:lnTo>
                  <a:lnTo>
                    <a:pt x="23" y="29"/>
                  </a:lnTo>
                  <a:lnTo>
                    <a:pt x="25" y="29"/>
                  </a:lnTo>
                  <a:lnTo>
                    <a:pt x="25" y="22"/>
                  </a:lnTo>
                  <a:lnTo>
                    <a:pt x="23" y="22"/>
                  </a:lnTo>
                  <a:lnTo>
                    <a:pt x="23" y="29"/>
                  </a:lnTo>
                  <a:lnTo>
                    <a:pt x="35" y="29"/>
                  </a:lnTo>
                  <a:lnTo>
                    <a:pt x="35" y="22"/>
                  </a:lnTo>
                  <a:lnTo>
                    <a:pt x="33" y="22"/>
                  </a:lnTo>
                  <a:lnTo>
                    <a:pt x="33" y="29"/>
                  </a:lnTo>
                  <a:lnTo>
                    <a:pt x="40" y="29"/>
                  </a:lnTo>
                  <a:lnTo>
                    <a:pt x="42" y="22"/>
                  </a:lnTo>
                  <a:lnTo>
                    <a:pt x="39" y="21"/>
                  </a:lnTo>
                  <a:lnTo>
                    <a:pt x="38" y="24"/>
                  </a:lnTo>
                  <a:lnTo>
                    <a:pt x="38" y="27"/>
                  </a:lnTo>
                  <a:lnTo>
                    <a:pt x="39" y="27"/>
                  </a:lnTo>
                  <a:lnTo>
                    <a:pt x="39" y="21"/>
                  </a:lnTo>
                  <a:lnTo>
                    <a:pt x="38" y="21"/>
                  </a:lnTo>
                  <a:lnTo>
                    <a:pt x="38" y="27"/>
                  </a:lnTo>
                  <a:lnTo>
                    <a:pt x="58" y="27"/>
                  </a:lnTo>
                  <a:lnTo>
                    <a:pt x="58" y="21"/>
                  </a:lnTo>
                  <a:lnTo>
                    <a:pt x="52" y="21"/>
                  </a:lnTo>
                  <a:lnTo>
                    <a:pt x="52" y="27"/>
                  </a:lnTo>
                  <a:lnTo>
                    <a:pt x="55" y="27"/>
                  </a:lnTo>
                  <a:lnTo>
                    <a:pt x="55" y="21"/>
                  </a:lnTo>
                  <a:lnTo>
                    <a:pt x="52" y="21"/>
                  </a:lnTo>
                  <a:lnTo>
                    <a:pt x="52" y="27"/>
                  </a:lnTo>
                  <a:lnTo>
                    <a:pt x="53" y="27"/>
                  </a:lnTo>
                  <a:lnTo>
                    <a:pt x="53" y="21"/>
                  </a:lnTo>
                  <a:lnTo>
                    <a:pt x="44" y="21"/>
                  </a:lnTo>
                  <a:lnTo>
                    <a:pt x="44" y="27"/>
                  </a:lnTo>
                  <a:lnTo>
                    <a:pt x="47" y="27"/>
                  </a:lnTo>
                  <a:lnTo>
                    <a:pt x="47" y="21"/>
                  </a:lnTo>
                  <a:lnTo>
                    <a:pt x="42" y="21"/>
                  </a:lnTo>
                  <a:lnTo>
                    <a:pt x="42" y="27"/>
                  </a:lnTo>
                  <a:lnTo>
                    <a:pt x="45" y="27"/>
                  </a:lnTo>
                  <a:lnTo>
                    <a:pt x="45" y="21"/>
                  </a:lnTo>
                  <a:lnTo>
                    <a:pt x="40" y="21"/>
                  </a:lnTo>
                  <a:lnTo>
                    <a:pt x="40" y="27"/>
                  </a:lnTo>
                  <a:lnTo>
                    <a:pt x="45" y="27"/>
                  </a:lnTo>
                  <a:lnTo>
                    <a:pt x="45" y="21"/>
                  </a:lnTo>
                  <a:lnTo>
                    <a:pt x="39" y="21"/>
                  </a:lnTo>
                  <a:lnTo>
                    <a:pt x="39" y="27"/>
                  </a:lnTo>
                  <a:lnTo>
                    <a:pt x="40" y="27"/>
                  </a:lnTo>
                  <a:lnTo>
                    <a:pt x="40" y="21"/>
                  </a:lnTo>
                  <a:lnTo>
                    <a:pt x="39" y="21"/>
                  </a:lnTo>
                  <a:lnTo>
                    <a:pt x="39" y="27"/>
                  </a:lnTo>
                  <a:lnTo>
                    <a:pt x="40" y="27"/>
                  </a:lnTo>
                  <a:lnTo>
                    <a:pt x="40" y="21"/>
                  </a:lnTo>
                  <a:lnTo>
                    <a:pt x="38" y="21"/>
                  </a:lnTo>
                  <a:lnTo>
                    <a:pt x="38" y="27"/>
                  </a:lnTo>
                  <a:lnTo>
                    <a:pt x="55" y="27"/>
                  </a:lnTo>
                  <a:lnTo>
                    <a:pt x="49" y="21"/>
                  </a:lnTo>
                  <a:lnTo>
                    <a:pt x="48" y="20"/>
                  </a:lnTo>
                  <a:lnTo>
                    <a:pt x="45" y="22"/>
                  </a:lnTo>
                  <a:lnTo>
                    <a:pt x="45" y="26"/>
                  </a:lnTo>
                  <a:lnTo>
                    <a:pt x="52" y="26"/>
                  </a:lnTo>
                  <a:lnTo>
                    <a:pt x="52" y="20"/>
                  </a:lnTo>
                  <a:lnTo>
                    <a:pt x="42" y="20"/>
                  </a:lnTo>
                  <a:lnTo>
                    <a:pt x="42" y="26"/>
                  </a:lnTo>
                  <a:lnTo>
                    <a:pt x="60" y="26"/>
                  </a:lnTo>
                  <a:lnTo>
                    <a:pt x="60" y="20"/>
                  </a:lnTo>
                  <a:lnTo>
                    <a:pt x="44" y="20"/>
                  </a:lnTo>
                  <a:lnTo>
                    <a:pt x="44" y="26"/>
                  </a:lnTo>
                  <a:lnTo>
                    <a:pt x="51" y="26"/>
                  </a:lnTo>
                  <a:lnTo>
                    <a:pt x="51" y="20"/>
                  </a:lnTo>
                  <a:lnTo>
                    <a:pt x="48" y="20"/>
                  </a:lnTo>
                  <a:lnTo>
                    <a:pt x="48" y="26"/>
                  </a:lnTo>
                  <a:lnTo>
                    <a:pt x="57" y="26"/>
                  </a:lnTo>
                  <a:lnTo>
                    <a:pt x="57" y="20"/>
                  </a:lnTo>
                  <a:lnTo>
                    <a:pt x="42" y="20"/>
                  </a:lnTo>
                  <a:lnTo>
                    <a:pt x="42" y="26"/>
                  </a:lnTo>
                  <a:lnTo>
                    <a:pt x="44" y="26"/>
                  </a:lnTo>
                  <a:lnTo>
                    <a:pt x="44" y="20"/>
                  </a:lnTo>
                  <a:lnTo>
                    <a:pt x="29" y="20"/>
                  </a:lnTo>
                  <a:lnTo>
                    <a:pt x="29" y="26"/>
                  </a:lnTo>
                  <a:lnTo>
                    <a:pt x="33" y="26"/>
                  </a:lnTo>
                  <a:lnTo>
                    <a:pt x="33" y="20"/>
                  </a:lnTo>
                  <a:lnTo>
                    <a:pt x="30" y="20"/>
                  </a:lnTo>
                  <a:lnTo>
                    <a:pt x="30" y="26"/>
                  </a:lnTo>
                  <a:lnTo>
                    <a:pt x="35" y="26"/>
                  </a:lnTo>
                  <a:lnTo>
                    <a:pt x="35" y="20"/>
                  </a:lnTo>
                  <a:lnTo>
                    <a:pt x="22" y="20"/>
                  </a:lnTo>
                  <a:lnTo>
                    <a:pt x="22" y="22"/>
                  </a:lnTo>
                  <a:lnTo>
                    <a:pt x="23" y="20"/>
                  </a:lnTo>
                  <a:lnTo>
                    <a:pt x="18" y="18"/>
                  </a:lnTo>
                  <a:lnTo>
                    <a:pt x="17" y="21"/>
                  </a:lnTo>
                  <a:lnTo>
                    <a:pt x="17" y="25"/>
                  </a:lnTo>
                  <a:lnTo>
                    <a:pt x="38" y="25"/>
                  </a:lnTo>
                  <a:lnTo>
                    <a:pt x="38" y="18"/>
                  </a:lnTo>
                  <a:lnTo>
                    <a:pt x="21" y="18"/>
                  </a:lnTo>
                  <a:lnTo>
                    <a:pt x="21" y="25"/>
                  </a:lnTo>
                  <a:lnTo>
                    <a:pt x="45" y="25"/>
                  </a:lnTo>
                  <a:lnTo>
                    <a:pt x="45" y="18"/>
                  </a:lnTo>
                  <a:lnTo>
                    <a:pt x="42" y="18"/>
                  </a:lnTo>
                  <a:lnTo>
                    <a:pt x="42" y="25"/>
                  </a:lnTo>
                  <a:lnTo>
                    <a:pt x="48" y="25"/>
                  </a:lnTo>
                  <a:lnTo>
                    <a:pt x="48" y="18"/>
                  </a:lnTo>
                  <a:lnTo>
                    <a:pt x="47" y="18"/>
                  </a:lnTo>
                  <a:lnTo>
                    <a:pt x="47" y="25"/>
                  </a:lnTo>
                  <a:lnTo>
                    <a:pt x="51" y="25"/>
                  </a:lnTo>
                  <a:lnTo>
                    <a:pt x="51" y="18"/>
                  </a:lnTo>
                  <a:lnTo>
                    <a:pt x="45" y="18"/>
                  </a:lnTo>
                  <a:lnTo>
                    <a:pt x="45" y="25"/>
                  </a:lnTo>
                  <a:lnTo>
                    <a:pt x="55" y="25"/>
                  </a:lnTo>
                  <a:lnTo>
                    <a:pt x="55" y="18"/>
                  </a:lnTo>
                  <a:lnTo>
                    <a:pt x="48" y="18"/>
                  </a:lnTo>
                  <a:lnTo>
                    <a:pt x="48" y="25"/>
                  </a:lnTo>
                  <a:lnTo>
                    <a:pt x="51" y="25"/>
                  </a:lnTo>
                  <a:lnTo>
                    <a:pt x="51" y="18"/>
                  </a:lnTo>
                  <a:lnTo>
                    <a:pt x="48" y="18"/>
                  </a:lnTo>
                  <a:lnTo>
                    <a:pt x="48" y="25"/>
                  </a:lnTo>
                  <a:lnTo>
                    <a:pt x="58" y="25"/>
                  </a:lnTo>
                  <a:lnTo>
                    <a:pt x="58" y="20"/>
                  </a:lnTo>
                  <a:lnTo>
                    <a:pt x="55" y="20"/>
                  </a:lnTo>
                  <a:lnTo>
                    <a:pt x="55" y="24"/>
                  </a:lnTo>
                  <a:lnTo>
                    <a:pt x="61" y="24"/>
                  </a:lnTo>
                  <a:lnTo>
                    <a:pt x="61" y="17"/>
                  </a:lnTo>
                  <a:lnTo>
                    <a:pt x="58" y="17"/>
                  </a:lnTo>
                  <a:lnTo>
                    <a:pt x="58" y="24"/>
                  </a:lnTo>
                  <a:lnTo>
                    <a:pt x="61" y="24"/>
                  </a:lnTo>
                  <a:lnTo>
                    <a:pt x="61" y="17"/>
                  </a:lnTo>
                  <a:lnTo>
                    <a:pt x="60" y="17"/>
                  </a:lnTo>
                  <a:lnTo>
                    <a:pt x="60" y="24"/>
                  </a:lnTo>
                  <a:lnTo>
                    <a:pt x="64" y="24"/>
                  </a:lnTo>
                  <a:lnTo>
                    <a:pt x="64" y="17"/>
                  </a:lnTo>
                  <a:lnTo>
                    <a:pt x="61" y="17"/>
                  </a:lnTo>
                  <a:lnTo>
                    <a:pt x="61" y="24"/>
                  </a:lnTo>
                  <a:lnTo>
                    <a:pt x="62" y="24"/>
                  </a:lnTo>
                  <a:lnTo>
                    <a:pt x="62" y="17"/>
                  </a:lnTo>
                  <a:lnTo>
                    <a:pt x="61" y="17"/>
                  </a:lnTo>
                  <a:lnTo>
                    <a:pt x="61" y="24"/>
                  </a:lnTo>
                  <a:lnTo>
                    <a:pt x="86" y="24"/>
                  </a:lnTo>
                  <a:lnTo>
                    <a:pt x="86" y="17"/>
                  </a:lnTo>
                  <a:lnTo>
                    <a:pt x="83" y="17"/>
                  </a:lnTo>
                  <a:lnTo>
                    <a:pt x="83" y="24"/>
                  </a:lnTo>
                  <a:lnTo>
                    <a:pt x="114" y="24"/>
                  </a:lnTo>
                  <a:lnTo>
                    <a:pt x="126" y="22"/>
                  </a:lnTo>
                  <a:lnTo>
                    <a:pt x="126" y="16"/>
                  </a:lnTo>
                  <a:lnTo>
                    <a:pt x="97" y="16"/>
                  </a:lnTo>
                  <a:lnTo>
                    <a:pt x="97" y="22"/>
                  </a:lnTo>
                  <a:lnTo>
                    <a:pt x="112" y="22"/>
                  </a:lnTo>
                  <a:lnTo>
                    <a:pt x="112" y="16"/>
                  </a:lnTo>
                  <a:lnTo>
                    <a:pt x="104" y="16"/>
                  </a:lnTo>
                  <a:lnTo>
                    <a:pt x="104" y="22"/>
                  </a:lnTo>
                  <a:lnTo>
                    <a:pt x="114" y="22"/>
                  </a:lnTo>
                  <a:lnTo>
                    <a:pt x="114" y="16"/>
                  </a:lnTo>
                  <a:lnTo>
                    <a:pt x="29" y="16"/>
                  </a:lnTo>
                  <a:lnTo>
                    <a:pt x="29" y="22"/>
                  </a:lnTo>
                  <a:lnTo>
                    <a:pt x="45" y="22"/>
                  </a:lnTo>
                  <a:lnTo>
                    <a:pt x="45" y="16"/>
                  </a:lnTo>
                  <a:lnTo>
                    <a:pt x="26" y="16"/>
                  </a:lnTo>
                  <a:lnTo>
                    <a:pt x="26" y="22"/>
                  </a:lnTo>
                  <a:lnTo>
                    <a:pt x="30" y="22"/>
                  </a:lnTo>
                  <a:lnTo>
                    <a:pt x="30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29" y="22"/>
                  </a:lnTo>
                  <a:lnTo>
                    <a:pt x="29" y="16"/>
                  </a:lnTo>
                  <a:lnTo>
                    <a:pt x="23" y="16"/>
                  </a:lnTo>
                  <a:lnTo>
                    <a:pt x="23" y="22"/>
                  </a:lnTo>
                  <a:lnTo>
                    <a:pt x="30" y="22"/>
                  </a:lnTo>
                  <a:lnTo>
                    <a:pt x="30" y="16"/>
                  </a:lnTo>
                  <a:lnTo>
                    <a:pt x="25" y="16"/>
                  </a:lnTo>
                  <a:lnTo>
                    <a:pt x="25" y="22"/>
                  </a:lnTo>
                  <a:lnTo>
                    <a:pt x="29" y="22"/>
                  </a:lnTo>
                  <a:lnTo>
                    <a:pt x="29" y="16"/>
                  </a:lnTo>
                  <a:lnTo>
                    <a:pt x="26" y="16"/>
                  </a:lnTo>
                  <a:lnTo>
                    <a:pt x="26" y="18"/>
                  </a:lnTo>
                  <a:lnTo>
                    <a:pt x="30" y="18"/>
                  </a:lnTo>
                  <a:lnTo>
                    <a:pt x="30" y="17"/>
                  </a:lnTo>
                  <a:lnTo>
                    <a:pt x="26" y="17"/>
                  </a:lnTo>
                  <a:lnTo>
                    <a:pt x="26" y="21"/>
                  </a:lnTo>
                  <a:lnTo>
                    <a:pt x="29" y="21"/>
                  </a:lnTo>
                  <a:lnTo>
                    <a:pt x="29" y="15"/>
                  </a:lnTo>
                  <a:lnTo>
                    <a:pt x="23" y="15"/>
                  </a:lnTo>
                  <a:lnTo>
                    <a:pt x="23" y="21"/>
                  </a:lnTo>
                  <a:lnTo>
                    <a:pt x="30" y="21"/>
                  </a:lnTo>
                  <a:lnTo>
                    <a:pt x="30" y="15"/>
                  </a:lnTo>
                  <a:lnTo>
                    <a:pt x="26" y="15"/>
                  </a:lnTo>
                  <a:lnTo>
                    <a:pt x="26" y="21"/>
                  </a:lnTo>
                  <a:lnTo>
                    <a:pt x="33" y="21"/>
                  </a:lnTo>
                  <a:lnTo>
                    <a:pt x="33" y="15"/>
                  </a:lnTo>
                  <a:lnTo>
                    <a:pt x="30" y="15"/>
                  </a:lnTo>
                  <a:lnTo>
                    <a:pt x="30" y="21"/>
                  </a:lnTo>
                  <a:lnTo>
                    <a:pt x="35" y="21"/>
                  </a:lnTo>
                  <a:lnTo>
                    <a:pt x="35" y="15"/>
                  </a:lnTo>
                  <a:lnTo>
                    <a:pt x="20" y="15"/>
                  </a:lnTo>
                  <a:lnTo>
                    <a:pt x="20" y="21"/>
                  </a:lnTo>
                  <a:lnTo>
                    <a:pt x="29" y="21"/>
                  </a:lnTo>
                  <a:lnTo>
                    <a:pt x="29" y="15"/>
                  </a:lnTo>
                  <a:lnTo>
                    <a:pt x="22" y="15"/>
                  </a:lnTo>
                  <a:lnTo>
                    <a:pt x="22" y="21"/>
                  </a:lnTo>
                  <a:lnTo>
                    <a:pt x="33" y="21"/>
                  </a:lnTo>
                  <a:lnTo>
                    <a:pt x="33" y="15"/>
                  </a:lnTo>
                  <a:lnTo>
                    <a:pt x="30" y="15"/>
                  </a:lnTo>
                  <a:lnTo>
                    <a:pt x="30" y="21"/>
                  </a:lnTo>
                  <a:lnTo>
                    <a:pt x="34" y="21"/>
                  </a:lnTo>
                  <a:lnTo>
                    <a:pt x="36" y="20"/>
                  </a:lnTo>
                  <a:lnTo>
                    <a:pt x="35" y="16"/>
                  </a:lnTo>
                  <a:lnTo>
                    <a:pt x="35" y="20"/>
                  </a:lnTo>
                  <a:lnTo>
                    <a:pt x="38" y="20"/>
                  </a:lnTo>
                  <a:lnTo>
                    <a:pt x="38" y="13"/>
                  </a:lnTo>
                  <a:lnTo>
                    <a:pt x="33" y="13"/>
                  </a:lnTo>
                  <a:lnTo>
                    <a:pt x="33" y="20"/>
                  </a:lnTo>
                  <a:lnTo>
                    <a:pt x="36" y="20"/>
                  </a:lnTo>
                  <a:lnTo>
                    <a:pt x="36" y="13"/>
                  </a:lnTo>
                  <a:lnTo>
                    <a:pt x="35" y="13"/>
                  </a:lnTo>
                  <a:lnTo>
                    <a:pt x="35" y="20"/>
                  </a:lnTo>
                  <a:lnTo>
                    <a:pt x="42" y="20"/>
                  </a:lnTo>
                  <a:lnTo>
                    <a:pt x="42" y="13"/>
                  </a:lnTo>
                  <a:lnTo>
                    <a:pt x="40" y="13"/>
                  </a:lnTo>
                  <a:lnTo>
                    <a:pt x="40" y="20"/>
                  </a:lnTo>
                  <a:lnTo>
                    <a:pt x="51" y="20"/>
                  </a:lnTo>
                  <a:lnTo>
                    <a:pt x="51" y="13"/>
                  </a:lnTo>
                  <a:lnTo>
                    <a:pt x="44" y="13"/>
                  </a:lnTo>
                  <a:lnTo>
                    <a:pt x="44" y="20"/>
                  </a:lnTo>
                  <a:lnTo>
                    <a:pt x="53" y="20"/>
                  </a:lnTo>
                  <a:lnTo>
                    <a:pt x="53" y="13"/>
                  </a:lnTo>
                  <a:lnTo>
                    <a:pt x="49" y="13"/>
                  </a:lnTo>
                  <a:lnTo>
                    <a:pt x="49" y="20"/>
                  </a:lnTo>
                  <a:lnTo>
                    <a:pt x="64" y="20"/>
                  </a:lnTo>
                  <a:lnTo>
                    <a:pt x="64" y="13"/>
                  </a:lnTo>
                  <a:lnTo>
                    <a:pt x="57" y="13"/>
                  </a:lnTo>
                  <a:lnTo>
                    <a:pt x="57" y="20"/>
                  </a:lnTo>
                  <a:lnTo>
                    <a:pt x="61" y="20"/>
                  </a:lnTo>
                  <a:lnTo>
                    <a:pt x="61" y="13"/>
                  </a:lnTo>
                  <a:lnTo>
                    <a:pt x="55" y="13"/>
                  </a:lnTo>
                  <a:lnTo>
                    <a:pt x="55" y="16"/>
                  </a:lnTo>
                  <a:lnTo>
                    <a:pt x="58" y="16"/>
                  </a:lnTo>
                  <a:lnTo>
                    <a:pt x="58" y="12"/>
                  </a:lnTo>
                  <a:lnTo>
                    <a:pt x="45" y="12"/>
                  </a:lnTo>
                  <a:lnTo>
                    <a:pt x="45" y="18"/>
                  </a:lnTo>
                  <a:lnTo>
                    <a:pt x="52" y="18"/>
                  </a:lnTo>
                  <a:lnTo>
                    <a:pt x="52" y="12"/>
                  </a:lnTo>
                  <a:lnTo>
                    <a:pt x="39" y="12"/>
                  </a:lnTo>
                  <a:lnTo>
                    <a:pt x="39" y="18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39" y="12"/>
                  </a:lnTo>
                  <a:lnTo>
                    <a:pt x="39" y="18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47" y="12"/>
                  </a:lnTo>
                  <a:lnTo>
                    <a:pt x="47" y="18"/>
                  </a:lnTo>
                  <a:lnTo>
                    <a:pt x="49" y="18"/>
                  </a:lnTo>
                  <a:lnTo>
                    <a:pt x="49" y="12"/>
                  </a:lnTo>
                  <a:lnTo>
                    <a:pt x="45" y="12"/>
                  </a:lnTo>
                  <a:lnTo>
                    <a:pt x="45" y="18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35" y="12"/>
                  </a:lnTo>
                  <a:lnTo>
                    <a:pt x="35" y="18"/>
                  </a:lnTo>
                  <a:lnTo>
                    <a:pt x="87" y="18"/>
                  </a:lnTo>
                  <a:lnTo>
                    <a:pt x="87" y="12"/>
                  </a:lnTo>
                  <a:lnTo>
                    <a:pt x="79" y="12"/>
                  </a:lnTo>
                  <a:lnTo>
                    <a:pt x="60" y="11"/>
                  </a:lnTo>
                  <a:lnTo>
                    <a:pt x="30" y="11"/>
                  </a:lnTo>
                  <a:lnTo>
                    <a:pt x="30" y="17"/>
                  </a:lnTo>
                  <a:lnTo>
                    <a:pt x="39" y="17"/>
                  </a:lnTo>
                  <a:lnTo>
                    <a:pt x="39" y="11"/>
                  </a:lnTo>
                  <a:lnTo>
                    <a:pt x="35" y="11"/>
                  </a:lnTo>
                  <a:lnTo>
                    <a:pt x="35" y="17"/>
                  </a:lnTo>
                  <a:lnTo>
                    <a:pt x="44" y="17"/>
                  </a:lnTo>
                  <a:lnTo>
                    <a:pt x="44" y="11"/>
                  </a:lnTo>
                  <a:lnTo>
                    <a:pt x="20" y="11"/>
                  </a:lnTo>
                  <a:lnTo>
                    <a:pt x="20" y="17"/>
                  </a:lnTo>
                  <a:lnTo>
                    <a:pt x="58" y="17"/>
                  </a:lnTo>
                  <a:lnTo>
                    <a:pt x="58" y="11"/>
                  </a:lnTo>
                  <a:lnTo>
                    <a:pt x="57" y="11"/>
                  </a:lnTo>
                  <a:lnTo>
                    <a:pt x="57" y="17"/>
                  </a:lnTo>
                  <a:lnTo>
                    <a:pt x="61" y="17"/>
                  </a:lnTo>
                  <a:lnTo>
                    <a:pt x="61" y="11"/>
                  </a:lnTo>
                  <a:lnTo>
                    <a:pt x="60" y="11"/>
                  </a:lnTo>
                  <a:lnTo>
                    <a:pt x="60" y="17"/>
                  </a:lnTo>
                  <a:lnTo>
                    <a:pt x="62" y="17"/>
                  </a:lnTo>
                  <a:lnTo>
                    <a:pt x="62" y="11"/>
                  </a:lnTo>
                  <a:lnTo>
                    <a:pt x="60" y="11"/>
                  </a:lnTo>
                  <a:lnTo>
                    <a:pt x="60" y="13"/>
                  </a:lnTo>
                  <a:lnTo>
                    <a:pt x="64" y="13"/>
                  </a:lnTo>
                  <a:lnTo>
                    <a:pt x="64" y="9"/>
                  </a:lnTo>
                  <a:lnTo>
                    <a:pt x="57" y="9"/>
                  </a:lnTo>
                  <a:lnTo>
                    <a:pt x="57" y="16"/>
                  </a:lnTo>
                  <a:lnTo>
                    <a:pt x="61" y="16"/>
                  </a:lnTo>
                  <a:lnTo>
                    <a:pt x="61" y="9"/>
                  </a:lnTo>
                  <a:lnTo>
                    <a:pt x="56" y="9"/>
                  </a:lnTo>
                  <a:lnTo>
                    <a:pt x="56" y="16"/>
                  </a:lnTo>
                  <a:lnTo>
                    <a:pt x="66" y="16"/>
                  </a:lnTo>
                  <a:lnTo>
                    <a:pt x="66" y="9"/>
                  </a:lnTo>
                  <a:lnTo>
                    <a:pt x="64" y="9"/>
                  </a:lnTo>
                  <a:lnTo>
                    <a:pt x="64" y="16"/>
                  </a:lnTo>
                  <a:lnTo>
                    <a:pt x="87" y="16"/>
                  </a:lnTo>
                  <a:lnTo>
                    <a:pt x="87" y="9"/>
                  </a:lnTo>
                  <a:lnTo>
                    <a:pt x="84" y="9"/>
                  </a:lnTo>
                  <a:lnTo>
                    <a:pt x="84" y="16"/>
                  </a:lnTo>
                  <a:lnTo>
                    <a:pt x="127" y="16"/>
                  </a:lnTo>
                  <a:lnTo>
                    <a:pt x="127" y="9"/>
                  </a:lnTo>
                  <a:lnTo>
                    <a:pt x="123" y="9"/>
                  </a:lnTo>
                  <a:lnTo>
                    <a:pt x="123" y="16"/>
                  </a:lnTo>
                  <a:lnTo>
                    <a:pt x="124" y="16"/>
                  </a:lnTo>
                  <a:lnTo>
                    <a:pt x="124" y="9"/>
                  </a:lnTo>
                  <a:lnTo>
                    <a:pt x="117" y="9"/>
                  </a:lnTo>
                  <a:lnTo>
                    <a:pt x="117" y="16"/>
                  </a:lnTo>
                  <a:lnTo>
                    <a:pt x="150" y="16"/>
                  </a:lnTo>
                  <a:lnTo>
                    <a:pt x="150" y="9"/>
                  </a:lnTo>
                  <a:lnTo>
                    <a:pt x="134" y="9"/>
                  </a:lnTo>
                  <a:lnTo>
                    <a:pt x="134" y="16"/>
                  </a:lnTo>
                  <a:lnTo>
                    <a:pt x="152" y="15"/>
                  </a:lnTo>
                  <a:lnTo>
                    <a:pt x="152" y="8"/>
                  </a:lnTo>
                  <a:lnTo>
                    <a:pt x="88" y="8"/>
                  </a:lnTo>
                  <a:lnTo>
                    <a:pt x="88" y="15"/>
                  </a:lnTo>
                  <a:lnTo>
                    <a:pt x="90" y="15"/>
                  </a:lnTo>
                  <a:lnTo>
                    <a:pt x="90" y="8"/>
                  </a:lnTo>
                  <a:lnTo>
                    <a:pt x="48" y="8"/>
                  </a:lnTo>
                  <a:lnTo>
                    <a:pt x="48" y="15"/>
                  </a:lnTo>
                  <a:lnTo>
                    <a:pt x="60" y="15"/>
                  </a:lnTo>
                  <a:lnTo>
                    <a:pt x="60" y="8"/>
                  </a:lnTo>
                  <a:lnTo>
                    <a:pt x="31" y="8"/>
                  </a:lnTo>
                  <a:lnTo>
                    <a:pt x="31" y="15"/>
                  </a:lnTo>
                  <a:lnTo>
                    <a:pt x="38" y="15"/>
                  </a:lnTo>
                  <a:lnTo>
                    <a:pt x="38" y="8"/>
                  </a:lnTo>
                  <a:lnTo>
                    <a:pt x="17" y="8"/>
                  </a:lnTo>
                  <a:lnTo>
                    <a:pt x="17" y="15"/>
                  </a:lnTo>
                  <a:lnTo>
                    <a:pt x="23" y="15"/>
                  </a:lnTo>
                  <a:lnTo>
                    <a:pt x="23" y="8"/>
                  </a:lnTo>
                  <a:lnTo>
                    <a:pt x="16" y="8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7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13" y="15"/>
                  </a:lnTo>
                  <a:lnTo>
                    <a:pt x="13" y="8"/>
                  </a:lnTo>
                  <a:lnTo>
                    <a:pt x="12" y="8"/>
                  </a:lnTo>
                  <a:lnTo>
                    <a:pt x="12" y="15"/>
                  </a:lnTo>
                  <a:lnTo>
                    <a:pt x="16" y="15"/>
                  </a:lnTo>
                  <a:lnTo>
                    <a:pt x="16" y="8"/>
                  </a:lnTo>
                  <a:lnTo>
                    <a:pt x="13" y="8"/>
                  </a:lnTo>
                  <a:lnTo>
                    <a:pt x="13" y="15"/>
                  </a:lnTo>
                  <a:lnTo>
                    <a:pt x="14" y="15"/>
                  </a:lnTo>
                  <a:lnTo>
                    <a:pt x="14" y="8"/>
                  </a:lnTo>
                  <a:lnTo>
                    <a:pt x="11" y="8"/>
                  </a:lnTo>
                  <a:lnTo>
                    <a:pt x="11" y="11"/>
                  </a:lnTo>
                  <a:lnTo>
                    <a:pt x="14" y="11"/>
                  </a:lnTo>
                  <a:lnTo>
                    <a:pt x="14" y="9"/>
                  </a:lnTo>
                  <a:lnTo>
                    <a:pt x="11" y="9"/>
                  </a:lnTo>
                  <a:lnTo>
                    <a:pt x="11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7" y="7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9" y="7"/>
                  </a:lnTo>
                  <a:lnTo>
                    <a:pt x="4" y="7"/>
                  </a:lnTo>
                  <a:lnTo>
                    <a:pt x="4" y="13"/>
                  </a:lnTo>
                  <a:lnTo>
                    <a:pt x="8" y="13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13"/>
                  </a:lnTo>
                  <a:lnTo>
                    <a:pt x="3" y="13"/>
                  </a:lnTo>
                  <a:lnTo>
                    <a:pt x="3" y="7"/>
                  </a:lnTo>
                  <a:lnTo>
                    <a:pt x="1" y="7"/>
                  </a:lnTo>
                  <a:lnTo>
                    <a:pt x="1" y="13"/>
                  </a:lnTo>
                  <a:lnTo>
                    <a:pt x="3" y="13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13"/>
                  </a:lnTo>
                  <a:lnTo>
                    <a:pt x="7" y="13"/>
                  </a:lnTo>
                  <a:lnTo>
                    <a:pt x="7" y="7"/>
                  </a:lnTo>
                  <a:lnTo>
                    <a:pt x="4" y="7"/>
                  </a:lnTo>
                  <a:lnTo>
                    <a:pt x="4" y="13"/>
                  </a:lnTo>
                  <a:lnTo>
                    <a:pt x="9" y="13"/>
                  </a:lnTo>
                  <a:lnTo>
                    <a:pt x="9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9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9" y="7"/>
                  </a:lnTo>
                  <a:lnTo>
                    <a:pt x="7" y="7"/>
                  </a:lnTo>
                  <a:lnTo>
                    <a:pt x="7" y="13"/>
                  </a:lnTo>
                  <a:lnTo>
                    <a:pt x="11" y="13"/>
                  </a:lnTo>
                  <a:lnTo>
                    <a:pt x="13" y="11"/>
                  </a:lnTo>
                  <a:lnTo>
                    <a:pt x="11" y="8"/>
                  </a:lnTo>
                  <a:lnTo>
                    <a:pt x="11" y="12"/>
                  </a:lnTo>
                  <a:lnTo>
                    <a:pt x="21" y="12"/>
                  </a:lnTo>
                  <a:lnTo>
                    <a:pt x="21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22" y="12"/>
                  </a:lnTo>
                  <a:lnTo>
                    <a:pt x="22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26" y="12"/>
                  </a:lnTo>
                  <a:lnTo>
                    <a:pt x="26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23" y="12"/>
                  </a:lnTo>
                  <a:lnTo>
                    <a:pt x="23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25" y="12"/>
                  </a:lnTo>
                  <a:lnTo>
                    <a:pt x="25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26" y="12"/>
                  </a:lnTo>
                  <a:lnTo>
                    <a:pt x="26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27" y="12"/>
                  </a:lnTo>
                  <a:lnTo>
                    <a:pt x="27" y="7"/>
                  </a:lnTo>
                  <a:lnTo>
                    <a:pt x="23" y="7"/>
                  </a:lnTo>
                  <a:lnTo>
                    <a:pt x="23" y="11"/>
                  </a:lnTo>
                  <a:lnTo>
                    <a:pt x="26" y="11"/>
                  </a:lnTo>
                  <a:lnTo>
                    <a:pt x="26" y="4"/>
                  </a:lnTo>
                  <a:lnTo>
                    <a:pt x="20" y="4"/>
                  </a:lnTo>
                  <a:lnTo>
                    <a:pt x="20" y="11"/>
                  </a:lnTo>
                  <a:lnTo>
                    <a:pt x="36" y="11"/>
                  </a:lnTo>
                  <a:lnTo>
                    <a:pt x="36" y="4"/>
                  </a:lnTo>
                  <a:lnTo>
                    <a:pt x="29" y="4"/>
                  </a:lnTo>
                  <a:lnTo>
                    <a:pt x="29" y="11"/>
                  </a:lnTo>
                  <a:lnTo>
                    <a:pt x="35" y="11"/>
                  </a:lnTo>
                  <a:lnTo>
                    <a:pt x="35" y="4"/>
                  </a:lnTo>
                  <a:lnTo>
                    <a:pt x="33" y="4"/>
                  </a:lnTo>
                  <a:lnTo>
                    <a:pt x="33" y="11"/>
                  </a:lnTo>
                  <a:lnTo>
                    <a:pt x="48" y="11"/>
                  </a:lnTo>
                  <a:lnTo>
                    <a:pt x="48" y="4"/>
                  </a:lnTo>
                  <a:lnTo>
                    <a:pt x="35" y="4"/>
                  </a:lnTo>
                  <a:lnTo>
                    <a:pt x="35" y="11"/>
                  </a:lnTo>
                  <a:lnTo>
                    <a:pt x="49" y="11"/>
                  </a:lnTo>
                  <a:lnTo>
                    <a:pt x="49" y="4"/>
                  </a:lnTo>
                  <a:lnTo>
                    <a:pt x="38" y="4"/>
                  </a:lnTo>
                  <a:lnTo>
                    <a:pt x="38" y="7"/>
                  </a:lnTo>
                  <a:lnTo>
                    <a:pt x="39" y="11"/>
                  </a:lnTo>
                  <a:lnTo>
                    <a:pt x="47" y="9"/>
                  </a:lnTo>
                  <a:lnTo>
                    <a:pt x="45" y="3"/>
                  </a:lnTo>
                  <a:lnTo>
                    <a:pt x="22" y="3"/>
                  </a:lnTo>
                  <a:lnTo>
                    <a:pt x="22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0" y="3"/>
                  </a:lnTo>
                  <a:lnTo>
                    <a:pt x="20" y="9"/>
                  </a:lnTo>
                  <a:lnTo>
                    <a:pt x="22" y="9"/>
                  </a:lnTo>
                  <a:lnTo>
                    <a:pt x="22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23" y="9"/>
                  </a:lnTo>
                  <a:lnTo>
                    <a:pt x="23" y="3"/>
                  </a:lnTo>
                  <a:lnTo>
                    <a:pt x="18" y="3"/>
                  </a:lnTo>
                  <a:lnTo>
                    <a:pt x="18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8" y="3"/>
                  </a:lnTo>
                  <a:lnTo>
                    <a:pt x="18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3" y="3"/>
                  </a:lnTo>
                  <a:lnTo>
                    <a:pt x="13" y="9"/>
                  </a:lnTo>
                  <a:lnTo>
                    <a:pt x="17" y="9"/>
                  </a:lnTo>
                  <a:lnTo>
                    <a:pt x="17" y="3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2" y="9"/>
                  </a:lnTo>
                  <a:lnTo>
                    <a:pt x="14" y="8"/>
                  </a:lnTo>
                  <a:lnTo>
                    <a:pt x="13" y="4"/>
                  </a:lnTo>
                  <a:lnTo>
                    <a:pt x="13" y="8"/>
                  </a:lnTo>
                  <a:lnTo>
                    <a:pt x="16" y="8"/>
                  </a:lnTo>
                  <a:lnTo>
                    <a:pt x="16" y="2"/>
                  </a:lnTo>
                  <a:lnTo>
                    <a:pt x="11" y="2"/>
                  </a:lnTo>
                  <a:lnTo>
                    <a:pt x="11" y="8"/>
                  </a:lnTo>
                  <a:lnTo>
                    <a:pt x="20" y="8"/>
                  </a:lnTo>
                  <a:lnTo>
                    <a:pt x="20" y="2"/>
                  </a:lnTo>
                  <a:lnTo>
                    <a:pt x="17" y="2"/>
                  </a:lnTo>
                  <a:lnTo>
                    <a:pt x="17" y="8"/>
                  </a:lnTo>
                  <a:lnTo>
                    <a:pt x="22" y="8"/>
                  </a:lnTo>
                  <a:lnTo>
                    <a:pt x="22" y="2"/>
                  </a:lnTo>
                  <a:lnTo>
                    <a:pt x="16" y="2"/>
                  </a:lnTo>
                  <a:lnTo>
                    <a:pt x="16" y="8"/>
                  </a:lnTo>
                  <a:lnTo>
                    <a:pt x="22" y="8"/>
                  </a:lnTo>
                  <a:lnTo>
                    <a:pt x="22" y="2"/>
                  </a:lnTo>
                  <a:lnTo>
                    <a:pt x="20" y="2"/>
                  </a:lnTo>
                  <a:lnTo>
                    <a:pt x="20" y="8"/>
                  </a:lnTo>
                  <a:lnTo>
                    <a:pt x="21" y="8"/>
                  </a:lnTo>
                  <a:lnTo>
                    <a:pt x="21" y="2"/>
                  </a:lnTo>
                  <a:lnTo>
                    <a:pt x="17" y="2"/>
                  </a:lnTo>
                  <a:lnTo>
                    <a:pt x="17" y="8"/>
                  </a:lnTo>
                  <a:lnTo>
                    <a:pt x="29" y="8"/>
                  </a:lnTo>
                  <a:lnTo>
                    <a:pt x="29" y="2"/>
                  </a:lnTo>
                  <a:lnTo>
                    <a:pt x="22" y="2"/>
                  </a:lnTo>
                  <a:lnTo>
                    <a:pt x="22" y="8"/>
                  </a:lnTo>
                  <a:lnTo>
                    <a:pt x="26" y="8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23" y="8"/>
                  </a:lnTo>
                  <a:lnTo>
                    <a:pt x="29" y="8"/>
                  </a:lnTo>
                  <a:lnTo>
                    <a:pt x="29" y="2"/>
                  </a:lnTo>
                  <a:lnTo>
                    <a:pt x="23" y="2"/>
                  </a:lnTo>
                  <a:lnTo>
                    <a:pt x="23" y="8"/>
                  </a:lnTo>
                  <a:lnTo>
                    <a:pt x="26" y="8"/>
                  </a:lnTo>
                  <a:lnTo>
                    <a:pt x="26" y="2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6" y="8"/>
                  </a:lnTo>
                  <a:lnTo>
                    <a:pt x="29" y="7"/>
                  </a:lnTo>
                  <a:lnTo>
                    <a:pt x="27" y="3"/>
                  </a:lnTo>
                  <a:lnTo>
                    <a:pt x="27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17" y="0"/>
                  </a:lnTo>
                  <a:lnTo>
                    <a:pt x="17" y="7"/>
                  </a:lnTo>
                  <a:lnTo>
                    <a:pt x="26" y="7"/>
                  </a:lnTo>
                  <a:lnTo>
                    <a:pt x="33" y="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61" name="Freeform 745"/>
            <p:cNvSpPr>
              <a:spLocks noChangeAspect="1"/>
            </p:cNvSpPr>
            <p:nvPr/>
          </p:nvSpPr>
          <p:spPr bwMode="auto">
            <a:xfrm rot="16200000">
              <a:off x="3946" y="4701"/>
              <a:ext cx="264" cy="51"/>
            </a:xfrm>
            <a:custGeom>
              <a:avLst/>
              <a:gdLst>
                <a:gd name="T0" fmla="*/ 29 w 176"/>
                <a:gd name="T1" fmla="*/ 0 h 35"/>
                <a:gd name="T2" fmla="*/ 22 w 176"/>
                <a:gd name="T3" fmla="*/ 8 h 35"/>
                <a:gd name="T4" fmla="*/ 159 w 176"/>
                <a:gd name="T5" fmla="*/ 3 h 35"/>
                <a:gd name="T6" fmla="*/ 67 w 176"/>
                <a:gd name="T7" fmla="*/ 10 h 35"/>
                <a:gd name="T8" fmla="*/ 36 w 176"/>
                <a:gd name="T9" fmla="*/ 12 h 35"/>
                <a:gd name="T10" fmla="*/ 60 w 176"/>
                <a:gd name="T11" fmla="*/ 5 h 35"/>
                <a:gd name="T12" fmla="*/ 73 w 176"/>
                <a:gd name="T13" fmla="*/ 13 h 35"/>
                <a:gd name="T14" fmla="*/ 51 w 176"/>
                <a:gd name="T15" fmla="*/ 8 h 35"/>
                <a:gd name="T16" fmla="*/ 40 w 176"/>
                <a:gd name="T17" fmla="*/ 14 h 35"/>
                <a:gd name="T18" fmla="*/ 44 w 176"/>
                <a:gd name="T19" fmla="*/ 9 h 35"/>
                <a:gd name="T20" fmla="*/ 48 w 176"/>
                <a:gd name="T21" fmla="*/ 16 h 35"/>
                <a:gd name="T22" fmla="*/ 35 w 176"/>
                <a:gd name="T23" fmla="*/ 10 h 35"/>
                <a:gd name="T24" fmla="*/ 31 w 176"/>
                <a:gd name="T25" fmla="*/ 18 h 35"/>
                <a:gd name="T26" fmla="*/ 27 w 176"/>
                <a:gd name="T27" fmla="*/ 12 h 35"/>
                <a:gd name="T28" fmla="*/ 42 w 176"/>
                <a:gd name="T29" fmla="*/ 20 h 35"/>
                <a:gd name="T30" fmla="*/ 39 w 176"/>
                <a:gd name="T31" fmla="*/ 14 h 35"/>
                <a:gd name="T32" fmla="*/ 3 w 176"/>
                <a:gd name="T33" fmla="*/ 22 h 35"/>
                <a:gd name="T34" fmla="*/ 21 w 176"/>
                <a:gd name="T35" fmla="*/ 16 h 35"/>
                <a:gd name="T36" fmla="*/ 150 w 176"/>
                <a:gd name="T37" fmla="*/ 23 h 35"/>
                <a:gd name="T38" fmla="*/ 54 w 176"/>
                <a:gd name="T39" fmla="*/ 20 h 35"/>
                <a:gd name="T40" fmla="*/ 53 w 176"/>
                <a:gd name="T41" fmla="*/ 27 h 35"/>
                <a:gd name="T42" fmla="*/ 66 w 176"/>
                <a:gd name="T43" fmla="*/ 21 h 35"/>
                <a:gd name="T44" fmla="*/ 62 w 176"/>
                <a:gd name="T45" fmla="*/ 29 h 35"/>
                <a:gd name="T46" fmla="*/ 60 w 176"/>
                <a:gd name="T47" fmla="*/ 22 h 35"/>
                <a:gd name="T48" fmla="*/ 45 w 176"/>
                <a:gd name="T49" fmla="*/ 30 h 35"/>
                <a:gd name="T50" fmla="*/ 58 w 176"/>
                <a:gd name="T51" fmla="*/ 31 h 35"/>
                <a:gd name="T52" fmla="*/ 42 w 176"/>
                <a:gd name="T53" fmla="*/ 25 h 35"/>
                <a:gd name="T54" fmla="*/ 44 w 176"/>
                <a:gd name="T55" fmla="*/ 32 h 35"/>
                <a:gd name="T56" fmla="*/ 26 w 176"/>
                <a:gd name="T57" fmla="*/ 26 h 35"/>
                <a:gd name="T58" fmla="*/ 54 w 176"/>
                <a:gd name="T59" fmla="*/ 34 h 35"/>
                <a:gd name="T60" fmla="*/ 53 w 176"/>
                <a:gd name="T61" fmla="*/ 30 h 35"/>
                <a:gd name="T62" fmla="*/ 35 w 176"/>
                <a:gd name="T63" fmla="*/ 34 h 35"/>
                <a:gd name="T64" fmla="*/ 32 w 176"/>
                <a:gd name="T65" fmla="*/ 26 h 35"/>
                <a:gd name="T66" fmla="*/ 45 w 176"/>
                <a:gd name="T67" fmla="*/ 31 h 35"/>
                <a:gd name="T68" fmla="*/ 54 w 176"/>
                <a:gd name="T69" fmla="*/ 25 h 35"/>
                <a:gd name="T70" fmla="*/ 51 w 176"/>
                <a:gd name="T71" fmla="*/ 30 h 35"/>
                <a:gd name="T72" fmla="*/ 54 w 176"/>
                <a:gd name="T73" fmla="*/ 22 h 35"/>
                <a:gd name="T74" fmla="*/ 64 w 176"/>
                <a:gd name="T75" fmla="*/ 29 h 35"/>
                <a:gd name="T76" fmla="*/ 65 w 176"/>
                <a:gd name="T77" fmla="*/ 21 h 35"/>
                <a:gd name="T78" fmla="*/ 57 w 176"/>
                <a:gd name="T79" fmla="*/ 27 h 35"/>
                <a:gd name="T80" fmla="*/ 48 w 176"/>
                <a:gd name="T81" fmla="*/ 20 h 35"/>
                <a:gd name="T82" fmla="*/ 117 w 176"/>
                <a:gd name="T83" fmla="*/ 25 h 35"/>
                <a:gd name="T84" fmla="*/ 40 w 176"/>
                <a:gd name="T85" fmla="*/ 17 h 35"/>
                <a:gd name="T86" fmla="*/ 0 w 176"/>
                <a:gd name="T87" fmla="*/ 22 h 35"/>
                <a:gd name="T88" fmla="*/ 27 w 176"/>
                <a:gd name="T89" fmla="*/ 14 h 35"/>
                <a:gd name="T90" fmla="*/ 42 w 176"/>
                <a:gd name="T91" fmla="*/ 20 h 35"/>
                <a:gd name="T92" fmla="*/ 31 w 176"/>
                <a:gd name="T93" fmla="*/ 13 h 35"/>
                <a:gd name="T94" fmla="*/ 23 w 176"/>
                <a:gd name="T95" fmla="*/ 18 h 35"/>
                <a:gd name="T96" fmla="*/ 35 w 176"/>
                <a:gd name="T97" fmla="*/ 12 h 35"/>
                <a:gd name="T98" fmla="*/ 42 w 176"/>
                <a:gd name="T99" fmla="*/ 10 h 35"/>
                <a:gd name="T100" fmla="*/ 53 w 176"/>
                <a:gd name="T101" fmla="*/ 16 h 35"/>
                <a:gd name="T102" fmla="*/ 44 w 176"/>
                <a:gd name="T103" fmla="*/ 9 h 35"/>
                <a:gd name="T104" fmla="*/ 39 w 176"/>
                <a:gd name="T105" fmla="*/ 14 h 35"/>
                <a:gd name="T106" fmla="*/ 61 w 176"/>
                <a:gd name="T107" fmla="*/ 8 h 35"/>
                <a:gd name="T108" fmla="*/ 71 w 176"/>
                <a:gd name="T109" fmla="*/ 7 h 35"/>
                <a:gd name="T110" fmla="*/ 54 w 176"/>
                <a:gd name="T111" fmla="*/ 12 h 35"/>
                <a:gd name="T112" fmla="*/ 35 w 176"/>
                <a:gd name="T113" fmla="*/ 7 h 35"/>
                <a:gd name="T114" fmla="*/ 83 w 176"/>
                <a:gd name="T115" fmla="*/ 10 h 35"/>
                <a:gd name="T116" fmla="*/ 159 w 176"/>
                <a:gd name="T117" fmla="*/ 3 h 35"/>
                <a:gd name="T118" fmla="*/ 22 w 176"/>
                <a:gd name="T119" fmla="*/ 8 h 35"/>
                <a:gd name="T120" fmla="*/ 29 w 176"/>
                <a:gd name="T121" fmla="*/ 0 h 35"/>
                <a:gd name="T122" fmla="*/ 23 w 176"/>
                <a:gd name="T123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6" h="35">
                  <a:moveTo>
                    <a:pt x="25" y="7"/>
                  </a:moveTo>
                  <a:lnTo>
                    <a:pt x="25" y="0"/>
                  </a:lnTo>
                  <a:lnTo>
                    <a:pt x="23" y="0"/>
                  </a:lnTo>
                  <a:lnTo>
                    <a:pt x="23" y="7"/>
                  </a:lnTo>
                  <a:lnTo>
                    <a:pt x="30" y="7"/>
                  </a:lnTo>
                  <a:lnTo>
                    <a:pt x="30" y="0"/>
                  </a:lnTo>
                  <a:lnTo>
                    <a:pt x="29" y="0"/>
                  </a:lnTo>
                  <a:lnTo>
                    <a:pt x="29" y="7"/>
                  </a:lnTo>
                  <a:lnTo>
                    <a:pt x="31" y="7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9" y="7"/>
                  </a:lnTo>
                  <a:lnTo>
                    <a:pt x="32" y="7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25" y="7"/>
                  </a:lnTo>
                  <a:lnTo>
                    <a:pt x="32" y="7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25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20" y="0"/>
                  </a:lnTo>
                  <a:lnTo>
                    <a:pt x="20" y="7"/>
                  </a:lnTo>
                  <a:lnTo>
                    <a:pt x="22" y="7"/>
                  </a:lnTo>
                  <a:lnTo>
                    <a:pt x="22" y="0"/>
                  </a:lnTo>
                  <a:lnTo>
                    <a:pt x="17" y="0"/>
                  </a:lnTo>
                  <a:lnTo>
                    <a:pt x="17" y="8"/>
                  </a:lnTo>
                  <a:lnTo>
                    <a:pt x="26" y="8"/>
                  </a:lnTo>
                  <a:lnTo>
                    <a:pt x="26" y="1"/>
                  </a:lnTo>
                  <a:lnTo>
                    <a:pt x="25" y="1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6" y="1"/>
                  </a:lnTo>
                  <a:lnTo>
                    <a:pt x="22" y="1"/>
                  </a:lnTo>
                  <a:lnTo>
                    <a:pt x="22" y="8"/>
                  </a:lnTo>
                  <a:lnTo>
                    <a:pt x="26" y="8"/>
                  </a:lnTo>
                  <a:lnTo>
                    <a:pt x="26" y="1"/>
                  </a:lnTo>
                  <a:lnTo>
                    <a:pt x="22" y="1"/>
                  </a:lnTo>
                  <a:lnTo>
                    <a:pt x="22" y="8"/>
                  </a:lnTo>
                  <a:lnTo>
                    <a:pt x="26" y="8"/>
                  </a:lnTo>
                  <a:lnTo>
                    <a:pt x="26" y="1"/>
                  </a:lnTo>
                  <a:lnTo>
                    <a:pt x="23" y="1"/>
                  </a:lnTo>
                  <a:lnTo>
                    <a:pt x="23" y="8"/>
                  </a:lnTo>
                  <a:lnTo>
                    <a:pt x="44" y="8"/>
                  </a:lnTo>
                  <a:lnTo>
                    <a:pt x="44" y="1"/>
                  </a:lnTo>
                  <a:lnTo>
                    <a:pt x="43" y="1"/>
                  </a:lnTo>
                  <a:lnTo>
                    <a:pt x="43" y="8"/>
                  </a:lnTo>
                  <a:lnTo>
                    <a:pt x="58" y="8"/>
                  </a:lnTo>
                  <a:lnTo>
                    <a:pt x="58" y="1"/>
                  </a:lnTo>
                  <a:lnTo>
                    <a:pt x="45" y="1"/>
                  </a:lnTo>
                  <a:lnTo>
                    <a:pt x="45" y="8"/>
                  </a:lnTo>
                  <a:lnTo>
                    <a:pt x="163" y="8"/>
                  </a:lnTo>
                  <a:lnTo>
                    <a:pt x="163" y="1"/>
                  </a:lnTo>
                  <a:lnTo>
                    <a:pt x="157" y="3"/>
                  </a:lnTo>
                  <a:lnTo>
                    <a:pt x="157" y="5"/>
                  </a:lnTo>
                  <a:lnTo>
                    <a:pt x="157" y="3"/>
                  </a:lnTo>
                  <a:lnTo>
                    <a:pt x="144" y="3"/>
                  </a:lnTo>
                  <a:lnTo>
                    <a:pt x="144" y="9"/>
                  </a:lnTo>
                  <a:lnTo>
                    <a:pt x="166" y="9"/>
                  </a:lnTo>
                  <a:lnTo>
                    <a:pt x="166" y="3"/>
                  </a:lnTo>
                  <a:lnTo>
                    <a:pt x="159" y="3"/>
                  </a:lnTo>
                  <a:lnTo>
                    <a:pt x="159" y="9"/>
                  </a:lnTo>
                  <a:lnTo>
                    <a:pt x="167" y="9"/>
                  </a:lnTo>
                  <a:lnTo>
                    <a:pt x="167" y="3"/>
                  </a:lnTo>
                  <a:lnTo>
                    <a:pt x="162" y="3"/>
                  </a:lnTo>
                  <a:lnTo>
                    <a:pt x="162" y="9"/>
                  </a:lnTo>
                  <a:lnTo>
                    <a:pt x="166" y="9"/>
                  </a:lnTo>
                  <a:lnTo>
                    <a:pt x="166" y="3"/>
                  </a:lnTo>
                  <a:lnTo>
                    <a:pt x="83" y="3"/>
                  </a:lnTo>
                  <a:lnTo>
                    <a:pt x="83" y="9"/>
                  </a:lnTo>
                  <a:lnTo>
                    <a:pt x="84" y="9"/>
                  </a:lnTo>
                  <a:lnTo>
                    <a:pt x="84" y="3"/>
                  </a:lnTo>
                  <a:lnTo>
                    <a:pt x="83" y="3"/>
                  </a:lnTo>
                  <a:lnTo>
                    <a:pt x="83" y="9"/>
                  </a:lnTo>
                  <a:lnTo>
                    <a:pt x="86" y="9"/>
                  </a:lnTo>
                  <a:lnTo>
                    <a:pt x="86" y="3"/>
                  </a:lnTo>
                  <a:lnTo>
                    <a:pt x="83" y="3"/>
                  </a:lnTo>
                  <a:lnTo>
                    <a:pt x="80" y="4"/>
                  </a:lnTo>
                  <a:lnTo>
                    <a:pt x="82" y="10"/>
                  </a:lnTo>
                  <a:lnTo>
                    <a:pt x="83" y="10"/>
                  </a:lnTo>
                  <a:lnTo>
                    <a:pt x="83" y="4"/>
                  </a:lnTo>
                  <a:lnTo>
                    <a:pt x="67" y="4"/>
                  </a:lnTo>
                  <a:lnTo>
                    <a:pt x="67" y="10"/>
                  </a:lnTo>
                  <a:lnTo>
                    <a:pt x="73" y="10"/>
                  </a:lnTo>
                  <a:lnTo>
                    <a:pt x="73" y="4"/>
                  </a:lnTo>
                  <a:lnTo>
                    <a:pt x="62" y="4"/>
                  </a:lnTo>
                  <a:lnTo>
                    <a:pt x="62" y="10"/>
                  </a:lnTo>
                  <a:lnTo>
                    <a:pt x="64" y="10"/>
                  </a:lnTo>
                  <a:lnTo>
                    <a:pt x="64" y="4"/>
                  </a:lnTo>
                  <a:lnTo>
                    <a:pt x="35" y="4"/>
                  </a:lnTo>
                  <a:lnTo>
                    <a:pt x="35" y="10"/>
                  </a:lnTo>
                  <a:lnTo>
                    <a:pt x="44" y="10"/>
                  </a:lnTo>
                  <a:lnTo>
                    <a:pt x="44" y="4"/>
                  </a:lnTo>
                  <a:lnTo>
                    <a:pt x="39" y="4"/>
                  </a:lnTo>
                  <a:lnTo>
                    <a:pt x="39" y="10"/>
                  </a:lnTo>
                  <a:lnTo>
                    <a:pt x="42" y="10"/>
                  </a:lnTo>
                  <a:lnTo>
                    <a:pt x="42" y="4"/>
                  </a:lnTo>
                  <a:lnTo>
                    <a:pt x="31" y="4"/>
                  </a:lnTo>
                  <a:lnTo>
                    <a:pt x="31" y="10"/>
                  </a:lnTo>
                  <a:lnTo>
                    <a:pt x="64" y="10"/>
                  </a:lnTo>
                  <a:lnTo>
                    <a:pt x="64" y="4"/>
                  </a:lnTo>
                  <a:lnTo>
                    <a:pt x="35" y="4"/>
                  </a:lnTo>
                  <a:lnTo>
                    <a:pt x="29" y="5"/>
                  </a:lnTo>
                  <a:lnTo>
                    <a:pt x="29" y="12"/>
                  </a:lnTo>
                  <a:lnTo>
                    <a:pt x="36" y="12"/>
                  </a:lnTo>
                  <a:lnTo>
                    <a:pt x="36" y="5"/>
                  </a:lnTo>
                  <a:lnTo>
                    <a:pt x="35" y="5"/>
                  </a:lnTo>
                  <a:lnTo>
                    <a:pt x="35" y="12"/>
                  </a:lnTo>
                  <a:lnTo>
                    <a:pt x="54" y="12"/>
                  </a:lnTo>
                  <a:lnTo>
                    <a:pt x="54" y="5"/>
                  </a:lnTo>
                  <a:lnTo>
                    <a:pt x="51" y="5"/>
                  </a:lnTo>
                  <a:lnTo>
                    <a:pt x="51" y="12"/>
                  </a:lnTo>
                  <a:lnTo>
                    <a:pt x="53" y="12"/>
                  </a:lnTo>
                  <a:lnTo>
                    <a:pt x="53" y="5"/>
                  </a:lnTo>
                  <a:lnTo>
                    <a:pt x="51" y="5"/>
                  </a:lnTo>
                  <a:lnTo>
                    <a:pt x="51" y="12"/>
                  </a:lnTo>
                  <a:lnTo>
                    <a:pt x="56" y="12"/>
                  </a:lnTo>
                  <a:lnTo>
                    <a:pt x="56" y="5"/>
                  </a:lnTo>
                  <a:lnTo>
                    <a:pt x="48" y="5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5"/>
                  </a:lnTo>
                  <a:lnTo>
                    <a:pt x="48" y="5"/>
                  </a:lnTo>
                  <a:lnTo>
                    <a:pt x="48" y="12"/>
                  </a:lnTo>
                  <a:lnTo>
                    <a:pt x="62" y="12"/>
                  </a:lnTo>
                  <a:lnTo>
                    <a:pt x="62" y="5"/>
                  </a:lnTo>
                  <a:lnTo>
                    <a:pt x="60" y="5"/>
                  </a:lnTo>
                  <a:lnTo>
                    <a:pt x="60" y="12"/>
                  </a:lnTo>
                  <a:lnTo>
                    <a:pt x="75" y="12"/>
                  </a:lnTo>
                  <a:lnTo>
                    <a:pt x="75" y="8"/>
                  </a:lnTo>
                  <a:lnTo>
                    <a:pt x="74" y="5"/>
                  </a:lnTo>
                  <a:lnTo>
                    <a:pt x="73" y="7"/>
                  </a:lnTo>
                  <a:lnTo>
                    <a:pt x="74" y="9"/>
                  </a:lnTo>
                  <a:lnTo>
                    <a:pt x="74" y="7"/>
                  </a:lnTo>
                  <a:lnTo>
                    <a:pt x="73" y="7"/>
                  </a:lnTo>
                  <a:lnTo>
                    <a:pt x="73" y="13"/>
                  </a:lnTo>
                  <a:lnTo>
                    <a:pt x="79" y="13"/>
                  </a:lnTo>
                  <a:lnTo>
                    <a:pt x="79" y="7"/>
                  </a:lnTo>
                  <a:lnTo>
                    <a:pt x="74" y="7"/>
                  </a:lnTo>
                  <a:lnTo>
                    <a:pt x="74" y="13"/>
                  </a:lnTo>
                  <a:lnTo>
                    <a:pt x="84" y="13"/>
                  </a:lnTo>
                  <a:lnTo>
                    <a:pt x="84" y="7"/>
                  </a:lnTo>
                  <a:lnTo>
                    <a:pt x="70" y="7"/>
                  </a:lnTo>
                  <a:lnTo>
                    <a:pt x="70" y="13"/>
                  </a:lnTo>
                  <a:lnTo>
                    <a:pt x="86" y="13"/>
                  </a:lnTo>
                  <a:lnTo>
                    <a:pt x="86" y="7"/>
                  </a:lnTo>
                  <a:lnTo>
                    <a:pt x="71" y="7"/>
                  </a:lnTo>
                  <a:lnTo>
                    <a:pt x="71" y="13"/>
                  </a:lnTo>
                  <a:lnTo>
                    <a:pt x="73" y="13"/>
                  </a:lnTo>
                  <a:lnTo>
                    <a:pt x="73" y="7"/>
                  </a:lnTo>
                  <a:lnTo>
                    <a:pt x="71" y="7"/>
                  </a:lnTo>
                  <a:lnTo>
                    <a:pt x="71" y="13"/>
                  </a:lnTo>
                  <a:lnTo>
                    <a:pt x="74" y="13"/>
                  </a:lnTo>
                  <a:lnTo>
                    <a:pt x="74" y="7"/>
                  </a:lnTo>
                  <a:lnTo>
                    <a:pt x="67" y="7"/>
                  </a:lnTo>
                  <a:lnTo>
                    <a:pt x="67" y="13"/>
                  </a:lnTo>
                  <a:lnTo>
                    <a:pt x="69" y="13"/>
                  </a:lnTo>
                  <a:lnTo>
                    <a:pt x="69" y="7"/>
                  </a:lnTo>
                  <a:lnTo>
                    <a:pt x="64" y="7"/>
                  </a:lnTo>
                  <a:lnTo>
                    <a:pt x="64" y="13"/>
                  </a:lnTo>
                  <a:lnTo>
                    <a:pt x="65" y="13"/>
                  </a:lnTo>
                  <a:lnTo>
                    <a:pt x="65" y="7"/>
                  </a:lnTo>
                  <a:lnTo>
                    <a:pt x="57" y="7"/>
                  </a:lnTo>
                  <a:lnTo>
                    <a:pt x="57" y="13"/>
                  </a:lnTo>
                  <a:lnTo>
                    <a:pt x="61" y="13"/>
                  </a:lnTo>
                  <a:lnTo>
                    <a:pt x="61" y="7"/>
                  </a:lnTo>
                  <a:lnTo>
                    <a:pt x="54" y="7"/>
                  </a:lnTo>
                  <a:lnTo>
                    <a:pt x="54" y="13"/>
                  </a:lnTo>
                  <a:lnTo>
                    <a:pt x="60" y="14"/>
                  </a:lnTo>
                  <a:lnTo>
                    <a:pt x="60" y="8"/>
                  </a:lnTo>
                  <a:lnTo>
                    <a:pt x="51" y="8"/>
                  </a:lnTo>
                  <a:lnTo>
                    <a:pt x="51" y="14"/>
                  </a:lnTo>
                  <a:lnTo>
                    <a:pt x="54" y="14"/>
                  </a:lnTo>
                  <a:lnTo>
                    <a:pt x="54" y="8"/>
                  </a:lnTo>
                  <a:lnTo>
                    <a:pt x="44" y="8"/>
                  </a:lnTo>
                  <a:lnTo>
                    <a:pt x="44" y="14"/>
                  </a:lnTo>
                  <a:lnTo>
                    <a:pt x="57" y="14"/>
                  </a:lnTo>
                  <a:lnTo>
                    <a:pt x="57" y="8"/>
                  </a:lnTo>
                  <a:lnTo>
                    <a:pt x="47" y="8"/>
                  </a:lnTo>
                  <a:lnTo>
                    <a:pt x="47" y="14"/>
                  </a:lnTo>
                  <a:lnTo>
                    <a:pt x="48" y="14"/>
                  </a:lnTo>
                  <a:lnTo>
                    <a:pt x="48" y="8"/>
                  </a:lnTo>
                  <a:lnTo>
                    <a:pt x="44" y="8"/>
                  </a:lnTo>
                  <a:lnTo>
                    <a:pt x="44" y="14"/>
                  </a:lnTo>
                  <a:lnTo>
                    <a:pt x="53" y="14"/>
                  </a:lnTo>
                  <a:lnTo>
                    <a:pt x="53" y="8"/>
                  </a:lnTo>
                  <a:lnTo>
                    <a:pt x="43" y="8"/>
                  </a:lnTo>
                  <a:lnTo>
                    <a:pt x="43" y="14"/>
                  </a:lnTo>
                  <a:lnTo>
                    <a:pt x="47" y="14"/>
                  </a:lnTo>
                  <a:lnTo>
                    <a:pt x="47" y="8"/>
                  </a:lnTo>
                  <a:lnTo>
                    <a:pt x="39" y="8"/>
                  </a:lnTo>
                  <a:lnTo>
                    <a:pt x="39" y="14"/>
                  </a:lnTo>
                  <a:lnTo>
                    <a:pt x="40" y="14"/>
                  </a:lnTo>
                  <a:lnTo>
                    <a:pt x="40" y="8"/>
                  </a:lnTo>
                  <a:lnTo>
                    <a:pt x="39" y="8"/>
                  </a:lnTo>
                  <a:lnTo>
                    <a:pt x="39" y="14"/>
                  </a:lnTo>
                  <a:lnTo>
                    <a:pt x="42" y="14"/>
                  </a:lnTo>
                  <a:lnTo>
                    <a:pt x="42" y="8"/>
                  </a:lnTo>
                  <a:lnTo>
                    <a:pt x="39" y="8"/>
                  </a:lnTo>
                  <a:lnTo>
                    <a:pt x="39" y="14"/>
                  </a:lnTo>
                  <a:lnTo>
                    <a:pt x="51" y="14"/>
                  </a:lnTo>
                  <a:lnTo>
                    <a:pt x="51" y="8"/>
                  </a:lnTo>
                  <a:lnTo>
                    <a:pt x="45" y="9"/>
                  </a:lnTo>
                  <a:lnTo>
                    <a:pt x="45" y="16"/>
                  </a:lnTo>
                  <a:lnTo>
                    <a:pt x="53" y="16"/>
                  </a:lnTo>
                  <a:lnTo>
                    <a:pt x="53" y="9"/>
                  </a:lnTo>
                  <a:lnTo>
                    <a:pt x="42" y="9"/>
                  </a:lnTo>
                  <a:lnTo>
                    <a:pt x="42" y="16"/>
                  </a:lnTo>
                  <a:lnTo>
                    <a:pt x="48" y="16"/>
                  </a:lnTo>
                  <a:lnTo>
                    <a:pt x="48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67" y="16"/>
                  </a:lnTo>
                  <a:lnTo>
                    <a:pt x="67" y="9"/>
                  </a:lnTo>
                  <a:lnTo>
                    <a:pt x="57" y="9"/>
                  </a:lnTo>
                  <a:lnTo>
                    <a:pt x="57" y="16"/>
                  </a:lnTo>
                  <a:lnTo>
                    <a:pt x="60" y="16"/>
                  </a:lnTo>
                  <a:lnTo>
                    <a:pt x="60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53" y="16"/>
                  </a:lnTo>
                  <a:lnTo>
                    <a:pt x="53" y="9"/>
                  </a:lnTo>
                  <a:lnTo>
                    <a:pt x="47" y="9"/>
                  </a:lnTo>
                  <a:lnTo>
                    <a:pt x="47" y="16"/>
                  </a:lnTo>
                  <a:lnTo>
                    <a:pt x="53" y="16"/>
                  </a:lnTo>
                  <a:lnTo>
                    <a:pt x="53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9"/>
                  </a:lnTo>
                  <a:lnTo>
                    <a:pt x="40" y="9"/>
                  </a:lnTo>
                  <a:lnTo>
                    <a:pt x="32" y="17"/>
                  </a:lnTo>
                  <a:lnTo>
                    <a:pt x="42" y="17"/>
                  </a:lnTo>
                  <a:lnTo>
                    <a:pt x="42" y="10"/>
                  </a:lnTo>
                  <a:lnTo>
                    <a:pt x="40" y="10"/>
                  </a:lnTo>
                  <a:lnTo>
                    <a:pt x="40" y="17"/>
                  </a:lnTo>
                  <a:lnTo>
                    <a:pt x="51" y="17"/>
                  </a:lnTo>
                  <a:lnTo>
                    <a:pt x="51" y="10"/>
                  </a:lnTo>
                  <a:lnTo>
                    <a:pt x="48" y="10"/>
                  </a:lnTo>
                  <a:lnTo>
                    <a:pt x="48" y="17"/>
                  </a:lnTo>
                  <a:lnTo>
                    <a:pt x="54" y="17"/>
                  </a:lnTo>
                  <a:lnTo>
                    <a:pt x="54" y="10"/>
                  </a:lnTo>
                  <a:lnTo>
                    <a:pt x="42" y="10"/>
                  </a:lnTo>
                  <a:lnTo>
                    <a:pt x="42" y="17"/>
                  </a:lnTo>
                  <a:lnTo>
                    <a:pt x="47" y="17"/>
                  </a:lnTo>
                  <a:lnTo>
                    <a:pt x="47" y="10"/>
                  </a:lnTo>
                  <a:lnTo>
                    <a:pt x="42" y="10"/>
                  </a:lnTo>
                  <a:lnTo>
                    <a:pt x="42" y="17"/>
                  </a:lnTo>
                  <a:lnTo>
                    <a:pt x="43" y="17"/>
                  </a:lnTo>
                  <a:lnTo>
                    <a:pt x="43" y="10"/>
                  </a:lnTo>
                  <a:lnTo>
                    <a:pt x="35" y="10"/>
                  </a:lnTo>
                  <a:lnTo>
                    <a:pt x="35" y="17"/>
                  </a:lnTo>
                  <a:lnTo>
                    <a:pt x="39" y="17"/>
                  </a:lnTo>
                  <a:lnTo>
                    <a:pt x="39" y="10"/>
                  </a:lnTo>
                  <a:lnTo>
                    <a:pt x="27" y="10"/>
                  </a:lnTo>
                  <a:lnTo>
                    <a:pt x="27" y="17"/>
                  </a:lnTo>
                  <a:lnTo>
                    <a:pt x="29" y="17"/>
                  </a:lnTo>
                  <a:lnTo>
                    <a:pt x="29" y="10"/>
                  </a:lnTo>
                  <a:lnTo>
                    <a:pt x="26" y="10"/>
                  </a:lnTo>
                  <a:lnTo>
                    <a:pt x="26" y="17"/>
                  </a:lnTo>
                  <a:lnTo>
                    <a:pt x="32" y="17"/>
                  </a:lnTo>
                  <a:lnTo>
                    <a:pt x="32" y="10"/>
                  </a:lnTo>
                  <a:lnTo>
                    <a:pt x="29" y="10"/>
                  </a:lnTo>
                  <a:lnTo>
                    <a:pt x="29" y="17"/>
                  </a:lnTo>
                  <a:lnTo>
                    <a:pt x="34" y="18"/>
                  </a:lnTo>
                  <a:lnTo>
                    <a:pt x="34" y="12"/>
                  </a:lnTo>
                  <a:lnTo>
                    <a:pt x="29" y="12"/>
                  </a:lnTo>
                  <a:lnTo>
                    <a:pt x="29" y="18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26" y="12"/>
                  </a:lnTo>
                  <a:lnTo>
                    <a:pt x="26" y="18"/>
                  </a:lnTo>
                  <a:lnTo>
                    <a:pt x="31" y="18"/>
                  </a:lnTo>
                  <a:lnTo>
                    <a:pt x="31" y="12"/>
                  </a:lnTo>
                  <a:lnTo>
                    <a:pt x="20" y="12"/>
                  </a:lnTo>
                  <a:lnTo>
                    <a:pt x="20" y="18"/>
                  </a:lnTo>
                  <a:lnTo>
                    <a:pt x="29" y="18"/>
                  </a:lnTo>
                  <a:lnTo>
                    <a:pt x="29" y="12"/>
                  </a:lnTo>
                  <a:lnTo>
                    <a:pt x="22" y="12"/>
                  </a:lnTo>
                  <a:lnTo>
                    <a:pt x="22" y="18"/>
                  </a:lnTo>
                  <a:lnTo>
                    <a:pt x="26" y="18"/>
                  </a:lnTo>
                  <a:lnTo>
                    <a:pt x="26" y="12"/>
                  </a:lnTo>
                  <a:lnTo>
                    <a:pt x="25" y="12"/>
                  </a:lnTo>
                  <a:lnTo>
                    <a:pt x="25" y="18"/>
                  </a:lnTo>
                  <a:lnTo>
                    <a:pt x="29" y="18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32" y="18"/>
                  </a:lnTo>
                  <a:lnTo>
                    <a:pt x="32" y="12"/>
                  </a:lnTo>
                  <a:lnTo>
                    <a:pt x="31" y="12"/>
                  </a:lnTo>
                  <a:lnTo>
                    <a:pt x="31" y="18"/>
                  </a:lnTo>
                  <a:lnTo>
                    <a:pt x="32" y="18"/>
                  </a:lnTo>
                  <a:lnTo>
                    <a:pt x="32" y="12"/>
                  </a:lnTo>
                  <a:lnTo>
                    <a:pt x="27" y="12"/>
                  </a:lnTo>
                  <a:lnTo>
                    <a:pt x="20" y="20"/>
                  </a:lnTo>
                  <a:lnTo>
                    <a:pt x="34" y="20"/>
                  </a:lnTo>
                  <a:lnTo>
                    <a:pt x="34" y="13"/>
                  </a:lnTo>
                  <a:lnTo>
                    <a:pt x="31" y="13"/>
                  </a:lnTo>
                  <a:lnTo>
                    <a:pt x="31" y="20"/>
                  </a:lnTo>
                  <a:lnTo>
                    <a:pt x="35" y="20"/>
                  </a:lnTo>
                  <a:lnTo>
                    <a:pt x="35" y="13"/>
                  </a:lnTo>
                  <a:lnTo>
                    <a:pt x="30" y="13"/>
                  </a:lnTo>
                  <a:lnTo>
                    <a:pt x="30" y="20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29" y="13"/>
                  </a:lnTo>
                  <a:lnTo>
                    <a:pt x="29" y="20"/>
                  </a:lnTo>
                  <a:lnTo>
                    <a:pt x="44" y="20"/>
                  </a:lnTo>
                  <a:lnTo>
                    <a:pt x="44" y="13"/>
                  </a:lnTo>
                  <a:lnTo>
                    <a:pt x="32" y="13"/>
                  </a:lnTo>
                  <a:lnTo>
                    <a:pt x="32" y="20"/>
                  </a:lnTo>
                  <a:lnTo>
                    <a:pt x="38" y="20"/>
                  </a:lnTo>
                  <a:lnTo>
                    <a:pt x="38" y="13"/>
                  </a:lnTo>
                  <a:lnTo>
                    <a:pt x="35" y="13"/>
                  </a:lnTo>
                  <a:lnTo>
                    <a:pt x="35" y="20"/>
                  </a:lnTo>
                  <a:lnTo>
                    <a:pt x="42" y="20"/>
                  </a:lnTo>
                  <a:lnTo>
                    <a:pt x="42" y="13"/>
                  </a:lnTo>
                  <a:lnTo>
                    <a:pt x="39" y="13"/>
                  </a:lnTo>
                  <a:lnTo>
                    <a:pt x="39" y="20"/>
                  </a:lnTo>
                  <a:lnTo>
                    <a:pt x="57" y="20"/>
                  </a:lnTo>
                  <a:lnTo>
                    <a:pt x="57" y="13"/>
                  </a:lnTo>
                  <a:lnTo>
                    <a:pt x="44" y="13"/>
                  </a:lnTo>
                  <a:lnTo>
                    <a:pt x="44" y="20"/>
                  </a:lnTo>
                  <a:lnTo>
                    <a:pt x="48" y="20"/>
                  </a:lnTo>
                  <a:lnTo>
                    <a:pt x="48" y="13"/>
                  </a:lnTo>
                  <a:lnTo>
                    <a:pt x="42" y="13"/>
                  </a:lnTo>
                  <a:lnTo>
                    <a:pt x="42" y="20"/>
                  </a:lnTo>
                  <a:lnTo>
                    <a:pt x="44" y="20"/>
                  </a:lnTo>
                  <a:lnTo>
                    <a:pt x="44" y="13"/>
                  </a:lnTo>
                  <a:lnTo>
                    <a:pt x="32" y="13"/>
                  </a:lnTo>
                  <a:lnTo>
                    <a:pt x="32" y="21"/>
                  </a:lnTo>
                  <a:lnTo>
                    <a:pt x="39" y="21"/>
                  </a:lnTo>
                  <a:lnTo>
                    <a:pt x="39" y="14"/>
                  </a:lnTo>
                  <a:lnTo>
                    <a:pt x="38" y="14"/>
                  </a:lnTo>
                  <a:lnTo>
                    <a:pt x="38" y="21"/>
                  </a:lnTo>
                  <a:lnTo>
                    <a:pt x="69" y="21"/>
                  </a:lnTo>
                  <a:lnTo>
                    <a:pt x="69" y="14"/>
                  </a:lnTo>
                  <a:lnTo>
                    <a:pt x="39" y="14"/>
                  </a:lnTo>
                  <a:lnTo>
                    <a:pt x="39" y="21"/>
                  </a:lnTo>
                  <a:lnTo>
                    <a:pt x="45" y="21"/>
                  </a:lnTo>
                  <a:lnTo>
                    <a:pt x="45" y="14"/>
                  </a:lnTo>
                  <a:lnTo>
                    <a:pt x="26" y="14"/>
                  </a:lnTo>
                  <a:lnTo>
                    <a:pt x="26" y="21"/>
                  </a:lnTo>
                  <a:lnTo>
                    <a:pt x="27" y="21"/>
                  </a:lnTo>
                  <a:lnTo>
                    <a:pt x="27" y="14"/>
                  </a:lnTo>
                  <a:lnTo>
                    <a:pt x="18" y="14"/>
                  </a:lnTo>
                  <a:lnTo>
                    <a:pt x="18" y="21"/>
                  </a:lnTo>
                  <a:lnTo>
                    <a:pt x="20" y="21"/>
                  </a:lnTo>
                  <a:lnTo>
                    <a:pt x="20" y="14"/>
                  </a:lnTo>
                  <a:lnTo>
                    <a:pt x="13" y="14"/>
                  </a:lnTo>
                  <a:lnTo>
                    <a:pt x="13" y="18"/>
                  </a:lnTo>
                  <a:lnTo>
                    <a:pt x="16" y="18"/>
                  </a:lnTo>
                  <a:lnTo>
                    <a:pt x="16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" y="16"/>
                  </a:lnTo>
                  <a:lnTo>
                    <a:pt x="1" y="22"/>
                  </a:lnTo>
                  <a:lnTo>
                    <a:pt x="3" y="22"/>
                  </a:lnTo>
                  <a:lnTo>
                    <a:pt x="3" y="16"/>
                  </a:lnTo>
                  <a:lnTo>
                    <a:pt x="1" y="16"/>
                  </a:lnTo>
                  <a:lnTo>
                    <a:pt x="1" y="22"/>
                  </a:lnTo>
                  <a:lnTo>
                    <a:pt x="4" y="22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9" y="22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21" y="22"/>
                  </a:lnTo>
                  <a:lnTo>
                    <a:pt x="21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22" y="22"/>
                  </a:lnTo>
                  <a:lnTo>
                    <a:pt x="22" y="18"/>
                  </a:lnTo>
                  <a:lnTo>
                    <a:pt x="21" y="16"/>
                  </a:lnTo>
                  <a:lnTo>
                    <a:pt x="18" y="17"/>
                  </a:lnTo>
                  <a:lnTo>
                    <a:pt x="20" y="23"/>
                  </a:lnTo>
                  <a:lnTo>
                    <a:pt x="69" y="23"/>
                  </a:lnTo>
                  <a:lnTo>
                    <a:pt x="69" y="17"/>
                  </a:lnTo>
                  <a:lnTo>
                    <a:pt x="40" y="17"/>
                  </a:lnTo>
                  <a:lnTo>
                    <a:pt x="40" y="23"/>
                  </a:lnTo>
                  <a:lnTo>
                    <a:pt x="137" y="23"/>
                  </a:lnTo>
                  <a:lnTo>
                    <a:pt x="137" y="17"/>
                  </a:lnTo>
                  <a:lnTo>
                    <a:pt x="132" y="17"/>
                  </a:lnTo>
                  <a:lnTo>
                    <a:pt x="132" y="23"/>
                  </a:lnTo>
                  <a:lnTo>
                    <a:pt x="162" y="23"/>
                  </a:lnTo>
                  <a:lnTo>
                    <a:pt x="162" y="17"/>
                  </a:lnTo>
                  <a:lnTo>
                    <a:pt x="157" y="17"/>
                  </a:lnTo>
                  <a:lnTo>
                    <a:pt x="157" y="23"/>
                  </a:lnTo>
                  <a:lnTo>
                    <a:pt x="176" y="23"/>
                  </a:lnTo>
                  <a:lnTo>
                    <a:pt x="176" y="17"/>
                  </a:lnTo>
                  <a:lnTo>
                    <a:pt x="152" y="17"/>
                  </a:lnTo>
                  <a:lnTo>
                    <a:pt x="152" y="23"/>
                  </a:lnTo>
                  <a:lnTo>
                    <a:pt x="154" y="23"/>
                  </a:lnTo>
                  <a:lnTo>
                    <a:pt x="154" y="17"/>
                  </a:lnTo>
                  <a:lnTo>
                    <a:pt x="150" y="17"/>
                  </a:lnTo>
                  <a:lnTo>
                    <a:pt x="150" y="23"/>
                  </a:lnTo>
                  <a:lnTo>
                    <a:pt x="158" y="23"/>
                  </a:lnTo>
                  <a:lnTo>
                    <a:pt x="158" y="17"/>
                  </a:lnTo>
                  <a:lnTo>
                    <a:pt x="110" y="17"/>
                  </a:lnTo>
                  <a:lnTo>
                    <a:pt x="110" y="21"/>
                  </a:lnTo>
                  <a:lnTo>
                    <a:pt x="113" y="21"/>
                  </a:lnTo>
                  <a:lnTo>
                    <a:pt x="113" y="18"/>
                  </a:lnTo>
                  <a:lnTo>
                    <a:pt x="97" y="18"/>
                  </a:lnTo>
                  <a:lnTo>
                    <a:pt x="97" y="25"/>
                  </a:lnTo>
                  <a:lnTo>
                    <a:pt x="100" y="25"/>
                  </a:lnTo>
                  <a:lnTo>
                    <a:pt x="100" y="18"/>
                  </a:lnTo>
                  <a:lnTo>
                    <a:pt x="92" y="18"/>
                  </a:lnTo>
                  <a:lnTo>
                    <a:pt x="92" y="25"/>
                  </a:lnTo>
                  <a:lnTo>
                    <a:pt x="100" y="25"/>
                  </a:lnTo>
                  <a:lnTo>
                    <a:pt x="100" y="18"/>
                  </a:lnTo>
                  <a:lnTo>
                    <a:pt x="91" y="18"/>
                  </a:lnTo>
                  <a:lnTo>
                    <a:pt x="91" y="25"/>
                  </a:lnTo>
                  <a:lnTo>
                    <a:pt x="92" y="25"/>
                  </a:lnTo>
                  <a:lnTo>
                    <a:pt x="92" y="18"/>
                  </a:lnTo>
                  <a:lnTo>
                    <a:pt x="40" y="18"/>
                  </a:lnTo>
                  <a:lnTo>
                    <a:pt x="32" y="26"/>
                  </a:lnTo>
                  <a:lnTo>
                    <a:pt x="54" y="26"/>
                  </a:lnTo>
                  <a:lnTo>
                    <a:pt x="54" y="20"/>
                  </a:lnTo>
                  <a:lnTo>
                    <a:pt x="48" y="20"/>
                  </a:lnTo>
                  <a:lnTo>
                    <a:pt x="48" y="26"/>
                  </a:lnTo>
                  <a:lnTo>
                    <a:pt x="54" y="26"/>
                  </a:lnTo>
                  <a:lnTo>
                    <a:pt x="54" y="20"/>
                  </a:lnTo>
                  <a:lnTo>
                    <a:pt x="38" y="20"/>
                  </a:lnTo>
                  <a:lnTo>
                    <a:pt x="38" y="26"/>
                  </a:lnTo>
                  <a:lnTo>
                    <a:pt x="106" y="26"/>
                  </a:lnTo>
                  <a:lnTo>
                    <a:pt x="106" y="20"/>
                  </a:lnTo>
                  <a:lnTo>
                    <a:pt x="39" y="20"/>
                  </a:lnTo>
                  <a:lnTo>
                    <a:pt x="39" y="26"/>
                  </a:lnTo>
                  <a:lnTo>
                    <a:pt x="60" y="2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26"/>
                  </a:lnTo>
                  <a:lnTo>
                    <a:pt x="60" y="26"/>
                  </a:lnTo>
                  <a:lnTo>
                    <a:pt x="60" y="22"/>
                  </a:lnTo>
                  <a:lnTo>
                    <a:pt x="58" y="20"/>
                  </a:lnTo>
                  <a:lnTo>
                    <a:pt x="57" y="21"/>
                  </a:lnTo>
                  <a:lnTo>
                    <a:pt x="58" y="23"/>
                  </a:lnTo>
                  <a:lnTo>
                    <a:pt x="58" y="21"/>
                  </a:lnTo>
                  <a:lnTo>
                    <a:pt x="53" y="21"/>
                  </a:lnTo>
                  <a:lnTo>
                    <a:pt x="53" y="27"/>
                  </a:lnTo>
                  <a:lnTo>
                    <a:pt x="56" y="27"/>
                  </a:lnTo>
                  <a:lnTo>
                    <a:pt x="56" y="21"/>
                  </a:lnTo>
                  <a:lnTo>
                    <a:pt x="54" y="21"/>
                  </a:lnTo>
                  <a:lnTo>
                    <a:pt x="54" y="27"/>
                  </a:lnTo>
                  <a:lnTo>
                    <a:pt x="57" y="27"/>
                  </a:lnTo>
                  <a:lnTo>
                    <a:pt x="57" y="21"/>
                  </a:lnTo>
                  <a:lnTo>
                    <a:pt x="54" y="21"/>
                  </a:lnTo>
                  <a:lnTo>
                    <a:pt x="54" y="27"/>
                  </a:lnTo>
                  <a:lnTo>
                    <a:pt x="61" y="27"/>
                  </a:lnTo>
                  <a:lnTo>
                    <a:pt x="61" y="21"/>
                  </a:lnTo>
                  <a:lnTo>
                    <a:pt x="60" y="21"/>
                  </a:lnTo>
                  <a:lnTo>
                    <a:pt x="60" y="27"/>
                  </a:lnTo>
                  <a:lnTo>
                    <a:pt x="66" y="27"/>
                  </a:lnTo>
                  <a:lnTo>
                    <a:pt x="66" y="21"/>
                  </a:lnTo>
                  <a:lnTo>
                    <a:pt x="60" y="21"/>
                  </a:lnTo>
                  <a:lnTo>
                    <a:pt x="60" y="27"/>
                  </a:lnTo>
                  <a:lnTo>
                    <a:pt x="62" y="27"/>
                  </a:lnTo>
                  <a:lnTo>
                    <a:pt x="62" y="21"/>
                  </a:lnTo>
                  <a:lnTo>
                    <a:pt x="58" y="21"/>
                  </a:lnTo>
                  <a:lnTo>
                    <a:pt x="58" y="27"/>
                  </a:lnTo>
                  <a:lnTo>
                    <a:pt x="66" y="27"/>
                  </a:lnTo>
                  <a:lnTo>
                    <a:pt x="66" y="21"/>
                  </a:lnTo>
                  <a:lnTo>
                    <a:pt x="64" y="21"/>
                  </a:lnTo>
                  <a:lnTo>
                    <a:pt x="64" y="27"/>
                  </a:lnTo>
                  <a:lnTo>
                    <a:pt x="66" y="27"/>
                  </a:lnTo>
                  <a:lnTo>
                    <a:pt x="66" y="21"/>
                  </a:lnTo>
                  <a:lnTo>
                    <a:pt x="65" y="21"/>
                  </a:lnTo>
                  <a:lnTo>
                    <a:pt x="65" y="27"/>
                  </a:lnTo>
                  <a:lnTo>
                    <a:pt x="69" y="27"/>
                  </a:lnTo>
                  <a:lnTo>
                    <a:pt x="69" y="21"/>
                  </a:lnTo>
                  <a:lnTo>
                    <a:pt x="57" y="21"/>
                  </a:lnTo>
                  <a:lnTo>
                    <a:pt x="57" y="27"/>
                  </a:lnTo>
                  <a:lnTo>
                    <a:pt x="61" y="27"/>
                  </a:lnTo>
                  <a:lnTo>
                    <a:pt x="61" y="21"/>
                  </a:lnTo>
                  <a:lnTo>
                    <a:pt x="56" y="21"/>
                  </a:lnTo>
                  <a:lnTo>
                    <a:pt x="56" y="27"/>
                  </a:lnTo>
                  <a:lnTo>
                    <a:pt x="61" y="27"/>
                  </a:lnTo>
                  <a:lnTo>
                    <a:pt x="61" y="21"/>
                  </a:lnTo>
                  <a:lnTo>
                    <a:pt x="52" y="21"/>
                  </a:lnTo>
                  <a:lnTo>
                    <a:pt x="52" y="29"/>
                  </a:lnTo>
                  <a:lnTo>
                    <a:pt x="75" y="29"/>
                  </a:lnTo>
                  <a:lnTo>
                    <a:pt x="75" y="22"/>
                  </a:lnTo>
                  <a:lnTo>
                    <a:pt x="62" y="22"/>
                  </a:lnTo>
                  <a:lnTo>
                    <a:pt x="62" y="29"/>
                  </a:lnTo>
                  <a:lnTo>
                    <a:pt x="64" y="29"/>
                  </a:lnTo>
                  <a:lnTo>
                    <a:pt x="64" y="22"/>
                  </a:lnTo>
                  <a:lnTo>
                    <a:pt x="62" y="22"/>
                  </a:lnTo>
                  <a:lnTo>
                    <a:pt x="62" y="29"/>
                  </a:lnTo>
                  <a:lnTo>
                    <a:pt x="65" y="29"/>
                  </a:lnTo>
                  <a:lnTo>
                    <a:pt x="65" y="22"/>
                  </a:lnTo>
                  <a:lnTo>
                    <a:pt x="61" y="22"/>
                  </a:lnTo>
                  <a:lnTo>
                    <a:pt x="61" y="29"/>
                  </a:lnTo>
                  <a:lnTo>
                    <a:pt x="65" y="29"/>
                  </a:lnTo>
                  <a:lnTo>
                    <a:pt x="65" y="22"/>
                  </a:lnTo>
                  <a:lnTo>
                    <a:pt x="64" y="22"/>
                  </a:lnTo>
                  <a:lnTo>
                    <a:pt x="64" y="29"/>
                  </a:lnTo>
                  <a:lnTo>
                    <a:pt x="70" y="29"/>
                  </a:lnTo>
                  <a:lnTo>
                    <a:pt x="70" y="22"/>
                  </a:lnTo>
                  <a:lnTo>
                    <a:pt x="57" y="22"/>
                  </a:lnTo>
                  <a:lnTo>
                    <a:pt x="57" y="29"/>
                  </a:lnTo>
                  <a:lnTo>
                    <a:pt x="61" y="29"/>
                  </a:lnTo>
                  <a:lnTo>
                    <a:pt x="61" y="22"/>
                  </a:lnTo>
                  <a:lnTo>
                    <a:pt x="54" y="22"/>
                  </a:lnTo>
                  <a:lnTo>
                    <a:pt x="54" y="29"/>
                  </a:lnTo>
                  <a:lnTo>
                    <a:pt x="60" y="29"/>
                  </a:lnTo>
                  <a:lnTo>
                    <a:pt x="60" y="22"/>
                  </a:lnTo>
                  <a:lnTo>
                    <a:pt x="54" y="22"/>
                  </a:lnTo>
                  <a:lnTo>
                    <a:pt x="54" y="29"/>
                  </a:lnTo>
                  <a:lnTo>
                    <a:pt x="60" y="29"/>
                  </a:lnTo>
                  <a:lnTo>
                    <a:pt x="60" y="22"/>
                  </a:lnTo>
                  <a:lnTo>
                    <a:pt x="54" y="22"/>
                  </a:lnTo>
                  <a:lnTo>
                    <a:pt x="54" y="29"/>
                  </a:lnTo>
                  <a:lnTo>
                    <a:pt x="61" y="29"/>
                  </a:lnTo>
                  <a:lnTo>
                    <a:pt x="61" y="22"/>
                  </a:lnTo>
                  <a:lnTo>
                    <a:pt x="52" y="22"/>
                  </a:lnTo>
                  <a:lnTo>
                    <a:pt x="49" y="23"/>
                  </a:lnTo>
                  <a:lnTo>
                    <a:pt x="51" y="26"/>
                  </a:lnTo>
                  <a:lnTo>
                    <a:pt x="51" y="23"/>
                  </a:lnTo>
                  <a:lnTo>
                    <a:pt x="48" y="23"/>
                  </a:lnTo>
                  <a:lnTo>
                    <a:pt x="48" y="30"/>
                  </a:lnTo>
                  <a:lnTo>
                    <a:pt x="51" y="30"/>
                  </a:lnTo>
                  <a:lnTo>
                    <a:pt x="51" y="23"/>
                  </a:lnTo>
                  <a:lnTo>
                    <a:pt x="48" y="23"/>
                  </a:lnTo>
                  <a:lnTo>
                    <a:pt x="48" y="30"/>
                  </a:lnTo>
                  <a:lnTo>
                    <a:pt x="51" y="30"/>
                  </a:lnTo>
                  <a:lnTo>
                    <a:pt x="51" y="23"/>
                  </a:lnTo>
                  <a:lnTo>
                    <a:pt x="45" y="23"/>
                  </a:lnTo>
                  <a:lnTo>
                    <a:pt x="45" y="30"/>
                  </a:lnTo>
                  <a:lnTo>
                    <a:pt x="51" y="30"/>
                  </a:lnTo>
                  <a:lnTo>
                    <a:pt x="51" y="23"/>
                  </a:lnTo>
                  <a:lnTo>
                    <a:pt x="38" y="23"/>
                  </a:lnTo>
                  <a:lnTo>
                    <a:pt x="38" y="30"/>
                  </a:lnTo>
                  <a:lnTo>
                    <a:pt x="47" y="30"/>
                  </a:lnTo>
                  <a:lnTo>
                    <a:pt x="47" y="23"/>
                  </a:lnTo>
                  <a:lnTo>
                    <a:pt x="42" y="23"/>
                  </a:lnTo>
                  <a:lnTo>
                    <a:pt x="42" y="30"/>
                  </a:lnTo>
                  <a:lnTo>
                    <a:pt x="64" y="30"/>
                  </a:lnTo>
                  <a:lnTo>
                    <a:pt x="64" y="23"/>
                  </a:lnTo>
                  <a:lnTo>
                    <a:pt x="47" y="23"/>
                  </a:lnTo>
                  <a:lnTo>
                    <a:pt x="47" y="30"/>
                  </a:lnTo>
                  <a:lnTo>
                    <a:pt x="61" y="30"/>
                  </a:lnTo>
                  <a:lnTo>
                    <a:pt x="61" y="23"/>
                  </a:lnTo>
                  <a:lnTo>
                    <a:pt x="58" y="23"/>
                  </a:lnTo>
                  <a:lnTo>
                    <a:pt x="58" y="30"/>
                  </a:lnTo>
                  <a:lnTo>
                    <a:pt x="62" y="30"/>
                  </a:lnTo>
                  <a:lnTo>
                    <a:pt x="62" y="23"/>
                  </a:lnTo>
                  <a:lnTo>
                    <a:pt x="56" y="23"/>
                  </a:lnTo>
                  <a:lnTo>
                    <a:pt x="53" y="25"/>
                  </a:lnTo>
                  <a:lnTo>
                    <a:pt x="54" y="31"/>
                  </a:lnTo>
                  <a:lnTo>
                    <a:pt x="58" y="31"/>
                  </a:lnTo>
                  <a:lnTo>
                    <a:pt x="58" y="25"/>
                  </a:lnTo>
                  <a:lnTo>
                    <a:pt x="56" y="25"/>
                  </a:lnTo>
                  <a:lnTo>
                    <a:pt x="56" y="31"/>
                  </a:lnTo>
                  <a:lnTo>
                    <a:pt x="67" y="31"/>
                  </a:lnTo>
                  <a:lnTo>
                    <a:pt x="67" y="25"/>
                  </a:lnTo>
                  <a:lnTo>
                    <a:pt x="47" y="25"/>
                  </a:lnTo>
                  <a:lnTo>
                    <a:pt x="47" y="31"/>
                  </a:lnTo>
                  <a:lnTo>
                    <a:pt x="54" y="31"/>
                  </a:lnTo>
                  <a:lnTo>
                    <a:pt x="54" y="25"/>
                  </a:lnTo>
                  <a:lnTo>
                    <a:pt x="48" y="25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25"/>
                  </a:lnTo>
                  <a:lnTo>
                    <a:pt x="45" y="25"/>
                  </a:lnTo>
                  <a:lnTo>
                    <a:pt x="45" y="31"/>
                  </a:lnTo>
                  <a:lnTo>
                    <a:pt x="47" y="31"/>
                  </a:lnTo>
                  <a:lnTo>
                    <a:pt x="47" y="25"/>
                  </a:lnTo>
                  <a:lnTo>
                    <a:pt x="44" y="25"/>
                  </a:lnTo>
                  <a:lnTo>
                    <a:pt x="44" y="31"/>
                  </a:lnTo>
                  <a:lnTo>
                    <a:pt x="45" y="31"/>
                  </a:lnTo>
                  <a:lnTo>
                    <a:pt x="45" y="25"/>
                  </a:lnTo>
                  <a:lnTo>
                    <a:pt x="42" y="25"/>
                  </a:lnTo>
                  <a:lnTo>
                    <a:pt x="42" y="31"/>
                  </a:lnTo>
                  <a:lnTo>
                    <a:pt x="45" y="31"/>
                  </a:lnTo>
                  <a:lnTo>
                    <a:pt x="45" y="25"/>
                  </a:lnTo>
                  <a:lnTo>
                    <a:pt x="42" y="25"/>
                  </a:lnTo>
                  <a:lnTo>
                    <a:pt x="42" y="31"/>
                  </a:lnTo>
                  <a:lnTo>
                    <a:pt x="48" y="31"/>
                  </a:lnTo>
                  <a:lnTo>
                    <a:pt x="48" y="25"/>
                  </a:lnTo>
                  <a:lnTo>
                    <a:pt x="42" y="25"/>
                  </a:lnTo>
                  <a:lnTo>
                    <a:pt x="42" y="31"/>
                  </a:lnTo>
                  <a:lnTo>
                    <a:pt x="45" y="31"/>
                  </a:lnTo>
                  <a:lnTo>
                    <a:pt x="45" y="25"/>
                  </a:lnTo>
                  <a:lnTo>
                    <a:pt x="44" y="25"/>
                  </a:lnTo>
                  <a:lnTo>
                    <a:pt x="44" y="31"/>
                  </a:lnTo>
                  <a:lnTo>
                    <a:pt x="47" y="31"/>
                  </a:lnTo>
                  <a:lnTo>
                    <a:pt x="47" y="27"/>
                  </a:lnTo>
                  <a:lnTo>
                    <a:pt x="45" y="25"/>
                  </a:lnTo>
                  <a:lnTo>
                    <a:pt x="44" y="26"/>
                  </a:lnTo>
                  <a:lnTo>
                    <a:pt x="45" y="29"/>
                  </a:lnTo>
                  <a:lnTo>
                    <a:pt x="45" y="26"/>
                  </a:lnTo>
                  <a:lnTo>
                    <a:pt x="42" y="26"/>
                  </a:lnTo>
                  <a:lnTo>
                    <a:pt x="42" y="32"/>
                  </a:lnTo>
                  <a:lnTo>
                    <a:pt x="44" y="32"/>
                  </a:lnTo>
                  <a:lnTo>
                    <a:pt x="44" y="26"/>
                  </a:lnTo>
                  <a:lnTo>
                    <a:pt x="32" y="26"/>
                  </a:lnTo>
                  <a:lnTo>
                    <a:pt x="32" y="32"/>
                  </a:lnTo>
                  <a:lnTo>
                    <a:pt x="36" y="32"/>
                  </a:lnTo>
                  <a:lnTo>
                    <a:pt x="36" y="26"/>
                  </a:lnTo>
                  <a:lnTo>
                    <a:pt x="26" y="26"/>
                  </a:lnTo>
                  <a:lnTo>
                    <a:pt x="26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27" y="32"/>
                  </a:lnTo>
                  <a:lnTo>
                    <a:pt x="27" y="29"/>
                  </a:lnTo>
                  <a:lnTo>
                    <a:pt x="26" y="26"/>
                  </a:lnTo>
                  <a:lnTo>
                    <a:pt x="18" y="34"/>
                  </a:lnTo>
                  <a:lnTo>
                    <a:pt x="35" y="34"/>
                  </a:lnTo>
                  <a:lnTo>
                    <a:pt x="35" y="27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8" y="34"/>
                  </a:lnTo>
                  <a:lnTo>
                    <a:pt x="38" y="27"/>
                  </a:lnTo>
                  <a:lnTo>
                    <a:pt x="31" y="27"/>
                  </a:lnTo>
                  <a:lnTo>
                    <a:pt x="31" y="34"/>
                  </a:lnTo>
                  <a:lnTo>
                    <a:pt x="60" y="34"/>
                  </a:lnTo>
                  <a:lnTo>
                    <a:pt x="60" y="27"/>
                  </a:lnTo>
                  <a:lnTo>
                    <a:pt x="48" y="27"/>
                  </a:lnTo>
                  <a:lnTo>
                    <a:pt x="48" y="34"/>
                  </a:lnTo>
                  <a:lnTo>
                    <a:pt x="54" y="34"/>
                  </a:lnTo>
                  <a:lnTo>
                    <a:pt x="54" y="27"/>
                  </a:lnTo>
                  <a:lnTo>
                    <a:pt x="48" y="27"/>
                  </a:lnTo>
                  <a:lnTo>
                    <a:pt x="48" y="34"/>
                  </a:lnTo>
                  <a:lnTo>
                    <a:pt x="54" y="34"/>
                  </a:lnTo>
                  <a:lnTo>
                    <a:pt x="54" y="27"/>
                  </a:lnTo>
                  <a:lnTo>
                    <a:pt x="48" y="27"/>
                  </a:lnTo>
                  <a:lnTo>
                    <a:pt x="48" y="34"/>
                  </a:lnTo>
                  <a:lnTo>
                    <a:pt x="54" y="34"/>
                  </a:lnTo>
                  <a:lnTo>
                    <a:pt x="54" y="27"/>
                  </a:lnTo>
                  <a:lnTo>
                    <a:pt x="53" y="27"/>
                  </a:lnTo>
                  <a:lnTo>
                    <a:pt x="48" y="29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34" y="29"/>
                  </a:lnTo>
                  <a:lnTo>
                    <a:pt x="34" y="35"/>
                  </a:lnTo>
                  <a:lnTo>
                    <a:pt x="88" y="35"/>
                  </a:lnTo>
                  <a:lnTo>
                    <a:pt x="88" y="29"/>
                  </a:lnTo>
                  <a:lnTo>
                    <a:pt x="75" y="29"/>
                  </a:lnTo>
                  <a:lnTo>
                    <a:pt x="75" y="35"/>
                  </a:lnTo>
                  <a:lnTo>
                    <a:pt x="139" y="35"/>
                  </a:lnTo>
                  <a:lnTo>
                    <a:pt x="139" y="29"/>
                  </a:lnTo>
                  <a:lnTo>
                    <a:pt x="75" y="29"/>
                  </a:lnTo>
                  <a:lnTo>
                    <a:pt x="75" y="35"/>
                  </a:lnTo>
                  <a:lnTo>
                    <a:pt x="88" y="35"/>
                  </a:lnTo>
                  <a:lnTo>
                    <a:pt x="88" y="29"/>
                  </a:lnTo>
                  <a:lnTo>
                    <a:pt x="34" y="29"/>
                  </a:lnTo>
                  <a:lnTo>
                    <a:pt x="34" y="35"/>
                  </a:lnTo>
                  <a:lnTo>
                    <a:pt x="49" y="35"/>
                  </a:lnTo>
                  <a:lnTo>
                    <a:pt x="54" y="34"/>
                  </a:lnTo>
                  <a:lnTo>
                    <a:pt x="53" y="30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4" y="27"/>
                  </a:lnTo>
                  <a:lnTo>
                    <a:pt x="48" y="27"/>
                  </a:lnTo>
                  <a:lnTo>
                    <a:pt x="48" y="34"/>
                  </a:lnTo>
                  <a:lnTo>
                    <a:pt x="54" y="34"/>
                  </a:lnTo>
                  <a:lnTo>
                    <a:pt x="54" y="27"/>
                  </a:lnTo>
                  <a:lnTo>
                    <a:pt x="48" y="27"/>
                  </a:lnTo>
                  <a:lnTo>
                    <a:pt x="48" y="34"/>
                  </a:lnTo>
                  <a:lnTo>
                    <a:pt x="54" y="34"/>
                  </a:lnTo>
                  <a:lnTo>
                    <a:pt x="54" y="27"/>
                  </a:lnTo>
                  <a:lnTo>
                    <a:pt x="48" y="27"/>
                  </a:lnTo>
                  <a:lnTo>
                    <a:pt x="48" y="34"/>
                  </a:lnTo>
                  <a:lnTo>
                    <a:pt x="60" y="34"/>
                  </a:lnTo>
                  <a:lnTo>
                    <a:pt x="60" y="27"/>
                  </a:lnTo>
                  <a:lnTo>
                    <a:pt x="31" y="27"/>
                  </a:lnTo>
                  <a:lnTo>
                    <a:pt x="31" y="34"/>
                  </a:lnTo>
                  <a:lnTo>
                    <a:pt x="38" y="34"/>
                  </a:lnTo>
                  <a:lnTo>
                    <a:pt x="38" y="27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5" y="34"/>
                  </a:lnTo>
                  <a:lnTo>
                    <a:pt x="35" y="27"/>
                  </a:lnTo>
                  <a:lnTo>
                    <a:pt x="26" y="27"/>
                  </a:lnTo>
                  <a:lnTo>
                    <a:pt x="26" y="30"/>
                  </a:lnTo>
                  <a:lnTo>
                    <a:pt x="29" y="32"/>
                  </a:lnTo>
                  <a:lnTo>
                    <a:pt x="35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26" y="26"/>
                  </a:lnTo>
                  <a:lnTo>
                    <a:pt x="26" y="32"/>
                  </a:lnTo>
                  <a:lnTo>
                    <a:pt x="36" y="32"/>
                  </a:lnTo>
                  <a:lnTo>
                    <a:pt x="36" y="26"/>
                  </a:lnTo>
                  <a:lnTo>
                    <a:pt x="32" y="26"/>
                  </a:lnTo>
                  <a:lnTo>
                    <a:pt x="32" y="32"/>
                  </a:lnTo>
                  <a:lnTo>
                    <a:pt x="44" y="32"/>
                  </a:lnTo>
                  <a:lnTo>
                    <a:pt x="44" y="26"/>
                  </a:lnTo>
                  <a:lnTo>
                    <a:pt x="42" y="26"/>
                  </a:lnTo>
                  <a:lnTo>
                    <a:pt x="42" y="32"/>
                  </a:lnTo>
                  <a:lnTo>
                    <a:pt x="47" y="32"/>
                  </a:lnTo>
                  <a:lnTo>
                    <a:pt x="54" y="25"/>
                  </a:lnTo>
                  <a:lnTo>
                    <a:pt x="44" y="25"/>
                  </a:lnTo>
                  <a:lnTo>
                    <a:pt x="44" y="31"/>
                  </a:lnTo>
                  <a:lnTo>
                    <a:pt x="45" y="31"/>
                  </a:lnTo>
                  <a:lnTo>
                    <a:pt x="45" y="25"/>
                  </a:lnTo>
                  <a:lnTo>
                    <a:pt x="42" y="25"/>
                  </a:lnTo>
                  <a:lnTo>
                    <a:pt x="42" y="31"/>
                  </a:lnTo>
                  <a:lnTo>
                    <a:pt x="48" y="31"/>
                  </a:lnTo>
                  <a:lnTo>
                    <a:pt x="48" y="25"/>
                  </a:lnTo>
                  <a:lnTo>
                    <a:pt x="42" y="25"/>
                  </a:lnTo>
                  <a:lnTo>
                    <a:pt x="42" y="31"/>
                  </a:lnTo>
                  <a:lnTo>
                    <a:pt x="45" y="31"/>
                  </a:lnTo>
                  <a:lnTo>
                    <a:pt x="45" y="25"/>
                  </a:lnTo>
                  <a:lnTo>
                    <a:pt x="42" y="25"/>
                  </a:lnTo>
                  <a:lnTo>
                    <a:pt x="42" y="31"/>
                  </a:lnTo>
                  <a:lnTo>
                    <a:pt x="45" y="31"/>
                  </a:lnTo>
                  <a:lnTo>
                    <a:pt x="45" y="25"/>
                  </a:lnTo>
                  <a:lnTo>
                    <a:pt x="44" y="25"/>
                  </a:lnTo>
                  <a:lnTo>
                    <a:pt x="44" y="31"/>
                  </a:lnTo>
                  <a:lnTo>
                    <a:pt x="47" y="31"/>
                  </a:lnTo>
                  <a:lnTo>
                    <a:pt x="47" y="25"/>
                  </a:lnTo>
                  <a:lnTo>
                    <a:pt x="45" y="25"/>
                  </a:lnTo>
                  <a:lnTo>
                    <a:pt x="45" y="31"/>
                  </a:lnTo>
                  <a:lnTo>
                    <a:pt x="49" y="31"/>
                  </a:lnTo>
                  <a:lnTo>
                    <a:pt x="49" y="25"/>
                  </a:lnTo>
                  <a:lnTo>
                    <a:pt x="48" y="25"/>
                  </a:lnTo>
                  <a:lnTo>
                    <a:pt x="48" y="31"/>
                  </a:lnTo>
                  <a:lnTo>
                    <a:pt x="54" y="31"/>
                  </a:lnTo>
                  <a:lnTo>
                    <a:pt x="54" y="25"/>
                  </a:lnTo>
                  <a:lnTo>
                    <a:pt x="47" y="25"/>
                  </a:lnTo>
                  <a:lnTo>
                    <a:pt x="47" y="31"/>
                  </a:lnTo>
                  <a:lnTo>
                    <a:pt x="67" y="31"/>
                  </a:lnTo>
                  <a:lnTo>
                    <a:pt x="67" y="25"/>
                  </a:lnTo>
                  <a:lnTo>
                    <a:pt x="56" y="25"/>
                  </a:lnTo>
                  <a:lnTo>
                    <a:pt x="56" y="31"/>
                  </a:lnTo>
                  <a:lnTo>
                    <a:pt x="58" y="31"/>
                  </a:lnTo>
                  <a:lnTo>
                    <a:pt x="58" y="25"/>
                  </a:lnTo>
                  <a:lnTo>
                    <a:pt x="54" y="25"/>
                  </a:lnTo>
                  <a:lnTo>
                    <a:pt x="54" y="27"/>
                  </a:lnTo>
                  <a:lnTo>
                    <a:pt x="56" y="31"/>
                  </a:lnTo>
                  <a:lnTo>
                    <a:pt x="58" y="30"/>
                  </a:lnTo>
                  <a:lnTo>
                    <a:pt x="57" y="26"/>
                  </a:lnTo>
                  <a:lnTo>
                    <a:pt x="57" y="30"/>
                  </a:lnTo>
                  <a:lnTo>
                    <a:pt x="62" y="30"/>
                  </a:lnTo>
                  <a:lnTo>
                    <a:pt x="62" y="23"/>
                  </a:lnTo>
                  <a:lnTo>
                    <a:pt x="58" y="23"/>
                  </a:lnTo>
                  <a:lnTo>
                    <a:pt x="58" y="30"/>
                  </a:lnTo>
                  <a:lnTo>
                    <a:pt x="61" y="30"/>
                  </a:lnTo>
                  <a:lnTo>
                    <a:pt x="61" y="23"/>
                  </a:lnTo>
                  <a:lnTo>
                    <a:pt x="47" y="23"/>
                  </a:lnTo>
                  <a:lnTo>
                    <a:pt x="47" y="30"/>
                  </a:lnTo>
                  <a:lnTo>
                    <a:pt x="64" y="30"/>
                  </a:lnTo>
                  <a:lnTo>
                    <a:pt x="64" y="23"/>
                  </a:lnTo>
                  <a:lnTo>
                    <a:pt x="42" y="23"/>
                  </a:lnTo>
                  <a:lnTo>
                    <a:pt x="42" y="30"/>
                  </a:lnTo>
                  <a:lnTo>
                    <a:pt x="47" y="30"/>
                  </a:lnTo>
                  <a:lnTo>
                    <a:pt x="47" y="23"/>
                  </a:lnTo>
                  <a:lnTo>
                    <a:pt x="38" y="23"/>
                  </a:lnTo>
                  <a:lnTo>
                    <a:pt x="38" y="30"/>
                  </a:lnTo>
                  <a:lnTo>
                    <a:pt x="51" y="30"/>
                  </a:lnTo>
                  <a:lnTo>
                    <a:pt x="51" y="23"/>
                  </a:lnTo>
                  <a:lnTo>
                    <a:pt x="45" y="23"/>
                  </a:lnTo>
                  <a:lnTo>
                    <a:pt x="45" y="30"/>
                  </a:lnTo>
                  <a:lnTo>
                    <a:pt x="51" y="30"/>
                  </a:lnTo>
                  <a:lnTo>
                    <a:pt x="51" y="23"/>
                  </a:lnTo>
                  <a:lnTo>
                    <a:pt x="48" y="23"/>
                  </a:lnTo>
                  <a:lnTo>
                    <a:pt x="48" y="30"/>
                  </a:lnTo>
                  <a:lnTo>
                    <a:pt x="51" y="30"/>
                  </a:lnTo>
                  <a:lnTo>
                    <a:pt x="51" y="23"/>
                  </a:lnTo>
                  <a:lnTo>
                    <a:pt x="48" y="23"/>
                  </a:lnTo>
                  <a:lnTo>
                    <a:pt x="48" y="30"/>
                  </a:lnTo>
                  <a:lnTo>
                    <a:pt x="52" y="30"/>
                  </a:lnTo>
                  <a:lnTo>
                    <a:pt x="54" y="29"/>
                  </a:lnTo>
                  <a:lnTo>
                    <a:pt x="53" y="25"/>
                  </a:lnTo>
                  <a:lnTo>
                    <a:pt x="53" y="29"/>
                  </a:lnTo>
                  <a:lnTo>
                    <a:pt x="61" y="29"/>
                  </a:lnTo>
                  <a:lnTo>
                    <a:pt x="61" y="22"/>
                  </a:lnTo>
                  <a:lnTo>
                    <a:pt x="54" y="22"/>
                  </a:lnTo>
                  <a:lnTo>
                    <a:pt x="54" y="29"/>
                  </a:lnTo>
                  <a:lnTo>
                    <a:pt x="60" y="29"/>
                  </a:lnTo>
                  <a:lnTo>
                    <a:pt x="60" y="22"/>
                  </a:lnTo>
                  <a:lnTo>
                    <a:pt x="54" y="22"/>
                  </a:lnTo>
                  <a:lnTo>
                    <a:pt x="54" y="29"/>
                  </a:lnTo>
                  <a:lnTo>
                    <a:pt x="60" y="29"/>
                  </a:lnTo>
                  <a:lnTo>
                    <a:pt x="60" y="22"/>
                  </a:lnTo>
                  <a:lnTo>
                    <a:pt x="54" y="22"/>
                  </a:lnTo>
                  <a:lnTo>
                    <a:pt x="54" y="29"/>
                  </a:lnTo>
                  <a:lnTo>
                    <a:pt x="61" y="29"/>
                  </a:lnTo>
                  <a:lnTo>
                    <a:pt x="61" y="22"/>
                  </a:lnTo>
                  <a:lnTo>
                    <a:pt x="57" y="22"/>
                  </a:lnTo>
                  <a:lnTo>
                    <a:pt x="57" y="29"/>
                  </a:lnTo>
                  <a:lnTo>
                    <a:pt x="70" y="29"/>
                  </a:lnTo>
                  <a:lnTo>
                    <a:pt x="70" y="22"/>
                  </a:lnTo>
                  <a:lnTo>
                    <a:pt x="64" y="22"/>
                  </a:lnTo>
                  <a:lnTo>
                    <a:pt x="64" y="29"/>
                  </a:lnTo>
                  <a:lnTo>
                    <a:pt x="65" y="29"/>
                  </a:lnTo>
                  <a:lnTo>
                    <a:pt x="65" y="22"/>
                  </a:lnTo>
                  <a:lnTo>
                    <a:pt x="61" y="22"/>
                  </a:lnTo>
                  <a:lnTo>
                    <a:pt x="61" y="29"/>
                  </a:lnTo>
                  <a:lnTo>
                    <a:pt x="65" y="29"/>
                  </a:lnTo>
                  <a:lnTo>
                    <a:pt x="65" y="22"/>
                  </a:lnTo>
                  <a:lnTo>
                    <a:pt x="62" y="22"/>
                  </a:lnTo>
                  <a:lnTo>
                    <a:pt x="62" y="29"/>
                  </a:lnTo>
                  <a:lnTo>
                    <a:pt x="64" y="29"/>
                  </a:lnTo>
                  <a:lnTo>
                    <a:pt x="64" y="22"/>
                  </a:lnTo>
                  <a:lnTo>
                    <a:pt x="62" y="22"/>
                  </a:lnTo>
                  <a:lnTo>
                    <a:pt x="62" y="29"/>
                  </a:lnTo>
                  <a:lnTo>
                    <a:pt x="75" y="29"/>
                  </a:lnTo>
                  <a:lnTo>
                    <a:pt x="75" y="22"/>
                  </a:lnTo>
                  <a:lnTo>
                    <a:pt x="54" y="22"/>
                  </a:lnTo>
                  <a:lnTo>
                    <a:pt x="54" y="25"/>
                  </a:lnTo>
                  <a:lnTo>
                    <a:pt x="58" y="25"/>
                  </a:lnTo>
                  <a:lnTo>
                    <a:pt x="58" y="23"/>
                  </a:lnTo>
                  <a:lnTo>
                    <a:pt x="54" y="23"/>
                  </a:lnTo>
                  <a:lnTo>
                    <a:pt x="54" y="27"/>
                  </a:lnTo>
                  <a:lnTo>
                    <a:pt x="61" y="27"/>
                  </a:lnTo>
                  <a:lnTo>
                    <a:pt x="61" y="21"/>
                  </a:lnTo>
                  <a:lnTo>
                    <a:pt x="56" y="21"/>
                  </a:lnTo>
                  <a:lnTo>
                    <a:pt x="56" y="27"/>
                  </a:lnTo>
                  <a:lnTo>
                    <a:pt x="61" y="27"/>
                  </a:lnTo>
                  <a:lnTo>
                    <a:pt x="61" y="21"/>
                  </a:lnTo>
                  <a:lnTo>
                    <a:pt x="57" y="21"/>
                  </a:lnTo>
                  <a:lnTo>
                    <a:pt x="57" y="27"/>
                  </a:lnTo>
                  <a:lnTo>
                    <a:pt x="69" y="27"/>
                  </a:lnTo>
                  <a:lnTo>
                    <a:pt x="69" y="21"/>
                  </a:lnTo>
                  <a:lnTo>
                    <a:pt x="65" y="21"/>
                  </a:lnTo>
                  <a:lnTo>
                    <a:pt x="65" y="27"/>
                  </a:lnTo>
                  <a:lnTo>
                    <a:pt x="66" y="27"/>
                  </a:lnTo>
                  <a:lnTo>
                    <a:pt x="66" y="21"/>
                  </a:lnTo>
                  <a:lnTo>
                    <a:pt x="64" y="21"/>
                  </a:lnTo>
                  <a:lnTo>
                    <a:pt x="64" y="27"/>
                  </a:lnTo>
                  <a:lnTo>
                    <a:pt x="66" y="27"/>
                  </a:lnTo>
                  <a:lnTo>
                    <a:pt x="66" y="21"/>
                  </a:lnTo>
                  <a:lnTo>
                    <a:pt x="58" y="21"/>
                  </a:lnTo>
                  <a:lnTo>
                    <a:pt x="58" y="27"/>
                  </a:lnTo>
                  <a:lnTo>
                    <a:pt x="62" y="27"/>
                  </a:lnTo>
                  <a:lnTo>
                    <a:pt x="62" y="21"/>
                  </a:lnTo>
                  <a:lnTo>
                    <a:pt x="60" y="21"/>
                  </a:lnTo>
                  <a:lnTo>
                    <a:pt x="60" y="27"/>
                  </a:lnTo>
                  <a:lnTo>
                    <a:pt x="66" y="27"/>
                  </a:lnTo>
                  <a:lnTo>
                    <a:pt x="66" y="21"/>
                  </a:lnTo>
                  <a:lnTo>
                    <a:pt x="60" y="21"/>
                  </a:lnTo>
                  <a:lnTo>
                    <a:pt x="60" y="27"/>
                  </a:lnTo>
                  <a:lnTo>
                    <a:pt x="61" y="27"/>
                  </a:lnTo>
                  <a:lnTo>
                    <a:pt x="61" y="21"/>
                  </a:lnTo>
                  <a:lnTo>
                    <a:pt x="54" y="21"/>
                  </a:lnTo>
                  <a:lnTo>
                    <a:pt x="54" y="27"/>
                  </a:lnTo>
                  <a:lnTo>
                    <a:pt x="57" y="27"/>
                  </a:lnTo>
                  <a:lnTo>
                    <a:pt x="57" y="21"/>
                  </a:lnTo>
                  <a:lnTo>
                    <a:pt x="54" y="21"/>
                  </a:lnTo>
                  <a:lnTo>
                    <a:pt x="54" y="27"/>
                  </a:lnTo>
                  <a:lnTo>
                    <a:pt x="56" y="27"/>
                  </a:lnTo>
                  <a:lnTo>
                    <a:pt x="56" y="21"/>
                  </a:lnTo>
                  <a:lnTo>
                    <a:pt x="53" y="21"/>
                  </a:lnTo>
                  <a:lnTo>
                    <a:pt x="53" y="27"/>
                  </a:lnTo>
                  <a:lnTo>
                    <a:pt x="60" y="27"/>
                  </a:lnTo>
                  <a:lnTo>
                    <a:pt x="67" y="20"/>
                  </a:lnTo>
                  <a:lnTo>
                    <a:pt x="57" y="20"/>
                  </a:lnTo>
                  <a:lnTo>
                    <a:pt x="57" y="26"/>
                  </a:lnTo>
                  <a:lnTo>
                    <a:pt x="60" y="26"/>
                  </a:lnTo>
                  <a:lnTo>
                    <a:pt x="60" y="20"/>
                  </a:lnTo>
                  <a:lnTo>
                    <a:pt x="39" y="20"/>
                  </a:lnTo>
                  <a:lnTo>
                    <a:pt x="39" y="26"/>
                  </a:lnTo>
                  <a:lnTo>
                    <a:pt x="106" y="26"/>
                  </a:lnTo>
                  <a:lnTo>
                    <a:pt x="106" y="20"/>
                  </a:lnTo>
                  <a:lnTo>
                    <a:pt x="38" y="20"/>
                  </a:lnTo>
                  <a:lnTo>
                    <a:pt x="38" y="26"/>
                  </a:lnTo>
                  <a:lnTo>
                    <a:pt x="54" y="26"/>
                  </a:lnTo>
                  <a:lnTo>
                    <a:pt x="54" y="20"/>
                  </a:lnTo>
                  <a:lnTo>
                    <a:pt x="48" y="20"/>
                  </a:lnTo>
                  <a:lnTo>
                    <a:pt x="48" y="26"/>
                  </a:lnTo>
                  <a:lnTo>
                    <a:pt x="54" y="26"/>
                  </a:lnTo>
                  <a:lnTo>
                    <a:pt x="54" y="20"/>
                  </a:lnTo>
                  <a:lnTo>
                    <a:pt x="40" y="20"/>
                  </a:lnTo>
                  <a:lnTo>
                    <a:pt x="40" y="22"/>
                  </a:lnTo>
                  <a:lnTo>
                    <a:pt x="43" y="25"/>
                  </a:lnTo>
                  <a:lnTo>
                    <a:pt x="44" y="23"/>
                  </a:lnTo>
                  <a:lnTo>
                    <a:pt x="42" y="21"/>
                  </a:lnTo>
                  <a:lnTo>
                    <a:pt x="42" y="25"/>
                  </a:lnTo>
                  <a:lnTo>
                    <a:pt x="92" y="25"/>
                  </a:lnTo>
                  <a:lnTo>
                    <a:pt x="92" y="18"/>
                  </a:lnTo>
                  <a:lnTo>
                    <a:pt x="91" y="18"/>
                  </a:lnTo>
                  <a:lnTo>
                    <a:pt x="91" y="25"/>
                  </a:lnTo>
                  <a:lnTo>
                    <a:pt x="100" y="25"/>
                  </a:lnTo>
                  <a:lnTo>
                    <a:pt x="100" y="18"/>
                  </a:lnTo>
                  <a:lnTo>
                    <a:pt x="92" y="18"/>
                  </a:lnTo>
                  <a:lnTo>
                    <a:pt x="92" y="25"/>
                  </a:lnTo>
                  <a:lnTo>
                    <a:pt x="100" y="25"/>
                  </a:lnTo>
                  <a:lnTo>
                    <a:pt x="100" y="18"/>
                  </a:lnTo>
                  <a:lnTo>
                    <a:pt x="97" y="18"/>
                  </a:lnTo>
                  <a:lnTo>
                    <a:pt x="97" y="25"/>
                  </a:lnTo>
                  <a:lnTo>
                    <a:pt x="117" y="25"/>
                  </a:lnTo>
                  <a:lnTo>
                    <a:pt x="117" y="20"/>
                  </a:lnTo>
                  <a:lnTo>
                    <a:pt x="113" y="20"/>
                  </a:lnTo>
                  <a:lnTo>
                    <a:pt x="113" y="23"/>
                  </a:lnTo>
                  <a:lnTo>
                    <a:pt x="158" y="23"/>
                  </a:lnTo>
                  <a:lnTo>
                    <a:pt x="158" y="17"/>
                  </a:lnTo>
                  <a:lnTo>
                    <a:pt x="150" y="17"/>
                  </a:lnTo>
                  <a:lnTo>
                    <a:pt x="150" y="23"/>
                  </a:lnTo>
                  <a:lnTo>
                    <a:pt x="154" y="23"/>
                  </a:lnTo>
                  <a:lnTo>
                    <a:pt x="154" y="17"/>
                  </a:lnTo>
                  <a:lnTo>
                    <a:pt x="152" y="17"/>
                  </a:lnTo>
                  <a:lnTo>
                    <a:pt x="152" y="23"/>
                  </a:lnTo>
                  <a:lnTo>
                    <a:pt x="176" y="23"/>
                  </a:lnTo>
                  <a:lnTo>
                    <a:pt x="176" y="17"/>
                  </a:lnTo>
                  <a:lnTo>
                    <a:pt x="157" y="17"/>
                  </a:lnTo>
                  <a:lnTo>
                    <a:pt x="157" y="23"/>
                  </a:lnTo>
                  <a:lnTo>
                    <a:pt x="162" y="23"/>
                  </a:lnTo>
                  <a:lnTo>
                    <a:pt x="162" y="17"/>
                  </a:lnTo>
                  <a:lnTo>
                    <a:pt x="132" y="17"/>
                  </a:lnTo>
                  <a:lnTo>
                    <a:pt x="132" y="23"/>
                  </a:lnTo>
                  <a:lnTo>
                    <a:pt x="137" y="23"/>
                  </a:lnTo>
                  <a:lnTo>
                    <a:pt x="137" y="17"/>
                  </a:lnTo>
                  <a:lnTo>
                    <a:pt x="40" y="17"/>
                  </a:lnTo>
                  <a:lnTo>
                    <a:pt x="40" y="23"/>
                  </a:lnTo>
                  <a:lnTo>
                    <a:pt x="69" y="23"/>
                  </a:lnTo>
                  <a:lnTo>
                    <a:pt x="69" y="17"/>
                  </a:lnTo>
                  <a:lnTo>
                    <a:pt x="20" y="17"/>
                  </a:lnTo>
                  <a:lnTo>
                    <a:pt x="20" y="20"/>
                  </a:lnTo>
                  <a:lnTo>
                    <a:pt x="21" y="23"/>
                  </a:lnTo>
                  <a:lnTo>
                    <a:pt x="23" y="22"/>
                  </a:lnTo>
                  <a:lnTo>
                    <a:pt x="22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21" y="22"/>
                  </a:lnTo>
                  <a:lnTo>
                    <a:pt x="21" y="16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9" y="22"/>
                  </a:lnTo>
                  <a:lnTo>
                    <a:pt x="9" y="16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4" y="22"/>
                  </a:lnTo>
                  <a:lnTo>
                    <a:pt x="4" y="16"/>
                  </a:lnTo>
                  <a:lnTo>
                    <a:pt x="1" y="16"/>
                  </a:lnTo>
                  <a:lnTo>
                    <a:pt x="1" y="22"/>
                  </a:lnTo>
                  <a:lnTo>
                    <a:pt x="3" y="22"/>
                  </a:lnTo>
                  <a:lnTo>
                    <a:pt x="3" y="16"/>
                  </a:lnTo>
                  <a:lnTo>
                    <a:pt x="1" y="16"/>
                  </a:lnTo>
                  <a:lnTo>
                    <a:pt x="1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20" y="22"/>
                  </a:lnTo>
                  <a:lnTo>
                    <a:pt x="20" y="17"/>
                  </a:lnTo>
                  <a:lnTo>
                    <a:pt x="16" y="17"/>
                  </a:lnTo>
                  <a:lnTo>
                    <a:pt x="16" y="21"/>
                  </a:lnTo>
                  <a:lnTo>
                    <a:pt x="20" y="21"/>
                  </a:lnTo>
                  <a:lnTo>
                    <a:pt x="20" y="14"/>
                  </a:lnTo>
                  <a:lnTo>
                    <a:pt x="18" y="14"/>
                  </a:lnTo>
                  <a:lnTo>
                    <a:pt x="18" y="21"/>
                  </a:lnTo>
                  <a:lnTo>
                    <a:pt x="27" y="21"/>
                  </a:lnTo>
                  <a:lnTo>
                    <a:pt x="27" y="14"/>
                  </a:lnTo>
                  <a:lnTo>
                    <a:pt x="26" y="14"/>
                  </a:lnTo>
                  <a:lnTo>
                    <a:pt x="26" y="21"/>
                  </a:lnTo>
                  <a:lnTo>
                    <a:pt x="45" y="21"/>
                  </a:lnTo>
                  <a:lnTo>
                    <a:pt x="45" y="14"/>
                  </a:lnTo>
                  <a:lnTo>
                    <a:pt x="39" y="14"/>
                  </a:lnTo>
                  <a:lnTo>
                    <a:pt x="39" y="21"/>
                  </a:lnTo>
                  <a:lnTo>
                    <a:pt x="69" y="21"/>
                  </a:lnTo>
                  <a:lnTo>
                    <a:pt x="69" y="14"/>
                  </a:lnTo>
                  <a:lnTo>
                    <a:pt x="38" y="14"/>
                  </a:lnTo>
                  <a:lnTo>
                    <a:pt x="38" y="21"/>
                  </a:lnTo>
                  <a:lnTo>
                    <a:pt x="39" y="21"/>
                  </a:lnTo>
                  <a:lnTo>
                    <a:pt x="39" y="14"/>
                  </a:lnTo>
                  <a:lnTo>
                    <a:pt x="35" y="14"/>
                  </a:lnTo>
                  <a:lnTo>
                    <a:pt x="35" y="17"/>
                  </a:lnTo>
                  <a:lnTo>
                    <a:pt x="39" y="17"/>
                  </a:lnTo>
                  <a:lnTo>
                    <a:pt x="39" y="16"/>
                  </a:lnTo>
                  <a:lnTo>
                    <a:pt x="35" y="16"/>
                  </a:lnTo>
                  <a:lnTo>
                    <a:pt x="35" y="20"/>
                  </a:lnTo>
                  <a:lnTo>
                    <a:pt x="44" y="20"/>
                  </a:lnTo>
                  <a:lnTo>
                    <a:pt x="44" y="13"/>
                  </a:lnTo>
                  <a:lnTo>
                    <a:pt x="42" y="13"/>
                  </a:lnTo>
                  <a:lnTo>
                    <a:pt x="42" y="20"/>
                  </a:lnTo>
                  <a:lnTo>
                    <a:pt x="48" y="20"/>
                  </a:lnTo>
                  <a:lnTo>
                    <a:pt x="48" y="13"/>
                  </a:lnTo>
                  <a:lnTo>
                    <a:pt x="44" y="13"/>
                  </a:lnTo>
                  <a:lnTo>
                    <a:pt x="44" y="20"/>
                  </a:lnTo>
                  <a:lnTo>
                    <a:pt x="57" y="20"/>
                  </a:lnTo>
                  <a:lnTo>
                    <a:pt x="57" y="13"/>
                  </a:lnTo>
                  <a:lnTo>
                    <a:pt x="39" y="13"/>
                  </a:lnTo>
                  <a:lnTo>
                    <a:pt x="39" y="20"/>
                  </a:lnTo>
                  <a:lnTo>
                    <a:pt x="42" y="20"/>
                  </a:lnTo>
                  <a:lnTo>
                    <a:pt x="42" y="13"/>
                  </a:lnTo>
                  <a:lnTo>
                    <a:pt x="35" y="13"/>
                  </a:lnTo>
                  <a:lnTo>
                    <a:pt x="35" y="20"/>
                  </a:lnTo>
                  <a:lnTo>
                    <a:pt x="38" y="20"/>
                  </a:lnTo>
                  <a:lnTo>
                    <a:pt x="38" y="13"/>
                  </a:lnTo>
                  <a:lnTo>
                    <a:pt x="32" y="13"/>
                  </a:lnTo>
                  <a:lnTo>
                    <a:pt x="32" y="20"/>
                  </a:lnTo>
                  <a:lnTo>
                    <a:pt x="44" y="20"/>
                  </a:lnTo>
                  <a:lnTo>
                    <a:pt x="44" y="13"/>
                  </a:lnTo>
                  <a:lnTo>
                    <a:pt x="29" y="13"/>
                  </a:lnTo>
                  <a:lnTo>
                    <a:pt x="29" y="20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30" y="13"/>
                  </a:lnTo>
                  <a:lnTo>
                    <a:pt x="30" y="20"/>
                  </a:lnTo>
                  <a:lnTo>
                    <a:pt x="35" y="20"/>
                  </a:lnTo>
                  <a:lnTo>
                    <a:pt x="35" y="13"/>
                  </a:lnTo>
                  <a:lnTo>
                    <a:pt x="31" y="13"/>
                  </a:lnTo>
                  <a:lnTo>
                    <a:pt x="31" y="20"/>
                  </a:lnTo>
                  <a:lnTo>
                    <a:pt x="34" y="20"/>
                  </a:lnTo>
                  <a:lnTo>
                    <a:pt x="34" y="13"/>
                  </a:lnTo>
                  <a:lnTo>
                    <a:pt x="27" y="13"/>
                  </a:lnTo>
                  <a:lnTo>
                    <a:pt x="27" y="16"/>
                  </a:lnTo>
                  <a:lnTo>
                    <a:pt x="30" y="18"/>
                  </a:lnTo>
                  <a:lnTo>
                    <a:pt x="31" y="17"/>
                  </a:lnTo>
                  <a:lnTo>
                    <a:pt x="29" y="14"/>
                  </a:lnTo>
                  <a:lnTo>
                    <a:pt x="29" y="18"/>
                  </a:lnTo>
                  <a:lnTo>
                    <a:pt x="32" y="18"/>
                  </a:lnTo>
                  <a:lnTo>
                    <a:pt x="32" y="12"/>
                  </a:lnTo>
                  <a:lnTo>
                    <a:pt x="31" y="12"/>
                  </a:lnTo>
                  <a:lnTo>
                    <a:pt x="31" y="18"/>
                  </a:lnTo>
                  <a:lnTo>
                    <a:pt x="32" y="18"/>
                  </a:lnTo>
                  <a:lnTo>
                    <a:pt x="32" y="12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29" y="18"/>
                  </a:lnTo>
                  <a:lnTo>
                    <a:pt x="29" y="12"/>
                  </a:lnTo>
                  <a:lnTo>
                    <a:pt x="25" y="12"/>
                  </a:lnTo>
                  <a:lnTo>
                    <a:pt x="25" y="18"/>
                  </a:lnTo>
                  <a:lnTo>
                    <a:pt x="26" y="18"/>
                  </a:lnTo>
                  <a:lnTo>
                    <a:pt x="26" y="12"/>
                  </a:lnTo>
                  <a:lnTo>
                    <a:pt x="22" y="12"/>
                  </a:lnTo>
                  <a:lnTo>
                    <a:pt x="22" y="18"/>
                  </a:lnTo>
                  <a:lnTo>
                    <a:pt x="29" y="18"/>
                  </a:lnTo>
                  <a:lnTo>
                    <a:pt x="29" y="12"/>
                  </a:lnTo>
                  <a:lnTo>
                    <a:pt x="20" y="12"/>
                  </a:lnTo>
                  <a:lnTo>
                    <a:pt x="20" y="18"/>
                  </a:lnTo>
                  <a:lnTo>
                    <a:pt x="31" y="18"/>
                  </a:lnTo>
                  <a:lnTo>
                    <a:pt x="31" y="12"/>
                  </a:lnTo>
                  <a:lnTo>
                    <a:pt x="26" y="12"/>
                  </a:lnTo>
                  <a:lnTo>
                    <a:pt x="26" y="18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29" y="12"/>
                  </a:lnTo>
                  <a:lnTo>
                    <a:pt x="29" y="18"/>
                  </a:lnTo>
                  <a:lnTo>
                    <a:pt x="34" y="18"/>
                  </a:lnTo>
                  <a:lnTo>
                    <a:pt x="35" y="12"/>
                  </a:lnTo>
                  <a:lnTo>
                    <a:pt x="30" y="10"/>
                  </a:lnTo>
                  <a:lnTo>
                    <a:pt x="29" y="13"/>
                  </a:lnTo>
                  <a:lnTo>
                    <a:pt x="29" y="17"/>
                  </a:lnTo>
                  <a:lnTo>
                    <a:pt x="32" y="17"/>
                  </a:lnTo>
                  <a:lnTo>
                    <a:pt x="32" y="10"/>
                  </a:lnTo>
                  <a:lnTo>
                    <a:pt x="26" y="10"/>
                  </a:lnTo>
                  <a:lnTo>
                    <a:pt x="26" y="17"/>
                  </a:lnTo>
                  <a:lnTo>
                    <a:pt x="29" y="17"/>
                  </a:lnTo>
                  <a:lnTo>
                    <a:pt x="29" y="10"/>
                  </a:lnTo>
                  <a:lnTo>
                    <a:pt x="27" y="10"/>
                  </a:lnTo>
                  <a:lnTo>
                    <a:pt x="27" y="17"/>
                  </a:lnTo>
                  <a:lnTo>
                    <a:pt x="39" y="17"/>
                  </a:lnTo>
                  <a:lnTo>
                    <a:pt x="39" y="10"/>
                  </a:lnTo>
                  <a:lnTo>
                    <a:pt x="35" y="10"/>
                  </a:lnTo>
                  <a:lnTo>
                    <a:pt x="35" y="17"/>
                  </a:lnTo>
                  <a:lnTo>
                    <a:pt x="43" y="17"/>
                  </a:lnTo>
                  <a:lnTo>
                    <a:pt x="43" y="10"/>
                  </a:lnTo>
                  <a:lnTo>
                    <a:pt x="42" y="10"/>
                  </a:lnTo>
                  <a:lnTo>
                    <a:pt x="42" y="17"/>
                  </a:lnTo>
                  <a:lnTo>
                    <a:pt x="47" y="17"/>
                  </a:lnTo>
                  <a:lnTo>
                    <a:pt x="47" y="10"/>
                  </a:lnTo>
                  <a:lnTo>
                    <a:pt x="42" y="10"/>
                  </a:lnTo>
                  <a:lnTo>
                    <a:pt x="42" y="17"/>
                  </a:lnTo>
                  <a:lnTo>
                    <a:pt x="54" y="17"/>
                  </a:lnTo>
                  <a:lnTo>
                    <a:pt x="54" y="10"/>
                  </a:lnTo>
                  <a:lnTo>
                    <a:pt x="48" y="10"/>
                  </a:lnTo>
                  <a:lnTo>
                    <a:pt x="48" y="17"/>
                  </a:lnTo>
                  <a:lnTo>
                    <a:pt x="51" y="17"/>
                  </a:lnTo>
                  <a:lnTo>
                    <a:pt x="51" y="10"/>
                  </a:lnTo>
                  <a:lnTo>
                    <a:pt x="40" y="10"/>
                  </a:lnTo>
                  <a:lnTo>
                    <a:pt x="40" y="17"/>
                  </a:lnTo>
                  <a:lnTo>
                    <a:pt x="42" y="17"/>
                  </a:lnTo>
                  <a:lnTo>
                    <a:pt x="42" y="10"/>
                  </a:lnTo>
                  <a:lnTo>
                    <a:pt x="40" y="10"/>
                  </a:lnTo>
                  <a:lnTo>
                    <a:pt x="40" y="13"/>
                  </a:lnTo>
                  <a:lnTo>
                    <a:pt x="43" y="16"/>
                  </a:lnTo>
                  <a:lnTo>
                    <a:pt x="44" y="14"/>
                  </a:lnTo>
                  <a:lnTo>
                    <a:pt x="42" y="12"/>
                  </a:lnTo>
                  <a:lnTo>
                    <a:pt x="42" y="16"/>
                  </a:lnTo>
                  <a:lnTo>
                    <a:pt x="48" y="16"/>
                  </a:lnTo>
                  <a:lnTo>
                    <a:pt x="48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53" y="16"/>
                  </a:lnTo>
                  <a:lnTo>
                    <a:pt x="53" y="9"/>
                  </a:lnTo>
                  <a:lnTo>
                    <a:pt x="47" y="9"/>
                  </a:lnTo>
                  <a:lnTo>
                    <a:pt x="47" y="16"/>
                  </a:lnTo>
                  <a:lnTo>
                    <a:pt x="53" y="16"/>
                  </a:lnTo>
                  <a:lnTo>
                    <a:pt x="53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60" y="16"/>
                  </a:lnTo>
                  <a:lnTo>
                    <a:pt x="60" y="9"/>
                  </a:lnTo>
                  <a:lnTo>
                    <a:pt x="57" y="9"/>
                  </a:lnTo>
                  <a:lnTo>
                    <a:pt x="57" y="16"/>
                  </a:lnTo>
                  <a:lnTo>
                    <a:pt x="67" y="16"/>
                  </a:lnTo>
                  <a:lnTo>
                    <a:pt x="67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9"/>
                  </a:lnTo>
                  <a:lnTo>
                    <a:pt x="42" y="9"/>
                  </a:lnTo>
                  <a:lnTo>
                    <a:pt x="42" y="16"/>
                  </a:lnTo>
                  <a:lnTo>
                    <a:pt x="53" y="16"/>
                  </a:lnTo>
                  <a:lnTo>
                    <a:pt x="53" y="9"/>
                  </a:lnTo>
                  <a:lnTo>
                    <a:pt x="45" y="9"/>
                  </a:lnTo>
                  <a:lnTo>
                    <a:pt x="45" y="12"/>
                  </a:lnTo>
                  <a:lnTo>
                    <a:pt x="47" y="16"/>
                  </a:lnTo>
                  <a:lnTo>
                    <a:pt x="52" y="14"/>
                  </a:lnTo>
                  <a:lnTo>
                    <a:pt x="51" y="8"/>
                  </a:lnTo>
                  <a:lnTo>
                    <a:pt x="39" y="8"/>
                  </a:lnTo>
                  <a:lnTo>
                    <a:pt x="39" y="14"/>
                  </a:lnTo>
                  <a:lnTo>
                    <a:pt x="42" y="14"/>
                  </a:lnTo>
                  <a:lnTo>
                    <a:pt x="42" y="8"/>
                  </a:lnTo>
                  <a:lnTo>
                    <a:pt x="39" y="8"/>
                  </a:lnTo>
                  <a:lnTo>
                    <a:pt x="39" y="14"/>
                  </a:lnTo>
                  <a:lnTo>
                    <a:pt x="40" y="14"/>
                  </a:lnTo>
                  <a:lnTo>
                    <a:pt x="40" y="8"/>
                  </a:lnTo>
                  <a:lnTo>
                    <a:pt x="39" y="8"/>
                  </a:lnTo>
                  <a:lnTo>
                    <a:pt x="39" y="14"/>
                  </a:lnTo>
                  <a:lnTo>
                    <a:pt x="47" y="14"/>
                  </a:lnTo>
                  <a:lnTo>
                    <a:pt x="47" y="8"/>
                  </a:lnTo>
                  <a:lnTo>
                    <a:pt x="43" y="8"/>
                  </a:lnTo>
                  <a:lnTo>
                    <a:pt x="43" y="14"/>
                  </a:lnTo>
                  <a:lnTo>
                    <a:pt x="53" y="14"/>
                  </a:lnTo>
                  <a:lnTo>
                    <a:pt x="53" y="8"/>
                  </a:lnTo>
                  <a:lnTo>
                    <a:pt x="44" y="8"/>
                  </a:lnTo>
                  <a:lnTo>
                    <a:pt x="44" y="14"/>
                  </a:lnTo>
                  <a:lnTo>
                    <a:pt x="48" y="14"/>
                  </a:lnTo>
                  <a:lnTo>
                    <a:pt x="48" y="8"/>
                  </a:lnTo>
                  <a:lnTo>
                    <a:pt x="47" y="8"/>
                  </a:lnTo>
                  <a:lnTo>
                    <a:pt x="47" y="14"/>
                  </a:lnTo>
                  <a:lnTo>
                    <a:pt x="57" y="14"/>
                  </a:lnTo>
                  <a:lnTo>
                    <a:pt x="57" y="8"/>
                  </a:lnTo>
                  <a:lnTo>
                    <a:pt x="44" y="8"/>
                  </a:lnTo>
                  <a:lnTo>
                    <a:pt x="44" y="14"/>
                  </a:lnTo>
                  <a:lnTo>
                    <a:pt x="54" y="14"/>
                  </a:lnTo>
                  <a:lnTo>
                    <a:pt x="54" y="8"/>
                  </a:lnTo>
                  <a:lnTo>
                    <a:pt x="51" y="8"/>
                  </a:lnTo>
                  <a:lnTo>
                    <a:pt x="51" y="14"/>
                  </a:lnTo>
                  <a:lnTo>
                    <a:pt x="60" y="14"/>
                  </a:lnTo>
                  <a:lnTo>
                    <a:pt x="61" y="8"/>
                  </a:lnTo>
                  <a:lnTo>
                    <a:pt x="56" y="7"/>
                  </a:lnTo>
                  <a:lnTo>
                    <a:pt x="54" y="9"/>
                  </a:lnTo>
                  <a:lnTo>
                    <a:pt x="54" y="13"/>
                  </a:lnTo>
                  <a:lnTo>
                    <a:pt x="61" y="13"/>
                  </a:lnTo>
                  <a:lnTo>
                    <a:pt x="61" y="7"/>
                  </a:lnTo>
                  <a:lnTo>
                    <a:pt x="57" y="7"/>
                  </a:lnTo>
                  <a:lnTo>
                    <a:pt x="57" y="13"/>
                  </a:lnTo>
                  <a:lnTo>
                    <a:pt x="65" y="13"/>
                  </a:lnTo>
                  <a:lnTo>
                    <a:pt x="65" y="7"/>
                  </a:lnTo>
                  <a:lnTo>
                    <a:pt x="64" y="7"/>
                  </a:lnTo>
                  <a:lnTo>
                    <a:pt x="64" y="13"/>
                  </a:lnTo>
                  <a:lnTo>
                    <a:pt x="69" y="13"/>
                  </a:lnTo>
                  <a:lnTo>
                    <a:pt x="69" y="7"/>
                  </a:lnTo>
                  <a:lnTo>
                    <a:pt x="67" y="7"/>
                  </a:lnTo>
                  <a:lnTo>
                    <a:pt x="67" y="13"/>
                  </a:lnTo>
                  <a:lnTo>
                    <a:pt x="74" y="13"/>
                  </a:lnTo>
                  <a:lnTo>
                    <a:pt x="74" y="7"/>
                  </a:lnTo>
                  <a:lnTo>
                    <a:pt x="71" y="7"/>
                  </a:lnTo>
                  <a:lnTo>
                    <a:pt x="71" y="13"/>
                  </a:lnTo>
                  <a:lnTo>
                    <a:pt x="73" y="13"/>
                  </a:lnTo>
                  <a:lnTo>
                    <a:pt x="73" y="7"/>
                  </a:lnTo>
                  <a:lnTo>
                    <a:pt x="71" y="7"/>
                  </a:lnTo>
                  <a:lnTo>
                    <a:pt x="71" y="13"/>
                  </a:lnTo>
                  <a:lnTo>
                    <a:pt x="86" y="13"/>
                  </a:lnTo>
                  <a:lnTo>
                    <a:pt x="86" y="7"/>
                  </a:lnTo>
                  <a:lnTo>
                    <a:pt x="70" y="7"/>
                  </a:lnTo>
                  <a:lnTo>
                    <a:pt x="70" y="13"/>
                  </a:lnTo>
                  <a:lnTo>
                    <a:pt x="84" y="13"/>
                  </a:lnTo>
                  <a:lnTo>
                    <a:pt x="84" y="7"/>
                  </a:lnTo>
                  <a:lnTo>
                    <a:pt x="74" y="7"/>
                  </a:lnTo>
                  <a:lnTo>
                    <a:pt x="74" y="13"/>
                  </a:lnTo>
                  <a:lnTo>
                    <a:pt x="79" y="13"/>
                  </a:lnTo>
                  <a:lnTo>
                    <a:pt x="79" y="7"/>
                  </a:lnTo>
                  <a:lnTo>
                    <a:pt x="73" y="7"/>
                  </a:lnTo>
                  <a:lnTo>
                    <a:pt x="73" y="13"/>
                  </a:lnTo>
                  <a:lnTo>
                    <a:pt x="75" y="13"/>
                  </a:lnTo>
                  <a:lnTo>
                    <a:pt x="83" y="5"/>
                  </a:lnTo>
                  <a:lnTo>
                    <a:pt x="60" y="5"/>
                  </a:lnTo>
                  <a:lnTo>
                    <a:pt x="60" y="12"/>
                  </a:lnTo>
                  <a:lnTo>
                    <a:pt x="62" y="12"/>
                  </a:lnTo>
                  <a:lnTo>
                    <a:pt x="62" y="5"/>
                  </a:lnTo>
                  <a:lnTo>
                    <a:pt x="48" y="5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5"/>
                  </a:lnTo>
                  <a:lnTo>
                    <a:pt x="48" y="5"/>
                  </a:lnTo>
                  <a:lnTo>
                    <a:pt x="48" y="12"/>
                  </a:lnTo>
                  <a:lnTo>
                    <a:pt x="56" y="12"/>
                  </a:lnTo>
                  <a:lnTo>
                    <a:pt x="56" y="5"/>
                  </a:lnTo>
                  <a:lnTo>
                    <a:pt x="51" y="5"/>
                  </a:lnTo>
                  <a:lnTo>
                    <a:pt x="51" y="12"/>
                  </a:lnTo>
                  <a:lnTo>
                    <a:pt x="53" y="12"/>
                  </a:lnTo>
                  <a:lnTo>
                    <a:pt x="53" y="5"/>
                  </a:lnTo>
                  <a:lnTo>
                    <a:pt x="51" y="5"/>
                  </a:lnTo>
                  <a:lnTo>
                    <a:pt x="51" y="12"/>
                  </a:lnTo>
                  <a:lnTo>
                    <a:pt x="54" y="12"/>
                  </a:lnTo>
                  <a:lnTo>
                    <a:pt x="54" y="5"/>
                  </a:lnTo>
                  <a:lnTo>
                    <a:pt x="35" y="5"/>
                  </a:lnTo>
                  <a:lnTo>
                    <a:pt x="35" y="12"/>
                  </a:lnTo>
                  <a:lnTo>
                    <a:pt x="36" y="12"/>
                  </a:lnTo>
                  <a:lnTo>
                    <a:pt x="36" y="5"/>
                  </a:lnTo>
                  <a:lnTo>
                    <a:pt x="29" y="5"/>
                  </a:lnTo>
                  <a:lnTo>
                    <a:pt x="29" y="8"/>
                  </a:lnTo>
                  <a:lnTo>
                    <a:pt x="30" y="12"/>
                  </a:lnTo>
                  <a:lnTo>
                    <a:pt x="36" y="10"/>
                  </a:lnTo>
                  <a:lnTo>
                    <a:pt x="35" y="7"/>
                  </a:lnTo>
                  <a:lnTo>
                    <a:pt x="35" y="10"/>
                  </a:lnTo>
                  <a:lnTo>
                    <a:pt x="64" y="10"/>
                  </a:lnTo>
                  <a:lnTo>
                    <a:pt x="64" y="4"/>
                  </a:lnTo>
                  <a:lnTo>
                    <a:pt x="31" y="4"/>
                  </a:lnTo>
                  <a:lnTo>
                    <a:pt x="31" y="10"/>
                  </a:lnTo>
                  <a:lnTo>
                    <a:pt x="42" y="10"/>
                  </a:lnTo>
                  <a:lnTo>
                    <a:pt x="42" y="4"/>
                  </a:lnTo>
                  <a:lnTo>
                    <a:pt x="39" y="4"/>
                  </a:lnTo>
                  <a:lnTo>
                    <a:pt x="39" y="10"/>
                  </a:lnTo>
                  <a:lnTo>
                    <a:pt x="44" y="10"/>
                  </a:lnTo>
                  <a:lnTo>
                    <a:pt x="44" y="4"/>
                  </a:lnTo>
                  <a:lnTo>
                    <a:pt x="35" y="4"/>
                  </a:lnTo>
                  <a:lnTo>
                    <a:pt x="35" y="10"/>
                  </a:lnTo>
                  <a:lnTo>
                    <a:pt x="64" y="10"/>
                  </a:lnTo>
                  <a:lnTo>
                    <a:pt x="64" y="4"/>
                  </a:lnTo>
                  <a:lnTo>
                    <a:pt x="62" y="4"/>
                  </a:lnTo>
                  <a:lnTo>
                    <a:pt x="62" y="10"/>
                  </a:lnTo>
                  <a:lnTo>
                    <a:pt x="73" y="10"/>
                  </a:lnTo>
                  <a:lnTo>
                    <a:pt x="73" y="4"/>
                  </a:lnTo>
                  <a:lnTo>
                    <a:pt x="67" y="4"/>
                  </a:lnTo>
                  <a:lnTo>
                    <a:pt x="67" y="10"/>
                  </a:lnTo>
                  <a:lnTo>
                    <a:pt x="83" y="10"/>
                  </a:lnTo>
                  <a:lnTo>
                    <a:pt x="83" y="4"/>
                  </a:lnTo>
                  <a:lnTo>
                    <a:pt x="82" y="4"/>
                  </a:lnTo>
                  <a:lnTo>
                    <a:pt x="82" y="7"/>
                  </a:lnTo>
                  <a:lnTo>
                    <a:pt x="83" y="10"/>
                  </a:lnTo>
                  <a:lnTo>
                    <a:pt x="86" y="9"/>
                  </a:lnTo>
                  <a:lnTo>
                    <a:pt x="84" y="5"/>
                  </a:lnTo>
                  <a:lnTo>
                    <a:pt x="84" y="9"/>
                  </a:lnTo>
                  <a:lnTo>
                    <a:pt x="86" y="9"/>
                  </a:lnTo>
                  <a:lnTo>
                    <a:pt x="86" y="3"/>
                  </a:lnTo>
                  <a:lnTo>
                    <a:pt x="83" y="3"/>
                  </a:lnTo>
                  <a:lnTo>
                    <a:pt x="83" y="9"/>
                  </a:lnTo>
                  <a:lnTo>
                    <a:pt x="84" y="9"/>
                  </a:lnTo>
                  <a:lnTo>
                    <a:pt x="84" y="3"/>
                  </a:lnTo>
                  <a:lnTo>
                    <a:pt x="83" y="3"/>
                  </a:lnTo>
                  <a:lnTo>
                    <a:pt x="83" y="9"/>
                  </a:lnTo>
                  <a:lnTo>
                    <a:pt x="166" y="9"/>
                  </a:lnTo>
                  <a:lnTo>
                    <a:pt x="166" y="3"/>
                  </a:lnTo>
                  <a:lnTo>
                    <a:pt x="162" y="3"/>
                  </a:lnTo>
                  <a:lnTo>
                    <a:pt x="162" y="9"/>
                  </a:lnTo>
                  <a:lnTo>
                    <a:pt x="167" y="9"/>
                  </a:lnTo>
                  <a:lnTo>
                    <a:pt x="167" y="3"/>
                  </a:lnTo>
                  <a:lnTo>
                    <a:pt x="159" y="3"/>
                  </a:lnTo>
                  <a:lnTo>
                    <a:pt x="159" y="9"/>
                  </a:lnTo>
                  <a:lnTo>
                    <a:pt x="166" y="9"/>
                  </a:lnTo>
                  <a:lnTo>
                    <a:pt x="166" y="3"/>
                  </a:lnTo>
                  <a:lnTo>
                    <a:pt x="144" y="3"/>
                  </a:lnTo>
                  <a:lnTo>
                    <a:pt x="144" y="9"/>
                  </a:lnTo>
                  <a:lnTo>
                    <a:pt x="158" y="9"/>
                  </a:lnTo>
                  <a:lnTo>
                    <a:pt x="165" y="8"/>
                  </a:lnTo>
                  <a:lnTo>
                    <a:pt x="163" y="1"/>
                  </a:lnTo>
                  <a:lnTo>
                    <a:pt x="45" y="1"/>
                  </a:lnTo>
                  <a:lnTo>
                    <a:pt x="45" y="8"/>
                  </a:lnTo>
                  <a:lnTo>
                    <a:pt x="58" y="8"/>
                  </a:lnTo>
                  <a:lnTo>
                    <a:pt x="58" y="1"/>
                  </a:lnTo>
                  <a:lnTo>
                    <a:pt x="43" y="1"/>
                  </a:lnTo>
                  <a:lnTo>
                    <a:pt x="43" y="8"/>
                  </a:lnTo>
                  <a:lnTo>
                    <a:pt x="44" y="8"/>
                  </a:lnTo>
                  <a:lnTo>
                    <a:pt x="44" y="1"/>
                  </a:lnTo>
                  <a:lnTo>
                    <a:pt x="23" y="1"/>
                  </a:lnTo>
                  <a:lnTo>
                    <a:pt x="23" y="8"/>
                  </a:lnTo>
                  <a:lnTo>
                    <a:pt x="26" y="8"/>
                  </a:lnTo>
                  <a:lnTo>
                    <a:pt x="26" y="1"/>
                  </a:lnTo>
                  <a:lnTo>
                    <a:pt x="22" y="1"/>
                  </a:lnTo>
                  <a:lnTo>
                    <a:pt x="22" y="8"/>
                  </a:lnTo>
                  <a:lnTo>
                    <a:pt x="26" y="8"/>
                  </a:lnTo>
                  <a:lnTo>
                    <a:pt x="26" y="1"/>
                  </a:lnTo>
                  <a:lnTo>
                    <a:pt x="22" y="1"/>
                  </a:lnTo>
                  <a:lnTo>
                    <a:pt x="22" y="8"/>
                  </a:lnTo>
                  <a:lnTo>
                    <a:pt x="26" y="8"/>
                  </a:lnTo>
                  <a:lnTo>
                    <a:pt x="26" y="1"/>
                  </a:lnTo>
                  <a:lnTo>
                    <a:pt x="25" y="1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6" y="1"/>
                  </a:lnTo>
                  <a:lnTo>
                    <a:pt x="20" y="1"/>
                  </a:lnTo>
                  <a:lnTo>
                    <a:pt x="20" y="4"/>
                  </a:lnTo>
                  <a:lnTo>
                    <a:pt x="23" y="4"/>
                  </a:lnTo>
                  <a:lnTo>
                    <a:pt x="23" y="3"/>
                  </a:lnTo>
                  <a:lnTo>
                    <a:pt x="20" y="3"/>
                  </a:lnTo>
                  <a:lnTo>
                    <a:pt x="20" y="7"/>
                  </a:lnTo>
                  <a:lnTo>
                    <a:pt x="22" y="7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20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25" y="0"/>
                  </a:lnTo>
                  <a:lnTo>
                    <a:pt x="25" y="7"/>
                  </a:lnTo>
                  <a:lnTo>
                    <a:pt x="32" y="7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25" y="7"/>
                  </a:lnTo>
                  <a:lnTo>
                    <a:pt x="32" y="7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9" y="7"/>
                  </a:lnTo>
                  <a:lnTo>
                    <a:pt x="31" y="7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9" y="7"/>
                  </a:lnTo>
                  <a:lnTo>
                    <a:pt x="30" y="7"/>
                  </a:lnTo>
                  <a:lnTo>
                    <a:pt x="30" y="0"/>
                  </a:lnTo>
                  <a:lnTo>
                    <a:pt x="23" y="0"/>
                  </a:lnTo>
                  <a:lnTo>
                    <a:pt x="23" y="7"/>
                  </a:lnTo>
                  <a:lnTo>
                    <a:pt x="25" y="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62" name="Freeform 746"/>
            <p:cNvSpPr>
              <a:spLocks noChangeAspect="1"/>
            </p:cNvSpPr>
            <p:nvPr/>
          </p:nvSpPr>
          <p:spPr bwMode="auto">
            <a:xfrm rot="16200000">
              <a:off x="3999" y="4677"/>
              <a:ext cx="242" cy="53"/>
            </a:xfrm>
            <a:custGeom>
              <a:avLst/>
              <a:gdLst>
                <a:gd name="T0" fmla="*/ 81 w 162"/>
                <a:gd name="T1" fmla="*/ 1 h 35"/>
                <a:gd name="T2" fmla="*/ 53 w 162"/>
                <a:gd name="T3" fmla="*/ 1 h 35"/>
                <a:gd name="T4" fmla="*/ 28 w 162"/>
                <a:gd name="T5" fmla="*/ 2 h 35"/>
                <a:gd name="T6" fmla="*/ 38 w 162"/>
                <a:gd name="T7" fmla="*/ 10 h 35"/>
                <a:gd name="T8" fmla="*/ 31 w 162"/>
                <a:gd name="T9" fmla="*/ 11 h 35"/>
                <a:gd name="T10" fmla="*/ 37 w 162"/>
                <a:gd name="T11" fmla="*/ 11 h 35"/>
                <a:gd name="T12" fmla="*/ 25 w 162"/>
                <a:gd name="T13" fmla="*/ 13 h 35"/>
                <a:gd name="T14" fmla="*/ 25 w 162"/>
                <a:gd name="T15" fmla="*/ 13 h 35"/>
                <a:gd name="T16" fmla="*/ 35 w 162"/>
                <a:gd name="T17" fmla="*/ 7 h 35"/>
                <a:gd name="T18" fmla="*/ 34 w 162"/>
                <a:gd name="T19" fmla="*/ 9 h 35"/>
                <a:gd name="T20" fmla="*/ 13 w 162"/>
                <a:gd name="T21" fmla="*/ 9 h 35"/>
                <a:gd name="T22" fmla="*/ 12 w 162"/>
                <a:gd name="T23" fmla="*/ 10 h 35"/>
                <a:gd name="T24" fmla="*/ 19 w 162"/>
                <a:gd name="T25" fmla="*/ 11 h 35"/>
                <a:gd name="T26" fmla="*/ 15 w 162"/>
                <a:gd name="T27" fmla="*/ 19 h 35"/>
                <a:gd name="T28" fmla="*/ 9 w 162"/>
                <a:gd name="T29" fmla="*/ 20 h 35"/>
                <a:gd name="T30" fmla="*/ 138 w 162"/>
                <a:gd name="T31" fmla="*/ 20 h 35"/>
                <a:gd name="T32" fmla="*/ 85 w 162"/>
                <a:gd name="T33" fmla="*/ 22 h 35"/>
                <a:gd name="T34" fmla="*/ 37 w 162"/>
                <a:gd name="T35" fmla="*/ 23 h 35"/>
                <a:gd name="T36" fmla="*/ 50 w 162"/>
                <a:gd name="T37" fmla="*/ 24 h 35"/>
                <a:gd name="T38" fmla="*/ 51 w 162"/>
                <a:gd name="T39" fmla="*/ 24 h 35"/>
                <a:gd name="T40" fmla="*/ 38 w 162"/>
                <a:gd name="T41" fmla="*/ 25 h 35"/>
                <a:gd name="T42" fmla="*/ 59 w 162"/>
                <a:gd name="T43" fmla="*/ 27 h 35"/>
                <a:gd name="T44" fmla="*/ 64 w 162"/>
                <a:gd name="T45" fmla="*/ 28 h 35"/>
                <a:gd name="T46" fmla="*/ 41 w 162"/>
                <a:gd name="T47" fmla="*/ 28 h 35"/>
                <a:gd name="T48" fmla="*/ 51 w 162"/>
                <a:gd name="T49" fmla="*/ 23 h 35"/>
                <a:gd name="T50" fmla="*/ 47 w 162"/>
                <a:gd name="T51" fmla="*/ 24 h 35"/>
                <a:gd name="T52" fmla="*/ 59 w 162"/>
                <a:gd name="T53" fmla="*/ 24 h 35"/>
                <a:gd name="T54" fmla="*/ 47 w 162"/>
                <a:gd name="T55" fmla="*/ 25 h 35"/>
                <a:gd name="T56" fmla="*/ 47 w 162"/>
                <a:gd name="T57" fmla="*/ 27 h 35"/>
                <a:gd name="T58" fmla="*/ 57 w 162"/>
                <a:gd name="T59" fmla="*/ 27 h 35"/>
                <a:gd name="T60" fmla="*/ 140 w 162"/>
                <a:gd name="T61" fmla="*/ 28 h 35"/>
                <a:gd name="T62" fmla="*/ 144 w 162"/>
                <a:gd name="T63" fmla="*/ 28 h 35"/>
                <a:gd name="T64" fmla="*/ 66 w 162"/>
                <a:gd name="T65" fmla="*/ 27 h 35"/>
                <a:gd name="T66" fmla="*/ 52 w 162"/>
                <a:gd name="T67" fmla="*/ 25 h 35"/>
                <a:gd name="T68" fmla="*/ 63 w 162"/>
                <a:gd name="T69" fmla="*/ 24 h 35"/>
                <a:gd name="T70" fmla="*/ 69 w 162"/>
                <a:gd name="T71" fmla="*/ 24 h 35"/>
                <a:gd name="T72" fmla="*/ 55 w 162"/>
                <a:gd name="T73" fmla="*/ 23 h 35"/>
                <a:gd name="T74" fmla="*/ 56 w 162"/>
                <a:gd name="T75" fmla="*/ 23 h 35"/>
                <a:gd name="T76" fmla="*/ 48 w 162"/>
                <a:gd name="T77" fmla="*/ 22 h 35"/>
                <a:gd name="T78" fmla="*/ 61 w 162"/>
                <a:gd name="T79" fmla="*/ 20 h 35"/>
                <a:gd name="T80" fmla="*/ 53 w 162"/>
                <a:gd name="T81" fmla="*/ 20 h 35"/>
                <a:gd name="T82" fmla="*/ 39 w 162"/>
                <a:gd name="T83" fmla="*/ 19 h 35"/>
                <a:gd name="T84" fmla="*/ 59 w 162"/>
                <a:gd name="T85" fmla="*/ 18 h 35"/>
                <a:gd name="T86" fmla="*/ 50 w 162"/>
                <a:gd name="T87" fmla="*/ 18 h 35"/>
                <a:gd name="T88" fmla="*/ 82 w 162"/>
                <a:gd name="T89" fmla="*/ 23 h 35"/>
                <a:gd name="T90" fmla="*/ 86 w 162"/>
                <a:gd name="T91" fmla="*/ 22 h 35"/>
                <a:gd name="T92" fmla="*/ 8 w 162"/>
                <a:gd name="T93" fmla="*/ 20 h 35"/>
                <a:gd name="T94" fmla="*/ 11 w 162"/>
                <a:gd name="T95" fmla="*/ 15 h 35"/>
                <a:gd name="T96" fmla="*/ 11 w 162"/>
                <a:gd name="T97" fmla="*/ 11 h 35"/>
                <a:gd name="T98" fmla="*/ 41 w 162"/>
                <a:gd name="T99" fmla="*/ 11 h 35"/>
                <a:gd name="T100" fmla="*/ 19 w 162"/>
                <a:gd name="T101" fmla="*/ 16 h 35"/>
                <a:gd name="T102" fmla="*/ 21 w 162"/>
                <a:gd name="T103" fmla="*/ 15 h 35"/>
                <a:gd name="T104" fmla="*/ 42 w 162"/>
                <a:gd name="T105" fmla="*/ 15 h 35"/>
                <a:gd name="T106" fmla="*/ 16 w 162"/>
                <a:gd name="T107" fmla="*/ 14 h 35"/>
                <a:gd name="T108" fmla="*/ 22 w 162"/>
                <a:gd name="T109" fmla="*/ 6 h 35"/>
                <a:gd name="T110" fmla="*/ 25 w 162"/>
                <a:gd name="T111" fmla="*/ 6 h 35"/>
                <a:gd name="T112" fmla="*/ 41 w 162"/>
                <a:gd name="T113" fmla="*/ 5 h 35"/>
                <a:gd name="T114" fmla="*/ 34 w 162"/>
                <a:gd name="T115" fmla="*/ 3 h 35"/>
                <a:gd name="T116" fmla="*/ 47 w 162"/>
                <a:gd name="T117" fmla="*/ 3 h 35"/>
                <a:gd name="T118" fmla="*/ 25 w 162"/>
                <a:gd name="T119" fmla="*/ 2 h 35"/>
                <a:gd name="T120" fmla="*/ 68 w 162"/>
                <a:gd name="T121" fmla="*/ 1 h 35"/>
                <a:gd name="T122" fmla="*/ 87 w 162"/>
                <a:gd name="T123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2" h="35">
                  <a:moveTo>
                    <a:pt x="116" y="0"/>
                  </a:moveTo>
                  <a:lnTo>
                    <a:pt x="116" y="6"/>
                  </a:lnTo>
                  <a:lnTo>
                    <a:pt x="143" y="6"/>
                  </a:lnTo>
                  <a:lnTo>
                    <a:pt x="143" y="0"/>
                  </a:lnTo>
                  <a:lnTo>
                    <a:pt x="94" y="0"/>
                  </a:lnTo>
                  <a:lnTo>
                    <a:pt x="94" y="6"/>
                  </a:lnTo>
                  <a:lnTo>
                    <a:pt x="95" y="6"/>
                  </a:lnTo>
                  <a:lnTo>
                    <a:pt x="95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83" y="6"/>
                  </a:lnTo>
                  <a:lnTo>
                    <a:pt x="83" y="0"/>
                  </a:lnTo>
                  <a:lnTo>
                    <a:pt x="81" y="0"/>
                  </a:lnTo>
                  <a:lnTo>
                    <a:pt x="81" y="6"/>
                  </a:lnTo>
                  <a:lnTo>
                    <a:pt x="86" y="7"/>
                  </a:lnTo>
                  <a:lnTo>
                    <a:pt x="86" y="1"/>
                  </a:lnTo>
                  <a:lnTo>
                    <a:pt x="82" y="1"/>
                  </a:lnTo>
                  <a:lnTo>
                    <a:pt x="82" y="7"/>
                  </a:lnTo>
                  <a:lnTo>
                    <a:pt x="86" y="7"/>
                  </a:lnTo>
                  <a:lnTo>
                    <a:pt x="86" y="1"/>
                  </a:lnTo>
                  <a:lnTo>
                    <a:pt x="78" y="1"/>
                  </a:lnTo>
                  <a:lnTo>
                    <a:pt x="78" y="7"/>
                  </a:lnTo>
                  <a:lnTo>
                    <a:pt x="81" y="7"/>
                  </a:lnTo>
                  <a:lnTo>
                    <a:pt x="81" y="1"/>
                  </a:lnTo>
                  <a:lnTo>
                    <a:pt x="72" y="1"/>
                  </a:lnTo>
                  <a:lnTo>
                    <a:pt x="72" y="7"/>
                  </a:lnTo>
                  <a:lnTo>
                    <a:pt x="74" y="7"/>
                  </a:lnTo>
                  <a:lnTo>
                    <a:pt x="74" y="1"/>
                  </a:lnTo>
                  <a:lnTo>
                    <a:pt x="73" y="1"/>
                  </a:lnTo>
                  <a:lnTo>
                    <a:pt x="73" y="7"/>
                  </a:lnTo>
                  <a:lnTo>
                    <a:pt x="76" y="7"/>
                  </a:lnTo>
                  <a:lnTo>
                    <a:pt x="76" y="1"/>
                  </a:lnTo>
                  <a:lnTo>
                    <a:pt x="63" y="1"/>
                  </a:lnTo>
                  <a:lnTo>
                    <a:pt x="63" y="7"/>
                  </a:lnTo>
                  <a:lnTo>
                    <a:pt x="73" y="7"/>
                  </a:lnTo>
                  <a:lnTo>
                    <a:pt x="73" y="1"/>
                  </a:lnTo>
                  <a:lnTo>
                    <a:pt x="66" y="1"/>
                  </a:lnTo>
                  <a:lnTo>
                    <a:pt x="66" y="7"/>
                  </a:lnTo>
                  <a:lnTo>
                    <a:pt x="68" y="7"/>
                  </a:lnTo>
                  <a:lnTo>
                    <a:pt x="68" y="1"/>
                  </a:lnTo>
                  <a:lnTo>
                    <a:pt x="59" y="1"/>
                  </a:lnTo>
                  <a:lnTo>
                    <a:pt x="59" y="7"/>
                  </a:lnTo>
                  <a:lnTo>
                    <a:pt x="63" y="7"/>
                  </a:lnTo>
                  <a:lnTo>
                    <a:pt x="63" y="1"/>
                  </a:lnTo>
                  <a:lnTo>
                    <a:pt x="51" y="1"/>
                  </a:lnTo>
                  <a:lnTo>
                    <a:pt x="51" y="7"/>
                  </a:lnTo>
                  <a:lnTo>
                    <a:pt x="53" y="7"/>
                  </a:lnTo>
                  <a:lnTo>
                    <a:pt x="53" y="1"/>
                  </a:lnTo>
                  <a:lnTo>
                    <a:pt x="46" y="1"/>
                  </a:lnTo>
                  <a:lnTo>
                    <a:pt x="46" y="5"/>
                  </a:lnTo>
                  <a:lnTo>
                    <a:pt x="48" y="5"/>
                  </a:lnTo>
                  <a:lnTo>
                    <a:pt x="48" y="2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16" y="9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9"/>
                  </a:lnTo>
                  <a:lnTo>
                    <a:pt x="25" y="9"/>
                  </a:lnTo>
                  <a:lnTo>
                    <a:pt x="25" y="2"/>
                  </a:lnTo>
                  <a:lnTo>
                    <a:pt x="19" y="2"/>
                  </a:lnTo>
                  <a:lnTo>
                    <a:pt x="19" y="9"/>
                  </a:lnTo>
                  <a:lnTo>
                    <a:pt x="25" y="9"/>
                  </a:lnTo>
                  <a:lnTo>
                    <a:pt x="25" y="2"/>
                  </a:lnTo>
                  <a:lnTo>
                    <a:pt x="21" y="2"/>
                  </a:lnTo>
                  <a:lnTo>
                    <a:pt x="21" y="9"/>
                  </a:lnTo>
                  <a:lnTo>
                    <a:pt x="28" y="9"/>
                  </a:lnTo>
                  <a:lnTo>
                    <a:pt x="28" y="2"/>
                  </a:lnTo>
                  <a:lnTo>
                    <a:pt x="25" y="2"/>
                  </a:lnTo>
                  <a:lnTo>
                    <a:pt x="25" y="9"/>
                  </a:lnTo>
                  <a:lnTo>
                    <a:pt x="41" y="9"/>
                  </a:lnTo>
                  <a:lnTo>
                    <a:pt x="41" y="2"/>
                  </a:lnTo>
                  <a:lnTo>
                    <a:pt x="33" y="2"/>
                  </a:lnTo>
                  <a:lnTo>
                    <a:pt x="30" y="3"/>
                  </a:lnTo>
                  <a:lnTo>
                    <a:pt x="31" y="10"/>
                  </a:lnTo>
                  <a:lnTo>
                    <a:pt x="43" y="10"/>
                  </a:lnTo>
                  <a:lnTo>
                    <a:pt x="43" y="3"/>
                  </a:lnTo>
                  <a:lnTo>
                    <a:pt x="39" y="3"/>
                  </a:lnTo>
                  <a:lnTo>
                    <a:pt x="39" y="10"/>
                  </a:lnTo>
                  <a:lnTo>
                    <a:pt x="47" y="10"/>
                  </a:lnTo>
                  <a:lnTo>
                    <a:pt x="47" y="3"/>
                  </a:lnTo>
                  <a:lnTo>
                    <a:pt x="44" y="3"/>
                  </a:lnTo>
                  <a:lnTo>
                    <a:pt x="44" y="10"/>
                  </a:lnTo>
                  <a:lnTo>
                    <a:pt x="46" y="10"/>
                  </a:lnTo>
                  <a:lnTo>
                    <a:pt x="46" y="3"/>
                  </a:lnTo>
                  <a:lnTo>
                    <a:pt x="30" y="3"/>
                  </a:lnTo>
                  <a:lnTo>
                    <a:pt x="30" y="10"/>
                  </a:lnTo>
                  <a:lnTo>
                    <a:pt x="37" y="10"/>
                  </a:lnTo>
                  <a:lnTo>
                    <a:pt x="37" y="3"/>
                  </a:lnTo>
                  <a:lnTo>
                    <a:pt x="35" y="3"/>
                  </a:lnTo>
                  <a:lnTo>
                    <a:pt x="35" y="10"/>
                  </a:lnTo>
                  <a:lnTo>
                    <a:pt x="38" y="10"/>
                  </a:lnTo>
                  <a:lnTo>
                    <a:pt x="38" y="3"/>
                  </a:lnTo>
                  <a:lnTo>
                    <a:pt x="22" y="3"/>
                  </a:lnTo>
                  <a:lnTo>
                    <a:pt x="22" y="10"/>
                  </a:lnTo>
                  <a:lnTo>
                    <a:pt x="30" y="10"/>
                  </a:lnTo>
                  <a:lnTo>
                    <a:pt x="30" y="3"/>
                  </a:lnTo>
                  <a:lnTo>
                    <a:pt x="16" y="3"/>
                  </a:lnTo>
                  <a:lnTo>
                    <a:pt x="16" y="10"/>
                  </a:lnTo>
                  <a:lnTo>
                    <a:pt x="30" y="10"/>
                  </a:lnTo>
                  <a:lnTo>
                    <a:pt x="30" y="3"/>
                  </a:lnTo>
                  <a:lnTo>
                    <a:pt x="25" y="3"/>
                  </a:lnTo>
                  <a:lnTo>
                    <a:pt x="25" y="10"/>
                  </a:lnTo>
                  <a:lnTo>
                    <a:pt x="30" y="10"/>
                  </a:lnTo>
                  <a:lnTo>
                    <a:pt x="30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30" y="7"/>
                  </a:lnTo>
                  <a:lnTo>
                    <a:pt x="30" y="5"/>
                  </a:lnTo>
                  <a:lnTo>
                    <a:pt x="25" y="5"/>
                  </a:lnTo>
                  <a:lnTo>
                    <a:pt x="25" y="11"/>
                  </a:lnTo>
                  <a:lnTo>
                    <a:pt x="30" y="11"/>
                  </a:lnTo>
                  <a:lnTo>
                    <a:pt x="30" y="5"/>
                  </a:lnTo>
                  <a:lnTo>
                    <a:pt x="29" y="5"/>
                  </a:lnTo>
                  <a:lnTo>
                    <a:pt x="29" y="11"/>
                  </a:lnTo>
                  <a:lnTo>
                    <a:pt x="31" y="11"/>
                  </a:lnTo>
                  <a:lnTo>
                    <a:pt x="31" y="5"/>
                  </a:lnTo>
                  <a:lnTo>
                    <a:pt x="30" y="5"/>
                  </a:lnTo>
                  <a:lnTo>
                    <a:pt x="30" y="11"/>
                  </a:lnTo>
                  <a:lnTo>
                    <a:pt x="34" y="11"/>
                  </a:lnTo>
                  <a:lnTo>
                    <a:pt x="34" y="5"/>
                  </a:lnTo>
                  <a:lnTo>
                    <a:pt x="31" y="5"/>
                  </a:lnTo>
                  <a:lnTo>
                    <a:pt x="31" y="11"/>
                  </a:lnTo>
                  <a:lnTo>
                    <a:pt x="37" y="11"/>
                  </a:lnTo>
                  <a:lnTo>
                    <a:pt x="37" y="5"/>
                  </a:lnTo>
                  <a:lnTo>
                    <a:pt x="30" y="5"/>
                  </a:lnTo>
                  <a:lnTo>
                    <a:pt x="30" y="11"/>
                  </a:lnTo>
                  <a:lnTo>
                    <a:pt x="41" y="11"/>
                  </a:lnTo>
                  <a:lnTo>
                    <a:pt x="41" y="5"/>
                  </a:lnTo>
                  <a:lnTo>
                    <a:pt x="37" y="5"/>
                  </a:lnTo>
                  <a:lnTo>
                    <a:pt x="37" y="11"/>
                  </a:lnTo>
                  <a:lnTo>
                    <a:pt x="41" y="11"/>
                  </a:lnTo>
                  <a:lnTo>
                    <a:pt x="41" y="5"/>
                  </a:lnTo>
                  <a:lnTo>
                    <a:pt x="34" y="5"/>
                  </a:lnTo>
                  <a:lnTo>
                    <a:pt x="34" y="11"/>
                  </a:lnTo>
                  <a:lnTo>
                    <a:pt x="43" y="11"/>
                  </a:lnTo>
                  <a:lnTo>
                    <a:pt x="43" y="5"/>
                  </a:lnTo>
                  <a:lnTo>
                    <a:pt x="31" y="5"/>
                  </a:lnTo>
                  <a:lnTo>
                    <a:pt x="31" y="11"/>
                  </a:lnTo>
                  <a:lnTo>
                    <a:pt x="37" y="11"/>
                  </a:lnTo>
                  <a:lnTo>
                    <a:pt x="37" y="5"/>
                  </a:lnTo>
                  <a:lnTo>
                    <a:pt x="31" y="5"/>
                  </a:lnTo>
                  <a:lnTo>
                    <a:pt x="28" y="6"/>
                  </a:lnTo>
                  <a:lnTo>
                    <a:pt x="28" y="9"/>
                  </a:lnTo>
                  <a:lnTo>
                    <a:pt x="28" y="6"/>
                  </a:lnTo>
                  <a:lnTo>
                    <a:pt x="24" y="6"/>
                  </a:lnTo>
                  <a:lnTo>
                    <a:pt x="24" y="13"/>
                  </a:lnTo>
                  <a:lnTo>
                    <a:pt x="33" y="13"/>
                  </a:lnTo>
                  <a:lnTo>
                    <a:pt x="33" y="6"/>
                  </a:lnTo>
                  <a:lnTo>
                    <a:pt x="21" y="6"/>
                  </a:lnTo>
                  <a:lnTo>
                    <a:pt x="21" y="13"/>
                  </a:lnTo>
                  <a:lnTo>
                    <a:pt x="26" y="13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22" y="13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21" y="6"/>
                  </a:lnTo>
                  <a:lnTo>
                    <a:pt x="21" y="13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24" y="6"/>
                  </a:lnTo>
                  <a:lnTo>
                    <a:pt x="24" y="13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22" y="6"/>
                  </a:lnTo>
                  <a:lnTo>
                    <a:pt x="22" y="13"/>
                  </a:lnTo>
                  <a:lnTo>
                    <a:pt x="24" y="13"/>
                  </a:lnTo>
                  <a:lnTo>
                    <a:pt x="24" y="6"/>
                  </a:lnTo>
                  <a:lnTo>
                    <a:pt x="21" y="6"/>
                  </a:lnTo>
                  <a:lnTo>
                    <a:pt x="21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6"/>
                  </a:lnTo>
                  <a:lnTo>
                    <a:pt x="15" y="6"/>
                  </a:lnTo>
                  <a:lnTo>
                    <a:pt x="15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25" y="13"/>
                  </a:lnTo>
                  <a:lnTo>
                    <a:pt x="35" y="14"/>
                  </a:lnTo>
                  <a:lnTo>
                    <a:pt x="41" y="14"/>
                  </a:lnTo>
                  <a:lnTo>
                    <a:pt x="41" y="7"/>
                  </a:lnTo>
                  <a:lnTo>
                    <a:pt x="33" y="7"/>
                  </a:lnTo>
                  <a:lnTo>
                    <a:pt x="33" y="14"/>
                  </a:lnTo>
                  <a:lnTo>
                    <a:pt x="38" y="14"/>
                  </a:lnTo>
                  <a:lnTo>
                    <a:pt x="38" y="7"/>
                  </a:lnTo>
                  <a:lnTo>
                    <a:pt x="16" y="7"/>
                  </a:lnTo>
                  <a:lnTo>
                    <a:pt x="16" y="14"/>
                  </a:lnTo>
                  <a:lnTo>
                    <a:pt x="21" y="14"/>
                  </a:lnTo>
                  <a:lnTo>
                    <a:pt x="21" y="7"/>
                  </a:lnTo>
                  <a:lnTo>
                    <a:pt x="19" y="7"/>
                  </a:lnTo>
                  <a:lnTo>
                    <a:pt x="19" y="14"/>
                  </a:lnTo>
                  <a:lnTo>
                    <a:pt x="22" y="14"/>
                  </a:lnTo>
                  <a:lnTo>
                    <a:pt x="22" y="7"/>
                  </a:lnTo>
                  <a:lnTo>
                    <a:pt x="16" y="7"/>
                  </a:lnTo>
                  <a:lnTo>
                    <a:pt x="16" y="14"/>
                  </a:lnTo>
                  <a:lnTo>
                    <a:pt x="28" y="14"/>
                  </a:lnTo>
                  <a:lnTo>
                    <a:pt x="28" y="7"/>
                  </a:lnTo>
                  <a:lnTo>
                    <a:pt x="26" y="7"/>
                  </a:lnTo>
                  <a:lnTo>
                    <a:pt x="26" y="14"/>
                  </a:lnTo>
                  <a:lnTo>
                    <a:pt x="39" y="14"/>
                  </a:lnTo>
                  <a:lnTo>
                    <a:pt x="39" y="7"/>
                  </a:lnTo>
                  <a:lnTo>
                    <a:pt x="35" y="7"/>
                  </a:lnTo>
                  <a:lnTo>
                    <a:pt x="35" y="14"/>
                  </a:lnTo>
                  <a:lnTo>
                    <a:pt x="38" y="14"/>
                  </a:lnTo>
                  <a:lnTo>
                    <a:pt x="38" y="7"/>
                  </a:lnTo>
                  <a:lnTo>
                    <a:pt x="34" y="7"/>
                  </a:lnTo>
                  <a:lnTo>
                    <a:pt x="34" y="14"/>
                  </a:lnTo>
                  <a:lnTo>
                    <a:pt x="38" y="14"/>
                  </a:lnTo>
                  <a:lnTo>
                    <a:pt x="38" y="7"/>
                  </a:lnTo>
                  <a:lnTo>
                    <a:pt x="31" y="7"/>
                  </a:lnTo>
                  <a:lnTo>
                    <a:pt x="31" y="14"/>
                  </a:lnTo>
                  <a:lnTo>
                    <a:pt x="38" y="14"/>
                  </a:lnTo>
                  <a:lnTo>
                    <a:pt x="38" y="10"/>
                  </a:lnTo>
                  <a:lnTo>
                    <a:pt x="37" y="14"/>
                  </a:lnTo>
                  <a:lnTo>
                    <a:pt x="39" y="15"/>
                  </a:lnTo>
                  <a:lnTo>
                    <a:pt x="41" y="11"/>
                  </a:lnTo>
                  <a:lnTo>
                    <a:pt x="41" y="9"/>
                  </a:lnTo>
                  <a:lnTo>
                    <a:pt x="38" y="9"/>
                  </a:lnTo>
                  <a:lnTo>
                    <a:pt x="38" y="15"/>
                  </a:lnTo>
                  <a:lnTo>
                    <a:pt x="42" y="15"/>
                  </a:lnTo>
                  <a:lnTo>
                    <a:pt x="42" y="9"/>
                  </a:lnTo>
                  <a:lnTo>
                    <a:pt x="34" y="9"/>
                  </a:lnTo>
                  <a:lnTo>
                    <a:pt x="34" y="15"/>
                  </a:lnTo>
                  <a:lnTo>
                    <a:pt x="35" y="15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15"/>
                  </a:lnTo>
                  <a:lnTo>
                    <a:pt x="38" y="15"/>
                  </a:lnTo>
                  <a:lnTo>
                    <a:pt x="38" y="9"/>
                  </a:lnTo>
                  <a:lnTo>
                    <a:pt x="33" y="9"/>
                  </a:lnTo>
                  <a:lnTo>
                    <a:pt x="33" y="15"/>
                  </a:lnTo>
                  <a:lnTo>
                    <a:pt x="37" y="15"/>
                  </a:lnTo>
                  <a:lnTo>
                    <a:pt x="37" y="9"/>
                  </a:lnTo>
                  <a:lnTo>
                    <a:pt x="26" y="9"/>
                  </a:lnTo>
                  <a:lnTo>
                    <a:pt x="26" y="15"/>
                  </a:lnTo>
                  <a:lnTo>
                    <a:pt x="28" y="15"/>
                  </a:lnTo>
                  <a:lnTo>
                    <a:pt x="28" y="9"/>
                  </a:lnTo>
                  <a:lnTo>
                    <a:pt x="25" y="9"/>
                  </a:lnTo>
                  <a:lnTo>
                    <a:pt x="25" y="15"/>
                  </a:lnTo>
                  <a:lnTo>
                    <a:pt x="30" y="15"/>
                  </a:lnTo>
                  <a:lnTo>
                    <a:pt x="30" y="9"/>
                  </a:lnTo>
                  <a:lnTo>
                    <a:pt x="20" y="9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1" y="9"/>
                  </a:lnTo>
                  <a:lnTo>
                    <a:pt x="15" y="9"/>
                  </a:lnTo>
                  <a:lnTo>
                    <a:pt x="15" y="15"/>
                  </a:lnTo>
                  <a:lnTo>
                    <a:pt x="16" y="15"/>
                  </a:lnTo>
                  <a:lnTo>
                    <a:pt x="16" y="9"/>
                  </a:lnTo>
                  <a:lnTo>
                    <a:pt x="13" y="9"/>
                  </a:lnTo>
                  <a:lnTo>
                    <a:pt x="6" y="16"/>
                  </a:lnTo>
                  <a:lnTo>
                    <a:pt x="21" y="16"/>
                  </a:lnTo>
                  <a:lnTo>
                    <a:pt x="21" y="10"/>
                  </a:lnTo>
                  <a:lnTo>
                    <a:pt x="12" y="10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16" y="10"/>
                  </a:lnTo>
                  <a:lnTo>
                    <a:pt x="9" y="10"/>
                  </a:lnTo>
                  <a:lnTo>
                    <a:pt x="9" y="16"/>
                  </a:lnTo>
                  <a:lnTo>
                    <a:pt x="15" y="16"/>
                  </a:lnTo>
                  <a:lnTo>
                    <a:pt x="15" y="10"/>
                  </a:lnTo>
                  <a:lnTo>
                    <a:pt x="12" y="10"/>
                  </a:lnTo>
                  <a:lnTo>
                    <a:pt x="12" y="16"/>
                  </a:lnTo>
                  <a:lnTo>
                    <a:pt x="19" y="16"/>
                  </a:lnTo>
                  <a:lnTo>
                    <a:pt x="19" y="10"/>
                  </a:lnTo>
                  <a:lnTo>
                    <a:pt x="15" y="10"/>
                  </a:lnTo>
                  <a:lnTo>
                    <a:pt x="15" y="16"/>
                  </a:lnTo>
                  <a:lnTo>
                    <a:pt x="21" y="16"/>
                  </a:lnTo>
                  <a:lnTo>
                    <a:pt x="21" y="10"/>
                  </a:lnTo>
                  <a:lnTo>
                    <a:pt x="16" y="10"/>
                  </a:lnTo>
                  <a:lnTo>
                    <a:pt x="16" y="16"/>
                  </a:lnTo>
                  <a:lnTo>
                    <a:pt x="17" y="16"/>
                  </a:lnTo>
                  <a:lnTo>
                    <a:pt x="17" y="10"/>
                  </a:lnTo>
                  <a:lnTo>
                    <a:pt x="12" y="10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16" y="10"/>
                  </a:lnTo>
                  <a:lnTo>
                    <a:pt x="9" y="10"/>
                  </a:lnTo>
                  <a:lnTo>
                    <a:pt x="9" y="16"/>
                  </a:lnTo>
                  <a:lnTo>
                    <a:pt x="28" y="16"/>
                  </a:lnTo>
                  <a:lnTo>
                    <a:pt x="28" y="10"/>
                  </a:lnTo>
                  <a:lnTo>
                    <a:pt x="20" y="10"/>
                  </a:lnTo>
                  <a:lnTo>
                    <a:pt x="20" y="16"/>
                  </a:lnTo>
                  <a:lnTo>
                    <a:pt x="39" y="16"/>
                  </a:lnTo>
                  <a:lnTo>
                    <a:pt x="39" y="10"/>
                  </a:lnTo>
                  <a:lnTo>
                    <a:pt x="25" y="10"/>
                  </a:lnTo>
                  <a:lnTo>
                    <a:pt x="25" y="16"/>
                  </a:lnTo>
                  <a:lnTo>
                    <a:pt x="30" y="16"/>
                  </a:lnTo>
                  <a:lnTo>
                    <a:pt x="41" y="18"/>
                  </a:lnTo>
                  <a:lnTo>
                    <a:pt x="41" y="11"/>
                  </a:lnTo>
                  <a:lnTo>
                    <a:pt x="12" y="11"/>
                  </a:lnTo>
                  <a:lnTo>
                    <a:pt x="12" y="18"/>
                  </a:lnTo>
                  <a:lnTo>
                    <a:pt x="25" y="18"/>
                  </a:lnTo>
                  <a:lnTo>
                    <a:pt x="25" y="11"/>
                  </a:lnTo>
                  <a:lnTo>
                    <a:pt x="15" y="11"/>
                  </a:lnTo>
                  <a:lnTo>
                    <a:pt x="15" y="18"/>
                  </a:lnTo>
                  <a:lnTo>
                    <a:pt x="19" y="18"/>
                  </a:lnTo>
                  <a:lnTo>
                    <a:pt x="19" y="11"/>
                  </a:lnTo>
                  <a:lnTo>
                    <a:pt x="9" y="11"/>
                  </a:lnTo>
                  <a:lnTo>
                    <a:pt x="9" y="18"/>
                  </a:lnTo>
                  <a:lnTo>
                    <a:pt x="16" y="18"/>
                  </a:lnTo>
                  <a:lnTo>
                    <a:pt x="16" y="11"/>
                  </a:lnTo>
                  <a:lnTo>
                    <a:pt x="9" y="11"/>
                  </a:lnTo>
                  <a:lnTo>
                    <a:pt x="9" y="18"/>
                  </a:lnTo>
                  <a:lnTo>
                    <a:pt x="12" y="18"/>
                  </a:lnTo>
                  <a:lnTo>
                    <a:pt x="12" y="11"/>
                  </a:lnTo>
                  <a:lnTo>
                    <a:pt x="3" y="11"/>
                  </a:lnTo>
                  <a:lnTo>
                    <a:pt x="3" y="18"/>
                  </a:lnTo>
                  <a:lnTo>
                    <a:pt x="12" y="18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7" y="16"/>
                  </a:lnTo>
                  <a:lnTo>
                    <a:pt x="8" y="18"/>
                  </a:lnTo>
                  <a:lnTo>
                    <a:pt x="9" y="15"/>
                  </a:lnTo>
                  <a:lnTo>
                    <a:pt x="9" y="13"/>
                  </a:lnTo>
                  <a:lnTo>
                    <a:pt x="6" y="13"/>
                  </a:lnTo>
                  <a:lnTo>
                    <a:pt x="6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12" y="13"/>
                  </a:lnTo>
                  <a:lnTo>
                    <a:pt x="12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12" y="13"/>
                  </a:lnTo>
                  <a:lnTo>
                    <a:pt x="12" y="19"/>
                  </a:lnTo>
                  <a:lnTo>
                    <a:pt x="19" y="19"/>
                  </a:lnTo>
                  <a:lnTo>
                    <a:pt x="19" y="13"/>
                  </a:lnTo>
                  <a:lnTo>
                    <a:pt x="11" y="13"/>
                  </a:lnTo>
                  <a:lnTo>
                    <a:pt x="11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6" y="19"/>
                  </a:lnTo>
                  <a:lnTo>
                    <a:pt x="16" y="13"/>
                  </a:lnTo>
                  <a:lnTo>
                    <a:pt x="3" y="13"/>
                  </a:lnTo>
                  <a:lnTo>
                    <a:pt x="9" y="18"/>
                  </a:lnTo>
                  <a:lnTo>
                    <a:pt x="11" y="19"/>
                  </a:lnTo>
                  <a:lnTo>
                    <a:pt x="12" y="16"/>
                  </a:lnTo>
                  <a:lnTo>
                    <a:pt x="12" y="14"/>
                  </a:lnTo>
                  <a:lnTo>
                    <a:pt x="8" y="14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9" y="14"/>
                  </a:lnTo>
                  <a:lnTo>
                    <a:pt x="9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9" y="14"/>
                  </a:lnTo>
                  <a:lnTo>
                    <a:pt x="9" y="20"/>
                  </a:lnTo>
                  <a:lnTo>
                    <a:pt x="11" y="20"/>
                  </a:lnTo>
                  <a:lnTo>
                    <a:pt x="11" y="14"/>
                  </a:lnTo>
                  <a:lnTo>
                    <a:pt x="8" y="14"/>
                  </a:lnTo>
                  <a:lnTo>
                    <a:pt x="8" y="20"/>
                  </a:lnTo>
                  <a:lnTo>
                    <a:pt x="15" y="20"/>
                  </a:lnTo>
                  <a:lnTo>
                    <a:pt x="15" y="14"/>
                  </a:lnTo>
                  <a:lnTo>
                    <a:pt x="8" y="14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8" y="14"/>
                  </a:lnTo>
                  <a:lnTo>
                    <a:pt x="8" y="20"/>
                  </a:lnTo>
                  <a:lnTo>
                    <a:pt x="76" y="20"/>
                  </a:lnTo>
                  <a:lnTo>
                    <a:pt x="76" y="14"/>
                  </a:lnTo>
                  <a:lnTo>
                    <a:pt x="64" y="14"/>
                  </a:lnTo>
                  <a:lnTo>
                    <a:pt x="64" y="20"/>
                  </a:lnTo>
                  <a:lnTo>
                    <a:pt x="153" y="20"/>
                  </a:lnTo>
                  <a:lnTo>
                    <a:pt x="153" y="14"/>
                  </a:lnTo>
                  <a:lnTo>
                    <a:pt x="138" y="14"/>
                  </a:lnTo>
                  <a:lnTo>
                    <a:pt x="138" y="20"/>
                  </a:lnTo>
                  <a:lnTo>
                    <a:pt x="156" y="20"/>
                  </a:lnTo>
                  <a:lnTo>
                    <a:pt x="156" y="14"/>
                  </a:lnTo>
                  <a:lnTo>
                    <a:pt x="151" y="14"/>
                  </a:lnTo>
                  <a:lnTo>
                    <a:pt x="151" y="20"/>
                  </a:lnTo>
                  <a:lnTo>
                    <a:pt x="162" y="20"/>
                  </a:lnTo>
                  <a:lnTo>
                    <a:pt x="162" y="14"/>
                  </a:lnTo>
                  <a:lnTo>
                    <a:pt x="149" y="14"/>
                  </a:lnTo>
                  <a:lnTo>
                    <a:pt x="148" y="15"/>
                  </a:lnTo>
                  <a:lnTo>
                    <a:pt x="149" y="18"/>
                  </a:lnTo>
                  <a:lnTo>
                    <a:pt x="149" y="15"/>
                  </a:lnTo>
                  <a:lnTo>
                    <a:pt x="144" y="15"/>
                  </a:lnTo>
                  <a:lnTo>
                    <a:pt x="144" y="22"/>
                  </a:lnTo>
                  <a:lnTo>
                    <a:pt x="152" y="22"/>
                  </a:lnTo>
                  <a:lnTo>
                    <a:pt x="152" y="15"/>
                  </a:lnTo>
                  <a:lnTo>
                    <a:pt x="86" y="15"/>
                  </a:lnTo>
                  <a:lnTo>
                    <a:pt x="86" y="22"/>
                  </a:lnTo>
                  <a:lnTo>
                    <a:pt x="87" y="22"/>
                  </a:lnTo>
                  <a:lnTo>
                    <a:pt x="87" y="15"/>
                  </a:lnTo>
                  <a:lnTo>
                    <a:pt x="83" y="15"/>
                  </a:lnTo>
                  <a:lnTo>
                    <a:pt x="83" y="22"/>
                  </a:lnTo>
                  <a:lnTo>
                    <a:pt x="87" y="22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5" y="22"/>
                  </a:lnTo>
                  <a:lnTo>
                    <a:pt x="87" y="22"/>
                  </a:lnTo>
                  <a:lnTo>
                    <a:pt x="87" y="15"/>
                  </a:lnTo>
                  <a:lnTo>
                    <a:pt x="83" y="15"/>
                  </a:lnTo>
                  <a:lnTo>
                    <a:pt x="83" y="22"/>
                  </a:lnTo>
                  <a:lnTo>
                    <a:pt x="85" y="22"/>
                  </a:lnTo>
                  <a:lnTo>
                    <a:pt x="85" y="15"/>
                  </a:lnTo>
                  <a:lnTo>
                    <a:pt x="81" y="15"/>
                  </a:lnTo>
                  <a:lnTo>
                    <a:pt x="81" y="22"/>
                  </a:lnTo>
                  <a:lnTo>
                    <a:pt x="88" y="22"/>
                  </a:lnTo>
                  <a:lnTo>
                    <a:pt x="88" y="15"/>
                  </a:lnTo>
                  <a:lnTo>
                    <a:pt x="83" y="15"/>
                  </a:lnTo>
                  <a:lnTo>
                    <a:pt x="83" y="22"/>
                  </a:lnTo>
                  <a:lnTo>
                    <a:pt x="85" y="22"/>
                  </a:lnTo>
                  <a:lnTo>
                    <a:pt x="85" y="15"/>
                  </a:lnTo>
                  <a:lnTo>
                    <a:pt x="81" y="16"/>
                  </a:lnTo>
                  <a:lnTo>
                    <a:pt x="81" y="19"/>
                  </a:lnTo>
                  <a:lnTo>
                    <a:pt x="81" y="16"/>
                  </a:lnTo>
                  <a:lnTo>
                    <a:pt x="72" y="16"/>
                  </a:lnTo>
                  <a:lnTo>
                    <a:pt x="72" y="23"/>
                  </a:lnTo>
                  <a:lnTo>
                    <a:pt x="74" y="23"/>
                  </a:lnTo>
                  <a:lnTo>
                    <a:pt x="74" y="16"/>
                  </a:lnTo>
                  <a:lnTo>
                    <a:pt x="31" y="16"/>
                  </a:lnTo>
                  <a:lnTo>
                    <a:pt x="31" y="23"/>
                  </a:lnTo>
                  <a:lnTo>
                    <a:pt x="37" y="23"/>
                  </a:lnTo>
                  <a:lnTo>
                    <a:pt x="37" y="16"/>
                  </a:lnTo>
                  <a:lnTo>
                    <a:pt x="25" y="16"/>
                  </a:lnTo>
                  <a:lnTo>
                    <a:pt x="25" y="23"/>
                  </a:lnTo>
                  <a:lnTo>
                    <a:pt x="26" y="23"/>
                  </a:lnTo>
                  <a:lnTo>
                    <a:pt x="26" y="16"/>
                  </a:lnTo>
                  <a:lnTo>
                    <a:pt x="24" y="16"/>
                  </a:lnTo>
                  <a:lnTo>
                    <a:pt x="24" y="23"/>
                  </a:lnTo>
                  <a:lnTo>
                    <a:pt x="131" y="23"/>
                  </a:lnTo>
                  <a:lnTo>
                    <a:pt x="131" y="16"/>
                  </a:lnTo>
                  <a:lnTo>
                    <a:pt x="33" y="16"/>
                  </a:lnTo>
                  <a:lnTo>
                    <a:pt x="33" y="23"/>
                  </a:lnTo>
                  <a:lnTo>
                    <a:pt x="50" y="23"/>
                  </a:lnTo>
                  <a:lnTo>
                    <a:pt x="50" y="19"/>
                  </a:lnTo>
                  <a:lnTo>
                    <a:pt x="48" y="23"/>
                  </a:lnTo>
                  <a:lnTo>
                    <a:pt x="51" y="24"/>
                  </a:lnTo>
                  <a:lnTo>
                    <a:pt x="52" y="20"/>
                  </a:lnTo>
                  <a:lnTo>
                    <a:pt x="52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50" y="24"/>
                  </a:lnTo>
                  <a:lnTo>
                    <a:pt x="50" y="18"/>
                  </a:lnTo>
                  <a:lnTo>
                    <a:pt x="48" y="18"/>
                  </a:lnTo>
                  <a:lnTo>
                    <a:pt x="48" y="24"/>
                  </a:lnTo>
                  <a:lnTo>
                    <a:pt x="50" y="24"/>
                  </a:lnTo>
                  <a:lnTo>
                    <a:pt x="50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0" y="18"/>
                  </a:lnTo>
                  <a:lnTo>
                    <a:pt x="50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0" y="18"/>
                  </a:lnTo>
                  <a:lnTo>
                    <a:pt x="50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7" y="18"/>
                  </a:lnTo>
                  <a:lnTo>
                    <a:pt x="57" y="24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1" y="18"/>
                  </a:lnTo>
                  <a:lnTo>
                    <a:pt x="51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0" y="18"/>
                  </a:lnTo>
                  <a:lnTo>
                    <a:pt x="50" y="24"/>
                  </a:lnTo>
                  <a:lnTo>
                    <a:pt x="51" y="24"/>
                  </a:lnTo>
                  <a:lnTo>
                    <a:pt x="51" y="18"/>
                  </a:lnTo>
                  <a:lnTo>
                    <a:pt x="43" y="18"/>
                  </a:lnTo>
                  <a:lnTo>
                    <a:pt x="43" y="24"/>
                  </a:lnTo>
                  <a:lnTo>
                    <a:pt x="47" y="24"/>
                  </a:lnTo>
                  <a:lnTo>
                    <a:pt x="47" y="20"/>
                  </a:lnTo>
                  <a:lnTo>
                    <a:pt x="46" y="18"/>
                  </a:lnTo>
                  <a:lnTo>
                    <a:pt x="38" y="25"/>
                  </a:lnTo>
                  <a:lnTo>
                    <a:pt x="56" y="25"/>
                  </a:lnTo>
                  <a:lnTo>
                    <a:pt x="56" y="19"/>
                  </a:lnTo>
                  <a:lnTo>
                    <a:pt x="42" y="19"/>
                  </a:lnTo>
                  <a:lnTo>
                    <a:pt x="42" y="25"/>
                  </a:lnTo>
                  <a:lnTo>
                    <a:pt x="52" y="25"/>
                  </a:lnTo>
                  <a:lnTo>
                    <a:pt x="52" y="19"/>
                  </a:lnTo>
                  <a:lnTo>
                    <a:pt x="35" y="19"/>
                  </a:lnTo>
                  <a:lnTo>
                    <a:pt x="35" y="25"/>
                  </a:lnTo>
                  <a:lnTo>
                    <a:pt x="38" y="25"/>
                  </a:lnTo>
                  <a:lnTo>
                    <a:pt x="38" y="19"/>
                  </a:lnTo>
                  <a:lnTo>
                    <a:pt x="26" y="19"/>
                  </a:lnTo>
                  <a:lnTo>
                    <a:pt x="26" y="25"/>
                  </a:lnTo>
                  <a:lnTo>
                    <a:pt x="39" y="25"/>
                  </a:lnTo>
                  <a:lnTo>
                    <a:pt x="39" y="19"/>
                  </a:lnTo>
                  <a:lnTo>
                    <a:pt x="37" y="19"/>
                  </a:lnTo>
                  <a:lnTo>
                    <a:pt x="37" y="25"/>
                  </a:lnTo>
                  <a:lnTo>
                    <a:pt x="38" y="25"/>
                  </a:lnTo>
                  <a:lnTo>
                    <a:pt x="38" y="19"/>
                  </a:lnTo>
                  <a:lnTo>
                    <a:pt x="31" y="19"/>
                  </a:lnTo>
                  <a:lnTo>
                    <a:pt x="31" y="25"/>
                  </a:lnTo>
                  <a:lnTo>
                    <a:pt x="41" y="25"/>
                  </a:lnTo>
                  <a:lnTo>
                    <a:pt x="41" y="22"/>
                  </a:lnTo>
                  <a:lnTo>
                    <a:pt x="38" y="22"/>
                  </a:lnTo>
                  <a:lnTo>
                    <a:pt x="38" y="27"/>
                  </a:lnTo>
                  <a:lnTo>
                    <a:pt x="51" y="27"/>
                  </a:lnTo>
                  <a:lnTo>
                    <a:pt x="51" y="20"/>
                  </a:lnTo>
                  <a:lnTo>
                    <a:pt x="47" y="20"/>
                  </a:lnTo>
                  <a:lnTo>
                    <a:pt x="47" y="27"/>
                  </a:lnTo>
                  <a:lnTo>
                    <a:pt x="52" y="27"/>
                  </a:lnTo>
                  <a:lnTo>
                    <a:pt x="52" y="20"/>
                  </a:lnTo>
                  <a:lnTo>
                    <a:pt x="46" y="20"/>
                  </a:lnTo>
                  <a:lnTo>
                    <a:pt x="46" y="27"/>
                  </a:lnTo>
                  <a:lnTo>
                    <a:pt x="52" y="27"/>
                  </a:lnTo>
                  <a:lnTo>
                    <a:pt x="52" y="20"/>
                  </a:lnTo>
                  <a:lnTo>
                    <a:pt x="50" y="20"/>
                  </a:lnTo>
                  <a:lnTo>
                    <a:pt x="50" y="27"/>
                  </a:lnTo>
                  <a:lnTo>
                    <a:pt x="53" y="27"/>
                  </a:lnTo>
                  <a:lnTo>
                    <a:pt x="53" y="20"/>
                  </a:lnTo>
                  <a:lnTo>
                    <a:pt x="52" y="20"/>
                  </a:lnTo>
                  <a:lnTo>
                    <a:pt x="52" y="27"/>
                  </a:lnTo>
                  <a:lnTo>
                    <a:pt x="59" y="27"/>
                  </a:lnTo>
                  <a:lnTo>
                    <a:pt x="59" y="20"/>
                  </a:lnTo>
                  <a:lnTo>
                    <a:pt x="56" y="20"/>
                  </a:lnTo>
                  <a:lnTo>
                    <a:pt x="56" y="27"/>
                  </a:lnTo>
                  <a:lnTo>
                    <a:pt x="61" y="27"/>
                  </a:lnTo>
                  <a:lnTo>
                    <a:pt x="61" y="20"/>
                  </a:lnTo>
                  <a:lnTo>
                    <a:pt x="50" y="20"/>
                  </a:lnTo>
                  <a:lnTo>
                    <a:pt x="50" y="27"/>
                  </a:lnTo>
                  <a:lnTo>
                    <a:pt x="56" y="27"/>
                  </a:lnTo>
                  <a:lnTo>
                    <a:pt x="56" y="20"/>
                  </a:lnTo>
                  <a:lnTo>
                    <a:pt x="51" y="20"/>
                  </a:lnTo>
                  <a:lnTo>
                    <a:pt x="51" y="27"/>
                  </a:lnTo>
                  <a:lnTo>
                    <a:pt x="53" y="27"/>
                  </a:lnTo>
                  <a:lnTo>
                    <a:pt x="53" y="20"/>
                  </a:lnTo>
                  <a:lnTo>
                    <a:pt x="52" y="20"/>
                  </a:lnTo>
                  <a:lnTo>
                    <a:pt x="52" y="27"/>
                  </a:lnTo>
                  <a:lnTo>
                    <a:pt x="60" y="27"/>
                  </a:lnTo>
                  <a:lnTo>
                    <a:pt x="60" y="20"/>
                  </a:lnTo>
                  <a:lnTo>
                    <a:pt x="56" y="20"/>
                  </a:lnTo>
                  <a:lnTo>
                    <a:pt x="56" y="27"/>
                  </a:lnTo>
                  <a:lnTo>
                    <a:pt x="61" y="27"/>
                  </a:lnTo>
                  <a:lnTo>
                    <a:pt x="61" y="20"/>
                  </a:lnTo>
                  <a:lnTo>
                    <a:pt x="56" y="20"/>
                  </a:lnTo>
                  <a:lnTo>
                    <a:pt x="56" y="27"/>
                  </a:lnTo>
                  <a:lnTo>
                    <a:pt x="64" y="28"/>
                  </a:lnTo>
                  <a:lnTo>
                    <a:pt x="66" y="28"/>
                  </a:lnTo>
                  <a:lnTo>
                    <a:pt x="66" y="22"/>
                  </a:lnTo>
                  <a:lnTo>
                    <a:pt x="48" y="22"/>
                  </a:lnTo>
                  <a:lnTo>
                    <a:pt x="48" y="28"/>
                  </a:lnTo>
                  <a:lnTo>
                    <a:pt x="52" y="28"/>
                  </a:lnTo>
                  <a:lnTo>
                    <a:pt x="52" y="22"/>
                  </a:lnTo>
                  <a:lnTo>
                    <a:pt x="50" y="22"/>
                  </a:lnTo>
                  <a:lnTo>
                    <a:pt x="50" y="28"/>
                  </a:lnTo>
                  <a:lnTo>
                    <a:pt x="56" y="28"/>
                  </a:lnTo>
                  <a:lnTo>
                    <a:pt x="56" y="22"/>
                  </a:lnTo>
                  <a:lnTo>
                    <a:pt x="41" y="22"/>
                  </a:lnTo>
                  <a:lnTo>
                    <a:pt x="41" y="28"/>
                  </a:lnTo>
                  <a:lnTo>
                    <a:pt x="50" y="28"/>
                  </a:lnTo>
                  <a:lnTo>
                    <a:pt x="50" y="22"/>
                  </a:lnTo>
                  <a:lnTo>
                    <a:pt x="46" y="22"/>
                  </a:lnTo>
                  <a:lnTo>
                    <a:pt x="46" y="28"/>
                  </a:lnTo>
                  <a:lnTo>
                    <a:pt x="48" y="28"/>
                  </a:lnTo>
                  <a:lnTo>
                    <a:pt x="48" y="22"/>
                  </a:lnTo>
                  <a:lnTo>
                    <a:pt x="38" y="22"/>
                  </a:lnTo>
                  <a:lnTo>
                    <a:pt x="38" y="28"/>
                  </a:lnTo>
                  <a:lnTo>
                    <a:pt x="47" y="28"/>
                  </a:lnTo>
                  <a:lnTo>
                    <a:pt x="47" y="22"/>
                  </a:lnTo>
                  <a:lnTo>
                    <a:pt x="41" y="22"/>
                  </a:lnTo>
                  <a:lnTo>
                    <a:pt x="41" y="28"/>
                  </a:lnTo>
                  <a:lnTo>
                    <a:pt x="50" y="28"/>
                  </a:lnTo>
                  <a:lnTo>
                    <a:pt x="50" y="22"/>
                  </a:lnTo>
                  <a:lnTo>
                    <a:pt x="41" y="22"/>
                  </a:lnTo>
                  <a:lnTo>
                    <a:pt x="41" y="28"/>
                  </a:lnTo>
                  <a:lnTo>
                    <a:pt x="50" y="28"/>
                  </a:lnTo>
                  <a:lnTo>
                    <a:pt x="50" y="22"/>
                  </a:lnTo>
                  <a:lnTo>
                    <a:pt x="46" y="22"/>
                  </a:lnTo>
                  <a:lnTo>
                    <a:pt x="46" y="28"/>
                  </a:lnTo>
                  <a:lnTo>
                    <a:pt x="53" y="28"/>
                  </a:lnTo>
                  <a:lnTo>
                    <a:pt x="53" y="22"/>
                  </a:lnTo>
                  <a:lnTo>
                    <a:pt x="51" y="22"/>
                  </a:lnTo>
                  <a:lnTo>
                    <a:pt x="47" y="23"/>
                  </a:lnTo>
                  <a:lnTo>
                    <a:pt x="47" y="29"/>
                  </a:lnTo>
                  <a:lnTo>
                    <a:pt x="56" y="29"/>
                  </a:lnTo>
                  <a:lnTo>
                    <a:pt x="56" y="23"/>
                  </a:lnTo>
                  <a:lnTo>
                    <a:pt x="55" y="23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3"/>
                  </a:lnTo>
                  <a:lnTo>
                    <a:pt x="47" y="23"/>
                  </a:lnTo>
                  <a:lnTo>
                    <a:pt x="47" y="29"/>
                  </a:lnTo>
                  <a:lnTo>
                    <a:pt x="52" y="29"/>
                  </a:lnTo>
                  <a:lnTo>
                    <a:pt x="52" y="23"/>
                  </a:lnTo>
                  <a:lnTo>
                    <a:pt x="51" y="23"/>
                  </a:lnTo>
                  <a:lnTo>
                    <a:pt x="51" y="29"/>
                  </a:lnTo>
                  <a:lnTo>
                    <a:pt x="53" y="29"/>
                  </a:lnTo>
                  <a:lnTo>
                    <a:pt x="53" y="23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6" y="29"/>
                  </a:lnTo>
                  <a:lnTo>
                    <a:pt x="46" y="23"/>
                  </a:lnTo>
                  <a:lnTo>
                    <a:pt x="43" y="23"/>
                  </a:lnTo>
                  <a:lnTo>
                    <a:pt x="43" y="29"/>
                  </a:lnTo>
                  <a:lnTo>
                    <a:pt x="47" y="29"/>
                  </a:lnTo>
                  <a:lnTo>
                    <a:pt x="47" y="23"/>
                  </a:lnTo>
                  <a:lnTo>
                    <a:pt x="41" y="23"/>
                  </a:lnTo>
                  <a:lnTo>
                    <a:pt x="41" y="29"/>
                  </a:lnTo>
                  <a:lnTo>
                    <a:pt x="55" y="29"/>
                  </a:lnTo>
                  <a:lnTo>
                    <a:pt x="55" y="23"/>
                  </a:lnTo>
                  <a:lnTo>
                    <a:pt x="53" y="23"/>
                  </a:lnTo>
                  <a:lnTo>
                    <a:pt x="48" y="24"/>
                  </a:lnTo>
                  <a:lnTo>
                    <a:pt x="48" y="27"/>
                  </a:lnTo>
                  <a:lnTo>
                    <a:pt x="48" y="24"/>
                  </a:lnTo>
                  <a:lnTo>
                    <a:pt x="47" y="24"/>
                  </a:lnTo>
                  <a:lnTo>
                    <a:pt x="47" y="31"/>
                  </a:lnTo>
                  <a:lnTo>
                    <a:pt x="53" y="31"/>
                  </a:lnTo>
                  <a:lnTo>
                    <a:pt x="53" y="24"/>
                  </a:lnTo>
                  <a:lnTo>
                    <a:pt x="47" y="24"/>
                  </a:lnTo>
                  <a:lnTo>
                    <a:pt x="47" y="31"/>
                  </a:lnTo>
                  <a:lnTo>
                    <a:pt x="55" y="31"/>
                  </a:lnTo>
                  <a:lnTo>
                    <a:pt x="55" y="24"/>
                  </a:lnTo>
                  <a:lnTo>
                    <a:pt x="50" y="24"/>
                  </a:lnTo>
                  <a:lnTo>
                    <a:pt x="50" y="31"/>
                  </a:lnTo>
                  <a:lnTo>
                    <a:pt x="52" y="31"/>
                  </a:lnTo>
                  <a:lnTo>
                    <a:pt x="52" y="24"/>
                  </a:lnTo>
                  <a:lnTo>
                    <a:pt x="50" y="24"/>
                  </a:lnTo>
                  <a:lnTo>
                    <a:pt x="50" y="31"/>
                  </a:lnTo>
                  <a:lnTo>
                    <a:pt x="61" y="31"/>
                  </a:lnTo>
                  <a:lnTo>
                    <a:pt x="61" y="24"/>
                  </a:lnTo>
                  <a:lnTo>
                    <a:pt x="56" y="24"/>
                  </a:lnTo>
                  <a:lnTo>
                    <a:pt x="56" y="31"/>
                  </a:lnTo>
                  <a:lnTo>
                    <a:pt x="69" y="31"/>
                  </a:lnTo>
                  <a:lnTo>
                    <a:pt x="69" y="24"/>
                  </a:lnTo>
                  <a:lnTo>
                    <a:pt x="64" y="24"/>
                  </a:lnTo>
                  <a:lnTo>
                    <a:pt x="64" y="31"/>
                  </a:lnTo>
                  <a:lnTo>
                    <a:pt x="66" y="31"/>
                  </a:lnTo>
                  <a:lnTo>
                    <a:pt x="66" y="24"/>
                  </a:lnTo>
                  <a:lnTo>
                    <a:pt x="63" y="24"/>
                  </a:lnTo>
                  <a:lnTo>
                    <a:pt x="63" y="31"/>
                  </a:lnTo>
                  <a:lnTo>
                    <a:pt x="64" y="31"/>
                  </a:lnTo>
                  <a:lnTo>
                    <a:pt x="64" y="24"/>
                  </a:lnTo>
                  <a:lnTo>
                    <a:pt x="59" y="24"/>
                  </a:lnTo>
                  <a:lnTo>
                    <a:pt x="59" y="31"/>
                  </a:lnTo>
                  <a:lnTo>
                    <a:pt x="63" y="31"/>
                  </a:lnTo>
                  <a:lnTo>
                    <a:pt x="63" y="24"/>
                  </a:lnTo>
                  <a:lnTo>
                    <a:pt x="59" y="24"/>
                  </a:lnTo>
                  <a:lnTo>
                    <a:pt x="59" y="31"/>
                  </a:lnTo>
                  <a:lnTo>
                    <a:pt x="65" y="31"/>
                  </a:lnTo>
                  <a:lnTo>
                    <a:pt x="65" y="24"/>
                  </a:lnTo>
                  <a:lnTo>
                    <a:pt x="56" y="24"/>
                  </a:lnTo>
                  <a:lnTo>
                    <a:pt x="56" y="31"/>
                  </a:lnTo>
                  <a:lnTo>
                    <a:pt x="57" y="31"/>
                  </a:lnTo>
                  <a:lnTo>
                    <a:pt x="57" y="24"/>
                  </a:lnTo>
                  <a:lnTo>
                    <a:pt x="50" y="24"/>
                  </a:lnTo>
                  <a:lnTo>
                    <a:pt x="50" y="31"/>
                  </a:lnTo>
                  <a:lnTo>
                    <a:pt x="55" y="31"/>
                  </a:lnTo>
                  <a:lnTo>
                    <a:pt x="55" y="27"/>
                  </a:lnTo>
                  <a:lnTo>
                    <a:pt x="53" y="24"/>
                  </a:lnTo>
                  <a:lnTo>
                    <a:pt x="52" y="25"/>
                  </a:lnTo>
                  <a:lnTo>
                    <a:pt x="53" y="28"/>
                  </a:lnTo>
                  <a:lnTo>
                    <a:pt x="53" y="25"/>
                  </a:lnTo>
                  <a:lnTo>
                    <a:pt x="52" y="25"/>
                  </a:lnTo>
                  <a:lnTo>
                    <a:pt x="52" y="32"/>
                  </a:lnTo>
                  <a:lnTo>
                    <a:pt x="60" y="32"/>
                  </a:lnTo>
                  <a:lnTo>
                    <a:pt x="60" y="25"/>
                  </a:lnTo>
                  <a:lnTo>
                    <a:pt x="47" y="25"/>
                  </a:lnTo>
                  <a:lnTo>
                    <a:pt x="47" y="32"/>
                  </a:lnTo>
                  <a:lnTo>
                    <a:pt x="50" y="32"/>
                  </a:lnTo>
                  <a:lnTo>
                    <a:pt x="50" y="25"/>
                  </a:lnTo>
                  <a:lnTo>
                    <a:pt x="46" y="25"/>
                  </a:lnTo>
                  <a:lnTo>
                    <a:pt x="46" y="32"/>
                  </a:lnTo>
                  <a:lnTo>
                    <a:pt x="50" y="32"/>
                  </a:lnTo>
                  <a:lnTo>
                    <a:pt x="50" y="25"/>
                  </a:lnTo>
                  <a:lnTo>
                    <a:pt x="38" y="25"/>
                  </a:lnTo>
                  <a:lnTo>
                    <a:pt x="38" y="32"/>
                  </a:lnTo>
                  <a:lnTo>
                    <a:pt x="55" y="32"/>
                  </a:lnTo>
                  <a:lnTo>
                    <a:pt x="55" y="25"/>
                  </a:lnTo>
                  <a:lnTo>
                    <a:pt x="46" y="25"/>
                  </a:lnTo>
                  <a:lnTo>
                    <a:pt x="46" y="32"/>
                  </a:lnTo>
                  <a:lnTo>
                    <a:pt x="56" y="32"/>
                  </a:lnTo>
                  <a:lnTo>
                    <a:pt x="56" y="25"/>
                  </a:lnTo>
                  <a:lnTo>
                    <a:pt x="50" y="25"/>
                  </a:lnTo>
                  <a:lnTo>
                    <a:pt x="50" y="32"/>
                  </a:lnTo>
                  <a:lnTo>
                    <a:pt x="52" y="32"/>
                  </a:lnTo>
                  <a:lnTo>
                    <a:pt x="52" y="25"/>
                  </a:lnTo>
                  <a:lnTo>
                    <a:pt x="50" y="25"/>
                  </a:lnTo>
                  <a:lnTo>
                    <a:pt x="50" y="32"/>
                  </a:lnTo>
                  <a:lnTo>
                    <a:pt x="51" y="32"/>
                  </a:lnTo>
                  <a:lnTo>
                    <a:pt x="51" y="25"/>
                  </a:lnTo>
                  <a:lnTo>
                    <a:pt x="47" y="27"/>
                  </a:lnTo>
                  <a:lnTo>
                    <a:pt x="47" y="33"/>
                  </a:lnTo>
                  <a:lnTo>
                    <a:pt x="59" y="33"/>
                  </a:lnTo>
                  <a:lnTo>
                    <a:pt x="59" y="27"/>
                  </a:lnTo>
                  <a:lnTo>
                    <a:pt x="52" y="27"/>
                  </a:lnTo>
                  <a:lnTo>
                    <a:pt x="52" y="33"/>
                  </a:lnTo>
                  <a:lnTo>
                    <a:pt x="63" y="33"/>
                  </a:lnTo>
                  <a:lnTo>
                    <a:pt x="63" y="27"/>
                  </a:lnTo>
                  <a:lnTo>
                    <a:pt x="60" y="27"/>
                  </a:lnTo>
                  <a:lnTo>
                    <a:pt x="60" y="33"/>
                  </a:lnTo>
                  <a:lnTo>
                    <a:pt x="61" y="33"/>
                  </a:lnTo>
                  <a:lnTo>
                    <a:pt x="61" y="27"/>
                  </a:lnTo>
                  <a:lnTo>
                    <a:pt x="60" y="27"/>
                  </a:lnTo>
                  <a:lnTo>
                    <a:pt x="60" y="33"/>
                  </a:lnTo>
                  <a:lnTo>
                    <a:pt x="72" y="33"/>
                  </a:lnTo>
                  <a:lnTo>
                    <a:pt x="72" y="27"/>
                  </a:lnTo>
                  <a:lnTo>
                    <a:pt x="66" y="27"/>
                  </a:lnTo>
                  <a:lnTo>
                    <a:pt x="66" y="33"/>
                  </a:lnTo>
                  <a:lnTo>
                    <a:pt x="74" y="33"/>
                  </a:lnTo>
                  <a:lnTo>
                    <a:pt x="74" y="27"/>
                  </a:lnTo>
                  <a:lnTo>
                    <a:pt x="60" y="27"/>
                  </a:lnTo>
                  <a:lnTo>
                    <a:pt x="60" y="33"/>
                  </a:lnTo>
                  <a:lnTo>
                    <a:pt x="61" y="33"/>
                  </a:lnTo>
                  <a:lnTo>
                    <a:pt x="61" y="27"/>
                  </a:lnTo>
                  <a:lnTo>
                    <a:pt x="57" y="27"/>
                  </a:lnTo>
                  <a:lnTo>
                    <a:pt x="57" y="33"/>
                  </a:lnTo>
                  <a:lnTo>
                    <a:pt x="63" y="33"/>
                  </a:lnTo>
                  <a:lnTo>
                    <a:pt x="63" y="27"/>
                  </a:lnTo>
                  <a:lnTo>
                    <a:pt x="61" y="27"/>
                  </a:lnTo>
                  <a:lnTo>
                    <a:pt x="61" y="33"/>
                  </a:lnTo>
                  <a:lnTo>
                    <a:pt x="77" y="33"/>
                  </a:lnTo>
                  <a:lnTo>
                    <a:pt x="77" y="27"/>
                  </a:lnTo>
                  <a:lnTo>
                    <a:pt x="47" y="27"/>
                  </a:lnTo>
                  <a:lnTo>
                    <a:pt x="47" y="33"/>
                  </a:lnTo>
                  <a:lnTo>
                    <a:pt x="133" y="33"/>
                  </a:lnTo>
                  <a:lnTo>
                    <a:pt x="133" y="27"/>
                  </a:lnTo>
                  <a:lnTo>
                    <a:pt x="112" y="27"/>
                  </a:lnTo>
                  <a:lnTo>
                    <a:pt x="112" y="33"/>
                  </a:lnTo>
                  <a:lnTo>
                    <a:pt x="157" y="33"/>
                  </a:lnTo>
                  <a:lnTo>
                    <a:pt x="157" y="27"/>
                  </a:lnTo>
                  <a:lnTo>
                    <a:pt x="144" y="28"/>
                  </a:lnTo>
                  <a:lnTo>
                    <a:pt x="144" y="35"/>
                  </a:lnTo>
                  <a:lnTo>
                    <a:pt x="157" y="35"/>
                  </a:lnTo>
                  <a:lnTo>
                    <a:pt x="157" y="28"/>
                  </a:lnTo>
                  <a:lnTo>
                    <a:pt x="145" y="28"/>
                  </a:lnTo>
                  <a:lnTo>
                    <a:pt x="145" y="35"/>
                  </a:lnTo>
                  <a:lnTo>
                    <a:pt x="147" y="35"/>
                  </a:lnTo>
                  <a:lnTo>
                    <a:pt x="147" y="28"/>
                  </a:lnTo>
                  <a:lnTo>
                    <a:pt x="140" y="28"/>
                  </a:lnTo>
                  <a:lnTo>
                    <a:pt x="140" y="35"/>
                  </a:lnTo>
                  <a:lnTo>
                    <a:pt x="149" y="35"/>
                  </a:lnTo>
                  <a:lnTo>
                    <a:pt x="149" y="28"/>
                  </a:lnTo>
                  <a:lnTo>
                    <a:pt x="127" y="28"/>
                  </a:lnTo>
                  <a:lnTo>
                    <a:pt x="127" y="35"/>
                  </a:lnTo>
                  <a:lnTo>
                    <a:pt x="148" y="35"/>
                  </a:lnTo>
                  <a:lnTo>
                    <a:pt x="148" y="28"/>
                  </a:lnTo>
                  <a:lnTo>
                    <a:pt x="104" y="28"/>
                  </a:lnTo>
                  <a:lnTo>
                    <a:pt x="104" y="35"/>
                  </a:lnTo>
                  <a:lnTo>
                    <a:pt x="148" y="35"/>
                  </a:lnTo>
                  <a:lnTo>
                    <a:pt x="148" y="28"/>
                  </a:lnTo>
                  <a:lnTo>
                    <a:pt x="127" y="28"/>
                  </a:lnTo>
                  <a:lnTo>
                    <a:pt x="127" y="35"/>
                  </a:lnTo>
                  <a:lnTo>
                    <a:pt x="149" y="35"/>
                  </a:lnTo>
                  <a:lnTo>
                    <a:pt x="149" y="28"/>
                  </a:lnTo>
                  <a:lnTo>
                    <a:pt x="140" y="28"/>
                  </a:lnTo>
                  <a:lnTo>
                    <a:pt x="140" y="35"/>
                  </a:lnTo>
                  <a:lnTo>
                    <a:pt x="147" y="35"/>
                  </a:lnTo>
                  <a:lnTo>
                    <a:pt x="147" y="28"/>
                  </a:lnTo>
                  <a:lnTo>
                    <a:pt x="145" y="28"/>
                  </a:lnTo>
                  <a:lnTo>
                    <a:pt x="145" y="35"/>
                  </a:lnTo>
                  <a:lnTo>
                    <a:pt x="157" y="35"/>
                  </a:lnTo>
                  <a:lnTo>
                    <a:pt x="157" y="28"/>
                  </a:lnTo>
                  <a:lnTo>
                    <a:pt x="144" y="28"/>
                  </a:lnTo>
                  <a:lnTo>
                    <a:pt x="144" y="35"/>
                  </a:lnTo>
                  <a:lnTo>
                    <a:pt x="157" y="33"/>
                  </a:lnTo>
                  <a:lnTo>
                    <a:pt x="157" y="27"/>
                  </a:lnTo>
                  <a:lnTo>
                    <a:pt x="112" y="27"/>
                  </a:lnTo>
                  <a:lnTo>
                    <a:pt x="112" y="33"/>
                  </a:lnTo>
                  <a:lnTo>
                    <a:pt x="133" y="33"/>
                  </a:lnTo>
                  <a:lnTo>
                    <a:pt x="133" y="27"/>
                  </a:lnTo>
                  <a:lnTo>
                    <a:pt x="47" y="27"/>
                  </a:lnTo>
                  <a:lnTo>
                    <a:pt x="47" y="33"/>
                  </a:lnTo>
                  <a:lnTo>
                    <a:pt x="77" y="33"/>
                  </a:lnTo>
                  <a:lnTo>
                    <a:pt x="77" y="27"/>
                  </a:lnTo>
                  <a:lnTo>
                    <a:pt x="61" y="27"/>
                  </a:lnTo>
                  <a:lnTo>
                    <a:pt x="61" y="33"/>
                  </a:lnTo>
                  <a:lnTo>
                    <a:pt x="63" y="33"/>
                  </a:lnTo>
                  <a:lnTo>
                    <a:pt x="63" y="27"/>
                  </a:lnTo>
                  <a:lnTo>
                    <a:pt x="57" y="27"/>
                  </a:lnTo>
                  <a:lnTo>
                    <a:pt x="57" y="33"/>
                  </a:lnTo>
                  <a:lnTo>
                    <a:pt x="61" y="33"/>
                  </a:lnTo>
                  <a:lnTo>
                    <a:pt x="61" y="27"/>
                  </a:lnTo>
                  <a:lnTo>
                    <a:pt x="60" y="27"/>
                  </a:lnTo>
                  <a:lnTo>
                    <a:pt x="60" y="33"/>
                  </a:lnTo>
                  <a:lnTo>
                    <a:pt x="74" y="33"/>
                  </a:lnTo>
                  <a:lnTo>
                    <a:pt x="74" y="27"/>
                  </a:lnTo>
                  <a:lnTo>
                    <a:pt x="66" y="27"/>
                  </a:lnTo>
                  <a:lnTo>
                    <a:pt x="66" y="33"/>
                  </a:lnTo>
                  <a:lnTo>
                    <a:pt x="72" y="33"/>
                  </a:lnTo>
                  <a:lnTo>
                    <a:pt x="72" y="27"/>
                  </a:lnTo>
                  <a:lnTo>
                    <a:pt x="60" y="27"/>
                  </a:lnTo>
                  <a:lnTo>
                    <a:pt x="60" y="33"/>
                  </a:lnTo>
                  <a:lnTo>
                    <a:pt x="61" y="33"/>
                  </a:lnTo>
                  <a:lnTo>
                    <a:pt x="61" y="27"/>
                  </a:lnTo>
                  <a:lnTo>
                    <a:pt x="60" y="27"/>
                  </a:lnTo>
                  <a:lnTo>
                    <a:pt x="60" y="33"/>
                  </a:lnTo>
                  <a:lnTo>
                    <a:pt x="63" y="33"/>
                  </a:lnTo>
                  <a:lnTo>
                    <a:pt x="63" y="27"/>
                  </a:lnTo>
                  <a:lnTo>
                    <a:pt x="52" y="27"/>
                  </a:lnTo>
                  <a:lnTo>
                    <a:pt x="52" y="33"/>
                  </a:lnTo>
                  <a:lnTo>
                    <a:pt x="59" y="33"/>
                  </a:lnTo>
                  <a:lnTo>
                    <a:pt x="59" y="27"/>
                  </a:lnTo>
                  <a:lnTo>
                    <a:pt x="47" y="27"/>
                  </a:lnTo>
                  <a:lnTo>
                    <a:pt x="47" y="29"/>
                  </a:lnTo>
                  <a:lnTo>
                    <a:pt x="48" y="33"/>
                  </a:lnTo>
                  <a:lnTo>
                    <a:pt x="52" y="32"/>
                  </a:lnTo>
                  <a:lnTo>
                    <a:pt x="51" y="25"/>
                  </a:lnTo>
                  <a:lnTo>
                    <a:pt x="50" y="25"/>
                  </a:lnTo>
                  <a:lnTo>
                    <a:pt x="50" y="32"/>
                  </a:lnTo>
                  <a:lnTo>
                    <a:pt x="52" y="32"/>
                  </a:lnTo>
                  <a:lnTo>
                    <a:pt x="52" y="25"/>
                  </a:lnTo>
                  <a:lnTo>
                    <a:pt x="50" y="25"/>
                  </a:lnTo>
                  <a:lnTo>
                    <a:pt x="50" y="32"/>
                  </a:lnTo>
                  <a:lnTo>
                    <a:pt x="56" y="32"/>
                  </a:lnTo>
                  <a:lnTo>
                    <a:pt x="56" y="25"/>
                  </a:lnTo>
                  <a:lnTo>
                    <a:pt x="46" y="25"/>
                  </a:lnTo>
                  <a:lnTo>
                    <a:pt x="46" y="32"/>
                  </a:lnTo>
                  <a:lnTo>
                    <a:pt x="55" y="32"/>
                  </a:lnTo>
                  <a:lnTo>
                    <a:pt x="55" y="25"/>
                  </a:lnTo>
                  <a:lnTo>
                    <a:pt x="38" y="25"/>
                  </a:lnTo>
                  <a:lnTo>
                    <a:pt x="38" y="32"/>
                  </a:lnTo>
                  <a:lnTo>
                    <a:pt x="50" y="32"/>
                  </a:lnTo>
                  <a:lnTo>
                    <a:pt x="50" y="25"/>
                  </a:lnTo>
                  <a:lnTo>
                    <a:pt x="46" y="25"/>
                  </a:lnTo>
                  <a:lnTo>
                    <a:pt x="46" y="32"/>
                  </a:lnTo>
                  <a:lnTo>
                    <a:pt x="50" y="32"/>
                  </a:lnTo>
                  <a:lnTo>
                    <a:pt x="50" y="25"/>
                  </a:lnTo>
                  <a:lnTo>
                    <a:pt x="47" y="25"/>
                  </a:lnTo>
                  <a:lnTo>
                    <a:pt x="47" y="32"/>
                  </a:lnTo>
                  <a:lnTo>
                    <a:pt x="60" y="32"/>
                  </a:lnTo>
                  <a:lnTo>
                    <a:pt x="60" y="25"/>
                  </a:lnTo>
                  <a:lnTo>
                    <a:pt x="52" y="25"/>
                  </a:lnTo>
                  <a:lnTo>
                    <a:pt x="52" y="32"/>
                  </a:lnTo>
                  <a:lnTo>
                    <a:pt x="55" y="32"/>
                  </a:lnTo>
                  <a:lnTo>
                    <a:pt x="63" y="24"/>
                  </a:lnTo>
                  <a:lnTo>
                    <a:pt x="50" y="24"/>
                  </a:lnTo>
                  <a:lnTo>
                    <a:pt x="50" y="31"/>
                  </a:lnTo>
                  <a:lnTo>
                    <a:pt x="57" y="31"/>
                  </a:lnTo>
                  <a:lnTo>
                    <a:pt x="57" y="24"/>
                  </a:lnTo>
                  <a:lnTo>
                    <a:pt x="56" y="24"/>
                  </a:lnTo>
                  <a:lnTo>
                    <a:pt x="56" y="31"/>
                  </a:lnTo>
                  <a:lnTo>
                    <a:pt x="65" y="31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9" y="31"/>
                  </a:lnTo>
                  <a:lnTo>
                    <a:pt x="63" y="31"/>
                  </a:lnTo>
                  <a:lnTo>
                    <a:pt x="63" y="24"/>
                  </a:lnTo>
                  <a:lnTo>
                    <a:pt x="59" y="24"/>
                  </a:lnTo>
                  <a:lnTo>
                    <a:pt x="59" y="31"/>
                  </a:lnTo>
                  <a:lnTo>
                    <a:pt x="64" y="31"/>
                  </a:lnTo>
                  <a:lnTo>
                    <a:pt x="64" y="24"/>
                  </a:lnTo>
                  <a:lnTo>
                    <a:pt x="63" y="24"/>
                  </a:lnTo>
                  <a:lnTo>
                    <a:pt x="63" y="31"/>
                  </a:lnTo>
                  <a:lnTo>
                    <a:pt x="66" y="31"/>
                  </a:lnTo>
                  <a:lnTo>
                    <a:pt x="66" y="24"/>
                  </a:lnTo>
                  <a:lnTo>
                    <a:pt x="64" y="24"/>
                  </a:lnTo>
                  <a:lnTo>
                    <a:pt x="64" y="31"/>
                  </a:lnTo>
                  <a:lnTo>
                    <a:pt x="69" y="31"/>
                  </a:lnTo>
                  <a:lnTo>
                    <a:pt x="69" y="24"/>
                  </a:lnTo>
                  <a:lnTo>
                    <a:pt x="56" y="24"/>
                  </a:lnTo>
                  <a:lnTo>
                    <a:pt x="56" y="31"/>
                  </a:lnTo>
                  <a:lnTo>
                    <a:pt x="61" y="31"/>
                  </a:lnTo>
                  <a:lnTo>
                    <a:pt x="61" y="24"/>
                  </a:lnTo>
                  <a:lnTo>
                    <a:pt x="50" y="24"/>
                  </a:lnTo>
                  <a:lnTo>
                    <a:pt x="50" y="31"/>
                  </a:lnTo>
                  <a:lnTo>
                    <a:pt x="52" y="31"/>
                  </a:lnTo>
                  <a:lnTo>
                    <a:pt x="52" y="24"/>
                  </a:lnTo>
                  <a:lnTo>
                    <a:pt x="50" y="24"/>
                  </a:lnTo>
                  <a:lnTo>
                    <a:pt x="50" y="31"/>
                  </a:lnTo>
                  <a:lnTo>
                    <a:pt x="55" y="31"/>
                  </a:lnTo>
                  <a:lnTo>
                    <a:pt x="55" y="24"/>
                  </a:lnTo>
                  <a:lnTo>
                    <a:pt x="47" y="24"/>
                  </a:lnTo>
                  <a:lnTo>
                    <a:pt x="47" y="31"/>
                  </a:lnTo>
                  <a:lnTo>
                    <a:pt x="53" y="31"/>
                  </a:lnTo>
                  <a:lnTo>
                    <a:pt x="53" y="24"/>
                  </a:lnTo>
                  <a:lnTo>
                    <a:pt x="47" y="24"/>
                  </a:lnTo>
                  <a:lnTo>
                    <a:pt x="47" y="31"/>
                  </a:lnTo>
                  <a:lnTo>
                    <a:pt x="50" y="31"/>
                  </a:lnTo>
                  <a:lnTo>
                    <a:pt x="55" y="29"/>
                  </a:lnTo>
                  <a:lnTo>
                    <a:pt x="53" y="25"/>
                  </a:lnTo>
                  <a:lnTo>
                    <a:pt x="53" y="29"/>
                  </a:lnTo>
                  <a:lnTo>
                    <a:pt x="55" y="29"/>
                  </a:lnTo>
                  <a:lnTo>
                    <a:pt x="55" y="23"/>
                  </a:lnTo>
                  <a:lnTo>
                    <a:pt x="41" y="23"/>
                  </a:lnTo>
                  <a:lnTo>
                    <a:pt x="41" y="29"/>
                  </a:lnTo>
                  <a:lnTo>
                    <a:pt x="47" y="29"/>
                  </a:lnTo>
                  <a:lnTo>
                    <a:pt x="47" y="23"/>
                  </a:lnTo>
                  <a:lnTo>
                    <a:pt x="43" y="23"/>
                  </a:lnTo>
                  <a:lnTo>
                    <a:pt x="43" y="29"/>
                  </a:lnTo>
                  <a:lnTo>
                    <a:pt x="46" y="29"/>
                  </a:lnTo>
                  <a:lnTo>
                    <a:pt x="46" y="23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53" y="29"/>
                  </a:lnTo>
                  <a:lnTo>
                    <a:pt x="53" y="23"/>
                  </a:lnTo>
                  <a:lnTo>
                    <a:pt x="51" y="23"/>
                  </a:lnTo>
                  <a:lnTo>
                    <a:pt x="51" y="29"/>
                  </a:lnTo>
                  <a:lnTo>
                    <a:pt x="52" y="29"/>
                  </a:lnTo>
                  <a:lnTo>
                    <a:pt x="52" y="23"/>
                  </a:lnTo>
                  <a:lnTo>
                    <a:pt x="47" y="23"/>
                  </a:lnTo>
                  <a:lnTo>
                    <a:pt x="47" y="29"/>
                  </a:lnTo>
                  <a:lnTo>
                    <a:pt x="56" y="29"/>
                  </a:lnTo>
                  <a:lnTo>
                    <a:pt x="56" y="23"/>
                  </a:lnTo>
                  <a:lnTo>
                    <a:pt x="55" y="23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3"/>
                  </a:lnTo>
                  <a:lnTo>
                    <a:pt x="47" y="23"/>
                  </a:lnTo>
                  <a:lnTo>
                    <a:pt x="47" y="25"/>
                  </a:lnTo>
                  <a:lnTo>
                    <a:pt x="48" y="29"/>
                  </a:lnTo>
                  <a:lnTo>
                    <a:pt x="52" y="28"/>
                  </a:lnTo>
                  <a:lnTo>
                    <a:pt x="51" y="24"/>
                  </a:lnTo>
                  <a:lnTo>
                    <a:pt x="51" y="28"/>
                  </a:lnTo>
                  <a:lnTo>
                    <a:pt x="53" y="28"/>
                  </a:lnTo>
                  <a:lnTo>
                    <a:pt x="53" y="22"/>
                  </a:lnTo>
                  <a:lnTo>
                    <a:pt x="46" y="22"/>
                  </a:lnTo>
                  <a:lnTo>
                    <a:pt x="46" y="28"/>
                  </a:lnTo>
                  <a:lnTo>
                    <a:pt x="50" y="28"/>
                  </a:lnTo>
                  <a:lnTo>
                    <a:pt x="50" y="22"/>
                  </a:lnTo>
                  <a:lnTo>
                    <a:pt x="41" y="22"/>
                  </a:lnTo>
                  <a:lnTo>
                    <a:pt x="41" y="28"/>
                  </a:lnTo>
                  <a:lnTo>
                    <a:pt x="50" y="28"/>
                  </a:lnTo>
                  <a:lnTo>
                    <a:pt x="50" y="22"/>
                  </a:lnTo>
                  <a:lnTo>
                    <a:pt x="41" y="22"/>
                  </a:lnTo>
                  <a:lnTo>
                    <a:pt x="41" y="28"/>
                  </a:lnTo>
                  <a:lnTo>
                    <a:pt x="47" y="28"/>
                  </a:lnTo>
                  <a:lnTo>
                    <a:pt x="47" y="22"/>
                  </a:lnTo>
                  <a:lnTo>
                    <a:pt x="38" y="22"/>
                  </a:lnTo>
                  <a:lnTo>
                    <a:pt x="38" y="28"/>
                  </a:lnTo>
                  <a:lnTo>
                    <a:pt x="48" y="28"/>
                  </a:lnTo>
                  <a:lnTo>
                    <a:pt x="48" y="22"/>
                  </a:lnTo>
                  <a:lnTo>
                    <a:pt x="46" y="22"/>
                  </a:lnTo>
                  <a:lnTo>
                    <a:pt x="46" y="28"/>
                  </a:lnTo>
                  <a:lnTo>
                    <a:pt x="50" y="28"/>
                  </a:lnTo>
                  <a:lnTo>
                    <a:pt x="50" y="22"/>
                  </a:lnTo>
                  <a:lnTo>
                    <a:pt x="41" y="22"/>
                  </a:lnTo>
                  <a:lnTo>
                    <a:pt x="41" y="28"/>
                  </a:lnTo>
                  <a:lnTo>
                    <a:pt x="56" y="28"/>
                  </a:lnTo>
                  <a:lnTo>
                    <a:pt x="56" y="22"/>
                  </a:lnTo>
                  <a:lnTo>
                    <a:pt x="50" y="22"/>
                  </a:lnTo>
                  <a:lnTo>
                    <a:pt x="50" y="28"/>
                  </a:lnTo>
                  <a:lnTo>
                    <a:pt x="52" y="28"/>
                  </a:lnTo>
                  <a:lnTo>
                    <a:pt x="52" y="22"/>
                  </a:lnTo>
                  <a:lnTo>
                    <a:pt x="48" y="22"/>
                  </a:lnTo>
                  <a:lnTo>
                    <a:pt x="48" y="28"/>
                  </a:lnTo>
                  <a:lnTo>
                    <a:pt x="66" y="28"/>
                  </a:lnTo>
                  <a:lnTo>
                    <a:pt x="66" y="22"/>
                  </a:lnTo>
                  <a:lnTo>
                    <a:pt x="64" y="22"/>
                  </a:lnTo>
                  <a:lnTo>
                    <a:pt x="64" y="24"/>
                  </a:lnTo>
                  <a:lnTo>
                    <a:pt x="65" y="22"/>
                  </a:lnTo>
                  <a:lnTo>
                    <a:pt x="57" y="20"/>
                  </a:lnTo>
                  <a:lnTo>
                    <a:pt x="56" y="23"/>
                  </a:lnTo>
                  <a:lnTo>
                    <a:pt x="56" y="27"/>
                  </a:lnTo>
                  <a:lnTo>
                    <a:pt x="61" y="27"/>
                  </a:lnTo>
                  <a:lnTo>
                    <a:pt x="61" y="20"/>
                  </a:lnTo>
                  <a:lnTo>
                    <a:pt x="56" y="20"/>
                  </a:lnTo>
                  <a:lnTo>
                    <a:pt x="56" y="27"/>
                  </a:lnTo>
                  <a:lnTo>
                    <a:pt x="60" y="27"/>
                  </a:lnTo>
                  <a:lnTo>
                    <a:pt x="60" y="20"/>
                  </a:lnTo>
                  <a:lnTo>
                    <a:pt x="52" y="20"/>
                  </a:lnTo>
                  <a:lnTo>
                    <a:pt x="52" y="27"/>
                  </a:lnTo>
                  <a:lnTo>
                    <a:pt x="53" y="27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27"/>
                  </a:lnTo>
                  <a:lnTo>
                    <a:pt x="56" y="27"/>
                  </a:lnTo>
                  <a:lnTo>
                    <a:pt x="56" y="20"/>
                  </a:lnTo>
                  <a:lnTo>
                    <a:pt x="50" y="20"/>
                  </a:lnTo>
                  <a:lnTo>
                    <a:pt x="50" y="27"/>
                  </a:lnTo>
                  <a:lnTo>
                    <a:pt x="61" y="27"/>
                  </a:lnTo>
                  <a:lnTo>
                    <a:pt x="61" y="20"/>
                  </a:lnTo>
                  <a:lnTo>
                    <a:pt x="56" y="20"/>
                  </a:lnTo>
                  <a:lnTo>
                    <a:pt x="56" y="27"/>
                  </a:lnTo>
                  <a:lnTo>
                    <a:pt x="59" y="27"/>
                  </a:lnTo>
                  <a:lnTo>
                    <a:pt x="59" y="20"/>
                  </a:lnTo>
                  <a:lnTo>
                    <a:pt x="52" y="20"/>
                  </a:lnTo>
                  <a:lnTo>
                    <a:pt x="52" y="27"/>
                  </a:lnTo>
                  <a:lnTo>
                    <a:pt x="53" y="27"/>
                  </a:lnTo>
                  <a:lnTo>
                    <a:pt x="53" y="20"/>
                  </a:lnTo>
                  <a:lnTo>
                    <a:pt x="50" y="20"/>
                  </a:lnTo>
                  <a:lnTo>
                    <a:pt x="50" y="27"/>
                  </a:lnTo>
                  <a:lnTo>
                    <a:pt x="52" y="27"/>
                  </a:lnTo>
                  <a:lnTo>
                    <a:pt x="52" y="20"/>
                  </a:lnTo>
                  <a:lnTo>
                    <a:pt x="46" y="20"/>
                  </a:lnTo>
                  <a:lnTo>
                    <a:pt x="46" y="27"/>
                  </a:lnTo>
                  <a:lnTo>
                    <a:pt x="52" y="27"/>
                  </a:lnTo>
                  <a:lnTo>
                    <a:pt x="52" y="20"/>
                  </a:lnTo>
                  <a:lnTo>
                    <a:pt x="47" y="20"/>
                  </a:lnTo>
                  <a:lnTo>
                    <a:pt x="47" y="27"/>
                  </a:lnTo>
                  <a:lnTo>
                    <a:pt x="51" y="27"/>
                  </a:lnTo>
                  <a:lnTo>
                    <a:pt x="51" y="20"/>
                  </a:lnTo>
                  <a:lnTo>
                    <a:pt x="41" y="20"/>
                  </a:lnTo>
                  <a:lnTo>
                    <a:pt x="41" y="23"/>
                  </a:lnTo>
                  <a:lnTo>
                    <a:pt x="44" y="23"/>
                  </a:lnTo>
                  <a:lnTo>
                    <a:pt x="44" y="19"/>
                  </a:lnTo>
                  <a:lnTo>
                    <a:pt x="31" y="19"/>
                  </a:lnTo>
                  <a:lnTo>
                    <a:pt x="31" y="25"/>
                  </a:lnTo>
                  <a:lnTo>
                    <a:pt x="38" y="25"/>
                  </a:lnTo>
                  <a:lnTo>
                    <a:pt x="38" y="19"/>
                  </a:lnTo>
                  <a:lnTo>
                    <a:pt x="37" y="19"/>
                  </a:lnTo>
                  <a:lnTo>
                    <a:pt x="37" y="25"/>
                  </a:lnTo>
                  <a:lnTo>
                    <a:pt x="39" y="25"/>
                  </a:lnTo>
                  <a:lnTo>
                    <a:pt x="39" y="19"/>
                  </a:lnTo>
                  <a:lnTo>
                    <a:pt x="26" y="19"/>
                  </a:lnTo>
                  <a:lnTo>
                    <a:pt x="26" y="25"/>
                  </a:lnTo>
                  <a:lnTo>
                    <a:pt x="38" y="25"/>
                  </a:lnTo>
                  <a:lnTo>
                    <a:pt x="38" y="19"/>
                  </a:lnTo>
                  <a:lnTo>
                    <a:pt x="35" y="19"/>
                  </a:lnTo>
                  <a:lnTo>
                    <a:pt x="35" y="25"/>
                  </a:lnTo>
                  <a:lnTo>
                    <a:pt x="52" y="25"/>
                  </a:lnTo>
                  <a:lnTo>
                    <a:pt x="52" y="19"/>
                  </a:lnTo>
                  <a:lnTo>
                    <a:pt x="42" y="19"/>
                  </a:lnTo>
                  <a:lnTo>
                    <a:pt x="42" y="25"/>
                  </a:lnTo>
                  <a:lnTo>
                    <a:pt x="56" y="25"/>
                  </a:lnTo>
                  <a:lnTo>
                    <a:pt x="56" y="19"/>
                  </a:lnTo>
                  <a:lnTo>
                    <a:pt x="46" y="19"/>
                  </a:lnTo>
                  <a:lnTo>
                    <a:pt x="46" y="22"/>
                  </a:lnTo>
                  <a:lnTo>
                    <a:pt x="48" y="24"/>
                  </a:lnTo>
                  <a:lnTo>
                    <a:pt x="55" y="18"/>
                  </a:lnTo>
                  <a:lnTo>
                    <a:pt x="43" y="18"/>
                  </a:lnTo>
                  <a:lnTo>
                    <a:pt x="43" y="24"/>
                  </a:lnTo>
                  <a:lnTo>
                    <a:pt x="51" y="24"/>
                  </a:lnTo>
                  <a:lnTo>
                    <a:pt x="51" y="18"/>
                  </a:lnTo>
                  <a:lnTo>
                    <a:pt x="50" y="18"/>
                  </a:lnTo>
                  <a:lnTo>
                    <a:pt x="50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1" y="18"/>
                  </a:lnTo>
                  <a:lnTo>
                    <a:pt x="51" y="24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7" y="18"/>
                  </a:lnTo>
                  <a:lnTo>
                    <a:pt x="57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0" y="18"/>
                  </a:lnTo>
                  <a:lnTo>
                    <a:pt x="50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0" y="18"/>
                  </a:lnTo>
                  <a:lnTo>
                    <a:pt x="50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50" y="24"/>
                  </a:lnTo>
                  <a:lnTo>
                    <a:pt x="50" y="18"/>
                  </a:lnTo>
                  <a:lnTo>
                    <a:pt x="48" y="18"/>
                  </a:lnTo>
                  <a:lnTo>
                    <a:pt x="48" y="24"/>
                  </a:lnTo>
                  <a:lnTo>
                    <a:pt x="50" y="24"/>
                  </a:lnTo>
                  <a:lnTo>
                    <a:pt x="50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52" y="24"/>
                  </a:lnTo>
                  <a:lnTo>
                    <a:pt x="53" y="18"/>
                  </a:lnTo>
                  <a:lnTo>
                    <a:pt x="51" y="16"/>
                  </a:lnTo>
                  <a:lnTo>
                    <a:pt x="33" y="16"/>
                  </a:lnTo>
                  <a:lnTo>
                    <a:pt x="33" y="23"/>
                  </a:lnTo>
                  <a:lnTo>
                    <a:pt x="131" y="23"/>
                  </a:lnTo>
                  <a:lnTo>
                    <a:pt x="131" y="16"/>
                  </a:lnTo>
                  <a:lnTo>
                    <a:pt x="24" y="16"/>
                  </a:lnTo>
                  <a:lnTo>
                    <a:pt x="24" y="23"/>
                  </a:lnTo>
                  <a:lnTo>
                    <a:pt x="26" y="23"/>
                  </a:lnTo>
                  <a:lnTo>
                    <a:pt x="26" y="16"/>
                  </a:lnTo>
                  <a:lnTo>
                    <a:pt x="25" y="16"/>
                  </a:lnTo>
                  <a:lnTo>
                    <a:pt x="25" y="23"/>
                  </a:lnTo>
                  <a:lnTo>
                    <a:pt x="37" y="23"/>
                  </a:lnTo>
                  <a:lnTo>
                    <a:pt x="37" y="16"/>
                  </a:lnTo>
                  <a:lnTo>
                    <a:pt x="31" y="16"/>
                  </a:lnTo>
                  <a:lnTo>
                    <a:pt x="31" y="23"/>
                  </a:lnTo>
                  <a:lnTo>
                    <a:pt x="74" y="23"/>
                  </a:lnTo>
                  <a:lnTo>
                    <a:pt x="74" y="16"/>
                  </a:lnTo>
                  <a:lnTo>
                    <a:pt x="72" y="16"/>
                  </a:lnTo>
                  <a:lnTo>
                    <a:pt x="72" y="23"/>
                  </a:lnTo>
                  <a:lnTo>
                    <a:pt x="82" y="23"/>
                  </a:lnTo>
                  <a:lnTo>
                    <a:pt x="86" y="22"/>
                  </a:lnTo>
                  <a:lnTo>
                    <a:pt x="85" y="15"/>
                  </a:lnTo>
                  <a:lnTo>
                    <a:pt x="83" y="15"/>
                  </a:lnTo>
                  <a:lnTo>
                    <a:pt x="83" y="22"/>
                  </a:lnTo>
                  <a:lnTo>
                    <a:pt x="88" y="22"/>
                  </a:lnTo>
                  <a:lnTo>
                    <a:pt x="88" y="15"/>
                  </a:lnTo>
                  <a:lnTo>
                    <a:pt x="81" y="15"/>
                  </a:lnTo>
                  <a:lnTo>
                    <a:pt x="81" y="22"/>
                  </a:lnTo>
                  <a:lnTo>
                    <a:pt x="85" y="22"/>
                  </a:lnTo>
                  <a:lnTo>
                    <a:pt x="85" y="15"/>
                  </a:lnTo>
                  <a:lnTo>
                    <a:pt x="83" y="15"/>
                  </a:lnTo>
                  <a:lnTo>
                    <a:pt x="83" y="22"/>
                  </a:lnTo>
                  <a:lnTo>
                    <a:pt x="87" y="22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5" y="22"/>
                  </a:lnTo>
                  <a:lnTo>
                    <a:pt x="87" y="22"/>
                  </a:lnTo>
                  <a:lnTo>
                    <a:pt x="87" y="15"/>
                  </a:lnTo>
                  <a:lnTo>
                    <a:pt x="83" y="15"/>
                  </a:lnTo>
                  <a:lnTo>
                    <a:pt x="83" y="22"/>
                  </a:lnTo>
                  <a:lnTo>
                    <a:pt x="87" y="22"/>
                  </a:lnTo>
                  <a:lnTo>
                    <a:pt x="87" y="15"/>
                  </a:lnTo>
                  <a:lnTo>
                    <a:pt x="86" y="15"/>
                  </a:lnTo>
                  <a:lnTo>
                    <a:pt x="86" y="22"/>
                  </a:lnTo>
                  <a:lnTo>
                    <a:pt x="152" y="22"/>
                  </a:lnTo>
                  <a:lnTo>
                    <a:pt x="152" y="15"/>
                  </a:lnTo>
                  <a:lnTo>
                    <a:pt x="144" y="15"/>
                  </a:lnTo>
                  <a:lnTo>
                    <a:pt x="144" y="22"/>
                  </a:lnTo>
                  <a:lnTo>
                    <a:pt x="151" y="22"/>
                  </a:lnTo>
                  <a:lnTo>
                    <a:pt x="153" y="19"/>
                  </a:lnTo>
                  <a:lnTo>
                    <a:pt x="151" y="16"/>
                  </a:lnTo>
                  <a:lnTo>
                    <a:pt x="151" y="20"/>
                  </a:lnTo>
                  <a:lnTo>
                    <a:pt x="162" y="20"/>
                  </a:lnTo>
                  <a:lnTo>
                    <a:pt x="162" y="14"/>
                  </a:lnTo>
                  <a:lnTo>
                    <a:pt x="151" y="14"/>
                  </a:lnTo>
                  <a:lnTo>
                    <a:pt x="151" y="20"/>
                  </a:lnTo>
                  <a:lnTo>
                    <a:pt x="156" y="20"/>
                  </a:lnTo>
                  <a:lnTo>
                    <a:pt x="156" y="14"/>
                  </a:lnTo>
                  <a:lnTo>
                    <a:pt x="138" y="14"/>
                  </a:lnTo>
                  <a:lnTo>
                    <a:pt x="138" y="20"/>
                  </a:lnTo>
                  <a:lnTo>
                    <a:pt x="153" y="20"/>
                  </a:lnTo>
                  <a:lnTo>
                    <a:pt x="153" y="14"/>
                  </a:lnTo>
                  <a:lnTo>
                    <a:pt x="64" y="14"/>
                  </a:lnTo>
                  <a:lnTo>
                    <a:pt x="64" y="20"/>
                  </a:lnTo>
                  <a:lnTo>
                    <a:pt x="76" y="20"/>
                  </a:lnTo>
                  <a:lnTo>
                    <a:pt x="76" y="14"/>
                  </a:lnTo>
                  <a:lnTo>
                    <a:pt x="8" y="14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8" y="14"/>
                  </a:lnTo>
                  <a:lnTo>
                    <a:pt x="8" y="20"/>
                  </a:lnTo>
                  <a:lnTo>
                    <a:pt x="15" y="20"/>
                  </a:lnTo>
                  <a:lnTo>
                    <a:pt x="15" y="14"/>
                  </a:lnTo>
                  <a:lnTo>
                    <a:pt x="8" y="14"/>
                  </a:lnTo>
                  <a:lnTo>
                    <a:pt x="8" y="20"/>
                  </a:lnTo>
                  <a:lnTo>
                    <a:pt x="11" y="20"/>
                  </a:lnTo>
                  <a:lnTo>
                    <a:pt x="11" y="14"/>
                  </a:lnTo>
                  <a:lnTo>
                    <a:pt x="9" y="14"/>
                  </a:lnTo>
                  <a:lnTo>
                    <a:pt x="9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9" y="14"/>
                  </a:lnTo>
                  <a:lnTo>
                    <a:pt x="9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8" y="14"/>
                  </a:lnTo>
                  <a:lnTo>
                    <a:pt x="8" y="20"/>
                  </a:lnTo>
                  <a:lnTo>
                    <a:pt x="20" y="20"/>
                  </a:lnTo>
                  <a:lnTo>
                    <a:pt x="15" y="14"/>
                  </a:lnTo>
                  <a:lnTo>
                    <a:pt x="13" y="13"/>
                  </a:lnTo>
                  <a:lnTo>
                    <a:pt x="11" y="15"/>
                  </a:lnTo>
                  <a:lnTo>
                    <a:pt x="11" y="19"/>
                  </a:lnTo>
                  <a:lnTo>
                    <a:pt x="16" y="19"/>
                  </a:lnTo>
                  <a:lnTo>
                    <a:pt x="16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11" y="13"/>
                  </a:lnTo>
                  <a:lnTo>
                    <a:pt x="11" y="19"/>
                  </a:lnTo>
                  <a:lnTo>
                    <a:pt x="19" y="19"/>
                  </a:lnTo>
                  <a:lnTo>
                    <a:pt x="19" y="13"/>
                  </a:lnTo>
                  <a:lnTo>
                    <a:pt x="12" y="13"/>
                  </a:lnTo>
                  <a:lnTo>
                    <a:pt x="12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12" y="13"/>
                  </a:lnTo>
                  <a:lnTo>
                    <a:pt x="12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6" y="13"/>
                  </a:lnTo>
                  <a:lnTo>
                    <a:pt x="6" y="19"/>
                  </a:lnTo>
                  <a:lnTo>
                    <a:pt x="17" y="19"/>
                  </a:lnTo>
                  <a:lnTo>
                    <a:pt x="12" y="13"/>
                  </a:lnTo>
                  <a:lnTo>
                    <a:pt x="11" y="11"/>
                  </a:lnTo>
                  <a:lnTo>
                    <a:pt x="8" y="14"/>
                  </a:lnTo>
                  <a:lnTo>
                    <a:pt x="8" y="18"/>
                  </a:lnTo>
                  <a:lnTo>
                    <a:pt x="12" y="18"/>
                  </a:lnTo>
                  <a:lnTo>
                    <a:pt x="12" y="11"/>
                  </a:lnTo>
                  <a:lnTo>
                    <a:pt x="3" y="11"/>
                  </a:lnTo>
                  <a:lnTo>
                    <a:pt x="3" y="18"/>
                  </a:lnTo>
                  <a:lnTo>
                    <a:pt x="12" y="18"/>
                  </a:lnTo>
                  <a:lnTo>
                    <a:pt x="12" y="11"/>
                  </a:lnTo>
                  <a:lnTo>
                    <a:pt x="9" y="11"/>
                  </a:lnTo>
                  <a:lnTo>
                    <a:pt x="9" y="18"/>
                  </a:lnTo>
                  <a:lnTo>
                    <a:pt x="16" y="18"/>
                  </a:lnTo>
                  <a:lnTo>
                    <a:pt x="16" y="11"/>
                  </a:lnTo>
                  <a:lnTo>
                    <a:pt x="9" y="11"/>
                  </a:lnTo>
                  <a:lnTo>
                    <a:pt x="9" y="18"/>
                  </a:lnTo>
                  <a:lnTo>
                    <a:pt x="19" y="18"/>
                  </a:lnTo>
                  <a:lnTo>
                    <a:pt x="19" y="11"/>
                  </a:lnTo>
                  <a:lnTo>
                    <a:pt x="15" y="11"/>
                  </a:lnTo>
                  <a:lnTo>
                    <a:pt x="15" y="18"/>
                  </a:lnTo>
                  <a:lnTo>
                    <a:pt x="25" y="18"/>
                  </a:lnTo>
                  <a:lnTo>
                    <a:pt x="25" y="11"/>
                  </a:lnTo>
                  <a:lnTo>
                    <a:pt x="12" y="11"/>
                  </a:lnTo>
                  <a:lnTo>
                    <a:pt x="12" y="18"/>
                  </a:lnTo>
                  <a:lnTo>
                    <a:pt x="41" y="18"/>
                  </a:lnTo>
                  <a:lnTo>
                    <a:pt x="41" y="11"/>
                  </a:lnTo>
                  <a:lnTo>
                    <a:pt x="30" y="10"/>
                  </a:lnTo>
                  <a:lnTo>
                    <a:pt x="25" y="10"/>
                  </a:lnTo>
                  <a:lnTo>
                    <a:pt x="25" y="16"/>
                  </a:lnTo>
                  <a:lnTo>
                    <a:pt x="39" y="16"/>
                  </a:lnTo>
                  <a:lnTo>
                    <a:pt x="39" y="10"/>
                  </a:lnTo>
                  <a:lnTo>
                    <a:pt x="20" y="10"/>
                  </a:lnTo>
                  <a:lnTo>
                    <a:pt x="20" y="16"/>
                  </a:lnTo>
                  <a:lnTo>
                    <a:pt x="28" y="16"/>
                  </a:lnTo>
                  <a:lnTo>
                    <a:pt x="28" y="10"/>
                  </a:lnTo>
                  <a:lnTo>
                    <a:pt x="9" y="10"/>
                  </a:lnTo>
                  <a:lnTo>
                    <a:pt x="9" y="16"/>
                  </a:lnTo>
                  <a:lnTo>
                    <a:pt x="16" y="16"/>
                  </a:lnTo>
                  <a:lnTo>
                    <a:pt x="16" y="10"/>
                  </a:lnTo>
                  <a:lnTo>
                    <a:pt x="12" y="10"/>
                  </a:lnTo>
                  <a:lnTo>
                    <a:pt x="12" y="16"/>
                  </a:lnTo>
                  <a:lnTo>
                    <a:pt x="17" y="16"/>
                  </a:lnTo>
                  <a:lnTo>
                    <a:pt x="17" y="10"/>
                  </a:lnTo>
                  <a:lnTo>
                    <a:pt x="16" y="10"/>
                  </a:lnTo>
                  <a:lnTo>
                    <a:pt x="16" y="16"/>
                  </a:lnTo>
                  <a:lnTo>
                    <a:pt x="21" y="16"/>
                  </a:lnTo>
                  <a:lnTo>
                    <a:pt x="21" y="10"/>
                  </a:lnTo>
                  <a:lnTo>
                    <a:pt x="15" y="10"/>
                  </a:lnTo>
                  <a:lnTo>
                    <a:pt x="15" y="16"/>
                  </a:lnTo>
                  <a:lnTo>
                    <a:pt x="19" y="16"/>
                  </a:lnTo>
                  <a:lnTo>
                    <a:pt x="19" y="10"/>
                  </a:lnTo>
                  <a:lnTo>
                    <a:pt x="12" y="10"/>
                  </a:lnTo>
                  <a:lnTo>
                    <a:pt x="12" y="16"/>
                  </a:lnTo>
                  <a:lnTo>
                    <a:pt x="15" y="16"/>
                  </a:lnTo>
                  <a:lnTo>
                    <a:pt x="15" y="10"/>
                  </a:lnTo>
                  <a:lnTo>
                    <a:pt x="9" y="10"/>
                  </a:lnTo>
                  <a:lnTo>
                    <a:pt x="9" y="16"/>
                  </a:lnTo>
                  <a:lnTo>
                    <a:pt x="16" y="16"/>
                  </a:lnTo>
                  <a:lnTo>
                    <a:pt x="16" y="10"/>
                  </a:lnTo>
                  <a:lnTo>
                    <a:pt x="12" y="10"/>
                  </a:lnTo>
                  <a:lnTo>
                    <a:pt x="12" y="16"/>
                  </a:lnTo>
                  <a:lnTo>
                    <a:pt x="21" y="16"/>
                  </a:lnTo>
                  <a:lnTo>
                    <a:pt x="21" y="10"/>
                  </a:lnTo>
                  <a:lnTo>
                    <a:pt x="13" y="10"/>
                  </a:lnTo>
                  <a:lnTo>
                    <a:pt x="13" y="13"/>
                  </a:lnTo>
                  <a:lnTo>
                    <a:pt x="16" y="15"/>
                  </a:lnTo>
                  <a:lnTo>
                    <a:pt x="17" y="14"/>
                  </a:lnTo>
                  <a:lnTo>
                    <a:pt x="15" y="11"/>
                  </a:lnTo>
                  <a:lnTo>
                    <a:pt x="15" y="15"/>
                  </a:lnTo>
                  <a:lnTo>
                    <a:pt x="16" y="15"/>
                  </a:lnTo>
                  <a:lnTo>
                    <a:pt x="16" y="9"/>
                  </a:lnTo>
                  <a:lnTo>
                    <a:pt x="15" y="9"/>
                  </a:lnTo>
                  <a:lnTo>
                    <a:pt x="15" y="15"/>
                  </a:lnTo>
                  <a:lnTo>
                    <a:pt x="21" y="15"/>
                  </a:lnTo>
                  <a:lnTo>
                    <a:pt x="21" y="9"/>
                  </a:lnTo>
                  <a:lnTo>
                    <a:pt x="20" y="9"/>
                  </a:lnTo>
                  <a:lnTo>
                    <a:pt x="20" y="15"/>
                  </a:lnTo>
                  <a:lnTo>
                    <a:pt x="30" y="15"/>
                  </a:lnTo>
                  <a:lnTo>
                    <a:pt x="30" y="9"/>
                  </a:lnTo>
                  <a:lnTo>
                    <a:pt x="25" y="9"/>
                  </a:lnTo>
                  <a:lnTo>
                    <a:pt x="25" y="15"/>
                  </a:lnTo>
                  <a:lnTo>
                    <a:pt x="28" y="15"/>
                  </a:lnTo>
                  <a:lnTo>
                    <a:pt x="28" y="9"/>
                  </a:lnTo>
                  <a:lnTo>
                    <a:pt x="26" y="9"/>
                  </a:lnTo>
                  <a:lnTo>
                    <a:pt x="26" y="15"/>
                  </a:lnTo>
                  <a:lnTo>
                    <a:pt x="37" y="15"/>
                  </a:lnTo>
                  <a:lnTo>
                    <a:pt x="37" y="9"/>
                  </a:lnTo>
                  <a:lnTo>
                    <a:pt x="33" y="9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38" y="9"/>
                  </a:lnTo>
                  <a:lnTo>
                    <a:pt x="34" y="9"/>
                  </a:lnTo>
                  <a:lnTo>
                    <a:pt x="34" y="15"/>
                  </a:lnTo>
                  <a:lnTo>
                    <a:pt x="35" y="15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15"/>
                  </a:lnTo>
                  <a:lnTo>
                    <a:pt x="42" y="15"/>
                  </a:lnTo>
                  <a:lnTo>
                    <a:pt x="42" y="9"/>
                  </a:lnTo>
                  <a:lnTo>
                    <a:pt x="38" y="9"/>
                  </a:lnTo>
                  <a:lnTo>
                    <a:pt x="38" y="15"/>
                  </a:lnTo>
                  <a:lnTo>
                    <a:pt x="41" y="15"/>
                  </a:lnTo>
                  <a:lnTo>
                    <a:pt x="42" y="9"/>
                  </a:lnTo>
                  <a:lnTo>
                    <a:pt x="39" y="7"/>
                  </a:lnTo>
                  <a:lnTo>
                    <a:pt x="31" y="7"/>
                  </a:lnTo>
                  <a:lnTo>
                    <a:pt x="31" y="14"/>
                  </a:lnTo>
                  <a:lnTo>
                    <a:pt x="38" y="14"/>
                  </a:lnTo>
                  <a:lnTo>
                    <a:pt x="38" y="7"/>
                  </a:lnTo>
                  <a:lnTo>
                    <a:pt x="34" y="7"/>
                  </a:lnTo>
                  <a:lnTo>
                    <a:pt x="34" y="14"/>
                  </a:lnTo>
                  <a:lnTo>
                    <a:pt x="38" y="14"/>
                  </a:lnTo>
                  <a:lnTo>
                    <a:pt x="38" y="7"/>
                  </a:lnTo>
                  <a:lnTo>
                    <a:pt x="35" y="7"/>
                  </a:lnTo>
                  <a:lnTo>
                    <a:pt x="35" y="14"/>
                  </a:lnTo>
                  <a:lnTo>
                    <a:pt x="39" y="14"/>
                  </a:lnTo>
                  <a:lnTo>
                    <a:pt x="39" y="7"/>
                  </a:lnTo>
                  <a:lnTo>
                    <a:pt x="26" y="7"/>
                  </a:lnTo>
                  <a:lnTo>
                    <a:pt x="26" y="14"/>
                  </a:lnTo>
                  <a:lnTo>
                    <a:pt x="28" y="14"/>
                  </a:lnTo>
                  <a:lnTo>
                    <a:pt x="28" y="7"/>
                  </a:lnTo>
                  <a:lnTo>
                    <a:pt x="16" y="7"/>
                  </a:lnTo>
                  <a:lnTo>
                    <a:pt x="16" y="14"/>
                  </a:lnTo>
                  <a:lnTo>
                    <a:pt x="22" y="14"/>
                  </a:lnTo>
                  <a:lnTo>
                    <a:pt x="22" y="7"/>
                  </a:lnTo>
                  <a:lnTo>
                    <a:pt x="19" y="7"/>
                  </a:lnTo>
                  <a:lnTo>
                    <a:pt x="19" y="14"/>
                  </a:lnTo>
                  <a:lnTo>
                    <a:pt x="21" y="14"/>
                  </a:lnTo>
                  <a:lnTo>
                    <a:pt x="21" y="7"/>
                  </a:lnTo>
                  <a:lnTo>
                    <a:pt x="16" y="7"/>
                  </a:lnTo>
                  <a:lnTo>
                    <a:pt x="16" y="14"/>
                  </a:lnTo>
                  <a:lnTo>
                    <a:pt x="38" y="14"/>
                  </a:lnTo>
                  <a:lnTo>
                    <a:pt x="38" y="7"/>
                  </a:lnTo>
                  <a:lnTo>
                    <a:pt x="33" y="7"/>
                  </a:lnTo>
                  <a:lnTo>
                    <a:pt x="33" y="14"/>
                  </a:lnTo>
                  <a:lnTo>
                    <a:pt x="41" y="14"/>
                  </a:lnTo>
                  <a:lnTo>
                    <a:pt x="41" y="7"/>
                  </a:lnTo>
                  <a:lnTo>
                    <a:pt x="35" y="7"/>
                  </a:lnTo>
                  <a:lnTo>
                    <a:pt x="25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15" y="6"/>
                  </a:lnTo>
                  <a:lnTo>
                    <a:pt x="15" y="13"/>
                  </a:lnTo>
                  <a:lnTo>
                    <a:pt x="21" y="13"/>
                  </a:lnTo>
                  <a:lnTo>
                    <a:pt x="21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21" y="6"/>
                  </a:lnTo>
                  <a:lnTo>
                    <a:pt x="21" y="13"/>
                  </a:lnTo>
                  <a:lnTo>
                    <a:pt x="24" y="13"/>
                  </a:lnTo>
                  <a:lnTo>
                    <a:pt x="24" y="6"/>
                  </a:lnTo>
                  <a:lnTo>
                    <a:pt x="22" y="6"/>
                  </a:lnTo>
                  <a:lnTo>
                    <a:pt x="22" y="13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24" y="6"/>
                  </a:lnTo>
                  <a:lnTo>
                    <a:pt x="24" y="13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21" y="6"/>
                  </a:lnTo>
                  <a:lnTo>
                    <a:pt x="21" y="13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22" y="6"/>
                  </a:lnTo>
                  <a:lnTo>
                    <a:pt x="22" y="13"/>
                  </a:lnTo>
                  <a:lnTo>
                    <a:pt x="26" y="13"/>
                  </a:lnTo>
                  <a:lnTo>
                    <a:pt x="26" y="6"/>
                  </a:lnTo>
                  <a:lnTo>
                    <a:pt x="21" y="6"/>
                  </a:lnTo>
                  <a:lnTo>
                    <a:pt x="21" y="13"/>
                  </a:lnTo>
                  <a:lnTo>
                    <a:pt x="33" y="13"/>
                  </a:lnTo>
                  <a:lnTo>
                    <a:pt x="33" y="6"/>
                  </a:lnTo>
                  <a:lnTo>
                    <a:pt x="24" y="6"/>
                  </a:lnTo>
                  <a:lnTo>
                    <a:pt x="24" y="13"/>
                  </a:lnTo>
                  <a:lnTo>
                    <a:pt x="29" y="13"/>
                  </a:lnTo>
                  <a:lnTo>
                    <a:pt x="33" y="11"/>
                  </a:lnTo>
                  <a:lnTo>
                    <a:pt x="31" y="7"/>
                  </a:lnTo>
                  <a:lnTo>
                    <a:pt x="31" y="11"/>
                  </a:lnTo>
                  <a:lnTo>
                    <a:pt x="37" y="11"/>
                  </a:lnTo>
                  <a:lnTo>
                    <a:pt x="37" y="5"/>
                  </a:lnTo>
                  <a:lnTo>
                    <a:pt x="31" y="5"/>
                  </a:lnTo>
                  <a:lnTo>
                    <a:pt x="31" y="11"/>
                  </a:lnTo>
                  <a:lnTo>
                    <a:pt x="43" y="11"/>
                  </a:lnTo>
                  <a:lnTo>
                    <a:pt x="43" y="5"/>
                  </a:lnTo>
                  <a:lnTo>
                    <a:pt x="34" y="5"/>
                  </a:lnTo>
                  <a:lnTo>
                    <a:pt x="34" y="11"/>
                  </a:lnTo>
                  <a:lnTo>
                    <a:pt x="41" y="11"/>
                  </a:lnTo>
                  <a:lnTo>
                    <a:pt x="41" y="5"/>
                  </a:lnTo>
                  <a:lnTo>
                    <a:pt x="37" y="5"/>
                  </a:lnTo>
                  <a:lnTo>
                    <a:pt x="37" y="11"/>
                  </a:lnTo>
                  <a:lnTo>
                    <a:pt x="41" y="11"/>
                  </a:lnTo>
                  <a:lnTo>
                    <a:pt x="41" y="5"/>
                  </a:lnTo>
                  <a:lnTo>
                    <a:pt x="30" y="5"/>
                  </a:lnTo>
                  <a:lnTo>
                    <a:pt x="30" y="11"/>
                  </a:lnTo>
                  <a:lnTo>
                    <a:pt x="37" y="11"/>
                  </a:lnTo>
                  <a:lnTo>
                    <a:pt x="37" y="5"/>
                  </a:lnTo>
                  <a:lnTo>
                    <a:pt x="31" y="5"/>
                  </a:lnTo>
                  <a:lnTo>
                    <a:pt x="31" y="11"/>
                  </a:lnTo>
                  <a:lnTo>
                    <a:pt x="34" y="11"/>
                  </a:lnTo>
                  <a:lnTo>
                    <a:pt x="34" y="5"/>
                  </a:lnTo>
                  <a:lnTo>
                    <a:pt x="30" y="5"/>
                  </a:lnTo>
                  <a:lnTo>
                    <a:pt x="30" y="11"/>
                  </a:lnTo>
                  <a:lnTo>
                    <a:pt x="31" y="11"/>
                  </a:lnTo>
                  <a:lnTo>
                    <a:pt x="31" y="5"/>
                  </a:lnTo>
                  <a:lnTo>
                    <a:pt x="29" y="5"/>
                  </a:lnTo>
                  <a:lnTo>
                    <a:pt x="29" y="11"/>
                  </a:lnTo>
                  <a:lnTo>
                    <a:pt x="30" y="11"/>
                  </a:lnTo>
                  <a:lnTo>
                    <a:pt x="30" y="5"/>
                  </a:lnTo>
                  <a:lnTo>
                    <a:pt x="25" y="5"/>
                  </a:lnTo>
                  <a:lnTo>
                    <a:pt x="25" y="11"/>
                  </a:lnTo>
                  <a:lnTo>
                    <a:pt x="34" y="11"/>
                  </a:lnTo>
                  <a:lnTo>
                    <a:pt x="34" y="3"/>
                  </a:lnTo>
                  <a:lnTo>
                    <a:pt x="25" y="3"/>
                  </a:lnTo>
                  <a:lnTo>
                    <a:pt x="25" y="10"/>
                  </a:lnTo>
                  <a:lnTo>
                    <a:pt x="30" y="10"/>
                  </a:lnTo>
                  <a:lnTo>
                    <a:pt x="30" y="3"/>
                  </a:lnTo>
                  <a:lnTo>
                    <a:pt x="16" y="3"/>
                  </a:lnTo>
                  <a:lnTo>
                    <a:pt x="16" y="10"/>
                  </a:lnTo>
                  <a:lnTo>
                    <a:pt x="30" y="10"/>
                  </a:lnTo>
                  <a:lnTo>
                    <a:pt x="30" y="3"/>
                  </a:lnTo>
                  <a:lnTo>
                    <a:pt x="22" y="3"/>
                  </a:lnTo>
                  <a:lnTo>
                    <a:pt x="22" y="10"/>
                  </a:lnTo>
                  <a:lnTo>
                    <a:pt x="38" y="10"/>
                  </a:lnTo>
                  <a:lnTo>
                    <a:pt x="38" y="3"/>
                  </a:lnTo>
                  <a:lnTo>
                    <a:pt x="35" y="3"/>
                  </a:lnTo>
                  <a:lnTo>
                    <a:pt x="35" y="10"/>
                  </a:lnTo>
                  <a:lnTo>
                    <a:pt x="37" y="10"/>
                  </a:lnTo>
                  <a:lnTo>
                    <a:pt x="37" y="3"/>
                  </a:lnTo>
                  <a:lnTo>
                    <a:pt x="30" y="3"/>
                  </a:lnTo>
                  <a:lnTo>
                    <a:pt x="30" y="10"/>
                  </a:lnTo>
                  <a:lnTo>
                    <a:pt x="46" y="10"/>
                  </a:lnTo>
                  <a:lnTo>
                    <a:pt x="46" y="3"/>
                  </a:lnTo>
                  <a:lnTo>
                    <a:pt x="44" y="3"/>
                  </a:lnTo>
                  <a:lnTo>
                    <a:pt x="44" y="10"/>
                  </a:lnTo>
                  <a:lnTo>
                    <a:pt x="47" y="10"/>
                  </a:lnTo>
                  <a:lnTo>
                    <a:pt x="47" y="3"/>
                  </a:lnTo>
                  <a:lnTo>
                    <a:pt x="39" y="3"/>
                  </a:lnTo>
                  <a:lnTo>
                    <a:pt x="39" y="10"/>
                  </a:lnTo>
                  <a:lnTo>
                    <a:pt x="43" y="10"/>
                  </a:lnTo>
                  <a:lnTo>
                    <a:pt x="43" y="3"/>
                  </a:lnTo>
                  <a:lnTo>
                    <a:pt x="31" y="3"/>
                  </a:lnTo>
                  <a:lnTo>
                    <a:pt x="31" y="6"/>
                  </a:lnTo>
                  <a:lnTo>
                    <a:pt x="33" y="10"/>
                  </a:lnTo>
                  <a:lnTo>
                    <a:pt x="35" y="9"/>
                  </a:lnTo>
                  <a:lnTo>
                    <a:pt x="34" y="5"/>
                  </a:lnTo>
                  <a:lnTo>
                    <a:pt x="34" y="9"/>
                  </a:lnTo>
                  <a:lnTo>
                    <a:pt x="41" y="9"/>
                  </a:lnTo>
                  <a:lnTo>
                    <a:pt x="41" y="2"/>
                  </a:lnTo>
                  <a:lnTo>
                    <a:pt x="25" y="2"/>
                  </a:lnTo>
                  <a:lnTo>
                    <a:pt x="25" y="9"/>
                  </a:lnTo>
                  <a:lnTo>
                    <a:pt x="28" y="9"/>
                  </a:lnTo>
                  <a:lnTo>
                    <a:pt x="28" y="2"/>
                  </a:lnTo>
                  <a:lnTo>
                    <a:pt x="21" y="2"/>
                  </a:lnTo>
                  <a:lnTo>
                    <a:pt x="21" y="9"/>
                  </a:lnTo>
                  <a:lnTo>
                    <a:pt x="25" y="9"/>
                  </a:lnTo>
                  <a:lnTo>
                    <a:pt x="25" y="2"/>
                  </a:lnTo>
                  <a:lnTo>
                    <a:pt x="19" y="2"/>
                  </a:lnTo>
                  <a:lnTo>
                    <a:pt x="19" y="9"/>
                  </a:lnTo>
                  <a:lnTo>
                    <a:pt x="25" y="9"/>
                  </a:lnTo>
                  <a:lnTo>
                    <a:pt x="25" y="2"/>
                  </a:lnTo>
                  <a:lnTo>
                    <a:pt x="15" y="2"/>
                  </a:lnTo>
                  <a:lnTo>
                    <a:pt x="15" y="9"/>
                  </a:lnTo>
                  <a:lnTo>
                    <a:pt x="16" y="9"/>
                  </a:lnTo>
                  <a:lnTo>
                    <a:pt x="16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52" y="9"/>
                  </a:lnTo>
                  <a:lnTo>
                    <a:pt x="52" y="3"/>
                  </a:lnTo>
                  <a:lnTo>
                    <a:pt x="48" y="3"/>
                  </a:lnTo>
                  <a:lnTo>
                    <a:pt x="48" y="7"/>
                  </a:lnTo>
                  <a:lnTo>
                    <a:pt x="53" y="7"/>
                  </a:lnTo>
                  <a:lnTo>
                    <a:pt x="53" y="1"/>
                  </a:lnTo>
                  <a:lnTo>
                    <a:pt x="51" y="1"/>
                  </a:lnTo>
                  <a:lnTo>
                    <a:pt x="51" y="7"/>
                  </a:lnTo>
                  <a:lnTo>
                    <a:pt x="63" y="7"/>
                  </a:lnTo>
                  <a:lnTo>
                    <a:pt x="63" y="1"/>
                  </a:lnTo>
                  <a:lnTo>
                    <a:pt x="59" y="1"/>
                  </a:lnTo>
                  <a:lnTo>
                    <a:pt x="59" y="7"/>
                  </a:lnTo>
                  <a:lnTo>
                    <a:pt x="68" y="7"/>
                  </a:lnTo>
                  <a:lnTo>
                    <a:pt x="68" y="1"/>
                  </a:lnTo>
                  <a:lnTo>
                    <a:pt x="66" y="1"/>
                  </a:lnTo>
                  <a:lnTo>
                    <a:pt x="66" y="7"/>
                  </a:lnTo>
                  <a:lnTo>
                    <a:pt x="73" y="7"/>
                  </a:lnTo>
                  <a:lnTo>
                    <a:pt x="73" y="1"/>
                  </a:lnTo>
                  <a:lnTo>
                    <a:pt x="63" y="1"/>
                  </a:lnTo>
                  <a:lnTo>
                    <a:pt x="63" y="7"/>
                  </a:lnTo>
                  <a:lnTo>
                    <a:pt x="76" y="7"/>
                  </a:lnTo>
                  <a:lnTo>
                    <a:pt x="76" y="1"/>
                  </a:lnTo>
                  <a:lnTo>
                    <a:pt x="73" y="1"/>
                  </a:lnTo>
                  <a:lnTo>
                    <a:pt x="73" y="7"/>
                  </a:lnTo>
                  <a:lnTo>
                    <a:pt x="74" y="7"/>
                  </a:lnTo>
                  <a:lnTo>
                    <a:pt x="74" y="1"/>
                  </a:lnTo>
                  <a:lnTo>
                    <a:pt x="72" y="1"/>
                  </a:lnTo>
                  <a:lnTo>
                    <a:pt x="72" y="7"/>
                  </a:lnTo>
                  <a:lnTo>
                    <a:pt x="81" y="7"/>
                  </a:lnTo>
                  <a:lnTo>
                    <a:pt x="81" y="1"/>
                  </a:lnTo>
                  <a:lnTo>
                    <a:pt x="78" y="1"/>
                  </a:lnTo>
                  <a:lnTo>
                    <a:pt x="78" y="7"/>
                  </a:lnTo>
                  <a:lnTo>
                    <a:pt x="86" y="7"/>
                  </a:lnTo>
                  <a:lnTo>
                    <a:pt x="86" y="1"/>
                  </a:lnTo>
                  <a:lnTo>
                    <a:pt x="82" y="1"/>
                  </a:lnTo>
                  <a:lnTo>
                    <a:pt x="82" y="7"/>
                  </a:lnTo>
                  <a:lnTo>
                    <a:pt x="86" y="7"/>
                  </a:lnTo>
                  <a:lnTo>
                    <a:pt x="87" y="1"/>
                  </a:lnTo>
                  <a:lnTo>
                    <a:pt x="82" y="0"/>
                  </a:lnTo>
                  <a:lnTo>
                    <a:pt x="81" y="2"/>
                  </a:lnTo>
                  <a:lnTo>
                    <a:pt x="81" y="6"/>
                  </a:lnTo>
                  <a:lnTo>
                    <a:pt x="83" y="6"/>
                  </a:lnTo>
                  <a:lnTo>
                    <a:pt x="83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95" y="6"/>
                  </a:lnTo>
                  <a:lnTo>
                    <a:pt x="95" y="0"/>
                  </a:lnTo>
                  <a:lnTo>
                    <a:pt x="94" y="0"/>
                  </a:lnTo>
                  <a:lnTo>
                    <a:pt x="94" y="6"/>
                  </a:lnTo>
                  <a:lnTo>
                    <a:pt x="143" y="6"/>
                  </a:lnTo>
                  <a:lnTo>
                    <a:pt x="143" y="0"/>
                  </a:lnTo>
                  <a:lnTo>
                    <a:pt x="129" y="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63" name="Freeform 747"/>
            <p:cNvSpPr>
              <a:spLocks noChangeAspect="1"/>
            </p:cNvSpPr>
            <p:nvPr/>
          </p:nvSpPr>
          <p:spPr bwMode="auto">
            <a:xfrm rot="16200000">
              <a:off x="4033" y="4650"/>
              <a:ext cx="256" cy="53"/>
            </a:xfrm>
            <a:custGeom>
              <a:avLst/>
              <a:gdLst>
                <a:gd name="T0" fmla="*/ 79 w 171"/>
                <a:gd name="T1" fmla="*/ 1 h 35"/>
                <a:gd name="T2" fmla="*/ 26 w 171"/>
                <a:gd name="T3" fmla="*/ 9 h 35"/>
                <a:gd name="T4" fmla="*/ 49 w 171"/>
                <a:gd name="T5" fmla="*/ 4 h 35"/>
                <a:gd name="T6" fmla="*/ 54 w 171"/>
                <a:gd name="T7" fmla="*/ 10 h 35"/>
                <a:gd name="T8" fmla="*/ 36 w 171"/>
                <a:gd name="T9" fmla="*/ 5 h 35"/>
                <a:gd name="T10" fmla="*/ 38 w 171"/>
                <a:gd name="T11" fmla="*/ 13 h 35"/>
                <a:gd name="T12" fmla="*/ 49 w 171"/>
                <a:gd name="T13" fmla="*/ 7 h 35"/>
                <a:gd name="T14" fmla="*/ 29 w 171"/>
                <a:gd name="T15" fmla="*/ 14 h 35"/>
                <a:gd name="T16" fmla="*/ 1 w 171"/>
                <a:gd name="T17" fmla="*/ 9 h 35"/>
                <a:gd name="T18" fmla="*/ 22 w 171"/>
                <a:gd name="T19" fmla="*/ 17 h 35"/>
                <a:gd name="T20" fmla="*/ 21 w 171"/>
                <a:gd name="T21" fmla="*/ 10 h 35"/>
                <a:gd name="T22" fmla="*/ 0 w 171"/>
                <a:gd name="T23" fmla="*/ 18 h 35"/>
                <a:gd name="T24" fmla="*/ 9 w 171"/>
                <a:gd name="T25" fmla="*/ 13 h 35"/>
                <a:gd name="T26" fmla="*/ 26 w 171"/>
                <a:gd name="T27" fmla="*/ 21 h 35"/>
                <a:gd name="T28" fmla="*/ 79 w 171"/>
                <a:gd name="T29" fmla="*/ 22 h 35"/>
                <a:gd name="T30" fmla="*/ 71 w 171"/>
                <a:gd name="T31" fmla="*/ 16 h 35"/>
                <a:gd name="T32" fmla="*/ 25 w 171"/>
                <a:gd name="T33" fmla="*/ 23 h 35"/>
                <a:gd name="T34" fmla="*/ 35 w 171"/>
                <a:gd name="T35" fmla="*/ 18 h 35"/>
                <a:gd name="T36" fmla="*/ 66 w 171"/>
                <a:gd name="T37" fmla="*/ 25 h 35"/>
                <a:gd name="T38" fmla="*/ 54 w 171"/>
                <a:gd name="T39" fmla="*/ 20 h 35"/>
                <a:gd name="T40" fmla="*/ 45 w 171"/>
                <a:gd name="T41" fmla="*/ 27 h 35"/>
                <a:gd name="T42" fmla="*/ 32 w 171"/>
                <a:gd name="T43" fmla="*/ 21 h 35"/>
                <a:gd name="T44" fmla="*/ 34 w 171"/>
                <a:gd name="T45" fmla="*/ 22 h 35"/>
                <a:gd name="T46" fmla="*/ 140 w 171"/>
                <a:gd name="T47" fmla="*/ 29 h 35"/>
                <a:gd name="T48" fmla="*/ 106 w 171"/>
                <a:gd name="T49" fmla="*/ 23 h 35"/>
                <a:gd name="T50" fmla="*/ 29 w 171"/>
                <a:gd name="T51" fmla="*/ 31 h 35"/>
                <a:gd name="T52" fmla="*/ 32 w 171"/>
                <a:gd name="T53" fmla="*/ 32 h 35"/>
                <a:gd name="T54" fmla="*/ 75 w 171"/>
                <a:gd name="T55" fmla="*/ 26 h 35"/>
                <a:gd name="T56" fmla="*/ 30 w 171"/>
                <a:gd name="T57" fmla="*/ 27 h 35"/>
                <a:gd name="T58" fmla="*/ 41 w 171"/>
                <a:gd name="T59" fmla="*/ 35 h 35"/>
                <a:gd name="T60" fmla="*/ 36 w 171"/>
                <a:gd name="T61" fmla="*/ 29 h 35"/>
                <a:gd name="T62" fmla="*/ 32 w 171"/>
                <a:gd name="T63" fmla="*/ 35 h 35"/>
                <a:gd name="T64" fmla="*/ 34 w 171"/>
                <a:gd name="T65" fmla="*/ 27 h 35"/>
                <a:gd name="T66" fmla="*/ 56 w 171"/>
                <a:gd name="T67" fmla="*/ 34 h 35"/>
                <a:gd name="T68" fmla="*/ 56 w 171"/>
                <a:gd name="T69" fmla="*/ 26 h 35"/>
                <a:gd name="T70" fmla="*/ 48 w 171"/>
                <a:gd name="T71" fmla="*/ 31 h 35"/>
                <a:gd name="T72" fmla="*/ 79 w 171"/>
                <a:gd name="T73" fmla="*/ 25 h 35"/>
                <a:gd name="T74" fmla="*/ 139 w 171"/>
                <a:gd name="T75" fmla="*/ 26 h 35"/>
                <a:gd name="T76" fmla="*/ 61 w 171"/>
                <a:gd name="T77" fmla="*/ 29 h 35"/>
                <a:gd name="T78" fmla="*/ 32 w 171"/>
                <a:gd name="T79" fmla="*/ 23 h 35"/>
                <a:gd name="T80" fmla="*/ 38 w 171"/>
                <a:gd name="T81" fmla="*/ 27 h 35"/>
                <a:gd name="T82" fmla="*/ 34 w 171"/>
                <a:gd name="T83" fmla="*/ 20 h 35"/>
                <a:gd name="T84" fmla="*/ 58 w 171"/>
                <a:gd name="T85" fmla="*/ 26 h 35"/>
                <a:gd name="T86" fmla="*/ 57 w 171"/>
                <a:gd name="T87" fmla="*/ 18 h 35"/>
                <a:gd name="T88" fmla="*/ 38 w 171"/>
                <a:gd name="T89" fmla="*/ 21 h 35"/>
                <a:gd name="T90" fmla="*/ 57 w 171"/>
                <a:gd name="T91" fmla="*/ 17 h 35"/>
                <a:gd name="T92" fmla="*/ 82 w 171"/>
                <a:gd name="T93" fmla="*/ 22 h 35"/>
                <a:gd name="T94" fmla="*/ 137 w 171"/>
                <a:gd name="T95" fmla="*/ 14 h 35"/>
                <a:gd name="T96" fmla="*/ 17 w 171"/>
                <a:gd name="T97" fmla="*/ 20 h 35"/>
                <a:gd name="T98" fmla="*/ 10 w 171"/>
                <a:gd name="T99" fmla="*/ 13 h 35"/>
                <a:gd name="T100" fmla="*/ 3 w 171"/>
                <a:gd name="T101" fmla="*/ 12 h 35"/>
                <a:gd name="T102" fmla="*/ 36 w 171"/>
                <a:gd name="T103" fmla="*/ 17 h 35"/>
                <a:gd name="T104" fmla="*/ 12 w 171"/>
                <a:gd name="T105" fmla="*/ 10 h 35"/>
                <a:gd name="T106" fmla="*/ 12 w 171"/>
                <a:gd name="T107" fmla="*/ 16 h 35"/>
                <a:gd name="T108" fmla="*/ 25 w 171"/>
                <a:gd name="T109" fmla="*/ 8 h 35"/>
                <a:gd name="T110" fmla="*/ 51 w 171"/>
                <a:gd name="T111" fmla="*/ 13 h 35"/>
                <a:gd name="T112" fmla="*/ 27 w 171"/>
                <a:gd name="T113" fmla="*/ 7 h 35"/>
                <a:gd name="T114" fmla="*/ 34 w 171"/>
                <a:gd name="T115" fmla="*/ 12 h 35"/>
                <a:gd name="T116" fmla="*/ 57 w 171"/>
                <a:gd name="T117" fmla="*/ 4 h 35"/>
                <a:gd name="T118" fmla="*/ 52 w 171"/>
                <a:gd name="T119" fmla="*/ 10 h 35"/>
                <a:gd name="T120" fmla="*/ 52 w 171"/>
                <a:gd name="T121" fmla="*/ 9 h 35"/>
                <a:gd name="T122" fmla="*/ 80 w 171"/>
                <a:gd name="T123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1" h="35">
                  <a:moveTo>
                    <a:pt x="92" y="7"/>
                  </a:moveTo>
                  <a:lnTo>
                    <a:pt x="92" y="0"/>
                  </a:lnTo>
                  <a:lnTo>
                    <a:pt x="79" y="0"/>
                  </a:lnTo>
                  <a:lnTo>
                    <a:pt x="79" y="7"/>
                  </a:lnTo>
                  <a:lnTo>
                    <a:pt x="84" y="7"/>
                  </a:lnTo>
                  <a:lnTo>
                    <a:pt x="84" y="0"/>
                  </a:lnTo>
                  <a:lnTo>
                    <a:pt x="83" y="0"/>
                  </a:lnTo>
                  <a:lnTo>
                    <a:pt x="83" y="7"/>
                  </a:lnTo>
                  <a:lnTo>
                    <a:pt x="87" y="7"/>
                  </a:lnTo>
                  <a:lnTo>
                    <a:pt x="87" y="3"/>
                  </a:lnTo>
                  <a:lnTo>
                    <a:pt x="86" y="0"/>
                  </a:lnTo>
                  <a:lnTo>
                    <a:pt x="78" y="8"/>
                  </a:lnTo>
                  <a:lnTo>
                    <a:pt x="87" y="8"/>
                  </a:lnTo>
                  <a:lnTo>
                    <a:pt x="87" y="1"/>
                  </a:lnTo>
                  <a:lnTo>
                    <a:pt x="80" y="1"/>
                  </a:lnTo>
                  <a:lnTo>
                    <a:pt x="80" y="8"/>
                  </a:lnTo>
                  <a:lnTo>
                    <a:pt x="86" y="8"/>
                  </a:lnTo>
                  <a:lnTo>
                    <a:pt x="86" y="1"/>
                  </a:lnTo>
                  <a:lnTo>
                    <a:pt x="76" y="1"/>
                  </a:lnTo>
                  <a:lnTo>
                    <a:pt x="76" y="8"/>
                  </a:lnTo>
                  <a:lnTo>
                    <a:pt x="79" y="8"/>
                  </a:lnTo>
                  <a:lnTo>
                    <a:pt x="79" y="1"/>
                  </a:lnTo>
                  <a:lnTo>
                    <a:pt x="71" y="1"/>
                  </a:lnTo>
                  <a:lnTo>
                    <a:pt x="71" y="8"/>
                  </a:lnTo>
                  <a:lnTo>
                    <a:pt x="79" y="8"/>
                  </a:lnTo>
                  <a:lnTo>
                    <a:pt x="79" y="1"/>
                  </a:lnTo>
                  <a:lnTo>
                    <a:pt x="75" y="1"/>
                  </a:lnTo>
                  <a:lnTo>
                    <a:pt x="75" y="8"/>
                  </a:lnTo>
                  <a:lnTo>
                    <a:pt x="76" y="8"/>
                  </a:lnTo>
                  <a:lnTo>
                    <a:pt x="76" y="1"/>
                  </a:lnTo>
                  <a:lnTo>
                    <a:pt x="56" y="1"/>
                  </a:lnTo>
                  <a:lnTo>
                    <a:pt x="56" y="8"/>
                  </a:lnTo>
                  <a:lnTo>
                    <a:pt x="60" y="8"/>
                  </a:lnTo>
                  <a:lnTo>
                    <a:pt x="60" y="1"/>
                  </a:lnTo>
                  <a:lnTo>
                    <a:pt x="52" y="1"/>
                  </a:lnTo>
                  <a:lnTo>
                    <a:pt x="49" y="3"/>
                  </a:lnTo>
                  <a:lnTo>
                    <a:pt x="51" y="5"/>
                  </a:lnTo>
                  <a:lnTo>
                    <a:pt x="51" y="3"/>
                  </a:lnTo>
                  <a:lnTo>
                    <a:pt x="44" y="3"/>
                  </a:lnTo>
                  <a:lnTo>
                    <a:pt x="44" y="9"/>
                  </a:lnTo>
                  <a:lnTo>
                    <a:pt x="51" y="9"/>
                  </a:lnTo>
                  <a:lnTo>
                    <a:pt x="51" y="3"/>
                  </a:lnTo>
                  <a:lnTo>
                    <a:pt x="26" y="3"/>
                  </a:lnTo>
                  <a:lnTo>
                    <a:pt x="26" y="9"/>
                  </a:lnTo>
                  <a:lnTo>
                    <a:pt x="29" y="9"/>
                  </a:lnTo>
                  <a:lnTo>
                    <a:pt x="29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41" y="9"/>
                  </a:lnTo>
                  <a:lnTo>
                    <a:pt x="41" y="3"/>
                  </a:lnTo>
                  <a:lnTo>
                    <a:pt x="29" y="3"/>
                  </a:lnTo>
                  <a:lnTo>
                    <a:pt x="29" y="9"/>
                  </a:lnTo>
                  <a:lnTo>
                    <a:pt x="53" y="9"/>
                  </a:lnTo>
                  <a:lnTo>
                    <a:pt x="53" y="5"/>
                  </a:lnTo>
                  <a:lnTo>
                    <a:pt x="53" y="9"/>
                  </a:lnTo>
                  <a:lnTo>
                    <a:pt x="57" y="10"/>
                  </a:lnTo>
                  <a:lnTo>
                    <a:pt x="57" y="4"/>
                  </a:lnTo>
                  <a:lnTo>
                    <a:pt x="56" y="4"/>
                  </a:lnTo>
                  <a:lnTo>
                    <a:pt x="56" y="10"/>
                  </a:lnTo>
                  <a:lnTo>
                    <a:pt x="64" y="10"/>
                  </a:lnTo>
                  <a:lnTo>
                    <a:pt x="64" y="4"/>
                  </a:lnTo>
                  <a:lnTo>
                    <a:pt x="52" y="4"/>
                  </a:lnTo>
                  <a:lnTo>
                    <a:pt x="52" y="10"/>
                  </a:lnTo>
                  <a:lnTo>
                    <a:pt x="56" y="10"/>
                  </a:lnTo>
                  <a:lnTo>
                    <a:pt x="56" y="4"/>
                  </a:lnTo>
                  <a:lnTo>
                    <a:pt x="49" y="4"/>
                  </a:lnTo>
                  <a:lnTo>
                    <a:pt x="49" y="10"/>
                  </a:lnTo>
                  <a:lnTo>
                    <a:pt x="60" y="10"/>
                  </a:lnTo>
                  <a:lnTo>
                    <a:pt x="60" y="4"/>
                  </a:lnTo>
                  <a:lnTo>
                    <a:pt x="53" y="4"/>
                  </a:lnTo>
                  <a:lnTo>
                    <a:pt x="53" y="10"/>
                  </a:lnTo>
                  <a:lnTo>
                    <a:pt x="58" y="10"/>
                  </a:lnTo>
                  <a:lnTo>
                    <a:pt x="58" y="4"/>
                  </a:lnTo>
                  <a:lnTo>
                    <a:pt x="43" y="4"/>
                  </a:lnTo>
                  <a:lnTo>
                    <a:pt x="43" y="10"/>
                  </a:lnTo>
                  <a:lnTo>
                    <a:pt x="58" y="10"/>
                  </a:lnTo>
                  <a:lnTo>
                    <a:pt x="58" y="4"/>
                  </a:lnTo>
                  <a:lnTo>
                    <a:pt x="51" y="4"/>
                  </a:lnTo>
                  <a:lnTo>
                    <a:pt x="51" y="10"/>
                  </a:lnTo>
                  <a:lnTo>
                    <a:pt x="57" y="10"/>
                  </a:lnTo>
                  <a:lnTo>
                    <a:pt x="57" y="4"/>
                  </a:lnTo>
                  <a:lnTo>
                    <a:pt x="56" y="4"/>
                  </a:lnTo>
                  <a:lnTo>
                    <a:pt x="56" y="10"/>
                  </a:lnTo>
                  <a:lnTo>
                    <a:pt x="57" y="10"/>
                  </a:lnTo>
                  <a:lnTo>
                    <a:pt x="57" y="4"/>
                  </a:lnTo>
                  <a:lnTo>
                    <a:pt x="48" y="4"/>
                  </a:lnTo>
                  <a:lnTo>
                    <a:pt x="48" y="10"/>
                  </a:lnTo>
                  <a:lnTo>
                    <a:pt x="54" y="10"/>
                  </a:lnTo>
                  <a:lnTo>
                    <a:pt x="54" y="4"/>
                  </a:lnTo>
                  <a:lnTo>
                    <a:pt x="48" y="4"/>
                  </a:lnTo>
                  <a:lnTo>
                    <a:pt x="47" y="5"/>
                  </a:lnTo>
                  <a:lnTo>
                    <a:pt x="48" y="8"/>
                  </a:lnTo>
                  <a:lnTo>
                    <a:pt x="48" y="5"/>
                  </a:lnTo>
                  <a:lnTo>
                    <a:pt x="41" y="5"/>
                  </a:lnTo>
                  <a:lnTo>
                    <a:pt x="41" y="12"/>
                  </a:lnTo>
                  <a:lnTo>
                    <a:pt x="56" y="12"/>
                  </a:lnTo>
                  <a:lnTo>
                    <a:pt x="56" y="5"/>
                  </a:lnTo>
                  <a:lnTo>
                    <a:pt x="45" y="5"/>
                  </a:lnTo>
                  <a:lnTo>
                    <a:pt x="45" y="12"/>
                  </a:lnTo>
                  <a:lnTo>
                    <a:pt x="54" y="12"/>
                  </a:lnTo>
                  <a:lnTo>
                    <a:pt x="54" y="5"/>
                  </a:lnTo>
                  <a:lnTo>
                    <a:pt x="44" y="5"/>
                  </a:lnTo>
                  <a:lnTo>
                    <a:pt x="44" y="12"/>
                  </a:lnTo>
                  <a:lnTo>
                    <a:pt x="53" y="12"/>
                  </a:lnTo>
                  <a:lnTo>
                    <a:pt x="53" y="5"/>
                  </a:lnTo>
                  <a:lnTo>
                    <a:pt x="34" y="5"/>
                  </a:lnTo>
                  <a:lnTo>
                    <a:pt x="34" y="12"/>
                  </a:lnTo>
                  <a:lnTo>
                    <a:pt x="47" y="12"/>
                  </a:lnTo>
                  <a:lnTo>
                    <a:pt x="47" y="5"/>
                  </a:lnTo>
                  <a:lnTo>
                    <a:pt x="36" y="5"/>
                  </a:lnTo>
                  <a:lnTo>
                    <a:pt x="36" y="12"/>
                  </a:lnTo>
                  <a:lnTo>
                    <a:pt x="43" y="12"/>
                  </a:lnTo>
                  <a:lnTo>
                    <a:pt x="43" y="5"/>
                  </a:lnTo>
                  <a:lnTo>
                    <a:pt x="35" y="5"/>
                  </a:lnTo>
                  <a:lnTo>
                    <a:pt x="35" y="12"/>
                  </a:lnTo>
                  <a:lnTo>
                    <a:pt x="44" y="12"/>
                  </a:lnTo>
                  <a:lnTo>
                    <a:pt x="44" y="8"/>
                  </a:lnTo>
                  <a:lnTo>
                    <a:pt x="43" y="5"/>
                  </a:lnTo>
                  <a:lnTo>
                    <a:pt x="40" y="7"/>
                  </a:lnTo>
                  <a:lnTo>
                    <a:pt x="41" y="9"/>
                  </a:lnTo>
                  <a:lnTo>
                    <a:pt x="41" y="7"/>
                  </a:lnTo>
                  <a:lnTo>
                    <a:pt x="35" y="7"/>
                  </a:lnTo>
                  <a:lnTo>
                    <a:pt x="35" y="13"/>
                  </a:lnTo>
                  <a:lnTo>
                    <a:pt x="45" y="13"/>
                  </a:lnTo>
                  <a:lnTo>
                    <a:pt x="45" y="7"/>
                  </a:lnTo>
                  <a:lnTo>
                    <a:pt x="26" y="7"/>
                  </a:lnTo>
                  <a:lnTo>
                    <a:pt x="26" y="13"/>
                  </a:lnTo>
                  <a:lnTo>
                    <a:pt x="40" y="13"/>
                  </a:lnTo>
                  <a:lnTo>
                    <a:pt x="40" y="7"/>
                  </a:lnTo>
                  <a:lnTo>
                    <a:pt x="27" y="7"/>
                  </a:lnTo>
                  <a:lnTo>
                    <a:pt x="27" y="13"/>
                  </a:lnTo>
                  <a:lnTo>
                    <a:pt x="38" y="13"/>
                  </a:lnTo>
                  <a:lnTo>
                    <a:pt x="38" y="7"/>
                  </a:lnTo>
                  <a:lnTo>
                    <a:pt x="22" y="7"/>
                  </a:lnTo>
                  <a:lnTo>
                    <a:pt x="22" y="13"/>
                  </a:lnTo>
                  <a:lnTo>
                    <a:pt x="40" y="13"/>
                  </a:lnTo>
                  <a:lnTo>
                    <a:pt x="40" y="7"/>
                  </a:lnTo>
                  <a:lnTo>
                    <a:pt x="35" y="7"/>
                  </a:lnTo>
                  <a:lnTo>
                    <a:pt x="35" y="13"/>
                  </a:lnTo>
                  <a:lnTo>
                    <a:pt x="44" y="13"/>
                  </a:lnTo>
                  <a:lnTo>
                    <a:pt x="44" y="7"/>
                  </a:lnTo>
                  <a:lnTo>
                    <a:pt x="36" y="7"/>
                  </a:lnTo>
                  <a:lnTo>
                    <a:pt x="36" y="13"/>
                  </a:lnTo>
                  <a:lnTo>
                    <a:pt x="47" y="13"/>
                  </a:lnTo>
                  <a:lnTo>
                    <a:pt x="47" y="7"/>
                  </a:lnTo>
                  <a:lnTo>
                    <a:pt x="41" y="7"/>
                  </a:lnTo>
                  <a:lnTo>
                    <a:pt x="41" y="13"/>
                  </a:lnTo>
                  <a:lnTo>
                    <a:pt x="51" y="13"/>
                  </a:lnTo>
                  <a:lnTo>
                    <a:pt x="51" y="7"/>
                  </a:lnTo>
                  <a:lnTo>
                    <a:pt x="43" y="7"/>
                  </a:lnTo>
                  <a:lnTo>
                    <a:pt x="43" y="13"/>
                  </a:lnTo>
                  <a:lnTo>
                    <a:pt x="51" y="13"/>
                  </a:lnTo>
                  <a:lnTo>
                    <a:pt x="51" y="7"/>
                  </a:lnTo>
                  <a:lnTo>
                    <a:pt x="49" y="7"/>
                  </a:lnTo>
                  <a:lnTo>
                    <a:pt x="40" y="8"/>
                  </a:lnTo>
                  <a:lnTo>
                    <a:pt x="40" y="10"/>
                  </a:lnTo>
                  <a:lnTo>
                    <a:pt x="40" y="8"/>
                  </a:lnTo>
                  <a:lnTo>
                    <a:pt x="29" y="8"/>
                  </a:lnTo>
                  <a:lnTo>
                    <a:pt x="29" y="14"/>
                  </a:lnTo>
                  <a:lnTo>
                    <a:pt x="44" y="14"/>
                  </a:lnTo>
                  <a:lnTo>
                    <a:pt x="44" y="8"/>
                  </a:lnTo>
                  <a:lnTo>
                    <a:pt x="26" y="8"/>
                  </a:lnTo>
                  <a:lnTo>
                    <a:pt x="26" y="14"/>
                  </a:lnTo>
                  <a:lnTo>
                    <a:pt x="44" y="14"/>
                  </a:lnTo>
                  <a:lnTo>
                    <a:pt x="44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34" y="14"/>
                  </a:lnTo>
                  <a:lnTo>
                    <a:pt x="34" y="8"/>
                  </a:lnTo>
                  <a:lnTo>
                    <a:pt x="27" y="8"/>
                  </a:lnTo>
                  <a:lnTo>
                    <a:pt x="27" y="14"/>
                  </a:lnTo>
                  <a:lnTo>
                    <a:pt x="29" y="14"/>
                  </a:lnTo>
                  <a:lnTo>
                    <a:pt x="29" y="8"/>
                  </a:lnTo>
                  <a:lnTo>
                    <a:pt x="25" y="8"/>
                  </a:lnTo>
                  <a:lnTo>
                    <a:pt x="25" y="14"/>
                  </a:lnTo>
                  <a:lnTo>
                    <a:pt x="29" y="14"/>
                  </a:lnTo>
                  <a:lnTo>
                    <a:pt x="29" y="8"/>
                  </a:lnTo>
                  <a:lnTo>
                    <a:pt x="27" y="8"/>
                  </a:lnTo>
                  <a:lnTo>
                    <a:pt x="27" y="14"/>
                  </a:lnTo>
                  <a:lnTo>
                    <a:pt x="29" y="14"/>
                  </a:lnTo>
                  <a:lnTo>
                    <a:pt x="29" y="8"/>
                  </a:lnTo>
                  <a:lnTo>
                    <a:pt x="21" y="8"/>
                  </a:lnTo>
                  <a:lnTo>
                    <a:pt x="19" y="9"/>
                  </a:lnTo>
                  <a:lnTo>
                    <a:pt x="21" y="12"/>
                  </a:lnTo>
                  <a:lnTo>
                    <a:pt x="21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16" y="9"/>
                  </a:lnTo>
                  <a:lnTo>
                    <a:pt x="8" y="9"/>
                  </a:lnTo>
                  <a:lnTo>
                    <a:pt x="8" y="16"/>
                  </a:lnTo>
                  <a:lnTo>
                    <a:pt x="9" y="16"/>
                  </a:lnTo>
                  <a:lnTo>
                    <a:pt x="9" y="9"/>
                  </a:lnTo>
                  <a:lnTo>
                    <a:pt x="7" y="9"/>
                  </a:lnTo>
                  <a:lnTo>
                    <a:pt x="7" y="16"/>
                  </a:lnTo>
                  <a:lnTo>
                    <a:pt x="12" y="16"/>
                  </a:lnTo>
                  <a:lnTo>
                    <a:pt x="12" y="9"/>
                  </a:lnTo>
                  <a:lnTo>
                    <a:pt x="1" y="9"/>
                  </a:lnTo>
                  <a:lnTo>
                    <a:pt x="1" y="16"/>
                  </a:lnTo>
                  <a:lnTo>
                    <a:pt x="9" y="16"/>
                  </a:lnTo>
                  <a:lnTo>
                    <a:pt x="9" y="9"/>
                  </a:lnTo>
                  <a:lnTo>
                    <a:pt x="3" y="9"/>
                  </a:lnTo>
                  <a:lnTo>
                    <a:pt x="3" y="16"/>
                  </a:lnTo>
                  <a:lnTo>
                    <a:pt x="16" y="16"/>
                  </a:lnTo>
                  <a:lnTo>
                    <a:pt x="16" y="9"/>
                  </a:lnTo>
                  <a:lnTo>
                    <a:pt x="7" y="9"/>
                  </a:lnTo>
                  <a:lnTo>
                    <a:pt x="7" y="16"/>
                  </a:lnTo>
                  <a:lnTo>
                    <a:pt x="21" y="16"/>
                  </a:lnTo>
                  <a:lnTo>
                    <a:pt x="21" y="9"/>
                  </a:lnTo>
                  <a:lnTo>
                    <a:pt x="13" y="9"/>
                  </a:lnTo>
                  <a:lnTo>
                    <a:pt x="5" y="17"/>
                  </a:lnTo>
                  <a:lnTo>
                    <a:pt x="25" y="17"/>
                  </a:lnTo>
                  <a:lnTo>
                    <a:pt x="25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9" y="17"/>
                  </a:lnTo>
                  <a:lnTo>
                    <a:pt x="19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22" y="17"/>
                  </a:lnTo>
                  <a:lnTo>
                    <a:pt x="22" y="10"/>
                  </a:lnTo>
                  <a:lnTo>
                    <a:pt x="21" y="10"/>
                  </a:lnTo>
                  <a:lnTo>
                    <a:pt x="21" y="17"/>
                  </a:lnTo>
                  <a:lnTo>
                    <a:pt x="22" y="17"/>
                  </a:lnTo>
                  <a:lnTo>
                    <a:pt x="22" y="10"/>
                  </a:lnTo>
                  <a:lnTo>
                    <a:pt x="19" y="10"/>
                  </a:lnTo>
                  <a:lnTo>
                    <a:pt x="19" y="17"/>
                  </a:lnTo>
                  <a:lnTo>
                    <a:pt x="31" y="17"/>
                  </a:lnTo>
                  <a:lnTo>
                    <a:pt x="31" y="10"/>
                  </a:lnTo>
                  <a:lnTo>
                    <a:pt x="26" y="10"/>
                  </a:lnTo>
                  <a:lnTo>
                    <a:pt x="26" y="17"/>
                  </a:lnTo>
                  <a:lnTo>
                    <a:pt x="34" y="17"/>
                  </a:lnTo>
                  <a:lnTo>
                    <a:pt x="34" y="10"/>
                  </a:lnTo>
                  <a:lnTo>
                    <a:pt x="29" y="10"/>
                  </a:lnTo>
                  <a:lnTo>
                    <a:pt x="29" y="17"/>
                  </a:lnTo>
                  <a:lnTo>
                    <a:pt x="36" y="17"/>
                  </a:lnTo>
                  <a:lnTo>
                    <a:pt x="36" y="10"/>
                  </a:lnTo>
                  <a:lnTo>
                    <a:pt x="19" y="10"/>
                  </a:lnTo>
                  <a:lnTo>
                    <a:pt x="19" y="17"/>
                  </a:lnTo>
                  <a:lnTo>
                    <a:pt x="44" y="17"/>
                  </a:lnTo>
                  <a:lnTo>
                    <a:pt x="44" y="10"/>
                  </a:lnTo>
                  <a:lnTo>
                    <a:pt x="21" y="10"/>
                  </a:lnTo>
                  <a:lnTo>
                    <a:pt x="18" y="12"/>
                  </a:lnTo>
                  <a:lnTo>
                    <a:pt x="19" y="18"/>
                  </a:lnTo>
                  <a:lnTo>
                    <a:pt x="23" y="18"/>
                  </a:lnTo>
                  <a:lnTo>
                    <a:pt x="23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21" y="18"/>
                  </a:lnTo>
                  <a:lnTo>
                    <a:pt x="21" y="12"/>
                  </a:lnTo>
                  <a:lnTo>
                    <a:pt x="7" y="12"/>
                  </a:lnTo>
                  <a:lnTo>
                    <a:pt x="7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3" y="12"/>
                  </a:lnTo>
                  <a:lnTo>
                    <a:pt x="3" y="18"/>
                  </a:lnTo>
                  <a:lnTo>
                    <a:pt x="9" y="18"/>
                  </a:lnTo>
                  <a:lnTo>
                    <a:pt x="9" y="12"/>
                  </a:lnTo>
                  <a:lnTo>
                    <a:pt x="3" y="12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8" y="18"/>
                  </a:lnTo>
                  <a:lnTo>
                    <a:pt x="8" y="12"/>
                  </a:lnTo>
                  <a:lnTo>
                    <a:pt x="4" y="12"/>
                  </a:lnTo>
                  <a:lnTo>
                    <a:pt x="4" y="18"/>
                  </a:lnTo>
                  <a:lnTo>
                    <a:pt x="9" y="18"/>
                  </a:lnTo>
                  <a:lnTo>
                    <a:pt x="9" y="14"/>
                  </a:lnTo>
                  <a:lnTo>
                    <a:pt x="8" y="17"/>
                  </a:lnTo>
                  <a:lnTo>
                    <a:pt x="9" y="18"/>
                  </a:lnTo>
                  <a:lnTo>
                    <a:pt x="10" y="16"/>
                  </a:lnTo>
                  <a:lnTo>
                    <a:pt x="10" y="13"/>
                  </a:lnTo>
                  <a:lnTo>
                    <a:pt x="7" y="13"/>
                  </a:lnTo>
                  <a:lnTo>
                    <a:pt x="7" y="20"/>
                  </a:lnTo>
                  <a:lnTo>
                    <a:pt x="10" y="20"/>
                  </a:lnTo>
                  <a:lnTo>
                    <a:pt x="10" y="13"/>
                  </a:lnTo>
                  <a:lnTo>
                    <a:pt x="7" y="13"/>
                  </a:lnTo>
                  <a:lnTo>
                    <a:pt x="7" y="20"/>
                  </a:lnTo>
                  <a:lnTo>
                    <a:pt x="10" y="20"/>
                  </a:lnTo>
                  <a:lnTo>
                    <a:pt x="10" y="13"/>
                  </a:lnTo>
                  <a:lnTo>
                    <a:pt x="4" y="13"/>
                  </a:lnTo>
                  <a:lnTo>
                    <a:pt x="4" y="20"/>
                  </a:lnTo>
                  <a:lnTo>
                    <a:pt x="9" y="20"/>
                  </a:lnTo>
                  <a:lnTo>
                    <a:pt x="9" y="13"/>
                  </a:lnTo>
                  <a:lnTo>
                    <a:pt x="7" y="13"/>
                  </a:lnTo>
                  <a:lnTo>
                    <a:pt x="7" y="20"/>
                  </a:lnTo>
                  <a:lnTo>
                    <a:pt x="9" y="20"/>
                  </a:lnTo>
                  <a:lnTo>
                    <a:pt x="9" y="13"/>
                  </a:lnTo>
                  <a:lnTo>
                    <a:pt x="3" y="13"/>
                  </a:lnTo>
                  <a:lnTo>
                    <a:pt x="3" y="20"/>
                  </a:lnTo>
                  <a:lnTo>
                    <a:pt x="10" y="20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9" y="20"/>
                  </a:lnTo>
                  <a:lnTo>
                    <a:pt x="19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18" y="20"/>
                  </a:lnTo>
                  <a:lnTo>
                    <a:pt x="18" y="13"/>
                  </a:lnTo>
                  <a:lnTo>
                    <a:pt x="16" y="13"/>
                  </a:lnTo>
                  <a:lnTo>
                    <a:pt x="8" y="21"/>
                  </a:lnTo>
                  <a:lnTo>
                    <a:pt x="27" y="21"/>
                  </a:lnTo>
                  <a:lnTo>
                    <a:pt x="27" y="14"/>
                  </a:lnTo>
                  <a:lnTo>
                    <a:pt x="26" y="14"/>
                  </a:lnTo>
                  <a:lnTo>
                    <a:pt x="26" y="21"/>
                  </a:lnTo>
                  <a:lnTo>
                    <a:pt x="49" y="21"/>
                  </a:lnTo>
                  <a:lnTo>
                    <a:pt x="49" y="14"/>
                  </a:lnTo>
                  <a:lnTo>
                    <a:pt x="25" y="14"/>
                  </a:lnTo>
                  <a:lnTo>
                    <a:pt x="25" y="21"/>
                  </a:lnTo>
                  <a:lnTo>
                    <a:pt x="26" y="21"/>
                  </a:lnTo>
                  <a:lnTo>
                    <a:pt x="26" y="14"/>
                  </a:lnTo>
                  <a:lnTo>
                    <a:pt x="12" y="14"/>
                  </a:lnTo>
                  <a:lnTo>
                    <a:pt x="12" y="21"/>
                  </a:lnTo>
                  <a:lnTo>
                    <a:pt x="102" y="21"/>
                  </a:lnTo>
                  <a:lnTo>
                    <a:pt x="102" y="14"/>
                  </a:lnTo>
                  <a:lnTo>
                    <a:pt x="100" y="14"/>
                  </a:lnTo>
                  <a:lnTo>
                    <a:pt x="100" y="21"/>
                  </a:lnTo>
                  <a:lnTo>
                    <a:pt x="137" y="21"/>
                  </a:lnTo>
                  <a:lnTo>
                    <a:pt x="137" y="14"/>
                  </a:lnTo>
                  <a:lnTo>
                    <a:pt x="132" y="14"/>
                  </a:lnTo>
                  <a:lnTo>
                    <a:pt x="132" y="21"/>
                  </a:lnTo>
                  <a:lnTo>
                    <a:pt x="140" y="21"/>
                  </a:lnTo>
                  <a:lnTo>
                    <a:pt x="140" y="14"/>
                  </a:lnTo>
                  <a:lnTo>
                    <a:pt x="126" y="16"/>
                  </a:lnTo>
                  <a:lnTo>
                    <a:pt x="75" y="16"/>
                  </a:lnTo>
                  <a:lnTo>
                    <a:pt x="75" y="22"/>
                  </a:lnTo>
                  <a:lnTo>
                    <a:pt x="79" y="22"/>
                  </a:lnTo>
                  <a:lnTo>
                    <a:pt x="79" y="16"/>
                  </a:lnTo>
                  <a:lnTo>
                    <a:pt x="76" y="16"/>
                  </a:lnTo>
                  <a:lnTo>
                    <a:pt x="76" y="22"/>
                  </a:lnTo>
                  <a:lnTo>
                    <a:pt x="82" y="22"/>
                  </a:lnTo>
                  <a:lnTo>
                    <a:pt x="82" y="16"/>
                  </a:lnTo>
                  <a:lnTo>
                    <a:pt x="79" y="16"/>
                  </a:lnTo>
                  <a:lnTo>
                    <a:pt x="79" y="22"/>
                  </a:lnTo>
                  <a:lnTo>
                    <a:pt x="82" y="22"/>
                  </a:lnTo>
                  <a:lnTo>
                    <a:pt x="82" y="16"/>
                  </a:lnTo>
                  <a:lnTo>
                    <a:pt x="80" y="16"/>
                  </a:lnTo>
                  <a:lnTo>
                    <a:pt x="80" y="22"/>
                  </a:lnTo>
                  <a:lnTo>
                    <a:pt x="82" y="22"/>
                  </a:lnTo>
                  <a:lnTo>
                    <a:pt x="82" y="16"/>
                  </a:lnTo>
                  <a:lnTo>
                    <a:pt x="80" y="16"/>
                  </a:lnTo>
                  <a:lnTo>
                    <a:pt x="80" y="22"/>
                  </a:lnTo>
                  <a:lnTo>
                    <a:pt x="83" y="22"/>
                  </a:lnTo>
                  <a:lnTo>
                    <a:pt x="83" y="16"/>
                  </a:lnTo>
                  <a:lnTo>
                    <a:pt x="71" y="16"/>
                  </a:lnTo>
                  <a:lnTo>
                    <a:pt x="71" y="22"/>
                  </a:lnTo>
                  <a:lnTo>
                    <a:pt x="74" y="22"/>
                  </a:lnTo>
                  <a:lnTo>
                    <a:pt x="74" y="16"/>
                  </a:lnTo>
                  <a:lnTo>
                    <a:pt x="71" y="16"/>
                  </a:lnTo>
                  <a:lnTo>
                    <a:pt x="71" y="22"/>
                  </a:lnTo>
                  <a:lnTo>
                    <a:pt x="80" y="22"/>
                  </a:lnTo>
                  <a:lnTo>
                    <a:pt x="80" y="16"/>
                  </a:lnTo>
                  <a:lnTo>
                    <a:pt x="76" y="16"/>
                  </a:lnTo>
                  <a:lnTo>
                    <a:pt x="74" y="17"/>
                  </a:lnTo>
                  <a:lnTo>
                    <a:pt x="75" y="20"/>
                  </a:lnTo>
                  <a:lnTo>
                    <a:pt x="75" y="17"/>
                  </a:lnTo>
                  <a:lnTo>
                    <a:pt x="71" y="17"/>
                  </a:lnTo>
                  <a:lnTo>
                    <a:pt x="71" y="23"/>
                  </a:lnTo>
                  <a:lnTo>
                    <a:pt x="78" y="23"/>
                  </a:lnTo>
                  <a:lnTo>
                    <a:pt x="78" y="17"/>
                  </a:lnTo>
                  <a:lnTo>
                    <a:pt x="57" y="17"/>
                  </a:lnTo>
                  <a:lnTo>
                    <a:pt x="57" y="23"/>
                  </a:lnTo>
                  <a:lnTo>
                    <a:pt x="58" y="23"/>
                  </a:lnTo>
                  <a:lnTo>
                    <a:pt x="58" y="17"/>
                  </a:lnTo>
                  <a:lnTo>
                    <a:pt x="43" y="17"/>
                  </a:lnTo>
                  <a:lnTo>
                    <a:pt x="43" y="23"/>
                  </a:lnTo>
                  <a:lnTo>
                    <a:pt x="44" y="23"/>
                  </a:lnTo>
                  <a:lnTo>
                    <a:pt x="44" y="17"/>
                  </a:lnTo>
                  <a:lnTo>
                    <a:pt x="22" y="17"/>
                  </a:lnTo>
                  <a:lnTo>
                    <a:pt x="22" y="23"/>
                  </a:lnTo>
                  <a:lnTo>
                    <a:pt x="25" y="23"/>
                  </a:lnTo>
                  <a:lnTo>
                    <a:pt x="25" y="17"/>
                  </a:lnTo>
                  <a:lnTo>
                    <a:pt x="19" y="17"/>
                  </a:lnTo>
                  <a:lnTo>
                    <a:pt x="19" y="23"/>
                  </a:lnTo>
                  <a:lnTo>
                    <a:pt x="41" y="23"/>
                  </a:lnTo>
                  <a:lnTo>
                    <a:pt x="41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31" y="23"/>
                  </a:lnTo>
                  <a:lnTo>
                    <a:pt x="31" y="17"/>
                  </a:lnTo>
                  <a:lnTo>
                    <a:pt x="29" y="17"/>
                  </a:lnTo>
                  <a:lnTo>
                    <a:pt x="29" y="23"/>
                  </a:lnTo>
                  <a:lnTo>
                    <a:pt x="34" y="23"/>
                  </a:lnTo>
                  <a:lnTo>
                    <a:pt x="34" y="20"/>
                  </a:lnTo>
                  <a:lnTo>
                    <a:pt x="31" y="20"/>
                  </a:lnTo>
                  <a:lnTo>
                    <a:pt x="31" y="25"/>
                  </a:lnTo>
                  <a:lnTo>
                    <a:pt x="40" y="25"/>
                  </a:lnTo>
                  <a:lnTo>
                    <a:pt x="40" y="18"/>
                  </a:lnTo>
                  <a:lnTo>
                    <a:pt x="35" y="18"/>
                  </a:lnTo>
                  <a:lnTo>
                    <a:pt x="35" y="25"/>
                  </a:lnTo>
                  <a:lnTo>
                    <a:pt x="44" y="25"/>
                  </a:lnTo>
                  <a:lnTo>
                    <a:pt x="44" y="18"/>
                  </a:lnTo>
                  <a:lnTo>
                    <a:pt x="35" y="18"/>
                  </a:lnTo>
                  <a:lnTo>
                    <a:pt x="35" y="25"/>
                  </a:lnTo>
                  <a:lnTo>
                    <a:pt x="44" y="25"/>
                  </a:lnTo>
                  <a:lnTo>
                    <a:pt x="44" y="18"/>
                  </a:lnTo>
                  <a:lnTo>
                    <a:pt x="41" y="18"/>
                  </a:lnTo>
                  <a:lnTo>
                    <a:pt x="41" y="25"/>
                  </a:lnTo>
                  <a:lnTo>
                    <a:pt x="44" y="25"/>
                  </a:lnTo>
                  <a:lnTo>
                    <a:pt x="44" y="18"/>
                  </a:lnTo>
                  <a:lnTo>
                    <a:pt x="39" y="18"/>
                  </a:lnTo>
                  <a:lnTo>
                    <a:pt x="39" y="25"/>
                  </a:lnTo>
                  <a:lnTo>
                    <a:pt x="60" y="25"/>
                  </a:lnTo>
                  <a:lnTo>
                    <a:pt x="60" y="18"/>
                  </a:lnTo>
                  <a:lnTo>
                    <a:pt x="57" y="18"/>
                  </a:lnTo>
                  <a:lnTo>
                    <a:pt x="57" y="25"/>
                  </a:lnTo>
                  <a:lnTo>
                    <a:pt x="58" y="25"/>
                  </a:lnTo>
                  <a:lnTo>
                    <a:pt x="58" y="18"/>
                  </a:lnTo>
                  <a:lnTo>
                    <a:pt x="51" y="18"/>
                  </a:lnTo>
                  <a:lnTo>
                    <a:pt x="51" y="25"/>
                  </a:lnTo>
                  <a:lnTo>
                    <a:pt x="62" y="25"/>
                  </a:lnTo>
                  <a:lnTo>
                    <a:pt x="62" y="18"/>
                  </a:lnTo>
                  <a:lnTo>
                    <a:pt x="51" y="18"/>
                  </a:lnTo>
                  <a:lnTo>
                    <a:pt x="51" y="25"/>
                  </a:lnTo>
                  <a:lnTo>
                    <a:pt x="66" y="25"/>
                  </a:lnTo>
                  <a:lnTo>
                    <a:pt x="66" y="18"/>
                  </a:lnTo>
                  <a:lnTo>
                    <a:pt x="58" y="18"/>
                  </a:lnTo>
                  <a:lnTo>
                    <a:pt x="58" y="25"/>
                  </a:lnTo>
                  <a:lnTo>
                    <a:pt x="60" y="25"/>
                  </a:lnTo>
                  <a:lnTo>
                    <a:pt x="60" y="21"/>
                  </a:lnTo>
                  <a:lnTo>
                    <a:pt x="58" y="25"/>
                  </a:lnTo>
                  <a:lnTo>
                    <a:pt x="61" y="26"/>
                  </a:lnTo>
                  <a:lnTo>
                    <a:pt x="64" y="26"/>
                  </a:lnTo>
                  <a:lnTo>
                    <a:pt x="64" y="20"/>
                  </a:lnTo>
                  <a:lnTo>
                    <a:pt x="56" y="20"/>
                  </a:lnTo>
                  <a:lnTo>
                    <a:pt x="56" y="26"/>
                  </a:lnTo>
                  <a:lnTo>
                    <a:pt x="58" y="26"/>
                  </a:lnTo>
                  <a:lnTo>
                    <a:pt x="58" y="20"/>
                  </a:lnTo>
                  <a:lnTo>
                    <a:pt x="53" y="20"/>
                  </a:lnTo>
                  <a:lnTo>
                    <a:pt x="53" y="26"/>
                  </a:lnTo>
                  <a:lnTo>
                    <a:pt x="61" y="26"/>
                  </a:lnTo>
                  <a:lnTo>
                    <a:pt x="61" y="20"/>
                  </a:lnTo>
                  <a:lnTo>
                    <a:pt x="56" y="20"/>
                  </a:lnTo>
                  <a:lnTo>
                    <a:pt x="56" y="26"/>
                  </a:lnTo>
                  <a:lnTo>
                    <a:pt x="57" y="26"/>
                  </a:lnTo>
                  <a:lnTo>
                    <a:pt x="57" y="20"/>
                  </a:lnTo>
                  <a:lnTo>
                    <a:pt x="54" y="20"/>
                  </a:lnTo>
                  <a:lnTo>
                    <a:pt x="54" y="26"/>
                  </a:lnTo>
                  <a:lnTo>
                    <a:pt x="56" y="26"/>
                  </a:lnTo>
                  <a:lnTo>
                    <a:pt x="56" y="20"/>
                  </a:lnTo>
                  <a:lnTo>
                    <a:pt x="41" y="20"/>
                  </a:lnTo>
                  <a:lnTo>
                    <a:pt x="41" y="26"/>
                  </a:lnTo>
                  <a:lnTo>
                    <a:pt x="51" y="26"/>
                  </a:lnTo>
                  <a:lnTo>
                    <a:pt x="51" y="20"/>
                  </a:lnTo>
                  <a:lnTo>
                    <a:pt x="41" y="20"/>
                  </a:lnTo>
                  <a:lnTo>
                    <a:pt x="41" y="26"/>
                  </a:lnTo>
                  <a:lnTo>
                    <a:pt x="51" y="26"/>
                  </a:lnTo>
                  <a:lnTo>
                    <a:pt x="51" y="20"/>
                  </a:lnTo>
                  <a:lnTo>
                    <a:pt x="34" y="20"/>
                  </a:lnTo>
                  <a:lnTo>
                    <a:pt x="34" y="26"/>
                  </a:lnTo>
                  <a:lnTo>
                    <a:pt x="45" y="26"/>
                  </a:lnTo>
                  <a:lnTo>
                    <a:pt x="45" y="22"/>
                  </a:lnTo>
                  <a:lnTo>
                    <a:pt x="44" y="20"/>
                  </a:lnTo>
                  <a:lnTo>
                    <a:pt x="43" y="21"/>
                  </a:lnTo>
                  <a:lnTo>
                    <a:pt x="44" y="23"/>
                  </a:lnTo>
                  <a:lnTo>
                    <a:pt x="44" y="21"/>
                  </a:lnTo>
                  <a:lnTo>
                    <a:pt x="41" y="21"/>
                  </a:lnTo>
                  <a:lnTo>
                    <a:pt x="41" y="27"/>
                  </a:lnTo>
                  <a:lnTo>
                    <a:pt x="45" y="27"/>
                  </a:lnTo>
                  <a:lnTo>
                    <a:pt x="45" y="21"/>
                  </a:lnTo>
                  <a:lnTo>
                    <a:pt x="39" y="21"/>
                  </a:lnTo>
                  <a:lnTo>
                    <a:pt x="39" y="27"/>
                  </a:lnTo>
                  <a:lnTo>
                    <a:pt x="40" y="27"/>
                  </a:lnTo>
                  <a:lnTo>
                    <a:pt x="40" y="21"/>
                  </a:lnTo>
                  <a:lnTo>
                    <a:pt x="35" y="21"/>
                  </a:lnTo>
                  <a:lnTo>
                    <a:pt x="35" y="27"/>
                  </a:lnTo>
                  <a:lnTo>
                    <a:pt x="39" y="27"/>
                  </a:lnTo>
                  <a:lnTo>
                    <a:pt x="39" y="21"/>
                  </a:lnTo>
                  <a:lnTo>
                    <a:pt x="35" y="21"/>
                  </a:lnTo>
                  <a:lnTo>
                    <a:pt x="35" y="27"/>
                  </a:lnTo>
                  <a:lnTo>
                    <a:pt x="36" y="27"/>
                  </a:lnTo>
                  <a:lnTo>
                    <a:pt x="36" y="21"/>
                  </a:lnTo>
                  <a:lnTo>
                    <a:pt x="35" y="21"/>
                  </a:lnTo>
                  <a:lnTo>
                    <a:pt x="35" y="27"/>
                  </a:lnTo>
                  <a:lnTo>
                    <a:pt x="38" y="27"/>
                  </a:lnTo>
                  <a:lnTo>
                    <a:pt x="38" y="21"/>
                  </a:lnTo>
                  <a:lnTo>
                    <a:pt x="34" y="21"/>
                  </a:lnTo>
                  <a:lnTo>
                    <a:pt x="34" y="27"/>
                  </a:lnTo>
                  <a:lnTo>
                    <a:pt x="36" y="27"/>
                  </a:lnTo>
                  <a:lnTo>
                    <a:pt x="36" y="21"/>
                  </a:lnTo>
                  <a:lnTo>
                    <a:pt x="32" y="21"/>
                  </a:lnTo>
                  <a:lnTo>
                    <a:pt x="32" y="27"/>
                  </a:lnTo>
                  <a:lnTo>
                    <a:pt x="35" y="27"/>
                  </a:lnTo>
                  <a:lnTo>
                    <a:pt x="35" y="21"/>
                  </a:lnTo>
                  <a:lnTo>
                    <a:pt x="30" y="21"/>
                  </a:lnTo>
                  <a:lnTo>
                    <a:pt x="30" y="27"/>
                  </a:lnTo>
                  <a:lnTo>
                    <a:pt x="38" y="27"/>
                  </a:lnTo>
                  <a:lnTo>
                    <a:pt x="38" y="21"/>
                  </a:lnTo>
                  <a:lnTo>
                    <a:pt x="35" y="21"/>
                  </a:lnTo>
                  <a:lnTo>
                    <a:pt x="35" y="27"/>
                  </a:lnTo>
                  <a:lnTo>
                    <a:pt x="43" y="27"/>
                  </a:lnTo>
                  <a:lnTo>
                    <a:pt x="43" y="21"/>
                  </a:lnTo>
                  <a:lnTo>
                    <a:pt x="29" y="21"/>
                  </a:lnTo>
                  <a:lnTo>
                    <a:pt x="29" y="27"/>
                  </a:lnTo>
                  <a:lnTo>
                    <a:pt x="40" y="27"/>
                  </a:lnTo>
                  <a:lnTo>
                    <a:pt x="40" y="21"/>
                  </a:lnTo>
                  <a:lnTo>
                    <a:pt x="25" y="21"/>
                  </a:lnTo>
                  <a:lnTo>
                    <a:pt x="31" y="26"/>
                  </a:lnTo>
                  <a:lnTo>
                    <a:pt x="32" y="27"/>
                  </a:lnTo>
                  <a:lnTo>
                    <a:pt x="32" y="29"/>
                  </a:lnTo>
                  <a:lnTo>
                    <a:pt x="41" y="29"/>
                  </a:lnTo>
                  <a:lnTo>
                    <a:pt x="41" y="22"/>
                  </a:lnTo>
                  <a:lnTo>
                    <a:pt x="34" y="22"/>
                  </a:lnTo>
                  <a:lnTo>
                    <a:pt x="34" y="29"/>
                  </a:lnTo>
                  <a:lnTo>
                    <a:pt x="43" y="29"/>
                  </a:lnTo>
                  <a:lnTo>
                    <a:pt x="43" y="22"/>
                  </a:lnTo>
                  <a:lnTo>
                    <a:pt x="38" y="22"/>
                  </a:lnTo>
                  <a:lnTo>
                    <a:pt x="38" y="29"/>
                  </a:lnTo>
                  <a:lnTo>
                    <a:pt x="41" y="29"/>
                  </a:lnTo>
                  <a:lnTo>
                    <a:pt x="41" y="22"/>
                  </a:lnTo>
                  <a:lnTo>
                    <a:pt x="38" y="22"/>
                  </a:lnTo>
                  <a:lnTo>
                    <a:pt x="38" y="29"/>
                  </a:lnTo>
                  <a:lnTo>
                    <a:pt x="44" y="29"/>
                  </a:lnTo>
                  <a:lnTo>
                    <a:pt x="44" y="22"/>
                  </a:lnTo>
                  <a:lnTo>
                    <a:pt x="39" y="22"/>
                  </a:lnTo>
                  <a:lnTo>
                    <a:pt x="39" y="29"/>
                  </a:lnTo>
                  <a:lnTo>
                    <a:pt x="61" y="29"/>
                  </a:lnTo>
                  <a:lnTo>
                    <a:pt x="61" y="22"/>
                  </a:lnTo>
                  <a:lnTo>
                    <a:pt x="30" y="22"/>
                  </a:lnTo>
                  <a:lnTo>
                    <a:pt x="30" y="29"/>
                  </a:lnTo>
                  <a:lnTo>
                    <a:pt x="126" y="29"/>
                  </a:lnTo>
                  <a:lnTo>
                    <a:pt x="126" y="22"/>
                  </a:lnTo>
                  <a:lnTo>
                    <a:pt x="117" y="22"/>
                  </a:lnTo>
                  <a:lnTo>
                    <a:pt x="117" y="29"/>
                  </a:lnTo>
                  <a:lnTo>
                    <a:pt x="140" y="29"/>
                  </a:lnTo>
                  <a:lnTo>
                    <a:pt x="140" y="22"/>
                  </a:lnTo>
                  <a:lnTo>
                    <a:pt x="135" y="22"/>
                  </a:lnTo>
                  <a:lnTo>
                    <a:pt x="135" y="29"/>
                  </a:lnTo>
                  <a:lnTo>
                    <a:pt x="141" y="29"/>
                  </a:lnTo>
                  <a:lnTo>
                    <a:pt x="141" y="22"/>
                  </a:lnTo>
                  <a:lnTo>
                    <a:pt x="132" y="22"/>
                  </a:lnTo>
                  <a:lnTo>
                    <a:pt x="132" y="29"/>
                  </a:lnTo>
                  <a:lnTo>
                    <a:pt x="139" y="29"/>
                  </a:lnTo>
                  <a:lnTo>
                    <a:pt x="139" y="22"/>
                  </a:lnTo>
                  <a:lnTo>
                    <a:pt x="137" y="22"/>
                  </a:lnTo>
                  <a:lnTo>
                    <a:pt x="137" y="29"/>
                  </a:lnTo>
                  <a:lnTo>
                    <a:pt x="148" y="29"/>
                  </a:lnTo>
                  <a:lnTo>
                    <a:pt x="148" y="22"/>
                  </a:lnTo>
                  <a:lnTo>
                    <a:pt x="139" y="23"/>
                  </a:lnTo>
                  <a:lnTo>
                    <a:pt x="139" y="30"/>
                  </a:lnTo>
                  <a:lnTo>
                    <a:pt x="148" y="30"/>
                  </a:lnTo>
                  <a:lnTo>
                    <a:pt x="148" y="23"/>
                  </a:lnTo>
                  <a:lnTo>
                    <a:pt x="139" y="23"/>
                  </a:lnTo>
                  <a:lnTo>
                    <a:pt x="139" y="30"/>
                  </a:lnTo>
                  <a:lnTo>
                    <a:pt x="143" y="30"/>
                  </a:lnTo>
                  <a:lnTo>
                    <a:pt x="143" y="23"/>
                  </a:lnTo>
                  <a:lnTo>
                    <a:pt x="106" y="23"/>
                  </a:lnTo>
                  <a:lnTo>
                    <a:pt x="106" y="30"/>
                  </a:lnTo>
                  <a:lnTo>
                    <a:pt x="108" y="30"/>
                  </a:lnTo>
                  <a:lnTo>
                    <a:pt x="108" y="23"/>
                  </a:lnTo>
                  <a:lnTo>
                    <a:pt x="83" y="23"/>
                  </a:lnTo>
                  <a:lnTo>
                    <a:pt x="83" y="30"/>
                  </a:lnTo>
                  <a:lnTo>
                    <a:pt x="89" y="30"/>
                  </a:lnTo>
                  <a:lnTo>
                    <a:pt x="89" y="23"/>
                  </a:lnTo>
                  <a:lnTo>
                    <a:pt x="76" y="23"/>
                  </a:lnTo>
                  <a:lnTo>
                    <a:pt x="83" y="29"/>
                  </a:lnTo>
                  <a:lnTo>
                    <a:pt x="84" y="30"/>
                  </a:lnTo>
                  <a:lnTo>
                    <a:pt x="86" y="27"/>
                  </a:lnTo>
                  <a:lnTo>
                    <a:pt x="86" y="25"/>
                  </a:lnTo>
                  <a:lnTo>
                    <a:pt x="79" y="25"/>
                  </a:lnTo>
                  <a:lnTo>
                    <a:pt x="79" y="31"/>
                  </a:lnTo>
                  <a:lnTo>
                    <a:pt x="80" y="31"/>
                  </a:lnTo>
                  <a:lnTo>
                    <a:pt x="80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0" y="31"/>
                  </a:lnTo>
                  <a:lnTo>
                    <a:pt x="30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5" y="31"/>
                  </a:lnTo>
                  <a:lnTo>
                    <a:pt x="35" y="25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9" y="31"/>
                  </a:lnTo>
                  <a:lnTo>
                    <a:pt x="39" y="25"/>
                  </a:lnTo>
                  <a:lnTo>
                    <a:pt x="35" y="25"/>
                  </a:lnTo>
                  <a:lnTo>
                    <a:pt x="35" y="31"/>
                  </a:lnTo>
                  <a:lnTo>
                    <a:pt x="39" y="31"/>
                  </a:lnTo>
                  <a:lnTo>
                    <a:pt x="39" y="25"/>
                  </a:lnTo>
                  <a:lnTo>
                    <a:pt x="38" y="25"/>
                  </a:lnTo>
                  <a:lnTo>
                    <a:pt x="38" y="31"/>
                  </a:lnTo>
                  <a:lnTo>
                    <a:pt x="48" y="31"/>
                  </a:lnTo>
                  <a:lnTo>
                    <a:pt x="48" y="25"/>
                  </a:lnTo>
                  <a:lnTo>
                    <a:pt x="41" y="25"/>
                  </a:lnTo>
                  <a:lnTo>
                    <a:pt x="41" y="31"/>
                  </a:lnTo>
                  <a:lnTo>
                    <a:pt x="171" y="31"/>
                  </a:lnTo>
                  <a:lnTo>
                    <a:pt x="171" y="25"/>
                  </a:lnTo>
                  <a:lnTo>
                    <a:pt x="25" y="25"/>
                  </a:lnTo>
                  <a:lnTo>
                    <a:pt x="31" y="30"/>
                  </a:lnTo>
                  <a:lnTo>
                    <a:pt x="32" y="31"/>
                  </a:lnTo>
                  <a:lnTo>
                    <a:pt x="32" y="32"/>
                  </a:lnTo>
                  <a:lnTo>
                    <a:pt x="64" y="32"/>
                  </a:lnTo>
                  <a:lnTo>
                    <a:pt x="64" y="26"/>
                  </a:lnTo>
                  <a:lnTo>
                    <a:pt x="60" y="26"/>
                  </a:lnTo>
                  <a:lnTo>
                    <a:pt x="60" y="32"/>
                  </a:lnTo>
                  <a:lnTo>
                    <a:pt x="62" y="32"/>
                  </a:lnTo>
                  <a:lnTo>
                    <a:pt x="62" y="26"/>
                  </a:lnTo>
                  <a:lnTo>
                    <a:pt x="61" y="26"/>
                  </a:lnTo>
                  <a:lnTo>
                    <a:pt x="61" y="32"/>
                  </a:lnTo>
                  <a:lnTo>
                    <a:pt x="62" y="32"/>
                  </a:lnTo>
                  <a:lnTo>
                    <a:pt x="62" y="26"/>
                  </a:lnTo>
                  <a:lnTo>
                    <a:pt x="56" y="26"/>
                  </a:lnTo>
                  <a:lnTo>
                    <a:pt x="56" y="32"/>
                  </a:lnTo>
                  <a:lnTo>
                    <a:pt x="62" y="32"/>
                  </a:lnTo>
                  <a:lnTo>
                    <a:pt x="62" y="26"/>
                  </a:lnTo>
                  <a:lnTo>
                    <a:pt x="61" y="26"/>
                  </a:lnTo>
                  <a:lnTo>
                    <a:pt x="61" y="32"/>
                  </a:lnTo>
                  <a:lnTo>
                    <a:pt x="84" y="32"/>
                  </a:lnTo>
                  <a:lnTo>
                    <a:pt x="84" y="26"/>
                  </a:lnTo>
                  <a:lnTo>
                    <a:pt x="53" y="26"/>
                  </a:lnTo>
                  <a:lnTo>
                    <a:pt x="53" y="32"/>
                  </a:lnTo>
                  <a:lnTo>
                    <a:pt x="75" y="32"/>
                  </a:lnTo>
                  <a:lnTo>
                    <a:pt x="75" y="26"/>
                  </a:lnTo>
                  <a:lnTo>
                    <a:pt x="66" y="26"/>
                  </a:lnTo>
                  <a:lnTo>
                    <a:pt x="66" y="32"/>
                  </a:lnTo>
                  <a:lnTo>
                    <a:pt x="67" y="32"/>
                  </a:lnTo>
                  <a:lnTo>
                    <a:pt x="67" y="26"/>
                  </a:lnTo>
                  <a:lnTo>
                    <a:pt x="54" y="26"/>
                  </a:lnTo>
                  <a:lnTo>
                    <a:pt x="52" y="27"/>
                  </a:lnTo>
                  <a:lnTo>
                    <a:pt x="53" y="34"/>
                  </a:lnTo>
                  <a:lnTo>
                    <a:pt x="56" y="34"/>
                  </a:lnTo>
                  <a:lnTo>
                    <a:pt x="56" y="27"/>
                  </a:lnTo>
                  <a:lnTo>
                    <a:pt x="45" y="27"/>
                  </a:lnTo>
                  <a:lnTo>
                    <a:pt x="45" y="34"/>
                  </a:lnTo>
                  <a:lnTo>
                    <a:pt x="53" y="34"/>
                  </a:lnTo>
                  <a:lnTo>
                    <a:pt x="53" y="27"/>
                  </a:lnTo>
                  <a:lnTo>
                    <a:pt x="41" y="27"/>
                  </a:lnTo>
                  <a:lnTo>
                    <a:pt x="41" y="34"/>
                  </a:lnTo>
                  <a:lnTo>
                    <a:pt x="49" y="34"/>
                  </a:lnTo>
                  <a:lnTo>
                    <a:pt x="49" y="27"/>
                  </a:lnTo>
                  <a:lnTo>
                    <a:pt x="39" y="27"/>
                  </a:lnTo>
                  <a:lnTo>
                    <a:pt x="39" y="34"/>
                  </a:lnTo>
                  <a:lnTo>
                    <a:pt x="45" y="34"/>
                  </a:lnTo>
                  <a:lnTo>
                    <a:pt x="45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44" y="34"/>
                  </a:lnTo>
                  <a:lnTo>
                    <a:pt x="44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44" y="34"/>
                  </a:lnTo>
                  <a:lnTo>
                    <a:pt x="44" y="27"/>
                  </a:lnTo>
                  <a:lnTo>
                    <a:pt x="34" y="27"/>
                  </a:lnTo>
                  <a:lnTo>
                    <a:pt x="34" y="34"/>
                  </a:lnTo>
                  <a:lnTo>
                    <a:pt x="36" y="34"/>
                  </a:lnTo>
                  <a:lnTo>
                    <a:pt x="36" y="30"/>
                  </a:lnTo>
                  <a:lnTo>
                    <a:pt x="36" y="34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1" y="29"/>
                  </a:lnTo>
                  <a:lnTo>
                    <a:pt x="30" y="29"/>
                  </a:lnTo>
                  <a:lnTo>
                    <a:pt x="30" y="35"/>
                  </a:lnTo>
                  <a:lnTo>
                    <a:pt x="40" y="35"/>
                  </a:lnTo>
                  <a:lnTo>
                    <a:pt x="40" y="29"/>
                  </a:lnTo>
                  <a:lnTo>
                    <a:pt x="38" y="29"/>
                  </a:lnTo>
                  <a:lnTo>
                    <a:pt x="38" y="35"/>
                  </a:lnTo>
                  <a:lnTo>
                    <a:pt x="41" y="35"/>
                  </a:lnTo>
                  <a:lnTo>
                    <a:pt x="41" y="29"/>
                  </a:lnTo>
                  <a:lnTo>
                    <a:pt x="34" y="29"/>
                  </a:lnTo>
                  <a:lnTo>
                    <a:pt x="34" y="35"/>
                  </a:lnTo>
                  <a:lnTo>
                    <a:pt x="36" y="35"/>
                  </a:lnTo>
                  <a:lnTo>
                    <a:pt x="36" y="29"/>
                  </a:lnTo>
                  <a:lnTo>
                    <a:pt x="31" y="29"/>
                  </a:lnTo>
                  <a:lnTo>
                    <a:pt x="31" y="35"/>
                  </a:lnTo>
                  <a:lnTo>
                    <a:pt x="32" y="35"/>
                  </a:lnTo>
                  <a:lnTo>
                    <a:pt x="32" y="29"/>
                  </a:lnTo>
                  <a:lnTo>
                    <a:pt x="26" y="29"/>
                  </a:lnTo>
                  <a:lnTo>
                    <a:pt x="26" y="35"/>
                  </a:lnTo>
                  <a:lnTo>
                    <a:pt x="32" y="35"/>
                  </a:lnTo>
                  <a:lnTo>
                    <a:pt x="32" y="29"/>
                  </a:lnTo>
                  <a:lnTo>
                    <a:pt x="27" y="29"/>
                  </a:lnTo>
                  <a:lnTo>
                    <a:pt x="27" y="35"/>
                  </a:lnTo>
                  <a:lnTo>
                    <a:pt x="44" y="35"/>
                  </a:lnTo>
                  <a:lnTo>
                    <a:pt x="44" y="29"/>
                  </a:lnTo>
                  <a:lnTo>
                    <a:pt x="38" y="29"/>
                  </a:lnTo>
                  <a:lnTo>
                    <a:pt x="38" y="35"/>
                  </a:lnTo>
                  <a:lnTo>
                    <a:pt x="41" y="35"/>
                  </a:lnTo>
                  <a:lnTo>
                    <a:pt x="41" y="29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57" y="35"/>
                  </a:lnTo>
                  <a:lnTo>
                    <a:pt x="57" y="29"/>
                  </a:lnTo>
                  <a:lnTo>
                    <a:pt x="49" y="29"/>
                  </a:lnTo>
                  <a:lnTo>
                    <a:pt x="49" y="35"/>
                  </a:lnTo>
                  <a:lnTo>
                    <a:pt x="57" y="35"/>
                  </a:lnTo>
                  <a:lnTo>
                    <a:pt x="57" y="29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41" y="35"/>
                  </a:lnTo>
                  <a:lnTo>
                    <a:pt x="41" y="29"/>
                  </a:lnTo>
                  <a:lnTo>
                    <a:pt x="38" y="29"/>
                  </a:lnTo>
                  <a:lnTo>
                    <a:pt x="38" y="35"/>
                  </a:lnTo>
                  <a:lnTo>
                    <a:pt x="44" y="35"/>
                  </a:lnTo>
                  <a:lnTo>
                    <a:pt x="44" y="29"/>
                  </a:lnTo>
                  <a:lnTo>
                    <a:pt x="27" y="29"/>
                  </a:lnTo>
                  <a:lnTo>
                    <a:pt x="27" y="35"/>
                  </a:lnTo>
                  <a:lnTo>
                    <a:pt x="32" y="35"/>
                  </a:lnTo>
                  <a:lnTo>
                    <a:pt x="32" y="29"/>
                  </a:lnTo>
                  <a:lnTo>
                    <a:pt x="26" y="29"/>
                  </a:lnTo>
                  <a:lnTo>
                    <a:pt x="26" y="35"/>
                  </a:lnTo>
                  <a:lnTo>
                    <a:pt x="32" y="35"/>
                  </a:lnTo>
                  <a:lnTo>
                    <a:pt x="32" y="29"/>
                  </a:lnTo>
                  <a:lnTo>
                    <a:pt x="31" y="29"/>
                  </a:lnTo>
                  <a:lnTo>
                    <a:pt x="31" y="35"/>
                  </a:lnTo>
                  <a:lnTo>
                    <a:pt x="36" y="35"/>
                  </a:lnTo>
                  <a:lnTo>
                    <a:pt x="36" y="29"/>
                  </a:lnTo>
                  <a:lnTo>
                    <a:pt x="34" y="29"/>
                  </a:lnTo>
                  <a:lnTo>
                    <a:pt x="34" y="35"/>
                  </a:lnTo>
                  <a:lnTo>
                    <a:pt x="41" y="35"/>
                  </a:lnTo>
                  <a:lnTo>
                    <a:pt x="41" y="29"/>
                  </a:lnTo>
                  <a:lnTo>
                    <a:pt x="38" y="29"/>
                  </a:lnTo>
                  <a:lnTo>
                    <a:pt x="38" y="35"/>
                  </a:lnTo>
                  <a:lnTo>
                    <a:pt x="40" y="35"/>
                  </a:lnTo>
                  <a:lnTo>
                    <a:pt x="40" y="29"/>
                  </a:lnTo>
                  <a:lnTo>
                    <a:pt x="30" y="29"/>
                  </a:lnTo>
                  <a:lnTo>
                    <a:pt x="30" y="35"/>
                  </a:lnTo>
                  <a:lnTo>
                    <a:pt x="41" y="35"/>
                  </a:lnTo>
                  <a:lnTo>
                    <a:pt x="41" y="29"/>
                  </a:lnTo>
                  <a:lnTo>
                    <a:pt x="40" y="29"/>
                  </a:lnTo>
                  <a:lnTo>
                    <a:pt x="40" y="31"/>
                  </a:lnTo>
                  <a:lnTo>
                    <a:pt x="41" y="29"/>
                  </a:lnTo>
                  <a:lnTo>
                    <a:pt x="38" y="27"/>
                  </a:lnTo>
                  <a:lnTo>
                    <a:pt x="34" y="27"/>
                  </a:lnTo>
                  <a:lnTo>
                    <a:pt x="34" y="34"/>
                  </a:lnTo>
                  <a:lnTo>
                    <a:pt x="44" y="34"/>
                  </a:lnTo>
                  <a:lnTo>
                    <a:pt x="44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44" y="34"/>
                  </a:lnTo>
                  <a:lnTo>
                    <a:pt x="44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45" y="34"/>
                  </a:lnTo>
                  <a:lnTo>
                    <a:pt x="45" y="27"/>
                  </a:lnTo>
                  <a:lnTo>
                    <a:pt x="39" y="27"/>
                  </a:lnTo>
                  <a:lnTo>
                    <a:pt x="39" y="34"/>
                  </a:lnTo>
                  <a:lnTo>
                    <a:pt x="49" y="34"/>
                  </a:lnTo>
                  <a:lnTo>
                    <a:pt x="49" y="27"/>
                  </a:lnTo>
                  <a:lnTo>
                    <a:pt x="41" y="27"/>
                  </a:lnTo>
                  <a:lnTo>
                    <a:pt x="41" y="34"/>
                  </a:lnTo>
                  <a:lnTo>
                    <a:pt x="53" y="34"/>
                  </a:lnTo>
                  <a:lnTo>
                    <a:pt x="53" y="27"/>
                  </a:lnTo>
                  <a:lnTo>
                    <a:pt x="45" y="27"/>
                  </a:lnTo>
                  <a:lnTo>
                    <a:pt x="45" y="34"/>
                  </a:lnTo>
                  <a:lnTo>
                    <a:pt x="56" y="34"/>
                  </a:lnTo>
                  <a:lnTo>
                    <a:pt x="56" y="27"/>
                  </a:lnTo>
                  <a:lnTo>
                    <a:pt x="53" y="27"/>
                  </a:lnTo>
                  <a:lnTo>
                    <a:pt x="53" y="30"/>
                  </a:lnTo>
                  <a:lnTo>
                    <a:pt x="54" y="34"/>
                  </a:lnTo>
                  <a:lnTo>
                    <a:pt x="57" y="32"/>
                  </a:lnTo>
                  <a:lnTo>
                    <a:pt x="56" y="29"/>
                  </a:lnTo>
                  <a:lnTo>
                    <a:pt x="56" y="32"/>
                  </a:lnTo>
                  <a:lnTo>
                    <a:pt x="67" y="32"/>
                  </a:lnTo>
                  <a:lnTo>
                    <a:pt x="67" y="26"/>
                  </a:lnTo>
                  <a:lnTo>
                    <a:pt x="66" y="26"/>
                  </a:lnTo>
                  <a:lnTo>
                    <a:pt x="66" y="32"/>
                  </a:lnTo>
                  <a:lnTo>
                    <a:pt x="75" y="32"/>
                  </a:lnTo>
                  <a:lnTo>
                    <a:pt x="75" y="26"/>
                  </a:lnTo>
                  <a:lnTo>
                    <a:pt x="53" y="26"/>
                  </a:lnTo>
                  <a:lnTo>
                    <a:pt x="53" y="32"/>
                  </a:lnTo>
                  <a:lnTo>
                    <a:pt x="84" y="32"/>
                  </a:lnTo>
                  <a:lnTo>
                    <a:pt x="84" y="26"/>
                  </a:lnTo>
                  <a:lnTo>
                    <a:pt x="61" y="26"/>
                  </a:lnTo>
                  <a:lnTo>
                    <a:pt x="61" y="32"/>
                  </a:lnTo>
                  <a:lnTo>
                    <a:pt x="62" y="32"/>
                  </a:lnTo>
                  <a:lnTo>
                    <a:pt x="62" y="26"/>
                  </a:lnTo>
                  <a:lnTo>
                    <a:pt x="56" y="26"/>
                  </a:lnTo>
                  <a:lnTo>
                    <a:pt x="56" y="32"/>
                  </a:lnTo>
                  <a:lnTo>
                    <a:pt x="62" y="32"/>
                  </a:lnTo>
                  <a:lnTo>
                    <a:pt x="62" y="26"/>
                  </a:lnTo>
                  <a:lnTo>
                    <a:pt x="61" y="26"/>
                  </a:lnTo>
                  <a:lnTo>
                    <a:pt x="61" y="32"/>
                  </a:lnTo>
                  <a:lnTo>
                    <a:pt x="62" y="32"/>
                  </a:lnTo>
                  <a:lnTo>
                    <a:pt x="62" y="26"/>
                  </a:lnTo>
                  <a:lnTo>
                    <a:pt x="60" y="26"/>
                  </a:lnTo>
                  <a:lnTo>
                    <a:pt x="60" y="32"/>
                  </a:lnTo>
                  <a:lnTo>
                    <a:pt x="64" y="32"/>
                  </a:lnTo>
                  <a:lnTo>
                    <a:pt x="64" y="26"/>
                  </a:lnTo>
                  <a:lnTo>
                    <a:pt x="34" y="26"/>
                  </a:lnTo>
                  <a:lnTo>
                    <a:pt x="34" y="29"/>
                  </a:lnTo>
                  <a:lnTo>
                    <a:pt x="36" y="26"/>
                  </a:lnTo>
                  <a:lnTo>
                    <a:pt x="35" y="25"/>
                  </a:lnTo>
                  <a:lnTo>
                    <a:pt x="32" y="27"/>
                  </a:lnTo>
                  <a:lnTo>
                    <a:pt x="32" y="31"/>
                  </a:lnTo>
                  <a:lnTo>
                    <a:pt x="171" y="31"/>
                  </a:lnTo>
                  <a:lnTo>
                    <a:pt x="171" y="25"/>
                  </a:lnTo>
                  <a:lnTo>
                    <a:pt x="41" y="25"/>
                  </a:lnTo>
                  <a:lnTo>
                    <a:pt x="41" y="31"/>
                  </a:lnTo>
                  <a:lnTo>
                    <a:pt x="48" y="31"/>
                  </a:lnTo>
                  <a:lnTo>
                    <a:pt x="48" y="25"/>
                  </a:lnTo>
                  <a:lnTo>
                    <a:pt x="38" y="25"/>
                  </a:lnTo>
                  <a:lnTo>
                    <a:pt x="38" y="31"/>
                  </a:lnTo>
                  <a:lnTo>
                    <a:pt x="39" y="31"/>
                  </a:lnTo>
                  <a:lnTo>
                    <a:pt x="39" y="25"/>
                  </a:lnTo>
                  <a:lnTo>
                    <a:pt x="35" y="25"/>
                  </a:lnTo>
                  <a:lnTo>
                    <a:pt x="35" y="31"/>
                  </a:lnTo>
                  <a:lnTo>
                    <a:pt x="39" y="31"/>
                  </a:lnTo>
                  <a:lnTo>
                    <a:pt x="39" y="25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5" y="31"/>
                  </a:lnTo>
                  <a:lnTo>
                    <a:pt x="35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0" y="31"/>
                  </a:lnTo>
                  <a:lnTo>
                    <a:pt x="30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80" y="31"/>
                  </a:lnTo>
                  <a:lnTo>
                    <a:pt x="80" y="25"/>
                  </a:lnTo>
                  <a:lnTo>
                    <a:pt x="79" y="25"/>
                  </a:lnTo>
                  <a:lnTo>
                    <a:pt x="79" y="31"/>
                  </a:lnTo>
                  <a:lnTo>
                    <a:pt x="93" y="31"/>
                  </a:lnTo>
                  <a:lnTo>
                    <a:pt x="88" y="25"/>
                  </a:lnTo>
                  <a:lnTo>
                    <a:pt x="87" y="23"/>
                  </a:lnTo>
                  <a:lnTo>
                    <a:pt x="84" y="26"/>
                  </a:lnTo>
                  <a:lnTo>
                    <a:pt x="84" y="30"/>
                  </a:lnTo>
                  <a:lnTo>
                    <a:pt x="89" y="30"/>
                  </a:lnTo>
                  <a:lnTo>
                    <a:pt x="89" y="23"/>
                  </a:lnTo>
                  <a:lnTo>
                    <a:pt x="83" y="23"/>
                  </a:lnTo>
                  <a:lnTo>
                    <a:pt x="83" y="30"/>
                  </a:lnTo>
                  <a:lnTo>
                    <a:pt x="108" y="30"/>
                  </a:lnTo>
                  <a:lnTo>
                    <a:pt x="108" y="23"/>
                  </a:lnTo>
                  <a:lnTo>
                    <a:pt x="106" y="23"/>
                  </a:lnTo>
                  <a:lnTo>
                    <a:pt x="106" y="30"/>
                  </a:lnTo>
                  <a:lnTo>
                    <a:pt x="143" y="30"/>
                  </a:lnTo>
                  <a:lnTo>
                    <a:pt x="143" y="23"/>
                  </a:lnTo>
                  <a:lnTo>
                    <a:pt x="139" y="23"/>
                  </a:lnTo>
                  <a:lnTo>
                    <a:pt x="139" y="30"/>
                  </a:lnTo>
                  <a:lnTo>
                    <a:pt x="148" y="30"/>
                  </a:lnTo>
                  <a:lnTo>
                    <a:pt x="148" y="23"/>
                  </a:lnTo>
                  <a:lnTo>
                    <a:pt x="139" y="23"/>
                  </a:lnTo>
                  <a:lnTo>
                    <a:pt x="139" y="26"/>
                  </a:lnTo>
                  <a:lnTo>
                    <a:pt x="140" y="30"/>
                  </a:lnTo>
                  <a:lnTo>
                    <a:pt x="149" y="29"/>
                  </a:lnTo>
                  <a:lnTo>
                    <a:pt x="148" y="22"/>
                  </a:lnTo>
                  <a:lnTo>
                    <a:pt x="137" y="22"/>
                  </a:lnTo>
                  <a:lnTo>
                    <a:pt x="137" y="29"/>
                  </a:lnTo>
                  <a:lnTo>
                    <a:pt x="139" y="29"/>
                  </a:lnTo>
                  <a:lnTo>
                    <a:pt x="139" y="22"/>
                  </a:lnTo>
                  <a:lnTo>
                    <a:pt x="132" y="22"/>
                  </a:lnTo>
                  <a:lnTo>
                    <a:pt x="132" y="29"/>
                  </a:lnTo>
                  <a:lnTo>
                    <a:pt x="141" y="29"/>
                  </a:lnTo>
                  <a:lnTo>
                    <a:pt x="141" y="22"/>
                  </a:lnTo>
                  <a:lnTo>
                    <a:pt x="135" y="22"/>
                  </a:lnTo>
                  <a:lnTo>
                    <a:pt x="135" y="29"/>
                  </a:lnTo>
                  <a:lnTo>
                    <a:pt x="140" y="29"/>
                  </a:lnTo>
                  <a:lnTo>
                    <a:pt x="140" y="22"/>
                  </a:lnTo>
                  <a:lnTo>
                    <a:pt x="117" y="22"/>
                  </a:lnTo>
                  <a:lnTo>
                    <a:pt x="117" y="29"/>
                  </a:lnTo>
                  <a:lnTo>
                    <a:pt x="126" y="29"/>
                  </a:lnTo>
                  <a:lnTo>
                    <a:pt x="126" y="22"/>
                  </a:lnTo>
                  <a:lnTo>
                    <a:pt x="30" y="22"/>
                  </a:lnTo>
                  <a:lnTo>
                    <a:pt x="30" y="29"/>
                  </a:lnTo>
                  <a:lnTo>
                    <a:pt x="61" y="29"/>
                  </a:lnTo>
                  <a:lnTo>
                    <a:pt x="61" y="22"/>
                  </a:lnTo>
                  <a:lnTo>
                    <a:pt x="39" y="22"/>
                  </a:lnTo>
                  <a:lnTo>
                    <a:pt x="39" y="29"/>
                  </a:lnTo>
                  <a:lnTo>
                    <a:pt x="44" y="29"/>
                  </a:lnTo>
                  <a:lnTo>
                    <a:pt x="44" y="22"/>
                  </a:lnTo>
                  <a:lnTo>
                    <a:pt x="38" y="22"/>
                  </a:lnTo>
                  <a:lnTo>
                    <a:pt x="38" y="29"/>
                  </a:lnTo>
                  <a:lnTo>
                    <a:pt x="41" y="29"/>
                  </a:lnTo>
                  <a:lnTo>
                    <a:pt x="41" y="22"/>
                  </a:lnTo>
                  <a:lnTo>
                    <a:pt x="38" y="22"/>
                  </a:lnTo>
                  <a:lnTo>
                    <a:pt x="38" y="29"/>
                  </a:lnTo>
                  <a:lnTo>
                    <a:pt x="43" y="29"/>
                  </a:lnTo>
                  <a:lnTo>
                    <a:pt x="43" y="22"/>
                  </a:lnTo>
                  <a:lnTo>
                    <a:pt x="34" y="22"/>
                  </a:lnTo>
                  <a:lnTo>
                    <a:pt x="34" y="29"/>
                  </a:lnTo>
                  <a:lnTo>
                    <a:pt x="41" y="29"/>
                  </a:lnTo>
                  <a:lnTo>
                    <a:pt x="41" y="22"/>
                  </a:lnTo>
                  <a:lnTo>
                    <a:pt x="34" y="22"/>
                  </a:lnTo>
                  <a:lnTo>
                    <a:pt x="34" y="25"/>
                  </a:lnTo>
                  <a:lnTo>
                    <a:pt x="36" y="22"/>
                  </a:lnTo>
                  <a:lnTo>
                    <a:pt x="35" y="21"/>
                  </a:lnTo>
                  <a:lnTo>
                    <a:pt x="32" y="23"/>
                  </a:lnTo>
                  <a:lnTo>
                    <a:pt x="32" y="27"/>
                  </a:lnTo>
                  <a:lnTo>
                    <a:pt x="40" y="27"/>
                  </a:lnTo>
                  <a:lnTo>
                    <a:pt x="40" y="21"/>
                  </a:lnTo>
                  <a:lnTo>
                    <a:pt x="29" y="21"/>
                  </a:lnTo>
                  <a:lnTo>
                    <a:pt x="29" y="27"/>
                  </a:lnTo>
                  <a:lnTo>
                    <a:pt x="43" y="27"/>
                  </a:lnTo>
                  <a:lnTo>
                    <a:pt x="43" y="21"/>
                  </a:lnTo>
                  <a:lnTo>
                    <a:pt x="35" y="21"/>
                  </a:lnTo>
                  <a:lnTo>
                    <a:pt x="35" y="27"/>
                  </a:lnTo>
                  <a:lnTo>
                    <a:pt x="38" y="27"/>
                  </a:lnTo>
                  <a:lnTo>
                    <a:pt x="38" y="21"/>
                  </a:lnTo>
                  <a:lnTo>
                    <a:pt x="30" y="21"/>
                  </a:lnTo>
                  <a:lnTo>
                    <a:pt x="30" y="27"/>
                  </a:lnTo>
                  <a:lnTo>
                    <a:pt x="35" y="27"/>
                  </a:lnTo>
                  <a:lnTo>
                    <a:pt x="35" y="21"/>
                  </a:lnTo>
                  <a:lnTo>
                    <a:pt x="32" y="21"/>
                  </a:lnTo>
                  <a:lnTo>
                    <a:pt x="32" y="27"/>
                  </a:lnTo>
                  <a:lnTo>
                    <a:pt x="36" y="27"/>
                  </a:lnTo>
                  <a:lnTo>
                    <a:pt x="36" y="21"/>
                  </a:lnTo>
                  <a:lnTo>
                    <a:pt x="34" y="21"/>
                  </a:lnTo>
                  <a:lnTo>
                    <a:pt x="34" y="27"/>
                  </a:lnTo>
                  <a:lnTo>
                    <a:pt x="38" y="27"/>
                  </a:lnTo>
                  <a:lnTo>
                    <a:pt x="38" y="21"/>
                  </a:lnTo>
                  <a:lnTo>
                    <a:pt x="35" y="21"/>
                  </a:lnTo>
                  <a:lnTo>
                    <a:pt x="35" y="27"/>
                  </a:lnTo>
                  <a:lnTo>
                    <a:pt x="36" y="27"/>
                  </a:lnTo>
                  <a:lnTo>
                    <a:pt x="36" y="21"/>
                  </a:lnTo>
                  <a:lnTo>
                    <a:pt x="35" y="21"/>
                  </a:lnTo>
                  <a:lnTo>
                    <a:pt x="35" y="27"/>
                  </a:lnTo>
                  <a:lnTo>
                    <a:pt x="39" y="27"/>
                  </a:lnTo>
                  <a:lnTo>
                    <a:pt x="39" y="21"/>
                  </a:lnTo>
                  <a:lnTo>
                    <a:pt x="35" y="21"/>
                  </a:lnTo>
                  <a:lnTo>
                    <a:pt x="35" y="27"/>
                  </a:lnTo>
                  <a:lnTo>
                    <a:pt x="40" y="27"/>
                  </a:lnTo>
                  <a:lnTo>
                    <a:pt x="40" y="21"/>
                  </a:lnTo>
                  <a:lnTo>
                    <a:pt x="39" y="21"/>
                  </a:lnTo>
                  <a:lnTo>
                    <a:pt x="39" y="27"/>
                  </a:lnTo>
                  <a:lnTo>
                    <a:pt x="45" y="27"/>
                  </a:lnTo>
                  <a:lnTo>
                    <a:pt x="45" y="21"/>
                  </a:lnTo>
                  <a:lnTo>
                    <a:pt x="41" y="21"/>
                  </a:lnTo>
                  <a:lnTo>
                    <a:pt x="41" y="27"/>
                  </a:lnTo>
                  <a:lnTo>
                    <a:pt x="45" y="27"/>
                  </a:lnTo>
                  <a:lnTo>
                    <a:pt x="53" y="20"/>
                  </a:lnTo>
                  <a:lnTo>
                    <a:pt x="34" y="20"/>
                  </a:lnTo>
                  <a:lnTo>
                    <a:pt x="34" y="26"/>
                  </a:lnTo>
                  <a:lnTo>
                    <a:pt x="51" y="26"/>
                  </a:lnTo>
                  <a:lnTo>
                    <a:pt x="51" y="20"/>
                  </a:lnTo>
                  <a:lnTo>
                    <a:pt x="41" y="20"/>
                  </a:lnTo>
                  <a:lnTo>
                    <a:pt x="41" y="26"/>
                  </a:lnTo>
                  <a:lnTo>
                    <a:pt x="51" y="26"/>
                  </a:lnTo>
                  <a:lnTo>
                    <a:pt x="51" y="20"/>
                  </a:lnTo>
                  <a:lnTo>
                    <a:pt x="41" y="20"/>
                  </a:lnTo>
                  <a:lnTo>
                    <a:pt x="41" y="26"/>
                  </a:lnTo>
                  <a:lnTo>
                    <a:pt x="56" y="26"/>
                  </a:lnTo>
                  <a:lnTo>
                    <a:pt x="56" y="20"/>
                  </a:lnTo>
                  <a:lnTo>
                    <a:pt x="54" y="20"/>
                  </a:lnTo>
                  <a:lnTo>
                    <a:pt x="54" y="26"/>
                  </a:lnTo>
                  <a:lnTo>
                    <a:pt x="57" y="26"/>
                  </a:lnTo>
                  <a:lnTo>
                    <a:pt x="57" y="20"/>
                  </a:lnTo>
                  <a:lnTo>
                    <a:pt x="56" y="20"/>
                  </a:lnTo>
                  <a:lnTo>
                    <a:pt x="56" y="26"/>
                  </a:lnTo>
                  <a:lnTo>
                    <a:pt x="61" y="26"/>
                  </a:lnTo>
                  <a:lnTo>
                    <a:pt x="61" y="20"/>
                  </a:lnTo>
                  <a:lnTo>
                    <a:pt x="53" y="20"/>
                  </a:lnTo>
                  <a:lnTo>
                    <a:pt x="53" y="26"/>
                  </a:lnTo>
                  <a:lnTo>
                    <a:pt x="58" y="26"/>
                  </a:lnTo>
                  <a:lnTo>
                    <a:pt x="58" y="20"/>
                  </a:lnTo>
                  <a:lnTo>
                    <a:pt x="56" y="20"/>
                  </a:lnTo>
                  <a:lnTo>
                    <a:pt x="56" y="26"/>
                  </a:lnTo>
                  <a:lnTo>
                    <a:pt x="64" y="26"/>
                  </a:lnTo>
                  <a:lnTo>
                    <a:pt x="64" y="20"/>
                  </a:lnTo>
                  <a:lnTo>
                    <a:pt x="62" y="20"/>
                  </a:lnTo>
                  <a:lnTo>
                    <a:pt x="62" y="22"/>
                  </a:lnTo>
                  <a:lnTo>
                    <a:pt x="64" y="20"/>
                  </a:lnTo>
                  <a:lnTo>
                    <a:pt x="61" y="18"/>
                  </a:lnTo>
                  <a:lnTo>
                    <a:pt x="58" y="18"/>
                  </a:lnTo>
                  <a:lnTo>
                    <a:pt x="58" y="25"/>
                  </a:lnTo>
                  <a:lnTo>
                    <a:pt x="66" y="25"/>
                  </a:lnTo>
                  <a:lnTo>
                    <a:pt x="66" y="18"/>
                  </a:lnTo>
                  <a:lnTo>
                    <a:pt x="51" y="18"/>
                  </a:lnTo>
                  <a:lnTo>
                    <a:pt x="51" y="25"/>
                  </a:lnTo>
                  <a:lnTo>
                    <a:pt x="62" y="25"/>
                  </a:lnTo>
                  <a:lnTo>
                    <a:pt x="62" y="18"/>
                  </a:lnTo>
                  <a:lnTo>
                    <a:pt x="51" y="18"/>
                  </a:lnTo>
                  <a:lnTo>
                    <a:pt x="51" y="25"/>
                  </a:lnTo>
                  <a:lnTo>
                    <a:pt x="58" y="25"/>
                  </a:lnTo>
                  <a:lnTo>
                    <a:pt x="58" y="18"/>
                  </a:lnTo>
                  <a:lnTo>
                    <a:pt x="57" y="18"/>
                  </a:lnTo>
                  <a:lnTo>
                    <a:pt x="57" y="25"/>
                  </a:lnTo>
                  <a:lnTo>
                    <a:pt x="60" y="25"/>
                  </a:lnTo>
                  <a:lnTo>
                    <a:pt x="60" y="18"/>
                  </a:lnTo>
                  <a:lnTo>
                    <a:pt x="39" y="18"/>
                  </a:lnTo>
                  <a:lnTo>
                    <a:pt x="39" y="25"/>
                  </a:lnTo>
                  <a:lnTo>
                    <a:pt x="44" y="25"/>
                  </a:lnTo>
                  <a:lnTo>
                    <a:pt x="44" y="18"/>
                  </a:lnTo>
                  <a:lnTo>
                    <a:pt x="41" y="18"/>
                  </a:lnTo>
                  <a:lnTo>
                    <a:pt x="41" y="25"/>
                  </a:lnTo>
                  <a:lnTo>
                    <a:pt x="44" y="25"/>
                  </a:lnTo>
                  <a:lnTo>
                    <a:pt x="44" y="18"/>
                  </a:lnTo>
                  <a:lnTo>
                    <a:pt x="35" y="18"/>
                  </a:lnTo>
                  <a:lnTo>
                    <a:pt x="35" y="25"/>
                  </a:lnTo>
                  <a:lnTo>
                    <a:pt x="44" y="25"/>
                  </a:lnTo>
                  <a:lnTo>
                    <a:pt x="44" y="18"/>
                  </a:lnTo>
                  <a:lnTo>
                    <a:pt x="35" y="18"/>
                  </a:lnTo>
                  <a:lnTo>
                    <a:pt x="35" y="25"/>
                  </a:lnTo>
                  <a:lnTo>
                    <a:pt x="40" y="25"/>
                  </a:lnTo>
                  <a:lnTo>
                    <a:pt x="40" y="18"/>
                  </a:lnTo>
                  <a:lnTo>
                    <a:pt x="34" y="18"/>
                  </a:lnTo>
                  <a:lnTo>
                    <a:pt x="34" y="21"/>
                  </a:lnTo>
                  <a:lnTo>
                    <a:pt x="38" y="21"/>
                  </a:lnTo>
                  <a:lnTo>
                    <a:pt x="38" y="17"/>
                  </a:lnTo>
                  <a:lnTo>
                    <a:pt x="29" y="17"/>
                  </a:lnTo>
                  <a:lnTo>
                    <a:pt x="29" y="23"/>
                  </a:lnTo>
                  <a:lnTo>
                    <a:pt x="31" y="23"/>
                  </a:lnTo>
                  <a:lnTo>
                    <a:pt x="31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41" y="23"/>
                  </a:lnTo>
                  <a:lnTo>
                    <a:pt x="41" y="17"/>
                  </a:lnTo>
                  <a:lnTo>
                    <a:pt x="19" y="17"/>
                  </a:lnTo>
                  <a:lnTo>
                    <a:pt x="19" y="23"/>
                  </a:lnTo>
                  <a:lnTo>
                    <a:pt x="25" y="23"/>
                  </a:lnTo>
                  <a:lnTo>
                    <a:pt x="25" y="17"/>
                  </a:lnTo>
                  <a:lnTo>
                    <a:pt x="22" y="17"/>
                  </a:lnTo>
                  <a:lnTo>
                    <a:pt x="22" y="23"/>
                  </a:lnTo>
                  <a:lnTo>
                    <a:pt x="44" y="23"/>
                  </a:lnTo>
                  <a:lnTo>
                    <a:pt x="44" y="17"/>
                  </a:lnTo>
                  <a:lnTo>
                    <a:pt x="43" y="17"/>
                  </a:lnTo>
                  <a:lnTo>
                    <a:pt x="43" y="23"/>
                  </a:lnTo>
                  <a:lnTo>
                    <a:pt x="58" y="23"/>
                  </a:lnTo>
                  <a:lnTo>
                    <a:pt x="58" y="17"/>
                  </a:lnTo>
                  <a:lnTo>
                    <a:pt x="57" y="17"/>
                  </a:lnTo>
                  <a:lnTo>
                    <a:pt x="57" y="23"/>
                  </a:lnTo>
                  <a:lnTo>
                    <a:pt x="78" y="23"/>
                  </a:lnTo>
                  <a:lnTo>
                    <a:pt x="78" y="17"/>
                  </a:lnTo>
                  <a:lnTo>
                    <a:pt x="71" y="17"/>
                  </a:lnTo>
                  <a:lnTo>
                    <a:pt x="71" y="23"/>
                  </a:lnTo>
                  <a:lnTo>
                    <a:pt x="76" y="23"/>
                  </a:lnTo>
                  <a:lnTo>
                    <a:pt x="79" y="22"/>
                  </a:lnTo>
                  <a:lnTo>
                    <a:pt x="78" y="18"/>
                  </a:lnTo>
                  <a:lnTo>
                    <a:pt x="78" y="22"/>
                  </a:lnTo>
                  <a:lnTo>
                    <a:pt x="80" y="22"/>
                  </a:lnTo>
                  <a:lnTo>
                    <a:pt x="80" y="16"/>
                  </a:lnTo>
                  <a:lnTo>
                    <a:pt x="71" y="16"/>
                  </a:lnTo>
                  <a:lnTo>
                    <a:pt x="71" y="22"/>
                  </a:lnTo>
                  <a:lnTo>
                    <a:pt x="74" y="22"/>
                  </a:lnTo>
                  <a:lnTo>
                    <a:pt x="74" y="16"/>
                  </a:lnTo>
                  <a:lnTo>
                    <a:pt x="71" y="16"/>
                  </a:lnTo>
                  <a:lnTo>
                    <a:pt x="71" y="22"/>
                  </a:lnTo>
                  <a:lnTo>
                    <a:pt x="83" y="22"/>
                  </a:lnTo>
                  <a:lnTo>
                    <a:pt x="83" y="16"/>
                  </a:lnTo>
                  <a:lnTo>
                    <a:pt x="80" y="16"/>
                  </a:lnTo>
                  <a:lnTo>
                    <a:pt x="80" y="22"/>
                  </a:lnTo>
                  <a:lnTo>
                    <a:pt x="82" y="22"/>
                  </a:lnTo>
                  <a:lnTo>
                    <a:pt x="82" y="16"/>
                  </a:lnTo>
                  <a:lnTo>
                    <a:pt x="80" y="16"/>
                  </a:lnTo>
                  <a:lnTo>
                    <a:pt x="80" y="22"/>
                  </a:lnTo>
                  <a:lnTo>
                    <a:pt x="82" y="22"/>
                  </a:lnTo>
                  <a:lnTo>
                    <a:pt x="82" y="16"/>
                  </a:lnTo>
                  <a:lnTo>
                    <a:pt x="79" y="16"/>
                  </a:lnTo>
                  <a:lnTo>
                    <a:pt x="79" y="22"/>
                  </a:lnTo>
                  <a:lnTo>
                    <a:pt x="82" y="22"/>
                  </a:lnTo>
                  <a:lnTo>
                    <a:pt x="82" y="16"/>
                  </a:lnTo>
                  <a:lnTo>
                    <a:pt x="76" y="16"/>
                  </a:lnTo>
                  <a:lnTo>
                    <a:pt x="76" y="22"/>
                  </a:lnTo>
                  <a:lnTo>
                    <a:pt x="79" y="22"/>
                  </a:lnTo>
                  <a:lnTo>
                    <a:pt x="79" y="16"/>
                  </a:lnTo>
                  <a:lnTo>
                    <a:pt x="75" y="16"/>
                  </a:lnTo>
                  <a:lnTo>
                    <a:pt x="75" y="22"/>
                  </a:lnTo>
                  <a:lnTo>
                    <a:pt x="126" y="22"/>
                  </a:lnTo>
                  <a:lnTo>
                    <a:pt x="140" y="21"/>
                  </a:lnTo>
                  <a:lnTo>
                    <a:pt x="140" y="14"/>
                  </a:lnTo>
                  <a:lnTo>
                    <a:pt x="132" y="14"/>
                  </a:lnTo>
                  <a:lnTo>
                    <a:pt x="132" y="21"/>
                  </a:lnTo>
                  <a:lnTo>
                    <a:pt x="137" y="21"/>
                  </a:lnTo>
                  <a:lnTo>
                    <a:pt x="137" y="14"/>
                  </a:lnTo>
                  <a:lnTo>
                    <a:pt x="100" y="14"/>
                  </a:lnTo>
                  <a:lnTo>
                    <a:pt x="100" y="21"/>
                  </a:lnTo>
                  <a:lnTo>
                    <a:pt x="102" y="21"/>
                  </a:lnTo>
                  <a:lnTo>
                    <a:pt x="102" y="14"/>
                  </a:lnTo>
                  <a:lnTo>
                    <a:pt x="12" y="14"/>
                  </a:lnTo>
                  <a:lnTo>
                    <a:pt x="12" y="21"/>
                  </a:lnTo>
                  <a:lnTo>
                    <a:pt x="26" y="21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21"/>
                  </a:lnTo>
                  <a:lnTo>
                    <a:pt x="49" y="21"/>
                  </a:lnTo>
                  <a:lnTo>
                    <a:pt x="49" y="14"/>
                  </a:lnTo>
                  <a:lnTo>
                    <a:pt x="26" y="14"/>
                  </a:lnTo>
                  <a:lnTo>
                    <a:pt x="26" y="21"/>
                  </a:lnTo>
                  <a:lnTo>
                    <a:pt x="27" y="21"/>
                  </a:lnTo>
                  <a:lnTo>
                    <a:pt x="27" y="14"/>
                  </a:lnTo>
                  <a:lnTo>
                    <a:pt x="16" y="14"/>
                  </a:lnTo>
                  <a:lnTo>
                    <a:pt x="16" y="17"/>
                  </a:lnTo>
                  <a:lnTo>
                    <a:pt x="18" y="20"/>
                  </a:lnTo>
                  <a:lnTo>
                    <a:pt x="19" y="18"/>
                  </a:lnTo>
                  <a:lnTo>
                    <a:pt x="17" y="16"/>
                  </a:lnTo>
                  <a:lnTo>
                    <a:pt x="17" y="20"/>
                  </a:lnTo>
                  <a:lnTo>
                    <a:pt x="18" y="20"/>
                  </a:lnTo>
                  <a:lnTo>
                    <a:pt x="18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19" y="20"/>
                  </a:lnTo>
                  <a:lnTo>
                    <a:pt x="19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0" y="20"/>
                  </a:lnTo>
                  <a:lnTo>
                    <a:pt x="10" y="13"/>
                  </a:lnTo>
                  <a:lnTo>
                    <a:pt x="3" y="13"/>
                  </a:lnTo>
                  <a:lnTo>
                    <a:pt x="3" y="20"/>
                  </a:lnTo>
                  <a:lnTo>
                    <a:pt x="9" y="20"/>
                  </a:lnTo>
                  <a:lnTo>
                    <a:pt x="9" y="13"/>
                  </a:lnTo>
                  <a:lnTo>
                    <a:pt x="7" y="13"/>
                  </a:lnTo>
                  <a:lnTo>
                    <a:pt x="7" y="20"/>
                  </a:lnTo>
                  <a:lnTo>
                    <a:pt x="9" y="20"/>
                  </a:lnTo>
                  <a:lnTo>
                    <a:pt x="9" y="13"/>
                  </a:lnTo>
                  <a:lnTo>
                    <a:pt x="4" y="13"/>
                  </a:lnTo>
                  <a:lnTo>
                    <a:pt x="4" y="20"/>
                  </a:lnTo>
                  <a:lnTo>
                    <a:pt x="10" y="20"/>
                  </a:lnTo>
                  <a:lnTo>
                    <a:pt x="10" y="13"/>
                  </a:lnTo>
                  <a:lnTo>
                    <a:pt x="7" y="13"/>
                  </a:lnTo>
                  <a:lnTo>
                    <a:pt x="7" y="20"/>
                  </a:lnTo>
                  <a:lnTo>
                    <a:pt x="10" y="20"/>
                  </a:lnTo>
                  <a:lnTo>
                    <a:pt x="10" y="13"/>
                  </a:lnTo>
                  <a:lnTo>
                    <a:pt x="7" y="13"/>
                  </a:lnTo>
                  <a:lnTo>
                    <a:pt x="7" y="20"/>
                  </a:lnTo>
                  <a:lnTo>
                    <a:pt x="18" y="20"/>
                  </a:lnTo>
                  <a:lnTo>
                    <a:pt x="13" y="13"/>
                  </a:lnTo>
                  <a:lnTo>
                    <a:pt x="12" y="12"/>
                  </a:lnTo>
                  <a:lnTo>
                    <a:pt x="4" y="12"/>
                  </a:lnTo>
                  <a:lnTo>
                    <a:pt x="4" y="18"/>
                  </a:lnTo>
                  <a:lnTo>
                    <a:pt x="8" y="18"/>
                  </a:lnTo>
                  <a:lnTo>
                    <a:pt x="8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3" y="18"/>
                  </a:lnTo>
                  <a:lnTo>
                    <a:pt x="9" y="18"/>
                  </a:lnTo>
                  <a:lnTo>
                    <a:pt x="9" y="12"/>
                  </a:lnTo>
                  <a:lnTo>
                    <a:pt x="3" y="12"/>
                  </a:lnTo>
                  <a:lnTo>
                    <a:pt x="3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7" y="12"/>
                  </a:lnTo>
                  <a:lnTo>
                    <a:pt x="7" y="18"/>
                  </a:lnTo>
                  <a:lnTo>
                    <a:pt x="21" y="18"/>
                  </a:lnTo>
                  <a:lnTo>
                    <a:pt x="21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23" y="18"/>
                  </a:lnTo>
                  <a:lnTo>
                    <a:pt x="23" y="12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21" y="18"/>
                  </a:lnTo>
                  <a:lnTo>
                    <a:pt x="23" y="17"/>
                  </a:lnTo>
                  <a:lnTo>
                    <a:pt x="22" y="13"/>
                  </a:lnTo>
                  <a:lnTo>
                    <a:pt x="22" y="17"/>
                  </a:lnTo>
                  <a:lnTo>
                    <a:pt x="44" y="17"/>
                  </a:lnTo>
                  <a:lnTo>
                    <a:pt x="44" y="10"/>
                  </a:lnTo>
                  <a:lnTo>
                    <a:pt x="19" y="10"/>
                  </a:lnTo>
                  <a:lnTo>
                    <a:pt x="19" y="17"/>
                  </a:lnTo>
                  <a:lnTo>
                    <a:pt x="36" y="17"/>
                  </a:lnTo>
                  <a:lnTo>
                    <a:pt x="36" y="10"/>
                  </a:lnTo>
                  <a:lnTo>
                    <a:pt x="29" y="10"/>
                  </a:lnTo>
                  <a:lnTo>
                    <a:pt x="29" y="17"/>
                  </a:lnTo>
                  <a:lnTo>
                    <a:pt x="34" y="17"/>
                  </a:lnTo>
                  <a:lnTo>
                    <a:pt x="34" y="10"/>
                  </a:lnTo>
                  <a:lnTo>
                    <a:pt x="26" y="10"/>
                  </a:lnTo>
                  <a:lnTo>
                    <a:pt x="26" y="17"/>
                  </a:lnTo>
                  <a:lnTo>
                    <a:pt x="31" y="17"/>
                  </a:lnTo>
                  <a:lnTo>
                    <a:pt x="31" y="10"/>
                  </a:lnTo>
                  <a:lnTo>
                    <a:pt x="19" y="10"/>
                  </a:lnTo>
                  <a:lnTo>
                    <a:pt x="19" y="17"/>
                  </a:lnTo>
                  <a:lnTo>
                    <a:pt x="22" y="17"/>
                  </a:lnTo>
                  <a:lnTo>
                    <a:pt x="22" y="10"/>
                  </a:lnTo>
                  <a:lnTo>
                    <a:pt x="21" y="10"/>
                  </a:lnTo>
                  <a:lnTo>
                    <a:pt x="21" y="17"/>
                  </a:lnTo>
                  <a:lnTo>
                    <a:pt x="22" y="17"/>
                  </a:lnTo>
                  <a:lnTo>
                    <a:pt x="22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9" y="17"/>
                  </a:lnTo>
                  <a:lnTo>
                    <a:pt x="19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25" y="17"/>
                  </a:lnTo>
                  <a:lnTo>
                    <a:pt x="25" y="10"/>
                  </a:lnTo>
                  <a:lnTo>
                    <a:pt x="13" y="10"/>
                  </a:lnTo>
                  <a:lnTo>
                    <a:pt x="13" y="13"/>
                  </a:lnTo>
                  <a:lnTo>
                    <a:pt x="16" y="16"/>
                  </a:lnTo>
                  <a:lnTo>
                    <a:pt x="17" y="14"/>
                  </a:lnTo>
                  <a:lnTo>
                    <a:pt x="14" y="12"/>
                  </a:lnTo>
                  <a:lnTo>
                    <a:pt x="14" y="16"/>
                  </a:lnTo>
                  <a:lnTo>
                    <a:pt x="21" y="16"/>
                  </a:lnTo>
                  <a:lnTo>
                    <a:pt x="21" y="9"/>
                  </a:lnTo>
                  <a:lnTo>
                    <a:pt x="7" y="9"/>
                  </a:lnTo>
                  <a:lnTo>
                    <a:pt x="7" y="16"/>
                  </a:lnTo>
                  <a:lnTo>
                    <a:pt x="16" y="16"/>
                  </a:lnTo>
                  <a:lnTo>
                    <a:pt x="16" y="9"/>
                  </a:lnTo>
                  <a:lnTo>
                    <a:pt x="3" y="9"/>
                  </a:lnTo>
                  <a:lnTo>
                    <a:pt x="3" y="16"/>
                  </a:lnTo>
                  <a:lnTo>
                    <a:pt x="9" y="16"/>
                  </a:lnTo>
                  <a:lnTo>
                    <a:pt x="9" y="9"/>
                  </a:lnTo>
                  <a:lnTo>
                    <a:pt x="1" y="9"/>
                  </a:lnTo>
                  <a:lnTo>
                    <a:pt x="1" y="16"/>
                  </a:lnTo>
                  <a:lnTo>
                    <a:pt x="12" y="16"/>
                  </a:lnTo>
                  <a:lnTo>
                    <a:pt x="12" y="9"/>
                  </a:lnTo>
                  <a:lnTo>
                    <a:pt x="7" y="9"/>
                  </a:lnTo>
                  <a:lnTo>
                    <a:pt x="7" y="16"/>
                  </a:lnTo>
                  <a:lnTo>
                    <a:pt x="9" y="16"/>
                  </a:lnTo>
                  <a:lnTo>
                    <a:pt x="9" y="9"/>
                  </a:lnTo>
                  <a:lnTo>
                    <a:pt x="8" y="9"/>
                  </a:lnTo>
                  <a:lnTo>
                    <a:pt x="8" y="16"/>
                  </a:lnTo>
                  <a:lnTo>
                    <a:pt x="16" y="16"/>
                  </a:lnTo>
                  <a:lnTo>
                    <a:pt x="16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22" y="16"/>
                  </a:lnTo>
                  <a:lnTo>
                    <a:pt x="25" y="13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29" y="14"/>
                  </a:lnTo>
                  <a:lnTo>
                    <a:pt x="29" y="8"/>
                  </a:lnTo>
                  <a:lnTo>
                    <a:pt x="27" y="8"/>
                  </a:lnTo>
                  <a:lnTo>
                    <a:pt x="27" y="14"/>
                  </a:lnTo>
                  <a:lnTo>
                    <a:pt x="29" y="14"/>
                  </a:lnTo>
                  <a:lnTo>
                    <a:pt x="29" y="8"/>
                  </a:lnTo>
                  <a:lnTo>
                    <a:pt x="25" y="8"/>
                  </a:lnTo>
                  <a:lnTo>
                    <a:pt x="25" y="14"/>
                  </a:lnTo>
                  <a:lnTo>
                    <a:pt x="29" y="14"/>
                  </a:lnTo>
                  <a:lnTo>
                    <a:pt x="29" y="8"/>
                  </a:lnTo>
                  <a:lnTo>
                    <a:pt x="27" y="8"/>
                  </a:lnTo>
                  <a:lnTo>
                    <a:pt x="27" y="14"/>
                  </a:lnTo>
                  <a:lnTo>
                    <a:pt x="34" y="14"/>
                  </a:lnTo>
                  <a:lnTo>
                    <a:pt x="34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44" y="14"/>
                  </a:lnTo>
                  <a:lnTo>
                    <a:pt x="44" y="8"/>
                  </a:lnTo>
                  <a:lnTo>
                    <a:pt x="26" y="8"/>
                  </a:lnTo>
                  <a:lnTo>
                    <a:pt x="26" y="14"/>
                  </a:lnTo>
                  <a:lnTo>
                    <a:pt x="44" y="14"/>
                  </a:lnTo>
                  <a:lnTo>
                    <a:pt x="44" y="8"/>
                  </a:lnTo>
                  <a:lnTo>
                    <a:pt x="29" y="8"/>
                  </a:lnTo>
                  <a:lnTo>
                    <a:pt x="29" y="14"/>
                  </a:lnTo>
                  <a:lnTo>
                    <a:pt x="41" y="14"/>
                  </a:lnTo>
                  <a:lnTo>
                    <a:pt x="51" y="13"/>
                  </a:lnTo>
                  <a:lnTo>
                    <a:pt x="49" y="9"/>
                  </a:lnTo>
                  <a:lnTo>
                    <a:pt x="49" y="13"/>
                  </a:lnTo>
                  <a:lnTo>
                    <a:pt x="51" y="13"/>
                  </a:lnTo>
                  <a:lnTo>
                    <a:pt x="51" y="7"/>
                  </a:lnTo>
                  <a:lnTo>
                    <a:pt x="43" y="7"/>
                  </a:lnTo>
                  <a:lnTo>
                    <a:pt x="43" y="13"/>
                  </a:lnTo>
                  <a:lnTo>
                    <a:pt x="51" y="13"/>
                  </a:lnTo>
                  <a:lnTo>
                    <a:pt x="51" y="7"/>
                  </a:lnTo>
                  <a:lnTo>
                    <a:pt x="41" y="7"/>
                  </a:lnTo>
                  <a:lnTo>
                    <a:pt x="41" y="13"/>
                  </a:lnTo>
                  <a:lnTo>
                    <a:pt x="47" y="13"/>
                  </a:lnTo>
                  <a:lnTo>
                    <a:pt x="47" y="7"/>
                  </a:lnTo>
                  <a:lnTo>
                    <a:pt x="36" y="7"/>
                  </a:lnTo>
                  <a:lnTo>
                    <a:pt x="36" y="13"/>
                  </a:lnTo>
                  <a:lnTo>
                    <a:pt x="44" y="13"/>
                  </a:lnTo>
                  <a:lnTo>
                    <a:pt x="44" y="7"/>
                  </a:lnTo>
                  <a:lnTo>
                    <a:pt x="35" y="7"/>
                  </a:lnTo>
                  <a:lnTo>
                    <a:pt x="35" y="13"/>
                  </a:lnTo>
                  <a:lnTo>
                    <a:pt x="40" y="13"/>
                  </a:lnTo>
                  <a:lnTo>
                    <a:pt x="40" y="7"/>
                  </a:lnTo>
                  <a:lnTo>
                    <a:pt x="22" y="7"/>
                  </a:lnTo>
                  <a:lnTo>
                    <a:pt x="22" y="13"/>
                  </a:lnTo>
                  <a:lnTo>
                    <a:pt x="38" y="13"/>
                  </a:lnTo>
                  <a:lnTo>
                    <a:pt x="38" y="7"/>
                  </a:lnTo>
                  <a:lnTo>
                    <a:pt x="27" y="7"/>
                  </a:lnTo>
                  <a:lnTo>
                    <a:pt x="27" y="13"/>
                  </a:lnTo>
                  <a:lnTo>
                    <a:pt x="40" y="13"/>
                  </a:lnTo>
                  <a:lnTo>
                    <a:pt x="40" y="7"/>
                  </a:lnTo>
                  <a:lnTo>
                    <a:pt x="26" y="7"/>
                  </a:lnTo>
                  <a:lnTo>
                    <a:pt x="26" y="13"/>
                  </a:lnTo>
                  <a:lnTo>
                    <a:pt x="45" y="13"/>
                  </a:lnTo>
                  <a:lnTo>
                    <a:pt x="45" y="7"/>
                  </a:lnTo>
                  <a:lnTo>
                    <a:pt x="35" y="7"/>
                  </a:lnTo>
                  <a:lnTo>
                    <a:pt x="35" y="13"/>
                  </a:lnTo>
                  <a:lnTo>
                    <a:pt x="43" y="13"/>
                  </a:lnTo>
                  <a:lnTo>
                    <a:pt x="45" y="12"/>
                  </a:lnTo>
                  <a:lnTo>
                    <a:pt x="44" y="5"/>
                  </a:lnTo>
                  <a:lnTo>
                    <a:pt x="35" y="5"/>
                  </a:lnTo>
                  <a:lnTo>
                    <a:pt x="35" y="12"/>
                  </a:lnTo>
                  <a:lnTo>
                    <a:pt x="43" y="12"/>
                  </a:lnTo>
                  <a:lnTo>
                    <a:pt x="43" y="5"/>
                  </a:lnTo>
                  <a:lnTo>
                    <a:pt x="36" y="5"/>
                  </a:lnTo>
                  <a:lnTo>
                    <a:pt x="36" y="12"/>
                  </a:lnTo>
                  <a:lnTo>
                    <a:pt x="47" y="12"/>
                  </a:lnTo>
                  <a:lnTo>
                    <a:pt x="47" y="5"/>
                  </a:lnTo>
                  <a:lnTo>
                    <a:pt x="34" y="5"/>
                  </a:lnTo>
                  <a:lnTo>
                    <a:pt x="34" y="12"/>
                  </a:lnTo>
                  <a:lnTo>
                    <a:pt x="53" y="12"/>
                  </a:lnTo>
                  <a:lnTo>
                    <a:pt x="53" y="5"/>
                  </a:lnTo>
                  <a:lnTo>
                    <a:pt x="44" y="5"/>
                  </a:lnTo>
                  <a:lnTo>
                    <a:pt x="44" y="12"/>
                  </a:lnTo>
                  <a:lnTo>
                    <a:pt x="54" y="12"/>
                  </a:lnTo>
                  <a:lnTo>
                    <a:pt x="54" y="5"/>
                  </a:lnTo>
                  <a:lnTo>
                    <a:pt x="45" y="5"/>
                  </a:lnTo>
                  <a:lnTo>
                    <a:pt x="45" y="12"/>
                  </a:lnTo>
                  <a:lnTo>
                    <a:pt x="56" y="12"/>
                  </a:lnTo>
                  <a:lnTo>
                    <a:pt x="56" y="5"/>
                  </a:lnTo>
                  <a:lnTo>
                    <a:pt x="41" y="5"/>
                  </a:lnTo>
                  <a:lnTo>
                    <a:pt x="41" y="12"/>
                  </a:lnTo>
                  <a:lnTo>
                    <a:pt x="49" y="12"/>
                  </a:lnTo>
                  <a:lnTo>
                    <a:pt x="52" y="9"/>
                  </a:lnTo>
                  <a:lnTo>
                    <a:pt x="49" y="7"/>
                  </a:lnTo>
                  <a:lnTo>
                    <a:pt x="49" y="10"/>
                  </a:lnTo>
                  <a:lnTo>
                    <a:pt x="54" y="10"/>
                  </a:lnTo>
                  <a:lnTo>
                    <a:pt x="54" y="4"/>
                  </a:lnTo>
                  <a:lnTo>
                    <a:pt x="48" y="4"/>
                  </a:lnTo>
                  <a:lnTo>
                    <a:pt x="48" y="10"/>
                  </a:lnTo>
                  <a:lnTo>
                    <a:pt x="57" y="10"/>
                  </a:lnTo>
                  <a:lnTo>
                    <a:pt x="57" y="4"/>
                  </a:lnTo>
                  <a:lnTo>
                    <a:pt x="56" y="4"/>
                  </a:lnTo>
                  <a:lnTo>
                    <a:pt x="56" y="10"/>
                  </a:lnTo>
                  <a:lnTo>
                    <a:pt x="57" y="10"/>
                  </a:lnTo>
                  <a:lnTo>
                    <a:pt x="57" y="4"/>
                  </a:lnTo>
                  <a:lnTo>
                    <a:pt x="51" y="4"/>
                  </a:lnTo>
                  <a:lnTo>
                    <a:pt x="51" y="10"/>
                  </a:lnTo>
                  <a:lnTo>
                    <a:pt x="58" y="10"/>
                  </a:lnTo>
                  <a:lnTo>
                    <a:pt x="58" y="4"/>
                  </a:lnTo>
                  <a:lnTo>
                    <a:pt x="43" y="4"/>
                  </a:lnTo>
                  <a:lnTo>
                    <a:pt x="43" y="10"/>
                  </a:lnTo>
                  <a:lnTo>
                    <a:pt x="58" y="10"/>
                  </a:lnTo>
                  <a:lnTo>
                    <a:pt x="58" y="4"/>
                  </a:lnTo>
                  <a:lnTo>
                    <a:pt x="53" y="4"/>
                  </a:lnTo>
                  <a:lnTo>
                    <a:pt x="53" y="10"/>
                  </a:lnTo>
                  <a:lnTo>
                    <a:pt x="60" y="10"/>
                  </a:lnTo>
                  <a:lnTo>
                    <a:pt x="60" y="4"/>
                  </a:lnTo>
                  <a:lnTo>
                    <a:pt x="49" y="4"/>
                  </a:lnTo>
                  <a:lnTo>
                    <a:pt x="49" y="10"/>
                  </a:lnTo>
                  <a:lnTo>
                    <a:pt x="56" y="10"/>
                  </a:lnTo>
                  <a:lnTo>
                    <a:pt x="56" y="4"/>
                  </a:lnTo>
                  <a:lnTo>
                    <a:pt x="52" y="4"/>
                  </a:lnTo>
                  <a:lnTo>
                    <a:pt x="52" y="10"/>
                  </a:lnTo>
                  <a:lnTo>
                    <a:pt x="64" y="10"/>
                  </a:lnTo>
                  <a:lnTo>
                    <a:pt x="64" y="4"/>
                  </a:lnTo>
                  <a:lnTo>
                    <a:pt x="56" y="4"/>
                  </a:lnTo>
                  <a:lnTo>
                    <a:pt x="56" y="10"/>
                  </a:lnTo>
                  <a:lnTo>
                    <a:pt x="57" y="10"/>
                  </a:lnTo>
                  <a:lnTo>
                    <a:pt x="58" y="4"/>
                  </a:lnTo>
                  <a:lnTo>
                    <a:pt x="54" y="3"/>
                  </a:lnTo>
                  <a:lnTo>
                    <a:pt x="29" y="3"/>
                  </a:lnTo>
                  <a:lnTo>
                    <a:pt x="29" y="9"/>
                  </a:lnTo>
                  <a:lnTo>
                    <a:pt x="41" y="9"/>
                  </a:lnTo>
                  <a:lnTo>
                    <a:pt x="41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29" y="9"/>
                  </a:lnTo>
                  <a:lnTo>
                    <a:pt x="29" y="3"/>
                  </a:lnTo>
                  <a:lnTo>
                    <a:pt x="26" y="3"/>
                  </a:lnTo>
                  <a:lnTo>
                    <a:pt x="26" y="9"/>
                  </a:lnTo>
                  <a:lnTo>
                    <a:pt x="51" y="9"/>
                  </a:lnTo>
                  <a:lnTo>
                    <a:pt x="51" y="3"/>
                  </a:lnTo>
                  <a:lnTo>
                    <a:pt x="44" y="3"/>
                  </a:lnTo>
                  <a:lnTo>
                    <a:pt x="44" y="9"/>
                  </a:lnTo>
                  <a:lnTo>
                    <a:pt x="52" y="9"/>
                  </a:lnTo>
                  <a:lnTo>
                    <a:pt x="54" y="8"/>
                  </a:lnTo>
                  <a:lnTo>
                    <a:pt x="53" y="4"/>
                  </a:lnTo>
                  <a:lnTo>
                    <a:pt x="53" y="8"/>
                  </a:lnTo>
                  <a:lnTo>
                    <a:pt x="60" y="8"/>
                  </a:lnTo>
                  <a:lnTo>
                    <a:pt x="60" y="1"/>
                  </a:lnTo>
                  <a:lnTo>
                    <a:pt x="56" y="1"/>
                  </a:lnTo>
                  <a:lnTo>
                    <a:pt x="56" y="8"/>
                  </a:lnTo>
                  <a:lnTo>
                    <a:pt x="76" y="8"/>
                  </a:lnTo>
                  <a:lnTo>
                    <a:pt x="76" y="1"/>
                  </a:lnTo>
                  <a:lnTo>
                    <a:pt x="75" y="1"/>
                  </a:lnTo>
                  <a:lnTo>
                    <a:pt x="75" y="8"/>
                  </a:lnTo>
                  <a:lnTo>
                    <a:pt x="79" y="8"/>
                  </a:lnTo>
                  <a:lnTo>
                    <a:pt x="79" y="1"/>
                  </a:lnTo>
                  <a:lnTo>
                    <a:pt x="71" y="1"/>
                  </a:lnTo>
                  <a:lnTo>
                    <a:pt x="71" y="8"/>
                  </a:lnTo>
                  <a:lnTo>
                    <a:pt x="79" y="8"/>
                  </a:lnTo>
                  <a:lnTo>
                    <a:pt x="79" y="1"/>
                  </a:lnTo>
                  <a:lnTo>
                    <a:pt x="76" y="1"/>
                  </a:lnTo>
                  <a:lnTo>
                    <a:pt x="76" y="8"/>
                  </a:lnTo>
                  <a:lnTo>
                    <a:pt x="86" y="8"/>
                  </a:lnTo>
                  <a:lnTo>
                    <a:pt x="86" y="1"/>
                  </a:lnTo>
                  <a:lnTo>
                    <a:pt x="80" y="1"/>
                  </a:lnTo>
                  <a:lnTo>
                    <a:pt x="80" y="8"/>
                  </a:lnTo>
                  <a:lnTo>
                    <a:pt x="87" y="8"/>
                  </a:lnTo>
                  <a:lnTo>
                    <a:pt x="87" y="1"/>
                  </a:lnTo>
                  <a:lnTo>
                    <a:pt x="86" y="1"/>
                  </a:lnTo>
                  <a:lnTo>
                    <a:pt x="86" y="4"/>
                  </a:lnTo>
                  <a:lnTo>
                    <a:pt x="88" y="7"/>
                  </a:lnTo>
                  <a:lnTo>
                    <a:pt x="95" y="0"/>
                  </a:lnTo>
                  <a:lnTo>
                    <a:pt x="83" y="0"/>
                  </a:lnTo>
                  <a:lnTo>
                    <a:pt x="83" y="7"/>
                  </a:lnTo>
                  <a:lnTo>
                    <a:pt x="84" y="7"/>
                  </a:lnTo>
                  <a:lnTo>
                    <a:pt x="84" y="0"/>
                  </a:lnTo>
                  <a:lnTo>
                    <a:pt x="79" y="0"/>
                  </a:lnTo>
                  <a:lnTo>
                    <a:pt x="79" y="7"/>
                  </a:lnTo>
                  <a:lnTo>
                    <a:pt x="84" y="7"/>
                  </a:lnTo>
                  <a:lnTo>
                    <a:pt x="92" y="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64" name="Freeform 748"/>
            <p:cNvSpPr>
              <a:spLocks noChangeAspect="1"/>
            </p:cNvSpPr>
            <p:nvPr/>
          </p:nvSpPr>
          <p:spPr bwMode="auto">
            <a:xfrm rot="16200000">
              <a:off x="4069" y="4643"/>
              <a:ext cx="270" cy="53"/>
            </a:xfrm>
            <a:custGeom>
              <a:avLst/>
              <a:gdLst>
                <a:gd name="T0" fmla="*/ 37 w 180"/>
                <a:gd name="T1" fmla="*/ 7 h 36"/>
                <a:gd name="T2" fmla="*/ 55 w 180"/>
                <a:gd name="T3" fmla="*/ 9 h 36"/>
                <a:gd name="T4" fmla="*/ 28 w 180"/>
                <a:gd name="T5" fmla="*/ 9 h 36"/>
                <a:gd name="T6" fmla="*/ 57 w 180"/>
                <a:gd name="T7" fmla="*/ 10 h 36"/>
                <a:gd name="T8" fmla="*/ 15 w 180"/>
                <a:gd name="T9" fmla="*/ 11 h 36"/>
                <a:gd name="T10" fmla="*/ 9 w 180"/>
                <a:gd name="T11" fmla="*/ 11 h 36"/>
                <a:gd name="T12" fmla="*/ 6 w 180"/>
                <a:gd name="T13" fmla="*/ 6 h 36"/>
                <a:gd name="T14" fmla="*/ 30 w 180"/>
                <a:gd name="T15" fmla="*/ 7 h 36"/>
                <a:gd name="T16" fmla="*/ 13 w 180"/>
                <a:gd name="T17" fmla="*/ 7 h 36"/>
                <a:gd name="T18" fmla="*/ 152 w 180"/>
                <a:gd name="T19" fmla="*/ 15 h 36"/>
                <a:gd name="T20" fmla="*/ 90 w 180"/>
                <a:gd name="T21" fmla="*/ 10 h 36"/>
                <a:gd name="T22" fmla="*/ 30 w 180"/>
                <a:gd name="T23" fmla="*/ 15 h 36"/>
                <a:gd name="T24" fmla="*/ 53 w 180"/>
                <a:gd name="T25" fmla="*/ 13 h 36"/>
                <a:gd name="T26" fmla="*/ 53 w 180"/>
                <a:gd name="T27" fmla="*/ 13 h 36"/>
                <a:gd name="T28" fmla="*/ 56 w 180"/>
                <a:gd name="T29" fmla="*/ 20 h 36"/>
                <a:gd name="T30" fmla="*/ 40 w 180"/>
                <a:gd name="T31" fmla="*/ 18 h 36"/>
                <a:gd name="T32" fmla="*/ 40 w 180"/>
                <a:gd name="T33" fmla="*/ 22 h 36"/>
                <a:gd name="T34" fmla="*/ 46 w 180"/>
                <a:gd name="T35" fmla="*/ 23 h 36"/>
                <a:gd name="T36" fmla="*/ 39 w 180"/>
                <a:gd name="T37" fmla="*/ 23 h 36"/>
                <a:gd name="T38" fmla="*/ 35 w 180"/>
                <a:gd name="T39" fmla="*/ 24 h 36"/>
                <a:gd name="T40" fmla="*/ 30 w 180"/>
                <a:gd name="T41" fmla="*/ 25 h 36"/>
                <a:gd name="T42" fmla="*/ 24 w 180"/>
                <a:gd name="T43" fmla="*/ 23 h 36"/>
                <a:gd name="T44" fmla="*/ 20 w 180"/>
                <a:gd name="T45" fmla="*/ 27 h 36"/>
                <a:gd name="T46" fmla="*/ 3 w 180"/>
                <a:gd name="T47" fmla="*/ 28 h 36"/>
                <a:gd name="T48" fmla="*/ 28 w 180"/>
                <a:gd name="T49" fmla="*/ 29 h 36"/>
                <a:gd name="T50" fmla="*/ 165 w 180"/>
                <a:gd name="T51" fmla="*/ 29 h 36"/>
                <a:gd name="T52" fmla="*/ 104 w 180"/>
                <a:gd name="T53" fmla="*/ 24 h 36"/>
                <a:gd name="T54" fmla="*/ 134 w 180"/>
                <a:gd name="T55" fmla="*/ 32 h 36"/>
                <a:gd name="T56" fmla="*/ 81 w 180"/>
                <a:gd name="T57" fmla="*/ 33 h 36"/>
                <a:gd name="T58" fmla="*/ 83 w 180"/>
                <a:gd name="T59" fmla="*/ 33 h 36"/>
                <a:gd name="T60" fmla="*/ 74 w 180"/>
                <a:gd name="T61" fmla="*/ 35 h 36"/>
                <a:gd name="T62" fmla="*/ 52 w 180"/>
                <a:gd name="T63" fmla="*/ 36 h 36"/>
                <a:gd name="T64" fmla="*/ 74 w 180"/>
                <a:gd name="T65" fmla="*/ 35 h 36"/>
                <a:gd name="T66" fmla="*/ 75 w 180"/>
                <a:gd name="T67" fmla="*/ 27 h 36"/>
                <a:gd name="T68" fmla="*/ 64 w 180"/>
                <a:gd name="T69" fmla="*/ 27 h 36"/>
                <a:gd name="T70" fmla="*/ 44 w 180"/>
                <a:gd name="T71" fmla="*/ 25 h 36"/>
                <a:gd name="T72" fmla="*/ 103 w 180"/>
                <a:gd name="T73" fmla="*/ 31 h 36"/>
                <a:gd name="T74" fmla="*/ 153 w 180"/>
                <a:gd name="T75" fmla="*/ 23 h 36"/>
                <a:gd name="T76" fmla="*/ 30 w 180"/>
                <a:gd name="T77" fmla="*/ 23 h 36"/>
                <a:gd name="T78" fmla="*/ 2 w 180"/>
                <a:gd name="T79" fmla="*/ 22 h 36"/>
                <a:gd name="T80" fmla="*/ 21 w 180"/>
                <a:gd name="T81" fmla="*/ 20 h 36"/>
                <a:gd name="T82" fmla="*/ 29 w 180"/>
                <a:gd name="T83" fmla="*/ 19 h 36"/>
                <a:gd name="T84" fmla="*/ 33 w 180"/>
                <a:gd name="T85" fmla="*/ 19 h 36"/>
                <a:gd name="T86" fmla="*/ 34 w 180"/>
                <a:gd name="T87" fmla="*/ 18 h 36"/>
                <a:gd name="T88" fmla="*/ 40 w 180"/>
                <a:gd name="T89" fmla="*/ 16 h 36"/>
                <a:gd name="T90" fmla="*/ 44 w 180"/>
                <a:gd name="T91" fmla="*/ 16 h 36"/>
                <a:gd name="T92" fmla="*/ 44 w 180"/>
                <a:gd name="T93" fmla="*/ 22 h 36"/>
                <a:gd name="T94" fmla="*/ 31 w 180"/>
                <a:gd name="T95" fmla="*/ 20 h 36"/>
                <a:gd name="T96" fmla="*/ 51 w 180"/>
                <a:gd name="T97" fmla="*/ 20 h 36"/>
                <a:gd name="T98" fmla="*/ 39 w 180"/>
                <a:gd name="T99" fmla="*/ 19 h 36"/>
                <a:gd name="T100" fmla="*/ 51 w 180"/>
                <a:gd name="T101" fmla="*/ 19 h 36"/>
                <a:gd name="T102" fmla="*/ 30 w 180"/>
                <a:gd name="T103" fmla="*/ 16 h 36"/>
                <a:gd name="T104" fmla="*/ 92 w 180"/>
                <a:gd name="T105" fmla="*/ 13 h 36"/>
                <a:gd name="T106" fmla="*/ 152 w 180"/>
                <a:gd name="T107" fmla="*/ 9 h 36"/>
                <a:gd name="T108" fmla="*/ 21 w 180"/>
                <a:gd name="T109" fmla="*/ 7 h 36"/>
                <a:gd name="T110" fmla="*/ 25 w 180"/>
                <a:gd name="T111" fmla="*/ 7 h 36"/>
                <a:gd name="T112" fmla="*/ 12 w 180"/>
                <a:gd name="T113" fmla="*/ 13 h 36"/>
                <a:gd name="T114" fmla="*/ 17 w 180"/>
                <a:gd name="T115" fmla="*/ 11 h 36"/>
                <a:gd name="T116" fmla="*/ 18 w 180"/>
                <a:gd name="T117" fmla="*/ 11 h 36"/>
                <a:gd name="T118" fmla="*/ 57 w 180"/>
                <a:gd name="T119" fmla="*/ 10 h 36"/>
                <a:gd name="T120" fmla="*/ 34 w 180"/>
                <a:gd name="T121" fmla="*/ 3 h 36"/>
                <a:gd name="T122" fmla="*/ 55 w 180"/>
                <a:gd name="T123" fmla="*/ 9 h 36"/>
                <a:gd name="T124" fmla="*/ 37 w 180"/>
                <a:gd name="T125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0" h="36">
                  <a:moveTo>
                    <a:pt x="50" y="6"/>
                  </a:moveTo>
                  <a:lnTo>
                    <a:pt x="48" y="0"/>
                  </a:lnTo>
                  <a:lnTo>
                    <a:pt x="40" y="1"/>
                  </a:lnTo>
                  <a:lnTo>
                    <a:pt x="40" y="7"/>
                  </a:lnTo>
                  <a:lnTo>
                    <a:pt x="47" y="7"/>
                  </a:lnTo>
                  <a:lnTo>
                    <a:pt x="47" y="1"/>
                  </a:lnTo>
                  <a:lnTo>
                    <a:pt x="37" y="1"/>
                  </a:lnTo>
                  <a:lnTo>
                    <a:pt x="37" y="7"/>
                  </a:lnTo>
                  <a:lnTo>
                    <a:pt x="53" y="7"/>
                  </a:lnTo>
                  <a:lnTo>
                    <a:pt x="53" y="1"/>
                  </a:lnTo>
                  <a:lnTo>
                    <a:pt x="39" y="1"/>
                  </a:lnTo>
                  <a:lnTo>
                    <a:pt x="39" y="7"/>
                  </a:lnTo>
                  <a:lnTo>
                    <a:pt x="47" y="7"/>
                  </a:lnTo>
                  <a:lnTo>
                    <a:pt x="47" y="1"/>
                  </a:lnTo>
                  <a:lnTo>
                    <a:pt x="39" y="1"/>
                  </a:lnTo>
                  <a:lnTo>
                    <a:pt x="39" y="7"/>
                  </a:lnTo>
                  <a:lnTo>
                    <a:pt x="40" y="7"/>
                  </a:lnTo>
                  <a:lnTo>
                    <a:pt x="40" y="1"/>
                  </a:lnTo>
                  <a:lnTo>
                    <a:pt x="39" y="1"/>
                  </a:lnTo>
                  <a:lnTo>
                    <a:pt x="39" y="7"/>
                  </a:lnTo>
                  <a:lnTo>
                    <a:pt x="43" y="7"/>
                  </a:lnTo>
                  <a:lnTo>
                    <a:pt x="43" y="1"/>
                  </a:lnTo>
                  <a:lnTo>
                    <a:pt x="37" y="1"/>
                  </a:lnTo>
                  <a:lnTo>
                    <a:pt x="37" y="7"/>
                  </a:lnTo>
                  <a:lnTo>
                    <a:pt x="43" y="7"/>
                  </a:lnTo>
                  <a:lnTo>
                    <a:pt x="43" y="1"/>
                  </a:lnTo>
                  <a:lnTo>
                    <a:pt x="40" y="1"/>
                  </a:lnTo>
                  <a:lnTo>
                    <a:pt x="40" y="7"/>
                  </a:lnTo>
                  <a:lnTo>
                    <a:pt x="46" y="7"/>
                  </a:lnTo>
                  <a:lnTo>
                    <a:pt x="46" y="1"/>
                  </a:lnTo>
                  <a:lnTo>
                    <a:pt x="39" y="1"/>
                  </a:lnTo>
                  <a:lnTo>
                    <a:pt x="39" y="7"/>
                  </a:lnTo>
                  <a:lnTo>
                    <a:pt x="48" y="7"/>
                  </a:lnTo>
                  <a:lnTo>
                    <a:pt x="48" y="1"/>
                  </a:lnTo>
                  <a:lnTo>
                    <a:pt x="46" y="1"/>
                  </a:lnTo>
                  <a:lnTo>
                    <a:pt x="46" y="7"/>
                  </a:lnTo>
                  <a:lnTo>
                    <a:pt x="52" y="7"/>
                  </a:lnTo>
                  <a:lnTo>
                    <a:pt x="52" y="1"/>
                  </a:lnTo>
                  <a:lnTo>
                    <a:pt x="48" y="1"/>
                  </a:lnTo>
                  <a:lnTo>
                    <a:pt x="48" y="7"/>
                  </a:lnTo>
                  <a:lnTo>
                    <a:pt x="53" y="7"/>
                  </a:lnTo>
                  <a:lnTo>
                    <a:pt x="53" y="3"/>
                  </a:lnTo>
                  <a:lnTo>
                    <a:pt x="53" y="7"/>
                  </a:lnTo>
                  <a:lnTo>
                    <a:pt x="61" y="9"/>
                  </a:lnTo>
                  <a:lnTo>
                    <a:pt x="61" y="2"/>
                  </a:lnTo>
                  <a:lnTo>
                    <a:pt x="48" y="2"/>
                  </a:lnTo>
                  <a:lnTo>
                    <a:pt x="48" y="9"/>
                  </a:lnTo>
                  <a:lnTo>
                    <a:pt x="55" y="9"/>
                  </a:lnTo>
                  <a:lnTo>
                    <a:pt x="55" y="2"/>
                  </a:lnTo>
                  <a:lnTo>
                    <a:pt x="46" y="2"/>
                  </a:lnTo>
                  <a:lnTo>
                    <a:pt x="46" y="9"/>
                  </a:lnTo>
                  <a:lnTo>
                    <a:pt x="48" y="9"/>
                  </a:lnTo>
                  <a:lnTo>
                    <a:pt x="48" y="2"/>
                  </a:lnTo>
                  <a:lnTo>
                    <a:pt x="37" y="2"/>
                  </a:lnTo>
                  <a:lnTo>
                    <a:pt x="37" y="9"/>
                  </a:lnTo>
                  <a:lnTo>
                    <a:pt x="40" y="9"/>
                  </a:lnTo>
                  <a:lnTo>
                    <a:pt x="40" y="2"/>
                  </a:lnTo>
                  <a:lnTo>
                    <a:pt x="33" y="2"/>
                  </a:lnTo>
                  <a:lnTo>
                    <a:pt x="33" y="9"/>
                  </a:lnTo>
                  <a:lnTo>
                    <a:pt x="34" y="9"/>
                  </a:lnTo>
                  <a:lnTo>
                    <a:pt x="34" y="2"/>
                  </a:lnTo>
                  <a:lnTo>
                    <a:pt x="24" y="2"/>
                  </a:lnTo>
                  <a:lnTo>
                    <a:pt x="24" y="9"/>
                  </a:lnTo>
                  <a:lnTo>
                    <a:pt x="35" y="9"/>
                  </a:lnTo>
                  <a:lnTo>
                    <a:pt x="35" y="2"/>
                  </a:lnTo>
                  <a:lnTo>
                    <a:pt x="24" y="2"/>
                  </a:lnTo>
                  <a:lnTo>
                    <a:pt x="24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2" y="2"/>
                  </a:lnTo>
                  <a:lnTo>
                    <a:pt x="22" y="9"/>
                  </a:lnTo>
                  <a:lnTo>
                    <a:pt x="28" y="9"/>
                  </a:lnTo>
                  <a:lnTo>
                    <a:pt x="28" y="5"/>
                  </a:lnTo>
                  <a:lnTo>
                    <a:pt x="28" y="9"/>
                  </a:lnTo>
                  <a:lnTo>
                    <a:pt x="33" y="10"/>
                  </a:lnTo>
                  <a:lnTo>
                    <a:pt x="34" y="10"/>
                  </a:lnTo>
                  <a:lnTo>
                    <a:pt x="34" y="3"/>
                  </a:lnTo>
                  <a:lnTo>
                    <a:pt x="25" y="3"/>
                  </a:lnTo>
                  <a:lnTo>
                    <a:pt x="25" y="10"/>
                  </a:lnTo>
                  <a:lnTo>
                    <a:pt x="26" y="10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5" y="10"/>
                  </a:lnTo>
                  <a:lnTo>
                    <a:pt x="28" y="10"/>
                  </a:lnTo>
                  <a:lnTo>
                    <a:pt x="28" y="3"/>
                  </a:lnTo>
                  <a:lnTo>
                    <a:pt x="18" y="3"/>
                  </a:lnTo>
                  <a:lnTo>
                    <a:pt x="18" y="10"/>
                  </a:lnTo>
                  <a:lnTo>
                    <a:pt x="25" y="10"/>
                  </a:lnTo>
                  <a:lnTo>
                    <a:pt x="25" y="3"/>
                  </a:lnTo>
                  <a:lnTo>
                    <a:pt x="21" y="3"/>
                  </a:lnTo>
                  <a:lnTo>
                    <a:pt x="21" y="10"/>
                  </a:lnTo>
                  <a:lnTo>
                    <a:pt x="44" y="10"/>
                  </a:lnTo>
                  <a:lnTo>
                    <a:pt x="44" y="3"/>
                  </a:lnTo>
                  <a:lnTo>
                    <a:pt x="38" y="3"/>
                  </a:lnTo>
                  <a:lnTo>
                    <a:pt x="38" y="10"/>
                  </a:lnTo>
                  <a:lnTo>
                    <a:pt x="57" y="10"/>
                  </a:lnTo>
                  <a:lnTo>
                    <a:pt x="57" y="3"/>
                  </a:lnTo>
                  <a:lnTo>
                    <a:pt x="46" y="3"/>
                  </a:lnTo>
                  <a:lnTo>
                    <a:pt x="46" y="10"/>
                  </a:lnTo>
                  <a:lnTo>
                    <a:pt x="56" y="10"/>
                  </a:lnTo>
                  <a:lnTo>
                    <a:pt x="56" y="3"/>
                  </a:lnTo>
                  <a:lnTo>
                    <a:pt x="48" y="3"/>
                  </a:lnTo>
                  <a:lnTo>
                    <a:pt x="48" y="10"/>
                  </a:lnTo>
                  <a:lnTo>
                    <a:pt x="50" y="10"/>
                  </a:lnTo>
                  <a:lnTo>
                    <a:pt x="50" y="3"/>
                  </a:lnTo>
                  <a:lnTo>
                    <a:pt x="28" y="3"/>
                  </a:lnTo>
                  <a:lnTo>
                    <a:pt x="28" y="10"/>
                  </a:lnTo>
                  <a:lnTo>
                    <a:pt x="30" y="10"/>
                  </a:lnTo>
                  <a:lnTo>
                    <a:pt x="30" y="3"/>
                  </a:lnTo>
                  <a:lnTo>
                    <a:pt x="24" y="3"/>
                  </a:lnTo>
                  <a:lnTo>
                    <a:pt x="17" y="5"/>
                  </a:lnTo>
                  <a:lnTo>
                    <a:pt x="17" y="11"/>
                  </a:lnTo>
                  <a:lnTo>
                    <a:pt x="22" y="11"/>
                  </a:lnTo>
                  <a:lnTo>
                    <a:pt x="22" y="5"/>
                  </a:lnTo>
                  <a:lnTo>
                    <a:pt x="13" y="5"/>
                  </a:lnTo>
                  <a:lnTo>
                    <a:pt x="13" y="11"/>
                  </a:lnTo>
                  <a:lnTo>
                    <a:pt x="18" y="11"/>
                  </a:lnTo>
                  <a:lnTo>
                    <a:pt x="18" y="5"/>
                  </a:lnTo>
                  <a:lnTo>
                    <a:pt x="15" y="5"/>
                  </a:lnTo>
                  <a:lnTo>
                    <a:pt x="15" y="11"/>
                  </a:lnTo>
                  <a:lnTo>
                    <a:pt x="28" y="11"/>
                  </a:lnTo>
                  <a:lnTo>
                    <a:pt x="2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25" y="11"/>
                  </a:lnTo>
                  <a:lnTo>
                    <a:pt x="25" y="5"/>
                  </a:lnTo>
                  <a:lnTo>
                    <a:pt x="20" y="5"/>
                  </a:lnTo>
                  <a:lnTo>
                    <a:pt x="20" y="11"/>
                  </a:lnTo>
                  <a:lnTo>
                    <a:pt x="24" y="11"/>
                  </a:lnTo>
                  <a:lnTo>
                    <a:pt x="24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6" y="11"/>
                  </a:lnTo>
                  <a:lnTo>
                    <a:pt x="16" y="5"/>
                  </a:lnTo>
                  <a:lnTo>
                    <a:pt x="11" y="5"/>
                  </a:lnTo>
                  <a:lnTo>
                    <a:pt x="11" y="11"/>
                  </a:lnTo>
                  <a:lnTo>
                    <a:pt x="15" y="11"/>
                  </a:lnTo>
                  <a:lnTo>
                    <a:pt x="15" y="5"/>
                  </a:lnTo>
                  <a:lnTo>
                    <a:pt x="13" y="5"/>
                  </a:lnTo>
                  <a:lnTo>
                    <a:pt x="13" y="11"/>
                  </a:lnTo>
                  <a:lnTo>
                    <a:pt x="17" y="11"/>
                  </a:lnTo>
                  <a:lnTo>
                    <a:pt x="17" y="5"/>
                  </a:lnTo>
                  <a:lnTo>
                    <a:pt x="11" y="5"/>
                  </a:lnTo>
                  <a:lnTo>
                    <a:pt x="9" y="11"/>
                  </a:lnTo>
                  <a:lnTo>
                    <a:pt x="12" y="13"/>
                  </a:lnTo>
                  <a:lnTo>
                    <a:pt x="17" y="13"/>
                  </a:lnTo>
                  <a:lnTo>
                    <a:pt x="17" y="6"/>
                  </a:lnTo>
                  <a:lnTo>
                    <a:pt x="11" y="6"/>
                  </a:lnTo>
                  <a:lnTo>
                    <a:pt x="11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8" y="6"/>
                  </a:lnTo>
                  <a:lnTo>
                    <a:pt x="8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8" y="6"/>
                  </a:lnTo>
                  <a:lnTo>
                    <a:pt x="8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8" y="6"/>
                  </a:lnTo>
                  <a:lnTo>
                    <a:pt x="8" y="13"/>
                  </a:lnTo>
                  <a:lnTo>
                    <a:pt x="11" y="13"/>
                  </a:lnTo>
                  <a:lnTo>
                    <a:pt x="11" y="6"/>
                  </a:lnTo>
                  <a:lnTo>
                    <a:pt x="6" y="6"/>
                  </a:lnTo>
                  <a:lnTo>
                    <a:pt x="6" y="13"/>
                  </a:lnTo>
                  <a:lnTo>
                    <a:pt x="9" y="13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13"/>
                  </a:lnTo>
                  <a:lnTo>
                    <a:pt x="21" y="13"/>
                  </a:lnTo>
                  <a:lnTo>
                    <a:pt x="21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0" y="13"/>
                  </a:lnTo>
                  <a:lnTo>
                    <a:pt x="20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6" y="13"/>
                  </a:lnTo>
                  <a:lnTo>
                    <a:pt x="26" y="6"/>
                  </a:lnTo>
                  <a:lnTo>
                    <a:pt x="21" y="7"/>
                  </a:lnTo>
                  <a:lnTo>
                    <a:pt x="21" y="14"/>
                  </a:lnTo>
                  <a:lnTo>
                    <a:pt x="25" y="14"/>
                  </a:lnTo>
                  <a:lnTo>
                    <a:pt x="25" y="7"/>
                  </a:lnTo>
                  <a:lnTo>
                    <a:pt x="24" y="7"/>
                  </a:lnTo>
                  <a:lnTo>
                    <a:pt x="24" y="14"/>
                  </a:lnTo>
                  <a:lnTo>
                    <a:pt x="33" y="14"/>
                  </a:lnTo>
                  <a:lnTo>
                    <a:pt x="33" y="7"/>
                  </a:lnTo>
                  <a:lnTo>
                    <a:pt x="30" y="7"/>
                  </a:lnTo>
                  <a:lnTo>
                    <a:pt x="30" y="14"/>
                  </a:lnTo>
                  <a:lnTo>
                    <a:pt x="33" y="14"/>
                  </a:lnTo>
                  <a:lnTo>
                    <a:pt x="33" y="7"/>
                  </a:lnTo>
                  <a:lnTo>
                    <a:pt x="26" y="7"/>
                  </a:lnTo>
                  <a:lnTo>
                    <a:pt x="26" y="14"/>
                  </a:lnTo>
                  <a:lnTo>
                    <a:pt x="33" y="14"/>
                  </a:lnTo>
                  <a:lnTo>
                    <a:pt x="33" y="7"/>
                  </a:lnTo>
                  <a:lnTo>
                    <a:pt x="25" y="7"/>
                  </a:lnTo>
                  <a:lnTo>
                    <a:pt x="25" y="14"/>
                  </a:lnTo>
                  <a:lnTo>
                    <a:pt x="30" y="14"/>
                  </a:lnTo>
                  <a:lnTo>
                    <a:pt x="30" y="7"/>
                  </a:lnTo>
                  <a:lnTo>
                    <a:pt x="15" y="7"/>
                  </a:lnTo>
                  <a:lnTo>
                    <a:pt x="15" y="14"/>
                  </a:lnTo>
                  <a:lnTo>
                    <a:pt x="34" y="14"/>
                  </a:lnTo>
                  <a:lnTo>
                    <a:pt x="34" y="7"/>
                  </a:lnTo>
                  <a:lnTo>
                    <a:pt x="20" y="7"/>
                  </a:lnTo>
                  <a:lnTo>
                    <a:pt x="20" y="14"/>
                  </a:lnTo>
                  <a:lnTo>
                    <a:pt x="21" y="14"/>
                  </a:lnTo>
                  <a:lnTo>
                    <a:pt x="21" y="7"/>
                  </a:lnTo>
                  <a:lnTo>
                    <a:pt x="15" y="7"/>
                  </a:lnTo>
                  <a:lnTo>
                    <a:pt x="15" y="14"/>
                  </a:lnTo>
                  <a:lnTo>
                    <a:pt x="18" y="14"/>
                  </a:lnTo>
                  <a:lnTo>
                    <a:pt x="18" y="7"/>
                  </a:lnTo>
                  <a:lnTo>
                    <a:pt x="13" y="7"/>
                  </a:lnTo>
                  <a:lnTo>
                    <a:pt x="13" y="14"/>
                  </a:lnTo>
                  <a:lnTo>
                    <a:pt x="90" y="14"/>
                  </a:lnTo>
                  <a:lnTo>
                    <a:pt x="90" y="7"/>
                  </a:lnTo>
                  <a:lnTo>
                    <a:pt x="56" y="7"/>
                  </a:lnTo>
                  <a:lnTo>
                    <a:pt x="56" y="14"/>
                  </a:lnTo>
                  <a:lnTo>
                    <a:pt x="118" y="14"/>
                  </a:lnTo>
                  <a:lnTo>
                    <a:pt x="118" y="10"/>
                  </a:lnTo>
                  <a:lnTo>
                    <a:pt x="118" y="14"/>
                  </a:lnTo>
                  <a:lnTo>
                    <a:pt x="126" y="15"/>
                  </a:lnTo>
                  <a:lnTo>
                    <a:pt x="126" y="9"/>
                  </a:lnTo>
                  <a:lnTo>
                    <a:pt x="116" y="9"/>
                  </a:lnTo>
                  <a:lnTo>
                    <a:pt x="116" y="15"/>
                  </a:lnTo>
                  <a:lnTo>
                    <a:pt x="169" y="15"/>
                  </a:lnTo>
                  <a:lnTo>
                    <a:pt x="169" y="9"/>
                  </a:lnTo>
                  <a:lnTo>
                    <a:pt x="154" y="9"/>
                  </a:lnTo>
                  <a:lnTo>
                    <a:pt x="154" y="15"/>
                  </a:lnTo>
                  <a:lnTo>
                    <a:pt x="156" y="15"/>
                  </a:lnTo>
                  <a:lnTo>
                    <a:pt x="156" y="9"/>
                  </a:lnTo>
                  <a:lnTo>
                    <a:pt x="152" y="9"/>
                  </a:lnTo>
                  <a:lnTo>
                    <a:pt x="152" y="15"/>
                  </a:lnTo>
                  <a:lnTo>
                    <a:pt x="153" y="15"/>
                  </a:lnTo>
                  <a:lnTo>
                    <a:pt x="153" y="9"/>
                  </a:lnTo>
                  <a:lnTo>
                    <a:pt x="152" y="9"/>
                  </a:lnTo>
                  <a:lnTo>
                    <a:pt x="152" y="15"/>
                  </a:lnTo>
                  <a:lnTo>
                    <a:pt x="153" y="15"/>
                  </a:lnTo>
                  <a:lnTo>
                    <a:pt x="153" y="9"/>
                  </a:lnTo>
                  <a:lnTo>
                    <a:pt x="140" y="9"/>
                  </a:lnTo>
                  <a:lnTo>
                    <a:pt x="140" y="15"/>
                  </a:lnTo>
                  <a:lnTo>
                    <a:pt x="145" y="15"/>
                  </a:lnTo>
                  <a:lnTo>
                    <a:pt x="145" y="9"/>
                  </a:lnTo>
                  <a:lnTo>
                    <a:pt x="135" y="9"/>
                  </a:lnTo>
                  <a:lnTo>
                    <a:pt x="135" y="15"/>
                  </a:lnTo>
                  <a:lnTo>
                    <a:pt x="139" y="15"/>
                  </a:lnTo>
                  <a:lnTo>
                    <a:pt x="139" y="9"/>
                  </a:lnTo>
                  <a:lnTo>
                    <a:pt x="135" y="9"/>
                  </a:lnTo>
                  <a:lnTo>
                    <a:pt x="135" y="15"/>
                  </a:lnTo>
                  <a:lnTo>
                    <a:pt x="138" y="15"/>
                  </a:lnTo>
                  <a:lnTo>
                    <a:pt x="138" y="9"/>
                  </a:lnTo>
                  <a:lnTo>
                    <a:pt x="94" y="9"/>
                  </a:lnTo>
                  <a:lnTo>
                    <a:pt x="94" y="15"/>
                  </a:lnTo>
                  <a:lnTo>
                    <a:pt x="95" y="15"/>
                  </a:lnTo>
                  <a:lnTo>
                    <a:pt x="95" y="11"/>
                  </a:lnTo>
                  <a:lnTo>
                    <a:pt x="94" y="9"/>
                  </a:lnTo>
                  <a:lnTo>
                    <a:pt x="91" y="10"/>
                  </a:lnTo>
                  <a:lnTo>
                    <a:pt x="92" y="16"/>
                  </a:lnTo>
                  <a:lnTo>
                    <a:pt x="94" y="16"/>
                  </a:lnTo>
                  <a:lnTo>
                    <a:pt x="94" y="10"/>
                  </a:lnTo>
                  <a:lnTo>
                    <a:pt x="90" y="10"/>
                  </a:lnTo>
                  <a:lnTo>
                    <a:pt x="90" y="16"/>
                  </a:lnTo>
                  <a:lnTo>
                    <a:pt x="94" y="16"/>
                  </a:lnTo>
                  <a:lnTo>
                    <a:pt x="94" y="10"/>
                  </a:lnTo>
                  <a:lnTo>
                    <a:pt x="91" y="10"/>
                  </a:lnTo>
                  <a:lnTo>
                    <a:pt x="91" y="16"/>
                  </a:lnTo>
                  <a:lnTo>
                    <a:pt x="96" y="16"/>
                  </a:lnTo>
                  <a:lnTo>
                    <a:pt x="96" y="10"/>
                  </a:lnTo>
                  <a:lnTo>
                    <a:pt x="92" y="10"/>
                  </a:lnTo>
                  <a:lnTo>
                    <a:pt x="92" y="16"/>
                  </a:lnTo>
                  <a:lnTo>
                    <a:pt x="94" y="16"/>
                  </a:lnTo>
                  <a:lnTo>
                    <a:pt x="94" y="10"/>
                  </a:lnTo>
                  <a:lnTo>
                    <a:pt x="88" y="10"/>
                  </a:lnTo>
                  <a:lnTo>
                    <a:pt x="88" y="16"/>
                  </a:lnTo>
                  <a:lnTo>
                    <a:pt x="91" y="16"/>
                  </a:lnTo>
                  <a:lnTo>
                    <a:pt x="91" y="10"/>
                  </a:lnTo>
                  <a:lnTo>
                    <a:pt x="78" y="10"/>
                  </a:lnTo>
                  <a:lnTo>
                    <a:pt x="78" y="16"/>
                  </a:lnTo>
                  <a:lnTo>
                    <a:pt x="81" y="16"/>
                  </a:lnTo>
                  <a:lnTo>
                    <a:pt x="81" y="10"/>
                  </a:lnTo>
                  <a:lnTo>
                    <a:pt x="30" y="10"/>
                  </a:lnTo>
                  <a:lnTo>
                    <a:pt x="30" y="16"/>
                  </a:lnTo>
                  <a:lnTo>
                    <a:pt x="31" y="16"/>
                  </a:lnTo>
                  <a:lnTo>
                    <a:pt x="31" y="13"/>
                  </a:lnTo>
                  <a:lnTo>
                    <a:pt x="30" y="15"/>
                  </a:lnTo>
                  <a:lnTo>
                    <a:pt x="31" y="16"/>
                  </a:lnTo>
                  <a:lnTo>
                    <a:pt x="31" y="18"/>
                  </a:lnTo>
                  <a:lnTo>
                    <a:pt x="34" y="18"/>
                  </a:lnTo>
                  <a:lnTo>
                    <a:pt x="34" y="11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180" y="18"/>
                  </a:lnTo>
                  <a:lnTo>
                    <a:pt x="180" y="11"/>
                  </a:lnTo>
                  <a:lnTo>
                    <a:pt x="21" y="11"/>
                  </a:lnTo>
                  <a:lnTo>
                    <a:pt x="21" y="18"/>
                  </a:lnTo>
                  <a:lnTo>
                    <a:pt x="57" y="18"/>
                  </a:lnTo>
                  <a:lnTo>
                    <a:pt x="57" y="11"/>
                  </a:lnTo>
                  <a:lnTo>
                    <a:pt x="53" y="11"/>
                  </a:lnTo>
                  <a:lnTo>
                    <a:pt x="53" y="18"/>
                  </a:lnTo>
                  <a:lnTo>
                    <a:pt x="59" y="18"/>
                  </a:lnTo>
                  <a:lnTo>
                    <a:pt x="59" y="11"/>
                  </a:lnTo>
                  <a:lnTo>
                    <a:pt x="53" y="11"/>
                  </a:lnTo>
                  <a:lnTo>
                    <a:pt x="51" y="13"/>
                  </a:lnTo>
                  <a:lnTo>
                    <a:pt x="52" y="15"/>
                  </a:lnTo>
                  <a:lnTo>
                    <a:pt x="52" y="13"/>
                  </a:lnTo>
                  <a:lnTo>
                    <a:pt x="51" y="13"/>
                  </a:lnTo>
                  <a:lnTo>
                    <a:pt x="51" y="19"/>
                  </a:lnTo>
                  <a:lnTo>
                    <a:pt x="53" y="19"/>
                  </a:lnTo>
                  <a:lnTo>
                    <a:pt x="53" y="13"/>
                  </a:lnTo>
                  <a:lnTo>
                    <a:pt x="50" y="13"/>
                  </a:lnTo>
                  <a:lnTo>
                    <a:pt x="50" y="19"/>
                  </a:lnTo>
                  <a:lnTo>
                    <a:pt x="59" y="19"/>
                  </a:lnTo>
                  <a:lnTo>
                    <a:pt x="59" y="13"/>
                  </a:lnTo>
                  <a:lnTo>
                    <a:pt x="55" y="13"/>
                  </a:lnTo>
                  <a:lnTo>
                    <a:pt x="55" y="19"/>
                  </a:lnTo>
                  <a:lnTo>
                    <a:pt x="64" y="19"/>
                  </a:lnTo>
                  <a:lnTo>
                    <a:pt x="64" y="13"/>
                  </a:lnTo>
                  <a:lnTo>
                    <a:pt x="61" y="13"/>
                  </a:lnTo>
                  <a:lnTo>
                    <a:pt x="61" y="19"/>
                  </a:lnTo>
                  <a:lnTo>
                    <a:pt x="65" y="19"/>
                  </a:lnTo>
                  <a:lnTo>
                    <a:pt x="65" y="13"/>
                  </a:lnTo>
                  <a:lnTo>
                    <a:pt x="48" y="13"/>
                  </a:lnTo>
                  <a:lnTo>
                    <a:pt x="48" y="19"/>
                  </a:lnTo>
                  <a:lnTo>
                    <a:pt x="52" y="19"/>
                  </a:lnTo>
                  <a:lnTo>
                    <a:pt x="52" y="13"/>
                  </a:lnTo>
                  <a:lnTo>
                    <a:pt x="48" y="13"/>
                  </a:lnTo>
                  <a:lnTo>
                    <a:pt x="48" y="19"/>
                  </a:lnTo>
                  <a:lnTo>
                    <a:pt x="51" y="19"/>
                  </a:lnTo>
                  <a:lnTo>
                    <a:pt x="51" y="13"/>
                  </a:lnTo>
                  <a:lnTo>
                    <a:pt x="39" y="13"/>
                  </a:lnTo>
                  <a:lnTo>
                    <a:pt x="39" y="19"/>
                  </a:lnTo>
                  <a:lnTo>
                    <a:pt x="53" y="19"/>
                  </a:lnTo>
                  <a:lnTo>
                    <a:pt x="53" y="13"/>
                  </a:lnTo>
                  <a:lnTo>
                    <a:pt x="48" y="13"/>
                  </a:lnTo>
                  <a:lnTo>
                    <a:pt x="48" y="19"/>
                  </a:lnTo>
                  <a:lnTo>
                    <a:pt x="55" y="19"/>
                  </a:lnTo>
                  <a:lnTo>
                    <a:pt x="55" y="13"/>
                  </a:lnTo>
                  <a:lnTo>
                    <a:pt x="47" y="13"/>
                  </a:lnTo>
                  <a:lnTo>
                    <a:pt x="47" y="19"/>
                  </a:lnTo>
                  <a:lnTo>
                    <a:pt x="48" y="19"/>
                  </a:lnTo>
                  <a:lnTo>
                    <a:pt x="48" y="13"/>
                  </a:lnTo>
                  <a:lnTo>
                    <a:pt x="44" y="13"/>
                  </a:lnTo>
                  <a:lnTo>
                    <a:pt x="44" y="19"/>
                  </a:lnTo>
                  <a:lnTo>
                    <a:pt x="48" y="20"/>
                  </a:lnTo>
                  <a:lnTo>
                    <a:pt x="52" y="20"/>
                  </a:lnTo>
                  <a:lnTo>
                    <a:pt x="52" y="14"/>
                  </a:lnTo>
                  <a:lnTo>
                    <a:pt x="51" y="14"/>
                  </a:lnTo>
                  <a:lnTo>
                    <a:pt x="51" y="20"/>
                  </a:lnTo>
                  <a:lnTo>
                    <a:pt x="61" y="20"/>
                  </a:lnTo>
                  <a:lnTo>
                    <a:pt x="61" y="14"/>
                  </a:lnTo>
                  <a:lnTo>
                    <a:pt x="51" y="14"/>
                  </a:lnTo>
                  <a:lnTo>
                    <a:pt x="51" y="20"/>
                  </a:lnTo>
                  <a:lnTo>
                    <a:pt x="52" y="20"/>
                  </a:lnTo>
                  <a:lnTo>
                    <a:pt x="52" y="14"/>
                  </a:lnTo>
                  <a:lnTo>
                    <a:pt x="48" y="14"/>
                  </a:lnTo>
                  <a:lnTo>
                    <a:pt x="48" y="20"/>
                  </a:lnTo>
                  <a:lnTo>
                    <a:pt x="56" y="20"/>
                  </a:lnTo>
                  <a:lnTo>
                    <a:pt x="56" y="14"/>
                  </a:lnTo>
                  <a:lnTo>
                    <a:pt x="44" y="14"/>
                  </a:lnTo>
                  <a:lnTo>
                    <a:pt x="44" y="20"/>
                  </a:lnTo>
                  <a:lnTo>
                    <a:pt x="47" y="20"/>
                  </a:lnTo>
                  <a:lnTo>
                    <a:pt x="47" y="14"/>
                  </a:lnTo>
                  <a:lnTo>
                    <a:pt x="43" y="14"/>
                  </a:lnTo>
                  <a:lnTo>
                    <a:pt x="43" y="20"/>
                  </a:lnTo>
                  <a:lnTo>
                    <a:pt x="55" y="20"/>
                  </a:lnTo>
                  <a:lnTo>
                    <a:pt x="55" y="14"/>
                  </a:lnTo>
                  <a:lnTo>
                    <a:pt x="39" y="14"/>
                  </a:lnTo>
                  <a:lnTo>
                    <a:pt x="39" y="20"/>
                  </a:lnTo>
                  <a:lnTo>
                    <a:pt x="53" y="20"/>
                  </a:lnTo>
                  <a:lnTo>
                    <a:pt x="53" y="14"/>
                  </a:lnTo>
                  <a:lnTo>
                    <a:pt x="38" y="14"/>
                  </a:lnTo>
                  <a:lnTo>
                    <a:pt x="38" y="20"/>
                  </a:lnTo>
                  <a:lnTo>
                    <a:pt x="47" y="20"/>
                  </a:lnTo>
                  <a:lnTo>
                    <a:pt x="47" y="14"/>
                  </a:lnTo>
                  <a:lnTo>
                    <a:pt x="31" y="14"/>
                  </a:lnTo>
                  <a:lnTo>
                    <a:pt x="31" y="20"/>
                  </a:lnTo>
                  <a:lnTo>
                    <a:pt x="39" y="20"/>
                  </a:lnTo>
                  <a:lnTo>
                    <a:pt x="39" y="16"/>
                  </a:lnTo>
                  <a:lnTo>
                    <a:pt x="38" y="19"/>
                  </a:lnTo>
                  <a:lnTo>
                    <a:pt x="39" y="20"/>
                  </a:lnTo>
                  <a:lnTo>
                    <a:pt x="40" y="18"/>
                  </a:lnTo>
                  <a:lnTo>
                    <a:pt x="40" y="15"/>
                  </a:lnTo>
                  <a:lnTo>
                    <a:pt x="37" y="15"/>
                  </a:lnTo>
                  <a:lnTo>
                    <a:pt x="37" y="22"/>
                  </a:lnTo>
                  <a:lnTo>
                    <a:pt x="39" y="22"/>
                  </a:lnTo>
                  <a:lnTo>
                    <a:pt x="39" y="15"/>
                  </a:lnTo>
                  <a:lnTo>
                    <a:pt x="35" y="15"/>
                  </a:lnTo>
                  <a:lnTo>
                    <a:pt x="35" y="22"/>
                  </a:lnTo>
                  <a:lnTo>
                    <a:pt x="40" y="22"/>
                  </a:lnTo>
                  <a:lnTo>
                    <a:pt x="40" y="15"/>
                  </a:lnTo>
                  <a:lnTo>
                    <a:pt x="34" y="15"/>
                  </a:lnTo>
                  <a:lnTo>
                    <a:pt x="34" y="22"/>
                  </a:lnTo>
                  <a:lnTo>
                    <a:pt x="39" y="22"/>
                  </a:lnTo>
                  <a:lnTo>
                    <a:pt x="39" y="15"/>
                  </a:lnTo>
                  <a:lnTo>
                    <a:pt x="28" y="15"/>
                  </a:lnTo>
                  <a:lnTo>
                    <a:pt x="28" y="22"/>
                  </a:lnTo>
                  <a:lnTo>
                    <a:pt x="34" y="22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3" y="22"/>
                  </a:lnTo>
                  <a:lnTo>
                    <a:pt x="44" y="22"/>
                  </a:lnTo>
                  <a:lnTo>
                    <a:pt x="44" y="15"/>
                  </a:lnTo>
                  <a:lnTo>
                    <a:pt x="38" y="15"/>
                  </a:lnTo>
                  <a:lnTo>
                    <a:pt x="38" y="22"/>
                  </a:lnTo>
                  <a:lnTo>
                    <a:pt x="40" y="22"/>
                  </a:lnTo>
                  <a:lnTo>
                    <a:pt x="40" y="15"/>
                  </a:lnTo>
                  <a:lnTo>
                    <a:pt x="37" y="15"/>
                  </a:lnTo>
                  <a:lnTo>
                    <a:pt x="37" y="22"/>
                  </a:lnTo>
                  <a:lnTo>
                    <a:pt x="40" y="22"/>
                  </a:lnTo>
                  <a:lnTo>
                    <a:pt x="40" y="15"/>
                  </a:lnTo>
                  <a:lnTo>
                    <a:pt x="39" y="15"/>
                  </a:lnTo>
                  <a:lnTo>
                    <a:pt x="39" y="22"/>
                  </a:lnTo>
                  <a:lnTo>
                    <a:pt x="48" y="22"/>
                  </a:lnTo>
                  <a:lnTo>
                    <a:pt x="48" y="15"/>
                  </a:lnTo>
                  <a:lnTo>
                    <a:pt x="42" y="15"/>
                  </a:lnTo>
                  <a:lnTo>
                    <a:pt x="42" y="22"/>
                  </a:lnTo>
                  <a:lnTo>
                    <a:pt x="52" y="22"/>
                  </a:lnTo>
                  <a:lnTo>
                    <a:pt x="52" y="15"/>
                  </a:lnTo>
                  <a:lnTo>
                    <a:pt x="43" y="15"/>
                  </a:lnTo>
                  <a:lnTo>
                    <a:pt x="43" y="22"/>
                  </a:lnTo>
                  <a:lnTo>
                    <a:pt x="44" y="22"/>
                  </a:lnTo>
                  <a:lnTo>
                    <a:pt x="44" y="15"/>
                  </a:lnTo>
                  <a:lnTo>
                    <a:pt x="38" y="16"/>
                  </a:lnTo>
                  <a:lnTo>
                    <a:pt x="38" y="23"/>
                  </a:lnTo>
                  <a:lnTo>
                    <a:pt x="44" y="23"/>
                  </a:lnTo>
                  <a:lnTo>
                    <a:pt x="44" y="16"/>
                  </a:lnTo>
                  <a:lnTo>
                    <a:pt x="42" y="16"/>
                  </a:lnTo>
                  <a:lnTo>
                    <a:pt x="42" y="23"/>
                  </a:lnTo>
                  <a:lnTo>
                    <a:pt x="46" y="23"/>
                  </a:lnTo>
                  <a:lnTo>
                    <a:pt x="46" y="16"/>
                  </a:lnTo>
                  <a:lnTo>
                    <a:pt x="40" y="16"/>
                  </a:lnTo>
                  <a:lnTo>
                    <a:pt x="40" y="23"/>
                  </a:lnTo>
                  <a:lnTo>
                    <a:pt x="43" y="23"/>
                  </a:lnTo>
                  <a:lnTo>
                    <a:pt x="43" y="16"/>
                  </a:lnTo>
                  <a:lnTo>
                    <a:pt x="28" y="16"/>
                  </a:lnTo>
                  <a:lnTo>
                    <a:pt x="28" y="23"/>
                  </a:lnTo>
                  <a:lnTo>
                    <a:pt x="37" y="23"/>
                  </a:lnTo>
                  <a:lnTo>
                    <a:pt x="37" y="16"/>
                  </a:lnTo>
                  <a:lnTo>
                    <a:pt x="34" y="16"/>
                  </a:lnTo>
                  <a:lnTo>
                    <a:pt x="34" y="23"/>
                  </a:lnTo>
                  <a:lnTo>
                    <a:pt x="39" y="23"/>
                  </a:lnTo>
                  <a:lnTo>
                    <a:pt x="39" y="16"/>
                  </a:lnTo>
                  <a:lnTo>
                    <a:pt x="34" y="16"/>
                  </a:lnTo>
                  <a:lnTo>
                    <a:pt x="34" y="23"/>
                  </a:lnTo>
                  <a:lnTo>
                    <a:pt x="43" y="23"/>
                  </a:lnTo>
                  <a:lnTo>
                    <a:pt x="43" y="16"/>
                  </a:lnTo>
                  <a:lnTo>
                    <a:pt x="37" y="16"/>
                  </a:lnTo>
                  <a:lnTo>
                    <a:pt x="37" y="23"/>
                  </a:lnTo>
                  <a:lnTo>
                    <a:pt x="40" y="23"/>
                  </a:lnTo>
                  <a:lnTo>
                    <a:pt x="40" y="16"/>
                  </a:lnTo>
                  <a:lnTo>
                    <a:pt x="37" y="16"/>
                  </a:lnTo>
                  <a:lnTo>
                    <a:pt x="37" y="23"/>
                  </a:lnTo>
                  <a:lnTo>
                    <a:pt x="39" y="23"/>
                  </a:lnTo>
                  <a:lnTo>
                    <a:pt x="39" y="16"/>
                  </a:lnTo>
                  <a:lnTo>
                    <a:pt x="31" y="16"/>
                  </a:lnTo>
                  <a:lnTo>
                    <a:pt x="31" y="20"/>
                  </a:lnTo>
                  <a:lnTo>
                    <a:pt x="34" y="20"/>
                  </a:lnTo>
                  <a:lnTo>
                    <a:pt x="34" y="18"/>
                  </a:lnTo>
                  <a:lnTo>
                    <a:pt x="29" y="18"/>
                  </a:lnTo>
                  <a:lnTo>
                    <a:pt x="29" y="24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5" y="18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8" y="18"/>
                  </a:lnTo>
                  <a:lnTo>
                    <a:pt x="28" y="24"/>
                  </a:lnTo>
                  <a:lnTo>
                    <a:pt x="37" y="24"/>
                  </a:lnTo>
                  <a:lnTo>
                    <a:pt x="37" y="18"/>
                  </a:lnTo>
                  <a:lnTo>
                    <a:pt x="33" y="18"/>
                  </a:lnTo>
                  <a:lnTo>
                    <a:pt x="33" y="24"/>
                  </a:lnTo>
                  <a:lnTo>
                    <a:pt x="34" y="24"/>
                  </a:lnTo>
                  <a:lnTo>
                    <a:pt x="34" y="18"/>
                  </a:lnTo>
                  <a:lnTo>
                    <a:pt x="31" y="18"/>
                  </a:lnTo>
                  <a:lnTo>
                    <a:pt x="31" y="24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1" y="18"/>
                  </a:lnTo>
                  <a:lnTo>
                    <a:pt x="31" y="24"/>
                  </a:lnTo>
                  <a:lnTo>
                    <a:pt x="34" y="24"/>
                  </a:lnTo>
                  <a:lnTo>
                    <a:pt x="34" y="18"/>
                  </a:lnTo>
                  <a:lnTo>
                    <a:pt x="28" y="18"/>
                  </a:lnTo>
                  <a:lnTo>
                    <a:pt x="28" y="24"/>
                  </a:lnTo>
                  <a:lnTo>
                    <a:pt x="33" y="24"/>
                  </a:lnTo>
                  <a:lnTo>
                    <a:pt x="33" y="18"/>
                  </a:lnTo>
                  <a:lnTo>
                    <a:pt x="26" y="18"/>
                  </a:lnTo>
                  <a:lnTo>
                    <a:pt x="26" y="24"/>
                  </a:lnTo>
                  <a:lnTo>
                    <a:pt x="29" y="24"/>
                  </a:lnTo>
                  <a:lnTo>
                    <a:pt x="29" y="18"/>
                  </a:lnTo>
                  <a:lnTo>
                    <a:pt x="24" y="18"/>
                  </a:lnTo>
                  <a:lnTo>
                    <a:pt x="24" y="22"/>
                  </a:lnTo>
                  <a:lnTo>
                    <a:pt x="26" y="22"/>
                  </a:lnTo>
                  <a:lnTo>
                    <a:pt x="26" y="19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33" y="25"/>
                  </a:lnTo>
                  <a:lnTo>
                    <a:pt x="33" y="19"/>
                  </a:lnTo>
                  <a:lnTo>
                    <a:pt x="25" y="19"/>
                  </a:lnTo>
                  <a:lnTo>
                    <a:pt x="25" y="25"/>
                  </a:lnTo>
                  <a:lnTo>
                    <a:pt x="30" y="25"/>
                  </a:lnTo>
                  <a:lnTo>
                    <a:pt x="30" y="19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34" y="25"/>
                  </a:lnTo>
                  <a:lnTo>
                    <a:pt x="34" y="19"/>
                  </a:lnTo>
                  <a:lnTo>
                    <a:pt x="31" y="19"/>
                  </a:lnTo>
                  <a:lnTo>
                    <a:pt x="31" y="25"/>
                  </a:lnTo>
                  <a:lnTo>
                    <a:pt x="40" y="25"/>
                  </a:lnTo>
                  <a:lnTo>
                    <a:pt x="40" y="19"/>
                  </a:lnTo>
                  <a:lnTo>
                    <a:pt x="37" y="19"/>
                  </a:lnTo>
                  <a:lnTo>
                    <a:pt x="37" y="25"/>
                  </a:lnTo>
                  <a:lnTo>
                    <a:pt x="39" y="25"/>
                  </a:lnTo>
                  <a:lnTo>
                    <a:pt x="39" y="19"/>
                  </a:lnTo>
                  <a:lnTo>
                    <a:pt x="31" y="19"/>
                  </a:lnTo>
                  <a:lnTo>
                    <a:pt x="31" y="25"/>
                  </a:lnTo>
                  <a:lnTo>
                    <a:pt x="39" y="25"/>
                  </a:lnTo>
                  <a:lnTo>
                    <a:pt x="39" y="19"/>
                  </a:lnTo>
                  <a:lnTo>
                    <a:pt x="25" y="19"/>
                  </a:lnTo>
                  <a:lnTo>
                    <a:pt x="25" y="25"/>
                  </a:lnTo>
                  <a:lnTo>
                    <a:pt x="29" y="25"/>
                  </a:lnTo>
                  <a:lnTo>
                    <a:pt x="29" y="19"/>
                  </a:lnTo>
                  <a:lnTo>
                    <a:pt x="25" y="19"/>
                  </a:lnTo>
                  <a:lnTo>
                    <a:pt x="22" y="20"/>
                  </a:lnTo>
                  <a:lnTo>
                    <a:pt x="24" y="23"/>
                  </a:lnTo>
                  <a:lnTo>
                    <a:pt x="24" y="20"/>
                  </a:lnTo>
                  <a:lnTo>
                    <a:pt x="21" y="20"/>
                  </a:lnTo>
                  <a:lnTo>
                    <a:pt x="21" y="27"/>
                  </a:lnTo>
                  <a:lnTo>
                    <a:pt x="33" y="27"/>
                  </a:lnTo>
                  <a:lnTo>
                    <a:pt x="33" y="20"/>
                  </a:lnTo>
                  <a:lnTo>
                    <a:pt x="11" y="20"/>
                  </a:lnTo>
                  <a:lnTo>
                    <a:pt x="11" y="27"/>
                  </a:lnTo>
                  <a:lnTo>
                    <a:pt x="17" y="27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27"/>
                  </a:lnTo>
                  <a:lnTo>
                    <a:pt x="18" y="27"/>
                  </a:lnTo>
                  <a:lnTo>
                    <a:pt x="18" y="20"/>
                  </a:lnTo>
                  <a:lnTo>
                    <a:pt x="17" y="20"/>
                  </a:lnTo>
                  <a:lnTo>
                    <a:pt x="17" y="27"/>
                  </a:lnTo>
                  <a:lnTo>
                    <a:pt x="25" y="27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17" y="27"/>
                  </a:lnTo>
                  <a:lnTo>
                    <a:pt x="21" y="27"/>
                  </a:lnTo>
                  <a:lnTo>
                    <a:pt x="21" y="20"/>
                  </a:lnTo>
                  <a:lnTo>
                    <a:pt x="12" y="20"/>
                  </a:lnTo>
                  <a:lnTo>
                    <a:pt x="12" y="27"/>
                  </a:lnTo>
                  <a:lnTo>
                    <a:pt x="20" y="27"/>
                  </a:lnTo>
                  <a:lnTo>
                    <a:pt x="20" y="20"/>
                  </a:lnTo>
                  <a:lnTo>
                    <a:pt x="11" y="20"/>
                  </a:lnTo>
                  <a:lnTo>
                    <a:pt x="11" y="27"/>
                  </a:lnTo>
                  <a:lnTo>
                    <a:pt x="12" y="27"/>
                  </a:lnTo>
                  <a:lnTo>
                    <a:pt x="12" y="23"/>
                  </a:lnTo>
                  <a:lnTo>
                    <a:pt x="11" y="20"/>
                  </a:lnTo>
                  <a:lnTo>
                    <a:pt x="8" y="22"/>
                  </a:lnTo>
                  <a:lnTo>
                    <a:pt x="9" y="24"/>
                  </a:lnTo>
                  <a:lnTo>
                    <a:pt x="9" y="22"/>
                  </a:lnTo>
                  <a:lnTo>
                    <a:pt x="8" y="22"/>
                  </a:lnTo>
                  <a:lnTo>
                    <a:pt x="8" y="28"/>
                  </a:lnTo>
                  <a:lnTo>
                    <a:pt x="9" y="28"/>
                  </a:lnTo>
                  <a:lnTo>
                    <a:pt x="9" y="22"/>
                  </a:lnTo>
                  <a:lnTo>
                    <a:pt x="3" y="22"/>
                  </a:lnTo>
                  <a:lnTo>
                    <a:pt x="3" y="28"/>
                  </a:lnTo>
                  <a:lnTo>
                    <a:pt x="4" y="28"/>
                  </a:lnTo>
                  <a:lnTo>
                    <a:pt x="4" y="22"/>
                  </a:lnTo>
                  <a:lnTo>
                    <a:pt x="2" y="22"/>
                  </a:lnTo>
                  <a:lnTo>
                    <a:pt x="2" y="28"/>
                  </a:lnTo>
                  <a:lnTo>
                    <a:pt x="4" y="28"/>
                  </a:lnTo>
                  <a:lnTo>
                    <a:pt x="4" y="22"/>
                  </a:lnTo>
                  <a:lnTo>
                    <a:pt x="2" y="22"/>
                  </a:lnTo>
                  <a:lnTo>
                    <a:pt x="2" y="28"/>
                  </a:lnTo>
                  <a:lnTo>
                    <a:pt x="3" y="28"/>
                  </a:lnTo>
                  <a:lnTo>
                    <a:pt x="3" y="22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1" y="28"/>
                  </a:lnTo>
                  <a:lnTo>
                    <a:pt x="21" y="22"/>
                  </a:lnTo>
                  <a:lnTo>
                    <a:pt x="18" y="22"/>
                  </a:lnTo>
                  <a:lnTo>
                    <a:pt x="18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21" y="22"/>
                  </a:lnTo>
                  <a:lnTo>
                    <a:pt x="21" y="28"/>
                  </a:lnTo>
                  <a:lnTo>
                    <a:pt x="28" y="28"/>
                  </a:lnTo>
                  <a:lnTo>
                    <a:pt x="28" y="22"/>
                  </a:lnTo>
                  <a:lnTo>
                    <a:pt x="25" y="22"/>
                  </a:lnTo>
                  <a:lnTo>
                    <a:pt x="24" y="28"/>
                  </a:lnTo>
                  <a:lnTo>
                    <a:pt x="26" y="29"/>
                  </a:lnTo>
                  <a:lnTo>
                    <a:pt x="31" y="29"/>
                  </a:lnTo>
                  <a:lnTo>
                    <a:pt x="31" y="23"/>
                  </a:lnTo>
                  <a:lnTo>
                    <a:pt x="30" y="23"/>
                  </a:lnTo>
                  <a:lnTo>
                    <a:pt x="30" y="29"/>
                  </a:lnTo>
                  <a:lnTo>
                    <a:pt x="33" y="29"/>
                  </a:lnTo>
                  <a:lnTo>
                    <a:pt x="33" y="23"/>
                  </a:lnTo>
                  <a:lnTo>
                    <a:pt x="28" y="23"/>
                  </a:lnTo>
                  <a:lnTo>
                    <a:pt x="28" y="29"/>
                  </a:lnTo>
                  <a:lnTo>
                    <a:pt x="30" y="29"/>
                  </a:lnTo>
                  <a:lnTo>
                    <a:pt x="30" y="23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149" y="29"/>
                  </a:lnTo>
                  <a:lnTo>
                    <a:pt x="149" y="23"/>
                  </a:lnTo>
                  <a:lnTo>
                    <a:pt x="134" y="23"/>
                  </a:lnTo>
                  <a:lnTo>
                    <a:pt x="134" y="29"/>
                  </a:lnTo>
                  <a:lnTo>
                    <a:pt x="142" y="29"/>
                  </a:lnTo>
                  <a:lnTo>
                    <a:pt x="142" y="23"/>
                  </a:lnTo>
                  <a:lnTo>
                    <a:pt x="140" y="23"/>
                  </a:lnTo>
                  <a:lnTo>
                    <a:pt x="140" y="29"/>
                  </a:lnTo>
                  <a:lnTo>
                    <a:pt x="144" y="29"/>
                  </a:lnTo>
                  <a:lnTo>
                    <a:pt x="144" y="23"/>
                  </a:lnTo>
                  <a:lnTo>
                    <a:pt x="140" y="23"/>
                  </a:lnTo>
                  <a:lnTo>
                    <a:pt x="140" y="29"/>
                  </a:lnTo>
                  <a:lnTo>
                    <a:pt x="156" y="29"/>
                  </a:lnTo>
                  <a:lnTo>
                    <a:pt x="156" y="23"/>
                  </a:lnTo>
                  <a:lnTo>
                    <a:pt x="153" y="23"/>
                  </a:lnTo>
                  <a:lnTo>
                    <a:pt x="153" y="29"/>
                  </a:lnTo>
                  <a:lnTo>
                    <a:pt x="166" y="29"/>
                  </a:lnTo>
                  <a:lnTo>
                    <a:pt x="166" y="23"/>
                  </a:lnTo>
                  <a:lnTo>
                    <a:pt x="165" y="23"/>
                  </a:lnTo>
                  <a:lnTo>
                    <a:pt x="165" y="29"/>
                  </a:lnTo>
                  <a:lnTo>
                    <a:pt x="166" y="29"/>
                  </a:lnTo>
                  <a:lnTo>
                    <a:pt x="166" y="23"/>
                  </a:lnTo>
                  <a:lnTo>
                    <a:pt x="147" y="23"/>
                  </a:lnTo>
                  <a:lnTo>
                    <a:pt x="147" y="29"/>
                  </a:lnTo>
                  <a:lnTo>
                    <a:pt x="156" y="29"/>
                  </a:lnTo>
                  <a:lnTo>
                    <a:pt x="156" y="23"/>
                  </a:lnTo>
                  <a:lnTo>
                    <a:pt x="149" y="23"/>
                  </a:lnTo>
                  <a:lnTo>
                    <a:pt x="136" y="24"/>
                  </a:lnTo>
                  <a:lnTo>
                    <a:pt x="94" y="24"/>
                  </a:lnTo>
                  <a:lnTo>
                    <a:pt x="94" y="31"/>
                  </a:lnTo>
                  <a:lnTo>
                    <a:pt x="96" y="31"/>
                  </a:lnTo>
                  <a:lnTo>
                    <a:pt x="96" y="24"/>
                  </a:lnTo>
                  <a:lnTo>
                    <a:pt x="92" y="24"/>
                  </a:lnTo>
                  <a:lnTo>
                    <a:pt x="92" y="31"/>
                  </a:lnTo>
                  <a:lnTo>
                    <a:pt x="103" y="31"/>
                  </a:lnTo>
                  <a:lnTo>
                    <a:pt x="103" y="24"/>
                  </a:lnTo>
                  <a:lnTo>
                    <a:pt x="100" y="24"/>
                  </a:lnTo>
                  <a:lnTo>
                    <a:pt x="100" y="31"/>
                  </a:lnTo>
                  <a:lnTo>
                    <a:pt x="103" y="31"/>
                  </a:lnTo>
                  <a:lnTo>
                    <a:pt x="103" y="24"/>
                  </a:lnTo>
                  <a:lnTo>
                    <a:pt x="100" y="24"/>
                  </a:lnTo>
                  <a:lnTo>
                    <a:pt x="100" y="31"/>
                  </a:lnTo>
                  <a:lnTo>
                    <a:pt x="104" y="31"/>
                  </a:lnTo>
                  <a:lnTo>
                    <a:pt x="104" y="24"/>
                  </a:lnTo>
                  <a:lnTo>
                    <a:pt x="94" y="24"/>
                  </a:lnTo>
                  <a:lnTo>
                    <a:pt x="94" y="31"/>
                  </a:lnTo>
                  <a:lnTo>
                    <a:pt x="95" y="31"/>
                  </a:lnTo>
                  <a:lnTo>
                    <a:pt x="95" y="24"/>
                  </a:lnTo>
                  <a:lnTo>
                    <a:pt x="77" y="24"/>
                  </a:lnTo>
                  <a:lnTo>
                    <a:pt x="77" y="31"/>
                  </a:lnTo>
                  <a:lnTo>
                    <a:pt x="81" y="31"/>
                  </a:lnTo>
                  <a:lnTo>
                    <a:pt x="81" y="24"/>
                  </a:lnTo>
                  <a:lnTo>
                    <a:pt x="78" y="24"/>
                  </a:lnTo>
                  <a:lnTo>
                    <a:pt x="77" y="31"/>
                  </a:lnTo>
                  <a:lnTo>
                    <a:pt x="79" y="32"/>
                  </a:lnTo>
                  <a:lnTo>
                    <a:pt x="81" y="28"/>
                  </a:lnTo>
                  <a:lnTo>
                    <a:pt x="81" y="25"/>
                  </a:lnTo>
                  <a:lnTo>
                    <a:pt x="40" y="25"/>
                  </a:lnTo>
                  <a:lnTo>
                    <a:pt x="40" y="32"/>
                  </a:lnTo>
                  <a:lnTo>
                    <a:pt x="44" y="32"/>
                  </a:lnTo>
                  <a:lnTo>
                    <a:pt x="44" y="25"/>
                  </a:lnTo>
                  <a:lnTo>
                    <a:pt x="43" y="25"/>
                  </a:lnTo>
                  <a:lnTo>
                    <a:pt x="43" y="32"/>
                  </a:lnTo>
                  <a:lnTo>
                    <a:pt x="44" y="32"/>
                  </a:lnTo>
                  <a:lnTo>
                    <a:pt x="44" y="25"/>
                  </a:lnTo>
                  <a:lnTo>
                    <a:pt x="35" y="25"/>
                  </a:lnTo>
                  <a:lnTo>
                    <a:pt x="35" y="32"/>
                  </a:lnTo>
                  <a:lnTo>
                    <a:pt x="134" y="32"/>
                  </a:lnTo>
                  <a:lnTo>
                    <a:pt x="134" y="25"/>
                  </a:lnTo>
                  <a:lnTo>
                    <a:pt x="50" y="25"/>
                  </a:lnTo>
                  <a:lnTo>
                    <a:pt x="50" y="32"/>
                  </a:lnTo>
                  <a:lnTo>
                    <a:pt x="79" y="32"/>
                  </a:lnTo>
                  <a:lnTo>
                    <a:pt x="79" y="28"/>
                  </a:lnTo>
                  <a:lnTo>
                    <a:pt x="78" y="31"/>
                  </a:lnTo>
                  <a:lnTo>
                    <a:pt x="79" y="32"/>
                  </a:lnTo>
                  <a:lnTo>
                    <a:pt x="81" y="29"/>
                  </a:lnTo>
                  <a:lnTo>
                    <a:pt x="81" y="27"/>
                  </a:lnTo>
                  <a:lnTo>
                    <a:pt x="72" y="27"/>
                  </a:lnTo>
                  <a:lnTo>
                    <a:pt x="72" y="33"/>
                  </a:lnTo>
                  <a:lnTo>
                    <a:pt x="78" y="33"/>
                  </a:lnTo>
                  <a:lnTo>
                    <a:pt x="78" y="27"/>
                  </a:lnTo>
                  <a:lnTo>
                    <a:pt x="74" y="27"/>
                  </a:lnTo>
                  <a:lnTo>
                    <a:pt x="74" y="33"/>
                  </a:lnTo>
                  <a:lnTo>
                    <a:pt x="77" y="33"/>
                  </a:lnTo>
                  <a:lnTo>
                    <a:pt x="77" y="27"/>
                  </a:lnTo>
                  <a:lnTo>
                    <a:pt x="72" y="27"/>
                  </a:lnTo>
                  <a:lnTo>
                    <a:pt x="72" y="33"/>
                  </a:lnTo>
                  <a:lnTo>
                    <a:pt x="75" y="33"/>
                  </a:lnTo>
                  <a:lnTo>
                    <a:pt x="75" y="27"/>
                  </a:lnTo>
                  <a:lnTo>
                    <a:pt x="64" y="27"/>
                  </a:lnTo>
                  <a:lnTo>
                    <a:pt x="64" y="33"/>
                  </a:lnTo>
                  <a:lnTo>
                    <a:pt x="81" y="33"/>
                  </a:lnTo>
                  <a:lnTo>
                    <a:pt x="81" y="27"/>
                  </a:lnTo>
                  <a:lnTo>
                    <a:pt x="72" y="27"/>
                  </a:lnTo>
                  <a:lnTo>
                    <a:pt x="72" y="33"/>
                  </a:lnTo>
                  <a:lnTo>
                    <a:pt x="82" y="33"/>
                  </a:lnTo>
                  <a:lnTo>
                    <a:pt x="82" y="27"/>
                  </a:lnTo>
                  <a:lnTo>
                    <a:pt x="74" y="27"/>
                  </a:lnTo>
                  <a:lnTo>
                    <a:pt x="74" y="33"/>
                  </a:lnTo>
                  <a:lnTo>
                    <a:pt x="78" y="33"/>
                  </a:lnTo>
                  <a:lnTo>
                    <a:pt x="78" y="27"/>
                  </a:lnTo>
                  <a:lnTo>
                    <a:pt x="68" y="27"/>
                  </a:lnTo>
                  <a:lnTo>
                    <a:pt x="68" y="33"/>
                  </a:lnTo>
                  <a:lnTo>
                    <a:pt x="78" y="33"/>
                  </a:lnTo>
                  <a:lnTo>
                    <a:pt x="78" y="27"/>
                  </a:lnTo>
                  <a:lnTo>
                    <a:pt x="74" y="27"/>
                  </a:lnTo>
                  <a:lnTo>
                    <a:pt x="74" y="33"/>
                  </a:lnTo>
                  <a:lnTo>
                    <a:pt x="81" y="33"/>
                  </a:lnTo>
                  <a:lnTo>
                    <a:pt x="81" y="27"/>
                  </a:lnTo>
                  <a:lnTo>
                    <a:pt x="66" y="27"/>
                  </a:lnTo>
                  <a:lnTo>
                    <a:pt x="66" y="33"/>
                  </a:lnTo>
                  <a:lnTo>
                    <a:pt x="81" y="33"/>
                  </a:lnTo>
                  <a:lnTo>
                    <a:pt x="81" y="27"/>
                  </a:lnTo>
                  <a:lnTo>
                    <a:pt x="75" y="27"/>
                  </a:lnTo>
                  <a:lnTo>
                    <a:pt x="75" y="33"/>
                  </a:lnTo>
                  <a:lnTo>
                    <a:pt x="83" y="33"/>
                  </a:lnTo>
                  <a:lnTo>
                    <a:pt x="83" y="27"/>
                  </a:lnTo>
                  <a:lnTo>
                    <a:pt x="75" y="27"/>
                  </a:lnTo>
                  <a:lnTo>
                    <a:pt x="75" y="33"/>
                  </a:lnTo>
                  <a:lnTo>
                    <a:pt x="81" y="33"/>
                  </a:lnTo>
                  <a:lnTo>
                    <a:pt x="94" y="35"/>
                  </a:lnTo>
                  <a:lnTo>
                    <a:pt x="94" y="28"/>
                  </a:lnTo>
                  <a:lnTo>
                    <a:pt x="66" y="28"/>
                  </a:lnTo>
                  <a:lnTo>
                    <a:pt x="66" y="35"/>
                  </a:lnTo>
                  <a:lnTo>
                    <a:pt x="72" y="35"/>
                  </a:lnTo>
                  <a:lnTo>
                    <a:pt x="72" y="28"/>
                  </a:lnTo>
                  <a:lnTo>
                    <a:pt x="66" y="28"/>
                  </a:lnTo>
                  <a:lnTo>
                    <a:pt x="66" y="35"/>
                  </a:lnTo>
                  <a:lnTo>
                    <a:pt x="75" y="35"/>
                  </a:lnTo>
                  <a:lnTo>
                    <a:pt x="75" y="28"/>
                  </a:lnTo>
                  <a:lnTo>
                    <a:pt x="64" y="28"/>
                  </a:lnTo>
                  <a:lnTo>
                    <a:pt x="64" y="35"/>
                  </a:lnTo>
                  <a:lnTo>
                    <a:pt x="77" y="35"/>
                  </a:lnTo>
                  <a:lnTo>
                    <a:pt x="77" y="28"/>
                  </a:lnTo>
                  <a:lnTo>
                    <a:pt x="74" y="28"/>
                  </a:lnTo>
                  <a:lnTo>
                    <a:pt x="74" y="35"/>
                  </a:lnTo>
                  <a:lnTo>
                    <a:pt x="78" y="35"/>
                  </a:lnTo>
                  <a:lnTo>
                    <a:pt x="78" y="28"/>
                  </a:lnTo>
                  <a:lnTo>
                    <a:pt x="74" y="28"/>
                  </a:lnTo>
                  <a:lnTo>
                    <a:pt x="74" y="35"/>
                  </a:lnTo>
                  <a:lnTo>
                    <a:pt x="75" y="35"/>
                  </a:lnTo>
                  <a:lnTo>
                    <a:pt x="75" y="28"/>
                  </a:lnTo>
                  <a:lnTo>
                    <a:pt x="69" y="28"/>
                  </a:lnTo>
                  <a:lnTo>
                    <a:pt x="69" y="35"/>
                  </a:lnTo>
                  <a:lnTo>
                    <a:pt x="72" y="35"/>
                  </a:lnTo>
                  <a:lnTo>
                    <a:pt x="72" y="28"/>
                  </a:lnTo>
                  <a:lnTo>
                    <a:pt x="68" y="28"/>
                  </a:lnTo>
                  <a:lnTo>
                    <a:pt x="68" y="35"/>
                  </a:lnTo>
                  <a:lnTo>
                    <a:pt x="74" y="35"/>
                  </a:lnTo>
                  <a:lnTo>
                    <a:pt x="74" y="28"/>
                  </a:lnTo>
                  <a:lnTo>
                    <a:pt x="60" y="28"/>
                  </a:lnTo>
                  <a:lnTo>
                    <a:pt x="60" y="35"/>
                  </a:lnTo>
                  <a:lnTo>
                    <a:pt x="61" y="35"/>
                  </a:lnTo>
                  <a:lnTo>
                    <a:pt x="61" y="28"/>
                  </a:lnTo>
                  <a:lnTo>
                    <a:pt x="56" y="28"/>
                  </a:lnTo>
                  <a:lnTo>
                    <a:pt x="56" y="35"/>
                  </a:lnTo>
                  <a:lnTo>
                    <a:pt x="60" y="35"/>
                  </a:lnTo>
                  <a:lnTo>
                    <a:pt x="60" y="28"/>
                  </a:lnTo>
                  <a:lnTo>
                    <a:pt x="57" y="28"/>
                  </a:lnTo>
                  <a:lnTo>
                    <a:pt x="53" y="29"/>
                  </a:lnTo>
                  <a:lnTo>
                    <a:pt x="53" y="32"/>
                  </a:lnTo>
                  <a:lnTo>
                    <a:pt x="53" y="29"/>
                  </a:lnTo>
                  <a:lnTo>
                    <a:pt x="52" y="29"/>
                  </a:lnTo>
                  <a:lnTo>
                    <a:pt x="52" y="36"/>
                  </a:lnTo>
                  <a:lnTo>
                    <a:pt x="55" y="36"/>
                  </a:lnTo>
                  <a:lnTo>
                    <a:pt x="59" y="35"/>
                  </a:lnTo>
                  <a:lnTo>
                    <a:pt x="57" y="31"/>
                  </a:lnTo>
                  <a:lnTo>
                    <a:pt x="57" y="35"/>
                  </a:lnTo>
                  <a:lnTo>
                    <a:pt x="60" y="35"/>
                  </a:lnTo>
                  <a:lnTo>
                    <a:pt x="60" y="28"/>
                  </a:lnTo>
                  <a:lnTo>
                    <a:pt x="56" y="28"/>
                  </a:lnTo>
                  <a:lnTo>
                    <a:pt x="56" y="35"/>
                  </a:lnTo>
                  <a:lnTo>
                    <a:pt x="61" y="35"/>
                  </a:lnTo>
                  <a:lnTo>
                    <a:pt x="61" y="28"/>
                  </a:lnTo>
                  <a:lnTo>
                    <a:pt x="60" y="28"/>
                  </a:lnTo>
                  <a:lnTo>
                    <a:pt x="60" y="35"/>
                  </a:lnTo>
                  <a:lnTo>
                    <a:pt x="74" y="35"/>
                  </a:lnTo>
                  <a:lnTo>
                    <a:pt x="74" y="28"/>
                  </a:lnTo>
                  <a:lnTo>
                    <a:pt x="68" y="28"/>
                  </a:lnTo>
                  <a:lnTo>
                    <a:pt x="68" y="35"/>
                  </a:lnTo>
                  <a:lnTo>
                    <a:pt x="72" y="35"/>
                  </a:lnTo>
                  <a:lnTo>
                    <a:pt x="72" y="28"/>
                  </a:lnTo>
                  <a:lnTo>
                    <a:pt x="69" y="28"/>
                  </a:lnTo>
                  <a:lnTo>
                    <a:pt x="69" y="35"/>
                  </a:lnTo>
                  <a:lnTo>
                    <a:pt x="75" y="35"/>
                  </a:lnTo>
                  <a:lnTo>
                    <a:pt x="75" y="28"/>
                  </a:lnTo>
                  <a:lnTo>
                    <a:pt x="74" y="28"/>
                  </a:lnTo>
                  <a:lnTo>
                    <a:pt x="74" y="35"/>
                  </a:lnTo>
                  <a:lnTo>
                    <a:pt x="78" y="35"/>
                  </a:lnTo>
                  <a:lnTo>
                    <a:pt x="78" y="28"/>
                  </a:lnTo>
                  <a:lnTo>
                    <a:pt x="74" y="28"/>
                  </a:lnTo>
                  <a:lnTo>
                    <a:pt x="74" y="35"/>
                  </a:lnTo>
                  <a:lnTo>
                    <a:pt x="77" y="35"/>
                  </a:lnTo>
                  <a:lnTo>
                    <a:pt x="77" y="28"/>
                  </a:lnTo>
                  <a:lnTo>
                    <a:pt x="64" y="28"/>
                  </a:lnTo>
                  <a:lnTo>
                    <a:pt x="64" y="35"/>
                  </a:lnTo>
                  <a:lnTo>
                    <a:pt x="75" y="35"/>
                  </a:lnTo>
                  <a:lnTo>
                    <a:pt x="75" y="28"/>
                  </a:lnTo>
                  <a:lnTo>
                    <a:pt x="66" y="28"/>
                  </a:lnTo>
                  <a:lnTo>
                    <a:pt x="66" y="35"/>
                  </a:lnTo>
                  <a:lnTo>
                    <a:pt x="72" y="35"/>
                  </a:lnTo>
                  <a:lnTo>
                    <a:pt x="72" y="28"/>
                  </a:lnTo>
                  <a:lnTo>
                    <a:pt x="66" y="28"/>
                  </a:lnTo>
                  <a:lnTo>
                    <a:pt x="66" y="35"/>
                  </a:lnTo>
                  <a:lnTo>
                    <a:pt x="94" y="35"/>
                  </a:lnTo>
                  <a:lnTo>
                    <a:pt x="94" y="28"/>
                  </a:lnTo>
                  <a:lnTo>
                    <a:pt x="81" y="27"/>
                  </a:lnTo>
                  <a:lnTo>
                    <a:pt x="75" y="27"/>
                  </a:lnTo>
                  <a:lnTo>
                    <a:pt x="75" y="33"/>
                  </a:lnTo>
                  <a:lnTo>
                    <a:pt x="83" y="33"/>
                  </a:lnTo>
                  <a:lnTo>
                    <a:pt x="83" y="27"/>
                  </a:lnTo>
                  <a:lnTo>
                    <a:pt x="75" y="27"/>
                  </a:lnTo>
                  <a:lnTo>
                    <a:pt x="75" y="33"/>
                  </a:lnTo>
                  <a:lnTo>
                    <a:pt x="81" y="33"/>
                  </a:lnTo>
                  <a:lnTo>
                    <a:pt x="81" y="27"/>
                  </a:lnTo>
                  <a:lnTo>
                    <a:pt x="66" y="27"/>
                  </a:lnTo>
                  <a:lnTo>
                    <a:pt x="66" y="33"/>
                  </a:lnTo>
                  <a:lnTo>
                    <a:pt x="81" y="33"/>
                  </a:lnTo>
                  <a:lnTo>
                    <a:pt x="81" y="27"/>
                  </a:lnTo>
                  <a:lnTo>
                    <a:pt x="74" y="27"/>
                  </a:lnTo>
                  <a:lnTo>
                    <a:pt x="74" y="33"/>
                  </a:lnTo>
                  <a:lnTo>
                    <a:pt x="78" y="33"/>
                  </a:lnTo>
                  <a:lnTo>
                    <a:pt x="78" y="27"/>
                  </a:lnTo>
                  <a:lnTo>
                    <a:pt x="68" y="27"/>
                  </a:lnTo>
                  <a:lnTo>
                    <a:pt x="68" y="33"/>
                  </a:lnTo>
                  <a:lnTo>
                    <a:pt x="78" y="33"/>
                  </a:lnTo>
                  <a:lnTo>
                    <a:pt x="78" y="27"/>
                  </a:lnTo>
                  <a:lnTo>
                    <a:pt x="74" y="27"/>
                  </a:lnTo>
                  <a:lnTo>
                    <a:pt x="74" y="33"/>
                  </a:lnTo>
                  <a:lnTo>
                    <a:pt x="82" y="33"/>
                  </a:lnTo>
                  <a:lnTo>
                    <a:pt x="82" y="27"/>
                  </a:lnTo>
                  <a:lnTo>
                    <a:pt x="72" y="27"/>
                  </a:lnTo>
                  <a:lnTo>
                    <a:pt x="72" y="33"/>
                  </a:lnTo>
                  <a:lnTo>
                    <a:pt x="81" y="33"/>
                  </a:lnTo>
                  <a:lnTo>
                    <a:pt x="81" y="27"/>
                  </a:lnTo>
                  <a:lnTo>
                    <a:pt x="64" y="27"/>
                  </a:lnTo>
                  <a:lnTo>
                    <a:pt x="64" y="33"/>
                  </a:lnTo>
                  <a:lnTo>
                    <a:pt x="75" y="33"/>
                  </a:lnTo>
                  <a:lnTo>
                    <a:pt x="75" y="27"/>
                  </a:lnTo>
                  <a:lnTo>
                    <a:pt x="72" y="27"/>
                  </a:lnTo>
                  <a:lnTo>
                    <a:pt x="72" y="33"/>
                  </a:lnTo>
                  <a:lnTo>
                    <a:pt x="77" y="33"/>
                  </a:lnTo>
                  <a:lnTo>
                    <a:pt x="77" y="27"/>
                  </a:lnTo>
                  <a:lnTo>
                    <a:pt x="74" y="27"/>
                  </a:lnTo>
                  <a:lnTo>
                    <a:pt x="74" y="33"/>
                  </a:lnTo>
                  <a:lnTo>
                    <a:pt x="78" y="33"/>
                  </a:lnTo>
                  <a:lnTo>
                    <a:pt x="78" y="27"/>
                  </a:lnTo>
                  <a:lnTo>
                    <a:pt x="72" y="27"/>
                  </a:lnTo>
                  <a:lnTo>
                    <a:pt x="72" y="33"/>
                  </a:lnTo>
                  <a:lnTo>
                    <a:pt x="88" y="33"/>
                  </a:lnTo>
                  <a:lnTo>
                    <a:pt x="83" y="27"/>
                  </a:lnTo>
                  <a:lnTo>
                    <a:pt x="82" y="25"/>
                  </a:lnTo>
                  <a:lnTo>
                    <a:pt x="50" y="25"/>
                  </a:lnTo>
                  <a:lnTo>
                    <a:pt x="50" y="32"/>
                  </a:lnTo>
                  <a:lnTo>
                    <a:pt x="134" y="32"/>
                  </a:lnTo>
                  <a:lnTo>
                    <a:pt x="134" y="25"/>
                  </a:lnTo>
                  <a:lnTo>
                    <a:pt x="35" y="25"/>
                  </a:lnTo>
                  <a:lnTo>
                    <a:pt x="35" y="32"/>
                  </a:lnTo>
                  <a:lnTo>
                    <a:pt x="44" y="32"/>
                  </a:lnTo>
                  <a:lnTo>
                    <a:pt x="44" y="25"/>
                  </a:lnTo>
                  <a:lnTo>
                    <a:pt x="43" y="25"/>
                  </a:lnTo>
                  <a:lnTo>
                    <a:pt x="43" y="32"/>
                  </a:lnTo>
                  <a:lnTo>
                    <a:pt x="44" y="32"/>
                  </a:lnTo>
                  <a:lnTo>
                    <a:pt x="44" y="25"/>
                  </a:lnTo>
                  <a:lnTo>
                    <a:pt x="40" y="25"/>
                  </a:lnTo>
                  <a:lnTo>
                    <a:pt x="40" y="32"/>
                  </a:lnTo>
                  <a:lnTo>
                    <a:pt x="81" y="32"/>
                  </a:lnTo>
                  <a:lnTo>
                    <a:pt x="82" y="25"/>
                  </a:lnTo>
                  <a:lnTo>
                    <a:pt x="79" y="24"/>
                  </a:lnTo>
                  <a:lnTo>
                    <a:pt x="78" y="27"/>
                  </a:lnTo>
                  <a:lnTo>
                    <a:pt x="78" y="31"/>
                  </a:lnTo>
                  <a:lnTo>
                    <a:pt x="81" y="31"/>
                  </a:lnTo>
                  <a:lnTo>
                    <a:pt x="81" y="24"/>
                  </a:lnTo>
                  <a:lnTo>
                    <a:pt x="77" y="24"/>
                  </a:lnTo>
                  <a:lnTo>
                    <a:pt x="77" y="31"/>
                  </a:lnTo>
                  <a:lnTo>
                    <a:pt x="95" y="31"/>
                  </a:lnTo>
                  <a:lnTo>
                    <a:pt x="95" y="24"/>
                  </a:lnTo>
                  <a:lnTo>
                    <a:pt x="94" y="24"/>
                  </a:lnTo>
                  <a:lnTo>
                    <a:pt x="94" y="31"/>
                  </a:lnTo>
                  <a:lnTo>
                    <a:pt x="104" y="31"/>
                  </a:lnTo>
                  <a:lnTo>
                    <a:pt x="104" y="24"/>
                  </a:lnTo>
                  <a:lnTo>
                    <a:pt x="100" y="24"/>
                  </a:lnTo>
                  <a:lnTo>
                    <a:pt x="100" y="31"/>
                  </a:lnTo>
                  <a:lnTo>
                    <a:pt x="103" y="31"/>
                  </a:lnTo>
                  <a:lnTo>
                    <a:pt x="103" y="24"/>
                  </a:lnTo>
                  <a:lnTo>
                    <a:pt x="100" y="24"/>
                  </a:lnTo>
                  <a:lnTo>
                    <a:pt x="100" y="31"/>
                  </a:lnTo>
                  <a:lnTo>
                    <a:pt x="103" y="31"/>
                  </a:lnTo>
                  <a:lnTo>
                    <a:pt x="103" y="24"/>
                  </a:lnTo>
                  <a:lnTo>
                    <a:pt x="92" y="24"/>
                  </a:lnTo>
                  <a:lnTo>
                    <a:pt x="92" y="31"/>
                  </a:lnTo>
                  <a:lnTo>
                    <a:pt x="96" y="31"/>
                  </a:lnTo>
                  <a:lnTo>
                    <a:pt x="96" y="24"/>
                  </a:lnTo>
                  <a:lnTo>
                    <a:pt x="94" y="24"/>
                  </a:lnTo>
                  <a:lnTo>
                    <a:pt x="94" y="31"/>
                  </a:lnTo>
                  <a:lnTo>
                    <a:pt x="136" y="31"/>
                  </a:lnTo>
                  <a:lnTo>
                    <a:pt x="149" y="29"/>
                  </a:lnTo>
                  <a:lnTo>
                    <a:pt x="156" y="29"/>
                  </a:lnTo>
                  <a:lnTo>
                    <a:pt x="156" y="23"/>
                  </a:lnTo>
                  <a:lnTo>
                    <a:pt x="147" y="23"/>
                  </a:lnTo>
                  <a:lnTo>
                    <a:pt x="147" y="29"/>
                  </a:lnTo>
                  <a:lnTo>
                    <a:pt x="166" y="29"/>
                  </a:lnTo>
                  <a:lnTo>
                    <a:pt x="166" y="23"/>
                  </a:lnTo>
                  <a:lnTo>
                    <a:pt x="165" y="23"/>
                  </a:lnTo>
                  <a:lnTo>
                    <a:pt x="165" y="29"/>
                  </a:lnTo>
                  <a:lnTo>
                    <a:pt x="166" y="29"/>
                  </a:lnTo>
                  <a:lnTo>
                    <a:pt x="166" y="23"/>
                  </a:lnTo>
                  <a:lnTo>
                    <a:pt x="153" y="23"/>
                  </a:lnTo>
                  <a:lnTo>
                    <a:pt x="153" y="29"/>
                  </a:lnTo>
                  <a:lnTo>
                    <a:pt x="156" y="29"/>
                  </a:lnTo>
                  <a:lnTo>
                    <a:pt x="156" y="23"/>
                  </a:lnTo>
                  <a:lnTo>
                    <a:pt x="140" y="23"/>
                  </a:lnTo>
                  <a:lnTo>
                    <a:pt x="140" y="29"/>
                  </a:lnTo>
                  <a:lnTo>
                    <a:pt x="144" y="29"/>
                  </a:lnTo>
                  <a:lnTo>
                    <a:pt x="144" y="23"/>
                  </a:lnTo>
                  <a:lnTo>
                    <a:pt x="140" y="23"/>
                  </a:lnTo>
                  <a:lnTo>
                    <a:pt x="140" y="29"/>
                  </a:lnTo>
                  <a:lnTo>
                    <a:pt x="142" y="29"/>
                  </a:lnTo>
                  <a:lnTo>
                    <a:pt x="142" y="23"/>
                  </a:lnTo>
                  <a:lnTo>
                    <a:pt x="134" y="23"/>
                  </a:lnTo>
                  <a:lnTo>
                    <a:pt x="134" y="29"/>
                  </a:lnTo>
                  <a:lnTo>
                    <a:pt x="149" y="29"/>
                  </a:lnTo>
                  <a:lnTo>
                    <a:pt x="149" y="23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30" y="29"/>
                  </a:lnTo>
                  <a:lnTo>
                    <a:pt x="30" y="23"/>
                  </a:lnTo>
                  <a:lnTo>
                    <a:pt x="28" y="23"/>
                  </a:lnTo>
                  <a:lnTo>
                    <a:pt x="28" y="29"/>
                  </a:lnTo>
                  <a:lnTo>
                    <a:pt x="33" y="29"/>
                  </a:lnTo>
                  <a:lnTo>
                    <a:pt x="33" y="23"/>
                  </a:lnTo>
                  <a:lnTo>
                    <a:pt x="30" y="23"/>
                  </a:lnTo>
                  <a:lnTo>
                    <a:pt x="30" y="29"/>
                  </a:lnTo>
                  <a:lnTo>
                    <a:pt x="31" y="29"/>
                  </a:lnTo>
                  <a:lnTo>
                    <a:pt x="31" y="23"/>
                  </a:lnTo>
                  <a:lnTo>
                    <a:pt x="28" y="23"/>
                  </a:lnTo>
                  <a:lnTo>
                    <a:pt x="28" y="25"/>
                  </a:lnTo>
                  <a:lnTo>
                    <a:pt x="29" y="23"/>
                  </a:lnTo>
                  <a:lnTo>
                    <a:pt x="26" y="22"/>
                  </a:lnTo>
                  <a:lnTo>
                    <a:pt x="25" y="24"/>
                  </a:lnTo>
                  <a:lnTo>
                    <a:pt x="25" y="28"/>
                  </a:lnTo>
                  <a:lnTo>
                    <a:pt x="28" y="28"/>
                  </a:lnTo>
                  <a:lnTo>
                    <a:pt x="28" y="22"/>
                  </a:lnTo>
                  <a:lnTo>
                    <a:pt x="21" y="22"/>
                  </a:lnTo>
                  <a:lnTo>
                    <a:pt x="21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18" y="22"/>
                  </a:lnTo>
                  <a:lnTo>
                    <a:pt x="18" y="28"/>
                  </a:lnTo>
                  <a:lnTo>
                    <a:pt x="21" y="28"/>
                  </a:lnTo>
                  <a:lnTo>
                    <a:pt x="21" y="22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3" y="28"/>
                  </a:lnTo>
                  <a:lnTo>
                    <a:pt x="3" y="22"/>
                  </a:lnTo>
                  <a:lnTo>
                    <a:pt x="2" y="22"/>
                  </a:lnTo>
                  <a:lnTo>
                    <a:pt x="2" y="28"/>
                  </a:lnTo>
                  <a:lnTo>
                    <a:pt x="4" y="28"/>
                  </a:lnTo>
                  <a:lnTo>
                    <a:pt x="4" y="22"/>
                  </a:lnTo>
                  <a:lnTo>
                    <a:pt x="2" y="22"/>
                  </a:lnTo>
                  <a:lnTo>
                    <a:pt x="2" y="28"/>
                  </a:lnTo>
                  <a:lnTo>
                    <a:pt x="4" y="28"/>
                  </a:lnTo>
                  <a:lnTo>
                    <a:pt x="4" y="22"/>
                  </a:lnTo>
                  <a:lnTo>
                    <a:pt x="3" y="22"/>
                  </a:lnTo>
                  <a:lnTo>
                    <a:pt x="3" y="28"/>
                  </a:lnTo>
                  <a:lnTo>
                    <a:pt x="9" y="28"/>
                  </a:lnTo>
                  <a:lnTo>
                    <a:pt x="9" y="22"/>
                  </a:lnTo>
                  <a:lnTo>
                    <a:pt x="8" y="22"/>
                  </a:lnTo>
                  <a:lnTo>
                    <a:pt x="8" y="28"/>
                  </a:lnTo>
                  <a:lnTo>
                    <a:pt x="11" y="28"/>
                  </a:lnTo>
                  <a:lnTo>
                    <a:pt x="13" y="27"/>
                  </a:lnTo>
                  <a:lnTo>
                    <a:pt x="12" y="20"/>
                  </a:lnTo>
                  <a:lnTo>
                    <a:pt x="11" y="20"/>
                  </a:lnTo>
                  <a:lnTo>
                    <a:pt x="11" y="27"/>
                  </a:lnTo>
                  <a:lnTo>
                    <a:pt x="20" y="27"/>
                  </a:lnTo>
                  <a:lnTo>
                    <a:pt x="20" y="20"/>
                  </a:lnTo>
                  <a:lnTo>
                    <a:pt x="12" y="20"/>
                  </a:lnTo>
                  <a:lnTo>
                    <a:pt x="12" y="27"/>
                  </a:lnTo>
                  <a:lnTo>
                    <a:pt x="21" y="27"/>
                  </a:lnTo>
                  <a:lnTo>
                    <a:pt x="21" y="20"/>
                  </a:lnTo>
                  <a:lnTo>
                    <a:pt x="17" y="20"/>
                  </a:lnTo>
                  <a:lnTo>
                    <a:pt x="17" y="27"/>
                  </a:lnTo>
                  <a:lnTo>
                    <a:pt x="25" y="27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17" y="27"/>
                  </a:lnTo>
                  <a:lnTo>
                    <a:pt x="18" y="27"/>
                  </a:lnTo>
                  <a:lnTo>
                    <a:pt x="18" y="20"/>
                  </a:lnTo>
                  <a:lnTo>
                    <a:pt x="15" y="20"/>
                  </a:lnTo>
                  <a:lnTo>
                    <a:pt x="15" y="27"/>
                  </a:lnTo>
                  <a:lnTo>
                    <a:pt x="17" y="27"/>
                  </a:lnTo>
                  <a:lnTo>
                    <a:pt x="17" y="20"/>
                  </a:lnTo>
                  <a:lnTo>
                    <a:pt x="11" y="20"/>
                  </a:lnTo>
                  <a:lnTo>
                    <a:pt x="11" y="27"/>
                  </a:lnTo>
                  <a:lnTo>
                    <a:pt x="33" y="27"/>
                  </a:lnTo>
                  <a:lnTo>
                    <a:pt x="33" y="20"/>
                  </a:lnTo>
                  <a:lnTo>
                    <a:pt x="21" y="20"/>
                  </a:lnTo>
                  <a:lnTo>
                    <a:pt x="21" y="27"/>
                  </a:lnTo>
                  <a:lnTo>
                    <a:pt x="25" y="27"/>
                  </a:lnTo>
                  <a:lnTo>
                    <a:pt x="28" y="25"/>
                  </a:lnTo>
                  <a:lnTo>
                    <a:pt x="26" y="22"/>
                  </a:lnTo>
                  <a:lnTo>
                    <a:pt x="26" y="25"/>
                  </a:lnTo>
                  <a:lnTo>
                    <a:pt x="29" y="25"/>
                  </a:lnTo>
                  <a:lnTo>
                    <a:pt x="29" y="19"/>
                  </a:lnTo>
                  <a:lnTo>
                    <a:pt x="25" y="19"/>
                  </a:lnTo>
                  <a:lnTo>
                    <a:pt x="25" y="25"/>
                  </a:lnTo>
                  <a:lnTo>
                    <a:pt x="39" y="25"/>
                  </a:lnTo>
                  <a:lnTo>
                    <a:pt x="39" y="19"/>
                  </a:lnTo>
                  <a:lnTo>
                    <a:pt x="31" y="19"/>
                  </a:lnTo>
                  <a:lnTo>
                    <a:pt x="31" y="25"/>
                  </a:lnTo>
                  <a:lnTo>
                    <a:pt x="39" y="25"/>
                  </a:lnTo>
                  <a:lnTo>
                    <a:pt x="39" y="19"/>
                  </a:lnTo>
                  <a:lnTo>
                    <a:pt x="37" y="19"/>
                  </a:lnTo>
                  <a:lnTo>
                    <a:pt x="37" y="25"/>
                  </a:lnTo>
                  <a:lnTo>
                    <a:pt x="40" y="25"/>
                  </a:lnTo>
                  <a:lnTo>
                    <a:pt x="40" y="19"/>
                  </a:lnTo>
                  <a:lnTo>
                    <a:pt x="31" y="19"/>
                  </a:lnTo>
                  <a:lnTo>
                    <a:pt x="31" y="25"/>
                  </a:lnTo>
                  <a:lnTo>
                    <a:pt x="34" y="25"/>
                  </a:lnTo>
                  <a:lnTo>
                    <a:pt x="34" y="19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30" y="25"/>
                  </a:lnTo>
                  <a:lnTo>
                    <a:pt x="30" y="19"/>
                  </a:lnTo>
                  <a:lnTo>
                    <a:pt x="25" y="19"/>
                  </a:lnTo>
                  <a:lnTo>
                    <a:pt x="25" y="25"/>
                  </a:lnTo>
                  <a:lnTo>
                    <a:pt x="33" y="25"/>
                  </a:lnTo>
                  <a:lnTo>
                    <a:pt x="33" y="19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30" y="25"/>
                  </a:lnTo>
                  <a:lnTo>
                    <a:pt x="30" y="20"/>
                  </a:lnTo>
                  <a:lnTo>
                    <a:pt x="26" y="20"/>
                  </a:lnTo>
                  <a:lnTo>
                    <a:pt x="26" y="24"/>
                  </a:lnTo>
                  <a:lnTo>
                    <a:pt x="29" y="24"/>
                  </a:lnTo>
                  <a:lnTo>
                    <a:pt x="29" y="18"/>
                  </a:lnTo>
                  <a:lnTo>
                    <a:pt x="26" y="18"/>
                  </a:lnTo>
                  <a:lnTo>
                    <a:pt x="26" y="24"/>
                  </a:lnTo>
                  <a:lnTo>
                    <a:pt x="33" y="24"/>
                  </a:lnTo>
                  <a:lnTo>
                    <a:pt x="33" y="18"/>
                  </a:lnTo>
                  <a:lnTo>
                    <a:pt x="28" y="18"/>
                  </a:lnTo>
                  <a:lnTo>
                    <a:pt x="28" y="24"/>
                  </a:lnTo>
                  <a:lnTo>
                    <a:pt x="34" y="24"/>
                  </a:lnTo>
                  <a:lnTo>
                    <a:pt x="34" y="18"/>
                  </a:lnTo>
                  <a:lnTo>
                    <a:pt x="31" y="18"/>
                  </a:lnTo>
                  <a:lnTo>
                    <a:pt x="31" y="24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1" y="18"/>
                  </a:lnTo>
                  <a:lnTo>
                    <a:pt x="31" y="24"/>
                  </a:lnTo>
                  <a:lnTo>
                    <a:pt x="34" y="24"/>
                  </a:lnTo>
                  <a:lnTo>
                    <a:pt x="34" y="18"/>
                  </a:lnTo>
                  <a:lnTo>
                    <a:pt x="33" y="18"/>
                  </a:lnTo>
                  <a:lnTo>
                    <a:pt x="33" y="24"/>
                  </a:lnTo>
                  <a:lnTo>
                    <a:pt x="37" y="24"/>
                  </a:lnTo>
                  <a:lnTo>
                    <a:pt x="37" y="18"/>
                  </a:lnTo>
                  <a:lnTo>
                    <a:pt x="28" y="18"/>
                  </a:lnTo>
                  <a:lnTo>
                    <a:pt x="28" y="24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5" y="18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9" y="18"/>
                  </a:lnTo>
                  <a:lnTo>
                    <a:pt x="29" y="24"/>
                  </a:lnTo>
                  <a:lnTo>
                    <a:pt x="38" y="24"/>
                  </a:lnTo>
                  <a:lnTo>
                    <a:pt x="38" y="19"/>
                  </a:lnTo>
                  <a:lnTo>
                    <a:pt x="34" y="19"/>
                  </a:lnTo>
                  <a:lnTo>
                    <a:pt x="34" y="23"/>
                  </a:lnTo>
                  <a:lnTo>
                    <a:pt x="39" y="23"/>
                  </a:lnTo>
                  <a:lnTo>
                    <a:pt x="39" y="16"/>
                  </a:lnTo>
                  <a:lnTo>
                    <a:pt x="37" y="16"/>
                  </a:lnTo>
                  <a:lnTo>
                    <a:pt x="37" y="23"/>
                  </a:lnTo>
                  <a:lnTo>
                    <a:pt x="40" y="23"/>
                  </a:lnTo>
                  <a:lnTo>
                    <a:pt x="40" y="16"/>
                  </a:lnTo>
                  <a:lnTo>
                    <a:pt x="37" y="16"/>
                  </a:lnTo>
                  <a:lnTo>
                    <a:pt x="37" y="23"/>
                  </a:lnTo>
                  <a:lnTo>
                    <a:pt x="43" y="23"/>
                  </a:lnTo>
                  <a:lnTo>
                    <a:pt x="43" y="16"/>
                  </a:lnTo>
                  <a:lnTo>
                    <a:pt x="34" y="16"/>
                  </a:lnTo>
                  <a:lnTo>
                    <a:pt x="34" y="23"/>
                  </a:lnTo>
                  <a:lnTo>
                    <a:pt x="39" y="23"/>
                  </a:lnTo>
                  <a:lnTo>
                    <a:pt x="39" y="16"/>
                  </a:lnTo>
                  <a:lnTo>
                    <a:pt x="34" y="16"/>
                  </a:lnTo>
                  <a:lnTo>
                    <a:pt x="34" y="23"/>
                  </a:lnTo>
                  <a:lnTo>
                    <a:pt x="37" y="23"/>
                  </a:lnTo>
                  <a:lnTo>
                    <a:pt x="37" y="16"/>
                  </a:lnTo>
                  <a:lnTo>
                    <a:pt x="28" y="16"/>
                  </a:lnTo>
                  <a:lnTo>
                    <a:pt x="28" y="23"/>
                  </a:lnTo>
                  <a:lnTo>
                    <a:pt x="43" y="23"/>
                  </a:lnTo>
                  <a:lnTo>
                    <a:pt x="43" y="16"/>
                  </a:lnTo>
                  <a:lnTo>
                    <a:pt x="40" y="16"/>
                  </a:lnTo>
                  <a:lnTo>
                    <a:pt x="40" y="23"/>
                  </a:lnTo>
                  <a:lnTo>
                    <a:pt x="46" y="23"/>
                  </a:lnTo>
                  <a:lnTo>
                    <a:pt x="46" y="16"/>
                  </a:lnTo>
                  <a:lnTo>
                    <a:pt x="42" y="16"/>
                  </a:lnTo>
                  <a:lnTo>
                    <a:pt x="42" y="23"/>
                  </a:lnTo>
                  <a:lnTo>
                    <a:pt x="44" y="23"/>
                  </a:lnTo>
                  <a:lnTo>
                    <a:pt x="44" y="16"/>
                  </a:lnTo>
                  <a:lnTo>
                    <a:pt x="38" y="16"/>
                  </a:lnTo>
                  <a:lnTo>
                    <a:pt x="38" y="19"/>
                  </a:lnTo>
                  <a:lnTo>
                    <a:pt x="39" y="23"/>
                  </a:lnTo>
                  <a:lnTo>
                    <a:pt x="46" y="22"/>
                  </a:lnTo>
                  <a:lnTo>
                    <a:pt x="44" y="15"/>
                  </a:lnTo>
                  <a:lnTo>
                    <a:pt x="43" y="15"/>
                  </a:lnTo>
                  <a:lnTo>
                    <a:pt x="43" y="22"/>
                  </a:lnTo>
                  <a:lnTo>
                    <a:pt x="52" y="22"/>
                  </a:lnTo>
                  <a:lnTo>
                    <a:pt x="52" y="15"/>
                  </a:lnTo>
                  <a:lnTo>
                    <a:pt x="42" y="15"/>
                  </a:lnTo>
                  <a:lnTo>
                    <a:pt x="42" y="22"/>
                  </a:lnTo>
                  <a:lnTo>
                    <a:pt x="48" y="22"/>
                  </a:lnTo>
                  <a:lnTo>
                    <a:pt x="48" y="15"/>
                  </a:lnTo>
                  <a:lnTo>
                    <a:pt x="39" y="15"/>
                  </a:lnTo>
                  <a:lnTo>
                    <a:pt x="39" y="22"/>
                  </a:lnTo>
                  <a:lnTo>
                    <a:pt x="40" y="22"/>
                  </a:lnTo>
                  <a:lnTo>
                    <a:pt x="40" y="15"/>
                  </a:lnTo>
                  <a:lnTo>
                    <a:pt x="37" y="15"/>
                  </a:lnTo>
                  <a:lnTo>
                    <a:pt x="37" y="22"/>
                  </a:lnTo>
                  <a:lnTo>
                    <a:pt x="40" y="22"/>
                  </a:lnTo>
                  <a:lnTo>
                    <a:pt x="40" y="15"/>
                  </a:lnTo>
                  <a:lnTo>
                    <a:pt x="38" y="15"/>
                  </a:lnTo>
                  <a:lnTo>
                    <a:pt x="38" y="22"/>
                  </a:lnTo>
                  <a:lnTo>
                    <a:pt x="44" y="22"/>
                  </a:lnTo>
                  <a:lnTo>
                    <a:pt x="44" y="15"/>
                  </a:lnTo>
                  <a:lnTo>
                    <a:pt x="33" y="15"/>
                  </a:lnTo>
                  <a:lnTo>
                    <a:pt x="33" y="22"/>
                  </a:lnTo>
                  <a:lnTo>
                    <a:pt x="34" y="22"/>
                  </a:lnTo>
                  <a:lnTo>
                    <a:pt x="34" y="15"/>
                  </a:lnTo>
                  <a:lnTo>
                    <a:pt x="28" y="15"/>
                  </a:lnTo>
                  <a:lnTo>
                    <a:pt x="28" y="22"/>
                  </a:lnTo>
                  <a:lnTo>
                    <a:pt x="39" y="22"/>
                  </a:lnTo>
                  <a:lnTo>
                    <a:pt x="39" y="15"/>
                  </a:lnTo>
                  <a:lnTo>
                    <a:pt x="34" y="15"/>
                  </a:lnTo>
                  <a:lnTo>
                    <a:pt x="34" y="22"/>
                  </a:lnTo>
                  <a:lnTo>
                    <a:pt x="40" y="22"/>
                  </a:lnTo>
                  <a:lnTo>
                    <a:pt x="40" y="15"/>
                  </a:lnTo>
                  <a:lnTo>
                    <a:pt x="35" y="15"/>
                  </a:lnTo>
                  <a:lnTo>
                    <a:pt x="35" y="22"/>
                  </a:lnTo>
                  <a:lnTo>
                    <a:pt x="39" y="22"/>
                  </a:lnTo>
                  <a:lnTo>
                    <a:pt x="39" y="15"/>
                  </a:lnTo>
                  <a:lnTo>
                    <a:pt x="37" y="15"/>
                  </a:lnTo>
                  <a:lnTo>
                    <a:pt x="37" y="22"/>
                  </a:lnTo>
                  <a:lnTo>
                    <a:pt x="48" y="22"/>
                  </a:lnTo>
                  <a:lnTo>
                    <a:pt x="43" y="15"/>
                  </a:lnTo>
                  <a:lnTo>
                    <a:pt x="42" y="14"/>
                  </a:lnTo>
                  <a:lnTo>
                    <a:pt x="31" y="14"/>
                  </a:lnTo>
                  <a:lnTo>
                    <a:pt x="31" y="20"/>
                  </a:lnTo>
                  <a:lnTo>
                    <a:pt x="47" y="20"/>
                  </a:lnTo>
                  <a:lnTo>
                    <a:pt x="47" y="14"/>
                  </a:lnTo>
                  <a:lnTo>
                    <a:pt x="38" y="14"/>
                  </a:lnTo>
                  <a:lnTo>
                    <a:pt x="38" y="20"/>
                  </a:lnTo>
                  <a:lnTo>
                    <a:pt x="53" y="20"/>
                  </a:lnTo>
                  <a:lnTo>
                    <a:pt x="53" y="14"/>
                  </a:lnTo>
                  <a:lnTo>
                    <a:pt x="39" y="14"/>
                  </a:lnTo>
                  <a:lnTo>
                    <a:pt x="39" y="20"/>
                  </a:lnTo>
                  <a:lnTo>
                    <a:pt x="55" y="20"/>
                  </a:lnTo>
                  <a:lnTo>
                    <a:pt x="55" y="14"/>
                  </a:lnTo>
                  <a:lnTo>
                    <a:pt x="43" y="14"/>
                  </a:lnTo>
                  <a:lnTo>
                    <a:pt x="43" y="20"/>
                  </a:lnTo>
                  <a:lnTo>
                    <a:pt x="47" y="20"/>
                  </a:lnTo>
                  <a:lnTo>
                    <a:pt x="47" y="14"/>
                  </a:lnTo>
                  <a:lnTo>
                    <a:pt x="44" y="14"/>
                  </a:lnTo>
                  <a:lnTo>
                    <a:pt x="44" y="20"/>
                  </a:lnTo>
                  <a:lnTo>
                    <a:pt x="56" y="20"/>
                  </a:lnTo>
                  <a:lnTo>
                    <a:pt x="56" y="14"/>
                  </a:lnTo>
                  <a:lnTo>
                    <a:pt x="48" y="14"/>
                  </a:lnTo>
                  <a:lnTo>
                    <a:pt x="48" y="20"/>
                  </a:lnTo>
                  <a:lnTo>
                    <a:pt x="52" y="20"/>
                  </a:lnTo>
                  <a:lnTo>
                    <a:pt x="52" y="14"/>
                  </a:lnTo>
                  <a:lnTo>
                    <a:pt x="51" y="14"/>
                  </a:lnTo>
                  <a:lnTo>
                    <a:pt x="51" y="20"/>
                  </a:lnTo>
                  <a:lnTo>
                    <a:pt x="61" y="20"/>
                  </a:lnTo>
                  <a:lnTo>
                    <a:pt x="61" y="14"/>
                  </a:lnTo>
                  <a:lnTo>
                    <a:pt x="51" y="14"/>
                  </a:lnTo>
                  <a:lnTo>
                    <a:pt x="51" y="20"/>
                  </a:lnTo>
                  <a:lnTo>
                    <a:pt x="52" y="20"/>
                  </a:lnTo>
                  <a:lnTo>
                    <a:pt x="52" y="14"/>
                  </a:lnTo>
                  <a:lnTo>
                    <a:pt x="48" y="14"/>
                  </a:lnTo>
                  <a:lnTo>
                    <a:pt x="48" y="16"/>
                  </a:lnTo>
                  <a:lnTo>
                    <a:pt x="50" y="14"/>
                  </a:lnTo>
                  <a:lnTo>
                    <a:pt x="46" y="13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48" y="19"/>
                  </a:lnTo>
                  <a:lnTo>
                    <a:pt x="48" y="13"/>
                  </a:lnTo>
                  <a:lnTo>
                    <a:pt x="47" y="13"/>
                  </a:lnTo>
                  <a:lnTo>
                    <a:pt x="47" y="19"/>
                  </a:lnTo>
                  <a:lnTo>
                    <a:pt x="55" y="19"/>
                  </a:lnTo>
                  <a:lnTo>
                    <a:pt x="55" y="13"/>
                  </a:lnTo>
                  <a:lnTo>
                    <a:pt x="48" y="13"/>
                  </a:lnTo>
                  <a:lnTo>
                    <a:pt x="48" y="19"/>
                  </a:lnTo>
                  <a:lnTo>
                    <a:pt x="53" y="19"/>
                  </a:lnTo>
                  <a:lnTo>
                    <a:pt x="53" y="13"/>
                  </a:lnTo>
                  <a:lnTo>
                    <a:pt x="39" y="13"/>
                  </a:lnTo>
                  <a:lnTo>
                    <a:pt x="39" y="19"/>
                  </a:lnTo>
                  <a:lnTo>
                    <a:pt x="51" y="19"/>
                  </a:lnTo>
                  <a:lnTo>
                    <a:pt x="51" y="13"/>
                  </a:lnTo>
                  <a:lnTo>
                    <a:pt x="48" y="13"/>
                  </a:lnTo>
                  <a:lnTo>
                    <a:pt x="48" y="19"/>
                  </a:lnTo>
                  <a:lnTo>
                    <a:pt x="52" y="19"/>
                  </a:lnTo>
                  <a:lnTo>
                    <a:pt x="52" y="13"/>
                  </a:lnTo>
                  <a:lnTo>
                    <a:pt x="48" y="13"/>
                  </a:lnTo>
                  <a:lnTo>
                    <a:pt x="48" y="19"/>
                  </a:lnTo>
                  <a:lnTo>
                    <a:pt x="65" y="19"/>
                  </a:lnTo>
                  <a:lnTo>
                    <a:pt x="65" y="13"/>
                  </a:lnTo>
                  <a:lnTo>
                    <a:pt x="61" y="13"/>
                  </a:lnTo>
                  <a:lnTo>
                    <a:pt x="61" y="19"/>
                  </a:lnTo>
                  <a:lnTo>
                    <a:pt x="64" y="19"/>
                  </a:lnTo>
                  <a:lnTo>
                    <a:pt x="64" y="13"/>
                  </a:lnTo>
                  <a:lnTo>
                    <a:pt x="55" y="13"/>
                  </a:lnTo>
                  <a:lnTo>
                    <a:pt x="55" y="19"/>
                  </a:lnTo>
                  <a:lnTo>
                    <a:pt x="59" y="19"/>
                  </a:lnTo>
                  <a:lnTo>
                    <a:pt x="59" y="13"/>
                  </a:lnTo>
                  <a:lnTo>
                    <a:pt x="50" y="13"/>
                  </a:lnTo>
                  <a:lnTo>
                    <a:pt x="50" y="19"/>
                  </a:lnTo>
                  <a:lnTo>
                    <a:pt x="53" y="19"/>
                  </a:lnTo>
                  <a:lnTo>
                    <a:pt x="53" y="13"/>
                  </a:lnTo>
                  <a:lnTo>
                    <a:pt x="51" y="13"/>
                  </a:lnTo>
                  <a:lnTo>
                    <a:pt x="51" y="19"/>
                  </a:lnTo>
                  <a:lnTo>
                    <a:pt x="53" y="19"/>
                  </a:lnTo>
                  <a:lnTo>
                    <a:pt x="56" y="18"/>
                  </a:lnTo>
                  <a:lnTo>
                    <a:pt x="55" y="14"/>
                  </a:lnTo>
                  <a:lnTo>
                    <a:pt x="55" y="18"/>
                  </a:lnTo>
                  <a:lnTo>
                    <a:pt x="59" y="18"/>
                  </a:lnTo>
                  <a:lnTo>
                    <a:pt x="59" y="11"/>
                  </a:lnTo>
                  <a:lnTo>
                    <a:pt x="53" y="11"/>
                  </a:lnTo>
                  <a:lnTo>
                    <a:pt x="53" y="18"/>
                  </a:lnTo>
                  <a:lnTo>
                    <a:pt x="57" y="18"/>
                  </a:lnTo>
                  <a:lnTo>
                    <a:pt x="57" y="11"/>
                  </a:lnTo>
                  <a:lnTo>
                    <a:pt x="21" y="11"/>
                  </a:lnTo>
                  <a:lnTo>
                    <a:pt x="21" y="18"/>
                  </a:lnTo>
                  <a:lnTo>
                    <a:pt x="180" y="18"/>
                  </a:lnTo>
                  <a:lnTo>
                    <a:pt x="180" y="11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34" y="18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3" y="14"/>
                  </a:lnTo>
                  <a:lnTo>
                    <a:pt x="35" y="11"/>
                  </a:lnTo>
                  <a:lnTo>
                    <a:pt x="34" y="10"/>
                  </a:lnTo>
                  <a:lnTo>
                    <a:pt x="30" y="10"/>
                  </a:lnTo>
                  <a:lnTo>
                    <a:pt x="30" y="16"/>
                  </a:lnTo>
                  <a:lnTo>
                    <a:pt x="81" y="16"/>
                  </a:lnTo>
                  <a:lnTo>
                    <a:pt x="81" y="10"/>
                  </a:lnTo>
                  <a:lnTo>
                    <a:pt x="78" y="10"/>
                  </a:lnTo>
                  <a:lnTo>
                    <a:pt x="78" y="16"/>
                  </a:lnTo>
                  <a:lnTo>
                    <a:pt x="91" y="16"/>
                  </a:lnTo>
                  <a:lnTo>
                    <a:pt x="91" y="10"/>
                  </a:lnTo>
                  <a:lnTo>
                    <a:pt x="88" y="10"/>
                  </a:lnTo>
                  <a:lnTo>
                    <a:pt x="88" y="16"/>
                  </a:lnTo>
                  <a:lnTo>
                    <a:pt x="94" y="16"/>
                  </a:lnTo>
                  <a:lnTo>
                    <a:pt x="94" y="10"/>
                  </a:lnTo>
                  <a:lnTo>
                    <a:pt x="92" y="10"/>
                  </a:lnTo>
                  <a:lnTo>
                    <a:pt x="92" y="16"/>
                  </a:lnTo>
                  <a:lnTo>
                    <a:pt x="96" y="16"/>
                  </a:lnTo>
                  <a:lnTo>
                    <a:pt x="96" y="10"/>
                  </a:lnTo>
                  <a:lnTo>
                    <a:pt x="91" y="10"/>
                  </a:lnTo>
                  <a:lnTo>
                    <a:pt x="91" y="16"/>
                  </a:lnTo>
                  <a:lnTo>
                    <a:pt x="94" y="16"/>
                  </a:lnTo>
                  <a:lnTo>
                    <a:pt x="94" y="10"/>
                  </a:lnTo>
                  <a:lnTo>
                    <a:pt x="90" y="10"/>
                  </a:lnTo>
                  <a:lnTo>
                    <a:pt x="90" y="16"/>
                  </a:lnTo>
                  <a:lnTo>
                    <a:pt x="94" y="16"/>
                  </a:lnTo>
                  <a:lnTo>
                    <a:pt x="94" y="10"/>
                  </a:lnTo>
                  <a:lnTo>
                    <a:pt x="92" y="10"/>
                  </a:lnTo>
                  <a:lnTo>
                    <a:pt x="92" y="13"/>
                  </a:lnTo>
                  <a:lnTo>
                    <a:pt x="94" y="16"/>
                  </a:lnTo>
                  <a:lnTo>
                    <a:pt x="96" y="15"/>
                  </a:lnTo>
                  <a:lnTo>
                    <a:pt x="95" y="9"/>
                  </a:lnTo>
                  <a:lnTo>
                    <a:pt x="94" y="9"/>
                  </a:lnTo>
                  <a:lnTo>
                    <a:pt x="94" y="15"/>
                  </a:lnTo>
                  <a:lnTo>
                    <a:pt x="138" y="15"/>
                  </a:lnTo>
                  <a:lnTo>
                    <a:pt x="138" y="9"/>
                  </a:lnTo>
                  <a:lnTo>
                    <a:pt x="135" y="9"/>
                  </a:lnTo>
                  <a:lnTo>
                    <a:pt x="135" y="15"/>
                  </a:lnTo>
                  <a:lnTo>
                    <a:pt x="139" y="15"/>
                  </a:lnTo>
                  <a:lnTo>
                    <a:pt x="139" y="9"/>
                  </a:lnTo>
                  <a:lnTo>
                    <a:pt x="135" y="9"/>
                  </a:lnTo>
                  <a:lnTo>
                    <a:pt x="135" y="15"/>
                  </a:lnTo>
                  <a:lnTo>
                    <a:pt x="145" y="15"/>
                  </a:lnTo>
                  <a:lnTo>
                    <a:pt x="145" y="9"/>
                  </a:lnTo>
                  <a:lnTo>
                    <a:pt x="140" y="9"/>
                  </a:lnTo>
                  <a:lnTo>
                    <a:pt x="140" y="15"/>
                  </a:lnTo>
                  <a:lnTo>
                    <a:pt x="153" y="15"/>
                  </a:lnTo>
                  <a:lnTo>
                    <a:pt x="153" y="9"/>
                  </a:lnTo>
                  <a:lnTo>
                    <a:pt x="152" y="9"/>
                  </a:lnTo>
                  <a:lnTo>
                    <a:pt x="152" y="15"/>
                  </a:lnTo>
                  <a:lnTo>
                    <a:pt x="153" y="15"/>
                  </a:lnTo>
                  <a:lnTo>
                    <a:pt x="153" y="9"/>
                  </a:lnTo>
                  <a:lnTo>
                    <a:pt x="152" y="9"/>
                  </a:lnTo>
                  <a:lnTo>
                    <a:pt x="152" y="15"/>
                  </a:lnTo>
                  <a:lnTo>
                    <a:pt x="156" y="15"/>
                  </a:lnTo>
                  <a:lnTo>
                    <a:pt x="156" y="9"/>
                  </a:lnTo>
                  <a:lnTo>
                    <a:pt x="154" y="9"/>
                  </a:lnTo>
                  <a:lnTo>
                    <a:pt x="154" y="15"/>
                  </a:lnTo>
                  <a:lnTo>
                    <a:pt x="169" y="15"/>
                  </a:lnTo>
                  <a:lnTo>
                    <a:pt x="169" y="9"/>
                  </a:lnTo>
                  <a:lnTo>
                    <a:pt x="116" y="9"/>
                  </a:lnTo>
                  <a:lnTo>
                    <a:pt x="116" y="15"/>
                  </a:lnTo>
                  <a:lnTo>
                    <a:pt x="126" y="15"/>
                  </a:lnTo>
                  <a:lnTo>
                    <a:pt x="127" y="9"/>
                  </a:lnTo>
                  <a:lnTo>
                    <a:pt x="120" y="7"/>
                  </a:lnTo>
                  <a:lnTo>
                    <a:pt x="56" y="7"/>
                  </a:lnTo>
                  <a:lnTo>
                    <a:pt x="56" y="14"/>
                  </a:lnTo>
                  <a:lnTo>
                    <a:pt x="90" y="14"/>
                  </a:lnTo>
                  <a:lnTo>
                    <a:pt x="90" y="7"/>
                  </a:lnTo>
                  <a:lnTo>
                    <a:pt x="13" y="7"/>
                  </a:lnTo>
                  <a:lnTo>
                    <a:pt x="13" y="14"/>
                  </a:lnTo>
                  <a:lnTo>
                    <a:pt x="18" y="14"/>
                  </a:lnTo>
                  <a:lnTo>
                    <a:pt x="18" y="7"/>
                  </a:lnTo>
                  <a:lnTo>
                    <a:pt x="15" y="7"/>
                  </a:lnTo>
                  <a:lnTo>
                    <a:pt x="15" y="14"/>
                  </a:lnTo>
                  <a:lnTo>
                    <a:pt x="21" y="14"/>
                  </a:lnTo>
                  <a:lnTo>
                    <a:pt x="21" y="7"/>
                  </a:lnTo>
                  <a:lnTo>
                    <a:pt x="20" y="7"/>
                  </a:lnTo>
                  <a:lnTo>
                    <a:pt x="20" y="14"/>
                  </a:lnTo>
                  <a:lnTo>
                    <a:pt x="34" y="14"/>
                  </a:lnTo>
                  <a:lnTo>
                    <a:pt x="34" y="7"/>
                  </a:lnTo>
                  <a:lnTo>
                    <a:pt x="15" y="7"/>
                  </a:lnTo>
                  <a:lnTo>
                    <a:pt x="15" y="14"/>
                  </a:lnTo>
                  <a:lnTo>
                    <a:pt x="30" y="14"/>
                  </a:lnTo>
                  <a:lnTo>
                    <a:pt x="30" y="7"/>
                  </a:lnTo>
                  <a:lnTo>
                    <a:pt x="25" y="7"/>
                  </a:lnTo>
                  <a:lnTo>
                    <a:pt x="25" y="14"/>
                  </a:lnTo>
                  <a:lnTo>
                    <a:pt x="33" y="14"/>
                  </a:lnTo>
                  <a:lnTo>
                    <a:pt x="33" y="7"/>
                  </a:lnTo>
                  <a:lnTo>
                    <a:pt x="26" y="7"/>
                  </a:lnTo>
                  <a:lnTo>
                    <a:pt x="26" y="14"/>
                  </a:lnTo>
                  <a:lnTo>
                    <a:pt x="33" y="14"/>
                  </a:lnTo>
                  <a:lnTo>
                    <a:pt x="33" y="7"/>
                  </a:lnTo>
                  <a:lnTo>
                    <a:pt x="30" y="7"/>
                  </a:lnTo>
                  <a:lnTo>
                    <a:pt x="30" y="14"/>
                  </a:lnTo>
                  <a:lnTo>
                    <a:pt x="33" y="14"/>
                  </a:lnTo>
                  <a:lnTo>
                    <a:pt x="33" y="7"/>
                  </a:lnTo>
                  <a:lnTo>
                    <a:pt x="24" y="7"/>
                  </a:lnTo>
                  <a:lnTo>
                    <a:pt x="24" y="14"/>
                  </a:lnTo>
                  <a:lnTo>
                    <a:pt x="25" y="14"/>
                  </a:lnTo>
                  <a:lnTo>
                    <a:pt x="25" y="7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2" y="14"/>
                  </a:lnTo>
                  <a:lnTo>
                    <a:pt x="28" y="13"/>
                  </a:lnTo>
                  <a:lnTo>
                    <a:pt x="26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0" y="13"/>
                  </a:lnTo>
                  <a:lnTo>
                    <a:pt x="20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1" y="13"/>
                  </a:lnTo>
                  <a:lnTo>
                    <a:pt x="21" y="6"/>
                  </a:lnTo>
                  <a:lnTo>
                    <a:pt x="8" y="6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9" y="6"/>
                  </a:lnTo>
                  <a:lnTo>
                    <a:pt x="6" y="6"/>
                  </a:lnTo>
                  <a:lnTo>
                    <a:pt x="6" y="13"/>
                  </a:lnTo>
                  <a:lnTo>
                    <a:pt x="11" y="13"/>
                  </a:lnTo>
                  <a:lnTo>
                    <a:pt x="11" y="6"/>
                  </a:lnTo>
                  <a:lnTo>
                    <a:pt x="8" y="6"/>
                  </a:lnTo>
                  <a:lnTo>
                    <a:pt x="8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8" y="6"/>
                  </a:lnTo>
                  <a:lnTo>
                    <a:pt x="8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8" y="6"/>
                  </a:lnTo>
                  <a:lnTo>
                    <a:pt x="8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1" y="6"/>
                  </a:lnTo>
                  <a:lnTo>
                    <a:pt x="11" y="13"/>
                  </a:lnTo>
                  <a:lnTo>
                    <a:pt x="17" y="13"/>
                  </a:lnTo>
                  <a:lnTo>
                    <a:pt x="17" y="6"/>
                  </a:lnTo>
                  <a:lnTo>
                    <a:pt x="13" y="6"/>
                  </a:lnTo>
                  <a:lnTo>
                    <a:pt x="13" y="9"/>
                  </a:lnTo>
                  <a:lnTo>
                    <a:pt x="15" y="6"/>
                  </a:lnTo>
                  <a:lnTo>
                    <a:pt x="12" y="5"/>
                  </a:lnTo>
                  <a:lnTo>
                    <a:pt x="11" y="7"/>
                  </a:lnTo>
                  <a:lnTo>
                    <a:pt x="11" y="11"/>
                  </a:lnTo>
                  <a:lnTo>
                    <a:pt x="17" y="11"/>
                  </a:lnTo>
                  <a:lnTo>
                    <a:pt x="17" y="5"/>
                  </a:lnTo>
                  <a:lnTo>
                    <a:pt x="13" y="5"/>
                  </a:lnTo>
                  <a:lnTo>
                    <a:pt x="13" y="11"/>
                  </a:lnTo>
                  <a:lnTo>
                    <a:pt x="15" y="11"/>
                  </a:lnTo>
                  <a:lnTo>
                    <a:pt x="15" y="5"/>
                  </a:lnTo>
                  <a:lnTo>
                    <a:pt x="11" y="5"/>
                  </a:lnTo>
                  <a:lnTo>
                    <a:pt x="11" y="11"/>
                  </a:lnTo>
                  <a:lnTo>
                    <a:pt x="16" y="11"/>
                  </a:lnTo>
                  <a:lnTo>
                    <a:pt x="16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24" y="11"/>
                  </a:lnTo>
                  <a:lnTo>
                    <a:pt x="24" y="5"/>
                  </a:lnTo>
                  <a:lnTo>
                    <a:pt x="20" y="5"/>
                  </a:lnTo>
                  <a:lnTo>
                    <a:pt x="20" y="11"/>
                  </a:lnTo>
                  <a:lnTo>
                    <a:pt x="25" y="11"/>
                  </a:lnTo>
                  <a:lnTo>
                    <a:pt x="25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28" y="11"/>
                  </a:lnTo>
                  <a:lnTo>
                    <a:pt x="28" y="5"/>
                  </a:lnTo>
                  <a:lnTo>
                    <a:pt x="15" y="5"/>
                  </a:lnTo>
                  <a:lnTo>
                    <a:pt x="15" y="11"/>
                  </a:lnTo>
                  <a:lnTo>
                    <a:pt x="18" y="11"/>
                  </a:lnTo>
                  <a:lnTo>
                    <a:pt x="18" y="5"/>
                  </a:lnTo>
                  <a:lnTo>
                    <a:pt x="13" y="5"/>
                  </a:lnTo>
                  <a:lnTo>
                    <a:pt x="13" y="11"/>
                  </a:lnTo>
                  <a:lnTo>
                    <a:pt x="22" y="11"/>
                  </a:lnTo>
                  <a:lnTo>
                    <a:pt x="22" y="5"/>
                  </a:lnTo>
                  <a:lnTo>
                    <a:pt x="17" y="5"/>
                  </a:lnTo>
                  <a:lnTo>
                    <a:pt x="17" y="7"/>
                  </a:lnTo>
                  <a:lnTo>
                    <a:pt x="18" y="11"/>
                  </a:lnTo>
                  <a:lnTo>
                    <a:pt x="25" y="10"/>
                  </a:lnTo>
                  <a:lnTo>
                    <a:pt x="24" y="6"/>
                  </a:lnTo>
                  <a:lnTo>
                    <a:pt x="24" y="10"/>
                  </a:lnTo>
                  <a:lnTo>
                    <a:pt x="30" y="10"/>
                  </a:lnTo>
                  <a:lnTo>
                    <a:pt x="30" y="3"/>
                  </a:lnTo>
                  <a:lnTo>
                    <a:pt x="28" y="3"/>
                  </a:lnTo>
                  <a:lnTo>
                    <a:pt x="28" y="10"/>
                  </a:lnTo>
                  <a:lnTo>
                    <a:pt x="50" y="10"/>
                  </a:lnTo>
                  <a:lnTo>
                    <a:pt x="50" y="3"/>
                  </a:lnTo>
                  <a:lnTo>
                    <a:pt x="48" y="3"/>
                  </a:lnTo>
                  <a:lnTo>
                    <a:pt x="48" y="10"/>
                  </a:lnTo>
                  <a:lnTo>
                    <a:pt x="56" y="10"/>
                  </a:lnTo>
                  <a:lnTo>
                    <a:pt x="56" y="3"/>
                  </a:lnTo>
                  <a:lnTo>
                    <a:pt x="46" y="3"/>
                  </a:lnTo>
                  <a:lnTo>
                    <a:pt x="46" y="10"/>
                  </a:lnTo>
                  <a:lnTo>
                    <a:pt x="57" y="10"/>
                  </a:lnTo>
                  <a:lnTo>
                    <a:pt x="57" y="3"/>
                  </a:lnTo>
                  <a:lnTo>
                    <a:pt x="38" y="3"/>
                  </a:lnTo>
                  <a:lnTo>
                    <a:pt x="38" y="10"/>
                  </a:lnTo>
                  <a:lnTo>
                    <a:pt x="44" y="10"/>
                  </a:lnTo>
                  <a:lnTo>
                    <a:pt x="44" y="3"/>
                  </a:lnTo>
                  <a:lnTo>
                    <a:pt x="21" y="3"/>
                  </a:lnTo>
                  <a:lnTo>
                    <a:pt x="21" y="10"/>
                  </a:lnTo>
                  <a:lnTo>
                    <a:pt x="25" y="10"/>
                  </a:lnTo>
                  <a:lnTo>
                    <a:pt x="25" y="3"/>
                  </a:lnTo>
                  <a:lnTo>
                    <a:pt x="18" y="3"/>
                  </a:lnTo>
                  <a:lnTo>
                    <a:pt x="18" y="10"/>
                  </a:lnTo>
                  <a:lnTo>
                    <a:pt x="28" y="10"/>
                  </a:lnTo>
                  <a:lnTo>
                    <a:pt x="28" y="3"/>
                  </a:lnTo>
                  <a:lnTo>
                    <a:pt x="25" y="3"/>
                  </a:lnTo>
                  <a:lnTo>
                    <a:pt x="25" y="10"/>
                  </a:lnTo>
                  <a:lnTo>
                    <a:pt x="26" y="10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5" y="10"/>
                  </a:lnTo>
                  <a:lnTo>
                    <a:pt x="34" y="10"/>
                  </a:lnTo>
                  <a:lnTo>
                    <a:pt x="34" y="3"/>
                  </a:lnTo>
                  <a:lnTo>
                    <a:pt x="33" y="3"/>
                  </a:lnTo>
                  <a:lnTo>
                    <a:pt x="33" y="6"/>
                  </a:lnTo>
                  <a:lnTo>
                    <a:pt x="34" y="3"/>
                  </a:lnTo>
                  <a:lnTo>
                    <a:pt x="29" y="2"/>
                  </a:lnTo>
                  <a:lnTo>
                    <a:pt x="22" y="2"/>
                  </a:lnTo>
                  <a:lnTo>
                    <a:pt x="22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4" y="2"/>
                  </a:lnTo>
                  <a:lnTo>
                    <a:pt x="24" y="9"/>
                  </a:lnTo>
                  <a:lnTo>
                    <a:pt x="35" y="9"/>
                  </a:lnTo>
                  <a:lnTo>
                    <a:pt x="35" y="2"/>
                  </a:lnTo>
                  <a:lnTo>
                    <a:pt x="24" y="2"/>
                  </a:lnTo>
                  <a:lnTo>
                    <a:pt x="24" y="9"/>
                  </a:lnTo>
                  <a:lnTo>
                    <a:pt x="34" y="9"/>
                  </a:lnTo>
                  <a:lnTo>
                    <a:pt x="34" y="2"/>
                  </a:lnTo>
                  <a:lnTo>
                    <a:pt x="33" y="2"/>
                  </a:lnTo>
                  <a:lnTo>
                    <a:pt x="33" y="9"/>
                  </a:lnTo>
                  <a:lnTo>
                    <a:pt x="40" y="9"/>
                  </a:lnTo>
                  <a:lnTo>
                    <a:pt x="40" y="2"/>
                  </a:lnTo>
                  <a:lnTo>
                    <a:pt x="37" y="2"/>
                  </a:lnTo>
                  <a:lnTo>
                    <a:pt x="37" y="9"/>
                  </a:lnTo>
                  <a:lnTo>
                    <a:pt x="48" y="9"/>
                  </a:lnTo>
                  <a:lnTo>
                    <a:pt x="48" y="2"/>
                  </a:lnTo>
                  <a:lnTo>
                    <a:pt x="46" y="2"/>
                  </a:lnTo>
                  <a:lnTo>
                    <a:pt x="46" y="9"/>
                  </a:lnTo>
                  <a:lnTo>
                    <a:pt x="55" y="9"/>
                  </a:lnTo>
                  <a:lnTo>
                    <a:pt x="55" y="2"/>
                  </a:lnTo>
                  <a:lnTo>
                    <a:pt x="48" y="2"/>
                  </a:lnTo>
                  <a:lnTo>
                    <a:pt x="48" y="9"/>
                  </a:lnTo>
                  <a:lnTo>
                    <a:pt x="61" y="9"/>
                  </a:lnTo>
                  <a:lnTo>
                    <a:pt x="63" y="2"/>
                  </a:lnTo>
                  <a:lnTo>
                    <a:pt x="55" y="1"/>
                  </a:lnTo>
                  <a:lnTo>
                    <a:pt x="48" y="1"/>
                  </a:lnTo>
                  <a:lnTo>
                    <a:pt x="48" y="7"/>
                  </a:lnTo>
                  <a:lnTo>
                    <a:pt x="52" y="7"/>
                  </a:lnTo>
                  <a:lnTo>
                    <a:pt x="52" y="1"/>
                  </a:lnTo>
                  <a:lnTo>
                    <a:pt x="46" y="1"/>
                  </a:lnTo>
                  <a:lnTo>
                    <a:pt x="46" y="7"/>
                  </a:lnTo>
                  <a:lnTo>
                    <a:pt x="48" y="7"/>
                  </a:lnTo>
                  <a:lnTo>
                    <a:pt x="48" y="1"/>
                  </a:lnTo>
                  <a:lnTo>
                    <a:pt x="39" y="1"/>
                  </a:lnTo>
                  <a:lnTo>
                    <a:pt x="39" y="7"/>
                  </a:lnTo>
                  <a:lnTo>
                    <a:pt x="46" y="7"/>
                  </a:lnTo>
                  <a:lnTo>
                    <a:pt x="46" y="1"/>
                  </a:lnTo>
                  <a:lnTo>
                    <a:pt x="40" y="1"/>
                  </a:lnTo>
                  <a:lnTo>
                    <a:pt x="40" y="7"/>
                  </a:lnTo>
                  <a:lnTo>
                    <a:pt x="43" y="7"/>
                  </a:lnTo>
                  <a:lnTo>
                    <a:pt x="43" y="1"/>
                  </a:lnTo>
                  <a:lnTo>
                    <a:pt x="37" y="1"/>
                  </a:lnTo>
                  <a:lnTo>
                    <a:pt x="37" y="7"/>
                  </a:lnTo>
                  <a:lnTo>
                    <a:pt x="43" y="7"/>
                  </a:lnTo>
                  <a:lnTo>
                    <a:pt x="43" y="1"/>
                  </a:lnTo>
                  <a:lnTo>
                    <a:pt x="39" y="1"/>
                  </a:lnTo>
                  <a:lnTo>
                    <a:pt x="39" y="7"/>
                  </a:lnTo>
                  <a:lnTo>
                    <a:pt x="40" y="7"/>
                  </a:lnTo>
                  <a:lnTo>
                    <a:pt x="40" y="1"/>
                  </a:lnTo>
                  <a:lnTo>
                    <a:pt x="39" y="1"/>
                  </a:lnTo>
                  <a:lnTo>
                    <a:pt x="39" y="7"/>
                  </a:lnTo>
                  <a:lnTo>
                    <a:pt x="47" y="7"/>
                  </a:lnTo>
                  <a:lnTo>
                    <a:pt x="47" y="1"/>
                  </a:lnTo>
                  <a:lnTo>
                    <a:pt x="39" y="1"/>
                  </a:lnTo>
                  <a:lnTo>
                    <a:pt x="39" y="7"/>
                  </a:lnTo>
                  <a:lnTo>
                    <a:pt x="53" y="7"/>
                  </a:lnTo>
                  <a:lnTo>
                    <a:pt x="53" y="1"/>
                  </a:lnTo>
                  <a:lnTo>
                    <a:pt x="37" y="1"/>
                  </a:lnTo>
                  <a:lnTo>
                    <a:pt x="37" y="7"/>
                  </a:lnTo>
                  <a:lnTo>
                    <a:pt x="47" y="7"/>
                  </a:lnTo>
                  <a:lnTo>
                    <a:pt x="47" y="1"/>
                  </a:lnTo>
                  <a:lnTo>
                    <a:pt x="40" y="1"/>
                  </a:lnTo>
                  <a:lnTo>
                    <a:pt x="40" y="3"/>
                  </a:lnTo>
                  <a:lnTo>
                    <a:pt x="42" y="7"/>
                  </a:lnTo>
                  <a:lnTo>
                    <a:pt x="50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65" name="Freeform 749"/>
            <p:cNvSpPr>
              <a:spLocks noChangeAspect="1"/>
            </p:cNvSpPr>
            <p:nvPr/>
          </p:nvSpPr>
          <p:spPr bwMode="auto">
            <a:xfrm rot="16200000">
              <a:off x="4099" y="4632"/>
              <a:ext cx="294" cy="51"/>
            </a:xfrm>
            <a:custGeom>
              <a:avLst/>
              <a:gdLst>
                <a:gd name="T0" fmla="*/ 48 w 196"/>
                <a:gd name="T1" fmla="*/ 7 h 35"/>
                <a:gd name="T2" fmla="*/ 26 w 196"/>
                <a:gd name="T3" fmla="*/ 2 h 35"/>
                <a:gd name="T4" fmla="*/ 30 w 196"/>
                <a:gd name="T5" fmla="*/ 4 h 35"/>
                <a:gd name="T6" fmla="*/ 18 w 196"/>
                <a:gd name="T7" fmla="*/ 9 h 35"/>
                <a:gd name="T8" fmla="*/ 26 w 196"/>
                <a:gd name="T9" fmla="*/ 11 h 35"/>
                <a:gd name="T10" fmla="*/ 34 w 196"/>
                <a:gd name="T11" fmla="*/ 4 h 35"/>
                <a:gd name="T12" fmla="*/ 17 w 196"/>
                <a:gd name="T13" fmla="*/ 12 h 35"/>
                <a:gd name="T14" fmla="*/ 86 w 196"/>
                <a:gd name="T15" fmla="*/ 13 h 35"/>
                <a:gd name="T16" fmla="*/ 75 w 196"/>
                <a:gd name="T17" fmla="*/ 8 h 35"/>
                <a:gd name="T18" fmla="*/ 59 w 196"/>
                <a:gd name="T19" fmla="*/ 16 h 35"/>
                <a:gd name="T20" fmla="*/ 68 w 196"/>
                <a:gd name="T21" fmla="*/ 9 h 35"/>
                <a:gd name="T22" fmla="*/ 48 w 196"/>
                <a:gd name="T23" fmla="*/ 17 h 35"/>
                <a:gd name="T24" fmla="*/ 61 w 196"/>
                <a:gd name="T25" fmla="*/ 19 h 35"/>
                <a:gd name="T26" fmla="*/ 33 w 196"/>
                <a:gd name="T27" fmla="*/ 19 h 35"/>
                <a:gd name="T28" fmla="*/ 18 w 196"/>
                <a:gd name="T29" fmla="*/ 13 h 35"/>
                <a:gd name="T30" fmla="*/ 11 w 196"/>
                <a:gd name="T31" fmla="*/ 15 h 35"/>
                <a:gd name="T32" fmla="*/ 8 w 196"/>
                <a:gd name="T33" fmla="*/ 16 h 35"/>
                <a:gd name="T34" fmla="*/ 21 w 196"/>
                <a:gd name="T35" fmla="*/ 22 h 35"/>
                <a:gd name="T36" fmla="*/ 147 w 196"/>
                <a:gd name="T37" fmla="*/ 24 h 35"/>
                <a:gd name="T38" fmla="*/ 91 w 196"/>
                <a:gd name="T39" fmla="*/ 19 h 35"/>
                <a:gd name="T40" fmla="*/ 40 w 196"/>
                <a:gd name="T41" fmla="*/ 26 h 35"/>
                <a:gd name="T42" fmla="*/ 57 w 196"/>
                <a:gd name="T43" fmla="*/ 24 h 35"/>
                <a:gd name="T44" fmla="*/ 56 w 196"/>
                <a:gd name="T45" fmla="*/ 28 h 35"/>
                <a:gd name="T46" fmla="*/ 63 w 196"/>
                <a:gd name="T47" fmla="*/ 22 h 35"/>
                <a:gd name="T48" fmla="*/ 43 w 196"/>
                <a:gd name="T49" fmla="*/ 22 h 35"/>
                <a:gd name="T50" fmla="*/ 34 w 196"/>
                <a:gd name="T51" fmla="*/ 30 h 35"/>
                <a:gd name="T52" fmla="*/ 25 w 196"/>
                <a:gd name="T53" fmla="*/ 25 h 35"/>
                <a:gd name="T54" fmla="*/ 33 w 196"/>
                <a:gd name="T55" fmla="*/ 28 h 35"/>
                <a:gd name="T56" fmla="*/ 25 w 196"/>
                <a:gd name="T57" fmla="*/ 33 h 35"/>
                <a:gd name="T58" fmla="*/ 18 w 196"/>
                <a:gd name="T59" fmla="*/ 34 h 35"/>
                <a:gd name="T60" fmla="*/ 40 w 196"/>
                <a:gd name="T61" fmla="*/ 28 h 35"/>
                <a:gd name="T62" fmla="*/ 24 w 196"/>
                <a:gd name="T63" fmla="*/ 29 h 35"/>
                <a:gd name="T64" fmla="*/ 37 w 196"/>
                <a:gd name="T65" fmla="*/ 34 h 35"/>
                <a:gd name="T66" fmla="*/ 9 w 196"/>
                <a:gd name="T67" fmla="*/ 33 h 35"/>
                <a:gd name="T68" fmla="*/ 24 w 196"/>
                <a:gd name="T69" fmla="*/ 26 h 35"/>
                <a:gd name="T70" fmla="*/ 30 w 196"/>
                <a:gd name="T71" fmla="*/ 25 h 35"/>
                <a:gd name="T72" fmla="*/ 44 w 196"/>
                <a:gd name="T73" fmla="*/ 25 h 35"/>
                <a:gd name="T74" fmla="*/ 33 w 196"/>
                <a:gd name="T75" fmla="*/ 30 h 35"/>
                <a:gd name="T76" fmla="*/ 51 w 196"/>
                <a:gd name="T77" fmla="*/ 22 h 35"/>
                <a:gd name="T78" fmla="*/ 78 w 196"/>
                <a:gd name="T79" fmla="*/ 22 h 35"/>
                <a:gd name="T80" fmla="*/ 61 w 196"/>
                <a:gd name="T81" fmla="*/ 28 h 35"/>
                <a:gd name="T82" fmla="*/ 50 w 196"/>
                <a:gd name="T83" fmla="*/ 20 h 35"/>
                <a:gd name="T84" fmla="*/ 74 w 196"/>
                <a:gd name="T85" fmla="*/ 19 h 35"/>
                <a:gd name="T86" fmla="*/ 135 w 196"/>
                <a:gd name="T87" fmla="*/ 24 h 35"/>
                <a:gd name="T88" fmla="*/ 18 w 196"/>
                <a:gd name="T89" fmla="*/ 17 h 35"/>
                <a:gd name="T90" fmla="*/ 24 w 196"/>
                <a:gd name="T91" fmla="*/ 16 h 35"/>
                <a:gd name="T92" fmla="*/ 7 w 196"/>
                <a:gd name="T93" fmla="*/ 21 h 35"/>
                <a:gd name="T94" fmla="*/ 26 w 196"/>
                <a:gd name="T95" fmla="*/ 13 h 35"/>
                <a:gd name="T96" fmla="*/ 39 w 196"/>
                <a:gd name="T97" fmla="*/ 13 h 35"/>
                <a:gd name="T98" fmla="*/ 44 w 196"/>
                <a:gd name="T99" fmla="*/ 19 h 35"/>
                <a:gd name="T100" fmla="*/ 52 w 196"/>
                <a:gd name="T101" fmla="*/ 11 h 35"/>
                <a:gd name="T102" fmla="*/ 66 w 196"/>
                <a:gd name="T103" fmla="*/ 11 h 35"/>
                <a:gd name="T104" fmla="*/ 55 w 196"/>
                <a:gd name="T105" fmla="*/ 16 h 35"/>
                <a:gd name="T106" fmla="*/ 39 w 196"/>
                <a:gd name="T107" fmla="*/ 8 h 35"/>
                <a:gd name="T108" fmla="*/ 99 w 196"/>
                <a:gd name="T109" fmla="*/ 13 h 35"/>
                <a:gd name="T110" fmla="*/ 121 w 196"/>
                <a:gd name="T111" fmla="*/ 6 h 35"/>
                <a:gd name="T112" fmla="*/ 40 w 196"/>
                <a:gd name="T113" fmla="*/ 6 h 35"/>
                <a:gd name="T114" fmla="*/ 33 w 196"/>
                <a:gd name="T115" fmla="*/ 11 h 35"/>
                <a:gd name="T116" fmla="*/ 26 w 196"/>
                <a:gd name="T117" fmla="*/ 3 h 35"/>
                <a:gd name="T118" fmla="*/ 37 w 196"/>
                <a:gd name="T119" fmla="*/ 9 h 35"/>
                <a:gd name="T120" fmla="*/ 28 w 196"/>
                <a:gd name="T121" fmla="*/ 2 h 35"/>
                <a:gd name="T122" fmla="*/ 48 w 196"/>
                <a:gd name="T123" fmla="*/ 0 h 35"/>
                <a:gd name="T124" fmla="*/ 47 w 196"/>
                <a:gd name="T125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" h="35">
                  <a:moveTo>
                    <a:pt x="52" y="0"/>
                  </a:moveTo>
                  <a:lnTo>
                    <a:pt x="52" y="7"/>
                  </a:lnTo>
                  <a:lnTo>
                    <a:pt x="56" y="7"/>
                  </a:lnTo>
                  <a:lnTo>
                    <a:pt x="56" y="0"/>
                  </a:lnTo>
                  <a:lnTo>
                    <a:pt x="46" y="0"/>
                  </a:lnTo>
                  <a:lnTo>
                    <a:pt x="46" y="7"/>
                  </a:lnTo>
                  <a:lnTo>
                    <a:pt x="52" y="7"/>
                  </a:lnTo>
                  <a:lnTo>
                    <a:pt x="52" y="0"/>
                  </a:lnTo>
                  <a:lnTo>
                    <a:pt x="39" y="0"/>
                  </a:lnTo>
                  <a:lnTo>
                    <a:pt x="39" y="7"/>
                  </a:lnTo>
                  <a:lnTo>
                    <a:pt x="47" y="7"/>
                  </a:lnTo>
                  <a:lnTo>
                    <a:pt x="47" y="0"/>
                  </a:lnTo>
                  <a:lnTo>
                    <a:pt x="46" y="0"/>
                  </a:lnTo>
                  <a:lnTo>
                    <a:pt x="46" y="7"/>
                  </a:lnTo>
                  <a:lnTo>
                    <a:pt x="48" y="7"/>
                  </a:lnTo>
                  <a:lnTo>
                    <a:pt x="48" y="0"/>
                  </a:lnTo>
                  <a:lnTo>
                    <a:pt x="39" y="0"/>
                  </a:lnTo>
                  <a:lnTo>
                    <a:pt x="39" y="7"/>
                  </a:lnTo>
                  <a:lnTo>
                    <a:pt x="47" y="7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4" y="7"/>
                  </a:lnTo>
                  <a:lnTo>
                    <a:pt x="48" y="7"/>
                  </a:lnTo>
                  <a:lnTo>
                    <a:pt x="48" y="0"/>
                  </a:lnTo>
                  <a:lnTo>
                    <a:pt x="46" y="0"/>
                  </a:lnTo>
                  <a:lnTo>
                    <a:pt x="46" y="7"/>
                  </a:lnTo>
                  <a:lnTo>
                    <a:pt x="52" y="7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8" y="7"/>
                  </a:lnTo>
                  <a:lnTo>
                    <a:pt x="64" y="7"/>
                  </a:lnTo>
                  <a:lnTo>
                    <a:pt x="64" y="0"/>
                  </a:lnTo>
                  <a:lnTo>
                    <a:pt x="44" y="0"/>
                  </a:lnTo>
                  <a:lnTo>
                    <a:pt x="44" y="7"/>
                  </a:lnTo>
                  <a:lnTo>
                    <a:pt x="48" y="7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39" y="7"/>
                  </a:lnTo>
                  <a:lnTo>
                    <a:pt x="42" y="8"/>
                  </a:lnTo>
                  <a:lnTo>
                    <a:pt x="46" y="8"/>
                  </a:lnTo>
                  <a:lnTo>
                    <a:pt x="46" y="2"/>
                  </a:lnTo>
                  <a:lnTo>
                    <a:pt x="38" y="2"/>
                  </a:lnTo>
                  <a:lnTo>
                    <a:pt x="38" y="8"/>
                  </a:lnTo>
                  <a:lnTo>
                    <a:pt x="39" y="8"/>
                  </a:lnTo>
                  <a:lnTo>
                    <a:pt x="39" y="2"/>
                  </a:lnTo>
                  <a:lnTo>
                    <a:pt x="26" y="2"/>
                  </a:lnTo>
                  <a:lnTo>
                    <a:pt x="26" y="8"/>
                  </a:lnTo>
                  <a:lnTo>
                    <a:pt x="31" y="8"/>
                  </a:lnTo>
                  <a:lnTo>
                    <a:pt x="31" y="2"/>
                  </a:lnTo>
                  <a:lnTo>
                    <a:pt x="29" y="2"/>
                  </a:lnTo>
                  <a:lnTo>
                    <a:pt x="29" y="8"/>
                  </a:lnTo>
                  <a:lnTo>
                    <a:pt x="35" y="8"/>
                  </a:lnTo>
                  <a:lnTo>
                    <a:pt x="35" y="2"/>
                  </a:lnTo>
                  <a:lnTo>
                    <a:pt x="28" y="2"/>
                  </a:lnTo>
                  <a:lnTo>
                    <a:pt x="28" y="8"/>
                  </a:lnTo>
                  <a:lnTo>
                    <a:pt x="34" y="8"/>
                  </a:lnTo>
                  <a:lnTo>
                    <a:pt x="34" y="2"/>
                  </a:lnTo>
                  <a:lnTo>
                    <a:pt x="26" y="2"/>
                  </a:lnTo>
                  <a:lnTo>
                    <a:pt x="26" y="8"/>
                  </a:lnTo>
                  <a:lnTo>
                    <a:pt x="30" y="8"/>
                  </a:lnTo>
                  <a:lnTo>
                    <a:pt x="30" y="2"/>
                  </a:lnTo>
                  <a:lnTo>
                    <a:pt x="28" y="2"/>
                  </a:lnTo>
                  <a:lnTo>
                    <a:pt x="28" y="8"/>
                  </a:lnTo>
                  <a:lnTo>
                    <a:pt x="31" y="8"/>
                  </a:lnTo>
                  <a:lnTo>
                    <a:pt x="31" y="2"/>
                  </a:lnTo>
                  <a:lnTo>
                    <a:pt x="26" y="2"/>
                  </a:lnTo>
                  <a:lnTo>
                    <a:pt x="26" y="8"/>
                  </a:lnTo>
                  <a:lnTo>
                    <a:pt x="30" y="8"/>
                  </a:lnTo>
                  <a:lnTo>
                    <a:pt x="30" y="4"/>
                  </a:lnTo>
                  <a:lnTo>
                    <a:pt x="29" y="8"/>
                  </a:lnTo>
                  <a:lnTo>
                    <a:pt x="31" y="9"/>
                  </a:lnTo>
                  <a:lnTo>
                    <a:pt x="33" y="6"/>
                  </a:lnTo>
                  <a:lnTo>
                    <a:pt x="33" y="3"/>
                  </a:lnTo>
                  <a:lnTo>
                    <a:pt x="30" y="3"/>
                  </a:lnTo>
                  <a:lnTo>
                    <a:pt x="30" y="9"/>
                  </a:lnTo>
                  <a:lnTo>
                    <a:pt x="37" y="9"/>
                  </a:lnTo>
                  <a:lnTo>
                    <a:pt x="37" y="3"/>
                  </a:lnTo>
                  <a:lnTo>
                    <a:pt x="34" y="3"/>
                  </a:lnTo>
                  <a:lnTo>
                    <a:pt x="34" y="9"/>
                  </a:lnTo>
                  <a:lnTo>
                    <a:pt x="37" y="9"/>
                  </a:lnTo>
                  <a:lnTo>
                    <a:pt x="37" y="3"/>
                  </a:lnTo>
                  <a:lnTo>
                    <a:pt x="31" y="3"/>
                  </a:lnTo>
                  <a:lnTo>
                    <a:pt x="31" y="9"/>
                  </a:lnTo>
                  <a:lnTo>
                    <a:pt x="38" y="9"/>
                  </a:lnTo>
                  <a:lnTo>
                    <a:pt x="38" y="3"/>
                  </a:lnTo>
                  <a:lnTo>
                    <a:pt x="21" y="3"/>
                  </a:lnTo>
                  <a:lnTo>
                    <a:pt x="21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18" y="9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21" y="9"/>
                  </a:lnTo>
                  <a:lnTo>
                    <a:pt x="21" y="3"/>
                  </a:lnTo>
                  <a:lnTo>
                    <a:pt x="18" y="3"/>
                  </a:lnTo>
                  <a:lnTo>
                    <a:pt x="18" y="9"/>
                  </a:lnTo>
                  <a:lnTo>
                    <a:pt x="24" y="9"/>
                  </a:lnTo>
                  <a:lnTo>
                    <a:pt x="24" y="3"/>
                  </a:lnTo>
                  <a:lnTo>
                    <a:pt x="21" y="3"/>
                  </a:lnTo>
                  <a:lnTo>
                    <a:pt x="21" y="9"/>
                  </a:lnTo>
                  <a:lnTo>
                    <a:pt x="25" y="9"/>
                  </a:lnTo>
                  <a:lnTo>
                    <a:pt x="25" y="6"/>
                  </a:lnTo>
                  <a:lnTo>
                    <a:pt x="24" y="9"/>
                  </a:lnTo>
                  <a:lnTo>
                    <a:pt x="26" y="11"/>
                  </a:lnTo>
                  <a:lnTo>
                    <a:pt x="28" y="7"/>
                  </a:lnTo>
                  <a:lnTo>
                    <a:pt x="28" y="4"/>
                  </a:lnTo>
                  <a:lnTo>
                    <a:pt x="25" y="4"/>
                  </a:lnTo>
                  <a:lnTo>
                    <a:pt x="25" y="11"/>
                  </a:lnTo>
                  <a:lnTo>
                    <a:pt x="28" y="11"/>
                  </a:lnTo>
                  <a:lnTo>
                    <a:pt x="28" y="4"/>
                  </a:lnTo>
                  <a:lnTo>
                    <a:pt x="26" y="4"/>
                  </a:lnTo>
                  <a:lnTo>
                    <a:pt x="26" y="11"/>
                  </a:lnTo>
                  <a:lnTo>
                    <a:pt x="31" y="11"/>
                  </a:lnTo>
                  <a:lnTo>
                    <a:pt x="31" y="4"/>
                  </a:lnTo>
                  <a:lnTo>
                    <a:pt x="24" y="4"/>
                  </a:lnTo>
                  <a:lnTo>
                    <a:pt x="24" y="11"/>
                  </a:lnTo>
                  <a:lnTo>
                    <a:pt x="34" y="11"/>
                  </a:lnTo>
                  <a:lnTo>
                    <a:pt x="34" y="4"/>
                  </a:lnTo>
                  <a:lnTo>
                    <a:pt x="25" y="4"/>
                  </a:lnTo>
                  <a:lnTo>
                    <a:pt x="25" y="11"/>
                  </a:lnTo>
                  <a:lnTo>
                    <a:pt x="34" y="11"/>
                  </a:lnTo>
                  <a:lnTo>
                    <a:pt x="34" y="4"/>
                  </a:lnTo>
                  <a:lnTo>
                    <a:pt x="31" y="4"/>
                  </a:lnTo>
                  <a:lnTo>
                    <a:pt x="31" y="11"/>
                  </a:lnTo>
                  <a:lnTo>
                    <a:pt x="39" y="11"/>
                  </a:lnTo>
                  <a:lnTo>
                    <a:pt x="39" y="4"/>
                  </a:lnTo>
                  <a:lnTo>
                    <a:pt x="33" y="4"/>
                  </a:lnTo>
                  <a:lnTo>
                    <a:pt x="33" y="11"/>
                  </a:lnTo>
                  <a:lnTo>
                    <a:pt x="38" y="11"/>
                  </a:lnTo>
                  <a:lnTo>
                    <a:pt x="38" y="4"/>
                  </a:lnTo>
                  <a:lnTo>
                    <a:pt x="35" y="4"/>
                  </a:lnTo>
                  <a:lnTo>
                    <a:pt x="35" y="11"/>
                  </a:lnTo>
                  <a:lnTo>
                    <a:pt x="37" y="11"/>
                  </a:lnTo>
                  <a:lnTo>
                    <a:pt x="37" y="4"/>
                  </a:lnTo>
                  <a:lnTo>
                    <a:pt x="34" y="4"/>
                  </a:lnTo>
                  <a:lnTo>
                    <a:pt x="34" y="11"/>
                  </a:lnTo>
                  <a:lnTo>
                    <a:pt x="55" y="11"/>
                  </a:lnTo>
                  <a:lnTo>
                    <a:pt x="55" y="4"/>
                  </a:lnTo>
                  <a:lnTo>
                    <a:pt x="34" y="4"/>
                  </a:lnTo>
                  <a:lnTo>
                    <a:pt x="34" y="11"/>
                  </a:lnTo>
                  <a:lnTo>
                    <a:pt x="39" y="11"/>
                  </a:lnTo>
                  <a:lnTo>
                    <a:pt x="39" y="4"/>
                  </a:lnTo>
                  <a:lnTo>
                    <a:pt x="26" y="4"/>
                  </a:lnTo>
                  <a:lnTo>
                    <a:pt x="26" y="11"/>
                  </a:lnTo>
                  <a:lnTo>
                    <a:pt x="43" y="11"/>
                  </a:lnTo>
                  <a:lnTo>
                    <a:pt x="59" y="12"/>
                  </a:lnTo>
                  <a:lnTo>
                    <a:pt x="59" y="6"/>
                  </a:lnTo>
                  <a:lnTo>
                    <a:pt x="39" y="6"/>
                  </a:lnTo>
                  <a:lnTo>
                    <a:pt x="39" y="12"/>
                  </a:lnTo>
                  <a:lnTo>
                    <a:pt x="40" y="12"/>
                  </a:lnTo>
                  <a:lnTo>
                    <a:pt x="40" y="6"/>
                  </a:lnTo>
                  <a:lnTo>
                    <a:pt x="25" y="6"/>
                  </a:lnTo>
                  <a:lnTo>
                    <a:pt x="25" y="12"/>
                  </a:lnTo>
                  <a:lnTo>
                    <a:pt x="31" y="12"/>
                  </a:lnTo>
                  <a:lnTo>
                    <a:pt x="31" y="6"/>
                  </a:lnTo>
                  <a:lnTo>
                    <a:pt x="15" y="6"/>
                  </a:lnTo>
                  <a:lnTo>
                    <a:pt x="15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5" y="12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20" y="6"/>
                  </a:lnTo>
                  <a:lnTo>
                    <a:pt x="20" y="12"/>
                  </a:lnTo>
                  <a:lnTo>
                    <a:pt x="50" y="12"/>
                  </a:lnTo>
                  <a:lnTo>
                    <a:pt x="50" y="6"/>
                  </a:lnTo>
                  <a:lnTo>
                    <a:pt x="44" y="6"/>
                  </a:lnTo>
                  <a:lnTo>
                    <a:pt x="44" y="12"/>
                  </a:lnTo>
                  <a:lnTo>
                    <a:pt x="140" y="12"/>
                  </a:lnTo>
                  <a:lnTo>
                    <a:pt x="140" y="6"/>
                  </a:lnTo>
                  <a:lnTo>
                    <a:pt x="121" y="6"/>
                  </a:lnTo>
                  <a:lnTo>
                    <a:pt x="121" y="12"/>
                  </a:lnTo>
                  <a:lnTo>
                    <a:pt x="143" y="12"/>
                  </a:lnTo>
                  <a:lnTo>
                    <a:pt x="143" y="6"/>
                  </a:lnTo>
                  <a:lnTo>
                    <a:pt x="139" y="7"/>
                  </a:lnTo>
                  <a:lnTo>
                    <a:pt x="139" y="13"/>
                  </a:lnTo>
                  <a:lnTo>
                    <a:pt x="154" y="13"/>
                  </a:lnTo>
                  <a:lnTo>
                    <a:pt x="154" y="7"/>
                  </a:lnTo>
                  <a:lnTo>
                    <a:pt x="86" y="7"/>
                  </a:lnTo>
                  <a:lnTo>
                    <a:pt x="86" y="13"/>
                  </a:lnTo>
                  <a:lnTo>
                    <a:pt x="87" y="13"/>
                  </a:lnTo>
                  <a:lnTo>
                    <a:pt x="87" y="7"/>
                  </a:lnTo>
                  <a:lnTo>
                    <a:pt x="83" y="7"/>
                  </a:lnTo>
                  <a:lnTo>
                    <a:pt x="83" y="13"/>
                  </a:lnTo>
                  <a:lnTo>
                    <a:pt x="88" y="13"/>
                  </a:lnTo>
                  <a:lnTo>
                    <a:pt x="88" y="7"/>
                  </a:lnTo>
                  <a:lnTo>
                    <a:pt x="87" y="7"/>
                  </a:lnTo>
                  <a:lnTo>
                    <a:pt x="87" y="13"/>
                  </a:lnTo>
                  <a:lnTo>
                    <a:pt x="95" y="13"/>
                  </a:lnTo>
                  <a:lnTo>
                    <a:pt x="95" y="7"/>
                  </a:lnTo>
                  <a:lnTo>
                    <a:pt x="94" y="7"/>
                  </a:lnTo>
                  <a:lnTo>
                    <a:pt x="94" y="13"/>
                  </a:lnTo>
                  <a:lnTo>
                    <a:pt x="99" y="13"/>
                  </a:lnTo>
                  <a:lnTo>
                    <a:pt x="99" y="7"/>
                  </a:lnTo>
                  <a:lnTo>
                    <a:pt x="77" y="7"/>
                  </a:lnTo>
                  <a:lnTo>
                    <a:pt x="83" y="12"/>
                  </a:lnTo>
                  <a:lnTo>
                    <a:pt x="85" y="13"/>
                  </a:lnTo>
                  <a:lnTo>
                    <a:pt x="86" y="11"/>
                  </a:lnTo>
                  <a:lnTo>
                    <a:pt x="86" y="8"/>
                  </a:lnTo>
                  <a:lnTo>
                    <a:pt x="74" y="8"/>
                  </a:lnTo>
                  <a:lnTo>
                    <a:pt x="74" y="15"/>
                  </a:lnTo>
                  <a:lnTo>
                    <a:pt x="75" y="15"/>
                  </a:lnTo>
                  <a:lnTo>
                    <a:pt x="75" y="8"/>
                  </a:lnTo>
                  <a:lnTo>
                    <a:pt x="73" y="8"/>
                  </a:lnTo>
                  <a:lnTo>
                    <a:pt x="73" y="15"/>
                  </a:lnTo>
                  <a:lnTo>
                    <a:pt x="75" y="15"/>
                  </a:lnTo>
                  <a:lnTo>
                    <a:pt x="75" y="8"/>
                  </a:lnTo>
                  <a:lnTo>
                    <a:pt x="40" y="8"/>
                  </a:lnTo>
                  <a:lnTo>
                    <a:pt x="40" y="15"/>
                  </a:lnTo>
                  <a:lnTo>
                    <a:pt x="46" y="15"/>
                  </a:lnTo>
                  <a:lnTo>
                    <a:pt x="46" y="8"/>
                  </a:lnTo>
                  <a:lnTo>
                    <a:pt x="31" y="8"/>
                  </a:lnTo>
                  <a:lnTo>
                    <a:pt x="31" y="15"/>
                  </a:lnTo>
                  <a:lnTo>
                    <a:pt x="148" y="15"/>
                  </a:lnTo>
                  <a:lnTo>
                    <a:pt x="148" y="8"/>
                  </a:lnTo>
                  <a:lnTo>
                    <a:pt x="39" y="8"/>
                  </a:lnTo>
                  <a:lnTo>
                    <a:pt x="39" y="15"/>
                  </a:lnTo>
                  <a:lnTo>
                    <a:pt x="56" y="15"/>
                  </a:lnTo>
                  <a:lnTo>
                    <a:pt x="56" y="8"/>
                  </a:lnTo>
                  <a:lnTo>
                    <a:pt x="52" y="8"/>
                  </a:lnTo>
                  <a:lnTo>
                    <a:pt x="52" y="15"/>
                  </a:lnTo>
                  <a:lnTo>
                    <a:pt x="56" y="16"/>
                  </a:lnTo>
                  <a:lnTo>
                    <a:pt x="60" y="16"/>
                  </a:lnTo>
                  <a:lnTo>
                    <a:pt x="60" y="9"/>
                  </a:lnTo>
                  <a:lnTo>
                    <a:pt x="59" y="9"/>
                  </a:lnTo>
                  <a:lnTo>
                    <a:pt x="59" y="16"/>
                  </a:lnTo>
                  <a:lnTo>
                    <a:pt x="61" y="16"/>
                  </a:lnTo>
                  <a:lnTo>
                    <a:pt x="61" y="9"/>
                  </a:lnTo>
                  <a:lnTo>
                    <a:pt x="52" y="9"/>
                  </a:lnTo>
                  <a:lnTo>
                    <a:pt x="52" y="16"/>
                  </a:lnTo>
                  <a:lnTo>
                    <a:pt x="60" y="16"/>
                  </a:lnTo>
                  <a:lnTo>
                    <a:pt x="60" y="9"/>
                  </a:lnTo>
                  <a:lnTo>
                    <a:pt x="50" y="9"/>
                  </a:lnTo>
                  <a:lnTo>
                    <a:pt x="50" y="16"/>
                  </a:lnTo>
                  <a:lnTo>
                    <a:pt x="68" y="16"/>
                  </a:lnTo>
                  <a:lnTo>
                    <a:pt x="68" y="9"/>
                  </a:lnTo>
                  <a:lnTo>
                    <a:pt x="55" y="9"/>
                  </a:lnTo>
                  <a:lnTo>
                    <a:pt x="55" y="16"/>
                  </a:lnTo>
                  <a:lnTo>
                    <a:pt x="59" y="16"/>
                  </a:lnTo>
                  <a:lnTo>
                    <a:pt x="59" y="9"/>
                  </a:lnTo>
                  <a:lnTo>
                    <a:pt x="56" y="9"/>
                  </a:lnTo>
                  <a:lnTo>
                    <a:pt x="56" y="16"/>
                  </a:lnTo>
                  <a:lnTo>
                    <a:pt x="70" y="16"/>
                  </a:lnTo>
                  <a:lnTo>
                    <a:pt x="70" y="9"/>
                  </a:lnTo>
                  <a:lnTo>
                    <a:pt x="55" y="9"/>
                  </a:lnTo>
                  <a:lnTo>
                    <a:pt x="55" y="16"/>
                  </a:lnTo>
                  <a:lnTo>
                    <a:pt x="69" y="16"/>
                  </a:lnTo>
                  <a:lnTo>
                    <a:pt x="69" y="9"/>
                  </a:lnTo>
                  <a:lnTo>
                    <a:pt x="68" y="9"/>
                  </a:lnTo>
                  <a:lnTo>
                    <a:pt x="68" y="16"/>
                  </a:lnTo>
                  <a:lnTo>
                    <a:pt x="70" y="16"/>
                  </a:lnTo>
                  <a:lnTo>
                    <a:pt x="70" y="9"/>
                  </a:lnTo>
                  <a:lnTo>
                    <a:pt x="50" y="9"/>
                  </a:lnTo>
                  <a:lnTo>
                    <a:pt x="50" y="16"/>
                  </a:lnTo>
                  <a:lnTo>
                    <a:pt x="72" y="16"/>
                  </a:lnTo>
                  <a:lnTo>
                    <a:pt x="72" y="9"/>
                  </a:lnTo>
                  <a:lnTo>
                    <a:pt x="70" y="9"/>
                  </a:lnTo>
                  <a:lnTo>
                    <a:pt x="60" y="11"/>
                  </a:lnTo>
                  <a:lnTo>
                    <a:pt x="60" y="17"/>
                  </a:lnTo>
                  <a:lnTo>
                    <a:pt x="66" y="17"/>
                  </a:lnTo>
                  <a:lnTo>
                    <a:pt x="66" y="11"/>
                  </a:lnTo>
                  <a:lnTo>
                    <a:pt x="63" y="11"/>
                  </a:lnTo>
                  <a:lnTo>
                    <a:pt x="63" y="17"/>
                  </a:lnTo>
                  <a:lnTo>
                    <a:pt x="64" y="17"/>
                  </a:lnTo>
                  <a:lnTo>
                    <a:pt x="64" y="11"/>
                  </a:lnTo>
                  <a:lnTo>
                    <a:pt x="47" y="11"/>
                  </a:lnTo>
                  <a:lnTo>
                    <a:pt x="47" y="17"/>
                  </a:lnTo>
                  <a:lnTo>
                    <a:pt x="55" y="17"/>
                  </a:lnTo>
                  <a:lnTo>
                    <a:pt x="55" y="11"/>
                  </a:lnTo>
                  <a:lnTo>
                    <a:pt x="46" y="11"/>
                  </a:lnTo>
                  <a:lnTo>
                    <a:pt x="46" y="17"/>
                  </a:lnTo>
                  <a:lnTo>
                    <a:pt x="48" y="17"/>
                  </a:lnTo>
                  <a:lnTo>
                    <a:pt x="48" y="11"/>
                  </a:lnTo>
                  <a:lnTo>
                    <a:pt x="43" y="11"/>
                  </a:lnTo>
                  <a:lnTo>
                    <a:pt x="43" y="17"/>
                  </a:lnTo>
                  <a:lnTo>
                    <a:pt x="51" y="17"/>
                  </a:lnTo>
                  <a:lnTo>
                    <a:pt x="51" y="11"/>
                  </a:lnTo>
                  <a:lnTo>
                    <a:pt x="48" y="11"/>
                  </a:lnTo>
                  <a:lnTo>
                    <a:pt x="48" y="17"/>
                  </a:lnTo>
                  <a:lnTo>
                    <a:pt x="55" y="17"/>
                  </a:lnTo>
                  <a:lnTo>
                    <a:pt x="55" y="11"/>
                  </a:lnTo>
                  <a:lnTo>
                    <a:pt x="52" y="11"/>
                  </a:lnTo>
                  <a:lnTo>
                    <a:pt x="52" y="17"/>
                  </a:lnTo>
                  <a:lnTo>
                    <a:pt x="56" y="17"/>
                  </a:lnTo>
                  <a:lnTo>
                    <a:pt x="56" y="11"/>
                  </a:lnTo>
                  <a:lnTo>
                    <a:pt x="51" y="11"/>
                  </a:lnTo>
                  <a:lnTo>
                    <a:pt x="51" y="17"/>
                  </a:lnTo>
                  <a:lnTo>
                    <a:pt x="65" y="17"/>
                  </a:lnTo>
                  <a:lnTo>
                    <a:pt x="65" y="11"/>
                  </a:lnTo>
                  <a:lnTo>
                    <a:pt x="53" y="11"/>
                  </a:lnTo>
                  <a:lnTo>
                    <a:pt x="53" y="17"/>
                  </a:lnTo>
                  <a:lnTo>
                    <a:pt x="55" y="17"/>
                  </a:lnTo>
                  <a:lnTo>
                    <a:pt x="55" y="13"/>
                  </a:lnTo>
                  <a:lnTo>
                    <a:pt x="55" y="17"/>
                  </a:lnTo>
                  <a:lnTo>
                    <a:pt x="61" y="19"/>
                  </a:lnTo>
                  <a:lnTo>
                    <a:pt x="61" y="12"/>
                  </a:lnTo>
                  <a:lnTo>
                    <a:pt x="50" y="12"/>
                  </a:lnTo>
                  <a:lnTo>
                    <a:pt x="50" y="19"/>
                  </a:lnTo>
                  <a:lnTo>
                    <a:pt x="63" y="19"/>
                  </a:lnTo>
                  <a:lnTo>
                    <a:pt x="63" y="12"/>
                  </a:lnTo>
                  <a:lnTo>
                    <a:pt x="44" y="12"/>
                  </a:lnTo>
                  <a:lnTo>
                    <a:pt x="44" y="19"/>
                  </a:lnTo>
                  <a:lnTo>
                    <a:pt x="59" y="19"/>
                  </a:lnTo>
                  <a:lnTo>
                    <a:pt x="59" y="12"/>
                  </a:lnTo>
                  <a:lnTo>
                    <a:pt x="40" y="12"/>
                  </a:lnTo>
                  <a:lnTo>
                    <a:pt x="40" y="19"/>
                  </a:lnTo>
                  <a:lnTo>
                    <a:pt x="44" y="19"/>
                  </a:lnTo>
                  <a:lnTo>
                    <a:pt x="44" y="12"/>
                  </a:lnTo>
                  <a:lnTo>
                    <a:pt x="42" y="12"/>
                  </a:lnTo>
                  <a:lnTo>
                    <a:pt x="42" y="19"/>
                  </a:lnTo>
                  <a:lnTo>
                    <a:pt x="43" y="19"/>
                  </a:lnTo>
                  <a:lnTo>
                    <a:pt x="43" y="12"/>
                  </a:lnTo>
                  <a:lnTo>
                    <a:pt x="34" y="12"/>
                  </a:lnTo>
                  <a:lnTo>
                    <a:pt x="34" y="19"/>
                  </a:lnTo>
                  <a:lnTo>
                    <a:pt x="35" y="19"/>
                  </a:lnTo>
                  <a:lnTo>
                    <a:pt x="35" y="12"/>
                  </a:lnTo>
                  <a:lnTo>
                    <a:pt x="33" y="12"/>
                  </a:lnTo>
                  <a:lnTo>
                    <a:pt x="33" y="19"/>
                  </a:lnTo>
                  <a:lnTo>
                    <a:pt x="46" y="19"/>
                  </a:lnTo>
                  <a:lnTo>
                    <a:pt x="46" y="12"/>
                  </a:lnTo>
                  <a:lnTo>
                    <a:pt x="33" y="12"/>
                  </a:lnTo>
                  <a:lnTo>
                    <a:pt x="33" y="19"/>
                  </a:lnTo>
                  <a:lnTo>
                    <a:pt x="39" y="19"/>
                  </a:lnTo>
                  <a:lnTo>
                    <a:pt x="39" y="12"/>
                  </a:lnTo>
                  <a:lnTo>
                    <a:pt x="30" y="12"/>
                  </a:lnTo>
                  <a:lnTo>
                    <a:pt x="30" y="19"/>
                  </a:lnTo>
                  <a:lnTo>
                    <a:pt x="37" y="19"/>
                  </a:lnTo>
                  <a:lnTo>
                    <a:pt x="37" y="15"/>
                  </a:lnTo>
                  <a:lnTo>
                    <a:pt x="34" y="15"/>
                  </a:lnTo>
                  <a:lnTo>
                    <a:pt x="34" y="20"/>
                  </a:lnTo>
                  <a:lnTo>
                    <a:pt x="39" y="20"/>
                  </a:lnTo>
                  <a:lnTo>
                    <a:pt x="39" y="13"/>
                  </a:lnTo>
                  <a:lnTo>
                    <a:pt x="33" y="13"/>
                  </a:lnTo>
                  <a:lnTo>
                    <a:pt x="33" y="20"/>
                  </a:lnTo>
                  <a:lnTo>
                    <a:pt x="37" y="20"/>
                  </a:lnTo>
                  <a:lnTo>
                    <a:pt x="37" y="13"/>
                  </a:lnTo>
                  <a:lnTo>
                    <a:pt x="34" y="13"/>
                  </a:lnTo>
                  <a:lnTo>
                    <a:pt x="34" y="20"/>
                  </a:lnTo>
                  <a:lnTo>
                    <a:pt x="37" y="20"/>
                  </a:lnTo>
                  <a:lnTo>
                    <a:pt x="37" y="13"/>
                  </a:lnTo>
                  <a:lnTo>
                    <a:pt x="18" y="13"/>
                  </a:lnTo>
                  <a:lnTo>
                    <a:pt x="18" y="20"/>
                  </a:lnTo>
                  <a:lnTo>
                    <a:pt x="47" y="20"/>
                  </a:lnTo>
                  <a:lnTo>
                    <a:pt x="47" y="13"/>
                  </a:lnTo>
                  <a:lnTo>
                    <a:pt x="44" y="13"/>
                  </a:lnTo>
                  <a:lnTo>
                    <a:pt x="44" y="20"/>
                  </a:lnTo>
                  <a:lnTo>
                    <a:pt x="48" y="20"/>
                  </a:lnTo>
                  <a:lnTo>
                    <a:pt x="48" y="13"/>
                  </a:lnTo>
                  <a:lnTo>
                    <a:pt x="24" y="13"/>
                  </a:lnTo>
                  <a:lnTo>
                    <a:pt x="24" y="20"/>
                  </a:lnTo>
                  <a:lnTo>
                    <a:pt x="28" y="20"/>
                  </a:lnTo>
                  <a:lnTo>
                    <a:pt x="28" y="13"/>
                  </a:lnTo>
                  <a:lnTo>
                    <a:pt x="26" y="13"/>
                  </a:lnTo>
                  <a:lnTo>
                    <a:pt x="26" y="20"/>
                  </a:lnTo>
                  <a:lnTo>
                    <a:pt x="30" y="20"/>
                  </a:lnTo>
                  <a:lnTo>
                    <a:pt x="30" y="13"/>
                  </a:lnTo>
                  <a:lnTo>
                    <a:pt x="20" y="13"/>
                  </a:lnTo>
                  <a:lnTo>
                    <a:pt x="20" y="20"/>
                  </a:lnTo>
                  <a:lnTo>
                    <a:pt x="21" y="20"/>
                  </a:lnTo>
                  <a:lnTo>
                    <a:pt x="21" y="16"/>
                  </a:lnTo>
                  <a:lnTo>
                    <a:pt x="21" y="20"/>
                  </a:lnTo>
                  <a:lnTo>
                    <a:pt x="29" y="21"/>
                  </a:lnTo>
                  <a:lnTo>
                    <a:pt x="29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21" y="21"/>
                  </a:lnTo>
                  <a:lnTo>
                    <a:pt x="21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15" y="21"/>
                  </a:lnTo>
                  <a:lnTo>
                    <a:pt x="15" y="15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9" y="21"/>
                  </a:lnTo>
                  <a:lnTo>
                    <a:pt x="9" y="15"/>
                  </a:lnTo>
                  <a:lnTo>
                    <a:pt x="4" y="15"/>
                  </a:lnTo>
                  <a:lnTo>
                    <a:pt x="4" y="21"/>
                  </a:lnTo>
                  <a:lnTo>
                    <a:pt x="7" y="21"/>
                  </a:lnTo>
                  <a:lnTo>
                    <a:pt x="7" y="15"/>
                  </a:lnTo>
                  <a:lnTo>
                    <a:pt x="2" y="15"/>
                  </a:lnTo>
                  <a:lnTo>
                    <a:pt x="2" y="21"/>
                  </a:lnTo>
                  <a:lnTo>
                    <a:pt x="3" y="21"/>
                  </a:lnTo>
                  <a:lnTo>
                    <a:pt x="3" y="17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8" y="22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6" y="22"/>
                  </a:lnTo>
                  <a:lnTo>
                    <a:pt x="7" y="22"/>
                  </a:lnTo>
                  <a:lnTo>
                    <a:pt x="7" y="16"/>
                  </a:lnTo>
                  <a:lnTo>
                    <a:pt x="3" y="16"/>
                  </a:lnTo>
                  <a:lnTo>
                    <a:pt x="3" y="22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4" y="16"/>
                  </a:lnTo>
                  <a:lnTo>
                    <a:pt x="4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11" y="16"/>
                  </a:lnTo>
                  <a:lnTo>
                    <a:pt x="11" y="22"/>
                  </a:lnTo>
                  <a:lnTo>
                    <a:pt x="24" y="22"/>
                  </a:lnTo>
                  <a:lnTo>
                    <a:pt x="24" y="16"/>
                  </a:lnTo>
                  <a:lnTo>
                    <a:pt x="22" y="16"/>
                  </a:lnTo>
                  <a:lnTo>
                    <a:pt x="22" y="22"/>
                  </a:lnTo>
                  <a:lnTo>
                    <a:pt x="24" y="22"/>
                  </a:lnTo>
                  <a:lnTo>
                    <a:pt x="24" y="16"/>
                  </a:lnTo>
                  <a:lnTo>
                    <a:pt x="20" y="16"/>
                  </a:lnTo>
                  <a:lnTo>
                    <a:pt x="20" y="22"/>
                  </a:lnTo>
                  <a:lnTo>
                    <a:pt x="21" y="22"/>
                  </a:lnTo>
                  <a:lnTo>
                    <a:pt x="21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70" y="22"/>
                  </a:lnTo>
                  <a:lnTo>
                    <a:pt x="70" y="16"/>
                  </a:lnTo>
                  <a:lnTo>
                    <a:pt x="52" y="16"/>
                  </a:lnTo>
                  <a:lnTo>
                    <a:pt x="52" y="22"/>
                  </a:lnTo>
                  <a:lnTo>
                    <a:pt x="55" y="22"/>
                  </a:lnTo>
                  <a:lnTo>
                    <a:pt x="55" y="16"/>
                  </a:lnTo>
                  <a:lnTo>
                    <a:pt x="43" y="16"/>
                  </a:lnTo>
                  <a:lnTo>
                    <a:pt x="35" y="17"/>
                  </a:lnTo>
                  <a:lnTo>
                    <a:pt x="35" y="20"/>
                  </a:lnTo>
                  <a:lnTo>
                    <a:pt x="35" y="17"/>
                  </a:lnTo>
                  <a:lnTo>
                    <a:pt x="18" y="17"/>
                  </a:lnTo>
                  <a:lnTo>
                    <a:pt x="18" y="24"/>
                  </a:lnTo>
                  <a:lnTo>
                    <a:pt x="25" y="24"/>
                  </a:lnTo>
                  <a:lnTo>
                    <a:pt x="25" y="17"/>
                  </a:lnTo>
                  <a:lnTo>
                    <a:pt x="11" y="17"/>
                  </a:lnTo>
                  <a:lnTo>
                    <a:pt x="11" y="24"/>
                  </a:lnTo>
                  <a:lnTo>
                    <a:pt x="196" y="24"/>
                  </a:lnTo>
                  <a:lnTo>
                    <a:pt x="196" y="17"/>
                  </a:lnTo>
                  <a:lnTo>
                    <a:pt x="147" y="17"/>
                  </a:lnTo>
                  <a:lnTo>
                    <a:pt x="147" y="24"/>
                  </a:lnTo>
                  <a:lnTo>
                    <a:pt x="161" y="24"/>
                  </a:lnTo>
                  <a:lnTo>
                    <a:pt x="161" y="17"/>
                  </a:lnTo>
                  <a:lnTo>
                    <a:pt x="156" y="17"/>
                  </a:lnTo>
                  <a:lnTo>
                    <a:pt x="156" y="24"/>
                  </a:lnTo>
                  <a:lnTo>
                    <a:pt x="171" y="24"/>
                  </a:lnTo>
                  <a:lnTo>
                    <a:pt x="171" y="17"/>
                  </a:lnTo>
                  <a:lnTo>
                    <a:pt x="149" y="17"/>
                  </a:lnTo>
                  <a:lnTo>
                    <a:pt x="149" y="24"/>
                  </a:lnTo>
                  <a:lnTo>
                    <a:pt x="153" y="24"/>
                  </a:lnTo>
                  <a:lnTo>
                    <a:pt x="153" y="17"/>
                  </a:lnTo>
                  <a:lnTo>
                    <a:pt x="144" y="17"/>
                  </a:lnTo>
                  <a:lnTo>
                    <a:pt x="144" y="24"/>
                  </a:lnTo>
                  <a:lnTo>
                    <a:pt x="153" y="24"/>
                  </a:lnTo>
                  <a:lnTo>
                    <a:pt x="153" y="17"/>
                  </a:lnTo>
                  <a:lnTo>
                    <a:pt x="135" y="17"/>
                  </a:lnTo>
                  <a:lnTo>
                    <a:pt x="134" y="24"/>
                  </a:lnTo>
                  <a:lnTo>
                    <a:pt x="136" y="25"/>
                  </a:lnTo>
                  <a:lnTo>
                    <a:pt x="138" y="21"/>
                  </a:lnTo>
                  <a:lnTo>
                    <a:pt x="138" y="19"/>
                  </a:lnTo>
                  <a:lnTo>
                    <a:pt x="90" y="19"/>
                  </a:lnTo>
                  <a:lnTo>
                    <a:pt x="90" y="25"/>
                  </a:lnTo>
                  <a:lnTo>
                    <a:pt x="91" y="25"/>
                  </a:lnTo>
                  <a:lnTo>
                    <a:pt x="91" y="19"/>
                  </a:lnTo>
                  <a:lnTo>
                    <a:pt x="82" y="19"/>
                  </a:lnTo>
                  <a:lnTo>
                    <a:pt x="82" y="25"/>
                  </a:lnTo>
                  <a:lnTo>
                    <a:pt x="87" y="25"/>
                  </a:lnTo>
                  <a:lnTo>
                    <a:pt x="87" y="19"/>
                  </a:lnTo>
                  <a:lnTo>
                    <a:pt x="83" y="19"/>
                  </a:lnTo>
                  <a:lnTo>
                    <a:pt x="83" y="25"/>
                  </a:lnTo>
                  <a:lnTo>
                    <a:pt x="90" y="25"/>
                  </a:lnTo>
                  <a:lnTo>
                    <a:pt x="90" y="19"/>
                  </a:lnTo>
                  <a:lnTo>
                    <a:pt x="85" y="19"/>
                  </a:lnTo>
                  <a:lnTo>
                    <a:pt x="85" y="25"/>
                  </a:lnTo>
                  <a:lnTo>
                    <a:pt x="86" y="25"/>
                  </a:lnTo>
                  <a:lnTo>
                    <a:pt x="86" y="19"/>
                  </a:lnTo>
                  <a:lnTo>
                    <a:pt x="68" y="19"/>
                  </a:lnTo>
                  <a:lnTo>
                    <a:pt x="68" y="25"/>
                  </a:lnTo>
                  <a:lnTo>
                    <a:pt x="74" y="25"/>
                  </a:lnTo>
                  <a:lnTo>
                    <a:pt x="74" y="19"/>
                  </a:lnTo>
                  <a:lnTo>
                    <a:pt x="66" y="19"/>
                  </a:lnTo>
                  <a:lnTo>
                    <a:pt x="64" y="20"/>
                  </a:lnTo>
                  <a:lnTo>
                    <a:pt x="65" y="22"/>
                  </a:lnTo>
                  <a:lnTo>
                    <a:pt x="65" y="20"/>
                  </a:lnTo>
                  <a:lnTo>
                    <a:pt x="39" y="20"/>
                  </a:lnTo>
                  <a:lnTo>
                    <a:pt x="39" y="26"/>
                  </a:lnTo>
                  <a:lnTo>
                    <a:pt x="40" y="26"/>
                  </a:lnTo>
                  <a:lnTo>
                    <a:pt x="40" y="20"/>
                  </a:lnTo>
                  <a:lnTo>
                    <a:pt x="37" y="20"/>
                  </a:lnTo>
                  <a:lnTo>
                    <a:pt x="37" y="26"/>
                  </a:lnTo>
                  <a:lnTo>
                    <a:pt x="43" y="26"/>
                  </a:lnTo>
                  <a:lnTo>
                    <a:pt x="43" y="20"/>
                  </a:lnTo>
                  <a:lnTo>
                    <a:pt x="30" y="20"/>
                  </a:lnTo>
                  <a:lnTo>
                    <a:pt x="30" y="26"/>
                  </a:lnTo>
                  <a:lnTo>
                    <a:pt x="122" y="26"/>
                  </a:lnTo>
                  <a:lnTo>
                    <a:pt x="122" y="20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55" y="26"/>
                  </a:lnTo>
                  <a:lnTo>
                    <a:pt x="55" y="20"/>
                  </a:lnTo>
                  <a:lnTo>
                    <a:pt x="50" y="20"/>
                  </a:lnTo>
                  <a:lnTo>
                    <a:pt x="50" y="26"/>
                  </a:lnTo>
                  <a:lnTo>
                    <a:pt x="56" y="26"/>
                  </a:lnTo>
                  <a:lnTo>
                    <a:pt x="56" y="20"/>
                  </a:lnTo>
                  <a:lnTo>
                    <a:pt x="55" y="20"/>
                  </a:lnTo>
                  <a:lnTo>
                    <a:pt x="55" y="26"/>
                  </a:lnTo>
                  <a:lnTo>
                    <a:pt x="61" y="26"/>
                  </a:lnTo>
                  <a:lnTo>
                    <a:pt x="61" y="20"/>
                  </a:lnTo>
                  <a:lnTo>
                    <a:pt x="57" y="21"/>
                  </a:lnTo>
                  <a:lnTo>
                    <a:pt x="57" y="24"/>
                  </a:lnTo>
                  <a:lnTo>
                    <a:pt x="57" y="21"/>
                  </a:lnTo>
                  <a:lnTo>
                    <a:pt x="51" y="21"/>
                  </a:lnTo>
                  <a:lnTo>
                    <a:pt x="51" y="28"/>
                  </a:lnTo>
                  <a:lnTo>
                    <a:pt x="57" y="28"/>
                  </a:lnTo>
                  <a:lnTo>
                    <a:pt x="57" y="21"/>
                  </a:lnTo>
                  <a:lnTo>
                    <a:pt x="56" y="21"/>
                  </a:lnTo>
                  <a:lnTo>
                    <a:pt x="56" y="28"/>
                  </a:lnTo>
                  <a:lnTo>
                    <a:pt x="64" y="28"/>
                  </a:lnTo>
                  <a:lnTo>
                    <a:pt x="64" y="21"/>
                  </a:lnTo>
                  <a:lnTo>
                    <a:pt x="56" y="21"/>
                  </a:lnTo>
                  <a:lnTo>
                    <a:pt x="56" y="28"/>
                  </a:lnTo>
                  <a:lnTo>
                    <a:pt x="66" y="28"/>
                  </a:lnTo>
                  <a:lnTo>
                    <a:pt x="66" y="21"/>
                  </a:lnTo>
                  <a:lnTo>
                    <a:pt x="51" y="21"/>
                  </a:lnTo>
                  <a:lnTo>
                    <a:pt x="51" y="28"/>
                  </a:lnTo>
                  <a:lnTo>
                    <a:pt x="61" y="28"/>
                  </a:lnTo>
                  <a:lnTo>
                    <a:pt x="61" y="21"/>
                  </a:lnTo>
                  <a:lnTo>
                    <a:pt x="48" y="21"/>
                  </a:lnTo>
                  <a:lnTo>
                    <a:pt x="48" y="28"/>
                  </a:lnTo>
                  <a:lnTo>
                    <a:pt x="59" y="28"/>
                  </a:lnTo>
                  <a:lnTo>
                    <a:pt x="59" y="21"/>
                  </a:lnTo>
                  <a:lnTo>
                    <a:pt x="56" y="21"/>
                  </a:lnTo>
                  <a:lnTo>
                    <a:pt x="56" y="28"/>
                  </a:lnTo>
                  <a:lnTo>
                    <a:pt x="60" y="28"/>
                  </a:lnTo>
                  <a:lnTo>
                    <a:pt x="60" y="21"/>
                  </a:lnTo>
                  <a:lnTo>
                    <a:pt x="56" y="21"/>
                  </a:lnTo>
                  <a:lnTo>
                    <a:pt x="56" y="28"/>
                  </a:lnTo>
                  <a:lnTo>
                    <a:pt x="78" y="28"/>
                  </a:lnTo>
                  <a:lnTo>
                    <a:pt x="78" y="21"/>
                  </a:lnTo>
                  <a:lnTo>
                    <a:pt x="68" y="21"/>
                  </a:lnTo>
                  <a:lnTo>
                    <a:pt x="68" y="28"/>
                  </a:lnTo>
                  <a:lnTo>
                    <a:pt x="74" y="28"/>
                  </a:lnTo>
                  <a:lnTo>
                    <a:pt x="74" y="21"/>
                  </a:lnTo>
                  <a:lnTo>
                    <a:pt x="69" y="21"/>
                  </a:lnTo>
                  <a:lnTo>
                    <a:pt x="66" y="22"/>
                  </a:lnTo>
                  <a:lnTo>
                    <a:pt x="68" y="25"/>
                  </a:lnTo>
                  <a:lnTo>
                    <a:pt x="68" y="22"/>
                  </a:lnTo>
                  <a:lnTo>
                    <a:pt x="65" y="22"/>
                  </a:lnTo>
                  <a:lnTo>
                    <a:pt x="65" y="29"/>
                  </a:lnTo>
                  <a:lnTo>
                    <a:pt x="78" y="29"/>
                  </a:lnTo>
                  <a:lnTo>
                    <a:pt x="78" y="22"/>
                  </a:lnTo>
                  <a:lnTo>
                    <a:pt x="65" y="22"/>
                  </a:lnTo>
                  <a:lnTo>
                    <a:pt x="65" y="29"/>
                  </a:lnTo>
                  <a:lnTo>
                    <a:pt x="66" y="29"/>
                  </a:lnTo>
                  <a:lnTo>
                    <a:pt x="66" y="22"/>
                  </a:lnTo>
                  <a:lnTo>
                    <a:pt x="63" y="22"/>
                  </a:lnTo>
                  <a:lnTo>
                    <a:pt x="63" y="29"/>
                  </a:lnTo>
                  <a:lnTo>
                    <a:pt x="64" y="29"/>
                  </a:lnTo>
                  <a:lnTo>
                    <a:pt x="64" y="22"/>
                  </a:lnTo>
                  <a:lnTo>
                    <a:pt x="61" y="22"/>
                  </a:lnTo>
                  <a:lnTo>
                    <a:pt x="61" y="29"/>
                  </a:lnTo>
                  <a:lnTo>
                    <a:pt x="65" y="29"/>
                  </a:lnTo>
                  <a:lnTo>
                    <a:pt x="65" y="22"/>
                  </a:lnTo>
                  <a:lnTo>
                    <a:pt x="59" y="22"/>
                  </a:lnTo>
                  <a:lnTo>
                    <a:pt x="59" y="29"/>
                  </a:lnTo>
                  <a:lnTo>
                    <a:pt x="60" y="29"/>
                  </a:lnTo>
                  <a:lnTo>
                    <a:pt x="60" y="22"/>
                  </a:lnTo>
                  <a:lnTo>
                    <a:pt x="53" y="22"/>
                  </a:lnTo>
                  <a:lnTo>
                    <a:pt x="53" y="29"/>
                  </a:lnTo>
                  <a:lnTo>
                    <a:pt x="63" y="29"/>
                  </a:lnTo>
                  <a:lnTo>
                    <a:pt x="63" y="22"/>
                  </a:lnTo>
                  <a:lnTo>
                    <a:pt x="51" y="22"/>
                  </a:lnTo>
                  <a:lnTo>
                    <a:pt x="51" y="29"/>
                  </a:lnTo>
                  <a:lnTo>
                    <a:pt x="57" y="29"/>
                  </a:lnTo>
                  <a:lnTo>
                    <a:pt x="57" y="22"/>
                  </a:lnTo>
                  <a:lnTo>
                    <a:pt x="40" y="22"/>
                  </a:lnTo>
                  <a:lnTo>
                    <a:pt x="40" y="29"/>
                  </a:lnTo>
                  <a:lnTo>
                    <a:pt x="43" y="29"/>
                  </a:lnTo>
                  <a:lnTo>
                    <a:pt x="43" y="22"/>
                  </a:lnTo>
                  <a:lnTo>
                    <a:pt x="38" y="22"/>
                  </a:lnTo>
                  <a:lnTo>
                    <a:pt x="35" y="24"/>
                  </a:lnTo>
                  <a:lnTo>
                    <a:pt x="37" y="26"/>
                  </a:lnTo>
                  <a:lnTo>
                    <a:pt x="37" y="24"/>
                  </a:lnTo>
                  <a:lnTo>
                    <a:pt x="33" y="24"/>
                  </a:lnTo>
                  <a:lnTo>
                    <a:pt x="33" y="30"/>
                  </a:lnTo>
                  <a:lnTo>
                    <a:pt x="34" y="30"/>
                  </a:lnTo>
                  <a:lnTo>
                    <a:pt x="34" y="24"/>
                  </a:lnTo>
                  <a:lnTo>
                    <a:pt x="31" y="24"/>
                  </a:lnTo>
                  <a:lnTo>
                    <a:pt x="31" y="30"/>
                  </a:lnTo>
                  <a:lnTo>
                    <a:pt x="39" y="30"/>
                  </a:lnTo>
                  <a:lnTo>
                    <a:pt x="39" y="24"/>
                  </a:lnTo>
                  <a:lnTo>
                    <a:pt x="35" y="24"/>
                  </a:lnTo>
                  <a:lnTo>
                    <a:pt x="35" y="30"/>
                  </a:lnTo>
                  <a:lnTo>
                    <a:pt x="37" y="30"/>
                  </a:lnTo>
                  <a:lnTo>
                    <a:pt x="37" y="24"/>
                  </a:lnTo>
                  <a:lnTo>
                    <a:pt x="33" y="24"/>
                  </a:lnTo>
                  <a:lnTo>
                    <a:pt x="33" y="30"/>
                  </a:lnTo>
                  <a:lnTo>
                    <a:pt x="37" y="30"/>
                  </a:lnTo>
                  <a:lnTo>
                    <a:pt x="37" y="24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34" y="30"/>
                  </a:lnTo>
                  <a:lnTo>
                    <a:pt x="3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9" y="30"/>
                  </a:lnTo>
                  <a:lnTo>
                    <a:pt x="39" y="24"/>
                  </a:lnTo>
                  <a:lnTo>
                    <a:pt x="34" y="24"/>
                  </a:lnTo>
                  <a:lnTo>
                    <a:pt x="34" y="30"/>
                  </a:lnTo>
                  <a:lnTo>
                    <a:pt x="50" y="30"/>
                  </a:lnTo>
                  <a:lnTo>
                    <a:pt x="50" y="24"/>
                  </a:lnTo>
                  <a:lnTo>
                    <a:pt x="39" y="24"/>
                  </a:lnTo>
                  <a:lnTo>
                    <a:pt x="39" y="30"/>
                  </a:lnTo>
                  <a:lnTo>
                    <a:pt x="40" y="30"/>
                  </a:lnTo>
                  <a:lnTo>
                    <a:pt x="40" y="24"/>
                  </a:lnTo>
                  <a:lnTo>
                    <a:pt x="39" y="24"/>
                  </a:lnTo>
                  <a:lnTo>
                    <a:pt x="39" y="30"/>
                  </a:lnTo>
                  <a:lnTo>
                    <a:pt x="43" y="31"/>
                  </a:lnTo>
                  <a:lnTo>
                    <a:pt x="48" y="31"/>
                  </a:lnTo>
                  <a:lnTo>
                    <a:pt x="48" y="25"/>
                  </a:lnTo>
                  <a:lnTo>
                    <a:pt x="28" y="25"/>
                  </a:lnTo>
                  <a:lnTo>
                    <a:pt x="28" y="31"/>
                  </a:lnTo>
                  <a:lnTo>
                    <a:pt x="40" y="31"/>
                  </a:lnTo>
                  <a:lnTo>
                    <a:pt x="40" y="25"/>
                  </a:lnTo>
                  <a:lnTo>
                    <a:pt x="25" y="25"/>
                  </a:lnTo>
                  <a:lnTo>
                    <a:pt x="25" y="31"/>
                  </a:lnTo>
                  <a:lnTo>
                    <a:pt x="40" y="31"/>
                  </a:lnTo>
                  <a:lnTo>
                    <a:pt x="40" y="25"/>
                  </a:lnTo>
                  <a:lnTo>
                    <a:pt x="18" y="25"/>
                  </a:lnTo>
                  <a:lnTo>
                    <a:pt x="18" y="31"/>
                  </a:lnTo>
                  <a:lnTo>
                    <a:pt x="26" y="31"/>
                  </a:lnTo>
                  <a:lnTo>
                    <a:pt x="26" y="25"/>
                  </a:lnTo>
                  <a:lnTo>
                    <a:pt x="24" y="25"/>
                  </a:lnTo>
                  <a:lnTo>
                    <a:pt x="24" y="31"/>
                  </a:lnTo>
                  <a:lnTo>
                    <a:pt x="33" y="31"/>
                  </a:lnTo>
                  <a:lnTo>
                    <a:pt x="33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0" y="31"/>
                  </a:lnTo>
                  <a:lnTo>
                    <a:pt x="30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1" y="31"/>
                  </a:lnTo>
                  <a:lnTo>
                    <a:pt x="31" y="25"/>
                  </a:lnTo>
                  <a:lnTo>
                    <a:pt x="28" y="25"/>
                  </a:lnTo>
                  <a:lnTo>
                    <a:pt x="28" y="31"/>
                  </a:lnTo>
                  <a:lnTo>
                    <a:pt x="33" y="31"/>
                  </a:lnTo>
                  <a:lnTo>
                    <a:pt x="33" y="28"/>
                  </a:lnTo>
                  <a:lnTo>
                    <a:pt x="31" y="25"/>
                  </a:lnTo>
                  <a:lnTo>
                    <a:pt x="30" y="26"/>
                  </a:lnTo>
                  <a:lnTo>
                    <a:pt x="31" y="29"/>
                  </a:lnTo>
                  <a:lnTo>
                    <a:pt x="31" y="26"/>
                  </a:lnTo>
                  <a:lnTo>
                    <a:pt x="26" y="26"/>
                  </a:lnTo>
                  <a:lnTo>
                    <a:pt x="26" y="33"/>
                  </a:lnTo>
                  <a:lnTo>
                    <a:pt x="30" y="33"/>
                  </a:lnTo>
                  <a:lnTo>
                    <a:pt x="30" y="26"/>
                  </a:lnTo>
                  <a:lnTo>
                    <a:pt x="28" y="26"/>
                  </a:lnTo>
                  <a:lnTo>
                    <a:pt x="28" y="33"/>
                  </a:lnTo>
                  <a:lnTo>
                    <a:pt x="34" y="33"/>
                  </a:lnTo>
                  <a:lnTo>
                    <a:pt x="34" y="26"/>
                  </a:lnTo>
                  <a:lnTo>
                    <a:pt x="26" y="26"/>
                  </a:lnTo>
                  <a:lnTo>
                    <a:pt x="26" y="33"/>
                  </a:lnTo>
                  <a:lnTo>
                    <a:pt x="28" y="33"/>
                  </a:lnTo>
                  <a:lnTo>
                    <a:pt x="28" y="26"/>
                  </a:lnTo>
                  <a:lnTo>
                    <a:pt x="24" y="26"/>
                  </a:lnTo>
                  <a:lnTo>
                    <a:pt x="24" y="33"/>
                  </a:lnTo>
                  <a:lnTo>
                    <a:pt x="25" y="33"/>
                  </a:lnTo>
                  <a:lnTo>
                    <a:pt x="25" y="26"/>
                  </a:lnTo>
                  <a:lnTo>
                    <a:pt x="24" y="26"/>
                  </a:lnTo>
                  <a:lnTo>
                    <a:pt x="24" y="33"/>
                  </a:lnTo>
                  <a:lnTo>
                    <a:pt x="25" y="33"/>
                  </a:lnTo>
                  <a:lnTo>
                    <a:pt x="25" y="26"/>
                  </a:lnTo>
                  <a:lnTo>
                    <a:pt x="20" y="26"/>
                  </a:lnTo>
                  <a:lnTo>
                    <a:pt x="20" y="33"/>
                  </a:lnTo>
                  <a:lnTo>
                    <a:pt x="21" y="33"/>
                  </a:lnTo>
                  <a:lnTo>
                    <a:pt x="21" y="26"/>
                  </a:lnTo>
                  <a:lnTo>
                    <a:pt x="15" y="26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33"/>
                  </a:lnTo>
                  <a:lnTo>
                    <a:pt x="17" y="33"/>
                  </a:lnTo>
                  <a:lnTo>
                    <a:pt x="17" y="26"/>
                  </a:lnTo>
                  <a:lnTo>
                    <a:pt x="6" y="26"/>
                  </a:lnTo>
                  <a:lnTo>
                    <a:pt x="6" y="33"/>
                  </a:lnTo>
                  <a:lnTo>
                    <a:pt x="13" y="33"/>
                  </a:lnTo>
                  <a:lnTo>
                    <a:pt x="13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2" y="33"/>
                  </a:lnTo>
                  <a:lnTo>
                    <a:pt x="12" y="29"/>
                  </a:lnTo>
                  <a:lnTo>
                    <a:pt x="12" y="33"/>
                  </a:lnTo>
                  <a:lnTo>
                    <a:pt x="18" y="34"/>
                  </a:lnTo>
                  <a:lnTo>
                    <a:pt x="20" y="34"/>
                  </a:lnTo>
                  <a:lnTo>
                    <a:pt x="20" y="28"/>
                  </a:lnTo>
                  <a:lnTo>
                    <a:pt x="13" y="28"/>
                  </a:lnTo>
                  <a:lnTo>
                    <a:pt x="13" y="34"/>
                  </a:lnTo>
                  <a:lnTo>
                    <a:pt x="25" y="34"/>
                  </a:lnTo>
                  <a:lnTo>
                    <a:pt x="25" y="28"/>
                  </a:lnTo>
                  <a:lnTo>
                    <a:pt x="12" y="28"/>
                  </a:lnTo>
                  <a:lnTo>
                    <a:pt x="12" y="34"/>
                  </a:lnTo>
                  <a:lnTo>
                    <a:pt x="28" y="34"/>
                  </a:lnTo>
                  <a:lnTo>
                    <a:pt x="28" y="28"/>
                  </a:lnTo>
                  <a:lnTo>
                    <a:pt x="26" y="28"/>
                  </a:lnTo>
                  <a:lnTo>
                    <a:pt x="26" y="34"/>
                  </a:lnTo>
                  <a:lnTo>
                    <a:pt x="29" y="34"/>
                  </a:lnTo>
                  <a:lnTo>
                    <a:pt x="29" y="28"/>
                  </a:lnTo>
                  <a:lnTo>
                    <a:pt x="17" y="28"/>
                  </a:lnTo>
                  <a:lnTo>
                    <a:pt x="17" y="34"/>
                  </a:lnTo>
                  <a:lnTo>
                    <a:pt x="37" y="34"/>
                  </a:lnTo>
                  <a:lnTo>
                    <a:pt x="37" y="28"/>
                  </a:lnTo>
                  <a:lnTo>
                    <a:pt x="35" y="28"/>
                  </a:lnTo>
                  <a:lnTo>
                    <a:pt x="35" y="34"/>
                  </a:lnTo>
                  <a:lnTo>
                    <a:pt x="44" y="34"/>
                  </a:lnTo>
                  <a:lnTo>
                    <a:pt x="44" y="28"/>
                  </a:lnTo>
                  <a:lnTo>
                    <a:pt x="40" y="28"/>
                  </a:lnTo>
                  <a:lnTo>
                    <a:pt x="40" y="34"/>
                  </a:lnTo>
                  <a:lnTo>
                    <a:pt x="52" y="34"/>
                  </a:lnTo>
                  <a:lnTo>
                    <a:pt x="52" y="28"/>
                  </a:lnTo>
                  <a:lnTo>
                    <a:pt x="35" y="28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37" y="28"/>
                  </a:lnTo>
                  <a:lnTo>
                    <a:pt x="31" y="28"/>
                  </a:lnTo>
                  <a:lnTo>
                    <a:pt x="31" y="34"/>
                  </a:lnTo>
                  <a:lnTo>
                    <a:pt x="33" y="34"/>
                  </a:lnTo>
                  <a:lnTo>
                    <a:pt x="33" y="28"/>
                  </a:lnTo>
                  <a:lnTo>
                    <a:pt x="28" y="28"/>
                  </a:lnTo>
                  <a:lnTo>
                    <a:pt x="28" y="34"/>
                  </a:lnTo>
                  <a:lnTo>
                    <a:pt x="39" y="35"/>
                  </a:lnTo>
                  <a:lnTo>
                    <a:pt x="39" y="29"/>
                  </a:lnTo>
                  <a:lnTo>
                    <a:pt x="18" y="29"/>
                  </a:lnTo>
                  <a:lnTo>
                    <a:pt x="18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15" y="29"/>
                  </a:lnTo>
                  <a:lnTo>
                    <a:pt x="15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18" y="29"/>
                  </a:lnTo>
                  <a:lnTo>
                    <a:pt x="18" y="35"/>
                  </a:lnTo>
                  <a:lnTo>
                    <a:pt x="39" y="35"/>
                  </a:lnTo>
                  <a:lnTo>
                    <a:pt x="39" y="29"/>
                  </a:lnTo>
                  <a:lnTo>
                    <a:pt x="28" y="28"/>
                  </a:lnTo>
                  <a:lnTo>
                    <a:pt x="28" y="34"/>
                  </a:lnTo>
                  <a:lnTo>
                    <a:pt x="33" y="34"/>
                  </a:lnTo>
                  <a:lnTo>
                    <a:pt x="33" y="28"/>
                  </a:lnTo>
                  <a:lnTo>
                    <a:pt x="31" y="28"/>
                  </a:lnTo>
                  <a:lnTo>
                    <a:pt x="31" y="34"/>
                  </a:lnTo>
                  <a:lnTo>
                    <a:pt x="37" y="34"/>
                  </a:lnTo>
                  <a:lnTo>
                    <a:pt x="37" y="28"/>
                  </a:lnTo>
                  <a:lnTo>
                    <a:pt x="35" y="28"/>
                  </a:lnTo>
                  <a:lnTo>
                    <a:pt x="35" y="34"/>
                  </a:lnTo>
                  <a:lnTo>
                    <a:pt x="52" y="34"/>
                  </a:lnTo>
                  <a:lnTo>
                    <a:pt x="52" y="28"/>
                  </a:lnTo>
                  <a:lnTo>
                    <a:pt x="40" y="28"/>
                  </a:lnTo>
                  <a:lnTo>
                    <a:pt x="40" y="34"/>
                  </a:lnTo>
                  <a:lnTo>
                    <a:pt x="44" y="34"/>
                  </a:lnTo>
                  <a:lnTo>
                    <a:pt x="44" y="28"/>
                  </a:lnTo>
                  <a:lnTo>
                    <a:pt x="35" y="28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37" y="28"/>
                  </a:lnTo>
                  <a:lnTo>
                    <a:pt x="17" y="28"/>
                  </a:lnTo>
                  <a:lnTo>
                    <a:pt x="17" y="34"/>
                  </a:lnTo>
                  <a:lnTo>
                    <a:pt x="29" y="34"/>
                  </a:lnTo>
                  <a:lnTo>
                    <a:pt x="29" y="28"/>
                  </a:lnTo>
                  <a:lnTo>
                    <a:pt x="26" y="28"/>
                  </a:lnTo>
                  <a:lnTo>
                    <a:pt x="26" y="34"/>
                  </a:lnTo>
                  <a:lnTo>
                    <a:pt x="28" y="34"/>
                  </a:lnTo>
                  <a:lnTo>
                    <a:pt x="28" y="28"/>
                  </a:lnTo>
                  <a:lnTo>
                    <a:pt x="12" y="28"/>
                  </a:lnTo>
                  <a:lnTo>
                    <a:pt x="12" y="34"/>
                  </a:lnTo>
                  <a:lnTo>
                    <a:pt x="25" y="34"/>
                  </a:lnTo>
                  <a:lnTo>
                    <a:pt x="25" y="28"/>
                  </a:lnTo>
                  <a:lnTo>
                    <a:pt x="13" y="28"/>
                  </a:lnTo>
                  <a:lnTo>
                    <a:pt x="13" y="34"/>
                  </a:lnTo>
                  <a:lnTo>
                    <a:pt x="20" y="34"/>
                  </a:lnTo>
                  <a:lnTo>
                    <a:pt x="20" y="28"/>
                  </a:lnTo>
                  <a:lnTo>
                    <a:pt x="18" y="28"/>
                  </a:lnTo>
                  <a:lnTo>
                    <a:pt x="18" y="30"/>
                  </a:lnTo>
                  <a:lnTo>
                    <a:pt x="20" y="28"/>
                  </a:lnTo>
                  <a:lnTo>
                    <a:pt x="13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3" y="33"/>
                  </a:lnTo>
                  <a:lnTo>
                    <a:pt x="13" y="26"/>
                  </a:lnTo>
                  <a:lnTo>
                    <a:pt x="6" y="26"/>
                  </a:lnTo>
                  <a:lnTo>
                    <a:pt x="6" y="33"/>
                  </a:lnTo>
                  <a:lnTo>
                    <a:pt x="17" y="33"/>
                  </a:lnTo>
                  <a:lnTo>
                    <a:pt x="17" y="26"/>
                  </a:lnTo>
                  <a:lnTo>
                    <a:pt x="15" y="26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33"/>
                  </a:lnTo>
                  <a:lnTo>
                    <a:pt x="21" y="33"/>
                  </a:lnTo>
                  <a:lnTo>
                    <a:pt x="21" y="26"/>
                  </a:lnTo>
                  <a:lnTo>
                    <a:pt x="20" y="26"/>
                  </a:lnTo>
                  <a:lnTo>
                    <a:pt x="20" y="33"/>
                  </a:lnTo>
                  <a:lnTo>
                    <a:pt x="25" y="33"/>
                  </a:lnTo>
                  <a:lnTo>
                    <a:pt x="25" y="26"/>
                  </a:lnTo>
                  <a:lnTo>
                    <a:pt x="24" y="26"/>
                  </a:lnTo>
                  <a:lnTo>
                    <a:pt x="24" y="33"/>
                  </a:lnTo>
                  <a:lnTo>
                    <a:pt x="25" y="33"/>
                  </a:lnTo>
                  <a:lnTo>
                    <a:pt x="25" y="26"/>
                  </a:lnTo>
                  <a:lnTo>
                    <a:pt x="24" y="26"/>
                  </a:lnTo>
                  <a:lnTo>
                    <a:pt x="24" y="33"/>
                  </a:lnTo>
                  <a:lnTo>
                    <a:pt x="28" y="33"/>
                  </a:lnTo>
                  <a:lnTo>
                    <a:pt x="28" y="26"/>
                  </a:lnTo>
                  <a:lnTo>
                    <a:pt x="26" y="26"/>
                  </a:lnTo>
                  <a:lnTo>
                    <a:pt x="26" y="33"/>
                  </a:lnTo>
                  <a:lnTo>
                    <a:pt x="34" y="33"/>
                  </a:lnTo>
                  <a:lnTo>
                    <a:pt x="34" y="26"/>
                  </a:lnTo>
                  <a:lnTo>
                    <a:pt x="28" y="26"/>
                  </a:lnTo>
                  <a:lnTo>
                    <a:pt x="28" y="33"/>
                  </a:lnTo>
                  <a:lnTo>
                    <a:pt x="30" y="33"/>
                  </a:lnTo>
                  <a:lnTo>
                    <a:pt x="30" y="26"/>
                  </a:lnTo>
                  <a:lnTo>
                    <a:pt x="26" y="26"/>
                  </a:lnTo>
                  <a:lnTo>
                    <a:pt x="26" y="33"/>
                  </a:lnTo>
                  <a:lnTo>
                    <a:pt x="33" y="33"/>
                  </a:lnTo>
                  <a:lnTo>
                    <a:pt x="40" y="25"/>
                  </a:lnTo>
                  <a:lnTo>
                    <a:pt x="28" y="25"/>
                  </a:lnTo>
                  <a:lnTo>
                    <a:pt x="28" y="31"/>
                  </a:lnTo>
                  <a:lnTo>
                    <a:pt x="31" y="31"/>
                  </a:lnTo>
                  <a:lnTo>
                    <a:pt x="31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0" y="31"/>
                  </a:lnTo>
                  <a:lnTo>
                    <a:pt x="30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3" y="31"/>
                  </a:lnTo>
                  <a:lnTo>
                    <a:pt x="33" y="25"/>
                  </a:lnTo>
                  <a:lnTo>
                    <a:pt x="24" y="25"/>
                  </a:lnTo>
                  <a:lnTo>
                    <a:pt x="24" y="31"/>
                  </a:lnTo>
                  <a:lnTo>
                    <a:pt x="26" y="31"/>
                  </a:lnTo>
                  <a:lnTo>
                    <a:pt x="26" y="25"/>
                  </a:lnTo>
                  <a:lnTo>
                    <a:pt x="18" y="25"/>
                  </a:lnTo>
                  <a:lnTo>
                    <a:pt x="18" y="31"/>
                  </a:lnTo>
                  <a:lnTo>
                    <a:pt x="40" y="31"/>
                  </a:lnTo>
                  <a:lnTo>
                    <a:pt x="40" y="25"/>
                  </a:lnTo>
                  <a:lnTo>
                    <a:pt x="25" y="25"/>
                  </a:lnTo>
                  <a:lnTo>
                    <a:pt x="25" y="31"/>
                  </a:lnTo>
                  <a:lnTo>
                    <a:pt x="40" y="31"/>
                  </a:lnTo>
                  <a:lnTo>
                    <a:pt x="40" y="25"/>
                  </a:lnTo>
                  <a:lnTo>
                    <a:pt x="28" y="25"/>
                  </a:lnTo>
                  <a:lnTo>
                    <a:pt x="28" y="31"/>
                  </a:lnTo>
                  <a:lnTo>
                    <a:pt x="48" y="31"/>
                  </a:lnTo>
                  <a:lnTo>
                    <a:pt x="48" y="25"/>
                  </a:lnTo>
                  <a:lnTo>
                    <a:pt x="43" y="25"/>
                  </a:lnTo>
                  <a:lnTo>
                    <a:pt x="43" y="28"/>
                  </a:lnTo>
                  <a:lnTo>
                    <a:pt x="44" y="25"/>
                  </a:lnTo>
                  <a:lnTo>
                    <a:pt x="40" y="24"/>
                  </a:lnTo>
                  <a:lnTo>
                    <a:pt x="39" y="26"/>
                  </a:lnTo>
                  <a:lnTo>
                    <a:pt x="39" y="30"/>
                  </a:lnTo>
                  <a:lnTo>
                    <a:pt x="40" y="30"/>
                  </a:lnTo>
                  <a:lnTo>
                    <a:pt x="40" y="24"/>
                  </a:lnTo>
                  <a:lnTo>
                    <a:pt x="39" y="24"/>
                  </a:lnTo>
                  <a:lnTo>
                    <a:pt x="39" y="30"/>
                  </a:lnTo>
                  <a:lnTo>
                    <a:pt x="50" y="30"/>
                  </a:lnTo>
                  <a:lnTo>
                    <a:pt x="50" y="24"/>
                  </a:lnTo>
                  <a:lnTo>
                    <a:pt x="34" y="24"/>
                  </a:lnTo>
                  <a:lnTo>
                    <a:pt x="34" y="30"/>
                  </a:lnTo>
                  <a:lnTo>
                    <a:pt x="39" y="30"/>
                  </a:lnTo>
                  <a:lnTo>
                    <a:pt x="39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4" y="30"/>
                  </a:lnTo>
                  <a:lnTo>
                    <a:pt x="34" y="24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37" y="30"/>
                  </a:lnTo>
                  <a:lnTo>
                    <a:pt x="37" y="24"/>
                  </a:lnTo>
                  <a:lnTo>
                    <a:pt x="33" y="24"/>
                  </a:lnTo>
                  <a:lnTo>
                    <a:pt x="33" y="30"/>
                  </a:lnTo>
                  <a:lnTo>
                    <a:pt x="37" y="30"/>
                  </a:lnTo>
                  <a:lnTo>
                    <a:pt x="37" y="24"/>
                  </a:lnTo>
                  <a:lnTo>
                    <a:pt x="35" y="24"/>
                  </a:lnTo>
                  <a:lnTo>
                    <a:pt x="35" y="30"/>
                  </a:lnTo>
                  <a:lnTo>
                    <a:pt x="39" y="30"/>
                  </a:lnTo>
                  <a:lnTo>
                    <a:pt x="39" y="24"/>
                  </a:lnTo>
                  <a:lnTo>
                    <a:pt x="31" y="24"/>
                  </a:lnTo>
                  <a:lnTo>
                    <a:pt x="31" y="30"/>
                  </a:lnTo>
                  <a:lnTo>
                    <a:pt x="34" y="30"/>
                  </a:lnTo>
                  <a:lnTo>
                    <a:pt x="34" y="24"/>
                  </a:lnTo>
                  <a:lnTo>
                    <a:pt x="33" y="24"/>
                  </a:lnTo>
                  <a:lnTo>
                    <a:pt x="33" y="30"/>
                  </a:lnTo>
                  <a:lnTo>
                    <a:pt x="38" y="30"/>
                  </a:lnTo>
                  <a:lnTo>
                    <a:pt x="40" y="29"/>
                  </a:lnTo>
                  <a:lnTo>
                    <a:pt x="39" y="25"/>
                  </a:lnTo>
                  <a:lnTo>
                    <a:pt x="39" y="29"/>
                  </a:lnTo>
                  <a:lnTo>
                    <a:pt x="43" y="29"/>
                  </a:lnTo>
                  <a:lnTo>
                    <a:pt x="43" y="22"/>
                  </a:lnTo>
                  <a:lnTo>
                    <a:pt x="40" y="22"/>
                  </a:lnTo>
                  <a:lnTo>
                    <a:pt x="40" y="29"/>
                  </a:lnTo>
                  <a:lnTo>
                    <a:pt x="57" y="29"/>
                  </a:lnTo>
                  <a:lnTo>
                    <a:pt x="57" y="22"/>
                  </a:lnTo>
                  <a:lnTo>
                    <a:pt x="51" y="22"/>
                  </a:lnTo>
                  <a:lnTo>
                    <a:pt x="51" y="29"/>
                  </a:lnTo>
                  <a:lnTo>
                    <a:pt x="63" y="29"/>
                  </a:lnTo>
                  <a:lnTo>
                    <a:pt x="63" y="22"/>
                  </a:lnTo>
                  <a:lnTo>
                    <a:pt x="53" y="22"/>
                  </a:lnTo>
                  <a:lnTo>
                    <a:pt x="53" y="29"/>
                  </a:lnTo>
                  <a:lnTo>
                    <a:pt x="60" y="29"/>
                  </a:lnTo>
                  <a:lnTo>
                    <a:pt x="60" y="22"/>
                  </a:lnTo>
                  <a:lnTo>
                    <a:pt x="59" y="22"/>
                  </a:lnTo>
                  <a:lnTo>
                    <a:pt x="59" y="29"/>
                  </a:lnTo>
                  <a:lnTo>
                    <a:pt x="65" y="29"/>
                  </a:lnTo>
                  <a:lnTo>
                    <a:pt x="65" y="22"/>
                  </a:lnTo>
                  <a:lnTo>
                    <a:pt x="61" y="22"/>
                  </a:lnTo>
                  <a:lnTo>
                    <a:pt x="61" y="29"/>
                  </a:lnTo>
                  <a:lnTo>
                    <a:pt x="64" y="29"/>
                  </a:lnTo>
                  <a:lnTo>
                    <a:pt x="64" y="22"/>
                  </a:lnTo>
                  <a:lnTo>
                    <a:pt x="63" y="22"/>
                  </a:lnTo>
                  <a:lnTo>
                    <a:pt x="63" y="29"/>
                  </a:lnTo>
                  <a:lnTo>
                    <a:pt x="66" y="29"/>
                  </a:lnTo>
                  <a:lnTo>
                    <a:pt x="66" y="22"/>
                  </a:lnTo>
                  <a:lnTo>
                    <a:pt x="65" y="22"/>
                  </a:lnTo>
                  <a:lnTo>
                    <a:pt x="65" y="29"/>
                  </a:lnTo>
                  <a:lnTo>
                    <a:pt x="78" y="29"/>
                  </a:lnTo>
                  <a:lnTo>
                    <a:pt x="78" y="22"/>
                  </a:lnTo>
                  <a:lnTo>
                    <a:pt x="65" y="22"/>
                  </a:lnTo>
                  <a:lnTo>
                    <a:pt x="65" y="29"/>
                  </a:lnTo>
                  <a:lnTo>
                    <a:pt x="69" y="29"/>
                  </a:lnTo>
                  <a:lnTo>
                    <a:pt x="72" y="28"/>
                  </a:lnTo>
                  <a:lnTo>
                    <a:pt x="70" y="24"/>
                  </a:lnTo>
                  <a:lnTo>
                    <a:pt x="70" y="28"/>
                  </a:lnTo>
                  <a:lnTo>
                    <a:pt x="74" y="28"/>
                  </a:lnTo>
                  <a:lnTo>
                    <a:pt x="74" y="21"/>
                  </a:lnTo>
                  <a:lnTo>
                    <a:pt x="68" y="21"/>
                  </a:lnTo>
                  <a:lnTo>
                    <a:pt x="68" y="28"/>
                  </a:lnTo>
                  <a:lnTo>
                    <a:pt x="78" y="28"/>
                  </a:lnTo>
                  <a:lnTo>
                    <a:pt x="78" y="21"/>
                  </a:lnTo>
                  <a:lnTo>
                    <a:pt x="56" y="21"/>
                  </a:lnTo>
                  <a:lnTo>
                    <a:pt x="56" y="28"/>
                  </a:lnTo>
                  <a:lnTo>
                    <a:pt x="60" y="28"/>
                  </a:lnTo>
                  <a:lnTo>
                    <a:pt x="60" y="21"/>
                  </a:lnTo>
                  <a:lnTo>
                    <a:pt x="56" y="21"/>
                  </a:lnTo>
                  <a:lnTo>
                    <a:pt x="56" y="28"/>
                  </a:lnTo>
                  <a:lnTo>
                    <a:pt x="59" y="28"/>
                  </a:lnTo>
                  <a:lnTo>
                    <a:pt x="59" y="21"/>
                  </a:lnTo>
                  <a:lnTo>
                    <a:pt x="48" y="21"/>
                  </a:lnTo>
                  <a:lnTo>
                    <a:pt x="48" y="28"/>
                  </a:lnTo>
                  <a:lnTo>
                    <a:pt x="61" y="28"/>
                  </a:lnTo>
                  <a:lnTo>
                    <a:pt x="61" y="21"/>
                  </a:lnTo>
                  <a:lnTo>
                    <a:pt x="51" y="21"/>
                  </a:lnTo>
                  <a:lnTo>
                    <a:pt x="51" y="28"/>
                  </a:lnTo>
                  <a:lnTo>
                    <a:pt x="66" y="28"/>
                  </a:lnTo>
                  <a:lnTo>
                    <a:pt x="66" y="21"/>
                  </a:lnTo>
                  <a:lnTo>
                    <a:pt x="56" y="21"/>
                  </a:lnTo>
                  <a:lnTo>
                    <a:pt x="56" y="28"/>
                  </a:lnTo>
                  <a:lnTo>
                    <a:pt x="64" y="28"/>
                  </a:lnTo>
                  <a:lnTo>
                    <a:pt x="64" y="21"/>
                  </a:lnTo>
                  <a:lnTo>
                    <a:pt x="56" y="21"/>
                  </a:lnTo>
                  <a:lnTo>
                    <a:pt x="56" y="28"/>
                  </a:lnTo>
                  <a:lnTo>
                    <a:pt x="57" y="28"/>
                  </a:lnTo>
                  <a:lnTo>
                    <a:pt x="57" y="21"/>
                  </a:lnTo>
                  <a:lnTo>
                    <a:pt x="51" y="21"/>
                  </a:lnTo>
                  <a:lnTo>
                    <a:pt x="51" y="28"/>
                  </a:lnTo>
                  <a:lnTo>
                    <a:pt x="59" y="28"/>
                  </a:lnTo>
                  <a:lnTo>
                    <a:pt x="63" y="26"/>
                  </a:lnTo>
                  <a:lnTo>
                    <a:pt x="61" y="20"/>
                  </a:lnTo>
                  <a:lnTo>
                    <a:pt x="55" y="20"/>
                  </a:lnTo>
                  <a:lnTo>
                    <a:pt x="55" y="26"/>
                  </a:lnTo>
                  <a:lnTo>
                    <a:pt x="56" y="26"/>
                  </a:lnTo>
                  <a:lnTo>
                    <a:pt x="56" y="20"/>
                  </a:lnTo>
                  <a:lnTo>
                    <a:pt x="50" y="20"/>
                  </a:lnTo>
                  <a:lnTo>
                    <a:pt x="50" y="26"/>
                  </a:lnTo>
                  <a:lnTo>
                    <a:pt x="55" y="26"/>
                  </a:lnTo>
                  <a:lnTo>
                    <a:pt x="55" y="20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122" y="26"/>
                  </a:lnTo>
                  <a:lnTo>
                    <a:pt x="122" y="20"/>
                  </a:lnTo>
                  <a:lnTo>
                    <a:pt x="30" y="20"/>
                  </a:lnTo>
                  <a:lnTo>
                    <a:pt x="30" y="26"/>
                  </a:lnTo>
                  <a:lnTo>
                    <a:pt x="43" y="26"/>
                  </a:lnTo>
                  <a:lnTo>
                    <a:pt x="43" y="20"/>
                  </a:lnTo>
                  <a:lnTo>
                    <a:pt x="37" y="20"/>
                  </a:lnTo>
                  <a:lnTo>
                    <a:pt x="37" y="26"/>
                  </a:lnTo>
                  <a:lnTo>
                    <a:pt x="40" y="26"/>
                  </a:lnTo>
                  <a:lnTo>
                    <a:pt x="40" y="20"/>
                  </a:lnTo>
                  <a:lnTo>
                    <a:pt x="39" y="20"/>
                  </a:lnTo>
                  <a:lnTo>
                    <a:pt x="39" y="26"/>
                  </a:lnTo>
                  <a:lnTo>
                    <a:pt x="66" y="26"/>
                  </a:lnTo>
                  <a:lnTo>
                    <a:pt x="69" y="25"/>
                  </a:lnTo>
                  <a:lnTo>
                    <a:pt x="68" y="21"/>
                  </a:lnTo>
                  <a:lnTo>
                    <a:pt x="68" y="25"/>
                  </a:lnTo>
                  <a:lnTo>
                    <a:pt x="74" y="25"/>
                  </a:lnTo>
                  <a:lnTo>
                    <a:pt x="74" y="19"/>
                  </a:lnTo>
                  <a:lnTo>
                    <a:pt x="68" y="19"/>
                  </a:lnTo>
                  <a:lnTo>
                    <a:pt x="68" y="25"/>
                  </a:lnTo>
                  <a:lnTo>
                    <a:pt x="86" y="25"/>
                  </a:lnTo>
                  <a:lnTo>
                    <a:pt x="86" y="19"/>
                  </a:lnTo>
                  <a:lnTo>
                    <a:pt x="85" y="19"/>
                  </a:lnTo>
                  <a:lnTo>
                    <a:pt x="85" y="25"/>
                  </a:lnTo>
                  <a:lnTo>
                    <a:pt x="90" y="25"/>
                  </a:lnTo>
                  <a:lnTo>
                    <a:pt x="90" y="19"/>
                  </a:lnTo>
                  <a:lnTo>
                    <a:pt x="83" y="19"/>
                  </a:lnTo>
                  <a:lnTo>
                    <a:pt x="83" y="25"/>
                  </a:lnTo>
                  <a:lnTo>
                    <a:pt x="87" y="25"/>
                  </a:lnTo>
                  <a:lnTo>
                    <a:pt x="87" y="19"/>
                  </a:lnTo>
                  <a:lnTo>
                    <a:pt x="82" y="19"/>
                  </a:lnTo>
                  <a:lnTo>
                    <a:pt x="82" y="25"/>
                  </a:lnTo>
                  <a:lnTo>
                    <a:pt x="91" y="25"/>
                  </a:lnTo>
                  <a:lnTo>
                    <a:pt x="91" y="19"/>
                  </a:lnTo>
                  <a:lnTo>
                    <a:pt x="90" y="19"/>
                  </a:lnTo>
                  <a:lnTo>
                    <a:pt x="90" y="25"/>
                  </a:lnTo>
                  <a:lnTo>
                    <a:pt x="138" y="25"/>
                  </a:lnTo>
                  <a:lnTo>
                    <a:pt x="139" y="19"/>
                  </a:lnTo>
                  <a:lnTo>
                    <a:pt x="136" y="17"/>
                  </a:lnTo>
                  <a:lnTo>
                    <a:pt x="135" y="20"/>
                  </a:lnTo>
                  <a:lnTo>
                    <a:pt x="135" y="24"/>
                  </a:lnTo>
                  <a:lnTo>
                    <a:pt x="153" y="24"/>
                  </a:lnTo>
                  <a:lnTo>
                    <a:pt x="153" y="17"/>
                  </a:lnTo>
                  <a:lnTo>
                    <a:pt x="144" y="17"/>
                  </a:lnTo>
                  <a:lnTo>
                    <a:pt x="144" y="24"/>
                  </a:lnTo>
                  <a:lnTo>
                    <a:pt x="153" y="24"/>
                  </a:lnTo>
                  <a:lnTo>
                    <a:pt x="153" y="17"/>
                  </a:lnTo>
                  <a:lnTo>
                    <a:pt x="149" y="17"/>
                  </a:lnTo>
                  <a:lnTo>
                    <a:pt x="149" y="24"/>
                  </a:lnTo>
                  <a:lnTo>
                    <a:pt x="171" y="24"/>
                  </a:lnTo>
                  <a:lnTo>
                    <a:pt x="171" y="17"/>
                  </a:lnTo>
                  <a:lnTo>
                    <a:pt x="156" y="17"/>
                  </a:lnTo>
                  <a:lnTo>
                    <a:pt x="156" y="24"/>
                  </a:lnTo>
                  <a:lnTo>
                    <a:pt x="161" y="24"/>
                  </a:lnTo>
                  <a:lnTo>
                    <a:pt x="161" y="17"/>
                  </a:lnTo>
                  <a:lnTo>
                    <a:pt x="147" y="17"/>
                  </a:lnTo>
                  <a:lnTo>
                    <a:pt x="147" y="24"/>
                  </a:lnTo>
                  <a:lnTo>
                    <a:pt x="196" y="24"/>
                  </a:lnTo>
                  <a:lnTo>
                    <a:pt x="196" y="17"/>
                  </a:lnTo>
                  <a:lnTo>
                    <a:pt x="11" y="17"/>
                  </a:lnTo>
                  <a:lnTo>
                    <a:pt x="11" y="24"/>
                  </a:lnTo>
                  <a:lnTo>
                    <a:pt x="25" y="24"/>
                  </a:lnTo>
                  <a:lnTo>
                    <a:pt x="25" y="17"/>
                  </a:lnTo>
                  <a:lnTo>
                    <a:pt x="18" y="17"/>
                  </a:lnTo>
                  <a:lnTo>
                    <a:pt x="18" y="24"/>
                  </a:lnTo>
                  <a:lnTo>
                    <a:pt x="37" y="24"/>
                  </a:lnTo>
                  <a:lnTo>
                    <a:pt x="44" y="22"/>
                  </a:lnTo>
                  <a:lnTo>
                    <a:pt x="43" y="19"/>
                  </a:lnTo>
                  <a:lnTo>
                    <a:pt x="43" y="22"/>
                  </a:lnTo>
                  <a:lnTo>
                    <a:pt x="55" y="22"/>
                  </a:lnTo>
                  <a:lnTo>
                    <a:pt x="55" y="16"/>
                  </a:lnTo>
                  <a:lnTo>
                    <a:pt x="52" y="16"/>
                  </a:lnTo>
                  <a:lnTo>
                    <a:pt x="52" y="22"/>
                  </a:lnTo>
                  <a:lnTo>
                    <a:pt x="70" y="22"/>
                  </a:lnTo>
                  <a:lnTo>
                    <a:pt x="70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21" y="22"/>
                  </a:lnTo>
                  <a:lnTo>
                    <a:pt x="21" y="16"/>
                  </a:lnTo>
                  <a:lnTo>
                    <a:pt x="20" y="16"/>
                  </a:lnTo>
                  <a:lnTo>
                    <a:pt x="20" y="22"/>
                  </a:lnTo>
                  <a:lnTo>
                    <a:pt x="24" y="22"/>
                  </a:lnTo>
                  <a:lnTo>
                    <a:pt x="24" y="16"/>
                  </a:lnTo>
                  <a:lnTo>
                    <a:pt x="22" y="16"/>
                  </a:lnTo>
                  <a:lnTo>
                    <a:pt x="22" y="22"/>
                  </a:lnTo>
                  <a:lnTo>
                    <a:pt x="24" y="22"/>
                  </a:lnTo>
                  <a:lnTo>
                    <a:pt x="24" y="16"/>
                  </a:lnTo>
                  <a:lnTo>
                    <a:pt x="11" y="16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4" y="16"/>
                  </a:lnTo>
                  <a:lnTo>
                    <a:pt x="4" y="22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3" y="16"/>
                  </a:lnTo>
                  <a:lnTo>
                    <a:pt x="3" y="22"/>
                  </a:lnTo>
                  <a:lnTo>
                    <a:pt x="7" y="22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6" y="22"/>
                  </a:lnTo>
                  <a:lnTo>
                    <a:pt x="8" y="22"/>
                  </a:lnTo>
                  <a:lnTo>
                    <a:pt x="8" y="16"/>
                  </a:lnTo>
                  <a:lnTo>
                    <a:pt x="3" y="16"/>
                  </a:lnTo>
                  <a:lnTo>
                    <a:pt x="3" y="19"/>
                  </a:lnTo>
                  <a:lnTo>
                    <a:pt x="7" y="19"/>
                  </a:lnTo>
                  <a:lnTo>
                    <a:pt x="7" y="15"/>
                  </a:lnTo>
                  <a:lnTo>
                    <a:pt x="2" y="15"/>
                  </a:lnTo>
                  <a:lnTo>
                    <a:pt x="2" y="21"/>
                  </a:lnTo>
                  <a:lnTo>
                    <a:pt x="7" y="21"/>
                  </a:lnTo>
                  <a:lnTo>
                    <a:pt x="7" y="15"/>
                  </a:lnTo>
                  <a:lnTo>
                    <a:pt x="4" y="15"/>
                  </a:lnTo>
                  <a:lnTo>
                    <a:pt x="4" y="21"/>
                  </a:lnTo>
                  <a:lnTo>
                    <a:pt x="9" y="21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15" y="21"/>
                  </a:lnTo>
                  <a:lnTo>
                    <a:pt x="15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21" y="21"/>
                  </a:lnTo>
                  <a:lnTo>
                    <a:pt x="21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29" y="21"/>
                  </a:lnTo>
                  <a:lnTo>
                    <a:pt x="30" y="15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20"/>
                  </a:lnTo>
                  <a:lnTo>
                    <a:pt x="30" y="20"/>
                  </a:lnTo>
                  <a:lnTo>
                    <a:pt x="30" y="13"/>
                  </a:lnTo>
                  <a:lnTo>
                    <a:pt x="26" y="13"/>
                  </a:lnTo>
                  <a:lnTo>
                    <a:pt x="26" y="20"/>
                  </a:lnTo>
                  <a:lnTo>
                    <a:pt x="28" y="20"/>
                  </a:lnTo>
                  <a:lnTo>
                    <a:pt x="28" y="13"/>
                  </a:lnTo>
                  <a:lnTo>
                    <a:pt x="24" y="13"/>
                  </a:lnTo>
                  <a:lnTo>
                    <a:pt x="24" y="20"/>
                  </a:lnTo>
                  <a:lnTo>
                    <a:pt x="48" y="20"/>
                  </a:lnTo>
                  <a:lnTo>
                    <a:pt x="48" y="13"/>
                  </a:lnTo>
                  <a:lnTo>
                    <a:pt x="44" y="13"/>
                  </a:lnTo>
                  <a:lnTo>
                    <a:pt x="44" y="20"/>
                  </a:lnTo>
                  <a:lnTo>
                    <a:pt x="47" y="20"/>
                  </a:lnTo>
                  <a:lnTo>
                    <a:pt x="47" y="13"/>
                  </a:lnTo>
                  <a:lnTo>
                    <a:pt x="18" y="13"/>
                  </a:lnTo>
                  <a:lnTo>
                    <a:pt x="18" y="20"/>
                  </a:lnTo>
                  <a:lnTo>
                    <a:pt x="37" y="20"/>
                  </a:lnTo>
                  <a:lnTo>
                    <a:pt x="37" y="13"/>
                  </a:lnTo>
                  <a:lnTo>
                    <a:pt x="34" y="13"/>
                  </a:lnTo>
                  <a:lnTo>
                    <a:pt x="34" y="20"/>
                  </a:lnTo>
                  <a:lnTo>
                    <a:pt x="37" y="20"/>
                  </a:lnTo>
                  <a:lnTo>
                    <a:pt x="37" y="13"/>
                  </a:lnTo>
                  <a:lnTo>
                    <a:pt x="33" y="13"/>
                  </a:lnTo>
                  <a:lnTo>
                    <a:pt x="33" y="20"/>
                  </a:lnTo>
                  <a:lnTo>
                    <a:pt x="39" y="20"/>
                  </a:lnTo>
                  <a:lnTo>
                    <a:pt x="39" y="13"/>
                  </a:lnTo>
                  <a:lnTo>
                    <a:pt x="37" y="13"/>
                  </a:lnTo>
                  <a:lnTo>
                    <a:pt x="37" y="16"/>
                  </a:lnTo>
                  <a:lnTo>
                    <a:pt x="40" y="16"/>
                  </a:lnTo>
                  <a:lnTo>
                    <a:pt x="40" y="12"/>
                  </a:lnTo>
                  <a:lnTo>
                    <a:pt x="30" y="12"/>
                  </a:lnTo>
                  <a:lnTo>
                    <a:pt x="30" y="19"/>
                  </a:lnTo>
                  <a:lnTo>
                    <a:pt x="39" y="19"/>
                  </a:lnTo>
                  <a:lnTo>
                    <a:pt x="39" y="12"/>
                  </a:lnTo>
                  <a:lnTo>
                    <a:pt x="33" y="12"/>
                  </a:lnTo>
                  <a:lnTo>
                    <a:pt x="33" y="19"/>
                  </a:lnTo>
                  <a:lnTo>
                    <a:pt x="46" y="19"/>
                  </a:lnTo>
                  <a:lnTo>
                    <a:pt x="46" y="12"/>
                  </a:lnTo>
                  <a:lnTo>
                    <a:pt x="33" y="12"/>
                  </a:lnTo>
                  <a:lnTo>
                    <a:pt x="33" y="19"/>
                  </a:lnTo>
                  <a:lnTo>
                    <a:pt x="35" y="19"/>
                  </a:lnTo>
                  <a:lnTo>
                    <a:pt x="35" y="12"/>
                  </a:lnTo>
                  <a:lnTo>
                    <a:pt x="34" y="12"/>
                  </a:lnTo>
                  <a:lnTo>
                    <a:pt x="34" y="19"/>
                  </a:lnTo>
                  <a:lnTo>
                    <a:pt x="43" y="19"/>
                  </a:lnTo>
                  <a:lnTo>
                    <a:pt x="43" y="12"/>
                  </a:lnTo>
                  <a:lnTo>
                    <a:pt x="42" y="12"/>
                  </a:lnTo>
                  <a:lnTo>
                    <a:pt x="42" y="19"/>
                  </a:lnTo>
                  <a:lnTo>
                    <a:pt x="44" y="19"/>
                  </a:lnTo>
                  <a:lnTo>
                    <a:pt x="44" y="12"/>
                  </a:lnTo>
                  <a:lnTo>
                    <a:pt x="40" y="12"/>
                  </a:lnTo>
                  <a:lnTo>
                    <a:pt x="40" y="19"/>
                  </a:lnTo>
                  <a:lnTo>
                    <a:pt x="59" y="19"/>
                  </a:lnTo>
                  <a:lnTo>
                    <a:pt x="59" y="12"/>
                  </a:lnTo>
                  <a:lnTo>
                    <a:pt x="44" y="12"/>
                  </a:lnTo>
                  <a:lnTo>
                    <a:pt x="44" y="19"/>
                  </a:lnTo>
                  <a:lnTo>
                    <a:pt x="63" y="19"/>
                  </a:lnTo>
                  <a:lnTo>
                    <a:pt x="63" y="12"/>
                  </a:lnTo>
                  <a:lnTo>
                    <a:pt x="50" y="12"/>
                  </a:lnTo>
                  <a:lnTo>
                    <a:pt x="50" y="19"/>
                  </a:lnTo>
                  <a:lnTo>
                    <a:pt x="61" y="19"/>
                  </a:lnTo>
                  <a:lnTo>
                    <a:pt x="63" y="12"/>
                  </a:lnTo>
                  <a:lnTo>
                    <a:pt x="56" y="11"/>
                  </a:lnTo>
                  <a:lnTo>
                    <a:pt x="53" y="11"/>
                  </a:lnTo>
                  <a:lnTo>
                    <a:pt x="53" y="17"/>
                  </a:lnTo>
                  <a:lnTo>
                    <a:pt x="65" y="17"/>
                  </a:lnTo>
                  <a:lnTo>
                    <a:pt x="65" y="11"/>
                  </a:lnTo>
                  <a:lnTo>
                    <a:pt x="51" y="11"/>
                  </a:lnTo>
                  <a:lnTo>
                    <a:pt x="51" y="17"/>
                  </a:lnTo>
                  <a:lnTo>
                    <a:pt x="56" y="17"/>
                  </a:lnTo>
                  <a:lnTo>
                    <a:pt x="56" y="11"/>
                  </a:lnTo>
                  <a:lnTo>
                    <a:pt x="52" y="11"/>
                  </a:lnTo>
                  <a:lnTo>
                    <a:pt x="52" y="17"/>
                  </a:lnTo>
                  <a:lnTo>
                    <a:pt x="55" y="17"/>
                  </a:lnTo>
                  <a:lnTo>
                    <a:pt x="55" y="11"/>
                  </a:lnTo>
                  <a:lnTo>
                    <a:pt x="48" y="11"/>
                  </a:lnTo>
                  <a:lnTo>
                    <a:pt x="48" y="17"/>
                  </a:lnTo>
                  <a:lnTo>
                    <a:pt x="51" y="17"/>
                  </a:lnTo>
                  <a:lnTo>
                    <a:pt x="51" y="11"/>
                  </a:lnTo>
                  <a:lnTo>
                    <a:pt x="43" y="11"/>
                  </a:lnTo>
                  <a:lnTo>
                    <a:pt x="43" y="17"/>
                  </a:lnTo>
                  <a:lnTo>
                    <a:pt x="48" y="17"/>
                  </a:lnTo>
                  <a:lnTo>
                    <a:pt x="48" y="11"/>
                  </a:lnTo>
                  <a:lnTo>
                    <a:pt x="46" y="11"/>
                  </a:lnTo>
                  <a:lnTo>
                    <a:pt x="46" y="17"/>
                  </a:lnTo>
                  <a:lnTo>
                    <a:pt x="55" y="17"/>
                  </a:lnTo>
                  <a:lnTo>
                    <a:pt x="55" y="11"/>
                  </a:lnTo>
                  <a:lnTo>
                    <a:pt x="47" y="11"/>
                  </a:lnTo>
                  <a:lnTo>
                    <a:pt x="47" y="17"/>
                  </a:lnTo>
                  <a:lnTo>
                    <a:pt x="64" y="17"/>
                  </a:lnTo>
                  <a:lnTo>
                    <a:pt x="64" y="11"/>
                  </a:lnTo>
                  <a:lnTo>
                    <a:pt x="63" y="11"/>
                  </a:lnTo>
                  <a:lnTo>
                    <a:pt x="63" y="17"/>
                  </a:lnTo>
                  <a:lnTo>
                    <a:pt x="66" y="17"/>
                  </a:lnTo>
                  <a:lnTo>
                    <a:pt x="66" y="11"/>
                  </a:lnTo>
                  <a:lnTo>
                    <a:pt x="60" y="11"/>
                  </a:lnTo>
                  <a:lnTo>
                    <a:pt x="60" y="17"/>
                  </a:lnTo>
                  <a:lnTo>
                    <a:pt x="70" y="16"/>
                  </a:lnTo>
                  <a:lnTo>
                    <a:pt x="72" y="16"/>
                  </a:lnTo>
                  <a:lnTo>
                    <a:pt x="72" y="9"/>
                  </a:lnTo>
                  <a:lnTo>
                    <a:pt x="50" y="9"/>
                  </a:lnTo>
                  <a:lnTo>
                    <a:pt x="50" y="16"/>
                  </a:lnTo>
                  <a:lnTo>
                    <a:pt x="70" y="16"/>
                  </a:lnTo>
                  <a:lnTo>
                    <a:pt x="70" y="9"/>
                  </a:lnTo>
                  <a:lnTo>
                    <a:pt x="68" y="9"/>
                  </a:lnTo>
                  <a:lnTo>
                    <a:pt x="68" y="16"/>
                  </a:lnTo>
                  <a:lnTo>
                    <a:pt x="69" y="16"/>
                  </a:lnTo>
                  <a:lnTo>
                    <a:pt x="69" y="9"/>
                  </a:lnTo>
                  <a:lnTo>
                    <a:pt x="55" y="9"/>
                  </a:lnTo>
                  <a:lnTo>
                    <a:pt x="55" y="16"/>
                  </a:lnTo>
                  <a:lnTo>
                    <a:pt x="70" y="16"/>
                  </a:lnTo>
                  <a:lnTo>
                    <a:pt x="70" y="9"/>
                  </a:lnTo>
                  <a:lnTo>
                    <a:pt x="56" y="9"/>
                  </a:lnTo>
                  <a:lnTo>
                    <a:pt x="56" y="16"/>
                  </a:lnTo>
                  <a:lnTo>
                    <a:pt x="59" y="16"/>
                  </a:lnTo>
                  <a:lnTo>
                    <a:pt x="59" y="9"/>
                  </a:lnTo>
                  <a:lnTo>
                    <a:pt x="55" y="9"/>
                  </a:lnTo>
                  <a:lnTo>
                    <a:pt x="55" y="16"/>
                  </a:lnTo>
                  <a:lnTo>
                    <a:pt x="68" y="16"/>
                  </a:lnTo>
                  <a:lnTo>
                    <a:pt x="68" y="9"/>
                  </a:lnTo>
                  <a:lnTo>
                    <a:pt x="50" y="9"/>
                  </a:lnTo>
                  <a:lnTo>
                    <a:pt x="50" y="16"/>
                  </a:lnTo>
                  <a:lnTo>
                    <a:pt x="60" y="16"/>
                  </a:lnTo>
                  <a:lnTo>
                    <a:pt x="60" y="9"/>
                  </a:lnTo>
                  <a:lnTo>
                    <a:pt x="52" y="9"/>
                  </a:lnTo>
                  <a:lnTo>
                    <a:pt x="52" y="16"/>
                  </a:lnTo>
                  <a:lnTo>
                    <a:pt x="61" y="16"/>
                  </a:lnTo>
                  <a:lnTo>
                    <a:pt x="61" y="9"/>
                  </a:lnTo>
                  <a:lnTo>
                    <a:pt x="59" y="9"/>
                  </a:lnTo>
                  <a:lnTo>
                    <a:pt x="59" y="16"/>
                  </a:lnTo>
                  <a:lnTo>
                    <a:pt x="60" y="16"/>
                  </a:lnTo>
                  <a:lnTo>
                    <a:pt x="60" y="9"/>
                  </a:lnTo>
                  <a:lnTo>
                    <a:pt x="56" y="9"/>
                  </a:lnTo>
                  <a:lnTo>
                    <a:pt x="56" y="12"/>
                  </a:lnTo>
                  <a:lnTo>
                    <a:pt x="57" y="9"/>
                  </a:lnTo>
                  <a:lnTo>
                    <a:pt x="53" y="8"/>
                  </a:lnTo>
                  <a:lnTo>
                    <a:pt x="52" y="11"/>
                  </a:lnTo>
                  <a:lnTo>
                    <a:pt x="52" y="15"/>
                  </a:lnTo>
                  <a:lnTo>
                    <a:pt x="56" y="15"/>
                  </a:lnTo>
                  <a:lnTo>
                    <a:pt x="56" y="8"/>
                  </a:lnTo>
                  <a:lnTo>
                    <a:pt x="39" y="8"/>
                  </a:lnTo>
                  <a:lnTo>
                    <a:pt x="39" y="15"/>
                  </a:lnTo>
                  <a:lnTo>
                    <a:pt x="148" y="15"/>
                  </a:lnTo>
                  <a:lnTo>
                    <a:pt x="148" y="8"/>
                  </a:lnTo>
                  <a:lnTo>
                    <a:pt x="31" y="8"/>
                  </a:lnTo>
                  <a:lnTo>
                    <a:pt x="31" y="15"/>
                  </a:lnTo>
                  <a:lnTo>
                    <a:pt x="46" y="15"/>
                  </a:lnTo>
                  <a:lnTo>
                    <a:pt x="46" y="8"/>
                  </a:lnTo>
                  <a:lnTo>
                    <a:pt x="40" y="8"/>
                  </a:lnTo>
                  <a:lnTo>
                    <a:pt x="40" y="15"/>
                  </a:lnTo>
                  <a:lnTo>
                    <a:pt x="75" y="15"/>
                  </a:lnTo>
                  <a:lnTo>
                    <a:pt x="75" y="8"/>
                  </a:lnTo>
                  <a:lnTo>
                    <a:pt x="73" y="8"/>
                  </a:lnTo>
                  <a:lnTo>
                    <a:pt x="73" y="15"/>
                  </a:lnTo>
                  <a:lnTo>
                    <a:pt x="75" y="15"/>
                  </a:lnTo>
                  <a:lnTo>
                    <a:pt x="75" y="8"/>
                  </a:lnTo>
                  <a:lnTo>
                    <a:pt x="74" y="8"/>
                  </a:lnTo>
                  <a:lnTo>
                    <a:pt x="74" y="15"/>
                  </a:lnTo>
                  <a:lnTo>
                    <a:pt x="94" y="15"/>
                  </a:lnTo>
                  <a:lnTo>
                    <a:pt x="88" y="8"/>
                  </a:lnTo>
                  <a:lnTo>
                    <a:pt x="87" y="7"/>
                  </a:lnTo>
                  <a:lnTo>
                    <a:pt x="85" y="9"/>
                  </a:lnTo>
                  <a:lnTo>
                    <a:pt x="85" y="13"/>
                  </a:lnTo>
                  <a:lnTo>
                    <a:pt x="99" y="13"/>
                  </a:lnTo>
                  <a:lnTo>
                    <a:pt x="99" y="7"/>
                  </a:lnTo>
                  <a:lnTo>
                    <a:pt x="94" y="7"/>
                  </a:lnTo>
                  <a:lnTo>
                    <a:pt x="94" y="13"/>
                  </a:lnTo>
                  <a:lnTo>
                    <a:pt x="95" y="13"/>
                  </a:lnTo>
                  <a:lnTo>
                    <a:pt x="95" y="7"/>
                  </a:lnTo>
                  <a:lnTo>
                    <a:pt x="87" y="7"/>
                  </a:lnTo>
                  <a:lnTo>
                    <a:pt x="87" y="13"/>
                  </a:lnTo>
                  <a:lnTo>
                    <a:pt x="88" y="13"/>
                  </a:lnTo>
                  <a:lnTo>
                    <a:pt x="88" y="7"/>
                  </a:lnTo>
                  <a:lnTo>
                    <a:pt x="83" y="7"/>
                  </a:lnTo>
                  <a:lnTo>
                    <a:pt x="83" y="13"/>
                  </a:lnTo>
                  <a:lnTo>
                    <a:pt x="87" y="13"/>
                  </a:lnTo>
                  <a:lnTo>
                    <a:pt x="87" y="7"/>
                  </a:lnTo>
                  <a:lnTo>
                    <a:pt x="86" y="7"/>
                  </a:lnTo>
                  <a:lnTo>
                    <a:pt x="86" y="13"/>
                  </a:lnTo>
                  <a:lnTo>
                    <a:pt x="154" y="13"/>
                  </a:lnTo>
                  <a:lnTo>
                    <a:pt x="154" y="7"/>
                  </a:lnTo>
                  <a:lnTo>
                    <a:pt x="139" y="7"/>
                  </a:lnTo>
                  <a:lnTo>
                    <a:pt x="139" y="9"/>
                  </a:lnTo>
                  <a:lnTo>
                    <a:pt x="140" y="13"/>
                  </a:lnTo>
                  <a:lnTo>
                    <a:pt x="144" y="12"/>
                  </a:lnTo>
                  <a:lnTo>
                    <a:pt x="143" y="6"/>
                  </a:lnTo>
                  <a:lnTo>
                    <a:pt x="121" y="6"/>
                  </a:lnTo>
                  <a:lnTo>
                    <a:pt x="121" y="12"/>
                  </a:lnTo>
                  <a:lnTo>
                    <a:pt x="140" y="12"/>
                  </a:lnTo>
                  <a:lnTo>
                    <a:pt x="140" y="6"/>
                  </a:lnTo>
                  <a:lnTo>
                    <a:pt x="44" y="6"/>
                  </a:lnTo>
                  <a:lnTo>
                    <a:pt x="44" y="12"/>
                  </a:lnTo>
                  <a:lnTo>
                    <a:pt x="50" y="12"/>
                  </a:lnTo>
                  <a:lnTo>
                    <a:pt x="50" y="6"/>
                  </a:lnTo>
                  <a:lnTo>
                    <a:pt x="20" y="6"/>
                  </a:lnTo>
                  <a:lnTo>
                    <a:pt x="20" y="12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15" y="6"/>
                  </a:lnTo>
                  <a:lnTo>
                    <a:pt x="15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5" y="12"/>
                  </a:lnTo>
                  <a:lnTo>
                    <a:pt x="31" y="12"/>
                  </a:lnTo>
                  <a:lnTo>
                    <a:pt x="31" y="6"/>
                  </a:lnTo>
                  <a:lnTo>
                    <a:pt x="25" y="6"/>
                  </a:lnTo>
                  <a:lnTo>
                    <a:pt x="25" y="12"/>
                  </a:lnTo>
                  <a:lnTo>
                    <a:pt x="40" y="12"/>
                  </a:lnTo>
                  <a:lnTo>
                    <a:pt x="40" y="6"/>
                  </a:lnTo>
                  <a:lnTo>
                    <a:pt x="39" y="6"/>
                  </a:lnTo>
                  <a:lnTo>
                    <a:pt x="39" y="12"/>
                  </a:lnTo>
                  <a:lnTo>
                    <a:pt x="59" y="12"/>
                  </a:lnTo>
                  <a:lnTo>
                    <a:pt x="59" y="6"/>
                  </a:lnTo>
                  <a:lnTo>
                    <a:pt x="43" y="4"/>
                  </a:lnTo>
                  <a:lnTo>
                    <a:pt x="26" y="4"/>
                  </a:lnTo>
                  <a:lnTo>
                    <a:pt x="26" y="11"/>
                  </a:lnTo>
                  <a:lnTo>
                    <a:pt x="39" y="11"/>
                  </a:lnTo>
                  <a:lnTo>
                    <a:pt x="39" y="4"/>
                  </a:lnTo>
                  <a:lnTo>
                    <a:pt x="34" y="4"/>
                  </a:lnTo>
                  <a:lnTo>
                    <a:pt x="34" y="11"/>
                  </a:lnTo>
                  <a:lnTo>
                    <a:pt x="55" y="11"/>
                  </a:lnTo>
                  <a:lnTo>
                    <a:pt x="55" y="4"/>
                  </a:lnTo>
                  <a:lnTo>
                    <a:pt x="34" y="4"/>
                  </a:lnTo>
                  <a:lnTo>
                    <a:pt x="34" y="11"/>
                  </a:lnTo>
                  <a:lnTo>
                    <a:pt x="37" y="11"/>
                  </a:lnTo>
                  <a:lnTo>
                    <a:pt x="37" y="4"/>
                  </a:lnTo>
                  <a:lnTo>
                    <a:pt x="35" y="4"/>
                  </a:lnTo>
                  <a:lnTo>
                    <a:pt x="35" y="11"/>
                  </a:lnTo>
                  <a:lnTo>
                    <a:pt x="38" y="11"/>
                  </a:lnTo>
                  <a:lnTo>
                    <a:pt x="38" y="4"/>
                  </a:lnTo>
                  <a:lnTo>
                    <a:pt x="33" y="4"/>
                  </a:lnTo>
                  <a:lnTo>
                    <a:pt x="33" y="11"/>
                  </a:lnTo>
                  <a:lnTo>
                    <a:pt x="39" y="11"/>
                  </a:lnTo>
                  <a:lnTo>
                    <a:pt x="39" y="4"/>
                  </a:lnTo>
                  <a:lnTo>
                    <a:pt x="31" y="4"/>
                  </a:lnTo>
                  <a:lnTo>
                    <a:pt x="31" y="11"/>
                  </a:lnTo>
                  <a:lnTo>
                    <a:pt x="34" y="11"/>
                  </a:lnTo>
                  <a:lnTo>
                    <a:pt x="34" y="4"/>
                  </a:lnTo>
                  <a:lnTo>
                    <a:pt x="25" y="4"/>
                  </a:lnTo>
                  <a:lnTo>
                    <a:pt x="25" y="11"/>
                  </a:lnTo>
                  <a:lnTo>
                    <a:pt x="34" y="11"/>
                  </a:lnTo>
                  <a:lnTo>
                    <a:pt x="34" y="4"/>
                  </a:lnTo>
                  <a:lnTo>
                    <a:pt x="24" y="4"/>
                  </a:lnTo>
                  <a:lnTo>
                    <a:pt x="24" y="11"/>
                  </a:lnTo>
                  <a:lnTo>
                    <a:pt x="31" y="11"/>
                  </a:lnTo>
                  <a:lnTo>
                    <a:pt x="31" y="4"/>
                  </a:lnTo>
                  <a:lnTo>
                    <a:pt x="26" y="4"/>
                  </a:lnTo>
                  <a:lnTo>
                    <a:pt x="26" y="11"/>
                  </a:lnTo>
                  <a:lnTo>
                    <a:pt x="28" y="11"/>
                  </a:lnTo>
                  <a:lnTo>
                    <a:pt x="28" y="4"/>
                  </a:lnTo>
                  <a:lnTo>
                    <a:pt x="25" y="4"/>
                  </a:lnTo>
                  <a:lnTo>
                    <a:pt x="25" y="11"/>
                  </a:lnTo>
                  <a:lnTo>
                    <a:pt x="28" y="11"/>
                  </a:lnTo>
                  <a:lnTo>
                    <a:pt x="29" y="4"/>
                  </a:lnTo>
                  <a:lnTo>
                    <a:pt x="26" y="3"/>
                  </a:lnTo>
                  <a:lnTo>
                    <a:pt x="21" y="3"/>
                  </a:lnTo>
                  <a:lnTo>
                    <a:pt x="21" y="9"/>
                  </a:lnTo>
                  <a:lnTo>
                    <a:pt x="24" y="9"/>
                  </a:lnTo>
                  <a:lnTo>
                    <a:pt x="24" y="3"/>
                  </a:lnTo>
                  <a:lnTo>
                    <a:pt x="18" y="3"/>
                  </a:lnTo>
                  <a:lnTo>
                    <a:pt x="18" y="9"/>
                  </a:lnTo>
                  <a:lnTo>
                    <a:pt x="21" y="9"/>
                  </a:lnTo>
                  <a:lnTo>
                    <a:pt x="21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18" y="9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1" y="3"/>
                  </a:lnTo>
                  <a:lnTo>
                    <a:pt x="21" y="9"/>
                  </a:lnTo>
                  <a:lnTo>
                    <a:pt x="38" y="9"/>
                  </a:lnTo>
                  <a:lnTo>
                    <a:pt x="38" y="3"/>
                  </a:lnTo>
                  <a:lnTo>
                    <a:pt x="31" y="3"/>
                  </a:lnTo>
                  <a:lnTo>
                    <a:pt x="31" y="9"/>
                  </a:lnTo>
                  <a:lnTo>
                    <a:pt x="37" y="9"/>
                  </a:lnTo>
                  <a:lnTo>
                    <a:pt x="37" y="3"/>
                  </a:lnTo>
                  <a:lnTo>
                    <a:pt x="34" y="3"/>
                  </a:lnTo>
                  <a:lnTo>
                    <a:pt x="34" y="9"/>
                  </a:lnTo>
                  <a:lnTo>
                    <a:pt x="37" y="9"/>
                  </a:lnTo>
                  <a:lnTo>
                    <a:pt x="37" y="3"/>
                  </a:lnTo>
                  <a:lnTo>
                    <a:pt x="30" y="3"/>
                  </a:lnTo>
                  <a:lnTo>
                    <a:pt x="30" y="9"/>
                  </a:lnTo>
                  <a:lnTo>
                    <a:pt x="33" y="9"/>
                  </a:lnTo>
                  <a:lnTo>
                    <a:pt x="34" y="3"/>
                  </a:lnTo>
                  <a:lnTo>
                    <a:pt x="31" y="2"/>
                  </a:lnTo>
                  <a:lnTo>
                    <a:pt x="26" y="2"/>
                  </a:lnTo>
                  <a:lnTo>
                    <a:pt x="26" y="8"/>
                  </a:lnTo>
                  <a:lnTo>
                    <a:pt x="31" y="8"/>
                  </a:lnTo>
                  <a:lnTo>
                    <a:pt x="31" y="2"/>
                  </a:lnTo>
                  <a:lnTo>
                    <a:pt x="28" y="2"/>
                  </a:lnTo>
                  <a:lnTo>
                    <a:pt x="28" y="8"/>
                  </a:lnTo>
                  <a:lnTo>
                    <a:pt x="30" y="8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6" y="8"/>
                  </a:lnTo>
                  <a:lnTo>
                    <a:pt x="34" y="8"/>
                  </a:lnTo>
                  <a:lnTo>
                    <a:pt x="34" y="2"/>
                  </a:lnTo>
                  <a:lnTo>
                    <a:pt x="28" y="2"/>
                  </a:lnTo>
                  <a:lnTo>
                    <a:pt x="28" y="8"/>
                  </a:lnTo>
                  <a:lnTo>
                    <a:pt x="35" y="8"/>
                  </a:lnTo>
                  <a:lnTo>
                    <a:pt x="35" y="2"/>
                  </a:lnTo>
                  <a:lnTo>
                    <a:pt x="29" y="2"/>
                  </a:lnTo>
                  <a:lnTo>
                    <a:pt x="29" y="8"/>
                  </a:lnTo>
                  <a:lnTo>
                    <a:pt x="31" y="8"/>
                  </a:lnTo>
                  <a:lnTo>
                    <a:pt x="31" y="2"/>
                  </a:lnTo>
                  <a:lnTo>
                    <a:pt x="26" y="2"/>
                  </a:lnTo>
                  <a:lnTo>
                    <a:pt x="26" y="8"/>
                  </a:lnTo>
                  <a:lnTo>
                    <a:pt x="39" y="8"/>
                  </a:lnTo>
                  <a:lnTo>
                    <a:pt x="39" y="2"/>
                  </a:lnTo>
                  <a:lnTo>
                    <a:pt x="38" y="2"/>
                  </a:lnTo>
                  <a:lnTo>
                    <a:pt x="38" y="8"/>
                  </a:lnTo>
                  <a:lnTo>
                    <a:pt x="46" y="8"/>
                  </a:lnTo>
                  <a:lnTo>
                    <a:pt x="46" y="2"/>
                  </a:lnTo>
                  <a:lnTo>
                    <a:pt x="43" y="2"/>
                  </a:lnTo>
                  <a:lnTo>
                    <a:pt x="43" y="4"/>
                  </a:lnTo>
                  <a:lnTo>
                    <a:pt x="44" y="2"/>
                  </a:lnTo>
                  <a:lnTo>
                    <a:pt x="42" y="0"/>
                  </a:lnTo>
                  <a:lnTo>
                    <a:pt x="40" y="3"/>
                  </a:lnTo>
                  <a:lnTo>
                    <a:pt x="40" y="7"/>
                  </a:lnTo>
                  <a:lnTo>
                    <a:pt x="48" y="7"/>
                  </a:lnTo>
                  <a:lnTo>
                    <a:pt x="48" y="0"/>
                  </a:lnTo>
                  <a:lnTo>
                    <a:pt x="44" y="0"/>
                  </a:lnTo>
                  <a:lnTo>
                    <a:pt x="44" y="7"/>
                  </a:lnTo>
                  <a:lnTo>
                    <a:pt x="64" y="7"/>
                  </a:lnTo>
                  <a:lnTo>
                    <a:pt x="64" y="0"/>
                  </a:lnTo>
                  <a:lnTo>
                    <a:pt x="48" y="0"/>
                  </a:lnTo>
                  <a:lnTo>
                    <a:pt x="48" y="7"/>
                  </a:lnTo>
                  <a:lnTo>
                    <a:pt x="52" y="7"/>
                  </a:lnTo>
                  <a:lnTo>
                    <a:pt x="52" y="0"/>
                  </a:lnTo>
                  <a:lnTo>
                    <a:pt x="46" y="0"/>
                  </a:lnTo>
                  <a:lnTo>
                    <a:pt x="46" y="7"/>
                  </a:lnTo>
                  <a:lnTo>
                    <a:pt x="48" y="7"/>
                  </a:lnTo>
                  <a:lnTo>
                    <a:pt x="48" y="0"/>
                  </a:lnTo>
                  <a:lnTo>
                    <a:pt x="44" y="0"/>
                  </a:lnTo>
                  <a:lnTo>
                    <a:pt x="44" y="7"/>
                  </a:lnTo>
                  <a:lnTo>
                    <a:pt x="47" y="7"/>
                  </a:lnTo>
                  <a:lnTo>
                    <a:pt x="47" y="0"/>
                  </a:lnTo>
                  <a:lnTo>
                    <a:pt x="39" y="0"/>
                  </a:lnTo>
                  <a:lnTo>
                    <a:pt x="39" y="7"/>
                  </a:lnTo>
                  <a:lnTo>
                    <a:pt x="48" y="7"/>
                  </a:lnTo>
                  <a:lnTo>
                    <a:pt x="48" y="0"/>
                  </a:lnTo>
                  <a:lnTo>
                    <a:pt x="46" y="0"/>
                  </a:lnTo>
                  <a:lnTo>
                    <a:pt x="46" y="7"/>
                  </a:lnTo>
                  <a:lnTo>
                    <a:pt x="47" y="7"/>
                  </a:lnTo>
                  <a:lnTo>
                    <a:pt x="47" y="0"/>
                  </a:lnTo>
                  <a:lnTo>
                    <a:pt x="39" y="0"/>
                  </a:lnTo>
                  <a:lnTo>
                    <a:pt x="39" y="7"/>
                  </a:lnTo>
                  <a:lnTo>
                    <a:pt x="52" y="7"/>
                  </a:lnTo>
                  <a:lnTo>
                    <a:pt x="52" y="0"/>
                  </a:lnTo>
                  <a:lnTo>
                    <a:pt x="46" y="0"/>
                  </a:lnTo>
                  <a:lnTo>
                    <a:pt x="46" y="7"/>
                  </a:lnTo>
                  <a:lnTo>
                    <a:pt x="56" y="7"/>
                  </a:lnTo>
                  <a:lnTo>
                    <a:pt x="56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66" name="Freeform 750"/>
            <p:cNvSpPr>
              <a:spLocks noChangeAspect="1"/>
            </p:cNvSpPr>
            <p:nvPr/>
          </p:nvSpPr>
          <p:spPr bwMode="auto">
            <a:xfrm rot="16200000">
              <a:off x="4161" y="4657"/>
              <a:ext cx="256" cy="51"/>
            </a:xfrm>
            <a:custGeom>
              <a:avLst/>
              <a:gdLst>
                <a:gd name="T0" fmla="*/ 16 w 171"/>
                <a:gd name="T1" fmla="*/ 0 h 35"/>
                <a:gd name="T2" fmla="*/ 27 w 171"/>
                <a:gd name="T3" fmla="*/ 1 h 35"/>
                <a:gd name="T4" fmla="*/ 16 w 171"/>
                <a:gd name="T5" fmla="*/ 2 h 35"/>
                <a:gd name="T6" fmla="*/ 95 w 171"/>
                <a:gd name="T7" fmla="*/ 10 h 35"/>
                <a:gd name="T8" fmla="*/ 91 w 171"/>
                <a:gd name="T9" fmla="*/ 12 h 35"/>
                <a:gd name="T10" fmla="*/ 83 w 171"/>
                <a:gd name="T11" fmla="*/ 5 h 35"/>
                <a:gd name="T12" fmla="*/ 31 w 171"/>
                <a:gd name="T13" fmla="*/ 6 h 35"/>
                <a:gd name="T14" fmla="*/ 68 w 171"/>
                <a:gd name="T15" fmla="*/ 14 h 35"/>
                <a:gd name="T16" fmla="*/ 45 w 171"/>
                <a:gd name="T17" fmla="*/ 14 h 35"/>
                <a:gd name="T18" fmla="*/ 39 w 171"/>
                <a:gd name="T19" fmla="*/ 9 h 35"/>
                <a:gd name="T20" fmla="*/ 36 w 171"/>
                <a:gd name="T21" fmla="*/ 10 h 35"/>
                <a:gd name="T22" fmla="*/ 36 w 171"/>
                <a:gd name="T23" fmla="*/ 18 h 35"/>
                <a:gd name="T24" fmla="*/ 125 w 171"/>
                <a:gd name="T25" fmla="*/ 18 h 35"/>
                <a:gd name="T26" fmla="*/ 110 w 171"/>
                <a:gd name="T27" fmla="*/ 13 h 35"/>
                <a:gd name="T28" fmla="*/ 43 w 171"/>
                <a:gd name="T29" fmla="*/ 21 h 35"/>
                <a:gd name="T30" fmla="*/ 61 w 171"/>
                <a:gd name="T31" fmla="*/ 22 h 35"/>
                <a:gd name="T32" fmla="*/ 74 w 171"/>
                <a:gd name="T33" fmla="*/ 17 h 35"/>
                <a:gd name="T34" fmla="*/ 49 w 171"/>
                <a:gd name="T35" fmla="*/ 25 h 35"/>
                <a:gd name="T36" fmla="*/ 25 w 171"/>
                <a:gd name="T37" fmla="*/ 18 h 35"/>
                <a:gd name="T38" fmla="*/ 39 w 171"/>
                <a:gd name="T39" fmla="*/ 26 h 35"/>
                <a:gd name="T40" fmla="*/ 55 w 171"/>
                <a:gd name="T41" fmla="*/ 26 h 35"/>
                <a:gd name="T42" fmla="*/ 30 w 171"/>
                <a:gd name="T43" fmla="*/ 21 h 35"/>
                <a:gd name="T44" fmla="*/ 35 w 171"/>
                <a:gd name="T45" fmla="*/ 28 h 35"/>
                <a:gd name="T46" fmla="*/ 44 w 171"/>
                <a:gd name="T47" fmla="*/ 28 h 35"/>
                <a:gd name="T48" fmla="*/ 21 w 171"/>
                <a:gd name="T49" fmla="*/ 22 h 35"/>
                <a:gd name="T50" fmla="*/ 26 w 171"/>
                <a:gd name="T51" fmla="*/ 30 h 35"/>
                <a:gd name="T52" fmla="*/ 20 w 171"/>
                <a:gd name="T53" fmla="*/ 31 h 35"/>
                <a:gd name="T54" fmla="*/ 8 w 171"/>
                <a:gd name="T55" fmla="*/ 26 h 35"/>
                <a:gd name="T56" fmla="*/ 11 w 171"/>
                <a:gd name="T57" fmla="*/ 32 h 35"/>
                <a:gd name="T58" fmla="*/ 16 w 171"/>
                <a:gd name="T59" fmla="*/ 27 h 35"/>
                <a:gd name="T60" fmla="*/ 157 w 171"/>
                <a:gd name="T61" fmla="*/ 35 h 35"/>
                <a:gd name="T62" fmla="*/ 136 w 171"/>
                <a:gd name="T63" fmla="*/ 34 h 35"/>
                <a:gd name="T64" fmla="*/ 14 w 171"/>
                <a:gd name="T65" fmla="*/ 27 h 35"/>
                <a:gd name="T66" fmla="*/ 11 w 171"/>
                <a:gd name="T67" fmla="*/ 26 h 35"/>
                <a:gd name="T68" fmla="*/ 9 w 171"/>
                <a:gd name="T69" fmla="*/ 32 h 35"/>
                <a:gd name="T70" fmla="*/ 20 w 171"/>
                <a:gd name="T71" fmla="*/ 31 h 35"/>
                <a:gd name="T72" fmla="*/ 29 w 171"/>
                <a:gd name="T73" fmla="*/ 23 h 35"/>
                <a:gd name="T74" fmla="*/ 35 w 171"/>
                <a:gd name="T75" fmla="*/ 28 h 35"/>
                <a:gd name="T76" fmla="*/ 44 w 171"/>
                <a:gd name="T77" fmla="*/ 28 h 35"/>
                <a:gd name="T78" fmla="*/ 33 w 171"/>
                <a:gd name="T79" fmla="*/ 22 h 35"/>
                <a:gd name="T80" fmla="*/ 34 w 171"/>
                <a:gd name="T81" fmla="*/ 21 h 35"/>
                <a:gd name="T82" fmla="*/ 55 w 171"/>
                <a:gd name="T83" fmla="*/ 26 h 35"/>
                <a:gd name="T84" fmla="*/ 38 w 171"/>
                <a:gd name="T85" fmla="*/ 19 h 35"/>
                <a:gd name="T86" fmla="*/ 26 w 171"/>
                <a:gd name="T87" fmla="*/ 18 h 35"/>
                <a:gd name="T88" fmla="*/ 48 w 171"/>
                <a:gd name="T89" fmla="*/ 23 h 35"/>
                <a:gd name="T90" fmla="*/ 73 w 171"/>
                <a:gd name="T91" fmla="*/ 17 h 35"/>
                <a:gd name="T92" fmla="*/ 68 w 171"/>
                <a:gd name="T93" fmla="*/ 22 h 35"/>
                <a:gd name="T94" fmla="*/ 35 w 171"/>
                <a:gd name="T95" fmla="*/ 21 h 35"/>
                <a:gd name="T96" fmla="*/ 101 w 171"/>
                <a:gd name="T97" fmla="*/ 15 h 35"/>
                <a:gd name="T98" fmla="*/ 153 w 171"/>
                <a:gd name="T99" fmla="*/ 18 h 35"/>
                <a:gd name="T100" fmla="*/ 35 w 171"/>
                <a:gd name="T101" fmla="*/ 18 h 35"/>
                <a:gd name="T102" fmla="*/ 30 w 171"/>
                <a:gd name="T103" fmla="*/ 10 h 35"/>
                <a:gd name="T104" fmla="*/ 43 w 171"/>
                <a:gd name="T105" fmla="*/ 9 h 35"/>
                <a:gd name="T106" fmla="*/ 57 w 171"/>
                <a:gd name="T107" fmla="*/ 14 h 35"/>
                <a:gd name="T108" fmla="*/ 42 w 171"/>
                <a:gd name="T109" fmla="*/ 6 h 35"/>
                <a:gd name="T110" fmla="*/ 69 w 171"/>
                <a:gd name="T111" fmla="*/ 12 h 35"/>
                <a:gd name="T112" fmla="*/ 79 w 171"/>
                <a:gd name="T113" fmla="*/ 12 h 35"/>
                <a:gd name="T114" fmla="*/ 145 w 171"/>
                <a:gd name="T115" fmla="*/ 4 h 35"/>
                <a:gd name="T116" fmla="*/ 26 w 171"/>
                <a:gd name="T117" fmla="*/ 9 h 35"/>
                <a:gd name="T118" fmla="*/ 16 w 171"/>
                <a:gd name="T119" fmla="*/ 9 h 35"/>
                <a:gd name="T120" fmla="*/ 22 w 171"/>
                <a:gd name="T121" fmla="*/ 1 h 35"/>
                <a:gd name="T122" fmla="*/ 22 w 171"/>
                <a:gd name="T1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1" h="35">
                  <a:moveTo>
                    <a:pt x="20" y="6"/>
                  </a:moveTo>
                  <a:lnTo>
                    <a:pt x="20" y="0"/>
                  </a:lnTo>
                  <a:lnTo>
                    <a:pt x="13" y="0"/>
                  </a:lnTo>
                  <a:lnTo>
                    <a:pt x="13" y="6"/>
                  </a:lnTo>
                  <a:lnTo>
                    <a:pt x="14" y="6"/>
                  </a:lnTo>
                  <a:lnTo>
                    <a:pt x="14" y="0"/>
                  </a:lnTo>
                  <a:lnTo>
                    <a:pt x="8" y="0"/>
                  </a:lnTo>
                  <a:lnTo>
                    <a:pt x="8" y="6"/>
                  </a:lnTo>
                  <a:lnTo>
                    <a:pt x="11" y="6"/>
                  </a:lnTo>
                  <a:lnTo>
                    <a:pt x="11" y="0"/>
                  </a:lnTo>
                  <a:lnTo>
                    <a:pt x="8" y="0"/>
                  </a:lnTo>
                  <a:lnTo>
                    <a:pt x="8" y="6"/>
                  </a:lnTo>
                  <a:lnTo>
                    <a:pt x="20" y="6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6" y="6"/>
                  </a:lnTo>
                  <a:lnTo>
                    <a:pt x="22" y="6"/>
                  </a:lnTo>
                  <a:lnTo>
                    <a:pt x="22" y="0"/>
                  </a:lnTo>
                  <a:lnTo>
                    <a:pt x="17" y="0"/>
                  </a:lnTo>
                  <a:lnTo>
                    <a:pt x="17" y="6"/>
                  </a:lnTo>
                  <a:lnTo>
                    <a:pt x="20" y="6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6" y="6"/>
                  </a:lnTo>
                  <a:lnTo>
                    <a:pt x="18" y="6"/>
                  </a:lnTo>
                  <a:lnTo>
                    <a:pt x="18" y="2"/>
                  </a:lnTo>
                  <a:lnTo>
                    <a:pt x="17" y="0"/>
                  </a:lnTo>
                  <a:lnTo>
                    <a:pt x="9" y="8"/>
                  </a:lnTo>
                  <a:lnTo>
                    <a:pt x="18" y="8"/>
                  </a:lnTo>
                  <a:lnTo>
                    <a:pt x="18" y="1"/>
                  </a:lnTo>
                  <a:lnTo>
                    <a:pt x="14" y="1"/>
                  </a:lnTo>
                  <a:lnTo>
                    <a:pt x="14" y="8"/>
                  </a:lnTo>
                  <a:lnTo>
                    <a:pt x="25" y="8"/>
                  </a:lnTo>
                  <a:lnTo>
                    <a:pt x="25" y="1"/>
                  </a:lnTo>
                  <a:lnTo>
                    <a:pt x="20" y="1"/>
                  </a:lnTo>
                  <a:lnTo>
                    <a:pt x="20" y="8"/>
                  </a:lnTo>
                  <a:lnTo>
                    <a:pt x="31" y="8"/>
                  </a:lnTo>
                  <a:lnTo>
                    <a:pt x="31" y="1"/>
                  </a:lnTo>
                  <a:lnTo>
                    <a:pt x="22" y="1"/>
                  </a:lnTo>
                  <a:lnTo>
                    <a:pt x="22" y="8"/>
                  </a:lnTo>
                  <a:lnTo>
                    <a:pt x="26" y="8"/>
                  </a:lnTo>
                  <a:lnTo>
                    <a:pt x="26" y="1"/>
                  </a:lnTo>
                  <a:lnTo>
                    <a:pt x="16" y="1"/>
                  </a:lnTo>
                  <a:lnTo>
                    <a:pt x="16" y="8"/>
                  </a:lnTo>
                  <a:lnTo>
                    <a:pt x="27" y="8"/>
                  </a:lnTo>
                  <a:lnTo>
                    <a:pt x="27" y="1"/>
                  </a:lnTo>
                  <a:lnTo>
                    <a:pt x="14" y="1"/>
                  </a:lnTo>
                  <a:lnTo>
                    <a:pt x="14" y="8"/>
                  </a:lnTo>
                  <a:lnTo>
                    <a:pt x="17" y="8"/>
                  </a:lnTo>
                  <a:lnTo>
                    <a:pt x="17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7" y="8"/>
                  </a:lnTo>
                  <a:lnTo>
                    <a:pt x="17" y="1"/>
                  </a:lnTo>
                  <a:lnTo>
                    <a:pt x="3" y="1"/>
                  </a:lnTo>
                  <a:lnTo>
                    <a:pt x="9" y="6"/>
                  </a:lnTo>
                  <a:lnTo>
                    <a:pt x="11" y="8"/>
                  </a:lnTo>
                  <a:lnTo>
                    <a:pt x="11" y="9"/>
                  </a:lnTo>
                  <a:lnTo>
                    <a:pt x="23" y="9"/>
                  </a:lnTo>
                  <a:lnTo>
                    <a:pt x="23" y="2"/>
                  </a:lnTo>
                  <a:lnTo>
                    <a:pt x="16" y="2"/>
                  </a:lnTo>
                  <a:lnTo>
                    <a:pt x="16" y="9"/>
                  </a:lnTo>
                  <a:lnTo>
                    <a:pt x="18" y="9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6" y="9"/>
                  </a:lnTo>
                  <a:lnTo>
                    <a:pt x="17" y="9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6" y="9"/>
                  </a:lnTo>
                  <a:lnTo>
                    <a:pt x="23" y="9"/>
                  </a:lnTo>
                  <a:lnTo>
                    <a:pt x="23" y="2"/>
                  </a:lnTo>
                  <a:lnTo>
                    <a:pt x="22" y="2"/>
                  </a:lnTo>
                  <a:lnTo>
                    <a:pt x="22" y="9"/>
                  </a:lnTo>
                  <a:lnTo>
                    <a:pt x="26" y="9"/>
                  </a:lnTo>
                  <a:lnTo>
                    <a:pt x="26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18" y="9"/>
                  </a:lnTo>
                  <a:lnTo>
                    <a:pt x="18" y="2"/>
                  </a:lnTo>
                  <a:lnTo>
                    <a:pt x="11" y="2"/>
                  </a:lnTo>
                  <a:lnTo>
                    <a:pt x="11" y="9"/>
                  </a:lnTo>
                  <a:lnTo>
                    <a:pt x="26" y="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7" y="8"/>
                  </a:lnTo>
                  <a:lnTo>
                    <a:pt x="8" y="9"/>
                  </a:lnTo>
                  <a:lnTo>
                    <a:pt x="9" y="6"/>
                  </a:lnTo>
                  <a:lnTo>
                    <a:pt x="9" y="4"/>
                  </a:lnTo>
                  <a:lnTo>
                    <a:pt x="7" y="4"/>
                  </a:lnTo>
                  <a:lnTo>
                    <a:pt x="7" y="10"/>
                  </a:lnTo>
                  <a:lnTo>
                    <a:pt x="95" y="10"/>
                  </a:lnTo>
                  <a:lnTo>
                    <a:pt x="95" y="4"/>
                  </a:lnTo>
                  <a:lnTo>
                    <a:pt x="83" y="4"/>
                  </a:lnTo>
                  <a:lnTo>
                    <a:pt x="83" y="10"/>
                  </a:lnTo>
                  <a:lnTo>
                    <a:pt x="121" y="10"/>
                  </a:lnTo>
                  <a:lnTo>
                    <a:pt x="121" y="4"/>
                  </a:lnTo>
                  <a:lnTo>
                    <a:pt x="119" y="4"/>
                  </a:lnTo>
                  <a:lnTo>
                    <a:pt x="119" y="10"/>
                  </a:lnTo>
                  <a:lnTo>
                    <a:pt x="144" y="10"/>
                  </a:lnTo>
                  <a:lnTo>
                    <a:pt x="144" y="4"/>
                  </a:lnTo>
                  <a:lnTo>
                    <a:pt x="139" y="4"/>
                  </a:lnTo>
                  <a:lnTo>
                    <a:pt x="139" y="10"/>
                  </a:lnTo>
                  <a:lnTo>
                    <a:pt x="156" y="10"/>
                  </a:lnTo>
                  <a:lnTo>
                    <a:pt x="156" y="4"/>
                  </a:lnTo>
                  <a:lnTo>
                    <a:pt x="145" y="4"/>
                  </a:lnTo>
                  <a:lnTo>
                    <a:pt x="145" y="10"/>
                  </a:lnTo>
                  <a:lnTo>
                    <a:pt x="149" y="10"/>
                  </a:lnTo>
                  <a:lnTo>
                    <a:pt x="149" y="4"/>
                  </a:lnTo>
                  <a:lnTo>
                    <a:pt x="86" y="4"/>
                  </a:lnTo>
                  <a:lnTo>
                    <a:pt x="86" y="10"/>
                  </a:lnTo>
                  <a:lnTo>
                    <a:pt x="90" y="10"/>
                  </a:lnTo>
                  <a:lnTo>
                    <a:pt x="90" y="6"/>
                  </a:lnTo>
                  <a:lnTo>
                    <a:pt x="88" y="10"/>
                  </a:lnTo>
                  <a:lnTo>
                    <a:pt x="91" y="12"/>
                  </a:lnTo>
                  <a:lnTo>
                    <a:pt x="99" y="12"/>
                  </a:lnTo>
                  <a:lnTo>
                    <a:pt x="99" y="5"/>
                  </a:lnTo>
                  <a:lnTo>
                    <a:pt x="95" y="5"/>
                  </a:lnTo>
                  <a:lnTo>
                    <a:pt x="95" y="12"/>
                  </a:lnTo>
                  <a:lnTo>
                    <a:pt x="101" y="12"/>
                  </a:lnTo>
                  <a:lnTo>
                    <a:pt x="101" y="5"/>
                  </a:lnTo>
                  <a:lnTo>
                    <a:pt x="95" y="5"/>
                  </a:lnTo>
                  <a:lnTo>
                    <a:pt x="95" y="12"/>
                  </a:lnTo>
                  <a:lnTo>
                    <a:pt x="99" y="12"/>
                  </a:lnTo>
                  <a:lnTo>
                    <a:pt x="99" y="5"/>
                  </a:lnTo>
                  <a:lnTo>
                    <a:pt x="88" y="5"/>
                  </a:lnTo>
                  <a:lnTo>
                    <a:pt x="88" y="12"/>
                  </a:lnTo>
                  <a:lnTo>
                    <a:pt x="90" y="12"/>
                  </a:lnTo>
                  <a:lnTo>
                    <a:pt x="90" y="5"/>
                  </a:lnTo>
                  <a:lnTo>
                    <a:pt x="79" y="5"/>
                  </a:lnTo>
                  <a:lnTo>
                    <a:pt x="79" y="12"/>
                  </a:lnTo>
                  <a:lnTo>
                    <a:pt x="86" y="12"/>
                  </a:lnTo>
                  <a:lnTo>
                    <a:pt x="86" y="5"/>
                  </a:lnTo>
                  <a:lnTo>
                    <a:pt x="83" y="5"/>
                  </a:lnTo>
                  <a:lnTo>
                    <a:pt x="83" y="12"/>
                  </a:lnTo>
                  <a:lnTo>
                    <a:pt x="84" y="12"/>
                  </a:lnTo>
                  <a:lnTo>
                    <a:pt x="84" y="5"/>
                  </a:lnTo>
                  <a:lnTo>
                    <a:pt x="83" y="5"/>
                  </a:lnTo>
                  <a:lnTo>
                    <a:pt x="83" y="12"/>
                  </a:lnTo>
                  <a:lnTo>
                    <a:pt x="84" y="12"/>
                  </a:lnTo>
                  <a:lnTo>
                    <a:pt x="84" y="5"/>
                  </a:lnTo>
                  <a:lnTo>
                    <a:pt x="79" y="5"/>
                  </a:lnTo>
                  <a:lnTo>
                    <a:pt x="79" y="12"/>
                  </a:lnTo>
                  <a:lnTo>
                    <a:pt x="82" y="12"/>
                  </a:lnTo>
                  <a:lnTo>
                    <a:pt x="82" y="5"/>
                  </a:lnTo>
                  <a:lnTo>
                    <a:pt x="69" y="5"/>
                  </a:lnTo>
                  <a:lnTo>
                    <a:pt x="69" y="12"/>
                  </a:lnTo>
                  <a:lnTo>
                    <a:pt x="73" y="12"/>
                  </a:lnTo>
                  <a:lnTo>
                    <a:pt x="73" y="5"/>
                  </a:lnTo>
                  <a:lnTo>
                    <a:pt x="64" y="5"/>
                  </a:lnTo>
                  <a:lnTo>
                    <a:pt x="64" y="12"/>
                  </a:lnTo>
                  <a:lnTo>
                    <a:pt x="68" y="12"/>
                  </a:lnTo>
                  <a:lnTo>
                    <a:pt x="68" y="5"/>
                  </a:lnTo>
                  <a:lnTo>
                    <a:pt x="64" y="6"/>
                  </a:lnTo>
                  <a:lnTo>
                    <a:pt x="64" y="9"/>
                  </a:lnTo>
                  <a:lnTo>
                    <a:pt x="64" y="6"/>
                  </a:lnTo>
                  <a:lnTo>
                    <a:pt x="29" y="6"/>
                  </a:lnTo>
                  <a:lnTo>
                    <a:pt x="29" y="13"/>
                  </a:lnTo>
                  <a:lnTo>
                    <a:pt x="35" y="13"/>
                  </a:lnTo>
                  <a:lnTo>
                    <a:pt x="35" y="6"/>
                  </a:lnTo>
                  <a:lnTo>
                    <a:pt x="31" y="6"/>
                  </a:lnTo>
                  <a:lnTo>
                    <a:pt x="31" y="13"/>
                  </a:lnTo>
                  <a:lnTo>
                    <a:pt x="45" y="13"/>
                  </a:lnTo>
                  <a:lnTo>
                    <a:pt x="45" y="6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40" y="13"/>
                  </a:lnTo>
                  <a:lnTo>
                    <a:pt x="40" y="6"/>
                  </a:lnTo>
                  <a:lnTo>
                    <a:pt x="38" y="6"/>
                  </a:lnTo>
                  <a:lnTo>
                    <a:pt x="38" y="13"/>
                  </a:lnTo>
                  <a:lnTo>
                    <a:pt x="45" y="13"/>
                  </a:lnTo>
                  <a:lnTo>
                    <a:pt x="45" y="6"/>
                  </a:lnTo>
                  <a:lnTo>
                    <a:pt x="44" y="6"/>
                  </a:lnTo>
                  <a:lnTo>
                    <a:pt x="44" y="13"/>
                  </a:lnTo>
                  <a:lnTo>
                    <a:pt x="49" y="13"/>
                  </a:lnTo>
                  <a:lnTo>
                    <a:pt x="49" y="6"/>
                  </a:lnTo>
                  <a:lnTo>
                    <a:pt x="42" y="6"/>
                  </a:lnTo>
                  <a:lnTo>
                    <a:pt x="42" y="13"/>
                  </a:lnTo>
                  <a:lnTo>
                    <a:pt x="57" y="13"/>
                  </a:lnTo>
                  <a:lnTo>
                    <a:pt x="68" y="14"/>
                  </a:lnTo>
                  <a:lnTo>
                    <a:pt x="68" y="8"/>
                  </a:lnTo>
                  <a:lnTo>
                    <a:pt x="61" y="8"/>
                  </a:lnTo>
                  <a:lnTo>
                    <a:pt x="61" y="14"/>
                  </a:lnTo>
                  <a:lnTo>
                    <a:pt x="68" y="14"/>
                  </a:lnTo>
                  <a:lnTo>
                    <a:pt x="68" y="8"/>
                  </a:lnTo>
                  <a:lnTo>
                    <a:pt x="64" y="8"/>
                  </a:lnTo>
                  <a:lnTo>
                    <a:pt x="64" y="14"/>
                  </a:lnTo>
                  <a:lnTo>
                    <a:pt x="75" y="14"/>
                  </a:lnTo>
                  <a:lnTo>
                    <a:pt x="75" y="8"/>
                  </a:lnTo>
                  <a:lnTo>
                    <a:pt x="56" y="8"/>
                  </a:lnTo>
                  <a:lnTo>
                    <a:pt x="56" y="14"/>
                  </a:lnTo>
                  <a:lnTo>
                    <a:pt x="68" y="14"/>
                  </a:lnTo>
                  <a:lnTo>
                    <a:pt x="68" y="8"/>
                  </a:lnTo>
                  <a:lnTo>
                    <a:pt x="51" y="8"/>
                  </a:lnTo>
                  <a:lnTo>
                    <a:pt x="51" y="14"/>
                  </a:lnTo>
                  <a:lnTo>
                    <a:pt x="70" y="14"/>
                  </a:lnTo>
                  <a:lnTo>
                    <a:pt x="70" y="8"/>
                  </a:lnTo>
                  <a:lnTo>
                    <a:pt x="56" y="8"/>
                  </a:lnTo>
                  <a:lnTo>
                    <a:pt x="56" y="14"/>
                  </a:lnTo>
                  <a:lnTo>
                    <a:pt x="57" y="14"/>
                  </a:lnTo>
                  <a:lnTo>
                    <a:pt x="57" y="8"/>
                  </a:lnTo>
                  <a:lnTo>
                    <a:pt x="52" y="8"/>
                  </a:lnTo>
                  <a:lnTo>
                    <a:pt x="52" y="14"/>
                  </a:lnTo>
                  <a:lnTo>
                    <a:pt x="53" y="14"/>
                  </a:lnTo>
                  <a:lnTo>
                    <a:pt x="53" y="8"/>
                  </a:lnTo>
                  <a:lnTo>
                    <a:pt x="45" y="8"/>
                  </a:lnTo>
                  <a:lnTo>
                    <a:pt x="45" y="14"/>
                  </a:lnTo>
                  <a:lnTo>
                    <a:pt x="55" y="14"/>
                  </a:lnTo>
                  <a:lnTo>
                    <a:pt x="55" y="10"/>
                  </a:lnTo>
                  <a:lnTo>
                    <a:pt x="52" y="10"/>
                  </a:lnTo>
                  <a:lnTo>
                    <a:pt x="52" y="12"/>
                  </a:lnTo>
                  <a:lnTo>
                    <a:pt x="55" y="12"/>
                  </a:lnTo>
                  <a:lnTo>
                    <a:pt x="55" y="9"/>
                  </a:lnTo>
                  <a:lnTo>
                    <a:pt x="45" y="9"/>
                  </a:lnTo>
                  <a:lnTo>
                    <a:pt x="45" y="15"/>
                  </a:lnTo>
                  <a:lnTo>
                    <a:pt x="53" y="15"/>
                  </a:lnTo>
                  <a:lnTo>
                    <a:pt x="53" y="9"/>
                  </a:lnTo>
                  <a:lnTo>
                    <a:pt x="45" y="9"/>
                  </a:lnTo>
                  <a:lnTo>
                    <a:pt x="45" y="15"/>
                  </a:lnTo>
                  <a:lnTo>
                    <a:pt x="49" y="15"/>
                  </a:lnTo>
                  <a:lnTo>
                    <a:pt x="49" y="9"/>
                  </a:lnTo>
                  <a:lnTo>
                    <a:pt x="45" y="9"/>
                  </a:lnTo>
                  <a:lnTo>
                    <a:pt x="45" y="15"/>
                  </a:lnTo>
                  <a:lnTo>
                    <a:pt x="48" y="15"/>
                  </a:lnTo>
                  <a:lnTo>
                    <a:pt x="48" y="9"/>
                  </a:lnTo>
                  <a:lnTo>
                    <a:pt x="39" y="9"/>
                  </a:lnTo>
                  <a:lnTo>
                    <a:pt x="39" y="15"/>
                  </a:lnTo>
                  <a:lnTo>
                    <a:pt x="43" y="15"/>
                  </a:lnTo>
                  <a:lnTo>
                    <a:pt x="43" y="9"/>
                  </a:lnTo>
                  <a:lnTo>
                    <a:pt x="39" y="9"/>
                  </a:lnTo>
                  <a:lnTo>
                    <a:pt x="39" y="15"/>
                  </a:lnTo>
                  <a:lnTo>
                    <a:pt x="48" y="15"/>
                  </a:lnTo>
                  <a:lnTo>
                    <a:pt x="48" y="9"/>
                  </a:lnTo>
                  <a:lnTo>
                    <a:pt x="40" y="9"/>
                  </a:lnTo>
                  <a:lnTo>
                    <a:pt x="40" y="15"/>
                  </a:lnTo>
                  <a:lnTo>
                    <a:pt x="42" y="15"/>
                  </a:lnTo>
                  <a:lnTo>
                    <a:pt x="42" y="9"/>
                  </a:lnTo>
                  <a:lnTo>
                    <a:pt x="35" y="9"/>
                  </a:lnTo>
                  <a:lnTo>
                    <a:pt x="35" y="15"/>
                  </a:lnTo>
                  <a:lnTo>
                    <a:pt x="39" y="15"/>
                  </a:lnTo>
                  <a:lnTo>
                    <a:pt x="39" y="12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9" y="13"/>
                  </a:lnTo>
                  <a:lnTo>
                    <a:pt x="39" y="10"/>
                  </a:lnTo>
                  <a:lnTo>
                    <a:pt x="30" y="10"/>
                  </a:lnTo>
                  <a:lnTo>
                    <a:pt x="30" y="17"/>
                  </a:lnTo>
                  <a:lnTo>
                    <a:pt x="33" y="17"/>
                  </a:lnTo>
                  <a:lnTo>
                    <a:pt x="33" y="10"/>
                  </a:lnTo>
                  <a:lnTo>
                    <a:pt x="26" y="10"/>
                  </a:lnTo>
                  <a:lnTo>
                    <a:pt x="26" y="17"/>
                  </a:lnTo>
                  <a:lnTo>
                    <a:pt x="36" y="17"/>
                  </a:lnTo>
                  <a:lnTo>
                    <a:pt x="36" y="10"/>
                  </a:lnTo>
                  <a:lnTo>
                    <a:pt x="30" y="10"/>
                  </a:lnTo>
                  <a:lnTo>
                    <a:pt x="30" y="17"/>
                  </a:lnTo>
                  <a:lnTo>
                    <a:pt x="44" y="17"/>
                  </a:lnTo>
                  <a:lnTo>
                    <a:pt x="44" y="10"/>
                  </a:lnTo>
                  <a:lnTo>
                    <a:pt x="26" y="10"/>
                  </a:lnTo>
                  <a:lnTo>
                    <a:pt x="26" y="17"/>
                  </a:lnTo>
                  <a:lnTo>
                    <a:pt x="33" y="17"/>
                  </a:lnTo>
                  <a:lnTo>
                    <a:pt x="33" y="10"/>
                  </a:lnTo>
                  <a:lnTo>
                    <a:pt x="27" y="10"/>
                  </a:lnTo>
                  <a:lnTo>
                    <a:pt x="27" y="17"/>
                  </a:lnTo>
                  <a:lnTo>
                    <a:pt x="35" y="17"/>
                  </a:lnTo>
                  <a:lnTo>
                    <a:pt x="35" y="10"/>
                  </a:lnTo>
                  <a:lnTo>
                    <a:pt x="31" y="10"/>
                  </a:lnTo>
                  <a:lnTo>
                    <a:pt x="31" y="17"/>
                  </a:lnTo>
                  <a:lnTo>
                    <a:pt x="35" y="17"/>
                  </a:lnTo>
                  <a:lnTo>
                    <a:pt x="35" y="10"/>
                  </a:lnTo>
                  <a:lnTo>
                    <a:pt x="30" y="10"/>
                  </a:lnTo>
                  <a:lnTo>
                    <a:pt x="26" y="12"/>
                  </a:lnTo>
                  <a:lnTo>
                    <a:pt x="26" y="14"/>
                  </a:lnTo>
                  <a:lnTo>
                    <a:pt x="26" y="12"/>
                  </a:lnTo>
                  <a:lnTo>
                    <a:pt x="22" y="12"/>
                  </a:lnTo>
                  <a:lnTo>
                    <a:pt x="22" y="18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5" y="12"/>
                  </a:lnTo>
                  <a:lnTo>
                    <a:pt x="35" y="18"/>
                  </a:lnTo>
                  <a:lnTo>
                    <a:pt x="43" y="18"/>
                  </a:lnTo>
                  <a:lnTo>
                    <a:pt x="43" y="12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8" y="18"/>
                  </a:lnTo>
                  <a:lnTo>
                    <a:pt x="38" y="12"/>
                  </a:lnTo>
                  <a:lnTo>
                    <a:pt x="26" y="12"/>
                  </a:lnTo>
                  <a:lnTo>
                    <a:pt x="26" y="18"/>
                  </a:lnTo>
                  <a:lnTo>
                    <a:pt x="38" y="18"/>
                  </a:lnTo>
                  <a:lnTo>
                    <a:pt x="38" y="12"/>
                  </a:lnTo>
                  <a:lnTo>
                    <a:pt x="34" y="12"/>
                  </a:lnTo>
                  <a:lnTo>
                    <a:pt x="34" y="18"/>
                  </a:lnTo>
                  <a:lnTo>
                    <a:pt x="104" y="18"/>
                  </a:lnTo>
                  <a:lnTo>
                    <a:pt x="104" y="12"/>
                  </a:lnTo>
                  <a:lnTo>
                    <a:pt x="57" y="12"/>
                  </a:lnTo>
                  <a:lnTo>
                    <a:pt x="57" y="18"/>
                  </a:lnTo>
                  <a:lnTo>
                    <a:pt x="157" y="18"/>
                  </a:lnTo>
                  <a:lnTo>
                    <a:pt x="157" y="12"/>
                  </a:lnTo>
                  <a:lnTo>
                    <a:pt x="125" y="12"/>
                  </a:lnTo>
                  <a:lnTo>
                    <a:pt x="125" y="18"/>
                  </a:lnTo>
                  <a:lnTo>
                    <a:pt x="153" y="18"/>
                  </a:lnTo>
                  <a:lnTo>
                    <a:pt x="153" y="12"/>
                  </a:lnTo>
                  <a:lnTo>
                    <a:pt x="149" y="12"/>
                  </a:lnTo>
                  <a:lnTo>
                    <a:pt x="137" y="13"/>
                  </a:lnTo>
                  <a:lnTo>
                    <a:pt x="137" y="19"/>
                  </a:lnTo>
                  <a:lnTo>
                    <a:pt x="154" y="19"/>
                  </a:lnTo>
                  <a:lnTo>
                    <a:pt x="154" y="13"/>
                  </a:lnTo>
                  <a:lnTo>
                    <a:pt x="148" y="13"/>
                  </a:lnTo>
                  <a:lnTo>
                    <a:pt x="148" y="19"/>
                  </a:lnTo>
                  <a:lnTo>
                    <a:pt x="171" y="19"/>
                  </a:lnTo>
                  <a:lnTo>
                    <a:pt x="171" y="13"/>
                  </a:lnTo>
                  <a:lnTo>
                    <a:pt x="135" y="13"/>
                  </a:lnTo>
                  <a:lnTo>
                    <a:pt x="135" y="19"/>
                  </a:lnTo>
                  <a:lnTo>
                    <a:pt x="139" y="19"/>
                  </a:lnTo>
                  <a:lnTo>
                    <a:pt x="139" y="13"/>
                  </a:lnTo>
                  <a:lnTo>
                    <a:pt x="114" y="13"/>
                  </a:lnTo>
                  <a:lnTo>
                    <a:pt x="114" y="19"/>
                  </a:lnTo>
                  <a:lnTo>
                    <a:pt x="115" y="19"/>
                  </a:lnTo>
                  <a:lnTo>
                    <a:pt x="115" y="13"/>
                  </a:lnTo>
                  <a:lnTo>
                    <a:pt x="108" y="13"/>
                  </a:lnTo>
                  <a:lnTo>
                    <a:pt x="108" y="19"/>
                  </a:lnTo>
                  <a:lnTo>
                    <a:pt x="110" y="19"/>
                  </a:lnTo>
                  <a:lnTo>
                    <a:pt x="110" y="13"/>
                  </a:lnTo>
                  <a:lnTo>
                    <a:pt x="99" y="13"/>
                  </a:lnTo>
                  <a:lnTo>
                    <a:pt x="99" y="21"/>
                  </a:lnTo>
                  <a:lnTo>
                    <a:pt x="104" y="21"/>
                  </a:lnTo>
                  <a:lnTo>
                    <a:pt x="104" y="14"/>
                  </a:lnTo>
                  <a:lnTo>
                    <a:pt x="95" y="14"/>
                  </a:lnTo>
                  <a:lnTo>
                    <a:pt x="95" y="21"/>
                  </a:lnTo>
                  <a:lnTo>
                    <a:pt x="96" y="21"/>
                  </a:lnTo>
                  <a:lnTo>
                    <a:pt x="96" y="14"/>
                  </a:lnTo>
                  <a:lnTo>
                    <a:pt x="93" y="14"/>
                  </a:lnTo>
                  <a:lnTo>
                    <a:pt x="93" y="21"/>
                  </a:lnTo>
                  <a:lnTo>
                    <a:pt x="96" y="21"/>
                  </a:lnTo>
                  <a:lnTo>
                    <a:pt x="96" y="14"/>
                  </a:lnTo>
                  <a:lnTo>
                    <a:pt x="83" y="14"/>
                  </a:lnTo>
                  <a:lnTo>
                    <a:pt x="83" y="21"/>
                  </a:lnTo>
                  <a:lnTo>
                    <a:pt x="84" y="21"/>
                  </a:lnTo>
                  <a:lnTo>
                    <a:pt x="84" y="14"/>
                  </a:lnTo>
                  <a:lnTo>
                    <a:pt x="77" y="14"/>
                  </a:lnTo>
                  <a:lnTo>
                    <a:pt x="77" y="21"/>
                  </a:lnTo>
                  <a:lnTo>
                    <a:pt x="78" y="21"/>
                  </a:lnTo>
                  <a:lnTo>
                    <a:pt x="78" y="14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43" y="21"/>
                  </a:lnTo>
                  <a:lnTo>
                    <a:pt x="43" y="14"/>
                  </a:lnTo>
                  <a:lnTo>
                    <a:pt x="38" y="14"/>
                  </a:lnTo>
                  <a:lnTo>
                    <a:pt x="35" y="15"/>
                  </a:lnTo>
                  <a:lnTo>
                    <a:pt x="36" y="18"/>
                  </a:lnTo>
                  <a:lnTo>
                    <a:pt x="36" y="15"/>
                  </a:lnTo>
                  <a:lnTo>
                    <a:pt x="35" y="15"/>
                  </a:lnTo>
                  <a:lnTo>
                    <a:pt x="35" y="22"/>
                  </a:lnTo>
                  <a:lnTo>
                    <a:pt x="39" y="22"/>
                  </a:lnTo>
                  <a:lnTo>
                    <a:pt x="39" y="15"/>
                  </a:lnTo>
                  <a:lnTo>
                    <a:pt x="33" y="15"/>
                  </a:lnTo>
                  <a:lnTo>
                    <a:pt x="33" y="22"/>
                  </a:lnTo>
                  <a:lnTo>
                    <a:pt x="115" y="22"/>
                  </a:lnTo>
                  <a:lnTo>
                    <a:pt x="115" y="15"/>
                  </a:lnTo>
                  <a:lnTo>
                    <a:pt x="39" y="15"/>
                  </a:lnTo>
                  <a:lnTo>
                    <a:pt x="39" y="22"/>
                  </a:lnTo>
                  <a:lnTo>
                    <a:pt x="58" y="22"/>
                  </a:lnTo>
                  <a:lnTo>
                    <a:pt x="58" y="15"/>
                  </a:lnTo>
                  <a:lnTo>
                    <a:pt x="57" y="15"/>
                  </a:lnTo>
                  <a:lnTo>
                    <a:pt x="57" y="22"/>
                  </a:lnTo>
                  <a:lnTo>
                    <a:pt x="68" y="22"/>
                  </a:lnTo>
                  <a:lnTo>
                    <a:pt x="68" y="15"/>
                  </a:lnTo>
                  <a:lnTo>
                    <a:pt x="61" y="15"/>
                  </a:lnTo>
                  <a:lnTo>
                    <a:pt x="61" y="22"/>
                  </a:lnTo>
                  <a:lnTo>
                    <a:pt x="68" y="22"/>
                  </a:lnTo>
                  <a:lnTo>
                    <a:pt x="68" y="15"/>
                  </a:lnTo>
                  <a:lnTo>
                    <a:pt x="61" y="15"/>
                  </a:lnTo>
                  <a:lnTo>
                    <a:pt x="61" y="22"/>
                  </a:lnTo>
                  <a:lnTo>
                    <a:pt x="71" y="23"/>
                  </a:lnTo>
                  <a:lnTo>
                    <a:pt x="73" y="23"/>
                  </a:lnTo>
                  <a:lnTo>
                    <a:pt x="73" y="17"/>
                  </a:lnTo>
                  <a:lnTo>
                    <a:pt x="69" y="17"/>
                  </a:lnTo>
                  <a:lnTo>
                    <a:pt x="69" y="23"/>
                  </a:lnTo>
                  <a:lnTo>
                    <a:pt x="82" y="23"/>
                  </a:lnTo>
                  <a:lnTo>
                    <a:pt x="82" y="17"/>
                  </a:lnTo>
                  <a:lnTo>
                    <a:pt x="73" y="17"/>
                  </a:lnTo>
                  <a:lnTo>
                    <a:pt x="73" y="23"/>
                  </a:lnTo>
                  <a:lnTo>
                    <a:pt x="78" y="23"/>
                  </a:lnTo>
                  <a:lnTo>
                    <a:pt x="78" y="17"/>
                  </a:lnTo>
                  <a:lnTo>
                    <a:pt x="73" y="17"/>
                  </a:lnTo>
                  <a:lnTo>
                    <a:pt x="73" y="23"/>
                  </a:lnTo>
                  <a:lnTo>
                    <a:pt x="77" y="23"/>
                  </a:lnTo>
                  <a:lnTo>
                    <a:pt x="77" y="17"/>
                  </a:lnTo>
                  <a:lnTo>
                    <a:pt x="73" y="17"/>
                  </a:lnTo>
                  <a:lnTo>
                    <a:pt x="73" y="23"/>
                  </a:lnTo>
                  <a:lnTo>
                    <a:pt x="74" y="23"/>
                  </a:lnTo>
                  <a:lnTo>
                    <a:pt x="74" y="17"/>
                  </a:lnTo>
                  <a:lnTo>
                    <a:pt x="71" y="17"/>
                  </a:lnTo>
                  <a:lnTo>
                    <a:pt x="71" y="23"/>
                  </a:lnTo>
                  <a:lnTo>
                    <a:pt x="73" y="23"/>
                  </a:lnTo>
                  <a:lnTo>
                    <a:pt x="73" y="17"/>
                  </a:lnTo>
                  <a:lnTo>
                    <a:pt x="62" y="17"/>
                  </a:lnTo>
                  <a:lnTo>
                    <a:pt x="62" y="23"/>
                  </a:lnTo>
                  <a:lnTo>
                    <a:pt x="68" y="23"/>
                  </a:lnTo>
                  <a:lnTo>
                    <a:pt x="68" y="17"/>
                  </a:lnTo>
                  <a:lnTo>
                    <a:pt x="64" y="17"/>
                  </a:lnTo>
                  <a:lnTo>
                    <a:pt x="64" y="23"/>
                  </a:lnTo>
                  <a:lnTo>
                    <a:pt x="79" y="23"/>
                  </a:lnTo>
                  <a:lnTo>
                    <a:pt x="79" y="17"/>
                  </a:lnTo>
                  <a:lnTo>
                    <a:pt x="64" y="17"/>
                  </a:lnTo>
                  <a:lnTo>
                    <a:pt x="64" y="23"/>
                  </a:lnTo>
                  <a:lnTo>
                    <a:pt x="68" y="23"/>
                  </a:lnTo>
                  <a:lnTo>
                    <a:pt x="68" y="17"/>
                  </a:lnTo>
                  <a:lnTo>
                    <a:pt x="55" y="17"/>
                  </a:lnTo>
                  <a:lnTo>
                    <a:pt x="55" y="23"/>
                  </a:lnTo>
                  <a:lnTo>
                    <a:pt x="57" y="23"/>
                  </a:lnTo>
                  <a:lnTo>
                    <a:pt x="57" y="17"/>
                  </a:lnTo>
                  <a:lnTo>
                    <a:pt x="48" y="17"/>
                  </a:lnTo>
                  <a:lnTo>
                    <a:pt x="47" y="23"/>
                  </a:lnTo>
                  <a:lnTo>
                    <a:pt x="49" y="25"/>
                  </a:lnTo>
                  <a:lnTo>
                    <a:pt x="51" y="21"/>
                  </a:lnTo>
                  <a:lnTo>
                    <a:pt x="51" y="18"/>
                  </a:lnTo>
                  <a:lnTo>
                    <a:pt x="42" y="18"/>
                  </a:lnTo>
                  <a:lnTo>
                    <a:pt x="42" y="25"/>
                  </a:lnTo>
                  <a:lnTo>
                    <a:pt x="45" y="25"/>
                  </a:lnTo>
                  <a:lnTo>
                    <a:pt x="45" y="18"/>
                  </a:lnTo>
                  <a:lnTo>
                    <a:pt x="39" y="18"/>
                  </a:lnTo>
                  <a:lnTo>
                    <a:pt x="39" y="25"/>
                  </a:lnTo>
                  <a:lnTo>
                    <a:pt x="42" y="25"/>
                  </a:lnTo>
                  <a:lnTo>
                    <a:pt x="42" y="18"/>
                  </a:lnTo>
                  <a:lnTo>
                    <a:pt x="33" y="18"/>
                  </a:lnTo>
                  <a:lnTo>
                    <a:pt x="33" y="25"/>
                  </a:lnTo>
                  <a:lnTo>
                    <a:pt x="44" y="25"/>
                  </a:lnTo>
                  <a:lnTo>
                    <a:pt x="44" y="18"/>
                  </a:lnTo>
                  <a:lnTo>
                    <a:pt x="26" y="18"/>
                  </a:lnTo>
                  <a:lnTo>
                    <a:pt x="26" y="25"/>
                  </a:lnTo>
                  <a:lnTo>
                    <a:pt x="34" y="25"/>
                  </a:lnTo>
                  <a:lnTo>
                    <a:pt x="34" y="18"/>
                  </a:lnTo>
                  <a:lnTo>
                    <a:pt x="25" y="18"/>
                  </a:lnTo>
                  <a:lnTo>
                    <a:pt x="25" y="25"/>
                  </a:lnTo>
                  <a:lnTo>
                    <a:pt x="26" y="25"/>
                  </a:lnTo>
                  <a:lnTo>
                    <a:pt x="26" y="18"/>
                  </a:lnTo>
                  <a:lnTo>
                    <a:pt x="25" y="18"/>
                  </a:lnTo>
                  <a:lnTo>
                    <a:pt x="25" y="25"/>
                  </a:lnTo>
                  <a:lnTo>
                    <a:pt x="35" y="25"/>
                  </a:lnTo>
                  <a:lnTo>
                    <a:pt x="35" y="18"/>
                  </a:lnTo>
                  <a:lnTo>
                    <a:pt x="30" y="18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35" y="18"/>
                  </a:lnTo>
                  <a:lnTo>
                    <a:pt x="31" y="18"/>
                  </a:lnTo>
                  <a:lnTo>
                    <a:pt x="31" y="25"/>
                  </a:lnTo>
                  <a:lnTo>
                    <a:pt x="33" y="25"/>
                  </a:lnTo>
                  <a:lnTo>
                    <a:pt x="33" y="18"/>
                  </a:lnTo>
                  <a:lnTo>
                    <a:pt x="31" y="18"/>
                  </a:lnTo>
                  <a:lnTo>
                    <a:pt x="31" y="25"/>
                  </a:lnTo>
                  <a:lnTo>
                    <a:pt x="34" y="25"/>
                  </a:lnTo>
                  <a:lnTo>
                    <a:pt x="34" y="21"/>
                  </a:lnTo>
                  <a:lnTo>
                    <a:pt x="33" y="23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9" y="26"/>
                  </a:lnTo>
                  <a:lnTo>
                    <a:pt x="39" y="19"/>
                  </a:lnTo>
                  <a:lnTo>
                    <a:pt x="38" y="19"/>
                  </a:lnTo>
                  <a:lnTo>
                    <a:pt x="38" y="26"/>
                  </a:lnTo>
                  <a:lnTo>
                    <a:pt x="39" y="26"/>
                  </a:lnTo>
                  <a:lnTo>
                    <a:pt x="39" y="19"/>
                  </a:lnTo>
                  <a:lnTo>
                    <a:pt x="38" y="19"/>
                  </a:lnTo>
                  <a:lnTo>
                    <a:pt x="38" y="26"/>
                  </a:lnTo>
                  <a:lnTo>
                    <a:pt x="42" y="26"/>
                  </a:lnTo>
                  <a:lnTo>
                    <a:pt x="42" y="19"/>
                  </a:lnTo>
                  <a:lnTo>
                    <a:pt x="36" y="19"/>
                  </a:lnTo>
                  <a:lnTo>
                    <a:pt x="36" y="26"/>
                  </a:lnTo>
                  <a:lnTo>
                    <a:pt x="42" y="26"/>
                  </a:lnTo>
                  <a:lnTo>
                    <a:pt x="42" y="19"/>
                  </a:lnTo>
                  <a:lnTo>
                    <a:pt x="38" y="19"/>
                  </a:lnTo>
                  <a:lnTo>
                    <a:pt x="38" y="26"/>
                  </a:lnTo>
                  <a:lnTo>
                    <a:pt x="42" y="26"/>
                  </a:lnTo>
                  <a:lnTo>
                    <a:pt x="42" y="19"/>
                  </a:lnTo>
                  <a:lnTo>
                    <a:pt x="39" y="19"/>
                  </a:lnTo>
                  <a:lnTo>
                    <a:pt x="39" y="26"/>
                  </a:lnTo>
                  <a:lnTo>
                    <a:pt x="42" y="26"/>
                  </a:lnTo>
                  <a:lnTo>
                    <a:pt x="42" y="19"/>
                  </a:lnTo>
                  <a:lnTo>
                    <a:pt x="36" y="19"/>
                  </a:lnTo>
                  <a:lnTo>
                    <a:pt x="36" y="26"/>
                  </a:lnTo>
                  <a:lnTo>
                    <a:pt x="60" y="26"/>
                  </a:lnTo>
                  <a:lnTo>
                    <a:pt x="60" y="19"/>
                  </a:lnTo>
                  <a:lnTo>
                    <a:pt x="55" y="19"/>
                  </a:lnTo>
                  <a:lnTo>
                    <a:pt x="55" y="26"/>
                  </a:lnTo>
                  <a:lnTo>
                    <a:pt x="60" y="26"/>
                  </a:lnTo>
                  <a:lnTo>
                    <a:pt x="60" y="19"/>
                  </a:lnTo>
                  <a:lnTo>
                    <a:pt x="34" y="19"/>
                  </a:lnTo>
                  <a:lnTo>
                    <a:pt x="34" y="26"/>
                  </a:lnTo>
                  <a:lnTo>
                    <a:pt x="36" y="26"/>
                  </a:lnTo>
                  <a:lnTo>
                    <a:pt x="36" y="22"/>
                  </a:lnTo>
                  <a:lnTo>
                    <a:pt x="35" y="19"/>
                  </a:lnTo>
                  <a:lnTo>
                    <a:pt x="33" y="21"/>
                  </a:lnTo>
                  <a:lnTo>
                    <a:pt x="34" y="23"/>
                  </a:lnTo>
                  <a:lnTo>
                    <a:pt x="34" y="21"/>
                  </a:lnTo>
                  <a:lnTo>
                    <a:pt x="23" y="21"/>
                  </a:lnTo>
                  <a:lnTo>
                    <a:pt x="23" y="27"/>
                  </a:lnTo>
                  <a:lnTo>
                    <a:pt x="26" y="27"/>
                  </a:lnTo>
                  <a:lnTo>
                    <a:pt x="26" y="21"/>
                  </a:lnTo>
                  <a:lnTo>
                    <a:pt x="23" y="21"/>
                  </a:lnTo>
                  <a:lnTo>
                    <a:pt x="23" y="27"/>
                  </a:lnTo>
                  <a:lnTo>
                    <a:pt x="38" y="27"/>
                  </a:lnTo>
                  <a:lnTo>
                    <a:pt x="38" y="21"/>
                  </a:lnTo>
                  <a:lnTo>
                    <a:pt x="36" y="21"/>
                  </a:lnTo>
                  <a:lnTo>
                    <a:pt x="36" y="27"/>
                  </a:lnTo>
                  <a:lnTo>
                    <a:pt x="38" y="27"/>
                  </a:lnTo>
                  <a:lnTo>
                    <a:pt x="38" y="21"/>
                  </a:lnTo>
                  <a:lnTo>
                    <a:pt x="30" y="21"/>
                  </a:lnTo>
                  <a:lnTo>
                    <a:pt x="30" y="27"/>
                  </a:lnTo>
                  <a:lnTo>
                    <a:pt x="34" y="27"/>
                  </a:lnTo>
                  <a:lnTo>
                    <a:pt x="34" y="21"/>
                  </a:lnTo>
                  <a:lnTo>
                    <a:pt x="29" y="21"/>
                  </a:lnTo>
                  <a:lnTo>
                    <a:pt x="29" y="27"/>
                  </a:lnTo>
                  <a:lnTo>
                    <a:pt x="30" y="27"/>
                  </a:lnTo>
                  <a:lnTo>
                    <a:pt x="30" y="21"/>
                  </a:lnTo>
                  <a:lnTo>
                    <a:pt x="23" y="21"/>
                  </a:lnTo>
                  <a:lnTo>
                    <a:pt x="23" y="27"/>
                  </a:lnTo>
                  <a:lnTo>
                    <a:pt x="25" y="27"/>
                  </a:lnTo>
                  <a:lnTo>
                    <a:pt x="25" y="21"/>
                  </a:lnTo>
                  <a:lnTo>
                    <a:pt x="23" y="21"/>
                  </a:lnTo>
                  <a:lnTo>
                    <a:pt x="23" y="27"/>
                  </a:lnTo>
                  <a:lnTo>
                    <a:pt x="35" y="27"/>
                  </a:lnTo>
                  <a:lnTo>
                    <a:pt x="35" y="21"/>
                  </a:lnTo>
                  <a:lnTo>
                    <a:pt x="27" y="21"/>
                  </a:lnTo>
                  <a:lnTo>
                    <a:pt x="27" y="27"/>
                  </a:lnTo>
                  <a:lnTo>
                    <a:pt x="33" y="28"/>
                  </a:lnTo>
                  <a:lnTo>
                    <a:pt x="38" y="28"/>
                  </a:lnTo>
                  <a:lnTo>
                    <a:pt x="38" y="22"/>
                  </a:lnTo>
                  <a:lnTo>
                    <a:pt x="33" y="22"/>
                  </a:lnTo>
                  <a:lnTo>
                    <a:pt x="33" y="28"/>
                  </a:lnTo>
                  <a:lnTo>
                    <a:pt x="35" y="28"/>
                  </a:lnTo>
                  <a:lnTo>
                    <a:pt x="35" y="22"/>
                  </a:lnTo>
                  <a:lnTo>
                    <a:pt x="33" y="22"/>
                  </a:lnTo>
                  <a:lnTo>
                    <a:pt x="33" y="28"/>
                  </a:lnTo>
                  <a:lnTo>
                    <a:pt x="36" y="28"/>
                  </a:lnTo>
                  <a:lnTo>
                    <a:pt x="36" y="22"/>
                  </a:lnTo>
                  <a:lnTo>
                    <a:pt x="33" y="22"/>
                  </a:lnTo>
                  <a:lnTo>
                    <a:pt x="33" y="28"/>
                  </a:lnTo>
                  <a:lnTo>
                    <a:pt x="42" y="28"/>
                  </a:lnTo>
                  <a:lnTo>
                    <a:pt x="42" y="22"/>
                  </a:lnTo>
                  <a:lnTo>
                    <a:pt x="39" y="22"/>
                  </a:lnTo>
                  <a:lnTo>
                    <a:pt x="39" y="28"/>
                  </a:lnTo>
                  <a:lnTo>
                    <a:pt x="45" y="28"/>
                  </a:lnTo>
                  <a:lnTo>
                    <a:pt x="45" y="22"/>
                  </a:lnTo>
                  <a:lnTo>
                    <a:pt x="42" y="22"/>
                  </a:lnTo>
                  <a:lnTo>
                    <a:pt x="42" y="28"/>
                  </a:lnTo>
                  <a:lnTo>
                    <a:pt x="43" y="28"/>
                  </a:lnTo>
                  <a:lnTo>
                    <a:pt x="43" y="22"/>
                  </a:lnTo>
                  <a:lnTo>
                    <a:pt x="39" y="22"/>
                  </a:lnTo>
                  <a:lnTo>
                    <a:pt x="39" y="28"/>
                  </a:lnTo>
                  <a:lnTo>
                    <a:pt x="47" y="28"/>
                  </a:lnTo>
                  <a:lnTo>
                    <a:pt x="47" y="22"/>
                  </a:lnTo>
                  <a:lnTo>
                    <a:pt x="44" y="22"/>
                  </a:lnTo>
                  <a:lnTo>
                    <a:pt x="44" y="28"/>
                  </a:lnTo>
                  <a:lnTo>
                    <a:pt x="49" y="28"/>
                  </a:lnTo>
                  <a:lnTo>
                    <a:pt x="49" y="22"/>
                  </a:lnTo>
                  <a:lnTo>
                    <a:pt x="42" y="22"/>
                  </a:lnTo>
                  <a:lnTo>
                    <a:pt x="42" y="28"/>
                  </a:lnTo>
                  <a:lnTo>
                    <a:pt x="44" y="28"/>
                  </a:lnTo>
                  <a:lnTo>
                    <a:pt x="44" y="22"/>
                  </a:lnTo>
                  <a:lnTo>
                    <a:pt x="40" y="22"/>
                  </a:lnTo>
                  <a:lnTo>
                    <a:pt x="40" y="28"/>
                  </a:lnTo>
                  <a:lnTo>
                    <a:pt x="44" y="28"/>
                  </a:lnTo>
                  <a:lnTo>
                    <a:pt x="44" y="22"/>
                  </a:lnTo>
                  <a:lnTo>
                    <a:pt x="40" y="22"/>
                  </a:lnTo>
                  <a:lnTo>
                    <a:pt x="40" y="28"/>
                  </a:lnTo>
                  <a:lnTo>
                    <a:pt x="44" y="28"/>
                  </a:lnTo>
                  <a:lnTo>
                    <a:pt x="44" y="22"/>
                  </a:lnTo>
                  <a:lnTo>
                    <a:pt x="40" y="22"/>
                  </a:lnTo>
                  <a:lnTo>
                    <a:pt x="40" y="28"/>
                  </a:lnTo>
                  <a:lnTo>
                    <a:pt x="44" y="28"/>
                  </a:lnTo>
                  <a:lnTo>
                    <a:pt x="44" y="22"/>
                  </a:lnTo>
                  <a:lnTo>
                    <a:pt x="33" y="22"/>
                  </a:lnTo>
                  <a:lnTo>
                    <a:pt x="33" y="28"/>
                  </a:lnTo>
                  <a:lnTo>
                    <a:pt x="35" y="28"/>
                  </a:lnTo>
                  <a:lnTo>
                    <a:pt x="35" y="22"/>
                  </a:lnTo>
                  <a:lnTo>
                    <a:pt x="21" y="22"/>
                  </a:lnTo>
                  <a:lnTo>
                    <a:pt x="27" y="27"/>
                  </a:lnTo>
                  <a:lnTo>
                    <a:pt x="29" y="28"/>
                  </a:lnTo>
                  <a:lnTo>
                    <a:pt x="29" y="30"/>
                  </a:lnTo>
                  <a:lnTo>
                    <a:pt x="33" y="30"/>
                  </a:lnTo>
                  <a:lnTo>
                    <a:pt x="33" y="23"/>
                  </a:lnTo>
                  <a:lnTo>
                    <a:pt x="27" y="23"/>
                  </a:lnTo>
                  <a:lnTo>
                    <a:pt x="27" y="30"/>
                  </a:lnTo>
                  <a:lnTo>
                    <a:pt x="38" y="30"/>
                  </a:lnTo>
                  <a:lnTo>
                    <a:pt x="38" y="23"/>
                  </a:lnTo>
                  <a:lnTo>
                    <a:pt x="22" y="23"/>
                  </a:lnTo>
                  <a:lnTo>
                    <a:pt x="22" y="30"/>
                  </a:lnTo>
                  <a:lnTo>
                    <a:pt x="35" y="30"/>
                  </a:lnTo>
                  <a:lnTo>
                    <a:pt x="35" y="23"/>
                  </a:lnTo>
                  <a:lnTo>
                    <a:pt x="23" y="23"/>
                  </a:lnTo>
                  <a:lnTo>
                    <a:pt x="23" y="30"/>
                  </a:lnTo>
                  <a:lnTo>
                    <a:pt x="33" y="30"/>
                  </a:lnTo>
                  <a:lnTo>
                    <a:pt x="33" y="23"/>
                  </a:lnTo>
                  <a:lnTo>
                    <a:pt x="23" y="23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29" y="23"/>
                  </a:lnTo>
                  <a:lnTo>
                    <a:pt x="26" y="23"/>
                  </a:lnTo>
                  <a:lnTo>
                    <a:pt x="26" y="30"/>
                  </a:lnTo>
                  <a:lnTo>
                    <a:pt x="31" y="30"/>
                  </a:lnTo>
                  <a:lnTo>
                    <a:pt x="31" y="23"/>
                  </a:lnTo>
                  <a:lnTo>
                    <a:pt x="18" y="23"/>
                  </a:lnTo>
                  <a:lnTo>
                    <a:pt x="18" y="30"/>
                  </a:lnTo>
                  <a:lnTo>
                    <a:pt x="36" y="30"/>
                  </a:lnTo>
                  <a:lnTo>
                    <a:pt x="36" y="26"/>
                  </a:lnTo>
                  <a:lnTo>
                    <a:pt x="36" y="30"/>
                  </a:lnTo>
                  <a:lnTo>
                    <a:pt x="40" y="31"/>
                  </a:lnTo>
                  <a:lnTo>
                    <a:pt x="40" y="25"/>
                  </a:lnTo>
                  <a:lnTo>
                    <a:pt x="35" y="25"/>
                  </a:lnTo>
                  <a:lnTo>
                    <a:pt x="35" y="31"/>
                  </a:lnTo>
                  <a:lnTo>
                    <a:pt x="51" y="31"/>
                  </a:lnTo>
                  <a:lnTo>
                    <a:pt x="51" y="25"/>
                  </a:lnTo>
                  <a:lnTo>
                    <a:pt x="38" y="25"/>
                  </a:lnTo>
                  <a:lnTo>
                    <a:pt x="38" y="31"/>
                  </a:lnTo>
                  <a:lnTo>
                    <a:pt x="39" y="31"/>
                  </a:lnTo>
                  <a:lnTo>
                    <a:pt x="39" y="25"/>
                  </a:lnTo>
                  <a:lnTo>
                    <a:pt x="25" y="25"/>
                  </a:lnTo>
                  <a:lnTo>
                    <a:pt x="25" y="31"/>
                  </a:lnTo>
                  <a:lnTo>
                    <a:pt x="29" y="31"/>
                  </a:lnTo>
                  <a:lnTo>
                    <a:pt x="29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35" y="31"/>
                  </a:lnTo>
                  <a:lnTo>
                    <a:pt x="35" y="25"/>
                  </a:lnTo>
                  <a:lnTo>
                    <a:pt x="16" y="25"/>
                  </a:lnTo>
                  <a:lnTo>
                    <a:pt x="16" y="31"/>
                  </a:lnTo>
                  <a:lnTo>
                    <a:pt x="23" y="31"/>
                  </a:lnTo>
                  <a:lnTo>
                    <a:pt x="23" y="25"/>
                  </a:lnTo>
                  <a:lnTo>
                    <a:pt x="14" y="25"/>
                  </a:lnTo>
                  <a:lnTo>
                    <a:pt x="12" y="26"/>
                  </a:lnTo>
                  <a:lnTo>
                    <a:pt x="13" y="32"/>
                  </a:lnTo>
                  <a:lnTo>
                    <a:pt x="14" y="32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13" y="32"/>
                  </a:lnTo>
                  <a:lnTo>
                    <a:pt x="16" y="32"/>
                  </a:lnTo>
                  <a:lnTo>
                    <a:pt x="16" y="26"/>
                  </a:lnTo>
                  <a:lnTo>
                    <a:pt x="7" y="26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7" y="26"/>
                  </a:lnTo>
                  <a:lnTo>
                    <a:pt x="7" y="32"/>
                  </a:lnTo>
                  <a:lnTo>
                    <a:pt x="8" y="32"/>
                  </a:lnTo>
                  <a:lnTo>
                    <a:pt x="8" y="26"/>
                  </a:lnTo>
                  <a:lnTo>
                    <a:pt x="1" y="26"/>
                  </a:lnTo>
                  <a:lnTo>
                    <a:pt x="1" y="32"/>
                  </a:lnTo>
                  <a:lnTo>
                    <a:pt x="3" y="32"/>
                  </a:lnTo>
                  <a:lnTo>
                    <a:pt x="3" y="26"/>
                  </a:lnTo>
                  <a:lnTo>
                    <a:pt x="1" y="26"/>
                  </a:lnTo>
                  <a:lnTo>
                    <a:pt x="1" y="32"/>
                  </a:lnTo>
                  <a:lnTo>
                    <a:pt x="7" y="32"/>
                  </a:lnTo>
                  <a:lnTo>
                    <a:pt x="7" y="26"/>
                  </a:lnTo>
                  <a:lnTo>
                    <a:pt x="4" y="26"/>
                  </a:lnTo>
                  <a:lnTo>
                    <a:pt x="4" y="32"/>
                  </a:lnTo>
                  <a:lnTo>
                    <a:pt x="5" y="32"/>
                  </a:lnTo>
                  <a:lnTo>
                    <a:pt x="5" y="26"/>
                  </a:lnTo>
                  <a:lnTo>
                    <a:pt x="4" y="26"/>
                  </a:lnTo>
                  <a:lnTo>
                    <a:pt x="4" y="32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7" y="26"/>
                  </a:lnTo>
                  <a:lnTo>
                    <a:pt x="7" y="32"/>
                  </a:lnTo>
                  <a:lnTo>
                    <a:pt x="11" y="32"/>
                  </a:lnTo>
                  <a:lnTo>
                    <a:pt x="11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11" y="32"/>
                  </a:lnTo>
                  <a:lnTo>
                    <a:pt x="11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14" y="32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12" y="32"/>
                  </a:lnTo>
                  <a:lnTo>
                    <a:pt x="14" y="34"/>
                  </a:lnTo>
                  <a:lnTo>
                    <a:pt x="17" y="34"/>
                  </a:lnTo>
                  <a:lnTo>
                    <a:pt x="17" y="27"/>
                  </a:lnTo>
                  <a:lnTo>
                    <a:pt x="14" y="27"/>
                  </a:lnTo>
                  <a:lnTo>
                    <a:pt x="14" y="34"/>
                  </a:lnTo>
                  <a:lnTo>
                    <a:pt x="17" y="34"/>
                  </a:lnTo>
                  <a:lnTo>
                    <a:pt x="17" y="27"/>
                  </a:lnTo>
                  <a:lnTo>
                    <a:pt x="14" y="27"/>
                  </a:lnTo>
                  <a:lnTo>
                    <a:pt x="14" y="34"/>
                  </a:lnTo>
                  <a:lnTo>
                    <a:pt x="17" y="34"/>
                  </a:lnTo>
                  <a:lnTo>
                    <a:pt x="17" y="27"/>
                  </a:lnTo>
                  <a:lnTo>
                    <a:pt x="16" y="27"/>
                  </a:lnTo>
                  <a:lnTo>
                    <a:pt x="16" y="34"/>
                  </a:lnTo>
                  <a:lnTo>
                    <a:pt x="30" y="34"/>
                  </a:lnTo>
                  <a:lnTo>
                    <a:pt x="30" y="27"/>
                  </a:lnTo>
                  <a:lnTo>
                    <a:pt x="27" y="27"/>
                  </a:lnTo>
                  <a:lnTo>
                    <a:pt x="27" y="34"/>
                  </a:lnTo>
                  <a:lnTo>
                    <a:pt x="51" y="34"/>
                  </a:lnTo>
                  <a:lnTo>
                    <a:pt x="51" y="27"/>
                  </a:lnTo>
                  <a:lnTo>
                    <a:pt x="34" y="27"/>
                  </a:lnTo>
                  <a:lnTo>
                    <a:pt x="34" y="34"/>
                  </a:lnTo>
                  <a:lnTo>
                    <a:pt x="43" y="34"/>
                  </a:lnTo>
                  <a:lnTo>
                    <a:pt x="43" y="27"/>
                  </a:lnTo>
                  <a:lnTo>
                    <a:pt x="31" y="27"/>
                  </a:lnTo>
                  <a:lnTo>
                    <a:pt x="31" y="34"/>
                  </a:lnTo>
                  <a:lnTo>
                    <a:pt x="143" y="34"/>
                  </a:lnTo>
                  <a:lnTo>
                    <a:pt x="143" y="27"/>
                  </a:lnTo>
                  <a:lnTo>
                    <a:pt x="136" y="27"/>
                  </a:lnTo>
                  <a:lnTo>
                    <a:pt x="136" y="34"/>
                  </a:lnTo>
                  <a:lnTo>
                    <a:pt x="161" y="34"/>
                  </a:lnTo>
                  <a:lnTo>
                    <a:pt x="161" y="27"/>
                  </a:lnTo>
                  <a:lnTo>
                    <a:pt x="156" y="27"/>
                  </a:lnTo>
                  <a:lnTo>
                    <a:pt x="152" y="28"/>
                  </a:lnTo>
                  <a:lnTo>
                    <a:pt x="152" y="35"/>
                  </a:lnTo>
                  <a:lnTo>
                    <a:pt x="157" y="35"/>
                  </a:lnTo>
                  <a:lnTo>
                    <a:pt x="157" y="28"/>
                  </a:lnTo>
                  <a:lnTo>
                    <a:pt x="95" y="28"/>
                  </a:lnTo>
                  <a:lnTo>
                    <a:pt x="95" y="35"/>
                  </a:lnTo>
                  <a:lnTo>
                    <a:pt x="96" y="35"/>
                  </a:lnTo>
                  <a:lnTo>
                    <a:pt x="96" y="28"/>
                  </a:lnTo>
                  <a:lnTo>
                    <a:pt x="88" y="28"/>
                  </a:lnTo>
                  <a:lnTo>
                    <a:pt x="88" y="35"/>
                  </a:lnTo>
                  <a:lnTo>
                    <a:pt x="96" y="35"/>
                  </a:lnTo>
                  <a:lnTo>
                    <a:pt x="96" y="28"/>
                  </a:lnTo>
                  <a:lnTo>
                    <a:pt x="95" y="28"/>
                  </a:lnTo>
                  <a:lnTo>
                    <a:pt x="95" y="35"/>
                  </a:lnTo>
                  <a:lnTo>
                    <a:pt x="157" y="35"/>
                  </a:lnTo>
                  <a:lnTo>
                    <a:pt x="157" y="28"/>
                  </a:lnTo>
                  <a:lnTo>
                    <a:pt x="152" y="28"/>
                  </a:lnTo>
                  <a:lnTo>
                    <a:pt x="152" y="31"/>
                  </a:lnTo>
                  <a:lnTo>
                    <a:pt x="153" y="35"/>
                  </a:lnTo>
                  <a:lnTo>
                    <a:pt x="157" y="34"/>
                  </a:lnTo>
                  <a:lnTo>
                    <a:pt x="156" y="30"/>
                  </a:lnTo>
                  <a:lnTo>
                    <a:pt x="156" y="34"/>
                  </a:lnTo>
                  <a:lnTo>
                    <a:pt x="161" y="34"/>
                  </a:lnTo>
                  <a:lnTo>
                    <a:pt x="161" y="27"/>
                  </a:lnTo>
                  <a:lnTo>
                    <a:pt x="136" y="27"/>
                  </a:lnTo>
                  <a:lnTo>
                    <a:pt x="136" y="34"/>
                  </a:lnTo>
                  <a:lnTo>
                    <a:pt x="143" y="34"/>
                  </a:lnTo>
                  <a:lnTo>
                    <a:pt x="143" y="27"/>
                  </a:lnTo>
                  <a:lnTo>
                    <a:pt x="31" y="27"/>
                  </a:lnTo>
                  <a:lnTo>
                    <a:pt x="31" y="34"/>
                  </a:lnTo>
                  <a:lnTo>
                    <a:pt x="43" y="34"/>
                  </a:lnTo>
                  <a:lnTo>
                    <a:pt x="43" y="27"/>
                  </a:lnTo>
                  <a:lnTo>
                    <a:pt x="34" y="27"/>
                  </a:lnTo>
                  <a:lnTo>
                    <a:pt x="34" y="34"/>
                  </a:lnTo>
                  <a:lnTo>
                    <a:pt x="51" y="34"/>
                  </a:lnTo>
                  <a:lnTo>
                    <a:pt x="51" y="27"/>
                  </a:lnTo>
                  <a:lnTo>
                    <a:pt x="27" y="27"/>
                  </a:lnTo>
                  <a:lnTo>
                    <a:pt x="27" y="34"/>
                  </a:lnTo>
                  <a:lnTo>
                    <a:pt x="30" y="34"/>
                  </a:lnTo>
                  <a:lnTo>
                    <a:pt x="30" y="27"/>
                  </a:lnTo>
                  <a:lnTo>
                    <a:pt x="16" y="27"/>
                  </a:lnTo>
                  <a:lnTo>
                    <a:pt x="16" y="34"/>
                  </a:lnTo>
                  <a:lnTo>
                    <a:pt x="17" y="34"/>
                  </a:lnTo>
                  <a:lnTo>
                    <a:pt x="17" y="27"/>
                  </a:lnTo>
                  <a:lnTo>
                    <a:pt x="14" y="27"/>
                  </a:lnTo>
                  <a:lnTo>
                    <a:pt x="14" y="34"/>
                  </a:lnTo>
                  <a:lnTo>
                    <a:pt x="17" y="34"/>
                  </a:lnTo>
                  <a:lnTo>
                    <a:pt x="17" y="27"/>
                  </a:lnTo>
                  <a:lnTo>
                    <a:pt x="14" y="27"/>
                  </a:lnTo>
                  <a:lnTo>
                    <a:pt x="14" y="34"/>
                  </a:lnTo>
                  <a:lnTo>
                    <a:pt x="17" y="34"/>
                  </a:lnTo>
                  <a:lnTo>
                    <a:pt x="17" y="27"/>
                  </a:lnTo>
                  <a:lnTo>
                    <a:pt x="16" y="27"/>
                  </a:lnTo>
                  <a:lnTo>
                    <a:pt x="16" y="30"/>
                  </a:lnTo>
                  <a:lnTo>
                    <a:pt x="17" y="27"/>
                  </a:lnTo>
                  <a:lnTo>
                    <a:pt x="14" y="26"/>
                  </a:lnTo>
                  <a:lnTo>
                    <a:pt x="13" y="28"/>
                  </a:lnTo>
                  <a:lnTo>
                    <a:pt x="13" y="32"/>
                  </a:lnTo>
                  <a:lnTo>
                    <a:pt x="14" y="32"/>
                  </a:lnTo>
                  <a:lnTo>
                    <a:pt x="14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11" y="32"/>
                  </a:lnTo>
                  <a:lnTo>
                    <a:pt x="11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11" y="32"/>
                  </a:lnTo>
                  <a:lnTo>
                    <a:pt x="11" y="26"/>
                  </a:lnTo>
                  <a:lnTo>
                    <a:pt x="7" y="26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4" y="26"/>
                  </a:lnTo>
                  <a:lnTo>
                    <a:pt x="4" y="32"/>
                  </a:lnTo>
                  <a:lnTo>
                    <a:pt x="5" y="32"/>
                  </a:lnTo>
                  <a:lnTo>
                    <a:pt x="5" y="26"/>
                  </a:lnTo>
                  <a:lnTo>
                    <a:pt x="4" y="26"/>
                  </a:lnTo>
                  <a:lnTo>
                    <a:pt x="4" y="32"/>
                  </a:lnTo>
                  <a:lnTo>
                    <a:pt x="7" y="32"/>
                  </a:lnTo>
                  <a:lnTo>
                    <a:pt x="7" y="26"/>
                  </a:lnTo>
                  <a:lnTo>
                    <a:pt x="1" y="26"/>
                  </a:lnTo>
                  <a:lnTo>
                    <a:pt x="1" y="32"/>
                  </a:lnTo>
                  <a:lnTo>
                    <a:pt x="3" y="32"/>
                  </a:lnTo>
                  <a:lnTo>
                    <a:pt x="3" y="26"/>
                  </a:lnTo>
                  <a:lnTo>
                    <a:pt x="1" y="26"/>
                  </a:lnTo>
                  <a:lnTo>
                    <a:pt x="1" y="32"/>
                  </a:lnTo>
                  <a:lnTo>
                    <a:pt x="8" y="32"/>
                  </a:lnTo>
                  <a:lnTo>
                    <a:pt x="8" y="26"/>
                  </a:lnTo>
                  <a:lnTo>
                    <a:pt x="7" y="26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7" y="26"/>
                  </a:lnTo>
                  <a:lnTo>
                    <a:pt x="7" y="32"/>
                  </a:lnTo>
                  <a:lnTo>
                    <a:pt x="16" y="32"/>
                  </a:lnTo>
                  <a:lnTo>
                    <a:pt x="16" y="26"/>
                  </a:lnTo>
                  <a:lnTo>
                    <a:pt x="13" y="26"/>
                  </a:lnTo>
                  <a:lnTo>
                    <a:pt x="13" y="32"/>
                  </a:lnTo>
                  <a:lnTo>
                    <a:pt x="14" y="32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13" y="28"/>
                  </a:lnTo>
                  <a:lnTo>
                    <a:pt x="14" y="32"/>
                  </a:lnTo>
                  <a:lnTo>
                    <a:pt x="17" y="31"/>
                  </a:lnTo>
                  <a:lnTo>
                    <a:pt x="16" y="27"/>
                  </a:lnTo>
                  <a:lnTo>
                    <a:pt x="16" y="31"/>
                  </a:lnTo>
                  <a:lnTo>
                    <a:pt x="23" y="31"/>
                  </a:lnTo>
                  <a:lnTo>
                    <a:pt x="23" y="25"/>
                  </a:lnTo>
                  <a:lnTo>
                    <a:pt x="16" y="25"/>
                  </a:lnTo>
                  <a:lnTo>
                    <a:pt x="16" y="31"/>
                  </a:lnTo>
                  <a:lnTo>
                    <a:pt x="35" y="31"/>
                  </a:lnTo>
                  <a:lnTo>
                    <a:pt x="35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29" y="31"/>
                  </a:lnTo>
                  <a:lnTo>
                    <a:pt x="29" y="25"/>
                  </a:lnTo>
                  <a:lnTo>
                    <a:pt x="25" y="25"/>
                  </a:lnTo>
                  <a:lnTo>
                    <a:pt x="25" y="31"/>
                  </a:lnTo>
                  <a:lnTo>
                    <a:pt x="39" y="31"/>
                  </a:lnTo>
                  <a:lnTo>
                    <a:pt x="39" y="25"/>
                  </a:lnTo>
                  <a:lnTo>
                    <a:pt x="38" y="25"/>
                  </a:lnTo>
                  <a:lnTo>
                    <a:pt x="38" y="31"/>
                  </a:lnTo>
                  <a:lnTo>
                    <a:pt x="51" y="31"/>
                  </a:lnTo>
                  <a:lnTo>
                    <a:pt x="51" y="25"/>
                  </a:lnTo>
                  <a:lnTo>
                    <a:pt x="35" y="25"/>
                  </a:lnTo>
                  <a:lnTo>
                    <a:pt x="35" y="31"/>
                  </a:lnTo>
                  <a:lnTo>
                    <a:pt x="40" y="31"/>
                  </a:lnTo>
                  <a:lnTo>
                    <a:pt x="42" y="25"/>
                  </a:lnTo>
                  <a:lnTo>
                    <a:pt x="38" y="23"/>
                  </a:lnTo>
                  <a:lnTo>
                    <a:pt x="18" y="23"/>
                  </a:lnTo>
                  <a:lnTo>
                    <a:pt x="18" y="30"/>
                  </a:lnTo>
                  <a:lnTo>
                    <a:pt x="31" y="30"/>
                  </a:lnTo>
                  <a:lnTo>
                    <a:pt x="31" y="23"/>
                  </a:lnTo>
                  <a:lnTo>
                    <a:pt x="26" y="23"/>
                  </a:lnTo>
                  <a:lnTo>
                    <a:pt x="26" y="30"/>
                  </a:lnTo>
                  <a:lnTo>
                    <a:pt x="29" y="30"/>
                  </a:lnTo>
                  <a:lnTo>
                    <a:pt x="29" y="23"/>
                  </a:lnTo>
                  <a:lnTo>
                    <a:pt x="23" y="23"/>
                  </a:lnTo>
                  <a:lnTo>
                    <a:pt x="23" y="30"/>
                  </a:lnTo>
                  <a:lnTo>
                    <a:pt x="33" y="30"/>
                  </a:lnTo>
                  <a:lnTo>
                    <a:pt x="33" y="23"/>
                  </a:lnTo>
                  <a:lnTo>
                    <a:pt x="23" y="23"/>
                  </a:lnTo>
                  <a:lnTo>
                    <a:pt x="23" y="30"/>
                  </a:lnTo>
                  <a:lnTo>
                    <a:pt x="35" y="30"/>
                  </a:lnTo>
                  <a:lnTo>
                    <a:pt x="35" y="23"/>
                  </a:lnTo>
                  <a:lnTo>
                    <a:pt x="22" y="23"/>
                  </a:lnTo>
                  <a:lnTo>
                    <a:pt x="22" y="30"/>
                  </a:lnTo>
                  <a:lnTo>
                    <a:pt x="38" y="30"/>
                  </a:lnTo>
                  <a:lnTo>
                    <a:pt x="38" y="23"/>
                  </a:lnTo>
                  <a:lnTo>
                    <a:pt x="27" y="23"/>
                  </a:lnTo>
                  <a:lnTo>
                    <a:pt x="27" y="30"/>
                  </a:lnTo>
                  <a:lnTo>
                    <a:pt x="33" y="30"/>
                  </a:lnTo>
                  <a:lnTo>
                    <a:pt x="33" y="23"/>
                  </a:lnTo>
                  <a:lnTo>
                    <a:pt x="30" y="23"/>
                  </a:lnTo>
                  <a:lnTo>
                    <a:pt x="30" y="26"/>
                  </a:lnTo>
                  <a:lnTo>
                    <a:pt x="33" y="23"/>
                  </a:lnTo>
                  <a:lnTo>
                    <a:pt x="31" y="22"/>
                  </a:lnTo>
                  <a:lnTo>
                    <a:pt x="29" y="25"/>
                  </a:lnTo>
                  <a:lnTo>
                    <a:pt x="29" y="28"/>
                  </a:lnTo>
                  <a:lnTo>
                    <a:pt x="35" y="28"/>
                  </a:lnTo>
                  <a:lnTo>
                    <a:pt x="35" y="22"/>
                  </a:lnTo>
                  <a:lnTo>
                    <a:pt x="33" y="22"/>
                  </a:lnTo>
                  <a:lnTo>
                    <a:pt x="33" y="28"/>
                  </a:lnTo>
                  <a:lnTo>
                    <a:pt x="44" y="28"/>
                  </a:lnTo>
                  <a:lnTo>
                    <a:pt x="44" y="22"/>
                  </a:lnTo>
                  <a:lnTo>
                    <a:pt x="40" y="22"/>
                  </a:lnTo>
                  <a:lnTo>
                    <a:pt x="40" y="28"/>
                  </a:lnTo>
                  <a:lnTo>
                    <a:pt x="44" y="28"/>
                  </a:lnTo>
                  <a:lnTo>
                    <a:pt x="44" y="22"/>
                  </a:lnTo>
                  <a:lnTo>
                    <a:pt x="40" y="22"/>
                  </a:lnTo>
                  <a:lnTo>
                    <a:pt x="40" y="28"/>
                  </a:lnTo>
                  <a:lnTo>
                    <a:pt x="44" y="28"/>
                  </a:lnTo>
                  <a:lnTo>
                    <a:pt x="44" y="22"/>
                  </a:lnTo>
                  <a:lnTo>
                    <a:pt x="40" y="22"/>
                  </a:lnTo>
                  <a:lnTo>
                    <a:pt x="40" y="28"/>
                  </a:lnTo>
                  <a:lnTo>
                    <a:pt x="44" y="28"/>
                  </a:lnTo>
                  <a:lnTo>
                    <a:pt x="44" y="22"/>
                  </a:lnTo>
                  <a:lnTo>
                    <a:pt x="42" y="22"/>
                  </a:lnTo>
                  <a:lnTo>
                    <a:pt x="42" y="28"/>
                  </a:lnTo>
                  <a:lnTo>
                    <a:pt x="49" y="28"/>
                  </a:lnTo>
                  <a:lnTo>
                    <a:pt x="49" y="22"/>
                  </a:lnTo>
                  <a:lnTo>
                    <a:pt x="44" y="22"/>
                  </a:lnTo>
                  <a:lnTo>
                    <a:pt x="44" y="28"/>
                  </a:lnTo>
                  <a:lnTo>
                    <a:pt x="47" y="28"/>
                  </a:lnTo>
                  <a:lnTo>
                    <a:pt x="47" y="22"/>
                  </a:lnTo>
                  <a:lnTo>
                    <a:pt x="39" y="22"/>
                  </a:lnTo>
                  <a:lnTo>
                    <a:pt x="39" y="28"/>
                  </a:lnTo>
                  <a:lnTo>
                    <a:pt x="43" y="28"/>
                  </a:lnTo>
                  <a:lnTo>
                    <a:pt x="43" y="22"/>
                  </a:lnTo>
                  <a:lnTo>
                    <a:pt x="42" y="22"/>
                  </a:lnTo>
                  <a:lnTo>
                    <a:pt x="42" y="28"/>
                  </a:lnTo>
                  <a:lnTo>
                    <a:pt x="45" y="28"/>
                  </a:lnTo>
                  <a:lnTo>
                    <a:pt x="45" y="22"/>
                  </a:lnTo>
                  <a:lnTo>
                    <a:pt x="39" y="22"/>
                  </a:lnTo>
                  <a:lnTo>
                    <a:pt x="39" y="28"/>
                  </a:lnTo>
                  <a:lnTo>
                    <a:pt x="42" y="28"/>
                  </a:lnTo>
                  <a:lnTo>
                    <a:pt x="42" y="22"/>
                  </a:lnTo>
                  <a:lnTo>
                    <a:pt x="33" y="22"/>
                  </a:lnTo>
                  <a:lnTo>
                    <a:pt x="33" y="28"/>
                  </a:lnTo>
                  <a:lnTo>
                    <a:pt x="36" y="28"/>
                  </a:lnTo>
                  <a:lnTo>
                    <a:pt x="36" y="22"/>
                  </a:lnTo>
                  <a:lnTo>
                    <a:pt x="33" y="22"/>
                  </a:lnTo>
                  <a:lnTo>
                    <a:pt x="33" y="28"/>
                  </a:lnTo>
                  <a:lnTo>
                    <a:pt x="35" y="28"/>
                  </a:lnTo>
                  <a:lnTo>
                    <a:pt x="35" y="22"/>
                  </a:lnTo>
                  <a:lnTo>
                    <a:pt x="33" y="22"/>
                  </a:lnTo>
                  <a:lnTo>
                    <a:pt x="33" y="28"/>
                  </a:lnTo>
                  <a:lnTo>
                    <a:pt x="38" y="28"/>
                  </a:lnTo>
                  <a:lnTo>
                    <a:pt x="38" y="22"/>
                  </a:lnTo>
                  <a:lnTo>
                    <a:pt x="33" y="22"/>
                  </a:lnTo>
                  <a:lnTo>
                    <a:pt x="33" y="25"/>
                  </a:lnTo>
                  <a:lnTo>
                    <a:pt x="34" y="22"/>
                  </a:lnTo>
                  <a:lnTo>
                    <a:pt x="29" y="21"/>
                  </a:lnTo>
                  <a:lnTo>
                    <a:pt x="27" y="23"/>
                  </a:lnTo>
                  <a:lnTo>
                    <a:pt x="27" y="27"/>
                  </a:lnTo>
                  <a:lnTo>
                    <a:pt x="35" y="27"/>
                  </a:lnTo>
                  <a:lnTo>
                    <a:pt x="35" y="21"/>
                  </a:lnTo>
                  <a:lnTo>
                    <a:pt x="23" y="21"/>
                  </a:lnTo>
                  <a:lnTo>
                    <a:pt x="23" y="27"/>
                  </a:lnTo>
                  <a:lnTo>
                    <a:pt x="25" y="27"/>
                  </a:lnTo>
                  <a:lnTo>
                    <a:pt x="25" y="21"/>
                  </a:lnTo>
                  <a:lnTo>
                    <a:pt x="23" y="21"/>
                  </a:lnTo>
                  <a:lnTo>
                    <a:pt x="23" y="27"/>
                  </a:lnTo>
                  <a:lnTo>
                    <a:pt x="30" y="27"/>
                  </a:lnTo>
                  <a:lnTo>
                    <a:pt x="30" y="21"/>
                  </a:lnTo>
                  <a:lnTo>
                    <a:pt x="29" y="21"/>
                  </a:lnTo>
                  <a:lnTo>
                    <a:pt x="29" y="27"/>
                  </a:lnTo>
                  <a:lnTo>
                    <a:pt x="34" y="27"/>
                  </a:lnTo>
                  <a:lnTo>
                    <a:pt x="34" y="21"/>
                  </a:lnTo>
                  <a:lnTo>
                    <a:pt x="30" y="21"/>
                  </a:lnTo>
                  <a:lnTo>
                    <a:pt x="30" y="27"/>
                  </a:lnTo>
                  <a:lnTo>
                    <a:pt x="38" y="27"/>
                  </a:lnTo>
                  <a:lnTo>
                    <a:pt x="38" y="21"/>
                  </a:lnTo>
                  <a:lnTo>
                    <a:pt x="36" y="21"/>
                  </a:lnTo>
                  <a:lnTo>
                    <a:pt x="36" y="27"/>
                  </a:lnTo>
                  <a:lnTo>
                    <a:pt x="38" y="27"/>
                  </a:lnTo>
                  <a:lnTo>
                    <a:pt x="38" y="21"/>
                  </a:lnTo>
                  <a:lnTo>
                    <a:pt x="23" y="21"/>
                  </a:lnTo>
                  <a:lnTo>
                    <a:pt x="23" y="27"/>
                  </a:lnTo>
                  <a:lnTo>
                    <a:pt x="26" y="27"/>
                  </a:lnTo>
                  <a:lnTo>
                    <a:pt x="26" y="21"/>
                  </a:lnTo>
                  <a:lnTo>
                    <a:pt x="23" y="21"/>
                  </a:lnTo>
                  <a:lnTo>
                    <a:pt x="23" y="27"/>
                  </a:lnTo>
                  <a:lnTo>
                    <a:pt x="35" y="27"/>
                  </a:lnTo>
                  <a:lnTo>
                    <a:pt x="38" y="26"/>
                  </a:lnTo>
                  <a:lnTo>
                    <a:pt x="36" y="19"/>
                  </a:lnTo>
                  <a:lnTo>
                    <a:pt x="34" y="19"/>
                  </a:lnTo>
                  <a:lnTo>
                    <a:pt x="34" y="26"/>
                  </a:lnTo>
                  <a:lnTo>
                    <a:pt x="60" y="26"/>
                  </a:lnTo>
                  <a:lnTo>
                    <a:pt x="60" y="19"/>
                  </a:lnTo>
                  <a:lnTo>
                    <a:pt x="55" y="19"/>
                  </a:lnTo>
                  <a:lnTo>
                    <a:pt x="55" y="26"/>
                  </a:lnTo>
                  <a:lnTo>
                    <a:pt x="60" y="26"/>
                  </a:lnTo>
                  <a:lnTo>
                    <a:pt x="60" y="19"/>
                  </a:lnTo>
                  <a:lnTo>
                    <a:pt x="36" y="19"/>
                  </a:lnTo>
                  <a:lnTo>
                    <a:pt x="36" y="26"/>
                  </a:lnTo>
                  <a:lnTo>
                    <a:pt x="42" y="26"/>
                  </a:lnTo>
                  <a:lnTo>
                    <a:pt x="42" y="19"/>
                  </a:lnTo>
                  <a:lnTo>
                    <a:pt x="39" y="19"/>
                  </a:lnTo>
                  <a:lnTo>
                    <a:pt x="39" y="26"/>
                  </a:lnTo>
                  <a:lnTo>
                    <a:pt x="42" y="26"/>
                  </a:lnTo>
                  <a:lnTo>
                    <a:pt x="42" y="19"/>
                  </a:lnTo>
                  <a:lnTo>
                    <a:pt x="38" y="19"/>
                  </a:lnTo>
                  <a:lnTo>
                    <a:pt x="38" y="26"/>
                  </a:lnTo>
                  <a:lnTo>
                    <a:pt x="42" y="26"/>
                  </a:lnTo>
                  <a:lnTo>
                    <a:pt x="42" y="19"/>
                  </a:lnTo>
                  <a:lnTo>
                    <a:pt x="36" y="19"/>
                  </a:lnTo>
                  <a:lnTo>
                    <a:pt x="36" y="26"/>
                  </a:lnTo>
                  <a:lnTo>
                    <a:pt x="42" y="26"/>
                  </a:lnTo>
                  <a:lnTo>
                    <a:pt x="42" y="19"/>
                  </a:lnTo>
                  <a:lnTo>
                    <a:pt x="38" y="19"/>
                  </a:lnTo>
                  <a:lnTo>
                    <a:pt x="38" y="26"/>
                  </a:lnTo>
                  <a:lnTo>
                    <a:pt x="39" y="26"/>
                  </a:lnTo>
                  <a:lnTo>
                    <a:pt x="39" y="19"/>
                  </a:lnTo>
                  <a:lnTo>
                    <a:pt x="38" y="19"/>
                  </a:lnTo>
                  <a:lnTo>
                    <a:pt x="38" y="26"/>
                  </a:lnTo>
                  <a:lnTo>
                    <a:pt x="39" y="26"/>
                  </a:lnTo>
                  <a:lnTo>
                    <a:pt x="39" y="19"/>
                  </a:lnTo>
                  <a:lnTo>
                    <a:pt x="35" y="19"/>
                  </a:lnTo>
                  <a:lnTo>
                    <a:pt x="35" y="22"/>
                  </a:lnTo>
                  <a:lnTo>
                    <a:pt x="38" y="19"/>
                  </a:lnTo>
                  <a:lnTo>
                    <a:pt x="36" y="18"/>
                  </a:lnTo>
                  <a:lnTo>
                    <a:pt x="31" y="18"/>
                  </a:lnTo>
                  <a:lnTo>
                    <a:pt x="31" y="25"/>
                  </a:lnTo>
                  <a:lnTo>
                    <a:pt x="33" y="25"/>
                  </a:lnTo>
                  <a:lnTo>
                    <a:pt x="33" y="18"/>
                  </a:lnTo>
                  <a:lnTo>
                    <a:pt x="31" y="18"/>
                  </a:lnTo>
                  <a:lnTo>
                    <a:pt x="31" y="25"/>
                  </a:lnTo>
                  <a:lnTo>
                    <a:pt x="35" y="25"/>
                  </a:lnTo>
                  <a:lnTo>
                    <a:pt x="35" y="18"/>
                  </a:lnTo>
                  <a:lnTo>
                    <a:pt x="30" y="18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35" y="18"/>
                  </a:lnTo>
                  <a:lnTo>
                    <a:pt x="25" y="18"/>
                  </a:lnTo>
                  <a:lnTo>
                    <a:pt x="25" y="25"/>
                  </a:lnTo>
                  <a:lnTo>
                    <a:pt x="26" y="25"/>
                  </a:lnTo>
                  <a:lnTo>
                    <a:pt x="26" y="18"/>
                  </a:lnTo>
                  <a:lnTo>
                    <a:pt x="25" y="18"/>
                  </a:lnTo>
                  <a:lnTo>
                    <a:pt x="25" y="25"/>
                  </a:lnTo>
                  <a:lnTo>
                    <a:pt x="34" y="25"/>
                  </a:lnTo>
                  <a:lnTo>
                    <a:pt x="34" y="18"/>
                  </a:lnTo>
                  <a:lnTo>
                    <a:pt x="26" y="18"/>
                  </a:lnTo>
                  <a:lnTo>
                    <a:pt x="26" y="25"/>
                  </a:lnTo>
                  <a:lnTo>
                    <a:pt x="44" y="25"/>
                  </a:lnTo>
                  <a:lnTo>
                    <a:pt x="44" y="18"/>
                  </a:lnTo>
                  <a:lnTo>
                    <a:pt x="33" y="18"/>
                  </a:lnTo>
                  <a:lnTo>
                    <a:pt x="33" y="25"/>
                  </a:lnTo>
                  <a:lnTo>
                    <a:pt x="42" y="25"/>
                  </a:lnTo>
                  <a:lnTo>
                    <a:pt x="42" y="18"/>
                  </a:lnTo>
                  <a:lnTo>
                    <a:pt x="39" y="18"/>
                  </a:lnTo>
                  <a:lnTo>
                    <a:pt x="39" y="25"/>
                  </a:lnTo>
                  <a:lnTo>
                    <a:pt x="45" y="25"/>
                  </a:lnTo>
                  <a:lnTo>
                    <a:pt x="45" y="18"/>
                  </a:lnTo>
                  <a:lnTo>
                    <a:pt x="42" y="18"/>
                  </a:lnTo>
                  <a:lnTo>
                    <a:pt x="42" y="25"/>
                  </a:lnTo>
                  <a:lnTo>
                    <a:pt x="51" y="25"/>
                  </a:lnTo>
                  <a:lnTo>
                    <a:pt x="52" y="18"/>
                  </a:lnTo>
                  <a:lnTo>
                    <a:pt x="49" y="17"/>
                  </a:lnTo>
                  <a:lnTo>
                    <a:pt x="48" y="19"/>
                  </a:lnTo>
                  <a:lnTo>
                    <a:pt x="48" y="23"/>
                  </a:lnTo>
                  <a:lnTo>
                    <a:pt x="57" y="23"/>
                  </a:lnTo>
                  <a:lnTo>
                    <a:pt x="57" y="17"/>
                  </a:lnTo>
                  <a:lnTo>
                    <a:pt x="55" y="17"/>
                  </a:lnTo>
                  <a:lnTo>
                    <a:pt x="55" y="23"/>
                  </a:lnTo>
                  <a:lnTo>
                    <a:pt x="68" y="23"/>
                  </a:lnTo>
                  <a:lnTo>
                    <a:pt x="68" y="17"/>
                  </a:lnTo>
                  <a:lnTo>
                    <a:pt x="64" y="17"/>
                  </a:lnTo>
                  <a:lnTo>
                    <a:pt x="64" y="23"/>
                  </a:lnTo>
                  <a:lnTo>
                    <a:pt x="79" y="23"/>
                  </a:lnTo>
                  <a:lnTo>
                    <a:pt x="79" y="17"/>
                  </a:lnTo>
                  <a:lnTo>
                    <a:pt x="64" y="17"/>
                  </a:lnTo>
                  <a:lnTo>
                    <a:pt x="64" y="23"/>
                  </a:lnTo>
                  <a:lnTo>
                    <a:pt x="68" y="23"/>
                  </a:lnTo>
                  <a:lnTo>
                    <a:pt x="68" y="17"/>
                  </a:lnTo>
                  <a:lnTo>
                    <a:pt x="62" y="17"/>
                  </a:lnTo>
                  <a:lnTo>
                    <a:pt x="62" y="23"/>
                  </a:lnTo>
                  <a:lnTo>
                    <a:pt x="73" y="23"/>
                  </a:lnTo>
                  <a:lnTo>
                    <a:pt x="73" y="17"/>
                  </a:lnTo>
                  <a:lnTo>
                    <a:pt x="71" y="17"/>
                  </a:lnTo>
                  <a:lnTo>
                    <a:pt x="71" y="23"/>
                  </a:lnTo>
                  <a:lnTo>
                    <a:pt x="74" y="23"/>
                  </a:lnTo>
                  <a:lnTo>
                    <a:pt x="74" y="17"/>
                  </a:lnTo>
                  <a:lnTo>
                    <a:pt x="73" y="17"/>
                  </a:lnTo>
                  <a:lnTo>
                    <a:pt x="73" y="23"/>
                  </a:lnTo>
                  <a:lnTo>
                    <a:pt x="77" y="23"/>
                  </a:lnTo>
                  <a:lnTo>
                    <a:pt x="77" y="17"/>
                  </a:lnTo>
                  <a:lnTo>
                    <a:pt x="73" y="17"/>
                  </a:lnTo>
                  <a:lnTo>
                    <a:pt x="73" y="23"/>
                  </a:lnTo>
                  <a:lnTo>
                    <a:pt x="78" y="23"/>
                  </a:lnTo>
                  <a:lnTo>
                    <a:pt x="78" y="17"/>
                  </a:lnTo>
                  <a:lnTo>
                    <a:pt x="73" y="17"/>
                  </a:lnTo>
                  <a:lnTo>
                    <a:pt x="73" y="23"/>
                  </a:lnTo>
                  <a:lnTo>
                    <a:pt x="82" y="23"/>
                  </a:lnTo>
                  <a:lnTo>
                    <a:pt x="82" y="17"/>
                  </a:lnTo>
                  <a:lnTo>
                    <a:pt x="69" y="17"/>
                  </a:lnTo>
                  <a:lnTo>
                    <a:pt x="69" y="23"/>
                  </a:lnTo>
                  <a:lnTo>
                    <a:pt x="73" y="23"/>
                  </a:lnTo>
                  <a:lnTo>
                    <a:pt x="73" y="17"/>
                  </a:lnTo>
                  <a:lnTo>
                    <a:pt x="71" y="17"/>
                  </a:lnTo>
                  <a:lnTo>
                    <a:pt x="61" y="15"/>
                  </a:lnTo>
                  <a:lnTo>
                    <a:pt x="61" y="22"/>
                  </a:lnTo>
                  <a:lnTo>
                    <a:pt x="68" y="22"/>
                  </a:lnTo>
                  <a:lnTo>
                    <a:pt x="68" y="15"/>
                  </a:lnTo>
                  <a:lnTo>
                    <a:pt x="61" y="15"/>
                  </a:lnTo>
                  <a:lnTo>
                    <a:pt x="61" y="22"/>
                  </a:lnTo>
                  <a:lnTo>
                    <a:pt x="68" y="22"/>
                  </a:lnTo>
                  <a:lnTo>
                    <a:pt x="68" y="15"/>
                  </a:lnTo>
                  <a:lnTo>
                    <a:pt x="57" y="15"/>
                  </a:lnTo>
                  <a:lnTo>
                    <a:pt x="57" y="22"/>
                  </a:lnTo>
                  <a:lnTo>
                    <a:pt x="58" y="22"/>
                  </a:lnTo>
                  <a:lnTo>
                    <a:pt x="58" y="15"/>
                  </a:lnTo>
                  <a:lnTo>
                    <a:pt x="39" y="15"/>
                  </a:lnTo>
                  <a:lnTo>
                    <a:pt x="39" y="22"/>
                  </a:lnTo>
                  <a:lnTo>
                    <a:pt x="115" y="22"/>
                  </a:lnTo>
                  <a:lnTo>
                    <a:pt x="115" y="15"/>
                  </a:lnTo>
                  <a:lnTo>
                    <a:pt x="33" y="15"/>
                  </a:lnTo>
                  <a:lnTo>
                    <a:pt x="33" y="22"/>
                  </a:lnTo>
                  <a:lnTo>
                    <a:pt x="39" y="22"/>
                  </a:lnTo>
                  <a:lnTo>
                    <a:pt x="39" y="15"/>
                  </a:lnTo>
                  <a:lnTo>
                    <a:pt x="35" y="15"/>
                  </a:lnTo>
                  <a:lnTo>
                    <a:pt x="35" y="22"/>
                  </a:lnTo>
                  <a:lnTo>
                    <a:pt x="38" y="22"/>
                  </a:lnTo>
                  <a:lnTo>
                    <a:pt x="40" y="21"/>
                  </a:lnTo>
                  <a:lnTo>
                    <a:pt x="39" y="17"/>
                  </a:lnTo>
                  <a:lnTo>
                    <a:pt x="39" y="21"/>
                  </a:lnTo>
                  <a:lnTo>
                    <a:pt x="43" y="21"/>
                  </a:lnTo>
                  <a:lnTo>
                    <a:pt x="43" y="14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78" y="21"/>
                  </a:lnTo>
                  <a:lnTo>
                    <a:pt x="78" y="14"/>
                  </a:lnTo>
                  <a:lnTo>
                    <a:pt x="77" y="14"/>
                  </a:lnTo>
                  <a:lnTo>
                    <a:pt x="77" y="21"/>
                  </a:lnTo>
                  <a:lnTo>
                    <a:pt x="84" y="21"/>
                  </a:lnTo>
                  <a:lnTo>
                    <a:pt x="84" y="14"/>
                  </a:lnTo>
                  <a:lnTo>
                    <a:pt x="83" y="14"/>
                  </a:lnTo>
                  <a:lnTo>
                    <a:pt x="83" y="21"/>
                  </a:lnTo>
                  <a:lnTo>
                    <a:pt x="96" y="21"/>
                  </a:lnTo>
                  <a:lnTo>
                    <a:pt x="96" y="14"/>
                  </a:lnTo>
                  <a:lnTo>
                    <a:pt x="93" y="14"/>
                  </a:lnTo>
                  <a:lnTo>
                    <a:pt x="93" y="21"/>
                  </a:lnTo>
                  <a:lnTo>
                    <a:pt x="96" y="21"/>
                  </a:lnTo>
                  <a:lnTo>
                    <a:pt x="96" y="14"/>
                  </a:lnTo>
                  <a:lnTo>
                    <a:pt x="95" y="14"/>
                  </a:lnTo>
                  <a:lnTo>
                    <a:pt x="95" y="21"/>
                  </a:lnTo>
                  <a:lnTo>
                    <a:pt x="104" y="21"/>
                  </a:lnTo>
                  <a:lnTo>
                    <a:pt x="104" y="14"/>
                  </a:lnTo>
                  <a:lnTo>
                    <a:pt x="101" y="14"/>
                  </a:lnTo>
                  <a:lnTo>
                    <a:pt x="101" y="17"/>
                  </a:lnTo>
                  <a:lnTo>
                    <a:pt x="105" y="17"/>
                  </a:lnTo>
                  <a:lnTo>
                    <a:pt x="105" y="15"/>
                  </a:lnTo>
                  <a:lnTo>
                    <a:pt x="101" y="15"/>
                  </a:lnTo>
                  <a:lnTo>
                    <a:pt x="101" y="19"/>
                  </a:lnTo>
                  <a:lnTo>
                    <a:pt x="110" y="19"/>
                  </a:lnTo>
                  <a:lnTo>
                    <a:pt x="110" y="13"/>
                  </a:lnTo>
                  <a:lnTo>
                    <a:pt x="108" y="13"/>
                  </a:lnTo>
                  <a:lnTo>
                    <a:pt x="108" y="19"/>
                  </a:lnTo>
                  <a:lnTo>
                    <a:pt x="115" y="19"/>
                  </a:lnTo>
                  <a:lnTo>
                    <a:pt x="115" y="13"/>
                  </a:lnTo>
                  <a:lnTo>
                    <a:pt x="114" y="13"/>
                  </a:lnTo>
                  <a:lnTo>
                    <a:pt x="114" y="19"/>
                  </a:lnTo>
                  <a:lnTo>
                    <a:pt x="139" y="19"/>
                  </a:lnTo>
                  <a:lnTo>
                    <a:pt x="139" y="13"/>
                  </a:lnTo>
                  <a:lnTo>
                    <a:pt x="135" y="13"/>
                  </a:lnTo>
                  <a:lnTo>
                    <a:pt x="135" y="19"/>
                  </a:lnTo>
                  <a:lnTo>
                    <a:pt x="171" y="19"/>
                  </a:lnTo>
                  <a:lnTo>
                    <a:pt x="171" y="13"/>
                  </a:lnTo>
                  <a:lnTo>
                    <a:pt x="148" y="13"/>
                  </a:lnTo>
                  <a:lnTo>
                    <a:pt x="148" y="19"/>
                  </a:lnTo>
                  <a:lnTo>
                    <a:pt x="154" y="19"/>
                  </a:lnTo>
                  <a:lnTo>
                    <a:pt x="154" y="13"/>
                  </a:lnTo>
                  <a:lnTo>
                    <a:pt x="137" y="13"/>
                  </a:lnTo>
                  <a:lnTo>
                    <a:pt x="137" y="19"/>
                  </a:lnTo>
                  <a:lnTo>
                    <a:pt x="149" y="18"/>
                  </a:lnTo>
                  <a:lnTo>
                    <a:pt x="153" y="18"/>
                  </a:lnTo>
                  <a:lnTo>
                    <a:pt x="153" y="12"/>
                  </a:lnTo>
                  <a:lnTo>
                    <a:pt x="125" y="12"/>
                  </a:lnTo>
                  <a:lnTo>
                    <a:pt x="125" y="18"/>
                  </a:lnTo>
                  <a:lnTo>
                    <a:pt x="157" y="18"/>
                  </a:lnTo>
                  <a:lnTo>
                    <a:pt x="157" y="12"/>
                  </a:lnTo>
                  <a:lnTo>
                    <a:pt x="57" y="12"/>
                  </a:lnTo>
                  <a:lnTo>
                    <a:pt x="57" y="18"/>
                  </a:lnTo>
                  <a:lnTo>
                    <a:pt x="104" y="18"/>
                  </a:lnTo>
                  <a:lnTo>
                    <a:pt x="104" y="12"/>
                  </a:lnTo>
                  <a:lnTo>
                    <a:pt x="34" y="12"/>
                  </a:lnTo>
                  <a:lnTo>
                    <a:pt x="34" y="18"/>
                  </a:lnTo>
                  <a:lnTo>
                    <a:pt x="38" y="18"/>
                  </a:lnTo>
                  <a:lnTo>
                    <a:pt x="38" y="12"/>
                  </a:lnTo>
                  <a:lnTo>
                    <a:pt x="26" y="12"/>
                  </a:lnTo>
                  <a:lnTo>
                    <a:pt x="26" y="18"/>
                  </a:lnTo>
                  <a:lnTo>
                    <a:pt x="38" y="18"/>
                  </a:lnTo>
                  <a:lnTo>
                    <a:pt x="38" y="12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43" y="18"/>
                  </a:lnTo>
                  <a:lnTo>
                    <a:pt x="43" y="12"/>
                  </a:lnTo>
                  <a:lnTo>
                    <a:pt x="35" y="12"/>
                  </a:lnTo>
                  <a:lnTo>
                    <a:pt x="35" y="18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22" y="12"/>
                  </a:lnTo>
                  <a:lnTo>
                    <a:pt x="22" y="18"/>
                  </a:lnTo>
                  <a:lnTo>
                    <a:pt x="27" y="18"/>
                  </a:lnTo>
                  <a:lnTo>
                    <a:pt x="31" y="17"/>
                  </a:lnTo>
                  <a:lnTo>
                    <a:pt x="30" y="13"/>
                  </a:lnTo>
                  <a:lnTo>
                    <a:pt x="30" y="17"/>
                  </a:lnTo>
                  <a:lnTo>
                    <a:pt x="35" y="17"/>
                  </a:lnTo>
                  <a:lnTo>
                    <a:pt x="35" y="10"/>
                  </a:lnTo>
                  <a:lnTo>
                    <a:pt x="31" y="10"/>
                  </a:lnTo>
                  <a:lnTo>
                    <a:pt x="31" y="17"/>
                  </a:lnTo>
                  <a:lnTo>
                    <a:pt x="35" y="17"/>
                  </a:lnTo>
                  <a:lnTo>
                    <a:pt x="35" y="10"/>
                  </a:lnTo>
                  <a:lnTo>
                    <a:pt x="27" y="10"/>
                  </a:lnTo>
                  <a:lnTo>
                    <a:pt x="27" y="17"/>
                  </a:lnTo>
                  <a:lnTo>
                    <a:pt x="33" y="17"/>
                  </a:lnTo>
                  <a:lnTo>
                    <a:pt x="33" y="10"/>
                  </a:lnTo>
                  <a:lnTo>
                    <a:pt x="26" y="10"/>
                  </a:lnTo>
                  <a:lnTo>
                    <a:pt x="26" y="17"/>
                  </a:lnTo>
                  <a:lnTo>
                    <a:pt x="44" y="17"/>
                  </a:lnTo>
                  <a:lnTo>
                    <a:pt x="44" y="10"/>
                  </a:lnTo>
                  <a:lnTo>
                    <a:pt x="30" y="10"/>
                  </a:lnTo>
                  <a:lnTo>
                    <a:pt x="30" y="17"/>
                  </a:lnTo>
                  <a:lnTo>
                    <a:pt x="36" y="17"/>
                  </a:lnTo>
                  <a:lnTo>
                    <a:pt x="36" y="10"/>
                  </a:lnTo>
                  <a:lnTo>
                    <a:pt x="26" y="10"/>
                  </a:lnTo>
                  <a:lnTo>
                    <a:pt x="26" y="17"/>
                  </a:lnTo>
                  <a:lnTo>
                    <a:pt x="33" y="17"/>
                  </a:lnTo>
                  <a:lnTo>
                    <a:pt x="33" y="10"/>
                  </a:lnTo>
                  <a:lnTo>
                    <a:pt x="30" y="10"/>
                  </a:lnTo>
                  <a:lnTo>
                    <a:pt x="30" y="17"/>
                  </a:lnTo>
                  <a:lnTo>
                    <a:pt x="43" y="17"/>
                  </a:lnTo>
                  <a:lnTo>
                    <a:pt x="43" y="9"/>
                  </a:lnTo>
                  <a:lnTo>
                    <a:pt x="35" y="9"/>
                  </a:lnTo>
                  <a:lnTo>
                    <a:pt x="35" y="15"/>
                  </a:lnTo>
                  <a:lnTo>
                    <a:pt x="42" y="15"/>
                  </a:lnTo>
                  <a:lnTo>
                    <a:pt x="42" y="9"/>
                  </a:lnTo>
                  <a:lnTo>
                    <a:pt x="40" y="9"/>
                  </a:lnTo>
                  <a:lnTo>
                    <a:pt x="40" y="15"/>
                  </a:lnTo>
                  <a:lnTo>
                    <a:pt x="48" y="15"/>
                  </a:lnTo>
                  <a:lnTo>
                    <a:pt x="48" y="9"/>
                  </a:lnTo>
                  <a:lnTo>
                    <a:pt x="39" y="9"/>
                  </a:lnTo>
                  <a:lnTo>
                    <a:pt x="39" y="15"/>
                  </a:lnTo>
                  <a:lnTo>
                    <a:pt x="43" y="15"/>
                  </a:lnTo>
                  <a:lnTo>
                    <a:pt x="43" y="9"/>
                  </a:lnTo>
                  <a:lnTo>
                    <a:pt x="39" y="9"/>
                  </a:lnTo>
                  <a:lnTo>
                    <a:pt x="39" y="15"/>
                  </a:lnTo>
                  <a:lnTo>
                    <a:pt x="48" y="15"/>
                  </a:lnTo>
                  <a:lnTo>
                    <a:pt x="48" y="9"/>
                  </a:lnTo>
                  <a:lnTo>
                    <a:pt x="45" y="9"/>
                  </a:lnTo>
                  <a:lnTo>
                    <a:pt x="45" y="15"/>
                  </a:lnTo>
                  <a:lnTo>
                    <a:pt x="49" y="15"/>
                  </a:lnTo>
                  <a:lnTo>
                    <a:pt x="49" y="9"/>
                  </a:lnTo>
                  <a:lnTo>
                    <a:pt x="45" y="9"/>
                  </a:lnTo>
                  <a:lnTo>
                    <a:pt x="45" y="15"/>
                  </a:lnTo>
                  <a:lnTo>
                    <a:pt x="53" y="15"/>
                  </a:lnTo>
                  <a:lnTo>
                    <a:pt x="53" y="9"/>
                  </a:lnTo>
                  <a:lnTo>
                    <a:pt x="45" y="9"/>
                  </a:lnTo>
                  <a:lnTo>
                    <a:pt x="45" y="15"/>
                  </a:lnTo>
                  <a:lnTo>
                    <a:pt x="58" y="15"/>
                  </a:lnTo>
                  <a:lnTo>
                    <a:pt x="58" y="8"/>
                  </a:lnTo>
                  <a:lnTo>
                    <a:pt x="45" y="8"/>
                  </a:lnTo>
                  <a:lnTo>
                    <a:pt x="45" y="14"/>
                  </a:lnTo>
                  <a:lnTo>
                    <a:pt x="53" y="14"/>
                  </a:lnTo>
                  <a:lnTo>
                    <a:pt x="53" y="8"/>
                  </a:lnTo>
                  <a:lnTo>
                    <a:pt x="52" y="8"/>
                  </a:lnTo>
                  <a:lnTo>
                    <a:pt x="52" y="14"/>
                  </a:lnTo>
                  <a:lnTo>
                    <a:pt x="57" y="14"/>
                  </a:lnTo>
                  <a:lnTo>
                    <a:pt x="57" y="8"/>
                  </a:lnTo>
                  <a:lnTo>
                    <a:pt x="56" y="8"/>
                  </a:lnTo>
                  <a:lnTo>
                    <a:pt x="56" y="14"/>
                  </a:lnTo>
                  <a:lnTo>
                    <a:pt x="70" y="14"/>
                  </a:lnTo>
                  <a:lnTo>
                    <a:pt x="70" y="8"/>
                  </a:lnTo>
                  <a:lnTo>
                    <a:pt x="51" y="8"/>
                  </a:lnTo>
                  <a:lnTo>
                    <a:pt x="51" y="14"/>
                  </a:lnTo>
                  <a:lnTo>
                    <a:pt x="68" y="14"/>
                  </a:lnTo>
                  <a:lnTo>
                    <a:pt x="68" y="8"/>
                  </a:lnTo>
                  <a:lnTo>
                    <a:pt x="56" y="8"/>
                  </a:lnTo>
                  <a:lnTo>
                    <a:pt x="56" y="14"/>
                  </a:lnTo>
                  <a:lnTo>
                    <a:pt x="75" y="14"/>
                  </a:lnTo>
                  <a:lnTo>
                    <a:pt x="75" y="8"/>
                  </a:lnTo>
                  <a:lnTo>
                    <a:pt x="64" y="8"/>
                  </a:lnTo>
                  <a:lnTo>
                    <a:pt x="64" y="14"/>
                  </a:lnTo>
                  <a:lnTo>
                    <a:pt x="68" y="14"/>
                  </a:lnTo>
                  <a:lnTo>
                    <a:pt x="68" y="8"/>
                  </a:lnTo>
                  <a:lnTo>
                    <a:pt x="61" y="8"/>
                  </a:lnTo>
                  <a:lnTo>
                    <a:pt x="61" y="14"/>
                  </a:lnTo>
                  <a:lnTo>
                    <a:pt x="68" y="14"/>
                  </a:lnTo>
                  <a:lnTo>
                    <a:pt x="68" y="8"/>
                  </a:lnTo>
                  <a:lnTo>
                    <a:pt x="57" y="6"/>
                  </a:lnTo>
                  <a:lnTo>
                    <a:pt x="42" y="6"/>
                  </a:lnTo>
                  <a:lnTo>
                    <a:pt x="42" y="13"/>
                  </a:lnTo>
                  <a:lnTo>
                    <a:pt x="49" y="13"/>
                  </a:lnTo>
                  <a:lnTo>
                    <a:pt x="49" y="6"/>
                  </a:lnTo>
                  <a:lnTo>
                    <a:pt x="44" y="6"/>
                  </a:lnTo>
                  <a:lnTo>
                    <a:pt x="44" y="13"/>
                  </a:lnTo>
                  <a:lnTo>
                    <a:pt x="45" y="13"/>
                  </a:lnTo>
                  <a:lnTo>
                    <a:pt x="45" y="6"/>
                  </a:lnTo>
                  <a:lnTo>
                    <a:pt x="38" y="6"/>
                  </a:lnTo>
                  <a:lnTo>
                    <a:pt x="38" y="13"/>
                  </a:lnTo>
                  <a:lnTo>
                    <a:pt x="40" y="13"/>
                  </a:lnTo>
                  <a:lnTo>
                    <a:pt x="40" y="6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45" y="13"/>
                  </a:lnTo>
                  <a:lnTo>
                    <a:pt x="45" y="6"/>
                  </a:lnTo>
                  <a:lnTo>
                    <a:pt x="31" y="6"/>
                  </a:lnTo>
                  <a:lnTo>
                    <a:pt x="31" y="13"/>
                  </a:lnTo>
                  <a:lnTo>
                    <a:pt x="35" y="13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9" y="13"/>
                  </a:lnTo>
                  <a:lnTo>
                    <a:pt x="65" y="13"/>
                  </a:lnTo>
                  <a:lnTo>
                    <a:pt x="69" y="12"/>
                  </a:lnTo>
                  <a:lnTo>
                    <a:pt x="68" y="5"/>
                  </a:lnTo>
                  <a:lnTo>
                    <a:pt x="64" y="5"/>
                  </a:lnTo>
                  <a:lnTo>
                    <a:pt x="64" y="12"/>
                  </a:lnTo>
                  <a:lnTo>
                    <a:pt x="73" y="12"/>
                  </a:lnTo>
                  <a:lnTo>
                    <a:pt x="73" y="5"/>
                  </a:lnTo>
                  <a:lnTo>
                    <a:pt x="69" y="5"/>
                  </a:lnTo>
                  <a:lnTo>
                    <a:pt x="69" y="12"/>
                  </a:lnTo>
                  <a:lnTo>
                    <a:pt x="82" y="12"/>
                  </a:lnTo>
                  <a:lnTo>
                    <a:pt x="82" y="5"/>
                  </a:lnTo>
                  <a:lnTo>
                    <a:pt x="79" y="5"/>
                  </a:lnTo>
                  <a:lnTo>
                    <a:pt x="79" y="12"/>
                  </a:lnTo>
                  <a:lnTo>
                    <a:pt x="84" y="12"/>
                  </a:lnTo>
                  <a:lnTo>
                    <a:pt x="84" y="5"/>
                  </a:lnTo>
                  <a:lnTo>
                    <a:pt x="83" y="5"/>
                  </a:lnTo>
                  <a:lnTo>
                    <a:pt x="83" y="12"/>
                  </a:lnTo>
                  <a:lnTo>
                    <a:pt x="84" y="12"/>
                  </a:lnTo>
                  <a:lnTo>
                    <a:pt x="84" y="5"/>
                  </a:lnTo>
                  <a:lnTo>
                    <a:pt x="83" y="5"/>
                  </a:lnTo>
                  <a:lnTo>
                    <a:pt x="83" y="12"/>
                  </a:lnTo>
                  <a:lnTo>
                    <a:pt x="86" y="12"/>
                  </a:lnTo>
                  <a:lnTo>
                    <a:pt x="86" y="5"/>
                  </a:lnTo>
                  <a:lnTo>
                    <a:pt x="79" y="5"/>
                  </a:lnTo>
                  <a:lnTo>
                    <a:pt x="79" y="12"/>
                  </a:lnTo>
                  <a:lnTo>
                    <a:pt x="90" y="12"/>
                  </a:lnTo>
                  <a:lnTo>
                    <a:pt x="90" y="5"/>
                  </a:lnTo>
                  <a:lnTo>
                    <a:pt x="88" y="5"/>
                  </a:lnTo>
                  <a:lnTo>
                    <a:pt x="88" y="12"/>
                  </a:lnTo>
                  <a:lnTo>
                    <a:pt x="99" y="12"/>
                  </a:lnTo>
                  <a:lnTo>
                    <a:pt x="99" y="5"/>
                  </a:lnTo>
                  <a:lnTo>
                    <a:pt x="95" y="5"/>
                  </a:lnTo>
                  <a:lnTo>
                    <a:pt x="95" y="12"/>
                  </a:lnTo>
                  <a:lnTo>
                    <a:pt x="101" y="12"/>
                  </a:lnTo>
                  <a:lnTo>
                    <a:pt x="101" y="5"/>
                  </a:lnTo>
                  <a:lnTo>
                    <a:pt x="95" y="5"/>
                  </a:lnTo>
                  <a:lnTo>
                    <a:pt x="95" y="12"/>
                  </a:lnTo>
                  <a:lnTo>
                    <a:pt x="99" y="12"/>
                  </a:lnTo>
                  <a:lnTo>
                    <a:pt x="99" y="5"/>
                  </a:lnTo>
                  <a:lnTo>
                    <a:pt x="92" y="5"/>
                  </a:lnTo>
                  <a:lnTo>
                    <a:pt x="92" y="8"/>
                  </a:lnTo>
                  <a:lnTo>
                    <a:pt x="93" y="5"/>
                  </a:lnTo>
                  <a:lnTo>
                    <a:pt x="91" y="4"/>
                  </a:lnTo>
                  <a:lnTo>
                    <a:pt x="86" y="4"/>
                  </a:lnTo>
                  <a:lnTo>
                    <a:pt x="86" y="10"/>
                  </a:lnTo>
                  <a:lnTo>
                    <a:pt x="149" y="10"/>
                  </a:lnTo>
                  <a:lnTo>
                    <a:pt x="149" y="4"/>
                  </a:lnTo>
                  <a:lnTo>
                    <a:pt x="145" y="4"/>
                  </a:lnTo>
                  <a:lnTo>
                    <a:pt x="145" y="10"/>
                  </a:lnTo>
                  <a:lnTo>
                    <a:pt x="156" y="10"/>
                  </a:lnTo>
                  <a:lnTo>
                    <a:pt x="156" y="4"/>
                  </a:lnTo>
                  <a:lnTo>
                    <a:pt x="139" y="4"/>
                  </a:lnTo>
                  <a:lnTo>
                    <a:pt x="139" y="10"/>
                  </a:lnTo>
                  <a:lnTo>
                    <a:pt x="144" y="10"/>
                  </a:lnTo>
                  <a:lnTo>
                    <a:pt x="144" y="4"/>
                  </a:lnTo>
                  <a:lnTo>
                    <a:pt x="119" y="4"/>
                  </a:lnTo>
                  <a:lnTo>
                    <a:pt x="119" y="10"/>
                  </a:lnTo>
                  <a:lnTo>
                    <a:pt x="121" y="10"/>
                  </a:lnTo>
                  <a:lnTo>
                    <a:pt x="121" y="4"/>
                  </a:lnTo>
                  <a:lnTo>
                    <a:pt x="83" y="4"/>
                  </a:lnTo>
                  <a:lnTo>
                    <a:pt x="83" y="10"/>
                  </a:lnTo>
                  <a:lnTo>
                    <a:pt x="95" y="10"/>
                  </a:lnTo>
                  <a:lnTo>
                    <a:pt x="95" y="4"/>
                  </a:lnTo>
                  <a:lnTo>
                    <a:pt x="7" y="4"/>
                  </a:lnTo>
                  <a:lnTo>
                    <a:pt x="7" y="10"/>
                  </a:lnTo>
                  <a:lnTo>
                    <a:pt x="17" y="10"/>
                  </a:lnTo>
                  <a:lnTo>
                    <a:pt x="12" y="4"/>
                  </a:lnTo>
                  <a:lnTo>
                    <a:pt x="11" y="2"/>
                  </a:lnTo>
                  <a:lnTo>
                    <a:pt x="8" y="5"/>
                  </a:lnTo>
                  <a:lnTo>
                    <a:pt x="8" y="9"/>
                  </a:lnTo>
                  <a:lnTo>
                    <a:pt x="26" y="9"/>
                  </a:lnTo>
                  <a:lnTo>
                    <a:pt x="26" y="2"/>
                  </a:lnTo>
                  <a:lnTo>
                    <a:pt x="11" y="2"/>
                  </a:lnTo>
                  <a:lnTo>
                    <a:pt x="11" y="9"/>
                  </a:lnTo>
                  <a:lnTo>
                    <a:pt x="18" y="9"/>
                  </a:lnTo>
                  <a:lnTo>
                    <a:pt x="18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26" y="9"/>
                  </a:lnTo>
                  <a:lnTo>
                    <a:pt x="26" y="2"/>
                  </a:lnTo>
                  <a:lnTo>
                    <a:pt x="22" y="2"/>
                  </a:lnTo>
                  <a:lnTo>
                    <a:pt x="22" y="9"/>
                  </a:lnTo>
                  <a:lnTo>
                    <a:pt x="23" y="9"/>
                  </a:lnTo>
                  <a:lnTo>
                    <a:pt x="23" y="2"/>
                  </a:lnTo>
                  <a:lnTo>
                    <a:pt x="16" y="2"/>
                  </a:lnTo>
                  <a:lnTo>
                    <a:pt x="16" y="9"/>
                  </a:lnTo>
                  <a:lnTo>
                    <a:pt x="17" y="9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6" y="9"/>
                  </a:lnTo>
                  <a:lnTo>
                    <a:pt x="18" y="9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6" y="9"/>
                  </a:lnTo>
                  <a:lnTo>
                    <a:pt x="23" y="9"/>
                  </a:lnTo>
                  <a:lnTo>
                    <a:pt x="23" y="2"/>
                  </a:lnTo>
                  <a:lnTo>
                    <a:pt x="12" y="2"/>
                  </a:lnTo>
                  <a:lnTo>
                    <a:pt x="12" y="5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1" y="4"/>
                  </a:lnTo>
                  <a:lnTo>
                    <a:pt x="11" y="8"/>
                  </a:lnTo>
                  <a:lnTo>
                    <a:pt x="17" y="8"/>
                  </a:lnTo>
                  <a:lnTo>
                    <a:pt x="17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7" y="8"/>
                  </a:lnTo>
                  <a:lnTo>
                    <a:pt x="17" y="1"/>
                  </a:lnTo>
                  <a:lnTo>
                    <a:pt x="14" y="1"/>
                  </a:lnTo>
                  <a:lnTo>
                    <a:pt x="14" y="8"/>
                  </a:lnTo>
                  <a:lnTo>
                    <a:pt x="27" y="8"/>
                  </a:lnTo>
                  <a:lnTo>
                    <a:pt x="27" y="1"/>
                  </a:lnTo>
                  <a:lnTo>
                    <a:pt x="16" y="1"/>
                  </a:lnTo>
                  <a:lnTo>
                    <a:pt x="16" y="8"/>
                  </a:lnTo>
                  <a:lnTo>
                    <a:pt x="26" y="8"/>
                  </a:lnTo>
                  <a:lnTo>
                    <a:pt x="26" y="1"/>
                  </a:lnTo>
                  <a:lnTo>
                    <a:pt x="22" y="1"/>
                  </a:lnTo>
                  <a:lnTo>
                    <a:pt x="22" y="8"/>
                  </a:lnTo>
                  <a:lnTo>
                    <a:pt x="31" y="8"/>
                  </a:lnTo>
                  <a:lnTo>
                    <a:pt x="31" y="1"/>
                  </a:lnTo>
                  <a:lnTo>
                    <a:pt x="20" y="1"/>
                  </a:lnTo>
                  <a:lnTo>
                    <a:pt x="20" y="8"/>
                  </a:lnTo>
                  <a:lnTo>
                    <a:pt x="25" y="8"/>
                  </a:lnTo>
                  <a:lnTo>
                    <a:pt x="25" y="1"/>
                  </a:lnTo>
                  <a:lnTo>
                    <a:pt x="14" y="1"/>
                  </a:lnTo>
                  <a:lnTo>
                    <a:pt x="14" y="8"/>
                  </a:lnTo>
                  <a:lnTo>
                    <a:pt x="18" y="8"/>
                  </a:lnTo>
                  <a:lnTo>
                    <a:pt x="18" y="1"/>
                  </a:lnTo>
                  <a:lnTo>
                    <a:pt x="17" y="1"/>
                  </a:lnTo>
                  <a:lnTo>
                    <a:pt x="17" y="4"/>
                  </a:lnTo>
                  <a:lnTo>
                    <a:pt x="20" y="6"/>
                  </a:lnTo>
                  <a:lnTo>
                    <a:pt x="26" y="0"/>
                  </a:lnTo>
                  <a:lnTo>
                    <a:pt x="16" y="0"/>
                  </a:lnTo>
                  <a:lnTo>
                    <a:pt x="16" y="6"/>
                  </a:lnTo>
                  <a:lnTo>
                    <a:pt x="20" y="6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7" y="6"/>
                  </a:lnTo>
                  <a:lnTo>
                    <a:pt x="22" y="6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16" y="6"/>
                  </a:lnTo>
                  <a:lnTo>
                    <a:pt x="20" y="6"/>
                  </a:lnTo>
                  <a:lnTo>
                    <a:pt x="20" y="0"/>
                  </a:lnTo>
                  <a:lnTo>
                    <a:pt x="8" y="0"/>
                  </a:lnTo>
                  <a:lnTo>
                    <a:pt x="8" y="6"/>
                  </a:lnTo>
                  <a:lnTo>
                    <a:pt x="11" y="6"/>
                  </a:lnTo>
                  <a:lnTo>
                    <a:pt x="11" y="0"/>
                  </a:lnTo>
                  <a:lnTo>
                    <a:pt x="8" y="0"/>
                  </a:lnTo>
                  <a:lnTo>
                    <a:pt x="8" y="6"/>
                  </a:lnTo>
                  <a:lnTo>
                    <a:pt x="14" y="6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3" y="6"/>
                  </a:lnTo>
                  <a:lnTo>
                    <a:pt x="17" y="6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67" name="Freeform 751"/>
            <p:cNvSpPr>
              <a:spLocks noChangeAspect="1"/>
            </p:cNvSpPr>
            <p:nvPr/>
          </p:nvSpPr>
          <p:spPr bwMode="auto">
            <a:xfrm rot="16200000">
              <a:off x="4217" y="4656"/>
              <a:ext cx="226" cy="51"/>
            </a:xfrm>
            <a:custGeom>
              <a:avLst/>
              <a:gdLst>
                <a:gd name="T0" fmla="*/ 54 w 151"/>
                <a:gd name="T1" fmla="*/ 6 h 35"/>
                <a:gd name="T2" fmla="*/ 5 w 151"/>
                <a:gd name="T3" fmla="*/ 2 h 35"/>
                <a:gd name="T4" fmla="*/ 32 w 151"/>
                <a:gd name="T5" fmla="*/ 9 h 35"/>
                <a:gd name="T6" fmla="*/ 33 w 151"/>
                <a:gd name="T7" fmla="*/ 4 h 35"/>
                <a:gd name="T8" fmla="*/ 15 w 151"/>
                <a:gd name="T9" fmla="*/ 4 h 35"/>
                <a:gd name="T10" fmla="*/ 19 w 151"/>
                <a:gd name="T11" fmla="*/ 6 h 35"/>
                <a:gd name="T12" fmla="*/ 24 w 151"/>
                <a:gd name="T13" fmla="*/ 7 h 35"/>
                <a:gd name="T14" fmla="*/ 138 w 151"/>
                <a:gd name="T15" fmla="*/ 8 h 35"/>
                <a:gd name="T16" fmla="*/ 66 w 151"/>
                <a:gd name="T17" fmla="*/ 8 h 35"/>
                <a:gd name="T18" fmla="*/ 18 w 151"/>
                <a:gd name="T19" fmla="*/ 12 h 35"/>
                <a:gd name="T20" fmla="*/ 45 w 151"/>
                <a:gd name="T21" fmla="*/ 11 h 35"/>
                <a:gd name="T22" fmla="*/ 37 w 151"/>
                <a:gd name="T23" fmla="*/ 12 h 35"/>
                <a:gd name="T24" fmla="*/ 29 w 151"/>
                <a:gd name="T25" fmla="*/ 13 h 35"/>
                <a:gd name="T26" fmla="*/ 23 w 151"/>
                <a:gd name="T27" fmla="*/ 13 h 35"/>
                <a:gd name="T28" fmla="*/ 20 w 151"/>
                <a:gd name="T29" fmla="*/ 21 h 35"/>
                <a:gd name="T30" fmla="*/ 20 w 151"/>
                <a:gd name="T31" fmla="*/ 19 h 35"/>
                <a:gd name="T32" fmla="*/ 19 w 151"/>
                <a:gd name="T33" fmla="*/ 22 h 35"/>
                <a:gd name="T34" fmla="*/ 20 w 151"/>
                <a:gd name="T35" fmla="*/ 17 h 35"/>
                <a:gd name="T36" fmla="*/ 19 w 151"/>
                <a:gd name="T37" fmla="*/ 19 h 35"/>
                <a:gd name="T38" fmla="*/ 29 w 151"/>
                <a:gd name="T39" fmla="*/ 19 h 35"/>
                <a:gd name="T40" fmla="*/ 119 w 151"/>
                <a:gd name="T41" fmla="*/ 26 h 35"/>
                <a:gd name="T42" fmla="*/ 64 w 151"/>
                <a:gd name="T43" fmla="*/ 28 h 35"/>
                <a:gd name="T44" fmla="*/ 25 w 151"/>
                <a:gd name="T45" fmla="*/ 29 h 35"/>
                <a:gd name="T46" fmla="*/ 40 w 151"/>
                <a:gd name="T47" fmla="*/ 30 h 35"/>
                <a:gd name="T48" fmla="*/ 32 w 151"/>
                <a:gd name="T49" fmla="*/ 29 h 35"/>
                <a:gd name="T50" fmla="*/ 23 w 151"/>
                <a:gd name="T51" fmla="*/ 25 h 35"/>
                <a:gd name="T52" fmla="*/ 18 w 151"/>
                <a:gd name="T53" fmla="*/ 26 h 35"/>
                <a:gd name="T54" fmla="*/ 31 w 151"/>
                <a:gd name="T55" fmla="*/ 34 h 35"/>
                <a:gd name="T56" fmla="*/ 5 w 151"/>
                <a:gd name="T57" fmla="*/ 34 h 35"/>
                <a:gd name="T58" fmla="*/ 12 w 151"/>
                <a:gd name="T59" fmla="*/ 35 h 35"/>
                <a:gd name="T60" fmla="*/ 9 w 151"/>
                <a:gd name="T61" fmla="*/ 35 h 35"/>
                <a:gd name="T62" fmla="*/ 15 w 151"/>
                <a:gd name="T63" fmla="*/ 35 h 35"/>
                <a:gd name="T64" fmla="*/ 9 w 151"/>
                <a:gd name="T65" fmla="*/ 34 h 35"/>
                <a:gd name="T66" fmla="*/ 22 w 151"/>
                <a:gd name="T67" fmla="*/ 33 h 35"/>
                <a:gd name="T68" fmla="*/ 12 w 151"/>
                <a:gd name="T69" fmla="*/ 33 h 35"/>
                <a:gd name="T70" fmla="*/ 18 w 151"/>
                <a:gd name="T71" fmla="*/ 25 h 35"/>
                <a:gd name="T72" fmla="*/ 33 w 151"/>
                <a:gd name="T73" fmla="*/ 24 h 35"/>
                <a:gd name="T74" fmla="*/ 42 w 151"/>
                <a:gd name="T75" fmla="*/ 24 h 35"/>
                <a:gd name="T76" fmla="*/ 34 w 151"/>
                <a:gd name="T77" fmla="*/ 22 h 35"/>
                <a:gd name="T78" fmla="*/ 64 w 151"/>
                <a:gd name="T79" fmla="*/ 21 h 35"/>
                <a:gd name="T80" fmla="*/ 116 w 151"/>
                <a:gd name="T81" fmla="*/ 26 h 35"/>
                <a:gd name="T82" fmla="*/ 22 w 151"/>
                <a:gd name="T83" fmla="*/ 25 h 35"/>
                <a:gd name="T84" fmla="*/ 18 w 151"/>
                <a:gd name="T85" fmla="*/ 25 h 35"/>
                <a:gd name="T86" fmla="*/ 25 w 151"/>
                <a:gd name="T87" fmla="*/ 24 h 35"/>
                <a:gd name="T88" fmla="*/ 19 w 151"/>
                <a:gd name="T89" fmla="*/ 22 h 35"/>
                <a:gd name="T90" fmla="*/ 28 w 151"/>
                <a:gd name="T91" fmla="*/ 21 h 35"/>
                <a:gd name="T92" fmla="*/ 15 w 151"/>
                <a:gd name="T93" fmla="*/ 21 h 35"/>
                <a:gd name="T94" fmla="*/ 19 w 151"/>
                <a:gd name="T95" fmla="*/ 20 h 35"/>
                <a:gd name="T96" fmla="*/ 24 w 151"/>
                <a:gd name="T97" fmla="*/ 20 h 35"/>
                <a:gd name="T98" fmla="*/ 34 w 151"/>
                <a:gd name="T99" fmla="*/ 19 h 35"/>
                <a:gd name="T100" fmla="*/ 34 w 151"/>
                <a:gd name="T101" fmla="*/ 17 h 35"/>
                <a:gd name="T102" fmla="*/ 15 w 151"/>
                <a:gd name="T103" fmla="*/ 16 h 35"/>
                <a:gd name="T104" fmla="*/ 64 w 151"/>
                <a:gd name="T105" fmla="*/ 15 h 35"/>
                <a:gd name="T106" fmla="*/ 143 w 151"/>
                <a:gd name="T107" fmla="*/ 13 h 35"/>
                <a:gd name="T108" fmla="*/ 11 w 151"/>
                <a:gd name="T109" fmla="*/ 13 h 35"/>
                <a:gd name="T110" fmla="*/ 14 w 151"/>
                <a:gd name="T111" fmla="*/ 12 h 35"/>
                <a:gd name="T112" fmla="*/ 22 w 151"/>
                <a:gd name="T113" fmla="*/ 4 h 35"/>
                <a:gd name="T114" fmla="*/ 40 w 151"/>
                <a:gd name="T115" fmla="*/ 4 h 35"/>
                <a:gd name="T116" fmla="*/ 33 w 151"/>
                <a:gd name="T117" fmla="*/ 3 h 35"/>
                <a:gd name="T118" fmla="*/ 19 w 151"/>
                <a:gd name="T119" fmla="*/ 2 h 35"/>
                <a:gd name="T120" fmla="*/ 62 w 151"/>
                <a:gd name="T121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1" h="35">
                  <a:moveTo>
                    <a:pt x="77" y="7"/>
                  </a:moveTo>
                  <a:lnTo>
                    <a:pt x="77" y="0"/>
                  </a:lnTo>
                  <a:lnTo>
                    <a:pt x="67" y="0"/>
                  </a:lnTo>
                  <a:lnTo>
                    <a:pt x="67" y="7"/>
                  </a:lnTo>
                  <a:lnTo>
                    <a:pt x="68" y="7"/>
                  </a:lnTo>
                  <a:lnTo>
                    <a:pt x="68" y="0"/>
                  </a:lnTo>
                  <a:lnTo>
                    <a:pt x="60" y="0"/>
                  </a:lnTo>
                  <a:lnTo>
                    <a:pt x="60" y="7"/>
                  </a:lnTo>
                  <a:lnTo>
                    <a:pt x="64" y="7"/>
                  </a:lnTo>
                  <a:lnTo>
                    <a:pt x="64" y="0"/>
                  </a:lnTo>
                  <a:lnTo>
                    <a:pt x="60" y="0"/>
                  </a:lnTo>
                  <a:lnTo>
                    <a:pt x="60" y="7"/>
                  </a:lnTo>
                  <a:lnTo>
                    <a:pt x="66" y="7"/>
                  </a:lnTo>
                  <a:lnTo>
                    <a:pt x="66" y="0"/>
                  </a:lnTo>
                  <a:lnTo>
                    <a:pt x="59" y="0"/>
                  </a:lnTo>
                  <a:lnTo>
                    <a:pt x="59" y="7"/>
                  </a:lnTo>
                  <a:lnTo>
                    <a:pt x="62" y="7"/>
                  </a:lnTo>
                  <a:lnTo>
                    <a:pt x="62" y="0"/>
                  </a:lnTo>
                  <a:lnTo>
                    <a:pt x="59" y="0"/>
                  </a:lnTo>
                  <a:lnTo>
                    <a:pt x="59" y="7"/>
                  </a:lnTo>
                  <a:lnTo>
                    <a:pt x="62" y="7"/>
                  </a:lnTo>
                  <a:lnTo>
                    <a:pt x="62" y="0"/>
                  </a:lnTo>
                  <a:lnTo>
                    <a:pt x="47" y="0"/>
                  </a:lnTo>
                  <a:lnTo>
                    <a:pt x="54" y="6"/>
                  </a:lnTo>
                  <a:lnTo>
                    <a:pt x="55" y="7"/>
                  </a:lnTo>
                  <a:lnTo>
                    <a:pt x="57" y="4"/>
                  </a:lnTo>
                  <a:lnTo>
                    <a:pt x="57" y="2"/>
                  </a:lnTo>
                  <a:lnTo>
                    <a:pt x="49" y="2"/>
                  </a:lnTo>
                  <a:lnTo>
                    <a:pt x="49" y="8"/>
                  </a:lnTo>
                  <a:lnTo>
                    <a:pt x="50" y="8"/>
                  </a:lnTo>
                  <a:lnTo>
                    <a:pt x="50" y="2"/>
                  </a:lnTo>
                  <a:lnTo>
                    <a:pt x="49" y="2"/>
                  </a:lnTo>
                  <a:lnTo>
                    <a:pt x="49" y="8"/>
                  </a:lnTo>
                  <a:lnTo>
                    <a:pt x="50" y="8"/>
                  </a:lnTo>
                  <a:lnTo>
                    <a:pt x="50" y="2"/>
                  </a:lnTo>
                  <a:lnTo>
                    <a:pt x="45" y="2"/>
                  </a:lnTo>
                  <a:lnTo>
                    <a:pt x="45" y="8"/>
                  </a:lnTo>
                  <a:lnTo>
                    <a:pt x="47" y="8"/>
                  </a:lnTo>
                  <a:lnTo>
                    <a:pt x="47" y="2"/>
                  </a:lnTo>
                  <a:lnTo>
                    <a:pt x="18" y="2"/>
                  </a:lnTo>
                  <a:lnTo>
                    <a:pt x="18" y="8"/>
                  </a:lnTo>
                  <a:lnTo>
                    <a:pt x="19" y="8"/>
                  </a:lnTo>
                  <a:lnTo>
                    <a:pt x="19" y="2"/>
                  </a:lnTo>
                  <a:lnTo>
                    <a:pt x="15" y="2"/>
                  </a:lnTo>
                  <a:lnTo>
                    <a:pt x="15" y="8"/>
                  </a:lnTo>
                  <a:lnTo>
                    <a:pt x="19" y="8"/>
                  </a:lnTo>
                  <a:lnTo>
                    <a:pt x="19" y="2"/>
                  </a:lnTo>
                  <a:lnTo>
                    <a:pt x="5" y="2"/>
                  </a:lnTo>
                  <a:lnTo>
                    <a:pt x="5" y="8"/>
                  </a:lnTo>
                  <a:lnTo>
                    <a:pt x="57" y="8"/>
                  </a:lnTo>
                  <a:lnTo>
                    <a:pt x="57" y="2"/>
                  </a:lnTo>
                  <a:lnTo>
                    <a:pt x="14" y="2"/>
                  </a:lnTo>
                  <a:lnTo>
                    <a:pt x="14" y="8"/>
                  </a:lnTo>
                  <a:lnTo>
                    <a:pt x="33" y="8"/>
                  </a:lnTo>
                  <a:lnTo>
                    <a:pt x="33" y="4"/>
                  </a:lnTo>
                  <a:lnTo>
                    <a:pt x="33" y="8"/>
                  </a:lnTo>
                  <a:lnTo>
                    <a:pt x="37" y="9"/>
                  </a:lnTo>
                  <a:lnTo>
                    <a:pt x="37" y="3"/>
                  </a:lnTo>
                  <a:lnTo>
                    <a:pt x="33" y="3"/>
                  </a:lnTo>
                  <a:lnTo>
                    <a:pt x="33" y="9"/>
                  </a:lnTo>
                  <a:lnTo>
                    <a:pt x="40" y="9"/>
                  </a:lnTo>
                  <a:lnTo>
                    <a:pt x="40" y="3"/>
                  </a:lnTo>
                  <a:lnTo>
                    <a:pt x="29" y="3"/>
                  </a:lnTo>
                  <a:lnTo>
                    <a:pt x="29" y="9"/>
                  </a:lnTo>
                  <a:lnTo>
                    <a:pt x="34" y="9"/>
                  </a:lnTo>
                  <a:lnTo>
                    <a:pt x="34" y="3"/>
                  </a:lnTo>
                  <a:lnTo>
                    <a:pt x="33" y="3"/>
                  </a:lnTo>
                  <a:lnTo>
                    <a:pt x="33" y="9"/>
                  </a:lnTo>
                  <a:lnTo>
                    <a:pt x="45" y="9"/>
                  </a:lnTo>
                  <a:lnTo>
                    <a:pt x="45" y="3"/>
                  </a:lnTo>
                  <a:lnTo>
                    <a:pt x="32" y="3"/>
                  </a:lnTo>
                  <a:lnTo>
                    <a:pt x="32" y="9"/>
                  </a:lnTo>
                  <a:lnTo>
                    <a:pt x="42" y="9"/>
                  </a:lnTo>
                  <a:lnTo>
                    <a:pt x="42" y="3"/>
                  </a:lnTo>
                  <a:lnTo>
                    <a:pt x="40" y="3"/>
                  </a:lnTo>
                  <a:lnTo>
                    <a:pt x="40" y="9"/>
                  </a:lnTo>
                  <a:lnTo>
                    <a:pt x="45" y="9"/>
                  </a:lnTo>
                  <a:lnTo>
                    <a:pt x="45" y="3"/>
                  </a:lnTo>
                  <a:lnTo>
                    <a:pt x="44" y="3"/>
                  </a:lnTo>
                  <a:lnTo>
                    <a:pt x="44" y="9"/>
                  </a:lnTo>
                  <a:lnTo>
                    <a:pt x="51" y="9"/>
                  </a:lnTo>
                  <a:lnTo>
                    <a:pt x="51" y="3"/>
                  </a:lnTo>
                  <a:lnTo>
                    <a:pt x="42" y="3"/>
                  </a:lnTo>
                  <a:lnTo>
                    <a:pt x="42" y="9"/>
                  </a:lnTo>
                  <a:lnTo>
                    <a:pt x="44" y="9"/>
                  </a:lnTo>
                  <a:lnTo>
                    <a:pt x="44" y="3"/>
                  </a:lnTo>
                  <a:lnTo>
                    <a:pt x="37" y="3"/>
                  </a:lnTo>
                  <a:lnTo>
                    <a:pt x="36" y="9"/>
                  </a:lnTo>
                  <a:lnTo>
                    <a:pt x="38" y="11"/>
                  </a:lnTo>
                  <a:lnTo>
                    <a:pt x="46" y="11"/>
                  </a:lnTo>
                  <a:lnTo>
                    <a:pt x="46" y="4"/>
                  </a:lnTo>
                  <a:lnTo>
                    <a:pt x="37" y="4"/>
                  </a:lnTo>
                  <a:lnTo>
                    <a:pt x="37" y="11"/>
                  </a:lnTo>
                  <a:lnTo>
                    <a:pt x="38" y="11"/>
                  </a:lnTo>
                  <a:lnTo>
                    <a:pt x="38" y="4"/>
                  </a:lnTo>
                  <a:lnTo>
                    <a:pt x="33" y="4"/>
                  </a:lnTo>
                  <a:lnTo>
                    <a:pt x="33" y="11"/>
                  </a:lnTo>
                  <a:lnTo>
                    <a:pt x="37" y="11"/>
                  </a:lnTo>
                  <a:lnTo>
                    <a:pt x="37" y="4"/>
                  </a:lnTo>
                  <a:lnTo>
                    <a:pt x="34" y="4"/>
                  </a:lnTo>
                  <a:lnTo>
                    <a:pt x="34" y="11"/>
                  </a:lnTo>
                  <a:lnTo>
                    <a:pt x="40" y="11"/>
                  </a:lnTo>
                  <a:lnTo>
                    <a:pt x="40" y="4"/>
                  </a:lnTo>
                  <a:lnTo>
                    <a:pt x="27" y="4"/>
                  </a:lnTo>
                  <a:lnTo>
                    <a:pt x="27" y="11"/>
                  </a:lnTo>
                  <a:lnTo>
                    <a:pt x="28" y="11"/>
                  </a:lnTo>
                  <a:lnTo>
                    <a:pt x="28" y="4"/>
                  </a:lnTo>
                  <a:lnTo>
                    <a:pt x="24" y="4"/>
                  </a:lnTo>
                  <a:lnTo>
                    <a:pt x="24" y="11"/>
                  </a:lnTo>
                  <a:lnTo>
                    <a:pt x="31" y="11"/>
                  </a:lnTo>
                  <a:lnTo>
                    <a:pt x="31" y="4"/>
                  </a:lnTo>
                  <a:lnTo>
                    <a:pt x="22" y="4"/>
                  </a:lnTo>
                  <a:lnTo>
                    <a:pt x="22" y="11"/>
                  </a:lnTo>
                  <a:lnTo>
                    <a:pt x="25" y="11"/>
                  </a:lnTo>
                  <a:lnTo>
                    <a:pt x="25" y="4"/>
                  </a:lnTo>
                  <a:lnTo>
                    <a:pt x="22" y="4"/>
                  </a:lnTo>
                  <a:lnTo>
                    <a:pt x="22" y="11"/>
                  </a:lnTo>
                  <a:lnTo>
                    <a:pt x="28" y="11"/>
                  </a:lnTo>
                  <a:lnTo>
                    <a:pt x="28" y="4"/>
                  </a:lnTo>
                  <a:lnTo>
                    <a:pt x="15" y="4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6" y="4"/>
                  </a:lnTo>
                  <a:lnTo>
                    <a:pt x="3" y="4"/>
                  </a:lnTo>
                  <a:lnTo>
                    <a:pt x="10" y="9"/>
                  </a:lnTo>
                  <a:lnTo>
                    <a:pt x="11" y="11"/>
                  </a:lnTo>
                  <a:lnTo>
                    <a:pt x="12" y="8"/>
                  </a:lnTo>
                  <a:lnTo>
                    <a:pt x="12" y="6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19" y="12"/>
                  </a:lnTo>
                  <a:lnTo>
                    <a:pt x="19" y="6"/>
                  </a:lnTo>
                  <a:lnTo>
                    <a:pt x="10" y="6"/>
                  </a:lnTo>
                  <a:lnTo>
                    <a:pt x="10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4" y="6"/>
                  </a:lnTo>
                  <a:lnTo>
                    <a:pt x="14" y="12"/>
                  </a:lnTo>
                  <a:lnTo>
                    <a:pt x="22" y="12"/>
                  </a:lnTo>
                  <a:lnTo>
                    <a:pt x="22" y="6"/>
                  </a:lnTo>
                  <a:lnTo>
                    <a:pt x="15" y="6"/>
                  </a:lnTo>
                  <a:lnTo>
                    <a:pt x="15" y="12"/>
                  </a:lnTo>
                  <a:lnTo>
                    <a:pt x="19" y="12"/>
                  </a:lnTo>
                  <a:lnTo>
                    <a:pt x="19" y="6"/>
                  </a:lnTo>
                  <a:lnTo>
                    <a:pt x="15" y="6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6"/>
                  </a:lnTo>
                  <a:lnTo>
                    <a:pt x="3" y="6"/>
                  </a:lnTo>
                  <a:lnTo>
                    <a:pt x="3" y="12"/>
                  </a:lnTo>
                  <a:lnTo>
                    <a:pt x="22" y="12"/>
                  </a:lnTo>
                  <a:lnTo>
                    <a:pt x="22" y="6"/>
                  </a:lnTo>
                  <a:lnTo>
                    <a:pt x="9" y="6"/>
                  </a:lnTo>
                  <a:lnTo>
                    <a:pt x="9" y="12"/>
                  </a:lnTo>
                  <a:lnTo>
                    <a:pt x="12" y="12"/>
                  </a:lnTo>
                  <a:lnTo>
                    <a:pt x="12" y="8"/>
                  </a:lnTo>
                  <a:lnTo>
                    <a:pt x="12" y="12"/>
                  </a:lnTo>
                  <a:lnTo>
                    <a:pt x="22" y="13"/>
                  </a:lnTo>
                  <a:lnTo>
                    <a:pt x="29" y="13"/>
                  </a:lnTo>
                  <a:lnTo>
                    <a:pt x="29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5" y="7"/>
                  </a:lnTo>
                  <a:lnTo>
                    <a:pt x="15" y="13"/>
                  </a:lnTo>
                  <a:lnTo>
                    <a:pt x="24" y="13"/>
                  </a:lnTo>
                  <a:lnTo>
                    <a:pt x="24" y="7"/>
                  </a:lnTo>
                  <a:lnTo>
                    <a:pt x="12" y="7"/>
                  </a:lnTo>
                  <a:lnTo>
                    <a:pt x="12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5" y="7"/>
                  </a:lnTo>
                  <a:lnTo>
                    <a:pt x="15" y="13"/>
                  </a:lnTo>
                  <a:lnTo>
                    <a:pt x="64" y="13"/>
                  </a:lnTo>
                  <a:lnTo>
                    <a:pt x="64" y="7"/>
                  </a:lnTo>
                  <a:lnTo>
                    <a:pt x="57" y="7"/>
                  </a:lnTo>
                  <a:lnTo>
                    <a:pt x="57" y="13"/>
                  </a:lnTo>
                  <a:lnTo>
                    <a:pt x="115" y="13"/>
                  </a:lnTo>
                  <a:lnTo>
                    <a:pt x="115" y="7"/>
                  </a:lnTo>
                  <a:lnTo>
                    <a:pt x="97" y="7"/>
                  </a:lnTo>
                  <a:lnTo>
                    <a:pt x="97" y="13"/>
                  </a:lnTo>
                  <a:lnTo>
                    <a:pt x="151" y="13"/>
                  </a:lnTo>
                  <a:lnTo>
                    <a:pt x="151" y="7"/>
                  </a:lnTo>
                  <a:lnTo>
                    <a:pt x="143" y="7"/>
                  </a:lnTo>
                  <a:lnTo>
                    <a:pt x="137" y="8"/>
                  </a:lnTo>
                  <a:lnTo>
                    <a:pt x="137" y="11"/>
                  </a:lnTo>
                  <a:lnTo>
                    <a:pt x="137" y="8"/>
                  </a:lnTo>
                  <a:lnTo>
                    <a:pt x="130" y="8"/>
                  </a:lnTo>
                  <a:lnTo>
                    <a:pt x="130" y="15"/>
                  </a:lnTo>
                  <a:lnTo>
                    <a:pt x="138" y="15"/>
                  </a:lnTo>
                  <a:lnTo>
                    <a:pt x="138" y="8"/>
                  </a:lnTo>
                  <a:lnTo>
                    <a:pt x="130" y="8"/>
                  </a:lnTo>
                  <a:lnTo>
                    <a:pt x="130" y="15"/>
                  </a:lnTo>
                  <a:lnTo>
                    <a:pt x="133" y="15"/>
                  </a:lnTo>
                  <a:lnTo>
                    <a:pt x="133" y="8"/>
                  </a:lnTo>
                  <a:lnTo>
                    <a:pt x="125" y="8"/>
                  </a:lnTo>
                  <a:lnTo>
                    <a:pt x="125" y="15"/>
                  </a:lnTo>
                  <a:lnTo>
                    <a:pt x="130" y="15"/>
                  </a:lnTo>
                  <a:lnTo>
                    <a:pt x="130" y="8"/>
                  </a:lnTo>
                  <a:lnTo>
                    <a:pt x="111" y="8"/>
                  </a:lnTo>
                  <a:lnTo>
                    <a:pt x="111" y="15"/>
                  </a:lnTo>
                  <a:lnTo>
                    <a:pt x="115" y="15"/>
                  </a:lnTo>
                  <a:lnTo>
                    <a:pt x="115" y="8"/>
                  </a:lnTo>
                  <a:lnTo>
                    <a:pt x="108" y="8"/>
                  </a:lnTo>
                  <a:lnTo>
                    <a:pt x="108" y="15"/>
                  </a:lnTo>
                  <a:lnTo>
                    <a:pt x="112" y="15"/>
                  </a:lnTo>
                  <a:lnTo>
                    <a:pt x="112" y="8"/>
                  </a:lnTo>
                  <a:lnTo>
                    <a:pt x="64" y="8"/>
                  </a:lnTo>
                  <a:lnTo>
                    <a:pt x="64" y="15"/>
                  </a:lnTo>
                  <a:lnTo>
                    <a:pt x="67" y="15"/>
                  </a:lnTo>
                  <a:lnTo>
                    <a:pt x="67" y="8"/>
                  </a:lnTo>
                  <a:lnTo>
                    <a:pt x="64" y="8"/>
                  </a:lnTo>
                  <a:lnTo>
                    <a:pt x="64" y="15"/>
                  </a:lnTo>
                  <a:lnTo>
                    <a:pt x="66" y="15"/>
                  </a:lnTo>
                  <a:lnTo>
                    <a:pt x="66" y="8"/>
                  </a:lnTo>
                  <a:lnTo>
                    <a:pt x="63" y="8"/>
                  </a:lnTo>
                  <a:lnTo>
                    <a:pt x="63" y="15"/>
                  </a:lnTo>
                  <a:lnTo>
                    <a:pt x="64" y="15"/>
                  </a:lnTo>
                  <a:lnTo>
                    <a:pt x="64" y="11"/>
                  </a:lnTo>
                  <a:lnTo>
                    <a:pt x="62" y="11"/>
                  </a:lnTo>
                  <a:lnTo>
                    <a:pt x="62" y="12"/>
                  </a:lnTo>
                  <a:lnTo>
                    <a:pt x="64" y="12"/>
                  </a:lnTo>
                  <a:lnTo>
                    <a:pt x="64" y="9"/>
                  </a:lnTo>
                  <a:lnTo>
                    <a:pt x="59" y="9"/>
                  </a:lnTo>
                  <a:lnTo>
                    <a:pt x="59" y="16"/>
                  </a:lnTo>
                  <a:lnTo>
                    <a:pt x="63" y="16"/>
                  </a:lnTo>
                  <a:lnTo>
                    <a:pt x="63" y="9"/>
                  </a:lnTo>
                  <a:lnTo>
                    <a:pt x="54" y="9"/>
                  </a:lnTo>
                  <a:lnTo>
                    <a:pt x="54" y="16"/>
                  </a:lnTo>
                  <a:lnTo>
                    <a:pt x="55" y="16"/>
                  </a:lnTo>
                  <a:lnTo>
                    <a:pt x="55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22" y="16"/>
                  </a:lnTo>
                  <a:lnTo>
                    <a:pt x="22" y="9"/>
                  </a:lnTo>
                  <a:lnTo>
                    <a:pt x="15" y="9"/>
                  </a:lnTo>
                  <a:lnTo>
                    <a:pt x="15" y="16"/>
                  </a:lnTo>
                  <a:lnTo>
                    <a:pt x="18" y="16"/>
                  </a:lnTo>
                  <a:lnTo>
                    <a:pt x="18" y="12"/>
                  </a:lnTo>
                  <a:lnTo>
                    <a:pt x="18" y="16"/>
                  </a:lnTo>
                  <a:lnTo>
                    <a:pt x="22" y="17"/>
                  </a:lnTo>
                  <a:lnTo>
                    <a:pt x="137" y="17"/>
                  </a:lnTo>
                  <a:lnTo>
                    <a:pt x="137" y="11"/>
                  </a:lnTo>
                  <a:lnTo>
                    <a:pt x="18" y="11"/>
                  </a:lnTo>
                  <a:lnTo>
                    <a:pt x="18" y="17"/>
                  </a:lnTo>
                  <a:lnTo>
                    <a:pt x="45" y="17"/>
                  </a:lnTo>
                  <a:lnTo>
                    <a:pt x="45" y="11"/>
                  </a:lnTo>
                  <a:lnTo>
                    <a:pt x="41" y="11"/>
                  </a:lnTo>
                  <a:lnTo>
                    <a:pt x="41" y="17"/>
                  </a:lnTo>
                  <a:lnTo>
                    <a:pt x="46" y="17"/>
                  </a:lnTo>
                  <a:lnTo>
                    <a:pt x="46" y="11"/>
                  </a:lnTo>
                  <a:lnTo>
                    <a:pt x="40" y="11"/>
                  </a:lnTo>
                  <a:lnTo>
                    <a:pt x="40" y="17"/>
                  </a:lnTo>
                  <a:lnTo>
                    <a:pt x="41" y="17"/>
                  </a:lnTo>
                  <a:lnTo>
                    <a:pt x="41" y="11"/>
                  </a:lnTo>
                  <a:lnTo>
                    <a:pt x="34" y="11"/>
                  </a:lnTo>
                  <a:lnTo>
                    <a:pt x="34" y="17"/>
                  </a:lnTo>
                  <a:lnTo>
                    <a:pt x="45" y="17"/>
                  </a:lnTo>
                  <a:lnTo>
                    <a:pt x="45" y="11"/>
                  </a:lnTo>
                  <a:lnTo>
                    <a:pt x="34" y="11"/>
                  </a:lnTo>
                  <a:lnTo>
                    <a:pt x="34" y="17"/>
                  </a:lnTo>
                  <a:lnTo>
                    <a:pt x="45" y="17"/>
                  </a:lnTo>
                  <a:lnTo>
                    <a:pt x="45" y="11"/>
                  </a:lnTo>
                  <a:lnTo>
                    <a:pt x="41" y="11"/>
                  </a:lnTo>
                  <a:lnTo>
                    <a:pt x="41" y="17"/>
                  </a:lnTo>
                  <a:lnTo>
                    <a:pt x="46" y="17"/>
                  </a:lnTo>
                  <a:lnTo>
                    <a:pt x="46" y="11"/>
                  </a:lnTo>
                  <a:lnTo>
                    <a:pt x="44" y="11"/>
                  </a:lnTo>
                  <a:lnTo>
                    <a:pt x="44" y="17"/>
                  </a:lnTo>
                  <a:lnTo>
                    <a:pt x="46" y="17"/>
                  </a:lnTo>
                  <a:lnTo>
                    <a:pt x="46" y="13"/>
                  </a:lnTo>
                  <a:lnTo>
                    <a:pt x="45" y="11"/>
                  </a:lnTo>
                  <a:lnTo>
                    <a:pt x="37" y="19"/>
                  </a:lnTo>
                  <a:lnTo>
                    <a:pt x="49" y="19"/>
                  </a:lnTo>
                  <a:lnTo>
                    <a:pt x="49" y="12"/>
                  </a:lnTo>
                  <a:lnTo>
                    <a:pt x="40" y="12"/>
                  </a:lnTo>
                  <a:lnTo>
                    <a:pt x="40" y="19"/>
                  </a:lnTo>
                  <a:lnTo>
                    <a:pt x="42" y="19"/>
                  </a:lnTo>
                  <a:lnTo>
                    <a:pt x="42" y="12"/>
                  </a:lnTo>
                  <a:lnTo>
                    <a:pt x="32" y="12"/>
                  </a:lnTo>
                  <a:lnTo>
                    <a:pt x="32" y="19"/>
                  </a:lnTo>
                  <a:lnTo>
                    <a:pt x="45" y="19"/>
                  </a:lnTo>
                  <a:lnTo>
                    <a:pt x="45" y="12"/>
                  </a:lnTo>
                  <a:lnTo>
                    <a:pt x="34" y="12"/>
                  </a:lnTo>
                  <a:lnTo>
                    <a:pt x="34" y="19"/>
                  </a:lnTo>
                  <a:lnTo>
                    <a:pt x="37" y="19"/>
                  </a:lnTo>
                  <a:lnTo>
                    <a:pt x="37" y="12"/>
                  </a:lnTo>
                  <a:lnTo>
                    <a:pt x="34" y="12"/>
                  </a:lnTo>
                  <a:lnTo>
                    <a:pt x="34" y="19"/>
                  </a:lnTo>
                  <a:lnTo>
                    <a:pt x="37" y="19"/>
                  </a:lnTo>
                  <a:lnTo>
                    <a:pt x="37" y="12"/>
                  </a:lnTo>
                  <a:lnTo>
                    <a:pt x="31" y="12"/>
                  </a:lnTo>
                  <a:lnTo>
                    <a:pt x="31" y="19"/>
                  </a:lnTo>
                  <a:lnTo>
                    <a:pt x="32" y="19"/>
                  </a:lnTo>
                  <a:lnTo>
                    <a:pt x="32" y="12"/>
                  </a:lnTo>
                  <a:lnTo>
                    <a:pt x="24" y="12"/>
                  </a:lnTo>
                  <a:lnTo>
                    <a:pt x="24" y="19"/>
                  </a:lnTo>
                  <a:lnTo>
                    <a:pt x="29" y="19"/>
                  </a:lnTo>
                  <a:lnTo>
                    <a:pt x="29" y="12"/>
                  </a:lnTo>
                  <a:lnTo>
                    <a:pt x="27" y="12"/>
                  </a:lnTo>
                  <a:lnTo>
                    <a:pt x="27" y="19"/>
                  </a:lnTo>
                  <a:lnTo>
                    <a:pt x="34" y="19"/>
                  </a:lnTo>
                  <a:lnTo>
                    <a:pt x="34" y="12"/>
                  </a:lnTo>
                  <a:lnTo>
                    <a:pt x="24" y="12"/>
                  </a:lnTo>
                  <a:lnTo>
                    <a:pt x="24" y="16"/>
                  </a:lnTo>
                  <a:lnTo>
                    <a:pt x="27" y="16"/>
                  </a:lnTo>
                  <a:lnTo>
                    <a:pt x="27" y="13"/>
                  </a:lnTo>
                  <a:lnTo>
                    <a:pt x="24" y="13"/>
                  </a:lnTo>
                  <a:lnTo>
                    <a:pt x="24" y="20"/>
                  </a:lnTo>
                  <a:lnTo>
                    <a:pt x="29" y="20"/>
                  </a:lnTo>
                  <a:lnTo>
                    <a:pt x="29" y="13"/>
                  </a:lnTo>
                  <a:lnTo>
                    <a:pt x="23" y="13"/>
                  </a:lnTo>
                  <a:lnTo>
                    <a:pt x="23" y="20"/>
                  </a:lnTo>
                  <a:lnTo>
                    <a:pt x="28" y="20"/>
                  </a:lnTo>
                  <a:lnTo>
                    <a:pt x="28" y="13"/>
                  </a:lnTo>
                  <a:lnTo>
                    <a:pt x="20" y="13"/>
                  </a:lnTo>
                  <a:lnTo>
                    <a:pt x="20" y="20"/>
                  </a:lnTo>
                  <a:lnTo>
                    <a:pt x="22" y="20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4" y="13"/>
                  </a:lnTo>
                  <a:lnTo>
                    <a:pt x="18" y="13"/>
                  </a:lnTo>
                  <a:lnTo>
                    <a:pt x="18" y="20"/>
                  </a:lnTo>
                  <a:lnTo>
                    <a:pt x="27" y="20"/>
                  </a:lnTo>
                  <a:lnTo>
                    <a:pt x="27" y="13"/>
                  </a:lnTo>
                  <a:lnTo>
                    <a:pt x="15" y="13"/>
                  </a:lnTo>
                  <a:lnTo>
                    <a:pt x="15" y="20"/>
                  </a:lnTo>
                  <a:lnTo>
                    <a:pt x="25" y="20"/>
                  </a:lnTo>
                  <a:lnTo>
                    <a:pt x="25" y="13"/>
                  </a:lnTo>
                  <a:lnTo>
                    <a:pt x="19" y="13"/>
                  </a:lnTo>
                  <a:lnTo>
                    <a:pt x="19" y="20"/>
                  </a:lnTo>
                  <a:lnTo>
                    <a:pt x="23" y="20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20"/>
                  </a:lnTo>
                  <a:lnTo>
                    <a:pt x="27" y="20"/>
                  </a:lnTo>
                  <a:lnTo>
                    <a:pt x="27" y="13"/>
                  </a:lnTo>
                  <a:lnTo>
                    <a:pt x="18" y="13"/>
                  </a:lnTo>
                  <a:lnTo>
                    <a:pt x="18" y="20"/>
                  </a:lnTo>
                  <a:lnTo>
                    <a:pt x="23" y="21"/>
                  </a:lnTo>
                  <a:lnTo>
                    <a:pt x="25" y="21"/>
                  </a:lnTo>
                  <a:lnTo>
                    <a:pt x="25" y="15"/>
                  </a:lnTo>
                  <a:lnTo>
                    <a:pt x="23" y="15"/>
                  </a:lnTo>
                  <a:lnTo>
                    <a:pt x="23" y="21"/>
                  </a:lnTo>
                  <a:lnTo>
                    <a:pt x="24" y="21"/>
                  </a:lnTo>
                  <a:lnTo>
                    <a:pt x="24" y="15"/>
                  </a:lnTo>
                  <a:lnTo>
                    <a:pt x="19" y="15"/>
                  </a:lnTo>
                  <a:lnTo>
                    <a:pt x="19" y="21"/>
                  </a:lnTo>
                  <a:lnTo>
                    <a:pt x="25" y="21"/>
                  </a:lnTo>
                  <a:lnTo>
                    <a:pt x="25" y="15"/>
                  </a:lnTo>
                  <a:lnTo>
                    <a:pt x="15" y="15"/>
                  </a:lnTo>
                  <a:lnTo>
                    <a:pt x="15" y="21"/>
                  </a:lnTo>
                  <a:lnTo>
                    <a:pt x="19" y="21"/>
                  </a:lnTo>
                  <a:lnTo>
                    <a:pt x="19" y="15"/>
                  </a:lnTo>
                  <a:lnTo>
                    <a:pt x="15" y="15"/>
                  </a:lnTo>
                  <a:lnTo>
                    <a:pt x="15" y="21"/>
                  </a:lnTo>
                  <a:lnTo>
                    <a:pt x="20" y="21"/>
                  </a:lnTo>
                  <a:lnTo>
                    <a:pt x="20" y="15"/>
                  </a:lnTo>
                  <a:lnTo>
                    <a:pt x="19" y="15"/>
                  </a:lnTo>
                  <a:lnTo>
                    <a:pt x="19" y="21"/>
                  </a:lnTo>
                  <a:lnTo>
                    <a:pt x="28" y="21"/>
                  </a:lnTo>
                  <a:lnTo>
                    <a:pt x="28" y="15"/>
                  </a:lnTo>
                  <a:lnTo>
                    <a:pt x="27" y="15"/>
                  </a:lnTo>
                  <a:lnTo>
                    <a:pt x="27" y="21"/>
                  </a:lnTo>
                  <a:lnTo>
                    <a:pt x="31" y="21"/>
                  </a:lnTo>
                  <a:lnTo>
                    <a:pt x="31" y="15"/>
                  </a:lnTo>
                  <a:lnTo>
                    <a:pt x="28" y="15"/>
                  </a:lnTo>
                  <a:lnTo>
                    <a:pt x="28" y="21"/>
                  </a:lnTo>
                  <a:lnTo>
                    <a:pt x="31" y="21"/>
                  </a:lnTo>
                  <a:lnTo>
                    <a:pt x="31" y="15"/>
                  </a:lnTo>
                  <a:lnTo>
                    <a:pt x="24" y="15"/>
                  </a:lnTo>
                  <a:lnTo>
                    <a:pt x="24" y="21"/>
                  </a:lnTo>
                  <a:lnTo>
                    <a:pt x="34" y="21"/>
                  </a:lnTo>
                  <a:lnTo>
                    <a:pt x="34" y="15"/>
                  </a:lnTo>
                  <a:lnTo>
                    <a:pt x="28" y="15"/>
                  </a:lnTo>
                  <a:lnTo>
                    <a:pt x="28" y="21"/>
                  </a:lnTo>
                  <a:lnTo>
                    <a:pt x="40" y="21"/>
                  </a:lnTo>
                  <a:lnTo>
                    <a:pt x="40" y="15"/>
                  </a:lnTo>
                  <a:lnTo>
                    <a:pt x="20" y="15"/>
                  </a:lnTo>
                  <a:lnTo>
                    <a:pt x="19" y="16"/>
                  </a:lnTo>
                  <a:lnTo>
                    <a:pt x="20" y="19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27" y="22"/>
                  </a:lnTo>
                  <a:lnTo>
                    <a:pt x="27" y="16"/>
                  </a:lnTo>
                  <a:lnTo>
                    <a:pt x="22" y="16"/>
                  </a:lnTo>
                  <a:lnTo>
                    <a:pt x="22" y="22"/>
                  </a:lnTo>
                  <a:lnTo>
                    <a:pt x="28" y="22"/>
                  </a:lnTo>
                  <a:lnTo>
                    <a:pt x="28" y="16"/>
                  </a:lnTo>
                  <a:lnTo>
                    <a:pt x="22" y="16"/>
                  </a:lnTo>
                  <a:lnTo>
                    <a:pt x="22" y="22"/>
                  </a:lnTo>
                  <a:lnTo>
                    <a:pt x="24" y="22"/>
                  </a:lnTo>
                  <a:lnTo>
                    <a:pt x="24" y="16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25" y="22"/>
                  </a:lnTo>
                  <a:lnTo>
                    <a:pt x="25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2" y="16"/>
                  </a:lnTo>
                  <a:lnTo>
                    <a:pt x="12" y="22"/>
                  </a:lnTo>
                  <a:lnTo>
                    <a:pt x="19" y="22"/>
                  </a:lnTo>
                  <a:lnTo>
                    <a:pt x="19" y="19"/>
                  </a:lnTo>
                  <a:lnTo>
                    <a:pt x="19" y="22"/>
                  </a:lnTo>
                  <a:lnTo>
                    <a:pt x="23" y="24"/>
                  </a:lnTo>
                  <a:lnTo>
                    <a:pt x="23" y="17"/>
                  </a:lnTo>
                  <a:lnTo>
                    <a:pt x="15" y="17"/>
                  </a:lnTo>
                  <a:lnTo>
                    <a:pt x="15" y="24"/>
                  </a:lnTo>
                  <a:lnTo>
                    <a:pt x="18" y="24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15" y="24"/>
                  </a:lnTo>
                  <a:lnTo>
                    <a:pt x="19" y="24"/>
                  </a:lnTo>
                  <a:lnTo>
                    <a:pt x="19" y="17"/>
                  </a:lnTo>
                  <a:lnTo>
                    <a:pt x="18" y="17"/>
                  </a:lnTo>
                  <a:lnTo>
                    <a:pt x="18" y="24"/>
                  </a:lnTo>
                  <a:lnTo>
                    <a:pt x="25" y="24"/>
                  </a:lnTo>
                  <a:lnTo>
                    <a:pt x="25" y="17"/>
                  </a:lnTo>
                  <a:lnTo>
                    <a:pt x="19" y="17"/>
                  </a:lnTo>
                  <a:lnTo>
                    <a:pt x="19" y="24"/>
                  </a:lnTo>
                  <a:lnTo>
                    <a:pt x="20" y="24"/>
                  </a:lnTo>
                  <a:lnTo>
                    <a:pt x="20" y="17"/>
                  </a:lnTo>
                  <a:lnTo>
                    <a:pt x="16" y="17"/>
                  </a:lnTo>
                  <a:lnTo>
                    <a:pt x="16" y="24"/>
                  </a:lnTo>
                  <a:lnTo>
                    <a:pt x="19" y="24"/>
                  </a:lnTo>
                  <a:lnTo>
                    <a:pt x="19" y="17"/>
                  </a:lnTo>
                  <a:lnTo>
                    <a:pt x="16" y="17"/>
                  </a:lnTo>
                  <a:lnTo>
                    <a:pt x="16" y="24"/>
                  </a:lnTo>
                  <a:lnTo>
                    <a:pt x="24" y="24"/>
                  </a:lnTo>
                  <a:lnTo>
                    <a:pt x="24" y="17"/>
                  </a:lnTo>
                  <a:lnTo>
                    <a:pt x="15" y="17"/>
                  </a:lnTo>
                  <a:lnTo>
                    <a:pt x="15" y="24"/>
                  </a:lnTo>
                  <a:lnTo>
                    <a:pt x="25" y="24"/>
                  </a:lnTo>
                  <a:lnTo>
                    <a:pt x="25" y="17"/>
                  </a:lnTo>
                  <a:lnTo>
                    <a:pt x="22" y="17"/>
                  </a:lnTo>
                  <a:lnTo>
                    <a:pt x="18" y="19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11" y="19"/>
                  </a:lnTo>
                  <a:lnTo>
                    <a:pt x="11" y="25"/>
                  </a:lnTo>
                  <a:lnTo>
                    <a:pt x="18" y="25"/>
                  </a:lnTo>
                  <a:lnTo>
                    <a:pt x="18" y="19"/>
                  </a:lnTo>
                  <a:lnTo>
                    <a:pt x="11" y="19"/>
                  </a:lnTo>
                  <a:lnTo>
                    <a:pt x="11" y="25"/>
                  </a:lnTo>
                  <a:lnTo>
                    <a:pt x="19" y="25"/>
                  </a:lnTo>
                  <a:lnTo>
                    <a:pt x="19" y="19"/>
                  </a:lnTo>
                  <a:lnTo>
                    <a:pt x="12" y="19"/>
                  </a:lnTo>
                  <a:lnTo>
                    <a:pt x="12" y="25"/>
                  </a:lnTo>
                  <a:lnTo>
                    <a:pt x="19" y="25"/>
                  </a:lnTo>
                  <a:lnTo>
                    <a:pt x="19" y="19"/>
                  </a:lnTo>
                  <a:lnTo>
                    <a:pt x="16" y="19"/>
                  </a:lnTo>
                  <a:lnTo>
                    <a:pt x="16" y="25"/>
                  </a:lnTo>
                  <a:lnTo>
                    <a:pt x="22" y="25"/>
                  </a:lnTo>
                  <a:lnTo>
                    <a:pt x="22" y="19"/>
                  </a:lnTo>
                  <a:lnTo>
                    <a:pt x="12" y="19"/>
                  </a:lnTo>
                  <a:lnTo>
                    <a:pt x="12" y="25"/>
                  </a:lnTo>
                  <a:lnTo>
                    <a:pt x="22" y="25"/>
                  </a:lnTo>
                  <a:lnTo>
                    <a:pt x="22" y="19"/>
                  </a:lnTo>
                  <a:lnTo>
                    <a:pt x="15" y="19"/>
                  </a:lnTo>
                  <a:lnTo>
                    <a:pt x="15" y="25"/>
                  </a:lnTo>
                  <a:lnTo>
                    <a:pt x="19" y="25"/>
                  </a:lnTo>
                  <a:lnTo>
                    <a:pt x="19" y="19"/>
                  </a:lnTo>
                  <a:lnTo>
                    <a:pt x="7" y="19"/>
                  </a:lnTo>
                  <a:lnTo>
                    <a:pt x="7" y="25"/>
                  </a:lnTo>
                  <a:lnTo>
                    <a:pt x="22" y="25"/>
                  </a:lnTo>
                  <a:lnTo>
                    <a:pt x="22" y="19"/>
                  </a:lnTo>
                  <a:lnTo>
                    <a:pt x="15" y="19"/>
                  </a:lnTo>
                  <a:lnTo>
                    <a:pt x="15" y="25"/>
                  </a:lnTo>
                  <a:lnTo>
                    <a:pt x="29" y="25"/>
                  </a:lnTo>
                  <a:lnTo>
                    <a:pt x="29" y="19"/>
                  </a:lnTo>
                  <a:lnTo>
                    <a:pt x="27" y="19"/>
                  </a:lnTo>
                  <a:lnTo>
                    <a:pt x="27" y="25"/>
                  </a:lnTo>
                  <a:lnTo>
                    <a:pt x="31" y="25"/>
                  </a:lnTo>
                  <a:lnTo>
                    <a:pt x="31" y="19"/>
                  </a:lnTo>
                  <a:lnTo>
                    <a:pt x="22" y="19"/>
                  </a:lnTo>
                  <a:lnTo>
                    <a:pt x="16" y="20"/>
                  </a:lnTo>
                  <a:lnTo>
                    <a:pt x="16" y="26"/>
                  </a:lnTo>
                  <a:lnTo>
                    <a:pt x="19" y="26"/>
                  </a:lnTo>
                  <a:lnTo>
                    <a:pt x="19" y="20"/>
                  </a:lnTo>
                  <a:lnTo>
                    <a:pt x="12" y="20"/>
                  </a:lnTo>
                  <a:lnTo>
                    <a:pt x="12" y="26"/>
                  </a:lnTo>
                  <a:lnTo>
                    <a:pt x="97" y="2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26"/>
                  </a:lnTo>
                  <a:lnTo>
                    <a:pt x="116" y="26"/>
                  </a:lnTo>
                  <a:lnTo>
                    <a:pt x="116" y="20"/>
                  </a:lnTo>
                  <a:lnTo>
                    <a:pt x="114" y="20"/>
                  </a:lnTo>
                  <a:lnTo>
                    <a:pt x="114" y="26"/>
                  </a:lnTo>
                  <a:lnTo>
                    <a:pt x="116" y="26"/>
                  </a:lnTo>
                  <a:lnTo>
                    <a:pt x="116" y="20"/>
                  </a:lnTo>
                  <a:lnTo>
                    <a:pt x="115" y="20"/>
                  </a:lnTo>
                  <a:lnTo>
                    <a:pt x="115" y="26"/>
                  </a:lnTo>
                  <a:lnTo>
                    <a:pt x="119" y="26"/>
                  </a:lnTo>
                  <a:lnTo>
                    <a:pt x="119" y="20"/>
                  </a:lnTo>
                  <a:lnTo>
                    <a:pt x="60" y="20"/>
                  </a:lnTo>
                  <a:lnTo>
                    <a:pt x="60" y="26"/>
                  </a:lnTo>
                  <a:lnTo>
                    <a:pt x="66" y="26"/>
                  </a:lnTo>
                  <a:lnTo>
                    <a:pt x="66" y="20"/>
                  </a:lnTo>
                  <a:lnTo>
                    <a:pt x="64" y="20"/>
                  </a:lnTo>
                  <a:lnTo>
                    <a:pt x="64" y="26"/>
                  </a:lnTo>
                  <a:lnTo>
                    <a:pt x="67" y="26"/>
                  </a:lnTo>
                  <a:lnTo>
                    <a:pt x="67" y="22"/>
                  </a:lnTo>
                  <a:lnTo>
                    <a:pt x="66" y="25"/>
                  </a:lnTo>
                  <a:lnTo>
                    <a:pt x="67" y="26"/>
                  </a:lnTo>
                  <a:lnTo>
                    <a:pt x="68" y="24"/>
                  </a:lnTo>
                  <a:lnTo>
                    <a:pt x="68" y="21"/>
                  </a:lnTo>
                  <a:lnTo>
                    <a:pt x="66" y="21"/>
                  </a:lnTo>
                  <a:lnTo>
                    <a:pt x="66" y="28"/>
                  </a:lnTo>
                  <a:lnTo>
                    <a:pt x="68" y="28"/>
                  </a:lnTo>
                  <a:lnTo>
                    <a:pt x="68" y="21"/>
                  </a:lnTo>
                  <a:lnTo>
                    <a:pt x="59" y="21"/>
                  </a:lnTo>
                  <a:lnTo>
                    <a:pt x="59" y="28"/>
                  </a:lnTo>
                  <a:lnTo>
                    <a:pt x="64" y="28"/>
                  </a:lnTo>
                  <a:lnTo>
                    <a:pt x="64" y="21"/>
                  </a:lnTo>
                  <a:lnTo>
                    <a:pt x="62" y="21"/>
                  </a:lnTo>
                  <a:lnTo>
                    <a:pt x="62" y="28"/>
                  </a:lnTo>
                  <a:lnTo>
                    <a:pt x="64" y="28"/>
                  </a:lnTo>
                  <a:lnTo>
                    <a:pt x="64" y="21"/>
                  </a:lnTo>
                  <a:lnTo>
                    <a:pt x="25" y="21"/>
                  </a:lnTo>
                  <a:lnTo>
                    <a:pt x="25" y="28"/>
                  </a:lnTo>
                  <a:lnTo>
                    <a:pt x="28" y="28"/>
                  </a:lnTo>
                  <a:lnTo>
                    <a:pt x="28" y="21"/>
                  </a:lnTo>
                  <a:lnTo>
                    <a:pt x="22" y="21"/>
                  </a:lnTo>
                  <a:lnTo>
                    <a:pt x="16" y="22"/>
                  </a:lnTo>
                  <a:lnTo>
                    <a:pt x="16" y="29"/>
                  </a:lnTo>
                  <a:lnTo>
                    <a:pt x="143" y="29"/>
                  </a:lnTo>
                  <a:lnTo>
                    <a:pt x="143" y="22"/>
                  </a:lnTo>
                  <a:lnTo>
                    <a:pt x="22" y="22"/>
                  </a:lnTo>
                  <a:lnTo>
                    <a:pt x="22" y="29"/>
                  </a:lnTo>
                  <a:lnTo>
                    <a:pt x="32" y="29"/>
                  </a:lnTo>
                  <a:lnTo>
                    <a:pt x="32" y="22"/>
                  </a:lnTo>
                  <a:lnTo>
                    <a:pt x="31" y="22"/>
                  </a:lnTo>
                  <a:lnTo>
                    <a:pt x="31" y="29"/>
                  </a:lnTo>
                  <a:lnTo>
                    <a:pt x="34" y="29"/>
                  </a:lnTo>
                  <a:lnTo>
                    <a:pt x="34" y="22"/>
                  </a:lnTo>
                  <a:lnTo>
                    <a:pt x="31" y="22"/>
                  </a:lnTo>
                  <a:lnTo>
                    <a:pt x="31" y="29"/>
                  </a:lnTo>
                  <a:lnTo>
                    <a:pt x="34" y="29"/>
                  </a:lnTo>
                  <a:lnTo>
                    <a:pt x="34" y="22"/>
                  </a:lnTo>
                  <a:lnTo>
                    <a:pt x="25" y="22"/>
                  </a:lnTo>
                  <a:lnTo>
                    <a:pt x="25" y="29"/>
                  </a:lnTo>
                  <a:lnTo>
                    <a:pt x="38" y="29"/>
                  </a:lnTo>
                  <a:lnTo>
                    <a:pt x="38" y="22"/>
                  </a:lnTo>
                  <a:lnTo>
                    <a:pt x="33" y="22"/>
                  </a:lnTo>
                  <a:lnTo>
                    <a:pt x="33" y="29"/>
                  </a:lnTo>
                  <a:lnTo>
                    <a:pt x="37" y="29"/>
                  </a:lnTo>
                  <a:lnTo>
                    <a:pt x="37" y="22"/>
                  </a:lnTo>
                  <a:lnTo>
                    <a:pt x="32" y="22"/>
                  </a:lnTo>
                  <a:lnTo>
                    <a:pt x="32" y="29"/>
                  </a:lnTo>
                  <a:lnTo>
                    <a:pt x="37" y="29"/>
                  </a:lnTo>
                  <a:lnTo>
                    <a:pt x="37" y="25"/>
                  </a:lnTo>
                  <a:lnTo>
                    <a:pt x="36" y="28"/>
                  </a:lnTo>
                  <a:lnTo>
                    <a:pt x="37" y="29"/>
                  </a:lnTo>
                  <a:lnTo>
                    <a:pt x="38" y="26"/>
                  </a:lnTo>
                  <a:lnTo>
                    <a:pt x="38" y="24"/>
                  </a:lnTo>
                  <a:lnTo>
                    <a:pt x="34" y="24"/>
                  </a:lnTo>
                  <a:lnTo>
                    <a:pt x="34" y="30"/>
                  </a:lnTo>
                  <a:lnTo>
                    <a:pt x="46" y="30"/>
                  </a:lnTo>
                  <a:lnTo>
                    <a:pt x="46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4" y="30"/>
                  </a:lnTo>
                  <a:lnTo>
                    <a:pt x="44" y="24"/>
                  </a:lnTo>
                  <a:lnTo>
                    <a:pt x="40" y="24"/>
                  </a:lnTo>
                  <a:lnTo>
                    <a:pt x="40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3" y="24"/>
                  </a:lnTo>
                  <a:lnTo>
                    <a:pt x="33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40" y="24"/>
                  </a:lnTo>
                  <a:lnTo>
                    <a:pt x="40" y="30"/>
                  </a:lnTo>
                  <a:lnTo>
                    <a:pt x="42" y="30"/>
                  </a:lnTo>
                  <a:lnTo>
                    <a:pt x="42" y="24"/>
                  </a:lnTo>
                  <a:lnTo>
                    <a:pt x="37" y="24"/>
                  </a:lnTo>
                  <a:lnTo>
                    <a:pt x="37" y="30"/>
                  </a:lnTo>
                  <a:lnTo>
                    <a:pt x="42" y="30"/>
                  </a:lnTo>
                  <a:lnTo>
                    <a:pt x="42" y="24"/>
                  </a:lnTo>
                  <a:lnTo>
                    <a:pt x="34" y="24"/>
                  </a:lnTo>
                  <a:lnTo>
                    <a:pt x="34" y="30"/>
                  </a:lnTo>
                  <a:lnTo>
                    <a:pt x="40" y="30"/>
                  </a:lnTo>
                  <a:lnTo>
                    <a:pt x="40" y="24"/>
                  </a:lnTo>
                  <a:lnTo>
                    <a:pt x="33" y="24"/>
                  </a:lnTo>
                  <a:lnTo>
                    <a:pt x="33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25" y="24"/>
                  </a:lnTo>
                  <a:lnTo>
                    <a:pt x="32" y="29"/>
                  </a:lnTo>
                  <a:lnTo>
                    <a:pt x="33" y="30"/>
                  </a:lnTo>
                  <a:lnTo>
                    <a:pt x="33" y="31"/>
                  </a:lnTo>
                  <a:lnTo>
                    <a:pt x="44" y="31"/>
                  </a:lnTo>
                  <a:lnTo>
                    <a:pt x="44" y="25"/>
                  </a:lnTo>
                  <a:lnTo>
                    <a:pt x="42" y="25"/>
                  </a:lnTo>
                  <a:lnTo>
                    <a:pt x="42" y="31"/>
                  </a:lnTo>
                  <a:lnTo>
                    <a:pt x="44" y="31"/>
                  </a:lnTo>
                  <a:lnTo>
                    <a:pt x="44" y="25"/>
                  </a:lnTo>
                  <a:lnTo>
                    <a:pt x="24" y="25"/>
                  </a:lnTo>
                  <a:lnTo>
                    <a:pt x="24" y="31"/>
                  </a:lnTo>
                  <a:lnTo>
                    <a:pt x="31" y="31"/>
                  </a:lnTo>
                  <a:lnTo>
                    <a:pt x="31" y="25"/>
                  </a:lnTo>
                  <a:lnTo>
                    <a:pt x="19" y="25"/>
                  </a:lnTo>
                  <a:lnTo>
                    <a:pt x="19" y="31"/>
                  </a:lnTo>
                  <a:lnTo>
                    <a:pt x="23" y="31"/>
                  </a:lnTo>
                  <a:lnTo>
                    <a:pt x="23" y="25"/>
                  </a:lnTo>
                  <a:lnTo>
                    <a:pt x="18" y="25"/>
                  </a:lnTo>
                  <a:lnTo>
                    <a:pt x="18" y="31"/>
                  </a:lnTo>
                  <a:lnTo>
                    <a:pt x="19" y="31"/>
                  </a:lnTo>
                  <a:lnTo>
                    <a:pt x="19" y="25"/>
                  </a:lnTo>
                  <a:lnTo>
                    <a:pt x="18" y="25"/>
                  </a:lnTo>
                  <a:lnTo>
                    <a:pt x="18" y="31"/>
                  </a:lnTo>
                  <a:lnTo>
                    <a:pt x="23" y="31"/>
                  </a:lnTo>
                  <a:lnTo>
                    <a:pt x="23" y="25"/>
                  </a:lnTo>
                  <a:lnTo>
                    <a:pt x="11" y="25"/>
                  </a:lnTo>
                  <a:lnTo>
                    <a:pt x="11" y="31"/>
                  </a:lnTo>
                  <a:lnTo>
                    <a:pt x="22" y="31"/>
                  </a:lnTo>
                  <a:lnTo>
                    <a:pt x="22" y="25"/>
                  </a:lnTo>
                  <a:lnTo>
                    <a:pt x="15" y="25"/>
                  </a:lnTo>
                  <a:lnTo>
                    <a:pt x="15" y="31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4" y="31"/>
                  </a:lnTo>
                  <a:lnTo>
                    <a:pt x="14" y="28"/>
                  </a:lnTo>
                  <a:lnTo>
                    <a:pt x="12" y="31"/>
                  </a:lnTo>
                  <a:lnTo>
                    <a:pt x="15" y="33"/>
                  </a:lnTo>
                  <a:lnTo>
                    <a:pt x="16" y="29"/>
                  </a:lnTo>
                  <a:lnTo>
                    <a:pt x="16" y="26"/>
                  </a:lnTo>
                  <a:lnTo>
                    <a:pt x="7" y="26"/>
                  </a:lnTo>
                  <a:lnTo>
                    <a:pt x="7" y="33"/>
                  </a:lnTo>
                  <a:lnTo>
                    <a:pt x="19" y="33"/>
                  </a:lnTo>
                  <a:lnTo>
                    <a:pt x="19" y="26"/>
                  </a:lnTo>
                  <a:lnTo>
                    <a:pt x="12" y="26"/>
                  </a:lnTo>
                  <a:lnTo>
                    <a:pt x="12" y="33"/>
                  </a:lnTo>
                  <a:lnTo>
                    <a:pt x="18" y="33"/>
                  </a:lnTo>
                  <a:lnTo>
                    <a:pt x="18" y="26"/>
                  </a:lnTo>
                  <a:lnTo>
                    <a:pt x="12" y="26"/>
                  </a:lnTo>
                  <a:lnTo>
                    <a:pt x="12" y="33"/>
                  </a:lnTo>
                  <a:lnTo>
                    <a:pt x="25" y="33"/>
                  </a:lnTo>
                  <a:lnTo>
                    <a:pt x="25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9" y="33"/>
                  </a:lnTo>
                  <a:lnTo>
                    <a:pt x="19" y="26"/>
                  </a:lnTo>
                  <a:lnTo>
                    <a:pt x="15" y="26"/>
                  </a:lnTo>
                  <a:lnTo>
                    <a:pt x="15" y="33"/>
                  </a:lnTo>
                  <a:lnTo>
                    <a:pt x="25" y="33"/>
                  </a:lnTo>
                  <a:lnTo>
                    <a:pt x="25" y="26"/>
                  </a:lnTo>
                  <a:lnTo>
                    <a:pt x="19" y="26"/>
                  </a:lnTo>
                  <a:lnTo>
                    <a:pt x="19" y="33"/>
                  </a:lnTo>
                  <a:lnTo>
                    <a:pt x="28" y="33"/>
                  </a:lnTo>
                  <a:lnTo>
                    <a:pt x="28" y="26"/>
                  </a:lnTo>
                  <a:lnTo>
                    <a:pt x="19" y="26"/>
                  </a:lnTo>
                  <a:lnTo>
                    <a:pt x="19" y="33"/>
                  </a:lnTo>
                  <a:lnTo>
                    <a:pt x="28" y="33"/>
                  </a:lnTo>
                  <a:lnTo>
                    <a:pt x="28" y="26"/>
                  </a:lnTo>
                  <a:lnTo>
                    <a:pt x="20" y="26"/>
                  </a:lnTo>
                  <a:lnTo>
                    <a:pt x="18" y="28"/>
                  </a:lnTo>
                  <a:lnTo>
                    <a:pt x="19" y="34"/>
                  </a:lnTo>
                  <a:lnTo>
                    <a:pt x="31" y="34"/>
                  </a:lnTo>
                  <a:lnTo>
                    <a:pt x="31" y="28"/>
                  </a:lnTo>
                  <a:lnTo>
                    <a:pt x="25" y="28"/>
                  </a:lnTo>
                  <a:lnTo>
                    <a:pt x="25" y="34"/>
                  </a:lnTo>
                  <a:lnTo>
                    <a:pt x="32" y="34"/>
                  </a:lnTo>
                  <a:lnTo>
                    <a:pt x="32" y="28"/>
                  </a:lnTo>
                  <a:lnTo>
                    <a:pt x="24" y="28"/>
                  </a:lnTo>
                  <a:lnTo>
                    <a:pt x="24" y="34"/>
                  </a:lnTo>
                  <a:lnTo>
                    <a:pt x="36" y="34"/>
                  </a:lnTo>
                  <a:lnTo>
                    <a:pt x="36" y="28"/>
                  </a:lnTo>
                  <a:lnTo>
                    <a:pt x="25" y="28"/>
                  </a:lnTo>
                  <a:lnTo>
                    <a:pt x="25" y="34"/>
                  </a:lnTo>
                  <a:lnTo>
                    <a:pt x="27" y="34"/>
                  </a:lnTo>
                  <a:lnTo>
                    <a:pt x="27" y="28"/>
                  </a:lnTo>
                  <a:lnTo>
                    <a:pt x="6" y="28"/>
                  </a:lnTo>
                  <a:lnTo>
                    <a:pt x="6" y="34"/>
                  </a:lnTo>
                  <a:lnTo>
                    <a:pt x="15" y="34"/>
                  </a:lnTo>
                  <a:lnTo>
                    <a:pt x="15" y="28"/>
                  </a:lnTo>
                  <a:lnTo>
                    <a:pt x="9" y="28"/>
                  </a:lnTo>
                  <a:lnTo>
                    <a:pt x="9" y="34"/>
                  </a:lnTo>
                  <a:lnTo>
                    <a:pt x="11" y="34"/>
                  </a:lnTo>
                  <a:lnTo>
                    <a:pt x="11" y="28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5" y="34"/>
                  </a:lnTo>
                  <a:lnTo>
                    <a:pt x="5" y="28"/>
                  </a:lnTo>
                  <a:lnTo>
                    <a:pt x="3" y="28"/>
                  </a:lnTo>
                  <a:lnTo>
                    <a:pt x="3" y="34"/>
                  </a:lnTo>
                  <a:lnTo>
                    <a:pt x="5" y="34"/>
                  </a:lnTo>
                  <a:lnTo>
                    <a:pt x="5" y="28"/>
                  </a:lnTo>
                  <a:lnTo>
                    <a:pt x="2" y="28"/>
                  </a:lnTo>
                  <a:lnTo>
                    <a:pt x="2" y="34"/>
                  </a:lnTo>
                  <a:lnTo>
                    <a:pt x="5" y="34"/>
                  </a:lnTo>
                  <a:lnTo>
                    <a:pt x="5" y="28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9" y="34"/>
                  </a:lnTo>
                  <a:lnTo>
                    <a:pt x="9" y="28"/>
                  </a:lnTo>
                  <a:lnTo>
                    <a:pt x="6" y="28"/>
                  </a:lnTo>
                  <a:lnTo>
                    <a:pt x="6" y="34"/>
                  </a:lnTo>
                  <a:lnTo>
                    <a:pt x="15" y="35"/>
                  </a:lnTo>
                  <a:lnTo>
                    <a:pt x="15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4" y="35"/>
                  </a:lnTo>
                  <a:lnTo>
                    <a:pt x="14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7" y="35"/>
                  </a:lnTo>
                  <a:lnTo>
                    <a:pt x="7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9" y="35"/>
                  </a:lnTo>
                  <a:lnTo>
                    <a:pt x="9" y="29"/>
                  </a:lnTo>
                  <a:lnTo>
                    <a:pt x="2" y="29"/>
                  </a:lnTo>
                  <a:lnTo>
                    <a:pt x="2" y="35"/>
                  </a:lnTo>
                  <a:lnTo>
                    <a:pt x="9" y="35"/>
                  </a:lnTo>
                  <a:lnTo>
                    <a:pt x="9" y="29"/>
                  </a:lnTo>
                  <a:lnTo>
                    <a:pt x="5" y="29"/>
                  </a:lnTo>
                  <a:lnTo>
                    <a:pt x="5" y="35"/>
                  </a:lnTo>
                  <a:lnTo>
                    <a:pt x="6" y="35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5" y="35"/>
                  </a:lnTo>
                  <a:lnTo>
                    <a:pt x="9" y="35"/>
                  </a:lnTo>
                  <a:lnTo>
                    <a:pt x="9" y="29"/>
                  </a:lnTo>
                  <a:lnTo>
                    <a:pt x="2" y="29"/>
                  </a:lnTo>
                  <a:lnTo>
                    <a:pt x="2" y="35"/>
                  </a:lnTo>
                  <a:lnTo>
                    <a:pt x="9" y="35"/>
                  </a:lnTo>
                  <a:lnTo>
                    <a:pt x="9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7" y="35"/>
                  </a:lnTo>
                  <a:lnTo>
                    <a:pt x="7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14" y="35"/>
                  </a:lnTo>
                  <a:lnTo>
                    <a:pt x="14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5" y="35"/>
                  </a:lnTo>
                  <a:lnTo>
                    <a:pt x="16" y="29"/>
                  </a:lnTo>
                  <a:lnTo>
                    <a:pt x="7" y="28"/>
                  </a:lnTo>
                  <a:lnTo>
                    <a:pt x="6" y="30"/>
                  </a:lnTo>
                  <a:lnTo>
                    <a:pt x="6" y="34"/>
                  </a:lnTo>
                  <a:lnTo>
                    <a:pt x="9" y="34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5" y="34"/>
                  </a:lnTo>
                  <a:lnTo>
                    <a:pt x="5" y="28"/>
                  </a:lnTo>
                  <a:lnTo>
                    <a:pt x="2" y="28"/>
                  </a:lnTo>
                  <a:lnTo>
                    <a:pt x="2" y="34"/>
                  </a:lnTo>
                  <a:lnTo>
                    <a:pt x="5" y="34"/>
                  </a:lnTo>
                  <a:lnTo>
                    <a:pt x="5" y="28"/>
                  </a:lnTo>
                  <a:lnTo>
                    <a:pt x="3" y="28"/>
                  </a:lnTo>
                  <a:lnTo>
                    <a:pt x="3" y="34"/>
                  </a:lnTo>
                  <a:lnTo>
                    <a:pt x="5" y="34"/>
                  </a:lnTo>
                  <a:lnTo>
                    <a:pt x="5" y="28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11" y="34"/>
                  </a:lnTo>
                  <a:lnTo>
                    <a:pt x="11" y="28"/>
                  </a:lnTo>
                  <a:lnTo>
                    <a:pt x="9" y="28"/>
                  </a:lnTo>
                  <a:lnTo>
                    <a:pt x="9" y="34"/>
                  </a:lnTo>
                  <a:lnTo>
                    <a:pt x="15" y="34"/>
                  </a:lnTo>
                  <a:lnTo>
                    <a:pt x="15" y="28"/>
                  </a:lnTo>
                  <a:lnTo>
                    <a:pt x="6" y="28"/>
                  </a:lnTo>
                  <a:lnTo>
                    <a:pt x="6" y="34"/>
                  </a:lnTo>
                  <a:lnTo>
                    <a:pt x="27" y="34"/>
                  </a:lnTo>
                  <a:lnTo>
                    <a:pt x="27" y="28"/>
                  </a:lnTo>
                  <a:lnTo>
                    <a:pt x="25" y="28"/>
                  </a:lnTo>
                  <a:lnTo>
                    <a:pt x="25" y="34"/>
                  </a:lnTo>
                  <a:lnTo>
                    <a:pt x="36" y="34"/>
                  </a:lnTo>
                  <a:lnTo>
                    <a:pt x="36" y="28"/>
                  </a:lnTo>
                  <a:lnTo>
                    <a:pt x="24" y="28"/>
                  </a:lnTo>
                  <a:lnTo>
                    <a:pt x="24" y="34"/>
                  </a:lnTo>
                  <a:lnTo>
                    <a:pt x="32" y="34"/>
                  </a:lnTo>
                  <a:lnTo>
                    <a:pt x="32" y="28"/>
                  </a:lnTo>
                  <a:lnTo>
                    <a:pt x="25" y="28"/>
                  </a:lnTo>
                  <a:lnTo>
                    <a:pt x="25" y="34"/>
                  </a:lnTo>
                  <a:lnTo>
                    <a:pt x="31" y="34"/>
                  </a:lnTo>
                  <a:lnTo>
                    <a:pt x="31" y="28"/>
                  </a:lnTo>
                  <a:lnTo>
                    <a:pt x="19" y="28"/>
                  </a:lnTo>
                  <a:lnTo>
                    <a:pt x="19" y="30"/>
                  </a:lnTo>
                  <a:lnTo>
                    <a:pt x="20" y="34"/>
                  </a:lnTo>
                  <a:lnTo>
                    <a:pt x="23" y="33"/>
                  </a:lnTo>
                  <a:lnTo>
                    <a:pt x="22" y="29"/>
                  </a:lnTo>
                  <a:lnTo>
                    <a:pt x="22" y="33"/>
                  </a:lnTo>
                  <a:lnTo>
                    <a:pt x="28" y="33"/>
                  </a:lnTo>
                  <a:lnTo>
                    <a:pt x="28" y="26"/>
                  </a:lnTo>
                  <a:lnTo>
                    <a:pt x="19" y="26"/>
                  </a:lnTo>
                  <a:lnTo>
                    <a:pt x="19" y="33"/>
                  </a:lnTo>
                  <a:lnTo>
                    <a:pt x="28" y="33"/>
                  </a:lnTo>
                  <a:lnTo>
                    <a:pt x="28" y="26"/>
                  </a:lnTo>
                  <a:lnTo>
                    <a:pt x="19" y="26"/>
                  </a:lnTo>
                  <a:lnTo>
                    <a:pt x="19" y="33"/>
                  </a:lnTo>
                  <a:lnTo>
                    <a:pt x="25" y="33"/>
                  </a:lnTo>
                  <a:lnTo>
                    <a:pt x="25" y="26"/>
                  </a:lnTo>
                  <a:lnTo>
                    <a:pt x="15" y="26"/>
                  </a:lnTo>
                  <a:lnTo>
                    <a:pt x="15" y="33"/>
                  </a:lnTo>
                  <a:lnTo>
                    <a:pt x="19" y="33"/>
                  </a:lnTo>
                  <a:lnTo>
                    <a:pt x="19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25" y="33"/>
                  </a:lnTo>
                  <a:lnTo>
                    <a:pt x="25" y="26"/>
                  </a:lnTo>
                  <a:lnTo>
                    <a:pt x="12" y="26"/>
                  </a:lnTo>
                  <a:lnTo>
                    <a:pt x="12" y="33"/>
                  </a:lnTo>
                  <a:lnTo>
                    <a:pt x="18" y="33"/>
                  </a:lnTo>
                  <a:lnTo>
                    <a:pt x="18" y="26"/>
                  </a:lnTo>
                  <a:lnTo>
                    <a:pt x="12" y="26"/>
                  </a:lnTo>
                  <a:lnTo>
                    <a:pt x="12" y="33"/>
                  </a:lnTo>
                  <a:lnTo>
                    <a:pt x="19" y="33"/>
                  </a:lnTo>
                  <a:lnTo>
                    <a:pt x="19" y="26"/>
                  </a:lnTo>
                  <a:lnTo>
                    <a:pt x="7" y="26"/>
                  </a:lnTo>
                  <a:lnTo>
                    <a:pt x="7" y="33"/>
                  </a:lnTo>
                  <a:lnTo>
                    <a:pt x="16" y="33"/>
                  </a:lnTo>
                  <a:lnTo>
                    <a:pt x="18" y="26"/>
                  </a:lnTo>
                  <a:lnTo>
                    <a:pt x="15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5" y="25"/>
                  </a:lnTo>
                  <a:lnTo>
                    <a:pt x="15" y="31"/>
                  </a:lnTo>
                  <a:lnTo>
                    <a:pt x="22" y="31"/>
                  </a:lnTo>
                  <a:lnTo>
                    <a:pt x="22" y="25"/>
                  </a:lnTo>
                  <a:lnTo>
                    <a:pt x="11" y="25"/>
                  </a:lnTo>
                  <a:lnTo>
                    <a:pt x="11" y="31"/>
                  </a:lnTo>
                  <a:lnTo>
                    <a:pt x="23" y="31"/>
                  </a:lnTo>
                  <a:lnTo>
                    <a:pt x="23" y="25"/>
                  </a:lnTo>
                  <a:lnTo>
                    <a:pt x="18" y="25"/>
                  </a:lnTo>
                  <a:lnTo>
                    <a:pt x="18" y="31"/>
                  </a:lnTo>
                  <a:lnTo>
                    <a:pt x="19" y="31"/>
                  </a:lnTo>
                  <a:lnTo>
                    <a:pt x="19" y="25"/>
                  </a:lnTo>
                  <a:lnTo>
                    <a:pt x="18" y="25"/>
                  </a:lnTo>
                  <a:lnTo>
                    <a:pt x="18" y="31"/>
                  </a:lnTo>
                  <a:lnTo>
                    <a:pt x="23" y="31"/>
                  </a:lnTo>
                  <a:lnTo>
                    <a:pt x="23" y="25"/>
                  </a:lnTo>
                  <a:lnTo>
                    <a:pt x="19" y="25"/>
                  </a:lnTo>
                  <a:lnTo>
                    <a:pt x="19" y="31"/>
                  </a:lnTo>
                  <a:lnTo>
                    <a:pt x="31" y="31"/>
                  </a:lnTo>
                  <a:lnTo>
                    <a:pt x="31" y="25"/>
                  </a:lnTo>
                  <a:lnTo>
                    <a:pt x="24" y="25"/>
                  </a:lnTo>
                  <a:lnTo>
                    <a:pt x="24" y="31"/>
                  </a:lnTo>
                  <a:lnTo>
                    <a:pt x="44" y="31"/>
                  </a:lnTo>
                  <a:lnTo>
                    <a:pt x="44" y="25"/>
                  </a:lnTo>
                  <a:lnTo>
                    <a:pt x="42" y="25"/>
                  </a:lnTo>
                  <a:lnTo>
                    <a:pt x="42" y="31"/>
                  </a:lnTo>
                  <a:lnTo>
                    <a:pt x="44" y="31"/>
                  </a:lnTo>
                  <a:lnTo>
                    <a:pt x="44" y="25"/>
                  </a:lnTo>
                  <a:lnTo>
                    <a:pt x="34" y="25"/>
                  </a:lnTo>
                  <a:lnTo>
                    <a:pt x="34" y="28"/>
                  </a:lnTo>
                  <a:lnTo>
                    <a:pt x="37" y="25"/>
                  </a:lnTo>
                  <a:lnTo>
                    <a:pt x="36" y="24"/>
                  </a:lnTo>
                  <a:lnTo>
                    <a:pt x="33" y="26"/>
                  </a:lnTo>
                  <a:lnTo>
                    <a:pt x="33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3" y="24"/>
                  </a:lnTo>
                  <a:lnTo>
                    <a:pt x="33" y="30"/>
                  </a:lnTo>
                  <a:lnTo>
                    <a:pt x="40" y="30"/>
                  </a:lnTo>
                  <a:lnTo>
                    <a:pt x="40" y="24"/>
                  </a:lnTo>
                  <a:lnTo>
                    <a:pt x="34" y="24"/>
                  </a:lnTo>
                  <a:lnTo>
                    <a:pt x="34" y="30"/>
                  </a:lnTo>
                  <a:lnTo>
                    <a:pt x="42" y="30"/>
                  </a:lnTo>
                  <a:lnTo>
                    <a:pt x="42" y="24"/>
                  </a:lnTo>
                  <a:lnTo>
                    <a:pt x="37" y="24"/>
                  </a:lnTo>
                  <a:lnTo>
                    <a:pt x="37" y="30"/>
                  </a:lnTo>
                  <a:lnTo>
                    <a:pt x="42" y="30"/>
                  </a:lnTo>
                  <a:lnTo>
                    <a:pt x="42" y="24"/>
                  </a:lnTo>
                  <a:lnTo>
                    <a:pt x="40" y="24"/>
                  </a:lnTo>
                  <a:lnTo>
                    <a:pt x="40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3" y="24"/>
                  </a:lnTo>
                  <a:lnTo>
                    <a:pt x="33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40" y="24"/>
                  </a:lnTo>
                  <a:lnTo>
                    <a:pt x="40" y="30"/>
                  </a:lnTo>
                  <a:lnTo>
                    <a:pt x="44" y="30"/>
                  </a:lnTo>
                  <a:lnTo>
                    <a:pt x="44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6" y="30"/>
                  </a:lnTo>
                  <a:lnTo>
                    <a:pt x="46" y="24"/>
                  </a:lnTo>
                  <a:lnTo>
                    <a:pt x="34" y="24"/>
                  </a:lnTo>
                  <a:lnTo>
                    <a:pt x="34" y="30"/>
                  </a:lnTo>
                  <a:lnTo>
                    <a:pt x="46" y="30"/>
                  </a:lnTo>
                  <a:lnTo>
                    <a:pt x="41" y="24"/>
                  </a:lnTo>
                  <a:lnTo>
                    <a:pt x="40" y="22"/>
                  </a:lnTo>
                  <a:lnTo>
                    <a:pt x="32" y="22"/>
                  </a:lnTo>
                  <a:lnTo>
                    <a:pt x="32" y="29"/>
                  </a:lnTo>
                  <a:lnTo>
                    <a:pt x="37" y="29"/>
                  </a:lnTo>
                  <a:lnTo>
                    <a:pt x="37" y="22"/>
                  </a:lnTo>
                  <a:lnTo>
                    <a:pt x="33" y="22"/>
                  </a:lnTo>
                  <a:lnTo>
                    <a:pt x="33" y="29"/>
                  </a:lnTo>
                  <a:lnTo>
                    <a:pt x="38" y="29"/>
                  </a:lnTo>
                  <a:lnTo>
                    <a:pt x="38" y="22"/>
                  </a:lnTo>
                  <a:lnTo>
                    <a:pt x="25" y="22"/>
                  </a:lnTo>
                  <a:lnTo>
                    <a:pt x="25" y="29"/>
                  </a:lnTo>
                  <a:lnTo>
                    <a:pt x="34" y="29"/>
                  </a:lnTo>
                  <a:lnTo>
                    <a:pt x="34" y="22"/>
                  </a:lnTo>
                  <a:lnTo>
                    <a:pt x="31" y="22"/>
                  </a:lnTo>
                  <a:lnTo>
                    <a:pt x="31" y="29"/>
                  </a:lnTo>
                  <a:lnTo>
                    <a:pt x="34" y="29"/>
                  </a:lnTo>
                  <a:lnTo>
                    <a:pt x="34" y="22"/>
                  </a:lnTo>
                  <a:lnTo>
                    <a:pt x="31" y="22"/>
                  </a:lnTo>
                  <a:lnTo>
                    <a:pt x="31" y="29"/>
                  </a:lnTo>
                  <a:lnTo>
                    <a:pt x="32" y="29"/>
                  </a:lnTo>
                  <a:lnTo>
                    <a:pt x="32" y="22"/>
                  </a:lnTo>
                  <a:lnTo>
                    <a:pt x="22" y="22"/>
                  </a:lnTo>
                  <a:lnTo>
                    <a:pt x="22" y="29"/>
                  </a:lnTo>
                  <a:lnTo>
                    <a:pt x="143" y="29"/>
                  </a:lnTo>
                  <a:lnTo>
                    <a:pt x="143" y="22"/>
                  </a:lnTo>
                  <a:lnTo>
                    <a:pt x="16" y="22"/>
                  </a:lnTo>
                  <a:lnTo>
                    <a:pt x="16" y="25"/>
                  </a:lnTo>
                  <a:lnTo>
                    <a:pt x="18" y="29"/>
                  </a:lnTo>
                  <a:lnTo>
                    <a:pt x="23" y="28"/>
                  </a:lnTo>
                  <a:lnTo>
                    <a:pt x="22" y="24"/>
                  </a:lnTo>
                  <a:lnTo>
                    <a:pt x="22" y="28"/>
                  </a:lnTo>
                  <a:lnTo>
                    <a:pt x="28" y="28"/>
                  </a:lnTo>
                  <a:lnTo>
                    <a:pt x="28" y="21"/>
                  </a:lnTo>
                  <a:lnTo>
                    <a:pt x="25" y="21"/>
                  </a:lnTo>
                  <a:lnTo>
                    <a:pt x="25" y="28"/>
                  </a:lnTo>
                  <a:lnTo>
                    <a:pt x="64" y="28"/>
                  </a:lnTo>
                  <a:lnTo>
                    <a:pt x="64" y="21"/>
                  </a:lnTo>
                  <a:lnTo>
                    <a:pt x="62" y="21"/>
                  </a:lnTo>
                  <a:lnTo>
                    <a:pt x="62" y="28"/>
                  </a:lnTo>
                  <a:lnTo>
                    <a:pt x="64" y="28"/>
                  </a:lnTo>
                  <a:lnTo>
                    <a:pt x="64" y="21"/>
                  </a:lnTo>
                  <a:lnTo>
                    <a:pt x="59" y="21"/>
                  </a:lnTo>
                  <a:lnTo>
                    <a:pt x="59" y="28"/>
                  </a:lnTo>
                  <a:lnTo>
                    <a:pt x="68" y="28"/>
                  </a:lnTo>
                  <a:lnTo>
                    <a:pt x="68" y="21"/>
                  </a:lnTo>
                  <a:lnTo>
                    <a:pt x="66" y="21"/>
                  </a:lnTo>
                  <a:lnTo>
                    <a:pt x="66" y="28"/>
                  </a:lnTo>
                  <a:lnTo>
                    <a:pt x="76" y="28"/>
                  </a:lnTo>
                  <a:lnTo>
                    <a:pt x="71" y="21"/>
                  </a:lnTo>
                  <a:lnTo>
                    <a:pt x="69" y="20"/>
                  </a:lnTo>
                  <a:lnTo>
                    <a:pt x="64" y="20"/>
                  </a:lnTo>
                  <a:lnTo>
                    <a:pt x="64" y="26"/>
                  </a:lnTo>
                  <a:lnTo>
                    <a:pt x="66" y="26"/>
                  </a:lnTo>
                  <a:lnTo>
                    <a:pt x="66" y="20"/>
                  </a:lnTo>
                  <a:lnTo>
                    <a:pt x="60" y="20"/>
                  </a:lnTo>
                  <a:lnTo>
                    <a:pt x="60" y="26"/>
                  </a:lnTo>
                  <a:lnTo>
                    <a:pt x="119" y="26"/>
                  </a:lnTo>
                  <a:lnTo>
                    <a:pt x="119" y="20"/>
                  </a:lnTo>
                  <a:lnTo>
                    <a:pt x="115" y="20"/>
                  </a:lnTo>
                  <a:lnTo>
                    <a:pt x="115" y="26"/>
                  </a:lnTo>
                  <a:lnTo>
                    <a:pt x="116" y="26"/>
                  </a:lnTo>
                  <a:lnTo>
                    <a:pt x="116" y="20"/>
                  </a:lnTo>
                  <a:lnTo>
                    <a:pt x="114" y="20"/>
                  </a:lnTo>
                  <a:lnTo>
                    <a:pt x="114" y="26"/>
                  </a:lnTo>
                  <a:lnTo>
                    <a:pt x="116" y="26"/>
                  </a:lnTo>
                  <a:lnTo>
                    <a:pt x="116" y="20"/>
                  </a:lnTo>
                  <a:lnTo>
                    <a:pt x="95" y="20"/>
                  </a:lnTo>
                  <a:lnTo>
                    <a:pt x="95" y="26"/>
                  </a:lnTo>
                  <a:lnTo>
                    <a:pt x="97" y="26"/>
                  </a:lnTo>
                  <a:lnTo>
                    <a:pt x="97" y="20"/>
                  </a:lnTo>
                  <a:lnTo>
                    <a:pt x="12" y="20"/>
                  </a:lnTo>
                  <a:lnTo>
                    <a:pt x="12" y="26"/>
                  </a:lnTo>
                  <a:lnTo>
                    <a:pt x="19" y="26"/>
                  </a:lnTo>
                  <a:lnTo>
                    <a:pt x="19" y="20"/>
                  </a:lnTo>
                  <a:lnTo>
                    <a:pt x="16" y="20"/>
                  </a:lnTo>
                  <a:lnTo>
                    <a:pt x="16" y="22"/>
                  </a:lnTo>
                  <a:lnTo>
                    <a:pt x="18" y="26"/>
                  </a:lnTo>
                  <a:lnTo>
                    <a:pt x="23" y="25"/>
                  </a:lnTo>
                  <a:lnTo>
                    <a:pt x="22" y="21"/>
                  </a:lnTo>
                  <a:lnTo>
                    <a:pt x="22" y="25"/>
                  </a:lnTo>
                  <a:lnTo>
                    <a:pt x="31" y="25"/>
                  </a:lnTo>
                  <a:lnTo>
                    <a:pt x="31" y="19"/>
                  </a:lnTo>
                  <a:lnTo>
                    <a:pt x="27" y="19"/>
                  </a:lnTo>
                  <a:lnTo>
                    <a:pt x="27" y="25"/>
                  </a:lnTo>
                  <a:lnTo>
                    <a:pt x="29" y="25"/>
                  </a:lnTo>
                  <a:lnTo>
                    <a:pt x="29" y="19"/>
                  </a:lnTo>
                  <a:lnTo>
                    <a:pt x="15" y="19"/>
                  </a:lnTo>
                  <a:lnTo>
                    <a:pt x="15" y="25"/>
                  </a:lnTo>
                  <a:lnTo>
                    <a:pt x="22" y="25"/>
                  </a:lnTo>
                  <a:lnTo>
                    <a:pt x="22" y="19"/>
                  </a:lnTo>
                  <a:lnTo>
                    <a:pt x="7" y="19"/>
                  </a:lnTo>
                  <a:lnTo>
                    <a:pt x="7" y="25"/>
                  </a:lnTo>
                  <a:lnTo>
                    <a:pt x="19" y="25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5" y="25"/>
                  </a:lnTo>
                  <a:lnTo>
                    <a:pt x="22" y="25"/>
                  </a:lnTo>
                  <a:lnTo>
                    <a:pt x="22" y="19"/>
                  </a:lnTo>
                  <a:lnTo>
                    <a:pt x="12" y="19"/>
                  </a:lnTo>
                  <a:lnTo>
                    <a:pt x="12" y="25"/>
                  </a:lnTo>
                  <a:lnTo>
                    <a:pt x="22" y="25"/>
                  </a:lnTo>
                  <a:lnTo>
                    <a:pt x="22" y="19"/>
                  </a:lnTo>
                  <a:lnTo>
                    <a:pt x="16" y="19"/>
                  </a:lnTo>
                  <a:lnTo>
                    <a:pt x="16" y="25"/>
                  </a:lnTo>
                  <a:lnTo>
                    <a:pt x="19" y="25"/>
                  </a:lnTo>
                  <a:lnTo>
                    <a:pt x="19" y="19"/>
                  </a:lnTo>
                  <a:lnTo>
                    <a:pt x="12" y="19"/>
                  </a:lnTo>
                  <a:lnTo>
                    <a:pt x="12" y="25"/>
                  </a:lnTo>
                  <a:lnTo>
                    <a:pt x="19" y="25"/>
                  </a:lnTo>
                  <a:lnTo>
                    <a:pt x="19" y="19"/>
                  </a:lnTo>
                  <a:lnTo>
                    <a:pt x="11" y="19"/>
                  </a:lnTo>
                  <a:lnTo>
                    <a:pt x="11" y="25"/>
                  </a:lnTo>
                  <a:lnTo>
                    <a:pt x="18" y="25"/>
                  </a:lnTo>
                  <a:lnTo>
                    <a:pt x="18" y="19"/>
                  </a:lnTo>
                  <a:lnTo>
                    <a:pt x="11" y="19"/>
                  </a:lnTo>
                  <a:lnTo>
                    <a:pt x="11" y="25"/>
                  </a:lnTo>
                  <a:lnTo>
                    <a:pt x="19" y="25"/>
                  </a:lnTo>
                  <a:lnTo>
                    <a:pt x="23" y="24"/>
                  </a:lnTo>
                  <a:lnTo>
                    <a:pt x="22" y="20"/>
                  </a:lnTo>
                  <a:lnTo>
                    <a:pt x="22" y="24"/>
                  </a:lnTo>
                  <a:lnTo>
                    <a:pt x="25" y="24"/>
                  </a:lnTo>
                  <a:lnTo>
                    <a:pt x="25" y="17"/>
                  </a:lnTo>
                  <a:lnTo>
                    <a:pt x="15" y="17"/>
                  </a:lnTo>
                  <a:lnTo>
                    <a:pt x="15" y="24"/>
                  </a:lnTo>
                  <a:lnTo>
                    <a:pt x="24" y="24"/>
                  </a:lnTo>
                  <a:lnTo>
                    <a:pt x="24" y="17"/>
                  </a:lnTo>
                  <a:lnTo>
                    <a:pt x="16" y="17"/>
                  </a:lnTo>
                  <a:lnTo>
                    <a:pt x="16" y="24"/>
                  </a:lnTo>
                  <a:lnTo>
                    <a:pt x="19" y="24"/>
                  </a:lnTo>
                  <a:lnTo>
                    <a:pt x="19" y="17"/>
                  </a:lnTo>
                  <a:lnTo>
                    <a:pt x="16" y="17"/>
                  </a:lnTo>
                  <a:lnTo>
                    <a:pt x="16" y="24"/>
                  </a:lnTo>
                  <a:lnTo>
                    <a:pt x="20" y="24"/>
                  </a:lnTo>
                  <a:lnTo>
                    <a:pt x="20" y="17"/>
                  </a:lnTo>
                  <a:lnTo>
                    <a:pt x="19" y="17"/>
                  </a:lnTo>
                  <a:lnTo>
                    <a:pt x="19" y="24"/>
                  </a:lnTo>
                  <a:lnTo>
                    <a:pt x="25" y="24"/>
                  </a:lnTo>
                  <a:lnTo>
                    <a:pt x="25" y="17"/>
                  </a:lnTo>
                  <a:lnTo>
                    <a:pt x="18" y="17"/>
                  </a:lnTo>
                  <a:lnTo>
                    <a:pt x="18" y="24"/>
                  </a:lnTo>
                  <a:lnTo>
                    <a:pt x="19" y="24"/>
                  </a:lnTo>
                  <a:lnTo>
                    <a:pt x="19" y="17"/>
                  </a:lnTo>
                  <a:lnTo>
                    <a:pt x="15" y="17"/>
                  </a:lnTo>
                  <a:lnTo>
                    <a:pt x="15" y="24"/>
                  </a:lnTo>
                  <a:lnTo>
                    <a:pt x="18" y="24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15" y="24"/>
                  </a:lnTo>
                  <a:lnTo>
                    <a:pt x="23" y="24"/>
                  </a:lnTo>
                  <a:lnTo>
                    <a:pt x="24" y="17"/>
                  </a:lnTo>
                  <a:lnTo>
                    <a:pt x="20" y="16"/>
                  </a:lnTo>
                  <a:lnTo>
                    <a:pt x="12" y="16"/>
                  </a:lnTo>
                  <a:lnTo>
                    <a:pt x="12" y="22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25" y="22"/>
                  </a:lnTo>
                  <a:lnTo>
                    <a:pt x="25" y="16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24" y="22"/>
                  </a:lnTo>
                  <a:lnTo>
                    <a:pt x="24" y="16"/>
                  </a:lnTo>
                  <a:lnTo>
                    <a:pt x="22" y="16"/>
                  </a:lnTo>
                  <a:lnTo>
                    <a:pt x="22" y="22"/>
                  </a:lnTo>
                  <a:lnTo>
                    <a:pt x="28" y="22"/>
                  </a:lnTo>
                  <a:lnTo>
                    <a:pt x="28" y="16"/>
                  </a:lnTo>
                  <a:lnTo>
                    <a:pt x="22" y="16"/>
                  </a:lnTo>
                  <a:lnTo>
                    <a:pt x="22" y="22"/>
                  </a:lnTo>
                  <a:lnTo>
                    <a:pt x="27" y="22"/>
                  </a:lnTo>
                  <a:lnTo>
                    <a:pt x="27" y="16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22" y="22"/>
                  </a:lnTo>
                  <a:lnTo>
                    <a:pt x="24" y="20"/>
                  </a:lnTo>
                  <a:lnTo>
                    <a:pt x="22" y="17"/>
                  </a:lnTo>
                  <a:lnTo>
                    <a:pt x="22" y="21"/>
                  </a:lnTo>
                  <a:lnTo>
                    <a:pt x="40" y="21"/>
                  </a:lnTo>
                  <a:lnTo>
                    <a:pt x="40" y="15"/>
                  </a:lnTo>
                  <a:lnTo>
                    <a:pt x="28" y="15"/>
                  </a:lnTo>
                  <a:lnTo>
                    <a:pt x="28" y="21"/>
                  </a:lnTo>
                  <a:lnTo>
                    <a:pt x="34" y="21"/>
                  </a:lnTo>
                  <a:lnTo>
                    <a:pt x="34" y="15"/>
                  </a:lnTo>
                  <a:lnTo>
                    <a:pt x="24" y="15"/>
                  </a:lnTo>
                  <a:lnTo>
                    <a:pt x="24" y="21"/>
                  </a:lnTo>
                  <a:lnTo>
                    <a:pt x="31" y="21"/>
                  </a:lnTo>
                  <a:lnTo>
                    <a:pt x="31" y="15"/>
                  </a:lnTo>
                  <a:lnTo>
                    <a:pt x="28" y="15"/>
                  </a:lnTo>
                  <a:lnTo>
                    <a:pt x="28" y="21"/>
                  </a:lnTo>
                  <a:lnTo>
                    <a:pt x="31" y="21"/>
                  </a:lnTo>
                  <a:lnTo>
                    <a:pt x="31" y="15"/>
                  </a:lnTo>
                  <a:lnTo>
                    <a:pt x="27" y="15"/>
                  </a:lnTo>
                  <a:lnTo>
                    <a:pt x="27" y="21"/>
                  </a:lnTo>
                  <a:lnTo>
                    <a:pt x="28" y="21"/>
                  </a:lnTo>
                  <a:lnTo>
                    <a:pt x="28" y="15"/>
                  </a:lnTo>
                  <a:lnTo>
                    <a:pt x="19" y="15"/>
                  </a:lnTo>
                  <a:lnTo>
                    <a:pt x="19" y="21"/>
                  </a:lnTo>
                  <a:lnTo>
                    <a:pt x="20" y="21"/>
                  </a:lnTo>
                  <a:lnTo>
                    <a:pt x="20" y="15"/>
                  </a:lnTo>
                  <a:lnTo>
                    <a:pt x="15" y="15"/>
                  </a:lnTo>
                  <a:lnTo>
                    <a:pt x="15" y="21"/>
                  </a:lnTo>
                  <a:lnTo>
                    <a:pt x="19" y="21"/>
                  </a:lnTo>
                  <a:lnTo>
                    <a:pt x="19" y="15"/>
                  </a:lnTo>
                  <a:lnTo>
                    <a:pt x="15" y="15"/>
                  </a:lnTo>
                  <a:lnTo>
                    <a:pt x="15" y="21"/>
                  </a:lnTo>
                  <a:lnTo>
                    <a:pt x="25" y="21"/>
                  </a:lnTo>
                  <a:lnTo>
                    <a:pt x="25" y="15"/>
                  </a:lnTo>
                  <a:lnTo>
                    <a:pt x="19" y="15"/>
                  </a:lnTo>
                  <a:lnTo>
                    <a:pt x="19" y="21"/>
                  </a:lnTo>
                  <a:lnTo>
                    <a:pt x="24" y="21"/>
                  </a:lnTo>
                  <a:lnTo>
                    <a:pt x="24" y="15"/>
                  </a:lnTo>
                  <a:lnTo>
                    <a:pt x="23" y="15"/>
                  </a:lnTo>
                  <a:lnTo>
                    <a:pt x="23" y="21"/>
                  </a:lnTo>
                  <a:lnTo>
                    <a:pt x="25" y="21"/>
                  </a:lnTo>
                  <a:lnTo>
                    <a:pt x="25" y="15"/>
                  </a:lnTo>
                  <a:lnTo>
                    <a:pt x="23" y="15"/>
                  </a:lnTo>
                  <a:lnTo>
                    <a:pt x="23" y="17"/>
                  </a:lnTo>
                  <a:lnTo>
                    <a:pt x="24" y="15"/>
                  </a:lnTo>
                  <a:lnTo>
                    <a:pt x="19" y="13"/>
                  </a:lnTo>
                  <a:lnTo>
                    <a:pt x="18" y="16"/>
                  </a:lnTo>
                  <a:lnTo>
                    <a:pt x="18" y="20"/>
                  </a:lnTo>
                  <a:lnTo>
                    <a:pt x="27" y="20"/>
                  </a:lnTo>
                  <a:lnTo>
                    <a:pt x="27" y="13"/>
                  </a:lnTo>
                  <a:lnTo>
                    <a:pt x="22" y="13"/>
                  </a:lnTo>
                  <a:lnTo>
                    <a:pt x="22" y="20"/>
                  </a:lnTo>
                  <a:lnTo>
                    <a:pt x="23" y="20"/>
                  </a:lnTo>
                  <a:lnTo>
                    <a:pt x="23" y="13"/>
                  </a:lnTo>
                  <a:lnTo>
                    <a:pt x="19" y="13"/>
                  </a:lnTo>
                  <a:lnTo>
                    <a:pt x="19" y="20"/>
                  </a:lnTo>
                  <a:lnTo>
                    <a:pt x="25" y="20"/>
                  </a:lnTo>
                  <a:lnTo>
                    <a:pt x="25" y="13"/>
                  </a:lnTo>
                  <a:lnTo>
                    <a:pt x="15" y="13"/>
                  </a:lnTo>
                  <a:lnTo>
                    <a:pt x="15" y="20"/>
                  </a:lnTo>
                  <a:lnTo>
                    <a:pt x="27" y="20"/>
                  </a:lnTo>
                  <a:lnTo>
                    <a:pt x="27" y="13"/>
                  </a:lnTo>
                  <a:lnTo>
                    <a:pt x="18" y="13"/>
                  </a:lnTo>
                  <a:lnTo>
                    <a:pt x="18" y="20"/>
                  </a:lnTo>
                  <a:lnTo>
                    <a:pt x="24" y="20"/>
                  </a:lnTo>
                  <a:lnTo>
                    <a:pt x="24" y="13"/>
                  </a:lnTo>
                  <a:lnTo>
                    <a:pt x="20" y="13"/>
                  </a:lnTo>
                  <a:lnTo>
                    <a:pt x="20" y="20"/>
                  </a:lnTo>
                  <a:lnTo>
                    <a:pt x="22" y="20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20"/>
                  </a:lnTo>
                  <a:lnTo>
                    <a:pt x="28" y="20"/>
                  </a:lnTo>
                  <a:lnTo>
                    <a:pt x="28" y="13"/>
                  </a:lnTo>
                  <a:lnTo>
                    <a:pt x="23" y="13"/>
                  </a:lnTo>
                  <a:lnTo>
                    <a:pt x="23" y="20"/>
                  </a:lnTo>
                  <a:lnTo>
                    <a:pt x="29" y="20"/>
                  </a:lnTo>
                  <a:lnTo>
                    <a:pt x="29" y="13"/>
                  </a:lnTo>
                  <a:lnTo>
                    <a:pt x="24" y="13"/>
                  </a:lnTo>
                  <a:lnTo>
                    <a:pt x="24" y="20"/>
                  </a:lnTo>
                  <a:lnTo>
                    <a:pt x="31" y="20"/>
                  </a:lnTo>
                  <a:lnTo>
                    <a:pt x="31" y="15"/>
                  </a:lnTo>
                  <a:lnTo>
                    <a:pt x="27" y="15"/>
                  </a:lnTo>
                  <a:lnTo>
                    <a:pt x="27" y="19"/>
                  </a:lnTo>
                  <a:lnTo>
                    <a:pt x="34" y="19"/>
                  </a:lnTo>
                  <a:lnTo>
                    <a:pt x="34" y="12"/>
                  </a:lnTo>
                  <a:lnTo>
                    <a:pt x="27" y="12"/>
                  </a:lnTo>
                  <a:lnTo>
                    <a:pt x="27" y="19"/>
                  </a:lnTo>
                  <a:lnTo>
                    <a:pt x="29" y="19"/>
                  </a:lnTo>
                  <a:lnTo>
                    <a:pt x="29" y="12"/>
                  </a:lnTo>
                  <a:lnTo>
                    <a:pt x="24" y="12"/>
                  </a:lnTo>
                  <a:lnTo>
                    <a:pt x="24" y="19"/>
                  </a:lnTo>
                  <a:lnTo>
                    <a:pt x="32" y="19"/>
                  </a:lnTo>
                  <a:lnTo>
                    <a:pt x="32" y="12"/>
                  </a:lnTo>
                  <a:lnTo>
                    <a:pt x="31" y="12"/>
                  </a:lnTo>
                  <a:lnTo>
                    <a:pt x="31" y="19"/>
                  </a:lnTo>
                  <a:lnTo>
                    <a:pt x="37" y="19"/>
                  </a:lnTo>
                  <a:lnTo>
                    <a:pt x="37" y="12"/>
                  </a:lnTo>
                  <a:lnTo>
                    <a:pt x="34" y="12"/>
                  </a:lnTo>
                  <a:lnTo>
                    <a:pt x="34" y="19"/>
                  </a:lnTo>
                  <a:lnTo>
                    <a:pt x="37" y="19"/>
                  </a:lnTo>
                  <a:lnTo>
                    <a:pt x="37" y="12"/>
                  </a:lnTo>
                  <a:lnTo>
                    <a:pt x="34" y="12"/>
                  </a:lnTo>
                  <a:lnTo>
                    <a:pt x="34" y="19"/>
                  </a:lnTo>
                  <a:lnTo>
                    <a:pt x="45" y="19"/>
                  </a:lnTo>
                  <a:lnTo>
                    <a:pt x="45" y="12"/>
                  </a:lnTo>
                  <a:lnTo>
                    <a:pt x="32" y="12"/>
                  </a:lnTo>
                  <a:lnTo>
                    <a:pt x="32" y="19"/>
                  </a:lnTo>
                  <a:lnTo>
                    <a:pt x="42" y="19"/>
                  </a:lnTo>
                  <a:lnTo>
                    <a:pt x="42" y="12"/>
                  </a:lnTo>
                  <a:lnTo>
                    <a:pt x="40" y="12"/>
                  </a:lnTo>
                  <a:lnTo>
                    <a:pt x="40" y="19"/>
                  </a:lnTo>
                  <a:lnTo>
                    <a:pt x="49" y="19"/>
                  </a:lnTo>
                  <a:lnTo>
                    <a:pt x="49" y="12"/>
                  </a:lnTo>
                  <a:lnTo>
                    <a:pt x="45" y="12"/>
                  </a:lnTo>
                  <a:lnTo>
                    <a:pt x="45" y="15"/>
                  </a:lnTo>
                  <a:lnTo>
                    <a:pt x="47" y="17"/>
                  </a:lnTo>
                  <a:lnTo>
                    <a:pt x="54" y="11"/>
                  </a:lnTo>
                  <a:lnTo>
                    <a:pt x="44" y="11"/>
                  </a:lnTo>
                  <a:lnTo>
                    <a:pt x="44" y="17"/>
                  </a:lnTo>
                  <a:lnTo>
                    <a:pt x="46" y="17"/>
                  </a:lnTo>
                  <a:lnTo>
                    <a:pt x="46" y="11"/>
                  </a:lnTo>
                  <a:lnTo>
                    <a:pt x="41" y="11"/>
                  </a:lnTo>
                  <a:lnTo>
                    <a:pt x="41" y="17"/>
                  </a:lnTo>
                  <a:lnTo>
                    <a:pt x="45" y="17"/>
                  </a:lnTo>
                  <a:lnTo>
                    <a:pt x="45" y="11"/>
                  </a:lnTo>
                  <a:lnTo>
                    <a:pt x="34" y="11"/>
                  </a:lnTo>
                  <a:lnTo>
                    <a:pt x="34" y="17"/>
                  </a:lnTo>
                  <a:lnTo>
                    <a:pt x="45" y="17"/>
                  </a:lnTo>
                  <a:lnTo>
                    <a:pt x="45" y="11"/>
                  </a:lnTo>
                  <a:lnTo>
                    <a:pt x="34" y="11"/>
                  </a:lnTo>
                  <a:lnTo>
                    <a:pt x="34" y="17"/>
                  </a:lnTo>
                  <a:lnTo>
                    <a:pt x="41" y="17"/>
                  </a:lnTo>
                  <a:lnTo>
                    <a:pt x="41" y="11"/>
                  </a:lnTo>
                  <a:lnTo>
                    <a:pt x="40" y="11"/>
                  </a:lnTo>
                  <a:lnTo>
                    <a:pt x="40" y="17"/>
                  </a:lnTo>
                  <a:lnTo>
                    <a:pt x="46" y="17"/>
                  </a:lnTo>
                  <a:lnTo>
                    <a:pt x="46" y="11"/>
                  </a:lnTo>
                  <a:lnTo>
                    <a:pt x="41" y="11"/>
                  </a:lnTo>
                  <a:lnTo>
                    <a:pt x="41" y="17"/>
                  </a:lnTo>
                  <a:lnTo>
                    <a:pt x="45" y="17"/>
                  </a:lnTo>
                  <a:lnTo>
                    <a:pt x="45" y="11"/>
                  </a:lnTo>
                  <a:lnTo>
                    <a:pt x="18" y="11"/>
                  </a:lnTo>
                  <a:lnTo>
                    <a:pt x="18" y="17"/>
                  </a:lnTo>
                  <a:lnTo>
                    <a:pt x="137" y="17"/>
                  </a:lnTo>
                  <a:lnTo>
                    <a:pt x="137" y="11"/>
                  </a:lnTo>
                  <a:lnTo>
                    <a:pt x="22" y="11"/>
                  </a:lnTo>
                  <a:lnTo>
                    <a:pt x="22" y="13"/>
                  </a:lnTo>
                  <a:lnTo>
                    <a:pt x="23" y="11"/>
                  </a:lnTo>
                  <a:lnTo>
                    <a:pt x="19" y="9"/>
                  </a:lnTo>
                  <a:lnTo>
                    <a:pt x="15" y="9"/>
                  </a:lnTo>
                  <a:lnTo>
                    <a:pt x="15" y="16"/>
                  </a:lnTo>
                  <a:lnTo>
                    <a:pt x="22" y="16"/>
                  </a:lnTo>
                  <a:lnTo>
                    <a:pt x="22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55" y="16"/>
                  </a:lnTo>
                  <a:lnTo>
                    <a:pt x="55" y="9"/>
                  </a:lnTo>
                  <a:lnTo>
                    <a:pt x="54" y="9"/>
                  </a:lnTo>
                  <a:lnTo>
                    <a:pt x="54" y="16"/>
                  </a:lnTo>
                  <a:lnTo>
                    <a:pt x="63" y="16"/>
                  </a:lnTo>
                  <a:lnTo>
                    <a:pt x="63" y="9"/>
                  </a:lnTo>
                  <a:lnTo>
                    <a:pt x="59" y="9"/>
                  </a:lnTo>
                  <a:lnTo>
                    <a:pt x="59" y="16"/>
                  </a:lnTo>
                  <a:lnTo>
                    <a:pt x="68" y="16"/>
                  </a:lnTo>
                  <a:lnTo>
                    <a:pt x="68" y="8"/>
                  </a:lnTo>
                  <a:lnTo>
                    <a:pt x="63" y="8"/>
                  </a:lnTo>
                  <a:lnTo>
                    <a:pt x="63" y="15"/>
                  </a:lnTo>
                  <a:lnTo>
                    <a:pt x="66" y="15"/>
                  </a:lnTo>
                  <a:lnTo>
                    <a:pt x="66" y="8"/>
                  </a:lnTo>
                  <a:lnTo>
                    <a:pt x="64" y="8"/>
                  </a:lnTo>
                  <a:lnTo>
                    <a:pt x="64" y="15"/>
                  </a:lnTo>
                  <a:lnTo>
                    <a:pt x="67" y="15"/>
                  </a:lnTo>
                  <a:lnTo>
                    <a:pt x="67" y="8"/>
                  </a:lnTo>
                  <a:lnTo>
                    <a:pt x="64" y="8"/>
                  </a:lnTo>
                  <a:lnTo>
                    <a:pt x="64" y="15"/>
                  </a:lnTo>
                  <a:lnTo>
                    <a:pt x="112" y="15"/>
                  </a:lnTo>
                  <a:lnTo>
                    <a:pt x="112" y="8"/>
                  </a:lnTo>
                  <a:lnTo>
                    <a:pt x="108" y="8"/>
                  </a:lnTo>
                  <a:lnTo>
                    <a:pt x="108" y="15"/>
                  </a:lnTo>
                  <a:lnTo>
                    <a:pt x="115" y="15"/>
                  </a:lnTo>
                  <a:lnTo>
                    <a:pt x="115" y="8"/>
                  </a:lnTo>
                  <a:lnTo>
                    <a:pt x="111" y="8"/>
                  </a:lnTo>
                  <a:lnTo>
                    <a:pt x="111" y="15"/>
                  </a:lnTo>
                  <a:lnTo>
                    <a:pt x="130" y="15"/>
                  </a:lnTo>
                  <a:lnTo>
                    <a:pt x="130" y="8"/>
                  </a:lnTo>
                  <a:lnTo>
                    <a:pt x="125" y="8"/>
                  </a:lnTo>
                  <a:lnTo>
                    <a:pt x="125" y="15"/>
                  </a:lnTo>
                  <a:lnTo>
                    <a:pt x="133" y="15"/>
                  </a:lnTo>
                  <a:lnTo>
                    <a:pt x="133" y="8"/>
                  </a:lnTo>
                  <a:lnTo>
                    <a:pt x="130" y="8"/>
                  </a:lnTo>
                  <a:lnTo>
                    <a:pt x="130" y="15"/>
                  </a:lnTo>
                  <a:lnTo>
                    <a:pt x="138" y="15"/>
                  </a:lnTo>
                  <a:lnTo>
                    <a:pt x="138" y="8"/>
                  </a:lnTo>
                  <a:lnTo>
                    <a:pt x="130" y="8"/>
                  </a:lnTo>
                  <a:lnTo>
                    <a:pt x="130" y="15"/>
                  </a:lnTo>
                  <a:lnTo>
                    <a:pt x="138" y="15"/>
                  </a:lnTo>
                  <a:lnTo>
                    <a:pt x="145" y="13"/>
                  </a:lnTo>
                  <a:lnTo>
                    <a:pt x="143" y="9"/>
                  </a:lnTo>
                  <a:lnTo>
                    <a:pt x="143" y="13"/>
                  </a:lnTo>
                  <a:lnTo>
                    <a:pt x="151" y="13"/>
                  </a:lnTo>
                  <a:lnTo>
                    <a:pt x="151" y="7"/>
                  </a:lnTo>
                  <a:lnTo>
                    <a:pt x="97" y="7"/>
                  </a:lnTo>
                  <a:lnTo>
                    <a:pt x="97" y="13"/>
                  </a:lnTo>
                  <a:lnTo>
                    <a:pt x="115" y="13"/>
                  </a:lnTo>
                  <a:lnTo>
                    <a:pt x="115" y="7"/>
                  </a:lnTo>
                  <a:lnTo>
                    <a:pt x="57" y="7"/>
                  </a:lnTo>
                  <a:lnTo>
                    <a:pt x="57" y="13"/>
                  </a:lnTo>
                  <a:lnTo>
                    <a:pt x="64" y="13"/>
                  </a:lnTo>
                  <a:lnTo>
                    <a:pt x="64" y="7"/>
                  </a:lnTo>
                  <a:lnTo>
                    <a:pt x="15" y="7"/>
                  </a:lnTo>
                  <a:lnTo>
                    <a:pt x="15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2" y="7"/>
                  </a:lnTo>
                  <a:lnTo>
                    <a:pt x="12" y="13"/>
                  </a:lnTo>
                  <a:lnTo>
                    <a:pt x="24" y="13"/>
                  </a:lnTo>
                  <a:lnTo>
                    <a:pt x="24" y="7"/>
                  </a:lnTo>
                  <a:lnTo>
                    <a:pt x="15" y="7"/>
                  </a:lnTo>
                  <a:lnTo>
                    <a:pt x="15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29" y="13"/>
                  </a:lnTo>
                  <a:lnTo>
                    <a:pt x="29" y="7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3" y="7"/>
                  </a:lnTo>
                  <a:lnTo>
                    <a:pt x="14" y="6"/>
                  </a:lnTo>
                  <a:lnTo>
                    <a:pt x="9" y="6"/>
                  </a:lnTo>
                  <a:lnTo>
                    <a:pt x="9" y="12"/>
                  </a:lnTo>
                  <a:lnTo>
                    <a:pt x="22" y="12"/>
                  </a:lnTo>
                  <a:lnTo>
                    <a:pt x="22" y="6"/>
                  </a:lnTo>
                  <a:lnTo>
                    <a:pt x="3" y="6"/>
                  </a:lnTo>
                  <a:lnTo>
                    <a:pt x="3" y="12"/>
                  </a:lnTo>
                  <a:lnTo>
                    <a:pt x="16" y="12"/>
                  </a:lnTo>
                  <a:lnTo>
                    <a:pt x="16" y="6"/>
                  </a:lnTo>
                  <a:lnTo>
                    <a:pt x="15" y="6"/>
                  </a:lnTo>
                  <a:lnTo>
                    <a:pt x="15" y="12"/>
                  </a:lnTo>
                  <a:lnTo>
                    <a:pt x="19" y="12"/>
                  </a:lnTo>
                  <a:lnTo>
                    <a:pt x="19" y="6"/>
                  </a:lnTo>
                  <a:lnTo>
                    <a:pt x="15" y="6"/>
                  </a:lnTo>
                  <a:lnTo>
                    <a:pt x="15" y="12"/>
                  </a:lnTo>
                  <a:lnTo>
                    <a:pt x="22" y="12"/>
                  </a:lnTo>
                  <a:lnTo>
                    <a:pt x="22" y="6"/>
                  </a:lnTo>
                  <a:lnTo>
                    <a:pt x="14" y="6"/>
                  </a:lnTo>
                  <a:lnTo>
                    <a:pt x="1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0" y="6"/>
                  </a:lnTo>
                  <a:lnTo>
                    <a:pt x="10" y="12"/>
                  </a:lnTo>
                  <a:lnTo>
                    <a:pt x="19" y="12"/>
                  </a:lnTo>
                  <a:lnTo>
                    <a:pt x="19" y="6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20" y="12"/>
                  </a:lnTo>
                  <a:lnTo>
                    <a:pt x="15" y="6"/>
                  </a:lnTo>
                  <a:lnTo>
                    <a:pt x="14" y="4"/>
                  </a:lnTo>
                  <a:lnTo>
                    <a:pt x="11" y="7"/>
                  </a:lnTo>
                  <a:lnTo>
                    <a:pt x="11" y="11"/>
                  </a:lnTo>
                  <a:lnTo>
                    <a:pt x="16" y="11"/>
                  </a:lnTo>
                  <a:lnTo>
                    <a:pt x="16" y="4"/>
                  </a:lnTo>
                  <a:lnTo>
                    <a:pt x="15" y="4"/>
                  </a:lnTo>
                  <a:lnTo>
                    <a:pt x="15" y="11"/>
                  </a:lnTo>
                  <a:lnTo>
                    <a:pt x="28" y="11"/>
                  </a:lnTo>
                  <a:lnTo>
                    <a:pt x="28" y="4"/>
                  </a:lnTo>
                  <a:lnTo>
                    <a:pt x="22" y="4"/>
                  </a:lnTo>
                  <a:lnTo>
                    <a:pt x="22" y="11"/>
                  </a:lnTo>
                  <a:lnTo>
                    <a:pt x="25" y="11"/>
                  </a:lnTo>
                  <a:lnTo>
                    <a:pt x="25" y="4"/>
                  </a:lnTo>
                  <a:lnTo>
                    <a:pt x="22" y="4"/>
                  </a:lnTo>
                  <a:lnTo>
                    <a:pt x="22" y="11"/>
                  </a:lnTo>
                  <a:lnTo>
                    <a:pt x="31" y="11"/>
                  </a:lnTo>
                  <a:lnTo>
                    <a:pt x="31" y="4"/>
                  </a:lnTo>
                  <a:lnTo>
                    <a:pt x="24" y="4"/>
                  </a:lnTo>
                  <a:lnTo>
                    <a:pt x="24" y="11"/>
                  </a:lnTo>
                  <a:lnTo>
                    <a:pt x="28" y="11"/>
                  </a:lnTo>
                  <a:lnTo>
                    <a:pt x="28" y="4"/>
                  </a:lnTo>
                  <a:lnTo>
                    <a:pt x="27" y="4"/>
                  </a:lnTo>
                  <a:lnTo>
                    <a:pt x="27" y="11"/>
                  </a:lnTo>
                  <a:lnTo>
                    <a:pt x="40" y="11"/>
                  </a:lnTo>
                  <a:lnTo>
                    <a:pt x="40" y="4"/>
                  </a:lnTo>
                  <a:lnTo>
                    <a:pt x="34" y="4"/>
                  </a:lnTo>
                  <a:lnTo>
                    <a:pt x="34" y="11"/>
                  </a:lnTo>
                  <a:lnTo>
                    <a:pt x="37" y="11"/>
                  </a:lnTo>
                  <a:lnTo>
                    <a:pt x="37" y="4"/>
                  </a:lnTo>
                  <a:lnTo>
                    <a:pt x="33" y="4"/>
                  </a:lnTo>
                  <a:lnTo>
                    <a:pt x="33" y="11"/>
                  </a:lnTo>
                  <a:lnTo>
                    <a:pt x="38" y="11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7" y="11"/>
                  </a:lnTo>
                  <a:lnTo>
                    <a:pt x="46" y="11"/>
                  </a:lnTo>
                  <a:lnTo>
                    <a:pt x="46" y="4"/>
                  </a:lnTo>
                  <a:lnTo>
                    <a:pt x="40" y="4"/>
                  </a:lnTo>
                  <a:lnTo>
                    <a:pt x="40" y="7"/>
                  </a:lnTo>
                  <a:lnTo>
                    <a:pt x="41" y="4"/>
                  </a:lnTo>
                  <a:lnTo>
                    <a:pt x="38" y="3"/>
                  </a:lnTo>
                  <a:lnTo>
                    <a:pt x="37" y="6"/>
                  </a:lnTo>
                  <a:lnTo>
                    <a:pt x="37" y="9"/>
                  </a:lnTo>
                  <a:lnTo>
                    <a:pt x="44" y="9"/>
                  </a:lnTo>
                  <a:lnTo>
                    <a:pt x="44" y="3"/>
                  </a:lnTo>
                  <a:lnTo>
                    <a:pt x="42" y="3"/>
                  </a:lnTo>
                  <a:lnTo>
                    <a:pt x="42" y="9"/>
                  </a:lnTo>
                  <a:lnTo>
                    <a:pt x="51" y="9"/>
                  </a:lnTo>
                  <a:lnTo>
                    <a:pt x="51" y="3"/>
                  </a:lnTo>
                  <a:lnTo>
                    <a:pt x="44" y="3"/>
                  </a:lnTo>
                  <a:lnTo>
                    <a:pt x="44" y="9"/>
                  </a:lnTo>
                  <a:lnTo>
                    <a:pt x="45" y="9"/>
                  </a:lnTo>
                  <a:lnTo>
                    <a:pt x="45" y="3"/>
                  </a:lnTo>
                  <a:lnTo>
                    <a:pt x="40" y="3"/>
                  </a:lnTo>
                  <a:lnTo>
                    <a:pt x="40" y="9"/>
                  </a:lnTo>
                  <a:lnTo>
                    <a:pt x="42" y="9"/>
                  </a:lnTo>
                  <a:lnTo>
                    <a:pt x="42" y="3"/>
                  </a:lnTo>
                  <a:lnTo>
                    <a:pt x="32" y="3"/>
                  </a:lnTo>
                  <a:lnTo>
                    <a:pt x="32" y="9"/>
                  </a:lnTo>
                  <a:lnTo>
                    <a:pt x="45" y="9"/>
                  </a:lnTo>
                  <a:lnTo>
                    <a:pt x="45" y="3"/>
                  </a:lnTo>
                  <a:lnTo>
                    <a:pt x="33" y="3"/>
                  </a:lnTo>
                  <a:lnTo>
                    <a:pt x="33" y="9"/>
                  </a:lnTo>
                  <a:lnTo>
                    <a:pt x="34" y="9"/>
                  </a:lnTo>
                  <a:lnTo>
                    <a:pt x="34" y="3"/>
                  </a:lnTo>
                  <a:lnTo>
                    <a:pt x="29" y="3"/>
                  </a:lnTo>
                  <a:lnTo>
                    <a:pt x="29" y="9"/>
                  </a:lnTo>
                  <a:lnTo>
                    <a:pt x="40" y="9"/>
                  </a:lnTo>
                  <a:lnTo>
                    <a:pt x="40" y="3"/>
                  </a:lnTo>
                  <a:lnTo>
                    <a:pt x="33" y="3"/>
                  </a:lnTo>
                  <a:lnTo>
                    <a:pt x="33" y="9"/>
                  </a:lnTo>
                  <a:lnTo>
                    <a:pt x="37" y="9"/>
                  </a:lnTo>
                  <a:lnTo>
                    <a:pt x="38" y="3"/>
                  </a:lnTo>
                  <a:lnTo>
                    <a:pt x="34" y="2"/>
                  </a:lnTo>
                  <a:lnTo>
                    <a:pt x="14" y="2"/>
                  </a:lnTo>
                  <a:lnTo>
                    <a:pt x="14" y="8"/>
                  </a:lnTo>
                  <a:lnTo>
                    <a:pt x="57" y="8"/>
                  </a:lnTo>
                  <a:lnTo>
                    <a:pt x="57" y="2"/>
                  </a:lnTo>
                  <a:lnTo>
                    <a:pt x="5" y="2"/>
                  </a:lnTo>
                  <a:lnTo>
                    <a:pt x="5" y="8"/>
                  </a:lnTo>
                  <a:lnTo>
                    <a:pt x="19" y="8"/>
                  </a:lnTo>
                  <a:lnTo>
                    <a:pt x="19" y="2"/>
                  </a:lnTo>
                  <a:lnTo>
                    <a:pt x="15" y="2"/>
                  </a:lnTo>
                  <a:lnTo>
                    <a:pt x="15" y="8"/>
                  </a:lnTo>
                  <a:lnTo>
                    <a:pt x="19" y="8"/>
                  </a:lnTo>
                  <a:lnTo>
                    <a:pt x="19" y="2"/>
                  </a:lnTo>
                  <a:lnTo>
                    <a:pt x="18" y="2"/>
                  </a:lnTo>
                  <a:lnTo>
                    <a:pt x="18" y="8"/>
                  </a:lnTo>
                  <a:lnTo>
                    <a:pt x="47" y="8"/>
                  </a:lnTo>
                  <a:lnTo>
                    <a:pt x="47" y="2"/>
                  </a:lnTo>
                  <a:lnTo>
                    <a:pt x="45" y="2"/>
                  </a:lnTo>
                  <a:lnTo>
                    <a:pt x="45" y="8"/>
                  </a:lnTo>
                  <a:lnTo>
                    <a:pt x="50" y="8"/>
                  </a:lnTo>
                  <a:lnTo>
                    <a:pt x="50" y="2"/>
                  </a:lnTo>
                  <a:lnTo>
                    <a:pt x="49" y="2"/>
                  </a:lnTo>
                  <a:lnTo>
                    <a:pt x="49" y="8"/>
                  </a:lnTo>
                  <a:lnTo>
                    <a:pt x="50" y="8"/>
                  </a:lnTo>
                  <a:lnTo>
                    <a:pt x="50" y="2"/>
                  </a:lnTo>
                  <a:lnTo>
                    <a:pt x="49" y="2"/>
                  </a:lnTo>
                  <a:lnTo>
                    <a:pt x="49" y="8"/>
                  </a:lnTo>
                  <a:lnTo>
                    <a:pt x="64" y="8"/>
                  </a:lnTo>
                  <a:lnTo>
                    <a:pt x="59" y="2"/>
                  </a:lnTo>
                  <a:lnTo>
                    <a:pt x="58" y="0"/>
                  </a:lnTo>
                  <a:lnTo>
                    <a:pt x="55" y="3"/>
                  </a:lnTo>
                  <a:lnTo>
                    <a:pt x="55" y="7"/>
                  </a:lnTo>
                  <a:lnTo>
                    <a:pt x="62" y="7"/>
                  </a:lnTo>
                  <a:lnTo>
                    <a:pt x="62" y="0"/>
                  </a:lnTo>
                  <a:lnTo>
                    <a:pt x="59" y="0"/>
                  </a:lnTo>
                  <a:lnTo>
                    <a:pt x="59" y="7"/>
                  </a:lnTo>
                  <a:lnTo>
                    <a:pt x="62" y="7"/>
                  </a:lnTo>
                  <a:lnTo>
                    <a:pt x="62" y="0"/>
                  </a:lnTo>
                  <a:lnTo>
                    <a:pt x="59" y="0"/>
                  </a:lnTo>
                  <a:lnTo>
                    <a:pt x="59" y="7"/>
                  </a:lnTo>
                  <a:lnTo>
                    <a:pt x="66" y="7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60" y="7"/>
                  </a:lnTo>
                  <a:lnTo>
                    <a:pt x="64" y="7"/>
                  </a:lnTo>
                  <a:lnTo>
                    <a:pt x="64" y="0"/>
                  </a:lnTo>
                  <a:lnTo>
                    <a:pt x="60" y="0"/>
                  </a:lnTo>
                  <a:lnTo>
                    <a:pt x="60" y="7"/>
                  </a:lnTo>
                  <a:lnTo>
                    <a:pt x="68" y="7"/>
                  </a:lnTo>
                  <a:lnTo>
                    <a:pt x="68" y="0"/>
                  </a:lnTo>
                  <a:lnTo>
                    <a:pt x="67" y="0"/>
                  </a:lnTo>
                  <a:lnTo>
                    <a:pt x="67" y="7"/>
                  </a:lnTo>
                  <a:lnTo>
                    <a:pt x="77" y="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68" name="Freeform 752"/>
            <p:cNvSpPr>
              <a:spLocks noChangeAspect="1"/>
            </p:cNvSpPr>
            <p:nvPr/>
          </p:nvSpPr>
          <p:spPr bwMode="auto">
            <a:xfrm rot="16200000">
              <a:off x="4250" y="4663"/>
              <a:ext cx="244" cy="52"/>
            </a:xfrm>
            <a:custGeom>
              <a:avLst/>
              <a:gdLst>
                <a:gd name="T0" fmla="*/ 11 w 163"/>
                <a:gd name="T1" fmla="*/ 1 h 36"/>
                <a:gd name="T2" fmla="*/ 39 w 163"/>
                <a:gd name="T3" fmla="*/ 2 h 36"/>
                <a:gd name="T4" fmla="*/ 125 w 163"/>
                <a:gd name="T5" fmla="*/ 4 h 36"/>
                <a:gd name="T6" fmla="*/ 58 w 163"/>
                <a:gd name="T7" fmla="*/ 12 h 36"/>
                <a:gd name="T8" fmla="*/ 38 w 163"/>
                <a:gd name="T9" fmla="*/ 13 h 36"/>
                <a:gd name="T10" fmla="*/ 55 w 163"/>
                <a:gd name="T11" fmla="*/ 13 h 36"/>
                <a:gd name="T12" fmla="*/ 48 w 163"/>
                <a:gd name="T13" fmla="*/ 14 h 36"/>
                <a:gd name="T14" fmla="*/ 30 w 163"/>
                <a:gd name="T15" fmla="*/ 15 h 36"/>
                <a:gd name="T16" fmla="*/ 27 w 163"/>
                <a:gd name="T17" fmla="*/ 15 h 36"/>
                <a:gd name="T18" fmla="*/ 12 w 163"/>
                <a:gd name="T19" fmla="*/ 10 h 36"/>
                <a:gd name="T20" fmla="*/ 22 w 163"/>
                <a:gd name="T21" fmla="*/ 10 h 36"/>
                <a:gd name="T22" fmla="*/ 30 w 163"/>
                <a:gd name="T23" fmla="*/ 12 h 36"/>
                <a:gd name="T24" fmla="*/ 23 w 163"/>
                <a:gd name="T25" fmla="*/ 19 h 36"/>
                <a:gd name="T26" fmla="*/ 34 w 163"/>
                <a:gd name="T27" fmla="*/ 21 h 36"/>
                <a:gd name="T28" fmla="*/ 43 w 163"/>
                <a:gd name="T29" fmla="*/ 18 h 36"/>
                <a:gd name="T30" fmla="*/ 34 w 163"/>
                <a:gd name="T31" fmla="*/ 22 h 36"/>
                <a:gd name="T32" fmla="*/ 139 w 163"/>
                <a:gd name="T33" fmla="*/ 23 h 36"/>
                <a:gd name="T34" fmla="*/ 75 w 163"/>
                <a:gd name="T35" fmla="*/ 25 h 36"/>
                <a:gd name="T36" fmla="*/ 34 w 163"/>
                <a:gd name="T37" fmla="*/ 19 h 36"/>
                <a:gd name="T38" fmla="*/ 48 w 163"/>
                <a:gd name="T39" fmla="*/ 21 h 36"/>
                <a:gd name="T40" fmla="*/ 53 w 163"/>
                <a:gd name="T41" fmla="*/ 21 h 36"/>
                <a:gd name="T42" fmla="*/ 36 w 163"/>
                <a:gd name="T43" fmla="*/ 26 h 36"/>
                <a:gd name="T44" fmla="*/ 33 w 163"/>
                <a:gd name="T45" fmla="*/ 22 h 36"/>
                <a:gd name="T46" fmla="*/ 43 w 163"/>
                <a:gd name="T47" fmla="*/ 23 h 36"/>
                <a:gd name="T48" fmla="*/ 48 w 163"/>
                <a:gd name="T49" fmla="*/ 25 h 36"/>
                <a:gd name="T50" fmla="*/ 55 w 163"/>
                <a:gd name="T51" fmla="*/ 25 h 36"/>
                <a:gd name="T52" fmla="*/ 38 w 163"/>
                <a:gd name="T53" fmla="*/ 26 h 36"/>
                <a:gd name="T54" fmla="*/ 47 w 163"/>
                <a:gd name="T55" fmla="*/ 34 h 36"/>
                <a:gd name="T56" fmla="*/ 66 w 163"/>
                <a:gd name="T57" fmla="*/ 34 h 36"/>
                <a:gd name="T58" fmla="*/ 48 w 163"/>
                <a:gd name="T59" fmla="*/ 35 h 36"/>
                <a:gd name="T60" fmla="*/ 33 w 163"/>
                <a:gd name="T61" fmla="*/ 36 h 36"/>
                <a:gd name="T62" fmla="*/ 45 w 163"/>
                <a:gd name="T63" fmla="*/ 35 h 36"/>
                <a:gd name="T64" fmla="*/ 43 w 163"/>
                <a:gd name="T65" fmla="*/ 34 h 36"/>
                <a:gd name="T66" fmla="*/ 44 w 163"/>
                <a:gd name="T67" fmla="*/ 34 h 36"/>
                <a:gd name="T68" fmla="*/ 36 w 163"/>
                <a:gd name="T69" fmla="*/ 26 h 36"/>
                <a:gd name="T70" fmla="*/ 53 w 163"/>
                <a:gd name="T71" fmla="*/ 25 h 36"/>
                <a:gd name="T72" fmla="*/ 43 w 163"/>
                <a:gd name="T73" fmla="*/ 25 h 36"/>
                <a:gd name="T74" fmla="*/ 43 w 163"/>
                <a:gd name="T75" fmla="*/ 23 h 36"/>
                <a:gd name="T76" fmla="*/ 39 w 163"/>
                <a:gd name="T77" fmla="*/ 25 h 36"/>
                <a:gd name="T78" fmla="*/ 31 w 163"/>
                <a:gd name="T79" fmla="*/ 22 h 36"/>
                <a:gd name="T80" fmla="*/ 56 w 163"/>
                <a:gd name="T81" fmla="*/ 21 h 36"/>
                <a:gd name="T82" fmla="*/ 55 w 163"/>
                <a:gd name="T83" fmla="*/ 21 h 36"/>
                <a:gd name="T84" fmla="*/ 35 w 163"/>
                <a:gd name="T85" fmla="*/ 26 h 36"/>
                <a:gd name="T86" fmla="*/ 69 w 163"/>
                <a:gd name="T87" fmla="*/ 25 h 36"/>
                <a:gd name="T88" fmla="*/ 139 w 163"/>
                <a:gd name="T89" fmla="*/ 23 h 36"/>
                <a:gd name="T90" fmla="*/ 34 w 163"/>
                <a:gd name="T91" fmla="*/ 22 h 36"/>
                <a:gd name="T92" fmla="*/ 44 w 163"/>
                <a:gd name="T93" fmla="*/ 22 h 36"/>
                <a:gd name="T94" fmla="*/ 34 w 163"/>
                <a:gd name="T95" fmla="*/ 21 h 36"/>
                <a:gd name="T96" fmla="*/ 23 w 163"/>
                <a:gd name="T97" fmla="*/ 19 h 36"/>
                <a:gd name="T98" fmla="*/ 13 w 163"/>
                <a:gd name="T99" fmla="*/ 18 h 36"/>
                <a:gd name="T100" fmla="*/ 29 w 163"/>
                <a:gd name="T101" fmla="*/ 14 h 36"/>
                <a:gd name="T102" fmla="*/ 23 w 163"/>
                <a:gd name="T103" fmla="*/ 17 h 36"/>
                <a:gd name="T104" fmla="*/ 22 w 163"/>
                <a:gd name="T105" fmla="*/ 15 h 36"/>
                <a:gd name="T106" fmla="*/ 33 w 163"/>
                <a:gd name="T107" fmla="*/ 15 h 36"/>
                <a:gd name="T108" fmla="*/ 48 w 163"/>
                <a:gd name="T109" fmla="*/ 14 h 36"/>
                <a:gd name="T110" fmla="*/ 52 w 163"/>
                <a:gd name="T111" fmla="*/ 13 h 36"/>
                <a:gd name="T112" fmla="*/ 38 w 163"/>
                <a:gd name="T113" fmla="*/ 13 h 36"/>
                <a:gd name="T114" fmla="*/ 42 w 163"/>
                <a:gd name="T115" fmla="*/ 12 h 36"/>
                <a:gd name="T116" fmla="*/ 64 w 163"/>
                <a:gd name="T117" fmla="*/ 10 h 36"/>
                <a:gd name="T118" fmla="*/ 33 w 163"/>
                <a:gd name="T119" fmla="*/ 9 h 36"/>
                <a:gd name="T120" fmla="*/ 1 w 163"/>
                <a:gd name="T121" fmla="*/ 8 h 36"/>
                <a:gd name="T122" fmla="*/ 16 w 163"/>
                <a:gd name="T123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3" h="36">
                  <a:moveTo>
                    <a:pt x="17" y="6"/>
                  </a:moveTo>
                  <a:lnTo>
                    <a:pt x="17" y="0"/>
                  </a:lnTo>
                  <a:lnTo>
                    <a:pt x="14" y="0"/>
                  </a:lnTo>
                  <a:lnTo>
                    <a:pt x="13" y="6"/>
                  </a:lnTo>
                  <a:lnTo>
                    <a:pt x="16" y="8"/>
                  </a:lnTo>
                  <a:lnTo>
                    <a:pt x="17" y="4"/>
                  </a:lnTo>
                  <a:lnTo>
                    <a:pt x="17" y="1"/>
                  </a:lnTo>
                  <a:lnTo>
                    <a:pt x="8" y="1"/>
                  </a:lnTo>
                  <a:lnTo>
                    <a:pt x="8" y="8"/>
                  </a:lnTo>
                  <a:lnTo>
                    <a:pt x="17" y="8"/>
                  </a:lnTo>
                  <a:lnTo>
                    <a:pt x="17" y="1"/>
                  </a:lnTo>
                  <a:lnTo>
                    <a:pt x="16" y="1"/>
                  </a:lnTo>
                  <a:lnTo>
                    <a:pt x="16" y="8"/>
                  </a:lnTo>
                  <a:lnTo>
                    <a:pt x="23" y="8"/>
                  </a:lnTo>
                  <a:lnTo>
                    <a:pt x="23" y="1"/>
                  </a:lnTo>
                  <a:lnTo>
                    <a:pt x="8" y="1"/>
                  </a:lnTo>
                  <a:lnTo>
                    <a:pt x="8" y="8"/>
                  </a:lnTo>
                  <a:lnTo>
                    <a:pt x="11" y="8"/>
                  </a:lnTo>
                  <a:lnTo>
                    <a:pt x="11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11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4" y="1"/>
                  </a:lnTo>
                  <a:lnTo>
                    <a:pt x="4" y="8"/>
                  </a:lnTo>
                  <a:lnTo>
                    <a:pt x="12" y="8"/>
                  </a:lnTo>
                  <a:lnTo>
                    <a:pt x="12" y="1"/>
                  </a:lnTo>
                  <a:lnTo>
                    <a:pt x="4" y="1"/>
                  </a:lnTo>
                  <a:lnTo>
                    <a:pt x="4" y="8"/>
                  </a:lnTo>
                  <a:lnTo>
                    <a:pt x="5" y="8"/>
                  </a:lnTo>
                  <a:lnTo>
                    <a:pt x="5" y="1"/>
                  </a:lnTo>
                  <a:lnTo>
                    <a:pt x="1" y="1"/>
                  </a:lnTo>
                  <a:lnTo>
                    <a:pt x="0" y="8"/>
                  </a:lnTo>
                  <a:lnTo>
                    <a:pt x="3" y="9"/>
                  </a:lnTo>
                  <a:lnTo>
                    <a:pt x="17" y="9"/>
                  </a:lnTo>
                  <a:lnTo>
                    <a:pt x="17" y="2"/>
                  </a:lnTo>
                  <a:lnTo>
                    <a:pt x="1" y="2"/>
                  </a:lnTo>
                  <a:lnTo>
                    <a:pt x="1" y="9"/>
                  </a:lnTo>
                  <a:lnTo>
                    <a:pt x="16" y="9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4" y="9"/>
                  </a:lnTo>
                  <a:lnTo>
                    <a:pt x="39" y="9"/>
                  </a:lnTo>
                  <a:lnTo>
                    <a:pt x="39" y="2"/>
                  </a:lnTo>
                  <a:lnTo>
                    <a:pt x="14" y="2"/>
                  </a:lnTo>
                  <a:lnTo>
                    <a:pt x="14" y="9"/>
                  </a:lnTo>
                  <a:lnTo>
                    <a:pt x="52" y="9"/>
                  </a:lnTo>
                  <a:lnTo>
                    <a:pt x="52" y="2"/>
                  </a:lnTo>
                  <a:lnTo>
                    <a:pt x="30" y="2"/>
                  </a:lnTo>
                  <a:lnTo>
                    <a:pt x="30" y="9"/>
                  </a:lnTo>
                  <a:lnTo>
                    <a:pt x="40" y="9"/>
                  </a:lnTo>
                  <a:lnTo>
                    <a:pt x="40" y="2"/>
                  </a:lnTo>
                  <a:lnTo>
                    <a:pt x="33" y="2"/>
                  </a:lnTo>
                  <a:lnTo>
                    <a:pt x="33" y="9"/>
                  </a:lnTo>
                  <a:lnTo>
                    <a:pt x="118" y="9"/>
                  </a:lnTo>
                  <a:lnTo>
                    <a:pt x="118" y="2"/>
                  </a:lnTo>
                  <a:lnTo>
                    <a:pt x="113" y="2"/>
                  </a:lnTo>
                  <a:lnTo>
                    <a:pt x="113" y="9"/>
                  </a:lnTo>
                  <a:lnTo>
                    <a:pt x="132" y="10"/>
                  </a:lnTo>
                  <a:lnTo>
                    <a:pt x="132" y="4"/>
                  </a:lnTo>
                  <a:lnTo>
                    <a:pt x="123" y="4"/>
                  </a:lnTo>
                  <a:lnTo>
                    <a:pt x="123" y="10"/>
                  </a:lnTo>
                  <a:lnTo>
                    <a:pt x="125" y="10"/>
                  </a:lnTo>
                  <a:lnTo>
                    <a:pt x="125" y="4"/>
                  </a:lnTo>
                  <a:lnTo>
                    <a:pt x="114" y="4"/>
                  </a:lnTo>
                  <a:lnTo>
                    <a:pt x="114" y="10"/>
                  </a:lnTo>
                  <a:lnTo>
                    <a:pt x="125" y="10"/>
                  </a:lnTo>
                  <a:lnTo>
                    <a:pt x="125" y="4"/>
                  </a:lnTo>
                  <a:lnTo>
                    <a:pt x="77" y="4"/>
                  </a:lnTo>
                  <a:lnTo>
                    <a:pt x="77" y="10"/>
                  </a:lnTo>
                  <a:lnTo>
                    <a:pt x="79" y="10"/>
                  </a:lnTo>
                  <a:lnTo>
                    <a:pt x="79" y="4"/>
                  </a:lnTo>
                  <a:lnTo>
                    <a:pt x="64" y="4"/>
                  </a:lnTo>
                  <a:lnTo>
                    <a:pt x="64" y="10"/>
                  </a:lnTo>
                  <a:lnTo>
                    <a:pt x="66" y="10"/>
                  </a:lnTo>
                  <a:lnTo>
                    <a:pt x="66" y="4"/>
                  </a:lnTo>
                  <a:lnTo>
                    <a:pt x="64" y="4"/>
                  </a:lnTo>
                  <a:lnTo>
                    <a:pt x="64" y="10"/>
                  </a:lnTo>
                  <a:lnTo>
                    <a:pt x="68" y="10"/>
                  </a:lnTo>
                  <a:lnTo>
                    <a:pt x="68" y="4"/>
                  </a:lnTo>
                  <a:lnTo>
                    <a:pt x="61" y="4"/>
                  </a:lnTo>
                  <a:lnTo>
                    <a:pt x="61" y="10"/>
                  </a:lnTo>
                  <a:lnTo>
                    <a:pt x="64" y="10"/>
                  </a:lnTo>
                  <a:lnTo>
                    <a:pt x="64" y="4"/>
                  </a:lnTo>
                  <a:lnTo>
                    <a:pt x="62" y="4"/>
                  </a:lnTo>
                  <a:lnTo>
                    <a:pt x="62" y="10"/>
                  </a:lnTo>
                  <a:lnTo>
                    <a:pt x="64" y="10"/>
                  </a:lnTo>
                  <a:lnTo>
                    <a:pt x="64" y="4"/>
                  </a:lnTo>
                  <a:lnTo>
                    <a:pt x="55" y="4"/>
                  </a:lnTo>
                  <a:lnTo>
                    <a:pt x="53" y="10"/>
                  </a:lnTo>
                  <a:lnTo>
                    <a:pt x="56" y="12"/>
                  </a:lnTo>
                  <a:lnTo>
                    <a:pt x="58" y="12"/>
                  </a:lnTo>
                  <a:lnTo>
                    <a:pt x="58" y="5"/>
                  </a:lnTo>
                  <a:lnTo>
                    <a:pt x="51" y="5"/>
                  </a:lnTo>
                  <a:lnTo>
                    <a:pt x="51" y="12"/>
                  </a:lnTo>
                  <a:lnTo>
                    <a:pt x="52" y="12"/>
                  </a:lnTo>
                  <a:lnTo>
                    <a:pt x="52" y="5"/>
                  </a:lnTo>
                  <a:lnTo>
                    <a:pt x="42" y="5"/>
                  </a:lnTo>
                  <a:lnTo>
                    <a:pt x="42" y="12"/>
                  </a:lnTo>
                  <a:lnTo>
                    <a:pt x="43" y="12"/>
                  </a:lnTo>
                  <a:lnTo>
                    <a:pt x="43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23" y="12"/>
                  </a:lnTo>
                  <a:lnTo>
                    <a:pt x="23" y="5"/>
                  </a:lnTo>
                  <a:lnTo>
                    <a:pt x="11" y="5"/>
                  </a:lnTo>
                  <a:lnTo>
                    <a:pt x="11" y="12"/>
                  </a:lnTo>
                  <a:lnTo>
                    <a:pt x="71" y="12"/>
                  </a:lnTo>
                  <a:lnTo>
                    <a:pt x="71" y="5"/>
                  </a:lnTo>
                  <a:lnTo>
                    <a:pt x="25" y="5"/>
                  </a:lnTo>
                  <a:lnTo>
                    <a:pt x="25" y="12"/>
                  </a:lnTo>
                  <a:lnTo>
                    <a:pt x="38" y="12"/>
                  </a:lnTo>
                  <a:lnTo>
                    <a:pt x="38" y="8"/>
                  </a:lnTo>
                  <a:lnTo>
                    <a:pt x="36" y="10"/>
                  </a:lnTo>
                  <a:lnTo>
                    <a:pt x="38" y="12"/>
                  </a:lnTo>
                  <a:lnTo>
                    <a:pt x="38" y="13"/>
                  </a:lnTo>
                  <a:lnTo>
                    <a:pt x="43" y="13"/>
                  </a:lnTo>
                  <a:lnTo>
                    <a:pt x="43" y="6"/>
                  </a:lnTo>
                  <a:lnTo>
                    <a:pt x="39" y="6"/>
                  </a:lnTo>
                  <a:lnTo>
                    <a:pt x="39" y="13"/>
                  </a:lnTo>
                  <a:lnTo>
                    <a:pt x="43" y="13"/>
                  </a:lnTo>
                  <a:lnTo>
                    <a:pt x="43" y="6"/>
                  </a:lnTo>
                  <a:lnTo>
                    <a:pt x="38" y="6"/>
                  </a:lnTo>
                  <a:lnTo>
                    <a:pt x="38" y="13"/>
                  </a:lnTo>
                  <a:lnTo>
                    <a:pt x="48" y="13"/>
                  </a:lnTo>
                  <a:lnTo>
                    <a:pt x="48" y="6"/>
                  </a:lnTo>
                  <a:lnTo>
                    <a:pt x="39" y="6"/>
                  </a:lnTo>
                  <a:lnTo>
                    <a:pt x="39" y="13"/>
                  </a:lnTo>
                  <a:lnTo>
                    <a:pt x="45" y="13"/>
                  </a:lnTo>
                  <a:lnTo>
                    <a:pt x="45" y="6"/>
                  </a:lnTo>
                  <a:lnTo>
                    <a:pt x="43" y="6"/>
                  </a:lnTo>
                  <a:lnTo>
                    <a:pt x="43" y="13"/>
                  </a:lnTo>
                  <a:lnTo>
                    <a:pt x="49" y="13"/>
                  </a:lnTo>
                  <a:lnTo>
                    <a:pt x="49" y="6"/>
                  </a:lnTo>
                  <a:lnTo>
                    <a:pt x="44" y="6"/>
                  </a:lnTo>
                  <a:lnTo>
                    <a:pt x="44" y="13"/>
                  </a:lnTo>
                  <a:lnTo>
                    <a:pt x="60" y="13"/>
                  </a:lnTo>
                  <a:lnTo>
                    <a:pt x="60" y="6"/>
                  </a:lnTo>
                  <a:lnTo>
                    <a:pt x="55" y="6"/>
                  </a:lnTo>
                  <a:lnTo>
                    <a:pt x="55" y="13"/>
                  </a:lnTo>
                  <a:lnTo>
                    <a:pt x="57" y="13"/>
                  </a:lnTo>
                  <a:lnTo>
                    <a:pt x="57" y="6"/>
                  </a:lnTo>
                  <a:lnTo>
                    <a:pt x="49" y="6"/>
                  </a:lnTo>
                  <a:lnTo>
                    <a:pt x="49" y="13"/>
                  </a:lnTo>
                  <a:lnTo>
                    <a:pt x="53" y="13"/>
                  </a:lnTo>
                  <a:lnTo>
                    <a:pt x="53" y="6"/>
                  </a:lnTo>
                  <a:lnTo>
                    <a:pt x="52" y="6"/>
                  </a:lnTo>
                  <a:lnTo>
                    <a:pt x="52" y="13"/>
                  </a:lnTo>
                  <a:lnTo>
                    <a:pt x="64" y="13"/>
                  </a:lnTo>
                  <a:lnTo>
                    <a:pt x="64" y="6"/>
                  </a:lnTo>
                  <a:lnTo>
                    <a:pt x="51" y="6"/>
                  </a:lnTo>
                  <a:lnTo>
                    <a:pt x="51" y="13"/>
                  </a:lnTo>
                  <a:lnTo>
                    <a:pt x="57" y="13"/>
                  </a:lnTo>
                  <a:lnTo>
                    <a:pt x="57" y="6"/>
                  </a:lnTo>
                  <a:lnTo>
                    <a:pt x="47" y="6"/>
                  </a:lnTo>
                  <a:lnTo>
                    <a:pt x="47" y="10"/>
                  </a:lnTo>
                  <a:lnTo>
                    <a:pt x="49" y="10"/>
                  </a:lnTo>
                  <a:lnTo>
                    <a:pt x="49" y="8"/>
                  </a:lnTo>
                  <a:lnTo>
                    <a:pt x="48" y="8"/>
                  </a:lnTo>
                  <a:lnTo>
                    <a:pt x="48" y="14"/>
                  </a:lnTo>
                  <a:lnTo>
                    <a:pt x="53" y="14"/>
                  </a:lnTo>
                  <a:lnTo>
                    <a:pt x="53" y="8"/>
                  </a:lnTo>
                  <a:lnTo>
                    <a:pt x="48" y="8"/>
                  </a:lnTo>
                  <a:lnTo>
                    <a:pt x="48" y="14"/>
                  </a:lnTo>
                  <a:lnTo>
                    <a:pt x="55" y="14"/>
                  </a:lnTo>
                  <a:lnTo>
                    <a:pt x="55" y="8"/>
                  </a:lnTo>
                  <a:lnTo>
                    <a:pt x="53" y="8"/>
                  </a:lnTo>
                  <a:lnTo>
                    <a:pt x="53" y="14"/>
                  </a:lnTo>
                  <a:lnTo>
                    <a:pt x="56" y="14"/>
                  </a:lnTo>
                  <a:lnTo>
                    <a:pt x="56" y="8"/>
                  </a:lnTo>
                  <a:lnTo>
                    <a:pt x="48" y="8"/>
                  </a:lnTo>
                  <a:lnTo>
                    <a:pt x="48" y="14"/>
                  </a:lnTo>
                  <a:lnTo>
                    <a:pt x="51" y="14"/>
                  </a:lnTo>
                  <a:lnTo>
                    <a:pt x="51" y="8"/>
                  </a:lnTo>
                  <a:lnTo>
                    <a:pt x="44" y="8"/>
                  </a:lnTo>
                  <a:lnTo>
                    <a:pt x="44" y="14"/>
                  </a:lnTo>
                  <a:lnTo>
                    <a:pt x="49" y="14"/>
                  </a:lnTo>
                  <a:lnTo>
                    <a:pt x="49" y="8"/>
                  </a:lnTo>
                  <a:lnTo>
                    <a:pt x="39" y="8"/>
                  </a:lnTo>
                  <a:lnTo>
                    <a:pt x="39" y="14"/>
                  </a:lnTo>
                  <a:lnTo>
                    <a:pt x="44" y="14"/>
                  </a:lnTo>
                  <a:lnTo>
                    <a:pt x="44" y="8"/>
                  </a:lnTo>
                  <a:lnTo>
                    <a:pt x="36" y="8"/>
                  </a:lnTo>
                  <a:lnTo>
                    <a:pt x="34" y="9"/>
                  </a:lnTo>
                  <a:lnTo>
                    <a:pt x="35" y="12"/>
                  </a:lnTo>
                  <a:lnTo>
                    <a:pt x="35" y="9"/>
                  </a:lnTo>
                  <a:lnTo>
                    <a:pt x="30" y="9"/>
                  </a:lnTo>
                  <a:lnTo>
                    <a:pt x="30" y="15"/>
                  </a:lnTo>
                  <a:lnTo>
                    <a:pt x="33" y="15"/>
                  </a:lnTo>
                  <a:lnTo>
                    <a:pt x="33" y="9"/>
                  </a:lnTo>
                  <a:lnTo>
                    <a:pt x="30" y="9"/>
                  </a:lnTo>
                  <a:lnTo>
                    <a:pt x="30" y="15"/>
                  </a:lnTo>
                  <a:lnTo>
                    <a:pt x="39" y="15"/>
                  </a:lnTo>
                  <a:lnTo>
                    <a:pt x="39" y="9"/>
                  </a:lnTo>
                  <a:lnTo>
                    <a:pt x="33" y="9"/>
                  </a:lnTo>
                  <a:lnTo>
                    <a:pt x="33" y="15"/>
                  </a:lnTo>
                  <a:lnTo>
                    <a:pt x="39" y="15"/>
                  </a:lnTo>
                  <a:lnTo>
                    <a:pt x="39" y="9"/>
                  </a:lnTo>
                  <a:lnTo>
                    <a:pt x="35" y="9"/>
                  </a:lnTo>
                  <a:lnTo>
                    <a:pt x="35" y="15"/>
                  </a:lnTo>
                  <a:lnTo>
                    <a:pt x="40" y="15"/>
                  </a:lnTo>
                  <a:lnTo>
                    <a:pt x="40" y="9"/>
                  </a:lnTo>
                  <a:lnTo>
                    <a:pt x="36" y="9"/>
                  </a:lnTo>
                  <a:lnTo>
                    <a:pt x="36" y="15"/>
                  </a:lnTo>
                  <a:lnTo>
                    <a:pt x="38" y="15"/>
                  </a:lnTo>
                  <a:lnTo>
                    <a:pt x="38" y="9"/>
                  </a:lnTo>
                  <a:lnTo>
                    <a:pt x="29" y="9"/>
                  </a:lnTo>
                  <a:lnTo>
                    <a:pt x="29" y="15"/>
                  </a:lnTo>
                  <a:lnTo>
                    <a:pt x="34" y="15"/>
                  </a:lnTo>
                  <a:lnTo>
                    <a:pt x="34" y="9"/>
                  </a:lnTo>
                  <a:lnTo>
                    <a:pt x="27" y="9"/>
                  </a:lnTo>
                  <a:lnTo>
                    <a:pt x="27" y="15"/>
                  </a:lnTo>
                  <a:lnTo>
                    <a:pt x="36" y="15"/>
                  </a:lnTo>
                  <a:lnTo>
                    <a:pt x="36" y="9"/>
                  </a:lnTo>
                  <a:lnTo>
                    <a:pt x="25" y="9"/>
                  </a:lnTo>
                  <a:lnTo>
                    <a:pt x="25" y="15"/>
                  </a:lnTo>
                  <a:lnTo>
                    <a:pt x="27" y="15"/>
                  </a:lnTo>
                  <a:lnTo>
                    <a:pt x="27" y="9"/>
                  </a:lnTo>
                  <a:lnTo>
                    <a:pt x="22" y="9"/>
                  </a:lnTo>
                  <a:lnTo>
                    <a:pt x="22" y="15"/>
                  </a:lnTo>
                  <a:lnTo>
                    <a:pt x="26" y="15"/>
                  </a:lnTo>
                  <a:lnTo>
                    <a:pt x="26" y="9"/>
                  </a:lnTo>
                  <a:lnTo>
                    <a:pt x="23" y="9"/>
                  </a:lnTo>
                  <a:lnTo>
                    <a:pt x="23" y="15"/>
                  </a:lnTo>
                  <a:lnTo>
                    <a:pt x="29" y="17"/>
                  </a:lnTo>
                  <a:lnTo>
                    <a:pt x="35" y="17"/>
                  </a:lnTo>
                  <a:lnTo>
                    <a:pt x="35" y="10"/>
                  </a:lnTo>
                  <a:lnTo>
                    <a:pt x="18" y="10"/>
                  </a:lnTo>
                  <a:lnTo>
                    <a:pt x="18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23" y="10"/>
                  </a:lnTo>
                  <a:lnTo>
                    <a:pt x="23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23" y="10"/>
                  </a:lnTo>
                  <a:lnTo>
                    <a:pt x="23" y="17"/>
                  </a:lnTo>
                  <a:lnTo>
                    <a:pt x="30" y="17"/>
                  </a:lnTo>
                  <a:lnTo>
                    <a:pt x="30" y="10"/>
                  </a:lnTo>
                  <a:lnTo>
                    <a:pt x="26" y="10"/>
                  </a:lnTo>
                  <a:lnTo>
                    <a:pt x="26" y="17"/>
                  </a:lnTo>
                  <a:lnTo>
                    <a:pt x="29" y="17"/>
                  </a:lnTo>
                  <a:lnTo>
                    <a:pt x="29" y="10"/>
                  </a:lnTo>
                  <a:lnTo>
                    <a:pt x="26" y="10"/>
                  </a:lnTo>
                  <a:lnTo>
                    <a:pt x="26" y="17"/>
                  </a:lnTo>
                  <a:lnTo>
                    <a:pt x="30" y="17"/>
                  </a:lnTo>
                  <a:lnTo>
                    <a:pt x="30" y="10"/>
                  </a:lnTo>
                  <a:lnTo>
                    <a:pt x="22" y="10"/>
                  </a:lnTo>
                  <a:lnTo>
                    <a:pt x="22" y="17"/>
                  </a:lnTo>
                  <a:lnTo>
                    <a:pt x="29" y="17"/>
                  </a:lnTo>
                  <a:lnTo>
                    <a:pt x="29" y="10"/>
                  </a:lnTo>
                  <a:lnTo>
                    <a:pt x="22" y="10"/>
                  </a:lnTo>
                  <a:lnTo>
                    <a:pt x="22" y="17"/>
                  </a:lnTo>
                  <a:lnTo>
                    <a:pt x="31" y="17"/>
                  </a:lnTo>
                  <a:lnTo>
                    <a:pt x="31" y="10"/>
                  </a:lnTo>
                  <a:lnTo>
                    <a:pt x="22" y="10"/>
                  </a:lnTo>
                  <a:lnTo>
                    <a:pt x="22" y="17"/>
                  </a:lnTo>
                  <a:lnTo>
                    <a:pt x="29" y="18"/>
                  </a:lnTo>
                  <a:lnTo>
                    <a:pt x="44" y="18"/>
                  </a:lnTo>
                  <a:lnTo>
                    <a:pt x="44" y="12"/>
                  </a:lnTo>
                  <a:lnTo>
                    <a:pt x="33" y="12"/>
                  </a:lnTo>
                  <a:lnTo>
                    <a:pt x="33" y="18"/>
                  </a:lnTo>
                  <a:lnTo>
                    <a:pt x="45" y="18"/>
                  </a:lnTo>
                  <a:lnTo>
                    <a:pt x="45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4" y="18"/>
                  </a:lnTo>
                  <a:lnTo>
                    <a:pt x="44" y="12"/>
                  </a:lnTo>
                  <a:lnTo>
                    <a:pt x="31" y="12"/>
                  </a:lnTo>
                  <a:lnTo>
                    <a:pt x="31" y="18"/>
                  </a:lnTo>
                  <a:lnTo>
                    <a:pt x="34" y="18"/>
                  </a:lnTo>
                  <a:lnTo>
                    <a:pt x="34" y="12"/>
                  </a:lnTo>
                  <a:lnTo>
                    <a:pt x="33" y="12"/>
                  </a:lnTo>
                  <a:lnTo>
                    <a:pt x="33" y="18"/>
                  </a:lnTo>
                  <a:lnTo>
                    <a:pt x="52" y="18"/>
                  </a:lnTo>
                  <a:lnTo>
                    <a:pt x="52" y="12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16" y="18"/>
                  </a:lnTo>
                  <a:lnTo>
                    <a:pt x="16" y="12"/>
                  </a:lnTo>
                  <a:lnTo>
                    <a:pt x="7" y="12"/>
                  </a:lnTo>
                  <a:lnTo>
                    <a:pt x="13" y="17"/>
                  </a:lnTo>
                  <a:lnTo>
                    <a:pt x="14" y="18"/>
                  </a:lnTo>
                  <a:lnTo>
                    <a:pt x="14" y="19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7" y="13"/>
                  </a:lnTo>
                  <a:lnTo>
                    <a:pt x="17" y="19"/>
                  </a:lnTo>
                  <a:lnTo>
                    <a:pt x="22" y="19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9"/>
                  </a:lnTo>
                  <a:lnTo>
                    <a:pt x="31" y="19"/>
                  </a:lnTo>
                  <a:lnTo>
                    <a:pt x="31" y="13"/>
                  </a:lnTo>
                  <a:lnTo>
                    <a:pt x="25" y="13"/>
                  </a:lnTo>
                  <a:lnTo>
                    <a:pt x="25" y="19"/>
                  </a:lnTo>
                  <a:lnTo>
                    <a:pt x="26" y="19"/>
                  </a:lnTo>
                  <a:lnTo>
                    <a:pt x="26" y="13"/>
                  </a:lnTo>
                  <a:lnTo>
                    <a:pt x="23" y="13"/>
                  </a:lnTo>
                  <a:lnTo>
                    <a:pt x="23" y="19"/>
                  </a:lnTo>
                  <a:lnTo>
                    <a:pt x="27" y="19"/>
                  </a:lnTo>
                  <a:lnTo>
                    <a:pt x="27" y="13"/>
                  </a:lnTo>
                  <a:lnTo>
                    <a:pt x="25" y="13"/>
                  </a:lnTo>
                  <a:lnTo>
                    <a:pt x="25" y="19"/>
                  </a:lnTo>
                  <a:lnTo>
                    <a:pt x="33" y="19"/>
                  </a:lnTo>
                  <a:lnTo>
                    <a:pt x="33" y="13"/>
                  </a:lnTo>
                  <a:lnTo>
                    <a:pt x="26" y="13"/>
                  </a:lnTo>
                  <a:lnTo>
                    <a:pt x="26" y="19"/>
                  </a:lnTo>
                  <a:lnTo>
                    <a:pt x="38" y="19"/>
                  </a:lnTo>
                  <a:lnTo>
                    <a:pt x="38" y="15"/>
                  </a:lnTo>
                  <a:lnTo>
                    <a:pt x="36" y="13"/>
                  </a:lnTo>
                  <a:lnTo>
                    <a:pt x="29" y="21"/>
                  </a:lnTo>
                  <a:lnTo>
                    <a:pt x="39" y="21"/>
                  </a:lnTo>
                  <a:lnTo>
                    <a:pt x="39" y="14"/>
                  </a:lnTo>
                  <a:lnTo>
                    <a:pt x="38" y="14"/>
                  </a:lnTo>
                  <a:lnTo>
                    <a:pt x="38" y="21"/>
                  </a:lnTo>
                  <a:lnTo>
                    <a:pt x="40" y="21"/>
                  </a:lnTo>
                  <a:lnTo>
                    <a:pt x="40" y="14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42" y="21"/>
                  </a:lnTo>
                  <a:lnTo>
                    <a:pt x="42" y="14"/>
                  </a:lnTo>
                  <a:lnTo>
                    <a:pt x="34" y="14"/>
                  </a:lnTo>
                  <a:lnTo>
                    <a:pt x="34" y="21"/>
                  </a:lnTo>
                  <a:lnTo>
                    <a:pt x="43" y="21"/>
                  </a:lnTo>
                  <a:lnTo>
                    <a:pt x="43" y="14"/>
                  </a:lnTo>
                  <a:lnTo>
                    <a:pt x="38" y="14"/>
                  </a:lnTo>
                  <a:lnTo>
                    <a:pt x="38" y="21"/>
                  </a:lnTo>
                  <a:lnTo>
                    <a:pt x="43" y="21"/>
                  </a:lnTo>
                  <a:lnTo>
                    <a:pt x="43" y="14"/>
                  </a:lnTo>
                  <a:lnTo>
                    <a:pt x="42" y="14"/>
                  </a:lnTo>
                  <a:lnTo>
                    <a:pt x="42" y="21"/>
                  </a:lnTo>
                  <a:lnTo>
                    <a:pt x="44" y="21"/>
                  </a:lnTo>
                  <a:lnTo>
                    <a:pt x="44" y="14"/>
                  </a:lnTo>
                  <a:lnTo>
                    <a:pt x="36" y="14"/>
                  </a:lnTo>
                  <a:lnTo>
                    <a:pt x="36" y="21"/>
                  </a:lnTo>
                  <a:lnTo>
                    <a:pt x="44" y="21"/>
                  </a:lnTo>
                  <a:lnTo>
                    <a:pt x="44" y="14"/>
                  </a:lnTo>
                  <a:lnTo>
                    <a:pt x="40" y="14"/>
                  </a:lnTo>
                  <a:lnTo>
                    <a:pt x="40" y="21"/>
                  </a:lnTo>
                  <a:lnTo>
                    <a:pt x="44" y="21"/>
                  </a:lnTo>
                  <a:lnTo>
                    <a:pt x="44" y="14"/>
                  </a:lnTo>
                  <a:lnTo>
                    <a:pt x="43" y="14"/>
                  </a:lnTo>
                  <a:lnTo>
                    <a:pt x="43" y="21"/>
                  </a:lnTo>
                  <a:lnTo>
                    <a:pt x="48" y="21"/>
                  </a:lnTo>
                  <a:lnTo>
                    <a:pt x="48" y="14"/>
                  </a:lnTo>
                  <a:lnTo>
                    <a:pt x="43" y="15"/>
                  </a:lnTo>
                  <a:lnTo>
                    <a:pt x="43" y="18"/>
                  </a:lnTo>
                  <a:lnTo>
                    <a:pt x="43" y="15"/>
                  </a:lnTo>
                  <a:lnTo>
                    <a:pt x="36" y="15"/>
                  </a:lnTo>
                  <a:lnTo>
                    <a:pt x="36" y="22"/>
                  </a:lnTo>
                  <a:lnTo>
                    <a:pt x="45" y="22"/>
                  </a:lnTo>
                  <a:lnTo>
                    <a:pt x="45" y="15"/>
                  </a:lnTo>
                  <a:lnTo>
                    <a:pt x="35" y="15"/>
                  </a:lnTo>
                  <a:lnTo>
                    <a:pt x="35" y="22"/>
                  </a:lnTo>
                  <a:lnTo>
                    <a:pt x="38" y="22"/>
                  </a:lnTo>
                  <a:lnTo>
                    <a:pt x="38" y="15"/>
                  </a:lnTo>
                  <a:lnTo>
                    <a:pt x="35" y="15"/>
                  </a:lnTo>
                  <a:lnTo>
                    <a:pt x="35" y="22"/>
                  </a:lnTo>
                  <a:lnTo>
                    <a:pt x="39" y="22"/>
                  </a:lnTo>
                  <a:lnTo>
                    <a:pt x="39" y="15"/>
                  </a:lnTo>
                  <a:lnTo>
                    <a:pt x="38" y="15"/>
                  </a:lnTo>
                  <a:lnTo>
                    <a:pt x="38" y="22"/>
                  </a:lnTo>
                  <a:lnTo>
                    <a:pt x="61" y="22"/>
                  </a:lnTo>
                  <a:lnTo>
                    <a:pt x="61" y="15"/>
                  </a:lnTo>
                  <a:lnTo>
                    <a:pt x="35" y="15"/>
                  </a:lnTo>
                  <a:lnTo>
                    <a:pt x="35" y="22"/>
                  </a:lnTo>
                  <a:lnTo>
                    <a:pt x="48" y="22"/>
                  </a:lnTo>
                  <a:lnTo>
                    <a:pt x="48" y="15"/>
                  </a:lnTo>
                  <a:lnTo>
                    <a:pt x="29" y="15"/>
                  </a:lnTo>
                  <a:lnTo>
                    <a:pt x="29" y="22"/>
                  </a:lnTo>
                  <a:lnTo>
                    <a:pt x="34" y="22"/>
                  </a:lnTo>
                  <a:lnTo>
                    <a:pt x="34" y="15"/>
                  </a:lnTo>
                  <a:lnTo>
                    <a:pt x="31" y="15"/>
                  </a:lnTo>
                  <a:lnTo>
                    <a:pt x="31" y="22"/>
                  </a:lnTo>
                  <a:lnTo>
                    <a:pt x="33" y="22"/>
                  </a:lnTo>
                  <a:lnTo>
                    <a:pt x="33" y="18"/>
                  </a:lnTo>
                  <a:lnTo>
                    <a:pt x="33" y="22"/>
                  </a:lnTo>
                  <a:lnTo>
                    <a:pt x="42" y="23"/>
                  </a:lnTo>
                  <a:lnTo>
                    <a:pt x="99" y="23"/>
                  </a:lnTo>
                  <a:lnTo>
                    <a:pt x="99" y="17"/>
                  </a:lnTo>
                  <a:lnTo>
                    <a:pt x="45" y="17"/>
                  </a:lnTo>
                  <a:lnTo>
                    <a:pt x="45" y="23"/>
                  </a:lnTo>
                  <a:lnTo>
                    <a:pt x="154" y="23"/>
                  </a:lnTo>
                  <a:lnTo>
                    <a:pt x="154" y="17"/>
                  </a:lnTo>
                  <a:lnTo>
                    <a:pt x="128" y="17"/>
                  </a:lnTo>
                  <a:lnTo>
                    <a:pt x="128" y="23"/>
                  </a:lnTo>
                  <a:lnTo>
                    <a:pt x="163" y="23"/>
                  </a:lnTo>
                  <a:lnTo>
                    <a:pt x="163" y="17"/>
                  </a:lnTo>
                  <a:lnTo>
                    <a:pt x="126" y="17"/>
                  </a:lnTo>
                  <a:lnTo>
                    <a:pt x="126" y="23"/>
                  </a:lnTo>
                  <a:lnTo>
                    <a:pt x="145" y="23"/>
                  </a:lnTo>
                  <a:lnTo>
                    <a:pt x="145" y="17"/>
                  </a:lnTo>
                  <a:lnTo>
                    <a:pt x="135" y="17"/>
                  </a:lnTo>
                  <a:lnTo>
                    <a:pt x="135" y="23"/>
                  </a:lnTo>
                  <a:lnTo>
                    <a:pt x="139" y="23"/>
                  </a:lnTo>
                  <a:lnTo>
                    <a:pt x="139" y="17"/>
                  </a:lnTo>
                  <a:lnTo>
                    <a:pt x="134" y="17"/>
                  </a:lnTo>
                  <a:lnTo>
                    <a:pt x="134" y="23"/>
                  </a:lnTo>
                  <a:lnTo>
                    <a:pt x="143" y="23"/>
                  </a:lnTo>
                  <a:lnTo>
                    <a:pt x="143" y="17"/>
                  </a:lnTo>
                  <a:lnTo>
                    <a:pt x="88" y="17"/>
                  </a:lnTo>
                  <a:lnTo>
                    <a:pt x="88" y="23"/>
                  </a:lnTo>
                  <a:lnTo>
                    <a:pt x="90" y="23"/>
                  </a:lnTo>
                  <a:lnTo>
                    <a:pt x="90" y="19"/>
                  </a:lnTo>
                  <a:lnTo>
                    <a:pt x="88" y="17"/>
                  </a:lnTo>
                  <a:lnTo>
                    <a:pt x="87" y="18"/>
                  </a:lnTo>
                  <a:lnTo>
                    <a:pt x="88" y="21"/>
                  </a:lnTo>
                  <a:lnTo>
                    <a:pt x="88" y="18"/>
                  </a:lnTo>
                  <a:lnTo>
                    <a:pt x="69" y="18"/>
                  </a:lnTo>
                  <a:lnTo>
                    <a:pt x="69" y="25"/>
                  </a:lnTo>
                  <a:lnTo>
                    <a:pt x="73" y="25"/>
                  </a:lnTo>
                  <a:lnTo>
                    <a:pt x="73" y="18"/>
                  </a:lnTo>
                  <a:lnTo>
                    <a:pt x="69" y="18"/>
                  </a:lnTo>
                  <a:lnTo>
                    <a:pt x="69" y="25"/>
                  </a:lnTo>
                  <a:lnTo>
                    <a:pt x="75" y="25"/>
                  </a:lnTo>
                  <a:lnTo>
                    <a:pt x="75" y="18"/>
                  </a:lnTo>
                  <a:lnTo>
                    <a:pt x="71" y="18"/>
                  </a:lnTo>
                  <a:lnTo>
                    <a:pt x="71" y="25"/>
                  </a:lnTo>
                  <a:lnTo>
                    <a:pt x="75" y="25"/>
                  </a:lnTo>
                  <a:lnTo>
                    <a:pt x="75" y="18"/>
                  </a:lnTo>
                  <a:lnTo>
                    <a:pt x="68" y="18"/>
                  </a:lnTo>
                  <a:lnTo>
                    <a:pt x="68" y="25"/>
                  </a:lnTo>
                  <a:lnTo>
                    <a:pt x="69" y="25"/>
                  </a:lnTo>
                  <a:lnTo>
                    <a:pt x="69" y="18"/>
                  </a:lnTo>
                  <a:lnTo>
                    <a:pt x="64" y="18"/>
                  </a:lnTo>
                  <a:lnTo>
                    <a:pt x="64" y="25"/>
                  </a:lnTo>
                  <a:lnTo>
                    <a:pt x="66" y="25"/>
                  </a:lnTo>
                  <a:lnTo>
                    <a:pt x="66" y="18"/>
                  </a:lnTo>
                  <a:lnTo>
                    <a:pt x="58" y="18"/>
                  </a:lnTo>
                  <a:lnTo>
                    <a:pt x="58" y="25"/>
                  </a:lnTo>
                  <a:lnTo>
                    <a:pt x="60" y="25"/>
                  </a:lnTo>
                  <a:lnTo>
                    <a:pt x="60" y="18"/>
                  </a:lnTo>
                  <a:lnTo>
                    <a:pt x="47" y="18"/>
                  </a:lnTo>
                  <a:lnTo>
                    <a:pt x="47" y="25"/>
                  </a:lnTo>
                  <a:lnTo>
                    <a:pt x="48" y="25"/>
                  </a:lnTo>
                  <a:lnTo>
                    <a:pt x="48" y="18"/>
                  </a:lnTo>
                  <a:lnTo>
                    <a:pt x="21" y="18"/>
                  </a:lnTo>
                  <a:lnTo>
                    <a:pt x="27" y="23"/>
                  </a:lnTo>
                  <a:lnTo>
                    <a:pt x="29" y="25"/>
                  </a:lnTo>
                  <a:lnTo>
                    <a:pt x="29" y="26"/>
                  </a:lnTo>
                  <a:lnTo>
                    <a:pt x="38" y="26"/>
                  </a:lnTo>
                  <a:lnTo>
                    <a:pt x="38" y="19"/>
                  </a:lnTo>
                  <a:lnTo>
                    <a:pt x="34" y="19"/>
                  </a:lnTo>
                  <a:lnTo>
                    <a:pt x="34" y="26"/>
                  </a:lnTo>
                  <a:lnTo>
                    <a:pt x="35" y="26"/>
                  </a:lnTo>
                  <a:lnTo>
                    <a:pt x="35" y="19"/>
                  </a:lnTo>
                  <a:lnTo>
                    <a:pt x="11" y="19"/>
                  </a:lnTo>
                  <a:lnTo>
                    <a:pt x="11" y="26"/>
                  </a:lnTo>
                  <a:lnTo>
                    <a:pt x="152" y="26"/>
                  </a:lnTo>
                  <a:lnTo>
                    <a:pt x="152" y="19"/>
                  </a:lnTo>
                  <a:lnTo>
                    <a:pt x="45" y="19"/>
                  </a:lnTo>
                  <a:lnTo>
                    <a:pt x="45" y="26"/>
                  </a:lnTo>
                  <a:lnTo>
                    <a:pt x="64" y="26"/>
                  </a:lnTo>
                  <a:lnTo>
                    <a:pt x="64" y="19"/>
                  </a:lnTo>
                  <a:lnTo>
                    <a:pt x="57" y="19"/>
                  </a:lnTo>
                  <a:lnTo>
                    <a:pt x="57" y="26"/>
                  </a:lnTo>
                  <a:lnTo>
                    <a:pt x="61" y="26"/>
                  </a:lnTo>
                  <a:lnTo>
                    <a:pt x="61" y="19"/>
                  </a:lnTo>
                  <a:lnTo>
                    <a:pt x="57" y="19"/>
                  </a:lnTo>
                  <a:lnTo>
                    <a:pt x="57" y="26"/>
                  </a:lnTo>
                  <a:lnTo>
                    <a:pt x="60" y="26"/>
                  </a:lnTo>
                  <a:lnTo>
                    <a:pt x="60" y="19"/>
                  </a:lnTo>
                  <a:lnTo>
                    <a:pt x="45" y="19"/>
                  </a:lnTo>
                  <a:lnTo>
                    <a:pt x="45" y="26"/>
                  </a:lnTo>
                  <a:lnTo>
                    <a:pt x="55" y="26"/>
                  </a:lnTo>
                  <a:lnTo>
                    <a:pt x="55" y="19"/>
                  </a:lnTo>
                  <a:lnTo>
                    <a:pt x="48" y="21"/>
                  </a:lnTo>
                  <a:lnTo>
                    <a:pt x="48" y="27"/>
                  </a:lnTo>
                  <a:lnTo>
                    <a:pt x="55" y="27"/>
                  </a:lnTo>
                  <a:lnTo>
                    <a:pt x="55" y="21"/>
                  </a:lnTo>
                  <a:lnTo>
                    <a:pt x="53" y="21"/>
                  </a:lnTo>
                  <a:lnTo>
                    <a:pt x="53" y="27"/>
                  </a:lnTo>
                  <a:lnTo>
                    <a:pt x="56" y="27"/>
                  </a:lnTo>
                  <a:lnTo>
                    <a:pt x="56" y="21"/>
                  </a:lnTo>
                  <a:lnTo>
                    <a:pt x="51" y="21"/>
                  </a:lnTo>
                  <a:lnTo>
                    <a:pt x="51" y="27"/>
                  </a:lnTo>
                  <a:lnTo>
                    <a:pt x="62" y="27"/>
                  </a:lnTo>
                  <a:lnTo>
                    <a:pt x="62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57" y="27"/>
                  </a:lnTo>
                  <a:lnTo>
                    <a:pt x="57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61" y="27"/>
                  </a:lnTo>
                  <a:lnTo>
                    <a:pt x="61" y="21"/>
                  </a:lnTo>
                  <a:lnTo>
                    <a:pt x="56" y="21"/>
                  </a:lnTo>
                  <a:lnTo>
                    <a:pt x="56" y="27"/>
                  </a:lnTo>
                  <a:lnTo>
                    <a:pt x="60" y="27"/>
                  </a:lnTo>
                  <a:lnTo>
                    <a:pt x="60" y="21"/>
                  </a:lnTo>
                  <a:lnTo>
                    <a:pt x="53" y="21"/>
                  </a:lnTo>
                  <a:lnTo>
                    <a:pt x="53" y="27"/>
                  </a:lnTo>
                  <a:lnTo>
                    <a:pt x="56" y="27"/>
                  </a:lnTo>
                  <a:lnTo>
                    <a:pt x="56" y="21"/>
                  </a:lnTo>
                  <a:lnTo>
                    <a:pt x="53" y="21"/>
                  </a:lnTo>
                  <a:lnTo>
                    <a:pt x="53" y="27"/>
                  </a:lnTo>
                  <a:lnTo>
                    <a:pt x="60" y="27"/>
                  </a:lnTo>
                  <a:lnTo>
                    <a:pt x="60" y="21"/>
                  </a:lnTo>
                  <a:lnTo>
                    <a:pt x="47" y="21"/>
                  </a:lnTo>
                  <a:lnTo>
                    <a:pt x="47" y="27"/>
                  </a:lnTo>
                  <a:lnTo>
                    <a:pt x="56" y="27"/>
                  </a:lnTo>
                  <a:lnTo>
                    <a:pt x="56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57" y="27"/>
                  </a:lnTo>
                  <a:lnTo>
                    <a:pt x="57" y="21"/>
                  </a:lnTo>
                  <a:lnTo>
                    <a:pt x="40" y="21"/>
                  </a:lnTo>
                  <a:lnTo>
                    <a:pt x="40" y="27"/>
                  </a:lnTo>
                  <a:lnTo>
                    <a:pt x="48" y="27"/>
                  </a:lnTo>
                  <a:lnTo>
                    <a:pt x="48" y="21"/>
                  </a:lnTo>
                  <a:lnTo>
                    <a:pt x="30" y="21"/>
                  </a:lnTo>
                  <a:lnTo>
                    <a:pt x="30" y="27"/>
                  </a:lnTo>
                  <a:lnTo>
                    <a:pt x="38" y="27"/>
                  </a:lnTo>
                  <a:lnTo>
                    <a:pt x="38" y="23"/>
                  </a:lnTo>
                  <a:lnTo>
                    <a:pt x="36" y="26"/>
                  </a:lnTo>
                  <a:lnTo>
                    <a:pt x="38" y="27"/>
                  </a:lnTo>
                  <a:lnTo>
                    <a:pt x="39" y="25"/>
                  </a:lnTo>
                  <a:lnTo>
                    <a:pt x="39" y="22"/>
                  </a:lnTo>
                  <a:lnTo>
                    <a:pt x="31" y="22"/>
                  </a:lnTo>
                  <a:lnTo>
                    <a:pt x="31" y="28"/>
                  </a:lnTo>
                  <a:lnTo>
                    <a:pt x="33" y="28"/>
                  </a:lnTo>
                  <a:lnTo>
                    <a:pt x="33" y="22"/>
                  </a:lnTo>
                  <a:lnTo>
                    <a:pt x="25" y="22"/>
                  </a:lnTo>
                  <a:lnTo>
                    <a:pt x="25" y="28"/>
                  </a:lnTo>
                  <a:lnTo>
                    <a:pt x="38" y="28"/>
                  </a:lnTo>
                  <a:lnTo>
                    <a:pt x="38" y="22"/>
                  </a:lnTo>
                  <a:lnTo>
                    <a:pt x="27" y="22"/>
                  </a:lnTo>
                  <a:lnTo>
                    <a:pt x="27" y="28"/>
                  </a:lnTo>
                  <a:lnTo>
                    <a:pt x="35" y="28"/>
                  </a:lnTo>
                  <a:lnTo>
                    <a:pt x="35" y="22"/>
                  </a:lnTo>
                  <a:lnTo>
                    <a:pt x="26" y="22"/>
                  </a:lnTo>
                  <a:lnTo>
                    <a:pt x="26" y="28"/>
                  </a:lnTo>
                  <a:lnTo>
                    <a:pt x="34" y="28"/>
                  </a:lnTo>
                  <a:lnTo>
                    <a:pt x="34" y="22"/>
                  </a:lnTo>
                  <a:lnTo>
                    <a:pt x="27" y="22"/>
                  </a:lnTo>
                  <a:lnTo>
                    <a:pt x="27" y="28"/>
                  </a:lnTo>
                  <a:lnTo>
                    <a:pt x="36" y="28"/>
                  </a:lnTo>
                  <a:lnTo>
                    <a:pt x="36" y="22"/>
                  </a:lnTo>
                  <a:lnTo>
                    <a:pt x="33" y="22"/>
                  </a:lnTo>
                  <a:lnTo>
                    <a:pt x="33" y="28"/>
                  </a:lnTo>
                  <a:lnTo>
                    <a:pt x="40" y="28"/>
                  </a:lnTo>
                  <a:lnTo>
                    <a:pt x="40" y="22"/>
                  </a:lnTo>
                  <a:lnTo>
                    <a:pt x="36" y="22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2" y="23"/>
                  </a:lnTo>
                  <a:lnTo>
                    <a:pt x="39" y="23"/>
                  </a:lnTo>
                  <a:lnTo>
                    <a:pt x="39" y="30"/>
                  </a:lnTo>
                  <a:lnTo>
                    <a:pt x="42" y="30"/>
                  </a:lnTo>
                  <a:lnTo>
                    <a:pt x="42" y="23"/>
                  </a:lnTo>
                  <a:lnTo>
                    <a:pt x="38" y="23"/>
                  </a:lnTo>
                  <a:lnTo>
                    <a:pt x="38" y="30"/>
                  </a:lnTo>
                  <a:lnTo>
                    <a:pt x="44" y="30"/>
                  </a:lnTo>
                  <a:lnTo>
                    <a:pt x="44" y="23"/>
                  </a:lnTo>
                  <a:lnTo>
                    <a:pt x="34" y="23"/>
                  </a:lnTo>
                  <a:lnTo>
                    <a:pt x="34" y="30"/>
                  </a:lnTo>
                  <a:lnTo>
                    <a:pt x="42" y="30"/>
                  </a:lnTo>
                  <a:lnTo>
                    <a:pt x="42" y="23"/>
                  </a:lnTo>
                  <a:lnTo>
                    <a:pt x="39" y="23"/>
                  </a:lnTo>
                  <a:lnTo>
                    <a:pt x="39" y="30"/>
                  </a:lnTo>
                  <a:lnTo>
                    <a:pt x="45" y="30"/>
                  </a:lnTo>
                  <a:lnTo>
                    <a:pt x="45" y="23"/>
                  </a:lnTo>
                  <a:lnTo>
                    <a:pt x="43" y="23"/>
                  </a:lnTo>
                  <a:lnTo>
                    <a:pt x="43" y="30"/>
                  </a:lnTo>
                  <a:lnTo>
                    <a:pt x="44" y="30"/>
                  </a:lnTo>
                  <a:lnTo>
                    <a:pt x="44" y="23"/>
                  </a:lnTo>
                  <a:lnTo>
                    <a:pt x="35" y="23"/>
                  </a:lnTo>
                  <a:lnTo>
                    <a:pt x="35" y="30"/>
                  </a:lnTo>
                  <a:lnTo>
                    <a:pt x="42" y="30"/>
                  </a:lnTo>
                  <a:lnTo>
                    <a:pt x="42" y="23"/>
                  </a:lnTo>
                  <a:lnTo>
                    <a:pt x="33" y="23"/>
                  </a:lnTo>
                  <a:lnTo>
                    <a:pt x="33" y="30"/>
                  </a:lnTo>
                  <a:lnTo>
                    <a:pt x="43" y="30"/>
                  </a:lnTo>
                  <a:lnTo>
                    <a:pt x="43" y="23"/>
                  </a:lnTo>
                  <a:lnTo>
                    <a:pt x="36" y="23"/>
                  </a:lnTo>
                  <a:lnTo>
                    <a:pt x="36" y="30"/>
                  </a:lnTo>
                  <a:lnTo>
                    <a:pt x="44" y="30"/>
                  </a:lnTo>
                  <a:lnTo>
                    <a:pt x="44" y="23"/>
                  </a:lnTo>
                  <a:lnTo>
                    <a:pt x="40" y="23"/>
                  </a:lnTo>
                  <a:lnTo>
                    <a:pt x="38" y="25"/>
                  </a:lnTo>
                  <a:lnTo>
                    <a:pt x="39" y="31"/>
                  </a:lnTo>
                  <a:lnTo>
                    <a:pt x="45" y="31"/>
                  </a:lnTo>
                  <a:lnTo>
                    <a:pt x="45" y="25"/>
                  </a:lnTo>
                  <a:lnTo>
                    <a:pt x="43" y="25"/>
                  </a:lnTo>
                  <a:lnTo>
                    <a:pt x="43" y="31"/>
                  </a:lnTo>
                  <a:lnTo>
                    <a:pt x="48" y="31"/>
                  </a:lnTo>
                  <a:lnTo>
                    <a:pt x="48" y="25"/>
                  </a:lnTo>
                  <a:lnTo>
                    <a:pt x="44" y="25"/>
                  </a:lnTo>
                  <a:lnTo>
                    <a:pt x="44" y="31"/>
                  </a:lnTo>
                  <a:lnTo>
                    <a:pt x="55" y="31"/>
                  </a:lnTo>
                  <a:lnTo>
                    <a:pt x="55" y="25"/>
                  </a:lnTo>
                  <a:lnTo>
                    <a:pt x="52" y="25"/>
                  </a:lnTo>
                  <a:lnTo>
                    <a:pt x="52" y="31"/>
                  </a:lnTo>
                  <a:lnTo>
                    <a:pt x="55" y="31"/>
                  </a:lnTo>
                  <a:lnTo>
                    <a:pt x="55" y="25"/>
                  </a:lnTo>
                  <a:lnTo>
                    <a:pt x="51" y="25"/>
                  </a:lnTo>
                  <a:lnTo>
                    <a:pt x="51" y="31"/>
                  </a:lnTo>
                  <a:lnTo>
                    <a:pt x="53" y="31"/>
                  </a:lnTo>
                  <a:lnTo>
                    <a:pt x="53" y="25"/>
                  </a:lnTo>
                  <a:lnTo>
                    <a:pt x="47" y="25"/>
                  </a:lnTo>
                  <a:lnTo>
                    <a:pt x="47" y="31"/>
                  </a:lnTo>
                  <a:lnTo>
                    <a:pt x="60" y="31"/>
                  </a:lnTo>
                  <a:lnTo>
                    <a:pt x="60" y="25"/>
                  </a:lnTo>
                  <a:lnTo>
                    <a:pt x="49" y="25"/>
                  </a:lnTo>
                  <a:lnTo>
                    <a:pt x="49" y="31"/>
                  </a:lnTo>
                  <a:lnTo>
                    <a:pt x="58" y="31"/>
                  </a:lnTo>
                  <a:lnTo>
                    <a:pt x="58" y="25"/>
                  </a:lnTo>
                  <a:lnTo>
                    <a:pt x="53" y="25"/>
                  </a:lnTo>
                  <a:lnTo>
                    <a:pt x="53" y="31"/>
                  </a:lnTo>
                  <a:lnTo>
                    <a:pt x="55" y="31"/>
                  </a:lnTo>
                  <a:lnTo>
                    <a:pt x="55" y="25"/>
                  </a:lnTo>
                  <a:lnTo>
                    <a:pt x="52" y="25"/>
                  </a:lnTo>
                  <a:lnTo>
                    <a:pt x="52" y="31"/>
                  </a:lnTo>
                  <a:lnTo>
                    <a:pt x="56" y="31"/>
                  </a:lnTo>
                  <a:lnTo>
                    <a:pt x="56" y="25"/>
                  </a:lnTo>
                  <a:lnTo>
                    <a:pt x="53" y="25"/>
                  </a:lnTo>
                  <a:lnTo>
                    <a:pt x="53" y="31"/>
                  </a:lnTo>
                  <a:lnTo>
                    <a:pt x="55" y="31"/>
                  </a:lnTo>
                  <a:lnTo>
                    <a:pt x="55" y="25"/>
                  </a:lnTo>
                  <a:lnTo>
                    <a:pt x="34" y="25"/>
                  </a:lnTo>
                  <a:lnTo>
                    <a:pt x="34" y="28"/>
                  </a:lnTo>
                  <a:lnTo>
                    <a:pt x="36" y="28"/>
                  </a:lnTo>
                  <a:lnTo>
                    <a:pt x="36" y="26"/>
                  </a:lnTo>
                  <a:lnTo>
                    <a:pt x="33" y="26"/>
                  </a:lnTo>
                  <a:lnTo>
                    <a:pt x="33" y="32"/>
                  </a:lnTo>
                  <a:lnTo>
                    <a:pt x="47" y="32"/>
                  </a:lnTo>
                  <a:lnTo>
                    <a:pt x="47" y="26"/>
                  </a:lnTo>
                  <a:lnTo>
                    <a:pt x="35" y="26"/>
                  </a:lnTo>
                  <a:lnTo>
                    <a:pt x="35" y="32"/>
                  </a:lnTo>
                  <a:lnTo>
                    <a:pt x="38" y="32"/>
                  </a:lnTo>
                  <a:lnTo>
                    <a:pt x="38" y="26"/>
                  </a:lnTo>
                  <a:lnTo>
                    <a:pt x="36" y="26"/>
                  </a:lnTo>
                  <a:lnTo>
                    <a:pt x="36" y="32"/>
                  </a:lnTo>
                  <a:lnTo>
                    <a:pt x="38" y="32"/>
                  </a:lnTo>
                  <a:lnTo>
                    <a:pt x="38" y="26"/>
                  </a:lnTo>
                  <a:lnTo>
                    <a:pt x="36" y="26"/>
                  </a:lnTo>
                  <a:lnTo>
                    <a:pt x="36" y="32"/>
                  </a:lnTo>
                  <a:lnTo>
                    <a:pt x="43" y="32"/>
                  </a:lnTo>
                  <a:lnTo>
                    <a:pt x="43" y="26"/>
                  </a:lnTo>
                  <a:lnTo>
                    <a:pt x="40" y="26"/>
                  </a:lnTo>
                  <a:lnTo>
                    <a:pt x="40" y="32"/>
                  </a:lnTo>
                  <a:lnTo>
                    <a:pt x="49" y="32"/>
                  </a:lnTo>
                  <a:lnTo>
                    <a:pt x="49" y="26"/>
                  </a:lnTo>
                  <a:lnTo>
                    <a:pt x="44" y="26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26"/>
                  </a:lnTo>
                  <a:lnTo>
                    <a:pt x="36" y="26"/>
                  </a:lnTo>
                  <a:lnTo>
                    <a:pt x="36" y="32"/>
                  </a:lnTo>
                  <a:lnTo>
                    <a:pt x="48" y="32"/>
                  </a:lnTo>
                  <a:lnTo>
                    <a:pt x="48" y="26"/>
                  </a:lnTo>
                  <a:lnTo>
                    <a:pt x="45" y="26"/>
                  </a:lnTo>
                  <a:lnTo>
                    <a:pt x="44" y="32"/>
                  </a:lnTo>
                  <a:lnTo>
                    <a:pt x="47" y="34"/>
                  </a:lnTo>
                  <a:lnTo>
                    <a:pt x="48" y="30"/>
                  </a:lnTo>
                  <a:lnTo>
                    <a:pt x="48" y="27"/>
                  </a:lnTo>
                  <a:lnTo>
                    <a:pt x="44" y="27"/>
                  </a:lnTo>
                  <a:lnTo>
                    <a:pt x="44" y="34"/>
                  </a:lnTo>
                  <a:lnTo>
                    <a:pt x="47" y="34"/>
                  </a:lnTo>
                  <a:lnTo>
                    <a:pt x="47" y="27"/>
                  </a:lnTo>
                  <a:lnTo>
                    <a:pt x="44" y="27"/>
                  </a:lnTo>
                  <a:lnTo>
                    <a:pt x="44" y="34"/>
                  </a:lnTo>
                  <a:lnTo>
                    <a:pt x="45" y="34"/>
                  </a:lnTo>
                  <a:lnTo>
                    <a:pt x="45" y="27"/>
                  </a:lnTo>
                  <a:lnTo>
                    <a:pt x="42" y="27"/>
                  </a:lnTo>
                  <a:lnTo>
                    <a:pt x="42" y="34"/>
                  </a:lnTo>
                  <a:lnTo>
                    <a:pt x="44" y="34"/>
                  </a:lnTo>
                  <a:lnTo>
                    <a:pt x="44" y="27"/>
                  </a:lnTo>
                  <a:lnTo>
                    <a:pt x="33" y="27"/>
                  </a:lnTo>
                  <a:lnTo>
                    <a:pt x="33" y="34"/>
                  </a:lnTo>
                  <a:lnTo>
                    <a:pt x="45" y="34"/>
                  </a:lnTo>
                  <a:lnTo>
                    <a:pt x="45" y="27"/>
                  </a:lnTo>
                  <a:lnTo>
                    <a:pt x="42" y="27"/>
                  </a:lnTo>
                  <a:lnTo>
                    <a:pt x="42" y="34"/>
                  </a:lnTo>
                  <a:lnTo>
                    <a:pt x="53" y="34"/>
                  </a:lnTo>
                  <a:lnTo>
                    <a:pt x="53" y="27"/>
                  </a:lnTo>
                  <a:lnTo>
                    <a:pt x="49" y="27"/>
                  </a:lnTo>
                  <a:lnTo>
                    <a:pt x="49" y="34"/>
                  </a:lnTo>
                  <a:lnTo>
                    <a:pt x="56" y="34"/>
                  </a:lnTo>
                  <a:lnTo>
                    <a:pt x="56" y="27"/>
                  </a:lnTo>
                  <a:lnTo>
                    <a:pt x="43" y="27"/>
                  </a:lnTo>
                  <a:lnTo>
                    <a:pt x="43" y="34"/>
                  </a:lnTo>
                  <a:lnTo>
                    <a:pt x="66" y="34"/>
                  </a:lnTo>
                  <a:lnTo>
                    <a:pt x="66" y="27"/>
                  </a:lnTo>
                  <a:lnTo>
                    <a:pt x="44" y="28"/>
                  </a:lnTo>
                  <a:lnTo>
                    <a:pt x="44" y="35"/>
                  </a:lnTo>
                  <a:lnTo>
                    <a:pt x="48" y="35"/>
                  </a:lnTo>
                  <a:lnTo>
                    <a:pt x="48" y="28"/>
                  </a:lnTo>
                  <a:lnTo>
                    <a:pt x="40" y="28"/>
                  </a:lnTo>
                  <a:lnTo>
                    <a:pt x="40" y="35"/>
                  </a:lnTo>
                  <a:lnTo>
                    <a:pt x="42" y="35"/>
                  </a:lnTo>
                  <a:lnTo>
                    <a:pt x="42" y="28"/>
                  </a:lnTo>
                  <a:lnTo>
                    <a:pt x="38" y="28"/>
                  </a:lnTo>
                  <a:lnTo>
                    <a:pt x="38" y="35"/>
                  </a:lnTo>
                  <a:lnTo>
                    <a:pt x="44" y="35"/>
                  </a:lnTo>
                  <a:lnTo>
                    <a:pt x="44" y="28"/>
                  </a:lnTo>
                  <a:lnTo>
                    <a:pt x="42" y="28"/>
                  </a:lnTo>
                  <a:lnTo>
                    <a:pt x="42" y="35"/>
                  </a:lnTo>
                  <a:lnTo>
                    <a:pt x="48" y="35"/>
                  </a:lnTo>
                  <a:lnTo>
                    <a:pt x="48" y="28"/>
                  </a:lnTo>
                  <a:lnTo>
                    <a:pt x="43" y="28"/>
                  </a:lnTo>
                  <a:lnTo>
                    <a:pt x="43" y="35"/>
                  </a:lnTo>
                  <a:lnTo>
                    <a:pt x="49" y="35"/>
                  </a:lnTo>
                  <a:lnTo>
                    <a:pt x="49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8" y="35"/>
                  </a:lnTo>
                  <a:lnTo>
                    <a:pt x="48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53" y="35"/>
                  </a:lnTo>
                  <a:lnTo>
                    <a:pt x="53" y="28"/>
                  </a:lnTo>
                  <a:lnTo>
                    <a:pt x="51" y="28"/>
                  </a:lnTo>
                  <a:lnTo>
                    <a:pt x="51" y="35"/>
                  </a:lnTo>
                  <a:lnTo>
                    <a:pt x="53" y="35"/>
                  </a:lnTo>
                  <a:lnTo>
                    <a:pt x="53" y="28"/>
                  </a:lnTo>
                  <a:lnTo>
                    <a:pt x="43" y="28"/>
                  </a:lnTo>
                  <a:lnTo>
                    <a:pt x="43" y="35"/>
                  </a:lnTo>
                  <a:lnTo>
                    <a:pt x="44" y="35"/>
                  </a:lnTo>
                  <a:lnTo>
                    <a:pt x="44" y="28"/>
                  </a:lnTo>
                  <a:lnTo>
                    <a:pt x="31" y="28"/>
                  </a:lnTo>
                  <a:lnTo>
                    <a:pt x="29" y="30"/>
                  </a:lnTo>
                  <a:lnTo>
                    <a:pt x="30" y="36"/>
                  </a:lnTo>
                  <a:lnTo>
                    <a:pt x="44" y="36"/>
                  </a:lnTo>
                  <a:lnTo>
                    <a:pt x="44" y="30"/>
                  </a:lnTo>
                  <a:lnTo>
                    <a:pt x="33" y="30"/>
                  </a:lnTo>
                  <a:lnTo>
                    <a:pt x="33" y="36"/>
                  </a:lnTo>
                  <a:lnTo>
                    <a:pt x="40" y="36"/>
                  </a:lnTo>
                  <a:lnTo>
                    <a:pt x="40" y="30"/>
                  </a:lnTo>
                  <a:lnTo>
                    <a:pt x="33" y="30"/>
                  </a:lnTo>
                  <a:lnTo>
                    <a:pt x="33" y="36"/>
                  </a:lnTo>
                  <a:lnTo>
                    <a:pt x="44" y="36"/>
                  </a:lnTo>
                  <a:lnTo>
                    <a:pt x="44" y="30"/>
                  </a:lnTo>
                  <a:lnTo>
                    <a:pt x="30" y="30"/>
                  </a:lnTo>
                  <a:lnTo>
                    <a:pt x="30" y="32"/>
                  </a:lnTo>
                  <a:lnTo>
                    <a:pt x="31" y="36"/>
                  </a:lnTo>
                  <a:lnTo>
                    <a:pt x="34" y="35"/>
                  </a:lnTo>
                  <a:lnTo>
                    <a:pt x="33" y="31"/>
                  </a:lnTo>
                  <a:lnTo>
                    <a:pt x="33" y="35"/>
                  </a:lnTo>
                  <a:lnTo>
                    <a:pt x="44" y="35"/>
                  </a:lnTo>
                  <a:lnTo>
                    <a:pt x="44" y="28"/>
                  </a:lnTo>
                  <a:lnTo>
                    <a:pt x="43" y="28"/>
                  </a:lnTo>
                  <a:lnTo>
                    <a:pt x="43" y="35"/>
                  </a:lnTo>
                  <a:lnTo>
                    <a:pt x="53" y="35"/>
                  </a:lnTo>
                  <a:lnTo>
                    <a:pt x="53" y="28"/>
                  </a:lnTo>
                  <a:lnTo>
                    <a:pt x="51" y="28"/>
                  </a:lnTo>
                  <a:lnTo>
                    <a:pt x="51" y="35"/>
                  </a:lnTo>
                  <a:lnTo>
                    <a:pt x="53" y="35"/>
                  </a:lnTo>
                  <a:lnTo>
                    <a:pt x="53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8" y="35"/>
                  </a:lnTo>
                  <a:lnTo>
                    <a:pt x="48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9" y="35"/>
                  </a:lnTo>
                  <a:lnTo>
                    <a:pt x="49" y="28"/>
                  </a:lnTo>
                  <a:lnTo>
                    <a:pt x="43" y="28"/>
                  </a:lnTo>
                  <a:lnTo>
                    <a:pt x="43" y="35"/>
                  </a:lnTo>
                  <a:lnTo>
                    <a:pt x="48" y="35"/>
                  </a:lnTo>
                  <a:lnTo>
                    <a:pt x="48" y="28"/>
                  </a:lnTo>
                  <a:lnTo>
                    <a:pt x="42" y="28"/>
                  </a:lnTo>
                  <a:lnTo>
                    <a:pt x="42" y="35"/>
                  </a:lnTo>
                  <a:lnTo>
                    <a:pt x="44" y="35"/>
                  </a:lnTo>
                  <a:lnTo>
                    <a:pt x="44" y="28"/>
                  </a:lnTo>
                  <a:lnTo>
                    <a:pt x="38" y="28"/>
                  </a:lnTo>
                  <a:lnTo>
                    <a:pt x="38" y="35"/>
                  </a:lnTo>
                  <a:lnTo>
                    <a:pt x="42" y="35"/>
                  </a:lnTo>
                  <a:lnTo>
                    <a:pt x="42" y="28"/>
                  </a:lnTo>
                  <a:lnTo>
                    <a:pt x="40" y="28"/>
                  </a:lnTo>
                  <a:lnTo>
                    <a:pt x="40" y="35"/>
                  </a:lnTo>
                  <a:lnTo>
                    <a:pt x="48" y="35"/>
                  </a:lnTo>
                  <a:lnTo>
                    <a:pt x="48" y="28"/>
                  </a:lnTo>
                  <a:lnTo>
                    <a:pt x="44" y="28"/>
                  </a:lnTo>
                  <a:lnTo>
                    <a:pt x="44" y="35"/>
                  </a:lnTo>
                  <a:lnTo>
                    <a:pt x="66" y="34"/>
                  </a:lnTo>
                  <a:lnTo>
                    <a:pt x="66" y="27"/>
                  </a:lnTo>
                  <a:lnTo>
                    <a:pt x="43" y="27"/>
                  </a:lnTo>
                  <a:lnTo>
                    <a:pt x="43" y="34"/>
                  </a:lnTo>
                  <a:lnTo>
                    <a:pt x="56" y="34"/>
                  </a:lnTo>
                  <a:lnTo>
                    <a:pt x="56" y="27"/>
                  </a:lnTo>
                  <a:lnTo>
                    <a:pt x="49" y="27"/>
                  </a:lnTo>
                  <a:lnTo>
                    <a:pt x="49" y="34"/>
                  </a:lnTo>
                  <a:lnTo>
                    <a:pt x="53" y="34"/>
                  </a:lnTo>
                  <a:lnTo>
                    <a:pt x="53" y="27"/>
                  </a:lnTo>
                  <a:lnTo>
                    <a:pt x="42" y="27"/>
                  </a:lnTo>
                  <a:lnTo>
                    <a:pt x="42" y="34"/>
                  </a:lnTo>
                  <a:lnTo>
                    <a:pt x="45" y="34"/>
                  </a:lnTo>
                  <a:lnTo>
                    <a:pt x="45" y="27"/>
                  </a:lnTo>
                  <a:lnTo>
                    <a:pt x="33" y="27"/>
                  </a:lnTo>
                  <a:lnTo>
                    <a:pt x="33" y="34"/>
                  </a:lnTo>
                  <a:lnTo>
                    <a:pt x="44" y="34"/>
                  </a:lnTo>
                  <a:lnTo>
                    <a:pt x="44" y="27"/>
                  </a:lnTo>
                  <a:lnTo>
                    <a:pt x="42" y="27"/>
                  </a:lnTo>
                  <a:lnTo>
                    <a:pt x="42" y="34"/>
                  </a:lnTo>
                  <a:lnTo>
                    <a:pt x="45" y="34"/>
                  </a:lnTo>
                  <a:lnTo>
                    <a:pt x="45" y="27"/>
                  </a:lnTo>
                  <a:lnTo>
                    <a:pt x="44" y="27"/>
                  </a:lnTo>
                  <a:lnTo>
                    <a:pt x="44" y="34"/>
                  </a:lnTo>
                  <a:lnTo>
                    <a:pt x="47" y="34"/>
                  </a:lnTo>
                  <a:lnTo>
                    <a:pt x="47" y="27"/>
                  </a:lnTo>
                  <a:lnTo>
                    <a:pt x="44" y="27"/>
                  </a:lnTo>
                  <a:lnTo>
                    <a:pt x="44" y="34"/>
                  </a:lnTo>
                  <a:lnTo>
                    <a:pt x="48" y="34"/>
                  </a:lnTo>
                  <a:lnTo>
                    <a:pt x="49" y="27"/>
                  </a:lnTo>
                  <a:lnTo>
                    <a:pt x="47" y="26"/>
                  </a:lnTo>
                  <a:lnTo>
                    <a:pt x="45" y="28"/>
                  </a:lnTo>
                  <a:lnTo>
                    <a:pt x="45" y="32"/>
                  </a:lnTo>
                  <a:lnTo>
                    <a:pt x="48" y="32"/>
                  </a:lnTo>
                  <a:lnTo>
                    <a:pt x="48" y="26"/>
                  </a:lnTo>
                  <a:lnTo>
                    <a:pt x="36" y="26"/>
                  </a:lnTo>
                  <a:lnTo>
                    <a:pt x="36" y="32"/>
                  </a:lnTo>
                  <a:lnTo>
                    <a:pt x="45" y="32"/>
                  </a:lnTo>
                  <a:lnTo>
                    <a:pt x="45" y="26"/>
                  </a:lnTo>
                  <a:lnTo>
                    <a:pt x="44" y="26"/>
                  </a:lnTo>
                  <a:lnTo>
                    <a:pt x="44" y="32"/>
                  </a:lnTo>
                  <a:lnTo>
                    <a:pt x="49" y="32"/>
                  </a:lnTo>
                  <a:lnTo>
                    <a:pt x="49" y="26"/>
                  </a:lnTo>
                  <a:lnTo>
                    <a:pt x="40" y="26"/>
                  </a:lnTo>
                  <a:lnTo>
                    <a:pt x="40" y="32"/>
                  </a:lnTo>
                  <a:lnTo>
                    <a:pt x="43" y="32"/>
                  </a:lnTo>
                  <a:lnTo>
                    <a:pt x="43" y="26"/>
                  </a:lnTo>
                  <a:lnTo>
                    <a:pt x="36" y="26"/>
                  </a:lnTo>
                  <a:lnTo>
                    <a:pt x="36" y="32"/>
                  </a:lnTo>
                  <a:lnTo>
                    <a:pt x="38" y="32"/>
                  </a:lnTo>
                  <a:lnTo>
                    <a:pt x="38" y="26"/>
                  </a:lnTo>
                  <a:lnTo>
                    <a:pt x="36" y="26"/>
                  </a:lnTo>
                  <a:lnTo>
                    <a:pt x="36" y="32"/>
                  </a:lnTo>
                  <a:lnTo>
                    <a:pt x="38" y="32"/>
                  </a:lnTo>
                  <a:lnTo>
                    <a:pt x="38" y="26"/>
                  </a:lnTo>
                  <a:lnTo>
                    <a:pt x="35" y="26"/>
                  </a:lnTo>
                  <a:lnTo>
                    <a:pt x="35" y="32"/>
                  </a:lnTo>
                  <a:lnTo>
                    <a:pt x="47" y="32"/>
                  </a:lnTo>
                  <a:lnTo>
                    <a:pt x="47" y="26"/>
                  </a:lnTo>
                  <a:lnTo>
                    <a:pt x="33" y="26"/>
                  </a:lnTo>
                  <a:lnTo>
                    <a:pt x="33" y="32"/>
                  </a:lnTo>
                  <a:lnTo>
                    <a:pt x="40" y="32"/>
                  </a:lnTo>
                  <a:lnTo>
                    <a:pt x="40" y="27"/>
                  </a:lnTo>
                  <a:lnTo>
                    <a:pt x="36" y="27"/>
                  </a:lnTo>
                  <a:lnTo>
                    <a:pt x="36" y="31"/>
                  </a:lnTo>
                  <a:lnTo>
                    <a:pt x="55" y="31"/>
                  </a:lnTo>
                  <a:lnTo>
                    <a:pt x="55" y="25"/>
                  </a:lnTo>
                  <a:lnTo>
                    <a:pt x="53" y="25"/>
                  </a:lnTo>
                  <a:lnTo>
                    <a:pt x="53" y="31"/>
                  </a:lnTo>
                  <a:lnTo>
                    <a:pt x="56" y="31"/>
                  </a:lnTo>
                  <a:lnTo>
                    <a:pt x="56" y="25"/>
                  </a:lnTo>
                  <a:lnTo>
                    <a:pt x="52" y="25"/>
                  </a:lnTo>
                  <a:lnTo>
                    <a:pt x="52" y="31"/>
                  </a:lnTo>
                  <a:lnTo>
                    <a:pt x="55" y="31"/>
                  </a:lnTo>
                  <a:lnTo>
                    <a:pt x="55" y="25"/>
                  </a:lnTo>
                  <a:lnTo>
                    <a:pt x="53" y="25"/>
                  </a:lnTo>
                  <a:lnTo>
                    <a:pt x="53" y="31"/>
                  </a:lnTo>
                  <a:lnTo>
                    <a:pt x="58" y="31"/>
                  </a:lnTo>
                  <a:lnTo>
                    <a:pt x="58" y="25"/>
                  </a:lnTo>
                  <a:lnTo>
                    <a:pt x="49" y="25"/>
                  </a:lnTo>
                  <a:lnTo>
                    <a:pt x="49" y="31"/>
                  </a:lnTo>
                  <a:lnTo>
                    <a:pt x="60" y="31"/>
                  </a:lnTo>
                  <a:lnTo>
                    <a:pt x="60" y="25"/>
                  </a:lnTo>
                  <a:lnTo>
                    <a:pt x="47" y="25"/>
                  </a:lnTo>
                  <a:lnTo>
                    <a:pt x="47" y="31"/>
                  </a:lnTo>
                  <a:lnTo>
                    <a:pt x="53" y="31"/>
                  </a:lnTo>
                  <a:lnTo>
                    <a:pt x="53" y="25"/>
                  </a:lnTo>
                  <a:lnTo>
                    <a:pt x="51" y="25"/>
                  </a:lnTo>
                  <a:lnTo>
                    <a:pt x="51" y="31"/>
                  </a:lnTo>
                  <a:lnTo>
                    <a:pt x="55" y="31"/>
                  </a:lnTo>
                  <a:lnTo>
                    <a:pt x="55" y="25"/>
                  </a:lnTo>
                  <a:lnTo>
                    <a:pt x="52" y="25"/>
                  </a:lnTo>
                  <a:lnTo>
                    <a:pt x="52" y="31"/>
                  </a:lnTo>
                  <a:lnTo>
                    <a:pt x="55" y="31"/>
                  </a:lnTo>
                  <a:lnTo>
                    <a:pt x="55" y="25"/>
                  </a:lnTo>
                  <a:lnTo>
                    <a:pt x="44" y="25"/>
                  </a:lnTo>
                  <a:lnTo>
                    <a:pt x="44" y="31"/>
                  </a:lnTo>
                  <a:lnTo>
                    <a:pt x="48" y="31"/>
                  </a:lnTo>
                  <a:lnTo>
                    <a:pt x="48" y="25"/>
                  </a:lnTo>
                  <a:lnTo>
                    <a:pt x="43" y="25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5" y="25"/>
                  </a:lnTo>
                  <a:lnTo>
                    <a:pt x="39" y="25"/>
                  </a:lnTo>
                  <a:lnTo>
                    <a:pt x="39" y="27"/>
                  </a:lnTo>
                  <a:lnTo>
                    <a:pt x="40" y="31"/>
                  </a:lnTo>
                  <a:lnTo>
                    <a:pt x="43" y="30"/>
                  </a:lnTo>
                  <a:lnTo>
                    <a:pt x="42" y="26"/>
                  </a:lnTo>
                  <a:lnTo>
                    <a:pt x="42" y="30"/>
                  </a:lnTo>
                  <a:lnTo>
                    <a:pt x="44" y="30"/>
                  </a:lnTo>
                  <a:lnTo>
                    <a:pt x="44" y="23"/>
                  </a:lnTo>
                  <a:lnTo>
                    <a:pt x="36" y="23"/>
                  </a:lnTo>
                  <a:lnTo>
                    <a:pt x="36" y="30"/>
                  </a:lnTo>
                  <a:lnTo>
                    <a:pt x="43" y="30"/>
                  </a:lnTo>
                  <a:lnTo>
                    <a:pt x="43" y="23"/>
                  </a:lnTo>
                  <a:lnTo>
                    <a:pt x="33" y="23"/>
                  </a:lnTo>
                  <a:lnTo>
                    <a:pt x="33" y="30"/>
                  </a:lnTo>
                  <a:lnTo>
                    <a:pt x="42" y="30"/>
                  </a:lnTo>
                  <a:lnTo>
                    <a:pt x="42" y="23"/>
                  </a:lnTo>
                  <a:lnTo>
                    <a:pt x="35" y="23"/>
                  </a:lnTo>
                  <a:lnTo>
                    <a:pt x="35" y="30"/>
                  </a:lnTo>
                  <a:lnTo>
                    <a:pt x="44" y="30"/>
                  </a:lnTo>
                  <a:lnTo>
                    <a:pt x="44" y="23"/>
                  </a:lnTo>
                  <a:lnTo>
                    <a:pt x="43" y="23"/>
                  </a:lnTo>
                  <a:lnTo>
                    <a:pt x="43" y="30"/>
                  </a:lnTo>
                  <a:lnTo>
                    <a:pt x="45" y="30"/>
                  </a:lnTo>
                  <a:lnTo>
                    <a:pt x="45" y="23"/>
                  </a:lnTo>
                  <a:lnTo>
                    <a:pt x="39" y="23"/>
                  </a:lnTo>
                  <a:lnTo>
                    <a:pt x="39" y="30"/>
                  </a:lnTo>
                  <a:lnTo>
                    <a:pt x="42" y="30"/>
                  </a:lnTo>
                  <a:lnTo>
                    <a:pt x="42" y="23"/>
                  </a:lnTo>
                  <a:lnTo>
                    <a:pt x="34" y="23"/>
                  </a:lnTo>
                  <a:lnTo>
                    <a:pt x="34" y="30"/>
                  </a:lnTo>
                  <a:lnTo>
                    <a:pt x="44" y="30"/>
                  </a:lnTo>
                  <a:lnTo>
                    <a:pt x="44" y="23"/>
                  </a:lnTo>
                  <a:lnTo>
                    <a:pt x="38" y="23"/>
                  </a:lnTo>
                  <a:lnTo>
                    <a:pt x="38" y="30"/>
                  </a:lnTo>
                  <a:lnTo>
                    <a:pt x="42" y="30"/>
                  </a:lnTo>
                  <a:lnTo>
                    <a:pt x="42" y="23"/>
                  </a:lnTo>
                  <a:lnTo>
                    <a:pt x="39" y="23"/>
                  </a:lnTo>
                  <a:lnTo>
                    <a:pt x="39" y="30"/>
                  </a:lnTo>
                  <a:lnTo>
                    <a:pt x="42" y="30"/>
                  </a:lnTo>
                  <a:lnTo>
                    <a:pt x="42" y="23"/>
                  </a:lnTo>
                  <a:lnTo>
                    <a:pt x="39" y="23"/>
                  </a:lnTo>
                  <a:lnTo>
                    <a:pt x="39" y="26"/>
                  </a:lnTo>
                  <a:lnTo>
                    <a:pt x="43" y="26"/>
                  </a:lnTo>
                  <a:lnTo>
                    <a:pt x="43" y="25"/>
                  </a:lnTo>
                  <a:lnTo>
                    <a:pt x="39" y="25"/>
                  </a:lnTo>
                  <a:lnTo>
                    <a:pt x="39" y="28"/>
                  </a:lnTo>
                  <a:lnTo>
                    <a:pt x="40" y="28"/>
                  </a:lnTo>
                  <a:lnTo>
                    <a:pt x="40" y="22"/>
                  </a:lnTo>
                  <a:lnTo>
                    <a:pt x="33" y="22"/>
                  </a:lnTo>
                  <a:lnTo>
                    <a:pt x="33" y="28"/>
                  </a:lnTo>
                  <a:lnTo>
                    <a:pt x="36" y="28"/>
                  </a:lnTo>
                  <a:lnTo>
                    <a:pt x="36" y="22"/>
                  </a:lnTo>
                  <a:lnTo>
                    <a:pt x="27" y="22"/>
                  </a:lnTo>
                  <a:lnTo>
                    <a:pt x="27" y="28"/>
                  </a:lnTo>
                  <a:lnTo>
                    <a:pt x="34" y="28"/>
                  </a:lnTo>
                  <a:lnTo>
                    <a:pt x="34" y="22"/>
                  </a:lnTo>
                  <a:lnTo>
                    <a:pt x="26" y="22"/>
                  </a:lnTo>
                  <a:lnTo>
                    <a:pt x="26" y="28"/>
                  </a:lnTo>
                  <a:lnTo>
                    <a:pt x="35" y="28"/>
                  </a:lnTo>
                  <a:lnTo>
                    <a:pt x="35" y="22"/>
                  </a:lnTo>
                  <a:lnTo>
                    <a:pt x="27" y="22"/>
                  </a:lnTo>
                  <a:lnTo>
                    <a:pt x="27" y="28"/>
                  </a:lnTo>
                  <a:lnTo>
                    <a:pt x="38" y="28"/>
                  </a:lnTo>
                  <a:lnTo>
                    <a:pt x="38" y="22"/>
                  </a:lnTo>
                  <a:lnTo>
                    <a:pt x="25" y="22"/>
                  </a:lnTo>
                  <a:lnTo>
                    <a:pt x="25" y="28"/>
                  </a:lnTo>
                  <a:lnTo>
                    <a:pt x="33" y="28"/>
                  </a:lnTo>
                  <a:lnTo>
                    <a:pt x="33" y="22"/>
                  </a:lnTo>
                  <a:lnTo>
                    <a:pt x="31" y="22"/>
                  </a:lnTo>
                  <a:lnTo>
                    <a:pt x="31" y="28"/>
                  </a:lnTo>
                  <a:lnTo>
                    <a:pt x="47" y="28"/>
                  </a:lnTo>
                  <a:lnTo>
                    <a:pt x="42" y="22"/>
                  </a:lnTo>
                  <a:lnTo>
                    <a:pt x="40" y="21"/>
                  </a:lnTo>
                  <a:lnTo>
                    <a:pt x="30" y="21"/>
                  </a:lnTo>
                  <a:lnTo>
                    <a:pt x="30" y="27"/>
                  </a:lnTo>
                  <a:lnTo>
                    <a:pt x="48" y="27"/>
                  </a:lnTo>
                  <a:lnTo>
                    <a:pt x="48" y="21"/>
                  </a:lnTo>
                  <a:lnTo>
                    <a:pt x="40" y="21"/>
                  </a:lnTo>
                  <a:lnTo>
                    <a:pt x="40" y="27"/>
                  </a:lnTo>
                  <a:lnTo>
                    <a:pt x="57" y="27"/>
                  </a:lnTo>
                  <a:lnTo>
                    <a:pt x="57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56" y="27"/>
                  </a:lnTo>
                  <a:lnTo>
                    <a:pt x="56" y="21"/>
                  </a:lnTo>
                  <a:lnTo>
                    <a:pt x="47" y="21"/>
                  </a:lnTo>
                  <a:lnTo>
                    <a:pt x="47" y="27"/>
                  </a:lnTo>
                  <a:lnTo>
                    <a:pt x="60" y="27"/>
                  </a:lnTo>
                  <a:lnTo>
                    <a:pt x="60" y="21"/>
                  </a:lnTo>
                  <a:lnTo>
                    <a:pt x="53" y="21"/>
                  </a:lnTo>
                  <a:lnTo>
                    <a:pt x="53" y="27"/>
                  </a:lnTo>
                  <a:lnTo>
                    <a:pt x="56" y="27"/>
                  </a:lnTo>
                  <a:lnTo>
                    <a:pt x="56" y="21"/>
                  </a:lnTo>
                  <a:lnTo>
                    <a:pt x="53" y="21"/>
                  </a:lnTo>
                  <a:lnTo>
                    <a:pt x="53" y="27"/>
                  </a:lnTo>
                  <a:lnTo>
                    <a:pt x="60" y="27"/>
                  </a:lnTo>
                  <a:lnTo>
                    <a:pt x="60" y="21"/>
                  </a:lnTo>
                  <a:lnTo>
                    <a:pt x="56" y="21"/>
                  </a:lnTo>
                  <a:lnTo>
                    <a:pt x="56" y="27"/>
                  </a:lnTo>
                  <a:lnTo>
                    <a:pt x="61" y="27"/>
                  </a:lnTo>
                  <a:lnTo>
                    <a:pt x="61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57" y="27"/>
                  </a:lnTo>
                  <a:lnTo>
                    <a:pt x="57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62" y="27"/>
                  </a:lnTo>
                  <a:lnTo>
                    <a:pt x="62" y="21"/>
                  </a:lnTo>
                  <a:lnTo>
                    <a:pt x="51" y="21"/>
                  </a:lnTo>
                  <a:lnTo>
                    <a:pt x="51" y="27"/>
                  </a:lnTo>
                  <a:lnTo>
                    <a:pt x="56" y="27"/>
                  </a:lnTo>
                  <a:lnTo>
                    <a:pt x="56" y="21"/>
                  </a:lnTo>
                  <a:lnTo>
                    <a:pt x="53" y="21"/>
                  </a:lnTo>
                  <a:lnTo>
                    <a:pt x="53" y="27"/>
                  </a:lnTo>
                  <a:lnTo>
                    <a:pt x="55" y="27"/>
                  </a:lnTo>
                  <a:lnTo>
                    <a:pt x="55" y="21"/>
                  </a:lnTo>
                  <a:lnTo>
                    <a:pt x="48" y="21"/>
                  </a:lnTo>
                  <a:lnTo>
                    <a:pt x="48" y="23"/>
                  </a:lnTo>
                  <a:lnTo>
                    <a:pt x="49" y="27"/>
                  </a:lnTo>
                  <a:lnTo>
                    <a:pt x="56" y="26"/>
                  </a:lnTo>
                  <a:lnTo>
                    <a:pt x="55" y="19"/>
                  </a:lnTo>
                  <a:lnTo>
                    <a:pt x="45" y="19"/>
                  </a:lnTo>
                  <a:lnTo>
                    <a:pt x="45" y="26"/>
                  </a:lnTo>
                  <a:lnTo>
                    <a:pt x="60" y="26"/>
                  </a:lnTo>
                  <a:lnTo>
                    <a:pt x="60" y="19"/>
                  </a:lnTo>
                  <a:lnTo>
                    <a:pt x="57" y="19"/>
                  </a:lnTo>
                  <a:lnTo>
                    <a:pt x="57" y="26"/>
                  </a:lnTo>
                  <a:lnTo>
                    <a:pt x="61" y="26"/>
                  </a:lnTo>
                  <a:lnTo>
                    <a:pt x="61" y="19"/>
                  </a:lnTo>
                  <a:lnTo>
                    <a:pt x="57" y="19"/>
                  </a:lnTo>
                  <a:lnTo>
                    <a:pt x="57" y="26"/>
                  </a:lnTo>
                  <a:lnTo>
                    <a:pt x="64" y="26"/>
                  </a:lnTo>
                  <a:lnTo>
                    <a:pt x="64" y="19"/>
                  </a:lnTo>
                  <a:lnTo>
                    <a:pt x="45" y="19"/>
                  </a:lnTo>
                  <a:lnTo>
                    <a:pt x="45" y="26"/>
                  </a:lnTo>
                  <a:lnTo>
                    <a:pt x="152" y="26"/>
                  </a:lnTo>
                  <a:lnTo>
                    <a:pt x="152" y="19"/>
                  </a:lnTo>
                  <a:lnTo>
                    <a:pt x="11" y="19"/>
                  </a:lnTo>
                  <a:lnTo>
                    <a:pt x="11" y="26"/>
                  </a:lnTo>
                  <a:lnTo>
                    <a:pt x="35" y="26"/>
                  </a:lnTo>
                  <a:lnTo>
                    <a:pt x="35" y="19"/>
                  </a:lnTo>
                  <a:lnTo>
                    <a:pt x="34" y="19"/>
                  </a:lnTo>
                  <a:lnTo>
                    <a:pt x="34" y="26"/>
                  </a:lnTo>
                  <a:lnTo>
                    <a:pt x="38" y="26"/>
                  </a:lnTo>
                  <a:lnTo>
                    <a:pt x="38" y="19"/>
                  </a:lnTo>
                  <a:lnTo>
                    <a:pt x="30" y="19"/>
                  </a:lnTo>
                  <a:lnTo>
                    <a:pt x="30" y="22"/>
                  </a:lnTo>
                  <a:lnTo>
                    <a:pt x="33" y="19"/>
                  </a:lnTo>
                  <a:lnTo>
                    <a:pt x="31" y="18"/>
                  </a:lnTo>
                  <a:lnTo>
                    <a:pt x="29" y="21"/>
                  </a:lnTo>
                  <a:lnTo>
                    <a:pt x="29" y="25"/>
                  </a:lnTo>
                  <a:lnTo>
                    <a:pt x="48" y="25"/>
                  </a:lnTo>
                  <a:lnTo>
                    <a:pt x="48" y="18"/>
                  </a:lnTo>
                  <a:lnTo>
                    <a:pt x="47" y="18"/>
                  </a:lnTo>
                  <a:lnTo>
                    <a:pt x="47" y="25"/>
                  </a:lnTo>
                  <a:lnTo>
                    <a:pt x="60" y="25"/>
                  </a:lnTo>
                  <a:lnTo>
                    <a:pt x="60" y="18"/>
                  </a:lnTo>
                  <a:lnTo>
                    <a:pt x="58" y="18"/>
                  </a:lnTo>
                  <a:lnTo>
                    <a:pt x="58" y="25"/>
                  </a:lnTo>
                  <a:lnTo>
                    <a:pt x="66" y="25"/>
                  </a:lnTo>
                  <a:lnTo>
                    <a:pt x="66" y="18"/>
                  </a:lnTo>
                  <a:lnTo>
                    <a:pt x="64" y="18"/>
                  </a:lnTo>
                  <a:lnTo>
                    <a:pt x="64" y="25"/>
                  </a:lnTo>
                  <a:lnTo>
                    <a:pt x="69" y="25"/>
                  </a:lnTo>
                  <a:lnTo>
                    <a:pt x="69" y="18"/>
                  </a:lnTo>
                  <a:lnTo>
                    <a:pt x="68" y="18"/>
                  </a:lnTo>
                  <a:lnTo>
                    <a:pt x="68" y="25"/>
                  </a:lnTo>
                  <a:lnTo>
                    <a:pt x="75" y="25"/>
                  </a:lnTo>
                  <a:lnTo>
                    <a:pt x="75" y="18"/>
                  </a:lnTo>
                  <a:lnTo>
                    <a:pt x="71" y="18"/>
                  </a:lnTo>
                  <a:lnTo>
                    <a:pt x="71" y="25"/>
                  </a:lnTo>
                  <a:lnTo>
                    <a:pt x="75" y="25"/>
                  </a:lnTo>
                  <a:lnTo>
                    <a:pt x="75" y="18"/>
                  </a:lnTo>
                  <a:lnTo>
                    <a:pt x="69" y="18"/>
                  </a:lnTo>
                  <a:lnTo>
                    <a:pt x="69" y="25"/>
                  </a:lnTo>
                  <a:lnTo>
                    <a:pt x="73" y="25"/>
                  </a:lnTo>
                  <a:lnTo>
                    <a:pt x="73" y="18"/>
                  </a:lnTo>
                  <a:lnTo>
                    <a:pt x="69" y="18"/>
                  </a:lnTo>
                  <a:lnTo>
                    <a:pt x="69" y="25"/>
                  </a:lnTo>
                  <a:lnTo>
                    <a:pt x="90" y="25"/>
                  </a:lnTo>
                  <a:lnTo>
                    <a:pt x="97" y="17"/>
                  </a:lnTo>
                  <a:lnTo>
                    <a:pt x="88" y="17"/>
                  </a:lnTo>
                  <a:lnTo>
                    <a:pt x="88" y="23"/>
                  </a:lnTo>
                  <a:lnTo>
                    <a:pt x="143" y="23"/>
                  </a:lnTo>
                  <a:lnTo>
                    <a:pt x="143" y="17"/>
                  </a:lnTo>
                  <a:lnTo>
                    <a:pt x="134" y="17"/>
                  </a:lnTo>
                  <a:lnTo>
                    <a:pt x="134" y="23"/>
                  </a:lnTo>
                  <a:lnTo>
                    <a:pt x="139" y="23"/>
                  </a:lnTo>
                  <a:lnTo>
                    <a:pt x="139" y="17"/>
                  </a:lnTo>
                  <a:lnTo>
                    <a:pt x="135" y="17"/>
                  </a:lnTo>
                  <a:lnTo>
                    <a:pt x="135" y="23"/>
                  </a:lnTo>
                  <a:lnTo>
                    <a:pt x="145" y="23"/>
                  </a:lnTo>
                  <a:lnTo>
                    <a:pt x="145" y="17"/>
                  </a:lnTo>
                  <a:lnTo>
                    <a:pt x="126" y="17"/>
                  </a:lnTo>
                  <a:lnTo>
                    <a:pt x="126" y="23"/>
                  </a:lnTo>
                  <a:lnTo>
                    <a:pt x="163" y="23"/>
                  </a:lnTo>
                  <a:lnTo>
                    <a:pt x="163" y="17"/>
                  </a:lnTo>
                  <a:lnTo>
                    <a:pt x="128" y="17"/>
                  </a:lnTo>
                  <a:lnTo>
                    <a:pt x="128" y="23"/>
                  </a:lnTo>
                  <a:lnTo>
                    <a:pt x="154" y="23"/>
                  </a:lnTo>
                  <a:lnTo>
                    <a:pt x="154" y="17"/>
                  </a:lnTo>
                  <a:lnTo>
                    <a:pt x="45" y="17"/>
                  </a:lnTo>
                  <a:lnTo>
                    <a:pt x="45" y="23"/>
                  </a:lnTo>
                  <a:lnTo>
                    <a:pt x="99" y="23"/>
                  </a:lnTo>
                  <a:lnTo>
                    <a:pt x="99" y="17"/>
                  </a:lnTo>
                  <a:lnTo>
                    <a:pt x="42" y="17"/>
                  </a:lnTo>
                  <a:lnTo>
                    <a:pt x="42" y="19"/>
                  </a:lnTo>
                  <a:lnTo>
                    <a:pt x="43" y="17"/>
                  </a:lnTo>
                  <a:lnTo>
                    <a:pt x="34" y="15"/>
                  </a:lnTo>
                  <a:lnTo>
                    <a:pt x="31" y="15"/>
                  </a:lnTo>
                  <a:lnTo>
                    <a:pt x="31" y="22"/>
                  </a:lnTo>
                  <a:lnTo>
                    <a:pt x="34" y="22"/>
                  </a:lnTo>
                  <a:lnTo>
                    <a:pt x="34" y="15"/>
                  </a:lnTo>
                  <a:lnTo>
                    <a:pt x="29" y="15"/>
                  </a:lnTo>
                  <a:lnTo>
                    <a:pt x="29" y="22"/>
                  </a:lnTo>
                  <a:lnTo>
                    <a:pt x="48" y="22"/>
                  </a:lnTo>
                  <a:lnTo>
                    <a:pt x="48" y="15"/>
                  </a:lnTo>
                  <a:lnTo>
                    <a:pt x="35" y="15"/>
                  </a:lnTo>
                  <a:lnTo>
                    <a:pt x="35" y="22"/>
                  </a:lnTo>
                  <a:lnTo>
                    <a:pt x="61" y="22"/>
                  </a:lnTo>
                  <a:lnTo>
                    <a:pt x="61" y="15"/>
                  </a:lnTo>
                  <a:lnTo>
                    <a:pt x="38" y="15"/>
                  </a:lnTo>
                  <a:lnTo>
                    <a:pt x="38" y="22"/>
                  </a:lnTo>
                  <a:lnTo>
                    <a:pt x="39" y="22"/>
                  </a:lnTo>
                  <a:lnTo>
                    <a:pt x="39" y="15"/>
                  </a:lnTo>
                  <a:lnTo>
                    <a:pt x="35" y="15"/>
                  </a:lnTo>
                  <a:lnTo>
                    <a:pt x="35" y="22"/>
                  </a:lnTo>
                  <a:lnTo>
                    <a:pt x="38" y="22"/>
                  </a:lnTo>
                  <a:lnTo>
                    <a:pt x="38" y="15"/>
                  </a:lnTo>
                  <a:lnTo>
                    <a:pt x="35" y="15"/>
                  </a:lnTo>
                  <a:lnTo>
                    <a:pt x="35" y="22"/>
                  </a:lnTo>
                  <a:lnTo>
                    <a:pt x="45" y="22"/>
                  </a:lnTo>
                  <a:lnTo>
                    <a:pt x="45" y="15"/>
                  </a:lnTo>
                  <a:lnTo>
                    <a:pt x="36" y="15"/>
                  </a:lnTo>
                  <a:lnTo>
                    <a:pt x="36" y="22"/>
                  </a:lnTo>
                  <a:lnTo>
                    <a:pt x="44" y="22"/>
                  </a:lnTo>
                  <a:lnTo>
                    <a:pt x="49" y="21"/>
                  </a:lnTo>
                  <a:lnTo>
                    <a:pt x="48" y="14"/>
                  </a:lnTo>
                  <a:lnTo>
                    <a:pt x="43" y="14"/>
                  </a:lnTo>
                  <a:lnTo>
                    <a:pt x="43" y="21"/>
                  </a:lnTo>
                  <a:lnTo>
                    <a:pt x="44" y="21"/>
                  </a:lnTo>
                  <a:lnTo>
                    <a:pt x="44" y="14"/>
                  </a:lnTo>
                  <a:lnTo>
                    <a:pt x="40" y="14"/>
                  </a:lnTo>
                  <a:lnTo>
                    <a:pt x="40" y="21"/>
                  </a:lnTo>
                  <a:lnTo>
                    <a:pt x="44" y="21"/>
                  </a:lnTo>
                  <a:lnTo>
                    <a:pt x="44" y="14"/>
                  </a:lnTo>
                  <a:lnTo>
                    <a:pt x="36" y="14"/>
                  </a:lnTo>
                  <a:lnTo>
                    <a:pt x="36" y="21"/>
                  </a:lnTo>
                  <a:lnTo>
                    <a:pt x="44" y="21"/>
                  </a:lnTo>
                  <a:lnTo>
                    <a:pt x="44" y="14"/>
                  </a:lnTo>
                  <a:lnTo>
                    <a:pt x="42" y="14"/>
                  </a:lnTo>
                  <a:lnTo>
                    <a:pt x="42" y="21"/>
                  </a:lnTo>
                  <a:lnTo>
                    <a:pt x="43" y="21"/>
                  </a:lnTo>
                  <a:lnTo>
                    <a:pt x="43" y="14"/>
                  </a:lnTo>
                  <a:lnTo>
                    <a:pt x="38" y="14"/>
                  </a:lnTo>
                  <a:lnTo>
                    <a:pt x="38" y="21"/>
                  </a:lnTo>
                  <a:lnTo>
                    <a:pt x="43" y="21"/>
                  </a:lnTo>
                  <a:lnTo>
                    <a:pt x="43" y="14"/>
                  </a:lnTo>
                  <a:lnTo>
                    <a:pt x="34" y="14"/>
                  </a:lnTo>
                  <a:lnTo>
                    <a:pt x="34" y="21"/>
                  </a:lnTo>
                  <a:lnTo>
                    <a:pt x="42" y="21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40" y="21"/>
                  </a:lnTo>
                  <a:lnTo>
                    <a:pt x="40" y="14"/>
                  </a:lnTo>
                  <a:lnTo>
                    <a:pt x="38" y="14"/>
                  </a:lnTo>
                  <a:lnTo>
                    <a:pt x="38" y="21"/>
                  </a:lnTo>
                  <a:lnTo>
                    <a:pt x="39" y="21"/>
                  </a:lnTo>
                  <a:lnTo>
                    <a:pt x="39" y="14"/>
                  </a:lnTo>
                  <a:lnTo>
                    <a:pt x="36" y="14"/>
                  </a:lnTo>
                  <a:lnTo>
                    <a:pt x="36" y="17"/>
                  </a:lnTo>
                  <a:lnTo>
                    <a:pt x="39" y="19"/>
                  </a:lnTo>
                  <a:lnTo>
                    <a:pt x="45" y="13"/>
                  </a:lnTo>
                  <a:lnTo>
                    <a:pt x="26" y="13"/>
                  </a:lnTo>
                  <a:lnTo>
                    <a:pt x="26" y="19"/>
                  </a:lnTo>
                  <a:lnTo>
                    <a:pt x="33" y="19"/>
                  </a:lnTo>
                  <a:lnTo>
                    <a:pt x="33" y="13"/>
                  </a:lnTo>
                  <a:lnTo>
                    <a:pt x="25" y="13"/>
                  </a:lnTo>
                  <a:lnTo>
                    <a:pt x="25" y="19"/>
                  </a:lnTo>
                  <a:lnTo>
                    <a:pt x="27" y="19"/>
                  </a:lnTo>
                  <a:lnTo>
                    <a:pt x="27" y="13"/>
                  </a:lnTo>
                  <a:lnTo>
                    <a:pt x="23" y="13"/>
                  </a:lnTo>
                  <a:lnTo>
                    <a:pt x="23" y="19"/>
                  </a:lnTo>
                  <a:lnTo>
                    <a:pt x="26" y="19"/>
                  </a:lnTo>
                  <a:lnTo>
                    <a:pt x="26" y="13"/>
                  </a:lnTo>
                  <a:lnTo>
                    <a:pt x="25" y="13"/>
                  </a:lnTo>
                  <a:lnTo>
                    <a:pt x="25" y="19"/>
                  </a:lnTo>
                  <a:lnTo>
                    <a:pt x="31" y="19"/>
                  </a:lnTo>
                  <a:lnTo>
                    <a:pt x="31" y="13"/>
                  </a:lnTo>
                  <a:lnTo>
                    <a:pt x="20" y="13"/>
                  </a:lnTo>
                  <a:lnTo>
                    <a:pt x="20" y="19"/>
                  </a:lnTo>
                  <a:lnTo>
                    <a:pt x="22" y="19"/>
                  </a:lnTo>
                  <a:lnTo>
                    <a:pt x="22" y="13"/>
                  </a:lnTo>
                  <a:lnTo>
                    <a:pt x="17" y="13"/>
                  </a:lnTo>
                  <a:lnTo>
                    <a:pt x="17" y="19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6" y="13"/>
                  </a:lnTo>
                  <a:lnTo>
                    <a:pt x="16" y="15"/>
                  </a:lnTo>
                  <a:lnTo>
                    <a:pt x="18" y="13"/>
                  </a:lnTo>
                  <a:lnTo>
                    <a:pt x="17" y="12"/>
                  </a:lnTo>
                  <a:lnTo>
                    <a:pt x="14" y="14"/>
                  </a:lnTo>
                  <a:lnTo>
                    <a:pt x="14" y="18"/>
                  </a:lnTo>
                  <a:lnTo>
                    <a:pt x="16" y="18"/>
                  </a:lnTo>
                  <a:lnTo>
                    <a:pt x="16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52" y="18"/>
                  </a:lnTo>
                  <a:lnTo>
                    <a:pt x="52" y="12"/>
                  </a:lnTo>
                  <a:lnTo>
                    <a:pt x="33" y="12"/>
                  </a:lnTo>
                  <a:lnTo>
                    <a:pt x="33" y="18"/>
                  </a:lnTo>
                  <a:lnTo>
                    <a:pt x="34" y="18"/>
                  </a:lnTo>
                  <a:lnTo>
                    <a:pt x="34" y="12"/>
                  </a:lnTo>
                  <a:lnTo>
                    <a:pt x="31" y="12"/>
                  </a:lnTo>
                  <a:lnTo>
                    <a:pt x="31" y="18"/>
                  </a:lnTo>
                  <a:lnTo>
                    <a:pt x="44" y="18"/>
                  </a:lnTo>
                  <a:lnTo>
                    <a:pt x="44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5" y="18"/>
                  </a:lnTo>
                  <a:lnTo>
                    <a:pt x="45" y="12"/>
                  </a:lnTo>
                  <a:lnTo>
                    <a:pt x="33" y="12"/>
                  </a:lnTo>
                  <a:lnTo>
                    <a:pt x="33" y="18"/>
                  </a:lnTo>
                  <a:lnTo>
                    <a:pt x="44" y="18"/>
                  </a:lnTo>
                  <a:lnTo>
                    <a:pt x="44" y="12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30" y="12"/>
                  </a:lnTo>
                  <a:lnTo>
                    <a:pt x="23" y="10"/>
                  </a:lnTo>
                  <a:lnTo>
                    <a:pt x="22" y="13"/>
                  </a:lnTo>
                  <a:lnTo>
                    <a:pt x="22" y="17"/>
                  </a:lnTo>
                  <a:lnTo>
                    <a:pt x="31" y="17"/>
                  </a:lnTo>
                  <a:lnTo>
                    <a:pt x="31" y="10"/>
                  </a:lnTo>
                  <a:lnTo>
                    <a:pt x="22" y="10"/>
                  </a:lnTo>
                  <a:lnTo>
                    <a:pt x="22" y="17"/>
                  </a:lnTo>
                  <a:lnTo>
                    <a:pt x="29" y="17"/>
                  </a:lnTo>
                  <a:lnTo>
                    <a:pt x="29" y="10"/>
                  </a:lnTo>
                  <a:lnTo>
                    <a:pt x="22" y="10"/>
                  </a:lnTo>
                  <a:lnTo>
                    <a:pt x="22" y="17"/>
                  </a:lnTo>
                  <a:lnTo>
                    <a:pt x="30" y="17"/>
                  </a:lnTo>
                  <a:lnTo>
                    <a:pt x="30" y="10"/>
                  </a:lnTo>
                  <a:lnTo>
                    <a:pt x="26" y="10"/>
                  </a:lnTo>
                  <a:lnTo>
                    <a:pt x="26" y="17"/>
                  </a:lnTo>
                  <a:lnTo>
                    <a:pt x="29" y="17"/>
                  </a:lnTo>
                  <a:lnTo>
                    <a:pt x="29" y="10"/>
                  </a:lnTo>
                  <a:lnTo>
                    <a:pt x="26" y="10"/>
                  </a:lnTo>
                  <a:lnTo>
                    <a:pt x="26" y="17"/>
                  </a:lnTo>
                  <a:lnTo>
                    <a:pt x="30" y="17"/>
                  </a:lnTo>
                  <a:lnTo>
                    <a:pt x="30" y="10"/>
                  </a:lnTo>
                  <a:lnTo>
                    <a:pt x="23" y="10"/>
                  </a:lnTo>
                  <a:lnTo>
                    <a:pt x="23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23" y="10"/>
                  </a:lnTo>
                  <a:lnTo>
                    <a:pt x="23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18" y="10"/>
                  </a:lnTo>
                  <a:lnTo>
                    <a:pt x="18" y="17"/>
                  </a:lnTo>
                  <a:lnTo>
                    <a:pt x="35" y="17"/>
                  </a:lnTo>
                  <a:lnTo>
                    <a:pt x="35" y="10"/>
                  </a:lnTo>
                  <a:lnTo>
                    <a:pt x="29" y="10"/>
                  </a:lnTo>
                  <a:lnTo>
                    <a:pt x="29" y="13"/>
                  </a:lnTo>
                  <a:lnTo>
                    <a:pt x="30" y="10"/>
                  </a:lnTo>
                  <a:lnTo>
                    <a:pt x="25" y="9"/>
                  </a:lnTo>
                  <a:lnTo>
                    <a:pt x="23" y="12"/>
                  </a:lnTo>
                  <a:lnTo>
                    <a:pt x="23" y="15"/>
                  </a:lnTo>
                  <a:lnTo>
                    <a:pt x="26" y="15"/>
                  </a:lnTo>
                  <a:lnTo>
                    <a:pt x="26" y="9"/>
                  </a:lnTo>
                  <a:lnTo>
                    <a:pt x="22" y="9"/>
                  </a:lnTo>
                  <a:lnTo>
                    <a:pt x="22" y="15"/>
                  </a:lnTo>
                  <a:lnTo>
                    <a:pt x="27" y="15"/>
                  </a:lnTo>
                  <a:lnTo>
                    <a:pt x="27" y="9"/>
                  </a:lnTo>
                  <a:lnTo>
                    <a:pt x="25" y="9"/>
                  </a:lnTo>
                  <a:lnTo>
                    <a:pt x="25" y="15"/>
                  </a:lnTo>
                  <a:lnTo>
                    <a:pt x="36" y="15"/>
                  </a:lnTo>
                  <a:lnTo>
                    <a:pt x="36" y="9"/>
                  </a:lnTo>
                  <a:lnTo>
                    <a:pt x="27" y="9"/>
                  </a:lnTo>
                  <a:lnTo>
                    <a:pt x="27" y="15"/>
                  </a:lnTo>
                  <a:lnTo>
                    <a:pt x="34" y="15"/>
                  </a:lnTo>
                  <a:lnTo>
                    <a:pt x="34" y="9"/>
                  </a:lnTo>
                  <a:lnTo>
                    <a:pt x="29" y="9"/>
                  </a:lnTo>
                  <a:lnTo>
                    <a:pt x="29" y="15"/>
                  </a:lnTo>
                  <a:lnTo>
                    <a:pt x="38" y="15"/>
                  </a:lnTo>
                  <a:lnTo>
                    <a:pt x="38" y="9"/>
                  </a:lnTo>
                  <a:lnTo>
                    <a:pt x="36" y="9"/>
                  </a:lnTo>
                  <a:lnTo>
                    <a:pt x="36" y="15"/>
                  </a:lnTo>
                  <a:lnTo>
                    <a:pt x="40" y="15"/>
                  </a:lnTo>
                  <a:lnTo>
                    <a:pt x="40" y="9"/>
                  </a:lnTo>
                  <a:lnTo>
                    <a:pt x="35" y="9"/>
                  </a:lnTo>
                  <a:lnTo>
                    <a:pt x="35" y="15"/>
                  </a:lnTo>
                  <a:lnTo>
                    <a:pt x="39" y="15"/>
                  </a:lnTo>
                  <a:lnTo>
                    <a:pt x="39" y="9"/>
                  </a:lnTo>
                  <a:lnTo>
                    <a:pt x="33" y="9"/>
                  </a:lnTo>
                  <a:lnTo>
                    <a:pt x="33" y="15"/>
                  </a:lnTo>
                  <a:lnTo>
                    <a:pt x="39" y="15"/>
                  </a:lnTo>
                  <a:lnTo>
                    <a:pt x="39" y="9"/>
                  </a:lnTo>
                  <a:lnTo>
                    <a:pt x="30" y="9"/>
                  </a:lnTo>
                  <a:lnTo>
                    <a:pt x="30" y="15"/>
                  </a:lnTo>
                  <a:lnTo>
                    <a:pt x="33" y="15"/>
                  </a:lnTo>
                  <a:lnTo>
                    <a:pt x="33" y="9"/>
                  </a:lnTo>
                  <a:lnTo>
                    <a:pt x="30" y="9"/>
                  </a:lnTo>
                  <a:lnTo>
                    <a:pt x="30" y="15"/>
                  </a:lnTo>
                  <a:lnTo>
                    <a:pt x="36" y="15"/>
                  </a:lnTo>
                  <a:lnTo>
                    <a:pt x="39" y="14"/>
                  </a:lnTo>
                  <a:lnTo>
                    <a:pt x="38" y="10"/>
                  </a:lnTo>
                  <a:lnTo>
                    <a:pt x="38" y="14"/>
                  </a:lnTo>
                  <a:lnTo>
                    <a:pt x="44" y="14"/>
                  </a:lnTo>
                  <a:lnTo>
                    <a:pt x="44" y="8"/>
                  </a:lnTo>
                  <a:lnTo>
                    <a:pt x="39" y="8"/>
                  </a:lnTo>
                  <a:lnTo>
                    <a:pt x="39" y="14"/>
                  </a:lnTo>
                  <a:lnTo>
                    <a:pt x="49" y="14"/>
                  </a:lnTo>
                  <a:lnTo>
                    <a:pt x="49" y="8"/>
                  </a:lnTo>
                  <a:lnTo>
                    <a:pt x="44" y="8"/>
                  </a:lnTo>
                  <a:lnTo>
                    <a:pt x="44" y="14"/>
                  </a:lnTo>
                  <a:lnTo>
                    <a:pt x="51" y="14"/>
                  </a:lnTo>
                  <a:lnTo>
                    <a:pt x="51" y="8"/>
                  </a:lnTo>
                  <a:lnTo>
                    <a:pt x="48" y="8"/>
                  </a:lnTo>
                  <a:lnTo>
                    <a:pt x="48" y="14"/>
                  </a:lnTo>
                  <a:lnTo>
                    <a:pt x="56" y="14"/>
                  </a:lnTo>
                  <a:lnTo>
                    <a:pt x="56" y="8"/>
                  </a:lnTo>
                  <a:lnTo>
                    <a:pt x="53" y="8"/>
                  </a:lnTo>
                  <a:lnTo>
                    <a:pt x="53" y="14"/>
                  </a:lnTo>
                  <a:lnTo>
                    <a:pt x="55" y="14"/>
                  </a:lnTo>
                  <a:lnTo>
                    <a:pt x="55" y="8"/>
                  </a:lnTo>
                  <a:lnTo>
                    <a:pt x="48" y="8"/>
                  </a:lnTo>
                  <a:lnTo>
                    <a:pt x="48" y="14"/>
                  </a:lnTo>
                  <a:lnTo>
                    <a:pt x="53" y="14"/>
                  </a:lnTo>
                  <a:lnTo>
                    <a:pt x="53" y="8"/>
                  </a:lnTo>
                  <a:lnTo>
                    <a:pt x="48" y="8"/>
                  </a:lnTo>
                  <a:lnTo>
                    <a:pt x="48" y="14"/>
                  </a:lnTo>
                  <a:lnTo>
                    <a:pt x="53" y="14"/>
                  </a:lnTo>
                  <a:lnTo>
                    <a:pt x="53" y="9"/>
                  </a:lnTo>
                  <a:lnTo>
                    <a:pt x="49" y="9"/>
                  </a:lnTo>
                  <a:lnTo>
                    <a:pt x="49" y="13"/>
                  </a:lnTo>
                  <a:lnTo>
                    <a:pt x="57" y="13"/>
                  </a:lnTo>
                  <a:lnTo>
                    <a:pt x="57" y="6"/>
                  </a:lnTo>
                  <a:lnTo>
                    <a:pt x="51" y="6"/>
                  </a:lnTo>
                  <a:lnTo>
                    <a:pt x="51" y="13"/>
                  </a:lnTo>
                  <a:lnTo>
                    <a:pt x="64" y="13"/>
                  </a:lnTo>
                  <a:lnTo>
                    <a:pt x="64" y="6"/>
                  </a:lnTo>
                  <a:lnTo>
                    <a:pt x="52" y="6"/>
                  </a:lnTo>
                  <a:lnTo>
                    <a:pt x="52" y="13"/>
                  </a:lnTo>
                  <a:lnTo>
                    <a:pt x="53" y="13"/>
                  </a:lnTo>
                  <a:lnTo>
                    <a:pt x="53" y="6"/>
                  </a:lnTo>
                  <a:lnTo>
                    <a:pt x="49" y="6"/>
                  </a:lnTo>
                  <a:lnTo>
                    <a:pt x="49" y="13"/>
                  </a:lnTo>
                  <a:lnTo>
                    <a:pt x="57" y="13"/>
                  </a:lnTo>
                  <a:lnTo>
                    <a:pt x="57" y="6"/>
                  </a:lnTo>
                  <a:lnTo>
                    <a:pt x="55" y="6"/>
                  </a:lnTo>
                  <a:lnTo>
                    <a:pt x="55" y="13"/>
                  </a:lnTo>
                  <a:lnTo>
                    <a:pt x="60" y="13"/>
                  </a:lnTo>
                  <a:lnTo>
                    <a:pt x="60" y="6"/>
                  </a:lnTo>
                  <a:lnTo>
                    <a:pt x="44" y="6"/>
                  </a:lnTo>
                  <a:lnTo>
                    <a:pt x="44" y="13"/>
                  </a:lnTo>
                  <a:lnTo>
                    <a:pt x="49" y="13"/>
                  </a:lnTo>
                  <a:lnTo>
                    <a:pt x="49" y="6"/>
                  </a:lnTo>
                  <a:lnTo>
                    <a:pt x="43" y="6"/>
                  </a:lnTo>
                  <a:lnTo>
                    <a:pt x="43" y="13"/>
                  </a:lnTo>
                  <a:lnTo>
                    <a:pt x="45" y="13"/>
                  </a:lnTo>
                  <a:lnTo>
                    <a:pt x="45" y="6"/>
                  </a:lnTo>
                  <a:lnTo>
                    <a:pt x="39" y="6"/>
                  </a:lnTo>
                  <a:lnTo>
                    <a:pt x="39" y="13"/>
                  </a:lnTo>
                  <a:lnTo>
                    <a:pt x="48" y="13"/>
                  </a:lnTo>
                  <a:lnTo>
                    <a:pt x="48" y="6"/>
                  </a:lnTo>
                  <a:lnTo>
                    <a:pt x="38" y="6"/>
                  </a:lnTo>
                  <a:lnTo>
                    <a:pt x="38" y="13"/>
                  </a:lnTo>
                  <a:lnTo>
                    <a:pt x="43" y="13"/>
                  </a:lnTo>
                  <a:lnTo>
                    <a:pt x="43" y="6"/>
                  </a:lnTo>
                  <a:lnTo>
                    <a:pt x="39" y="6"/>
                  </a:lnTo>
                  <a:lnTo>
                    <a:pt x="39" y="13"/>
                  </a:lnTo>
                  <a:lnTo>
                    <a:pt x="43" y="13"/>
                  </a:lnTo>
                  <a:lnTo>
                    <a:pt x="43" y="6"/>
                  </a:lnTo>
                  <a:lnTo>
                    <a:pt x="39" y="6"/>
                  </a:lnTo>
                  <a:lnTo>
                    <a:pt x="39" y="9"/>
                  </a:lnTo>
                  <a:lnTo>
                    <a:pt x="42" y="6"/>
                  </a:lnTo>
                  <a:lnTo>
                    <a:pt x="40" y="5"/>
                  </a:lnTo>
                  <a:lnTo>
                    <a:pt x="25" y="5"/>
                  </a:lnTo>
                  <a:lnTo>
                    <a:pt x="25" y="12"/>
                  </a:lnTo>
                  <a:lnTo>
                    <a:pt x="71" y="12"/>
                  </a:lnTo>
                  <a:lnTo>
                    <a:pt x="71" y="5"/>
                  </a:lnTo>
                  <a:lnTo>
                    <a:pt x="11" y="5"/>
                  </a:lnTo>
                  <a:lnTo>
                    <a:pt x="11" y="12"/>
                  </a:lnTo>
                  <a:lnTo>
                    <a:pt x="23" y="12"/>
                  </a:lnTo>
                  <a:lnTo>
                    <a:pt x="23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43" y="12"/>
                  </a:lnTo>
                  <a:lnTo>
                    <a:pt x="43" y="5"/>
                  </a:lnTo>
                  <a:lnTo>
                    <a:pt x="42" y="5"/>
                  </a:lnTo>
                  <a:lnTo>
                    <a:pt x="42" y="12"/>
                  </a:lnTo>
                  <a:lnTo>
                    <a:pt x="52" y="12"/>
                  </a:lnTo>
                  <a:lnTo>
                    <a:pt x="52" y="5"/>
                  </a:lnTo>
                  <a:lnTo>
                    <a:pt x="51" y="5"/>
                  </a:lnTo>
                  <a:lnTo>
                    <a:pt x="51" y="12"/>
                  </a:lnTo>
                  <a:lnTo>
                    <a:pt x="58" y="12"/>
                  </a:lnTo>
                  <a:lnTo>
                    <a:pt x="58" y="5"/>
                  </a:lnTo>
                  <a:lnTo>
                    <a:pt x="57" y="5"/>
                  </a:lnTo>
                  <a:lnTo>
                    <a:pt x="57" y="8"/>
                  </a:lnTo>
                  <a:lnTo>
                    <a:pt x="58" y="5"/>
                  </a:lnTo>
                  <a:lnTo>
                    <a:pt x="56" y="4"/>
                  </a:lnTo>
                  <a:lnTo>
                    <a:pt x="55" y="6"/>
                  </a:lnTo>
                  <a:lnTo>
                    <a:pt x="55" y="10"/>
                  </a:lnTo>
                  <a:lnTo>
                    <a:pt x="64" y="10"/>
                  </a:lnTo>
                  <a:lnTo>
                    <a:pt x="64" y="4"/>
                  </a:lnTo>
                  <a:lnTo>
                    <a:pt x="62" y="4"/>
                  </a:lnTo>
                  <a:lnTo>
                    <a:pt x="62" y="10"/>
                  </a:lnTo>
                  <a:lnTo>
                    <a:pt x="64" y="10"/>
                  </a:lnTo>
                  <a:lnTo>
                    <a:pt x="64" y="4"/>
                  </a:lnTo>
                  <a:lnTo>
                    <a:pt x="61" y="4"/>
                  </a:lnTo>
                  <a:lnTo>
                    <a:pt x="61" y="10"/>
                  </a:lnTo>
                  <a:lnTo>
                    <a:pt x="68" y="10"/>
                  </a:lnTo>
                  <a:lnTo>
                    <a:pt x="68" y="4"/>
                  </a:lnTo>
                  <a:lnTo>
                    <a:pt x="64" y="4"/>
                  </a:lnTo>
                  <a:lnTo>
                    <a:pt x="64" y="10"/>
                  </a:lnTo>
                  <a:lnTo>
                    <a:pt x="66" y="10"/>
                  </a:lnTo>
                  <a:lnTo>
                    <a:pt x="66" y="4"/>
                  </a:lnTo>
                  <a:lnTo>
                    <a:pt x="64" y="4"/>
                  </a:lnTo>
                  <a:lnTo>
                    <a:pt x="64" y="10"/>
                  </a:lnTo>
                  <a:lnTo>
                    <a:pt x="79" y="10"/>
                  </a:lnTo>
                  <a:lnTo>
                    <a:pt x="79" y="4"/>
                  </a:lnTo>
                  <a:lnTo>
                    <a:pt x="77" y="4"/>
                  </a:lnTo>
                  <a:lnTo>
                    <a:pt x="77" y="10"/>
                  </a:lnTo>
                  <a:lnTo>
                    <a:pt x="125" y="10"/>
                  </a:lnTo>
                  <a:lnTo>
                    <a:pt x="125" y="4"/>
                  </a:lnTo>
                  <a:lnTo>
                    <a:pt x="114" y="4"/>
                  </a:lnTo>
                  <a:lnTo>
                    <a:pt x="114" y="10"/>
                  </a:lnTo>
                  <a:lnTo>
                    <a:pt x="125" y="10"/>
                  </a:lnTo>
                  <a:lnTo>
                    <a:pt x="125" y="4"/>
                  </a:lnTo>
                  <a:lnTo>
                    <a:pt x="123" y="4"/>
                  </a:lnTo>
                  <a:lnTo>
                    <a:pt x="123" y="10"/>
                  </a:lnTo>
                  <a:lnTo>
                    <a:pt x="132" y="10"/>
                  </a:lnTo>
                  <a:lnTo>
                    <a:pt x="132" y="4"/>
                  </a:lnTo>
                  <a:lnTo>
                    <a:pt x="113" y="2"/>
                  </a:lnTo>
                  <a:lnTo>
                    <a:pt x="113" y="9"/>
                  </a:lnTo>
                  <a:lnTo>
                    <a:pt x="118" y="9"/>
                  </a:lnTo>
                  <a:lnTo>
                    <a:pt x="118" y="2"/>
                  </a:lnTo>
                  <a:lnTo>
                    <a:pt x="33" y="2"/>
                  </a:lnTo>
                  <a:lnTo>
                    <a:pt x="33" y="9"/>
                  </a:lnTo>
                  <a:lnTo>
                    <a:pt x="40" y="9"/>
                  </a:lnTo>
                  <a:lnTo>
                    <a:pt x="40" y="2"/>
                  </a:lnTo>
                  <a:lnTo>
                    <a:pt x="30" y="2"/>
                  </a:lnTo>
                  <a:lnTo>
                    <a:pt x="30" y="9"/>
                  </a:lnTo>
                  <a:lnTo>
                    <a:pt x="52" y="9"/>
                  </a:lnTo>
                  <a:lnTo>
                    <a:pt x="52" y="2"/>
                  </a:lnTo>
                  <a:lnTo>
                    <a:pt x="14" y="2"/>
                  </a:lnTo>
                  <a:lnTo>
                    <a:pt x="14" y="9"/>
                  </a:lnTo>
                  <a:lnTo>
                    <a:pt x="39" y="9"/>
                  </a:lnTo>
                  <a:lnTo>
                    <a:pt x="39" y="2"/>
                  </a:lnTo>
                  <a:lnTo>
                    <a:pt x="14" y="2"/>
                  </a:lnTo>
                  <a:lnTo>
                    <a:pt x="14" y="9"/>
                  </a:lnTo>
                  <a:lnTo>
                    <a:pt x="16" y="9"/>
                  </a:lnTo>
                  <a:lnTo>
                    <a:pt x="16" y="2"/>
                  </a:lnTo>
                  <a:lnTo>
                    <a:pt x="1" y="2"/>
                  </a:lnTo>
                  <a:lnTo>
                    <a:pt x="1" y="9"/>
                  </a:lnTo>
                  <a:lnTo>
                    <a:pt x="17" y="9"/>
                  </a:lnTo>
                  <a:lnTo>
                    <a:pt x="17" y="2"/>
                  </a:lnTo>
                  <a:lnTo>
                    <a:pt x="4" y="2"/>
                  </a:lnTo>
                  <a:lnTo>
                    <a:pt x="4" y="5"/>
                  </a:lnTo>
                  <a:lnTo>
                    <a:pt x="5" y="2"/>
                  </a:lnTo>
                  <a:lnTo>
                    <a:pt x="3" y="1"/>
                  </a:lnTo>
                  <a:lnTo>
                    <a:pt x="1" y="4"/>
                  </a:lnTo>
                  <a:lnTo>
                    <a:pt x="1" y="8"/>
                  </a:lnTo>
                  <a:lnTo>
                    <a:pt x="5" y="8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8"/>
                  </a:lnTo>
                  <a:lnTo>
                    <a:pt x="12" y="8"/>
                  </a:lnTo>
                  <a:lnTo>
                    <a:pt x="12" y="1"/>
                  </a:lnTo>
                  <a:lnTo>
                    <a:pt x="4" y="1"/>
                  </a:lnTo>
                  <a:lnTo>
                    <a:pt x="4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11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11" y="8"/>
                  </a:lnTo>
                  <a:lnTo>
                    <a:pt x="11" y="1"/>
                  </a:lnTo>
                  <a:lnTo>
                    <a:pt x="8" y="1"/>
                  </a:lnTo>
                  <a:lnTo>
                    <a:pt x="8" y="8"/>
                  </a:lnTo>
                  <a:lnTo>
                    <a:pt x="23" y="8"/>
                  </a:lnTo>
                  <a:lnTo>
                    <a:pt x="23" y="1"/>
                  </a:lnTo>
                  <a:lnTo>
                    <a:pt x="16" y="1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7" y="1"/>
                  </a:lnTo>
                  <a:lnTo>
                    <a:pt x="8" y="1"/>
                  </a:lnTo>
                  <a:lnTo>
                    <a:pt x="8" y="8"/>
                  </a:lnTo>
                  <a:lnTo>
                    <a:pt x="17" y="8"/>
                  </a:lnTo>
                  <a:lnTo>
                    <a:pt x="18" y="1"/>
                  </a:lnTo>
                  <a:lnTo>
                    <a:pt x="16" y="0"/>
                  </a:lnTo>
                  <a:lnTo>
                    <a:pt x="14" y="2"/>
                  </a:lnTo>
                  <a:lnTo>
                    <a:pt x="14" y="6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69" name="Freeform 753"/>
            <p:cNvSpPr>
              <a:spLocks noChangeAspect="1"/>
            </p:cNvSpPr>
            <p:nvPr/>
          </p:nvSpPr>
          <p:spPr bwMode="auto">
            <a:xfrm rot="16200000">
              <a:off x="4301" y="4671"/>
              <a:ext cx="232" cy="51"/>
            </a:xfrm>
            <a:custGeom>
              <a:avLst/>
              <a:gdLst>
                <a:gd name="T0" fmla="*/ 31 w 155"/>
                <a:gd name="T1" fmla="*/ 6 h 35"/>
                <a:gd name="T2" fmla="*/ 28 w 155"/>
                <a:gd name="T3" fmla="*/ 1 h 35"/>
                <a:gd name="T4" fmla="*/ 27 w 155"/>
                <a:gd name="T5" fmla="*/ 9 h 35"/>
                <a:gd name="T6" fmla="*/ 105 w 155"/>
                <a:gd name="T7" fmla="*/ 4 h 35"/>
                <a:gd name="T8" fmla="*/ 71 w 155"/>
                <a:gd name="T9" fmla="*/ 5 h 35"/>
                <a:gd name="T10" fmla="*/ 54 w 155"/>
                <a:gd name="T11" fmla="*/ 13 h 35"/>
                <a:gd name="T12" fmla="*/ 56 w 155"/>
                <a:gd name="T13" fmla="*/ 6 h 35"/>
                <a:gd name="T14" fmla="*/ 46 w 155"/>
                <a:gd name="T15" fmla="*/ 14 h 35"/>
                <a:gd name="T16" fmla="*/ 40 w 155"/>
                <a:gd name="T17" fmla="*/ 9 h 35"/>
                <a:gd name="T18" fmla="*/ 30 w 155"/>
                <a:gd name="T19" fmla="*/ 15 h 35"/>
                <a:gd name="T20" fmla="*/ 28 w 155"/>
                <a:gd name="T21" fmla="*/ 17 h 35"/>
                <a:gd name="T22" fmla="*/ 18 w 155"/>
                <a:gd name="T23" fmla="*/ 11 h 35"/>
                <a:gd name="T24" fmla="*/ 21 w 155"/>
                <a:gd name="T25" fmla="*/ 11 h 35"/>
                <a:gd name="T26" fmla="*/ 23 w 155"/>
                <a:gd name="T27" fmla="*/ 19 h 35"/>
                <a:gd name="T28" fmla="*/ 17 w 155"/>
                <a:gd name="T29" fmla="*/ 20 h 35"/>
                <a:gd name="T30" fmla="*/ 18 w 155"/>
                <a:gd name="T31" fmla="*/ 20 h 35"/>
                <a:gd name="T32" fmla="*/ 111 w 155"/>
                <a:gd name="T33" fmla="*/ 15 h 35"/>
                <a:gd name="T34" fmla="*/ 70 w 155"/>
                <a:gd name="T35" fmla="*/ 23 h 35"/>
                <a:gd name="T36" fmla="*/ 32 w 155"/>
                <a:gd name="T37" fmla="*/ 17 h 35"/>
                <a:gd name="T38" fmla="*/ 54 w 155"/>
                <a:gd name="T39" fmla="*/ 18 h 35"/>
                <a:gd name="T40" fmla="*/ 49 w 155"/>
                <a:gd name="T41" fmla="*/ 26 h 35"/>
                <a:gd name="T42" fmla="*/ 27 w 155"/>
                <a:gd name="T43" fmla="*/ 20 h 35"/>
                <a:gd name="T44" fmla="*/ 18 w 155"/>
                <a:gd name="T45" fmla="*/ 22 h 35"/>
                <a:gd name="T46" fmla="*/ 36 w 155"/>
                <a:gd name="T47" fmla="*/ 28 h 35"/>
                <a:gd name="T48" fmla="*/ 27 w 155"/>
                <a:gd name="T49" fmla="*/ 29 h 35"/>
                <a:gd name="T50" fmla="*/ 14 w 155"/>
                <a:gd name="T51" fmla="*/ 26 h 35"/>
                <a:gd name="T52" fmla="*/ 9 w 155"/>
                <a:gd name="T53" fmla="*/ 24 h 35"/>
                <a:gd name="T54" fmla="*/ 6 w 155"/>
                <a:gd name="T55" fmla="*/ 32 h 35"/>
                <a:gd name="T56" fmla="*/ 19 w 155"/>
                <a:gd name="T57" fmla="*/ 27 h 35"/>
                <a:gd name="T58" fmla="*/ 36 w 155"/>
                <a:gd name="T59" fmla="*/ 33 h 35"/>
                <a:gd name="T60" fmla="*/ 15 w 155"/>
                <a:gd name="T61" fmla="*/ 28 h 35"/>
                <a:gd name="T62" fmla="*/ 23 w 155"/>
                <a:gd name="T63" fmla="*/ 28 h 35"/>
                <a:gd name="T64" fmla="*/ 35 w 155"/>
                <a:gd name="T65" fmla="*/ 33 h 35"/>
                <a:gd name="T66" fmla="*/ 21 w 155"/>
                <a:gd name="T67" fmla="*/ 33 h 35"/>
                <a:gd name="T68" fmla="*/ 10 w 155"/>
                <a:gd name="T69" fmla="*/ 26 h 35"/>
                <a:gd name="T70" fmla="*/ 8 w 155"/>
                <a:gd name="T71" fmla="*/ 31 h 35"/>
                <a:gd name="T72" fmla="*/ 19 w 155"/>
                <a:gd name="T73" fmla="*/ 31 h 35"/>
                <a:gd name="T74" fmla="*/ 21 w 155"/>
                <a:gd name="T75" fmla="*/ 23 h 35"/>
                <a:gd name="T76" fmla="*/ 53 w 155"/>
                <a:gd name="T77" fmla="*/ 22 h 35"/>
                <a:gd name="T78" fmla="*/ 18 w 155"/>
                <a:gd name="T79" fmla="*/ 28 h 35"/>
                <a:gd name="T80" fmla="*/ 35 w 155"/>
                <a:gd name="T81" fmla="*/ 27 h 35"/>
                <a:gd name="T82" fmla="*/ 49 w 155"/>
                <a:gd name="T83" fmla="*/ 19 h 35"/>
                <a:gd name="T84" fmla="*/ 50 w 155"/>
                <a:gd name="T85" fmla="*/ 18 h 35"/>
                <a:gd name="T86" fmla="*/ 32 w 155"/>
                <a:gd name="T87" fmla="*/ 23 h 35"/>
                <a:gd name="T88" fmla="*/ 70 w 155"/>
                <a:gd name="T89" fmla="*/ 17 h 35"/>
                <a:gd name="T90" fmla="*/ 126 w 155"/>
                <a:gd name="T91" fmla="*/ 15 h 35"/>
                <a:gd name="T92" fmla="*/ 111 w 155"/>
                <a:gd name="T93" fmla="*/ 20 h 35"/>
                <a:gd name="T94" fmla="*/ 14 w 155"/>
                <a:gd name="T95" fmla="*/ 14 h 35"/>
                <a:gd name="T96" fmla="*/ 23 w 155"/>
                <a:gd name="T97" fmla="*/ 19 h 35"/>
                <a:gd name="T98" fmla="*/ 17 w 155"/>
                <a:gd name="T99" fmla="*/ 18 h 35"/>
                <a:gd name="T100" fmla="*/ 34 w 155"/>
                <a:gd name="T101" fmla="*/ 13 h 35"/>
                <a:gd name="T102" fmla="*/ 34 w 155"/>
                <a:gd name="T103" fmla="*/ 10 h 35"/>
                <a:gd name="T104" fmla="*/ 23 w 155"/>
                <a:gd name="T105" fmla="*/ 15 h 35"/>
                <a:gd name="T106" fmla="*/ 31 w 155"/>
                <a:gd name="T107" fmla="*/ 9 h 35"/>
                <a:gd name="T108" fmla="*/ 46 w 155"/>
                <a:gd name="T109" fmla="*/ 7 h 35"/>
                <a:gd name="T110" fmla="*/ 56 w 155"/>
                <a:gd name="T111" fmla="*/ 13 h 35"/>
                <a:gd name="T112" fmla="*/ 54 w 155"/>
                <a:gd name="T113" fmla="*/ 6 h 35"/>
                <a:gd name="T114" fmla="*/ 79 w 155"/>
                <a:gd name="T115" fmla="*/ 11 h 35"/>
                <a:gd name="T116" fmla="*/ 116 w 155"/>
                <a:gd name="T117" fmla="*/ 4 h 35"/>
                <a:gd name="T118" fmla="*/ 27 w 155"/>
                <a:gd name="T119" fmla="*/ 2 h 35"/>
                <a:gd name="T120" fmla="*/ 39 w 155"/>
                <a:gd name="T121" fmla="*/ 7 h 35"/>
                <a:gd name="T122" fmla="*/ 27 w 155"/>
                <a:gd name="T123" fmla="*/ 2 h 35"/>
                <a:gd name="T124" fmla="*/ 43 w 155"/>
                <a:gd name="T12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5" h="35">
                  <a:moveTo>
                    <a:pt x="41" y="0"/>
                  </a:moveTo>
                  <a:lnTo>
                    <a:pt x="41" y="6"/>
                  </a:lnTo>
                  <a:lnTo>
                    <a:pt x="43" y="6"/>
                  </a:lnTo>
                  <a:lnTo>
                    <a:pt x="43" y="0"/>
                  </a:lnTo>
                  <a:lnTo>
                    <a:pt x="31" y="0"/>
                  </a:lnTo>
                  <a:lnTo>
                    <a:pt x="31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31" y="0"/>
                  </a:lnTo>
                  <a:lnTo>
                    <a:pt x="31" y="6"/>
                  </a:lnTo>
                  <a:lnTo>
                    <a:pt x="32" y="6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31" y="6"/>
                  </a:lnTo>
                  <a:lnTo>
                    <a:pt x="32" y="6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31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31" y="6"/>
                  </a:lnTo>
                  <a:lnTo>
                    <a:pt x="31" y="0"/>
                  </a:lnTo>
                  <a:lnTo>
                    <a:pt x="19" y="0"/>
                  </a:lnTo>
                  <a:lnTo>
                    <a:pt x="26" y="5"/>
                  </a:lnTo>
                  <a:lnTo>
                    <a:pt x="27" y="6"/>
                  </a:lnTo>
                  <a:lnTo>
                    <a:pt x="28" y="4"/>
                  </a:lnTo>
                  <a:lnTo>
                    <a:pt x="28" y="1"/>
                  </a:lnTo>
                  <a:lnTo>
                    <a:pt x="27" y="1"/>
                  </a:lnTo>
                  <a:lnTo>
                    <a:pt x="27" y="7"/>
                  </a:lnTo>
                  <a:lnTo>
                    <a:pt x="31" y="7"/>
                  </a:lnTo>
                  <a:lnTo>
                    <a:pt x="31" y="1"/>
                  </a:lnTo>
                  <a:lnTo>
                    <a:pt x="26" y="1"/>
                  </a:lnTo>
                  <a:lnTo>
                    <a:pt x="26" y="7"/>
                  </a:lnTo>
                  <a:lnTo>
                    <a:pt x="34" y="7"/>
                  </a:lnTo>
                  <a:lnTo>
                    <a:pt x="34" y="1"/>
                  </a:lnTo>
                  <a:lnTo>
                    <a:pt x="28" y="1"/>
                  </a:lnTo>
                  <a:lnTo>
                    <a:pt x="28" y="7"/>
                  </a:lnTo>
                  <a:lnTo>
                    <a:pt x="48" y="7"/>
                  </a:lnTo>
                  <a:lnTo>
                    <a:pt x="48" y="1"/>
                  </a:lnTo>
                  <a:lnTo>
                    <a:pt x="27" y="1"/>
                  </a:lnTo>
                  <a:lnTo>
                    <a:pt x="27" y="7"/>
                  </a:lnTo>
                  <a:lnTo>
                    <a:pt x="31" y="7"/>
                  </a:lnTo>
                  <a:lnTo>
                    <a:pt x="31" y="1"/>
                  </a:lnTo>
                  <a:lnTo>
                    <a:pt x="28" y="1"/>
                  </a:lnTo>
                  <a:lnTo>
                    <a:pt x="28" y="7"/>
                  </a:lnTo>
                  <a:lnTo>
                    <a:pt x="39" y="7"/>
                  </a:lnTo>
                  <a:lnTo>
                    <a:pt x="39" y="1"/>
                  </a:lnTo>
                  <a:lnTo>
                    <a:pt x="30" y="1"/>
                  </a:lnTo>
                  <a:lnTo>
                    <a:pt x="30" y="7"/>
                  </a:lnTo>
                  <a:lnTo>
                    <a:pt x="39" y="7"/>
                  </a:lnTo>
                  <a:lnTo>
                    <a:pt x="39" y="1"/>
                  </a:lnTo>
                  <a:lnTo>
                    <a:pt x="28" y="1"/>
                  </a:lnTo>
                  <a:lnTo>
                    <a:pt x="26" y="2"/>
                  </a:lnTo>
                  <a:lnTo>
                    <a:pt x="27" y="9"/>
                  </a:lnTo>
                  <a:lnTo>
                    <a:pt x="31" y="9"/>
                  </a:lnTo>
                  <a:lnTo>
                    <a:pt x="31" y="2"/>
                  </a:lnTo>
                  <a:lnTo>
                    <a:pt x="24" y="2"/>
                  </a:lnTo>
                  <a:lnTo>
                    <a:pt x="24" y="9"/>
                  </a:lnTo>
                  <a:lnTo>
                    <a:pt x="28" y="9"/>
                  </a:lnTo>
                  <a:lnTo>
                    <a:pt x="28" y="2"/>
                  </a:lnTo>
                  <a:lnTo>
                    <a:pt x="21" y="2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2"/>
                  </a:lnTo>
                  <a:lnTo>
                    <a:pt x="21" y="2"/>
                  </a:lnTo>
                  <a:lnTo>
                    <a:pt x="21" y="9"/>
                  </a:lnTo>
                  <a:lnTo>
                    <a:pt x="27" y="9"/>
                  </a:lnTo>
                  <a:lnTo>
                    <a:pt x="27" y="2"/>
                  </a:lnTo>
                  <a:lnTo>
                    <a:pt x="24" y="2"/>
                  </a:lnTo>
                  <a:lnTo>
                    <a:pt x="24" y="9"/>
                  </a:lnTo>
                  <a:lnTo>
                    <a:pt x="46" y="9"/>
                  </a:lnTo>
                  <a:lnTo>
                    <a:pt x="46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150" y="9"/>
                  </a:lnTo>
                  <a:lnTo>
                    <a:pt x="150" y="2"/>
                  </a:lnTo>
                  <a:lnTo>
                    <a:pt x="142" y="2"/>
                  </a:lnTo>
                  <a:lnTo>
                    <a:pt x="142" y="9"/>
                  </a:lnTo>
                  <a:lnTo>
                    <a:pt x="151" y="9"/>
                  </a:lnTo>
                  <a:lnTo>
                    <a:pt x="151" y="2"/>
                  </a:lnTo>
                  <a:lnTo>
                    <a:pt x="114" y="2"/>
                  </a:lnTo>
                  <a:lnTo>
                    <a:pt x="114" y="9"/>
                  </a:lnTo>
                  <a:lnTo>
                    <a:pt x="119" y="10"/>
                  </a:lnTo>
                  <a:lnTo>
                    <a:pt x="126" y="10"/>
                  </a:lnTo>
                  <a:lnTo>
                    <a:pt x="126" y="4"/>
                  </a:lnTo>
                  <a:lnTo>
                    <a:pt x="116" y="4"/>
                  </a:lnTo>
                  <a:lnTo>
                    <a:pt x="116" y="10"/>
                  </a:lnTo>
                  <a:lnTo>
                    <a:pt x="119" y="10"/>
                  </a:lnTo>
                  <a:lnTo>
                    <a:pt x="119" y="4"/>
                  </a:lnTo>
                  <a:lnTo>
                    <a:pt x="105" y="4"/>
                  </a:lnTo>
                  <a:lnTo>
                    <a:pt x="105" y="10"/>
                  </a:lnTo>
                  <a:lnTo>
                    <a:pt x="107" y="10"/>
                  </a:lnTo>
                  <a:lnTo>
                    <a:pt x="107" y="4"/>
                  </a:lnTo>
                  <a:lnTo>
                    <a:pt x="105" y="4"/>
                  </a:lnTo>
                  <a:lnTo>
                    <a:pt x="105" y="10"/>
                  </a:lnTo>
                  <a:lnTo>
                    <a:pt x="106" y="10"/>
                  </a:lnTo>
                  <a:lnTo>
                    <a:pt x="106" y="4"/>
                  </a:lnTo>
                  <a:lnTo>
                    <a:pt x="71" y="4"/>
                  </a:lnTo>
                  <a:lnTo>
                    <a:pt x="71" y="10"/>
                  </a:lnTo>
                  <a:lnTo>
                    <a:pt x="76" y="10"/>
                  </a:lnTo>
                  <a:lnTo>
                    <a:pt x="76" y="4"/>
                  </a:lnTo>
                  <a:lnTo>
                    <a:pt x="69" y="4"/>
                  </a:lnTo>
                  <a:lnTo>
                    <a:pt x="69" y="10"/>
                  </a:lnTo>
                  <a:lnTo>
                    <a:pt x="72" y="10"/>
                  </a:lnTo>
                  <a:lnTo>
                    <a:pt x="72" y="4"/>
                  </a:lnTo>
                  <a:lnTo>
                    <a:pt x="69" y="4"/>
                  </a:lnTo>
                  <a:lnTo>
                    <a:pt x="69" y="10"/>
                  </a:lnTo>
                  <a:lnTo>
                    <a:pt x="70" y="10"/>
                  </a:lnTo>
                  <a:lnTo>
                    <a:pt x="70" y="6"/>
                  </a:lnTo>
                  <a:lnTo>
                    <a:pt x="69" y="9"/>
                  </a:lnTo>
                  <a:lnTo>
                    <a:pt x="70" y="10"/>
                  </a:lnTo>
                  <a:lnTo>
                    <a:pt x="71" y="7"/>
                  </a:lnTo>
                  <a:lnTo>
                    <a:pt x="71" y="5"/>
                  </a:lnTo>
                  <a:lnTo>
                    <a:pt x="69" y="5"/>
                  </a:lnTo>
                  <a:lnTo>
                    <a:pt x="69" y="11"/>
                  </a:lnTo>
                  <a:lnTo>
                    <a:pt x="71" y="11"/>
                  </a:lnTo>
                  <a:lnTo>
                    <a:pt x="71" y="5"/>
                  </a:lnTo>
                  <a:lnTo>
                    <a:pt x="61" y="5"/>
                  </a:lnTo>
                  <a:lnTo>
                    <a:pt x="61" y="11"/>
                  </a:lnTo>
                  <a:lnTo>
                    <a:pt x="69" y="11"/>
                  </a:lnTo>
                  <a:lnTo>
                    <a:pt x="69" y="5"/>
                  </a:lnTo>
                  <a:lnTo>
                    <a:pt x="34" y="5"/>
                  </a:lnTo>
                  <a:lnTo>
                    <a:pt x="34" y="11"/>
                  </a:lnTo>
                  <a:lnTo>
                    <a:pt x="67" y="11"/>
                  </a:lnTo>
                  <a:lnTo>
                    <a:pt x="67" y="5"/>
                  </a:lnTo>
                  <a:lnTo>
                    <a:pt x="37" y="5"/>
                  </a:lnTo>
                  <a:lnTo>
                    <a:pt x="37" y="11"/>
                  </a:lnTo>
                  <a:lnTo>
                    <a:pt x="136" y="11"/>
                  </a:lnTo>
                  <a:lnTo>
                    <a:pt x="136" y="5"/>
                  </a:lnTo>
                  <a:lnTo>
                    <a:pt x="97" y="6"/>
                  </a:lnTo>
                  <a:lnTo>
                    <a:pt x="53" y="6"/>
                  </a:lnTo>
                  <a:lnTo>
                    <a:pt x="53" y="13"/>
                  </a:lnTo>
                  <a:lnTo>
                    <a:pt x="56" y="13"/>
                  </a:lnTo>
                  <a:lnTo>
                    <a:pt x="56" y="6"/>
                  </a:lnTo>
                  <a:lnTo>
                    <a:pt x="54" y="6"/>
                  </a:lnTo>
                  <a:lnTo>
                    <a:pt x="54" y="13"/>
                  </a:lnTo>
                  <a:lnTo>
                    <a:pt x="70" y="13"/>
                  </a:lnTo>
                  <a:lnTo>
                    <a:pt x="70" y="6"/>
                  </a:lnTo>
                  <a:lnTo>
                    <a:pt x="66" y="6"/>
                  </a:lnTo>
                  <a:lnTo>
                    <a:pt x="66" y="13"/>
                  </a:lnTo>
                  <a:lnTo>
                    <a:pt x="70" y="13"/>
                  </a:lnTo>
                  <a:lnTo>
                    <a:pt x="70" y="6"/>
                  </a:lnTo>
                  <a:lnTo>
                    <a:pt x="58" y="6"/>
                  </a:lnTo>
                  <a:lnTo>
                    <a:pt x="58" y="13"/>
                  </a:lnTo>
                  <a:lnTo>
                    <a:pt x="66" y="13"/>
                  </a:lnTo>
                  <a:lnTo>
                    <a:pt x="66" y="6"/>
                  </a:lnTo>
                  <a:lnTo>
                    <a:pt x="61" y="6"/>
                  </a:lnTo>
                  <a:lnTo>
                    <a:pt x="61" y="13"/>
                  </a:lnTo>
                  <a:lnTo>
                    <a:pt x="69" y="13"/>
                  </a:lnTo>
                  <a:lnTo>
                    <a:pt x="69" y="6"/>
                  </a:lnTo>
                  <a:lnTo>
                    <a:pt x="65" y="6"/>
                  </a:lnTo>
                  <a:lnTo>
                    <a:pt x="65" y="13"/>
                  </a:lnTo>
                  <a:lnTo>
                    <a:pt x="74" y="13"/>
                  </a:lnTo>
                  <a:lnTo>
                    <a:pt x="74" y="6"/>
                  </a:lnTo>
                  <a:lnTo>
                    <a:pt x="69" y="6"/>
                  </a:lnTo>
                  <a:lnTo>
                    <a:pt x="69" y="13"/>
                  </a:lnTo>
                  <a:lnTo>
                    <a:pt x="71" y="13"/>
                  </a:lnTo>
                  <a:lnTo>
                    <a:pt x="71" y="6"/>
                  </a:lnTo>
                  <a:lnTo>
                    <a:pt x="56" y="6"/>
                  </a:lnTo>
                  <a:lnTo>
                    <a:pt x="56" y="13"/>
                  </a:lnTo>
                  <a:lnTo>
                    <a:pt x="59" y="13"/>
                  </a:lnTo>
                  <a:lnTo>
                    <a:pt x="59" y="9"/>
                  </a:lnTo>
                  <a:lnTo>
                    <a:pt x="58" y="6"/>
                  </a:lnTo>
                  <a:lnTo>
                    <a:pt x="56" y="7"/>
                  </a:lnTo>
                  <a:lnTo>
                    <a:pt x="57" y="14"/>
                  </a:lnTo>
                  <a:lnTo>
                    <a:pt x="58" y="14"/>
                  </a:lnTo>
                  <a:lnTo>
                    <a:pt x="58" y="7"/>
                  </a:lnTo>
                  <a:lnTo>
                    <a:pt x="57" y="7"/>
                  </a:lnTo>
                  <a:lnTo>
                    <a:pt x="57" y="14"/>
                  </a:lnTo>
                  <a:lnTo>
                    <a:pt x="59" y="14"/>
                  </a:lnTo>
                  <a:lnTo>
                    <a:pt x="59" y="7"/>
                  </a:lnTo>
                  <a:lnTo>
                    <a:pt x="41" y="7"/>
                  </a:lnTo>
                  <a:lnTo>
                    <a:pt x="41" y="14"/>
                  </a:lnTo>
                  <a:lnTo>
                    <a:pt x="45" y="14"/>
                  </a:lnTo>
                  <a:lnTo>
                    <a:pt x="45" y="7"/>
                  </a:lnTo>
                  <a:lnTo>
                    <a:pt x="44" y="7"/>
                  </a:lnTo>
                  <a:lnTo>
                    <a:pt x="44" y="14"/>
                  </a:lnTo>
                  <a:lnTo>
                    <a:pt x="46" y="14"/>
                  </a:lnTo>
                  <a:lnTo>
                    <a:pt x="46" y="7"/>
                  </a:lnTo>
                  <a:lnTo>
                    <a:pt x="44" y="7"/>
                  </a:lnTo>
                  <a:lnTo>
                    <a:pt x="44" y="14"/>
                  </a:lnTo>
                  <a:lnTo>
                    <a:pt x="46" y="14"/>
                  </a:lnTo>
                  <a:lnTo>
                    <a:pt x="46" y="7"/>
                  </a:lnTo>
                  <a:lnTo>
                    <a:pt x="41" y="7"/>
                  </a:lnTo>
                  <a:lnTo>
                    <a:pt x="41" y="14"/>
                  </a:lnTo>
                  <a:lnTo>
                    <a:pt x="46" y="14"/>
                  </a:lnTo>
                  <a:lnTo>
                    <a:pt x="46" y="7"/>
                  </a:lnTo>
                  <a:lnTo>
                    <a:pt x="37" y="7"/>
                  </a:lnTo>
                  <a:lnTo>
                    <a:pt x="37" y="14"/>
                  </a:lnTo>
                  <a:lnTo>
                    <a:pt x="40" y="14"/>
                  </a:lnTo>
                  <a:lnTo>
                    <a:pt x="40" y="7"/>
                  </a:lnTo>
                  <a:lnTo>
                    <a:pt x="39" y="7"/>
                  </a:lnTo>
                  <a:lnTo>
                    <a:pt x="39" y="14"/>
                  </a:lnTo>
                  <a:lnTo>
                    <a:pt x="45" y="14"/>
                  </a:lnTo>
                  <a:lnTo>
                    <a:pt x="45" y="7"/>
                  </a:lnTo>
                  <a:lnTo>
                    <a:pt x="30" y="7"/>
                  </a:lnTo>
                  <a:lnTo>
                    <a:pt x="36" y="13"/>
                  </a:lnTo>
                  <a:lnTo>
                    <a:pt x="37" y="14"/>
                  </a:lnTo>
                  <a:lnTo>
                    <a:pt x="37" y="15"/>
                  </a:lnTo>
                  <a:lnTo>
                    <a:pt x="45" y="15"/>
                  </a:lnTo>
                  <a:lnTo>
                    <a:pt x="45" y="9"/>
                  </a:lnTo>
                  <a:lnTo>
                    <a:pt x="31" y="9"/>
                  </a:lnTo>
                  <a:lnTo>
                    <a:pt x="31" y="15"/>
                  </a:lnTo>
                  <a:lnTo>
                    <a:pt x="40" y="15"/>
                  </a:lnTo>
                  <a:lnTo>
                    <a:pt x="40" y="9"/>
                  </a:lnTo>
                  <a:lnTo>
                    <a:pt x="27" y="9"/>
                  </a:lnTo>
                  <a:lnTo>
                    <a:pt x="27" y="15"/>
                  </a:lnTo>
                  <a:lnTo>
                    <a:pt x="31" y="15"/>
                  </a:lnTo>
                  <a:lnTo>
                    <a:pt x="31" y="9"/>
                  </a:lnTo>
                  <a:lnTo>
                    <a:pt x="23" y="9"/>
                  </a:lnTo>
                  <a:lnTo>
                    <a:pt x="23" y="15"/>
                  </a:lnTo>
                  <a:lnTo>
                    <a:pt x="24" y="15"/>
                  </a:lnTo>
                  <a:lnTo>
                    <a:pt x="24" y="9"/>
                  </a:lnTo>
                  <a:lnTo>
                    <a:pt x="12" y="9"/>
                  </a:lnTo>
                  <a:lnTo>
                    <a:pt x="12" y="15"/>
                  </a:lnTo>
                  <a:lnTo>
                    <a:pt x="23" y="15"/>
                  </a:lnTo>
                  <a:lnTo>
                    <a:pt x="23" y="9"/>
                  </a:lnTo>
                  <a:lnTo>
                    <a:pt x="17" y="9"/>
                  </a:lnTo>
                  <a:lnTo>
                    <a:pt x="17" y="15"/>
                  </a:lnTo>
                  <a:lnTo>
                    <a:pt x="23" y="15"/>
                  </a:lnTo>
                  <a:lnTo>
                    <a:pt x="23" y="9"/>
                  </a:lnTo>
                  <a:lnTo>
                    <a:pt x="21" y="9"/>
                  </a:lnTo>
                  <a:lnTo>
                    <a:pt x="21" y="15"/>
                  </a:lnTo>
                  <a:lnTo>
                    <a:pt x="24" y="15"/>
                  </a:lnTo>
                  <a:lnTo>
                    <a:pt x="24" y="9"/>
                  </a:lnTo>
                  <a:lnTo>
                    <a:pt x="23" y="9"/>
                  </a:lnTo>
                  <a:lnTo>
                    <a:pt x="23" y="15"/>
                  </a:lnTo>
                  <a:lnTo>
                    <a:pt x="30" y="15"/>
                  </a:lnTo>
                  <a:lnTo>
                    <a:pt x="30" y="9"/>
                  </a:lnTo>
                  <a:lnTo>
                    <a:pt x="28" y="9"/>
                  </a:lnTo>
                  <a:lnTo>
                    <a:pt x="28" y="15"/>
                  </a:lnTo>
                  <a:lnTo>
                    <a:pt x="31" y="15"/>
                  </a:lnTo>
                  <a:lnTo>
                    <a:pt x="31" y="9"/>
                  </a:lnTo>
                  <a:lnTo>
                    <a:pt x="27" y="10"/>
                  </a:lnTo>
                  <a:lnTo>
                    <a:pt x="27" y="17"/>
                  </a:lnTo>
                  <a:lnTo>
                    <a:pt x="35" y="17"/>
                  </a:lnTo>
                  <a:lnTo>
                    <a:pt x="35" y="10"/>
                  </a:lnTo>
                  <a:lnTo>
                    <a:pt x="32" y="10"/>
                  </a:lnTo>
                  <a:lnTo>
                    <a:pt x="32" y="17"/>
                  </a:lnTo>
                  <a:lnTo>
                    <a:pt x="36" y="17"/>
                  </a:lnTo>
                  <a:lnTo>
                    <a:pt x="36" y="10"/>
                  </a:lnTo>
                  <a:lnTo>
                    <a:pt x="30" y="10"/>
                  </a:lnTo>
                  <a:lnTo>
                    <a:pt x="30" y="17"/>
                  </a:lnTo>
                  <a:lnTo>
                    <a:pt x="31" y="17"/>
                  </a:lnTo>
                  <a:lnTo>
                    <a:pt x="31" y="10"/>
                  </a:lnTo>
                  <a:lnTo>
                    <a:pt x="26" y="10"/>
                  </a:lnTo>
                  <a:lnTo>
                    <a:pt x="26" y="17"/>
                  </a:lnTo>
                  <a:lnTo>
                    <a:pt x="34" y="17"/>
                  </a:lnTo>
                  <a:lnTo>
                    <a:pt x="34" y="10"/>
                  </a:lnTo>
                  <a:lnTo>
                    <a:pt x="28" y="10"/>
                  </a:lnTo>
                  <a:lnTo>
                    <a:pt x="28" y="17"/>
                  </a:lnTo>
                  <a:lnTo>
                    <a:pt x="52" y="17"/>
                  </a:lnTo>
                  <a:lnTo>
                    <a:pt x="52" y="10"/>
                  </a:lnTo>
                  <a:lnTo>
                    <a:pt x="27" y="10"/>
                  </a:lnTo>
                  <a:lnTo>
                    <a:pt x="27" y="17"/>
                  </a:lnTo>
                  <a:lnTo>
                    <a:pt x="44" y="17"/>
                  </a:lnTo>
                  <a:lnTo>
                    <a:pt x="44" y="10"/>
                  </a:lnTo>
                  <a:lnTo>
                    <a:pt x="43" y="10"/>
                  </a:lnTo>
                  <a:lnTo>
                    <a:pt x="43" y="17"/>
                  </a:lnTo>
                  <a:lnTo>
                    <a:pt x="45" y="17"/>
                  </a:lnTo>
                  <a:lnTo>
                    <a:pt x="45" y="10"/>
                  </a:lnTo>
                  <a:lnTo>
                    <a:pt x="44" y="10"/>
                  </a:lnTo>
                  <a:lnTo>
                    <a:pt x="44" y="17"/>
                  </a:lnTo>
                  <a:lnTo>
                    <a:pt x="45" y="17"/>
                  </a:lnTo>
                  <a:lnTo>
                    <a:pt x="45" y="10"/>
                  </a:lnTo>
                  <a:lnTo>
                    <a:pt x="32" y="10"/>
                  </a:lnTo>
                  <a:lnTo>
                    <a:pt x="32" y="17"/>
                  </a:lnTo>
                  <a:lnTo>
                    <a:pt x="35" y="17"/>
                  </a:lnTo>
                  <a:lnTo>
                    <a:pt x="35" y="10"/>
                  </a:lnTo>
                  <a:lnTo>
                    <a:pt x="34" y="10"/>
                  </a:lnTo>
                  <a:lnTo>
                    <a:pt x="28" y="11"/>
                  </a:lnTo>
                  <a:lnTo>
                    <a:pt x="28" y="14"/>
                  </a:lnTo>
                  <a:lnTo>
                    <a:pt x="28" y="11"/>
                  </a:lnTo>
                  <a:lnTo>
                    <a:pt x="18" y="11"/>
                  </a:lnTo>
                  <a:lnTo>
                    <a:pt x="18" y="18"/>
                  </a:lnTo>
                  <a:lnTo>
                    <a:pt x="23" y="18"/>
                  </a:lnTo>
                  <a:lnTo>
                    <a:pt x="23" y="11"/>
                  </a:lnTo>
                  <a:lnTo>
                    <a:pt x="21" y="11"/>
                  </a:lnTo>
                  <a:lnTo>
                    <a:pt x="21" y="18"/>
                  </a:lnTo>
                  <a:lnTo>
                    <a:pt x="31" y="18"/>
                  </a:lnTo>
                  <a:lnTo>
                    <a:pt x="31" y="11"/>
                  </a:lnTo>
                  <a:lnTo>
                    <a:pt x="27" y="11"/>
                  </a:lnTo>
                  <a:lnTo>
                    <a:pt x="27" y="18"/>
                  </a:lnTo>
                  <a:lnTo>
                    <a:pt x="30" y="18"/>
                  </a:lnTo>
                  <a:lnTo>
                    <a:pt x="30" y="11"/>
                  </a:lnTo>
                  <a:lnTo>
                    <a:pt x="27" y="11"/>
                  </a:lnTo>
                  <a:lnTo>
                    <a:pt x="27" y="18"/>
                  </a:lnTo>
                  <a:lnTo>
                    <a:pt x="31" y="18"/>
                  </a:lnTo>
                  <a:lnTo>
                    <a:pt x="31" y="11"/>
                  </a:lnTo>
                  <a:lnTo>
                    <a:pt x="24" y="11"/>
                  </a:lnTo>
                  <a:lnTo>
                    <a:pt x="24" y="18"/>
                  </a:lnTo>
                  <a:lnTo>
                    <a:pt x="27" y="18"/>
                  </a:lnTo>
                  <a:lnTo>
                    <a:pt x="27" y="11"/>
                  </a:lnTo>
                  <a:lnTo>
                    <a:pt x="17" y="11"/>
                  </a:lnTo>
                  <a:lnTo>
                    <a:pt x="17" y="18"/>
                  </a:lnTo>
                  <a:lnTo>
                    <a:pt x="21" y="18"/>
                  </a:lnTo>
                  <a:lnTo>
                    <a:pt x="21" y="11"/>
                  </a:lnTo>
                  <a:lnTo>
                    <a:pt x="13" y="11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2" y="18"/>
                  </a:lnTo>
                  <a:lnTo>
                    <a:pt x="22" y="18"/>
                  </a:lnTo>
                  <a:lnTo>
                    <a:pt x="22" y="14"/>
                  </a:lnTo>
                  <a:lnTo>
                    <a:pt x="21" y="11"/>
                  </a:lnTo>
                  <a:lnTo>
                    <a:pt x="19" y="13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17" y="13"/>
                  </a:lnTo>
                  <a:lnTo>
                    <a:pt x="17" y="19"/>
                  </a:lnTo>
                  <a:lnTo>
                    <a:pt x="23" y="19"/>
                  </a:lnTo>
                  <a:lnTo>
                    <a:pt x="23" y="13"/>
                  </a:lnTo>
                  <a:lnTo>
                    <a:pt x="19" y="13"/>
                  </a:lnTo>
                  <a:lnTo>
                    <a:pt x="19" y="19"/>
                  </a:lnTo>
                  <a:lnTo>
                    <a:pt x="22" y="19"/>
                  </a:lnTo>
                  <a:lnTo>
                    <a:pt x="22" y="13"/>
                  </a:lnTo>
                  <a:lnTo>
                    <a:pt x="17" y="13"/>
                  </a:lnTo>
                  <a:lnTo>
                    <a:pt x="17" y="19"/>
                  </a:lnTo>
                  <a:lnTo>
                    <a:pt x="23" y="19"/>
                  </a:lnTo>
                  <a:lnTo>
                    <a:pt x="23" y="13"/>
                  </a:lnTo>
                  <a:lnTo>
                    <a:pt x="18" y="13"/>
                  </a:lnTo>
                  <a:lnTo>
                    <a:pt x="18" y="19"/>
                  </a:lnTo>
                  <a:lnTo>
                    <a:pt x="24" y="19"/>
                  </a:lnTo>
                  <a:lnTo>
                    <a:pt x="24" y="13"/>
                  </a:lnTo>
                  <a:lnTo>
                    <a:pt x="17" y="13"/>
                  </a:lnTo>
                  <a:lnTo>
                    <a:pt x="17" y="19"/>
                  </a:lnTo>
                  <a:lnTo>
                    <a:pt x="18" y="19"/>
                  </a:lnTo>
                  <a:lnTo>
                    <a:pt x="18" y="13"/>
                  </a:lnTo>
                  <a:lnTo>
                    <a:pt x="8" y="13"/>
                  </a:lnTo>
                  <a:lnTo>
                    <a:pt x="8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6" y="13"/>
                  </a:lnTo>
                  <a:lnTo>
                    <a:pt x="6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2" y="19"/>
                  </a:lnTo>
                  <a:lnTo>
                    <a:pt x="12" y="15"/>
                  </a:lnTo>
                  <a:lnTo>
                    <a:pt x="12" y="19"/>
                  </a:lnTo>
                  <a:lnTo>
                    <a:pt x="17" y="20"/>
                  </a:lnTo>
                  <a:lnTo>
                    <a:pt x="17" y="14"/>
                  </a:lnTo>
                  <a:lnTo>
                    <a:pt x="14" y="14"/>
                  </a:lnTo>
                  <a:lnTo>
                    <a:pt x="14" y="20"/>
                  </a:lnTo>
                  <a:lnTo>
                    <a:pt x="17" y="20"/>
                  </a:lnTo>
                  <a:lnTo>
                    <a:pt x="17" y="14"/>
                  </a:lnTo>
                  <a:lnTo>
                    <a:pt x="12" y="14"/>
                  </a:lnTo>
                  <a:lnTo>
                    <a:pt x="12" y="20"/>
                  </a:lnTo>
                  <a:lnTo>
                    <a:pt x="15" y="20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4" y="20"/>
                  </a:lnTo>
                  <a:lnTo>
                    <a:pt x="17" y="20"/>
                  </a:lnTo>
                  <a:lnTo>
                    <a:pt x="17" y="14"/>
                  </a:lnTo>
                  <a:lnTo>
                    <a:pt x="15" y="14"/>
                  </a:lnTo>
                  <a:lnTo>
                    <a:pt x="15" y="20"/>
                  </a:lnTo>
                  <a:lnTo>
                    <a:pt x="18" y="20"/>
                  </a:lnTo>
                  <a:lnTo>
                    <a:pt x="18" y="14"/>
                  </a:lnTo>
                  <a:lnTo>
                    <a:pt x="12" y="14"/>
                  </a:lnTo>
                  <a:lnTo>
                    <a:pt x="12" y="20"/>
                  </a:lnTo>
                  <a:lnTo>
                    <a:pt x="27" y="20"/>
                  </a:lnTo>
                  <a:lnTo>
                    <a:pt x="27" y="14"/>
                  </a:lnTo>
                  <a:lnTo>
                    <a:pt x="18" y="14"/>
                  </a:lnTo>
                  <a:lnTo>
                    <a:pt x="18" y="20"/>
                  </a:lnTo>
                  <a:lnTo>
                    <a:pt x="129" y="20"/>
                  </a:lnTo>
                  <a:lnTo>
                    <a:pt x="129" y="14"/>
                  </a:lnTo>
                  <a:lnTo>
                    <a:pt x="111" y="14"/>
                  </a:lnTo>
                  <a:lnTo>
                    <a:pt x="111" y="20"/>
                  </a:lnTo>
                  <a:lnTo>
                    <a:pt x="155" y="20"/>
                  </a:lnTo>
                  <a:lnTo>
                    <a:pt x="155" y="14"/>
                  </a:lnTo>
                  <a:lnTo>
                    <a:pt x="132" y="15"/>
                  </a:lnTo>
                  <a:lnTo>
                    <a:pt x="129" y="15"/>
                  </a:lnTo>
                  <a:lnTo>
                    <a:pt x="129" y="22"/>
                  </a:lnTo>
                  <a:lnTo>
                    <a:pt x="137" y="22"/>
                  </a:lnTo>
                  <a:lnTo>
                    <a:pt x="137" y="15"/>
                  </a:lnTo>
                  <a:lnTo>
                    <a:pt x="135" y="15"/>
                  </a:lnTo>
                  <a:lnTo>
                    <a:pt x="135" y="22"/>
                  </a:lnTo>
                  <a:lnTo>
                    <a:pt x="140" y="22"/>
                  </a:lnTo>
                  <a:lnTo>
                    <a:pt x="140" y="15"/>
                  </a:lnTo>
                  <a:lnTo>
                    <a:pt x="106" y="15"/>
                  </a:lnTo>
                  <a:lnTo>
                    <a:pt x="106" y="22"/>
                  </a:lnTo>
                  <a:lnTo>
                    <a:pt x="113" y="22"/>
                  </a:lnTo>
                  <a:lnTo>
                    <a:pt x="113" y="15"/>
                  </a:lnTo>
                  <a:lnTo>
                    <a:pt x="109" y="15"/>
                  </a:lnTo>
                  <a:lnTo>
                    <a:pt x="109" y="22"/>
                  </a:lnTo>
                  <a:lnTo>
                    <a:pt x="111" y="22"/>
                  </a:lnTo>
                  <a:lnTo>
                    <a:pt x="111" y="15"/>
                  </a:lnTo>
                  <a:lnTo>
                    <a:pt x="109" y="15"/>
                  </a:lnTo>
                  <a:lnTo>
                    <a:pt x="109" y="22"/>
                  </a:lnTo>
                  <a:lnTo>
                    <a:pt x="126" y="22"/>
                  </a:lnTo>
                  <a:lnTo>
                    <a:pt x="126" y="15"/>
                  </a:lnTo>
                  <a:lnTo>
                    <a:pt x="84" y="15"/>
                  </a:lnTo>
                  <a:lnTo>
                    <a:pt x="84" y="22"/>
                  </a:lnTo>
                  <a:lnTo>
                    <a:pt x="87" y="22"/>
                  </a:lnTo>
                  <a:lnTo>
                    <a:pt x="87" y="15"/>
                  </a:lnTo>
                  <a:lnTo>
                    <a:pt x="80" y="15"/>
                  </a:lnTo>
                  <a:lnTo>
                    <a:pt x="80" y="22"/>
                  </a:lnTo>
                  <a:lnTo>
                    <a:pt x="83" y="22"/>
                  </a:lnTo>
                  <a:lnTo>
                    <a:pt x="83" y="15"/>
                  </a:lnTo>
                  <a:lnTo>
                    <a:pt x="72" y="15"/>
                  </a:lnTo>
                  <a:lnTo>
                    <a:pt x="72" y="22"/>
                  </a:lnTo>
                  <a:lnTo>
                    <a:pt x="76" y="23"/>
                  </a:lnTo>
                  <a:lnTo>
                    <a:pt x="78" y="23"/>
                  </a:lnTo>
                  <a:lnTo>
                    <a:pt x="78" y="17"/>
                  </a:lnTo>
                  <a:lnTo>
                    <a:pt x="74" y="17"/>
                  </a:lnTo>
                  <a:lnTo>
                    <a:pt x="74" y="23"/>
                  </a:lnTo>
                  <a:lnTo>
                    <a:pt x="76" y="23"/>
                  </a:lnTo>
                  <a:lnTo>
                    <a:pt x="76" y="17"/>
                  </a:lnTo>
                  <a:lnTo>
                    <a:pt x="70" y="17"/>
                  </a:lnTo>
                  <a:lnTo>
                    <a:pt x="70" y="23"/>
                  </a:lnTo>
                  <a:lnTo>
                    <a:pt x="74" y="23"/>
                  </a:lnTo>
                  <a:lnTo>
                    <a:pt x="74" y="17"/>
                  </a:lnTo>
                  <a:lnTo>
                    <a:pt x="70" y="17"/>
                  </a:lnTo>
                  <a:lnTo>
                    <a:pt x="70" y="23"/>
                  </a:lnTo>
                  <a:lnTo>
                    <a:pt x="71" y="23"/>
                  </a:lnTo>
                  <a:lnTo>
                    <a:pt x="71" y="17"/>
                  </a:lnTo>
                  <a:lnTo>
                    <a:pt x="65" y="17"/>
                  </a:lnTo>
                  <a:lnTo>
                    <a:pt x="65" y="23"/>
                  </a:lnTo>
                  <a:lnTo>
                    <a:pt x="67" y="23"/>
                  </a:lnTo>
                  <a:lnTo>
                    <a:pt x="67" y="17"/>
                  </a:lnTo>
                  <a:lnTo>
                    <a:pt x="65" y="17"/>
                  </a:lnTo>
                  <a:lnTo>
                    <a:pt x="65" y="23"/>
                  </a:lnTo>
                  <a:lnTo>
                    <a:pt x="67" y="23"/>
                  </a:lnTo>
                  <a:lnTo>
                    <a:pt x="67" y="17"/>
                  </a:lnTo>
                  <a:lnTo>
                    <a:pt x="62" y="17"/>
                  </a:lnTo>
                  <a:lnTo>
                    <a:pt x="62" y="23"/>
                  </a:lnTo>
                  <a:lnTo>
                    <a:pt x="63" y="23"/>
                  </a:lnTo>
                  <a:lnTo>
                    <a:pt x="63" y="17"/>
                  </a:lnTo>
                  <a:lnTo>
                    <a:pt x="61" y="17"/>
                  </a:lnTo>
                  <a:lnTo>
                    <a:pt x="61" y="23"/>
                  </a:lnTo>
                  <a:lnTo>
                    <a:pt x="62" y="23"/>
                  </a:lnTo>
                  <a:lnTo>
                    <a:pt x="62" y="17"/>
                  </a:lnTo>
                  <a:lnTo>
                    <a:pt x="32" y="17"/>
                  </a:lnTo>
                  <a:lnTo>
                    <a:pt x="32" y="23"/>
                  </a:lnTo>
                  <a:lnTo>
                    <a:pt x="39" y="23"/>
                  </a:lnTo>
                  <a:lnTo>
                    <a:pt x="39" y="19"/>
                  </a:lnTo>
                  <a:lnTo>
                    <a:pt x="37" y="22"/>
                  </a:lnTo>
                  <a:lnTo>
                    <a:pt x="39" y="23"/>
                  </a:lnTo>
                  <a:lnTo>
                    <a:pt x="40" y="20"/>
                  </a:lnTo>
                  <a:lnTo>
                    <a:pt x="40" y="18"/>
                  </a:lnTo>
                  <a:lnTo>
                    <a:pt x="15" y="18"/>
                  </a:lnTo>
                  <a:lnTo>
                    <a:pt x="15" y="24"/>
                  </a:lnTo>
                  <a:lnTo>
                    <a:pt x="87" y="24"/>
                  </a:lnTo>
                  <a:lnTo>
                    <a:pt x="87" y="18"/>
                  </a:lnTo>
                  <a:lnTo>
                    <a:pt x="34" y="18"/>
                  </a:lnTo>
                  <a:lnTo>
                    <a:pt x="34" y="24"/>
                  </a:lnTo>
                  <a:lnTo>
                    <a:pt x="52" y="24"/>
                  </a:lnTo>
                  <a:lnTo>
                    <a:pt x="52" y="18"/>
                  </a:lnTo>
                  <a:lnTo>
                    <a:pt x="46" y="18"/>
                  </a:lnTo>
                  <a:lnTo>
                    <a:pt x="46" y="24"/>
                  </a:lnTo>
                  <a:lnTo>
                    <a:pt x="52" y="24"/>
                  </a:lnTo>
                  <a:lnTo>
                    <a:pt x="52" y="18"/>
                  </a:lnTo>
                  <a:lnTo>
                    <a:pt x="49" y="18"/>
                  </a:lnTo>
                  <a:lnTo>
                    <a:pt x="49" y="24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45" y="18"/>
                  </a:lnTo>
                  <a:lnTo>
                    <a:pt x="45" y="24"/>
                  </a:lnTo>
                  <a:lnTo>
                    <a:pt x="50" y="24"/>
                  </a:lnTo>
                  <a:lnTo>
                    <a:pt x="50" y="18"/>
                  </a:lnTo>
                  <a:lnTo>
                    <a:pt x="49" y="18"/>
                  </a:lnTo>
                  <a:lnTo>
                    <a:pt x="48" y="24"/>
                  </a:lnTo>
                  <a:lnTo>
                    <a:pt x="50" y="26"/>
                  </a:lnTo>
                  <a:lnTo>
                    <a:pt x="56" y="26"/>
                  </a:lnTo>
                  <a:lnTo>
                    <a:pt x="56" y="19"/>
                  </a:lnTo>
                  <a:lnTo>
                    <a:pt x="54" y="19"/>
                  </a:lnTo>
                  <a:lnTo>
                    <a:pt x="54" y="26"/>
                  </a:lnTo>
                  <a:lnTo>
                    <a:pt x="61" y="26"/>
                  </a:lnTo>
                  <a:lnTo>
                    <a:pt x="61" y="19"/>
                  </a:lnTo>
                  <a:lnTo>
                    <a:pt x="53" y="19"/>
                  </a:lnTo>
                  <a:lnTo>
                    <a:pt x="53" y="26"/>
                  </a:lnTo>
                  <a:lnTo>
                    <a:pt x="67" y="26"/>
                  </a:lnTo>
                  <a:lnTo>
                    <a:pt x="67" y="19"/>
                  </a:lnTo>
                  <a:lnTo>
                    <a:pt x="58" y="19"/>
                  </a:lnTo>
                  <a:lnTo>
                    <a:pt x="58" y="26"/>
                  </a:lnTo>
                  <a:lnTo>
                    <a:pt x="74" y="26"/>
                  </a:lnTo>
                  <a:lnTo>
                    <a:pt x="74" y="19"/>
                  </a:lnTo>
                  <a:lnTo>
                    <a:pt x="49" y="19"/>
                  </a:lnTo>
                  <a:lnTo>
                    <a:pt x="49" y="26"/>
                  </a:lnTo>
                  <a:lnTo>
                    <a:pt x="61" y="26"/>
                  </a:lnTo>
                  <a:lnTo>
                    <a:pt x="61" y="19"/>
                  </a:lnTo>
                  <a:lnTo>
                    <a:pt x="44" y="19"/>
                  </a:lnTo>
                  <a:lnTo>
                    <a:pt x="44" y="26"/>
                  </a:lnTo>
                  <a:lnTo>
                    <a:pt x="46" y="26"/>
                  </a:lnTo>
                  <a:lnTo>
                    <a:pt x="46" y="19"/>
                  </a:lnTo>
                  <a:lnTo>
                    <a:pt x="41" y="19"/>
                  </a:lnTo>
                  <a:lnTo>
                    <a:pt x="41" y="26"/>
                  </a:lnTo>
                  <a:lnTo>
                    <a:pt x="46" y="26"/>
                  </a:lnTo>
                  <a:lnTo>
                    <a:pt x="46" y="19"/>
                  </a:lnTo>
                  <a:lnTo>
                    <a:pt x="45" y="19"/>
                  </a:lnTo>
                  <a:lnTo>
                    <a:pt x="45" y="26"/>
                  </a:lnTo>
                  <a:lnTo>
                    <a:pt x="46" y="26"/>
                  </a:lnTo>
                  <a:lnTo>
                    <a:pt x="46" y="22"/>
                  </a:lnTo>
                  <a:lnTo>
                    <a:pt x="45" y="19"/>
                  </a:lnTo>
                  <a:lnTo>
                    <a:pt x="44" y="20"/>
                  </a:lnTo>
                  <a:lnTo>
                    <a:pt x="45" y="23"/>
                  </a:lnTo>
                  <a:lnTo>
                    <a:pt x="45" y="20"/>
                  </a:lnTo>
                  <a:lnTo>
                    <a:pt x="36" y="20"/>
                  </a:lnTo>
                  <a:lnTo>
                    <a:pt x="36" y="27"/>
                  </a:lnTo>
                  <a:lnTo>
                    <a:pt x="43" y="27"/>
                  </a:lnTo>
                  <a:lnTo>
                    <a:pt x="43" y="20"/>
                  </a:lnTo>
                  <a:lnTo>
                    <a:pt x="27" y="20"/>
                  </a:lnTo>
                  <a:lnTo>
                    <a:pt x="27" y="27"/>
                  </a:lnTo>
                  <a:lnTo>
                    <a:pt x="44" y="27"/>
                  </a:lnTo>
                  <a:lnTo>
                    <a:pt x="44" y="20"/>
                  </a:lnTo>
                  <a:lnTo>
                    <a:pt x="35" y="20"/>
                  </a:lnTo>
                  <a:lnTo>
                    <a:pt x="35" y="27"/>
                  </a:lnTo>
                  <a:lnTo>
                    <a:pt x="37" y="27"/>
                  </a:lnTo>
                  <a:lnTo>
                    <a:pt x="37" y="20"/>
                  </a:lnTo>
                  <a:lnTo>
                    <a:pt x="12" y="20"/>
                  </a:lnTo>
                  <a:lnTo>
                    <a:pt x="12" y="27"/>
                  </a:lnTo>
                  <a:lnTo>
                    <a:pt x="14" y="27"/>
                  </a:lnTo>
                  <a:lnTo>
                    <a:pt x="14" y="20"/>
                  </a:lnTo>
                  <a:lnTo>
                    <a:pt x="12" y="20"/>
                  </a:lnTo>
                  <a:lnTo>
                    <a:pt x="12" y="27"/>
                  </a:lnTo>
                  <a:lnTo>
                    <a:pt x="14" y="27"/>
                  </a:lnTo>
                  <a:lnTo>
                    <a:pt x="14" y="20"/>
                  </a:lnTo>
                  <a:lnTo>
                    <a:pt x="12" y="20"/>
                  </a:lnTo>
                  <a:lnTo>
                    <a:pt x="12" y="27"/>
                  </a:lnTo>
                  <a:lnTo>
                    <a:pt x="14" y="27"/>
                  </a:lnTo>
                  <a:lnTo>
                    <a:pt x="14" y="23"/>
                  </a:lnTo>
                  <a:lnTo>
                    <a:pt x="12" y="23"/>
                  </a:lnTo>
                  <a:lnTo>
                    <a:pt x="12" y="28"/>
                  </a:lnTo>
                  <a:lnTo>
                    <a:pt x="18" y="28"/>
                  </a:lnTo>
                  <a:lnTo>
                    <a:pt x="18" y="22"/>
                  </a:lnTo>
                  <a:lnTo>
                    <a:pt x="14" y="22"/>
                  </a:lnTo>
                  <a:lnTo>
                    <a:pt x="14" y="28"/>
                  </a:lnTo>
                  <a:lnTo>
                    <a:pt x="18" y="28"/>
                  </a:lnTo>
                  <a:lnTo>
                    <a:pt x="18" y="22"/>
                  </a:lnTo>
                  <a:lnTo>
                    <a:pt x="17" y="22"/>
                  </a:lnTo>
                  <a:lnTo>
                    <a:pt x="17" y="28"/>
                  </a:lnTo>
                  <a:lnTo>
                    <a:pt x="32" y="28"/>
                  </a:lnTo>
                  <a:lnTo>
                    <a:pt x="32" y="22"/>
                  </a:lnTo>
                  <a:lnTo>
                    <a:pt x="27" y="22"/>
                  </a:lnTo>
                  <a:lnTo>
                    <a:pt x="27" y="28"/>
                  </a:lnTo>
                  <a:lnTo>
                    <a:pt x="30" y="28"/>
                  </a:lnTo>
                  <a:lnTo>
                    <a:pt x="30" y="22"/>
                  </a:lnTo>
                  <a:lnTo>
                    <a:pt x="23" y="22"/>
                  </a:lnTo>
                  <a:lnTo>
                    <a:pt x="23" y="28"/>
                  </a:lnTo>
                  <a:lnTo>
                    <a:pt x="30" y="28"/>
                  </a:lnTo>
                  <a:lnTo>
                    <a:pt x="30" y="22"/>
                  </a:lnTo>
                  <a:lnTo>
                    <a:pt x="17" y="22"/>
                  </a:lnTo>
                  <a:lnTo>
                    <a:pt x="17" y="28"/>
                  </a:lnTo>
                  <a:lnTo>
                    <a:pt x="27" y="28"/>
                  </a:lnTo>
                  <a:lnTo>
                    <a:pt x="27" y="22"/>
                  </a:lnTo>
                  <a:lnTo>
                    <a:pt x="24" y="22"/>
                  </a:lnTo>
                  <a:lnTo>
                    <a:pt x="24" y="28"/>
                  </a:lnTo>
                  <a:lnTo>
                    <a:pt x="36" y="28"/>
                  </a:lnTo>
                  <a:lnTo>
                    <a:pt x="36" y="22"/>
                  </a:lnTo>
                  <a:lnTo>
                    <a:pt x="30" y="22"/>
                  </a:lnTo>
                  <a:lnTo>
                    <a:pt x="30" y="28"/>
                  </a:lnTo>
                  <a:lnTo>
                    <a:pt x="49" y="28"/>
                  </a:lnTo>
                  <a:lnTo>
                    <a:pt x="49" y="24"/>
                  </a:lnTo>
                  <a:lnTo>
                    <a:pt x="46" y="24"/>
                  </a:lnTo>
                  <a:lnTo>
                    <a:pt x="46" y="26"/>
                  </a:lnTo>
                  <a:lnTo>
                    <a:pt x="49" y="26"/>
                  </a:lnTo>
                  <a:lnTo>
                    <a:pt x="49" y="23"/>
                  </a:lnTo>
                  <a:lnTo>
                    <a:pt x="46" y="23"/>
                  </a:lnTo>
                  <a:lnTo>
                    <a:pt x="46" y="29"/>
                  </a:lnTo>
                  <a:lnTo>
                    <a:pt x="52" y="29"/>
                  </a:lnTo>
                  <a:lnTo>
                    <a:pt x="52" y="23"/>
                  </a:lnTo>
                  <a:lnTo>
                    <a:pt x="40" y="23"/>
                  </a:lnTo>
                  <a:lnTo>
                    <a:pt x="40" y="29"/>
                  </a:lnTo>
                  <a:lnTo>
                    <a:pt x="43" y="29"/>
                  </a:lnTo>
                  <a:lnTo>
                    <a:pt x="43" y="23"/>
                  </a:lnTo>
                  <a:lnTo>
                    <a:pt x="26" y="23"/>
                  </a:lnTo>
                  <a:lnTo>
                    <a:pt x="26" y="29"/>
                  </a:lnTo>
                  <a:lnTo>
                    <a:pt x="32" y="29"/>
                  </a:lnTo>
                  <a:lnTo>
                    <a:pt x="32" y="23"/>
                  </a:lnTo>
                  <a:lnTo>
                    <a:pt x="27" y="23"/>
                  </a:lnTo>
                  <a:lnTo>
                    <a:pt x="27" y="29"/>
                  </a:lnTo>
                  <a:lnTo>
                    <a:pt x="30" y="29"/>
                  </a:lnTo>
                  <a:lnTo>
                    <a:pt x="30" y="23"/>
                  </a:lnTo>
                  <a:lnTo>
                    <a:pt x="27" y="23"/>
                  </a:lnTo>
                  <a:lnTo>
                    <a:pt x="27" y="29"/>
                  </a:lnTo>
                  <a:lnTo>
                    <a:pt x="31" y="29"/>
                  </a:lnTo>
                  <a:lnTo>
                    <a:pt x="31" y="23"/>
                  </a:lnTo>
                  <a:lnTo>
                    <a:pt x="21" y="23"/>
                  </a:lnTo>
                  <a:lnTo>
                    <a:pt x="21" y="29"/>
                  </a:lnTo>
                  <a:lnTo>
                    <a:pt x="23" y="29"/>
                  </a:lnTo>
                  <a:lnTo>
                    <a:pt x="23" y="23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2" y="29"/>
                  </a:lnTo>
                  <a:lnTo>
                    <a:pt x="22" y="23"/>
                  </a:lnTo>
                  <a:lnTo>
                    <a:pt x="19" y="23"/>
                  </a:lnTo>
                  <a:lnTo>
                    <a:pt x="19" y="29"/>
                  </a:lnTo>
                  <a:lnTo>
                    <a:pt x="21" y="29"/>
                  </a:lnTo>
                  <a:lnTo>
                    <a:pt x="21" y="23"/>
                  </a:lnTo>
                  <a:lnTo>
                    <a:pt x="14" y="23"/>
                  </a:lnTo>
                  <a:lnTo>
                    <a:pt x="14" y="29"/>
                  </a:lnTo>
                  <a:lnTo>
                    <a:pt x="17" y="29"/>
                  </a:lnTo>
                  <a:lnTo>
                    <a:pt x="17" y="26"/>
                  </a:lnTo>
                  <a:lnTo>
                    <a:pt x="14" y="26"/>
                  </a:lnTo>
                  <a:lnTo>
                    <a:pt x="14" y="31"/>
                  </a:lnTo>
                  <a:lnTo>
                    <a:pt x="18" y="31"/>
                  </a:lnTo>
                  <a:lnTo>
                    <a:pt x="18" y="24"/>
                  </a:lnTo>
                  <a:lnTo>
                    <a:pt x="15" y="24"/>
                  </a:lnTo>
                  <a:lnTo>
                    <a:pt x="15" y="31"/>
                  </a:lnTo>
                  <a:lnTo>
                    <a:pt x="21" y="31"/>
                  </a:lnTo>
                  <a:lnTo>
                    <a:pt x="21" y="24"/>
                  </a:lnTo>
                  <a:lnTo>
                    <a:pt x="19" y="24"/>
                  </a:lnTo>
                  <a:lnTo>
                    <a:pt x="19" y="31"/>
                  </a:lnTo>
                  <a:lnTo>
                    <a:pt x="21" y="31"/>
                  </a:lnTo>
                  <a:lnTo>
                    <a:pt x="21" y="24"/>
                  </a:lnTo>
                  <a:lnTo>
                    <a:pt x="12" y="24"/>
                  </a:lnTo>
                  <a:lnTo>
                    <a:pt x="12" y="31"/>
                  </a:lnTo>
                  <a:lnTo>
                    <a:pt x="14" y="31"/>
                  </a:lnTo>
                  <a:lnTo>
                    <a:pt x="14" y="24"/>
                  </a:lnTo>
                  <a:lnTo>
                    <a:pt x="6" y="24"/>
                  </a:lnTo>
                  <a:lnTo>
                    <a:pt x="6" y="31"/>
                  </a:lnTo>
                  <a:lnTo>
                    <a:pt x="14" y="31"/>
                  </a:lnTo>
                  <a:lnTo>
                    <a:pt x="14" y="24"/>
                  </a:lnTo>
                  <a:lnTo>
                    <a:pt x="4" y="24"/>
                  </a:lnTo>
                  <a:lnTo>
                    <a:pt x="4" y="31"/>
                  </a:lnTo>
                  <a:lnTo>
                    <a:pt x="9" y="31"/>
                  </a:lnTo>
                  <a:lnTo>
                    <a:pt x="9" y="24"/>
                  </a:lnTo>
                  <a:lnTo>
                    <a:pt x="5" y="24"/>
                  </a:lnTo>
                  <a:lnTo>
                    <a:pt x="5" y="31"/>
                  </a:lnTo>
                  <a:lnTo>
                    <a:pt x="9" y="31"/>
                  </a:lnTo>
                  <a:lnTo>
                    <a:pt x="9" y="24"/>
                  </a:lnTo>
                  <a:lnTo>
                    <a:pt x="6" y="24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8" y="24"/>
                  </a:lnTo>
                  <a:lnTo>
                    <a:pt x="2" y="24"/>
                  </a:lnTo>
                  <a:lnTo>
                    <a:pt x="1" y="31"/>
                  </a:lnTo>
                  <a:lnTo>
                    <a:pt x="4" y="32"/>
                  </a:lnTo>
                  <a:lnTo>
                    <a:pt x="12" y="32"/>
                  </a:lnTo>
                  <a:lnTo>
                    <a:pt x="12" y="26"/>
                  </a:lnTo>
                  <a:lnTo>
                    <a:pt x="0" y="26"/>
                  </a:lnTo>
                  <a:lnTo>
                    <a:pt x="0" y="32"/>
                  </a:lnTo>
                  <a:lnTo>
                    <a:pt x="8" y="32"/>
                  </a:lnTo>
                  <a:lnTo>
                    <a:pt x="8" y="26"/>
                  </a:lnTo>
                  <a:lnTo>
                    <a:pt x="5" y="26"/>
                  </a:lnTo>
                  <a:lnTo>
                    <a:pt x="5" y="32"/>
                  </a:lnTo>
                  <a:lnTo>
                    <a:pt x="8" y="32"/>
                  </a:lnTo>
                  <a:lnTo>
                    <a:pt x="8" y="26"/>
                  </a:lnTo>
                  <a:lnTo>
                    <a:pt x="6" y="26"/>
                  </a:lnTo>
                  <a:lnTo>
                    <a:pt x="6" y="32"/>
                  </a:lnTo>
                  <a:lnTo>
                    <a:pt x="12" y="32"/>
                  </a:lnTo>
                  <a:lnTo>
                    <a:pt x="12" y="26"/>
                  </a:lnTo>
                  <a:lnTo>
                    <a:pt x="5" y="26"/>
                  </a:lnTo>
                  <a:lnTo>
                    <a:pt x="5" y="32"/>
                  </a:lnTo>
                  <a:lnTo>
                    <a:pt x="10" y="32"/>
                  </a:lnTo>
                  <a:lnTo>
                    <a:pt x="10" y="26"/>
                  </a:lnTo>
                  <a:lnTo>
                    <a:pt x="2" y="26"/>
                  </a:lnTo>
                  <a:lnTo>
                    <a:pt x="2" y="32"/>
                  </a:lnTo>
                  <a:lnTo>
                    <a:pt x="12" y="32"/>
                  </a:lnTo>
                  <a:lnTo>
                    <a:pt x="12" y="26"/>
                  </a:lnTo>
                  <a:lnTo>
                    <a:pt x="5" y="26"/>
                  </a:lnTo>
                  <a:lnTo>
                    <a:pt x="5" y="32"/>
                  </a:lnTo>
                  <a:lnTo>
                    <a:pt x="24" y="32"/>
                  </a:lnTo>
                  <a:lnTo>
                    <a:pt x="24" y="26"/>
                  </a:lnTo>
                  <a:lnTo>
                    <a:pt x="10" y="26"/>
                  </a:lnTo>
                  <a:lnTo>
                    <a:pt x="10" y="32"/>
                  </a:lnTo>
                  <a:lnTo>
                    <a:pt x="31" y="32"/>
                  </a:lnTo>
                  <a:lnTo>
                    <a:pt x="31" y="26"/>
                  </a:lnTo>
                  <a:lnTo>
                    <a:pt x="10" y="26"/>
                  </a:lnTo>
                  <a:lnTo>
                    <a:pt x="17" y="31"/>
                  </a:lnTo>
                  <a:lnTo>
                    <a:pt x="18" y="32"/>
                  </a:lnTo>
                  <a:lnTo>
                    <a:pt x="19" y="29"/>
                  </a:lnTo>
                  <a:lnTo>
                    <a:pt x="19" y="27"/>
                  </a:lnTo>
                  <a:lnTo>
                    <a:pt x="14" y="27"/>
                  </a:lnTo>
                  <a:lnTo>
                    <a:pt x="14" y="33"/>
                  </a:lnTo>
                  <a:lnTo>
                    <a:pt x="34" y="33"/>
                  </a:lnTo>
                  <a:lnTo>
                    <a:pt x="34" y="27"/>
                  </a:lnTo>
                  <a:lnTo>
                    <a:pt x="21" y="27"/>
                  </a:lnTo>
                  <a:lnTo>
                    <a:pt x="21" y="33"/>
                  </a:lnTo>
                  <a:lnTo>
                    <a:pt x="30" y="33"/>
                  </a:lnTo>
                  <a:lnTo>
                    <a:pt x="30" y="27"/>
                  </a:lnTo>
                  <a:lnTo>
                    <a:pt x="22" y="27"/>
                  </a:lnTo>
                  <a:lnTo>
                    <a:pt x="22" y="33"/>
                  </a:lnTo>
                  <a:lnTo>
                    <a:pt x="27" y="33"/>
                  </a:lnTo>
                  <a:lnTo>
                    <a:pt x="27" y="27"/>
                  </a:lnTo>
                  <a:lnTo>
                    <a:pt x="23" y="27"/>
                  </a:lnTo>
                  <a:lnTo>
                    <a:pt x="23" y="33"/>
                  </a:lnTo>
                  <a:lnTo>
                    <a:pt x="27" y="33"/>
                  </a:lnTo>
                  <a:lnTo>
                    <a:pt x="27" y="27"/>
                  </a:lnTo>
                  <a:lnTo>
                    <a:pt x="26" y="27"/>
                  </a:lnTo>
                  <a:lnTo>
                    <a:pt x="26" y="33"/>
                  </a:lnTo>
                  <a:lnTo>
                    <a:pt x="40" y="33"/>
                  </a:lnTo>
                  <a:lnTo>
                    <a:pt x="40" y="27"/>
                  </a:lnTo>
                  <a:lnTo>
                    <a:pt x="32" y="27"/>
                  </a:lnTo>
                  <a:lnTo>
                    <a:pt x="32" y="33"/>
                  </a:lnTo>
                  <a:lnTo>
                    <a:pt x="36" y="33"/>
                  </a:lnTo>
                  <a:lnTo>
                    <a:pt x="36" y="27"/>
                  </a:lnTo>
                  <a:lnTo>
                    <a:pt x="30" y="27"/>
                  </a:lnTo>
                  <a:lnTo>
                    <a:pt x="30" y="33"/>
                  </a:lnTo>
                  <a:lnTo>
                    <a:pt x="35" y="33"/>
                  </a:lnTo>
                  <a:lnTo>
                    <a:pt x="35" y="27"/>
                  </a:lnTo>
                  <a:lnTo>
                    <a:pt x="26" y="27"/>
                  </a:lnTo>
                  <a:lnTo>
                    <a:pt x="26" y="33"/>
                  </a:lnTo>
                  <a:lnTo>
                    <a:pt x="28" y="33"/>
                  </a:lnTo>
                  <a:lnTo>
                    <a:pt x="28" y="27"/>
                  </a:lnTo>
                  <a:lnTo>
                    <a:pt x="23" y="27"/>
                  </a:lnTo>
                  <a:lnTo>
                    <a:pt x="23" y="33"/>
                  </a:lnTo>
                  <a:lnTo>
                    <a:pt x="30" y="33"/>
                  </a:lnTo>
                  <a:lnTo>
                    <a:pt x="30" y="27"/>
                  </a:lnTo>
                  <a:lnTo>
                    <a:pt x="21" y="27"/>
                  </a:lnTo>
                  <a:lnTo>
                    <a:pt x="14" y="28"/>
                  </a:lnTo>
                  <a:lnTo>
                    <a:pt x="14" y="35"/>
                  </a:lnTo>
                  <a:lnTo>
                    <a:pt x="27" y="35"/>
                  </a:lnTo>
                  <a:lnTo>
                    <a:pt x="27" y="28"/>
                  </a:lnTo>
                  <a:lnTo>
                    <a:pt x="14" y="28"/>
                  </a:lnTo>
                  <a:lnTo>
                    <a:pt x="14" y="35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15" y="28"/>
                  </a:lnTo>
                  <a:lnTo>
                    <a:pt x="15" y="35"/>
                  </a:lnTo>
                  <a:lnTo>
                    <a:pt x="23" y="35"/>
                  </a:lnTo>
                  <a:lnTo>
                    <a:pt x="23" y="28"/>
                  </a:lnTo>
                  <a:lnTo>
                    <a:pt x="21" y="28"/>
                  </a:lnTo>
                  <a:lnTo>
                    <a:pt x="21" y="35"/>
                  </a:lnTo>
                  <a:lnTo>
                    <a:pt x="67" y="35"/>
                  </a:lnTo>
                  <a:lnTo>
                    <a:pt x="67" y="28"/>
                  </a:lnTo>
                  <a:lnTo>
                    <a:pt x="65" y="28"/>
                  </a:lnTo>
                  <a:lnTo>
                    <a:pt x="65" y="35"/>
                  </a:lnTo>
                  <a:lnTo>
                    <a:pt x="144" y="35"/>
                  </a:lnTo>
                  <a:lnTo>
                    <a:pt x="144" y="28"/>
                  </a:lnTo>
                  <a:lnTo>
                    <a:pt x="132" y="28"/>
                  </a:lnTo>
                  <a:lnTo>
                    <a:pt x="132" y="35"/>
                  </a:lnTo>
                  <a:lnTo>
                    <a:pt x="144" y="35"/>
                  </a:lnTo>
                  <a:lnTo>
                    <a:pt x="144" y="28"/>
                  </a:lnTo>
                  <a:lnTo>
                    <a:pt x="65" y="28"/>
                  </a:lnTo>
                  <a:lnTo>
                    <a:pt x="65" y="35"/>
                  </a:lnTo>
                  <a:lnTo>
                    <a:pt x="67" y="35"/>
                  </a:lnTo>
                  <a:lnTo>
                    <a:pt x="67" y="28"/>
                  </a:lnTo>
                  <a:lnTo>
                    <a:pt x="21" y="28"/>
                  </a:lnTo>
                  <a:lnTo>
                    <a:pt x="21" y="35"/>
                  </a:lnTo>
                  <a:lnTo>
                    <a:pt x="23" y="35"/>
                  </a:lnTo>
                  <a:lnTo>
                    <a:pt x="23" y="28"/>
                  </a:lnTo>
                  <a:lnTo>
                    <a:pt x="15" y="28"/>
                  </a:lnTo>
                  <a:lnTo>
                    <a:pt x="15" y="35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14" y="28"/>
                  </a:lnTo>
                  <a:lnTo>
                    <a:pt x="14" y="35"/>
                  </a:lnTo>
                  <a:lnTo>
                    <a:pt x="27" y="35"/>
                  </a:lnTo>
                  <a:lnTo>
                    <a:pt x="27" y="28"/>
                  </a:lnTo>
                  <a:lnTo>
                    <a:pt x="14" y="28"/>
                  </a:lnTo>
                  <a:lnTo>
                    <a:pt x="14" y="31"/>
                  </a:lnTo>
                  <a:lnTo>
                    <a:pt x="15" y="35"/>
                  </a:lnTo>
                  <a:lnTo>
                    <a:pt x="22" y="33"/>
                  </a:lnTo>
                  <a:lnTo>
                    <a:pt x="21" y="29"/>
                  </a:lnTo>
                  <a:lnTo>
                    <a:pt x="21" y="33"/>
                  </a:lnTo>
                  <a:lnTo>
                    <a:pt x="30" y="33"/>
                  </a:lnTo>
                  <a:lnTo>
                    <a:pt x="30" y="27"/>
                  </a:lnTo>
                  <a:lnTo>
                    <a:pt x="23" y="27"/>
                  </a:lnTo>
                  <a:lnTo>
                    <a:pt x="23" y="33"/>
                  </a:lnTo>
                  <a:lnTo>
                    <a:pt x="28" y="33"/>
                  </a:lnTo>
                  <a:lnTo>
                    <a:pt x="28" y="27"/>
                  </a:lnTo>
                  <a:lnTo>
                    <a:pt x="26" y="27"/>
                  </a:lnTo>
                  <a:lnTo>
                    <a:pt x="26" y="33"/>
                  </a:lnTo>
                  <a:lnTo>
                    <a:pt x="35" y="33"/>
                  </a:lnTo>
                  <a:lnTo>
                    <a:pt x="35" y="27"/>
                  </a:lnTo>
                  <a:lnTo>
                    <a:pt x="30" y="27"/>
                  </a:lnTo>
                  <a:lnTo>
                    <a:pt x="30" y="33"/>
                  </a:lnTo>
                  <a:lnTo>
                    <a:pt x="36" y="33"/>
                  </a:lnTo>
                  <a:lnTo>
                    <a:pt x="36" y="27"/>
                  </a:lnTo>
                  <a:lnTo>
                    <a:pt x="32" y="27"/>
                  </a:lnTo>
                  <a:lnTo>
                    <a:pt x="32" y="33"/>
                  </a:lnTo>
                  <a:lnTo>
                    <a:pt x="40" y="33"/>
                  </a:lnTo>
                  <a:lnTo>
                    <a:pt x="40" y="27"/>
                  </a:lnTo>
                  <a:lnTo>
                    <a:pt x="26" y="27"/>
                  </a:lnTo>
                  <a:lnTo>
                    <a:pt x="26" y="33"/>
                  </a:lnTo>
                  <a:lnTo>
                    <a:pt x="27" y="33"/>
                  </a:lnTo>
                  <a:lnTo>
                    <a:pt x="27" y="27"/>
                  </a:lnTo>
                  <a:lnTo>
                    <a:pt x="23" y="27"/>
                  </a:lnTo>
                  <a:lnTo>
                    <a:pt x="23" y="33"/>
                  </a:lnTo>
                  <a:lnTo>
                    <a:pt x="27" y="33"/>
                  </a:lnTo>
                  <a:lnTo>
                    <a:pt x="27" y="27"/>
                  </a:lnTo>
                  <a:lnTo>
                    <a:pt x="22" y="27"/>
                  </a:lnTo>
                  <a:lnTo>
                    <a:pt x="22" y="33"/>
                  </a:lnTo>
                  <a:lnTo>
                    <a:pt x="30" y="33"/>
                  </a:lnTo>
                  <a:lnTo>
                    <a:pt x="30" y="27"/>
                  </a:lnTo>
                  <a:lnTo>
                    <a:pt x="21" y="27"/>
                  </a:lnTo>
                  <a:lnTo>
                    <a:pt x="21" y="33"/>
                  </a:lnTo>
                  <a:lnTo>
                    <a:pt x="34" y="33"/>
                  </a:lnTo>
                  <a:lnTo>
                    <a:pt x="34" y="27"/>
                  </a:lnTo>
                  <a:lnTo>
                    <a:pt x="14" y="27"/>
                  </a:lnTo>
                  <a:lnTo>
                    <a:pt x="14" y="33"/>
                  </a:lnTo>
                  <a:lnTo>
                    <a:pt x="27" y="33"/>
                  </a:lnTo>
                  <a:lnTo>
                    <a:pt x="22" y="27"/>
                  </a:lnTo>
                  <a:lnTo>
                    <a:pt x="21" y="26"/>
                  </a:lnTo>
                  <a:lnTo>
                    <a:pt x="18" y="28"/>
                  </a:lnTo>
                  <a:lnTo>
                    <a:pt x="18" y="32"/>
                  </a:lnTo>
                  <a:lnTo>
                    <a:pt x="31" y="32"/>
                  </a:lnTo>
                  <a:lnTo>
                    <a:pt x="31" y="26"/>
                  </a:lnTo>
                  <a:lnTo>
                    <a:pt x="10" y="26"/>
                  </a:lnTo>
                  <a:lnTo>
                    <a:pt x="10" y="32"/>
                  </a:lnTo>
                  <a:lnTo>
                    <a:pt x="24" y="32"/>
                  </a:lnTo>
                  <a:lnTo>
                    <a:pt x="24" y="26"/>
                  </a:lnTo>
                  <a:lnTo>
                    <a:pt x="5" y="26"/>
                  </a:lnTo>
                  <a:lnTo>
                    <a:pt x="5" y="32"/>
                  </a:lnTo>
                  <a:lnTo>
                    <a:pt x="12" y="32"/>
                  </a:lnTo>
                  <a:lnTo>
                    <a:pt x="12" y="26"/>
                  </a:lnTo>
                  <a:lnTo>
                    <a:pt x="2" y="26"/>
                  </a:lnTo>
                  <a:lnTo>
                    <a:pt x="2" y="32"/>
                  </a:lnTo>
                  <a:lnTo>
                    <a:pt x="10" y="32"/>
                  </a:lnTo>
                  <a:lnTo>
                    <a:pt x="10" y="26"/>
                  </a:lnTo>
                  <a:lnTo>
                    <a:pt x="5" y="26"/>
                  </a:lnTo>
                  <a:lnTo>
                    <a:pt x="5" y="32"/>
                  </a:lnTo>
                  <a:lnTo>
                    <a:pt x="12" y="32"/>
                  </a:lnTo>
                  <a:lnTo>
                    <a:pt x="12" y="26"/>
                  </a:lnTo>
                  <a:lnTo>
                    <a:pt x="6" y="26"/>
                  </a:lnTo>
                  <a:lnTo>
                    <a:pt x="6" y="32"/>
                  </a:lnTo>
                  <a:lnTo>
                    <a:pt x="8" y="32"/>
                  </a:lnTo>
                  <a:lnTo>
                    <a:pt x="8" y="26"/>
                  </a:lnTo>
                  <a:lnTo>
                    <a:pt x="5" y="26"/>
                  </a:lnTo>
                  <a:lnTo>
                    <a:pt x="5" y="32"/>
                  </a:lnTo>
                  <a:lnTo>
                    <a:pt x="8" y="32"/>
                  </a:lnTo>
                  <a:lnTo>
                    <a:pt x="8" y="26"/>
                  </a:lnTo>
                  <a:lnTo>
                    <a:pt x="0" y="26"/>
                  </a:lnTo>
                  <a:lnTo>
                    <a:pt x="0" y="32"/>
                  </a:lnTo>
                  <a:lnTo>
                    <a:pt x="12" y="32"/>
                  </a:lnTo>
                  <a:lnTo>
                    <a:pt x="12" y="26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2" y="27"/>
                  </a:lnTo>
                  <a:lnTo>
                    <a:pt x="2" y="31"/>
                  </a:lnTo>
                  <a:lnTo>
                    <a:pt x="8" y="31"/>
                  </a:lnTo>
                  <a:lnTo>
                    <a:pt x="8" y="24"/>
                  </a:lnTo>
                  <a:lnTo>
                    <a:pt x="6" y="24"/>
                  </a:lnTo>
                  <a:lnTo>
                    <a:pt x="6" y="31"/>
                  </a:lnTo>
                  <a:lnTo>
                    <a:pt x="9" y="31"/>
                  </a:lnTo>
                  <a:lnTo>
                    <a:pt x="9" y="24"/>
                  </a:lnTo>
                  <a:lnTo>
                    <a:pt x="5" y="24"/>
                  </a:lnTo>
                  <a:lnTo>
                    <a:pt x="5" y="31"/>
                  </a:lnTo>
                  <a:lnTo>
                    <a:pt x="9" y="31"/>
                  </a:lnTo>
                  <a:lnTo>
                    <a:pt x="9" y="24"/>
                  </a:lnTo>
                  <a:lnTo>
                    <a:pt x="4" y="24"/>
                  </a:lnTo>
                  <a:lnTo>
                    <a:pt x="4" y="31"/>
                  </a:lnTo>
                  <a:lnTo>
                    <a:pt x="14" y="31"/>
                  </a:lnTo>
                  <a:lnTo>
                    <a:pt x="14" y="24"/>
                  </a:lnTo>
                  <a:lnTo>
                    <a:pt x="6" y="24"/>
                  </a:lnTo>
                  <a:lnTo>
                    <a:pt x="6" y="31"/>
                  </a:lnTo>
                  <a:lnTo>
                    <a:pt x="14" y="31"/>
                  </a:lnTo>
                  <a:lnTo>
                    <a:pt x="14" y="24"/>
                  </a:lnTo>
                  <a:lnTo>
                    <a:pt x="12" y="24"/>
                  </a:lnTo>
                  <a:lnTo>
                    <a:pt x="12" y="31"/>
                  </a:lnTo>
                  <a:lnTo>
                    <a:pt x="21" y="31"/>
                  </a:lnTo>
                  <a:lnTo>
                    <a:pt x="21" y="24"/>
                  </a:lnTo>
                  <a:lnTo>
                    <a:pt x="19" y="24"/>
                  </a:lnTo>
                  <a:lnTo>
                    <a:pt x="19" y="31"/>
                  </a:lnTo>
                  <a:lnTo>
                    <a:pt x="21" y="31"/>
                  </a:lnTo>
                  <a:lnTo>
                    <a:pt x="21" y="24"/>
                  </a:lnTo>
                  <a:lnTo>
                    <a:pt x="15" y="24"/>
                  </a:lnTo>
                  <a:lnTo>
                    <a:pt x="15" y="31"/>
                  </a:lnTo>
                  <a:lnTo>
                    <a:pt x="18" y="31"/>
                  </a:lnTo>
                  <a:lnTo>
                    <a:pt x="18" y="24"/>
                  </a:lnTo>
                  <a:lnTo>
                    <a:pt x="17" y="24"/>
                  </a:lnTo>
                  <a:lnTo>
                    <a:pt x="17" y="27"/>
                  </a:lnTo>
                  <a:lnTo>
                    <a:pt x="21" y="27"/>
                  </a:lnTo>
                  <a:lnTo>
                    <a:pt x="21" y="23"/>
                  </a:lnTo>
                  <a:lnTo>
                    <a:pt x="14" y="23"/>
                  </a:lnTo>
                  <a:lnTo>
                    <a:pt x="14" y="29"/>
                  </a:lnTo>
                  <a:lnTo>
                    <a:pt x="21" y="29"/>
                  </a:lnTo>
                  <a:lnTo>
                    <a:pt x="21" y="23"/>
                  </a:lnTo>
                  <a:lnTo>
                    <a:pt x="19" y="23"/>
                  </a:lnTo>
                  <a:lnTo>
                    <a:pt x="19" y="29"/>
                  </a:lnTo>
                  <a:lnTo>
                    <a:pt x="22" y="29"/>
                  </a:lnTo>
                  <a:lnTo>
                    <a:pt x="22" y="23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3" y="29"/>
                  </a:lnTo>
                  <a:lnTo>
                    <a:pt x="23" y="23"/>
                  </a:lnTo>
                  <a:lnTo>
                    <a:pt x="21" y="23"/>
                  </a:lnTo>
                  <a:lnTo>
                    <a:pt x="21" y="29"/>
                  </a:lnTo>
                  <a:lnTo>
                    <a:pt x="31" y="29"/>
                  </a:lnTo>
                  <a:lnTo>
                    <a:pt x="31" y="23"/>
                  </a:lnTo>
                  <a:lnTo>
                    <a:pt x="27" y="23"/>
                  </a:lnTo>
                  <a:lnTo>
                    <a:pt x="27" y="29"/>
                  </a:lnTo>
                  <a:lnTo>
                    <a:pt x="30" y="29"/>
                  </a:lnTo>
                  <a:lnTo>
                    <a:pt x="30" y="23"/>
                  </a:lnTo>
                  <a:lnTo>
                    <a:pt x="27" y="23"/>
                  </a:lnTo>
                  <a:lnTo>
                    <a:pt x="27" y="29"/>
                  </a:lnTo>
                  <a:lnTo>
                    <a:pt x="32" y="29"/>
                  </a:lnTo>
                  <a:lnTo>
                    <a:pt x="32" y="23"/>
                  </a:lnTo>
                  <a:lnTo>
                    <a:pt x="26" y="23"/>
                  </a:lnTo>
                  <a:lnTo>
                    <a:pt x="26" y="29"/>
                  </a:lnTo>
                  <a:lnTo>
                    <a:pt x="43" y="29"/>
                  </a:lnTo>
                  <a:lnTo>
                    <a:pt x="43" y="23"/>
                  </a:lnTo>
                  <a:lnTo>
                    <a:pt x="40" y="23"/>
                  </a:lnTo>
                  <a:lnTo>
                    <a:pt x="40" y="29"/>
                  </a:lnTo>
                  <a:lnTo>
                    <a:pt x="52" y="29"/>
                  </a:lnTo>
                  <a:lnTo>
                    <a:pt x="52" y="23"/>
                  </a:lnTo>
                  <a:lnTo>
                    <a:pt x="46" y="23"/>
                  </a:lnTo>
                  <a:lnTo>
                    <a:pt x="46" y="29"/>
                  </a:lnTo>
                  <a:lnTo>
                    <a:pt x="53" y="29"/>
                  </a:lnTo>
                  <a:lnTo>
                    <a:pt x="53" y="22"/>
                  </a:lnTo>
                  <a:lnTo>
                    <a:pt x="30" y="22"/>
                  </a:lnTo>
                  <a:lnTo>
                    <a:pt x="30" y="28"/>
                  </a:lnTo>
                  <a:lnTo>
                    <a:pt x="36" y="28"/>
                  </a:lnTo>
                  <a:lnTo>
                    <a:pt x="36" y="22"/>
                  </a:lnTo>
                  <a:lnTo>
                    <a:pt x="24" y="22"/>
                  </a:lnTo>
                  <a:lnTo>
                    <a:pt x="24" y="28"/>
                  </a:lnTo>
                  <a:lnTo>
                    <a:pt x="27" y="28"/>
                  </a:lnTo>
                  <a:lnTo>
                    <a:pt x="27" y="22"/>
                  </a:lnTo>
                  <a:lnTo>
                    <a:pt x="17" y="22"/>
                  </a:lnTo>
                  <a:lnTo>
                    <a:pt x="17" y="28"/>
                  </a:lnTo>
                  <a:lnTo>
                    <a:pt x="30" y="28"/>
                  </a:lnTo>
                  <a:lnTo>
                    <a:pt x="30" y="22"/>
                  </a:lnTo>
                  <a:lnTo>
                    <a:pt x="23" y="22"/>
                  </a:lnTo>
                  <a:lnTo>
                    <a:pt x="23" y="28"/>
                  </a:lnTo>
                  <a:lnTo>
                    <a:pt x="30" y="28"/>
                  </a:lnTo>
                  <a:lnTo>
                    <a:pt x="30" y="22"/>
                  </a:lnTo>
                  <a:lnTo>
                    <a:pt x="27" y="22"/>
                  </a:lnTo>
                  <a:lnTo>
                    <a:pt x="27" y="28"/>
                  </a:lnTo>
                  <a:lnTo>
                    <a:pt x="32" y="28"/>
                  </a:lnTo>
                  <a:lnTo>
                    <a:pt x="32" y="22"/>
                  </a:lnTo>
                  <a:lnTo>
                    <a:pt x="17" y="22"/>
                  </a:lnTo>
                  <a:lnTo>
                    <a:pt x="17" y="28"/>
                  </a:lnTo>
                  <a:lnTo>
                    <a:pt x="18" y="28"/>
                  </a:lnTo>
                  <a:lnTo>
                    <a:pt x="18" y="22"/>
                  </a:lnTo>
                  <a:lnTo>
                    <a:pt x="14" y="22"/>
                  </a:lnTo>
                  <a:lnTo>
                    <a:pt x="14" y="28"/>
                  </a:lnTo>
                  <a:lnTo>
                    <a:pt x="18" y="28"/>
                  </a:lnTo>
                  <a:lnTo>
                    <a:pt x="18" y="22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8" y="24"/>
                  </a:lnTo>
                  <a:lnTo>
                    <a:pt x="18" y="20"/>
                  </a:lnTo>
                  <a:lnTo>
                    <a:pt x="12" y="20"/>
                  </a:lnTo>
                  <a:lnTo>
                    <a:pt x="12" y="27"/>
                  </a:lnTo>
                  <a:lnTo>
                    <a:pt x="14" y="27"/>
                  </a:lnTo>
                  <a:lnTo>
                    <a:pt x="14" y="20"/>
                  </a:lnTo>
                  <a:lnTo>
                    <a:pt x="12" y="20"/>
                  </a:lnTo>
                  <a:lnTo>
                    <a:pt x="12" y="27"/>
                  </a:lnTo>
                  <a:lnTo>
                    <a:pt x="14" y="27"/>
                  </a:lnTo>
                  <a:lnTo>
                    <a:pt x="14" y="20"/>
                  </a:lnTo>
                  <a:lnTo>
                    <a:pt x="12" y="20"/>
                  </a:lnTo>
                  <a:lnTo>
                    <a:pt x="12" y="27"/>
                  </a:lnTo>
                  <a:lnTo>
                    <a:pt x="37" y="27"/>
                  </a:lnTo>
                  <a:lnTo>
                    <a:pt x="37" y="20"/>
                  </a:lnTo>
                  <a:lnTo>
                    <a:pt x="35" y="20"/>
                  </a:lnTo>
                  <a:lnTo>
                    <a:pt x="35" y="27"/>
                  </a:lnTo>
                  <a:lnTo>
                    <a:pt x="44" y="27"/>
                  </a:lnTo>
                  <a:lnTo>
                    <a:pt x="44" y="20"/>
                  </a:lnTo>
                  <a:lnTo>
                    <a:pt x="27" y="20"/>
                  </a:lnTo>
                  <a:lnTo>
                    <a:pt x="27" y="27"/>
                  </a:lnTo>
                  <a:lnTo>
                    <a:pt x="43" y="27"/>
                  </a:lnTo>
                  <a:lnTo>
                    <a:pt x="43" y="20"/>
                  </a:lnTo>
                  <a:lnTo>
                    <a:pt x="36" y="20"/>
                  </a:lnTo>
                  <a:lnTo>
                    <a:pt x="36" y="27"/>
                  </a:lnTo>
                  <a:lnTo>
                    <a:pt x="46" y="27"/>
                  </a:lnTo>
                  <a:lnTo>
                    <a:pt x="54" y="19"/>
                  </a:lnTo>
                  <a:lnTo>
                    <a:pt x="45" y="19"/>
                  </a:lnTo>
                  <a:lnTo>
                    <a:pt x="45" y="26"/>
                  </a:lnTo>
                  <a:lnTo>
                    <a:pt x="46" y="26"/>
                  </a:lnTo>
                  <a:lnTo>
                    <a:pt x="46" y="19"/>
                  </a:lnTo>
                  <a:lnTo>
                    <a:pt x="41" y="19"/>
                  </a:lnTo>
                  <a:lnTo>
                    <a:pt x="41" y="26"/>
                  </a:lnTo>
                  <a:lnTo>
                    <a:pt x="46" y="26"/>
                  </a:lnTo>
                  <a:lnTo>
                    <a:pt x="46" y="19"/>
                  </a:lnTo>
                  <a:lnTo>
                    <a:pt x="44" y="19"/>
                  </a:lnTo>
                  <a:lnTo>
                    <a:pt x="44" y="26"/>
                  </a:lnTo>
                  <a:lnTo>
                    <a:pt x="61" y="26"/>
                  </a:lnTo>
                  <a:lnTo>
                    <a:pt x="61" y="19"/>
                  </a:lnTo>
                  <a:lnTo>
                    <a:pt x="49" y="19"/>
                  </a:lnTo>
                  <a:lnTo>
                    <a:pt x="49" y="26"/>
                  </a:lnTo>
                  <a:lnTo>
                    <a:pt x="74" y="26"/>
                  </a:lnTo>
                  <a:lnTo>
                    <a:pt x="74" y="19"/>
                  </a:lnTo>
                  <a:lnTo>
                    <a:pt x="58" y="19"/>
                  </a:lnTo>
                  <a:lnTo>
                    <a:pt x="58" y="26"/>
                  </a:lnTo>
                  <a:lnTo>
                    <a:pt x="67" y="26"/>
                  </a:lnTo>
                  <a:lnTo>
                    <a:pt x="67" y="19"/>
                  </a:lnTo>
                  <a:lnTo>
                    <a:pt x="53" y="19"/>
                  </a:lnTo>
                  <a:lnTo>
                    <a:pt x="53" y="26"/>
                  </a:lnTo>
                  <a:lnTo>
                    <a:pt x="61" y="26"/>
                  </a:lnTo>
                  <a:lnTo>
                    <a:pt x="61" y="19"/>
                  </a:lnTo>
                  <a:lnTo>
                    <a:pt x="54" y="19"/>
                  </a:lnTo>
                  <a:lnTo>
                    <a:pt x="54" y="26"/>
                  </a:lnTo>
                  <a:lnTo>
                    <a:pt x="56" y="26"/>
                  </a:lnTo>
                  <a:lnTo>
                    <a:pt x="56" y="19"/>
                  </a:lnTo>
                  <a:lnTo>
                    <a:pt x="52" y="19"/>
                  </a:lnTo>
                  <a:lnTo>
                    <a:pt x="52" y="22"/>
                  </a:lnTo>
                  <a:lnTo>
                    <a:pt x="53" y="19"/>
                  </a:lnTo>
                  <a:lnTo>
                    <a:pt x="50" y="18"/>
                  </a:lnTo>
                  <a:lnTo>
                    <a:pt x="49" y="20"/>
                  </a:lnTo>
                  <a:lnTo>
                    <a:pt x="49" y="24"/>
                  </a:lnTo>
                  <a:lnTo>
                    <a:pt x="50" y="24"/>
                  </a:lnTo>
                  <a:lnTo>
                    <a:pt x="50" y="18"/>
                  </a:lnTo>
                  <a:lnTo>
                    <a:pt x="45" y="18"/>
                  </a:lnTo>
                  <a:lnTo>
                    <a:pt x="45" y="24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49" y="18"/>
                  </a:lnTo>
                  <a:lnTo>
                    <a:pt x="49" y="24"/>
                  </a:lnTo>
                  <a:lnTo>
                    <a:pt x="52" y="24"/>
                  </a:lnTo>
                  <a:lnTo>
                    <a:pt x="52" y="18"/>
                  </a:lnTo>
                  <a:lnTo>
                    <a:pt x="46" y="18"/>
                  </a:lnTo>
                  <a:lnTo>
                    <a:pt x="46" y="24"/>
                  </a:lnTo>
                  <a:lnTo>
                    <a:pt x="52" y="24"/>
                  </a:lnTo>
                  <a:lnTo>
                    <a:pt x="52" y="18"/>
                  </a:lnTo>
                  <a:lnTo>
                    <a:pt x="34" y="18"/>
                  </a:lnTo>
                  <a:lnTo>
                    <a:pt x="34" y="24"/>
                  </a:lnTo>
                  <a:lnTo>
                    <a:pt x="87" y="24"/>
                  </a:lnTo>
                  <a:lnTo>
                    <a:pt x="87" y="18"/>
                  </a:lnTo>
                  <a:lnTo>
                    <a:pt x="15" y="18"/>
                  </a:lnTo>
                  <a:lnTo>
                    <a:pt x="15" y="24"/>
                  </a:lnTo>
                  <a:lnTo>
                    <a:pt x="48" y="24"/>
                  </a:lnTo>
                  <a:lnTo>
                    <a:pt x="43" y="18"/>
                  </a:lnTo>
                  <a:lnTo>
                    <a:pt x="41" y="17"/>
                  </a:lnTo>
                  <a:lnTo>
                    <a:pt x="32" y="17"/>
                  </a:lnTo>
                  <a:lnTo>
                    <a:pt x="32" y="23"/>
                  </a:lnTo>
                  <a:lnTo>
                    <a:pt x="62" y="23"/>
                  </a:lnTo>
                  <a:lnTo>
                    <a:pt x="62" y="17"/>
                  </a:lnTo>
                  <a:lnTo>
                    <a:pt x="61" y="17"/>
                  </a:lnTo>
                  <a:lnTo>
                    <a:pt x="61" y="23"/>
                  </a:lnTo>
                  <a:lnTo>
                    <a:pt x="63" y="23"/>
                  </a:lnTo>
                  <a:lnTo>
                    <a:pt x="63" y="17"/>
                  </a:lnTo>
                  <a:lnTo>
                    <a:pt x="62" y="17"/>
                  </a:lnTo>
                  <a:lnTo>
                    <a:pt x="62" y="23"/>
                  </a:lnTo>
                  <a:lnTo>
                    <a:pt x="67" y="23"/>
                  </a:lnTo>
                  <a:lnTo>
                    <a:pt x="67" y="17"/>
                  </a:lnTo>
                  <a:lnTo>
                    <a:pt x="65" y="17"/>
                  </a:lnTo>
                  <a:lnTo>
                    <a:pt x="65" y="23"/>
                  </a:lnTo>
                  <a:lnTo>
                    <a:pt x="67" y="23"/>
                  </a:lnTo>
                  <a:lnTo>
                    <a:pt x="67" y="17"/>
                  </a:lnTo>
                  <a:lnTo>
                    <a:pt x="65" y="17"/>
                  </a:lnTo>
                  <a:lnTo>
                    <a:pt x="65" y="23"/>
                  </a:lnTo>
                  <a:lnTo>
                    <a:pt x="71" y="23"/>
                  </a:lnTo>
                  <a:lnTo>
                    <a:pt x="71" y="17"/>
                  </a:lnTo>
                  <a:lnTo>
                    <a:pt x="70" y="17"/>
                  </a:lnTo>
                  <a:lnTo>
                    <a:pt x="70" y="23"/>
                  </a:lnTo>
                  <a:lnTo>
                    <a:pt x="74" y="23"/>
                  </a:lnTo>
                  <a:lnTo>
                    <a:pt x="74" y="17"/>
                  </a:lnTo>
                  <a:lnTo>
                    <a:pt x="70" y="17"/>
                  </a:lnTo>
                  <a:lnTo>
                    <a:pt x="70" y="23"/>
                  </a:lnTo>
                  <a:lnTo>
                    <a:pt x="76" y="23"/>
                  </a:lnTo>
                  <a:lnTo>
                    <a:pt x="76" y="17"/>
                  </a:lnTo>
                  <a:lnTo>
                    <a:pt x="74" y="17"/>
                  </a:lnTo>
                  <a:lnTo>
                    <a:pt x="74" y="23"/>
                  </a:lnTo>
                  <a:lnTo>
                    <a:pt x="78" y="23"/>
                  </a:lnTo>
                  <a:lnTo>
                    <a:pt x="78" y="17"/>
                  </a:lnTo>
                  <a:lnTo>
                    <a:pt x="76" y="17"/>
                  </a:lnTo>
                  <a:lnTo>
                    <a:pt x="76" y="19"/>
                  </a:lnTo>
                  <a:lnTo>
                    <a:pt x="78" y="17"/>
                  </a:lnTo>
                  <a:lnTo>
                    <a:pt x="74" y="15"/>
                  </a:lnTo>
                  <a:lnTo>
                    <a:pt x="72" y="18"/>
                  </a:lnTo>
                  <a:lnTo>
                    <a:pt x="72" y="22"/>
                  </a:lnTo>
                  <a:lnTo>
                    <a:pt x="83" y="22"/>
                  </a:lnTo>
                  <a:lnTo>
                    <a:pt x="83" y="15"/>
                  </a:lnTo>
                  <a:lnTo>
                    <a:pt x="80" y="15"/>
                  </a:lnTo>
                  <a:lnTo>
                    <a:pt x="80" y="22"/>
                  </a:lnTo>
                  <a:lnTo>
                    <a:pt x="87" y="22"/>
                  </a:lnTo>
                  <a:lnTo>
                    <a:pt x="87" y="15"/>
                  </a:lnTo>
                  <a:lnTo>
                    <a:pt x="84" y="15"/>
                  </a:lnTo>
                  <a:lnTo>
                    <a:pt x="84" y="22"/>
                  </a:lnTo>
                  <a:lnTo>
                    <a:pt x="126" y="22"/>
                  </a:lnTo>
                  <a:lnTo>
                    <a:pt x="126" y="15"/>
                  </a:lnTo>
                  <a:lnTo>
                    <a:pt x="109" y="15"/>
                  </a:lnTo>
                  <a:lnTo>
                    <a:pt x="109" y="22"/>
                  </a:lnTo>
                  <a:lnTo>
                    <a:pt x="111" y="22"/>
                  </a:lnTo>
                  <a:lnTo>
                    <a:pt x="111" y="15"/>
                  </a:lnTo>
                  <a:lnTo>
                    <a:pt x="109" y="15"/>
                  </a:lnTo>
                  <a:lnTo>
                    <a:pt x="109" y="22"/>
                  </a:lnTo>
                  <a:lnTo>
                    <a:pt x="113" y="22"/>
                  </a:lnTo>
                  <a:lnTo>
                    <a:pt x="113" y="15"/>
                  </a:lnTo>
                  <a:lnTo>
                    <a:pt x="106" y="15"/>
                  </a:lnTo>
                  <a:lnTo>
                    <a:pt x="106" y="22"/>
                  </a:lnTo>
                  <a:lnTo>
                    <a:pt x="140" y="22"/>
                  </a:lnTo>
                  <a:lnTo>
                    <a:pt x="140" y="15"/>
                  </a:lnTo>
                  <a:lnTo>
                    <a:pt x="135" y="15"/>
                  </a:lnTo>
                  <a:lnTo>
                    <a:pt x="135" y="22"/>
                  </a:lnTo>
                  <a:lnTo>
                    <a:pt x="137" y="22"/>
                  </a:lnTo>
                  <a:lnTo>
                    <a:pt x="137" y="15"/>
                  </a:lnTo>
                  <a:lnTo>
                    <a:pt x="129" y="15"/>
                  </a:lnTo>
                  <a:lnTo>
                    <a:pt x="129" y="22"/>
                  </a:lnTo>
                  <a:lnTo>
                    <a:pt x="132" y="22"/>
                  </a:lnTo>
                  <a:lnTo>
                    <a:pt x="155" y="20"/>
                  </a:lnTo>
                  <a:lnTo>
                    <a:pt x="155" y="14"/>
                  </a:lnTo>
                  <a:lnTo>
                    <a:pt x="111" y="14"/>
                  </a:lnTo>
                  <a:lnTo>
                    <a:pt x="111" y="20"/>
                  </a:lnTo>
                  <a:lnTo>
                    <a:pt x="129" y="20"/>
                  </a:lnTo>
                  <a:lnTo>
                    <a:pt x="129" y="14"/>
                  </a:lnTo>
                  <a:lnTo>
                    <a:pt x="18" y="14"/>
                  </a:lnTo>
                  <a:lnTo>
                    <a:pt x="18" y="20"/>
                  </a:lnTo>
                  <a:lnTo>
                    <a:pt x="27" y="20"/>
                  </a:lnTo>
                  <a:lnTo>
                    <a:pt x="27" y="14"/>
                  </a:lnTo>
                  <a:lnTo>
                    <a:pt x="12" y="14"/>
                  </a:lnTo>
                  <a:lnTo>
                    <a:pt x="12" y="20"/>
                  </a:lnTo>
                  <a:lnTo>
                    <a:pt x="18" y="20"/>
                  </a:lnTo>
                  <a:lnTo>
                    <a:pt x="18" y="14"/>
                  </a:lnTo>
                  <a:lnTo>
                    <a:pt x="15" y="14"/>
                  </a:lnTo>
                  <a:lnTo>
                    <a:pt x="15" y="20"/>
                  </a:lnTo>
                  <a:lnTo>
                    <a:pt x="17" y="20"/>
                  </a:lnTo>
                  <a:lnTo>
                    <a:pt x="17" y="14"/>
                  </a:lnTo>
                  <a:lnTo>
                    <a:pt x="14" y="14"/>
                  </a:lnTo>
                  <a:lnTo>
                    <a:pt x="14" y="20"/>
                  </a:lnTo>
                  <a:lnTo>
                    <a:pt x="15" y="20"/>
                  </a:lnTo>
                  <a:lnTo>
                    <a:pt x="15" y="14"/>
                  </a:lnTo>
                  <a:lnTo>
                    <a:pt x="12" y="14"/>
                  </a:lnTo>
                  <a:lnTo>
                    <a:pt x="12" y="20"/>
                  </a:lnTo>
                  <a:lnTo>
                    <a:pt x="17" y="20"/>
                  </a:lnTo>
                  <a:lnTo>
                    <a:pt x="17" y="14"/>
                  </a:lnTo>
                  <a:lnTo>
                    <a:pt x="14" y="14"/>
                  </a:lnTo>
                  <a:lnTo>
                    <a:pt x="14" y="20"/>
                  </a:lnTo>
                  <a:lnTo>
                    <a:pt x="17" y="20"/>
                  </a:lnTo>
                  <a:lnTo>
                    <a:pt x="18" y="14"/>
                  </a:lnTo>
                  <a:lnTo>
                    <a:pt x="13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6" y="13"/>
                  </a:lnTo>
                  <a:lnTo>
                    <a:pt x="6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8" y="13"/>
                  </a:lnTo>
                  <a:lnTo>
                    <a:pt x="8" y="19"/>
                  </a:lnTo>
                  <a:lnTo>
                    <a:pt x="18" y="19"/>
                  </a:lnTo>
                  <a:lnTo>
                    <a:pt x="18" y="13"/>
                  </a:lnTo>
                  <a:lnTo>
                    <a:pt x="17" y="13"/>
                  </a:lnTo>
                  <a:lnTo>
                    <a:pt x="17" y="19"/>
                  </a:lnTo>
                  <a:lnTo>
                    <a:pt x="24" y="19"/>
                  </a:lnTo>
                  <a:lnTo>
                    <a:pt x="24" y="13"/>
                  </a:lnTo>
                  <a:lnTo>
                    <a:pt x="18" y="13"/>
                  </a:lnTo>
                  <a:lnTo>
                    <a:pt x="18" y="19"/>
                  </a:lnTo>
                  <a:lnTo>
                    <a:pt x="23" y="19"/>
                  </a:lnTo>
                  <a:lnTo>
                    <a:pt x="23" y="13"/>
                  </a:lnTo>
                  <a:lnTo>
                    <a:pt x="17" y="13"/>
                  </a:lnTo>
                  <a:lnTo>
                    <a:pt x="17" y="19"/>
                  </a:lnTo>
                  <a:lnTo>
                    <a:pt x="22" y="19"/>
                  </a:lnTo>
                  <a:lnTo>
                    <a:pt x="22" y="13"/>
                  </a:lnTo>
                  <a:lnTo>
                    <a:pt x="19" y="13"/>
                  </a:lnTo>
                  <a:lnTo>
                    <a:pt x="19" y="19"/>
                  </a:lnTo>
                  <a:lnTo>
                    <a:pt x="23" y="19"/>
                  </a:lnTo>
                  <a:lnTo>
                    <a:pt x="23" y="13"/>
                  </a:lnTo>
                  <a:lnTo>
                    <a:pt x="17" y="13"/>
                  </a:lnTo>
                  <a:lnTo>
                    <a:pt x="17" y="19"/>
                  </a:lnTo>
                  <a:lnTo>
                    <a:pt x="22" y="19"/>
                  </a:lnTo>
                  <a:lnTo>
                    <a:pt x="30" y="11"/>
                  </a:lnTo>
                  <a:lnTo>
                    <a:pt x="12" y="11"/>
                  </a:lnTo>
                  <a:lnTo>
                    <a:pt x="12" y="18"/>
                  </a:lnTo>
                  <a:lnTo>
                    <a:pt x="14" y="18"/>
                  </a:lnTo>
                  <a:lnTo>
                    <a:pt x="14" y="11"/>
                  </a:lnTo>
                  <a:lnTo>
                    <a:pt x="13" y="11"/>
                  </a:lnTo>
                  <a:lnTo>
                    <a:pt x="13" y="18"/>
                  </a:lnTo>
                  <a:lnTo>
                    <a:pt x="21" y="18"/>
                  </a:lnTo>
                  <a:lnTo>
                    <a:pt x="21" y="11"/>
                  </a:lnTo>
                  <a:lnTo>
                    <a:pt x="17" y="11"/>
                  </a:lnTo>
                  <a:lnTo>
                    <a:pt x="17" y="18"/>
                  </a:lnTo>
                  <a:lnTo>
                    <a:pt x="27" y="18"/>
                  </a:lnTo>
                  <a:lnTo>
                    <a:pt x="27" y="11"/>
                  </a:lnTo>
                  <a:lnTo>
                    <a:pt x="24" y="11"/>
                  </a:lnTo>
                  <a:lnTo>
                    <a:pt x="24" y="18"/>
                  </a:lnTo>
                  <a:lnTo>
                    <a:pt x="31" y="18"/>
                  </a:lnTo>
                  <a:lnTo>
                    <a:pt x="31" y="11"/>
                  </a:lnTo>
                  <a:lnTo>
                    <a:pt x="27" y="11"/>
                  </a:lnTo>
                  <a:lnTo>
                    <a:pt x="27" y="18"/>
                  </a:lnTo>
                  <a:lnTo>
                    <a:pt x="30" y="18"/>
                  </a:lnTo>
                  <a:lnTo>
                    <a:pt x="30" y="11"/>
                  </a:lnTo>
                  <a:lnTo>
                    <a:pt x="27" y="11"/>
                  </a:lnTo>
                  <a:lnTo>
                    <a:pt x="27" y="18"/>
                  </a:lnTo>
                  <a:lnTo>
                    <a:pt x="31" y="18"/>
                  </a:lnTo>
                  <a:lnTo>
                    <a:pt x="31" y="11"/>
                  </a:lnTo>
                  <a:lnTo>
                    <a:pt x="21" y="11"/>
                  </a:lnTo>
                  <a:lnTo>
                    <a:pt x="21" y="18"/>
                  </a:lnTo>
                  <a:lnTo>
                    <a:pt x="23" y="18"/>
                  </a:lnTo>
                  <a:lnTo>
                    <a:pt x="23" y="11"/>
                  </a:lnTo>
                  <a:lnTo>
                    <a:pt x="18" y="11"/>
                  </a:lnTo>
                  <a:lnTo>
                    <a:pt x="18" y="18"/>
                  </a:lnTo>
                  <a:lnTo>
                    <a:pt x="30" y="18"/>
                  </a:lnTo>
                  <a:lnTo>
                    <a:pt x="35" y="17"/>
                  </a:lnTo>
                  <a:lnTo>
                    <a:pt x="34" y="13"/>
                  </a:lnTo>
                  <a:lnTo>
                    <a:pt x="34" y="17"/>
                  </a:lnTo>
                  <a:lnTo>
                    <a:pt x="35" y="17"/>
                  </a:lnTo>
                  <a:lnTo>
                    <a:pt x="35" y="10"/>
                  </a:lnTo>
                  <a:lnTo>
                    <a:pt x="32" y="10"/>
                  </a:lnTo>
                  <a:lnTo>
                    <a:pt x="32" y="17"/>
                  </a:lnTo>
                  <a:lnTo>
                    <a:pt x="45" y="17"/>
                  </a:lnTo>
                  <a:lnTo>
                    <a:pt x="45" y="10"/>
                  </a:lnTo>
                  <a:lnTo>
                    <a:pt x="44" y="10"/>
                  </a:lnTo>
                  <a:lnTo>
                    <a:pt x="44" y="17"/>
                  </a:lnTo>
                  <a:lnTo>
                    <a:pt x="45" y="17"/>
                  </a:lnTo>
                  <a:lnTo>
                    <a:pt x="45" y="10"/>
                  </a:lnTo>
                  <a:lnTo>
                    <a:pt x="43" y="10"/>
                  </a:lnTo>
                  <a:lnTo>
                    <a:pt x="43" y="17"/>
                  </a:lnTo>
                  <a:lnTo>
                    <a:pt x="44" y="17"/>
                  </a:lnTo>
                  <a:lnTo>
                    <a:pt x="44" y="10"/>
                  </a:lnTo>
                  <a:lnTo>
                    <a:pt x="27" y="10"/>
                  </a:lnTo>
                  <a:lnTo>
                    <a:pt x="27" y="17"/>
                  </a:lnTo>
                  <a:lnTo>
                    <a:pt x="52" y="17"/>
                  </a:lnTo>
                  <a:lnTo>
                    <a:pt x="52" y="10"/>
                  </a:lnTo>
                  <a:lnTo>
                    <a:pt x="28" y="10"/>
                  </a:lnTo>
                  <a:lnTo>
                    <a:pt x="28" y="17"/>
                  </a:lnTo>
                  <a:lnTo>
                    <a:pt x="34" y="17"/>
                  </a:lnTo>
                  <a:lnTo>
                    <a:pt x="34" y="10"/>
                  </a:lnTo>
                  <a:lnTo>
                    <a:pt x="26" y="10"/>
                  </a:lnTo>
                  <a:lnTo>
                    <a:pt x="26" y="17"/>
                  </a:lnTo>
                  <a:lnTo>
                    <a:pt x="31" y="17"/>
                  </a:lnTo>
                  <a:lnTo>
                    <a:pt x="31" y="10"/>
                  </a:lnTo>
                  <a:lnTo>
                    <a:pt x="30" y="10"/>
                  </a:lnTo>
                  <a:lnTo>
                    <a:pt x="30" y="17"/>
                  </a:lnTo>
                  <a:lnTo>
                    <a:pt x="36" y="17"/>
                  </a:lnTo>
                  <a:lnTo>
                    <a:pt x="36" y="10"/>
                  </a:lnTo>
                  <a:lnTo>
                    <a:pt x="32" y="10"/>
                  </a:lnTo>
                  <a:lnTo>
                    <a:pt x="32" y="17"/>
                  </a:lnTo>
                  <a:lnTo>
                    <a:pt x="35" y="17"/>
                  </a:lnTo>
                  <a:lnTo>
                    <a:pt x="35" y="10"/>
                  </a:lnTo>
                  <a:lnTo>
                    <a:pt x="27" y="10"/>
                  </a:lnTo>
                  <a:lnTo>
                    <a:pt x="27" y="13"/>
                  </a:lnTo>
                  <a:lnTo>
                    <a:pt x="28" y="17"/>
                  </a:lnTo>
                  <a:lnTo>
                    <a:pt x="32" y="15"/>
                  </a:lnTo>
                  <a:lnTo>
                    <a:pt x="31" y="9"/>
                  </a:lnTo>
                  <a:lnTo>
                    <a:pt x="28" y="9"/>
                  </a:lnTo>
                  <a:lnTo>
                    <a:pt x="28" y="15"/>
                  </a:lnTo>
                  <a:lnTo>
                    <a:pt x="30" y="15"/>
                  </a:lnTo>
                  <a:lnTo>
                    <a:pt x="30" y="9"/>
                  </a:lnTo>
                  <a:lnTo>
                    <a:pt x="23" y="9"/>
                  </a:lnTo>
                  <a:lnTo>
                    <a:pt x="23" y="15"/>
                  </a:lnTo>
                  <a:lnTo>
                    <a:pt x="24" y="15"/>
                  </a:lnTo>
                  <a:lnTo>
                    <a:pt x="24" y="9"/>
                  </a:lnTo>
                  <a:lnTo>
                    <a:pt x="21" y="9"/>
                  </a:lnTo>
                  <a:lnTo>
                    <a:pt x="21" y="15"/>
                  </a:lnTo>
                  <a:lnTo>
                    <a:pt x="23" y="15"/>
                  </a:lnTo>
                  <a:lnTo>
                    <a:pt x="23" y="9"/>
                  </a:lnTo>
                  <a:lnTo>
                    <a:pt x="17" y="9"/>
                  </a:lnTo>
                  <a:lnTo>
                    <a:pt x="17" y="15"/>
                  </a:lnTo>
                  <a:lnTo>
                    <a:pt x="23" y="15"/>
                  </a:lnTo>
                  <a:lnTo>
                    <a:pt x="23" y="9"/>
                  </a:lnTo>
                  <a:lnTo>
                    <a:pt x="12" y="9"/>
                  </a:lnTo>
                  <a:lnTo>
                    <a:pt x="12" y="15"/>
                  </a:lnTo>
                  <a:lnTo>
                    <a:pt x="24" y="15"/>
                  </a:lnTo>
                  <a:lnTo>
                    <a:pt x="24" y="9"/>
                  </a:lnTo>
                  <a:lnTo>
                    <a:pt x="23" y="9"/>
                  </a:lnTo>
                  <a:lnTo>
                    <a:pt x="23" y="15"/>
                  </a:lnTo>
                  <a:lnTo>
                    <a:pt x="31" y="15"/>
                  </a:lnTo>
                  <a:lnTo>
                    <a:pt x="31" y="9"/>
                  </a:lnTo>
                  <a:lnTo>
                    <a:pt x="27" y="9"/>
                  </a:lnTo>
                  <a:lnTo>
                    <a:pt x="27" y="15"/>
                  </a:lnTo>
                  <a:lnTo>
                    <a:pt x="40" y="15"/>
                  </a:lnTo>
                  <a:lnTo>
                    <a:pt x="40" y="9"/>
                  </a:lnTo>
                  <a:lnTo>
                    <a:pt x="31" y="9"/>
                  </a:lnTo>
                  <a:lnTo>
                    <a:pt x="31" y="15"/>
                  </a:lnTo>
                  <a:lnTo>
                    <a:pt x="45" y="15"/>
                  </a:lnTo>
                  <a:lnTo>
                    <a:pt x="45" y="9"/>
                  </a:lnTo>
                  <a:lnTo>
                    <a:pt x="39" y="9"/>
                  </a:lnTo>
                  <a:lnTo>
                    <a:pt x="39" y="11"/>
                  </a:lnTo>
                  <a:lnTo>
                    <a:pt x="41" y="9"/>
                  </a:lnTo>
                  <a:lnTo>
                    <a:pt x="40" y="7"/>
                  </a:lnTo>
                  <a:lnTo>
                    <a:pt x="37" y="10"/>
                  </a:lnTo>
                  <a:lnTo>
                    <a:pt x="37" y="14"/>
                  </a:lnTo>
                  <a:lnTo>
                    <a:pt x="45" y="14"/>
                  </a:lnTo>
                  <a:lnTo>
                    <a:pt x="45" y="7"/>
                  </a:lnTo>
                  <a:lnTo>
                    <a:pt x="39" y="7"/>
                  </a:lnTo>
                  <a:lnTo>
                    <a:pt x="39" y="14"/>
                  </a:lnTo>
                  <a:lnTo>
                    <a:pt x="40" y="14"/>
                  </a:lnTo>
                  <a:lnTo>
                    <a:pt x="40" y="7"/>
                  </a:lnTo>
                  <a:lnTo>
                    <a:pt x="37" y="7"/>
                  </a:lnTo>
                  <a:lnTo>
                    <a:pt x="37" y="14"/>
                  </a:lnTo>
                  <a:lnTo>
                    <a:pt x="46" y="14"/>
                  </a:lnTo>
                  <a:lnTo>
                    <a:pt x="46" y="7"/>
                  </a:lnTo>
                  <a:lnTo>
                    <a:pt x="41" y="7"/>
                  </a:lnTo>
                  <a:lnTo>
                    <a:pt x="41" y="14"/>
                  </a:lnTo>
                  <a:lnTo>
                    <a:pt x="46" y="14"/>
                  </a:lnTo>
                  <a:lnTo>
                    <a:pt x="46" y="7"/>
                  </a:lnTo>
                  <a:lnTo>
                    <a:pt x="44" y="7"/>
                  </a:lnTo>
                  <a:lnTo>
                    <a:pt x="44" y="14"/>
                  </a:lnTo>
                  <a:lnTo>
                    <a:pt x="46" y="14"/>
                  </a:lnTo>
                  <a:lnTo>
                    <a:pt x="46" y="7"/>
                  </a:lnTo>
                  <a:lnTo>
                    <a:pt x="44" y="7"/>
                  </a:lnTo>
                  <a:lnTo>
                    <a:pt x="44" y="14"/>
                  </a:lnTo>
                  <a:lnTo>
                    <a:pt x="45" y="14"/>
                  </a:lnTo>
                  <a:lnTo>
                    <a:pt x="45" y="7"/>
                  </a:lnTo>
                  <a:lnTo>
                    <a:pt x="41" y="7"/>
                  </a:lnTo>
                  <a:lnTo>
                    <a:pt x="41" y="14"/>
                  </a:lnTo>
                  <a:lnTo>
                    <a:pt x="59" y="14"/>
                  </a:lnTo>
                  <a:lnTo>
                    <a:pt x="59" y="7"/>
                  </a:lnTo>
                  <a:lnTo>
                    <a:pt x="57" y="7"/>
                  </a:lnTo>
                  <a:lnTo>
                    <a:pt x="57" y="14"/>
                  </a:lnTo>
                  <a:lnTo>
                    <a:pt x="58" y="14"/>
                  </a:lnTo>
                  <a:lnTo>
                    <a:pt x="58" y="7"/>
                  </a:lnTo>
                  <a:lnTo>
                    <a:pt x="57" y="7"/>
                  </a:lnTo>
                  <a:lnTo>
                    <a:pt x="57" y="10"/>
                  </a:lnTo>
                  <a:lnTo>
                    <a:pt x="58" y="14"/>
                  </a:lnTo>
                  <a:lnTo>
                    <a:pt x="61" y="13"/>
                  </a:lnTo>
                  <a:lnTo>
                    <a:pt x="59" y="6"/>
                  </a:lnTo>
                  <a:lnTo>
                    <a:pt x="56" y="6"/>
                  </a:lnTo>
                  <a:lnTo>
                    <a:pt x="56" y="13"/>
                  </a:lnTo>
                  <a:lnTo>
                    <a:pt x="71" y="13"/>
                  </a:lnTo>
                  <a:lnTo>
                    <a:pt x="71" y="6"/>
                  </a:lnTo>
                  <a:lnTo>
                    <a:pt x="69" y="6"/>
                  </a:lnTo>
                  <a:lnTo>
                    <a:pt x="69" y="13"/>
                  </a:lnTo>
                  <a:lnTo>
                    <a:pt x="74" y="13"/>
                  </a:lnTo>
                  <a:lnTo>
                    <a:pt x="74" y="6"/>
                  </a:lnTo>
                  <a:lnTo>
                    <a:pt x="65" y="6"/>
                  </a:lnTo>
                  <a:lnTo>
                    <a:pt x="65" y="13"/>
                  </a:lnTo>
                  <a:lnTo>
                    <a:pt x="69" y="13"/>
                  </a:lnTo>
                  <a:lnTo>
                    <a:pt x="69" y="6"/>
                  </a:lnTo>
                  <a:lnTo>
                    <a:pt x="61" y="6"/>
                  </a:lnTo>
                  <a:lnTo>
                    <a:pt x="61" y="13"/>
                  </a:lnTo>
                  <a:lnTo>
                    <a:pt x="66" y="13"/>
                  </a:lnTo>
                  <a:lnTo>
                    <a:pt x="66" y="6"/>
                  </a:lnTo>
                  <a:lnTo>
                    <a:pt x="58" y="6"/>
                  </a:lnTo>
                  <a:lnTo>
                    <a:pt x="58" y="13"/>
                  </a:lnTo>
                  <a:lnTo>
                    <a:pt x="70" y="13"/>
                  </a:lnTo>
                  <a:lnTo>
                    <a:pt x="70" y="6"/>
                  </a:lnTo>
                  <a:lnTo>
                    <a:pt x="66" y="6"/>
                  </a:lnTo>
                  <a:lnTo>
                    <a:pt x="66" y="13"/>
                  </a:lnTo>
                  <a:lnTo>
                    <a:pt x="70" y="13"/>
                  </a:lnTo>
                  <a:lnTo>
                    <a:pt x="70" y="6"/>
                  </a:lnTo>
                  <a:lnTo>
                    <a:pt x="54" y="6"/>
                  </a:lnTo>
                  <a:lnTo>
                    <a:pt x="54" y="13"/>
                  </a:lnTo>
                  <a:lnTo>
                    <a:pt x="56" y="13"/>
                  </a:lnTo>
                  <a:lnTo>
                    <a:pt x="56" y="6"/>
                  </a:lnTo>
                  <a:lnTo>
                    <a:pt x="53" y="6"/>
                  </a:lnTo>
                  <a:lnTo>
                    <a:pt x="53" y="13"/>
                  </a:lnTo>
                  <a:lnTo>
                    <a:pt x="97" y="13"/>
                  </a:lnTo>
                  <a:lnTo>
                    <a:pt x="136" y="11"/>
                  </a:lnTo>
                  <a:lnTo>
                    <a:pt x="136" y="5"/>
                  </a:lnTo>
                  <a:lnTo>
                    <a:pt x="37" y="5"/>
                  </a:lnTo>
                  <a:lnTo>
                    <a:pt x="37" y="11"/>
                  </a:lnTo>
                  <a:lnTo>
                    <a:pt x="67" y="11"/>
                  </a:lnTo>
                  <a:lnTo>
                    <a:pt x="67" y="5"/>
                  </a:lnTo>
                  <a:lnTo>
                    <a:pt x="34" y="5"/>
                  </a:lnTo>
                  <a:lnTo>
                    <a:pt x="34" y="11"/>
                  </a:lnTo>
                  <a:lnTo>
                    <a:pt x="69" y="11"/>
                  </a:lnTo>
                  <a:lnTo>
                    <a:pt x="69" y="5"/>
                  </a:lnTo>
                  <a:lnTo>
                    <a:pt x="61" y="5"/>
                  </a:lnTo>
                  <a:lnTo>
                    <a:pt x="61" y="11"/>
                  </a:lnTo>
                  <a:lnTo>
                    <a:pt x="71" y="11"/>
                  </a:lnTo>
                  <a:lnTo>
                    <a:pt x="71" y="5"/>
                  </a:lnTo>
                  <a:lnTo>
                    <a:pt x="69" y="5"/>
                  </a:lnTo>
                  <a:lnTo>
                    <a:pt x="69" y="11"/>
                  </a:lnTo>
                  <a:lnTo>
                    <a:pt x="79" y="11"/>
                  </a:lnTo>
                  <a:lnTo>
                    <a:pt x="74" y="5"/>
                  </a:lnTo>
                  <a:lnTo>
                    <a:pt x="72" y="4"/>
                  </a:lnTo>
                  <a:lnTo>
                    <a:pt x="69" y="4"/>
                  </a:lnTo>
                  <a:lnTo>
                    <a:pt x="69" y="10"/>
                  </a:lnTo>
                  <a:lnTo>
                    <a:pt x="72" y="10"/>
                  </a:lnTo>
                  <a:lnTo>
                    <a:pt x="72" y="4"/>
                  </a:lnTo>
                  <a:lnTo>
                    <a:pt x="69" y="4"/>
                  </a:lnTo>
                  <a:lnTo>
                    <a:pt x="69" y="10"/>
                  </a:lnTo>
                  <a:lnTo>
                    <a:pt x="76" y="10"/>
                  </a:lnTo>
                  <a:lnTo>
                    <a:pt x="76" y="4"/>
                  </a:lnTo>
                  <a:lnTo>
                    <a:pt x="71" y="4"/>
                  </a:lnTo>
                  <a:lnTo>
                    <a:pt x="71" y="10"/>
                  </a:lnTo>
                  <a:lnTo>
                    <a:pt x="106" y="10"/>
                  </a:lnTo>
                  <a:lnTo>
                    <a:pt x="106" y="4"/>
                  </a:lnTo>
                  <a:lnTo>
                    <a:pt x="105" y="4"/>
                  </a:lnTo>
                  <a:lnTo>
                    <a:pt x="105" y="10"/>
                  </a:lnTo>
                  <a:lnTo>
                    <a:pt x="107" y="10"/>
                  </a:lnTo>
                  <a:lnTo>
                    <a:pt x="107" y="4"/>
                  </a:lnTo>
                  <a:lnTo>
                    <a:pt x="105" y="4"/>
                  </a:lnTo>
                  <a:lnTo>
                    <a:pt x="105" y="10"/>
                  </a:lnTo>
                  <a:lnTo>
                    <a:pt x="119" y="10"/>
                  </a:lnTo>
                  <a:lnTo>
                    <a:pt x="119" y="4"/>
                  </a:lnTo>
                  <a:lnTo>
                    <a:pt x="116" y="4"/>
                  </a:lnTo>
                  <a:lnTo>
                    <a:pt x="116" y="10"/>
                  </a:lnTo>
                  <a:lnTo>
                    <a:pt x="126" y="10"/>
                  </a:lnTo>
                  <a:lnTo>
                    <a:pt x="126" y="4"/>
                  </a:lnTo>
                  <a:lnTo>
                    <a:pt x="119" y="4"/>
                  </a:lnTo>
                  <a:lnTo>
                    <a:pt x="119" y="6"/>
                  </a:lnTo>
                  <a:lnTo>
                    <a:pt x="120" y="4"/>
                  </a:lnTo>
                  <a:lnTo>
                    <a:pt x="115" y="2"/>
                  </a:lnTo>
                  <a:lnTo>
                    <a:pt x="114" y="5"/>
                  </a:lnTo>
                  <a:lnTo>
                    <a:pt x="114" y="9"/>
                  </a:lnTo>
                  <a:lnTo>
                    <a:pt x="151" y="9"/>
                  </a:lnTo>
                  <a:lnTo>
                    <a:pt x="151" y="2"/>
                  </a:lnTo>
                  <a:lnTo>
                    <a:pt x="142" y="2"/>
                  </a:lnTo>
                  <a:lnTo>
                    <a:pt x="142" y="9"/>
                  </a:lnTo>
                  <a:lnTo>
                    <a:pt x="150" y="9"/>
                  </a:lnTo>
                  <a:lnTo>
                    <a:pt x="150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46" y="9"/>
                  </a:lnTo>
                  <a:lnTo>
                    <a:pt x="46" y="2"/>
                  </a:lnTo>
                  <a:lnTo>
                    <a:pt x="24" y="2"/>
                  </a:lnTo>
                  <a:lnTo>
                    <a:pt x="24" y="9"/>
                  </a:lnTo>
                  <a:lnTo>
                    <a:pt x="27" y="9"/>
                  </a:lnTo>
                  <a:lnTo>
                    <a:pt x="27" y="2"/>
                  </a:lnTo>
                  <a:lnTo>
                    <a:pt x="21" y="2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2"/>
                  </a:lnTo>
                  <a:lnTo>
                    <a:pt x="21" y="2"/>
                  </a:lnTo>
                  <a:lnTo>
                    <a:pt x="21" y="9"/>
                  </a:lnTo>
                  <a:lnTo>
                    <a:pt x="28" y="9"/>
                  </a:lnTo>
                  <a:lnTo>
                    <a:pt x="28" y="2"/>
                  </a:lnTo>
                  <a:lnTo>
                    <a:pt x="24" y="2"/>
                  </a:lnTo>
                  <a:lnTo>
                    <a:pt x="24" y="9"/>
                  </a:lnTo>
                  <a:lnTo>
                    <a:pt x="31" y="9"/>
                  </a:lnTo>
                  <a:lnTo>
                    <a:pt x="31" y="2"/>
                  </a:lnTo>
                  <a:lnTo>
                    <a:pt x="27" y="2"/>
                  </a:lnTo>
                  <a:lnTo>
                    <a:pt x="27" y="5"/>
                  </a:lnTo>
                  <a:lnTo>
                    <a:pt x="28" y="9"/>
                  </a:lnTo>
                  <a:lnTo>
                    <a:pt x="31" y="7"/>
                  </a:lnTo>
                  <a:lnTo>
                    <a:pt x="30" y="4"/>
                  </a:lnTo>
                  <a:lnTo>
                    <a:pt x="30" y="7"/>
                  </a:lnTo>
                  <a:lnTo>
                    <a:pt x="39" y="7"/>
                  </a:lnTo>
                  <a:lnTo>
                    <a:pt x="39" y="1"/>
                  </a:lnTo>
                  <a:lnTo>
                    <a:pt x="30" y="1"/>
                  </a:lnTo>
                  <a:lnTo>
                    <a:pt x="30" y="7"/>
                  </a:lnTo>
                  <a:lnTo>
                    <a:pt x="39" y="7"/>
                  </a:lnTo>
                  <a:lnTo>
                    <a:pt x="39" y="1"/>
                  </a:lnTo>
                  <a:lnTo>
                    <a:pt x="28" y="1"/>
                  </a:lnTo>
                  <a:lnTo>
                    <a:pt x="28" y="7"/>
                  </a:lnTo>
                  <a:lnTo>
                    <a:pt x="31" y="7"/>
                  </a:lnTo>
                  <a:lnTo>
                    <a:pt x="31" y="1"/>
                  </a:lnTo>
                  <a:lnTo>
                    <a:pt x="27" y="1"/>
                  </a:lnTo>
                  <a:lnTo>
                    <a:pt x="27" y="7"/>
                  </a:lnTo>
                  <a:lnTo>
                    <a:pt x="48" y="7"/>
                  </a:lnTo>
                  <a:lnTo>
                    <a:pt x="48" y="1"/>
                  </a:lnTo>
                  <a:lnTo>
                    <a:pt x="28" y="1"/>
                  </a:lnTo>
                  <a:lnTo>
                    <a:pt x="28" y="7"/>
                  </a:lnTo>
                  <a:lnTo>
                    <a:pt x="34" y="7"/>
                  </a:lnTo>
                  <a:lnTo>
                    <a:pt x="34" y="1"/>
                  </a:lnTo>
                  <a:lnTo>
                    <a:pt x="26" y="1"/>
                  </a:lnTo>
                  <a:lnTo>
                    <a:pt x="26" y="7"/>
                  </a:lnTo>
                  <a:lnTo>
                    <a:pt x="31" y="7"/>
                  </a:lnTo>
                  <a:lnTo>
                    <a:pt x="31" y="1"/>
                  </a:lnTo>
                  <a:lnTo>
                    <a:pt x="27" y="1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31" y="1"/>
                  </a:lnTo>
                  <a:lnTo>
                    <a:pt x="30" y="0"/>
                  </a:lnTo>
                  <a:lnTo>
                    <a:pt x="27" y="2"/>
                  </a:lnTo>
                  <a:lnTo>
                    <a:pt x="27" y="6"/>
                  </a:lnTo>
                  <a:lnTo>
                    <a:pt x="31" y="6"/>
                  </a:lnTo>
                  <a:lnTo>
                    <a:pt x="31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31" y="0"/>
                  </a:lnTo>
                  <a:lnTo>
                    <a:pt x="31" y="6"/>
                  </a:lnTo>
                  <a:lnTo>
                    <a:pt x="32" y="6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31" y="6"/>
                  </a:lnTo>
                  <a:lnTo>
                    <a:pt x="32" y="6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31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31" y="0"/>
                  </a:lnTo>
                  <a:lnTo>
                    <a:pt x="31" y="6"/>
                  </a:lnTo>
                  <a:lnTo>
                    <a:pt x="43" y="6"/>
                  </a:lnTo>
                  <a:lnTo>
                    <a:pt x="43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70" name="Freeform 754"/>
            <p:cNvSpPr>
              <a:spLocks noChangeAspect="1"/>
            </p:cNvSpPr>
            <p:nvPr/>
          </p:nvSpPr>
          <p:spPr bwMode="auto">
            <a:xfrm rot="16200000">
              <a:off x="4329" y="4662"/>
              <a:ext cx="258" cy="51"/>
            </a:xfrm>
            <a:custGeom>
              <a:avLst/>
              <a:gdLst>
                <a:gd name="T0" fmla="*/ 67 w 172"/>
                <a:gd name="T1" fmla="*/ 8 h 35"/>
                <a:gd name="T2" fmla="*/ 37 w 172"/>
                <a:gd name="T3" fmla="*/ 4 h 35"/>
                <a:gd name="T4" fmla="*/ 46 w 172"/>
                <a:gd name="T5" fmla="*/ 3 h 35"/>
                <a:gd name="T6" fmla="*/ 54 w 172"/>
                <a:gd name="T7" fmla="*/ 11 h 35"/>
                <a:gd name="T8" fmla="*/ 33 w 172"/>
                <a:gd name="T9" fmla="*/ 5 h 35"/>
                <a:gd name="T10" fmla="*/ 15 w 172"/>
                <a:gd name="T11" fmla="*/ 5 h 35"/>
                <a:gd name="T12" fmla="*/ 31 w 172"/>
                <a:gd name="T13" fmla="*/ 13 h 35"/>
                <a:gd name="T14" fmla="*/ 40 w 172"/>
                <a:gd name="T15" fmla="*/ 13 h 35"/>
                <a:gd name="T16" fmla="*/ 124 w 172"/>
                <a:gd name="T17" fmla="*/ 14 h 35"/>
                <a:gd name="T18" fmla="*/ 64 w 172"/>
                <a:gd name="T19" fmla="*/ 9 h 35"/>
                <a:gd name="T20" fmla="*/ 28 w 172"/>
                <a:gd name="T21" fmla="*/ 11 h 35"/>
                <a:gd name="T22" fmla="*/ 38 w 172"/>
                <a:gd name="T23" fmla="*/ 17 h 35"/>
                <a:gd name="T24" fmla="*/ 54 w 172"/>
                <a:gd name="T25" fmla="*/ 18 h 35"/>
                <a:gd name="T26" fmla="*/ 58 w 172"/>
                <a:gd name="T27" fmla="*/ 13 h 35"/>
                <a:gd name="T28" fmla="*/ 27 w 172"/>
                <a:gd name="T29" fmla="*/ 14 h 35"/>
                <a:gd name="T30" fmla="*/ 36 w 172"/>
                <a:gd name="T31" fmla="*/ 22 h 35"/>
                <a:gd name="T32" fmla="*/ 29 w 172"/>
                <a:gd name="T33" fmla="*/ 22 h 35"/>
                <a:gd name="T34" fmla="*/ 25 w 172"/>
                <a:gd name="T35" fmla="*/ 24 h 35"/>
                <a:gd name="T36" fmla="*/ 7 w 172"/>
                <a:gd name="T37" fmla="*/ 25 h 35"/>
                <a:gd name="T38" fmla="*/ 18 w 172"/>
                <a:gd name="T39" fmla="*/ 25 h 35"/>
                <a:gd name="T40" fmla="*/ 138 w 172"/>
                <a:gd name="T41" fmla="*/ 26 h 35"/>
                <a:gd name="T42" fmla="*/ 88 w 172"/>
                <a:gd name="T43" fmla="*/ 20 h 35"/>
                <a:gd name="T44" fmla="*/ 59 w 172"/>
                <a:gd name="T45" fmla="*/ 21 h 35"/>
                <a:gd name="T46" fmla="*/ 13 w 172"/>
                <a:gd name="T47" fmla="*/ 22 h 35"/>
                <a:gd name="T48" fmla="*/ 41 w 172"/>
                <a:gd name="T49" fmla="*/ 24 h 35"/>
                <a:gd name="T50" fmla="*/ 47 w 172"/>
                <a:gd name="T51" fmla="*/ 30 h 35"/>
                <a:gd name="T52" fmla="*/ 40 w 172"/>
                <a:gd name="T53" fmla="*/ 31 h 35"/>
                <a:gd name="T54" fmla="*/ 47 w 172"/>
                <a:gd name="T55" fmla="*/ 27 h 35"/>
                <a:gd name="T56" fmla="*/ 25 w 172"/>
                <a:gd name="T57" fmla="*/ 26 h 35"/>
                <a:gd name="T58" fmla="*/ 19 w 172"/>
                <a:gd name="T59" fmla="*/ 34 h 35"/>
                <a:gd name="T60" fmla="*/ 25 w 172"/>
                <a:gd name="T61" fmla="*/ 35 h 35"/>
                <a:gd name="T62" fmla="*/ 31 w 172"/>
                <a:gd name="T63" fmla="*/ 35 h 35"/>
                <a:gd name="T64" fmla="*/ 55 w 172"/>
                <a:gd name="T65" fmla="*/ 27 h 35"/>
                <a:gd name="T66" fmla="*/ 29 w 172"/>
                <a:gd name="T67" fmla="*/ 26 h 35"/>
                <a:gd name="T68" fmla="*/ 37 w 172"/>
                <a:gd name="T69" fmla="*/ 26 h 35"/>
                <a:gd name="T70" fmla="*/ 37 w 172"/>
                <a:gd name="T71" fmla="*/ 31 h 35"/>
                <a:gd name="T72" fmla="*/ 53 w 172"/>
                <a:gd name="T73" fmla="*/ 30 h 35"/>
                <a:gd name="T74" fmla="*/ 46 w 172"/>
                <a:gd name="T75" fmla="*/ 24 h 35"/>
                <a:gd name="T76" fmla="*/ 80 w 172"/>
                <a:gd name="T77" fmla="*/ 22 h 35"/>
                <a:gd name="T78" fmla="*/ 58 w 172"/>
                <a:gd name="T79" fmla="*/ 21 h 35"/>
                <a:gd name="T80" fmla="*/ 70 w 172"/>
                <a:gd name="T81" fmla="*/ 22 h 35"/>
                <a:gd name="T82" fmla="*/ 124 w 172"/>
                <a:gd name="T83" fmla="*/ 26 h 35"/>
                <a:gd name="T84" fmla="*/ 15 w 172"/>
                <a:gd name="T85" fmla="*/ 25 h 35"/>
                <a:gd name="T86" fmla="*/ 10 w 172"/>
                <a:gd name="T87" fmla="*/ 25 h 35"/>
                <a:gd name="T88" fmla="*/ 9 w 172"/>
                <a:gd name="T89" fmla="*/ 17 h 35"/>
                <a:gd name="T90" fmla="*/ 19 w 172"/>
                <a:gd name="T91" fmla="*/ 18 h 35"/>
                <a:gd name="T92" fmla="*/ 13 w 172"/>
                <a:gd name="T93" fmla="*/ 22 h 35"/>
                <a:gd name="T94" fmla="*/ 41 w 172"/>
                <a:gd name="T95" fmla="*/ 21 h 35"/>
                <a:gd name="T96" fmla="*/ 31 w 172"/>
                <a:gd name="T97" fmla="*/ 20 h 35"/>
                <a:gd name="T98" fmla="*/ 66 w 172"/>
                <a:gd name="T99" fmla="*/ 13 h 35"/>
                <a:gd name="T100" fmla="*/ 53 w 172"/>
                <a:gd name="T101" fmla="*/ 12 h 35"/>
                <a:gd name="T102" fmla="*/ 24 w 172"/>
                <a:gd name="T103" fmla="*/ 17 h 35"/>
                <a:gd name="T104" fmla="*/ 47 w 172"/>
                <a:gd name="T105" fmla="*/ 16 h 35"/>
                <a:gd name="T106" fmla="*/ 81 w 172"/>
                <a:gd name="T107" fmla="*/ 16 h 35"/>
                <a:gd name="T108" fmla="*/ 57 w 172"/>
                <a:gd name="T109" fmla="*/ 8 h 35"/>
                <a:gd name="T110" fmla="*/ 24 w 172"/>
                <a:gd name="T111" fmla="*/ 7 h 35"/>
                <a:gd name="T112" fmla="*/ 28 w 172"/>
                <a:gd name="T113" fmla="*/ 13 h 35"/>
                <a:gd name="T114" fmla="*/ 37 w 172"/>
                <a:gd name="T115" fmla="*/ 12 h 35"/>
                <a:gd name="T116" fmla="*/ 33 w 172"/>
                <a:gd name="T117" fmla="*/ 11 h 35"/>
                <a:gd name="T118" fmla="*/ 64 w 172"/>
                <a:gd name="T119" fmla="*/ 4 h 35"/>
                <a:gd name="T120" fmla="*/ 51 w 172"/>
                <a:gd name="T121" fmla="*/ 3 h 35"/>
                <a:gd name="T122" fmla="*/ 31 w 172"/>
                <a:gd name="T123" fmla="*/ 1 h 35"/>
                <a:gd name="T124" fmla="*/ 63 w 172"/>
                <a:gd name="T125" fmla="*/ 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2" h="35">
                  <a:moveTo>
                    <a:pt x="133" y="7"/>
                  </a:moveTo>
                  <a:lnTo>
                    <a:pt x="133" y="0"/>
                  </a:lnTo>
                  <a:lnTo>
                    <a:pt x="111" y="0"/>
                  </a:lnTo>
                  <a:lnTo>
                    <a:pt x="111" y="7"/>
                  </a:lnTo>
                  <a:lnTo>
                    <a:pt x="127" y="7"/>
                  </a:lnTo>
                  <a:lnTo>
                    <a:pt x="127" y="0"/>
                  </a:lnTo>
                  <a:lnTo>
                    <a:pt x="89" y="0"/>
                  </a:lnTo>
                  <a:lnTo>
                    <a:pt x="89" y="7"/>
                  </a:lnTo>
                  <a:lnTo>
                    <a:pt x="90" y="7"/>
                  </a:lnTo>
                  <a:lnTo>
                    <a:pt x="90" y="0"/>
                  </a:lnTo>
                  <a:lnTo>
                    <a:pt x="71" y="0"/>
                  </a:lnTo>
                  <a:lnTo>
                    <a:pt x="68" y="1"/>
                  </a:lnTo>
                  <a:lnTo>
                    <a:pt x="70" y="4"/>
                  </a:lnTo>
                  <a:lnTo>
                    <a:pt x="70" y="1"/>
                  </a:lnTo>
                  <a:lnTo>
                    <a:pt x="63" y="1"/>
                  </a:lnTo>
                  <a:lnTo>
                    <a:pt x="63" y="8"/>
                  </a:lnTo>
                  <a:lnTo>
                    <a:pt x="70" y="8"/>
                  </a:lnTo>
                  <a:lnTo>
                    <a:pt x="70" y="1"/>
                  </a:lnTo>
                  <a:lnTo>
                    <a:pt x="64" y="1"/>
                  </a:lnTo>
                  <a:lnTo>
                    <a:pt x="64" y="8"/>
                  </a:lnTo>
                  <a:lnTo>
                    <a:pt x="67" y="8"/>
                  </a:lnTo>
                  <a:lnTo>
                    <a:pt x="67" y="1"/>
                  </a:lnTo>
                  <a:lnTo>
                    <a:pt x="64" y="1"/>
                  </a:lnTo>
                  <a:lnTo>
                    <a:pt x="64" y="8"/>
                  </a:lnTo>
                  <a:lnTo>
                    <a:pt x="70" y="8"/>
                  </a:lnTo>
                  <a:lnTo>
                    <a:pt x="70" y="1"/>
                  </a:lnTo>
                  <a:lnTo>
                    <a:pt x="58" y="1"/>
                  </a:lnTo>
                  <a:lnTo>
                    <a:pt x="58" y="8"/>
                  </a:lnTo>
                  <a:lnTo>
                    <a:pt x="60" y="8"/>
                  </a:lnTo>
                  <a:lnTo>
                    <a:pt x="60" y="1"/>
                  </a:lnTo>
                  <a:lnTo>
                    <a:pt x="57" y="1"/>
                  </a:lnTo>
                  <a:lnTo>
                    <a:pt x="57" y="8"/>
                  </a:lnTo>
                  <a:lnTo>
                    <a:pt x="58" y="8"/>
                  </a:lnTo>
                  <a:lnTo>
                    <a:pt x="58" y="1"/>
                  </a:lnTo>
                  <a:lnTo>
                    <a:pt x="31" y="1"/>
                  </a:lnTo>
                  <a:lnTo>
                    <a:pt x="31" y="8"/>
                  </a:lnTo>
                  <a:lnTo>
                    <a:pt x="32" y="8"/>
                  </a:lnTo>
                  <a:lnTo>
                    <a:pt x="32" y="1"/>
                  </a:lnTo>
                  <a:lnTo>
                    <a:pt x="31" y="1"/>
                  </a:lnTo>
                  <a:lnTo>
                    <a:pt x="31" y="8"/>
                  </a:lnTo>
                  <a:lnTo>
                    <a:pt x="37" y="8"/>
                  </a:lnTo>
                  <a:lnTo>
                    <a:pt x="37" y="4"/>
                  </a:lnTo>
                  <a:lnTo>
                    <a:pt x="36" y="8"/>
                  </a:lnTo>
                  <a:lnTo>
                    <a:pt x="38" y="9"/>
                  </a:lnTo>
                  <a:lnTo>
                    <a:pt x="41" y="9"/>
                  </a:lnTo>
                  <a:lnTo>
                    <a:pt x="41" y="3"/>
                  </a:lnTo>
                  <a:lnTo>
                    <a:pt x="24" y="3"/>
                  </a:lnTo>
                  <a:lnTo>
                    <a:pt x="24" y="9"/>
                  </a:lnTo>
                  <a:lnTo>
                    <a:pt x="103" y="9"/>
                  </a:lnTo>
                  <a:lnTo>
                    <a:pt x="103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47" y="9"/>
                  </a:lnTo>
                  <a:lnTo>
                    <a:pt x="47" y="3"/>
                  </a:lnTo>
                  <a:lnTo>
                    <a:pt x="46" y="3"/>
                  </a:lnTo>
                  <a:lnTo>
                    <a:pt x="46" y="9"/>
                  </a:lnTo>
                  <a:lnTo>
                    <a:pt x="51" y="9"/>
                  </a:lnTo>
                  <a:lnTo>
                    <a:pt x="51" y="3"/>
                  </a:lnTo>
                  <a:lnTo>
                    <a:pt x="41" y="3"/>
                  </a:lnTo>
                  <a:lnTo>
                    <a:pt x="41" y="9"/>
                  </a:lnTo>
                  <a:lnTo>
                    <a:pt x="47" y="9"/>
                  </a:lnTo>
                  <a:lnTo>
                    <a:pt x="47" y="3"/>
                  </a:lnTo>
                  <a:lnTo>
                    <a:pt x="46" y="3"/>
                  </a:lnTo>
                  <a:lnTo>
                    <a:pt x="46" y="9"/>
                  </a:lnTo>
                  <a:lnTo>
                    <a:pt x="54" y="9"/>
                  </a:lnTo>
                  <a:lnTo>
                    <a:pt x="54" y="3"/>
                  </a:lnTo>
                  <a:lnTo>
                    <a:pt x="50" y="4"/>
                  </a:lnTo>
                  <a:lnTo>
                    <a:pt x="50" y="11"/>
                  </a:lnTo>
                  <a:lnTo>
                    <a:pt x="53" y="11"/>
                  </a:lnTo>
                  <a:lnTo>
                    <a:pt x="53" y="4"/>
                  </a:lnTo>
                  <a:lnTo>
                    <a:pt x="50" y="4"/>
                  </a:lnTo>
                  <a:lnTo>
                    <a:pt x="50" y="11"/>
                  </a:lnTo>
                  <a:lnTo>
                    <a:pt x="57" y="11"/>
                  </a:lnTo>
                  <a:lnTo>
                    <a:pt x="57" y="4"/>
                  </a:lnTo>
                  <a:lnTo>
                    <a:pt x="47" y="4"/>
                  </a:lnTo>
                  <a:lnTo>
                    <a:pt x="47" y="11"/>
                  </a:lnTo>
                  <a:lnTo>
                    <a:pt x="64" y="11"/>
                  </a:lnTo>
                  <a:lnTo>
                    <a:pt x="64" y="4"/>
                  </a:lnTo>
                  <a:lnTo>
                    <a:pt x="63" y="4"/>
                  </a:lnTo>
                  <a:lnTo>
                    <a:pt x="63" y="11"/>
                  </a:lnTo>
                  <a:lnTo>
                    <a:pt x="64" y="11"/>
                  </a:lnTo>
                  <a:lnTo>
                    <a:pt x="64" y="4"/>
                  </a:lnTo>
                  <a:lnTo>
                    <a:pt x="54" y="4"/>
                  </a:lnTo>
                  <a:lnTo>
                    <a:pt x="54" y="11"/>
                  </a:lnTo>
                  <a:lnTo>
                    <a:pt x="55" y="11"/>
                  </a:lnTo>
                  <a:lnTo>
                    <a:pt x="55" y="4"/>
                  </a:lnTo>
                  <a:lnTo>
                    <a:pt x="41" y="4"/>
                  </a:lnTo>
                  <a:lnTo>
                    <a:pt x="41" y="11"/>
                  </a:lnTo>
                  <a:lnTo>
                    <a:pt x="44" y="11"/>
                  </a:lnTo>
                  <a:lnTo>
                    <a:pt x="44" y="4"/>
                  </a:lnTo>
                  <a:lnTo>
                    <a:pt x="40" y="4"/>
                  </a:lnTo>
                  <a:lnTo>
                    <a:pt x="40" y="11"/>
                  </a:lnTo>
                  <a:lnTo>
                    <a:pt x="46" y="11"/>
                  </a:lnTo>
                  <a:lnTo>
                    <a:pt x="46" y="4"/>
                  </a:lnTo>
                  <a:lnTo>
                    <a:pt x="28" y="4"/>
                  </a:lnTo>
                  <a:lnTo>
                    <a:pt x="28" y="11"/>
                  </a:lnTo>
                  <a:lnTo>
                    <a:pt x="32" y="11"/>
                  </a:lnTo>
                  <a:lnTo>
                    <a:pt x="32" y="4"/>
                  </a:lnTo>
                  <a:lnTo>
                    <a:pt x="27" y="5"/>
                  </a:lnTo>
                  <a:lnTo>
                    <a:pt x="27" y="8"/>
                  </a:lnTo>
                  <a:lnTo>
                    <a:pt x="27" y="5"/>
                  </a:lnTo>
                  <a:lnTo>
                    <a:pt x="24" y="5"/>
                  </a:lnTo>
                  <a:lnTo>
                    <a:pt x="24" y="12"/>
                  </a:lnTo>
                  <a:lnTo>
                    <a:pt x="33" y="12"/>
                  </a:lnTo>
                  <a:lnTo>
                    <a:pt x="33" y="5"/>
                  </a:lnTo>
                  <a:lnTo>
                    <a:pt x="28" y="5"/>
                  </a:lnTo>
                  <a:lnTo>
                    <a:pt x="28" y="12"/>
                  </a:lnTo>
                  <a:lnTo>
                    <a:pt x="32" y="12"/>
                  </a:lnTo>
                  <a:lnTo>
                    <a:pt x="32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25" y="12"/>
                  </a:lnTo>
                  <a:lnTo>
                    <a:pt x="25" y="5"/>
                  </a:lnTo>
                  <a:lnTo>
                    <a:pt x="24" y="5"/>
                  </a:lnTo>
                  <a:lnTo>
                    <a:pt x="24" y="12"/>
                  </a:lnTo>
                  <a:lnTo>
                    <a:pt x="29" y="12"/>
                  </a:lnTo>
                  <a:lnTo>
                    <a:pt x="29" y="5"/>
                  </a:lnTo>
                  <a:lnTo>
                    <a:pt x="19" y="5"/>
                  </a:lnTo>
                  <a:lnTo>
                    <a:pt x="19" y="12"/>
                  </a:lnTo>
                  <a:lnTo>
                    <a:pt x="37" y="12"/>
                  </a:lnTo>
                  <a:lnTo>
                    <a:pt x="37" y="5"/>
                  </a:lnTo>
                  <a:lnTo>
                    <a:pt x="19" y="5"/>
                  </a:lnTo>
                  <a:lnTo>
                    <a:pt x="19" y="12"/>
                  </a:lnTo>
                  <a:lnTo>
                    <a:pt x="25" y="12"/>
                  </a:lnTo>
                  <a:lnTo>
                    <a:pt x="25" y="5"/>
                  </a:lnTo>
                  <a:lnTo>
                    <a:pt x="15" y="5"/>
                  </a:lnTo>
                  <a:lnTo>
                    <a:pt x="15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28" y="12"/>
                  </a:lnTo>
                  <a:lnTo>
                    <a:pt x="28" y="8"/>
                  </a:lnTo>
                  <a:lnTo>
                    <a:pt x="27" y="12"/>
                  </a:lnTo>
                  <a:lnTo>
                    <a:pt x="29" y="13"/>
                  </a:lnTo>
                  <a:lnTo>
                    <a:pt x="33" y="13"/>
                  </a:lnTo>
                  <a:lnTo>
                    <a:pt x="33" y="7"/>
                  </a:lnTo>
                  <a:lnTo>
                    <a:pt x="28" y="7"/>
                  </a:lnTo>
                  <a:lnTo>
                    <a:pt x="28" y="13"/>
                  </a:lnTo>
                  <a:lnTo>
                    <a:pt x="32" y="13"/>
                  </a:lnTo>
                  <a:lnTo>
                    <a:pt x="32" y="7"/>
                  </a:lnTo>
                  <a:lnTo>
                    <a:pt x="28" y="7"/>
                  </a:lnTo>
                  <a:lnTo>
                    <a:pt x="28" y="13"/>
                  </a:lnTo>
                  <a:lnTo>
                    <a:pt x="35" y="13"/>
                  </a:lnTo>
                  <a:lnTo>
                    <a:pt x="35" y="7"/>
                  </a:lnTo>
                  <a:lnTo>
                    <a:pt x="31" y="7"/>
                  </a:lnTo>
                  <a:lnTo>
                    <a:pt x="31" y="13"/>
                  </a:lnTo>
                  <a:lnTo>
                    <a:pt x="35" y="13"/>
                  </a:lnTo>
                  <a:lnTo>
                    <a:pt x="35" y="7"/>
                  </a:lnTo>
                  <a:lnTo>
                    <a:pt x="25" y="7"/>
                  </a:lnTo>
                  <a:lnTo>
                    <a:pt x="25" y="13"/>
                  </a:lnTo>
                  <a:lnTo>
                    <a:pt x="35" y="13"/>
                  </a:lnTo>
                  <a:lnTo>
                    <a:pt x="35" y="7"/>
                  </a:lnTo>
                  <a:lnTo>
                    <a:pt x="29" y="7"/>
                  </a:lnTo>
                  <a:lnTo>
                    <a:pt x="29" y="13"/>
                  </a:lnTo>
                  <a:lnTo>
                    <a:pt x="33" y="13"/>
                  </a:lnTo>
                  <a:lnTo>
                    <a:pt x="33" y="7"/>
                  </a:lnTo>
                  <a:lnTo>
                    <a:pt x="28" y="7"/>
                  </a:lnTo>
                  <a:lnTo>
                    <a:pt x="28" y="13"/>
                  </a:lnTo>
                  <a:lnTo>
                    <a:pt x="35" y="13"/>
                  </a:lnTo>
                  <a:lnTo>
                    <a:pt x="35" y="7"/>
                  </a:lnTo>
                  <a:lnTo>
                    <a:pt x="24" y="7"/>
                  </a:lnTo>
                  <a:lnTo>
                    <a:pt x="24" y="13"/>
                  </a:lnTo>
                  <a:lnTo>
                    <a:pt x="35" y="13"/>
                  </a:lnTo>
                  <a:lnTo>
                    <a:pt x="35" y="7"/>
                  </a:lnTo>
                  <a:lnTo>
                    <a:pt x="25" y="7"/>
                  </a:lnTo>
                  <a:lnTo>
                    <a:pt x="25" y="13"/>
                  </a:lnTo>
                  <a:lnTo>
                    <a:pt x="40" y="13"/>
                  </a:lnTo>
                  <a:lnTo>
                    <a:pt x="40" y="7"/>
                  </a:lnTo>
                  <a:lnTo>
                    <a:pt x="33" y="7"/>
                  </a:lnTo>
                  <a:lnTo>
                    <a:pt x="31" y="8"/>
                  </a:lnTo>
                  <a:lnTo>
                    <a:pt x="32" y="14"/>
                  </a:lnTo>
                  <a:lnTo>
                    <a:pt x="42" y="14"/>
                  </a:lnTo>
                  <a:lnTo>
                    <a:pt x="42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47" y="14"/>
                  </a:lnTo>
                  <a:lnTo>
                    <a:pt x="47" y="8"/>
                  </a:lnTo>
                  <a:lnTo>
                    <a:pt x="44" y="8"/>
                  </a:lnTo>
                  <a:lnTo>
                    <a:pt x="44" y="14"/>
                  </a:lnTo>
                  <a:lnTo>
                    <a:pt x="57" y="14"/>
                  </a:lnTo>
                  <a:lnTo>
                    <a:pt x="57" y="8"/>
                  </a:lnTo>
                  <a:lnTo>
                    <a:pt x="50" y="8"/>
                  </a:lnTo>
                  <a:lnTo>
                    <a:pt x="50" y="14"/>
                  </a:lnTo>
                  <a:lnTo>
                    <a:pt x="128" y="14"/>
                  </a:lnTo>
                  <a:lnTo>
                    <a:pt x="128" y="8"/>
                  </a:lnTo>
                  <a:lnTo>
                    <a:pt x="123" y="8"/>
                  </a:lnTo>
                  <a:lnTo>
                    <a:pt x="123" y="14"/>
                  </a:lnTo>
                  <a:lnTo>
                    <a:pt x="124" y="14"/>
                  </a:lnTo>
                  <a:lnTo>
                    <a:pt x="124" y="8"/>
                  </a:lnTo>
                  <a:lnTo>
                    <a:pt x="119" y="8"/>
                  </a:lnTo>
                  <a:lnTo>
                    <a:pt x="119" y="14"/>
                  </a:lnTo>
                  <a:lnTo>
                    <a:pt x="127" y="14"/>
                  </a:lnTo>
                  <a:lnTo>
                    <a:pt x="127" y="8"/>
                  </a:lnTo>
                  <a:lnTo>
                    <a:pt x="80" y="8"/>
                  </a:lnTo>
                  <a:lnTo>
                    <a:pt x="72" y="16"/>
                  </a:lnTo>
                  <a:lnTo>
                    <a:pt x="81" y="16"/>
                  </a:lnTo>
                  <a:lnTo>
                    <a:pt x="81" y="9"/>
                  </a:lnTo>
                  <a:lnTo>
                    <a:pt x="64" y="9"/>
                  </a:lnTo>
                  <a:lnTo>
                    <a:pt x="64" y="16"/>
                  </a:lnTo>
                  <a:lnTo>
                    <a:pt x="68" y="16"/>
                  </a:lnTo>
                  <a:lnTo>
                    <a:pt x="68" y="9"/>
                  </a:lnTo>
                  <a:lnTo>
                    <a:pt x="63" y="9"/>
                  </a:lnTo>
                  <a:lnTo>
                    <a:pt x="63" y="16"/>
                  </a:lnTo>
                  <a:lnTo>
                    <a:pt x="66" y="16"/>
                  </a:lnTo>
                  <a:lnTo>
                    <a:pt x="66" y="9"/>
                  </a:lnTo>
                  <a:lnTo>
                    <a:pt x="62" y="9"/>
                  </a:lnTo>
                  <a:lnTo>
                    <a:pt x="62" y="16"/>
                  </a:lnTo>
                  <a:lnTo>
                    <a:pt x="64" y="16"/>
                  </a:lnTo>
                  <a:lnTo>
                    <a:pt x="64" y="9"/>
                  </a:lnTo>
                  <a:lnTo>
                    <a:pt x="59" y="9"/>
                  </a:lnTo>
                  <a:lnTo>
                    <a:pt x="59" y="16"/>
                  </a:lnTo>
                  <a:lnTo>
                    <a:pt x="60" y="16"/>
                  </a:lnTo>
                  <a:lnTo>
                    <a:pt x="60" y="9"/>
                  </a:lnTo>
                  <a:lnTo>
                    <a:pt x="55" y="9"/>
                  </a:lnTo>
                  <a:lnTo>
                    <a:pt x="55" y="16"/>
                  </a:lnTo>
                  <a:lnTo>
                    <a:pt x="57" y="16"/>
                  </a:lnTo>
                  <a:lnTo>
                    <a:pt x="57" y="9"/>
                  </a:lnTo>
                  <a:lnTo>
                    <a:pt x="47" y="9"/>
                  </a:lnTo>
                  <a:lnTo>
                    <a:pt x="47" y="16"/>
                  </a:lnTo>
                  <a:lnTo>
                    <a:pt x="55" y="16"/>
                  </a:lnTo>
                  <a:lnTo>
                    <a:pt x="55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7" y="16"/>
                  </a:lnTo>
                  <a:lnTo>
                    <a:pt x="47" y="12"/>
                  </a:lnTo>
                  <a:lnTo>
                    <a:pt x="46" y="9"/>
                  </a:lnTo>
                  <a:lnTo>
                    <a:pt x="44" y="11"/>
                  </a:lnTo>
                  <a:lnTo>
                    <a:pt x="45" y="13"/>
                  </a:lnTo>
                  <a:lnTo>
                    <a:pt x="45" y="11"/>
                  </a:lnTo>
                  <a:lnTo>
                    <a:pt x="28" y="11"/>
                  </a:lnTo>
                  <a:lnTo>
                    <a:pt x="28" y="17"/>
                  </a:lnTo>
                  <a:lnTo>
                    <a:pt x="29" y="17"/>
                  </a:lnTo>
                  <a:lnTo>
                    <a:pt x="29" y="11"/>
                  </a:lnTo>
                  <a:lnTo>
                    <a:pt x="25" y="11"/>
                  </a:lnTo>
                  <a:lnTo>
                    <a:pt x="25" y="17"/>
                  </a:lnTo>
                  <a:lnTo>
                    <a:pt x="27" y="17"/>
                  </a:lnTo>
                  <a:lnTo>
                    <a:pt x="27" y="11"/>
                  </a:lnTo>
                  <a:lnTo>
                    <a:pt x="15" y="11"/>
                  </a:lnTo>
                  <a:lnTo>
                    <a:pt x="15" y="17"/>
                  </a:lnTo>
                  <a:lnTo>
                    <a:pt x="72" y="17"/>
                  </a:lnTo>
                  <a:lnTo>
                    <a:pt x="72" y="11"/>
                  </a:lnTo>
                  <a:lnTo>
                    <a:pt x="24" y="11"/>
                  </a:lnTo>
                  <a:lnTo>
                    <a:pt x="24" y="17"/>
                  </a:lnTo>
                  <a:lnTo>
                    <a:pt x="41" y="17"/>
                  </a:lnTo>
                  <a:lnTo>
                    <a:pt x="41" y="11"/>
                  </a:lnTo>
                  <a:lnTo>
                    <a:pt x="38" y="11"/>
                  </a:lnTo>
                  <a:lnTo>
                    <a:pt x="38" y="17"/>
                  </a:lnTo>
                  <a:lnTo>
                    <a:pt x="44" y="17"/>
                  </a:lnTo>
                  <a:lnTo>
                    <a:pt x="44" y="11"/>
                  </a:lnTo>
                  <a:lnTo>
                    <a:pt x="38" y="11"/>
                  </a:lnTo>
                  <a:lnTo>
                    <a:pt x="38" y="17"/>
                  </a:lnTo>
                  <a:lnTo>
                    <a:pt x="46" y="17"/>
                  </a:lnTo>
                  <a:lnTo>
                    <a:pt x="46" y="11"/>
                  </a:lnTo>
                  <a:lnTo>
                    <a:pt x="38" y="11"/>
                  </a:lnTo>
                  <a:lnTo>
                    <a:pt x="38" y="18"/>
                  </a:lnTo>
                  <a:lnTo>
                    <a:pt x="63" y="18"/>
                  </a:lnTo>
                  <a:lnTo>
                    <a:pt x="63" y="12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7" y="18"/>
                  </a:lnTo>
                  <a:lnTo>
                    <a:pt x="57" y="12"/>
                  </a:lnTo>
                  <a:lnTo>
                    <a:pt x="44" y="12"/>
                  </a:lnTo>
                  <a:lnTo>
                    <a:pt x="44" y="18"/>
                  </a:lnTo>
                  <a:lnTo>
                    <a:pt x="57" y="18"/>
                  </a:lnTo>
                  <a:lnTo>
                    <a:pt x="57" y="12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lnTo>
                    <a:pt x="59" y="12"/>
                  </a:lnTo>
                  <a:lnTo>
                    <a:pt x="44" y="12"/>
                  </a:lnTo>
                  <a:lnTo>
                    <a:pt x="44" y="18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51" y="12"/>
                  </a:lnTo>
                  <a:lnTo>
                    <a:pt x="51" y="18"/>
                  </a:lnTo>
                  <a:lnTo>
                    <a:pt x="59" y="18"/>
                  </a:lnTo>
                  <a:lnTo>
                    <a:pt x="59" y="14"/>
                  </a:lnTo>
                  <a:lnTo>
                    <a:pt x="59" y="18"/>
                  </a:lnTo>
                  <a:lnTo>
                    <a:pt x="63" y="20"/>
                  </a:lnTo>
                  <a:lnTo>
                    <a:pt x="66" y="20"/>
                  </a:lnTo>
                  <a:lnTo>
                    <a:pt x="66" y="13"/>
                  </a:lnTo>
                  <a:lnTo>
                    <a:pt x="57" y="13"/>
                  </a:lnTo>
                  <a:lnTo>
                    <a:pt x="57" y="20"/>
                  </a:lnTo>
                  <a:lnTo>
                    <a:pt x="59" y="20"/>
                  </a:lnTo>
                  <a:lnTo>
                    <a:pt x="59" y="13"/>
                  </a:lnTo>
                  <a:lnTo>
                    <a:pt x="47" y="13"/>
                  </a:lnTo>
                  <a:lnTo>
                    <a:pt x="47" y="20"/>
                  </a:lnTo>
                  <a:lnTo>
                    <a:pt x="62" y="20"/>
                  </a:lnTo>
                  <a:lnTo>
                    <a:pt x="62" y="13"/>
                  </a:lnTo>
                  <a:lnTo>
                    <a:pt x="57" y="13"/>
                  </a:lnTo>
                  <a:lnTo>
                    <a:pt x="57" y="20"/>
                  </a:lnTo>
                  <a:lnTo>
                    <a:pt x="58" y="20"/>
                  </a:lnTo>
                  <a:lnTo>
                    <a:pt x="58" y="13"/>
                  </a:lnTo>
                  <a:lnTo>
                    <a:pt x="41" y="13"/>
                  </a:lnTo>
                  <a:lnTo>
                    <a:pt x="41" y="20"/>
                  </a:lnTo>
                  <a:lnTo>
                    <a:pt x="47" y="20"/>
                  </a:lnTo>
                  <a:lnTo>
                    <a:pt x="47" y="13"/>
                  </a:lnTo>
                  <a:lnTo>
                    <a:pt x="28" y="13"/>
                  </a:lnTo>
                  <a:lnTo>
                    <a:pt x="28" y="20"/>
                  </a:lnTo>
                  <a:lnTo>
                    <a:pt x="29" y="20"/>
                  </a:lnTo>
                  <a:lnTo>
                    <a:pt x="29" y="13"/>
                  </a:lnTo>
                  <a:lnTo>
                    <a:pt x="25" y="14"/>
                  </a:lnTo>
                  <a:lnTo>
                    <a:pt x="25" y="21"/>
                  </a:lnTo>
                  <a:lnTo>
                    <a:pt x="27" y="21"/>
                  </a:lnTo>
                  <a:lnTo>
                    <a:pt x="27" y="14"/>
                  </a:lnTo>
                  <a:lnTo>
                    <a:pt x="25" y="14"/>
                  </a:lnTo>
                  <a:lnTo>
                    <a:pt x="25" y="21"/>
                  </a:lnTo>
                  <a:lnTo>
                    <a:pt x="32" y="21"/>
                  </a:lnTo>
                  <a:lnTo>
                    <a:pt x="32" y="14"/>
                  </a:lnTo>
                  <a:lnTo>
                    <a:pt x="25" y="14"/>
                  </a:lnTo>
                  <a:lnTo>
                    <a:pt x="25" y="21"/>
                  </a:lnTo>
                  <a:lnTo>
                    <a:pt x="35" y="21"/>
                  </a:lnTo>
                  <a:lnTo>
                    <a:pt x="35" y="14"/>
                  </a:lnTo>
                  <a:lnTo>
                    <a:pt x="27" y="14"/>
                  </a:lnTo>
                  <a:lnTo>
                    <a:pt x="27" y="21"/>
                  </a:lnTo>
                  <a:lnTo>
                    <a:pt x="35" y="21"/>
                  </a:lnTo>
                  <a:lnTo>
                    <a:pt x="35" y="14"/>
                  </a:lnTo>
                  <a:lnTo>
                    <a:pt x="19" y="14"/>
                  </a:lnTo>
                  <a:lnTo>
                    <a:pt x="19" y="21"/>
                  </a:lnTo>
                  <a:lnTo>
                    <a:pt x="41" y="21"/>
                  </a:lnTo>
                  <a:lnTo>
                    <a:pt x="41" y="14"/>
                  </a:lnTo>
                  <a:lnTo>
                    <a:pt x="29" y="14"/>
                  </a:lnTo>
                  <a:lnTo>
                    <a:pt x="29" y="21"/>
                  </a:lnTo>
                  <a:lnTo>
                    <a:pt x="38" y="21"/>
                  </a:lnTo>
                  <a:lnTo>
                    <a:pt x="38" y="14"/>
                  </a:lnTo>
                  <a:lnTo>
                    <a:pt x="29" y="14"/>
                  </a:lnTo>
                  <a:lnTo>
                    <a:pt x="29" y="21"/>
                  </a:lnTo>
                  <a:lnTo>
                    <a:pt x="44" y="21"/>
                  </a:lnTo>
                  <a:lnTo>
                    <a:pt x="44" y="17"/>
                  </a:lnTo>
                  <a:lnTo>
                    <a:pt x="41" y="17"/>
                  </a:lnTo>
                  <a:lnTo>
                    <a:pt x="41" y="18"/>
                  </a:lnTo>
                  <a:lnTo>
                    <a:pt x="44" y="18"/>
                  </a:lnTo>
                  <a:lnTo>
                    <a:pt x="44" y="16"/>
                  </a:lnTo>
                  <a:lnTo>
                    <a:pt x="36" y="16"/>
                  </a:lnTo>
                  <a:lnTo>
                    <a:pt x="36" y="22"/>
                  </a:lnTo>
                  <a:lnTo>
                    <a:pt x="57" y="22"/>
                  </a:lnTo>
                  <a:lnTo>
                    <a:pt x="57" y="16"/>
                  </a:lnTo>
                  <a:lnTo>
                    <a:pt x="38" y="16"/>
                  </a:lnTo>
                  <a:lnTo>
                    <a:pt x="38" y="22"/>
                  </a:lnTo>
                  <a:lnTo>
                    <a:pt x="51" y="22"/>
                  </a:lnTo>
                  <a:lnTo>
                    <a:pt x="51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4" y="22"/>
                  </a:lnTo>
                  <a:lnTo>
                    <a:pt x="14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20" y="22"/>
                  </a:lnTo>
                  <a:lnTo>
                    <a:pt x="20" y="16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29" y="22"/>
                  </a:lnTo>
                  <a:lnTo>
                    <a:pt x="29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24" y="22"/>
                  </a:lnTo>
                  <a:lnTo>
                    <a:pt x="24" y="16"/>
                  </a:lnTo>
                  <a:lnTo>
                    <a:pt x="19" y="16"/>
                  </a:lnTo>
                  <a:lnTo>
                    <a:pt x="18" y="22"/>
                  </a:lnTo>
                  <a:lnTo>
                    <a:pt x="20" y="24"/>
                  </a:lnTo>
                  <a:lnTo>
                    <a:pt x="32" y="24"/>
                  </a:lnTo>
                  <a:lnTo>
                    <a:pt x="32" y="17"/>
                  </a:lnTo>
                  <a:lnTo>
                    <a:pt x="18" y="17"/>
                  </a:lnTo>
                  <a:lnTo>
                    <a:pt x="18" y="24"/>
                  </a:lnTo>
                  <a:lnTo>
                    <a:pt x="28" y="24"/>
                  </a:lnTo>
                  <a:lnTo>
                    <a:pt x="28" y="17"/>
                  </a:lnTo>
                  <a:lnTo>
                    <a:pt x="22" y="17"/>
                  </a:lnTo>
                  <a:lnTo>
                    <a:pt x="22" y="24"/>
                  </a:lnTo>
                  <a:lnTo>
                    <a:pt x="25" y="24"/>
                  </a:lnTo>
                  <a:lnTo>
                    <a:pt x="25" y="17"/>
                  </a:lnTo>
                  <a:lnTo>
                    <a:pt x="13" y="17"/>
                  </a:lnTo>
                  <a:lnTo>
                    <a:pt x="13" y="24"/>
                  </a:lnTo>
                  <a:lnTo>
                    <a:pt x="15" y="24"/>
                  </a:lnTo>
                  <a:lnTo>
                    <a:pt x="15" y="17"/>
                  </a:lnTo>
                  <a:lnTo>
                    <a:pt x="7" y="17"/>
                  </a:lnTo>
                  <a:lnTo>
                    <a:pt x="7" y="24"/>
                  </a:lnTo>
                  <a:lnTo>
                    <a:pt x="9" y="24"/>
                  </a:lnTo>
                  <a:lnTo>
                    <a:pt x="9" y="17"/>
                  </a:lnTo>
                  <a:lnTo>
                    <a:pt x="3" y="17"/>
                  </a:lnTo>
                  <a:lnTo>
                    <a:pt x="3" y="24"/>
                  </a:lnTo>
                  <a:lnTo>
                    <a:pt x="10" y="24"/>
                  </a:lnTo>
                  <a:lnTo>
                    <a:pt x="10" y="17"/>
                  </a:lnTo>
                  <a:lnTo>
                    <a:pt x="7" y="17"/>
                  </a:lnTo>
                  <a:lnTo>
                    <a:pt x="7" y="24"/>
                  </a:lnTo>
                  <a:lnTo>
                    <a:pt x="10" y="24"/>
                  </a:lnTo>
                  <a:lnTo>
                    <a:pt x="10" y="17"/>
                  </a:lnTo>
                  <a:lnTo>
                    <a:pt x="0" y="17"/>
                  </a:lnTo>
                  <a:lnTo>
                    <a:pt x="6" y="22"/>
                  </a:lnTo>
                  <a:lnTo>
                    <a:pt x="7" y="24"/>
                  </a:lnTo>
                  <a:lnTo>
                    <a:pt x="7" y="25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6" y="18"/>
                  </a:lnTo>
                  <a:lnTo>
                    <a:pt x="6" y="25"/>
                  </a:lnTo>
                  <a:lnTo>
                    <a:pt x="10" y="25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5" y="25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10" y="25"/>
                  </a:lnTo>
                  <a:lnTo>
                    <a:pt x="11" y="25"/>
                  </a:lnTo>
                  <a:lnTo>
                    <a:pt x="11" y="18"/>
                  </a:lnTo>
                  <a:lnTo>
                    <a:pt x="10" y="18"/>
                  </a:lnTo>
                  <a:lnTo>
                    <a:pt x="10" y="25"/>
                  </a:lnTo>
                  <a:lnTo>
                    <a:pt x="18" y="25"/>
                  </a:lnTo>
                  <a:lnTo>
                    <a:pt x="18" y="18"/>
                  </a:lnTo>
                  <a:lnTo>
                    <a:pt x="13" y="18"/>
                  </a:lnTo>
                  <a:lnTo>
                    <a:pt x="13" y="25"/>
                  </a:lnTo>
                  <a:lnTo>
                    <a:pt x="18" y="25"/>
                  </a:lnTo>
                  <a:lnTo>
                    <a:pt x="18" y="18"/>
                  </a:lnTo>
                  <a:lnTo>
                    <a:pt x="15" y="18"/>
                  </a:lnTo>
                  <a:lnTo>
                    <a:pt x="15" y="25"/>
                  </a:lnTo>
                  <a:lnTo>
                    <a:pt x="22" y="25"/>
                  </a:lnTo>
                  <a:lnTo>
                    <a:pt x="22" y="18"/>
                  </a:lnTo>
                  <a:lnTo>
                    <a:pt x="15" y="18"/>
                  </a:lnTo>
                  <a:lnTo>
                    <a:pt x="15" y="25"/>
                  </a:lnTo>
                  <a:lnTo>
                    <a:pt x="20" y="25"/>
                  </a:lnTo>
                  <a:lnTo>
                    <a:pt x="20" y="18"/>
                  </a:lnTo>
                  <a:lnTo>
                    <a:pt x="13" y="18"/>
                  </a:lnTo>
                  <a:lnTo>
                    <a:pt x="13" y="25"/>
                  </a:lnTo>
                  <a:lnTo>
                    <a:pt x="22" y="25"/>
                  </a:lnTo>
                  <a:lnTo>
                    <a:pt x="22" y="18"/>
                  </a:lnTo>
                  <a:lnTo>
                    <a:pt x="16" y="18"/>
                  </a:lnTo>
                  <a:lnTo>
                    <a:pt x="16" y="25"/>
                  </a:lnTo>
                  <a:lnTo>
                    <a:pt x="19" y="25"/>
                  </a:lnTo>
                  <a:lnTo>
                    <a:pt x="19" y="21"/>
                  </a:lnTo>
                  <a:lnTo>
                    <a:pt x="18" y="18"/>
                  </a:lnTo>
                  <a:lnTo>
                    <a:pt x="15" y="20"/>
                  </a:lnTo>
                  <a:lnTo>
                    <a:pt x="16" y="26"/>
                  </a:lnTo>
                  <a:lnTo>
                    <a:pt x="138" y="26"/>
                  </a:lnTo>
                  <a:lnTo>
                    <a:pt x="138" y="20"/>
                  </a:lnTo>
                  <a:lnTo>
                    <a:pt x="115" y="20"/>
                  </a:lnTo>
                  <a:lnTo>
                    <a:pt x="115" y="26"/>
                  </a:lnTo>
                  <a:lnTo>
                    <a:pt x="172" y="26"/>
                  </a:lnTo>
                  <a:lnTo>
                    <a:pt x="172" y="20"/>
                  </a:lnTo>
                  <a:lnTo>
                    <a:pt x="124" y="20"/>
                  </a:lnTo>
                  <a:lnTo>
                    <a:pt x="124" y="26"/>
                  </a:lnTo>
                  <a:lnTo>
                    <a:pt x="145" y="26"/>
                  </a:lnTo>
                  <a:lnTo>
                    <a:pt x="145" y="20"/>
                  </a:lnTo>
                  <a:lnTo>
                    <a:pt x="134" y="20"/>
                  </a:lnTo>
                  <a:lnTo>
                    <a:pt x="134" y="26"/>
                  </a:lnTo>
                  <a:lnTo>
                    <a:pt x="137" y="26"/>
                  </a:lnTo>
                  <a:lnTo>
                    <a:pt x="137" y="20"/>
                  </a:lnTo>
                  <a:lnTo>
                    <a:pt x="121" y="20"/>
                  </a:lnTo>
                  <a:lnTo>
                    <a:pt x="121" y="26"/>
                  </a:lnTo>
                  <a:lnTo>
                    <a:pt x="123" y="26"/>
                  </a:lnTo>
                  <a:lnTo>
                    <a:pt x="123" y="20"/>
                  </a:lnTo>
                  <a:lnTo>
                    <a:pt x="85" y="20"/>
                  </a:lnTo>
                  <a:lnTo>
                    <a:pt x="85" y="26"/>
                  </a:lnTo>
                  <a:lnTo>
                    <a:pt x="88" y="26"/>
                  </a:lnTo>
                  <a:lnTo>
                    <a:pt x="88" y="20"/>
                  </a:lnTo>
                  <a:lnTo>
                    <a:pt x="82" y="20"/>
                  </a:lnTo>
                  <a:lnTo>
                    <a:pt x="82" y="26"/>
                  </a:lnTo>
                  <a:lnTo>
                    <a:pt x="84" y="26"/>
                  </a:lnTo>
                  <a:lnTo>
                    <a:pt x="84" y="20"/>
                  </a:lnTo>
                  <a:lnTo>
                    <a:pt x="70" y="20"/>
                  </a:lnTo>
                  <a:lnTo>
                    <a:pt x="66" y="21"/>
                  </a:lnTo>
                  <a:lnTo>
                    <a:pt x="66" y="27"/>
                  </a:lnTo>
                  <a:lnTo>
                    <a:pt x="70" y="27"/>
                  </a:lnTo>
                  <a:lnTo>
                    <a:pt x="70" y="21"/>
                  </a:lnTo>
                  <a:lnTo>
                    <a:pt x="68" y="21"/>
                  </a:lnTo>
                  <a:lnTo>
                    <a:pt x="68" y="27"/>
                  </a:lnTo>
                  <a:lnTo>
                    <a:pt x="77" y="27"/>
                  </a:lnTo>
                  <a:lnTo>
                    <a:pt x="77" y="21"/>
                  </a:lnTo>
                  <a:lnTo>
                    <a:pt x="68" y="21"/>
                  </a:lnTo>
                  <a:lnTo>
                    <a:pt x="68" y="27"/>
                  </a:lnTo>
                  <a:lnTo>
                    <a:pt x="72" y="27"/>
                  </a:lnTo>
                  <a:lnTo>
                    <a:pt x="72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59" y="27"/>
                  </a:lnTo>
                  <a:lnTo>
                    <a:pt x="59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58" y="27"/>
                  </a:lnTo>
                  <a:lnTo>
                    <a:pt x="58" y="21"/>
                  </a:lnTo>
                  <a:lnTo>
                    <a:pt x="54" y="21"/>
                  </a:lnTo>
                  <a:lnTo>
                    <a:pt x="54" y="27"/>
                  </a:lnTo>
                  <a:lnTo>
                    <a:pt x="58" y="27"/>
                  </a:lnTo>
                  <a:lnTo>
                    <a:pt x="58" y="21"/>
                  </a:lnTo>
                  <a:lnTo>
                    <a:pt x="41" y="21"/>
                  </a:lnTo>
                  <a:lnTo>
                    <a:pt x="41" y="27"/>
                  </a:lnTo>
                  <a:lnTo>
                    <a:pt x="42" y="27"/>
                  </a:lnTo>
                  <a:lnTo>
                    <a:pt x="42" y="21"/>
                  </a:lnTo>
                  <a:lnTo>
                    <a:pt x="31" y="21"/>
                  </a:lnTo>
                  <a:lnTo>
                    <a:pt x="31" y="27"/>
                  </a:lnTo>
                  <a:lnTo>
                    <a:pt x="35" y="29"/>
                  </a:lnTo>
                  <a:lnTo>
                    <a:pt x="35" y="22"/>
                  </a:lnTo>
                  <a:lnTo>
                    <a:pt x="28" y="22"/>
                  </a:lnTo>
                  <a:lnTo>
                    <a:pt x="28" y="29"/>
                  </a:lnTo>
                  <a:lnTo>
                    <a:pt x="31" y="29"/>
                  </a:lnTo>
                  <a:lnTo>
                    <a:pt x="31" y="22"/>
                  </a:lnTo>
                  <a:lnTo>
                    <a:pt x="13" y="22"/>
                  </a:lnTo>
                  <a:lnTo>
                    <a:pt x="13" y="29"/>
                  </a:lnTo>
                  <a:lnTo>
                    <a:pt x="80" y="29"/>
                  </a:lnTo>
                  <a:lnTo>
                    <a:pt x="80" y="22"/>
                  </a:lnTo>
                  <a:lnTo>
                    <a:pt x="27" y="22"/>
                  </a:lnTo>
                  <a:lnTo>
                    <a:pt x="27" y="29"/>
                  </a:lnTo>
                  <a:lnTo>
                    <a:pt x="50" y="29"/>
                  </a:lnTo>
                  <a:lnTo>
                    <a:pt x="50" y="22"/>
                  </a:lnTo>
                  <a:lnTo>
                    <a:pt x="46" y="22"/>
                  </a:lnTo>
                  <a:lnTo>
                    <a:pt x="46" y="29"/>
                  </a:lnTo>
                  <a:lnTo>
                    <a:pt x="51" y="29"/>
                  </a:lnTo>
                  <a:lnTo>
                    <a:pt x="51" y="22"/>
                  </a:lnTo>
                  <a:lnTo>
                    <a:pt x="47" y="22"/>
                  </a:lnTo>
                  <a:lnTo>
                    <a:pt x="47" y="29"/>
                  </a:lnTo>
                  <a:lnTo>
                    <a:pt x="51" y="29"/>
                  </a:lnTo>
                  <a:lnTo>
                    <a:pt x="51" y="22"/>
                  </a:lnTo>
                  <a:lnTo>
                    <a:pt x="33" y="22"/>
                  </a:lnTo>
                  <a:lnTo>
                    <a:pt x="40" y="27"/>
                  </a:lnTo>
                  <a:lnTo>
                    <a:pt x="41" y="29"/>
                  </a:lnTo>
                  <a:lnTo>
                    <a:pt x="42" y="26"/>
                  </a:lnTo>
                  <a:lnTo>
                    <a:pt x="42" y="24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46" y="30"/>
                  </a:lnTo>
                  <a:lnTo>
                    <a:pt x="46" y="24"/>
                  </a:lnTo>
                  <a:lnTo>
                    <a:pt x="40" y="24"/>
                  </a:lnTo>
                  <a:lnTo>
                    <a:pt x="40" y="30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46" y="24"/>
                  </a:lnTo>
                  <a:lnTo>
                    <a:pt x="46" y="30"/>
                  </a:lnTo>
                  <a:lnTo>
                    <a:pt x="51" y="30"/>
                  </a:lnTo>
                  <a:lnTo>
                    <a:pt x="51" y="24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50" y="30"/>
                  </a:lnTo>
                  <a:lnTo>
                    <a:pt x="50" y="24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57" y="30"/>
                  </a:lnTo>
                  <a:lnTo>
                    <a:pt x="57" y="24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50" y="30"/>
                  </a:lnTo>
                  <a:lnTo>
                    <a:pt x="50" y="24"/>
                  </a:lnTo>
                  <a:lnTo>
                    <a:pt x="44" y="24"/>
                  </a:lnTo>
                  <a:lnTo>
                    <a:pt x="44" y="30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33" y="24"/>
                  </a:lnTo>
                  <a:lnTo>
                    <a:pt x="33" y="30"/>
                  </a:lnTo>
                  <a:lnTo>
                    <a:pt x="35" y="30"/>
                  </a:lnTo>
                  <a:lnTo>
                    <a:pt x="35" y="26"/>
                  </a:lnTo>
                  <a:lnTo>
                    <a:pt x="35" y="30"/>
                  </a:lnTo>
                  <a:lnTo>
                    <a:pt x="38" y="31"/>
                  </a:lnTo>
                  <a:lnTo>
                    <a:pt x="41" y="31"/>
                  </a:lnTo>
                  <a:lnTo>
                    <a:pt x="41" y="25"/>
                  </a:lnTo>
                  <a:lnTo>
                    <a:pt x="37" y="25"/>
                  </a:lnTo>
                  <a:lnTo>
                    <a:pt x="37" y="31"/>
                  </a:lnTo>
                  <a:lnTo>
                    <a:pt x="40" y="31"/>
                  </a:lnTo>
                  <a:lnTo>
                    <a:pt x="40" y="25"/>
                  </a:lnTo>
                  <a:lnTo>
                    <a:pt x="37" y="25"/>
                  </a:lnTo>
                  <a:lnTo>
                    <a:pt x="37" y="31"/>
                  </a:lnTo>
                  <a:lnTo>
                    <a:pt x="40" y="31"/>
                  </a:lnTo>
                  <a:lnTo>
                    <a:pt x="40" y="25"/>
                  </a:lnTo>
                  <a:lnTo>
                    <a:pt x="36" y="25"/>
                  </a:lnTo>
                  <a:lnTo>
                    <a:pt x="36" y="31"/>
                  </a:lnTo>
                  <a:lnTo>
                    <a:pt x="41" y="31"/>
                  </a:lnTo>
                  <a:lnTo>
                    <a:pt x="41" y="25"/>
                  </a:lnTo>
                  <a:lnTo>
                    <a:pt x="36" y="25"/>
                  </a:lnTo>
                  <a:lnTo>
                    <a:pt x="36" y="31"/>
                  </a:lnTo>
                  <a:lnTo>
                    <a:pt x="51" y="31"/>
                  </a:lnTo>
                  <a:lnTo>
                    <a:pt x="51" y="25"/>
                  </a:lnTo>
                  <a:lnTo>
                    <a:pt x="47" y="25"/>
                  </a:lnTo>
                  <a:lnTo>
                    <a:pt x="47" y="31"/>
                  </a:lnTo>
                  <a:lnTo>
                    <a:pt x="53" y="31"/>
                  </a:lnTo>
                  <a:lnTo>
                    <a:pt x="53" y="25"/>
                  </a:lnTo>
                  <a:lnTo>
                    <a:pt x="45" y="25"/>
                  </a:lnTo>
                  <a:lnTo>
                    <a:pt x="45" y="31"/>
                  </a:lnTo>
                  <a:lnTo>
                    <a:pt x="47" y="31"/>
                  </a:lnTo>
                  <a:lnTo>
                    <a:pt x="47" y="27"/>
                  </a:lnTo>
                  <a:lnTo>
                    <a:pt x="46" y="25"/>
                  </a:lnTo>
                  <a:lnTo>
                    <a:pt x="45" y="26"/>
                  </a:lnTo>
                  <a:lnTo>
                    <a:pt x="46" y="29"/>
                  </a:lnTo>
                  <a:lnTo>
                    <a:pt x="46" y="26"/>
                  </a:lnTo>
                  <a:lnTo>
                    <a:pt x="37" y="26"/>
                  </a:lnTo>
                  <a:lnTo>
                    <a:pt x="37" y="33"/>
                  </a:lnTo>
                  <a:lnTo>
                    <a:pt x="41" y="33"/>
                  </a:lnTo>
                  <a:lnTo>
                    <a:pt x="41" y="26"/>
                  </a:lnTo>
                  <a:lnTo>
                    <a:pt x="31" y="26"/>
                  </a:lnTo>
                  <a:lnTo>
                    <a:pt x="31" y="33"/>
                  </a:lnTo>
                  <a:lnTo>
                    <a:pt x="37" y="33"/>
                  </a:lnTo>
                  <a:lnTo>
                    <a:pt x="37" y="26"/>
                  </a:lnTo>
                  <a:lnTo>
                    <a:pt x="28" y="26"/>
                  </a:lnTo>
                  <a:lnTo>
                    <a:pt x="28" y="33"/>
                  </a:lnTo>
                  <a:lnTo>
                    <a:pt x="36" y="33"/>
                  </a:lnTo>
                  <a:lnTo>
                    <a:pt x="36" y="26"/>
                  </a:lnTo>
                  <a:lnTo>
                    <a:pt x="27" y="26"/>
                  </a:lnTo>
                  <a:lnTo>
                    <a:pt x="27" y="33"/>
                  </a:lnTo>
                  <a:lnTo>
                    <a:pt x="40" y="33"/>
                  </a:lnTo>
                  <a:lnTo>
                    <a:pt x="40" y="26"/>
                  </a:lnTo>
                  <a:lnTo>
                    <a:pt x="25" y="26"/>
                  </a:lnTo>
                  <a:lnTo>
                    <a:pt x="25" y="33"/>
                  </a:lnTo>
                  <a:lnTo>
                    <a:pt x="35" y="33"/>
                  </a:lnTo>
                  <a:lnTo>
                    <a:pt x="35" y="26"/>
                  </a:lnTo>
                  <a:lnTo>
                    <a:pt x="28" y="26"/>
                  </a:lnTo>
                  <a:lnTo>
                    <a:pt x="28" y="33"/>
                  </a:lnTo>
                  <a:lnTo>
                    <a:pt x="29" y="33"/>
                  </a:lnTo>
                  <a:lnTo>
                    <a:pt x="29" y="26"/>
                  </a:lnTo>
                  <a:lnTo>
                    <a:pt x="25" y="26"/>
                  </a:lnTo>
                  <a:lnTo>
                    <a:pt x="25" y="33"/>
                  </a:lnTo>
                  <a:lnTo>
                    <a:pt x="36" y="33"/>
                  </a:lnTo>
                  <a:lnTo>
                    <a:pt x="36" y="26"/>
                  </a:lnTo>
                  <a:lnTo>
                    <a:pt x="28" y="26"/>
                  </a:lnTo>
                  <a:lnTo>
                    <a:pt x="28" y="33"/>
                  </a:lnTo>
                  <a:lnTo>
                    <a:pt x="35" y="34"/>
                  </a:lnTo>
                  <a:lnTo>
                    <a:pt x="35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27" y="34"/>
                  </a:lnTo>
                  <a:lnTo>
                    <a:pt x="27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38" y="34"/>
                  </a:lnTo>
                  <a:lnTo>
                    <a:pt x="38" y="27"/>
                  </a:lnTo>
                  <a:lnTo>
                    <a:pt x="28" y="27"/>
                  </a:lnTo>
                  <a:lnTo>
                    <a:pt x="28" y="34"/>
                  </a:lnTo>
                  <a:lnTo>
                    <a:pt x="55" y="34"/>
                  </a:lnTo>
                  <a:lnTo>
                    <a:pt x="55" y="27"/>
                  </a:lnTo>
                  <a:lnTo>
                    <a:pt x="13" y="27"/>
                  </a:lnTo>
                  <a:lnTo>
                    <a:pt x="13" y="34"/>
                  </a:lnTo>
                  <a:lnTo>
                    <a:pt x="19" y="34"/>
                  </a:lnTo>
                  <a:lnTo>
                    <a:pt x="19" y="27"/>
                  </a:lnTo>
                  <a:lnTo>
                    <a:pt x="15" y="27"/>
                  </a:lnTo>
                  <a:lnTo>
                    <a:pt x="15" y="34"/>
                  </a:lnTo>
                  <a:lnTo>
                    <a:pt x="23" y="34"/>
                  </a:lnTo>
                  <a:lnTo>
                    <a:pt x="23" y="30"/>
                  </a:lnTo>
                  <a:lnTo>
                    <a:pt x="22" y="33"/>
                  </a:lnTo>
                  <a:lnTo>
                    <a:pt x="23" y="34"/>
                  </a:lnTo>
                  <a:lnTo>
                    <a:pt x="23" y="35"/>
                  </a:lnTo>
                  <a:lnTo>
                    <a:pt x="27" y="35"/>
                  </a:lnTo>
                  <a:lnTo>
                    <a:pt x="27" y="29"/>
                  </a:lnTo>
                  <a:lnTo>
                    <a:pt x="25" y="29"/>
                  </a:lnTo>
                  <a:lnTo>
                    <a:pt x="25" y="35"/>
                  </a:lnTo>
                  <a:lnTo>
                    <a:pt x="29" y="35"/>
                  </a:lnTo>
                  <a:lnTo>
                    <a:pt x="29" y="29"/>
                  </a:lnTo>
                  <a:lnTo>
                    <a:pt x="27" y="29"/>
                  </a:lnTo>
                  <a:lnTo>
                    <a:pt x="27" y="35"/>
                  </a:lnTo>
                  <a:lnTo>
                    <a:pt x="31" y="35"/>
                  </a:lnTo>
                  <a:lnTo>
                    <a:pt x="31" y="29"/>
                  </a:lnTo>
                  <a:lnTo>
                    <a:pt x="25" y="29"/>
                  </a:lnTo>
                  <a:lnTo>
                    <a:pt x="25" y="35"/>
                  </a:lnTo>
                  <a:lnTo>
                    <a:pt x="44" y="35"/>
                  </a:lnTo>
                  <a:lnTo>
                    <a:pt x="44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41" y="35"/>
                  </a:lnTo>
                  <a:lnTo>
                    <a:pt x="41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44" y="35"/>
                  </a:lnTo>
                  <a:lnTo>
                    <a:pt x="44" y="29"/>
                  </a:lnTo>
                  <a:lnTo>
                    <a:pt x="25" y="29"/>
                  </a:lnTo>
                  <a:lnTo>
                    <a:pt x="25" y="35"/>
                  </a:lnTo>
                  <a:lnTo>
                    <a:pt x="31" y="35"/>
                  </a:lnTo>
                  <a:lnTo>
                    <a:pt x="31" y="29"/>
                  </a:lnTo>
                  <a:lnTo>
                    <a:pt x="27" y="29"/>
                  </a:lnTo>
                  <a:lnTo>
                    <a:pt x="27" y="35"/>
                  </a:lnTo>
                  <a:lnTo>
                    <a:pt x="29" y="35"/>
                  </a:lnTo>
                  <a:lnTo>
                    <a:pt x="29" y="29"/>
                  </a:lnTo>
                  <a:lnTo>
                    <a:pt x="25" y="29"/>
                  </a:lnTo>
                  <a:lnTo>
                    <a:pt x="25" y="35"/>
                  </a:lnTo>
                  <a:lnTo>
                    <a:pt x="27" y="35"/>
                  </a:lnTo>
                  <a:lnTo>
                    <a:pt x="27" y="29"/>
                  </a:lnTo>
                  <a:lnTo>
                    <a:pt x="24" y="29"/>
                  </a:lnTo>
                  <a:lnTo>
                    <a:pt x="24" y="31"/>
                  </a:lnTo>
                  <a:lnTo>
                    <a:pt x="27" y="29"/>
                  </a:lnTo>
                  <a:lnTo>
                    <a:pt x="25" y="27"/>
                  </a:lnTo>
                  <a:lnTo>
                    <a:pt x="15" y="27"/>
                  </a:lnTo>
                  <a:lnTo>
                    <a:pt x="15" y="34"/>
                  </a:lnTo>
                  <a:lnTo>
                    <a:pt x="19" y="34"/>
                  </a:lnTo>
                  <a:lnTo>
                    <a:pt x="19" y="27"/>
                  </a:lnTo>
                  <a:lnTo>
                    <a:pt x="13" y="27"/>
                  </a:lnTo>
                  <a:lnTo>
                    <a:pt x="13" y="34"/>
                  </a:lnTo>
                  <a:lnTo>
                    <a:pt x="55" y="34"/>
                  </a:lnTo>
                  <a:lnTo>
                    <a:pt x="55" y="27"/>
                  </a:lnTo>
                  <a:lnTo>
                    <a:pt x="28" y="27"/>
                  </a:lnTo>
                  <a:lnTo>
                    <a:pt x="28" y="34"/>
                  </a:lnTo>
                  <a:lnTo>
                    <a:pt x="38" y="34"/>
                  </a:lnTo>
                  <a:lnTo>
                    <a:pt x="38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27" y="34"/>
                  </a:lnTo>
                  <a:lnTo>
                    <a:pt x="27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35" y="34"/>
                  </a:lnTo>
                  <a:lnTo>
                    <a:pt x="36" y="27"/>
                  </a:lnTo>
                  <a:lnTo>
                    <a:pt x="29" y="26"/>
                  </a:lnTo>
                  <a:lnTo>
                    <a:pt x="28" y="29"/>
                  </a:lnTo>
                  <a:lnTo>
                    <a:pt x="28" y="33"/>
                  </a:lnTo>
                  <a:lnTo>
                    <a:pt x="36" y="33"/>
                  </a:lnTo>
                  <a:lnTo>
                    <a:pt x="36" y="26"/>
                  </a:lnTo>
                  <a:lnTo>
                    <a:pt x="25" y="26"/>
                  </a:lnTo>
                  <a:lnTo>
                    <a:pt x="25" y="33"/>
                  </a:lnTo>
                  <a:lnTo>
                    <a:pt x="29" y="33"/>
                  </a:lnTo>
                  <a:lnTo>
                    <a:pt x="29" y="26"/>
                  </a:lnTo>
                  <a:lnTo>
                    <a:pt x="28" y="26"/>
                  </a:lnTo>
                  <a:lnTo>
                    <a:pt x="28" y="33"/>
                  </a:lnTo>
                  <a:lnTo>
                    <a:pt x="35" y="33"/>
                  </a:lnTo>
                  <a:lnTo>
                    <a:pt x="35" y="26"/>
                  </a:lnTo>
                  <a:lnTo>
                    <a:pt x="25" y="26"/>
                  </a:lnTo>
                  <a:lnTo>
                    <a:pt x="25" y="33"/>
                  </a:lnTo>
                  <a:lnTo>
                    <a:pt x="40" y="33"/>
                  </a:lnTo>
                  <a:lnTo>
                    <a:pt x="40" y="26"/>
                  </a:lnTo>
                  <a:lnTo>
                    <a:pt x="27" y="26"/>
                  </a:lnTo>
                  <a:lnTo>
                    <a:pt x="27" y="33"/>
                  </a:lnTo>
                  <a:lnTo>
                    <a:pt x="36" y="33"/>
                  </a:lnTo>
                  <a:lnTo>
                    <a:pt x="36" y="26"/>
                  </a:lnTo>
                  <a:lnTo>
                    <a:pt x="28" y="26"/>
                  </a:lnTo>
                  <a:lnTo>
                    <a:pt x="28" y="33"/>
                  </a:lnTo>
                  <a:lnTo>
                    <a:pt x="37" y="33"/>
                  </a:lnTo>
                  <a:lnTo>
                    <a:pt x="37" y="26"/>
                  </a:lnTo>
                  <a:lnTo>
                    <a:pt x="31" y="26"/>
                  </a:lnTo>
                  <a:lnTo>
                    <a:pt x="31" y="33"/>
                  </a:lnTo>
                  <a:lnTo>
                    <a:pt x="41" y="33"/>
                  </a:lnTo>
                  <a:lnTo>
                    <a:pt x="41" y="26"/>
                  </a:lnTo>
                  <a:lnTo>
                    <a:pt x="37" y="26"/>
                  </a:lnTo>
                  <a:lnTo>
                    <a:pt x="37" y="33"/>
                  </a:lnTo>
                  <a:lnTo>
                    <a:pt x="47" y="33"/>
                  </a:lnTo>
                  <a:lnTo>
                    <a:pt x="55" y="25"/>
                  </a:lnTo>
                  <a:lnTo>
                    <a:pt x="45" y="25"/>
                  </a:lnTo>
                  <a:lnTo>
                    <a:pt x="45" y="31"/>
                  </a:lnTo>
                  <a:lnTo>
                    <a:pt x="53" y="31"/>
                  </a:lnTo>
                  <a:lnTo>
                    <a:pt x="53" y="25"/>
                  </a:lnTo>
                  <a:lnTo>
                    <a:pt x="47" y="25"/>
                  </a:lnTo>
                  <a:lnTo>
                    <a:pt x="47" y="31"/>
                  </a:lnTo>
                  <a:lnTo>
                    <a:pt x="51" y="31"/>
                  </a:lnTo>
                  <a:lnTo>
                    <a:pt x="51" y="25"/>
                  </a:lnTo>
                  <a:lnTo>
                    <a:pt x="36" y="25"/>
                  </a:lnTo>
                  <a:lnTo>
                    <a:pt x="36" y="31"/>
                  </a:lnTo>
                  <a:lnTo>
                    <a:pt x="41" y="31"/>
                  </a:lnTo>
                  <a:lnTo>
                    <a:pt x="41" y="25"/>
                  </a:lnTo>
                  <a:lnTo>
                    <a:pt x="36" y="25"/>
                  </a:lnTo>
                  <a:lnTo>
                    <a:pt x="36" y="31"/>
                  </a:lnTo>
                  <a:lnTo>
                    <a:pt x="40" y="31"/>
                  </a:lnTo>
                  <a:lnTo>
                    <a:pt x="40" y="25"/>
                  </a:lnTo>
                  <a:lnTo>
                    <a:pt x="37" y="25"/>
                  </a:lnTo>
                  <a:lnTo>
                    <a:pt x="37" y="31"/>
                  </a:lnTo>
                  <a:lnTo>
                    <a:pt x="40" y="31"/>
                  </a:lnTo>
                  <a:lnTo>
                    <a:pt x="40" y="25"/>
                  </a:lnTo>
                  <a:lnTo>
                    <a:pt x="37" y="25"/>
                  </a:lnTo>
                  <a:lnTo>
                    <a:pt x="37" y="31"/>
                  </a:lnTo>
                  <a:lnTo>
                    <a:pt x="41" y="31"/>
                  </a:lnTo>
                  <a:lnTo>
                    <a:pt x="41" y="25"/>
                  </a:lnTo>
                  <a:lnTo>
                    <a:pt x="38" y="25"/>
                  </a:lnTo>
                  <a:lnTo>
                    <a:pt x="38" y="27"/>
                  </a:lnTo>
                  <a:lnTo>
                    <a:pt x="40" y="25"/>
                  </a:lnTo>
                  <a:lnTo>
                    <a:pt x="36" y="24"/>
                  </a:lnTo>
                  <a:lnTo>
                    <a:pt x="33" y="24"/>
                  </a:lnTo>
                  <a:lnTo>
                    <a:pt x="33" y="30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44" y="24"/>
                  </a:lnTo>
                  <a:lnTo>
                    <a:pt x="44" y="30"/>
                  </a:lnTo>
                  <a:lnTo>
                    <a:pt x="50" y="30"/>
                  </a:lnTo>
                  <a:lnTo>
                    <a:pt x="50" y="24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57" y="30"/>
                  </a:lnTo>
                  <a:lnTo>
                    <a:pt x="57" y="24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50" y="30"/>
                  </a:lnTo>
                  <a:lnTo>
                    <a:pt x="50" y="24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51" y="30"/>
                  </a:lnTo>
                  <a:lnTo>
                    <a:pt x="51" y="24"/>
                  </a:lnTo>
                  <a:lnTo>
                    <a:pt x="46" y="24"/>
                  </a:lnTo>
                  <a:lnTo>
                    <a:pt x="46" y="30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40" y="24"/>
                  </a:lnTo>
                  <a:lnTo>
                    <a:pt x="40" y="30"/>
                  </a:lnTo>
                  <a:lnTo>
                    <a:pt x="46" y="30"/>
                  </a:lnTo>
                  <a:lnTo>
                    <a:pt x="46" y="24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50" y="30"/>
                  </a:lnTo>
                  <a:lnTo>
                    <a:pt x="45" y="24"/>
                  </a:lnTo>
                  <a:lnTo>
                    <a:pt x="44" y="22"/>
                  </a:lnTo>
                  <a:lnTo>
                    <a:pt x="41" y="25"/>
                  </a:lnTo>
                  <a:lnTo>
                    <a:pt x="41" y="29"/>
                  </a:lnTo>
                  <a:lnTo>
                    <a:pt x="51" y="29"/>
                  </a:lnTo>
                  <a:lnTo>
                    <a:pt x="51" y="22"/>
                  </a:lnTo>
                  <a:lnTo>
                    <a:pt x="47" y="22"/>
                  </a:lnTo>
                  <a:lnTo>
                    <a:pt x="47" y="29"/>
                  </a:lnTo>
                  <a:lnTo>
                    <a:pt x="51" y="29"/>
                  </a:lnTo>
                  <a:lnTo>
                    <a:pt x="51" y="22"/>
                  </a:lnTo>
                  <a:lnTo>
                    <a:pt x="46" y="22"/>
                  </a:lnTo>
                  <a:lnTo>
                    <a:pt x="46" y="29"/>
                  </a:lnTo>
                  <a:lnTo>
                    <a:pt x="50" y="29"/>
                  </a:lnTo>
                  <a:lnTo>
                    <a:pt x="50" y="22"/>
                  </a:lnTo>
                  <a:lnTo>
                    <a:pt x="27" y="22"/>
                  </a:lnTo>
                  <a:lnTo>
                    <a:pt x="27" y="29"/>
                  </a:lnTo>
                  <a:lnTo>
                    <a:pt x="80" y="29"/>
                  </a:lnTo>
                  <a:lnTo>
                    <a:pt x="80" y="22"/>
                  </a:lnTo>
                  <a:lnTo>
                    <a:pt x="13" y="22"/>
                  </a:lnTo>
                  <a:lnTo>
                    <a:pt x="13" y="29"/>
                  </a:lnTo>
                  <a:lnTo>
                    <a:pt x="31" y="29"/>
                  </a:lnTo>
                  <a:lnTo>
                    <a:pt x="31" y="22"/>
                  </a:lnTo>
                  <a:lnTo>
                    <a:pt x="28" y="22"/>
                  </a:lnTo>
                  <a:lnTo>
                    <a:pt x="28" y="29"/>
                  </a:lnTo>
                  <a:lnTo>
                    <a:pt x="35" y="29"/>
                  </a:lnTo>
                  <a:lnTo>
                    <a:pt x="36" y="22"/>
                  </a:lnTo>
                  <a:lnTo>
                    <a:pt x="32" y="21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42" y="27"/>
                  </a:lnTo>
                  <a:lnTo>
                    <a:pt x="42" y="21"/>
                  </a:lnTo>
                  <a:lnTo>
                    <a:pt x="41" y="21"/>
                  </a:lnTo>
                  <a:lnTo>
                    <a:pt x="41" y="27"/>
                  </a:lnTo>
                  <a:lnTo>
                    <a:pt x="58" y="27"/>
                  </a:lnTo>
                  <a:lnTo>
                    <a:pt x="58" y="21"/>
                  </a:lnTo>
                  <a:lnTo>
                    <a:pt x="54" y="21"/>
                  </a:lnTo>
                  <a:lnTo>
                    <a:pt x="54" y="27"/>
                  </a:lnTo>
                  <a:lnTo>
                    <a:pt x="58" y="27"/>
                  </a:lnTo>
                  <a:lnTo>
                    <a:pt x="58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59" y="27"/>
                  </a:lnTo>
                  <a:lnTo>
                    <a:pt x="59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72" y="27"/>
                  </a:lnTo>
                  <a:lnTo>
                    <a:pt x="72" y="21"/>
                  </a:lnTo>
                  <a:lnTo>
                    <a:pt x="68" y="21"/>
                  </a:lnTo>
                  <a:lnTo>
                    <a:pt x="68" y="27"/>
                  </a:lnTo>
                  <a:lnTo>
                    <a:pt x="77" y="27"/>
                  </a:lnTo>
                  <a:lnTo>
                    <a:pt x="77" y="21"/>
                  </a:lnTo>
                  <a:lnTo>
                    <a:pt x="68" y="21"/>
                  </a:lnTo>
                  <a:lnTo>
                    <a:pt x="68" y="27"/>
                  </a:lnTo>
                  <a:lnTo>
                    <a:pt x="70" y="27"/>
                  </a:lnTo>
                  <a:lnTo>
                    <a:pt x="70" y="21"/>
                  </a:lnTo>
                  <a:lnTo>
                    <a:pt x="66" y="21"/>
                  </a:lnTo>
                  <a:lnTo>
                    <a:pt x="66" y="24"/>
                  </a:lnTo>
                  <a:lnTo>
                    <a:pt x="67" y="27"/>
                  </a:lnTo>
                  <a:lnTo>
                    <a:pt x="71" y="26"/>
                  </a:lnTo>
                  <a:lnTo>
                    <a:pt x="70" y="22"/>
                  </a:lnTo>
                  <a:lnTo>
                    <a:pt x="70" y="26"/>
                  </a:lnTo>
                  <a:lnTo>
                    <a:pt x="84" y="26"/>
                  </a:lnTo>
                  <a:lnTo>
                    <a:pt x="84" y="20"/>
                  </a:lnTo>
                  <a:lnTo>
                    <a:pt x="82" y="20"/>
                  </a:lnTo>
                  <a:lnTo>
                    <a:pt x="82" y="26"/>
                  </a:lnTo>
                  <a:lnTo>
                    <a:pt x="88" y="26"/>
                  </a:lnTo>
                  <a:lnTo>
                    <a:pt x="88" y="20"/>
                  </a:lnTo>
                  <a:lnTo>
                    <a:pt x="85" y="20"/>
                  </a:lnTo>
                  <a:lnTo>
                    <a:pt x="85" y="26"/>
                  </a:lnTo>
                  <a:lnTo>
                    <a:pt x="123" y="26"/>
                  </a:lnTo>
                  <a:lnTo>
                    <a:pt x="123" y="20"/>
                  </a:lnTo>
                  <a:lnTo>
                    <a:pt x="121" y="20"/>
                  </a:lnTo>
                  <a:lnTo>
                    <a:pt x="121" y="26"/>
                  </a:lnTo>
                  <a:lnTo>
                    <a:pt x="137" y="26"/>
                  </a:lnTo>
                  <a:lnTo>
                    <a:pt x="137" y="20"/>
                  </a:lnTo>
                  <a:lnTo>
                    <a:pt x="134" y="20"/>
                  </a:lnTo>
                  <a:lnTo>
                    <a:pt x="134" y="26"/>
                  </a:lnTo>
                  <a:lnTo>
                    <a:pt x="145" y="26"/>
                  </a:lnTo>
                  <a:lnTo>
                    <a:pt x="145" y="20"/>
                  </a:lnTo>
                  <a:lnTo>
                    <a:pt x="124" y="20"/>
                  </a:lnTo>
                  <a:lnTo>
                    <a:pt x="124" y="26"/>
                  </a:lnTo>
                  <a:lnTo>
                    <a:pt x="172" y="26"/>
                  </a:lnTo>
                  <a:lnTo>
                    <a:pt x="172" y="20"/>
                  </a:lnTo>
                  <a:lnTo>
                    <a:pt x="115" y="20"/>
                  </a:lnTo>
                  <a:lnTo>
                    <a:pt x="115" y="26"/>
                  </a:lnTo>
                  <a:lnTo>
                    <a:pt x="138" y="26"/>
                  </a:lnTo>
                  <a:lnTo>
                    <a:pt x="138" y="20"/>
                  </a:lnTo>
                  <a:lnTo>
                    <a:pt x="16" y="20"/>
                  </a:lnTo>
                  <a:lnTo>
                    <a:pt x="16" y="22"/>
                  </a:lnTo>
                  <a:lnTo>
                    <a:pt x="18" y="26"/>
                  </a:lnTo>
                  <a:lnTo>
                    <a:pt x="20" y="25"/>
                  </a:lnTo>
                  <a:lnTo>
                    <a:pt x="19" y="18"/>
                  </a:lnTo>
                  <a:lnTo>
                    <a:pt x="16" y="18"/>
                  </a:lnTo>
                  <a:lnTo>
                    <a:pt x="16" y="25"/>
                  </a:lnTo>
                  <a:lnTo>
                    <a:pt x="22" y="25"/>
                  </a:lnTo>
                  <a:lnTo>
                    <a:pt x="22" y="18"/>
                  </a:lnTo>
                  <a:lnTo>
                    <a:pt x="13" y="18"/>
                  </a:lnTo>
                  <a:lnTo>
                    <a:pt x="13" y="25"/>
                  </a:lnTo>
                  <a:lnTo>
                    <a:pt x="20" y="25"/>
                  </a:lnTo>
                  <a:lnTo>
                    <a:pt x="20" y="18"/>
                  </a:lnTo>
                  <a:lnTo>
                    <a:pt x="15" y="18"/>
                  </a:lnTo>
                  <a:lnTo>
                    <a:pt x="15" y="25"/>
                  </a:lnTo>
                  <a:lnTo>
                    <a:pt x="22" y="25"/>
                  </a:lnTo>
                  <a:lnTo>
                    <a:pt x="22" y="18"/>
                  </a:lnTo>
                  <a:lnTo>
                    <a:pt x="15" y="18"/>
                  </a:lnTo>
                  <a:lnTo>
                    <a:pt x="15" y="25"/>
                  </a:lnTo>
                  <a:lnTo>
                    <a:pt x="18" y="25"/>
                  </a:lnTo>
                  <a:lnTo>
                    <a:pt x="18" y="18"/>
                  </a:lnTo>
                  <a:lnTo>
                    <a:pt x="13" y="18"/>
                  </a:lnTo>
                  <a:lnTo>
                    <a:pt x="13" y="25"/>
                  </a:lnTo>
                  <a:lnTo>
                    <a:pt x="18" y="25"/>
                  </a:lnTo>
                  <a:lnTo>
                    <a:pt x="18" y="18"/>
                  </a:lnTo>
                  <a:lnTo>
                    <a:pt x="10" y="18"/>
                  </a:lnTo>
                  <a:lnTo>
                    <a:pt x="10" y="25"/>
                  </a:lnTo>
                  <a:lnTo>
                    <a:pt x="11" y="25"/>
                  </a:lnTo>
                  <a:lnTo>
                    <a:pt x="11" y="18"/>
                  </a:lnTo>
                  <a:lnTo>
                    <a:pt x="10" y="18"/>
                  </a:lnTo>
                  <a:lnTo>
                    <a:pt x="10" y="25"/>
                  </a:lnTo>
                  <a:lnTo>
                    <a:pt x="15" y="25"/>
                  </a:lnTo>
                  <a:lnTo>
                    <a:pt x="15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0" y="25"/>
                  </a:lnTo>
                  <a:lnTo>
                    <a:pt x="10" y="18"/>
                  </a:lnTo>
                  <a:lnTo>
                    <a:pt x="6" y="18"/>
                  </a:lnTo>
                  <a:lnTo>
                    <a:pt x="6" y="25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9" y="18"/>
                  </a:lnTo>
                  <a:lnTo>
                    <a:pt x="9" y="21"/>
                  </a:lnTo>
                  <a:lnTo>
                    <a:pt x="11" y="18"/>
                  </a:lnTo>
                  <a:lnTo>
                    <a:pt x="10" y="17"/>
                  </a:lnTo>
                  <a:lnTo>
                    <a:pt x="7" y="20"/>
                  </a:lnTo>
                  <a:lnTo>
                    <a:pt x="7" y="24"/>
                  </a:lnTo>
                  <a:lnTo>
                    <a:pt x="10" y="24"/>
                  </a:lnTo>
                  <a:lnTo>
                    <a:pt x="10" y="17"/>
                  </a:lnTo>
                  <a:lnTo>
                    <a:pt x="7" y="17"/>
                  </a:lnTo>
                  <a:lnTo>
                    <a:pt x="7" y="24"/>
                  </a:lnTo>
                  <a:lnTo>
                    <a:pt x="10" y="24"/>
                  </a:lnTo>
                  <a:lnTo>
                    <a:pt x="10" y="17"/>
                  </a:lnTo>
                  <a:lnTo>
                    <a:pt x="3" y="17"/>
                  </a:lnTo>
                  <a:lnTo>
                    <a:pt x="3" y="24"/>
                  </a:lnTo>
                  <a:lnTo>
                    <a:pt x="9" y="24"/>
                  </a:lnTo>
                  <a:lnTo>
                    <a:pt x="9" y="17"/>
                  </a:lnTo>
                  <a:lnTo>
                    <a:pt x="7" y="17"/>
                  </a:lnTo>
                  <a:lnTo>
                    <a:pt x="7" y="24"/>
                  </a:lnTo>
                  <a:lnTo>
                    <a:pt x="15" y="24"/>
                  </a:lnTo>
                  <a:lnTo>
                    <a:pt x="15" y="17"/>
                  </a:lnTo>
                  <a:lnTo>
                    <a:pt x="13" y="17"/>
                  </a:lnTo>
                  <a:lnTo>
                    <a:pt x="13" y="24"/>
                  </a:lnTo>
                  <a:lnTo>
                    <a:pt x="25" y="24"/>
                  </a:lnTo>
                  <a:lnTo>
                    <a:pt x="25" y="17"/>
                  </a:lnTo>
                  <a:lnTo>
                    <a:pt x="22" y="17"/>
                  </a:lnTo>
                  <a:lnTo>
                    <a:pt x="22" y="24"/>
                  </a:lnTo>
                  <a:lnTo>
                    <a:pt x="28" y="24"/>
                  </a:lnTo>
                  <a:lnTo>
                    <a:pt x="28" y="17"/>
                  </a:lnTo>
                  <a:lnTo>
                    <a:pt x="18" y="17"/>
                  </a:lnTo>
                  <a:lnTo>
                    <a:pt x="18" y="24"/>
                  </a:lnTo>
                  <a:lnTo>
                    <a:pt x="32" y="24"/>
                  </a:lnTo>
                  <a:lnTo>
                    <a:pt x="32" y="17"/>
                  </a:lnTo>
                  <a:lnTo>
                    <a:pt x="22" y="17"/>
                  </a:lnTo>
                  <a:lnTo>
                    <a:pt x="22" y="20"/>
                  </a:lnTo>
                  <a:lnTo>
                    <a:pt x="23" y="17"/>
                  </a:lnTo>
                  <a:lnTo>
                    <a:pt x="20" y="16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24" y="22"/>
                  </a:lnTo>
                  <a:lnTo>
                    <a:pt x="24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29" y="22"/>
                  </a:lnTo>
                  <a:lnTo>
                    <a:pt x="29" y="16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20" y="22"/>
                  </a:lnTo>
                  <a:lnTo>
                    <a:pt x="20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4" y="22"/>
                  </a:lnTo>
                  <a:lnTo>
                    <a:pt x="14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51" y="22"/>
                  </a:lnTo>
                  <a:lnTo>
                    <a:pt x="51" y="16"/>
                  </a:lnTo>
                  <a:lnTo>
                    <a:pt x="38" y="16"/>
                  </a:lnTo>
                  <a:lnTo>
                    <a:pt x="38" y="22"/>
                  </a:lnTo>
                  <a:lnTo>
                    <a:pt x="57" y="22"/>
                  </a:lnTo>
                  <a:lnTo>
                    <a:pt x="57" y="16"/>
                  </a:lnTo>
                  <a:lnTo>
                    <a:pt x="36" y="16"/>
                  </a:lnTo>
                  <a:lnTo>
                    <a:pt x="36" y="22"/>
                  </a:lnTo>
                  <a:lnTo>
                    <a:pt x="47" y="22"/>
                  </a:lnTo>
                  <a:lnTo>
                    <a:pt x="47" y="14"/>
                  </a:lnTo>
                  <a:lnTo>
                    <a:pt x="29" y="14"/>
                  </a:lnTo>
                  <a:lnTo>
                    <a:pt x="29" y="21"/>
                  </a:lnTo>
                  <a:lnTo>
                    <a:pt x="38" y="21"/>
                  </a:lnTo>
                  <a:lnTo>
                    <a:pt x="38" y="14"/>
                  </a:lnTo>
                  <a:lnTo>
                    <a:pt x="29" y="14"/>
                  </a:lnTo>
                  <a:lnTo>
                    <a:pt x="29" y="21"/>
                  </a:lnTo>
                  <a:lnTo>
                    <a:pt x="41" y="21"/>
                  </a:lnTo>
                  <a:lnTo>
                    <a:pt x="41" y="14"/>
                  </a:lnTo>
                  <a:lnTo>
                    <a:pt x="19" y="14"/>
                  </a:lnTo>
                  <a:lnTo>
                    <a:pt x="19" y="21"/>
                  </a:lnTo>
                  <a:lnTo>
                    <a:pt x="35" y="21"/>
                  </a:lnTo>
                  <a:lnTo>
                    <a:pt x="35" y="14"/>
                  </a:lnTo>
                  <a:lnTo>
                    <a:pt x="27" y="14"/>
                  </a:lnTo>
                  <a:lnTo>
                    <a:pt x="27" y="21"/>
                  </a:lnTo>
                  <a:lnTo>
                    <a:pt x="35" y="21"/>
                  </a:lnTo>
                  <a:lnTo>
                    <a:pt x="35" y="14"/>
                  </a:lnTo>
                  <a:lnTo>
                    <a:pt x="25" y="14"/>
                  </a:lnTo>
                  <a:lnTo>
                    <a:pt x="25" y="21"/>
                  </a:lnTo>
                  <a:lnTo>
                    <a:pt x="32" y="21"/>
                  </a:lnTo>
                  <a:lnTo>
                    <a:pt x="32" y="14"/>
                  </a:lnTo>
                  <a:lnTo>
                    <a:pt x="25" y="14"/>
                  </a:lnTo>
                  <a:lnTo>
                    <a:pt x="25" y="21"/>
                  </a:lnTo>
                  <a:lnTo>
                    <a:pt x="27" y="21"/>
                  </a:lnTo>
                  <a:lnTo>
                    <a:pt x="27" y="14"/>
                  </a:lnTo>
                  <a:lnTo>
                    <a:pt x="25" y="14"/>
                  </a:lnTo>
                  <a:lnTo>
                    <a:pt x="25" y="17"/>
                  </a:lnTo>
                  <a:lnTo>
                    <a:pt x="27" y="21"/>
                  </a:lnTo>
                  <a:lnTo>
                    <a:pt x="31" y="20"/>
                  </a:lnTo>
                  <a:lnTo>
                    <a:pt x="29" y="13"/>
                  </a:lnTo>
                  <a:lnTo>
                    <a:pt x="28" y="13"/>
                  </a:lnTo>
                  <a:lnTo>
                    <a:pt x="28" y="20"/>
                  </a:lnTo>
                  <a:lnTo>
                    <a:pt x="47" y="20"/>
                  </a:lnTo>
                  <a:lnTo>
                    <a:pt x="47" y="13"/>
                  </a:lnTo>
                  <a:lnTo>
                    <a:pt x="41" y="13"/>
                  </a:lnTo>
                  <a:lnTo>
                    <a:pt x="41" y="20"/>
                  </a:lnTo>
                  <a:lnTo>
                    <a:pt x="58" y="20"/>
                  </a:lnTo>
                  <a:lnTo>
                    <a:pt x="58" y="13"/>
                  </a:lnTo>
                  <a:lnTo>
                    <a:pt x="57" y="13"/>
                  </a:lnTo>
                  <a:lnTo>
                    <a:pt x="57" y="20"/>
                  </a:lnTo>
                  <a:lnTo>
                    <a:pt x="62" y="20"/>
                  </a:lnTo>
                  <a:lnTo>
                    <a:pt x="62" y="13"/>
                  </a:lnTo>
                  <a:lnTo>
                    <a:pt x="47" y="13"/>
                  </a:lnTo>
                  <a:lnTo>
                    <a:pt x="47" y="20"/>
                  </a:lnTo>
                  <a:lnTo>
                    <a:pt x="59" y="20"/>
                  </a:lnTo>
                  <a:lnTo>
                    <a:pt x="59" y="13"/>
                  </a:lnTo>
                  <a:lnTo>
                    <a:pt x="57" y="13"/>
                  </a:lnTo>
                  <a:lnTo>
                    <a:pt x="57" y="20"/>
                  </a:lnTo>
                  <a:lnTo>
                    <a:pt x="66" y="20"/>
                  </a:lnTo>
                  <a:lnTo>
                    <a:pt x="66" y="13"/>
                  </a:lnTo>
                  <a:lnTo>
                    <a:pt x="63" y="13"/>
                  </a:lnTo>
                  <a:lnTo>
                    <a:pt x="63" y="16"/>
                  </a:lnTo>
                  <a:lnTo>
                    <a:pt x="64" y="13"/>
                  </a:lnTo>
                  <a:lnTo>
                    <a:pt x="60" y="12"/>
                  </a:lnTo>
                  <a:lnTo>
                    <a:pt x="51" y="12"/>
                  </a:lnTo>
                  <a:lnTo>
                    <a:pt x="51" y="18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4" y="12"/>
                  </a:lnTo>
                  <a:lnTo>
                    <a:pt x="44" y="18"/>
                  </a:lnTo>
                  <a:lnTo>
                    <a:pt x="59" y="18"/>
                  </a:lnTo>
                  <a:lnTo>
                    <a:pt x="59" y="12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7" y="18"/>
                  </a:lnTo>
                  <a:lnTo>
                    <a:pt x="57" y="12"/>
                  </a:lnTo>
                  <a:lnTo>
                    <a:pt x="44" y="12"/>
                  </a:lnTo>
                  <a:lnTo>
                    <a:pt x="44" y="18"/>
                  </a:lnTo>
                  <a:lnTo>
                    <a:pt x="57" y="18"/>
                  </a:lnTo>
                  <a:lnTo>
                    <a:pt x="57" y="12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63" y="18"/>
                  </a:lnTo>
                  <a:lnTo>
                    <a:pt x="63" y="12"/>
                  </a:lnTo>
                  <a:lnTo>
                    <a:pt x="41" y="12"/>
                  </a:lnTo>
                  <a:lnTo>
                    <a:pt x="41" y="14"/>
                  </a:lnTo>
                  <a:lnTo>
                    <a:pt x="45" y="14"/>
                  </a:lnTo>
                  <a:lnTo>
                    <a:pt x="45" y="13"/>
                  </a:lnTo>
                  <a:lnTo>
                    <a:pt x="41" y="13"/>
                  </a:lnTo>
                  <a:lnTo>
                    <a:pt x="41" y="17"/>
                  </a:lnTo>
                  <a:lnTo>
                    <a:pt x="46" y="17"/>
                  </a:lnTo>
                  <a:lnTo>
                    <a:pt x="46" y="11"/>
                  </a:lnTo>
                  <a:lnTo>
                    <a:pt x="38" y="11"/>
                  </a:lnTo>
                  <a:lnTo>
                    <a:pt x="38" y="17"/>
                  </a:lnTo>
                  <a:lnTo>
                    <a:pt x="44" y="17"/>
                  </a:lnTo>
                  <a:lnTo>
                    <a:pt x="44" y="11"/>
                  </a:lnTo>
                  <a:lnTo>
                    <a:pt x="38" y="11"/>
                  </a:lnTo>
                  <a:lnTo>
                    <a:pt x="38" y="17"/>
                  </a:lnTo>
                  <a:lnTo>
                    <a:pt x="41" y="17"/>
                  </a:lnTo>
                  <a:lnTo>
                    <a:pt x="41" y="11"/>
                  </a:lnTo>
                  <a:lnTo>
                    <a:pt x="24" y="11"/>
                  </a:lnTo>
                  <a:lnTo>
                    <a:pt x="24" y="17"/>
                  </a:lnTo>
                  <a:lnTo>
                    <a:pt x="72" y="17"/>
                  </a:lnTo>
                  <a:lnTo>
                    <a:pt x="72" y="11"/>
                  </a:lnTo>
                  <a:lnTo>
                    <a:pt x="15" y="11"/>
                  </a:lnTo>
                  <a:lnTo>
                    <a:pt x="15" y="17"/>
                  </a:lnTo>
                  <a:lnTo>
                    <a:pt x="27" y="17"/>
                  </a:lnTo>
                  <a:lnTo>
                    <a:pt x="27" y="11"/>
                  </a:lnTo>
                  <a:lnTo>
                    <a:pt x="25" y="11"/>
                  </a:lnTo>
                  <a:lnTo>
                    <a:pt x="25" y="17"/>
                  </a:lnTo>
                  <a:lnTo>
                    <a:pt x="29" y="17"/>
                  </a:lnTo>
                  <a:lnTo>
                    <a:pt x="29" y="11"/>
                  </a:lnTo>
                  <a:lnTo>
                    <a:pt x="28" y="11"/>
                  </a:lnTo>
                  <a:lnTo>
                    <a:pt x="28" y="17"/>
                  </a:lnTo>
                  <a:lnTo>
                    <a:pt x="46" y="17"/>
                  </a:lnTo>
                  <a:lnTo>
                    <a:pt x="49" y="16"/>
                  </a:lnTo>
                  <a:lnTo>
                    <a:pt x="47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55" y="16"/>
                  </a:lnTo>
                  <a:lnTo>
                    <a:pt x="55" y="9"/>
                  </a:lnTo>
                  <a:lnTo>
                    <a:pt x="47" y="9"/>
                  </a:lnTo>
                  <a:lnTo>
                    <a:pt x="47" y="16"/>
                  </a:lnTo>
                  <a:lnTo>
                    <a:pt x="57" y="16"/>
                  </a:lnTo>
                  <a:lnTo>
                    <a:pt x="57" y="9"/>
                  </a:lnTo>
                  <a:lnTo>
                    <a:pt x="55" y="9"/>
                  </a:lnTo>
                  <a:lnTo>
                    <a:pt x="55" y="16"/>
                  </a:lnTo>
                  <a:lnTo>
                    <a:pt x="60" y="16"/>
                  </a:lnTo>
                  <a:lnTo>
                    <a:pt x="60" y="9"/>
                  </a:lnTo>
                  <a:lnTo>
                    <a:pt x="59" y="9"/>
                  </a:lnTo>
                  <a:lnTo>
                    <a:pt x="59" y="16"/>
                  </a:lnTo>
                  <a:lnTo>
                    <a:pt x="64" y="16"/>
                  </a:lnTo>
                  <a:lnTo>
                    <a:pt x="64" y="9"/>
                  </a:lnTo>
                  <a:lnTo>
                    <a:pt x="62" y="9"/>
                  </a:lnTo>
                  <a:lnTo>
                    <a:pt x="62" y="16"/>
                  </a:lnTo>
                  <a:lnTo>
                    <a:pt x="66" y="16"/>
                  </a:lnTo>
                  <a:lnTo>
                    <a:pt x="66" y="9"/>
                  </a:lnTo>
                  <a:lnTo>
                    <a:pt x="63" y="9"/>
                  </a:lnTo>
                  <a:lnTo>
                    <a:pt x="63" y="16"/>
                  </a:lnTo>
                  <a:lnTo>
                    <a:pt x="68" y="16"/>
                  </a:lnTo>
                  <a:lnTo>
                    <a:pt x="68" y="9"/>
                  </a:lnTo>
                  <a:lnTo>
                    <a:pt x="64" y="9"/>
                  </a:lnTo>
                  <a:lnTo>
                    <a:pt x="64" y="16"/>
                  </a:lnTo>
                  <a:lnTo>
                    <a:pt x="81" y="16"/>
                  </a:lnTo>
                  <a:lnTo>
                    <a:pt x="81" y="9"/>
                  </a:lnTo>
                  <a:lnTo>
                    <a:pt x="80" y="9"/>
                  </a:lnTo>
                  <a:lnTo>
                    <a:pt x="80" y="12"/>
                  </a:lnTo>
                  <a:lnTo>
                    <a:pt x="82" y="14"/>
                  </a:lnTo>
                  <a:lnTo>
                    <a:pt x="84" y="13"/>
                  </a:lnTo>
                  <a:lnTo>
                    <a:pt x="81" y="11"/>
                  </a:lnTo>
                  <a:lnTo>
                    <a:pt x="81" y="14"/>
                  </a:lnTo>
                  <a:lnTo>
                    <a:pt x="127" y="14"/>
                  </a:lnTo>
                  <a:lnTo>
                    <a:pt x="127" y="8"/>
                  </a:lnTo>
                  <a:lnTo>
                    <a:pt x="119" y="8"/>
                  </a:lnTo>
                  <a:lnTo>
                    <a:pt x="119" y="14"/>
                  </a:lnTo>
                  <a:lnTo>
                    <a:pt x="124" y="14"/>
                  </a:lnTo>
                  <a:lnTo>
                    <a:pt x="124" y="8"/>
                  </a:lnTo>
                  <a:lnTo>
                    <a:pt x="123" y="8"/>
                  </a:lnTo>
                  <a:lnTo>
                    <a:pt x="123" y="14"/>
                  </a:lnTo>
                  <a:lnTo>
                    <a:pt x="128" y="14"/>
                  </a:lnTo>
                  <a:lnTo>
                    <a:pt x="128" y="8"/>
                  </a:lnTo>
                  <a:lnTo>
                    <a:pt x="50" y="8"/>
                  </a:lnTo>
                  <a:lnTo>
                    <a:pt x="50" y="14"/>
                  </a:lnTo>
                  <a:lnTo>
                    <a:pt x="57" y="14"/>
                  </a:lnTo>
                  <a:lnTo>
                    <a:pt x="57" y="8"/>
                  </a:lnTo>
                  <a:lnTo>
                    <a:pt x="44" y="8"/>
                  </a:lnTo>
                  <a:lnTo>
                    <a:pt x="44" y="14"/>
                  </a:lnTo>
                  <a:lnTo>
                    <a:pt x="47" y="14"/>
                  </a:lnTo>
                  <a:lnTo>
                    <a:pt x="47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42" y="14"/>
                  </a:lnTo>
                  <a:lnTo>
                    <a:pt x="42" y="8"/>
                  </a:lnTo>
                  <a:lnTo>
                    <a:pt x="32" y="8"/>
                  </a:lnTo>
                  <a:lnTo>
                    <a:pt x="32" y="11"/>
                  </a:lnTo>
                  <a:lnTo>
                    <a:pt x="33" y="14"/>
                  </a:lnTo>
                  <a:lnTo>
                    <a:pt x="36" y="13"/>
                  </a:lnTo>
                  <a:lnTo>
                    <a:pt x="35" y="9"/>
                  </a:lnTo>
                  <a:lnTo>
                    <a:pt x="35" y="13"/>
                  </a:lnTo>
                  <a:lnTo>
                    <a:pt x="40" y="13"/>
                  </a:lnTo>
                  <a:lnTo>
                    <a:pt x="40" y="7"/>
                  </a:lnTo>
                  <a:lnTo>
                    <a:pt x="25" y="7"/>
                  </a:lnTo>
                  <a:lnTo>
                    <a:pt x="25" y="13"/>
                  </a:lnTo>
                  <a:lnTo>
                    <a:pt x="35" y="13"/>
                  </a:lnTo>
                  <a:lnTo>
                    <a:pt x="35" y="7"/>
                  </a:lnTo>
                  <a:lnTo>
                    <a:pt x="24" y="7"/>
                  </a:lnTo>
                  <a:lnTo>
                    <a:pt x="24" y="13"/>
                  </a:lnTo>
                  <a:lnTo>
                    <a:pt x="35" y="13"/>
                  </a:lnTo>
                  <a:lnTo>
                    <a:pt x="35" y="7"/>
                  </a:lnTo>
                  <a:lnTo>
                    <a:pt x="28" y="7"/>
                  </a:lnTo>
                  <a:lnTo>
                    <a:pt x="28" y="13"/>
                  </a:lnTo>
                  <a:lnTo>
                    <a:pt x="33" y="13"/>
                  </a:lnTo>
                  <a:lnTo>
                    <a:pt x="33" y="7"/>
                  </a:lnTo>
                  <a:lnTo>
                    <a:pt x="29" y="7"/>
                  </a:lnTo>
                  <a:lnTo>
                    <a:pt x="29" y="13"/>
                  </a:lnTo>
                  <a:lnTo>
                    <a:pt x="35" y="13"/>
                  </a:lnTo>
                  <a:lnTo>
                    <a:pt x="35" y="7"/>
                  </a:lnTo>
                  <a:lnTo>
                    <a:pt x="25" y="7"/>
                  </a:lnTo>
                  <a:lnTo>
                    <a:pt x="25" y="13"/>
                  </a:lnTo>
                  <a:lnTo>
                    <a:pt x="35" y="13"/>
                  </a:lnTo>
                  <a:lnTo>
                    <a:pt x="35" y="7"/>
                  </a:lnTo>
                  <a:lnTo>
                    <a:pt x="31" y="7"/>
                  </a:lnTo>
                  <a:lnTo>
                    <a:pt x="31" y="13"/>
                  </a:lnTo>
                  <a:lnTo>
                    <a:pt x="35" y="13"/>
                  </a:lnTo>
                  <a:lnTo>
                    <a:pt x="35" y="7"/>
                  </a:lnTo>
                  <a:lnTo>
                    <a:pt x="28" y="7"/>
                  </a:lnTo>
                  <a:lnTo>
                    <a:pt x="28" y="13"/>
                  </a:lnTo>
                  <a:lnTo>
                    <a:pt x="32" y="13"/>
                  </a:lnTo>
                  <a:lnTo>
                    <a:pt x="32" y="7"/>
                  </a:lnTo>
                  <a:lnTo>
                    <a:pt x="28" y="7"/>
                  </a:lnTo>
                  <a:lnTo>
                    <a:pt x="28" y="13"/>
                  </a:lnTo>
                  <a:lnTo>
                    <a:pt x="33" y="13"/>
                  </a:lnTo>
                  <a:lnTo>
                    <a:pt x="33" y="7"/>
                  </a:lnTo>
                  <a:lnTo>
                    <a:pt x="31" y="7"/>
                  </a:lnTo>
                  <a:lnTo>
                    <a:pt x="31" y="9"/>
                  </a:lnTo>
                  <a:lnTo>
                    <a:pt x="32" y="7"/>
                  </a:lnTo>
                  <a:lnTo>
                    <a:pt x="29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5" y="5"/>
                  </a:lnTo>
                  <a:lnTo>
                    <a:pt x="15" y="12"/>
                  </a:lnTo>
                  <a:lnTo>
                    <a:pt x="25" y="12"/>
                  </a:lnTo>
                  <a:lnTo>
                    <a:pt x="25" y="5"/>
                  </a:lnTo>
                  <a:lnTo>
                    <a:pt x="19" y="5"/>
                  </a:lnTo>
                  <a:lnTo>
                    <a:pt x="19" y="12"/>
                  </a:lnTo>
                  <a:lnTo>
                    <a:pt x="37" y="12"/>
                  </a:lnTo>
                  <a:lnTo>
                    <a:pt x="37" y="5"/>
                  </a:lnTo>
                  <a:lnTo>
                    <a:pt x="19" y="5"/>
                  </a:lnTo>
                  <a:lnTo>
                    <a:pt x="19" y="12"/>
                  </a:lnTo>
                  <a:lnTo>
                    <a:pt x="29" y="12"/>
                  </a:lnTo>
                  <a:lnTo>
                    <a:pt x="29" y="5"/>
                  </a:lnTo>
                  <a:lnTo>
                    <a:pt x="24" y="5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32" y="12"/>
                  </a:lnTo>
                  <a:lnTo>
                    <a:pt x="32" y="5"/>
                  </a:lnTo>
                  <a:lnTo>
                    <a:pt x="28" y="5"/>
                  </a:lnTo>
                  <a:lnTo>
                    <a:pt x="28" y="12"/>
                  </a:lnTo>
                  <a:lnTo>
                    <a:pt x="33" y="12"/>
                  </a:lnTo>
                  <a:lnTo>
                    <a:pt x="33" y="5"/>
                  </a:lnTo>
                  <a:lnTo>
                    <a:pt x="24" y="5"/>
                  </a:lnTo>
                  <a:lnTo>
                    <a:pt x="24" y="12"/>
                  </a:lnTo>
                  <a:lnTo>
                    <a:pt x="28" y="12"/>
                  </a:lnTo>
                  <a:lnTo>
                    <a:pt x="33" y="11"/>
                  </a:lnTo>
                  <a:lnTo>
                    <a:pt x="32" y="4"/>
                  </a:lnTo>
                  <a:lnTo>
                    <a:pt x="28" y="4"/>
                  </a:lnTo>
                  <a:lnTo>
                    <a:pt x="28" y="11"/>
                  </a:lnTo>
                  <a:lnTo>
                    <a:pt x="46" y="11"/>
                  </a:lnTo>
                  <a:lnTo>
                    <a:pt x="46" y="4"/>
                  </a:lnTo>
                  <a:lnTo>
                    <a:pt x="40" y="4"/>
                  </a:lnTo>
                  <a:lnTo>
                    <a:pt x="40" y="11"/>
                  </a:lnTo>
                  <a:lnTo>
                    <a:pt x="44" y="11"/>
                  </a:lnTo>
                  <a:lnTo>
                    <a:pt x="44" y="4"/>
                  </a:lnTo>
                  <a:lnTo>
                    <a:pt x="41" y="4"/>
                  </a:lnTo>
                  <a:lnTo>
                    <a:pt x="41" y="11"/>
                  </a:lnTo>
                  <a:lnTo>
                    <a:pt x="55" y="11"/>
                  </a:lnTo>
                  <a:lnTo>
                    <a:pt x="55" y="4"/>
                  </a:lnTo>
                  <a:lnTo>
                    <a:pt x="54" y="4"/>
                  </a:lnTo>
                  <a:lnTo>
                    <a:pt x="54" y="11"/>
                  </a:lnTo>
                  <a:lnTo>
                    <a:pt x="64" y="11"/>
                  </a:lnTo>
                  <a:lnTo>
                    <a:pt x="64" y="4"/>
                  </a:lnTo>
                  <a:lnTo>
                    <a:pt x="63" y="4"/>
                  </a:lnTo>
                  <a:lnTo>
                    <a:pt x="63" y="11"/>
                  </a:lnTo>
                  <a:lnTo>
                    <a:pt x="64" y="11"/>
                  </a:lnTo>
                  <a:lnTo>
                    <a:pt x="64" y="4"/>
                  </a:lnTo>
                  <a:lnTo>
                    <a:pt x="47" y="4"/>
                  </a:lnTo>
                  <a:lnTo>
                    <a:pt x="47" y="11"/>
                  </a:lnTo>
                  <a:lnTo>
                    <a:pt x="57" y="11"/>
                  </a:lnTo>
                  <a:lnTo>
                    <a:pt x="57" y="4"/>
                  </a:lnTo>
                  <a:lnTo>
                    <a:pt x="50" y="4"/>
                  </a:lnTo>
                  <a:lnTo>
                    <a:pt x="50" y="11"/>
                  </a:lnTo>
                  <a:lnTo>
                    <a:pt x="53" y="11"/>
                  </a:lnTo>
                  <a:lnTo>
                    <a:pt x="53" y="4"/>
                  </a:lnTo>
                  <a:lnTo>
                    <a:pt x="50" y="4"/>
                  </a:lnTo>
                  <a:lnTo>
                    <a:pt x="50" y="7"/>
                  </a:lnTo>
                  <a:lnTo>
                    <a:pt x="51" y="11"/>
                  </a:lnTo>
                  <a:lnTo>
                    <a:pt x="55" y="9"/>
                  </a:lnTo>
                  <a:lnTo>
                    <a:pt x="54" y="3"/>
                  </a:lnTo>
                  <a:lnTo>
                    <a:pt x="46" y="3"/>
                  </a:lnTo>
                  <a:lnTo>
                    <a:pt x="46" y="9"/>
                  </a:lnTo>
                  <a:lnTo>
                    <a:pt x="47" y="9"/>
                  </a:lnTo>
                  <a:lnTo>
                    <a:pt x="47" y="3"/>
                  </a:lnTo>
                  <a:lnTo>
                    <a:pt x="41" y="3"/>
                  </a:lnTo>
                  <a:lnTo>
                    <a:pt x="41" y="9"/>
                  </a:lnTo>
                  <a:lnTo>
                    <a:pt x="51" y="9"/>
                  </a:lnTo>
                  <a:lnTo>
                    <a:pt x="51" y="3"/>
                  </a:lnTo>
                  <a:lnTo>
                    <a:pt x="46" y="3"/>
                  </a:lnTo>
                  <a:lnTo>
                    <a:pt x="46" y="9"/>
                  </a:lnTo>
                  <a:lnTo>
                    <a:pt x="47" y="9"/>
                  </a:lnTo>
                  <a:lnTo>
                    <a:pt x="47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103" y="9"/>
                  </a:lnTo>
                  <a:lnTo>
                    <a:pt x="103" y="3"/>
                  </a:lnTo>
                  <a:lnTo>
                    <a:pt x="24" y="3"/>
                  </a:lnTo>
                  <a:lnTo>
                    <a:pt x="24" y="9"/>
                  </a:lnTo>
                  <a:lnTo>
                    <a:pt x="41" y="9"/>
                  </a:lnTo>
                  <a:lnTo>
                    <a:pt x="41" y="3"/>
                  </a:lnTo>
                  <a:lnTo>
                    <a:pt x="40" y="3"/>
                  </a:lnTo>
                  <a:lnTo>
                    <a:pt x="40" y="5"/>
                  </a:lnTo>
                  <a:lnTo>
                    <a:pt x="41" y="3"/>
                  </a:lnTo>
                  <a:lnTo>
                    <a:pt x="38" y="1"/>
                  </a:lnTo>
                  <a:lnTo>
                    <a:pt x="31" y="1"/>
                  </a:lnTo>
                  <a:lnTo>
                    <a:pt x="31" y="8"/>
                  </a:lnTo>
                  <a:lnTo>
                    <a:pt x="32" y="8"/>
                  </a:lnTo>
                  <a:lnTo>
                    <a:pt x="32" y="1"/>
                  </a:lnTo>
                  <a:lnTo>
                    <a:pt x="31" y="1"/>
                  </a:lnTo>
                  <a:lnTo>
                    <a:pt x="31" y="8"/>
                  </a:lnTo>
                  <a:lnTo>
                    <a:pt x="58" y="8"/>
                  </a:lnTo>
                  <a:lnTo>
                    <a:pt x="58" y="1"/>
                  </a:lnTo>
                  <a:lnTo>
                    <a:pt x="57" y="1"/>
                  </a:lnTo>
                  <a:lnTo>
                    <a:pt x="57" y="8"/>
                  </a:lnTo>
                  <a:lnTo>
                    <a:pt x="60" y="8"/>
                  </a:lnTo>
                  <a:lnTo>
                    <a:pt x="60" y="1"/>
                  </a:lnTo>
                  <a:lnTo>
                    <a:pt x="58" y="1"/>
                  </a:lnTo>
                  <a:lnTo>
                    <a:pt x="58" y="8"/>
                  </a:lnTo>
                  <a:lnTo>
                    <a:pt x="70" y="8"/>
                  </a:lnTo>
                  <a:lnTo>
                    <a:pt x="70" y="1"/>
                  </a:lnTo>
                  <a:lnTo>
                    <a:pt x="64" y="1"/>
                  </a:lnTo>
                  <a:lnTo>
                    <a:pt x="64" y="8"/>
                  </a:lnTo>
                  <a:lnTo>
                    <a:pt x="67" y="8"/>
                  </a:lnTo>
                  <a:lnTo>
                    <a:pt x="67" y="1"/>
                  </a:lnTo>
                  <a:lnTo>
                    <a:pt x="64" y="1"/>
                  </a:lnTo>
                  <a:lnTo>
                    <a:pt x="64" y="8"/>
                  </a:lnTo>
                  <a:lnTo>
                    <a:pt x="70" y="8"/>
                  </a:lnTo>
                  <a:lnTo>
                    <a:pt x="70" y="1"/>
                  </a:lnTo>
                  <a:lnTo>
                    <a:pt x="63" y="1"/>
                  </a:lnTo>
                  <a:lnTo>
                    <a:pt x="63" y="8"/>
                  </a:lnTo>
                  <a:lnTo>
                    <a:pt x="71" y="8"/>
                  </a:lnTo>
                  <a:lnTo>
                    <a:pt x="73" y="7"/>
                  </a:lnTo>
                  <a:lnTo>
                    <a:pt x="72" y="3"/>
                  </a:lnTo>
                  <a:lnTo>
                    <a:pt x="72" y="7"/>
                  </a:lnTo>
                  <a:lnTo>
                    <a:pt x="90" y="7"/>
                  </a:lnTo>
                  <a:lnTo>
                    <a:pt x="90" y="0"/>
                  </a:lnTo>
                  <a:lnTo>
                    <a:pt x="89" y="0"/>
                  </a:lnTo>
                  <a:lnTo>
                    <a:pt x="89" y="7"/>
                  </a:lnTo>
                  <a:lnTo>
                    <a:pt x="127" y="7"/>
                  </a:lnTo>
                  <a:lnTo>
                    <a:pt x="127" y="0"/>
                  </a:lnTo>
                  <a:lnTo>
                    <a:pt x="111" y="0"/>
                  </a:lnTo>
                  <a:lnTo>
                    <a:pt x="111" y="7"/>
                  </a:lnTo>
                  <a:lnTo>
                    <a:pt x="133" y="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71" name="Freeform 755"/>
            <p:cNvSpPr>
              <a:spLocks noChangeAspect="1"/>
            </p:cNvSpPr>
            <p:nvPr/>
          </p:nvSpPr>
          <p:spPr bwMode="auto">
            <a:xfrm rot="16200000">
              <a:off x="4387" y="4671"/>
              <a:ext cx="228" cy="51"/>
            </a:xfrm>
            <a:custGeom>
              <a:avLst/>
              <a:gdLst>
                <a:gd name="T0" fmla="*/ 28 w 151"/>
                <a:gd name="T1" fmla="*/ 7 h 35"/>
                <a:gd name="T2" fmla="*/ 30 w 151"/>
                <a:gd name="T3" fmla="*/ 1 h 35"/>
                <a:gd name="T4" fmla="*/ 12 w 151"/>
                <a:gd name="T5" fmla="*/ 9 h 35"/>
                <a:gd name="T6" fmla="*/ 29 w 151"/>
                <a:gd name="T7" fmla="*/ 2 h 35"/>
                <a:gd name="T8" fmla="*/ 134 w 151"/>
                <a:gd name="T9" fmla="*/ 10 h 35"/>
                <a:gd name="T10" fmla="*/ 92 w 151"/>
                <a:gd name="T11" fmla="*/ 5 h 35"/>
                <a:gd name="T12" fmla="*/ 29 w 151"/>
                <a:gd name="T13" fmla="*/ 13 h 35"/>
                <a:gd name="T14" fmla="*/ 39 w 151"/>
                <a:gd name="T15" fmla="*/ 7 h 35"/>
                <a:gd name="T16" fmla="*/ 52 w 151"/>
                <a:gd name="T17" fmla="*/ 14 h 35"/>
                <a:gd name="T18" fmla="*/ 29 w 151"/>
                <a:gd name="T19" fmla="*/ 7 h 35"/>
                <a:gd name="T20" fmla="*/ 19 w 151"/>
                <a:gd name="T21" fmla="*/ 17 h 35"/>
                <a:gd name="T22" fmla="*/ 32 w 151"/>
                <a:gd name="T23" fmla="*/ 10 h 35"/>
                <a:gd name="T24" fmla="*/ 17 w 151"/>
                <a:gd name="T25" fmla="*/ 18 h 35"/>
                <a:gd name="T26" fmla="*/ 22 w 151"/>
                <a:gd name="T27" fmla="*/ 13 h 35"/>
                <a:gd name="T28" fmla="*/ 22 w 151"/>
                <a:gd name="T29" fmla="*/ 19 h 35"/>
                <a:gd name="T30" fmla="*/ 16 w 151"/>
                <a:gd name="T31" fmla="*/ 20 h 35"/>
                <a:gd name="T32" fmla="*/ 21 w 151"/>
                <a:gd name="T33" fmla="*/ 15 h 35"/>
                <a:gd name="T34" fmla="*/ 28 w 151"/>
                <a:gd name="T35" fmla="*/ 22 h 35"/>
                <a:gd name="T36" fmla="*/ 12 w 151"/>
                <a:gd name="T37" fmla="*/ 17 h 35"/>
                <a:gd name="T38" fmla="*/ 13 w 151"/>
                <a:gd name="T39" fmla="*/ 24 h 35"/>
                <a:gd name="T40" fmla="*/ 15 w 151"/>
                <a:gd name="T41" fmla="*/ 18 h 35"/>
                <a:gd name="T42" fmla="*/ 10 w 151"/>
                <a:gd name="T43" fmla="*/ 26 h 35"/>
                <a:gd name="T44" fmla="*/ 143 w 151"/>
                <a:gd name="T45" fmla="*/ 20 h 35"/>
                <a:gd name="T46" fmla="*/ 63 w 151"/>
                <a:gd name="T47" fmla="*/ 28 h 35"/>
                <a:gd name="T48" fmla="*/ 129 w 151"/>
                <a:gd name="T49" fmla="*/ 23 h 35"/>
                <a:gd name="T50" fmla="*/ 54 w 151"/>
                <a:gd name="T51" fmla="*/ 31 h 35"/>
                <a:gd name="T52" fmla="*/ 48 w 151"/>
                <a:gd name="T53" fmla="*/ 24 h 35"/>
                <a:gd name="T54" fmla="*/ 29 w 151"/>
                <a:gd name="T55" fmla="*/ 32 h 35"/>
                <a:gd name="T56" fmla="*/ 41 w 151"/>
                <a:gd name="T57" fmla="*/ 27 h 35"/>
                <a:gd name="T58" fmla="*/ 12 w 151"/>
                <a:gd name="T59" fmla="*/ 28 h 35"/>
                <a:gd name="T60" fmla="*/ 15 w 151"/>
                <a:gd name="T61" fmla="*/ 35 h 35"/>
                <a:gd name="T62" fmla="*/ 12 w 151"/>
                <a:gd name="T63" fmla="*/ 28 h 35"/>
                <a:gd name="T64" fmla="*/ 24 w 151"/>
                <a:gd name="T65" fmla="*/ 33 h 35"/>
                <a:gd name="T66" fmla="*/ 32 w 151"/>
                <a:gd name="T67" fmla="*/ 26 h 35"/>
                <a:gd name="T68" fmla="*/ 38 w 151"/>
                <a:gd name="T69" fmla="*/ 28 h 35"/>
                <a:gd name="T70" fmla="*/ 59 w 151"/>
                <a:gd name="T71" fmla="*/ 24 h 35"/>
                <a:gd name="T72" fmla="*/ 42 w 151"/>
                <a:gd name="T73" fmla="*/ 23 h 35"/>
                <a:gd name="T74" fmla="*/ 68 w 151"/>
                <a:gd name="T75" fmla="*/ 28 h 35"/>
                <a:gd name="T76" fmla="*/ 121 w 151"/>
                <a:gd name="T77" fmla="*/ 20 h 35"/>
                <a:gd name="T78" fmla="*/ 16 w 151"/>
                <a:gd name="T79" fmla="*/ 26 h 35"/>
                <a:gd name="T80" fmla="*/ 6 w 151"/>
                <a:gd name="T81" fmla="*/ 19 h 35"/>
                <a:gd name="T82" fmla="*/ 11 w 151"/>
                <a:gd name="T83" fmla="*/ 24 h 35"/>
                <a:gd name="T84" fmla="*/ 12 w 151"/>
                <a:gd name="T85" fmla="*/ 17 h 35"/>
                <a:gd name="T86" fmla="*/ 33 w 151"/>
                <a:gd name="T87" fmla="*/ 22 h 35"/>
                <a:gd name="T88" fmla="*/ 15 w 151"/>
                <a:gd name="T89" fmla="*/ 15 h 35"/>
                <a:gd name="T90" fmla="*/ 10 w 151"/>
                <a:gd name="T91" fmla="*/ 20 h 35"/>
                <a:gd name="T92" fmla="*/ 28 w 151"/>
                <a:gd name="T93" fmla="*/ 14 h 35"/>
                <a:gd name="T94" fmla="*/ 15 w 151"/>
                <a:gd name="T95" fmla="*/ 13 h 35"/>
                <a:gd name="T96" fmla="*/ 25 w 151"/>
                <a:gd name="T97" fmla="*/ 18 h 35"/>
                <a:gd name="T98" fmla="*/ 29 w 151"/>
                <a:gd name="T99" fmla="*/ 11 h 35"/>
                <a:gd name="T100" fmla="*/ 21 w 151"/>
                <a:gd name="T101" fmla="*/ 17 h 35"/>
                <a:gd name="T102" fmla="*/ 32 w 151"/>
                <a:gd name="T103" fmla="*/ 9 h 35"/>
                <a:gd name="T104" fmla="*/ 38 w 151"/>
                <a:gd name="T105" fmla="*/ 14 h 35"/>
                <a:gd name="T106" fmla="*/ 64 w 151"/>
                <a:gd name="T107" fmla="*/ 7 h 35"/>
                <a:gd name="T108" fmla="*/ 34 w 151"/>
                <a:gd name="T109" fmla="*/ 10 h 35"/>
                <a:gd name="T110" fmla="*/ 76 w 151"/>
                <a:gd name="T111" fmla="*/ 5 h 35"/>
                <a:gd name="T112" fmla="*/ 125 w 151"/>
                <a:gd name="T113" fmla="*/ 4 h 35"/>
                <a:gd name="T114" fmla="*/ 133 w 151"/>
                <a:gd name="T115" fmla="*/ 10 h 35"/>
                <a:gd name="T116" fmla="*/ 15 w 151"/>
                <a:gd name="T117" fmla="*/ 2 h 35"/>
                <a:gd name="T118" fmla="*/ 25 w 151"/>
                <a:gd name="T119" fmla="*/ 7 h 35"/>
                <a:gd name="T120" fmla="*/ 32 w 151"/>
                <a:gd name="T121" fmla="*/ 1 h 35"/>
                <a:gd name="T122" fmla="*/ 39 w 151"/>
                <a:gd name="T123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" h="35">
                  <a:moveTo>
                    <a:pt x="38" y="0"/>
                  </a:moveTo>
                  <a:lnTo>
                    <a:pt x="38" y="6"/>
                  </a:lnTo>
                  <a:lnTo>
                    <a:pt x="39" y="6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33" y="6"/>
                  </a:lnTo>
                  <a:lnTo>
                    <a:pt x="38" y="6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32" y="6"/>
                  </a:lnTo>
                  <a:lnTo>
                    <a:pt x="39" y="6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34" y="6"/>
                  </a:lnTo>
                  <a:lnTo>
                    <a:pt x="37" y="6"/>
                  </a:lnTo>
                  <a:lnTo>
                    <a:pt x="37" y="0"/>
                  </a:lnTo>
                  <a:lnTo>
                    <a:pt x="33" y="0"/>
                  </a:lnTo>
                  <a:lnTo>
                    <a:pt x="32" y="1"/>
                  </a:lnTo>
                  <a:lnTo>
                    <a:pt x="33" y="4"/>
                  </a:lnTo>
                  <a:lnTo>
                    <a:pt x="33" y="1"/>
                  </a:lnTo>
                  <a:lnTo>
                    <a:pt x="28" y="1"/>
                  </a:lnTo>
                  <a:lnTo>
                    <a:pt x="28" y="7"/>
                  </a:lnTo>
                  <a:lnTo>
                    <a:pt x="32" y="7"/>
                  </a:lnTo>
                  <a:lnTo>
                    <a:pt x="32" y="1"/>
                  </a:lnTo>
                  <a:lnTo>
                    <a:pt x="29" y="1"/>
                  </a:lnTo>
                  <a:lnTo>
                    <a:pt x="29" y="7"/>
                  </a:lnTo>
                  <a:lnTo>
                    <a:pt x="32" y="7"/>
                  </a:lnTo>
                  <a:lnTo>
                    <a:pt x="32" y="1"/>
                  </a:lnTo>
                  <a:lnTo>
                    <a:pt x="30" y="1"/>
                  </a:lnTo>
                  <a:lnTo>
                    <a:pt x="30" y="7"/>
                  </a:lnTo>
                  <a:lnTo>
                    <a:pt x="34" y="7"/>
                  </a:lnTo>
                  <a:lnTo>
                    <a:pt x="34" y="1"/>
                  </a:lnTo>
                  <a:lnTo>
                    <a:pt x="32" y="1"/>
                  </a:lnTo>
                  <a:lnTo>
                    <a:pt x="32" y="7"/>
                  </a:lnTo>
                  <a:lnTo>
                    <a:pt x="37" y="7"/>
                  </a:lnTo>
                  <a:lnTo>
                    <a:pt x="37" y="1"/>
                  </a:lnTo>
                  <a:lnTo>
                    <a:pt x="34" y="1"/>
                  </a:lnTo>
                  <a:lnTo>
                    <a:pt x="34" y="7"/>
                  </a:lnTo>
                  <a:lnTo>
                    <a:pt x="37" y="7"/>
                  </a:lnTo>
                  <a:lnTo>
                    <a:pt x="37" y="1"/>
                  </a:lnTo>
                  <a:lnTo>
                    <a:pt x="29" y="1"/>
                  </a:lnTo>
                  <a:lnTo>
                    <a:pt x="29" y="7"/>
                  </a:lnTo>
                  <a:lnTo>
                    <a:pt x="30" y="7"/>
                  </a:lnTo>
                  <a:lnTo>
                    <a:pt x="30" y="1"/>
                  </a:lnTo>
                  <a:lnTo>
                    <a:pt x="28" y="1"/>
                  </a:lnTo>
                  <a:lnTo>
                    <a:pt x="28" y="7"/>
                  </a:lnTo>
                  <a:lnTo>
                    <a:pt x="29" y="7"/>
                  </a:lnTo>
                  <a:lnTo>
                    <a:pt x="29" y="1"/>
                  </a:lnTo>
                  <a:lnTo>
                    <a:pt x="25" y="1"/>
                  </a:lnTo>
                  <a:lnTo>
                    <a:pt x="25" y="7"/>
                  </a:lnTo>
                  <a:lnTo>
                    <a:pt x="28" y="7"/>
                  </a:lnTo>
                  <a:lnTo>
                    <a:pt x="28" y="1"/>
                  </a:lnTo>
                  <a:lnTo>
                    <a:pt x="21" y="1"/>
                  </a:lnTo>
                  <a:lnTo>
                    <a:pt x="21" y="7"/>
                  </a:lnTo>
                  <a:lnTo>
                    <a:pt x="25" y="7"/>
                  </a:lnTo>
                  <a:lnTo>
                    <a:pt x="25" y="1"/>
                  </a:lnTo>
                  <a:lnTo>
                    <a:pt x="20" y="1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22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29" y="9"/>
                  </a:lnTo>
                  <a:lnTo>
                    <a:pt x="29" y="2"/>
                  </a:lnTo>
                  <a:lnTo>
                    <a:pt x="19" y="2"/>
                  </a:lnTo>
                  <a:lnTo>
                    <a:pt x="19" y="9"/>
                  </a:lnTo>
                  <a:lnTo>
                    <a:pt x="21" y="9"/>
                  </a:lnTo>
                  <a:lnTo>
                    <a:pt x="21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21" y="9"/>
                  </a:lnTo>
                  <a:lnTo>
                    <a:pt x="21" y="2"/>
                  </a:lnTo>
                  <a:lnTo>
                    <a:pt x="15" y="2"/>
                  </a:lnTo>
                  <a:lnTo>
                    <a:pt x="15" y="9"/>
                  </a:lnTo>
                  <a:lnTo>
                    <a:pt x="19" y="9"/>
                  </a:lnTo>
                  <a:lnTo>
                    <a:pt x="19" y="2"/>
                  </a:lnTo>
                  <a:lnTo>
                    <a:pt x="16" y="2"/>
                  </a:lnTo>
                  <a:lnTo>
                    <a:pt x="16" y="9"/>
                  </a:lnTo>
                  <a:lnTo>
                    <a:pt x="21" y="9"/>
                  </a:lnTo>
                  <a:lnTo>
                    <a:pt x="21" y="2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29" y="9"/>
                  </a:lnTo>
                  <a:lnTo>
                    <a:pt x="29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6" y="9"/>
                  </a:lnTo>
                  <a:lnTo>
                    <a:pt x="16" y="2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16" y="9"/>
                  </a:lnTo>
                  <a:lnTo>
                    <a:pt x="16" y="5"/>
                  </a:lnTo>
                  <a:lnTo>
                    <a:pt x="15" y="9"/>
                  </a:lnTo>
                  <a:lnTo>
                    <a:pt x="17" y="10"/>
                  </a:lnTo>
                  <a:lnTo>
                    <a:pt x="133" y="10"/>
                  </a:lnTo>
                  <a:lnTo>
                    <a:pt x="133" y="4"/>
                  </a:lnTo>
                  <a:lnTo>
                    <a:pt x="125" y="4"/>
                  </a:lnTo>
                  <a:lnTo>
                    <a:pt x="125" y="10"/>
                  </a:lnTo>
                  <a:lnTo>
                    <a:pt x="151" y="10"/>
                  </a:lnTo>
                  <a:lnTo>
                    <a:pt x="151" y="4"/>
                  </a:lnTo>
                  <a:lnTo>
                    <a:pt x="126" y="4"/>
                  </a:lnTo>
                  <a:lnTo>
                    <a:pt x="126" y="10"/>
                  </a:lnTo>
                  <a:lnTo>
                    <a:pt x="140" y="10"/>
                  </a:lnTo>
                  <a:lnTo>
                    <a:pt x="140" y="4"/>
                  </a:lnTo>
                  <a:lnTo>
                    <a:pt x="134" y="4"/>
                  </a:lnTo>
                  <a:lnTo>
                    <a:pt x="134" y="10"/>
                  </a:lnTo>
                  <a:lnTo>
                    <a:pt x="138" y="10"/>
                  </a:lnTo>
                  <a:lnTo>
                    <a:pt x="138" y="4"/>
                  </a:lnTo>
                  <a:lnTo>
                    <a:pt x="127" y="4"/>
                  </a:lnTo>
                  <a:lnTo>
                    <a:pt x="127" y="10"/>
                  </a:lnTo>
                  <a:lnTo>
                    <a:pt x="130" y="10"/>
                  </a:lnTo>
                  <a:lnTo>
                    <a:pt x="130" y="4"/>
                  </a:lnTo>
                  <a:lnTo>
                    <a:pt x="124" y="4"/>
                  </a:lnTo>
                  <a:lnTo>
                    <a:pt x="124" y="10"/>
                  </a:lnTo>
                  <a:lnTo>
                    <a:pt x="127" y="10"/>
                  </a:lnTo>
                  <a:lnTo>
                    <a:pt x="127" y="4"/>
                  </a:lnTo>
                  <a:lnTo>
                    <a:pt x="125" y="4"/>
                  </a:lnTo>
                  <a:lnTo>
                    <a:pt x="125" y="10"/>
                  </a:lnTo>
                  <a:lnTo>
                    <a:pt x="134" y="10"/>
                  </a:lnTo>
                  <a:lnTo>
                    <a:pt x="134" y="4"/>
                  </a:lnTo>
                  <a:lnTo>
                    <a:pt x="129" y="4"/>
                  </a:lnTo>
                  <a:lnTo>
                    <a:pt x="129" y="10"/>
                  </a:lnTo>
                  <a:lnTo>
                    <a:pt x="135" y="10"/>
                  </a:lnTo>
                  <a:lnTo>
                    <a:pt x="135" y="4"/>
                  </a:lnTo>
                  <a:lnTo>
                    <a:pt x="131" y="5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92" y="5"/>
                  </a:lnTo>
                  <a:lnTo>
                    <a:pt x="92" y="11"/>
                  </a:lnTo>
                  <a:lnTo>
                    <a:pt x="94" y="11"/>
                  </a:lnTo>
                  <a:lnTo>
                    <a:pt x="94" y="5"/>
                  </a:lnTo>
                  <a:lnTo>
                    <a:pt x="68" y="5"/>
                  </a:lnTo>
                  <a:lnTo>
                    <a:pt x="68" y="11"/>
                  </a:lnTo>
                  <a:lnTo>
                    <a:pt x="73" y="11"/>
                  </a:lnTo>
                  <a:lnTo>
                    <a:pt x="73" y="5"/>
                  </a:lnTo>
                  <a:lnTo>
                    <a:pt x="72" y="5"/>
                  </a:lnTo>
                  <a:lnTo>
                    <a:pt x="72" y="11"/>
                  </a:lnTo>
                  <a:lnTo>
                    <a:pt x="74" y="11"/>
                  </a:lnTo>
                  <a:lnTo>
                    <a:pt x="74" y="5"/>
                  </a:lnTo>
                  <a:lnTo>
                    <a:pt x="72" y="5"/>
                  </a:lnTo>
                  <a:lnTo>
                    <a:pt x="72" y="11"/>
                  </a:lnTo>
                  <a:lnTo>
                    <a:pt x="76" y="11"/>
                  </a:lnTo>
                  <a:lnTo>
                    <a:pt x="76" y="5"/>
                  </a:lnTo>
                  <a:lnTo>
                    <a:pt x="43" y="5"/>
                  </a:lnTo>
                  <a:lnTo>
                    <a:pt x="41" y="6"/>
                  </a:lnTo>
                  <a:lnTo>
                    <a:pt x="42" y="9"/>
                  </a:lnTo>
                  <a:lnTo>
                    <a:pt x="42" y="6"/>
                  </a:lnTo>
                  <a:lnTo>
                    <a:pt x="13" y="6"/>
                  </a:lnTo>
                  <a:lnTo>
                    <a:pt x="13" y="13"/>
                  </a:lnTo>
                  <a:lnTo>
                    <a:pt x="29" y="13"/>
                  </a:lnTo>
                  <a:lnTo>
                    <a:pt x="29" y="6"/>
                  </a:lnTo>
                  <a:lnTo>
                    <a:pt x="22" y="6"/>
                  </a:lnTo>
                  <a:lnTo>
                    <a:pt x="22" y="13"/>
                  </a:lnTo>
                  <a:lnTo>
                    <a:pt x="38" y="13"/>
                  </a:lnTo>
                  <a:lnTo>
                    <a:pt x="38" y="6"/>
                  </a:lnTo>
                  <a:lnTo>
                    <a:pt x="30" y="6"/>
                  </a:lnTo>
                  <a:lnTo>
                    <a:pt x="30" y="13"/>
                  </a:lnTo>
                  <a:lnTo>
                    <a:pt x="129" y="13"/>
                  </a:lnTo>
                  <a:lnTo>
                    <a:pt x="129" y="6"/>
                  </a:lnTo>
                  <a:lnTo>
                    <a:pt x="13" y="6"/>
                  </a:lnTo>
                  <a:lnTo>
                    <a:pt x="13" y="13"/>
                  </a:lnTo>
                  <a:lnTo>
                    <a:pt x="32" y="13"/>
                  </a:lnTo>
                  <a:lnTo>
                    <a:pt x="32" y="9"/>
                  </a:lnTo>
                  <a:lnTo>
                    <a:pt x="30" y="13"/>
                  </a:lnTo>
                  <a:lnTo>
                    <a:pt x="33" y="14"/>
                  </a:lnTo>
                  <a:lnTo>
                    <a:pt x="44" y="14"/>
                  </a:lnTo>
                  <a:lnTo>
                    <a:pt x="44" y="7"/>
                  </a:lnTo>
                  <a:lnTo>
                    <a:pt x="43" y="7"/>
                  </a:lnTo>
                  <a:lnTo>
                    <a:pt x="43" y="14"/>
                  </a:lnTo>
                  <a:lnTo>
                    <a:pt x="46" y="14"/>
                  </a:lnTo>
                  <a:lnTo>
                    <a:pt x="46" y="7"/>
                  </a:lnTo>
                  <a:lnTo>
                    <a:pt x="39" y="7"/>
                  </a:lnTo>
                  <a:lnTo>
                    <a:pt x="39" y="14"/>
                  </a:lnTo>
                  <a:lnTo>
                    <a:pt x="47" y="14"/>
                  </a:lnTo>
                  <a:lnTo>
                    <a:pt x="47" y="7"/>
                  </a:lnTo>
                  <a:lnTo>
                    <a:pt x="38" y="7"/>
                  </a:lnTo>
                  <a:lnTo>
                    <a:pt x="38" y="14"/>
                  </a:lnTo>
                  <a:lnTo>
                    <a:pt x="47" y="14"/>
                  </a:lnTo>
                  <a:lnTo>
                    <a:pt x="47" y="7"/>
                  </a:lnTo>
                  <a:lnTo>
                    <a:pt x="46" y="7"/>
                  </a:lnTo>
                  <a:lnTo>
                    <a:pt x="46" y="14"/>
                  </a:lnTo>
                  <a:lnTo>
                    <a:pt x="50" y="14"/>
                  </a:lnTo>
                  <a:lnTo>
                    <a:pt x="50" y="7"/>
                  </a:lnTo>
                  <a:lnTo>
                    <a:pt x="44" y="7"/>
                  </a:lnTo>
                  <a:lnTo>
                    <a:pt x="44" y="14"/>
                  </a:lnTo>
                  <a:lnTo>
                    <a:pt x="64" y="14"/>
                  </a:lnTo>
                  <a:lnTo>
                    <a:pt x="64" y="7"/>
                  </a:lnTo>
                  <a:lnTo>
                    <a:pt x="43" y="7"/>
                  </a:lnTo>
                  <a:lnTo>
                    <a:pt x="43" y="14"/>
                  </a:lnTo>
                  <a:lnTo>
                    <a:pt x="52" y="14"/>
                  </a:lnTo>
                  <a:lnTo>
                    <a:pt x="52" y="7"/>
                  </a:lnTo>
                  <a:lnTo>
                    <a:pt x="43" y="7"/>
                  </a:lnTo>
                  <a:lnTo>
                    <a:pt x="43" y="14"/>
                  </a:lnTo>
                  <a:lnTo>
                    <a:pt x="52" y="14"/>
                  </a:lnTo>
                  <a:lnTo>
                    <a:pt x="52" y="7"/>
                  </a:lnTo>
                  <a:lnTo>
                    <a:pt x="47" y="7"/>
                  </a:lnTo>
                  <a:lnTo>
                    <a:pt x="47" y="14"/>
                  </a:lnTo>
                  <a:lnTo>
                    <a:pt x="51" y="14"/>
                  </a:lnTo>
                  <a:lnTo>
                    <a:pt x="51" y="7"/>
                  </a:lnTo>
                  <a:lnTo>
                    <a:pt x="43" y="7"/>
                  </a:lnTo>
                  <a:lnTo>
                    <a:pt x="43" y="14"/>
                  </a:lnTo>
                  <a:lnTo>
                    <a:pt x="47" y="14"/>
                  </a:lnTo>
                  <a:lnTo>
                    <a:pt x="47" y="7"/>
                  </a:lnTo>
                  <a:lnTo>
                    <a:pt x="37" y="7"/>
                  </a:lnTo>
                  <a:lnTo>
                    <a:pt x="37" y="14"/>
                  </a:lnTo>
                  <a:lnTo>
                    <a:pt x="39" y="14"/>
                  </a:lnTo>
                  <a:lnTo>
                    <a:pt x="39" y="7"/>
                  </a:lnTo>
                  <a:lnTo>
                    <a:pt x="38" y="7"/>
                  </a:lnTo>
                  <a:lnTo>
                    <a:pt x="38" y="14"/>
                  </a:lnTo>
                  <a:lnTo>
                    <a:pt x="41" y="14"/>
                  </a:lnTo>
                  <a:lnTo>
                    <a:pt x="41" y="7"/>
                  </a:lnTo>
                  <a:lnTo>
                    <a:pt x="35" y="7"/>
                  </a:lnTo>
                  <a:lnTo>
                    <a:pt x="35" y="14"/>
                  </a:lnTo>
                  <a:lnTo>
                    <a:pt x="37" y="14"/>
                  </a:lnTo>
                  <a:lnTo>
                    <a:pt x="37" y="7"/>
                  </a:lnTo>
                  <a:lnTo>
                    <a:pt x="29" y="7"/>
                  </a:lnTo>
                  <a:lnTo>
                    <a:pt x="29" y="15"/>
                  </a:lnTo>
                  <a:lnTo>
                    <a:pt x="35" y="15"/>
                  </a:lnTo>
                  <a:lnTo>
                    <a:pt x="35" y="9"/>
                  </a:lnTo>
                  <a:lnTo>
                    <a:pt x="22" y="9"/>
                  </a:lnTo>
                  <a:lnTo>
                    <a:pt x="22" y="15"/>
                  </a:lnTo>
                  <a:lnTo>
                    <a:pt x="29" y="15"/>
                  </a:lnTo>
                  <a:lnTo>
                    <a:pt x="29" y="9"/>
                  </a:lnTo>
                  <a:lnTo>
                    <a:pt x="25" y="9"/>
                  </a:lnTo>
                  <a:lnTo>
                    <a:pt x="25" y="15"/>
                  </a:lnTo>
                  <a:lnTo>
                    <a:pt x="32" y="15"/>
                  </a:lnTo>
                  <a:lnTo>
                    <a:pt x="32" y="9"/>
                  </a:lnTo>
                  <a:lnTo>
                    <a:pt x="26" y="9"/>
                  </a:lnTo>
                  <a:lnTo>
                    <a:pt x="26" y="15"/>
                  </a:lnTo>
                  <a:lnTo>
                    <a:pt x="32" y="15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5" y="15"/>
                  </a:lnTo>
                  <a:lnTo>
                    <a:pt x="17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19" y="10"/>
                  </a:lnTo>
                  <a:lnTo>
                    <a:pt x="19" y="17"/>
                  </a:lnTo>
                  <a:lnTo>
                    <a:pt x="25" y="17"/>
                  </a:lnTo>
                  <a:lnTo>
                    <a:pt x="25" y="10"/>
                  </a:lnTo>
                  <a:lnTo>
                    <a:pt x="16" y="10"/>
                  </a:lnTo>
                  <a:lnTo>
                    <a:pt x="16" y="17"/>
                  </a:lnTo>
                  <a:lnTo>
                    <a:pt x="25" y="17"/>
                  </a:lnTo>
                  <a:lnTo>
                    <a:pt x="25" y="10"/>
                  </a:lnTo>
                  <a:lnTo>
                    <a:pt x="21" y="10"/>
                  </a:lnTo>
                  <a:lnTo>
                    <a:pt x="21" y="17"/>
                  </a:lnTo>
                  <a:lnTo>
                    <a:pt x="22" y="17"/>
                  </a:lnTo>
                  <a:lnTo>
                    <a:pt x="22" y="10"/>
                  </a:lnTo>
                  <a:lnTo>
                    <a:pt x="21" y="10"/>
                  </a:lnTo>
                  <a:lnTo>
                    <a:pt x="21" y="17"/>
                  </a:lnTo>
                  <a:lnTo>
                    <a:pt x="24" y="17"/>
                  </a:lnTo>
                  <a:lnTo>
                    <a:pt x="24" y="10"/>
                  </a:lnTo>
                  <a:lnTo>
                    <a:pt x="21" y="10"/>
                  </a:lnTo>
                  <a:lnTo>
                    <a:pt x="21" y="17"/>
                  </a:lnTo>
                  <a:lnTo>
                    <a:pt x="22" y="17"/>
                  </a:lnTo>
                  <a:lnTo>
                    <a:pt x="22" y="10"/>
                  </a:lnTo>
                  <a:lnTo>
                    <a:pt x="15" y="10"/>
                  </a:lnTo>
                  <a:lnTo>
                    <a:pt x="15" y="17"/>
                  </a:lnTo>
                  <a:lnTo>
                    <a:pt x="32" y="17"/>
                  </a:lnTo>
                  <a:lnTo>
                    <a:pt x="32" y="10"/>
                  </a:lnTo>
                  <a:lnTo>
                    <a:pt x="28" y="11"/>
                  </a:lnTo>
                  <a:lnTo>
                    <a:pt x="28" y="14"/>
                  </a:lnTo>
                  <a:lnTo>
                    <a:pt x="28" y="11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38" y="18"/>
                  </a:lnTo>
                  <a:lnTo>
                    <a:pt x="38" y="11"/>
                  </a:lnTo>
                  <a:lnTo>
                    <a:pt x="29" y="11"/>
                  </a:lnTo>
                  <a:lnTo>
                    <a:pt x="29" y="18"/>
                  </a:lnTo>
                  <a:lnTo>
                    <a:pt x="32" y="18"/>
                  </a:lnTo>
                  <a:lnTo>
                    <a:pt x="32" y="11"/>
                  </a:lnTo>
                  <a:lnTo>
                    <a:pt x="22" y="11"/>
                  </a:lnTo>
                  <a:lnTo>
                    <a:pt x="22" y="18"/>
                  </a:lnTo>
                  <a:lnTo>
                    <a:pt x="26" y="18"/>
                  </a:lnTo>
                  <a:lnTo>
                    <a:pt x="26" y="11"/>
                  </a:lnTo>
                  <a:lnTo>
                    <a:pt x="12" y="11"/>
                  </a:lnTo>
                  <a:lnTo>
                    <a:pt x="12" y="18"/>
                  </a:lnTo>
                  <a:lnTo>
                    <a:pt x="19" y="18"/>
                  </a:lnTo>
                  <a:lnTo>
                    <a:pt x="19" y="11"/>
                  </a:lnTo>
                  <a:lnTo>
                    <a:pt x="16" y="11"/>
                  </a:lnTo>
                  <a:lnTo>
                    <a:pt x="16" y="18"/>
                  </a:lnTo>
                  <a:lnTo>
                    <a:pt x="17" y="18"/>
                  </a:lnTo>
                  <a:lnTo>
                    <a:pt x="17" y="11"/>
                  </a:lnTo>
                  <a:lnTo>
                    <a:pt x="12" y="11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5" y="11"/>
                  </a:lnTo>
                  <a:lnTo>
                    <a:pt x="13" y="11"/>
                  </a:lnTo>
                  <a:lnTo>
                    <a:pt x="13" y="18"/>
                  </a:lnTo>
                  <a:lnTo>
                    <a:pt x="25" y="18"/>
                  </a:lnTo>
                  <a:lnTo>
                    <a:pt x="25" y="11"/>
                  </a:lnTo>
                  <a:lnTo>
                    <a:pt x="12" y="11"/>
                  </a:lnTo>
                  <a:lnTo>
                    <a:pt x="12" y="18"/>
                  </a:lnTo>
                  <a:lnTo>
                    <a:pt x="21" y="18"/>
                  </a:lnTo>
                  <a:lnTo>
                    <a:pt x="21" y="11"/>
                  </a:lnTo>
                  <a:lnTo>
                    <a:pt x="12" y="11"/>
                  </a:lnTo>
                  <a:lnTo>
                    <a:pt x="11" y="18"/>
                  </a:lnTo>
                  <a:lnTo>
                    <a:pt x="13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16" y="13"/>
                  </a:lnTo>
                  <a:lnTo>
                    <a:pt x="16" y="19"/>
                  </a:lnTo>
                  <a:lnTo>
                    <a:pt x="22" y="19"/>
                  </a:lnTo>
                  <a:lnTo>
                    <a:pt x="22" y="13"/>
                  </a:lnTo>
                  <a:lnTo>
                    <a:pt x="16" y="13"/>
                  </a:lnTo>
                  <a:lnTo>
                    <a:pt x="16" y="19"/>
                  </a:lnTo>
                  <a:lnTo>
                    <a:pt x="19" y="19"/>
                  </a:lnTo>
                  <a:lnTo>
                    <a:pt x="19" y="13"/>
                  </a:lnTo>
                  <a:lnTo>
                    <a:pt x="15" y="13"/>
                  </a:lnTo>
                  <a:lnTo>
                    <a:pt x="15" y="19"/>
                  </a:lnTo>
                  <a:lnTo>
                    <a:pt x="16" y="19"/>
                  </a:lnTo>
                  <a:lnTo>
                    <a:pt x="16" y="13"/>
                  </a:lnTo>
                  <a:lnTo>
                    <a:pt x="13" y="13"/>
                  </a:lnTo>
                  <a:lnTo>
                    <a:pt x="13" y="19"/>
                  </a:lnTo>
                  <a:lnTo>
                    <a:pt x="22" y="19"/>
                  </a:lnTo>
                  <a:lnTo>
                    <a:pt x="22" y="13"/>
                  </a:lnTo>
                  <a:lnTo>
                    <a:pt x="17" y="13"/>
                  </a:lnTo>
                  <a:lnTo>
                    <a:pt x="17" y="19"/>
                  </a:lnTo>
                  <a:lnTo>
                    <a:pt x="29" y="19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22" y="19"/>
                  </a:lnTo>
                  <a:lnTo>
                    <a:pt x="30" y="19"/>
                  </a:lnTo>
                  <a:lnTo>
                    <a:pt x="30" y="13"/>
                  </a:lnTo>
                  <a:lnTo>
                    <a:pt x="22" y="13"/>
                  </a:lnTo>
                  <a:lnTo>
                    <a:pt x="22" y="19"/>
                  </a:lnTo>
                  <a:lnTo>
                    <a:pt x="30" y="19"/>
                  </a:lnTo>
                  <a:lnTo>
                    <a:pt x="30" y="13"/>
                  </a:lnTo>
                  <a:lnTo>
                    <a:pt x="16" y="13"/>
                  </a:lnTo>
                  <a:lnTo>
                    <a:pt x="22" y="18"/>
                  </a:lnTo>
                  <a:lnTo>
                    <a:pt x="24" y="19"/>
                  </a:lnTo>
                  <a:lnTo>
                    <a:pt x="25" y="17"/>
                  </a:lnTo>
                  <a:lnTo>
                    <a:pt x="25" y="14"/>
                  </a:lnTo>
                  <a:lnTo>
                    <a:pt x="19" y="14"/>
                  </a:lnTo>
                  <a:lnTo>
                    <a:pt x="19" y="20"/>
                  </a:lnTo>
                  <a:lnTo>
                    <a:pt x="25" y="20"/>
                  </a:lnTo>
                  <a:lnTo>
                    <a:pt x="25" y="14"/>
                  </a:lnTo>
                  <a:lnTo>
                    <a:pt x="22" y="14"/>
                  </a:lnTo>
                  <a:lnTo>
                    <a:pt x="22" y="20"/>
                  </a:lnTo>
                  <a:lnTo>
                    <a:pt x="29" y="20"/>
                  </a:lnTo>
                  <a:lnTo>
                    <a:pt x="29" y="14"/>
                  </a:lnTo>
                  <a:lnTo>
                    <a:pt x="16" y="14"/>
                  </a:lnTo>
                  <a:lnTo>
                    <a:pt x="16" y="20"/>
                  </a:lnTo>
                  <a:lnTo>
                    <a:pt x="21" y="20"/>
                  </a:lnTo>
                  <a:lnTo>
                    <a:pt x="21" y="14"/>
                  </a:lnTo>
                  <a:lnTo>
                    <a:pt x="13" y="14"/>
                  </a:lnTo>
                  <a:lnTo>
                    <a:pt x="13" y="20"/>
                  </a:lnTo>
                  <a:lnTo>
                    <a:pt x="16" y="20"/>
                  </a:lnTo>
                  <a:lnTo>
                    <a:pt x="16" y="14"/>
                  </a:lnTo>
                  <a:lnTo>
                    <a:pt x="10" y="14"/>
                  </a:lnTo>
                  <a:lnTo>
                    <a:pt x="10" y="20"/>
                  </a:lnTo>
                  <a:lnTo>
                    <a:pt x="11" y="20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10" y="20"/>
                  </a:lnTo>
                  <a:lnTo>
                    <a:pt x="16" y="20"/>
                  </a:lnTo>
                  <a:lnTo>
                    <a:pt x="16" y="14"/>
                  </a:lnTo>
                  <a:lnTo>
                    <a:pt x="8" y="14"/>
                  </a:lnTo>
                  <a:lnTo>
                    <a:pt x="8" y="20"/>
                  </a:lnTo>
                  <a:lnTo>
                    <a:pt x="17" y="20"/>
                  </a:lnTo>
                  <a:lnTo>
                    <a:pt x="17" y="14"/>
                  </a:lnTo>
                  <a:lnTo>
                    <a:pt x="10" y="14"/>
                  </a:lnTo>
                  <a:lnTo>
                    <a:pt x="8" y="20"/>
                  </a:lnTo>
                  <a:lnTo>
                    <a:pt x="11" y="22"/>
                  </a:lnTo>
                  <a:lnTo>
                    <a:pt x="12" y="18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21" y="22"/>
                  </a:lnTo>
                  <a:lnTo>
                    <a:pt x="21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16" y="22"/>
                  </a:lnTo>
                  <a:lnTo>
                    <a:pt x="16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16" y="22"/>
                  </a:lnTo>
                  <a:lnTo>
                    <a:pt x="16" y="15"/>
                  </a:lnTo>
                  <a:lnTo>
                    <a:pt x="8" y="15"/>
                  </a:lnTo>
                  <a:lnTo>
                    <a:pt x="8" y="22"/>
                  </a:lnTo>
                  <a:lnTo>
                    <a:pt x="22" y="22"/>
                  </a:lnTo>
                  <a:lnTo>
                    <a:pt x="22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32" y="22"/>
                  </a:lnTo>
                  <a:lnTo>
                    <a:pt x="32" y="15"/>
                  </a:lnTo>
                  <a:lnTo>
                    <a:pt x="16" y="15"/>
                  </a:lnTo>
                  <a:lnTo>
                    <a:pt x="16" y="22"/>
                  </a:lnTo>
                  <a:lnTo>
                    <a:pt x="38" y="22"/>
                  </a:lnTo>
                  <a:lnTo>
                    <a:pt x="38" y="15"/>
                  </a:lnTo>
                  <a:lnTo>
                    <a:pt x="28" y="15"/>
                  </a:lnTo>
                  <a:lnTo>
                    <a:pt x="28" y="22"/>
                  </a:lnTo>
                  <a:lnTo>
                    <a:pt x="29" y="22"/>
                  </a:lnTo>
                  <a:lnTo>
                    <a:pt x="29" y="15"/>
                  </a:lnTo>
                  <a:lnTo>
                    <a:pt x="28" y="15"/>
                  </a:lnTo>
                  <a:lnTo>
                    <a:pt x="28" y="22"/>
                  </a:lnTo>
                  <a:lnTo>
                    <a:pt x="33" y="22"/>
                  </a:lnTo>
                  <a:lnTo>
                    <a:pt x="33" y="15"/>
                  </a:lnTo>
                  <a:lnTo>
                    <a:pt x="30" y="15"/>
                  </a:lnTo>
                  <a:lnTo>
                    <a:pt x="29" y="17"/>
                  </a:lnTo>
                  <a:lnTo>
                    <a:pt x="30" y="19"/>
                  </a:lnTo>
                  <a:lnTo>
                    <a:pt x="30" y="17"/>
                  </a:lnTo>
                  <a:lnTo>
                    <a:pt x="25" y="17"/>
                  </a:lnTo>
                  <a:lnTo>
                    <a:pt x="25" y="23"/>
                  </a:lnTo>
                  <a:lnTo>
                    <a:pt x="30" y="23"/>
                  </a:lnTo>
                  <a:lnTo>
                    <a:pt x="30" y="17"/>
                  </a:lnTo>
                  <a:lnTo>
                    <a:pt x="29" y="17"/>
                  </a:lnTo>
                  <a:lnTo>
                    <a:pt x="29" y="23"/>
                  </a:lnTo>
                  <a:lnTo>
                    <a:pt x="35" y="23"/>
                  </a:lnTo>
                  <a:lnTo>
                    <a:pt x="35" y="17"/>
                  </a:lnTo>
                  <a:lnTo>
                    <a:pt x="7" y="17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2" y="17"/>
                  </a:lnTo>
                  <a:lnTo>
                    <a:pt x="10" y="17"/>
                  </a:lnTo>
                  <a:lnTo>
                    <a:pt x="10" y="23"/>
                  </a:lnTo>
                  <a:lnTo>
                    <a:pt x="19" y="23"/>
                  </a:lnTo>
                  <a:lnTo>
                    <a:pt x="19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13" y="17"/>
                  </a:lnTo>
                  <a:lnTo>
                    <a:pt x="11" y="18"/>
                  </a:lnTo>
                  <a:lnTo>
                    <a:pt x="12" y="20"/>
                  </a:lnTo>
                  <a:lnTo>
                    <a:pt x="12" y="18"/>
                  </a:lnTo>
                  <a:lnTo>
                    <a:pt x="10" y="18"/>
                  </a:lnTo>
                  <a:lnTo>
                    <a:pt x="10" y="24"/>
                  </a:lnTo>
                  <a:lnTo>
                    <a:pt x="16" y="24"/>
                  </a:lnTo>
                  <a:lnTo>
                    <a:pt x="16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25" y="24"/>
                  </a:lnTo>
                  <a:lnTo>
                    <a:pt x="25" y="18"/>
                  </a:lnTo>
                  <a:lnTo>
                    <a:pt x="10" y="18"/>
                  </a:lnTo>
                  <a:lnTo>
                    <a:pt x="10" y="24"/>
                  </a:lnTo>
                  <a:lnTo>
                    <a:pt x="11" y="24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7" y="24"/>
                  </a:lnTo>
                  <a:lnTo>
                    <a:pt x="16" y="24"/>
                  </a:lnTo>
                  <a:lnTo>
                    <a:pt x="16" y="18"/>
                  </a:lnTo>
                  <a:lnTo>
                    <a:pt x="10" y="18"/>
                  </a:lnTo>
                  <a:lnTo>
                    <a:pt x="10" y="24"/>
                  </a:lnTo>
                  <a:lnTo>
                    <a:pt x="13" y="24"/>
                  </a:lnTo>
                  <a:lnTo>
                    <a:pt x="13" y="18"/>
                  </a:lnTo>
                  <a:lnTo>
                    <a:pt x="10" y="18"/>
                  </a:lnTo>
                  <a:lnTo>
                    <a:pt x="10" y="24"/>
                  </a:lnTo>
                  <a:lnTo>
                    <a:pt x="15" y="24"/>
                  </a:lnTo>
                  <a:lnTo>
                    <a:pt x="15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5" y="24"/>
                  </a:lnTo>
                  <a:lnTo>
                    <a:pt x="15" y="18"/>
                  </a:lnTo>
                  <a:lnTo>
                    <a:pt x="3" y="18"/>
                  </a:lnTo>
                  <a:lnTo>
                    <a:pt x="3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10" y="19"/>
                  </a:lnTo>
                  <a:lnTo>
                    <a:pt x="10" y="26"/>
                  </a:lnTo>
                  <a:lnTo>
                    <a:pt x="11" y="26"/>
                  </a:lnTo>
                  <a:lnTo>
                    <a:pt x="11" y="19"/>
                  </a:lnTo>
                  <a:lnTo>
                    <a:pt x="6" y="19"/>
                  </a:lnTo>
                  <a:lnTo>
                    <a:pt x="6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8" y="19"/>
                  </a:lnTo>
                  <a:lnTo>
                    <a:pt x="8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3" y="19"/>
                  </a:lnTo>
                  <a:lnTo>
                    <a:pt x="3" y="26"/>
                  </a:lnTo>
                  <a:lnTo>
                    <a:pt x="12" y="26"/>
                  </a:lnTo>
                  <a:lnTo>
                    <a:pt x="12" y="19"/>
                  </a:lnTo>
                  <a:lnTo>
                    <a:pt x="10" y="19"/>
                  </a:lnTo>
                  <a:lnTo>
                    <a:pt x="10" y="26"/>
                  </a:lnTo>
                  <a:lnTo>
                    <a:pt x="16" y="26"/>
                  </a:lnTo>
                  <a:lnTo>
                    <a:pt x="16" y="19"/>
                  </a:lnTo>
                  <a:lnTo>
                    <a:pt x="13" y="19"/>
                  </a:lnTo>
                  <a:lnTo>
                    <a:pt x="13" y="26"/>
                  </a:lnTo>
                  <a:lnTo>
                    <a:pt x="21" y="26"/>
                  </a:lnTo>
                  <a:lnTo>
                    <a:pt x="21" y="19"/>
                  </a:lnTo>
                  <a:lnTo>
                    <a:pt x="16" y="19"/>
                  </a:lnTo>
                  <a:lnTo>
                    <a:pt x="16" y="26"/>
                  </a:lnTo>
                  <a:lnTo>
                    <a:pt x="32" y="26"/>
                  </a:lnTo>
                  <a:lnTo>
                    <a:pt x="32" y="19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47" y="26"/>
                  </a:lnTo>
                  <a:lnTo>
                    <a:pt x="47" y="19"/>
                  </a:lnTo>
                  <a:lnTo>
                    <a:pt x="22" y="20"/>
                  </a:lnTo>
                  <a:lnTo>
                    <a:pt x="22" y="27"/>
                  </a:lnTo>
                  <a:lnTo>
                    <a:pt x="87" y="27"/>
                  </a:lnTo>
                  <a:lnTo>
                    <a:pt x="87" y="20"/>
                  </a:lnTo>
                  <a:lnTo>
                    <a:pt x="68" y="20"/>
                  </a:lnTo>
                  <a:lnTo>
                    <a:pt x="68" y="27"/>
                  </a:lnTo>
                  <a:lnTo>
                    <a:pt x="143" y="27"/>
                  </a:lnTo>
                  <a:lnTo>
                    <a:pt x="143" y="20"/>
                  </a:lnTo>
                  <a:lnTo>
                    <a:pt x="121" y="20"/>
                  </a:lnTo>
                  <a:lnTo>
                    <a:pt x="121" y="27"/>
                  </a:lnTo>
                  <a:lnTo>
                    <a:pt x="130" y="27"/>
                  </a:lnTo>
                  <a:lnTo>
                    <a:pt x="130" y="20"/>
                  </a:lnTo>
                  <a:lnTo>
                    <a:pt x="129" y="20"/>
                  </a:lnTo>
                  <a:lnTo>
                    <a:pt x="129" y="27"/>
                  </a:lnTo>
                  <a:lnTo>
                    <a:pt x="136" y="27"/>
                  </a:lnTo>
                  <a:lnTo>
                    <a:pt x="136" y="20"/>
                  </a:lnTo>
                  <a:lnTo>
                    <a:pt x="73" y="20"/>
                  </a:lnTo>
                  <a:lnTo>
                    <a:pt x="73" y="24"/>
                  </a:lnTo>
                  <a:lnTo>
                    <a:pt x="76" y="24"/>
                  </a:lnTo>
                  <a:lnTo>
                    <a:pt x="76" y="22"/>
                  </a:lnTo>
                  <a:lnTo>
                    <a:pt x="69" y="22"/>
                  </a:lnTo>
                  <a:lnTo>
                    <a:pt x="69" y="28"/>
                  </a:lnTo>
                  <a:lnTo>
                    <a:pt x="70" y="28"/>
                  </a:lnTo>
                  <a:lnTo>
                    <a:pt x="70" y="22"/>
                  </a:lnTo>
                  <a:lnTo>
                    <a:pt x="65" y="22"/>
                  </a:lnTo>
                  <a:lnTo>
                    <a:pt x="65" y="28"/>
                  </a:lnTo>
                  <a:lnTo>
                    <a:pt x="68" y="28"/>
                  </a:lnTo>
                  <a:lnTo>
                    <a:pt x="68" y="22"/>
                  </a:lnTo>
                  <a:lnTo>
                    <a:pt x="63" y="22"/>
                  </a:lnTo>
                  <a:lnTo>
                    <a:pt x="63" y="28"/>
                  </a:lnTo>
                  <a:lnTo>
                    <a:pt x="68" y="28"/>
                  </a:lnTo>
                  <a:lnTo>
                    <a:pt x="68" y="22"/>
                  </a:lnTo>
                  <a:lnTo>
                    <a:pt x="63" y="22"/>
                  </a:lnTo>
                  <a:lnTo>
                    <a:pt x="63" y="28"/>
                  </a:lnTo>
                  <a:lnTo>
                    <a:pt x="65" y="28"/>
                  </a:lnTo>
                  <a:lnTo>
                    <a:pt x="65" y="22"/>
                  </a:lnTo>
                  <a:lnTo>
                    <a:pt x="52" y="22"/>
                  </a:lnTo>
                  <a:lnTo>
                    <a:pt x="52" y="28"/>
                  </a:lnTo>
                  <a:lnTo>
                    <a:pt x="54" y="28"/>
                  </a:lnTo>
                  <a:lnTo>
                    <a:pt x="54" y="22"/>
                  </a:lnTo>
                  <a:lnTo>
                    <a:pt x="16" y="22"/>
                  </a:lnTo>
                  <a:lnTo>
                    <a:pt x="16" y="28"/>
                  </a:lnTo>
                  <a:lnTo>
                    <a:pt x="24" y="28"/>
                  </a:lnTo>
                  <a:lnTo>
                    <a:pt x="24" y="24"/>
                  </a:lnTo>
                  <a:lnTo>
                    <a:pt x="22" y="22"/>
                  </a:lnTo>
                  <a:lnTo>
                    <a:pt x="21" y="23"/>
                  </a:lnTo>
                  <a:lnTo>
                    <a:pt x="22" y="26"/>
                  </a:lnTo>
                  <a:lnTo>
                    <a:pt x="22" y="23"/>
                  </a:lnTo>
                  <a:lnTo>
                    <a:pt x="11" y="23"/>
                  </a:lnTo>
                  <a:lnTo>
                    <a:pt x="11" y="29"/>
                  </a:lnTo>
                  <a:lnTo>
                    <a:pt x="129" y="29"/>
                  </a:lnTo>
                  <a:lnTo>
                    <a:pt x="129" y="23"/>
                  </a:lnTo>
                  <a:lnTo>
                    <a:pt x="17" y="23"/>
                  </a:lnTo>
                  <a:lnTo>
                    <a:pt x="17" y="29"/>
                  </a:lnTo>
                  <a:lnTo>
                    <a:pt x="44" y="29"/>
                  </a:lnTo>
                  <a:lnTo>
                    <a:pt x="44" y="23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8" y="29"/>
                  </a:lnTo>
                  <a:lnTo>
                    <a:pt x="48" y="23"/>
                  </a:lnTo>
                  <a:lnTo>
                    <a:pt x="43" y="23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4" y="23"/>
                  </a:lnTo>
                  <a:lnTo>
                    <a:pt x="41" y="24"/>
                  </a:lnTo>
                  <a:lnTo>
                    <a:pt x="41" y="27"/>
                  </a:lnTo>
                  <a:lnTo>
                    <a:pt x="41" y="24"/>
                  </a:lnTo>
                  <a:lnTo>
                    <a:pt x="37" y="24"/>
                  </a:lnTo>
                  <a:lnTo>
                    <a:pt x="37" y="31"/>
                  </a:lnTo>
                  <a:lnTo>
                    <a:pt x="50" y="31"/>
                  </a:lnTo>
                  <a:lnTo>
                    <a:pt x="50" y="24"/>
                  </a:lnTo>
                  <a:lnTo>
                    <a:pt x="44" y="24"/>
                  </a:lnTo>
                  <a:lnTo>
                    <a:pt x="44" y="31"/>
                  </a:lnTo>
                  <a:lnTo>
                    <a:pt x="54" y="31"/>
                  </a:lnTo>
                  <a:lnTo>
                    <a:pt x="54" y="24"/>
                  </a:lnTo>
                  <a:lnTo>
                    <a:pt x="47" y="24"/>
                  </a:lnTo>
                  <a:lnTo>
                    <a:pt x="47" y="31"/>
                  </a:lnTo>
                  <a:lnTo>
                    <a:pt x="56" y="31"/>
                  </a:lnTo>
                  <a:lnTo>
                    <a:pt x="56" y="24"/>
                  </a:lnTo>
                  <a:lnTo>
                    <a:pt x="54" y="24"/>
                  </a:lnTo>
                  <a:lnTo>
                    <a:pt x="54" y="31"/>
                  </a:lnTo>
                  <a:lnTo>
                    <a:pt x="59" y="31"/>
                  </a:lnTo>
                  <a:lnTo>
                    <a:pt x="59" y="24"/>
                  </a:lnTo>
                  <a:lnTo>
                    <a:pt x="42" y="24"/>
                  </a:lnTo>
                  <a:lnTo>
                    <a:pt x="42" y="31"/>
                  </a:lnTo>
                  <a:lnTo>
                    <a:pt x="50" y="31"/>
                  </a:lnTo>
                  <a:lnTo>
                    <a:pt x="50" y="24"/>
                  </a:lnTo>
                  <a:lnTo>
                    <a:pt x="46" y="24"/>
                  </a:lnTo>
                  <a:lnTo>
                    <a:pt x="46" y="31"/>
                  </a:lnTo>
                  <a:lnTo>
                    <a:pt x="51" y="31"/>
                  </a:lnTo>
                  <a:lnTo>
                    <a:pt x="51" y="24"/>
                  </a:lnTo>
                  <a:lnTo>
                    <a:pt x="47" y="24"/>
                  </a:lnTo>
                  <a:lnTo>
                    <a:pt x="47" y="31"/>
                  </a:lnTo>
                  <a:lnTo>
                    <a:pt x="52" y="31"/>
                  </a:lnTo>
                  <a:lnTo>
                    <a:pt x="52" y="24"/>
                  </a:lnTo>
                  <a:lnTo>
                    <a:pt x="48" y="24"/>
                  </a:lnTo>
                  <a:lnTo>
                    <a:pt x="48" y="31"/>
                  </a:lnTo>
                  <a:lnTo>
                    <a:pt x="52" y="31"/>
                  </a:lnTo>
                  <a:lnTo>
                    <a:pt x="52" y="24"/>
                  </a:lnTo>
                  <a:lnTo>
                    <a:pt x="38" y="24"/>
                  </a:lnTo>
                  <a:lnTo>
                    <a:pt x="30" y="32"/>
                  </a:lnTo>
                  <a:lnTo>
                    <a:pt x="44" y="32"/>
                  </a:lnTo>
                  <a:lnTo>
                    <a:pt x="44" y="26"/>
                  </a:lnTo>
                  <a:lnTo>
                    <a:pt x="41" y="26"/>
                  </a:lnTo>
                  <a:lnTo>
                    <a:pt x="41" y="32"/>
                  </a:lnTo>
                  <a:lnTo>
                    <a:pt x="44" y="32"/>
                  </a:lnTo>
                  <a:lnTo>
                    <a:pt x="44" y="26"/>
                  </a:lnTo>
                  <a:lnTo>
                    <a:pt x="37" y="26"/>
                  </a:lnTo>
                  <a:lnTo>
                    <a:pt x="37" y="32"/>
                  </a:lnTo>
                  <a:lnTo>
                    <a:pt x="42" y="32"/>
                  </a:lnTo>
                  <a:lnTo>
                    <a:pt x="42" y="26"/>
                  </a:lnTo>
                  <a:lnTo>
                    <a:pt x="26" y="26"/>
                  </a:lnTo>
                  <a:lnTo>
                    <a:pt x="26" y="32"/>
                  </a:lnTo>
                  <a:lnTo>
                    <a:pt x="28" y="32"/>
                  </a:lnTo>
                  <a:lnTo>
                    <a:pt x="28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32" y="32"/>
                  </a:lnTo>
                  <a:lnTo>
                    <a:pt x="32" y="26"/>
                  </a:lnTo>
                  <a:lnTo>
                    <a:pt x="29" y="26"/>
                  </a:lnTo>
                  <a:lnTo>
                    <a:pt x="29" y="32"/>
                  </a:lnTo>
                  <a:lnTo>
                    <a:pt x="34" y="32"/>
                  </a:lnTo>
                  <a:lnTo>
                    <a:pt x="34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32" y="32"/>
                  </a:lnTo>
                  <a:lnTo>
                    <a:pt x="32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29" y="33"/>
                  </a:lnTo>
                  <a:lnTo>
                    <a:pt x="32" y="33"/>
                  </a:lnTo>
                  <a:lnTo>
                    <a:pt x="32" y="27"/>
                  </a:lnTo>
                  <a:lnTo>
                    <a:pt x="25" y="27"/>
                  </a:lnTo>
                  <a:lnTo>
                    <a:pt x="25" y="33"/>
                  </a:lnTo>
                  <a:lnTo>
                    <a:pt x="41" y="33"/>
                  </a:lnTo>
                  <a:lnTo>
                    <a:pt x="41" y="27"/>
                  </a:lnTo>
                  <a:lnTo>
                    <a:pt x="24" y="27"/>
                  </a:lnTo>
                  <a:lnTo>
                    <a:pt x="24" y="33"/>
                  </a:lnTo>
                  <a:lnTo>
                    <a:pt x="29" y="33"/>
                  </a:lnTo>
                  <a:lnTo>
                    <a:pt x="29" y="27"/>
                  </a:lnTo>
                  <a:lnTo>
                    <a:pt x="28" y="27"/>
                  </a:lnTo>
                  <a:lnTo>
                    <a:pt x="28" y="33"/>
                  </a:lnTo>
                  <a:lnTo>
                    <a:pt x="37" y="33"/>
                  </a:lnTo>
                  <a:lnTo>
                    <a:pt x="37" y="27"/>
                  </a:lnTo>
                  <a:lnTo>
                    <a:pt x="24" y="27"/>
                  </a:lnTo>
                  <a:lnTo>
                    <a:pt x="24" y="33"/>
                  </a:lnTo>
                  <a:lnTo>
                    <a:pt x="38" y="33"/>
                  </a:lnTo>
                  <a:lnTo>
                    <a:pt x="38" y="27"/>
                  </a:lnTo>
                  <a:lnTo>
                    <a:pt x="26" y="27"/>
                  </a:lnTo>
                  <a:lnTo>
                    <a:pt x="26" y="33"/>
                  </a:lnTo>
                  <a:lnTo>
                    <a:pt x="38" y="33"/>
                  </a:lnTo>
                  <a:lnTo>
                    <a:pt x="38" y="27"/>
                  </a:lnTo>
                  <a:lnTo>
                    <a:pt x="32" y="27"/>
                  </a:lnTo>
                  <a:lnTo>
                    <a:pt x="32" y="33"/>
                  </a:lnTo>
                  <a:lnTo>
                    <a:pt x="50" y="33"/>
                  </a:lnTo>
                  <a:lnTo>
                    <a:pt x="50" y="27"/>
                  </a:lnTo>
                  <a:lnTo>
                    <a:pt x="35" y="28"/>
                  </a:lnTo>
                  <a:lnTo>
                    <a:pt x="12" y="28"/>
                  </a:lnTo>
                  <a:lnTo>
                    <a:pt x="12" y="35"/>
                  </a:lnTo>
                  <a:lnTo>
                    <a:pt x="21" y="35"/>
                  </a:lnTo>
                  <a:lnTo>
                    <a:pt x="21" y="28"/>
                  </a:lnTo>
                  <a:lnTo>
                    <a:pt x="0" y="28"/>
                  </a:lnTo>
                  <a:lnTo>
                    <a:pt x="0" y="35"/>
                  </a:lnTo>
                  <a:lnTo>
                    <a:pt x="12" y="35"/>
                  </a:lnTo>
                  <a:lnTo>
                    <a:pt x="12" y="28"/>
                  </a:lnTo>
                  <a:lnTo>
                    <a:pt x="10" y="28"/>
                  </a:lnTo>
                  <a:lnTo>
                    <a:pt x="10" y="35"/>
                  </a:lnTo>
                  <a:lnTo>
                    <a:pt x="15" y="35"/>
                  </a:lnTo>
                  <a:lnTo>
                    <a:pt x="15" y="28"/>
                  </a:lnTo>
                  <a:lnTo>
                    <a:pt x="10" y="28"/>
                  </a:lnTo>
                  <a:lnTo>
                    <a:pt x="10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10" y="28"/>
                  </a:lnTo>
                  <a:lnTo>
                    <a:pt x="10" y="35"/>
                  </a:lnTo>
                  <a:lnTo>
                    <a:pt x="15" y="35"/>
                  </a:lnTo>
                  <a:lnTo>
                    <a:pt x="15" y="28"/>
                  </a:lnTo>
                  <a:lnTo>
                    <a:pt x="8" y="28"/>
                  </a:lnTo>
                  <a:lnTo>
                    <a:pt x="8" y="35"/>
                  </a:lnTo>
                  <a:lnTo>
                    <a:pt x="15" y="35"/>
                  </a:lnTo>
                  <a:lnTo>
                    <a:pt x="15" y="28"/>
                  </a:lnTo>
                  <a:lnTo>
                    <a:pt x="8" y="28"/>
                  </a:lnTo>
                  <a:lnTo>
                    <a:pt x="8" y="35"/>
                  </a:lnTo>
                  <a:lnTo>
                    <a:pt x="15" y="35"/>
                  </a:lnTo>
                  <a:lnTo>
                    <a:pt x="15" y="28"/>
                  </a:lnTo>
                  <a:lnTo>
                    <a:pt x="10" y="28"/>
                  </a:lnTo>
                  <a:lnTo>
                    <a:pt x="10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10" y="28"/>
                  </a:lnTo>
                  <a:lnTo>
                    <a:pt x="10" y="35"/>
                  </a:lnTo>
                  <a:lnTo>
                    <a:pt x="15" y="35"/>
                  </a:lnTo>
                  <a:lnTo>
                    <a:pt x="15" y="28"/>
                  </a:lnTo>
                  <a:lnTo>
                    <a:pt x="10" y="28"/>
                  </a:lnTo>
                  <a:lnTo>
                    <a:pt x="10" y="35"/>
                  </a:lnTo>
                  <a:lnTo>
                    <a:pt x="12" y="35"/>
                  </a:lnTo>
                  <a:lnTo>
                    <a:pt x="12" y="28"/>
                  </a:lnTo>
                  <a:lnTo>
                    <a:pt x="0" y="28"/>
                  </a:lnTo>
                  <a:lnTo>
                    <a:pt x="0" y="35"/>
                  </a:lnTo>
                  <a:lnTo>
                    <a:pt x="21" y="35"/>
                  </a:lnTo>
                  <a:lnTo>
                    <a:pt x="21" y="28"/>
                  </a:lnTo>
                  <a:lnTo>
                    <a:pt x="12" y="28"/>
                  </a:lnTo>
                  <a:lnTo>
                    <a:pt x="12" y="35"/>
                  </a:lnTo>
                  <a:lnTo>
                    <a:pt x="35" y="35"/>
                  </a:lnTo>
                  <a:lnTo>
                    <a:pt x="50" y="33"/>
                  </a:lnTo>
                  <a:lnTo>
                    <a:pt x="50" y="27"/>
                  </a:lnTo>
                  <a:lnTo>
                    <a:pt x="32" y="27"/>
                  </a:lnTo>
                  <a:lnTo>
                    <a:pt x="32" y="33"/>
                  </a:lnTo>
                  <a:lnTo>
                    <a:pt x="38" y="33"/>
                  </a:lnTo>
                  <a:lnTo>
                    <a:pt x="38" y="27"/>
                  </a:lnTo>
                  <a:lnTo>
                    <a:pt x="26" y="27"/>
                  </a:lnTo>
                  <a:lnTo>
                    <a:pt x="26" y="33"/>
                  </a:lnTo>
                  <a:lnTo>
                    <a:pt x="38" y="33"/>
                  </a:lnTo>
                  <a:lnTo>
                    <a:pt x="38" y="27"/>
                  </a:lnTo>
                  <a:lnTo>
                    <a:pt x="24" y="27"/>
                  </a:lnTo>
                  <a:lnTo>
                    <a:pt x="24" y="33"/>
                  </a:lnTo>
                  <a:lnTo>
                    <a:pt x="37" y="33"/>
                  </a:lnTo>
                  <a:lnTo>
                    <a:pt x="37" y="27"/>
                  </a:lnTo>
                  <a:lnTo>
                    <a:pt x="28" y="27"/>
                  </a:lnTo>
                  <a:lnTo>
                    <a:pt x="28" y="33"/>
                  </a:lnTo>
                  <a:lnTo>
                    <a:pt x="29" y="33"/>
                  </a:lnTo>
                  <a:lnTo>
                    <a:pt x="29" y="27"/>
                  </a:lnTo>
                  <a:lnTo>
                    <a:pt x="24" y="27"/>
                  </a:lnTo>
                  <a:lnTo>
                    <a:pt x="24" y="33"/>
                  </a:lnTo>
                  <a:lnTo>
                    <a:pt x="41" y="33"/>
                  </a:lnTo>
                  <a:lnTo>
                    <a:pt x="41" y="27"/>
                  </a:lnTo>
                  <a:lnTo>
                    <a:pt x="25" y="27"/>
                  </a:lnTo>
                  <a:lnTo>
                    <a:pt x="25" y="33"/>
                  </a:lnTo>
                  <a:lnTo>
                    <a:pt x="32" y="33"/>
                  </a:lnTo>
                  <a:lnTo>
                    <a:pt x="32" y="27"/>
                  </a:lnTo>
                  <a:lnTo>
                    <a:pt x="29" y="27"/>
                  </a:lnTo>
                  <a:lnTo>
                    <a:pt x="29" y="29"/>
                  </a:lnTo>
                  <a:lnTo>
                    <a:pt x="30" y="27"/>
                  </a:lnTo>
                  <a:lnTo>
                    <a:pt x="24" y="26"/>
                  </a:lnTo>
                  <a:lnTo>
                    <a:pt x="22" y="28"/>
                  </a:lnTo>
                  <a:lnTo>
                    <a:pt x="22" y="32"/>
                  </a:lnTo>
                  <a:lnTo>
                    <a:pt x="32" y="32"/>
                  </a:lnTo>
                  <a:lnTo>
                    <a:pt x="32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34" y="32"/>
                  </a:lnTo>
                  <a:lnTo>
                    <a:pt x="34" y="26"/>
                  </a:lnTo>
                  <a:lnTo>
                    <a:pt x="29" y="26"/>
                  </a:lnTo>
                  <a:lnTo>
                    <a:pt x="29" y="32"/>
                  </a:lnTo>
                  <a:lnTo>
                    <a:pt x="32" y="32"/>
                  </a:lnTo>
                  <a:lnTo>
                    <a:pt x="32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28" y="32"/>
                  </a:lnTo>
                  <a:lnTo>
                    <a:pt x="28" y="26"/>
                  </a:lnTo>
                  <a:lnTo>
                    <a:pt x="26" y="26"/>
                  </a:lnTo>
                  <a:lnTo>
                    <a:pt x="26" y="32"/>
                  </a:lnTo>
                  <a:lnTo>
                    <a:pt x="42" y="32"/>
                  </a:lnTo>
                  <a:lnTo>
                    <a:pt x="42" y="26"/>
                  </a:lnTo>
                  <a:lnTo>
                    <a:pt x="37" y="26"/>
                  </a:lnTo>
                  <a:lnTo>
                    <a:pt x="37" y="32"/>
                  </a:lnTo>
                  <a:lnTo>
                    <a:pt x="44" y="32"/>
                  </a:lnTo>
                  <a:lnTo>
                    <a:pt x="44" y="26"/>
                  </a:lnTo>
                  <a:lnTo>
                    <a:pt x="41" y="26"/>
                  </a:lnTo>
                  <a:lnTo>
                    <a:pt x="41" y="32"/>
                  </a:lnTo>
                  <a:lnTo>
                    <a:pt x="44" y="32"/>
                  </a:lnTo>
                  <a:lnTo>
                    <a:pt x="44" y="26"/>
                  </a:lnTo>
                  <a:lnTo>
                    <a:pt x="38" y="26"/>
                  </a:lnTo>
                  <a:lnTo>
                    <a:pt x="38" y="28"/>
                  </a:lnTo>
                  <a:lnTo>
                    <a:pt x="41" y="31"/>
                  </a:lnTo>
                  <a:lnTo>
                    <a:pt x="42" y="29"/>
                  </a:lnTo>
                  <a:lnTo>
                    <a:pt x="39" y="27"/>
                  </a:lnTo>
                  <a:lnTo>
                    <a:pt x="39" y="31"/>
                  </a:lnTo>
                  <a:lnTo>
                    <a:pt x="52" y="31"/>
                  </a:lnTo>
                  <a:lnTo>
                    <a:pt x="52" y="24"/>
                  </a:lnTo>
                  <a:lnTo>
                    <a:pt x="48" y="24"/>
                  </a:lnTo>
                  <a:lnTo>
                    <a:pt x="48" y="31"/>
                  </a:lnTo>
                  <a:lnTo>
                    <a:pt x="52" y="31"/>
                  </a:lnTo>
                  <a:lnTo>
                    <a:pt x="52" y="24"/>
                  </a:lnTo>
                  <a:lnTo>
                    <a:pt x="47" y="24"/>
                  </a:lnTo>
                  <a:lnTo>
                    <a:pt x="47" y="31"/>
                  </a:lnTo>
                  <a:lnTo>
                    <a:pt x="51" y="31"/>
                  </a:lnTo>
                  <a:lnTo>
                    <a:pt x="51" y="24"/>
                  </a:lnTo>
                  <a:lnTo>
                    <a:pt x="46" y="24"/>
                  </a:lnTo>
                  <a:lnTo>
                    <a:pt x="46" y="31"/>
                  </a:lnTo>
                  <a:lnTo>
                    <a:pt x="50" y="31"/>
                  </a:lnTo>
                  <a:lnTo>
                    <a:pt x="50" y="24"/>
                  </a:lnTo>
                  <a:lnTo>
                    <a:pt x="42" y="24"/>
                  </a:lnTo>
                  <a:lnTo>
                    <a:pt x="42" y="31"/>
                  </a:lnTo>
                  <a:lnTo>
                    <a:pt x="59" y="31"/>
                  </a:lnTo>
                  <a:lnTo>
                    <a:pt x="59" y="24"/>
                  </a:lnTo>
                  <a:lnTo>
                    <a:pt x="54" y="24"/>
                  </a:lnTo>
                  <a:lnTo>
                    <a:pt x="54" y="31"/>
                  </a:lnTo>
                  <a:lnTo>
                    <a:pt x="56" y="31"/>
                  </a:lnTo>
                  <a:lnTo>
                    <a:pt x="56" y="24"/>
                  </a:lnTo>
                  <a:lnTo>
                    <a:pt x="47" y="24"/>
                  </a:lnTo>
                  <a:lnTo>
                    <a:pt x="47" y="31"/>
                  </a:lnTo>
                  <a:lnTo>
                    <a:pt x="54" y="31"/>
                  </a:lnTo>
                  <a:lnTo>
                    <a:pt x="54" y="24"/>
                  </a:lnTo>
                  <a:lnTo>
                    <a:pt x="44" y="24"/>
                  </a:lnTo>
                  <a:lnTo>
                    <a:pt x="44" y="31"/>
                  </a:lnTo>
                  <a:lnTo>
                    <a:pt x="50" y="31"/>
                  </a:lnTo>
                  <a:lnTo>
                    <a:pt x="50" y="24"/>
                  </a:lnTo>
                  <a:lnTo>
                    <a:pt x="37" y="24"/>
                  </a:lnTo>
                  <a:lnTo>
                    <a:pt x="37" y="31"/>
                  </a:lnTo>
                  <a:lnTo>
                    <a:pt x="42" y="31"/>
                  </a:lnTo>
                  <a:lnTo>
                    <a:pt x="46" y="29"/>
                  </a:lnTo>
                  <a:lnTo>
                    <a:pt x="44" y="23"/>
                  </a:lnTo>
                  <a:lnTo>
                    <a:pt x="43" y="23"/>
                  </a:lnTo>
                  <a:lnTo>
                    <a:pt x="43" y="29"/>
                  </a:lnTo>
                  <a:lnTo>
                    <a:pt x="48" y="29"/>
                  </a:lnTo>
                  <a:lnTo>
                    <a:pt x="48" y="23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4" y="29"/>
                  </a:lnTo>
                  <a:lnTo>
                    <a:pt x="44" y="23"/>
                  </a:lnTo>
                  <a:lnTo>
                    <a:pt x="17" y="23"/>
                  </a:lnTo>
                  <a:lnTo>
                    <a:pt x="17" y="29"/>
                  </a:lnTo>
                  <a:lnTo>
                    <a:pt x="129" y="29"/>
                  </a:lnTo>
                  <a:lnTo>
                    <a:pt x="129" y="23"/>
                  </a:lnTo>
                  <a:lnTo>
                    <a:pt x="11" y="23"/>
                  </a:lnTo>
                  <a:lnTo>
                    <a:pt x="11" y="29"/>
                  </a:lnTo>
                  <a:lnTo>
                    <a:pt x="24" y="29"/>
                  </a:lnTo>
                  <a:lnTo>
                    <a:pt x="32" y="22"/>
                  </a:lnTo>
                  <a:lnTo>
                    <a:pt x="16" y="22"/>
                  </a:lnTo>
                  <a:lnTo>
                    <a:pt x="16" y="28"/>
                  </a:lnTo>
                  <a:lnTo>
                    <a:pt x="54" y="28"/>
                  </a:lnTo>
                  <a:lnTo>
                    <a:pt x="54" y="22"/>
                  </a:lnTo>
                  <a:lnTo>
                    <a:pt x="52" y="22"/>
                  </a:lnTo>
                  <a:lnTo>
                    <a:pt x="52" y="28"/>
                  </a:lnTo>
                  <a:lnTo>
                    <a:pt x="65" y="28"/>
                  </a:lnTo>
                  <a:lnTo>
                    <a:pt x="65" y="22"/>
                  </a:lnTo>
                  <a:lnTo>
                    <a:pt x="63" y="22"/>
                  </a:lnTo>
                  <a:lnTo>
                    <a:pt x="63" y="28"/>
                  </a:lnTo>
                  <a:lnTo>
                    <a:pt x="68" y="28"/>
                  </a:lnTo>
                  <a:lnTo>
                    <a:pt x="68" y="22"/>
                  </a:lnTo>
                  <a:lnTo>
                    <a:pt x="63" y="22"/>
                  </a:lnTo>
                  <a:lnTo>
                    <a:pt x="63" y="28"/>
                  </a:lnTo>
                  <a:lnTo>
                    <a:pt x="68" y="28"/>
                  </a:lnTo>
                  <a:lnTo>
                    <a:pt x="68" y="22"/>
                  </a:lnTo>
                  <a:lnTo>
                    <a:pt x="65" y="22"/>
                  </a:lnTo>
                  <a:lnTo>
                    <a:pt x="65" y="28"/>
                  </a:lnTo>
                  <a:lnTo>
                    <a:pt x="70" y="28"/>
                  </a:lnTo>
                  <a:lnTo>
                    <a:pt x="70" y="22"/>
                  </a:lnTo>
                  <a:lnTo>
                    <a:pt x="69" y="22"/>
                  </a:lnTo>
                  <a:lnTo>
                    <a:pt x="69" y="28"/>
                  </a:lnTo>
                  <a:lnTo>
                    <a:pt x="79" y="28"/>
                  </a:lnTo>
                  <a:lnTo>
                    <a:pt x="79" y="23"/>
                  </a:lnTo>
                  <a:lnTo>
                    <a:pt x="76" y="23"/>
                  </a:lnTo>
                  <a:lnTo>
                    <a:pt x="76" y="27"/>
                  </a:lnTo>
                  <a:lnTo>
                    <a:pt x="136" y="27"/>
                  </a:lnTo>
                  <a:lnTo>
                    <a:pt x="136" y="20"/>
                  </a:lnTo>
                  <a:lnTo>
                    <a:pt x="129" y="20"/>
                  </a:lnTo>
                  <a:lnTo>
                    <a:pt x="129" y="27"/>
                  </a:lnTo>
                  <a:lnTo>
                    <a:pt x="130" y="27"/>
                  </a:lnTo>
                  <a:lnTo>
                    <a:pt x="130" y="20"/>
                  </a:lnTo>
                  <a:lnTo>
                    <a:pt x="121" y="20"/>
                  </a:lnTo>
                  <a:lnTo>
                    <a:pt x="121" y="27"/>
                  </a:lnTo>
                  <a:lnTo>
                    <a:pt x="143" y="27"/>
                  </a:lnTo>
                  <a:lnTo>
                    <a:pt x="143" y="20"/>
                  </a:lnTo>
                  <a:lnTo>
                    <a:pt x="68" y="20"/>
                  </a:lnTo>
                  <a:lnTo>
                    <a:pt x="68" y="27"/>
                  </a:lnTo>
                  <a:lnTo>
                    <a:pt x="87" y="27"/>
                  </a:lnTo>
                  <a:lnTo>
                    <a:pt x="87" y="20"/>
                  </a:lnTo>
                  <a:lnTo>
                    <a:pt x="22" y="20"/>
                  </a:lnTo>
                  <a:lnTo>
                    <a:pt x="22" y="27"/>
                  </a:lnTo>
                  <a:lnTo>
                    <a:pt x="47" y="26"/>
                  </a:lnTo>
                  <a:lnTo>
                    <a:pt x="47" y="19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32" y="26"/>
                  </a:lnTo>
                  <a:lnTo>
                    <a:pt x="32" y="19"/>
                  </a:lnTo>
                  <a:lnTo>
                    <a:pt x="16" y="19"/>
                  </a:lnTo>
                  <a:lnTo>
                    <a:pt x="16" y="26"/>
                  </a:lnTo>
                  <a:lnTo>
                    <a:pt x="21" y="26"/>
                  </a:lnTo>
                  <a:lnTo>
                    <a:pt x="21" y="19"/>
                  </a:lnTo>
                  <a:lnTo>
                    <a:pt x="13" y="19"/>
                  </a:lnTo>
                  <a:lnTo>
                    <a:pt x="13" y="26"/>
                  </a:lnTo>
                  <a:lnTo>
                    <a:pt x="16" y="26"/>
                  </a:lnTo>
                  <a:lnTo>
                    <a:pt x="16" y="19"/>
                  </a:lnTo>
                  <a:lnTo>
                    <a:pt x="10" y="19"/>
                  </a:lnTo>
                  <a:lnTo>
                    <a:pt x="10" y="26"/>
                  </a:lnTo>
                  <a:lnTo>
                    <a:pt x="12" y="26"/>
                  </a:lnTo>
                  <a:lnTo>
                    <a:pt x="12" y="19"/>
                  </a:lnTo>
                  <a:lnTo>
                    <a:pt x="3" y="19"/>
                  </a:lnTo>
                  <a:lnTo>
                    <a:pt x="3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8" y="19"/>
                  </a:lnTo>
                  <a:lnTo>
                    <a:pt x="8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6" y="19"/>
                  </a:lnTo>
                  <a:lnTo>
                    <a:pt x="6" y="26"/>
                  </a:lnTo>
                  <a:lnTo>
                    <a:pt x="11" y="26"/>
                  </a:lnTo>
                  <a:lnTo>
                    <a:pt x="11" y="19"/>
                  </a:lnTo>
                  <a:lnTo>
                    <a:pt x="10" y="19"/>
                  </a:lnTo>
                  <a:lnTo>
                    <a:pt x="10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6" y="19"/>
                  </a:lnTo>
                  <a:lnTo>
                    <a:pt x="6" y="22"/>
                  </a:lnTo>
                  <a:lnTo>
                    <a:pt x="10" y="22"/>
                  </a:lnTo>
                  <a:lnTo>
                    <a:pt x="10" y="20"/>
                  </a:lnTo>
                  <a:lnTo>
                    <a:pt x="6" y="20"/>
                  </a:lnTo>
                  <a:lnTo>
                    <a:pt x="6" y="24"/>
                  </a:lnTo>
                  <a:lnTo>
                    <a:pt x="15" y="24"/>
                  </a:lnTo>
                  <a:lnTo>
                    <a:pt x="15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5" y="24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10" y="24"/>
                  </a:lnTo>
                  <a:lnTo>
                    <a:pt x="13" y="24"/>
                  </a:lnTo>
                  <a:lnTo>
                    <a:pt x="13" y="18"/>
                  </a:lnTo>
                  <a:lnTo>
                    <a:pt x="10" y="18"/>
                  </a:lnTo>
                  <a:lnTo>
                    <a:pt x="10" y="24"/>
                  </a:lnTo>
                  <a:lnTo>
                    <a:pt x="16" y="24"/>
                  </a:lnTo>
                  <a:lnTo>
                    <a:pt x="16" y="18"/>
                  </a:lnTo>
                  <a:lnTo>
                    <a:pt x="7" y="18"/>
                  </a:lnTo>
                  <a:lnTo>
                    <a:pt x="7" y="24"/>
                  </a:lnTo>
                  <a:lnTo>
                    <a:pt x="11" y="24"/>
                  </a:lnTo>
                  <a:lnTo>
                    <a:pt x="11" y="18"/>
                  </a:lnTo>
                  <a:lnTo>
                    <a:pt x="10" y="18"/>
                  </a:lnTo>
                  <a:lnTo>
                    <a:pt x="10" y="24"/>
                  </a:lnTo>
                  <a:lnTo>
                    <a:pt x="25" y="24"/>
                  </a:lnTo>
                  <a:lnTo>
                    <a:pt x="25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6" y="24"/>
                  </a:lnTo>
                  <a:lnTo>
                    <a:pt x="16" y="18"/>
                  </a:lnTo>
                  <a:lnTo>
                    <a:pt x="10" y="18"/>
                  </a:lnTo>
                  <a:lnTo>
                    <a:pt x="10" y="24"/>
                  </a:lnTo>
                  <a:lnTo>
                    <a:pt x="13" y="24"/>
                  </a:lnTo>
                  <a:lnTo>
                    <a:pt x="16" y="23"/>
                  </a:lnTo>
                  <a:lnTo>
                    <a:pt x="15" y="19"/>
                  </a:lnTo>
                  <a:lnTo>
                    <a:pt x="15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9" y="23"/>
                  </a:lnTo>
                  <a:lnTo>
                    <a:pt x="19" y="17"/>
                  </a:lnTo>
                  <a:lnTo>
                    <a:pt x="10" y="17"/>
                  </a:lnTo>
                  <a:lnTo>
                    <a:pt x="10" y="23"/>
                  </a:lnTo>
                  <a:lnTo>
                    <a:pt x="12" y="23"/>
                  </a:lnTo>
                  <a:lnTo>
                    <a:pt x="12" y="17"/>
                  </a:lnTo>
                  <a:lnTo>
                    <a:pt x="7" y="17"/>
                  </a:lnTo>
                  <a:lnTo>
                    <a:pt x="7" y="23"/>
                  </a:lnTo>
                  <a:lnTo>
                    <a:pt x="35" y="23"/>
                  </a:lnTo>
                  <a:lnTo>
                    <a:pt x="35" y="17"/>
                  </a:lnTo>
                  <a:lnTo>
                    <a:pt x="29" y="17"/>
                  </a:lnTo>
                  <a:lnTo>
                    <a:pt x="29" y="23"/>
                  </a:lnTo>
                  <a:lnTo>
                    <a:pt x="30" y="23"/>
                  </a:lnTo>
                  <a:lnTo>
                    <a:pt x="30" y="17"/>
                  </a:lnTo>
                  <a:lnTo>
                    <a:pt x="25" y="17"/>
                  </a:lnTo>
                  <a:lnTo>
                    <a:pt x="25" y="23"/>
                  </a:lnTo>
                  <a:lnTo>
                    <a:pt x="32" y="23"/>
                  </a:lnTo>
                  <a:lnTo>
                    <a:pt x="34" y="20"/>
                  </a:lnTo>
                  <a:lnTo>
                    <a:pt x="32" y="18"/>
                  </a:lnTo>
                  <a:lnTo>
                    <a:pt x="32" y="22"/>
                  </a:lnTo>
                  <a:lnTo>
                    <a:pt x="33" y="22"/>
                  </a:lnTo>
                  <a:lnTo>
                    <a:pt x="33" y="15"/>
                  </a:lnTo>
                  <a:lnTo>
                    <a:pt x="28" y="15"/>
                  </a:lnTo>
                  <a:lnTo>
                    <a:pt x="28" y="22"/>
                  </a:lnTo>
                  <a:lnTo>
                    <a:pt x="29" y="22"/>
                  </a:lnTo>
                  <a:lnTo>
                    <a:pt x="29" y="15"/>
                  </a:lnTo>
                  <a:lnTo>
                    <a:pt x="28" y="15"/>
                  </a:lnTo>
                  <a:lnTo>
                    <a:pt x="28" y="22"/>
                  </a:lnTo>
                  <a:lnTo>
                    <a:pt x="38" y="22"/>
                  </a:lnTo>
                  <a:lnTo>
                    <a:pt x="38" y="15"/>
                  </a:lnTo>
                  <a:lnTo>
                    <a:pt x="16" y="15"/>
                  </a:lnTo>
                  <a:lnTo>
                    <a:pt x="16" y="22"/>
                  </a:lnTo>
                  <a:lnTo>
                    <a:pt x="32" y="22"/>
                  </a:lnTo>
                  <a:lnTo>
                    <a:pt x="32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22" y="22"/>
                  </a:lnTo>
                  <a:lnTo>
                    <a:pt x="22" y="15"/>
                  </a:lnTo>
                  <a:lnTo>
                    <a:pt x="8" y="15"/>
                  </a:lnTo>
                  <a:lnTo>
                    <a:pt x="8" y="22"/>
                  </a:lnTo>
                  <a:lnTo>
                    <a:pt x="16" y="22"/>
                  </a:lnTo>
                  <a:lnTo>
                    <a:pt x="16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16" y="22"/>
                  </a:lnTo>
                  <a:lnTo>
                    <a:pt x="16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21" y="22"/>
                  </a:lnTo>
                  <a:lnTo>
                    <a:pt x="21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12" y="22"/>
                  </a:lnTo>
                  <a:lnTo>
                    <a:pt x="13" y="15"/>
                  </a:lnTo>
                  <a:lnTo>
                    <a:pt x="11" y="14"/>
                  </a:lnTo>
                  <a:lnTo>
                    <a:pt x="10" y="17"/>
                  </a:lnTo>
                  <a:lnTo>
                    <a:pt x="10" y="20"/>
                  </a:lnTo>
                  <a:lnTo>
                    <a:pt x="17" y="20"/>
                  </a:lnTo>
                  <a:lnTo>
                    <a:pt x="17" y="14"/>
                  </a:lnTo>
                  <a:lnTo>
                    <a:pt x="8" y="14"/>
                  </a:lnTo>
                  <a:lnTo>
                    <a:pt x="8" y="20"/>
                  </a:lnTo>
                  <a:lnTo>
                    <a:pt x="16" y="20"/>
                  </a:lnTo>
                  <a:lnTo>
                    <a:pt x="16" y="14"/>
                  </a:lnTo>
                  <a:lnTo>
                    <a:pt x="10" y="14"/>
                  </a:lnTo>
                  <a:lnTo>
                    <a:pt x="10" y="20"/>
                  </a:lnTo>
                  <a:lnTo>
                    <a:pt x="11" y="20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10" y="20"/>
                  </a:lnTo>
                  <a:lnTo>
                    <a:pt x="16" y="20"/>
                  </a:lnTo>
                  <a:lnTo>
                    <a:pt x="16" y="14"/>
                  </a:lnTo>
                  <a:lnTo>
                    <a:pt x="13" y="14"/>
                  </a:lnTo>
                  <a:lnTo>
                    <a:pt x="13" y="20"/>
                  </a:lnTo>
                  <a:lnTo>
                    <a:pt x="21" y="20"/>
                  </a:lnTo>
                  <a:lnTo>
                    <a:pt x="21" y="14"/>
                  </a:lnTo>
                  <a:lnTo>
                    <a:pt x="16" y="14"/>
                  </a:lnTo>
                  <a:lnTo>
                    <a:pt x="16" y="20"/>
                  </a:lnTo>
                  <a:lnTo>
                    <a:pt x="29" y="20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22" y="20"/>
                  </a:lnTo>
                  <a:lnTo>
                    <a:pt x="25" y="20"/>
                  </a:lnTo>
                  <a:lnTo>
                    <a:pt x="25" y="14"/>
                  </a:lnTo>
                  <a:lnTo>
                    <a:pt x="19" y="14"/>
                  </a:lnTo>
                  <a:lnTo>
                    <a:pt x="19" y="20"/>
                  </a:lnTo>
                  <a:lnTo>
                    <a:pt x="33" y="20"/>
                  </a:lnTo>
                  <a:lnTo>
                    <a:pt x="28" y="14"/>
                  </a:lnTo>
                  <a:lnTo>
                    <a:pt x="26" y="13"/>
                  </a:lnTo>
                  <a:lnTo>
                    <a:pt x="24" y="15"/>
                  </a:lnTo>
                  <a:lnTo>
                    <a:pt x="24" y="19"/>
                  </a:lnTo>
                  <a:lnTo>
                    <a:pt x="30" y="19"/>
                  </a:lnTo>
                  <a:lnTo>
                    <a:pt x="30" y="13"/>
                  </a:lnTo>
                  <a:lnTo>
                    <a:pt x="22" y="13"/>
                  </a:lnTo>
                  <a:lnTo>
                    <a:pt x="22" y="19"/>
                  </a:lnTo>
                  <a:lnTo>
                    <a:pt x="30" y="19"/>
                  </a:lnTo>
                  <a:lnTo>
                    <a:pt x="30" y="13"/>
                  </a:lnTo>
                  <a:lnTo>
                    <a:pt x="22" y="13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29" y="13"/>
                  </a:lnTo>
                  <a:lnTo>
                    <a:pt x="17" y="13"/>
                  </a:lnTo>
                  <a:lnTo>
                    <a:pt x="17" y="19"/>
                  </a:lnTo>
                  <a:lnTo>
                    <a:pt x="22" y="19"/>
                  </a:lnTo>
                  <a:lnTo>
                    <a:pt x="22" y="13"/>
                  </a:lnTo>
                  <a:lnTo>
                    <a:pt x="13" y="13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16" y="13"/>
                  </a:lnTo>
                  <a:lnTo>
                    <a:pt x="15" y="13"/>
                  </a:lnTo>
                  <a:lnTo>
                    <a:pt x="15" y="19"/>
                  </a:lnTo>
                  <a:lnTo>
                    <a:pt x="19" y="19"/>
                  </a:lnTo>
                  <a:lnTo>
                    <a:pt x="19" y="13"/>
                  </a:lnTo>
                  <a:lnTo>
                    <a:pt x="16" y="13"/>
                  </a:lnTo>
                  <a:lnTo>
                    <a:pt x="16" y="19"/>
                  </a:lnTo>
                  <a:lnTo>
                    <a:pt x="22" y="19"/>
                  </a:lnTo>
                  <a:lnTo>
                    <a:pt x="22" y="13"/>
                  </a:lnTo>
                  <a:lnTo>
                    <a:pt x="16" y="13"/>
                  </a:lnTo>
                  <a:lnTo>
                    <a:pt x="16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15" y="13"/>
                  </a:lnTo>
                  <a:lnTo>
                    <a:pt x="15" y="15"/>
                  </a:lnTo>
                  <a:lnTo>
                    <a:pt x="16" y="13"/>
                  </a:lnTo>
                  <a:lnTo>
                    <a:pt x="13" y="11"/>
                  </a:lnTo>
                  <a:lnTo>
                    <a:pt x="12" y="14"/>
                  </a:lnTo>
                  <a:lnTo>
                    <a:pt x="12" y="18"/>
                  </a:lnTo>
                  <a:lnTo>
                    <a:pt x="21" y="18"/>
                  </a:lnTo>
                  <a:lnTo>
                    <a:pt x="21" y="11"/>
                  </a:lnTo>
                  <a:lnTo>
                    <a:pt x="12" y="11"/>
                  </a:lnTo>
                  <a:lnTo>
                    <a:pt x="12" y="18"/>
                  </a:lnTo>
                  <a:lnTo>
                    <a:pt x="25" y="18"/>
                  </a:lnTo>
                  <a:lnTo>
                    <a:pt x="25" y="11"/>
                  </a:lnTo>
                  <a:lnTo>
                    <a:pt x="13" y="11"/>
                  </a:lnTo>
                  <a:lnTo>
                    <a:pt x="13" y="18"/>
                  </a:lnTo>
                  <a:lnTo>
                    <a:pt x="15" y="18"/>
                  </a:lnTo>
                  <a:lnTo>
                    <a:pt x="15" y="11"/>
                  </a:lnTo>
                  <a:lnTo>
                    <a:pt x="12" y="11"/>
                  </a:lnTo>
                  <a:lnTo>
                    <a:pt x="12" y="18"/>
                  </a:lnTo>
                  <a:lnTo>
                    <a:pt x="17" y="18"/>
                  </a:lnTo>
                  <a:lnTo>
                    <a:pt x="17" y="11"/>
                  </a:lnTo>
                  <a:lnTo>
                    <a:pt x="16" y="11"/>
                  </a:lnTo>
                  <a:lnTo>
                    <a:pt x="16" y="18"/>
                  </a:lnTo>
                  <a:lnTo>
                    <a:pt x="19" y="18"/>
                  </a:lnTo>
                  <a:lnTo>
                    <a:pt x="19" y="11"/>
                  </a:lnTo>
                  <a:lnTo>
                    <a:pt x="12" y="11"/>
                  </a:lnTo>
                  <a:lnTo>
                    <a:pt x="12" y="18"/>
                  </a:lnTo>
                  <a:lnTo>
                    <a:pt x="26" y="18"/>
                  </a:lnTo>
                  <a:lnTo>
                    <a:pt x="26" y="11"/>
                  </a:lnTo>
                  <a:lnTo>
                    <a:pt x="22" y="11"/>
                  </a:lnTo>
                  <a:lnTo>
                    <a:pt x="22" y="18"/>
                  </a:lnTo>
                  <a:lnTo>
                    <a:pt x="32" y="18"/>
                  </a:lnTo>
                  <a:lnTo>
                    <a:pt x="32" y="11"/>
                  </a:lnTo>
                  <a:lnTo>
                    <a:pt x="29" y="11"/>
                  </a:lnTo>
                  <a:lnTo>
                    <a:pt x="29" y="18"/>
                  </a:lnTo>
                  <a:lnTo>
                    <a:pt x="38" y="18"/>
                  </a:lnTo>
                  <a:lnTo>
                    <a:pt x="38" y="11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29" y="18"/>
                  </a:lnTo>
                  <a:lnTo>
                    <a:pt x="33" y="17"/>
                  </a:lnTo>
                  <a:lnTo>
                    <a:pt x="32" y="10"/>
                  </a:lnTo>
                  <a:lnTo>
                    <a:pt x="15" y="10"/>
                  </a:lnTo>
                  <a:lnTo>
                    <a:pt x="15" y="17"/>
                  </a:lnTo>
                  <a:lnTo>
                    <a:pt x="22" y="17"/>
                  </a:lnTo>
                  <a:lnTo>
                    <a:pt x="22" y="10"/>
                  </a:lnTo>
                  <a:lnTo>
                    <a:pt x="21" y="10"/>
                  </a:lnTo>
                  <a:lnTo>
                    <a:pt x="21" y="17"/>
                  </a:lnTo>
                  <a:lnTo>
                    <a:pt x="24" y="17"/>
                  </a:lnTo>
                  <a:lnTo>
                    <a:pt x="24" y="10"/>
                  </a:lnTo>
                  <a:lnTo>
                    <a:pt x="21" y="10"/>
                  </a:lnTo>
                  <a:lnTo>
                    <a:pt x="21" y="17"/>
                  </a:lnTo>
                  <a:lnTo>
                    <a:pt x="22" y="17"/>
                  </a:lnTo>
                  <a:lnTo>
                    <a:pt x="22" y="10"/>
                  </a:lnTo>
                  <a:lnTo>
                    <a:pt x="21" y="10"/>
                  </a:lnTo>
                  <a:lnTo>
                    <a:pt x="21" y="17"/>
                  </a:lnTo>
                  <a:lnTo>
                    <a:pt x="25" y="17"/>
                  </a:lnTo>
                  <a:lnTo>
                    <a:pt x="25" y="10"/>
                  </a:lnTo>
                  <a:lnTo>
                    <a:pt x="16" y="10"/>
                  </a:lnTo>
                  <a:lnTo>
                    <a:pt x="16" y="17"/>
                  </a:lnTo>
                  <a:lnTo>
                    <a:pt x="25" y="17"/>
                  </a:lnTo>
                  <a:lnTo>
                    <a:pt x="25" y="10"/>
                  </a:lnTo>
                  <a:lnTo>
                    <a:pt x="19" y="10"/>
                  </a:lnTo>
                  <a:lnTo>
                    <a:pt x="19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19" y="10"/>
                  </a:lnTo>
                  <a:lnTo>
                    <a:pt x="19" y="13"/>
                  </a:lnTo>
                  <a:lnTo>
                    <a:pt x="20" y="10"/>
                  </a:lnTo>
                  <a:lnTo>
                    <a:pt x="17" y="9"/>
                  </a:lnTo>
                  <a:lnTo>
                    <a:pt x="16" y="11"/>
                  </a:lnTo>
                  <a:lnTo>
                    <a:pt x="16" y="15"/>
                  </a:lnTo>
                  <a:lnTo>
                    <a:pt x="32" y="15"/>
                  </a:lnTo>
                  <a:lnTo>
                    <a:pt x="32" y="9"/>
                  </a:lnTo>
                  <a:lnTo>
                    <a:pt x="26" y="9"/>
                  </a:lnTo>
                  <a:lnTo>
                    <a:pt x="26" y="15"/>
                  </a:lnTo>
                  <a:lnTo>
                    <a:pt x="32" y="15"/>
                  </a:lnTo>
                  <a:lnTo>
                    <a:pt x="32" y="9"/>
                  </a:lnTo>
                  <a:lnTo>
                    <a:pt x="25" y="9"/>
                  </a:lnTo>
                  <a:lnTo>
                    <a:pt x="25" y="15"/>
                  </a:lnTo>
                  <a:lnTo>
                    <a:pt x="29" y="15"/>
                  </a:lnTo>
                  <a:lnTo>
                    <a:pt x="29" y="9"/>
                  </a:lnTo>
                  <a:lnTo>
                    <a:pt x="22" y="9"/>
                  </a:lnTo>
                  <a:lnTo>
                    <a:pt x="22" y="15"/>
                  </a:lnTo>
                  <a:lnTo>
                    <a:pt x="35" y="15"/>
                  </a:lnTo>
                  <a:lnTo>
                    <a:pt x="35" y="9"/>
                  </a:lnTo>
                  <a:lnTo>
                    <a:pt x="32" y="9"/>
                  </a:lnTo>
                  <a:lnTo>
                    <a:pt x="32" y="11"/>
                  </a:lnTo>
                  <a:lnTo>
                    <a:pt x="35" y="11"/>
                  </a:lnTo>
                  <a:lnTo>
                    <a:pt x="35" y="10"/>
                  </a:lnTo>
                  <a:lnTo>
                    <a:pt x="32" y="10"/>
                  </a:lnTo>
                  <a:lnTo>
                    <a:pt x="32" y="14"/>
                  </a:lnTo>
                  <a:lnTo>
                    <a:pt x="37" y="14"/>
                  </a:lnTo>
                  <a:lnTo>
                    <a:pt x="37" y="7"/>
                  </a:lnTo>
                  <a:lnTo>
                    <a:pt x="35" y="7"/>
                  </a:lnTo>
                  <a:lnTo>
                    <a:pt x="35" y="14"/>
                  </a:lnTo>
                  <a:lnTo>
                    <a:pt x="41" y="14"/>
                  </a:lnTo>
                  <a:lnTo>
                    <a:pt x="41" y="7"/>
                  </a:lnTo>
                  <a:lnTo>
                    <a:pt x="38" y="7"/>
                  </a:lnTo>
                  <a:lnTo>
                    <a:pt x="38" y="14"/>
                  </a:lnTo>
                  <a:lnTo>
                    <a:pt x="39" y="14"/>
                  </a:lnTo>
                  <a:lnTo>
                    <a:pt x="39" y="7"/>
                  </a:lnTo>
                  <a:lnTo>
                    <a:pt x="37" y="7"/>
                  </a:lnTo>
                  <a:lnTo>
                    <a:pt x="37" y="14"/>
                  </a:lnTo>
                  <a:lnTo>
                    <a:pt x="47" y="14"/>
                  </a:lnTo>
                  <a:lnTo>
                    <a:pt x="47" y="7"/>
                  </a:lnTo>
                  <a:lnTo>
                    <a:pt x="43" y="7"/>
                  </a:lnTo>
                  <a:lnTo>
                    <a:pt x="43" y="14"/>
                  </a:lnTo>
                  <a:lnTo>
                    <a:pt x="51" y="14"/>
                  </a:lnTo>
                  <a:lnTo>
                    <a:pt x="51" y="7"/>
                  </a:lnTo>
                  <a:lnTo>
                    <a:pt x="47" y="7"/>
                  </a:lnTo>
                  <a:lnTo>
                    <a:pt x="47" y="14"/>
                  </a:lnTo>
                  <a:lnTo>
                    <a:pt x="52" y="14"/>
                  </a:lnTo>
                  <a:lnTo>
                    <a:pt x="52" y="7"/>
                  </a:lnTo>
                  <a:lnTo>
                    <a:pt x="43" y="7"/>
                  </a:lnTo>
                  <a:lnTo>
                    <a:pt x="43" y="14"/>
                  </a:lnTo>
                  <a:lnTo>
                    <a:pt x="52" y="14"/>
                  </a:lnTo>
                  <a:lnTo>
                    <a:pt x="52" y="7"/>
                  </a:lnTo>
                  <a:lnTo>
                    <a:pt x="43" y="7"/>
                  </a:lnTo>
                  <a:lnTo>
                    <a:pt x="43" y="14"/>
                  </a:lnTo>
                  <a:lnTo>
                    <a:pt x="64" y="14"/>
                  </a:lnTo>
                  <a:lnTo>
                    <a:pt x="64" y="7"/>
                  </a:lnTo>
                  <a:lnTo>
                    <a:pt x="44" y="7"/>
                  </a:lnTo>
                  <a:lnTo>
                    <a:pt x="44" y="14"/>
                  </a:lnTo>
                  <a:lnTo>
                    <a:pt x="50" y="14"/>
                  </a:lnTo>
                  <a:lnTo>
                    <a:pt x="50" y="7"/>
                  </a:lnTo>
                  <a:lnTo>
                    <a:pt x="46" y="7"/>
                  </a:lnTo>
                  <a:lnTo>
                    <a:pt x="46" y="14"/>
                  </a:lnTo>
                  <a:lnTo>
                    <a:pt x="47" y="14"/>
                  </a:lnTo>
                  <a:lnTo>
                    <a:pt x="47" y="7"/>
                  </a:lnTo>
                  <a:lnTo>
                    <a:pt x="38" y="7"/>
                  </a:lnTo>
                  <a:lnTo>
                    <a:pt x="38" y="14"/>
                  </a:lnTo>
                  <a:lnTo>
                    <a:pt x="47" y="14"/>
                  </a:lnTo>
                  <a:lnTo>
                    <a:pt x="47" y="7"/>
                  </a:lnTo>
                  <a:lnTo>
                    <a:pt x="39" y="7"/>
                  </a:lnTo>
                  <a:lnTo>
                    <a:pt x="39" y="14"/>
                  </a:lnTo>
                  <a:lnTo>
                    <a:pt x="46" y="14"/>
                  </a:lnTo>
                  <a:lnTo>
                    <a:pt x="46" y="7"/>
                  </a:lnTo>
                  <a:lnTo>
                    <a:pt x="43" y="7"/>
                  </a:lnTo>
                  <a:lnTo>
                    <a:pt x="43" y="14"/>
                  </a:lnTo>
                  <a:lnTo>
                    <a:pt x="44" y="14"/>
                  </a:lnTo>
                  <a:lnTo>
                    <a:pt x="44" y="7"/>
                  </a:lnTo>
                  <a:lnTo>
                    <a:pt x="34" y="7"/>
                  </a:lnTo>
                  <a:lnTo>
                    <a:pt x="34" y="10"/>
                  </a:lnTo>
                  <a:lnTo>
                    <a:pt x="35" y="7"/>
                  </a:lnTo>
                  <a:lnTo>
                    <a:pt x="33" y="6"/>
                  </a:lnTo>
                  <a:lnTo>
                    <a:pt x="13" y="6"/>
                  </a:lnTo>
                  <a:lnTo>
                    <a:pt x="13" y="13"/>
                  </a:lnTo>
                  <a:lnTo>
                    <a:pt x="129" y="13"/>
                  </a:lnTo>
                  <a:lnTo>
                    <a:pt x="129" y="6"/>
                  </a:lnTo>
                  <a:lnTo>
                    <a:pt x="30" y="6"/>
                  </a:lnTo>
                  <a:lnTo>
                    <a:pt x="30" y="13"/>
                  </a:lnTo>
                  <a:lnTo>
                    <a:pt x="38" y="13"/>
                  </a:lnTo>
                  <a:lnTo>
                    <a:pt x="38" y="6"/>
                  </a:lnTo>
                  <a:lnTo>
                    <a:pt x="22" y="6"/>
                  </a:lnTo>
                  <a:lnTo>
                    <a:pt x="22" y="13"/>
                  </a:lnTo>
                  <a:lnTo>
                    <a:pt x="29" y="13"/>
                  </a:lnTo>
                  <a:lnTo>
                    <a:pt x="29" y="6"/>
                  </a:lnTo>
                  <a:lnTo>
                    <a:pt x="13" y="6"/>
                  </a:lnTo>
                  <a:lnTo>
                    <a:pt x="13" y="13"/>
                  </a:lnTo>
                  <a:lnTo>
                    <a:pt x="43" y="13"/>
                  </a:lnTo>
                  <a:lnTo>
                    <a:pt x="46" y="11"/>
                  </a:lnTo>
                  <a:lnTo>
                    <a:pt x="44" y="7"/>
                  </a:lnTo>
                  <a:lnTo>
                    <a:pt x="44" y="11"/>
                  </a:lnTo>
                  <a:lnTo>
                    <a:pt x="76" y="11"/>
                  </a:lnTo>
                  <a:lnTo>
                    <a:pt x="76" y="5"/>
                  </a:lnTo>
                  <a:lnTo>
                    <a:pt x="72" y="5"/>
                  </a:lnTo>
                  <a:lnTo>
                    <a:pt x="72" y="11"/>
                  </a:lnTo>
                  <a:lnTo>
                    <a:pt x="74" y="11"/>
                  </a:lnTo>
                  <a:lnTo>
                    <a:pt x="74" y="5"/>
                  </a:lnTo>
                  <a:lnTo>
                    <a:pt x="72" y="5"/>
                  </a:lnTo>
                  <a:lnTo>
                    <a:pt x="72" y="11"/>
                  </a:lnTo>
                  <a:lnTo>
                    <a:pt x="73" y="11"/>
                  </a:lnTo>
                  <a:lnTo>
                    <a:pt x="73" y="5"/>
                  </a:lnTo>
                  <a:lnTo>
                    <a:pt x="68" y="5"/>
                  </a:lnTo>
                  <a:lnTo>
                    <a:pt x="68" y="11"/>
                  </a:lnTo>
                  <a:lnTo>
                    <a:pt x="94" y="11"/>
                  </a:lnTo>
                  <a:lnTo>
                    <a:pt x="94" y="5"/>
                  </a:lnTo>
                  <a:lnTo>
                    <a:pt x="92" y="5"/>
                  </a:lnTo>
                  <a:lnTo>
                    <a:pt x="92" y="11"/>
                  </a:lnTo>
                  <a:lnTo>
                    <a:pt x="133" y="11"/>
                  </a:lnTo>
                  <a:lnTo>
                    <a:pt x="136" y="10"/>
                  </a:lnTo>
                  <a:lnTo>
                    <a:pt x="135" y="4"/>
                  </a:lnTo>
                  <a:lnTo>
                    <a:pt x="129" y="4"/>
                  </a:lnTo>
                  <a:lnTo>
                    <a:pt x="129" y="10"/>
                  </a:lnTo>
                  <a:lnTo>
                    <a:pt x="134" y="10"/>
                  </a:lnTo>
                  <a:lnTo>
                    <a:pt x="134" y="4"/>
                  </a:lnTo>
                  <a:lnTo>
                    <a:pt x="125" y="4"/>
                  </a:lnTo>
                  <a:lnTo>
                    <a:pt x="125" y="10"/>
                  </a:lnTo>
                  <a:lnTo>
                    <a:pt x="127" y="10"/>
                  </a:lnTo>
                  <a:lnTo>
                    <a:pt x="127" y="4"/>
                  </a:lnTo>
                  <a:lnTo>
                    <a:pt x="124" y="4"/>
                  </a:lnTo>
                  <a:lnTo>
                    <a:pt x="124" y="10"/>
                  </a:lnTo>
                  <a:lnTo>
                    <a:pt x="130" y="10"/>
                  </a:lnTo>
                  <a:lnTo>
                    <a:pt x="130" y="4"/>
                  </a:lnTo>
                  <a:lnTo>
                    <a:pt x="127" y="4"/>
                  </a:lnTo>
                  <a:lnTo>
                    <a:pt x="127" y="10"/>
                  </a:lnTo>
                  <a:lnTo>
                    <a:pt x="138" y="10"/>
                  </a:lnTo>
                  <a:lnTo>
                    <a:pt x="138" y="4"/>
                  </a:lnTo>
                  <a:lnTo>
                    <a:pt x="134" y="4"/>
                  </a:lnTo>
                  <a:lnTo>
                    <a:pt x="134" y="10"/>
                  </a:lnTo>
                  <a:lnTo>
                    <a:pt x="140" y="10"/>
                  </a:lnTo>
                  <a:lnTo>
                    <a:pt x="140" y="4"/>
                  </a:lnTo>
                  <a:lnTo>
                    <a:pt x="126" y="4"/>
                  </a:lnTo>
                  <a:lnTo>
                    <a:pt x="126" y="10"/>
                  </a:lnTo>
                  <a:lnTo>
                    <a:pt x="151" y="10"/>
                  </a:lnTo>
                  <a:lnTo>
                    <a:pt x="151" y="4"/>
                  </a:lnTo>
                  <a:lnTo>
                    <a:pt x="125" y="4"/>
                  </a:lnTo>
                  <a:lnTo>
                    <a:pt x="125" y="10"/>
                  </a:lnTo>
                  <a:lnTo>
                    <a:pt x="133" y="10"/>
                  </a:lnTo>
                  <a:lnTo>
                    <a:pt x="133" y="4"/>
                  </a:lnTo>
                  <a:lnTo>
                    <a:pt x="19" y="4"/>
                  </a:lnTo>
                  <a:lnTo>
                    <a:pt x="19" y="6"/>
                  </a:lnTo>
                  <a:lnTo>
                    <a:pt x="20" y="4"/>
                  </a:lnTo>
                  <a:lnTo>
                    <a:pt x="17" y="2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16" y="9"/>
                  </a:lnTo>
                  <a:lnTo>
                    <a:pt x="16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29" y="9"/>
                  </a:lnTo>
                  <a:lnTo>
                    <a:pt x="29" y="2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21" y="9"/>
                  </a:lnTo>
                  <a:lnTo>
                    <a:pt x="21" y="2"/>
                  </a:lnTo>
                  <a:lnTo>
                    <a:pt x="16" y="2"/>
                  </a:lnTo>
                  <a:lnTo>
                    <a:pt x="16" y="9"/>
                  </a:lnTo>
                  <a:lnTo>
                    <a:pt x="19" y="9"/>
                  </a:lnTo>
                  <a:lnTo>
                    <a:pt x="19" y="2"/>
                  </a:lnTo>
                  <a:lnTo>
                    <a:pt x="15" y="2"/>
                  </a:lnTo>
                  <a:lnTo>
                    <a:pt x="15" y="9"/>
                  </a:lnTo>
                  <a:lnTo>
                    <a:pt x="21" y="9"/>
                  </a:lnTo>
                  <a:lnTo>
                    <a:pt x="21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21" y="9"/>
                  </a:lnTo>
                  <a:lnTo>
                    <a:pt x="21" y="2"/>
                  </a:lnTo>
                  <a:lnTo>
                    <a:pt x="19" y="2"/>
                  </a:lnTo>
                  <a:lnTo>
                    <a:pt x="19" y="9"/>
                  </a:lnTo>
                  <a:lnTo>
                    <a:pt x="29" y="9"/>
                  </a:lnTo>
                  <a:lnTo>
                    <a:pt x="29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26" y="9"/>
                  </a:lnTo>
                  <a:lnTo>
                    <a:pt x="26" y="4"/>
                  </a:lnTo>
                  <a:lnTo>
                    <a:pt x="22" y="4"/>
                  </a:lnTo>
                  <a:lnTo>
                    <a:pt x="22" y="7"/>
                  </a:lnTo>
                  <a:lnTo>
                    <a:pt x="25" y="7"/>
                  </a:lnTo>
                  <a:lnTo>
                    <a:pt x="25" y="1"/>
                  </a:lnTo>
                  <a:lnTo>
                    <a:pt x="21" y="1"/>
                  </a:lnTo>
                  <a:lnTo>
                    <a:pt x="21" y="7"/>
                  </a:lnTo>
                  <a:lnTo>
                    <a:pt x="28" y="7"/>
                  </a:lnTo>
                  <a:lnTo>
                    <a:pt x="28" y="1"/>
                  </a:lnTo>
                  <a:lnTo>
                    <a:pt x="25" y="1"/>
                  </a:lnTo>
                  <a:lnTo>
                    <a:pt x="25" y="7"/>
                  </a:lnTo>
                  <a:lnTo>
                    <a:pt x="29" y="7"/>
                  </a:lnTo>
                  <a:lnTo>
                    <a:pt x="29" y="1"/>
                  </a:lnTo>
                  <a:lnTo>
                    <a:pt x="28" y="1"/>
                  </a:lnTo>
                  <a:lnTo>
                    <a:pt x="28" y="7"/>
                  </a:lnTo>
                  <a:lnTo>
                    <a:pt x="30" y="7"/>
                  </a:lnTo>
                  <a:lnTo>
                    <a:pt x="30" y="1"/>
                  </a:lnTo>
                  <a:lnTo>
                    <a:pt x="29" y="1"/>
                  </a:lnTo>
                  <a:lnTo>
                    <a:pt x="29" y="7"/>
                  </a:lnTo>
                  <a:lnTo>
                    <a:pt x="37" y="7"/>
                  </a:lnTo>
                  <a:lnTo>
                    <a:pt x="37" y="1"/>
                  </a:lnTo>
                  <a:lnTo>
                    <a:pt x="34" y="1"/>
                  </a:lnTo>
                  <a:lnTo>
                    <a:pt x="34" y="7"/>
                  </a:lnTo>
                  <a:lnTo>
                    <a:pt x="37" y="7"/>
                  </a:lnTo>
                  <a:lnTo>
                    <a:pt x="37" y="1"/>
                  </a:lnTo>
                  <a:lnTo>
                    <a:pt x="32" y="1"/>
                  </a:lnTo>
                  <a:lnTo>
                    <a:pt x="32" y="7"/>
                  </a:lnTo>
                  <a:lnTo>
                    <a:pt x="34" y="7"/>
                  </a:lnTo>
                  <a:lnTo>
                    <a:pt x="34" y="1"/>
                  </a:lnTo>
                  <a:lnTo>
                    <a:pt x="30" y="1"/>
                  </a:lnTo>
                  <a:lnTo>
                    <a:pt x="30" y="7"/>
                  </a:lnTo>
                  <a:lnTo>
                    <a:pt x="32" y="7"/>
                  </a:lnTo>
                  <a:lnTo>
                    <a:pt x="32" y="1"/>
                  </a:lnTo>
                  <a:lnTo>
                    <a:pt x="29" y="1"/>
                  </a:lnTo>
                  <a:lnTo>
                    <a:pt x="29" y="7"/>
                  </a:lnTo>
                  <a:lnTo>
                    <a:pt x="32" y="7"/>
                  </a:lnTo>
                  <a:lnTo>
                    <a:pt x="32" y="1"/>
                  </a:lnTo>
                  <a:lnTo>
                    <a:pt x="28" y="1"/>
                  </a:lnTo>
                  <a:lnTo>
                    <a:pt x="28" y="7"/>
                  </a:lnTo>
                  <a:lnTo>
                    <a:pt x="34" y="7"/>
                  </a:lnTo>
                  <a:lnTo>
                    <a:pt x="37" y="5"/>
                  </a:lnTo>
                  <a:lnTo>
                    <a:pt x="34" y="2"/>
                  </a:lnTo>
                  <a:lnTo>
                    <a:pt x="34" y="6"/>
                  </a:lnTo>
                  <a:lnTo>
                    <a:pt x="37" y="6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34" y="6"/>
                  </a:lnTo>
                  <a:lnTo>
                    <a:pt x="39" y="6"/>
                  </a:lnTo>
                  <a:lnTo>
                    <a:pt x="39" y="0"/>
                  </a:lnTo>
                  <a:lnTo>
                    <a:pt x="32" y="0"/>
                  </a:lnTo>
                  <a:lnTo>
                    <a:pt x="32" y="6"/>
                  </a:lnTo>
                  <a:lnTo>
                    <a:pt x="38" y="6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33" y="6"/>
                  </a:lnTo>
                  <a:lnTo>
                    <a:pt x="39" y="6"/>
                  </a:lnTo>
                  <a:lnTo>
                    <a:pt x="39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72" name="Freeform 756"/>
            <p:cNvSpPr>
              <a:spLocks noChangeAspect="1"/>
            </p:cNvSpPr>
            <p:nvPr/>
          </p:nvSpPr>
          <p:spPr bwMode="auto">
            <a:xfrm rot="16200000">
              <a:off x="4448" y="4679"/>
              <a:ext cx="190" cy="53"/>
            </a:xfrm>
            <a:custGeom>
              <a:avLst/>
              <a:gdLst>
                <a:gd name="T0" fmla="*/ 10 w 127"/>
                <a:gd name="T1" fmla="*/ 1 h 36"/>
                <a:gd name="T2" fmla="*/ 13 w 127"/>
                <a:gd name="T3" fmla="*/ 3 h 36"/>
                <a:gd name="T4" fmla="*/ 16 w 127"/>
                <a:gd name="T5" fmla="*/ 9 h 36"/>
                <a:gd name="T6" fmla="*/ 112 w 127"/>
                <a:gd name="T7" fmla="*/ 4 h 36"/>
                <a:gd name="T8" fmla="*/ 41 w 127"/>
                <a:gd name="T9" fmla="*/ 12 h 36"/>
                <a:gd name="T10" fmla="*/ 37 w 127"/>
                <a:gd name="T11" fmla="*/ 9 h 36"/>
                <a:gd name="T12" fmla="*/ 24 w 127"/>
                <a:gd name="T13" fmla="*/ 7 h 36"/>
                <a:gd name="T14" fmla="*/ 31 w 127"/>
                <a:gd name="T15" fmla="*/ 14 h 36"/>
                <a:gd name="T16" fmla="*/ 46 w 127"/>
                <a:gd name="T17" fmla="*/ 9 h 36"/>
                <a:gd name="T18" fmla="*/ 42 w 127"/>
                <a:gd name="T19" fmla="*/ 16 h 36"/>
                <a:gd name="T20" fmla="*/ 19 w 127"/>
                <a:gd name="T21" fmla="*/ 11 h 36"/>
                <a:gd name="T22" fmla="*/ 18 w 127"/>
                <a:gd name="T23" fmla="*/ 18 h 36"/>
                <a:gd name="T24" fmla="*/ 23 w 127"/>
                <a:gd name="T25" fmla="*/ 12 h 36"/>
                <a:gd name="T26" fmla="*/ 101 w 127"/>
                <a:gd name="T27" fmla="*/ 20 h 36"/>
                <a:gd name="T28" fmla="*/ 35 w 127"/>
                <a:gd name="T29" fmla="*/ 14 h 36"/>
                <a:gd name="T30" fmla="*/ 18 w 127"/>
                <a:gd name="T31" fmla="*/ 22 h 36"/>
                <a:gd name="T32" fmla="*/ 36 w 127"/>
                <a:gd name="T33" fmla="*/ 20 h 36"/>
                <a:gd name="T34" fmla="*/ 33 w 127"/>
                <a:gd name="T35" fmla="*/ 17 h 36"/>
                <a:gd name="T36" fmla="*/ 37 w 127"/>
                <a:gd name="T37" fmla="*/ 25 h 36"/>
                <a:gd name="T38" fmla="*/ 23 w 127"/>
                <a:gd name="T39" fmla="*/ 18 h 36"/>
                <a:gd name="T40" fmla="*/ 28 w 127"/>
                <a:gd name="T41" fmla="*/ 20 h 36"/>
                <a:gd name="T42" fmla="*/ 11 w 127"/>
                <a:gd name="T43" fmla="*/ 27 h 36"/>
                <a:gd name="T44" fmla="*/ 15 w 127"/>
                <a:gd name="T45" fmla="*/ 21 h 36"/>
                <a:gd name="T46" fmla="*/ 0 w 127"/>
                <a:gd name="T47" fmla="*/ 22 h 36"/>
                <a:gd name="T48" fmla="*/ 28 w 127"/>
                <a:gd name="T49" fmla="*/ 30 h 36"/>
                <a:gd name="T50" fmla="*/ 79 w 127"/>
                <a:gd name="T51" fmla="*/ 25 h 36"/>
                <a:gd name="T52" fmla="*/ 42 w 127"/>
                <a:gd name="T53" fmla="*/ 33 h 36"/>
                <a:gd name="T54" fmla="*/ 35 w 127"/>
                <a:gd name="T55" fmla="*/ 27 h 36"/>
                <a:gd name="T56" fmla="*/ 48 w 127"/>
                <a:gd name="T57" fmla="*/ 34 h 36"/>
                <a:gd name="T58" fmla="*/ 36 w 127"/>
                <a:gd name="T59" fmla="*/ 35 h 36"/>
                <a:gd name="T60" fmla="*/ 23 w 127"/>
                <a:gd name="T61" fmla="*/ 30 h 36"/>
                <a:gd name="T62" fmla="*/ 38 w 127"/>
                <a:gd name="T63" fmla="*/ 35 h 36"/>
                <a:gd name="T64" fmla="*/ 26 w 127"/>
                <a:gd name="T65" fmla="*/ 29 h 36"/>
                <a:gd name="T66" fmla="*/ 38 w 127"/>
                <a:gd name="T67" fmla="*/ 34 h 36"/>
                <a:gd name="T68" fmla="*/ 28 w 127"/>
                <a:gd name="T69" fmla="*/ 26 h 36"/>
                <a:gd name="T70" fmla="*/ 45 w 127"/>
                <a:gd name="T71" fmla="*/ 33 h 36"/>
                <a:gd name="T72" fmla="*/ 103 w 127"/>
                <a:gd name="T73" fmla="*/ 25 h 36"/>
                <a:gd name="T74" fmla="*/ 4 w 127"/>
                <a:gd name="T75" fmla="*/ 30 h 36"/>
                <a:gd name="T76" fmla="*/ 2 w 127"/>
                <a:gd name="T77" fmla="*/ 22 h 36"/>
                <a:gd name="T78" fmla="*/ 13 w 127"/>
                <a:gd name="T79" fmla="*/ 21 h 36"/>
                <a:gd name="T80" fmla="*/ 32 w 127"/>
                <a:gd name="T81" fmla="*/ 27 h 36"/>
                <a:gd name="T82" fmla="*/ 22 w 127"/>
                <a:gd name="T83" fmla="*/ 20 h 36"/>
                <a:gd name="T84" fmla="*/ 26 w 127"/>
                <a:gd name="T85" fmla="*/ 25 h 36"/>
                <a:gd name="T86" fmla="*/ 37 w 127"/>
                <a:gd name="T87" fmla="*/ 18 h 36"/>
                <a:gd name="T88" fmla="*/ 37 w 127"/>
                <a:gd name="T89" fmla="*/ 24 h 36"/>
                <a:gd name="T90" fmla="*/ 36 w 127"/>
                <a:gd name="T91" fmla="*/ 22 h 36"/>
                <a:gd name="T92" fmla="*/ 22 w 127"/>
                <a:gd name="T93" fmla="*/ 16 h 36"/>
                <a:gd name="T94" fmla="*/ 50 w 127"/>
                <a:gd name="T95" fmla="*/ 21 h 36"/>
                <a:gd name="T96" fmla="*/ 106 w 127"/>
                <a:gd name="T97" fmla="*/ 13 h 36"/>
                <a:gd name="T98" fmla="*/ 22 w 127"/>
                <a:gd name="T99" fmla="*/ 12 h 36"/>
                <a:gd name="T100" fmla="*/ 24 w 127"/>
                <a:gd name="T101" fmla="*/ 18 h 36"/>
                <a:gd name="T102" fmla="*/ 19 w 127"/>
                <a:gd name="T103" fmla="*/ 11 h 36"/>
                <a:gd name="T104" fmla="*/ 42 w 127"/>
                <a:gd name="T105" fmla="*/ 16 h 36"/>
                <a:gd name="T106" fmla="*/ 46 w 127"/>
                <a:gd name="T107" fmla="*/ 9 h 36"/>
                <a:gd name="T108" fmla="*/ 37 w 127"/>
                <a:gd name="T109" fmla="*/ 14 h 36"/>
                <a:gd name="T110" fmla="*/ 32 w 127"/>
                <a:gd name="T111" fmla="*/ 7 h 36"/>
                <a:gd name="T112" fmla="*/ 18 w 127"/>
                <a:gd name="T113" fmla="*/ 13 h 36"/>
                <a:gd name="T114" fmla="*/ 44 w 127"/>
                <a:gd name="T115" fmla="*/ 12 h 36"/>
                <a:gd name="T116" fmla="*/ 112 w 127"/>
                <a:gd name="T117" fmla="*/ 4 h 36"/>
                <a:gd name="T118" fmla="*/ 16 w 127"/>
                <a:gd name="T119" fmla="*/ 9 h 36"/>
                <a:gd name="T120" fmla="*/ 18 w 127"/>
                <a:gd name="T121" fmla="*/ 8 h 36"/>
                <a:gd name="T122" fmla="*/ 16 w 127"/>
                <a:gd name="T123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7" h="36">
                  <a:moveTo>
                    <a:pt x="9" y="0"/>
                  </a:moveTo>
                  <a:lnTo>
                    <a:pt x="9" y="7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20" y="8"/>
                  </a:lnTo>
                  <a:lnTo>
                    <a:pt x="20" y="1"/>
                  </a:lnTo>
                  <a:lnTo>
                    <a:pt x="16" y="1"/>
                  </a:lnTo>
                  <a:lnTo>
                    <a:pt x="16" y="8"/>
                  </a:lnTo>
                  <a:lnTo>
                    <a:pt x="19" y="8"/>
                  </a:lnTo>
                  <a:lnTo>
                    <a:pt x="19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9" y="8"/>
                  </a:lnTo>
                  <a:lnTo>
                    <a:pt x="19" y="1"/>
                  </a:lnTo>
                  <a:lnTo>
                    <a:pt x="16" y="1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18" y="1"/>
                  </a:lnTo>
                  <a:lnTo>
                    <a:pt x="10" y="1"/>
                  </a:lnTo>
                  <a:lnTo>
                    <a:pt x="10" y="8"/>
                  </a:lnTo>
                  <a:lnTo>
                    <a:pt x="19" y="8"/>
                  </a:lnTo>
                  <a:lnTo>
                    <a:pt x="19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9" y="8"/>
                  </a:lnTo>
                  <a:lnTo>
                    <a:pt x="19" y="1"/>
                  </a:lnTo>
                  <a:lnTo>
                    <a:pt x="15" y="1"/>
                  </a:lnTo>
                  <a:lnTo>
                    <a:pt x="15" y="8"/>
                  </a:lnTo>
                  <a:lnTo>
                    <a:pt x="18" y="8"/>
                  </a:lnTo>
                  <a:lnTo>
                    <a:pt x="18" y="1"/>
                  </a:lnTo>
                  <a:lnTo>
                    <a:pt x="6" y="1"/>
                  </a:lnTo>
                  <a:lnTo>
                    <a:pt x="6" y="8"/>
                  </a:lnTo>
                  <a:lnTo>
                    <a:pt x="16" y="8"/>
                  </a:lnTo>
                  <a:lnTo>
                    <a:pt x="16" y="1"/>
                  </a:lnTo>
                  <a:lnTo>
                    <a:pt x="15" y="1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6" y="1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3" y="3"/>
                  </a:lnTo>
                  <a:lnTo>
                    <a:pt x="7" y="3"/>
                  </a:lnTo>
                  <a:lnTo>
                    <a:pt x="7" y="9"/>
                  </a:lnTo>
                  <a:lnTo>
                    <a:pt x="18" y="9"/>
                  </a:lnTo>
                  <a:lnTo>
                    <a:pt x="18" y="3"/>
                  </a:lnTo>
                  <a:lnTo>
                    <a:pt x="10" y="3"/>
                  </a:lnTo>
                  <a:lnTo>
                    <a:pt x="10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3" y="3"/>
                  </a:lnTo>
                  <a:lnTo>
                    <a:pt x="13" y="9"/>
                  </a:lnTo>
                  <a:lnTo>
                    <a:pt x="19" y="9"/>
                  </a:lnTo>
                  <a:lnTo>
                    <a:pt x="19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32" y="9"/>
                  </a:lnTo>
                  <a:lnTo>
                    <a:pt x="32" y="3"/>
                  </a:lnTo>
                  <a:lnTo>
                    <a:pt x="14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10" y="4"/>
                  </a:lnTo>
                  <a:lnTo>
                    <a:pt x="5" y="4"/>
                  </a:lnTo>
                  <a:lnTo>
                    <a:pt x="5" y="11"/>
                  </a:lnTo>
                  <a:lnTo>
                    <a:pt x="23" y="11"/>
                  </a:lnTo>
                  <a:lnTo>
                    <a:pt x="23" y="4"/>
                  </a:lnTo>
                  <a:lnTo>
                    <a:pt x="11" y="4"/>
                  </a:lnTo>
                  <a:lnTo>
                    <a:pt x="11" y="11"/>
                  </a:lnTo>
                  <a:lnTo>
                    <a:pt x="23" y="11"/>
                  </a:lnTo>
                  <a:lnTo>
                    <a:pt x="23" y="4"/>
                  </a:lnTo>
                  <a:lnTo>
                    <a:pt x="4" y="4"/>
                  </a:lnTo>
                  <a:lnTo>
                    <a:pt x="4" y="11"/>
                  </a:lnTo>
                  <a:lnTo>
                    <a:pt x="93" y="11"/>
                  </a:lnTo>
                  <a:lnTo>
                    <a:pt x="93" y="4"/>
                  </a:lnTo>
                  <a:lnTo>
                    <a:pt x="89" y="4"/>
                  </a:lnTo>
                  <a:lnTo>
                    <a:pt x="89" y="11"/>
                  </a:lnTo>
                  <a:lnTo>
                    <a:pt x="112" y="11"/>
                  </a:lnTo>
                  <a:lnTo>
                    <a:pt x="112" y="4"/>
                  </a:lnTo>
                  <a:lnTo>
                    <a:pt x="110" y="4"/>
                  </a:lnTo>
                  <a:lnTo>
                    <a:pt x="110" y="11"/>
                  </a:lnTo>
                  <a:lnTo>
                    <a:pt x="123" y="11"/>
                  </a:lnTo>
                  <a:lnTo>
                    <a:pt x="123" y="4"/>
                  </a:lnTo>
                  <a:lnTo>
                    <a:pt x="53" y="4"/>
                  </a:lnTo>
                  <a:lnTo>
                    <a:pt x="53" y="11"/>
                  </a:lnTo>
                  <a:lnTo>
                    <a:pt x="55" y="11"/>
                  </a:lnTo>
                  <a:lnTo>
                    <a:pt x="55" y="4"/>
                  </a:lnTo>
                  <a:lnTo>
                    <a:pt x="53" y="4"/>
                  </a:lnTo>
                  <a:lnTo>
                    <a:pt x="53" y="11"/>
                  </a:lnTo>
                  <a:lnTo>
                    <a:pt x="54" y="11"/>
                  </a:lnTo>
                  <a:lnTo>
                    <a:pt x="54" y="7"/>
                  </a:lnTo>
                  <a:lnTo>
                    <a:pt x="53" y="9"/>
                  </a:lnTo>
                  <a:lnTo>
                    <a:pt x="54" y="11"/>
                  </a:lnTo>
                  <a:lnTo>
                    <a:pt x="55" y="8"/>
                  </a:lnTo>
                  <a:lnTo>
                    <a:pt x="55" y="5"/>
                  </a:lnTo>
                  <a:lnTo>
                    <a:pt x="54" y="5"/>
                  </a:lnTo>
                  <a:lnTo>
                    <a:pt x="54" y="12"/>
                  </a:lnTo>
                  <a:lnTo>
                    <a:pt x="63" y="12"/>
                  </a:lnTo>
                  <a:lnTo>
                    <a:pt x="63" y="5"/>
                  </a:lnTo>
                  <a:lnTo>
                    <a:pt x="41" y="5"/>
                  </a:lnTo>
                  <a:lnTo>
                    <a:pt x="41" y="12"/>
                  </a:lnTo>
                  <a:lnTo>
                    <a:pt x="44" y="12"/>
                  </a:lnTo>
                  <a:lnTo>
                    <a:pt x="44" y="5"/>
                  </a:lnTo>
                  <a:lnTo>
                    <a:pt x="41" y="5"/>
                  </a:lnTo>
                  <a:lnTo>
                    <a:pt x="41" y="12"/>
                  </a:lnTo>
                  <a:lnTo>
                    <a:pt x="46" y="12"/>
                  </a:lnTo>
                  <a:lnTo>
                    <a:pt x="46" y="5"/>
                  </a:lnTo>
                  <a:lnTo>
                    <a:pt x="42" y="5"/>
                  </a:lnTo>
                  <a:lnTo>
                    <a:pt x="42" y="12"/>
                  </a:lnTo>
                  <a:lnTo>
                    <a:pt x="44" y="12"/>
                  </a:lnTo>
                  <a:lnTo>
                    <a:pt x="44" y="5"/>
                  </a:lnTo>
                  <a:lnTo>
                    <a:pt x="40" y="5"/>
                  </a:lnTo>
                  <a:lnTo>
                    <a:pt x="40" y="12"/>
                  </a:lnTo>
                  <a:lnTo>
                    <a:pt x="42" y="12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36" y="12"/>
                  </a:lnTo>
                  <a:lnTo>
                    <a:pt x="38" y="12"/>
                  </a:lnTo>
                  <a:lnTo>
                    <a:pt x="38" y="5"/>
                  </a:lnTo>
                  <a:lnTo>
                    <a:pt x="28" y="5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7" y="9"/>
                  </a:lnTo>
                  <a:lnTo>
                    <a:pt x="37" y="7"/>
                  </a:lnTo>
                  <a:lnTo>
                    <a:pt x="18" y="7"/>
                  </a:lnTo>
                  <a:lnTo>
                    <a:pt x="18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38" y="13"/>
                  </a:lnTo>
                  <a:lnTo>
                    <a:pt x="38" y="7"/>
                  </a:lnTo>
                  <a:lnTo>
                    <a:pt x="2" y="7"/>
                  </a:lnTo>
                  <a:lnTo>
                    <a:pt x="2" y="13"/>
                  </a:lnTo>
                  <a:lnTo>
                    <a:pt x="35" y="13"/>
                  </a:lnTo>
                  <a:lnTo>
                    <a:pt x="35" y="7"/>
                  </a:lnTo>
                  <a:lnTo>
                    <a:pt x="29" y="7"/>
                  </a:lnTo>
                  <a:lnTo>
                    <a:pt x="29" y="13"/>
                  </a:lnTo>
                  <a:lnTo>
                    <a:pt x="31" y="13"/>
                  </a:lnTo>
                  <a:lnTo>
                    <a:pt x="31" y="7"/>
                  </a:lnTo>
                  <a:lnTo>
                    <a:pt x="24" y="7"/>
                  </a:lnTo>
                  <a:lnTo>
                    <a:pt x="24" y="13"/>
                  </a:lnTo>
                  <a:lnTo>
                    <a:pt x="38" y="13"/>
                  </a:lnTo>
                  <a:lnTo>
                    <a:pt x="38" y="7"/>
                  </a:lnTo>
                  <a:lnTo>
                    <a:pt x="24" y="7"/>
                  </a:lnTo>
                  <a:lnTo>
                    <a:pt x="24" y="13"/>
                  </a:lnTo>
                  <a:lnTo>
                    <a:pt x="32" y="13"/>
                  </a:lnTo>
                  <a:lnTo>
                    <a:pt x="32" y="9"/>
                  </a:lnTo>
                  <a:lnTo>
                    <a:pt x="31" y="7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8" y="14"/>
                  </a:lnTo>
                  <a:lnTo>
                    <a:pt x="48" y="14"/>
                  </a:lnTo>
                  <a:lnTo>
                    <a:pt x="48" y="8"/>
                  </a:lnTo>
                  <a:lnTo>
                    <a:pt x="45" y="8"/>
                  </a:lnTo>
                  <a:lnTo>
                    <a:pt x="45" y="14"/>
                  </a:lnTo>
                  <a:lnTo>
                    <a:pt x="62" y="14"/>
                  </a:lnTo>
                  <a:lnTo>
                    <a:pt x="62" y="8"/>
                  </a:lnTo>
                  <a:lnTo>
                    <a:pt x="27" y="8"/>
                  </a:lnTo>
                  <a:lnTo>
                    <a:pt x="27" y="14"/>
                  </a:lnTo>
                  <a:lnTo>
                    <a:pt x="28" y="14"/>
                  </a:lnTo>
                  <a:lnTo>
                    <a:pt x="28" y="8"/>
                  </a:lnTo>
                  <a:lnTo>
                    <a:pt x="26" y="8"/>
                  </a:lnTo>
                  <a:lnTo>
                    <a:pt x="26" y="14"/>
                  </a:lnTo>
                  <a:lnTo>
                    <a:pt x="31" y="14"/>
                  </a:lnTo>
                  <a:lnTo>
                    <a:pt x="31" y="8"/>
                  </a:lnTo>
                  <a:lnTo>
                    <a:pt x="26" y="8"/>
                  </a:lnTo>
                  <a:lnTo>
                    <a:pt x="26" y="14"/>
                  </a:lnTo>
                  <a:lnTo>
                    <a:pt x="37" y="14"/>
                  </a:lnTo>
                  <a:lnTo>
                    <a:pt x="37" y="8"/>
                  </a:lnTo>
                  <a:lnTo>
                    <a:pt x="36" y="8"/>
                  </a:lnTo>
                  <a:lnTo>
                    <a:pt x="36" y="14"/>
                  </a:lnTo>
                  <a:lnTo>
                    <a:pt x="44" y="14"/>
                  </a:lnTo>
                  <a:lnTo>
                    <a:pt x="44" y="8"/>
                  </a:lnTo>
                  <a:lnTo>
                    <a:pt x="38" y="8"/>
                  </a:lnTo>
                  <a:lnTo>
                    <a:pt x="38" y="16"/>
                  </a:lnTo>
                  <a:lnTo>
                    <a:pt x="48" y="16"/>
                  </a:lnTo>
                  <a:lnTo>
                    <a:pt x="48" y="9"/>
                  </a:lnTo>
                  <a:lnTo>
                    <a:pt x="42" y="9"/>
                  </a:lnTo>
                  <a:lnTo>
                    <a:pt x="42" y="16"/>
                  </a:lnTo>
                  <a:lnTo>
                    <a:pt x="44" y="16"/>
                  </a:lnTo>
                  <a:lnTo>
                    <a:pt x="44" y="9"/>
                  </a:lnTo>
                  <a:lnTo>
                    <a:pt x="42" y="9"/>
                  </a:lnTo>
                  <a:lnTo>
                    <a:pt x="42" y="16"/>
                  </a:lnTo>
                  <a:lnTo>
                    <a:pt x="55" y="16"/>
                  </a:lnTo>
                  <a:lnTo>
                    <a:pt x="55" y="9"/>
                  </a:lnTo>
                  <a:lnTo>
                    <a:pt x="46" y="9"/>
                  </a:lnTo>
                  <a:lnTo>
                    <a:pt x="46" y="16"/>
                  </a:lnTo>
                  <a:lnTo>
                    <a:pt x="48" y="16"/>
                  </a:lnTo>
                  <a:lnTo>
                    <a:pt x="48" y="9"/>
                  </a:lnTo>
                  <a:lnTo>
                    <a:pt x="41" y="9"/>
                  </a:lnTo>
                  <a:lnTo>
                    <a:pt x="41" y="16"/>
                  </a:lnTo>
                  <a:lnTo>
                    <a:pt x="42" y="16"/>
                  </a:lnTo>
                  <a:lnTo>
                    <a:pt x="42" y="9"/>
                  </a:lnTo>
                  <a:lnTo>
                    <a:pt x="38" y="9"/>
                  </a:lnTo>
                  <a:lnTo>
                    <a:pt x="38" y="16"/>
                  </a:lnTo>
                  <a:lnTo>
                    <a:pt x="41" y="16"/>
                  </a:lnTo>
                  <a:lnTo>
                    <a:pt x="41" y="9"/>
                  </a:lnTo>
                  <a:lnTo>
                    <a:pt x="36" y="9"/>
                  </a:lnTo>
                  <a:lnTo>
                    <a:pt x="36" y="16"/>
                  </a:lnTo>
                  <a:lnTo>
                    <a:pt x="38" y="16"/>
                  </a:lnTo>
                  <a:lnTo>
                    <a:pt x="38" y="9"/>
                  </a:lnTo>
                  <a:lnTo>
                    <a:pt x="36" y="9"/>
                  </a:lnTo>
                  <a:lnTo>
                    <a:pt x="36" y="16"/>
                  </a:lnTo>
                  <a:lnTo>
                    <a:pt x="45" y="16"/>
                  </a:lnTo>
                  <a:lnTo>
                    <a:pt x="45" y="9"/>
                  </a:lnTo>
                  <a:lnTo>
                    <a:pt x="37" y="9"/>
                  </a:lnTo>
                  <a:lnTo>
                    <a:pt x="37" y="16"/>
                  </a:lnTo>
                  <a:lnTo>
                    <a:pt x="42" y="16"/>
                  </a:lnTo>
                  <a:lnTo>
                    <a:pt x="42" y="9"/>
                  </a:lnTo>
                  <a:lnTo>
                    <a:pt x="29" y="9"/>
                  </a:lnTo>
                  <a:lnTo>
                    <a:pt x="29" y="16"/>
                  </a:lnTo>
                  <a:lnTo>
                    <a:pt x="37" y="16"/>
                  </a:lnTo>
                  <a:lnTo>
                    <a:pt x="37" y="9"/>
                  </a:lnTo>
                  <a:lnTo>
                    <a:pt x="33" y="9"/>
                  </a:lnTo>
                  <a:lnTo>
                    <a:pt x="32" y="11"/>
                  </a:lnTo>
                  <a:lnTo>
                    <a:pt x="33" y="13"/>
                  </a:lnTo>
                  <a:lnTo>
                    <a:pt x="33" y="11"/>
                  </a:lnTo>
                  <a:lnTo>
                    <a:pt x="28" y="11"/>
                  </a:lnTo>
                  <a:lnTo>
                    <a:pt x="28" y="17"/>
                  </a:lnTo>
                  <a:lnTo>
                    <a:pt x="35" y="17"/>
                  </a:lnTo>
                  <a:lnTo>
                    <a:pt x="35" y="11"/>
                  </a:lnTo>
                  <a:lnTo>
                    <a:pt x="24" y="11"/>
                  </a:lnTo>
                  <a:lnTo>
                    <a:pt x="24" y="17"/>
                  </a:lnTo>
                  <a:lnTo>
                    <a:pt x="32" y="17"/>
                  </a:lnTo>
                  <a:lnTo>
                    <a:pt x="32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32" y="17"/>
                  </a:lnTo>
                  <a:lnTo>
                    <a:pt x="32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29" y="17"/>
                  </a:lnTo>
                  <a:lnTo>
                    <a:pt x="29" y="11"/>
                  </a:lnTo>
                  <a:lnTo>
                    <a:pt x="23" y="11"/>
                  </a:lnTo>
                  <a:lnTo>
                    <a:pt x="23" y="17"/>
                  </a:lnTo>
                  <a:lnTo>
                    <a:pt x="26" y="17"/>
                  </a:lnTo>
                  <a:lnTo>
                    <a:pt x="26" y="11"/>
                  </a:lnTo>
                  <a:lnTo>
                    <a:pt x="16" y="11"/>
                  </a:lnTo>
                  <a:lnTo>
                    <a:pt x="16" y="17"/>
                  </a:lnTo>
                  <a:lnTo>
                    <a:pt x="26" y="17"/>
                  </a:lnTo>
                  <a:lnTo>
                    <a:pt x="26" y="11"/>
                  </a:lnTo>
                  <a:lnTo>
                    <a:pt x="16" y="11"/>
                  </a:lnTo>
                  <a:lnTo>
                    <a:pt x="15" y="17"/>
                  </a:lnTo>
                  <a:lnTo>
                    <a:pt x="18" y="18"/>
                  </a:lnTo>
                  <a:lnTo>
                    <a:pt x="26" y="18"/>
                  </a:lnTo>
                  <a:lnTo>
                    <a:pt x="26" y="12"/>
                  </a:lnTo>
                  <a:lnTo>
                    <a:pt x="15" y="12"/>
                  </a:lnTo>
                  <a:lnTo>
                    <a:pt x="15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31" y="18"/>
                  </a:lnTo>
                  <a:lnTo>
                    <a:pt x="31" y="12"/>
                  </a:lnTo>
                  <a:lnTo>
                    <a:pt x="29" y="12"/>
                  </a:lnTo>
                  <a:lnTo>
                    <a:pt x="29" y="18"/>
                  </a:lnTo>
                  <a:lnTo>
                    <a:pt x="38" y="18"/>
                  </a:lnTo>
                  <a:lnTo>
                    <a:pt x="38" y="12"/>
                  </a:lnTo>
                  <a:lnTo>
                    <a:pt x="29" y="12"/>
                  </a:lnTo>
                  <a:lnTo>
                    <a:pt x="29" y="18"/>
                  </a:lnTo>
                  <a:lnTo>
                    <a:pt x="49" y="18"/>
                  </a:lnTo>
                  <a:lnTo>
                    <a:pt x="49" y="12"/>
                  </a:lnTo>
                  <a:lnTo>
                    <a:pt x="26" y="12"/>
                  </a:lnTo>
                  <a:lnTo>
                    <a:pt x="26" y="18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27" y="12"/>
                  </a:lnTo>
                  <a:lnTo>
                    <a:pt x="27" y="18"/>
                  </a:lnTo>
                  <a:lnTo>
                    <a:pt x="33" y="18"/>
                  </a:lnTo>
                  <a:lnTo>
                    <a:pt x="33" y="12"/>
                  </a:lnTo>
                  <a:lnTo>
                    <a:pt x="22" y="12"/>
                  </a:lnTo>
                  <a:lnTo>
                    <a:pt x="22" y="18"/>
                  </a:lnTo>
                  <a:lnTo>
                    <a:pt x="23" y="18"/>
                  </a:lnTo>
                  <a:lnTo>
                    <a:pt x="23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2" y="13"/>
                  </a:lnTo>
                  <a:lnTo>
                    <a:pt x="2" y="20"/>
                  </a:lnTo>
                  <a:lnTo>
                    <a:pt x="16" y="20"/>
                  </a:lnTo>
                  <a:lnTo>
                    <a:pt x="16" y="13"/>
                  </a:lnTo>
                  <a:lnTo>
                    <a:pt x="15" y="13"/>
                  </a:lnTo>
                  <a:lnTo>
                    <a:pt x="15" y="20"/>
                  </a:lnTo>
                  <a:lnTo>
                    <a:pt x="70" y="20"/>
                  </a:lnTo>
                  <a:lnTo>
                    <a:pt x="70" y="13"/>
                  </a:lnTo>
                  <a:lnTo>
                    <a:pt x="31" y="13"/>
                  </a:lnTo>
                  <a:lnTo>
                    <a:pt x="31" y="20"/>
                  </a:lnTo>
                  <a:lnTo>
                    <a:pt x="106" y="20"/>
                  </a:lnTo>
                  <a:lnTo>
                    <a:pt x="106" y="13"/>
                  </a:lnTo>
                  <a:lnTo>
                    <a:pt x="101" y="13"/>
                  </a:lnTo>
                  <a:lnTo>
                    <a:pt x="101" y="20"/>
                  </a:lnTo>
                  <a:lnTo>
                    <a:pt x="115" y="20"/>
                  </a:lnTo>
                  <a:lnTo>
                    <a:pt x="115" y="13"/>
                  </a:lnTo>
                  <a:lnTo>
                    <a:pt x="53" y="13"/>
                  </a:lnTo>
                  <a:lnTo>
                    <a:pt x="53" y="20"/>
                  </a:lnTo>
                  <a:lnTo>
                    <a:pt x="57" y="20"/>
                  </a:lnTo>
                  <a:lnTo>
                    <a:pt x="57" y="13"/>
                  </a:lnTo>
                  <a:lnTo>
                    <a:pt x="53" y="14"/>
                  </a:lnTo>
                  <a:lnTo>
                    <a:pt x="53" y="17"/>
                  </a:lnTo>
                  <a:lnTo>
                    <a:pt x="53" y="14"/>
                  </a:lnTo>
                  <a:lnTo>
                    <a:pt x="50" y="14"/>
                  </a:lnTo>
                  <a:lnTo>
                    <a:pt x="50" y="21"/>
                  </a:lnTo>
                  <a:lnTo>
                    <a:pt x="51" y="21"/>
                  </a:lnTo>
                  <a:lnTo>
                    <a:pt x="51" y="14"/>
                  </a:lnTo>
                  <a:lnTo>
                    <a:pt x="48" y="14"/>
                  </a:lnTo>
                  <a:lnTo>
                    <a:pt x="48" y="21"/>
                  </a:lnTo>
                  <a:lnTo>
                    <a:pt x="50" y="21"/>
                  </a:lnTo>
                  <a:lnTo>
                    <a:pt x="50" y="14"/>
                  </a:lnTo>
                  <a:lnTo>
                    <a:pt x="46" y="14"/>
                  </a:lnTo>
                  <a:lnTo>
                    <a:pt x="46" y="21"/>
                  </a:lnTo>
                  <a:lnTo>
                    <a:pt x="50" y="21"/>
                  </a:lnTo>
                  <a:lnTo>
                    <a:pt x="50" y="14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36" y="21"/>
                  </a:lnTo>
                  <a:lnTo>
                    <a:pt x="36" y="14"/>
                  </a:lnTo>
                  <a:lnTo>
                    <a:pt x="32" y="14"/>
                  </a:lnTo>
                  <a:lnTo>
                    <a:pt x="32" y="21"/>
                  </a:lnTo>
                  <a:lnTo>
                    <a:pt x="41" y="21"/>
                  </a:lnTo>
                  <a:lnTo>
                    <a:pt x="41" y="14"/>
                  </a:lnTo>
                  <a:lnTo>
                    <a:pt x="13" y="14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6" y="22"/>
                  </a:lnTo>
                  <a:lnTo>
                    <a:pt x="16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27" y="22"/>
                  </a:lnTo>
                  <a:lnTo>
                    <a:pt x="27" y="16"/>
                  </a:lnTo>
                  <a:lnTo>
                    <a:pt x="22" y="16"/>
                  </a:lnTo>
                  <a:lnTo>
                    <a:pt x="22" y="22"/>
                  </a:lnTo>
                  <a:lnTo>
                    <a:pt x="127" y="22"/>
                  </a:lnTo>
                  <a:lnTo>
                    <a:pt x="127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32" y="22"/>
                  </a:lnTo>
                  <a:lnTo>
                    <a:pt x="32" y="16"/>
                  </a:lnTo>
                  <a:lnTo>
                    <a:pt x="31" y="16"/>
                  </a:lnTo>
                  <a:lnTo>
                    <a:pt x="31" y="22"/>
                  </a:lnTo>
                  <a:lnTo>
                    <a:pt x="42" y="22"/>
                  </a:lnTo>
                  <a:lnTo>
                    <a:pt x="42" y="16"/>
                  </a:lnTo>
                  <a:lnTo>
                    <a:pt x="29" y="16"/>
                  </a:lnTo>
                  <a:lnTo>
                    <a:pt x="29" y="22"/>
                  </a:lnTo>
                  <a:lnTo>
                    <a:pt x="36" y="22"/>
                  </a:lnTo>
                  <a:lnTo>
                    <a:pt x="36" y="16"/>
                  </a:lnTo>
                  <a:lnTo>
                    <a:pt x="32" y="16"/>
                  </a:lnTo>
                  <a:lnTo>
                    <a:pt x="32" y="22"/>
                  </a:lnTo>
                  <a:lnTo>
                    <a:pt x="36" y="22"/>
                  </a:lnTo>
                  <a:lnTo>
                    <a:pt x="36" y="16"/>
                  </a:lnTo>
                  <a:lnTo>
                    <a:pt x="33" y="16"/>
                  </a:lnTo>
                  <a:lnTo>
                    <a:pt x="32" y="22"/>
                  </a:lnTo>
                  <a:lnTo>
                    <a:pt x="35" y="24"/>
                  </a:lnTo>
                  <a:lnTo>
                    <a:pt x="36" y="20"/>
                  </a:lnTo>
                  <a:lnTo>
                    <a:pt x="36" y="17"/>
                  </a:lnTo>
                  <a:lnTo>
                    <a:pt x="32" y="17"/>
                  </a:lnTo>
                  <a:lnTo>
                    <a:pt x="32" y="24"/>
                  </a:lnTo>
                  <a:lnTo>
                    <a:pt x="36" y="24"/>
                  </a:lnTo>
                  <a:lnTo>
                    <a:pt x="36" y="17"/>
                  </a:lnTo>
                  <a:lnTo>
                    <a:pt x="33" y="17"/>
                  </a:lnTo>
                  <a:lnTo>
                    <a:pt x="33" y="24"/>
                  </a:lnTo>
                  <a:lnTo>
                    <a:pt x="44" y="24"/>
                  </a:lnTo>
                  <a:lnTo>
                    <a:pt x="44" y="17"/>
                  </a:lnTo>
                  <a:lnTo>
                    <a:pt x="37" y="17"/>
                  </a:lnTo>
                  <a:lnTo>
                    <a:pt x="37" y="24"/>
                  </a:lnTo>
                  <a:lnTo>
                    <a:pt x="45" y="24"/>
                  </a:lnTo>
                  <a:lnTo>
                    <a:pt x="45" y="17"/>
                  </a:lnTo>
                  <a:lnTo>
                    <a:pt x="42" y="17"/>
                  </a:lnTo>
                  <a:lnTo>
                    <a:pt x="42" y="24"/>
                  </a:lnTo>
                  <a:lnTo>
                    <a:pt x="45" y="24"/>
                  </a:lnTo>
                  <a:lnTo>
                    <a:pt x="45" y="17"/>
                  </a:lnTo>
                  <a:lnTo>
                    <a:pt x="37" y="17"/>
                  </a:lnTo>
                  <a:lnTo>
                    <a:pt x="37" y="24"/>
                  </a:lnTo>
                  <a:lnTo>
                    <a:pt x="41" y="24"/>
                  </a:lnTo>
                  <a:lnTo>
                    <a:pt x="41" y="17"/>
                  </a:lnTo>
                  <a:lnTo>
                    <a:pt x="33" y="17"/>
                  </a:lnTo>
                  <a:lnTo>
                    <a:pt x="33" y="24"/>
                  </a:lnTo>
                  <a:lnTo>
                    <a:pt x="46" y="24"/>
                  </a:lnTo>
                  <a:lnTo>
                    <a:pt x="46" y="17"/>
                  </a:lnTo>
                  <a:lnTo>
                    <a:pt x="35" y="17"/>
                  </a:lnTo>
                  <a:lnTo>
                    <a:pt x="35" y="24"/>
                  </a:lnTo>
                  <a:lnTo>
                    <a:pt x="37" y="24"/>
                  </a:lnTo>
                  <a:lnTo>
                    <a:pt x="37" y="17"/>
                  </a:lnTo>
                  <a:lnTo>
                    <a:pt x="29" y="17"/>
                  </a:lnTo>
                  <a:lnTo>
                    <a:pt x="29" y="24"/>
                  </a:lnTo>
                  <a:lnTo>
                    <a:pt x="37" y="24"/>
                  </a:lnTo>
                  <a:lnTo>
                    <a:pt x="37" y="20"/>
                  </a:lnTo>
                  <a:lnTo>
                    <a:pt x="35" y="20"/>
                  </a:lnTo>
                  <a:lnTo>
                    <a:pt x="35" y="25"/>
                  </a:lnTo>
                  <a:lnTo>
                    <a:pt x="41" y="25"/>
                  </a:lnTo>
                  <a:lnTo>
                    <a:pt x="41" y="18"/>
                  </a:lnTo>
                  <a:lnTo>
                    <a:pt x="32" y="18"/>
                  </a:lnTo>
                  <a:lnTo>
                    <a:pt x="32" y="25"/>
                  </a:lnTo>
                  <a:lnTo>
                    <a:pt x="37" y="25"/>
                  </a:lnTo>
                  <a:lnTo>
                    <a:pt x="37" y="18"/>
                  </a:lnTo>
                  <a:lnTo>
                    <a:pt x="31" y="18"/>
                  </a:lnTo>
                  <a:lnTo>
                    <a:pt x="31" y="25"/>
                  </a:lnTo>
                  <a:lnTo>
                    <a:pt x="37" y="25"/>
                  </a:lnTo>
                  <a:lnTo>
                    <a:pt x="37" y="18"/>
                  </a:lnTo>
                  <a:lnTo>
                    <a:pt x="31" y="18"/>
                  </a:lnTo>
                  <a:lnTo>
                    <a:pt x="31" y="25"/>
                  </a:lnTo>
                  <a:lnTo>
                    <a:pt x="37" y="25"/>
                  </a:lnTo>
                  <a:lnTo>
                    <a:pt x="37" y="18"/>
                  </a:lnTo>
                  <a:lnTo>
                    <a:pt x="32" y="18"/>
                  </a:lnTo>
                  <a:lnTo>
                    <a:pt x="32" y="25"/>
                  </a:lnTo>
                  <a:lnTo>
                    <a:pt x="35" y="25"/>
                  </a:lnTo>
                  <a:lnTo>
                    <a:pt x="35" y="18"/>
                  </a:lnTo>
                  <a:lnTo>
                    <a:pt x="26" y="18"/>
                  </a:lnTo>
                  <a:lnTo>
                    <a:pt x="26" y="25"/>
                  </a:lnTo>
                  <a:lnTo>
                    <a:pt x="32" y="25"/>
                  </a:lnTo>
                  <a:lnTo>
                    <a:pt x="32" y="18"/>
                  </a:lnTo>
                  <a:lnTo>
                    <a:pt x="26" y="18"/>
                  </a:lnTo>
                  <a:lnTo>
                    <a:pt x="26" y="25"/>
                  </a:lnTo>
                  <a:lnTo>
                    <a:pt x="31" y="25"/>
                  </a:lnTo>
                  <a:lnTo>
                    <a:pt x="31" y="18"/>
                  </a:lnTo>
                  <a:lnTo>
                    <a:pt x="26" y="18"/>
                  </a:lnTo>
                  <a:lnTo>
                    <a:pt x="26" y="25"/>
                  </a:lnTo>
                  <a:lnTo>
                    <a:pt x="33" y="25"/>
                  </a:lnTo>
                  <a:lnTo>
                    <a:pt x="33" y="18"/>
                  </a:lnTo>
                  <a:lnTo>
                    <a:pt x="23" y="18"/>
                  </a:lnTo>
                  <a:lnTo>
                    <a:pt x="23" y="25"/>
                  </a:lnTo>
                  <a:lnTo>
                    <a:pt x="37" y="25"/>
                  </a:lnTo>
                  <a:lnTo>
                    <a:pt x="37" y="18"/>
                  </a:lnTo>
                  <a:lnTo>
                    <a:pt x="31" y="20"/>
                  </a:lnTo>
                  <a:lnTo>
                    <a:pt x="31" y="22"/>
                  </a:lnTo>
                  <a:lnTo>
                    <a:pt x="31" y="20"/>
                  </a:lnTo>
                  <a:lnTo>
                    <a:pt x="18" y="20"/>
                  </a:lnTo>
                  <a:lnTo>
                    <a:pt x="18" y="26"/>
                  </a:lnTo>
                  <a:lnTo>
                    <a:pt x="28" y="26"/>
                  </a:lnTo>
                  <a:lnTo>
                    <a:pt x="28" y="20"/>
                  </a:lnTo>
                  <a:lnTo>
                    <a:pt x="20" y="20"/>
                  </a:lnTo>
                  <a:lnTo>
                    <a:pt x="20" y="26"/>
                  </a:lnTo>
                  <a:lnTo>
                    <a:pt x="29" y="26"/>
                  </a:lnTo>
                  <a:lnTo>
                    <a:pt x="29" y="20"/>
                  </a:lnTo>
                  <a:lnTo>
                    <a:pt x="20" y="20"/>
                  </a:lnTo>
                  <a:lnTo>
                    <a:pt x="20" y="26"/>
                  </a:lnTo>
                  <a:lnTo>
                    <a:pt x="23" y="26"/>
                  </a:lnTo>
                  <a:lnTo>
                    <a:pt x="23" y="20"/>
                  </a:lnTo>
                  <a:lnTo>
                    <a:pt x="22" y="20"/>
                  </a:lnTo>
                  <a:lnTo>
                    <a:pt x="22" y="26"/>
                  </a:lnTo>
                  <a:lnTo>
                    <a:pt x="28" y="26"/>
                  </a:lnTo>
                  <a:lnTo>
                    <a:pt x="28" y="20"/>
                  </a:lnTo>
                  <a:lnTo>
                    <a:pt x="18" y="20"/>
                  </a:lnTo>
                  <a:lnTo>
                    <a:pt x="18" y="26"/>
                  </a:lnTo>
                  <a:lnTo>
                    <a:pt x="26" y="26"/>
                  </a:lnTo>
                  <a:lnTo>
                    <a:pt x="26" y="20"/>
                  </a:lnTo>
                  <a:lnTo>
                    <a:pt x="15" y="20"/>
                  </a:lnTo>
                  <a:lnTo>
                    <a:pt x="15" y="26"/>
                  </a:lnTo>
                  <a:lnTo>
                    <a:pt x="29" y="26"/>
                  </a:lnTo>
                  <a:lnTo>
                    <a:pt x="29" y="20"/>
                  </a:lnTo>
                  <a:lnTo>
                    <a:pt x="26" y="20"/>
                  </a:lnTo>
                  <a:lnTo>
                    <a:pt x="26" y="26"/>
                  </a:lnTo>
                  <a:lnTo>
                    <a:pt x="38" y="26"/>
                  </a:lnTo>
                  <a:lnTo>
                    <a:pt x="38" y="20"/>
                  </a:lnTo>
                  <a:lnTo>
                    <a:pt x="19" y="21"/>
                  </a:lnTo>
                  <a:lnTo>
                    <a:pt x="19" y="27"/>
                  </a:lnTo>
                  <a:lnTo>
                    <a:pt x="31" y="27"/>
                  </a:lnTo>
                  <a:lnTo>
                    <a:pt x="31" y="21"/>
                  </a:lnTo>
                  <a:lnTo>
                    <a:pt x="26" y="21"/>
                  </a:lnTo>
                  <a:lnTo>
                    <a:pt x="26" y="27"/>
                  </a:lnTo>
                  <a:lnTo>
                    <a:pt x="32" y="27"/>
                  </a:lnTo>
                  <a:lnTo>
                    <a:pt x="32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6" y="21"/>
                  </a:lnTo>
                  <a:lnTo>
                    <a:pt x="6" y="27"/>
                  </a:lnTo>
                  <a:lnTo>
                    <a:pt x="10" y="27"/>
                  </a:lnTo>
                  <a:lnTo>
                    <a:pt x="10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26" y="27"/>
                  </a:lnTo>
                  <a:lnTo>
                    <a:pt x="26" y="21"/>
                  </a:lnTo>
                  <a:lnTo>
                    <a:pt x="13" y="21"/>
                  </a:lnTo>
                  <a:lnTo>
                    <a:pt x="13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16" y="21"/>
                  </a:lnTo>
                  <a:lnTo>
                    <a:pt x="16" y="27"/>
                  </a:lnTo>
                  <a:lnTo>
                    <a:pt x="18" y="27"/>
                  </a:lnTo>
                  <a:lnTo>
                    <a:pt x="18" y="21"/>
                  </a:lnTo>
                  <a:lnTo>
                    <a:pt x="13" y="21"/>
                  </a:lnTo>
                  <a:lnTo>
                    <a:pt x="13" y="27"/>
                  </a:lnTo>
                  <a:lnTo>
                    <a:pt x="15" y="27"/>
                  </a:lnTo>
                  <a:lnTo>
                    <a:pt x="15" y="21"/>
                  </a:lnTo>
                  <a:lnTo>
                    <a:pt x="4" y="21"/>
                  </a:lnTo>
                  <a:lnTo>
                    <a:pt x="2" y="27"/>
                  </a:lnTo>
                  <a:lnTo>
                    <a:pt x="5" y="29"/>
                  </a:lnTo>
                  <a:lnTo>
                    <a:pt x="6" y="25"/>
                  </a:lnTo>
                  <a:lnTo>
                    <a:pt x="6" y="22"/>
                  </a:lnTo>
                  <a:lnTo>
                    <a:pt x="4" y="22"/>
                  </a:lnTo>
                  <a:lnTo>
                    <a:pt x="4" y="29"/>
                  </a:lnTo>
                  <a:lnTo>
                    <a:pt x="9" y="29"/>
                  </a:lnTo>
                  <a:lnTo>
                    <a:pt x="9" y="22"/>
                  </a:lnTo>
                  <a:lnTo>
                    <a:pt x="4" y="22"/>
                  </a:lnTo>
                  <a:lnTo>
                    <a:pt x="4" y="29"/>
                  </a:lnTo>
                  <a:lnTo>
                    <a:pt x="7" y="29"/>
                  </a:lnTo>
                  <a:lnTo>
                    <a:pt x="7" y="22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2" y="29"/>
                  </a:lnTo>
                  <a:lnTo>
                    <a:pt x="2" y="22"/>
                  </a:lnTo>
                  <a:lnTo>
                    <a:pt x="1" y="22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2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9" y="29"/>
                  </a:lnTo>
                  <a:lnTo>
                    <a:pt x="9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13" y="30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13" y="24"/>
                  </a:lnTo>
                  <a:lnTo>
                    <a:pt x="13" y="30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10" y="24"/>
                  </a:lnTo>
                  <a:lnTo>
                    <a:pt x="10" y="30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4" y="24"/>
                  </a:lnTo>
                  <a:lnTo>
                    <a:pt x="4" y="30"/>
                  </a:lnTo>
                  <a:lnTo>
                    <a:pt x="44" y="30"/>
                  </a:lnTo>
                  <a:lnTo>
                    <a:pt x="44" y="24"/>
                  </a:lnTo>
                  <a:lnTo>
                    <a:pt x="28" y="24"/>
                  </a:lnTo>
                  <a:lnTo>
                    <a:pt x="28" y="30"/>
                  </a:lnTo>
                  <a:lnTo>
                    <a:pt x="101" y="30"/>
                  </a:lnTo>
                  <a:lnTo>
                    <a:pt x="101" y="24"/>
                  </a:lnTo>
                  <a:lnTo>
                    <a:pt x="79" y="24"/>
                  </a:lnTo>
                  <a:lnTo>
                    <a:pt x="79" y="30"/>
                  </a:lnTo>
                  <a:lnTo>
                    <a:pt x="118" y="30"/>
                  </a:lnTo>
                  <a:lnTo>
                    <a:pt x="118" y="24"/>
                  </a:lnTo>
                  <a:lnTo>
                    <a:pt x="105" y="24"/>
                  </a:lnTo>
                  <a:lnTo>
                    <a:pt x="105" y="30"/>
                  </a:lnTo>
                  <a:lnTo>
                    <a:pt x="112" y="30"/>
                  </a:lnTo>
                  <a:lnTo>
                    <a:pt x="112" y="24"/>
                  </a:lnTo>
                  <a:lnTo>
                    <a:pt x="111" y="24"/>
                  </a:lnTo>
                  <a:lnTo>
                    <a:pt x="103" y="25"/>
                  </a:lnTo>
                  <a:lnTo>
                    <a:pt x="103" y="27"/>
                  </a:lnTo>
                  <a:lnTo>
                    <a:pt x="103" y="25"/>
                  </a:lnTo>
                  <a:lnTo>
                    <a:pt x="102" y="25"/>
                  </a:lnTo>
                  <a:lnTo>
                    <a:pt x="102" y="31"/>
                  </a:lnTo>
                  <a:lnTo>
                    <a:pt x="103" y="31"/>
                  </a:lnTo>
                  <a:lnTo>
                    <a:pt x="103" y="25"/>
                  </a:lnTo>
                  <a:lnTo>
                    <a:pt x="77" y="25"/>
                  </a:lnTo>
                  <a:lnTo>
                    <a:pt x="77" y="31"/>
                  </a:lnTo>
                  <a:lnTo>
                    <a:pt x="79" y="31"/>
                  </a:lnTo>
                  <a:lnTo>
                    <a:pt x="79" y="25"/>
                  </a:lnTo>
                  <a:lnTo>
                    <a:pt x="48" y="25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25"/>
                  </a:lnTo>
                  <a:lnTo>
                    <a:pt x="46" y="25"/>
                  </a:lnTo>
                  <a:lnTo>
                    <a:pt x="46" y="31"/>
                  </a:lnTo>
                  <a:lnTo>
                    <a:pt x="54" y="31"/>
                  </a:lnTo>
                  <a:lnTo>
                    <a:pt x="54" y="25"/>
                  </a:lnTo>
                  <a:lnTo>
                    <a:pt x="50" y="25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1" y="25"/>
                  </a:lnTo>
                  <a:lnTo>
                    <a:pt x="46" y="25"/>
                  </a:lnTo>
                  <a:lnTo>
                    <a:pt x="45" y="26"/>
                  </a:lnTo>
                  <a:lnTo>
                    <a:pt x="46" y="29"/>
                  </a:lnTo>
                  <a:lnTo>
                    <a:pt x="46" y="26"/>
                  </a:lnTo>
                  <a:lnTo>
                    <a:pt x="45" y="26"/>
                  </a:lnTo>
                  <a:lnTo>
                    <a:pt x="45" y="33"/>
                  </a:lnTo>
                  <a:lnTo>
                    <a:pt x="46" y="33"/>
                  </a:lnTo>
                  <a:lnTo>
                    <a:pt x="46" y="26"/>
                  </a:lnTo>
                  <a:lnTo>
                    <a:pt x="42" y="26"/>
                  </a:lnTo>
                  <a:lnTo>
                    <a:pt x="42" y="33"/>
                  </a:lnTo>
                  <a:lnTo>
                    <a:pt x="44" y="33"/>
                  </a:lnTo>
                  <a:lnTo>
                    <a:pt x="44" y="26"/>
                  </a:lnTo>
                  <a:lnTo>
                    <a:pt x="16" y="26"/>
                  </a:lnTo>
                  <a:lnTo>
                    <a:pt x="16" y="33"/>
                  </a:lnTo>
                  <a:lnTo>
                    <a:pt x="22" y="33"/>
                  </a:lnTo>
                  <a:lnTo>
                    <a:pt x="22" y="26"/>
                  </a:lnTo>
                  <a:lnTo>
                    <a:pt x="18" y="26"/>
                  </a:lnTo>
                  <a:lnTo>
                    <a:pt x="18" y="33"/>
                  </a:lnTo>
                  <a:lnTo>
                    <a:pt x="31" y="33"/>
                  </a:lnTo>
                  <a:lnTo>
                    <a:pt x="31" y="26"/>
                  </a:lnTo>
                  <a:lnTo>
                    <a:pt x="10" y="26"/>
                  </a:lnTo>
                  <a:lnTo>
                    <a:pt x="10" y="33"/>
                  </a:lnTo>
                  <a:lnTo>
                    <a:pt x="103" y="33"/>
                  </a:lnTo>
                  <a:lnTo>
                    <a:pt x="103" y="26"/>
                  </a:lnTo>
                  <a:lnTo>
                    <a:pt x="13" y="26"/>
                  </a:lnTo>
                  <a:lnTo>
                    <a:pt x="13" y="33"/>
                  </a:lnTo>
                  <a:lnTo>
                    <a:pt x="27" y="33"/>
                  </a:lnTo>
                  <a:lnTo>
                    <a:pt x="27" y="29"/>
                  </a:lnTo>
                  <a:lnTo>
                    <a:pt x="26" y="33"/>
                  </a:lnTo>
                  <a:lnTo>
                    <a:pt x="28" y="34"/>
                  </a:lnTo>
                  <a:lnTo>
                    <a:pt x="35" y="34"/>
                  </a:lnTo>
                  <a:lnTo>
                    <a:pt x="35" y="27"/>
                  </a:lnTo>
                  <a:lnTo>
                    <a:pt x="33" y="27"/>
                  </a:lnTo>
                  <a:lnTo>
                    <a:pt x="33" y="34"/>
                  </a:lnTo>
                  <a:lnTo>
                    <a:pt x="38" y="34"/>
                  </a:lnTo>
                  <a:lnTo>
                    <a:pt x="38" y="27"/>
                  </a:lnTo>
                  <a:lnTo>
                    <a:pt x="37" y="27"/>
                  </a:lnTo>
                  <a:lnTo>
                    <a:pt x="37" y="34"/>
                  </a:lnTo>
                  <a:lnTo>
                    <a:pt x="38" y="34"/>
                  </a:lnTo>
                  <a:lnTo>
                    <a:pt x="38" y="27"/>
                  </a:lnTo>
                  <a:lnTo>
                    <a:pt x="31" y="27"/>
                  </a:lnTo>
                  <a:lnTo>
                    <a:pt x="31" y="34"/>
                  </a:lnTo>
                  <a:lnTo>
                    <a:pt x="37" y="34"/>
                  </a:lnTo>
                  <a:lnTo>
                    <a:pt x="37" y="27"/>
                  </a:lnTo>
                  <a:lnTo>
                    <a:pt x="26" y="27"/>
                  </a:lnTo>
                  <a:lnTo>
                    <a:pt x="26" y="34"/>
                  </a:lnTo>
                  <a:lnTo>
                    <a:pt x="40" y="34"/>
                  </a:lnTo>
                  <a:lnTo>
                    <a:pt x="40" y="27"/>
                  </a:lnTo>
                  <a:lnTo>
                    <a:pt x="38" y="27"/>
                  </a:lnTo>
                  <a:lnTo>
                    <a:pt x="38" y="34"/>
                  </a:lnTo>
                  <a:lnTo>
                    <a:pt x="50" y="34"/>
                  </a:lnTo>
                  <a:lnTo>
                    <a:pt x="50" y="27"/>
                  </a:lnTo>
                  <a:lnTo>
                    <a:pt x="48" y="27"/>
                  </a:lnTo>
                  <a:lnTo>
                    <a:pt x="48" y="34"/>
                  </a:lnTo>
                  <a:lnTo>
                    <a:pt x="50" y="34"/>
                  </a:lnTo>
                  <a:lnTo>
                    <a:pt x="50" y="27"/>
                  </a:lnTo>
                  <a:lnTo>
                    <a:pt x="40" y="27"/>
                  </a:lnTo>
                  <a:lnTo>
                    <a:pt x="40" y="34"/>
                  </a:lnTo>
                  <a:lnTo>
                    <a:pt x="46" y="34"/>
                  </a:lnTo>
                  <a:lnTo>
                    <a:pt x="46" y="27"/>
                  </a:lnTo>
                  <a:lnTo>
                    <a:pt x="36" y="27"/>
                  </a:lnTo>
                  <a:lnTo>
                    <a:pt x="42" y="33"/>
                  </a:lnTo>
                  <a:lnTo>
                    <a:pt x="44" y="34"/>
                  </a:lnTo>
                  <a:lnTo>
                    <a:pt x="45" y="31"/>
                  </a:lnTo>
                  <a:lnTo>
                    <a:pt x="45" y="29"/>
                  </a:lnTo>
                  <a:lnTo>
                    <a:pt x="33" y="29"/>
                  </a:lnTo>
                  <a:lnTo>
                    <a:pt x="33" y="35"/>
                  </a:lnTo>
                  <a:lnTo>
                    <a:pt x="36" y="35"/>
                  </a:lnTo>
                  <a:lnTo>
                    <a:pt x="36" y="29"/>
                  </a:lnTo>
                  <a:lnTo>
                    <a:pt x="26" y="29"/>
                  </a:lnTo>
                  <a:lnTo>
                    <a:pt x="26" y="35"/>
                  </a:lnTo>
                  <a:lnTo>
                    <a:pt x="32" y="35"/>
                  </a:lnTo>
                  <a:lnTo>
                    <a:pt x="32" y="29"/>
                  </a:lnTo>
                  <a:lnTo>
                    <a:pt x="31" y="29"/>
                  </a:lnTo>
                  <a:lnTo>
                    <a:pt x="31" y="35"/>
                  </a:lnTo>
                  <a:lnTo>
                    <a:pt x="36" y="35"/>
                  </a:lnTo>
                  <a:lnTo>
                    <a:pt x="36" y="29"/>
                  </a:lnTo>
                  <a:lnTo>
                    <a:pt x="19" y="29"/>
                  </a:lnTo>
                  <a:lnTo>
                    <a:pt x="19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19" y="29"/>
                  </a:lnTo>
                  <a:lnTo>
                    <a:pt x="19" y="35"/>
                  </a:lnTo>
                  <a:lnTo>
                    <a:pt x="28" y="35"/>
                  </a:lnTo>
                  <a:lnTo>
                    <a:pt x="28" y="29"/>
                  </a:lnTo>
                  <a:lnTo>
                    <a:pt x="20" y="29"/>
                  </a:lnTo>
                  <a:lnTo>
                    <a:pt x="20" y="35"/>
                  </a:lnTo>
                  <a:lnTo>
                    <a:pt x="45" y="35"/>
                  </a:lnTo>
                  <a:lnTo>
                    <a:pt x="45" y="29"/>
                  </a:lnTo>
                  <a:lnTo>
                    <a:pt x="37" y="29"/>
                  </a:lnTo>
                  <a:lnTo>
                    <a:pt x="37" y="35"/>
                  </a:lnTo>
                  <a:lnTo>
                    <a:pt x="38" y="35"/>
                  </a:lnTo>
                  <a:lnTo>
                    <a:pt x="38" y="29"/>
                  </a:lnTo>
                  <a:lnTo>
                    <a:pt x="27" y="29"/>
                  </a:lnTo>
                  <a:lnTo>
                    <a:pt x="24" y="30"/>
                  </a:lnTo>
                  <a:lnTo>
                    <a:pt x="26" y="33"/>
                  </a:lnTo>
                  <a:lnTo>
                    <a:pt x="26" y="30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26" y="36"/>
                  </a:lnTo>
                  <a:lnTo>
                    <a:pt x="26" y="30"/>
                  </a:lnTo>
                  <a:lnTo>
                    <a:pt x="16" y="30"/>
                  </a:lnTo>
                  <a:lnTo>
                    <a:pt x="16" y="36"/>
                  </a:lnTo>
                  <a:lnTo>
                    <a:pt x="26" y="36"/>
                  </a:lnTo>
                  <a:lnTo>
                    <a:pt x="26" y="30"/>
                  </a:lnTo>
                  <a:lnTo>
                    <a:pt x="19" y="30"/>
                  </a:lnTo>
                  <a:lnTo>
                    <a:pt x="19" y="36"/>
                  </a:lnTo>
                  <a:lnTo>
                    <a:pt x="26" y="36"/>
                  </a:lnTo>
                  <a:lnTo>
                    <a:pt x="26" y="30"/>
                  </a:lnTo>
                  <a:lnTo>
                    <a:pt x="16" y="30"/>
                  </a:lnTo>
                  <a:lnTo>
                    <a:pt x="16" y="36"/>
                  </a:lnTo>
                  <a:lnTo>
                    <a:pt x="26" y="36"/>
                  </a:lnTo>
                  <a:lnTo>
                    <a:pt x="26" y="30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27" y="36"/>
                  </a:lnTo>
                  <a:lnTo>
                    <a:pt x="29" y="35"/>
                  </a:lnTo>
                  <a:lnTo>
                    <a:pt x="28" y="31"/>
                  </a:lnTo>
                  <a:lnTo>
                    <a:pt x="28" y="35"/>
                  </a:lnTo>
                  <a:lnTo>
                    <a:pt x="38" y="35"/>
                  </a:lnTo>
                  <a:lnTo>
                    <a:pt x="38" y="29"/>
                  </a:lnTo>
                  <a:lnTo>
                    <a:pt x="37" y="29"/>
                  </a:lnTo>
                  <a:lnTo>
                    <a:pt x="37" y="35"/>
                  </a:lnTo>
                  <a:lnTo>
                    <a:pt x="45" y="35"/>
                  </a:lnTo>
                  <a:lnTo>
                    <a:pt x="45" y="29"/>
                  </a:lnTo>
                  <a:lnTo>
                    <a:pt x="20" y="29"/>
                  </a:lnTo>
                  <a:lnTo>
                    <a:pt x="20" y="35"/>
                  </a:lnTo>
                  <a:lnTo>
                    <a:pt x="28" y="35"/>
                  </a:lnTo>
                  <a:lnTo>
                    <a:pt x="28" y="29"/>
                  </a:lnTo>
                  <a:lnTo>
                    <a:pt x="19" y="29"/>
                  </a:lnTo>
                  <a:lnTo>
                    <a:pt x="19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19" y="29"/>
                  </a:lnTo>
                  <a:lnTo>
                    <a:pt x="19" y="35"/>
                  </a:lnTo>
                  <a:lnTo>
                    <a:pt x="36" y="35"/>
                  </a:lnTo>
                  <a:lnTo>
                    <a:pt x="36" y="29"/>
                  </a:lnTo>
                  <a:lnTo>
                    <a:pt x="31" y="29"/>
                  </a:lnTo>
                  <a:lnTo>
                    <a:pt x="31" y="35"/>
                  </a:lnTo>
                  <a:lnTo>
                    <a:pt x="32" y="35"/>
                  </a:lnTo>
                  <a:lnTo>
                    <a:pt x="32" y="29"/>
                  </a:lnTo>
                  <a:lnTo>
                    <a:pt x="26" y="29"/>
                  </a:lnTo>
                  <a:lnTo>
                    <a:pt x="26" y="35"/>
                  </a:lnTo>
                  <a:lnTo>
                    <a:pt x="36" y="35"/>
                  </a:lnTo>
                  <a:lnTo>
                    <a:pt x="36" y="29"/>
                  </a:lnTo>
                  <a:lnTo>
                    <a:pt x="33" y="29"/>
                  </a:lnTo>
                  <a:lnTo>
                    <a:pt x="33" y="35"/>
                  </a:lnTo>
                  <a:lnTo>
                    <a:pt x="53" y="35"/>
                  </a:lnTo>
                  <a:lnTo>
                    <a:pt x="48" y="29"/>
                  </a:lnTo>
                  <a:lnTo>
                    <a:pt x="46" y="27"/>
                  </a:lnTo>
                  <a:lnTo>
                    <a:pt x="44" y="30"/>
                  </a:lnTo>
                  <a:lnTo>
                    <a:pt x="44" y="34"/>
                  </a:lnTo>
                  <a:lnTo>
                    <a:pt x="46" y="34"/>
                  </a:lnTo>
                  <a:lnTo>
                    <a:pt x="46" y="27"/>
                  </a:lnTo>
                  <a:lnTo>
                    <a:pt x="40" y="27"/>
                  </a:lnTo>
                  <a:lnTo>
                    <a:pt x="40" y="34"/>
                  </a:lnTo>
                  <a:lnTo>
                    <a:pt x="50" y="34"/>
                  </a:lnTo>
                  <a:lnTo>
                    <a:pt x="50" y="27"/>
                  </a:lnTo>
                  <a:lnTo>
                    <a:pt x="48" y="27"/>
                  </a:lnTo>
                  <a:lnTo>
                    <a:pt x="48" y="34"/>
                  </a:lnTo>
                  <a:lnTo>
                    <a:pt x="50" y="34"/>
                  </a:lnTo>
                  <a:lnTo>
                    <a:pt x="50" y="27"/>
                  </a:lnTo>
                  <a:lnTo>
                    <a:pt x="38" y="27"/>
                  </a:lnTo>
                  <a:lnTo>
                    <a:pt x="38" y="34"/>
                  </a:lnTo>
                  <a:lnTo>
                    <a:pt x="40" y="34"/>
                  </a:lnTo>
                  <a:lnTo>
                    <a:pt x="40" y="27"/>
                  </a:lnTo>
                  <a:lnTo>
                    <a:pt x="26" y="27"/>
                  </a:lnTo>
                  <a:lnTo>
                    <a:pt x="26" y="34"/>
                  </a:lnTo>
                  <a:lnTo>
                    <a:pt x="37" y="34"/>
                  </a:lnTo>
                  <a:lnTo>
                    <a:pt x="37" y="27"/>
                  </a:lnTo>
                  <a:lnTo>
                    <a:pt x="31" y="27"/>
                  </a:lnTo>
                  <a:lnTo>
                    <a:pt x="31" y="34"/>
                  </a:lnTo>
                  <a:lnTo>
                    <a:pt x="38" y="34"/>
                  </a:lnTo>
                  <a:lnTo>
                    <a:pt x="38" y="27"/>
                  </a:lnTo>
                  <a:lnTo>
                    <a:pt x="37" y="27"/>
                  </a:lnTo>
                  <a:lnTo>
                    <a:pt x="37" y="34"/>
                  </a:lnTo>
                  <a:lnTo>
                    <a:pt x="38" y="34"/>
                  </a:lnTo>
                  <a:lnTo>
                    <a:pt x="38" y="27"/>
                  </a:lnTo>
                  <a:lnTo>
                    <a:pt x="33" y="27"/>
                  </a:lnTo>
                  <a:lnTo>
                    <a:pt x="33" y="34"/>
                  </a:lnTo>
                  <a:lnTo>
                    <a:pt x="35" y="34"/>
                  </a:lnTo>
                  <a:lnTo>
                    <a:pt x="35" y="27"/>
                  </a:lnTo>
                  <a:lnTo>
                    <a:pt x="29" y="27"/>
                  </a:lnTo>
                  <a:lnTo>
                    <a:pt x="29" y="30"/>
                  </a:lnTo>
                  <a:lnTo>
                    <a:pt x="31" y="27"/>
                  </a:lnTo>
                  <a:lnTo>
                    <a:pt x="28" y="26"/>
                  </a:lnTo>
                  <a:lnTo>
                    <a:pt x="13" y="26"/>
                  </a:lnTo>
                  <a:lnTo>
                    <a:pt x="13" y="33"/>
                  </a:lnTo>
                  <a:lnTo>
                    <a:pt x="103" y="33"/>
                  </a:lnTo>
                  <a:lnTo>
                    <a:pt x="103" y="26"/>
                  </a:lnTo>
                  <a:lnTo>
                    <a:pt x="10" y="26"/>
                  </a:lnTo>
                  <a:lnTo>
                    <a:pt x="10" y="33"/>
                  </a:lnTo>
                  <a:lnTo>
                    <a:pt x="31" y="33"/>
                  </a:lnTo>
                  <a:lnTo>
                    <a:pt x="31" y="26"/>
                  </a:lnTo>
                  <a:lnTo>
                    <a:pt x="18" y="26"/>
                  </a:lnTo>
                  <a:lnTo>
                    <a:pt x="18" y="33"/>
                  </a:lnTo>
                  <a:lnTo>
                    <a:pt x="22" y="33"/>
                  </a:lnTo>
                  <a:lnTo>
                    <a:pt x="22" y="26"/>
                  </a:lnTo>
                  <a:lnTo>
                    <a:pt x="16" y="26"/>
                  </a:lnTo>
                  <a:lnTo>
                    <a:pt x="16" y="33"/>
                  </a:lnTo>
                  <a:lnTo>
                    <a:pt x="44" y="33"/>
                  </a:lnTo>
                  <a:lnTo>
                    <a:pt x="44" y="26"/>
                  </a:lnTo>
                  <a:lnTo>
                    <a:pt x="42" y="26"/>
                  </a:lnTo>
                  <a:lnTo>
                    <a:pt x="42" y="33"/>
                  </a:lnTo>
                  <a:lnTo>
                    <a:pt x="46" y="33"/>
                  </a:lnTo>
                  <a:lnTo>
                    <a:pt x="46" y="26"/>
                  </a:lnTo>
                  <a:lnTo>
                    <a:pt x="45" y="26"/>
                  </a:lnTo>
                  <a:lnTo>
                    <a:pt x="45" y="33"/>
                  </a:lnTo>
                  <a:lnTo>
                    <a:pt x="48" y="33"/>
                  </a:lnTo>
                  <a:lnTo>
                    <a:pt x="50" y="30"/>
                  </a:lnTo>
                  <a:lnTo>
                    <a:pt x="48" y="27"/>
                  </a:lnTo>
                  <a:lnTo>
                    <a:pt x="48" y="31"/>
                  </a:lnTo>
                  <a:lnTo>
                    <a:pt x="51" y="31"/>
                  </a:lnTo>
                  <a:lnTo>
                    <a:pt x="51" y="25"/>
                  </a:lnTo>
                  <a:lnTo>
                    <a:pt x="50" y="25"/>
                  </a:lnTo>
                  <a:lnTo>
                    <a:pt x="50" y="31"/>
                  </a:lnTo>
                  <a:lnTo>
                    <a:pt x="54" y="31"/>
                  </a:lnTo>
                  <a:lnTo>
                    <a:pt x="54" y="25"/>
                  </a:lnTo>
                  <a:lnTo>
                    <a:pt x="46" y="25"/>
                  </a:lnTo>
                  <a:lnTo>
                    <a:pt x="46" y="31"/>
                  </a:lnTo>
                  <a:lnTo>
                    <a:pt x="49" y="31"/>
                  </a:lnTo>
                  <a:lnTo>
                    <a:pt x="49" y="25"/>
                  </a:lnTo>
                  <a:lnTo>
                    <a:pt x="48" y="25"/>
                  </a:lnTo>
                  <a:lnTo>
                    <a:pt x="48" y="31"/>
                  </a:lnTo>
                  <a:lnTo>
                    <a:pt x="79" y="31"/>
                  </a:lnTo>
                  <a:lnTo>
                    <a:pt x="79" y="25"/>
                  </a:lnTo>
                  <a:lnTo>
                    <a:pt x="77" y="25"/>
                  </a:lnTo>
                  <a:lnTo>
                    <a:pt x="77" y="31"/>
                  </a:lnTo>
                  <a:lnTo>
                    <a:pt x="103" y="31"/>
                  </a:lnTo>
                  <a:lnTo>
                    <a:pt x="103" y="25"/>
                  </a:lnTo>
                  <a:lnTo>
                    <a:pt x="102" y="25"/>
                  </a:lnTo>
                  <a:lnTo>
                    <a:pt x="102" y="31"/>
                  </a:lnTo>
                  <a:lnTo>
                    <a:pt x="105" y="31"/>
                  </a:lnTo>
                  <a:lnTo>
                    <a:pt x="112" y="30"/>
                  </a:lnTo>
                  <a:lnTo>
                    <a:pt x="111" y="26"/>
                  </a:lnTo>
                  <a:lnTo>
                    <a:pt x="111" y="30"/>
                  </a:lnTo>
                  <a:lnTo>
                    <a:pt x="112" y="30"/>
                  </a:lnTo>
                  <a:lnTo>
                    <a:pt x="112" y="24"/>
                  </a:lnTo>
                  <a:lnTo>
                    <a:pt x="105" y="24"/>
                  </a:lnTo>
                  <a:lnTo>
                    <a:pt x="105" y="30"/>
                  </a:lnTo>
                  <a:lnTo>
                    <a:pt x="118" y="30"/>
                  </a:lnTo>
                  <a:lnTo>
                    <a:pt x="118" y="24"/>
                  </a:lnTo>
                  <a:lnTo>
                    <a:pt x="79" y="24"/>
                  </a:lnTo>
                  <a:lnTo>
                    <a:pt x="79" y="30"/>
                  </a:lnTo>
                  <a:lnTo>
                    <a:pt x="101" y="30"/>
                  </a:lnTo>
                  <a:lnTo>
                    <a:pt x="101" y="24"/>
                  </a:lnTo>
                  <a:lnTo>
                    <a:pt x="28" y="24"/>
                  </a:lnTo>
                  <a:lnTo>
                    <a:pt x="28" y="30"/>
                  </a:lnTo>
                  <a:lnTo>
                    <a:pt x="44" y="30"/>
                  </a:lnTo>
                  <a:lnTo>
                    <a:pt x="44" y="24"/>
                  </a:lnTo>
                  <a:lnTo>
                    <a:pt x="4" y="24"/>
                  </a:lnTo>
                  <a:lnTo>
                    <a:pt x="4" y="30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10" y="24"/>
                  </a:lnTo>
                  <a:lnTo>
                    <a:pt x="10" y="30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13" y="24"/>
                  </a:lnTo>
                  <a:lnTo>
                    <a:pt x="13" y="30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4" y="24"/>
                  </a:lnTo>
                  <a:lnTo>
                    <a:pt x="7" y="22"/>
                  </a:lnTo>
                  <a:lnTo>
                    <a:pt x="6" y="25"/>
                  </a:lnTo>
                  <a:lnTo>
                    <a:pt x="6" y="29"/>
                  </a:lnTo>
                  <a:lnTo>
                    <a:pt x="9" y="29"/>
                  </a:lnTo>
                  <a:lnTo>
                    <a:pt x="9" y="22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2" y="29"/>
                  </a:lnTo>
                  <a:lnTo>
                    <a:pt x="2" y="22"/>
                  </a:lnTo>
                  <a:lnTo>
                    <a:pt x="1" y="22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2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7" y="29"/>
                  </a:lnTo>
                  <a:lnTo>
                    <a:pt x="7" y="22"/>
                  </a:lnTo>
                  <a:lnTo>
                    <a:pt x="4" y="22"/>
                  </a:lnTo>
                  <a:lnTo>
                    <a:pt x="4" y="29"/>
                  </a:lnTo>
                  <a:lnTo>
                    <a:pt x="9" y="29"/>
                  </a:lnTo>
                  <a:lnTo>
                    <a:pt x="9" y="22"/>
                  </a:lnTo>
                  <a:lnTo>
                    <a:pt x="4" y="22"/>
                  </a:lnTo>
                  <a:lnTo>
                    <a:pt x="4" y="29"/>
                  </a:lnTo>
                  <a:lnTo>
                    <a:pt x="6" y="29"/>
                  </a:lnTo>
                  <a:lnTo>
                    <a:pt x="7" y="22"/>
                  </a:lnTo>
                  <a:lnTo>
                    <a:pt x="5" y="21"/>
                  </a:lnTo>
                  <a:lnTo>
                    <a:pt x="4" y="24"/>
                  </a:lnTo>
                  <a:lnTo>
                    <a:pt x="4" y="27"/>
                  </a:lnTo>
                  <a:lnTo>
                    <a:pt x="15" y="27"/>
                  </a:lnTo>
                  <a:lnTo>
                    <a:pt x="15" y="21"/>
                  </a:lnTo>
                  <a:lnTo>
                    <a:pt x="13" y="21"/>
                  </a:lnTo>
                  <a:lnTo>
                    <a:pt x="13" y="27"/>
                  </a:lnTo>
                  <a:lnTo>
                    <a:pt x="18" y="27"/>
                  </a:lnTo>
                  <a:lnTo>
                    <a:pt x="18" y="21"/>
                  </a:lnTo>
                  <a:lnTo>
                    <a:pt x="16" y="21"/>
                  </a:lnTo>
                  <a:lnTo>
                    <a:pt x="16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13" y="21"/>
                  </a:lnTo>
                  <a:lnTo>
                    <a:pt x="13" y="27"/>
                  </a:lnTo>
                  <a:lnTo>
                    <a:pt x="26" y="27"/>
                  </a:lnTo>
                  <a:lnTo>
                    <a:pt x="26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0" y="27"/>
                  </a:lnTo>
                  <a:lnTo>
                    <a:pt x="10" y="21"/>
                  </a:lnTo>
                  <a:lnTo>
                    <a:pt x="6" y="21"/>
                  </a:lnTo>
                  <a:lnTo>
                    <a:pt x="6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32" y="27"/>
                  </a:lnTo>
                  <a:lnTo>
                    <a:pt x="32" y="21"/>
                  </a:lnTo>
                  <a:lnTo>
                    <a:pt x="26" y="21"/>
                  </a:lnTo>
                  <a:lnTo>
                    <a:pt x="26" y="27"/>
                  </a:lnTo>
                  <a:lnTo>
                    <a:pt x="31" y="27"/>
                  </a:lnTo>
                  <a:lnTo>
                    <a:pt x="31" y="21"/>
                  </a:lnTo>
                  <a:lnTo>
                    <a:pt x="19" y="21"/>
                  </a:lnTo>
                  <a:lnTo>
                    <a:pt x="19" y="27"/>
                  </a:lnTo>
                  <a:lnTo>
                    <a:pt x="38" y="26"/>
                  </a:lnTo>
                  <a:lnTo>
                    <a:pt x="38" y="20"/>
                  </a:lnTo>
                  <a:lnTo>
                    <a:pt x="26" y="20"/>
                  </a:lnTo>
                  <a:lnTo>
                    <a:pt x="26" y="26"/>
                  </a:lnTo>
                  <a:lnTo>
                    <a:pt x="29" y="26"/>
                  </a:lnTo>
                  <a:lnTo>
                    <a:pt x="29" y="20"/>
                  </a:lnTo>
                  <a:lnTo>
                    <a:pt x="15" y="20"/>
                  </a:lnTo>
                  <a:lnTo>
                    <a:pt x="15" y="26"/>
                  </a:lnTo>
                  <a:lnTo>
                    <a:pt x="26" y="26"/>
                  </a:lnTo>
                  <a:lnTo>
                    <a:pt x="26" y="20"/>
                  </a:lnTo>
                  <a:lnTo>
                    <a:pt x="18" y="20"/>
                  </a:lnTo>
                  <a:lnTo>
                    <a:pt x="18" y="26"/>
                  </a:lnTo>
                  <a:lnTo>
                    <a:pt x="28" y="26"/>
                  </a:lnTo>
                  <a:lnTo>
                    <a:pt x="28" y="20"/>
                  </a:lnTo>
                  <a:lnTo>
                    <a:pt x="22" y="20"/>
                  </a:lnTo>
                  <a:lnTo>
                    <a:pt x="22" y="26"/>
                  </a:lnTo>
                  <a:lnTo>
                    <a:pt x="23" y="26"/>
                  </a:lnTo>
                  <a:lnTo>
                    <a:pt x="23" y="20"/>
                  </a:lnTo>
                  <a:lnTo>
                    <a:pt x="20" y="20"/>
                  </a:lnTo>
                  <a:lnTo>
                    <a:pt x="20" y="26"/>
                  </a:lnTo>
                  <a:lnTo>
                    <a:pt x="29" y="26"/>
                  </a:lnTo>
                  <a:lnTo>
                    <a:pt x="29" y="20"/>
                  </a:lnTo>
                  <a:lnTo>
                    <a:pt x="20" y="20"/>
                  </a:lnTo>
                  <a:lnTo>
                    <a:pt x="20" y="26"/>
                  </a:lnTo>
                  <a:lnTo>
                    <a:pt x="28" y="26"/>
                  </a:lnTo>
                  <a:lnTo>
                    <a:pt x="28" y="20"/>
                  </a:lnTo>
                  <a:lnTo>
                    <a:pt x="18" y="20"/>
                  </a:lnTo>
                  <a:lnTo>
                    <a:pt x="18" y="26"/>
                  </a:lnTo>
                  <a:lnTo>
                    <a:pt x="32" y="26"/>
                  </a:lnTo>
                  <a:lnTo>
                    <a:pt x="38" y="25"/>
                  </a:lnTo>
                  <a:lnTo>
                    <a:pt x="37" y="18"/>
                  </a:lnTo>
                  <a:lnTo>
                    <a:pt x="23" y="18"/>
                  </a:lnTo>
                  <a:lnTo>
                    <a:pt x="23" y="25"/>
                  </a:lnTo>
                  <a:lnTo>
                    <a:pt x="33" y="25"/>
                  </a:lnTo>
                  <a:lnTo>
                    <a:pt x="33" y="18"/>
                  </a:lnTo>
                  <a:lnTo>
                    <a:pt x="26" y="18"/>
                  </a:lnTo>
                  <a:lnTo>
                    <a:pt x="26" y="25"/>
                  </a:lnTo>
                  <a:lnTo>
                    <a:pt x="31" y="25"/>
                  </a:lnTo>
                  <a:lnTo>
                    <a:pt x="31" y="18"/>
                  </a:lnTo>
                  <a:lnTo>
                    <a:pt x="26" y="18"/>
                  </a:lnTo>
                  <a:lnTo>
                    <a:pt x="26" y="25"/>
                  </a:lnTo>
                  <a:lnTo>
                    <a:pt x="32" y="25"/>
                  </a:lnTo>
                  <a:lnTo>
                    <a:pt x="32" y="18"/>
                  </a:lnTo>
                  <a:lnTo>
                    <a:pt x="26" y="18"/>
                  </a:lnTo>
                  <a:lnTo>
                    <a:pt x="26" y="25"/>
                  </a:lnTo>
                  <a:lnTo>
                    <a:pt x="35" y="25"/>
                  </a:lnTo>
                  <a:lnTo>
                    <a:pt x="35" y="18"/>
                  </a:lnTo>
                  <a:lnTo>
                    <a:pt x="32" y="18"/>
                  </a:lnTo>
                  <a:lnTo>
                    <a:pt x="32" y="25"/>
                  </a:lnTo>
                  <a:lnTo>
                    <a:pt x="37" y="25"/>
                  </a:lnTo>
                  <a:lnTo>
                    <a:pt x="37" y="18"/>
                  </a:lnTo>
                  <a:lnTo>
                    <a:pt x="31" y="18"/>
                  </a:lnTo>
                  <a:lnTo>
                    <a:pt x="31" y="25"/>
                  </a:lnTo>
                  <a:lnTo>
                    <a:pt x="37" y="25"/>
                  </a:lnTo>
                  <a:lnTo>
                    <a:pt x="37" y="18"/>
                  </a:lnTo>
                  <a:lnTo>
                    <a:pt x="31" y="18"/>
                  </a:lnTo>
                  <a:lnTo>
                    <a:pt x="31" y="25"/>
                  </a:lnTo>
                  <a:lnTo>
                    <a:pt x="37" y="25"/>
                  </a:lnTo>
                  <a:lnTo>
                    <a:pt x="37" y="18"/>
                  </a:lnTo>
                  <a:lnTo>
                    <a:pt x="32" y="18"/>
                  </a:lnTo>
                  <a:lnTo>
                    <a:pt x="32" y="25"/>
                  </a:lnTo>
                  <a:lnTo>
                    <a:pt x="41" y="25"/>
                  </a:lnTo>
                  <a:lnTo>
                    <a:pt x="41" y="18"/>
                  </a:lnTo>
                  <a:lnTo>
                    <a:pt x="37" y="18"/>
                  </a:lnTo>
                  <a:lnTo>
                    <a:pt x="37" y="21"/>
                  </a:lnTo>
                  <a:lnTo>
                    <a:pt x="41" y="21"/>
                  </a:lnTo>
                  <a:lnTo>
                    <a:pt x="41" y="17"/>
                  </a:lnTo>
                  <a:lnTo>
                    <a:pt x="29" y="17"/>
                  </a:lnTo>
                  <a:lnTo>
                    <a:pt x="29" y="24"/>
                  </a:lnTo>
                  <a:lnTo>
                    <a:pt x="37" y="24"/>
                  </a:lnTo>
                  <a:lnTo>
                    <a:pt x="37" y="17"/>
                  </a:lnTo>
                  <a:lnTo>
                    <a:pt x="35" y="17"/>
                  </a:lnTo>
                  <a:lnTo>
                    <a:pt x="35" y="24"/>
                  </a:lnTo>
                  <a:lnTo>
                    <a:pt x="46" y="24"/>
                  </a:lnTo>
                  <a:lnTo>
                    <a:pt x="46" y="17"/>
                  </a:lnTo>
                  <a:lnTo>
                    <a:pt x="33" y="17"/>
                  </a:lnTo>
                  <a:lnTo>
                    <a:pt x="33" y="24"/>
                  </a:lnTo>
                  <a:lnTo>
                    <a:pt x="41" y="24"/>
                  </a:lnTo>
                  <a:lnTo>
                    <a:pt x="41" y="17"/>
                  </a:lnTo>
                  <a:lnTo>
                    <a:pt x="37" y="17"/>
                  </a:lnTo>
                  <a:lnTo>
                    <a:pt x="37" y="24"/>
                  </a:lnTo>
                  <a:lnTo>
                    <a:pt x="45" y="24"/>
                  </a:lnTo>
                  <a:lnTo>
                    <a:pt x="45" y="17"/>
                  </a:lnTo>
                  <a:lnTo>
                    <a:pt x="42" y="17"/>
                  </a:lnTo>
                  <a:lnTo>
                    <a:pt x="42" y="24"/>
                  </a:lnTo>
                  <a:lnTo>
                    <a:pt x="45" y="24"/>
                  </a:lnTo>
                  <a:lnTo>
                    <a:pt x="45" y="17"/>
                  </a:lnTo>
                  <a:lnTo>
                    <a:pt x="37" y="17"/>
                  </a:lnTo>
                  <a:lnTo>
                    <a:pt x="37" y="24"/>
                  </a:lnTo>
                  <a:lnTo>
                    <a:pt x="44" y="24"/>
                  </a:lnTo>
                  <a:lnTo>
                    <a:pt x="44" y="17"/>
                  </a:lnTo>
                  <a:lnTo>
                    <a:pt x="33" y="17"/>
                  </a:lnTo>
                  <a:lnTo>
                    <a:pt x="33" y="24"/>
                  </a:lnTo>
                  <a:lnTo>
                    <a:pt x="36" y="24"/>
                  </a:lnTo>
                  <a:lnTo>
                    <a:pt x="36" y="17"/>
                  </a:lnTo>
                  <a:lnTo>
                    <a:pt x="32" y="17"/>
                  </a:lnTo>
                  <a:lnTo>
                    <a:pt x="32" y="24"/>
                  </a:lnTo>
                  <a:lnTo>
                    <a:pt x="36" y="24"/>
                  </a:lnTo>
                  <a:lnTo>
                    <a:pt x="37" y="17"/>
                  </a:lnTo>
                  <a:lnTo>
                    <a:pt x="35" y="16"/>
                  </a:lnTo>
                  <a:lnTo>
                    <a:pt x="33" y="18"/>
                  </a:lnTo>
                  <a:lnTo>
                    <a:pt x="33" y="22"/>
                  </a:lnTo>
                  <a:lnTo>
                    <a:pt x="36" y="22"/>
                  </a:lnTo>
                  <a:lnTo>
                    <a:pt x="36" y="16"/>
                  </a:lnTo>
                  <a:lnTo>
                    <a:pt x="32" y="16"/>
                  </a:lnTo>
                  <a:lnTo>
                    <a:pt x="32" y="22"/>
                  </a:lnTo>
                  <a:lnTo>
                    <a:pt x="36" y="22"/>
                  </a:lnTo>
                  <a:lnTo>
                    <a:pt x="36" y="16"/>
                  </a:lnTo>
                  <a:lnTo>
                    <a:pt x="29" y="16"/>
                  </a:lnTo>
                  <a:lnTo>
                    <a:pt x="29" y="22"/>
                  </a:lnTo>
                  <a:lnTo>
                    <a:pt x="42" y="22"/>
                  </a:lnTo>
                  <a:lnTo>
                    <a:pt x="42" y="16"/>
                  </a:lnTo>
                  <a:lnTo>
                    <a:pt x="31" y="16"/>
                  </a:lnTo>
                  <a:lnTo>
                    <a:pt x="31" y="22"/>
                  </a:lnTo>
                  <a:lnTo>
                    <a:pt x="32" y="22"/>
                  </a:lnTo>
                  <a:lnTo>
                    <a:pt x="32" y="16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127" y="22"/>
                  </a:lnTo>
                  <a:lnTo>
                    <a:pt x="127" y="16"/>
                  </a:lnTo>
                  <a:lnTo>
                    <a:pt x="22" y="16"/>
                  </a:lnTo>
                  <a:lnTo>
                    <a:pt x="22" y="22"/>
                  </a:lnTo>
                  <a:lnTo>
                    <a:pt x="27" y="22"/>
                  </a:lnTo>
                  <a:lnTo>
                    <a:pt x="27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6" y="22"/>
                  </a:lnTo>
                  <a:lnTo>
                    <a:pt x="16" y="16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10" y="22"/>
                  </a:lnTo>
                  <a:lnTo>
                    <a:pt x="14" y="21"/>
                  </a:lnTo>
                  <a:lnTo>
                    <a:pt x="13" y="17"/>
                  </a:lnTo>
                  <a:lnTo>
                    <a:pt x="13" y="21"/>
                  </a:lnTo>
                  <a:lnTo>
                    <a:pt x="41" y="21"/>
                  </a:lnTo>
                  <a:lnTo>
                    <a:pt x="41" y="14"/>
                  </a:lnTo>
                  <a:lnTo>
                    <a:pt x="32" y="14"/>
                  </a:lnTo>
                  <a:lnTo>
                    <a:pt x="32" y="21"/>
                  </a:lnTo>
                  <a:lnTo>
                    <a:pt x="36" y="21"/>
                  </a:lnTo>
                  <a:lnTo>
                    <a:pt x="36" y="14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50" y="21"/>
                  </a:lnTo>
                  <a:lnTo>
                    <a:pt x="50" y="14"/>
                  </a:lnTo>
                  <a:lnTo>
                    <a:pt x="46" y="14"/>
                  </a:lnTo>
                  <a:lnTo>
                    <a:pt x="46" y="21"/>
                  </a:lnTo>
                  <a:lnTo>
                    <a:pt x="50" y="21"/>
                  </a:lnTo>
                  <a:lnTo>
                    <a:pt x="50" y="14"/>
                  </a:lnTo>
                  <a:lnTo>
                    <a:pt x="48" y="14"/>
                  </a:lnTo>
                  <a:lnTo>
                    <a:pt x="48" y="21"/>
                  </a:lnTo>
                  <a:lnTo>
                    <a:pt x="51" y="21"/>
                  </a:lnTo>
                  <a:lnTo>
                    <a:pt x="51" y="14"/>
                  </a:lnTo>
                  <a:lnTo>
                    <a:pt x="50" y="14"/>
                  </a:lnTo>
                  <a:lnTo>
                    <a:pt x="50" y="21"/>
                  </a:lnTo>
                  <a:lnTo>
                    <a:pt x="54" y="21"/>
                  </a:lnTo>
                  <a:lnTo>
                    <a:pt x="58" y="20"/>
                  </a:lnTo>
                  <a:lnTo>
                    <a:pt x="57" y="13"/>
                  </a:lnTo>
                  <a:lnTo>
                    <a:pt x="53" y="13"/>
                  </a:lnTo>
                  <a:lnTo>
                    <a:pt x="53" y="20"/>
                  </a:lnTo>
                  <a:lnTo>
                    <a:pt x="115" y="20"/>
                  </a:lnTo>
                  <a:lnTo>
                    <a:pt x="115" y="13"/>
                  </a:lnTo>
                  <a:lnTo>
                    <a:pt x="101" y="13"/>
                  </a:lnTo>
                  <a:lnTo>
                    <a:pt x="101" y="20"/>
                  </a:lnTo>
                  <a:lnTo>
                    <a:pt x="106" y="20"/>
                  </a:lnTo>
                  <a:lnTo>
                    <a:pt x="106" y="13"/>
                  </a:lnTo>
                  <a:lnTo>
                    <a:pt x="31" y="13"/>
                  </a:lnTo>
                  <a:lnTo>
                    <a:pt x="31" y="20"/>
                  </a:lnTo>
                  <a:lnTo>
                    <a:pt x="70" y="20"/>
                  </a:lnTo>
                  <a:lnTo>
                    <a:pt x="70" y="13"/>
                  </a:lnTo>
                  <a:lnTo>
                    <a:pt x="15" y="13"/>
                  </a:lnTo>
                  <a:lnTo>
                    <a:pt x="15" y="20"/>
                  </a:lnTo>
                  <a:lnTo>
                    <a:pt x="16" y="20"/>
                  </a:lnTo>
                  <a:lnTo>
                    <a:pt x="16" y="13"/>
                  </a:lnTo>
                  <a:lnTo>
                    <a:pt x="2" y="13"/>
                  </a:lnTo>
                  <a:lnTo>
                    <a:pt x="2" y="20"/>
                  </a:lnTo>
                  <a:lnTo>
                    <a:pt x="14" y="20"/>
                  </a:lnTo>
                  <a:lnTo>
                    <a:pt x="15" y="13"/>
                  </a:lnTo>
                  <a:lnTo>
                    <a:pt x="11" y="12"/>
                  </a:lnTo>
                  <a:lnTo>
                    <a:pt x="10" y="14"/>
                  </a:lnTo>
                  <a:lnTo>
                    <a:pt x="10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23" y="18"/>
                  </a:lnTo>
                  <a:lnTo>
                    <a:pt x="23" y="12"/>
                  </a:lnTo>
                  <a:lnTo>
                    <a:pt x="22" y="12"/>
                  </a:lnTo>
                  <a:lnTo>
                    <a:pt x="22" y="18"/>
                  </a:lnTo>
                  <a:lnTo>
                    <a:pt x="33" y="18"/>
                  </a:lnTo>
                  <a:lnTo>
                    <a:pt x="33" y="12"/>
                  </a:lnTo>
                  <a:lnTo>
                    <a:pt x="27" y="12"/>
                  </a:lnTo>
                  <a:lnTo>
                    <a:pt x="27" y="18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26" y="12"/>
                  </a:lnTo>
                  <a:lnTo>
                    <a:pt x="26" y="18"/>
                  </a:lnTo>
                  <a:lnTo>
                    <a:pt x="49" y="18"/>
                  </a:lnTo>
                  <a:lnTo>
                    <a:pt x="49" y="12"/>
                  </a:lnTo>
                  <a:lnTo>
                    <a:pt x="29" y="12"/>
                  </a:lnTo>
                  <a:lnTo>
                    <a:pt x="29" y="18"/>
                  </a:lnTo>
                  <a:lnTo>
                    <a:pt x="38" y="18"/>
                  </a:lnTo>
                  <a:lnTo>
                    <a:pt x="38" y="12"/>
                  </a:lnTo>
                  <a:lnTo>
                    <a:pt x="29" y="12"/>
                  </a:lnTo>
                  <a:lnTo>
                    <a:pt x="29" y="18"/>
                  </a:lnTo>
                  <a:lnTo>
                    <a:pt x="31" y="18"/>
                  </a:lnTo>
                  <a:lnTo>
                    <a:pt x="31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5" y="12"/>
                  </a:lnTo>
                  <a:lnTo>
                    <a:pt x="15" y="18"/>
                  </a:lnTo>
                  <a:lnTo>
                    <a:pt x="26" y="18"/>
                  </a:lnTo>
                  <a:lnTo>
                    <a:pt x="26" y="12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20" y="12"/>
                  </a:lnTo>
                  <a:lnTo>
                    <a:pt x="18" y="11"/>
                  </a:lnTo>
                  <a:lnTo>
                    <a:pt x="16" y="13"/>
                  </a:lnTo>
                  <a:lnTo>
                    <a:pt x="16" y="17"/>
                  </a:lnTo>
                  <a:lnTo>
                    <a:pt x="26" y="17"/>
                  </a:lnTo>
                  <a:lnTo>
                    <a:pt x="26" y="11"/>
                  </a:lnTo>
                  <a:lnTo>
                    <a:pt x="16" y="11"/>
                  </a:lnTo>
                  <a:lnTo>
                    <a:pt x="16" y="17"/>
                  </a:lnTo>
                  <a:lnTo>
                    <a:pt x="26" y="17"/>
                  </a:lnTo>
                  <a:lnTo>
                    <a:pt x="26" y="11"/>
                  </a:lnTo>
                  <a:lnTo>
                    <a:pt x="23" y="11"/>
                  </a:lnTo>
                  <a:lnTo>
                    <a:pt x="23" y="17"/>
                  </a:lnTo>
                  <a:lnTo>
                    <a:pt x="29" y="17"/>
                  </a:lnTo>
                  <a:lnTo>
                    <a:pt x="29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32" y="17"/>
                  </a:lnTo>
                  <a:lnTo>
                    <a:pt x="32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32" y="17"/>
                  </a:lnTo>
                  <a:lnTo>
                    <a:pt x="32" y="11"/>
                  </a:lnTo>
                  <a:lnTo>
                    <a:pt x="24" y="11"/>
                  </a:lnTo>
                  <a:lnTo>
                    <a:pt x="24" y="17"/>
                  </a:lnTo>
                  <a:lnTo>
                    <a:pt x="35" y="17"/>
                  </a:lnTo>
                  <a:lnTo>
                    <a:pt x="35" y="11"/>
                  </a:lnTo>
                  <a:lnTo>
                    <a:pt x="28" y="11"/>
                  </a:lnTo>
                  <a:lnTo>
                    <a:pt x="28" y="17"/>
                  </a:lnTo>
                  <a:lnTo>
                    <a:pt x="35" y="17"/>
                  </a:lnTo>
                  <a:lnTo>
                    <a:pt x="37" y="14"/>
                  </a:lnTo>
                  <a:lnTo>
                    <a:pt x="35" y="12"/>
                  </a:lnTo>
                  <a:lnTo>
                    <a:pt x="35" y="16"/>
                  </a:lnTo>
                  <a:lnTo>
                    <a:pt x="37" y="16"/>
                  </a:lnTo>
                  <a:lnTo>
                    <a:pt x="37" y="9"/>
                  </a:lnTo>
                  <a:lnTo>
                    <a:pt x="29" y="9"/>
                  </a:lnTo>
                  <a:lnTo>
                    <a:pt x="29" y="16"/>
                  </a:lnTo>
                  <a:lnTo>
                    <a:pt x="42" y="16"/>
                  </a:lnTo>
                  <a:lnTo>
                    <a:pt x="42" y="9"/>
                  </a:lnTo>
                  <a:lnTo>
                    <a:pt x="37" y="9"/>
                  </a:lnTo>
                  <a:lnTo>
                    <a:pt x="37" y="16"/>
                  </a:lnTo>
                  <a:lnTo>
                    <a:pt x="45" y="16"/>
                  </a:lnTo>
                  <a:lnTo>
                    <a:pt x="45" y="9"/>
                  </a:lnTo>
                  <a:lnTo>
                    <a:pt x="36" y="9"/>
                  </a:lnTo>
                  <a:lnTo>
                    <a:pt x="36" y="16"/>
                  </a:lnTo>
                  <a:lnTo>
                    <a:pt x="38" y="16"/>
                  </a:lnTo>
                  <a:lnTo>
                    <a:pt x="38" y="9"/>
                  </a:lnTo>
                  <a:lnTo>
                    <a:pt x="36" y="9"/>
                  </a:lnTo>
                  <a:lnTo>
                    <a:pt x="36" y="16"/>
                  </a:lnTo>
                  <a:lnTo>
                    <a:pt x="41" y="16"/>
                  </a:lnTo>
                  <a:lnTo>
                    <a:pt x="41" y="9"/>
                  </a:lnTo>
                  <a:lnTo>
                    <a:pt x="38" y="9"/>
                  </a:lnTo>
                  <a:lnTo>
                    <a:pt x="38" y="16"/>
                  </a:lnTo>
                  <a:lnTo>
                    <a:pt x="42" y="16"/>
                  </a:lnTo>
                  <a:lnTo>
                    <a:pt x="42" y="9"/>
                  </a:lnTo>
                  <a:lnTo>
                    <a:pt x="41" y="9"/>
                  </a:lnTo>
                  <a:lnTo>
                    <a:pt x="41" y="16"/>
                  </a:lnTo>
                  <a:lnTo>
                    <a:pt x="48" y="16"/>
                  </a:lnTo>
                  <a:lnTo>
                    <a:pt x="48" y="9"/>
                  </a:lnTo>
                  <a:lnTo>
                    <a:pt x="46" y="9"/>
                  </a:lnTo>
                  <a:lnTo>
                    <a:pt x="46" y="16"/>
                  </a:lnTo>
                  <a:lnTo>
                    <a:pt x="55" y="16"/>
                  </a:lnTo>
                  <a:lnTo>
                    <a:pt x="55" y="9"/>
                  </a:lnTo>
                  <a:lnTo>
                    <a:pt x="42" y="9"/>
                  </a:lnTo>
                  <a:lnTo>
                    <a:pt x="42" y="16"/>
                  </a:lnTo>
                  <a:lnTo>
                    <a:pt x="44" y="16"/>
                  </a:lnTo>
                  <a:lnTo>
                    <a:pt x="44" y="9"/>
                  </a:lnTo>
                  <a:lnTo>
                    <a:pt x="42" y="9"/>
                  </a:lnTo>
                  <a:lnTo>
                    <a:pt x="42" y="16"/>
                  </a:lnTo>
                  <a:lnTo>
                    <a:pt x="48" y="16"/>
                  </a:lnTo>
                  <a:lnTo>
                    <a:pt x="48" y="9"/>
                  </a:lnTo>
                  <a:lnTo>
                    <a:pt x="41" y="9"/>
                  </a:lnTo>
                  <a:lnTo>
                    <a:pt x="41" y="12"/>
                  </a:lnTo>
                  <a:lnTo>
                    <a:pt x="45" y="12"/>
                  </a:lnTo>
                  <a:lnTo>
                    <a:pt x="45" y="11"/>
                  </a:lnTo>
                  <a:lnTo>
                    <a:pt x="41" y="11"/>
                  </a:lnTo>
                  <a:lnTo>
                    <a:pt x="41" y="14"/>
                  </a:lnTo>
                  <a:lnTo>
                    <a:pt x="44" y="14"/>
                  </a:lnTo>
                  <a:lnTo>
                    <a:pt x="44" y="8"/>
                  </a:lnTo>
                  <a:lnTo>
                    <a:pt x="36" y="8"/>
                  </a:lnTo>
                  <a:lnTo>
                    <a:pt x="36" y="14"/>
                  </a:lnTo>
                  <a:lnTo>
                    <a:pt x="37" y="14"/>
                  </a:lnTo>
                  <a:lnTo>
                    <a:pt x="37" y="8"/>
                  </a:lnTo>
                  <a:lnTo>
                    <a:pt x="26" y="8"/>
                  </a:lnTo>
                  <a:lnTo>
                    <a:pt x="26" y="14"/>
                  </a:lnTo>
                  <a:lnTo>
                    <a:pt x="31" y="14"/>
                  </a:lnTo>
                  <a:lnTo>
                    <a:pt x="31" y="8"/>
                  </a:lnTo>
                  <a:lnTo>
                    <a:pt x="26" y="8"/>
                  </a:lnTo>
                  <a:lnTo>
                    <a:pt x="26" y="14"/>
                  </a:lnTo>
                  <a:lnTo>
                    <a:pt x="28" y="14"/>
                  </a:lnTo>
                  <a:lnTo>
                    <a:pt x="28" y="8"/>
                  </a:lnTo>
                  <a:lnTo>
                    <a:pt x="27" y="8"/>
                  </a:lnTo>
                  <a:lnTo>
                    <a:pt x="27" y="14"/>
                  </a:lnTo>
                  <a:lnTo>
                    <a:pt x="62" y="14"/>
                  </a:lnTo>
                  <a:lnTo>
                    <a:pt x="62" y="8"/>
                  </a:lnTo>
                  <a:lnTo>
                    <a:pt x="45" y="8"/>
                  </a:lnTo>
                  <a:lnTo>
                    <a:pt x="45" y="14"/>
                  </a:lnTo>
                  <a:lnTo>
                    <a:pt x="48" y="14"/>
                  </a:lnTo>
                  <a:lnTo>
                    <a:pt x="48" y="8"/>
                  </a:lnTo>
                  <a:lnTo>
                    <a:pt x="28" y="8"/>
                  </a:lnTo>
                  <a:lnTo>
                    <a:pt x="28" y="14"/>
                  </a:lnTo>
                  <a:lnTo>
                    <a:pt x="31" y="14"/>
                  </a:lnTo>
                  <a:lnTo>
                    <a:pt x="33" y="13"/>
                  </a:lnTo>
                  <a:lnTo>
                    <a:pt x="32" y="7"/>
                  </a:lnTo>
                  <a:lnTo>
                    <a:pt x="24" y="7"/>
                  </a:lnTo>
                  <a:lnTo>
                    <a:pt x="24" y="13"/>
                  </a:lnTo>
                  <a:lnTo>
                    <a:pt x="38" y="13"/>
                  </a:lnTo>
                  <a:lnTo>
                    <a:pt x="38" y="7"/>
                  </a:lnTo>
                  <a:lnTo>
                    <a:pt x="24" y="7"/>
                  </a:lnTo>
                  <a:lnTo>
                    <a:pt x="24" y="13"/>
                  </a:lnTo>
                  <a:lnTo>
                    <a:pt x="31" y="13"/>
                  </a:lnTo>
                  <a:lnTo>
                    <a:pt x="31" y="7"/>
                  </a:lnTo>
                  <a:lnTo>
                    <a:pt x="29" y="7"/>
                  </a:lnTo>
                  <a:lnTo>
                    <a:pt x="29" y="13"/>
                  </a:lnTo>
                  <a:lnTo>
                    <a:pt x="35" y="13"/>
                  </a:lnTo>
                  <a:lnTo>
                    <a:pt x="35" y="7"/>
                  </a:lnTo>
                  <a:lnTo>
                    <a:pt x="2" y="7"/>
                  </a:lnTo>
                  <a:lnTo>
                    <a:pt x="2" y="13"/>
                  </a:lnTo>
                  <a:lnTo>
                    <a:pt x="38" y="13"/>
                  </a:lnTo>
                  <a:lnTo>
                    <a:pt x="38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18" y="7"/>
                  </a:lnTo>
                  <a:lnTo>
                    <a:pt x="18" y="13"/>
                  </a:lnTo>
                  <a:lnTo>
                    <a:pt x="45" y="13"/>
                  </a:lnTo>
                  <a:lnTo>
                    <a:pt x="40" y="7"/>
                  </a:lnTo>
                  <a:lnTo>
                    <a:pt x="38" y="5"/>
                  </a:lnTo>
                  <a:lnTo>
                    <a:pt x="36" y="8"/>
                  </a:lnTo>
                  <a:lnTo>
                    <a:pt x="36" y="12"/>
                  </a:lnTo>
                  <a:lnTo>
                    <a:pt x="38" y="12"/>
                  </a:lnTo>
                  <a:lnTo>
                    <a:pt x="38" y="5"/>
                  </a:lnTo>
                  <a:lnTo>
                    <a:pt x="36" y="5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5"/>
                  </a:lnTo>
                  <a:lnTo>
                    <a:pt x="40" y="5"/>
                  </a:lnTo>
                  <a:lnTo>
                    <a:pt x="40" y="12"/>
                  </a:lnTo>
                  <a:lnTo>
                    <a:pt x="44" y="12"/>
                  </a:lnTo>
                  <a:lnTo>
                    <a:pt x="44" y="5"/>
                  </a:lnTo>
                  <a:lnTo>
                    <a:pt x="42" y="5"/>
                  </a:lnTo>
                  <a:lnTo>
                    <a:pt x="42" y="12"/>
                  </a:lnTo>
                  <a:lnTo>
                    <a:pt x="46" y="12"/>
                  </a:lnTo>
                  <a:lnTo>
                    <a:pt x="46" y="5"/>
                  </a:lnTo>
                  <a:lnTo>
                    <a:pt x="41" y="5"/>
                  </a:lnTo>
                  <a:lnTo>
                    <a:pt x="41" y="12"/>
                  </a:lnTo>
                  <a:lnTo>
                    <a:pt x="44" y="12"/>
                  </a:lnTo>
                  <a:lnTo>
                    <a:pt x="44" y="5"/>
                  </a:lnTo>
                  <a:lnTo>
                    <a:pt x="41" y="5"/>
                  </a:lnTo>
                  <a:lnTo>
                    <a:pt x="41" y="12"/>
                  </a:lnTo>
                  <a:lnTo>
                    <a:pt x="63" y="12"/>
                  </a:lnTo>
                  <a:lnTo>
                    <a:pt x="63" y="5"/>
                  </a:lnTo>
                  <a:lnTo>
                    <a:pt x="54" y="5"/>
                  </a:lnTo>
                  <a:lnTo>
                    <a:pt x="54" y="12"/>
                  </a:lnTo>
                  <a:lnTo>
                    <a:pt x="63" y="12"/>
                  </a:lnTo>
                  <a:lnTo>
                    <a:pt x="58" y="5"/>
                  </a:lnTo>
                  <a:lnTo>
                    <a:pt x="57" y="4"/>
                  </a:lnTo>
                  <a:lnTo>
                    <a:pt x="53" y="4"/>
                  </a:lnTo>
                  <a:lnTo>
                    <a:pt x="53" y="11"/>
                  </a:lnTo>
                  <a:lnTo>
                    <a:pt x="55" y="11"/>
                  </a:lnTo>
                  <a:lnTo>
                    <a:pt x="55" y="4"/>
                  </a:lnTo>
                  <a:lnTo>
                    <a:pt x="53" y="4"/>
                  </a:lnTo>
                  <a:lnTo>
                    <a:pt x="53" y="11"/>
                  </a:lnTo>
                  <a:lnTo>
                    <a:pt x="123" y="11"/>
                  </a:lnTo>
                  <a:lnTo>
                    <a:pt x="123" y="4"/>
                  </a:lnTo>
                  <a:lnTo>
                    <a:pt x="110" y="4"/>
                  </a:lnTo>
                  <a:lnTo>
                    <a:pt x="110" y="11"/>
                  </a:lnTo>
                  <a:lnTo>
                    <a:pt x="112" y="11"/>
                  </a:lnTo>
                  <a:lnTo>
                    <a:pt x="112" y="4"/>
                  </a:lnTo>
                  <a:lnTo>
                    <a:pt x="89" y="4"/>
                  </a:lnTo>
                  <a:lnTo>
                    <a:pt x="89" y="11"/>
                  </a:lnTo>
                  <a:lnTo>
                    <a:pt x="93" y="11"/>
                  </a:lnTo>
                  <a:lnTo>
                    <a:pt x="93" y="4"/>
                  </a:lnTo>
                  <a:lnTo>
                    <a:pt x="4" y="4"/>
                  </a:lnTo>
                  <a:lnTo>
                    <a:pt x="4" y="11"/>
                  </a:lnTo>
                  <a:lnTo>
                    <a:pt x="23" y="11"/>
                  </a:lnTo>
                  <a:lnTo>
                    <a:pt x="23" y="4"/>
                  </a:lnTo>
                  <a:lnTo>
                    <a:pt x="11" y="4"/>
                  </a:lnTo>
                  <a:lnTo>
                    <a:pt x="11" y="11"/>
                  </a:lnTo>
                  <a:lnTo>
                    <a:pt x="23" y="11"/>
                  </a:lnTo>
                  <a:lnTo>
                    <a:pt x="23" y="4"/>
                  </a:lnTo>
                  <a:lnTo>
                    <a:pt x="5" y="4"/>
                  </a:lnTo>
                  <a:lnTo>
                    <a:pt x="5" y="11"/>
                  </a:lnTo>
                  <a:lnTo>
                    <a:pt x="11" y="11"/>
                  </a:lnTo>
                  <a:lnTo>
                    <a:pt x="15" y="9"/>
                  </a:lnTo>
                  <a:lnTo>
                    <a:pt x="14" y="5"/>
                  </a:lnTo>
                  <a:lnTo>
                    <a:pt x="14" y="9"/>
                  </a:lnTo>
                  <a:lnTo>
                    <a:pt x="32" y="9"/>
                  </a:lnTo>
                  <a:lnTo>
                    <a:pt x="32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19" y="9"/>
                  </a:lnTo>
                  <a:lnTo>
                    <a:pt x="19" y="3"/>
                  </a:lnTo>
                  <a:lnTo>
                    <a:pt x="13" y="3"/>
                  </a:lnTo>
                  <a:lnTo>
                    <a:pt x="13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10" y="3"/>
                  </a:lnTo>
                  <a:lnTo>
                    <a:pt x="10" y="9"/>
                  </a:lnTo>
                  <a:lnTo>
                    <a:pt x="18" y="9"/>
                  </a:lnTo>
                  <a:lnTo>
                    <a:pt x="18" y="3"/>
                  </a:lnTo>
                  <a:lnTo>
                    <a:pt x="7" y="3"/>
                  </a:lnTo>
                  <a:lnTo>
                    <a:pt x="7" y="9"/>
                  </a:lnTo>
                  <a:lnTo>
                    <a:pt x="14" y="9"/>
                  </a:lnTo>
                  <a:lnTo>
                    <a:pt x="18" y="8"/>
                  </a:lnTo>
                  <a:lnTo>
                    <a:pt x="16" y="1"/>
                  </a:lnTo>
                  <a:lnTo>
                    <a:pt x="15" y="1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6" y="1"/>
                  </a:lnTo>
                  <a:lnTo>
                    <a:pt x="6" y="1"/>
                  </a:lnTo>
                  <a:lnTo>
                    <a:pt x="6" y="8"/>
                  </a:lnTo>
                  <a:lnTo>
                    <a:pt x="18" y="8"/>
                  </a:lnTo>
                  <a:lnTo>
                    <a:pt x="18" y="1"/>
                  </a:lnTo>
                  <a:lnTo>
                    <a:pt x="15" y="1"/>
                  </a:lnTo>
                  <a:lnTo>
                    <a:pt x="15" y="8"/>
                  </a:lnTo>
                  <a:lnTo>
                    <a:pt x="19" y="8"/>
                  </a:lnTo>
                  <a:lnTo>
                    <a:pt x="19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9" y="8"/>
                  </a:lnTo>
                  <a:lnTo>
                    <a:pt x="19" y="1"/>
                  </a:lnTo>
                  <a:lnTo>
                    <a:pt x="10" y="1"/>
                  </a:lnTo>
                  <a:lnTo>
                    <a:pt x="10" y="8"/>
                  </a:lnTo>
                  <a:lnTo>
                    <a:pt x="18" y="8"/>
                  </a:lnTo>
                  <a:lnTo>
                    <a:pt x="18" y="1"/>
                  </a:lnTo>
                  <a:lnTo>
                    <a:pt x="16" y="1"/>
                  </a:lnTo>
                  <a:lnTo>
                    <a:pt x="16" y="8"/>
                  </a:lnTo>
                  <a:lnTo>
                    <a:pt x="19" y="8"/>
                  </a:lnTo>
                  <a:lnTo>
                    <a:pt x="19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9" y="8"/>
                  </a:lnTo>
                  <a:lnTo>
                    <a:pt x="19" y="1"/>
                  </a:lnTo>
                  <a:lnTo>
                    <a:pt x="16" y="1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73" name="Freeform 757"/>
            <p:cNvSpPr>
              <a:spLocks noChangeAspect="1"/>
            </p:cNvSpPr>
            <p:nvPr/>
          </p:nvSpPr>
          <p:spPr bwMode="auto">
            <a:xfrm rot="16200000">
              <a:off x="4476" y="4684"/>
              <a:ext cx="220" cy="53"/>
            </a:xfrm>
            <a:custGeom>
              <a:avLst/>
              <a:gdLst>
                <a:gd name="T0" fmla="*/ 36 w 147"/>
                <a:gd name="T1" fmla="*/ 6 h 36"/>
                <a:gd name="T2" fmla="*/ 32 w 147"/>
                <a:gd name="T3" fmla="*/ 1 h 36"/>
                <a:gd name="T4" fmla="*/ 39 w 147"/>
                <a:gd name="T5" fmla="*/ 4 h 36"/>
                <a:gd name="T6" fmla="*/ 28 w 147"/>
                <a:gd name="T7" fmla="*/ 3 h 36"/>
                <a:gd name="T8" fmla="*/ 29 w 147"/>
                <a:gd name="T9" fmla="*/ 4 h 36"/>
                <a:gd name="T10" fmla="*/ 20 w 147"/>
                <a:gd name="T11" fmla="*/ 12 h 36"/>
                <a:gd name="T12" fmla="*/ 112 w 147"/>
                <a:gd name="T13" fmla="*/ 6 h 36"/>
                <a:gd name="T14" fmla="*/ 57 w 147"/>
                <a:gd name="T15" fmla="*/ 8 h 36"/>
                <a:gd name="T16" fmla="*/ 51 w 147"/>
                <a:gd name="T17" fmla="*/ 9 h 36"/>
                <a:gd name="T18" fmla="*/ 48 w 147"/>
                <a:gd name="T19" fmla="*/ 9 h 36"/>
                <a:gd name="T20" fmla="*/ 46 w 147"/>
                <a:gd name="T21" fmla="*/ 17 h 36"/>
                <a:gd name="T22" fmla="*/ 42 w 147"/>
                <a:gd name="T23" fmla="*/ 17 h 36"/>
                <a:gd name="T24" fmla="*/ 26 w 147"/>
                <a:gd name="T25" fmla="*/ 12 h 36"/>
                <a:gd name="T26" fmla="*/ 26 w 147"/>
                <a:gd name="T27" fmla="*/ 19 h 36"/>
                <a:gd name="T28" fmla="*/ 40 w 147"/>
                <a:gd name="T29" fmla="*/ 19 h 36"/>
                <a:gd name="T30" fmla="*/ 41 w 147"/>
                <a:gd name="T31" fmla="*/ 21 h 36"/>
                <a:gd name="T32" fmla="*/ 32 w 147"/>
                <a:gd name="T33" fmla="*/ 22 h 36"/>
                <a:gd name="T34" fmla="*/ 32 w 147"/>
                <a:gd name="T35" fmla="*/ 19 h 36"/>
                <a:gd name="T36" fmla="*/ 18 w 147"/>
                <a:gd name="T37" fmla="*/ 23 h 36"/>
                <a:gd name="T38" fmla="*/ 20 w 147"/>
                <a:gd name="T39" fmla="*/ 25 h 36"/>
                <a:gd name="T40" fmla="*/ 141 w 147"/>
                <a:gd name="T41" fmla="*/ 26 h 36"/>
                <a:gd name="T42" fmla="*/ 68 w 147"/>
                <a:gd name="T43" fmla="*/ 26 h 36"/>
                <a:gd name="T44" fmla="*/ 64 w 147"/>
                <a:gd name="T45" fmla="*/ 27 h 36"/>
                <a:gd name="T46" fmla="*/ 33 w 147"/>
                <a:gd name="T47" fmla="*/ 22 h 36"/>
                <a:gd name="T48" fmla="*/ 66 w 147"/>
                <a:gd name="T49" fmla="*/ 23 h 36"/>
                <a:gd name="T50" fmla="*/ 39 w 147"/>
                <a:gd name="T51" fmla="*/ 26 h 36"/>
                <a:gd name="T52" fmla="*/ 37 w 147"/>
                <a:gd name="T53" fmla="*/ 25 h 36"/>
                <a:gd name="T54" fmla="*/ 39 w 147"/>
                <a:gd name="T55" fmla="*/ 32 h 36"/>
                <a:gd name="T56" fmla="*/ 45 w 147"/>
                <a:gd name="T57" fmla="*/ 34 h 36"/>
                <a:gd name="T58" fmla="*/ 31 w 147"/>
                <a:gd name="T59" fmla="*/ 34 h 36"/>
                <a:gd name="T60" fmla="*/ 10 w 147"/>
                <a:gd name="T61" fmla="*/ 28 h 36"/>
                <a:gd name="T62" fmla="*/ 17 w 147"/>
                <a:gd name="T63" fmla="*/ 30 h 36"/>
                <a:gd name="T64" fmla="*/ 7 w 147"/>
                <a:gd name="T65" fmla="*/ 28 h 36"/>
                <a:gd name="T66" fmla="*/ 26 w 147"/>
                <a:gd name="T67" fmla="*/ 28 h 36"/>
                <a:gd name="T68" fmla="*/ 35 w 147"/>
                <a:gd name="T69" fmla="*/ 34 h 36"/>
                <a:gd name="T70" fmla="*/ 45 w 147"/>
                <a:gd name="T71" fmla="*/ 32 h 36"/>
                <a:gd name="T72" fmla="*/ 29 w 147"/>
                <a:gd name="T73" fmla="*/ 31 h 36"/>
                <a:gd name="T74" fmla="*/ 37 w 147"/>
                <a:gd name="T75" fmla="*/ 31 h 36"/>
                <a:gd name="T76" fmla="*/ 49 w 147"/>
                <a:gd name="T77" fmla="*/ 30 h 36"/>
                <a:gd name="T78" fmla="*/ 62 w 147"/>
                <a:gd name="T79" fmla="*/ 28 h 36"/>
                <a:gd name="T80" fmla="*/ 19 w 147"/>
                <a:gd name="T81" fmla="*/ 25 h 36"/>
                <a:gd name="T82" fmla="*/ 67 w 147"/>
                <a:gd name="T83" fmla="*/ 27 h 36"/>
                <a:gd name="T84" fmla="*/ 114 w 147"/>
                <a:gd name="T85" fmla="*/ 19 h 36"/>
                <a:gd name="T86" fmla="*/ 142 w 147"/>
                <a:gd name="T87" fmla="*/ 18 h 36"/>
                <a:gd name="T88" fmla="*/ 24 w 147"/>
                <a:gd name="T89" fmla="*/ 18 h 36"/>
                <a:gd name="T90" fmla="*/ 23 w 147"/>
                <a:gd name="T91" fmla="*/ 23 h 36"/>
                <a:gd name="T92" fmla="*/ 36 w 147"/>
                <a:gd name="T93" fmla="*/ 22 h 36"/>
                <a:gd name="T94" fmla="*/ 41 w 147"/>
                <a:gd name="T95" fmla="*/ 22 h 36"/>
                <a:gd name="T96" fmla="*/ 42 w 147"/>
                <a:gd name="T97" fmla="*/ 21 h 36"/>
                <a:gd name="T98" fmla="*/ 41 w 147"/>
                <a:gd name="T99" fmla="*/ 19 h 36"/>
                <a:gd name="T100" fmla="*/ 19 w 147"/>
                <a:gd name="T101" fmla="*/ 19 h 36"/>
                <a:gd name="T102" fmla="*/ 31 w 147"/>
                <a:gd name="T103" fmla="*/ 18 h 36"/>
                <a:gd name="T104" fmla="*/ 32 w 147"/>
                <a:gd name="T105" fmla="*/ 10 h 36"/>
                <a:gd name="T106" fmla="*/ 51 w 147"/>
                <a:gd name="T107" fmla="*/ 10 h 36"/>
                <a:gd name="T108" fmla="*/ 29 w 147"/>
                <a:gd name="T109" fmla="*/ 9 h 36"/>
                <a:gd name="T110" fmla="*/ 59 w 147"/>
                <a:gd name="T111" fmla="*/ 8 h 36"/>
                <a:gd name="T112" fmla="*/ 129 w 147"/>
                <a:gd name="T113" fmla="*/ 13 h 36"/>
                <a:gd name="T114" fmla="*/ 28 w 147"/>
                <a:gd name="T115" fmla="*/ 13 h 36"/>
                <a:gd name="T116" fmla="*/ 13 w 147"/>
                <a:gd name="T117" fmla="*/ 4 h 36"/>
                <a:gd name="T118" fmla="*/ 26 w 147"/>
                <a:gd name="T119" fmla="*/ 3 h 36"/>
                <a:gd name="T120" fmla="*/ 37 w 147"/>
                <a:gd name="T121" fmla="*/ 3 h 36"/>
                <a:gd name="T122" fmla="*/ 32 w 147"/>
                <a:gd name="T123" fmla="*/ 1 h 36"/>
                <a:gd name="T124" fmla="*/ 37 w 147"/>
                <a:gd name="T1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7" h="36">
                  <a:moveTo>
                    <a:pt x="32" y="6"/>
                  </a:moveTo>
                  <a:lnTo>
                    <a:pt x="32" y="0"/>
                  </a:lnTo>
                  <a:lnTo>
                    <a:pt x="26" y="0"/>
                  </a:lnTo>
                  <a:lnTo>
                    <a:pt x="26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32" y="6"/>
                  </a:lnTo>
                  <a:lnTo>
                    <a:pt x="33" y="6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35" y="0"/>
                  </a:lnTo>
                  <a:lnTo>
                    <a:pt x="32" y="0"/>
                  </a:lnTo>
                  <a:lnTo>
                    <a:pt x="32" y="6"/>
                  </a:lnTo>
                  <a:lnTo>
                    <a:pt x="39" y="6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39" y="6"/>
                  </a:lnTo>
                  <a:lnTo>
                    <a:pt x="39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0"/>
                  </a:lnTo>
                  <a:lnTo>
                    <a:pt x="36" y="0"/>
                  </a:lnTo>
                  <a:lnTo>
                    <a:pt x="35" y="6"/>
                  </a:lnTo>
                  <a:lnTo>
                    <a:pt x="37" y="8"/>
                  </a:lnTo>
                  <a:lnTo>
                    <a:pt x="39" y="4"/>
                  </a:lnTo>
                  <a:lnTo>
                    <a:pt x="39" y="1"/>
                  </a:lnTo>
                  <a:lnTo>
                    <a:pt x="35" y="1"/>
                  </a:lnTo>
                  <a:lnTo>
                    <a:pt x="35" y="8"/>
                  </a:lnTo>
                  <a:lnTo>
                    <a:pt x="44" y="8"/>
                  </a:lnTo>
                  <a:lnTo>
                    <a:pt x="44" y="1"/>
                  </a:lnTo>
                  <a:lnTo>
                    <a:pt x="32" y="1"/>
                  </a:lnTo>
                  <a:lnTo>
                    <a:pt x="32" y="8"/>
                  </a:lnTo>
                  <a:lnTo>
                    <a:pt x="35" y="8"/>
                  </a:lnTo>
                  <a:lnTo>
                    <a:pt x="35" y="1"/>
                  </a:lnTo>
                  <a:lnTo>
                    <a:pt x="33" y="1"/>
                  </a:lnTo>
                  <a:lnTo>
                    <a:pt x="33" y="8"/>
                  </a:lnTo>
                  <a:lnTo>
                    <a:pt x="35" y="8"/>
                  </a:lnTo>
                  <a:lnTo>
                    <a:pt x="35" y="1"/>
                  </a:lnTo>
                  <a:lnTo>
                    <a:pt x="29" y="1"/>
                  </a:lnTo>
                  <a:lnTo>
                    <a:pt x="29" y="8"/>
                  </a:lnTo>
                  <a:lnTo>
                    <a:pt x="35" y="8"/>
                  </a:lnTo>
                  <a:lnTo>
                    <a:pt x="35" y="1"/>
                  </a:lnTo>
                  <a:lnTo>
                    <a:pt x="32" y="1"/>
                  </a:lnTo>
                  <a:lnTo>
                    <a:pt x="32" y="8"/>
                  </a:lnTo>
                  <a:lnTo>
                    <a:pt x="42" y="8"/>
                  </a:lnTo>
                  <a:lnTo>
                    <a:pt x="42" y="1"/>
                  </a:lnTo>
                  <a:lnTo>
                    <a:pt x="26" y="1"/>
                  </a:lnTo>
                  <a:lnTo>
                    <a:pt x="26" y="8"/>
                  </a:lnTo>
                  <a:lnTo>
                    <a:pt x="36" y="8"/>
                  </a:lnTo>
                  <a:lnTo>
                    <a:pt x="36" y="1"/>
                  </a:lnTo>
                  <a:lnTo>
                    <a:pt x="31" y="1"/>
                  </a:lnTo>
                  <a:lnTo>
                    <a:pt x="31" y="8"/>
                  </a:lnTo>
                  <a:lnTo>
                    <a:pt x="50" y="8"/>
                  </a:lnTo>
                  <a:lnTo>
                    <a:pt x="50" y="1"/>
                  </a:lnTo>
                  <a:lnTo>
                    <a:pt x="49" y="1"/>
                  </a:lnTo>
                  <a:lnTo>
                    <a:pt x="49" y="8"/>
                  </a:lnTo>
                  <a:lnTo>
                    <a:pt x="57" y="8"/>
                  </a:lnTo>
                  <a:lnTo>
                    <a:pt x="57" y="1"/>
                  </a:lnTo>
                  <a:lnTo>
                    <a:pt x="50" y="1"/>
                  </a:lnTo>
                  <a:lnTo>
                    <a:pt x="50" y="8"/>
                  </a:lnTo>
                  <a:lnTo>
                    <a:pt x="51" y="8"/>
                  </a:lnTo>
                  <a:lnTo>
                    <a:pt x="51" y="1"/>
                  </a:lnTo>
                  <a:lnTo>
                    <a:pt x="32" y="1"/>
                  </a:lnTo>
                  <a:lnTo>
                    <a:pt x="32" y="8"/>
                  </a:lnTo>
                  <a:lnTo>
                    <a:pt x="41" y="8"/>
                  </a:lnTo>
                  <a:lnTo>
                    <a:pt x="41" y="4"/>
                  </a:lnTo>
                  <a:lnTo>
                    <a:pt x="39" y="4"/>
                  </a:lnTo>
                  <a:lnTo>
                    <a:pt x="39" y="5"/>
                  </a:lnTo>
                  <a:lnTo>
                    <a:pt x="41" y="5"/>
                  </a:lnTo>
                  <a:lnTo>
                    <a:pt x="41" y="3"/>
                  </a:lnTo>
                  <a:lnTo>
                    <a:pt x="37" y="3"/>
                  </a:lnTo>
                  <a:lnTo>
                    <a:pt x="37" y="9"/>
                  </a:lnTo>
                  <a:lnTo>
                    <a:pt x="39" y="9"/>
                  </a:lnTo>
                  <a:lnTo>
                    <a:pt x="39" y="3"/>
                  </a:lnTo>
                  <a:lnTo>
                    <a:pt x="37" y="3"/>
                  </a:lnTo>
                  <a:lnTo>
                    <a:pt x="37" y="9"/>
                  </a:lnTo>
                  <a:lnTo>
                    <a:pt x="41" y="9"/>
                  </a:lnTo>
                  <a:lnTo>
                    <a:pt x="41" y="3"/>
                  </a:lnTo>
                  <a:lnTo>
                    <a:pt x="39" y="3"/>
                  </a:lnTo>
                  <a:lnTo>
                    <a:pt x="39" y="9"/>
                  </a:lnTo>
                  <a:lnTo>
                    <a:pt x="45" y="9"/>
                  </a:lnTo>
                  <a:lnTo>
                    <a:pt x="45" y="3"/>
                  </a:lnTo>
                  <a:lnTo>
                    <a:pt x="23" y="3"/>
                  </a:lnTo>
                  <a:lnTo>
                    <a:pt x="23" y="9"/>
                  </a:lnTo>
                  <a:lnTo>
                    <a:pt x="31" y="9"/>
                  </a:lnTo>
                  <a:lnTo>
                    <a:pt x="31" y="3"/>
                  </a:lnTo>
                  <a:lnTo>
                    <a:pt x="29" y="3"/>
                  </a:lnTo>
                  <a:lnTo>
                    <a:pt x="29" y="9"/>
                  </a:lnTo>
                  <a:lnTo>
                    <a:pt x="32" y="9"/>
                  </a:lnTo>
                  <a:lnTo>
                    <a:pt x="32" y="3"/>
                  </a:lnTo>
                  <a:lnTo>
                    <a:pt x="28" y="3"/>
                  </a:lnTo>
                  <a:lnTo>
                    <a:pt x="28" y="9"/>
                  </a:lnTo>
                  <a:lnTo>
                    <a:pt x="32" y="9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26" y="9"/>
                  </a:lnTo>
                  <a:lnTo>
                    <a:pt x="29" y="9"/>
                  </a:lnTo>
                  <a:lnTo>
                    <a:pt x="29" y="3"/>
                  </a:lnTo>
                  <a:lnTo>
                    <a:pt x="22" y="3"/>
                  </a:lnTo>
                  <a:lnTo>
                    <a:pt x="22" y="9"/>
                  </a:lnTo>
                  <a:lnTo>
                    <a:pt x="32" y="9"/>
                  </a:lnTo>
                  <a:lnTo>
                    <a:pt x="32" y="3"/>
                  </a:lnTo>
                  <a:lnTo>
                    <a:pt x="27" y="3"/>
                  </a:lnTo>
                  <a:lnTo>
                    <a:pt x="27" y="9"/>
                  </a:lnTo>
                  <a:lnTo>
                    <a:pt x="32" y="9"/>
                  </a:lnTo>
                  <a:lnTo>
                    <a:pt x="32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23" y="4"/>
                  </a:lnTo>
                  <a:lnTo>
                    <a:pt x="23" y="10"/>
                  </a:lnTo>
                  <a:lnTo>
                    <a:pt x="32" y="10"/>
                  </a:lnTo>
                  <a:lnTo>
                    <a:pt x="32" y="4"/>
                  </a:lnTo>
                  <a:lnTo>
                    <a:pt x="29" y="4"/>
                  </a:lnTo>
                  <a:lnTo>
                    <a:pt x="29" y="10"/>
                  </a:lnTo>
                  <a:lnTo>
                    <a:pt x="32" y="10"/>
                  </a:lnTo>
                  <a:lnTo>
                    <a:pt x="32" y="4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20" y="10"/>
                  </a:lnTo>
                  <a:lnTo>
                    <a:pt x="20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14" y="10"/>
                  </a:lnTo>
                  <a:lnTo>
                    <a:pt x="14" y="6"/>
                  </a:lnTo>
                  <a:lnTo>
                    <a:pt x="14" y="10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0" y="5"/>
                  </a:lnTo>
                  <a:lnTo>
                    <a:pt x="10" y="12"/>
                  </a:lnTo>
                  <a:lnTo>
                    <a:pt x="29" y="12"/>
                  </a:lnTo>
                  <a:lnTo>
                    <a:pt x="29" y="5"/>
                  </a:lnTo>
                  <a:lnTo>
                    <a:pt x="15" y="5"/>
                  </a:lnTo>
                  <a:lnTo>
                    <a:pt x="15" y="12"/>
                  </a:lnTo>
                  <a:lnTo>
                    <a:pt x="29" y="12"/>
                  </a:lnTo>
                  <a:lnTo>
                    <a:pt x="29" y="5"/>
                  </a:lnTo>
                  <a:lnTo>
                    <a:pt x="20" y="5"/>
                  </a:lnTo>
                  <a:lnTo>
                    <a:pt x="20" y="12"/>
                  </a:lnTo>
                  <a:lnTo>
                    <a:pt x="32" y="12"/>
                  </a:lnTo>
                  <a:lnTo>
                    <a:pt x="32" y="5"/>
                  </a:lnTo>
                  <a:lnTo>
                    <a:pt x="28" y="5"/>
                  </a:lnTo>
                  <a:lnTo>
                    <a:pt x="28" y="12"/>
                  </a:lnTo>
                  <a:lnTo>
                    <a:pt x="39" y="12"/>
                  </a:lnTo>
                  <a:lnTo>
                    <a:pt x="39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45" y="12"/>
                  </a:lnTo>
                  <a:lnTo>
                    <a:pt x="45" y="5"/>
                  </a:lnTo>
                  <a:lnTo>
                    <a:pt x="28" y="6"/>
                  </a:lnTo>
                  <a:lnTo>
                    <a:pt x="20" y="6"/>
                  </a:lnTo>
                  <a:lnTo>
                    <a:pt x="20" y="13"/>
                  </a:lnTo>
                  <a:lnTo>
                    <a:pt x="98" y="13"/>
                  </a:lnTo>
                  <a:lnTo>
                    <a:pt x="98" y="6"/>
                  </a:lnTo>
                  <a:lnTo>
                    <a:pt x="85" y="6"/>
                  </a:lnTo>
                  <a:lnTo>
                    <a:pt x="85" y="13"/>
                  </a:lnTo>
                  <a:lnTo>
                    <a:pt x="112" y="13"/>
                  </a:lnTo>
                  <a:lnTo>
                    <a:pt x="112" y="6"/>
                  </a:lnTo>
                  <a:lnTo>
                    <a:pt x="93" y="6"/>
                  </a:lnTo>
                  <a:lnTo>
                    <a:pt x="93" y="13"/>
                  </a:lnTo>
                  <a:lnTo>
                    <a:pt x="114" y="13"/>
                  </a:lnTo>
                  <a:lnTo>
                    <a:pt x="114" y="6"/>
                  </a:lnTo>
                  <a:lnTo>
                    <a:pt x="112" y="6"/>
                  </a:lnTo>
                  <a:lnTo>
                    <a:pt x="112" y="13"/>
                  </a:lnTo>
                  <a:lnTo>
                    <a:pt x="134" y="13"/>
                  </a:lnTo>
                  <a:lnTo>
                    <a:pt x="134" y="6"/>
                  </a:lnTo>
                  <a:lnTo>
                    <a:pt x="125" y="6"/>
                  </a:lnTo>
                  <a:lnTo>
                    <a:pt x="125" y="13"/>
                  </a:lnTo>
                  <a:lnTo>
                    <a:pt x="132" y="13"/>
                  </a:lnTo>
                  <a:lnTo>
                    <a:pt x="132" y="6"/>
                  </a:lnTo>
                  <a:lnTo>
                    <a:pt x="124" y="6"/>
                  </a:lnTo>
                  <a:lnTo>
                    <a:pt x="124" y="13"/>
                  </a:lnTo>
                  <a:lnTo>
                    <a:pt x="129" y="13"/>
                  </a:lnTo>
                  <a:lnTo>
                    <a:pt x="129" y="6"/>
                  </a:lnTo>
                  <a:lnTo>
                    <a:pt x="62" y="6"/>
                  </a:lnTo>
                  <a:lnTo>
                    <a:pt x="62" y="13"/>
                  </a:lnTo>
                  <a:lnTo>
                    <a:pt x="63" y="13"/>
                  </a:lnTo>
                  <a:lnTo>
                    <a:pt x="63" y="9"/>
                  </a:lnTo>
                  <a:lnTo>
                    <a:pt x="62" y="6"/>
                  </a:lnTo>
                  <a:lnTo>
                    <a:pt x="59" y="8"/>
                  </a:lnTo>
                  <a:lnTo>
                    <a:pt x="61" y="10"/>
                  </a:lnTo>
                  <a:lnTo>
                    <a:pt x="61" y="8"/>
                  </a:lnTo>
                  <a:lnTo>
                    <a:pt x="55" y="8"/>
                  </a:lnTo>
                  <a:lnTo>
                    <a:pt x="55" y="14"/>
                  </a:lnTo>
                  <a:lnTo>
                    <a:pt x="61" y="14"/>
                  </a:lnTo>
                  <a:lnTo>
                    <a:pt x="61" y="8"/>
                  </a:lnTo>
                  <a:lnTo>
                    <a:pt x="57" y="8"/>
                  </a:lnTo>
                  <a:lnTo>
                    <a:pt x="57" y="14"/>
                  </a:lnTo>
                  <a:lnTo>
                    <a:pt x="59" y="14"/>
                  </a:lnTo>
                  <a:lnTo>
                    <a:pt x="59" y="8"/>
                  </a:lnTo>
                  <a:lnTo>
                    <a:pt x="58" y="8"/>
                  </a:lnTo>
                  <a:lnTo>
                    <a:pt x="58" y="14"/>
                  </a:lnTo>
                  <a:lnTo>
                    <a:pt x="63" y="14"/>
                  </a:lnTo>
                  <a:lnTo>
                    <a:pt x="63" y="8"/>
                  </a:lnTo>
                  <a:lnTo>
                    <a:pt x="54" y="8"/>
                  </a:lnTo>
                  <a:lnTo>
                    <a:pt x="54" y="14"/>
                  </a:lnTo>
                  <a:lnTo>
                    <a:pt x="64" y="14"/>
                  </a:lnTo>
                  <a:lnTo>
                    <a:pt x="64" y="8"/>
                  </a:lnTo>
                  <a:lnTo>
                    <a:pt x="54" y="8"/>
                  </a:lnTo>
                  <a:lnTo>
                    <a:pt x="54" y="14"/>
                  </a:lnTo>
                  <a:lnTo>
                    <a:pt x="59" y="14"/>
                  </a:lnTo>
                  <a:lnTo>
                    <a:pt x="59" y="8"/>
                  </a:lnTo>
                  <a:lnTo>
                    <a:pt x="54" y="8"/>
                  </a:lnTo>
                  <a:lnTo>
                    <a:pt x="54" y="14"/>
                  </a:lnTo>
                  <a:lnTo>
                    <a:pt x="58" y="14"/>
                  </a:lnTo>
                  <a:lnTo>
                    <a:pt x="58" y="8"/>
                  </a:lnTo>
                  <a:lnTo>
                    <a:pt x="42" y="8"/>
                  </a:lnTo>
                  <a:lnTo>
                    <a:pt x="49" y="13"/>
                  </a:lnTo>
                  <a:lnTo>
                    <a:pt x="50" y="14"/>
                  </a:lnTo>
                  <a:lnTo>
                    <a:pt x="51" y="12"/>
                  </a:lnTo>
                  <a:lnTo>
                    <a:pt x="51" y="9"/>
                  </a:lnTo>
                  <a:lnTo>
                    <a:pt x="36" y="9"/>
                  </a:lnTo>
                  <a:lnTo>
                    <a:pt x="36" y="16"/>
                  </a:lnTo>
                  <a:lnTo>
                    <a:pt x="41" y="16"/>
                  </a:lnTo>
                  <a:lnTo>
                    <a:pt x="41" y="9"/>
                  </a:lnTo>
                  <a:lnTo>
                    <a:pt x="40" y="9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46" y="9"/>
                  </a:lnTo>
                  <a:lnTo>
                    <a:pt x="32" y="9"/>
                  </a:lnTo>
                  <a:lnTo>
                    <a:pt x="32" y="16"/>
                  </a:lnTo>
                  <a:lnTo>
                    <a:pt x="98" y="16"/>
                  </a:lnTo>
                  <a:lnTo>
                    <a:pt x="98" y="9"/>
                  </a:lnTo>
                  <a:lnTo>
                    <a:pt x="29" y="9"/>
                  </a:lnTo>
                  <a:lnTo>
                    <a:pt x="29" y="16"/>
                  </a:lnTo>
                  <a:lnTo>
                    <a:pt x="41" y="16"/>
                  </a:lnTo>
                  <a:lnTo>
                    <a:pt x="41" y="9"/>
                  </a:lnTo>
                  <a:lnTo>
                    <a:pt x="39" y="9"/>
                  </a:lnTo>
                  <a:lnTo>
                    <a:pt x="39" y="16"/>
                  </a:lnTo>
                  <a:lnTo>
                    <a:pt x="45" y="16"/>
                  </a:lnTo>
                  <a:lnTo>
                    <a:pt x="45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51" y="16"/>
                  </a:lnTo>
                  <a:lnTo>
                    <a:pt x="51" y="9"/>
                  </a:lnTo>
                  <a:lnTo>
                    <a:pt x="45" y="9"/>
                  </a:lnTo>
                  <a:lnTo>
                    <a:pt x="45" y="16"/>
                  </a:lnTo>
                  <a:lnTo>
                    <a:pt x="49" y="17"/>
                  </a:lnTo>
                  <a:lnTo>
                    <a:pt x="58" y="17"/>
                  </a:lnTo>
                  <a:lnTo>
                    <a:pt x="58" y="10"/>
                  </a:lnTo>
                  <a:lnTo>
                    <a:pt x="51" y="10"/>
                  </a:lnTo>
                  <a:lnTo>
                    <a:pt x="51" y="17"/>
                  </a:lnTo>
                  <a:lnTo>
                    <a:pt x="59" y="17"/>
                  </a:lnTo>
                  <a:lnTo>
                    <a:pt x="59" y="10"/>
                  </a:lnTo>
                  <a:lnTo>
                    <a:pt x="45" y="10"/>
                  </a:lnTo>
                  <a:lnTo>
                    <a:pt x="45" y="17"/>
                  </a:lnTo>
                  <a:lnTo>
                    <a:pt x="58" y="17"/>
                  </a:lnTo>
                  <a:lnTo>
                    <a:pt x="58" y="10"/>
                  </a:lnTo>
                  <a:lnTo>
                    <a:pt x="54" y="10"/>
                  </a:lnTo>
                  <a:lnTo>
                    <a:pt x="54" y="17"/>
                  </a:lnTo>
                  <a:lnTo>
                    <a:pt x="55" y="17"/>
                  </a:lnTo>
                  <a:lnTo>
                    <a:pt x="55" y="10"/>
                  </a:lnTo>
                  <a:lnTo>
                    <a:pt x="39" y="10"/>
                  </a:lnTo>
                  <a:lnTo>
                    <a:pt x="39" y="17"/>
                  </a:lnTo>
                  <a:lnTo>
                    <a:pt x="46" y="17"/>
                  </a:lnTo>
                  <a:lnTo>
                    <a:pt x="46" y="10"/>
                  </a:lnTo>
                  <a:lnTo>
                    <a:pt x="41" y="10"/>
                  </a:lnTo>
                  <a:lnTo>
                    <a:pt x="41" y="17"/>
                  </a:lnTo>
                  <a:lnTo>
                    <a:pt x="44" y="17"/>
                  </a:lnTo>
                  <a:lnTo>
                    <a:pt x="44" y="10"/>
                  </a:lnTo>
                  <a:lnTo>
                    <a:pt x="39" y="10"/>
                  </a:lnTo>
                  <a:lnTo>
                    <a:pt x="39" y="17"/>
                  </a:lnTo>
                  <a:lnTo>
                    <a:pt x="44" y="17"/>
                  </a:lnTo>
                  <a:lnTo>
                    <a:pt x="44" y="10"/>
                  </a:lnTo>
                  <a:lnTo>
                    <a:pt x="32" y="10"/>
                  </a:lnTo>
                  <a:lnTo>
                    <a:pt x="32" y="17"/>
                  </a:lnTo>
                  <a:lnTo>
                    <a:pt x="41" y="17"/>
                  </a:lnTo>
                  <a:lnTo>
                    <a:pt x="41" y="10"/>
                  </a:lnTo>
                  <a:lnTo>
                    <a:pt x="39" y="10"/>
                  </a:lnTo>
                  <a:lnTo>
                    <a:pt x="39" y="17"/>
                  </a:lnTo>
                  <a:lnTo>
                    <a:pt x="40" y="17"/>
                  </a:lnTo>
                  <a:lnTo>
                    <a:pt x="40" y="10"/>
                  </a:lnTo>
                  <a:lnTo>
                    <a:pt x="39" y="10"/>
                  </a:lnTo>
                  <a:lnTo>
                    <a:pt x="39" y="17"/>
                  </a:lnTo>
                  <a:lnTo>
                    <a:pt x="41" y="17"/>
                  </a:lnTo>
                  <a:lnTo>
                    <a:pt x="41" y="10"/>
                  </a:lnTo>
                  <a:lnTo>
                    <a:pt x="35" y="10"/>
                  </a:lnTo>
                  <a:lnTo>
                    <a:pt x="35" y="17"/>
                  </a:lnTo>
                  <a:lnTo>
                    <a:pt x="42" y="17"/>
                  </a:lnTo>
                  <a:lnTo>
                    <a:pt x="42" y="10"/>
                  </a:lnTo>
                  <a:lnTo>
                    <a:pt x="39" y="12"/>
                  </a:lnTo>
                  <a:lnTo>
                    <a:pt x="39" y="14"/>
                  </a:lnTo>
                  <a:lnTo>
                    <a:pt x="39" y="12"/>
                  </a:lnTo>
                  <a:lnTo>
                    <a:pt x="35" y="12"/>
                  </a:lnTo>
                  <a:lnTo>
                    <a:pt x="35" y="18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39" y="18"/>
                  </a:lnTo>
                  <a:lnTo>
                    <a:pt x="39" y="12"/>
                  </a:lnTo>
                  <a:lnTo>
                    <a:pt x="31" y="12"/>
                  </a:lnTo>
                  <a:lnTo>
                    <a:pt x="31" y="18"/>
                  </a:lnTo>
                  <a:lnTo>
                    <a:pt x="32" y="18"/>
                  </a:lnTo>
                  <a:lnTo>
                    <a:pt x="32" y="12"/>
                  </a:lnTo>
                  <a:lnTo>
                    <a:pt x="22" y="12"/>
                  </a:lnTo>
                  <a:lnTo>
                    <a:pt x="22" y="18"/>
                  </a:lnTo>
                  <a:lnTo>
                    <a:pt x="23" y="18"/>
                  </a:lnTo>
                  <a:lnTo>
                    <a:pt x="23" y="12"/>
                  </a:lnTo>
                  <a:lnTo>
                    <a:pt x="19" y="12"/>
                  </a:lnTo>
                  <a:lnTo>
                    <a:pt x="19" y="18"/>
                  </a:lnTo>
                  <a:lnTo>
                    <a:pt x="26" y="18"/>
                  </a:lnTo>
                  <a:lnTo>
                    <a:pt x="26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23" y="18"/>
                  </a:lnTo>
                  <a:lnTo>
                    <a:pt x="23" y="12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28" y="18"/>
                  </a:lnTo>
                  <a:lnTo>
                    <a:pt x="28" y="12"/>
                  </a:lnTo>
                  <a:lnTo>
                    <a:pt x="17" y="12"/>
                  </a:lnTo>
                  <a:lnTo>
                    <a:pt x="15" y="18"/>
                  </a:lnTo>
                  <a:lnTo>
                    <a:pt x="18" y="19"/>
                  </a:lnTo>
                  <a:lnTo>
                    <a:pt x="19" y="16"/>
                  </a:lnTo>
                  <a:lnTo>
                    <a:pt x="19" y="13"/>
                  </a:lnTo>
                  <a:lnTo>
                    <a:pt x="15" y="13"/>
                  </a:lnTo>
                  <a:lnTo>
                    <a:pt x="15" y="19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7" y="13"/>
                  </a:lnTo>
                  <a:lnTo>
                    <a:pt x="17" y="19"/>
                  </a:lnTo>
                  <a:lnTo>
                    <a:pt x="23" y="19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19"/>
                  </a:lnTo>
                  <a:lnTo>
                    <a:pt x="26" y="19"/>
                  </a:lnTo>
                  <a:lnTo>
                    <a:pt x="26" y="13"/>
                  </a:lnTo>
                  <a:lnTo>
                    <a:pt x="23" y="13"/>
                  </a:lnTo>
                  <a:lnTo>
                    <a:pt x="23" y="19"/>
                  </a:lnTo>
                  <a:lnTo>
                    <a:pt x="37" y="19"/>
                  </a:lnTo>
                  <a:lnTo>
                    <a:pt x="37" y="13"/>
                  </a:lnTo>
                  <a:lnTo>
                    <a:pt x="28" y="13"/>
                  </a:lnTo>
                  <a:lnTo>
                    <a:pt x="28" y="19"/>
                  </a:lnTo>
                  <a:lnTo>
                    <a:pt x="36" y="19"/>
                  </a:lnTo>
                  <a:lnTo>
                    <a:pt x="36" y="13"/>
                  </a:lnTo>
                  <a:lnTo>
                    <a:pt x="32" y="13"/>
                  </a:lnTo>
                  <a:lnTo>
                    <a:pt x="32" y="19"/>
                  </a:lnTo>
                  <a:lnTo>
                    <a:pt x="41" y="19"/>
                  </a:lnTo>
                  <a:lnTo>
                    <a:pt x="41" y="13"/>
                  </a:lnTo>
                  <a:lnTo>
                    <a:pt x="32" y="13"/>
                  </a:lnTo>
                  <a:lnTo>
                    <a:pt x="32" y="19"/>
                  </a:lnTo>
                  <a:lnTo>
                    <a:pt x="50" y="19"/>
                  </a:lnTo>
                  <a:lnTo>
                    <a:pt x="50" y="13"/>
                  </a:lnTo>
                  <a:lnTo>
                    <a:pt x="24" y="13"/>
                  </a:lnTo>
                  <a:lnTo>
                    <a:pt x="24" y="19"/>
                  </a:lnTo>
                  <a:lnTo>
                    <a:pt x="48" y="19"/>
                  </a:lnTo>
                  <a:lnTo>
                    <a:pt x="48" y="13"/>
                  </a:lnTo>
                  <a:lnTo>
                    <a:pt x="37" y="13"/>
                  </a:lnTo>
                  <a:lnTo>
                    <a:pt x="37" y="19"/>
                  </a:lnTo>
                  <a:lnTo>
                    <a:pt x="40" y="19"/>
                  </a:lnTo>
                  <a:lnTo>
                    <a:pt x="40" y="13"/>
                  </a:lnTo>
                  <a:lnTo>
                    <a:pt x="39" y="13"/>
                  </a:lnTo>
                  <a:lnTo>
                    <a:pt x="39" y="19"/>
                  </a:lnTo>
                  <a:lnTo>
                    <a:pt x="41" y="19"/>
                  </a:lnTo>
                  <a:lnTo>
                    <a:pt x="41" y="16"/>
                  </a:lnTo>
                  <a:lnTo>
                    <a:pt x="39" y="16"/>
                  </a:lnTo>
                  <a:lnTo>
                    <a:pt x="39" y="17"/>
                  </a:lnTo>
                  <a:lnTo>
                    <a:pt x="41" y="17"/>
                  </a:lnTo>
                  <a:lnTo>
                    <a:pt x="41" y="14"/>
                  </a:lnTo>
                  <a:lnTo>
                    <a:pt x="39" y="14"/>
                  </a:lnTo>
                  <a:lnTo>
                    <a:pt x="39" y="21"/>
                  </a:lnTo>
                  <a:lnTo>
                    <a:pt x="45" y="21"/>
                  </a:lnTo>
                  <a:lnTo>
                    <a:pt x="45" y="14"/>
                  </a:lnTo>
                  <a:lnTo>
                    <a:pt x="37" y="14"/>
                  </a:lnTo>
                  <a:lnTo>
                    <a:pt x="37" y="21"/>
                  </a:lnTo>
                  <a:lnTo>
                    <a:pt x="42" y="21"/>
                  </a:lnTo>
                  <a:lnTo>
                    <a:pt x="42" y="14"/>
                  </a:lnTo>
                  <a:lnTo>
                    <a:pt x="41" y="14"/>
                  </a:lnTo>
                  <a:lnTo>
                    <a:pt x="41" y="21"/>
                  </a:lnTo>
                  <a:lnTo>
                    <a:pt x="45" y="21"/>
                  </a:lnTo>
                  <a:lnTo>
                    <a:pt x="45" y="14"/>
                  </a:lnTo>
                  <a:lnTo>
                    <a:pt x="40" y="14"/>
                  </a:lnTo>
                  <a:lnTo>
                    <a:pt x="40" y="21"/>
                  </a:lnTo>
                  <a:lnTo>
                    <a:pt x="41" y="21"/>
                  </a:lnTo>
                  <a:lnTo>
                    <a:pt x="41" y="14"/>
                  </a:lnTo>
                  <a:lnTo>
                    <a:pt x="26" y="14"/>
                  </a:lnTo>
                  <a:lnTo>
                    <a:pt x="26" y="21"/>
                  </a:lnTo>
                  <a:lnTo>
                    <a:pt x="32" y="21"/>
                  </a:lnTo>
                  <a:lnTo>
                    <a:pt x="32" y="14"/>
                  </a:lnTo>
                  <a:lnTo>
                    <a:pt x="27" y="14"/>
                  </a:lnTo>
                  <a:lnTo>
                    <a:pt x="27" y="21"/>
                  </a:lnTo>
                  <a:lnTo>
                    <a:pt x="32" y="21"/>
                  </a:lnTo>
                  <a:lnTo>
                    <a:pt x="32" y="14"/>
                  </a:lnTo>
                  <a:lnTo>
                    <a:pt x="31" y="14"/>
                  </a:lnTo>
                  <a:lnTo>
                    <a:pt x="31" y="21"/>
                  </a:lnTo>
                  <a:lnTo>
                    <a:pt x="39" y="21"/>
                  </a:lnTo>
                  <a:lnTo>
                    <a:pt x="39" y="17"/>
                  </a:lnTo>
                  <a:lnTo>
                    <a:pt x="36" y="17"/>
                  </a:lnTo>
                  <a:lnTo>
                    <a:pt x="36" y="22"/>
                  </a:lnTo>
                  <a:lnTo>
                    <a:pt x="41" y="22"/>
                  </a:lnTo>
                  <a:lnTo>
                    <a:pt x="41" y="16"/>
                  </a:lnTo>
                  <a:lnTo>
                    <a:pt x="33" y="16"/>
                  </a:lnTo>
                  <a:lnTo>
                    <a:pt x="33" y="22"/>
                  </a:lnTo>
                  <a:lnTo>
                    <a:pt x="35" y="22"/>
                  </a:lnTo>
                  <a:lnTo>
                    <a:pt x="35" y="16"/>
                  </a:lnTo>
                  <a:lnTo>
                    <a:pt x="29" y="16"/>
                  </a:lnTo>
                  <a:lnTo>
                    <a:pt x="29" y="22"/>
                  </a:lnTo>
                  <a:lnTo>
                    <a:pt x="32" y="22"/>
                  </a:lnTo>
                  <a:lnTo>
                    <a:pt x="32" y="16"/>
                  </a:lnTo>
                  <a:lnTo>
                    <a:pt x="26" y="16"/>
                  </a:lnTo>
                  <a:lnTo>
                    <a:pt x="26" y="22"/>
                  </a:lnTo>
                  <a:lnTo>
                    <a:pt x="41" y="22"/>
                  </a:lnTo>
                  <a:lnTo>
                    <a:pt x="41" y="16"/>
                  </a:lnTo>
                  <a:lnTo>
                    <a:pt x="36" y="16"/>
                  </a:lnTo>
                  <a:lnTo>
                    <a:pt x="36" y="22"/>
                  </a:lnTo>
                  <a:lnTo>
                    <a:pt x="39" y="22"/>
                  </a:lnTo>
                  <a:lnTo>
                    <a:pt x="39" y="16"/>
                  </a:lnTo>
                  <a:lnTo>
                    <a:pt x="37" y="16"/>
                  </a:lnTo>
                  <a:lnTo>
                    <a:pt x="37" y="22"/>
                  </a:lnTo>
                  <a:lnTo>
                    <a:pt x="40" y="22"/>
                  </a:lnTo>
                  <a:lnTo>
                    <a:pt x="40" y="16"/>
                  </a:lnTo>
                  <a:lnTo>
                    <a:pt x="31" y="16"/>
                  </a:lnTo>
                  <a:lnTo>
                    <a:pt x="31" y="22"/>
                  </a:lnTo>
                  <a:lnTo>
                    <a:pt x="36" y="22"/>
                  </a:lnTo>
                  <a:lnTo>
                    <a:pt x="36" y="16"/>
                  </a:lnTo>
                  <a:lnTo>
                    <a:pt x="35" y="16"/>
                  </a:lnTo>
                  <a:lnTo>
                    <a:pt x="35" y="22"/>
                  </a:lnTo>
                  <a:lnTo>
                    <a:pt x="36" y="22"/>
                  </a:lnTo>
                  <a:lnTo>
                    <a:pt x="36" y="16"/>
                  </a:lnTo>
                  <a:lnTo>
                    <a:pt x="32" y="16"/>
                  </a:lnTo>
                  <a:lnTo>
                    <a:pt x="31" y="17"/>
                  </a:lnTo>
                  <a:lnTo>
                    <a:pt x="32" y="19"/>
                  </a:lnTo>
                  <a:lnTo>
                    <a:pt x="32" y="17"/>
                  </a:lnTo>
                  <a:lnTo>
                    <a:pt x="28" y="17"/>
                  </a:lnTo>
                  <a:lnTo>
                    <a:pt x="28" y="23"/>
                  </a:lnTo>
                  <a:lnTo>
                    <a:pt x="29" y="23"/>
                  </a:lnTo>
                  <a:lnTo>
                    <a:pt x="29" y="17"/>
                  </a:lnTo>
                  <a:lnTo>
                    <a:pt x="28" y="17"/>
                  </a:lnTo>
                  <a:lnTo>
                    <a:pt x="28" y="23"/>
                  </a:lnTo>
                  <a:lnTo>
                    <a:pt x="29" y="23"/>
                  </a:lnTo>
                  <a:lnTo>
                    <a:pt x="29" y="17"/>
                  </a:lnTo>
                  <a:lnTo>
                    <a:pt x="26" y="17"/>
                  </a:lnTo>
                  <a:lnTo>
                    <a:pt x="26" y="23"/>
                  </a:lnTo>
                  <a:lnTo>
                    <a:pt x="28" y="23"/>
                  </a:lnTo>
                  <a:lnTo>
                    <a:pt x="28" y="17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23" y="23"/>
                  </a:lnTo>
                  <a:lnTo>
                    <a:pt x="23" y="17"/>
                  </a:lnTo>
                  <a:lnTo>
                    <a:pt x="17" y="17"/>
                  </a:lnTo>
                  <a:lnTo>
                    <a:pt x="17" y="23"/>
                  </a:lnTo>
                  <a:lnTo>
                    <a:pt x="22" y="23"/>
                  </a:lnTo>
                  <a:lnTo>
                    <a:pt x="22" y="17"/>
                  </a:lnTo>
                  <a:lnTo>
                    <a:pt x="17" y="17"/>
                  </a:lnTo>
                  <a:lnTo>
                    <a:pt x="17" y="23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4" y="17"/>
                  </a:lnTo>
                  <a:lnTo>
                    <a:pt x="14" y="23"/>
                  </a:lnTo>
                  <a:lnTo>
                    <a:pt x="20" y="23"/>
                  </a:lnTo>
                  <a:lnTo>
                    <a:pt x="20" y="17"/>
                  </a:lnTo>
                  <a:lnTo>
                    <a:pt x="19" y="17"/>
                  </a:lnTo>
                  <a:lnTo>
                    <a:pt x="19" y="23"/>
                  </a:lnTo>
                  <a:lnTo>
                    <a:pt x="23" y="23"/>
                  </a:lnTo>
                  <a:lnTo>
                    <a:pt x="23" y="17"/>
                  </a:lnTo>
                  <a:lnTo>
                    <a:pt x="14" y="17"/>
                  </a:lnTo>
                  <a:lnTo>
                    <a:pt x="20" y="22"/>
                  </a:lnTo>
                  <a:lnTo>
                    <a:pt x="22" y="23"/>
                  </a:lnTo>
                  <a:lnTo>
                    <a:pt x="23" y="21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25"/>
                  </a:lnTo>
                  <a:lnTo>
                    <a:pt x="24" y="25"/>
                  </a:lnTo>
                  <a:lnTo>
                    <a:pt x="24" y="18"/>
                  </a:lnTo>
                  <a:lnTo>
                    <a:pt x="19" y="18"/>
                  </a:lnTo>
                  <a:lnTo>
                    <a:pt x="19" y="25"/>
                  </a:lnTo>
                  <a:lnTo>
                    <a:pt x="22" y="25"/>
                  </a:lnTo>
                  <a:lnTo>
                    <a:pt x="22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29" y="25"/>
                  </a:lnTo>
                  <a:lnTo>
                    <a:pt x="29" y="18"/>
                  </a:lnTo>
                  <a:lnTo>
                    <a:pt x="26" y="18"/>
                  </a:lnTo>
                  <a:lnTo>
                    <a:pt x="26" y="25"/>
                  </a:lnTo>
                  <a:lnTo>
                    <a:pt x="50" y="25"/>
                  </a:lnTo>
                  <a:lnTo>
                    <a:pt x="50" y="18"/>
                  </a:lnTo>
                  <a:lnTo>
                    <a:pt x="29" y="18"/>
                  </a:lnTo>
                  <a:lnTo>
                    <a:pt x="29" y="25"/>
                  </a:lnTo>
                  <a:lnTo>
                    <a:pt x="42" y="25"/>
                  </a:lnTo>
                  <a:lnTo>
                    <a:pt x="42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121" y="25"/>
                  </a:lnTo>
                  <a:lnTo>
                    <a:pt x="121" y="18"/>
                  </a:lnTo>
                  <a:lnTo>
                    <a:pt x="105" y="18"/>
                  </a:lnTo>
                  <a:lnTo>
                    <a:pt x="105" y="25"/>
                  </a:lnTo>
                  <a:lnTo>
                    <a:pt x="142" y="25"/>
                  </a:lnTo>
                  <a:lnTo>
                    <a:pt x="142" y="18"/>
                  </a:lnTo>
                  <a:lnTo>
                    <a:pt x="140" y="18"/>
                  </a:lnTo>
                  <a:lnTo>
                    <a:pt x="140" y="25"/>
                  </a:lnTo>
                  <a:lnTo>
                    <a:pt x="145" y="26"/>
                  </a:lnTo>
                  <a:lnTo>
                    <a:pt x="145" y="19"/>
                  </a:lnTo>
                  <a:lnTo>
                    <a:pt x="141" y="19"/>
                  </a:lnTo>
                  <a:lnTo>
                    <a:pt x="141" y="26"/>
                  </a:lnTo>
                  <a:lnTo>
                    <a:pt x="147" y="26"/>
                  </a:lnTo>
                  <a:lnTo>
                    <a:pt x="147" y="19"/>
                  </a:lnTo>
                  <a:lnTo>
                    <a:pt x="121" y="19"/>
                  </a:lnTo>
                  <a:lnTo>
                    <a:pt x="121" y="26"/>
                  </a:lnTo>
                  <a:lnTo>
                    <a:pt x="137" y="26"/>
                  </a:lnTo>
                  <a:lnTo>
                    <a:pt x="137" y="19"/>
                  </a:lnTo>
                  <a:lnTo>
                    <a:pt x="132" y="19"/>
                  </a:lnTo>
                  <a:lnTo>
                    <a:pt x="132" y="26"/>
                  </a:lnTo>
                  <a:lnTo>
                    <a:pt x="141" y="26"/>
                  </a:lnTo>
                  <a:lnTo>
                    <a:pt x="141" y="19"/>
                  </a:lnTo>
                  <a:lnTo>
                    <a:pt x="138" y="19"/>
                  </a:lnTo>
                  <a:lnTo>
                    <a:pt x="138" y="26"/>
                  </a:lnTo>
                  <a:lnTo>
                    <a:pt x="142" y="26"/>
                  </a:lnTo>
                  <a:lnTo>
                    <a:pt x="142" y="19"/>
                  </a:lnTo>
                  <a:lnTo>
                    <a:pt x="114" y="19"/>
                  </a:lnTo>
                  <a:lnTo>
                    <a:pt x="114" y="26"/>
                  </a:lnTo>
                  <a:lnTo>
                    <a:pt x="116" y="26"/>
                  </a:lnTo>
                  <a:lnTo>
                    <a:pt x="116" y="19"/>
                  </a:lnTo>
                  <a:lnTo>
                    <a:pt x="85" y="19"/>
                  </a:lnTo>
                  <a:lnTo>
                    <a:pt x="85" y="26"/>
                  </a:lnTo>
                  <a:lnTo>
                    <a:pt x="86" y="26"/>
                  </a:lnTo>
                  <a:lnTo>
                    <a:pt x="86" y="19"/>
                  </a:lnTo>
                  <a:lnTo>
                    <a:pt x="68" y="19"/>
                  </a:lnTo>
                  <a:lnTo>
                    <a:pt x="68" y="26"/>
                  </a:lnTo>
                  <a:lnTo>
                    <a:pt x="70" y="26"/>
                  </a:lnTo>
                  <a:lnTo>
                    <a:pt x="70" y="19"/>
                  </a:lnTo>
                  <a:lnTo>
                    <a:pt x="63" y="19"/>
                  </a:lnTo>
                  <a:lnTo>
                    <a:pt x="63" y="26"/>
                  </a:lnTo>
                  <a:lnTo>
                    <a:pt x="66" y="26"/>
                  </a:lnTo>
                  <a:lnTo>
                    <a:pt x="66" y="22"/>
                  </a:lnTo>
                  <a:lnTo>
                    <a:pt x="64" y="26"/>
                  </a:lnTo>
                  <a:lnTo>
                    <a:pt x="67" y="27"/>
                  </a:lnTo>
                  <a:lnTo>
                    <a:pt x="68" y="23"/>
                  </a:lnTo>
                  <a:lnTo>
                    <a:pt x="68" y="21"/>
                  </a:lnTo>
                  <a:lnTo>
                    <a:pt x="66" y="21"/>
                  </a:lnTo>
                  <a:lnTo>
                    <a:pt x="66" y="27"/>
                  </a:lnTo>
                  <a:lnTo>
                    <a:pt x="67" y="27"/>
                  </a:lnTo>
                  <a:lnTo>
                    <a:pt x="67" y="21"/>
                  </a:lnTo>
                  <a:lnTo>
                    <a:pt x="64" y="21"/>
                  </a:lnTo>
                  <a:lnTo>
                    <a:pt x="64" y="27"/>
                  </a:lnTo>
                  <a:lnTo>
                    <a:pt x="72" y="27"/>
                  </a:lnTo>
                  <a:lnTo>
                    <a:pt x="72" y="21"/>
                  </a:lnTo>
                  <a:lnTo>
                    <a:pt x="67" y="21"/>
                  </a:lnTo>
                  <a:lnTo>
                    <a:pt x="67" y="27"/>
                  </a:lnTo>
                  <a:lnTo>
                    <a:pt x="68" y="27"/>
                  </a:lnTo>
                  <a:lnTo>
                    <a:pt x="68" y="21"/>
                  </a:lnTo>
                  <a:lnTo>
                    <a:pt x="64" y="21"/>
                  </a:lnTo>
                  <a:lnTo>
                    <a:pt x="64" y="27"/>
                  </a:lnTo>
                  <a:lnTo>
                    <a:pt x="66" y="27"/>
                  </a:lnTo>
                  <a:lnTo>
                    <a:pt x="66" y="21"/>
                  </a:lnTo>
                  <a:lnTo>
                    <a:pt x="62" y="21"/>
                  </a:lnTo>
                  <a:lnTo>
                    <a:pt x="62" y="27"/>
                  </a:lnTo>
                  <a:lnTo>
                    <a:pt x="63" y="27"/>
                  </a:lnTo>
                  <a:lnTo>
                    <a:pt x="63" y="21"/>
                  </a:lnTo>
                  <a:lnTo>
                    <a:pt x="57" y="21"/>
                  </a:lnTo>
                  <a:lnTo>
                    <a:pt x="57" y="27"/>
                  </a:lnTo>
                  <a:lnTo>
                    <a:pt x="58" y="27"/>
                  </a:lnTo>
                  <a:lnTo>
                    <a:pt x="58" y="21"/>
                  </a:lnTo>
                  <a:lnTo>
                    <a:pt x="26" y="21"/>
                  </a:lnTo>
                  <a:lnTo>
                    <a:pt x="26" y="27"/>
                  </a:lnTo>
                  <a:lnTo>
                    <a:pt x="37" y="27"/>
                  </a:lnTo>
                  <a:lnTo>
                    <a:pt x="37" y="21"/>
                  </a:lnTo>
                  <a:lnTo>
                    <a:pt x="23" y="21"/>
                  </a:lnTo>
                  <a:lnTo>
                    <a:pt x="19" y="22"/>
                  </a:lnTo>
                  <a:lnTo>
                    <a:pt x="19" y="28"/>
                  </a:lnTo>
                  <a:lnTo>
                    <a:pt x="68" y="28"/>
                  </a:lnTo>
                  <a:lnTo>
                    <a:pt x="68" y="22"/>
                  </a:lnTo>
                  <a:lnTo>
                    <a:pt x="59" y="22"/>
                  </a:lnTo>
                  <a:lnTo>
                    <a:pt x="59" y="28"/>
                  </a:lnTo>
                  <a:lnTo>
                    <a:pt x="116" y="28"/>
                  </a:lnTo>
                  <a:lnTo>
                    <a:pt x="116" y="22"/>
                  </a:lnTo>
                  <a:lnTo>
                    <a:pt x="33" y="22"/>
                  </a:lnTo>
                  <a:lnTo>
                    <a:pt x="33" y="28"/>
                  </a:lnTo>
                  <a:lnTo>
                    <a:pt x="66" y="28"/>
                  </a:lnTo>
                  <a:lnTo>
                    <a:pt x="66" y="22"/>
                  </a:lnTo>
                  <a:lnTo>
                    <a:pt x="62" y="22"/>
                  </a:lnTo>
                  <a:lnTo>
                    <a:pt x="62" y="28"/>
                  </a:lnTo>
                  <a:lnTo>
                    <a:pt x="68" y="28"/>
                  </a:lnTo>
                  <a:lnTo>
                    <a:pt x="68" y="22"/>
                  </a:lnTo>
                  <a:lnTo>
                    <a:pt x="61" y="22"/>
                  </a:lnTo>
                  <a:lnTo>
                    <a:pt x="61" y="28"/>
                  </a:lnTo>
                  <a:lnTo>
                    <a:pt x="64" y="28"/>
                  </a:lnTo>
                  <a:lnTo>
                    <a:pt x="64" y="22"/>
                  </a:lnTo>
                  <a:lnTo>
                    <a:pt x="57" y="22"/>
                  </a:lnTo>
                  <a:lnTo>
                    <a:pt x="57" y="28"/>
                  </a:lnTo>
                  <a:lnTo>
                    <a:pt x="64" y="28"/>
                  </a:lnTo>
                  <a:lnTo>
                    <a:pt x="64" y="22"/>
                  </a:lnTo>
                  <a:lnTo>
                    <a:pt x="61" y="22"/>
                  </a:lnTo>
                  <a:lnTo>
                    <a:pt x="58" y="23"/>
                  </a:lnTo>
                  <a:lnTo>
                    <a:pt x="59" y="30"/>
                  </a:lnTo>
                  <a:lnTo>
                    <a:pt x="62" y="30"/>
                  </a:lnTo>
                  <a:lnTo>
                    <a:pt x="62" y="23"/>
                  </a:lnTo>
                  <a:lnTo>
                    <a:pt x="57" y="23"/>
                  </a:lnTo>
                  <a:lnTo>
                    <a:pt x="57" y="30"/>
                  </a:lnTo>
                  <a:lnTo>
                    <a:pt x="66" y="30"/>
                  </a:lnTo>
                  <a:lnTo>
                    <a:pt x="66" y="23"/>
                  </a:lnTo>
                  <a:lnTo>
                    <a:pt x="48" y="23"/>
                  </a:lnTo>
                  <a:lnTo>
                    <a:pt x="48" y="30"/>
                  </a:lnTo>
                  <a:lnTo>
                    <a:pt x="59" y="30"/>
                  </a:lnTo>
                  <a:lnTo>
                    <a:pt x="59" y="23"/>
                  </a:lnTo>
                  <a:lnTo>
                    <a:pt x="51" y="23"/>
                  </a:lnTo>
                  <a:lnTo>
                    <a:pt x="51" y="30"/>
                  </a:lnTo>
                  <a:lnTo>
                    <a:pt x="54" y="30"/>
                  </a:lnTo>
                  <a:lnTo>
                    <a:pt x="54" y="23"/>
                  </a:lnTo>
                  <a:lnTo>
                    <a:pt x="51" y="23"/>
                  </a:lnTo>
                  <a:lnTo>
                    <a:pt x="51" y="30"/>
                  </a:lnTo>
                  <a:lnTo>
                    <a:pt x="54" y="30"/>
                  </a:lnTo>
                  <a:lnTo>
                    <a:pt x="54" y="23"/>
                  </a:lnTo>
                  <a:lnTo>
                    <a:pt x="49" y="23"/>
                  </a:lnTo>
                  <a:lnTo>
                    <a:pt x="49" y="30"/>
                  </a:lnTo>
                  <a:lnTo>
                    <a:pt x="55" y="30"/>
                  </a:lnTo>
                  <a:lnTo>
                    <a:pt x="55" y="23"/>
                  </a:lnTo>
                  <a:lnTo>
                    <a:pt x="42" y="23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3"/>
                  </a:lnTo>
                  <a:lnTo>
                    <a:pt x="37" y="23"/>
                  </a:lnTo>
                  <a:lnTo>
                    <a:pt x="37" y="30"/>
                  </a:lnTo>
                  <a:lnTo>
                    <a:pt x="39" y="30"/>
                  </a:lnTo>
                  <a:lnTo>
                    <a:pt x="39" y="26"/>
                  </a:lnTo>
                  <a:lnTo>
                    <a:pt x="36" y="26"/>
                  </a:lnTo>
                  <a:lnTo>
                    <a:pt x="36" y="31"/>
                  </a:lnTo>
                  <a:lnTo>
                    <a:pt x="45" y="31"/>
                  </a:lnTo>
                  <a:lnTo>
                    <a:pt x="45" y="25"/>
                  </a:lnTo>
                  <a:lnTo>
                    <a:pt x="42" y="25"/>
                  </a:lnTo>
                  <a:lnTo>
                    <a:pt x="42" y="31"/>
                  </a:lnTo>
                  <a:lnTo>
                    <a:pt x="45" y="31"/>
                  </a:lnTo>
                  <a:lnTo>
                    <a:pt x="45" y="25"/>
                  </a:lnTo>
                  <a:lnTo>
                    <a:pt x="41" y="25"/>
                  </a:lnTo>
                  <a:lnTo>
                    <a:pt x="41" y="31"/>
                  </a:lnTo>
                  <a:lnTo>
                    <a:pt x="48" y="31"/>
                  </a:lnTo>
                  <a:lnTo>
                    <a:pt x="48" y="25"/>
                  </a:lnTo>
                  <a:lnTo>
                    <a:pt x="37" y="25"/>
                  </a:lnTo>
                  <a:lnTo>
                    <a:pt x="37" y="31"/>
                  </a:lnTo>
                  <a:lnTo>
                    <a:pt x="39" y="31"/>
                  </a:lnTo>
                  <a:lnTo>
                    <a:pt x="39" y="25"/>
                  </a:lnTo>
                  <a:lnTo>
                    <a:pt x="37" y="25"/>
                  </a:lnTo>
                  <a:lnTo>
                    <a:pt x="37" y="31"/>
                  </a:lnTo>
                  <a:lnTo>
                    <a:pt x="39" y="31"/>
                  </a:lnTo>
                  <a:lnTo>
                    <a:pt x="39" y="25"/>
                  </a:lnTo>
                  <a:lnTo>
                    <a:pt x="33" y="25"/>
                  </a:lnTo>
                  <a:lnTo>
                    <a:pt x="33" y="31"/>
                  </a:lnTo>
                  <a:lnTo>
                    <a:pt x="37" y="31"/>
                  </a:lnTo>
                  <a:lnTo>
                    <a:pt x="37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5" y="31"/>
                  </a:lnTo>
                  <a:lnTo>
                    <a:pt x="35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1" y="31"/>
                  </a:lnTo>
                  <a:lnTo>
                    <a:pt x="31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2" y="31"/>
                  </a:lnTo>
                  <a:lnTo>
                    <a:pt x="32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9" y="31"/>
                  </a:lnTo>
                  <a:lnTo>
                    <a:pt x="39" y="25"/>
                  </a:lnTo>
                  <a:lnTo>
                    <a:pt x="33" y="25"/>
                  </a:lnTo>
                  <a:lnTo>
                    <a:pt x="33" y="31"/>
                  </a:lnTo>
                  <a:lnTo>
                    <a:pt x="36" y="31"/>
                  </a:lnTo>
                  <a:lnTo>
                    <a:pt x="36" y="27"/>
                  </a:lnTo>
                  <a:lnTo>
                    <a:pt x="35" y="25"/>
                  </a:lnTo>
                  <a:lnTo>
                    <a:pt x="32" y="26"/>
                  </a:lnTo>
                  <a:lnTo>
                    <a:pt x="33" y="32"/>
                  </a:lnTo>
                  <a:lnTo>
                    <a:pt x="39" y="32"/>
                  </a:lnTo>
                  <a:lnTo>
                    <a:pt x="39" y="26"/>
                  </a:lnTo>
                  <a:lnTo>
                    <a:pt x="36" y="26"/>
                  </a:lnTo>
                  <a:lnTo>
                    <a:pt x="36" y="32"/>
                  </a:lnTo>
                  <a:lnTo>
                    <a:pt x="39" y="32"/>
                  </a:lnTo>
                  <a:lnTo>
                    <a:pt x="39" y="26"/>
                  </a:lnTo>
                  <a:lnTo>
                    <a:pt x="23" y="26"/>
                  </a:lnTo>
                  <a:lnTo>
                    <a:pt x="23" y="32"/>
                  </a:lnTo>
                  <a:lnTo>
                    <a:pt x="45" y="32"/>
                  </a:lnTo>
                  <a:lnTo>
                    <a:pt x="45" y="26"/>
                  </a:lnTo>
                  <a:lnTo>
                    <a:pt x="40" y="26"/>
                  </a:lnTo>
                  <a:lnTo>
                    <a:pt x="40" y="32"/>
                  </a:lnTo>
                  <a:lnTo>
                    <a:pt x="45" y="32"/>
                  </a:lnTo>
                  <a:lnTo>
                    <a:pt x="45" y="26"/>
                  </a:lnTo>
                  <a:lnTo>
                    <a:pt x="42" y="26"/>
                  </a:lnTo>
                  <a:lnTo>
                    <a:pt x="42" y="32"/>
                  </a:lnTo>
                  <a:lnTo>
                    <a:pt x="45" y="32"/>
                  </a:lnTo>
                  <a:lnTo>
                    <a:pt x="45" y="26"/>
                  </a:lnTo>
                  <a:lnTo>
                    <a:pt x="35" y="26"/>
                  </a:lnTo>
                  <a:lnTo>
                    <a:pt x="35" y="32"/>
                  </a:lnTo>
                  <a:lnTo>
                    <a:pt x="62" y="32"/>
                  </a:lnTo>
                  <a:lnTo>
                    <a:pt x="62" y="26"/>
                  </a:lnTo>
                  <a:lnTo>
                    <a:pt x="51" y="26"/>
                  </a:lnTo>
                  <a:lnTo>
                    <a:pt x="45" y="27"/>
                  </a:lnTo>
                  <a:lnTo>
                    <a:pt x="45" y="34"/>
                  </a:lnTo>
                  <a:lnTo>
                    <a:pt x="51" y="34"/>
                  </a:lnTo>
                  <a:lnTo>
                    <a:pt x="51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36" y="34"/>
                  </a:lnTo>
                  <a:lnTo>
                    <a:pt x="36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35" y="34"/>
                  </a:lnTo>
                  <a:lnTo>
                    <a:pt x="35" y="27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6" y="34"/>
                  </a:lnTo>
                  <a:lnTo>
                    <a:pt x="36" y="27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45" y="34"/>
                  </a:lnTo>
                  <a:lnTo>
                    <a:pt x="45" y="27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5" y="34"/>
                  </a:lnTo>
                  <a:lnTo>
                    <a:pt x="35" y="27"/>
                  </a:lnTo>
                  <a:lnTo>
                    <a:pt x="31" y="27"/>
                  </a:lnTo>
                  <a:lnTo>
                    <a:pt x="31" y="34"/>
                  </a:lnTo>
                  <a:lnTo>
                    <a:pt x="35" y="34"/>
                  </a:lnTo>
                  <a:lnTo>
                    <a:pt x="35" y="27"/>
                  </a:lnTo>
                  <a:lnTo>
                    <a:pt x="17" y="27"/>
                  </a:lnTo>
                  <a:lnTo>
                    <a:pt x="23" y="32"/>
                  </a:lnTo>
                  <a:lnTo>
                    <a:pt x="24" y="34"/>
                  </a:lnTo>
                  <a:lnTo>
                    <a:pt x="26" y="31"/>
                  </a:lnTo>
                  <a:lnTo>
                    <a:pt x="26" y="28"/>
                  </a:lnTo>
                  <a:lnTo>
                    <a:pt x="23" y="28"/>
                  </a:lnTo>
                  <a:lnTo>
                    <a:pt x="23" y="35"/>
                  </a:lnTo>
                  <a:lnTo>
                    <a:pt x="26" y="35"/>
                  </a:lnTo>
                  <a:lnTo>
                    <a:pt x="26" y="28"/>
                  </a:lnTo>
                  <a:lnTo>
                    <a:pt x="20" y="28"/>
                  </a:lnTo>
                  <a:lnTo>
                    <a:pt x="20" y="35"/>
                  </a:lnTo>
                  <a:lnTo>
                    <a:pt x="22" y="35"/>
                  </a:lnTo>
                  <a:lnTo>
                    <a:pt x="22" y="28"/>
                  </a:lnTo>
                  <a:lnTo>
                    <a:pt x="17" y="28"/>
                  </a:lnTo>
                  <a:lnTo>
                    <a:pt x="17" y="35"/>
                  </a:lnTo>
                  <a:lnTo>
                    <a:pt x="19" y="35"/>
                  </a:lnTo>
                  <a:lnTo>
                    <a:pt x="19" y="28"/>
                  </a:lnTo>
                  <a:lnTo>
                    <a:pt x="13" y="28"/>
                  </a:lnTo>
                  <a:lnTo>
                    <a:pt x="13" y="35"/>
                  </a:lnTo>
                  <a:lnTo>
                    <a:pt x="14" y="35"/>
                  </a:lnTo>
                  <a:lnTo>
                    <a:pt x="14" y="28"/>
                  </a:lnTo>
                  <a:lnTo>
                    <a:pt x="10" y="28"/>
                  </a:lnTo>
                  <a:lnTo>
                    <a:pt x="10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0" y="28"/>
                  </a:lnTo>
                  <a:lnTo>
                    <a:pt x="0" y="35"/>
                  </a:lnTo>
                  <a:lnTo>
                    <a:pt x="7" y="35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35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5" y="28"/>
                  </a:lnTo>
                  <a:lnTo>
                    <a:pt x="5" y="35"/>
                  </a:lnTo>
                  <a:lnTo>
                    <a:pt x="10" y="36"/>
                  </a:lnTo>
                  <a:lnTo>
                    <a:pt x="17" y="36"/>
                  </a:lnTo>
                  <a:lnTo>
                    <a:pt x="17" y="30"/>
                  </a:lnTo>
                  <a:lnTo>
                    <a:pt x="15" y="30"/>
                  </a:lnTo>
                  <a:lnTo>
                    <a:pt x="15" y="36"/>
                  </a:lnTo>
                  <a:lnTo>
                    <a:pt x="17" y="36"/>
                  </a:lnTo>
                  <a:lnTo>
                    <a:pt x="17" y="30"/>
                  </a:lnTo>
                  <a:lnTo>
                    <a:pt x="13" y="30"/>
                  </a:lnTo>
                  <a:lnTo>
                    <a:pt x="13" y="36"/>
                  </a:lnTo>
                  <a:lnTo>
                    <a:pt x="19" y="36"/>
                  </a:lnTo>
                  <a:lnTo>
                    <a:pt x="19" y="30"/>
                  </a:lnTo>
                  <a:lnTo>
                    <a:pt x="13" y="30"/>
                  </a:lnTo>
                  <a:lnTo>
                    <a:pt x="13" y="36"/>
                  </a:lnTo>
                  <a:lnTo>
                    <a:pt x="17" y="36"/>
                  </a:lnTo>
                  <a:lnTo>
                    <a:pt x="17" y="30"/>
                  </a:lnTo>
                  <a:lnTo>
                    <a:pt x="15" y="30"/>
                  </a:lnTo>
                  <a:lnTo>
                    <a:pt x="15" y="36"/>
                  </a:lnTo>
                  <a:lnTo>
                    <a:pt x="17" y="36"/>
                  </a:lnTo>
                  <a:lnTo>
                    <a:pt x="17" y="30"/>
                  </a:lnTo>
                  <a:lnTo>
                    <a:pt x="10" y="30"/>
                  </a:lnTo>
                  <a:lnTo>
                    <a:pt x="10" y="32"/>
                  </a:lnTo>
                  <a:lnTo>
                    <a:pt x="11" y="30"/>
                  </a:lnTo>
                  <a:lnTo>
                    <a:pt x="6" y="28"/>
                  </a:lnTo>
                  <a:lnTo>
                    <a:pt x="5" y="31"/>
                  </a:lnTo>
                  <a:lnTo>
                    <a:pt x="5" y="35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6" y="28"/>
                  </a:lnTo>
                  <a:lnTo>
                    <a:pt x="6" y="35"/>
                  </a:lnTo>
                  <a:lnTo>
                    <a:pt x="7" y="35"/>
                  </a:lnTo>
                  <a:lnTo>
                    <a:pt x="7" y="28"/>
                  </a:lnTo>
                  <a:lnTo>
                    <a:pt x="0" y="28"/>
                  </a:lnTo>
                  <a:lnTo>
                    <a:pt x="0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10" y="28"/>
                  </a:lnTo>
                  <a:lnTo>
                    <a:pt x="10" y="35"/>
                  </a:lnTo>
                  <a:lnTo>
                    <a:pt x="14" y="35"/>
                  </a:lnTo>
                  <a:lnTo>
                    <a:pt x="14" y="28"/>
                  </a:lnTo>
                  <a:lnTo>
                    <a:pt x="13" y="28"/>
                  </a:lnTo>
                  <a:lnTo>
                    <a:pt x="13" y="35"/>
                  </a:lnTo>
                  <a:lnTo>
                    <a:pt x="19" y="35"/>
                  </a:lnTo>
                  <a:lnTo>
                    <a:pt x="19" y="28"/>
                  </a:lnTo>
                  <a:lnTo>
                    <a:pt x="17" y="28"/>
                  </a:lnTo>
                  <a:lnTo>
                    <a:pt x="17" y="35"/>
                  </a:lnTo>
                  <a:lnTo>
                    <a:pt x="22" y="35"/>
                  </a:lnTo>
                  <a:lnTo>
                    <a:pt x="22" y="28"/>
                  </a:lnTo>
                  <a:lnTo>
                    <a:pt x="20" y="28"/>
                  </a:lnTo>
                  <a:lnTo>
                    <a:pt x="20" y="35"/>
                  </a:lnTo>
                  <a:lnTo>
                    <a:pt x="26" y="35"/>
                  </a:lnTo>
                  <a:lnTo>
                    <a:pt x="26" y="28"/>
                  </a:lnTo>
                  <a:lnTo>
                    <a:pt x="23" y="28"/>
                  </a:lnTo>
                  <a:lnTo>
                    <a:pt x="23" y="35"/>
                  </a:lnTo>
                  <a:lnTo>
                    <a:pt x="33" y="35"/>
                  </a:lnTo>
                  <a:lnTo>
                    <a:pt x="28" y="28"/>
                  </a:lnTo>
                  <a:lnTo>
                    <a:pt x="27" y="27"/>
                  </a:lnTo>
                  <a:lnTo>
                    <a:pt x="24" y="30"/>
                  </a:lnTo>
                  <a:lnTo>
                    <a:pt x="24" y="34"/>
                  </a:lnTo>
                  <a:lnTo>
                    <a:pt x="35" y="34"/>
                  </a:lnTo>
                  <a:lnTo>
                    <a:pt x="35" y="27"/>
                  </a:lnTo>
                  <a:lnTo>
                    <a:pt x="31" y="27"/>
                  </a:lnTo>
                  <a:lnTo>
                    <a:pt x="31" y="34"/>
                  </a:lnTo>
                  <a:lnTo>
                    <a:pt x="35" y="34"/>
                  </a:lnTo>
                  <a:lnTo>
                    <a:pt x="35" y="27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45" y="34"/>
                  </a:lnTo>
                  <a:lnTo>
                    <a:pt x="45" y="27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6" y="34"/>
                  </a:lnTo>
                  <a:lnTo>
                    <a:pt x="36" y="27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5" y="34"/>
                  </a:lnTo>
                  <a:lnTo>
                    <a:pt x="35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36" y="34"/>
                  </a:lnTo>
                  <a:lnTo>
                    <a:pt x="36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51" y="34"/>
                  </a:lnTo>
                  <a:lnTo>
                    <a:pt x="51" y="27"/>
                  </a:lnTo>
                  <a:lnTo>
                    <a:pt x="45" y="27"/>
                  </a:lnTo>
                  <a:lnTo>
                    <a:pt x="45" y="30"/>
                  </a:lnTo>
                  <a:lnTo>
                    <a:pt x="46" y="34"/>
                  </a:lnTo>
                  <a:lnTo>
                    <a:pt x="53" y="32"/>
                  </a:lnTo>
                  <a:lnTo>
                    <a:pt x="51" y="28"/>
                  </a:lnTo>
                  <a:lnTo>
                    <a:pt x="51" y="32"/>
                  </a:lnTo>
                  <a:lnTo>
                    <a:pt x="62" y="32"/>
                  </a:lnTo>
                  <a:lnTo>
                    <a:pt x="62" y="26"/>
                  </a:lnTo>
                  <a:lnTo>
                    <a:pt x="35" y="26"/>
                  </a:lnTo>
                  <a:lnTo>
                    <a:pt x="35" y="32"/>
                  </a:lnTo>
                  <a:lnTo>
                    <a:pt x="45" y="32"/>
                  </a:lnTo>
                  <a:lnTo>
                    <a:pt x="45" y="26"/>
                  </a:lnTo>
                  <a:lnTo>
                    <a:pt x="42" y="26"/>
                  </a:lnTo>
                  <a:lnTo>
                    <a:pt x="42" y="32"/>
                  </a:lnTo>
                  <a:lnTo>
                    <a:pt x="45" y="32"/>
                  </a:lnTo>
                  <a:lnTo>
                    <a:pt x="45" y="26"/>
                  </a:lnTo>
                  <a:lnTo>
                    <a:pt x="40" y="26"/>
                  </a:lnTo>
                  <a:lnTo>
                    <a:pt x="40" y="32"/>
                  </a:lnTo>
                  <a:lnTo>
                    <a:pt x="45" y="32"/>
                  </a:lnTo>
                  <a:lnTo>
                    <a:pt x="45" y="26"/>
                  </a:lnTo>
                  <a:lnTo>
                    <a:pt x="23" y="26"/>
                  </a:lnTo>
                  <a:lnTo>
                    <a:pt x="23" y="32"/>
                  </a:lnTo>
                  <a:lnTo>
                    <a:pt x="39" y="32"/>
                  </a:lnTo>
                  <a:lnTo>
                    <a:pt x="39" y="26"/>
                  </a:lnTo>
                  <a:lnTo>
                    <a:pt x="36" y="26"/>
                  </a:lnTo>
                  <a:lnTo>
                    <a:pt x="36" y="32"/>
                  </a:lnTo>
                  <a:lnTo>
                    <a:pt x="39" y="32"/>
                  </a:lnTo>
                  <a:lnTo>
                    <a:pt x="39" y="26"/>
                  </a:lnTo>
                  <a:lnTo>
                    <a:pt x="33" y="26"/>
                  </a:lnTo>
                  <a:lnTo>
                    <a:pt x="33" y="28"/>
                  </a:lnTo>
                  <a:lnTo>
                    <a:pt x="35" y="32"/>
                  </a:lnTo>
                  <a:lnTo>
                    <a:pt x="37" y="31"/>
                  </a:lnTo>
                  <a:lnTo>
                    <a:pt x="36" y="25"/>
                  </a:lnTo>
                  <a:lnTo>
                    <a:pt x="33" y="25"/>
                  </a:lnTo>
                  <a:lnTo>
                    <a:pt x="33" y="31"/>
                  </a:lnTo>
                  <a:lnTo>
                    <a:pt x="39" y="31"/>
                  </a:lnTo>
                  <a:lnTo>
                    <a:pt x="39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2" y="31"/>
                  </a:lnTo>
                  <a:lnTo>
                    <a:pt x="32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1" y="31"/>
                  </a:lnTo>
                  <a:lnTo>
                    <a:pt x="31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5" y="31"/>
                  </a:lnTo>
                  <a:lnTo>
                    <a:pt x="35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7" y="31"/>
                  </a:lnTo>
                  <a:lnTo>
                    <a:pt x="37" y="25"/>
                  </a:lnTo>
                  <a:lnTo>
                    <a:pt x="33" y="25"/>
                  </a:lnTo>
                  <a:lnTo>
                    <a:pt x="33" y="31"/>
                  </a:lnTo>
                  <a:lnTo>
                    <a:pt x="39" y="31"/>
                  </a:lnTo>
                  <a:lnTo>
                    <a:pt x="39" y="25"/>
                  </a:lnTo>
                  <a:lnTo>
                    <a:pt x="37" y="25"/>
                  </a:lnTo>
                  <a:lnTo>
                    <a:pt x="37" y="31"/>
                  </a:lnTo>
                  <a:lnTo>
                    <a:pt x="39" y="31"/>
                  </a:lnTo>
                  <a:lnTo>
                    <a:pt x="39" y="25"/>
                  </a:lnTo>
                  <a:lnTo>
                    <a:pt x="37" y="25"/>
                  </a:lnTo>
                  <a:lnTo>
                    <a:pt x="37" y="31"/>
                  </a:lnTo>
                  <a:lnTo>
                    <a:pt x="48" y="31"/>
                  </a:lnTo>
                  <a:lnTo>
                    <a:pt x="48" y="25"/>
                  </a:lnTo>
                  <a:lnTo>
                    <a:pt x="41" y="25"/>
                  </a:lnTo>
                  <a:lnTo>
                    <a:pt x="41" y="31"/>
                  </a:lnTo>
                  <a:lnTo>
                    <a:pt x="45" y="31"/>
                  </a:lnTo>
                  <a:lnTo>
                    <a:pt x="45" y="25"/>
                  </a:lnTo>
                  <a:lnTo>
                    <a:pt x="42" y="25"/>
                  </a:lnTo>
                  <a:lnTo>
                    <a:pt x="42" y="31"/>
                  </a:lnTo>
                  <a:lnTo>
                    <a:pt x="45" y="31"/>
                  </a:lnTo>
                  <a:lnTo>
                    <a:pt x="45" y="25"/>
                  </a:lnTo>
                  <a:lnTo>
                    <a:pt x="39" y="25"/>
                  </a:lnTo>
                  <a:lnTo>
                    <a:pt x="39" y="27"/>
                  </a:lnTo>
                  <a:lnTo>
                    <a:pt x="42" y="27"/>
                  </a:lnTo>
                  <a:lnTo>
                    <a:pt x="42" y="23"/>
                  </a:lnTo>
                  <a:lnTo>
                    <a:pt x="37" y="23"/>
                  </a:lnTo>
                  <a:lnTo>
                    <a:pt x="37" y="30"/>
                  </a:lnTo>
                  <a:lnTo>
                    <a:pt x="48" y="30"/>
                  </a:lnTo>
                  <a:lnTo>
                    <a:pt x="48" y="23"/>
                  </a:lnTo>
                  <a:lnTo>
                    <a:pt x="42" y="23"/>
                  </a:lnTo>
                  <a:lnTo>
                    <a:pt x="42" y="30"/>
                  </a:lnTo>
                  <a:lnTo>
                    <a:pt x="55" y="30"/>
                  </a:lnTo>
                  <a:lnTo>
                    <a:pt x="55" y="23"/>
                  </a:lnTo>
                  <a:lnTo>
                    <a:pt x="49" y="23"/>
                  </a:lnTo>
                  <a:lnTo>
                    <a:pt x="49" y="30"/>
                  </a:lnTo>
                  <a:lnTo>
                    <a:pt x="54" y="30"/>
                  </a:lnTo>
                  <a:lnTo>
                    <a:pt x="54" y="23"/>
                  </a:lnTo>
                  <a:lnTo>
                    <a:pt x="51" y="23"/>
                  </a:lnTo>
                  <a:lnTo>
                    <a:pt x="51" y="30"/>
                  </a:lnTo>
                  <a:lnTo>
                    <a:pt x="54" y="30"/>
                  </a:lnTo>
                  <a:lnTo>
                    <a:pt x="54" y="23"/>
                  </a:lnTo>
                  <a:lnTo>
                    <a:pt x="51" y="23"/>
                  </a:lnTo>
                  <a:lnTo>
                    <a:pt x="51" y="30"/>
                  </a:lnTo>
                  <a:lnTo>
                    <a:pt x="59" y="30"/>
                  </a:lnTo>
                  <a:lnTo>
                    <a:pt x="59" y="23"/>
                  </a:lnTo>
                  <a:lnTo>
                    <a:pt x="48" y="23"/>
                  </a:lnTo>
                  <a:lnTo>
                    <a:pt x="48" y="30"/>
                  </a:lnTo>
                  <a:lnTo>
                    <a:pt x="66" y="30"/>
                  </a:lnTo>
                  <a:lnTo>
                    <a:pt x="66" y="23"/>
                  </a:lnTo>
                  <a:lnTo>
                    <a:pt x="57" y="23"/>
                  </a:lnTo>
                  <a:lnTo>
                    <a:pt x="57" y="30"/>
                  </a:lnTo>
                  <a:lnTo>
                    <a:pt x="62" y="30"/>
                  </a:lnTo>
                  <a:lnTo>
                    <a:pt x="62" y="23"/>
                  </a:lnTo>
                  <a:lnTo>
                    <a:pt x="59" y="23"/>
                  </a:lnTo>
                  <a:lnTo>
                    <a:pt x="59" y="26"/>
                  </a:lnTo>
                  <a:lnTo>
                    <a:pt x="61" y="30"/>
                  </a:lnTo>
                  <a:lnTo>
                    <a:pt x="63" y="28"/>
                  </a:lnTo>
                  <a:lnTo>
                    <a:pt x="62" y="25"/>
                  </a:lnTo>
                  <a:lnTo>
                    <a:pt x="62" y="28"/>
                  </a:lnTo>
                  <a:lnTo>
                    <a:pt x="64" y="28"/>
                  </a:lnTo>
                  <a:lnTo>
                    <a:pt x="64" y="22"/>
                  </a:lnTo>
                  <a:lnTo>
                    <a:pt x="57" y="22"/>
                  </a:lnTo>
                  <a:lnTo>
                    <a:pt x="57" y="28"/>
                  </a:lnTo>
                  <a:lnTo>
                    <a:pt x="64" y="28"/>
                  </a:lnTo>
                  <a:lnTo>
                    <a:pt x="64" y="22"/>
                  </a:lnTo>
                  <a:lnTo>
                    <a:pt x="61" y="22"/>
                  </a:lnTo>
                  <a:lnTo>
                    <a:pt x="61" y="28"/>
                  </a:lnTo>
                  <a:lnTo>
                    <a:pt x="68" y="28"/>
                  </a:lnTo>
                  <a:lnTo>
                    <a:pt x="68" y="22"/>
                  </a:lnTo>
                  <a:lnTo>
                    <a:pt x="62" y="22"/>
                  </a:lnTo>
                  <a:lnTo>
                    <a:pt x="62" y="28"/>
                  </a:lnTo>
                  <a:lnTo>
                    <a:pt x="66" y="28"/>
                  </a:lnTo>
                  <a:lnTo>
                    <a:pt x="66" y="22"/>
                  </a:lnTo>
                  <a:lnTo>
                    <a:pt x="33" y="22"/>
                  </a:lnTo>
                  <a:lnTo>
                    <a:pt x="33" y="28"/>
                  </a:lnTo>
                  <a:lnTo>
                    <a:pt x="116" y="28"/>
                  </a:lnTo>
                  <a:lnTo>
                    <a:pt x="116" y="22"/>
                  </a:lnTo>
                  <a:lnTo>
                    <a:pt x="59" y="22"/>
                  </a:lnTo>
                  <a:lnTo>
                    <a:pt x="59" y="28"/>
                  </a:lnTo>
                  <a:lnTo>
                    <a:pt x="68" y="28"/>
                  </a:lnTo>
                  <a:lnTo>
                    <a:pt x="68" y="22"/>
                  </a:lnTo>
                  <a:lnTo>
                    <a:pt x="19" y="22"/>
                  </a:lnTo>
                  <a:lnTo>
                    <a:pt x="19" y="25"/>
                  </a:lnTo>
                  <a:lnTo>
                    <a:pt x="20" y="28"/>
                  </a:lnTo>
                  <a:lnTo>
                    <a:pt x="24" y="27"/>
                  </a:lnTo>
                  <a:lnTo>
                    <a:pt x="23" y="23"/>
                  </a:lnTo>
                  <a:lnTo>
                    <a:pt x="23" y="27"/>
                  </a:lnTo>
                  <a:lnTo>
                    <a:pt x="37" y="27"/>
                  </a:lnTo>
                  <a:lnTo>
                    <a:pt x="37" y="21"/>
                  </a:lnTo>
                  <a:lnTo>
                    <a:pt x="26" y="21"/>
                  </a:lnTo>
                  <a:lnTo>
                    <a:pt x="26" y="27"/>
                  </a:lnTo>
                  <a:lnTo>
                    <a:pt x="58" y="27"/>
                  </a:lnTo>
                  <a:lnTo>
                    <a:pt x="58" y="21"/>
                  </a:lnTo>
                  <a:lnTo>
                    <a:pt x="57" y="21"/>
                  </a:lnTo>
                  <a:lnTo>
                    <a:pt x="57" y="27"/>
                  </a:lnTo>
                  <a:lnTo>
                    <a:pt x="63" y="27"/>
                  </a:lnTo>
                  <a:lnTo>
                    <a:pt x="63" y="21"/>
                  </a:lnTo>
                  <a:lnTo>
                    <a:pt x="62" y="21"/>
                  </a:lnTo>
                  <a:lnTo>
                    <a:pt x="62" y="27"/>
                  </a:lnTo>
                  <a:lnTo>
                    <a:pt x="66" y="27"/>
                  </a:lnTo>
                  <a:lnTo>
                    <a:pt x="66" y="21"/>
                  </a:lnTo>
                  <a:lnTo>
                    <a:pt x="64" y="21"/>
                  </a:lnTo>
                  <a:lnTo>
                    <a:pt x="64" y="27"/>
                  </a:lnTo>
                  <a:lnTo>
                    <a:pt x="68" y="27"/>
                  </a:lnTo>
                  <a:lnTo>
                    <a:pt x="68" y="21"/>
                  </a:lnTo>
                  <a:lnTo>
                    <a:pt x="67" y="21"/>
                  </a:lnTo>
                  <a:lnTo>
                    <a:pt x="67" y="27"/>
                  </a:lnTo>
                  <a:lnTo>
                    <a:pt x="72" y="27"/>
                  </a:lnTo>
                  <a:lnTo>
                    <a:pt x="72" y="21"/>
                  </a:lnTo>
                  <a:lnTo>
                    <a:pt x="64" y="21"/>
                  </a:lnTo>
                  <a:lnTo>
                    <a:pt x="64" y="27"/>
                  </a:lnTo>
                  <a:lnTo>
                    <a:pt x="67" y="27"/>
                  </a:lnTo>
                  <a:lnTo>
                    <a:pt x="67" y="21"/>
                  </a:lnTo>
                  <a:lnTo>
                    <a:pt x="66" y="21"/>
                  </a:lnTo>
                  <a:lnTo>
                    <a:pt x="66" y="27"/>
                  </a:lnTo>
                  <a:lnTo>
                    <a:pt x="68" y="27"/>
                  </a:lnTo>
                  <a:lnTo>
                    <a:pt x="70" y="21"/>
                  </a:lnTo>
                  <a:lnTo>
                    <a:pt x="67" y="19"/>
                  </a:lnTo>
                  <a:lnTo>
                    <a:pt x="63" y="19"/>
                  </a:lnTo>
                  <a:lnTo>
                    <a:pt x="63" y="26"/>
                  </a:lnTo>
                  <a:lnTo>
                    <a:pt x="70" y="26"/>
                  </a:lnTo>
                  <a:lnTo>
                    <a:pt x="70" y="19"/>
                  </a:lnTo>
                  <a:lnTo>
                    <a:pt x="68" y="19"/>
                  </a:lnTo>
                  <a:lnTo>
                    <a:pt x="68" y="26"/>
                  </a:lnTo>
                  <a:lnTo>
                    <a:pt x="86" y="26"/>
                  </a:lnTo>
                  <a:lnTo>
                    <a:pt x="86" y="19"/>
                  </a:lnTo>
                  <a:lnTo>
                    <a:pt x="85" y="19"/>
                  </a:lnTo>
                  <a:lnTo>
                    <a:pt x="85" y="26"/>
                  </a:lnTo>
                  <a:lnTo>
                    <a:pt x="116" y="26"/>
                  </a:lnTo>
                  <a:lnTo>
                    <a:pt x="116" y="19"/>
                  </a:lnTo>
                  <a:lnTo>
                    <a:pt x="114" y="19"/>
                  </a:lnTo>
                  <a:lnTo>
                    <a:pt x="114" y="26"/>
                  </a:lnTo>
                  <a:lnTo>
                    <a:pt x="142" y="26"/>
                  </a:lnTo>
                  <a:lnTo>
                    <a:pt x="142" y="19"/>
                  </a:lnTo>
                  <a:lnTo>
                    <a:pt x="138" y="19"/>
                  </a:lnTo>
                  <a:lnTo>
                    <a:pt x="138" y="26"/>
                  </a:lnTo>
                  <a:lnTo>
                    <a:pt x="141" y="26"/>
                  </a:lnTo>
                  <a:lnTo>
                    <a:pt x="141" y="19"/>
                  </a:lnTo>
                  <a:lnTo>
                    <a:pt x="132" y="19"/>
                  </a:lnTo>
                  <a:lnTo>
                    <a:pt x="132" y="26"/>
                  </a:lnTo>
                  <a:lnTo>
                    <a:pt x="137" y="26"/>
                  </a:lnTo>
                  <a:lnTo>
                    <a:pt x="137" y="19"/>
                  </a:lnTo>
                  <a:lnTo>
                    <a:pt x="121" y="19"/>
                  </a:lnTo>
                  <a:lnTo>
                    <a:pt x="121" y="26"/>
                  </a:lnTo>
                  <a:lnTo>
                    <a:pt x="147" y="26"/>
                  </a:lnTo>
                  <a:lnTo>
                    <a:pt x="147" y="19"/>
                  </a:lnTo>
                  <a:lnTo>
                    <a:pt x="141" y="19"/>
                  </a:lnTo>
                  <a:lnTo>
                    <a:pt x="141" y="26"/>
                  </a:lnTo>
                  <a:lnTo>
                    <a:pt x="145" y="26"/>
                  </a:lnTo>
                  <a:lnTo>
                    <a:pt x="146" y="19"/>
                  </a:lnTo>
                  <a:lnTo>
                    <a:pt x="141" y="18"/>
                  </a:lnTo>
                  <a:lnTo>
                    <a:pt x="140" y="21"/>
                  </a:lnTo>
                  <a:lnTo>
                    <a:pt x="140" y="25"/>
                  </a:lnTo>
                  <a:lnTo>
                    <a:pt x="142" y="25"/>
                  </a:lnTo>
                  <a:lnTo>
                    <a:pt x="142" y="18"/>
                  </a:lnTo>
                  <a:lnTo>
                    <a:pt x="105" y="18"/>
                  </a:lnTo>
                  <a:lnTo>
                    <a:pt x="105" y="25"/>
                  </a:lnTo>
                  <a:lnTo>
                    <a:pt x="121" y="25"/>
                  </a:lnTo>
                  <a:lnTo>
                    <a:pt x="121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42" y="25"/>
                  </a:lnTo>
                  <a:lnTo>
                    <a:pt x="42" y="18"/>
                  </a:lnTo>
                  <a:lnTo>
                    <a:pt x="29" y="18"/>
                  </a:lnTo>
                  <a:lnTo>
                    <a:pt x="29" y="25"/>
                  </a:lnTo>
                  <a:lnTo>
                    <a:pt x="50" y="25"/>
                  </a:lnTo>
                  <a:lnTo>
                    <a:pt x="50" y="18"/>
                  </a:lnTo>
                  <a:lnTo>
                    <a:pt x="26" y="18"/>
                  </a:lnTo>
                  <a:lnTo>
                    <a:pt x="26" y="25"/>
                  </a:lnTo>
                  <a:lnTo>
                    <a:pt x="29" y="25"/>
                  </a:lnTo>
                  <a:lnTo>
                    <a:pt x="29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22" y="25"/>
                  </a:lnTo>
                  <a:lnTo>
                    <a:pt x="22" y="18"/>
                  </a:lnTo>
                  <a:lnTo>
                    <a:pt x="19" y="18"/>
                  </a:lnTo>
                  <a:lnTo>
                    <a:pt x="19" y="25"/>
                  </a:lnTo>
                  <a:lnTo>
                    <a:pt x="24" y="25"/>
                  </a:lnTo>
                  <a:lnTo>
                    <a:pt x="24" y="18"/>
                  </a:lnTo>
                  <a:lnTo>
                    <a:pt x="22" y="18"/>
                  </a:lnTo>
                  <a:lnTo>
                    <a:pt x="22" y="25"/>
                  </a:lnTo>
                  <a:lnTo>
                    <a:pt x="31" y="25"/>
                  </a:lnTo>
                  <a:lnTo>
                    <a:pt x="26" y="18"/>
                  </a:lnTo>
                  <a:lnTo>
                    <a:pt x="24" y="17"/>
                  </a:lnTo>
                  <a:lnTo>
                    <a:pt x="22" y="19"/>
                  </a:lnTo>
                  <a:lnTo>
                    <a:pt x="22" y="23"/>
                  </a:lnTo>
                  <a:lnTo>
                    <a:pt x="23" y="23"/>
                  </a:lnTo>
                  <a:lnTo>
                    <a:pt x="23" y="17"/>
                  </a:lnTo>
                  <a:lnTo>
                    <a:pt x="19" y="17"/>
                  </a:lnTo>
                  <a:lnTo>
                    <a:pt x="19" y="23"/>
                  </a:lnTo>
                  <a:lnTo>
                    <a:pt x="20" y="23"/>
                  </a:lnTo>
                  <a:lnTo>
                    <a:pt x="20" y="17"/>
                  </a:lnTo>
                  <a:lnTo>
                    <a:pt x="14" y="17"/>
                  </a:lnTo>
                  <a:lnTo>
                    <a:pt x="14" y="23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7" y="17"/>
                  </a:lnTo>
                  <a:lnTo>
                    <a:pt x="17" y="23"/>
                  </a:lnTo>
                  <a:lnTo>
                    <a:pt x="22" y="23"/>
                  </a:lnTo>
                  <a:lnTo>
                    <a:pt x="22" y="17"/>
                  </a:lnTo>
                  <a:lnTo>
                    <a:pt x="17" y="17"/>
                  </a:lnTo>
                  <a:lnTo>
                    <a:pt x="17" y="23"/>
                  </a:lnTo>
                  <a:lnTo>
                    <a:pt x="23" y="23"/>
                  </a:lnTo>
                  <a:lnTo>
                    <a:pt x="23" y="17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28" y="23"/>
                  </a:lnTo>
                  <a:lnTo>
                    <a:pt x="28" y="17"/>
                  </a:lnTo>
                  <a:lnTo>
                    <a:pt x="26" y="17"/>
                  </a:lnTo>
                  <a:lnTo>
                    <a:pt x="26" y="23"/>
                  </a:lnTo>
                  <a:lnTo>
                    <a:pt x="29" y="23"/>
                  </a:lnTo>
                  <a:lnTo>
                    <a:pt x="29" y="17"/>
                  </a:lnTo>
                  <a:lnTo>
                    <a:pt x="28" y="17"/>
                  </a:lnTo>
                  <a:lnTo>
                    <a:pt x="28" y="23"/>
                  </a:lnTo>
                  <a:lnTo>
                    <a:pt x="29" y="23"/>
                  </a:lnTo>
                  <a:lnTo>
                    <a:pt x="29" y="17"/>
                  </a:lnTo>
                  <a:lnTo>
                    <a:pt x="28" y="17"/>
                  </a:lnTo>
                  <a:lnTo>
                    <a:pt x="28" y="23"/>
                  </a:lnTo>
                  <a:lnTo>
                    <a:pt x="33" y="23"/>
                  </a:lnTo>
                  <a:lnTo>
                    <a:pt x="36" y="21"/>
                  </a:lnTo>
                  <a:lnTo>
                    <a:pt x="33" y="18"/>
                  </a:lnTo>
                  <a:lnTo>
                    <a:pt x="33" y="22"/>
                  </a:lnTo>
                  <a:lnTo>
                    <a:pt x="36" y="22"/>
                  </a:lnTo>
                  <a:lnTo>
                    <a:pt x="36" y="16"/>
                  </a:lnTo>
                  <a:lnTo>
                    <a:pt x="35" y="16"/>
                  </a:lnTo>
                  <a:lnTo>
                    <a:pt x="35" y="22"/>
                  </a:lnTo>
                  <a:lnTo>
                    <a:pt x="36" y="22"/>
                  </a:lnTo>
                  <a:lnTo>
                    <a:pt x="36" y="16"/>
                  </a:lnTo>
                  <a:lnTo>
                    <a:pt x="31" y="16"/>
                  </a:lnTo>
                  <a:lnTo>
                    <a:pt x="31" y="22"/>
                  </a:lnTo>
                  <a:lnTo>
                    <a:pt x="40" y="22"/>
                  </a:lnTo>
                  <a:lnTo>
                    <a:pt x="40" y="16"/>
                  </a:lnTo>
                  <a:lnTo>
                    <a:pt x="37" y="16"/>
                  </a:lnTo>
                  <a:lnTo>
                    <a:pt x="37" y="22"/>
                  </a:lnTo>
                  <a:lnTo>
                    <a:pt x="39" y="22"/>
                  </a:lnTo>
                  <a:lnTo>
                    <a:pt x="39" y="16"/>
                  </a:lnTo>
                  <a:lnTo>
                    <a:pt x="36" y="16"/>
                  </a:lnTo>
                  <a:lnTo>
                    <a:pt x="36" y="22"/>
                  </a:lnTo>
                  <a:lnTo>
                    <a:pt x="41" y="22"/>
                  </a:lnTo>
                  <a:lnTo>
                    <a:pt x="41" y="16"/>
                  </a:lnTo>
                  <a:lnTo>
                    <a:pt x="26" y="16"/>
                  </a:lnTo>
                  <a:lnTo>
                    <a:pt x="26" y="22"/>
                  </a:lnTo>
                  <a:lnTo>
                    <a:pt x="32" y="22"/>
                  </a:lnTo>
                  <a:lnTo>
                    <a:pt x="32" y="16"/>
                  </a:lnTo>
                  <a:lnTo>
                    <a:pt x="29" y="16"/>
                  </a:lnTo>
                  <a:lnTo>
                    <a:pt x="29" y="22"/>
                  </a:lnTo>
                  <a:lnTo>
                    <a:pt x="35" y="22"/>
                  </a:lnTo>
                  <a:lnTo>
                    <a:pt x="35" y="16"/>
                  </a:lnTo>
                  <a:lnTo>
                    <a:pt x="33" y="16"/>
                  </a:lnTo>
                  <a:lnTo>
                    <a:pt x="33" y="22"/>
                  </a:lnTo>
                  <a:lnTo>
                    <a:pt x="41" y="22"/>
                  </a:lnTo>
                  <a:lnTo>
                    <a:pt x="41" y="16"/>
                  </a:lnTo>
                  <a:lnTo>
                    <a:pt x="39" y="16"/>
                  </a:lnTo>
                  <a:lnTo>
                    <a:pt x="39" y="18"/>
                  </a:lnTo>
                  <a:lnTo>
                    <a:pt x="42" y="18"/>
                  </a:lnTo>
                  <a:lnTo>
                    <a:pt x="42" y="14"/>
                  </a:lnTo>
                  <a:lnTo>
                    <a:pt x="31" y="14"/>
                  </a:lnTo>
                  <a:lnTo>
                    <a:pt x="31" y="21"/>
                  </a:lnTo>
                  <a:lnTo>
                    <a:pt x="32" y="21"/>
                  </a:lnTo>
                  <a:lnTo>
                    <a:pt x="32" y="14"/>
                  </a:lnTo>
                  <a:lnTo>
                    <a:pt x="27" y="14"/>
                  </a:lnTo>
                  <a:lnTo>
                    <a:pt x="27" y="21"/>
                  </a:lnTo>
                  <a:lnTo>
                    <a:pt x="32" y="21"/>
                  </a:lnTo>
                  <a:lnTo>
                    <a:pt x="32" y="14"/>
                  </a:lnTo>
                  <a:lnTo>
                    <a:pt x="26" y="14"/>
                  </a:lnTo>
                  <a:lnTo>
                    <a:pt x="26" y="21"/>
                  </a:lnTo>
                  <a:lnTo>
                    <a:pt x="41" y="21"/>
                  </a:lnTo>
                  <a:lnTo>
                    <a:pt x="41" y="14"/>
                  </a:lnTo>
                  <a:lnTo>
                    <a:pt x="40" y="14"/>
                  </a:lnTo>
                  <a:lnTo>
                    <a:pt x="40" y="21"/>
                  </a:lnTo>
                  <a:lnTo>
                    <a:pt x="45" y="21"/>
                  </a:lnTo>
                  <a:lnTo>
                    <a:pt x="45" y="14"/>
                  </a:lnTo>
                  <a:lnTo>
                    <a:pt x="41" y="14"/>
                  </a:lnTo>
                  <a:lnTo>
                    <a:pt x="41" y="21"/>
                  </a:lnTo>
                  <a:lnTo>
                    <a:pt x="42" y="21"/>
                  </a:lnTo>
                  <a:lnTo>
                    <a:pt x="42" y="14"/>
                  </a:lnTo>
                  <a:lnTo>
                    <a:pt x="37" y="14"/>
                  </a:lnTo>
                  <a:lnTo>
                    <a:pt x="37" y="21"/>
                  </a:lnTo>
                  <a:lnTo>
                    <a:pt x="45" y="21"/>
                  </a:lnTo>
                  <a:lnTo>
                    <a:pt x="45" y="14"/>
                  </a:lnTo>
                  <a:lnTo>
                    <a:pt x="39" y="14"/>
                  </a:lnTo>
                  <a:lnTo>
                    <a:pt x="39" y="21"/>
                  </a:lnTo>
                  <a:lnTo>
                    <a:pt x="45" y="21"/>
                  </a:lnTo>
                  <a:lnTo>
                    <a:pt x="45" y="13"/>
                  </a:lnTo>
                  <a:lnTo>
                    <a:pt x="39" y="13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0" y="13"/>
                  </a:lnTo>
                  <a:lnTo>
                    <a:pt x="37" y="13"/>
                  </a:lnTo>
                  <a:lnTo>
                    <a:pt x="37" y="19"/>
                  </a:lnTo>
                  <a:lnTo>
                    <a:pt x="48" y="19"/>
                  </a:lnTo>
                  <a:lnTo>
                    <a:pt x="48" y="13"/>
                  </a:lnTo>
                  <a:lnTo>
                    <a:pt x="24" y="13"/>
                  </a:lnTo>
                  <a:lnTo>
                    <a:pt x="24" y="19"/>
                  </a:lnTo>
                  <a:lnTo>
                    <a:pt x="50" y="19"/>
                  </a:lnTo>
                  <a:lnTo>
                    <a:pt x="50" y="13"/>
                  </a:lnTo>
                  <a:lnTo>
                    <a:pt x="32" y="13"/>
                  </a:lnTo>
                  <a:lnTo>
                    <a:pt x="32" y="19"/>
                  </a:lnTo>
                  <a:lnTo>
                    <a:pt x="41" y="19"/>
                  </a:lnTo>
                  <a:lnTo>
                    <a:pt x="41" y="13"/>
                  </a:lnTo>
                  <a:lnTo>
                    <a:pt x="32" y="13"/>
                  </a:lnTo>
                  <a:lnTo>
                    <a:pt x="32" y="19"/>
                  </a:lnTo>
                  <a:lnTo>
                    <a:pt x="36" y="19"/>
                  </a:lnTo>
                  <a:lnTo>
                    <a:pt x="36" y="13"/>
                  </a:lnTo>
                  <a:lnTo>
                    <a:pt x="28" y="13"/>
                  </a:lnTo>
                  <a:lnTo>
                    <a:pt x="28" y="19"/>
                  </a:lnTo>
                  <a:lnTo>
                    <a:pt x="37" y="19"/>
                  </a:lnTo>
                  <a:lnTo>
                    <a:pt x="37" y="13"/>
                  </a:lnTo>
                  <a:lnTo>
                    <a:pt x="23" y="13"/>
                  </a:lnTo>
                  <a:lnTo>
                    <a:pt x="23" y="19"/>
                  </a:lnTo>
                  <a:lnTo>
                    <a:pt x="26" y="19"/>
                  </a:lnTo>
                  <a:lnTo>
                    <a:pt x="26" y="13"/>
                  </a:lnTo>
                  <a:lnTo>
                    <a:pt x="22" y="13"/>
                  </a:lnTo>
                  <a:lnTo>
                    <a:pt x="22" y="19"/>
                  </a:lnTo>
                  <a:lnTo>
                    <a:pt x="23" y="19"/>
                  </a:lnTo>
                  <a:lnTo>
                    <a:pt x="23" y="13"/>
                  </a:lnTo>
                  <a:lnTo>
                    <a:pt x="17" y="13"/>
                  </a:lnTo>
                  <a:lnTo>
                    <a:pt x="17" y="19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5" y="13"/>
                  </a:lnTo>
                  <a:lnTo>
                    <a:pt x="15" y="19"/>
                  </a:lnTo>
                  <a:lnTo>
                    <a:pt x="19" y="19"/>
                  </a:lnTo>
                  <a:lnTo>
                    <a:pt x="20" y="13"/>
                  </a:lnTo>
                  <a:lnTo>
                    <a:pt x="18" y="12"/>
                  </a:lnTo>
                  <a:lnTo>
                    <a:pt x="17" y="14"/>
                  </a:lnTo>
                  <a:lnTo>
                    <a:pt x="17" y="18"/>
                  </a:lnTo>
                  <a:lnTo>
                    <a:pt x="28" y="18"/>
                  </a:lnTo>
                  <a:lnTo>
                    <a:pt x="28" y="12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23" y="18"/>
                  </a:lnTo>
                  <a:lnTo>
                    <a:pt x="23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26" y="18"/>
                  </a:lnTo>
                  <a:lnTo>
                    <a:pt x="26" y="12"/>
                  </a:lnTo>
                  <a:lnTo>
                    <a:pt x="19" y="12"/>
                  </a:lnTo>
                  <a:lnTo>
                    <a:pt x="19" y="18"/>
                  </a:lnTo>
                  <a:lnTo>
                    <a:pt x="23" y="18"/>
                  </a:lnTo>
                  <a:lnTo>
                    <a:pt x="23" y="12"/>
                  </a:lnTo>
                  <a:lnTo>
                    <a:pt x="22" y="12"/>
                  </a:lnTo>
                  <a:lnTo>
                    <a:pt x="22" y="18"/>
                  </a:lnTo>
                  <a:lnTo>
                    <a:pt x="32" y="18"/>
                  </a:lnTo>
                  <a:lnTo>
                    <a:pt x="32" y="12"/>
                  </a:lnTo>
                  <a:lnTo>
                    <a:pt x="31" y="12"/>
                  </a:lnTo>
                  <a:lnTo>
                    <a:pt x="31" y="18"/>
                  </a:lnTo>
                  <a:lnTo>
                    <a:pt x="39" y="18"/>
                  </a:lnTo>
                  <a:lnTo>
                    <a:pt x="39" y="12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5" y="12"/>
                  </a:lnTo>
                  <a:lnTo>
                    <a:pt x="35" y="18"/>
                  </a:lnTo>
                  <a:lnTo>
                    <a:pt x="40" y="18"/>
                  </a:lnTo>
                  <a:lnTo>
                    <a:pt x="44" y="17"/>
                  </a:lnTo>
                  <a:lnTo>
                    <a:pt x="42" y="10"/>
                  </a:lnTo>
                  <a:lnTo>
                    <a:pt x="35" y="10"/>
                  </a:lnTo>
                  <a:lnTo>
                    <a:pt x="35" y="17"/>
                  </a:lnTo>
                  <a:lnTo>
                    <a:pt x="41" y="17"/>
                  </a:lnTo>
                  <a:lnTo>
                    <a:pt x="41" y="10"/>
                  </a:lnTo>
                  <a:lnTo>
                    <a:pt x="39" y="10"/>
                  </a:lnTo>
                  <a:lnTo>
                    <a:pt x="39" y="17"/>
                  </a:lnTo>
                  <a:lnTo>
                    <a:pt x="40" y="17"/>
                  </a:lnTo>
                  <a:lnTo>
                    <a:pt x="40" y="10"/>
                  </a:lnTo>
                  <a:lnTo>
                    <a:pt x="39" y="10"/>
                  </a:lnTo>
                  <a:lnTo>
                    <a:pt x="39" y="17"/>
                  </a:lnTo>
                  <a:lnTo>
                    <a:pt x="41" y="17"/>
                  </a:lnTo>
                  <a:lnTo>
                    <a:pt x="41" y="10"/>
                  </a:lnTo>
                  <a:lnTo>
                    <a:pt x="32" y="10"/>
                  </a:lnTo>
                  <a:lnTo>
                    <a:pt x="32" y="17"/>
                  </a:lnTo>
                  <a:lnTo>
                    <a:pt x="44" y="17"/>
                  </a:lnTo>
                  <a:lnTo>
                    <a:pt x="44" y="10"/>
                  </a:lnTo>
                  <a:lnTo>
                    <a:pt x="39" y="10"/>
                  </a:lnTo>
                  <a:lnTo>
                    <a:pt x="39" y="17"/>
                  </a:lnTo>
                  <a:lnTo>
                    <a:pt x="44" y="17"/>
                  </a:lnTo>
                  <a:lnTo>
                    <a:pt x="44" y="10"/>
                  </a:lnTo>
                  <a:lnTo>
                    <a:pt x="41" y="10"/>
                  </a:lnTo>
                  <a:lnTo>
                    <a:pt x="41" y="17"/>
                  </a:lnTo>
                  <a:lnTo>
                    <a:pt x="46" y="17"/>
                  </a:lnTo>
                  <a:lnTo>
                    <a:pt x="46" y="10"/>
                  </a:lnTo>
                  <a:lnTo>
                    <a:pt x="39" y="10"/>
                  </a:lnTo>
                  <a:lnTo>
                    <a:pt x="39" y="17"/>
                  </a:lnTo>
                  <a:lnTo>
                    <a:pt x="55" y="17"/>
                  </a:lnTo>
                  <a:lnTo>
                    <a:pt x="55" y="10"/>
                  </a:lnTo>
                  <a:lnTo>
                    <a:pt x="54" y="10"/>
                  </a:lnTo>
                  <a:lnTo>
                    <a:pt x="54" y="17"/>
                  </a:lnTo>
                  <a:lnTo>
                    <a:pt x="58" y="17"/>
                  </a:lnTo>
                  <a:lnTo>
                    <a:pt x="58" y="10"/>
                  </a:lnTo>
                  <a:lnTo>
                    <a:pt x="45" y="10"/>
                  </a:lnTo>
                  <a:lnTo>
                    <a:pt x="45" y="17"/>
                  </a:lnTo>
                  <a:lnTo>
                    <a:pt x="59" y="17"/>
                  </a:lnTo>
                  <a:lnTo>
                    <a:pt x="59" y="10"/>
                  </a:lnTo>
                  <a:lnTo>
                    <a:pt x="51" y="10"/>
                  </a:lnTo>
                  <a:lnTo>
                    <a:pt x="51" y="17"/>
                  </a:lnTo>
                  <a:lnTo>
                    <a:pt x="58" y="17"/>
                  </a:lnTo>
                  <a:lnTo>
                    <a:pt x="58" y="10"/>
                  </a:lnTo>
                  <a:lnTo>
                    <a:pt x="49" y="10"/>
                  </a:lnTo>
                  <a:lnTo>
                    <a:pt x="49" y="13"/>
                  </a:lnTo>
                  <a:lnTo>
                    <a:pt x="50" y="10"/>
                  </a:lnTo>
                  <a:lnTo>
                    <a:pt x="46" y="9"/>
                  </a:lnTo>
                  <a:lnTo>
                    <a:pt x="45" y="12"/>
                  </a:lnTo>
                  <a:lnTo>
                    <a:pt x="45" y="16"/>
                  </a:lnTo>
                  <a:lnTo>
                    <a:pt x="51" y="16"/>
                  </a:lnTo>
                  <a:lnTo>
                    <a:pt x="51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5" y="16"/>
                  </a:lnTo>
                  <a:lnTo>
                    <a:pt x="45" y="9"/>
                  </a:lnTo>
                  <a:lnTo>
                    <a:pt x="39" y="9"/>
                  </a:lnTo>
                  <a:lnTo>
                    <a:pt x="39" y="16"/>
                  </a:lnTo>
                  <a:lnTo>
                    <a:pt x="41" y="16"/>
                  </a:lnTo>
                  <a:lnTo>
                    <a:pt x="41" y="9"/>
                  </a:lnTo>
                  <a:lnTo>
                    <a:pt x="29" y="9"/>
                  </a:lnTo>
                  <a:lnTo>
                    <a:pt x="29" y="16"/>
                  </a:lnTo>
                  <a:lnTo>
                    <a:pt x="98" y="16"/>
                  </a:lnTo>
                  <a:lnTo>
                    <a:pt x="98" y="9"/>
                  </a:lnTo>
                  <a:lnTo>
                    <a:pt x="32" y="9"/>
                  </a:lnTo>
                  <a:lnTo>
                    <a:pt x="32" y="16"/>
                  </a:lnTo>
                  <a:lnTo>
                    <a:pt x="46" y="16"/>
                  </a:lnTo>
                  <a:lnTo>
                    <a:pt x="46" y="9"/>
                  </a:lnTo>
                  <a:lnTo>
                    <a:pt x="40" y="9"/>
                  </a:lnTo>
                  <a:lnTo>
                    <a:pt x="40" y="16"/>
                  </a:lnTo>
                  <a:lnTo>
                    <a:pt x="41" y="16"/>
                  </a:lnTo>
                  <a:lnTo>
                    <a:pt x="41" y="9"/>
                  </a:lnTo>
                  <a:lnTo>
                    <a:pt x="36" y="9"/>
                  </a:lnTo>
                  <a:lnTo>
                    <a:pt x="36" y="16"/>
                  </a:lnTo>
                  <a:lnTo>
                    <a:pt x="59" y="16"/>
                  </a:lnTo>
                  <a:lnTo>
                    <a:pt x="54" y="9"/>
                  </a:lnTo>
                  <a:lnTo>
                    <a:pt x="53" y="8"/>
                  </a:lnTo>
                  <a:lnTo>
                    <a:pt x="50" y="10"/>
                  </a:lnTo>
                  <a:lnTo>
                    <a:pt x="50" y="14"/>
                  </a:lnTo>
                  <a:lnTo>
                    <a:pt x="58" y="14"/>
                  </a:lnTo>
                  <a:lnTo>
                    <a:pt x="58" y="8"/>
                  </a:lnTo>
                  <a:lnTo>
                    <a:pt x="54" y="8"/>
                  </a:lnTo>
                  <a:lnTo>
                    <a:pt x="54" y="14"/>
                  </a:lnTo>
                  <a:lnTo>
                    <a:pt x="59" y="14"/>
                  </a:lnTo>
                  <a:lnTo>
                    <a:pt x="59" y="8"/>
                  </a:lnTo>
                  <a:lnTo>
                    <a:pt x="54" y="8"/>
                  </a:lnTo>
                  <a:lnTo>
                    <a:pt x="54" y="14"/>
                  </a:lnTo>
                  <a:lnTo>
                    <a:pt x="64" y="14"/>
                  </a:lnTo>
                  <a:lnTo>
                    <a:pt x="64" y="8"/>
                  </a:lnTo>
                  <a:lnTo>
                    <a:pt x="54" y="8"/>
                  </a:lnTo>
                  <a:lnTo>
                    <a:pt x="54" y="14"/>
                  </a:lnTo>
                  <a:lnTo>
                    <a:pt x="63" y="14"/>
                  </a:lnTo>
                  <a:lnTo>
                    <a:pt x="63" y="8"/>
                  </a:lnTo>
                  <a:lnTo>
                    <a:pt x="58" y="8"/>
                  </a:lnTo>
                  <a:lnTo>
                    <a:pt x="58" y="14"/>
                  </a:lnTo>
                  <a:lnTo>
                    <a:pt x="59" y="14"/>
                  </a:lnTo>
                  <a:lnTo>
                    <a:pt x="59" y="8"/>
                  </a:lnTo>
                  <a:lnTo>
                    <a:pt x="57" y="8"/>
                  </a:lnTo>
                  <a:lnTo>
                    <a:pt x="57" y="14"/>
                  </a:lnTo>
                  <a:lnTo>
                    <a:pt x="61" y="14"/>
                  </a:lnTo>
                  <a:lnTo>
                    <a:pt x="61" y="8"/>
                  </a:lnTo>
                  <a:lnTo>
                    <a:pt x="55" y="8"/>
                  </a:lnTo>
                  <a:lnTo>
                    <a:pt x="55" y="14"/>
                  </a:lnTo>
                  <a:lnTo>
                    <a:pt x="62" y="14"/>
                  </a:lnTo>
                  <a:lnTo>
                    <a:pt x="64" y="13"/>
                  </a:lnTo>
                  <a:lnTo>
                    <a:pt x="63" y="6"/>
                  </a:lnTo>
                  <a:lnTo>
                    <a:pt x="62" y="6"/>
                  </a:lnTo>
                  <a:lnTo>
                    <a:pt x="62" y="13"/>
                  </a:lnTo>
                  <a:lnTo>
                    <a:pt x="129" y="13"/>
                  </a:lnTo>
                  <a:lnTo>
                    <a:pt x="129" y="6"/>
                  </a:lnTo>
                  <a:lnTo>
                    <a:pt x="124" y="6"/>
                  </a:lnTo>
                  <a:lnTo>
                    <a:pt x="124" y="13"/>
                  </a:lnTo>
                  <a:lnTo>
                    <a:pt x="132" y="13"/>
                  </a:lnTo>
                  <a:lnTo>
                    <a:pt x="132" y="6"/>
                  </a:lnTo>
                  <a:lnTo>
                    <a:pt x="125" y="6"/>
                  </a:lnTo>
                  <a:lnTo>
                    <a:pt x="125" y="13"/>
                  </a:lnTo>
                  <a:lnTo>
                    <a:pt x="134" y="13"/>
                  </a:lnTo>
                  <a:lnTo>
                    <a:pt x="134" y="6"/>
                  </a:lnTo>
                  <a:lnTo>
                    <a:pt x="112" y="6"/>
                  </a:lnTo>
                  <a:lnTo>
                    <a:pt x="112" y="13"/>
                  </a:lnTo>
                  <a:lnTo>
                    <a:pt x="114" y="13"/>
                  </a:lnTo>
                  <a:lnTo>
                    <a:pt x="114" y="6"/>
                  </a:lnTo>
                  <a:lnTo>
                    <a:pt x="93" y="6"/>
                  </a:lnTo>
                  <a:lnTo>
                    <a:pt x="93" y="13"/>
                  </a:lnTo>
                  <a:lnTo>
                    <a:pt x="112" y="13"/>
                  </a:lnTo>
                  <a:lnTo>
                    <a:pt x="112" y="6"/>
                  </a:lnTo>
                  <a:lnTo>
                    <a:pt x="85" y="6"/>
                  </a:lnTo>
                  <a:lnTo>
                    <a:pt x="85" y="13"/>
                  </a:lnTo>
                  <a:lnTo>
                    <a:pt x="98" y="13"/>
                  </a:lnTo>
                  <a:lnTo>
                    <a:pt x="98" y="6"/>
                  </a:lnTo>
                  <a:lnTo>
                    <a:pt x="20" y="6"/>
                  </a:lnTo>
                  <a:lnTo>
                    <a:pt x="20" y="13"/>
                  </a:lnTo>
                  <a:lnTo>
                    <a:pt x="28" y="13"/>
                  </a:lnTo>
                  <a:lnTo>
                    <a:pt x="45" y="12"/>
                  </a:lnTo>
                  <a:lnTo>
                    <a:pt x="45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39" y="12"/>
                  </a:lnTo>
                  <a:lnTo>
                    <a:pt x="39" y="5"/>
                  </a:lnTo>
                  <a:lnTo>
                    <a:pt x="28" y="5"/>
                  </a:lnTo>
                  <a:lnTo>
                    <a:pt x="28" y="12"/>
                  </a:lnTo>
                  <a:lnTo>
                    <a:pt x="32" y="12"/>
                  </a:lnTo>
                  <a:lnTo>
                    <a:pt x="32" y="5"/>
                  </a:lnTo>
                  <a:lnTo>
                    <a:pt x="20" y="5"/>
                  </a:lnTo>
                  <a:lnTo>
                    <a:pt x="20" y="12"/>
                  </a:lnTo>
                  <a:lnTo>
                    <a:pt x="29" y="12"/>
                  </a:lnTo>
                  <a:lnTo>
                    <a:pt x="29" y="5"/>
                  </a:lnTo>
                  <a:lnTo>
                    <a:pt x="15" y="5"/>
                  </a:lnTo>
                  <a:lnTo>
                    <a:pt x="15" y="12"/>
                  </a:lnTo>
                  <a:lnTo>
                    <a:pt x="29" y="12"/>
                  </a:lnTo>
                  <a:lnTo>
                    <a:pt x="29" y="5"/>
                  </a:lnTo>
                  <a:lnTo>
                    <a:pt x="10" y="5"/>
                  </a:lnTo>
                  <a:lnTo>
                    <a:pt x="10" y="12"/>
                  </a:lnTo>
                  <a:lnTo>
                    <a:pt x="19" y="12"/>
                  </a:lnTo>
                  <a:lnTo>
                    <a:pt x="20" y="5"/>
                  </a:lnTo>
                  <a:lnTo>
                    <a:pt x="15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20" y="10"/>
                  </a:lnTo>
                  <a:lnTo>
                    <a:pt x="20" y="4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32" y="10"/>
                  </a:lnTo>
                  <a:lnTo>
                    <a:pt x="32" y="4"/>
                  </a:lnTo>
                  <a:lnTo>
                    <a:pt x="29" y="4"/>
                  </a:lnTo>
                  <a:lnTo>
                    <a:pt x="29" y="10"/>
                  </a:lnTo>
                  <a:lnTo>
                    <a:pt x="32" y="10"/>
                  </a:lnTo>
                  <a:lnTo>
                    <a:pt x="32" y="4"/>
                  </a:lnTo>
                  <a:lnTo>
                    <a:pt x="23" y="4"/>
                  </a:lnTo>
                  <a:lnTo>
                    <a:pt x="23" y="10"/>
                  </a:lnTo>
                  <a:lnTo>
                    <a:pt x="36" y="10"/>
                  </a:lnTo>
                  <a:lnTo>
                    <a:pt x="36" y="3"/>
                  </a:lnTo>
                  <a:lnTo>
                    <a:pt x="27" y="3"/>
                  </a:lnTo>
                  <a:lnTo>
                    <a:pt x="27" y="9"/>
                  </a:lnTo>
                  <a:lnTo>
                    <a:pt x="32" y="9"/>
                  </a:lnTo>
                  <a:lnTo>
                    <a:pt x="32" y="3"/>
                  </a:lnTo>
                  <a:lnTo>
                    <a:pt x="22" y="3"/>
                  </a:lnTo>
                  <a:lnTo>
                    <a:pt x="22" y="9"/>
                  </a:lnTo>
                  <a:lnTo>
                    <a:pt x="29" y="9"/>
                  </a:lnTo>
                  <a:lnTo>
                    <a:pt x="29" y="3"/>
                  </a:lnTo>
                  <a:lnTo>
                    <a:pt x="26" y="3"/>
                  </a:lnTo>
                  <a:lnTo>
                    <a:pt x="26" y="9"/>
                  </a:lnTo>
                  <a:lnTo>
                    <a:pt x="32" y="9"/>
                  </a:lnTo>
                  <a:lnTo>
                    <a:pt x="32" y="3"/>
                  </a:lnTo>
                  <a:lnTo>
                    <a:pt x="28" y="3"/>
                  </a:lnTo>
                  <a:lnTo>
                    <a:pt x="28" y="9"/>
                  </a:lnTo>
                  <a:lnTo>
                    <a:pt x="32" y="9"/>
                  </a:lnTo>
                  <a:lnTo>
                    <a:pt x="32" y="3"/>
                  </a:lnTo>
                  <a:lnTo>
                    <a:pt x="29" y="3"/>
                  </a:lnTo>
                  <a:lnTo>
                    <a:pt x="29" y="9"/>
                  </a:lnTo>
                  <a:lnTo>
                    <a:pt x="31" y="9"/>
                  </a:lnTo>
                  <a:lnTo>
                    <a:pt x="31" y="3"/>
                  </a:lnTo>
                  <a:lnTo>
                    <a:pt x="23" y="3"/>
                  </a:lnTo>
                  <a:lnTo>
                    <a:pt x="23" y="9"/>
                  </a:lnTo>
                  <a:lnTo>
                    <a:pt x="45" y="9"/>
                  </a:lnTo>
                  <a:lnTo>
                    <a:pt x="45" y="3"/>
                  </a:lnTo>
                  <a:lnTo>
                    <a:pt x="39" y="3"/>
                  </a:lnTo>
                  <a:lnTo>
                    <a:pt x="39" y="9"/>
                  </a:lnTo>
                  <a:lnTo>
                    <a:pt x="41" y="9"/>
                  </a:lnTo>
                  <a:lnTo>
                    <a:pt x="41" y="3"/>
                  </a:lnTo>
                  <a:lnTo>
                    <a:pt x="37" y="3"/>
                  </a:lnTo>
                  <a:lnTo>
                    <a:pt x="37" y="9"/>
                  </a:lnTo>
                  <a:lnTo>
                    <a:pt x="39" y="9"/>
                  </a:lnTo>
                  <a:lnTo>
                    <a:pt x="39" y="3"/>
                  </a:lnTo>
                  <a:lnTo>
                    <a:pt x="37" y="3"/>
                  </a:lnTo>
                  <a:lnTo>
                    <a:pt x="37" y="9"/>
                  </a:lnTo>
                  <a:lnTo>
                    <a:pt x="45" y="9"/>
                  </a:lnTo>
                  <a:lnTo>
                    <a:pt x="45" y="1"/>
                  </a:lnTo>
                  <a:lnTo>
                    <a:pt x="32" y="1"/>
                  </a:lnTo>
                  <a:lnTo>
                    <a:pt x="32" y="8"/>
                  </a:lnTo>
                  <a:lnTo>
                    <a:pt x="51" y="8"/>
                  </a:lnTo>
                  <a:lnTo>
                    <a:pt x="51" y="1"/>
                  </a:lnTo>
                  <a:lnTo>
                    <a:pt x="50" y="1"/>
                  </a:lnTo>
                  <a:lnTo>
                    <a:pt x="50" y="8"/>
                  </a:lnTo>
                  <a:lnTo>
                    <a:pt x="57" y="8"/>
                  </a:lnTo>
                  <a:lnTo>
                    <a:pt x="57" y="1"/>
                  </a:lnTo>
                  <a:lnTo>
                    <a:pt x="49" y="1"/>
                  </a:lnTo>
                  <a:lnTo>
                    <a:pt x="49" y="8"/>
                  </a:lnTo>
                  <a:lnTo>
                    <a:pt x="50" y="8"/>
                  </a:lnTo>
                  <a:lnTo>
                    <a:pt x="50" y="1"/>
                  </a:lnTo>
                  <a:lnTo>
                    <a:pt x="31" y="1"/>
                  </a:lnTo>
                  <a:lnTo>
                    <a:pt x="31" y="8"/>
                  </a:lnTo>
                  <a:lnTo>
                    <a:pt x="36" y="8"/>
                  </a:lnTo>
                  <a:lnTo>
                    <a:pt x="36" y="1"/>
                  </a:lnTo>
                  <a:lnTo>
                    <a:pt x="26" y="1"/>
                  </a:lnTo>
                  <a:lnTo>
                    <a:pt x="26" y="8"/>
                  </a:lnTo>
                  <a:lnTo>
                    <a:pt x="42" y="8"/>
                  </a:lnTo>
                  <a:lnTo>
                    <a:pt x="42" y="1"/>
                  </a:lnTo>
                  <a:lnTo>
                    <a:pt x="32" y="1"/>
                  </a:lnTo>
                  <a:lnTo>
                    <a:pt x="32" y="8"/>
                  </a:lnTo>
                  <a:lnTo>
                    <a:pt x="35" y="8"/>
                  </a:lnTo>
                  <a:lnTo>
                    <a:pt x="35" y="1"/>
                  </a:lnTo>
                  <a:lnTo>
                    <a:pt x="29" y="1"/>
                  </a:lnTo>
                  <a:lnTo>
                    <a:pt x="29" y="8"/>
                  </a:lnTo>
                  <a:lnTo>
                    <a:pt x="35" y="8"/>
                  </a:lnTo>
                  <a:lnTo>
                    <a:pt x="35" y="1"/>
                  </a:lnTo>
                  <a:lnTo>
                    <a:pt x="33" y="1"/>
                  </a:lnTo>
                  <a:lnTo>
                    <a:pt x="33" y="8"/>
                  </a:lnTo>
                  <a:lnTo>
                    <a:pt x="35" y="8"/>
                  </a:lnTo>
                  <a:lnTo>
                    <a:pt x="35" y="1"/>
                  </a:lnTo>
                  <a:lnTo>
                    <a:pt x="32" y="1"/>
                  </a:lnTo>
                  <a:lnTo>
                    <a:pt x="32" y="8"/>
                  </a:lnTo>
                  <a:lnTo>
                    <a:pt x="44" y="8"/>
                  </a:lnTo>
                  <a:lnTo>
                    <a:pt x="44" y="1"/>
                  </a:lnTo>
                  <a:lnTo>
                    <a:pt x="35" y="1"/>
                  </a:lnTo>
                  <a:lnTo>
                    <a:pt x="35" y="8"/>
                  </a:lnTo>
                  <a:lnTo>
                    <a:pt x="39" y="8"/>
                  </a:lnTo>
                  <a:lnTo>
                    <a:pt x="40" y="1"/>
                  </a:lnTo>
                  <a:lnTo>
                    <a:pt x="37" y="0"/>
                  </a:lnTo>
                  <a:lnTo>
                    <a:pt x="36" y="3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9" y="6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39" y="6"/>
                  </a:lnTo>
                  <a:lnTo>
                    <a:pt x="39" y="0"/>
                  </a:lnTo>
                  <a:lnTo>
                    <a:pt x="32" y="0"/>
                  </a:lnTo>
                  <a:lnTo>
                    <a:pt x="32" y="6"/>
                  </a:lnTo>
                  <a:lnTo>
                    <a:pt x="35" y="6"/>
                  </a:lnTo>
                  <a:lnTo>
                    <a:pt x="35" y="0"/>
                  </a:lnTo>
                  <a:lnTo>
                    <a:pt x="29" y="0"/>
                  </a:lnTo>
                  <a:lnTo>
                    <a:pt x="29" y="6"/>
                  </a:lnTo>
                  <a:lnTo>
                    <a:pt x="33" y="6"/>
                  </a:lnTo>
                  <a:lnTo>
                    <a:pt x="33" y="0"/>
                  </a:lnTo>
                  <a:lnTo>
                    <a:pt x="32" y="0"/>
                  </a:lnTo>
                  <a:lnTo>
                    <a:pt x="32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6" y="6"/>
                  </a:lnTo>
                  <a:lnTo>
                    <a:pt x="32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74" name="Freeform 758"/>
            <p:cNvSpPr>
              <a:spLocks noChangeAspect="1"/>
            </p:cNvSpPr>
            <p:nvPr/>
          </p:nvSpPr>
          <p:spPr bwMode="auto">
            <a:xfrm rot="16200000">
              <a:off x="4487" y="4643"/>
              <a:ext cx="288" cy="51"/>
            </a:xfrm>
            <a:custGeom>
              <a:avLst/>
              <a:gdLst>
                <a:gd name="T0" fmla="*/ 30 w 192"/>
                <a:gd name="T1" fmla="*/ 6 h 35"/>
                <a:gd name="T2" fmla="*/ 143 w 192"/>
                <a:gd name="T3" fmla="*/ 1 h 35"/>
                <a:gd name="T4" fmla="*/ 64 w 192"/>
                <a:gd name="T5" fmla="*/ 9 h 35"/>
                <a:gd name="T6" fmla="*/ 33 w 192"/>
                <a:gd name="T7" fmla="*/ 2 h 35"/>
                <a:gd name="T8" fmla="*/ 51 w 192"/>
                <a:gd name="T9" fmla="*/ 10 h 35"/>
                <a:gd name="T10" fmla="*/ 60 w 192"/>
                <a:gd name="T11" fmla="*/ 11 h 35"/>
                <a:gd name="T12" fmla="*/ 49 w 192"/>
                <a:gd name="T13" fmla="*/ 5 h 35"/>
                <a:gd name="T14" fmla="*/ 56 w 192"/>
                <a:gd name="T15" fmla="*/ 13 h 35"/>
                <a:gd name="T16" fmla="*/ 38 w 192"/>
                <a:gd name="T17" fmla="*/ 6 h 35"/>
                <a:gd name="T18" fmla="*/ 38 w 192"/>
                <a:gd name="T19" fmla="*/ 14 h 35"/>
                <a:gd name="T20" fmla="*/ 34 w 192"/>
                <a:gd name="T21" fmla="*/ 9 h 35"/>
                <a:gd name="T22" fmla="*/ 16 w 192"/>
                <a:gd name="T23" fmla="*/ 10 h 35"/>
                <a:gd name="T24" fmla="*/ 16 w 192"/>
                <a:gd name="T25" fmla="*/ 18 h 35"/>
                <a:gd name="T26" fmla="*/ 17 w 192"/>
                <a:gd name="T27" fmla="*/ 11 h 35"/>
                <a:gd name="T28" fmla="*/ 145 w 192"/>
                <a:gd name="T29" fmla="*/ 19 h 35"/>
                <a:gd name="T30" fmla="*/ 64 w 192"/>
                <a:gd name="T31" fmla="*/ 14 h 35"/>
                <a:gd name="T32" fmla="*/ 44 w 192"/>
                <a:gd name="T33" fmla="*/ 22 h 35"/>
                <a:gd name="T34" fmla="*/ 53 w 192"/>
                <a:gd name="T35" fmla="*/ 17 h 35"/>
                <a:gd name="T36" fmla="*/ 52 w 192"/>
                <a:gd name="T37" fmla="*/ 23 h 35"/>
                <a:gd name="T38" fmla="*/ 22 w 192"/>
                <a:gd name="T39" fmla="*/ 18 h 35"/>
                <a:gd name="T40" fmla="*/ 20 w 192"/>
                <a:gd name="T41" fmla="*/ 26 h 35"/>
                <a:gd name="T42" fmla="*/ 25 w 192"/>
                <a:gd name="T43" fmla="*/ 19 h 35"/>
                <a:gd name="T44" fmla="*/ 9 w 192"/>
                <a:gd name="T45" fmla="*/ 21 h 35"/>
                <a:gd name="T46" fmla="*/ 22 w 192"/>
                <a:gd name="T47" fmla="*/ 28 h 35"/>
                <a:gd name="T48" fmla="*/ 23 w 192"/>
                <a:gd name="T49" fmla="*/ 22 h 35"/>
                <a:gd name="T50" fmla="*/ 22 w 192"/>
                <a:gd name="T51" fmla="*/ 30 h 35"/>
                <a:gd name="T52" fmla="*/ 23 w 192"/>
                <a:gd name="T53" fmla="*/ 24 h 35"/>
                <a:gd name="T54" fmla="*/ 92 w 192"/>
                <a:gd name="T55" fmla="*/ 31 h 35"/>
                <a:gd name="T56" fmla="*/ 119 w 192"/>
                <a:gd name="T57" fmla="*/ 26 h 35"/>
                <a:gd name="T58" fmla="*/ 53 w 192"/>
                <a:gd name="T59" fmla="*/ 31 h 35"/>
                <a:gd name="T60" fmla="*/ 57 w 192"/>
                <a:gd name="T61" fmla="*/ 28 h 35"/>
                <a:gd name="T62" fmla="*/ 128 w 192"/>
                <a:gd name="T63" fmla="*/ 27 h 35"/>
                <a:gd name="T64" fmla="*/ 55 w 192"/>
                <a:gd name="T65" fmla="*/ 32 h 35"/>
                <a:gd name="T66" fmla="*/ 119 w 192"/>
                <a:gd name="T67" fmla="*/ 26 h 35"/>
                <a:gd name="T68" fmla="*/ 92 w 192"/>
                <a:gd name="T69" fmla="*/ 24 h 35"/>
                <a:gd name="T70" fmla="*/ 31 w 192"/>
                <a:gd name="T71" fmla="*/ 31 h 35"/>
                <a:gd name="T72" fmla="*/ 29 w 192"/>
                <a:gd name="T73" fmla="*/ 23 h 35"/>
                <a:gd name="T74" fmla="*/ 23 w 192"/>
                <a:gd name="T75" fmla="*/ 28 h 35"/>
                <a:gd name="T76" fmla="*/ 22 w 192"/>
                <a:gd name="T77" fmla="*/ 22 h 35"/>
                <a:gd name="T78" fmla="*/ 13 w 192"/>
                <a:gd name="T79" fmla="*/ 27 h 35"/>
                <a:gd name="T80" fmla="*/ 33 w 192"/>
                <a:gd name="T81" fmla="*/ 19 h 35"/>
                <a:gd name="T82" fmla="*/ 23 w 192"/>
                <a:gd name="T83" fmla="*/ 26 h 35"/>
                <a:gd name="T84" fmla="*/ 22 w 192"/>
                <a:gd name="T85" fmla="*/ 18 h 35"/>
                <a:gd name="T86" fmla="*/ 35 w 192"/>
                <a:gd name="T87" fmla="*/ 24 h 35"/>
                <a:gd name="T88" fmla="*/ 53 w 192"/>
                <a:gd name="T89" fmla="*/ 17 h 35"/>
                <a:gd name="T90" fmla="*/ 51 w 192"/>
                <a:gd name="T91" fmla="*/ 22 h 35"/>
                <a:gd name="T92" fmla="*/ 61 w 192"/>
                <a:gd name="T93" fmla="*/ 14 h 35"/>
                <a:gd name="T94" fmla="*/ 75 w 192"/>
                <a:gd name="T95" fmla="*/ 19 h 35"/>
                <a:gd name="T96" fmla="*/ 36 w 192"/>
                <a:gd name="T97" fmla="*/ 13 h 35"/>
                <a:gd name="T98" fmla="*/ 11 w 192"/>
                <a:gd name="T99" fmla="*/ 18 h 35"/>
                <a:gd name="T100" fmla="*/ 16 w 192"/>
                <a:gd name="T101" fmla="*/ 17 h 35"/>
                <a:gd name="T102" fmla="*/ 17 w 192"/>
                <a:gd name="T103" fmla="*/ 10 h 35"/>
                <a:gd name="T104" fmla="*/ 38 w 192"/>
                <a:gd name="T105" fmla="*/ 15 h 35"/>
                <a:gd name="T106" fmla="*/ 27 w 192"/>
                <a:gd name="T107" fmla="*/ 8 h 35"/>
                <a:gd name="T108" fmla="*/ 38 w 192"/>
                <a:gd name="T109" fmla="*/ 13 h 35"/>
                <a:gd name="T110" fmla="*/ 56 w 192"/>
                <a:gd name="T111" fmla="*/ 6 h 35"/>
                <a:gd name="T112" fmla="*/ 53 w 192"/>
                <a:gd name="T113" fmla="*/ 5 h 35"/>
                <a:gd name="T114" fmla="*/ 60 w 192"/>
                <a:gd name="T115" fmla="*/ 11 h 35"/>
                <a:gd name="T116" fmla="*/ 60 w 192"/>
                <a:gd name="T117" fmla="*/ 4 h 35"/>
                <a:gd name="T118" fmla="*/ 22 w 192"/>
                <a:gd name="T119" fmla="*/ 9 h 35"/>
                <a:gd name="T120" fmla="*/ 64 w 192"/>
                <a:gd name="T121" fmla="*/ 1 h 35"/>
                <a:gd name="T122" fmla="*/ 143 w 192"/>
                <a:gd name="T123" fmla="*/ 8 h 35"/>
                <a:gd name="T124" fmla="*/ 38 w 192"/>
                <a:gd name="T125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2" h="35">
                  <a:moveTo>
                    <a:pt x="13" y="0"/>
                  </a:moveTo>
                  <a:lnTo>
                    <a:pt x="13" y="6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20" y="6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7" y="6"/>
                  </a:lnTo>
                  <a:lnTo>
                    <a:pt x="25" y="6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45" y="6"/>
                  </a:lnTo>
                  <a:lnTo>
                    <a:pt x="45" y="0"/>
                  </a:lnTo>
                  <a:lnTo>
                    <a:pt x="16" y="0"/>
                  </a:lnTo>
                  <a:lnTo>
                    <a:pt x="16" y="6"/>
                  </a:lnTo>
                  <a:lnTo>
                    <a:pt x="38" y="6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123" y="6"/>
                  </a:lnTo>
                  <a:lnTo>
                    <a:pt x="123" y="0"/>
                  </a:lnTo>
                  <a:lnTo>
                    <a:pt x="117" y="1"/>
                  </a:lnTo>
                  <a:lnTo>
                    <a:pt x="117" y="4"/>
                  </a:lnTo>
                  <a:lnTo>
                    <a:pt x="117" y="1"/>
                  </a:lnTo>
                  <a:lnTo>
                    <a:pt x="106" y="1"/>
                  </a:lnTo>
                  <a:lnTo>
                    <a:pt x="106" y="8"/>
                  </a:lnTo>
                  <a:lnTo>
                    <a:pt x="174" y="8"/>
                  </a:lnTo>
                  <a:lnTo>
                    <a:pt x="174" y="1"/>
                  </a:lnTo>
                  <a:lnTo>
                    <a:pt x="156" y="1"/>
                  </a:lnTo>
                  <a:lnTo>
                    <a:pt x="156" y="8"/>
                  </a:lnTo>
                  <a:lnTo>
                    <a:pt x="165" y="8"/>
                  </a:lnTo>
                  <a:lnTo>
                    <a:pt x="165" y="1"/>
                  </a:lnTo>
                  <a:lnTo>
                    <a:pt x="156" y="1"/>
                  </a:lnTo>
                  <a:lnTo>
                    <a:pt x="156" y="8"/>
                  </a:lnTo>
                  <a:lnTo>
                    <a:pt x="158" y="8"/>
                  </a:lnTo>
                  <a:lnTo>
                    <a:pt x="158" y="1"/>
                  </a:lnTo>
                  <a:lnTo>
                    <a:pt x="148" y="1"/>
                  </a:lnTo>
                  <a:lnTo>
                    <a:pt x="148" y="8"/>
                  </a:lnTo>
                  <a:lnTo>
                    <a:pt x="156" y="8"/>
                  </a:lnTo>
                  <a:lnTo>
                    <a:pt x="156" y="1"/>
                  </a:lnTo>
                  <a:lnTo>
                    <a:pt x="143" y="1"/>
                  </a:lnTo>
                  <a:lnTo>
                    <a:pt x="143" y="8"/>
                  </a:lnTo>
                  <a:lnTo>
                    <a:pt x="144" y="8"/>
                  </a:lnTo>
                  <a:lnTo>
                    <a:pt x="144" y="1"/>
                  </a:lnTo>
                  <a:lnTo>
                    <a:pt x="137" y="1"/>
                  </a:lnTo>
                  <a:lnTo>
                    <a:pt x="137" y="8"/>
                  </a:lnTo>
                  <a:lnTo>
                    <a:pt x="141" y="8"/>
                  </a:lnTo>
                  <a:lnTo>
                    <a:pt x="141" y="1"/>
                  </a:lnTo>
                  <a:lnTo>
                    <a:pt x="78" y="1"/>
                  </a:lnTo>
                  <a:lnTo>
                    <a:pt x="78" y="8"/>
                  </a:lnTo>
                  <a:lnTo>
                    <a:pt x="82" y="8"/>
                  </a:lnTo>
                  <a:lnTo>
                    <a:pt x="82" y="1"/>
                  </a:lnTo>
                  <a:lnTo>
                    <a:pt x="64" y="1"/>
                  </a:lnTo>
                  <a:lnTo>
                    <a:pt x="64" y="8"/>
                  </a:lnTo>
                  <a:lnTo>
                    <a:pt x="68" y="8"/>
                  </a:lnTo>
                  <a:lnTo>
                    <a:pt x="68" y="1"/>
                  </a:lnTo>
                  <a:lnTo>
                    <a:pt x="61" y="1"/>
                  </a:lnTo>
                  <a:lnTo>
                    <a:pt x="61" y="8"/>
                  </a:lnTo>
                  <a:lnTo>
                    <a:pt x="64" y="8"/>
                  </a:lnTo>
                  <a:lnTo>
                    <a:pt x="64" y="1"/>
                  </a:lnTo>
                  <a:lnTo>
                    <a:pt x="62" y="1"/>
                  </a:lnTo>
                  <a:lnTo>
                    <a:pt x="61" y="8"/>
                  </a:lnTo>
                  <a:lnTo>
                    <a:pt x="64" y="9"/>
                  </a:lnTo>
                  <a:lnTo>
                    <a:pt x="68" y="9"/>
                  </a:lnTo>
                  <a:lnTo>
                    <a:pt x="68" y="2"/>
                  </a:lnTo>
                  <a:lnTo>
                    <a:pt x="64" y="2"/>
                  </a:lnTo>
                  <a:lnTo>
                    <a:pt x="64" y="9"/>
                  </a:lnTo>
                  <a:lnTo>
                    <a:pt x="66" y="9"/>
                  </a:lnTo>
                  <a:lnTo>
                    <a:pt x="66" y="2"/>
                  </a:lnTo>
                  <a:lnTo>
                    <a:pt x="65" y="2"/>
                  </a:lnTo>
                  <a:lnTo>
                    <a:pt x="65" y="9"/>
                  </a:lnTo>
                  <a:lnTo>
                    <a:pt x="66" y="9"/>
                  </a:lnTo>
                  <a:lnTo>
                    <a:pt x="66" y="2"/>
                  </a:lnTo>
                  <a:lnTo>
                    <a:pt x="65" y="2"/>
                  </a:lnTo>
                  <a:lnTo>
                    <a:pt x="65" y="9"/>
                  </a:lnTo>
                  <a:lnTo>
                    <a:pt x="68" y="9"/>
                  </a:lnTo>
                  <a:lnTo>
                    <a:pt x="68" y="2"/>
                  </a:lnTo>
                  <a:lnTo>
                    <a:pt x="57" y="2"/>
                  </a:lnTo>
                  <a:lnTo>
                    <a:pt x="57" y="9"/>
                  </a:lnTo>
                  <a:lnTo>
                    <a:pt x="60" y="9"/>
                  </a:lnTo>
                  <a:lnTo>
                    <a:pt x="60" y="2"/>
                  </a:lnTo>
                  <a:lnTo>
                    <a:pt x="22" y="2"/>
                  </a:lnTo>
                  <a:lnTo>
                    <a:pt x="22" y="9"/>
                  </a:lnTo>
                  <a:lnTo>
                    <a:pt x="33" y="9"/>
                  </a:lnTo>
                  <a:lnTo>
                    <a:pt x="33" y="2"/>
                  </a:lnTo>
                  <a:lnTo>
                    <a:pt x="30" y="2"/>
                  </a:lnTo>
                  <a:lnTo>
                    <a:pt x="25" y="4"/>
                  </a:lnTo>
                  <a:lnTo>
                    <a:pt x="25" y="6"/>
                  </a:lnTo>
                  <a:lnTo>
                    <a:pt x="25" y="4"/>
                  </a:lnTo>
                  <a:lnTo>
                    <a:pt x="20" y="4"/>
                  </a:lnTo>
                  <a:lnTo>
                    <a:pt x="20" y="10"/>
                  </a:lnTo>
                  <a:lnTo>
                    <a:pt x="192" y="10"/>
                  </a:lnTo>
                  <a:lnTo>
                    <a:pt x="192" y="4"/>
                  </a:lnTo>
                  <a:lnTo>
                    <a:pt x="26" y="4"/>
                  </a:lnTo>
                  <a:lnTo>
                    <a:pt x="26" y="10"/>
                  </a:lnTo>
                  <a:lnTo>
                    <a:pt x="60" y="10"/>
                  </a:lnTo>
                  <a:lnTo>
                    <a:pt x="60" y="4"/>
                  </a:lnTo>
                  <a:lnTo>
                    <a:pt x="58" y="4"/>
                  </a:lnTo>
                  <a:lnTo>
                    <a:pt x="58" y="10"/>
                  </a:lnTo>
                  <a:lnTo>
                    <a:pt x="62" y="10"/>
                  </a:lnTo>
                  <a:lnTo>
                    <a:pt x="62" y="4"/>
                  </a:lnTo>
                  <a:lnTo>
                    <a:pt x="55" y="4"/>
                  </a:lnTo>
                  <a:lnTo>
                    <a:pt x="55" y="10"/>
                  </a:lnTo>
                  <a:lnTo>
                    <a:pt x="60" y="10"/>
                  </a:lnTo>
                  <a:lnTo>
                    <a:pt x="60" y="4"/>
                  </a:lnTo>
                  <a:lnTo>
                    <a:pt x="51" y="4"/>
                  </a:lnTo>
                  <a:lnTo>
                    <a:pt x="51" y="10"/>
                  </a:lnTo>
                  <a:lnTo>
                    <a:pt x="52" y="10"/>
                  </a:lnTo>
                  <a:lnTo>
                    <a:pt x="52" y="6"/>
                  </a:lnTo>
                  <a:lnTo>
                    <a:pt x="51" y="4"/>
                  </a:lnTo>
                  <a:lnTo>
                    <a:pt x="48" y="5"/>
                  </a:lnTo>
                  <a:lnTo>
                    <a:pt x="49" y="11"/>
                  </a:lnTo>
                  <a:lnTo>
                    <a:pt x="55" y="11"/>
                  </a:lnTo>
                  <a:lnTo>
                    <a:pt x="55" y="5"/>
                  </a:lnTo>
                  <a:lnTo>
                    <a:pt x="53" y="5"/>
                  </a:lnTo>
                  <a:lnTo>
                    <a:pt x="53" y="11"/>
                  </a:lnTo>
                  <a:lnTo>
                    <a:pt x="57" y="11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11"/>
                  </a:lnTo>
                  <a:lnTo>
                    <a:pt x="64" y="11"/>
                  </a:lnTo>
                  <a:lnTo>
                    <a:pt x="64" y="5"/>
                  </a:lnTo>
                  <a:lnTo>
                    <a:pt x="56" y="5"/>
                  </a:lnTo>
                  <a:lnTo>
                    <a:pt x="56" y="11"/>
                  </a:lnTo>
                  <a:lnTo>
                    <a:pt x="60" y="11"/>
                  </a:lnTo>
                  <a:lnTo>
                    <a:pt x="60" y="5"/>
                  </a:lnTo>
                  <a:lnTo>
                    <a:pt x="53" y="5"/>
                  </a:lnTo>
                  <a:lnTo>
                    <a:pt x="53" y="11"/>
                  </a:lnTo>
                  <a:lnTo>
                    <a:pt x="60" y="11"/>
                  </a:lnTo>
                  <a:lnTo>
                    <a:pt x="60" y="5"/>
                  </a:lnTo>
                  <a:lnTo>
                    <a:pt x="57" y="5"/>
                  </a:lnTo>
                  <a:lnTo>
                    <a:pt x="57" y="11"/>
                  </a:lnTo>
                  <a:lnTo>
                    <a:pt x="71" y="11"/>
                  </a:lnTo>
                  <a:lnTo>
                    <a:pt x="71" y="5"/>
                  </a:lnTo>
                  <a:lnTo>
                    <a:pt x="49" y="5"/>
                  </a:lnTo>
                  <a:lnTo>
                    <a:pt x="49" y="11"/>
                  </a:lnTo>
                  <a:lnTo>
                    <a:pt x="64" y="11"/>
                  </a:lnTo>
                  <a:lnTo>
                    <a:pt x="64" y="5"/>
                  </a:lnTo>
                  <a:lnTo>
                    <a:pt x="57" y="5"/>
                  </a:lnTo>
                  <a:lnTo>
                    <a:pt x="57" y="11"/>
                  </a:lnTo>
                  <a:lnTo>
                    <a:pt x="58" y="11"/>
                  </a:lnTo>
                  <a:lnTo>
                    <a:pt x="58" y="5"/>
                  </a:lnTo>
                  <a:lnTo>
                    <a:pt x="57" y="5"/>
                  </a:lnTo>
                  <a:lnTo>
                    <a:pt x="57" y="11"/>
                  </a:lnTo>
                  <a:lnTo>
                    <a:pt x="60" y="11"/>
                  </a:lnTo>
                  <a:lnTo>
                    <a:pt x="60" y="5"/>
                  </a:lnTo>
                  <a:lnTo>
                    <a:pt x="53" y="5"/>
                  </a:lnTo>
                  <a:lnTo>
                    <a:pt x="53" y="11"/>
                  </a:lnTo>
                  <a:lnTo>
                    <a:pt x="55" y="11"/>
                  </a:lnTo>
                  <a:lnTo>
                    <a:pt x="55" y="5"/>
                  </a:lnTo>
                  <a:lnTo>
                    <a:pt x="49" y="5"/>
                  </a:lnTo>
                  <a:lnTo>
                    <a:pt x="49" y="11"/>
                  </a:lnTo>
                  <a:lnTo>
                    <a:pt x="55" y="11"/>
                  </a:lnTo>
                  <a:lnTo>
                    <a:pt x="55" y="5"/>
                  </a:lnTo>
                  <a:lnTo>
                    <a:pt x="52" y="5"/>
                  </a:lnTo>
                  <a:lnTo>
                    <a:pt x="52" y="11"/>
                  </a:lnTo>
                  <a:lnTo>
                    <a:pt x="56" y="11"/>
                  </a:lnTo>
                  <a:lnTo>
                    <a:pt x="56" y="8"/>
                  </a:lnTo>
                  <a:lnTo>
                    <a:pt x="55" y="10"/>
                  </a:lnTo>
                  <a:lnTo>
                    <a:pt x="56" y="11"/>
                  </a:lnTo>
                  <a:lnTo>
                    <a:pt x="57" y="9"/>
                  </a:lnTo>
                  <a:lnTo>
                    <a:pt x="57" y="6"/>
                  </a:lnTo>
                  <a:lnTo>
                    <a:pt x="53" y="6"/>
                  </a:lnTo>
                  <a:lnTo>
                    <a:pt x="53" y="13"/>
                  </a:lnTo>
                  <a:lnTo>
                    <a:pt x="55" y="13"/>
                  </a:lnTo>
                  <a:lnTo>
                    <a:pt x="55" y="6"/>
                  </a:lnTo>
                  <a:lnTo>
                    <a:pt x="53" y="6"/>
                  </a:lnTo>
                  <a:lnTo>
                    <a:pt x="53" y="13"/>
                  </a:lnTo>
                  <a:lnTo>
                    <a:pt x="60" y="13"/>
                  </a:lnTo>
                  <a:lnTo>
                    <a:pt x="60" y="6"/>
                  </a:lnTo>
                  <a:lnTo>
                    <a:pt x="55" y="6"/>
                  </a:lnTo>
                  <a:lnTo>
                    <a:pt x="55" y="13"/>
                  </a:lnTo>
                  <a:lnTo>
                    <a:pt x="56" y="13"/>
                  </a:lnTo>
                  <a:lnTo>
                    <a:pt x="56" y="6"/>
                  </a:lnTo>
                  <a:lnTo>
                    <a:pt x="53" y="6"/>
                  </a:lnTo>
                  <a:lnTo>
                    <a:pt x="53" y="13"/>
                  </a:lnTo>
                  <a:lnTo>
                    <a:pt x="57" y="13"/>
                  </a:lnTo>
                  <a:lnTo>
                    <a:pt x="57" y="6"/>
                  </a:lnTo>
                  <a:lnTo>
                    <a:pt x="55" y="6"/>
                  </a:lnTo>
                  <a:lnTo>
                    <a:pt x="55" y="13"/>
                  </a:lnTo>
                  <a:lnTo>
                    <a:pt x="57" y="13"/>
                  </a:lnTo>
                  <a:lnTo>
                    <a:pt x="57" y="6"/>
                  </a:lnTo>
                  <a:lnTo>
                    <a:pt x="49" y="6"/>
                  </a:lnTo>
                  <a:lnTo>
                    <a:pt x="49" y="13"/>
                  </a:lnTo>
                  <a:lnTo>
                    <a:pt x="57" y="13"/>
                  </a:lnTo>
                  <a:lnTo>
                    <a:pt x="57" y="6"/>
                  </a:lnTo>
                  <a:lnTo>
                    <a:pt x="45" y="6"/>
                  </a:lnTo>
                  <a:lnTo>
                    <a:pt x="45" y="13"/>
                  </a:lnTo>
                  <a:lnTo>
                    <a:pt x="53" y="13"/>
                  </a:lnTo>
                  <a:lnTo>
                    <a:pt x="53" y="6"/>
                  </a:lnTo>
                  <a:lnTo>
                    <a:pt x="51" y="6"/>
                  </a:lnTo>
                  <a:lnTo>
                    <a:pt x="51" y="13"/>
                  </a:lnTo>
                  <a:lnTo>
                    <a:pt x="55" y="13"/>
                  </a:lnTo>
                  <a:lnTo>
                    <a:pt x="55" y="6"/>
                  </a:lnTo>
                  <a:lnTo>
                    <a:pt x="38" y="6"/>
                  </a:lnTo>
                  <a:lnTo>
                    <a:pt x="38" y="13"/>
                  </a:lnTo>
                  <a:lnTo>
                    <a:pt x="47" y="13"/>
                  </a:lnTo>
                  <a:lnTo>
                    <a:pt x="47" y="6"/>
                  </a:lnTo>
                  <a:lnTo>
                    <a:pt x="36" y="6"/>
                  </a:lnTo>
                  <a:lnTo>
                    <a:pt x="36" y="13"/>
                  </a:lnTo>
                  <a:lnTo>
                    <a:pt x="42" y="14"/>
                  </a:lnTo>
                  <a:lnTo>
                    <a:pt x="42" y="8"/>
                  </a:lnTo>
                  <a:lnTo>
                    <a:pt x="40" y="8"/>
                  </a:lnTo>
                  <a:lnTo>
                    <a:pt x="40" y="14"/>
                  </a:lnTo>
                  <a:lnTo>
                    <a:pt x="49" y="14"/>
                  </a:lnTo>
                  <a:lnTo>
                    <a:pt x="49" y="8"/>
                  </a:lnTo>
                  <a:lnTo>
                    <a:pt x="33" y="8"/>
                  </a:lnTo>
                  <a:lnTo>
                    <a:pt x="33" y="14"/>
                  </a:lnTo>
                  <a:lnTo>
                    <a:pt x="36" y="14"/>
                  </a:lnTo>
                  <a:lnTo>
                    <a:pt x="36" y="8"/>
                  </a:lnTo>
                  <a:lnTo>
                    <a:pt x="26" y="8"/>
                  </a:lnTo>
                  <a:lnTo>
                    <a:pt x="26" y="14"/>
                  </a:lnTo>
                  <a:lnTo>
                    <a:pt x="33" y="14"/>
                  </a:lnTo>
                  <a:lnTo>
                    <a:pt x="33" y="8"/>
                  </a:lnTo>
                  <a:lnTo>
                    <a:pt x="27" y="8"/>
                  </a:lnTo>
                  <a:lnTo>
                    <a:pt x="27" y="14"/>
                  </a:lnTo>
                  <a:lnTo>
                    <a:pt x="38" y="14"/>
                  </a:lnTo>
                  <a:lnTo>
                    <a:pt x="38" y="8"/>
                  </a:lnTo>
                  <a:lnTo>
                    <a:pt x="30" y="8"/>
                  </a:lnTo>
                  <a:lnTo>
                    <a:pt x="30" y="14"/>
                  </a:lnTo>
                  <a:lnTo>
                    <a:pt x="44" y="14"/>
                  </a:lnTo>
                  <a:lnTo>
                    <a:pt x="44" y="8"/>
                  </a:lnTo>
                  <a:lnTo>
                    <a:pt x="38" y="8"/>
                  </a:lnTo>
                  <a:lnTo>
                    <a:pt x="38" y="14"/>
                  </a:lnTo>
                  <a:lnTo>
                    <a:pt x="40" y="14"/>
                  </a:lnTo>
                  <a:lnTo>
                    <a:pt x="40" y="8"/>
                  </a:lnTo>
                  <a:lnTo>
                    <a:pt x="33" y="8"/>
                  </a:lnTo>
                  <a:lnTo>
                    <a:pt x="33" y="14"/>
                  </a:lnTo>
                  <a:lnTo>
                    <a:pt x="36" y="15"/>
                  </a:lnTo>
                  <a:lnTo>
                    <a:pt x="45" y="15"/>
                  </a:lnTo>
                  <a:lnTo>
                    <a:pt x="45" y="9"/>
                  </a:lnTo>
                  <a:lnTo>
                    <a:pt x="31" y="9"/>
                  </a:lnTo>
                  <a:lnTo>
                    <a:pt x="31" y="15"/>
                  </a:lnTo>
                  <a:lnTo>
                    <a:pt x="38" y="15"/>
                  </a:lnTo>
                  <a:lnTo>
                    <a:pt x="38" y="9"/>
                  </a:lnTo>
                  <a:lnTo>
                    <a:pt x="33" y="9"/>
                  </a:lnTo>
                  <a:lnTo>
                    <a:pt x="33" y="15"/>
                  </a:lnTo>
                  <a:lnTo>
                    <a:pt x="34" y="15"/>
                  </a:lnTo>
                  <a:lnTo>
                    <a:pt x="34" y="9"/>
                  </a:lnTo>
                  <a:lnTo>
                    <a:pt x="27" y="9"/>
                  </a:lnTo>
                  <a:lnTo>
                    <a:pt x="27" y="15"/>
                  </a:lnTo>
                  <a:lnTo>
                    <a:pt x="30" y="15"/>
                  </a:lnTo>
                  <a:lnTo>
                    <a:pt x="30" y="9"/>
                  </a:lnTo>
                  <a:lnTo>
                    <a:pt x="26" y="9"/>
                  </a:lnTo>
                  <a:lnTo>
                    <a:pt x="26" y="15"/>
                  </a:lnTo>
                  <a:lnTo>
                    <a:pt x="31" y="15"/>
                  </a:lnTo>
                  <a:lnTo>
                    <a:pt x="31" y="9"/>
                  </a:lnTo>
                  <a:lnTo>
                    <a:pt x="23" y="9"/>
                  </a:lnTo>
                  <a:lnTo>
                    <a:pt x="23" y="15"/>
                  </a:lnTo>
                  <a:lnTo>
                    <a:pt x="27" y="15"/>
                  </a:lnTo>
                  <a:lnTo>
                    <a:pt x="27" y="9"/>
                  </a:lnTo>
                  <a:lnTo>
                    <a:pt x="18" y="9"/>
                  </a:lnTo>
                  <a:lnTo>
                    <a:pt x="16" y="10"/>
                  </a:lnTo>
                  <a:lnTo>
                    <a:pt x="17" y="17"/>
                  </a:lnTo>
                  <a:lnTo>
                    <a:pt x="22" y="17"/>
                  </a:lnTo>
                  <a:lnTo>
                    <a:pt x="22" y="10"/>
                  </a:lnTo>
                  <a:lnTo>
                    <a:pt x="20" y="10"/>
                  </a:lnTo>
                  <a:lnTo>
                    <a:pt x="20" y="17"/>
                  </a:lnTo>
                  <a:lnTo>
                    <a:pt x="27" y="17"/>
                  </a:lnTo>
                  <a:lnTo>
                    <a:pt x="27" y="10"/>
                  </a:lnTo>
                  <a:lnTo>
                    <a:pt x="16" y="10"/>
                  </a:lnTo>
                  <a:lnTo>
                    <a:pt x="16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4" y="10"/>
                  </a:lnTo>
                  <a:lnTo>
                    <a:pt x="14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16" y="10"/>
                  </a:lnTo>
                  <a:lnTo>
                    <a:pt x="16" y="17"/>
                  </a:lnTo>
                  <a:lnTo>
                    <a:pt x="20" y="17"/>
                  </a:lnTo>
                  <a:lnTo>
                    <a:pt x="20" y="10"/>
                  </a:lnTo>
                  <a:lnTo>
                    <a:pt x="14" y="10"/>
                  </a:lnTo>
                  <a:lnTo>
                    <a:pt x="14" y="17"/>
                  </a:lnTo>
                  <a:lnTo>
                    <a:pt x="16" y="17"/>
                  </a:lnTo>
                  <a:lnTo>
                    <a:pt x="16" y="10"/>
                  </a:lnTo>
                  <a:lnTo>
                    <a:pt x="11" y="10"/>
                  </a:lnTo>
                  <a:lnTo>
                    <a:pt x="11" y="17"/>
                  </a:lnTo>
                  <a:lnTo>
                    <a:pt x="17" y="18"/>
                  </a:lnTo>
                  <a:lnTo>
                    <a:pt x="17" y="11"/>
                  </a:lnTo>
                  <a:lnTo>
                    <a:pt x="11" y="11"/>
                  </a:lnTo>
                  <a:lnTo>
                    <a:pt x="11" y="18"/>
                  </a:lnTo>
                  <a:lnTo>
                    <a:pt x="16" y="18"/>
                  </a:lnTo>
                  <a:lnTo>
                    <a:pt x="16" y="11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5" y="18"/>
                  </a:lnTo>
                  <a:lnTo>
                    <a:pt x="5" y="11"/>
                  </a:lnTo>
                  <a:lnTo>
                    <a:pt x="1" y="11"/>
                  </a:lnTo>
                  <a:lnTo>
                    <a:pt x="1" y="18"/>
                  </a:lnTo>
                  <a:lnTo>
                    <a:pt x="12" y="18"/>
                  </a:lnTo>
                  <a:lnTo>
                    <a:pt x="12" y="11"/>
                  </a:lnTo>
                  <a:lnTo>
                    <a:pt x="8" y="11"/>
                  </a:lnTo>
                  <a:lnTo>
                    <a:pt x="8" y="18"/>
                  </a:lnTo>
                  <a:lnTo>
                    <a:pt x="13" y="18"/>
                  </a:lnTo>
                  <a:lnTo>
                    <a:pt x="13" y="11"/>
                  </a:lnTo>
                  <a:lnTo>
                    <a:pt x="11" y="11"/>
                  </a:lnTo>
                  <a:lnTo>
                    <a:pt x="11" y="18"/>
                  </a:lnTo>
                  <a:lnTo>
                    <a:pt x="17" y="18"/>
                  </a:lnTo>
                  <a:lnTo>
                    <a:pt x="17" y="11"/>
                  </a:lnTo>
                  <a:lnTo>
                    <a:pt x="16" y="11"/>
                  </a:lnTo>
                  <a:lnTo>
                    <a:pt x="16" y="18"/>
                  </a:lnTo>
                  <a:lnTo>
                    <a:pt x="18" y="18"/>
                  </a:lnTo>
                  <a:lnTo>
                    <a:pt x="18" y="11"/>
                  </a:lnTo>
                  <a:lnTo>
                    <a:pt x="17" y="11"/>
                  </a:lnTo>
                  <a:lnTo>
                    <a:pt x="17" y="18"/>
                  </a:lnTo>
                  <a:lnTo>
                    <a:pt x="26" y="18"/>
                  </a:lnTo>
                  <a:lnTo>
                    <a:pt x="26" y="11"/>
                  </a:lnTo>
                  <a:lnTo>
                    <a:pt x="18" y="11"/>
                  </a:lnTo>
                  <a:lnTo>
                    <a:pt x="11" y="19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6" y="13"/>
                  </a:lnTo>
                  <a:lnTo>
                    <a:pt x="16" y="19"/>
                  </a:lnTo>
                  <a:lnTo>
                    <a:pt x="36" y="19"/>
                  </a:lnTo>
                  <a:lnTo>
                    <a:pt x="36" y="13"/>
                  </a:lnTo>
                  <a:lnTo>
                    <a:pt x="25" y="13"/>
                  </a:lnTo>
                  <a:lnTo>
                    <a:pt x="25" y="19"/>
                  </a:lnTo>
                  <a:lnTo>
                    <a:pt x="35" y="19"/>
                  </a:lnTo>
                  <a:lnTo>
                    <a:pt x="35" y="13"/>
                  </a:lnTo>
                  <a:lnTo>
                    <a:pt x="29" y="13"/>
                  </a:lnTo>
                  <a:lnTo>
                    <a:pt x="29" y="19"/>
                  </a:lnTo>
                  <a:lnTo>
                    <a:pt x="106" y="19"/>
                  </a:lnTo>
                  <a:lnTo>
                    <a:pt x="106" y="13"/>
                  </a:lnTo>
                  <a:lnTo>
                    <a:pt x="96" y="13"/>
                  </a:lnTo>
                  <a:lnTo>
                    <a:pt x="96" y="19"/>
                  </a:lnTo>
                  <a:lnTo>
                    <a:pt x="145" y="19"/>
                  </a:lnTo>
                  <a:lnTo>
                    <a:pt x="145" y="13"/>
                  </a:lnTo>
                  <a:lnTo>
                    <a:pt x="137" y="13"/>
                  </a:lnTo>
                  <a:lnTo>
                    <a:pt x="137" y="19"/>
                  </a:lnTo>
                  <a:lnTo>
                    <a:pt x="141" y="19"/>
                  </a:lnTo>
                  <a:lnTo>
                    <a:pt x="141" y="13"/>
                  </a:lnTo>
                  <a:lnTo>
                    <a:pt x="77" y="13"/>
                  </a:lnTo>
                  <a:lnTo>
                    <a:pt x="77" y="19"/>
                  </a:lnTo>
                  <a:lnTo>
                    <a:pt x="79" y="19"/>
                  </a:lnTo>
                  <a:lnTo>
                    <a:pt x="79" y="13"/>
                  </a:lnTo>
                  <a:lnTo>
                    <a:pt x="75" y="13"/>
                  </a:lnTo>
                  <a:lnTo>
                    <a:pt x="71" y="14"/>
                  </a:lnTo>
                  <a:lnTo>
                    <a:pt x="71" y="17"/>
                  </a:lnTo>
                  <a:lnTo>
                    <a:pt x="71" y="14"/>
                  </a:lnTo>
                  <a:lnTo>
                    <a:pt x="62" y="14"/>
                  </a:lnTo>
                  <a:lnTo>
                    <a:pt x="62" y="21"/>
                  </a:lnTo>
                  <a:lnTo>
                    <a:pt x="64" y="21"/>
                  </a:lnTo>
                  <a:lnTo>
                    <a:pt x="64" y="14"/>
                  </a:lnTo>
                  <a:lnTo>
                    <a:pt x="61" y="14"/>
                  </a:lnTo>
                  <a:lnTo>
                    <a:pt x="61" y="21"/>
                  </a:lnTo>
                  <a:lnTo>
                    <a:pt x="66" y="21"/>
                  </a:lnTo>
                  <a:lnTo>
                    <a:pt x="66" y="14"/>
                  </a:lnTo>
                  <a:lnTo>
                    <a:pt x="64" y="14"/>
                  </a:lnTo>
                  <a:lnTo>
                    <a:pt x="64" y="21"/>
                  </a:lnTo>
                  <a:lnTo>
                    <a:pt x="69" y="21"/>
                  </a:lnTo>
                  <a:lnTo>
                    <a:pt x="69" y="14"/>
                  </a:lnTo>
                  <a:lnTo>
                    <a:pt x="61" y="14"/>
                  </a:lnTo>
                  <a:lnTo>
                    <a:pt x="61" y="21"/>
                  </a:lnTo>
                  <a:lnTo>
                    <a:pt x="66" y="21"/>
                  </a:lnTo>
                  <a:lnTo>
                    <a:pt x="66" y="14"/>
                  </a:lnTo>
                  <a:lnTo>
                    <a:pt x="58" y="14"/>
                  </a:lnTo>
                  <a:lnTo>
                    <a:pt x="58" y="21"/>
                  </a:lnTo>
                  <a:lnTo>
                    <a:pt x="61" y="21"/>
                  </a:lnTo>
                  <a:lnTo>
                    <a:pt x="61" y="14"/>
                  </a:lnTo>
                  <a:lnTo>
                    <a:pt x="53" y="14"/>
                  </a:lnTo>
                  <a:lnTo>
                    <a:pt x="53" y="21"/>
                  </a:lnTo>
                  <a:lnTo>
                    <a:pt x="57" y="21"/>
                  </a:lnTo>
                  <a:lnTo>
                    <a:pt x="57" y="14"/>
                  </a:lnTo>
                  <a:lnTo>
                    <a:pt x="31" y="14"/>
                  </a:lnTo>
                  <a:lnTo>
                    <a:pt x="29" y="15"/>
                  </a:lnTo>
                  <a:lnTo>
                    <a:pt x="30" y="18"/>
                  </a:lnTo>
                  <a:lnTo>
                    <a:pt x="30" y="15"/>
                  </a:lnTo>
                  <a:lnTo>
                    <a:pt x="22" y="15"/>
                  </a:lnTo>
                  <a:lnTo>
                    <a:pt x="22" y="22"/>
                  </a:lnTo>
                  <a:lnTo>
                    <a:pt x="44" y="22"/>
                  </a:lnTo>
                  <a:lnTo>
                    <a:pt x="44" y="15"/>
                  </a:lnTo>
                  <a:lnTo>
                    <a:pt x="17" y="15"/>
                  </a:lnTo>
                  <a:lnTo>
                    <a:pt x="17" y="22"/>
                  </a:lnTo>
                  <a:lnTo>
                    <a:pt x="112" y="22"/>
                  </a:lnTo>
                  <a:lnTo>
                    <a:pt x="112" y="15"/>
                  </a:lnTo>
                  <a:lnTo>
                    <a:pt x="36" y="15"/>
                  </a:lnTo>
                  <a:lnTo>
                    <a:pt x="36" y="22"/>
                  </a:lnTo>
                  <a:lnTo>
                    <a:pt x="53" y="22"/>
                  </a:lnTo>
                  <a:lnTo>
                    <a:pt x="53" y="15"/>
                  </a:lnTo>
                  <a:lnTo>
                    <a:pt x="51" y="15"/>
                  </a:lnTo>
                  <a:lnTo>
                    <a:pt x="51" y="22"/>
                  </a:lnTo>
                  <a:lnTo>
                    <a:pt x="58" y="22"/>
                  </a:lnTo>
                  <a:lnTo>
                    <a:pt x="58" y="15"/>
                  </a:lnTo>
                  <a:lnTo>
                    <a:pt x="48" y="15"/>
                  </a:lnTo>
                  <a:lnTo>
                    <a:pt x="48" y="22"/>
                  </a:lnTo>
                  <a:lnTo>
                    <a:pt x="51" y="22"/>
                  </a:lnTo>
                  <a:lnTo>
                    <a:pt x="51" y="18"/>
                  </a:lnTo>
                  <a:lnTo>
                    <a:pt x="48" y="18"/>
                  </a:lnTo>
                  <a:lnTo>
                    <a:pt x="48" y="23"/>
                  </a:lnTo>
                  <a:lnTo>
                    <a:pt x="55" y="23"/>
                  </a:lnTo>
                  <a:lnTo>
                    <a:pt x="55" y="17"/>
                  </a:lnTo>
                  <a:lnTo>
                    <a:pt x="53" y="17"/>
                  </a:lnTo>
                  <a:lnTo>
                    <a:pt x="53" y="23"/>
                  </a:lnTo>
                  <a:lnTo>
                    <a:pt x="60" y="23"/>
                  </a:lnTo>
                  <a:lnTo>
                    <a:pt x="60" y="17"/>
                  </a:lnTo>
                  <a:lnTo>
                    <a:pt x="55" y="17"/>
                  </a:lnTo>
                  <a:lnTo>
                    <a:pt x="55" y="23"/>
                  </a:lnTo>
                  <a:lnTo>
                    <a:pt x="62" y="23"/>
                  </a:lnTo>
                  <a:lnTo>
                    <a:pt x="62" y="17"/>
                  </a:lnTo>
                  <a:lnTo>
                    <a:pt x="51" y="17"/>
                  </a:lnTo>
                  <a:lnTo>
                    <a:pt x="51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52" y="17"/>
                  </a:lnTo>
                  <a:lnTo>
                    <a:pt x="52" y="23"/>
                  </a:lnTo>
                  <a:lnTo>
                    <a:pt x="61" y="23"/>
                  </a:lnTo>
                  <a:lnTo>
                    <a:pt x="61" y="17"/>
                  </a:lnTo>
                  <a:lnTo>
                    <a:pt x="53" y="17"/>
                  </a:lnTo>
                  <a:lnTo>
                    <a:pt x="53" y="23"/>
                  </a:lnTo>
                  <a:lnTo>
                    <a:pt x="60" y="23"/>
                  </a:lnTo>
                  <a:lnTo>
                    <a:pt x="60" y="17"/>
                  </a:lnTo>
                  <a:lnTo>
                    <a:pt x="47" y="17"/>
                  </a:lnTo>
                  <a:lnTo>
                    <a:pt x="47" y="23"/>
                  </a:lnTo>
                  <a:lnTo>
                    <a:pt x="52" y="23"/>
                  </a:lnTo>
                  <a:lnTo>
                    <a:pt x="52" y="17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45" y="17"/>
                  </a:lnTo>
                  <a:lnTo>
                    <a:pt x="42" y="18"/>
                  </a:lnTo>
                  <a:lnTo>
                    <a:pt x="42" y="21"/>
                  </a:lnTo>
                  <a:lnTo>
                    <a:pt x="42" y="18"/>
                  </a:lnTo>
                  <a:lnTo>
                    <a:pt x="35" y="18"/>
                  </a:lnTo>
                  <a:lnTo>
                    <a:pt x="35" y="24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0" y="18"/>
                  </a:lnTo>
                  <a:lnTo>
                    <a:pt x="40" y="24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29" y="18"/>
                  </a:lnTo>
                  <a:lnTo>
                    <a:pt x="29" y="24"/>
                  </a:lnTo>
                  <a:lnTo>
                    <a:pt x="31" y="24"/>
                  </a:lnTo>
                  <a:lnTo>
                    <a:pt x="31" y="18"/>
                  </a:lnTo>
                  <a:lnTo>
                    <a:pt x="22" y="18"/>
                  </a:lnTo>
                  <a:lnTo>
                    <a:pt x="22" y="24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9" y="18"/>
                  </a:lnTo>
                  <a:lnTo>
                    <a:pt x="29" y="24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22" y="24"/>
                  </a:lnTo>
                  <a:lnTo>
                    <a:pt x="22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7" y="26"/>
                  </a:lnTo>
                  <a:lnTo>
                    <a:pt x="26" y="26"/>
                  </a:lnTo>
                  <a:lnTo>
                    <a:pt x="26" y="19"/>
                  </a:lnTo>
                  <a:lnTo>
                    <a:pt x="16" y="19"/>
                  </a:lnTo>
                  <a:lnTo>
                    <a:pt x="16" y="26"/>
                  </a:lnTo>
                  <a:lnTo>
                    <a:pt x="23" y="26"/>
                  </a:lnTo>
                  <a:lnTo>
                    <a:pt x="23" y="19"/>
                  </a:lnTo>
                  <a:lnTo>
                    <a:pt x="20" y="19"/>
                  </a:lnTo>
                  <a:lnTo>
                    <a:pt x="20" y="26"/>
                  </a:lnTo>
                  <a:lnTo>
                    <a:pt x="29" y="26"/>
                  </a:lnTo>
                  <a:lnTo>
                    <a:pt x="29" y="19"/>
                  </a:lnTo>
                  <a:lnTo>
                    <a:pt x="16" y="19"/>
                  </a:lnTo>
                  <a:lnTo>
                    <a:pt x="16" y="26"/>
                  </a:lnTo>
                  <a:lnTo>
                    <a:pt x="26" y="26"/>
                  </a:lnTo>
                  <a:lnTo>
                    <a:pt x="26" y="19"/>
                  </a:lnTo>
                  <a:lnTo>
                    <a:pt x="23" y="19"/>
                  </a:lnTo>
                  <a:lnTo>
                    <a:pt x="23" y="26"/>
                  </a:lnTo>
                  <a:lnTo>
                    <a:pt x="29" y="26"/>
                  </a:lnTo>
                  <a:lnTo>
                    <a:pt x="29" y="19"/>
                  </a:lnTo>
                  <a:lnTo>
                    <a:pt x="26" y="19"/>
                  </a:lnTo>
                  <a:lnTo>
                    <a:pt x="26" y="26"/>
                  </a:lnTo>
                  <a:lnTo>
                    <a:pt x="31" y="26"/>
                  </a:lnTo>
                  <a:lnTo>
                    <a:pt x="31" y="19"/>
                  </a:lnTo>
                  <a:lnTo>
                    <a:pt x="26" y="19"/>
                  </a:lnTo>
                  <a:lnTo>
                    <a:pt x="26" y="26"/>
                  </a:lnTo>
                  <a:lnTo>
                    <a:pt x="33" y="26"/>
                  </a:lnTo>
                  <a:lnTo>
                    <a:pt x="33" y="19"/>
                  </a:lnTo>
                  <a:lnTo>
                    <a:pt x="22" y="19"/>
                  </a:lnTo>
                  <a:lnTo>
                    <a:pt x="22" y="26"/>
                  </a:lnTo>
                  <a:lnTo>
                    <a:pt x="25" y="26"/>
                  </a:lnTo>
                  <a:lnTo>
                    <a:pt x="25" y="19"/>
                  </a:lnTo>
                  <a:lnTo>
                    <a:pt x="22" y="19"/>
                  </a:lnTo>
                  <a:lnTo>
                    <a:pt x="22" y="26"/>
                  </a:lnTo>
                  <a:lnTo>
                    <a:pt x="33" y="26"/>
                  </a:lnTo>
                  <a:lnTo>
                    <a:pt x="33" y="19"/>
                  </a:lnTo>
                  <a:lnTo>
                    <a:pt x="29" y="19"/>
                  </a:lnTo>
                  <a:lnTo>
                    <a:pt x="29" y="26"/>
                  </a:lnTo>
                  <a:lnTo>
                    <a:pt x="33" y="26"/>
                  </a:lnTo>
                  <a:lnTo>
                    <a:pt x="33" y="19"/>
                  </a:lnTo>
                  <a:lnTo>
                    <a:pt x="29" y="19"/>
                  </a:lnTo>
                  <a:lnTo>
                    <a:pt x="29" y="26"/>
                  </a:lnTo>
                  <a:lnTo>
                    <a:pt x="34" y="27"/>
                  </a:lnTo>
                  <a:lnTo>
                    <a:pt x="55" y="27"/>
                  </a:lnTo>
                  <a:lnTo>
                    <a:pt x="55" y="21"/>
                  </a:lnTo>
                  <a:lnTo>
                    <a:pt x="23" y="21"/>
                  </a:lnTo>
                  <a:lnTo>
                    <a:pt x="23" y="27"/>
                  </a:lnTo>
                  <a:lnTo>
                    <a:pt x="39" y="27"/>
                  </a:lnTo>
                  <a:lnTo>
                    <a:pt x="39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20" y="27"/>
                  </a:lnTo>
                  <a:lnTo>
                    <a:pt x="20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4" y="27"/>
                  </a:lnTo>
                  <a:lnTo>
                    <a:pt x="14" y="21"/>
                  </a:lnTo>
                  <a:lnTo>
                    <a:pt x="13" y="21"/>
                  </a:lnTo>
                  <a:lnTo>
                    <a:pt x="13" y="27"/>
                  </a:lnTo>
                  <a:lnTo>
                    <a:pt x="14" y="27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20" y="27"/>
                  </a:lnTo>
                  <a:lnTo>
                    <a:pt x="20" y="21"/>
                  </a:lnTo>
                  <a:lnTo>
                    <a:pt x="5" y="21"/>
                  </a:lnTo>
                  <a:lnTo>
                    <a:pt x="5" y="28"/>
                  </a:lnTo>
                  <a:lnTo>
                    <a:pt x="14" y="28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20" y="28"/>
                  </a:lnTo>
                  <a:lnTo>
                    <a:pt x="20" y="22"/>
                  </a:lnTo>
                  <a:lnTo>
                    <a:pt x="18" y="22"/>
                  </a:lnTo>
                  <a:lnTo>
                    <a:pt x="18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18" y="22"/>
                  </a:lnTo>
                  <a:lnTo>
                    <a:pt x="18" y="28"/>
                  </a:lnTo>
                  <a:lnTo>
                    <a:pt x="20" y="28"/>
                  </a:lnTo>
                  <a:lnTo>
                    <a:pt x="20" y="22"/>
                  </a:lnTo>
                  <a:lnTo>
                    <a:pt x="18" y="22"/>
                  </a:lnTo>
                  <a:lnTo>
                    <a:pt x="18" y="28"/>
                  </a:lnTo>
                  <a:lnTo>
                    <a:pt x="23" y="28"/>
                  </a:lnTo>
                  <a:lnTo>
                    <a:pt x="23" y="22"/>
                  </a:lnTo>
                  <a:lnTo>
                    <a:pt x="20" y="22"/>
                  </a:lnTo>
                  <a:lnTo>
                    <a:pt x="20" y="28"/>
                  </a:lnTo>
                  <a:lnTo>
                    <a:pt x="23" y="28"/>
                  </a:lnTo>
                  <a:lnTo>
                    <a:pt x="23" y="22"/>
                  </a:lnTo>
                  <a:lnTo>
                    <a:pt x="20" y="22"/>
                  </a:lnTo>
                  <a:lnTo>
                    <a:pt x="20" y="28"/>
                  </a:lnTo>
                  <a:lnTo>
                    <a:pt x="25" y="28"/>
                  </a:lnTo>
                  <a:lnTo>
                    <a:pt x="25" y="22"/>
                  </a:lnTo>
                  <a:lnTo>
                    <a:pt x="21" y="22"/>
                  </a:lnTo>
                  <a:lnTo>
                    <a:pt x="21" y="28"/>
                  </a:lnTo>
                  <a:lnTo>
                    <a:pt x="26" y="28"/>
                  </a:lnTo>
                  <a:lnTo>
                    <a:pt x="26" y="22"/>
                  </a:lnTo>
                  <a:lnTo>
                    <a:pt x="23" y="22"/>
                  </a:lnTo>
                  <a:lnTo>
                    <a:pt x="23" y="28"/>
                  </a:lnTo>
                  <a:lnTo>
                    <a:pt x="30" y="28"/>
                  </a:lnTo>
                  <a:lnTo>
                    <a:pt x="30" y="22"/>
                  </a:lnTo>
                  <a:lnTo>
                    <a:pt x="26" y="22"/>
                  </a:lnTo>
                  <a:lnTo>
                    <a:pt x="26" y="28"/>
                  </a:lnTo>
                  <a:lnTo>
                    <a:pt x="40" y="28"/>
                  </a:lnTo>
                  <a:lnTo>
                    <a:pt x="40" y="22"/>
                  </a:lnTo>
                  <a:lnTo>
                    <a:pt x="33" y="22"/>
                  </a:lnTo>
                  <a:lnTo>
                    <a:pt x="31" y="28"/>
                  </a:lnTo>
                  <a:lnTo>
                    <a:pt x="34" y="30"/>
                  </a:lnTo>
                  <a:lnTo>
                    <a:pt x="36" y="30"/>
                  </a:lnTo>
                  <a:lnTo>
                    <a:pt x="36" y="23"/>
                  </a:lnTo>
                  <a:lnTo>
                    <a:pt x="30" y="23"/>
                  </a:lnTo>
                  <a:lnTo>
                    <a:pt x="30" y="30"/>
                  </a:lnTo>
                  <a:lnTo>
                    <a:pt x="34" y="30"/>
                  </a:lnTo>
                  <a:lnTo>
                    <a:pt x="34" y="23"/>
                  </a:lnTo>
                  <a:lnTo>
                    <a:pt x="27" y="23"/>
                  </a:lnTo>
                  <a:lnTo>
                    <a:pt x="27" y="30"/>
                  </a:lnTo>
                  <a:lnTo>
                    <a:pt x="29" y="30"/>
                  </a:lnTo>
                  <a:lnTo>
                    <a:pt x="29" y="23"/>
                  </a:lnTo>
                  <a:lnTo>
                    <a:pt x="22" y="23"/>
                  </a:lnTo>
                  <a:lnTo>
                    <a:pt x="22" y="30"/>
                  </a:lnTo>
                  <a:lnTo>
                    <a:pt x="34" y="30"/>
                  </a:lnTo>
                  <a:lnTo>
                    <a:pt x="34" y="23"/>
                  </a:lnTo>
                  <a:lnTo>
                    <a:pt x="29" y="23"/>
                  </a:lnTo>
                  <a:lnTo>
                    <a:pt x="29" y="30"/>
                  </a:lnTo>
                  <a:lnTo>
                    <a:pt x="33" y="30"/>
                  </a:lnTo>
                  <a:lnTo>
                    <a:pt x="33" y="23"/>
                  </a:lnTo>
                  <a:lnTo>
                    <a:pt x="25" y="23"/>
                  </a:lnTo>
                  <a:lnTo>
                    <a:pt x="25" y="30"/>
                  </a:lnTo>
                  <a:lnTo>
                    <a:pt x="26" y="30"/>
                  </a:lnTo>
                  <a:lnTo>
                    <a:pt x="26" y="23"/>
                  </a:lnTo>
                  <a:lnTo>
                    <a:pt x="22" y="23"/>
                  </a:lnTo>
                  <a:lnTo>
                    <a:pt x="22" y="30"/>
                  </a:lnTo>
                  <a:lnTo>
                    <a:pt x="26" y="30"/>
                  </a:lnTo>
                  <a:lnTo>
                    <a:pt x="26" y="23"/>
                  </a:lnTo>
                  <a:lnTo>
                    <a:pt x="17" y="23"/>
                  </a:lnTo>
                  <a:lnTo>
                    <a:pt x="17" y="30"/>
                  </a:lnTo>
                  <a:lnTo>
                    <a:pt x="22" y="30"/>
                  </a:lnTo>
                  <a:lnTo>
                    <a:pt x="22" y="26"/>
                  </a:lnTo>
                  <a:lnTo>
                    <a:pt x="21" y="28"/>
                  </a:lnTo>
                  <a:lnTo>
                    <a:pt x="22" y="30"/>
                  </a:lnTo>
                  <a:lnTo>
                    <a:pt x="23" y="27"/>
                  </a:lnTo>
                  <a:lnTo>
                    <a:pt x="23" y="24"/>
                  </a:lnTo>
                  <a:lnTo>
                    <a:pt x="17" y="24"/>
                  </a:lnTo>
                  <a:lnTo>
                    <a:pt x="17" y="31"/>
                  </a:lnTo>
                  <a:lnTo>
                    <a:pt x="25" y="31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20" y="31"/>
                  </a:lnTo>
                  <a:lnTo>
                    <a:pt x="21" y="31"/>
                  </a:lnTo>
                  <a:lnTo>
                    <a:pt x="21" y="24"/>
                  </a:lnTo>
                  <a:lnTo>
                    <a:pt x="17" y="24"/>
                  </a:lnTo>
                  <a:lnTo>
                    <a:pt x="17" y="31"/>
                  </a:lnTo>
                  <a:lnTo>
                    <a:pt x="22" y="31"/>
                  </a:lnTo>
                  <a:lnTo>
                    <a:pt x="22" y="24"/>
                  </a:lnTo>
                  <a:lnTo>
                    <a:pt x="16" y="24"/>
                  </a:lnTo>
                  <a:lnTo>
                    <a:pt x="16" y="31"/>
                  </a:lnTo>
                  <a:lnTo>
                    <a:pt x="33" y="31"/>
                  </a:lnTo>
                  <a:lnTo>
                    <a:pt x="33" y="24"/>
                  </a:lnTo>
                  <a:lnTo>
                    <a:pt x="9" y="24"/>
                  </a:lnTo>
                  <a:lnTo>
                    <a:pt x="9" y="31"/>
                  </a:lnTo>
                  <a:lnTo>
                    <a:pt x="102" y="31"/>
                  </a:lnTo>
                  <a:lnTo>
                    <a:pt x="102" y="24"/>
                  </a:lnTo>
                  <a:lnTo>
                    <a:pt x="92" y="24"/>
                  </a:lnTo>
                  <a:lnTo>
                    <a:pt x="92" y="31"/>
                  </a:lnTo>
                  <a:lnTo>
                    <a:pt x="140" y="31"/>
                  </a:lnTo>
                  <a:lnTo>
                    <a:pt x="140" y="24"/>
                  </a:lnTo>
                  <a:lnTo>
                    <a:pt x="105" y="24"/>
                  </a:lnTo>
                  <a:lnTo>
                    <a:pt x="105" y="31"/>
                  </a:lnTo>
                  <a:lnTo>
                    <a:pt x="112" y="31"/>
                  </a:lnTo>
                  <a:lnTo>
                    <a:pt x="112" y="24"/>
                  </a:lnTo>
                  <a:lnTo>
                    <a:pt x="110" y="24"/>
                  </a:lnTo>
                  <a:lnTo>
                    <a:pt x="110" y="31"/>
                  </a:lnTo>
                  <a:lnTo>
                    <a:pt x="114" y="32"/>
                  </a:lnTo>
                  <a:lnTo>
                    <a:pt x="114" y="26"/>
                  </a:lnTo>
                  <a:lnTo>
                    <a:pt x="110" y="26"/>
                  </a:lnTo>
                  <a:lnTo>
                    <a:pt x="110" y="32"/>
                  </a:lnTo>
                  <a:lnTo>
                    <a:pt x="114" y="32"/>
                  </a:lnTo>
                  <a:lnTo>
                    <a:pt x="114" y="26"/>
                  </a:lnTo>
                  <a:lnTo>
                    <a:pt x="109" y="26"/>
                  </a:lnTo>
                  <a:lnTo>
                    <a:pt x="109" y="32"/>
                  </a:lnTo>
                  <a:lnTo>
                    <a:pt x="117" y="32"/>
                  </a:lnTo>
                  <a:lnTo>
                    <a:pt x="117" y="26"/>
                  </a:lnTo>
                  <a:lnTo>
                    <a:pt x="114" y="26"/>
                  </a:lnTo>
                  <a:lnTo>
                    <a:pt x="114" y="32"/>
                  </a:lnTo>
                  <a:lnTo>
                    <a:pt x="119" y="32"/>
                  </a:lnTo>
                  <a:lnTo>
                    <a:pt x="119" y="26"/>
                  </a:lnTo>
                  <a:lnTo>
                    <a:pt x="73" y="26"/>
                  </a:lnTo>
                  <a:lnTo>
                    <a:pt x="73" y="32"/>
                  </a:lnTo>
                  <a:lnTo>
                    <a:pt x="75" y="32"/>
                  </a:lnTo>
                  <a:lnTo>
                    <a:pt x="75" y="26"/>
                  </a:lnTo>
                  <a:lnTo>
                    <a:pt x="52" y="26"/>
                  </a:lnTo>
                  <a:lnTo>
                    <a:pt x="52" y="32"/>
                  </a:lnTo>
                  <a:lnTo>
                    <a:pt x="56" y="32"/>
                  </a:lnTo>
                  <a:lnTo>
                    <a:pt x="56" y="26"/>
                  </a:lnTo>
                  <a:lnTo>
                    <a:pt x="52" y="26"/>
                  </a:lnTo>
                  <a:lnTo>
                    <a:pt x="52" y="32"/>
                  </a:lnTo>
                  <a:lnTo>
                    <a:pt x="53" y="32"/>
                  </a:lnTo>
                  <a:lnTo>
                    <a:pt x="53" y="26"/>
                  </a:lnTo>
                  <a:lnTo>
                    <a:pt x="52" y="26"/>
                  </a:lnTo>
                  <a:lnTo>
                    <a:pt x="52" y="32"/>
                  </a:lnTo>
                  <a:lnTo>
                    <a:pt x="57" y="32"/>
                  </a:lnTo>
                  <a:lnTo>
                    <a:pt x="57" y="26"/>
                  </a:lnTo>
                  <a:lnTo>
                    <a:pt x="55" y="26"/>
                  </a:lnTo>
                  <a:lnTo>
                    <a:pt x="55" y="32"/>
                  </a:lnTo>
                  <a:lnTo>
                    <a:pt x="57" y="32"/>
                  </a:lnTo>
                  <a:lnTo>
                    <a:pt x="57" y="26"/>
                  </a:lnTo>
                  <a:lnTo>
                    <a:pt x="47" y="26"/>
                  </a:lnTo>
                  <a:lnTo>
                    <a:pt x="53" y="31"/>
                  </a:lnTo>
                  <a:lnTo>
                    <a:pt x="55" y="32"/>
                  </a:lnTo>
                  <a:lnTo>
                    <a:pt x="55" y="33"/>
                  </a:lnTo>
                  <a:lnTo>
                    <a:pt x="60" y="33"/>
                  </a:lnTo>
                  <a:lnTo>
                    <a:pt x="60" y="27"/>
                  </a:lnTo>
                  <a:lnTo>
                    <a:pt x="7" y="27"/>
                  </a:lnTo>
                  <a:lnTo>
                    <a:pt x="7" y="33"/>
                  </a:lnTo>
                  <a:lnTo>
                    <a:pt x="16" y="33"/>
                  </a:lnTo>
                  <a:lnTo>
                    <a:pt x="16" y="27"/>
                  </a:lnTo>
                  <a:lnTo>
                    <a:pt x="14" y="27"/>
                  </a:lnTo>
                  <a:lnTo>
                    <a:pt x="14" y="33"/>
                  </a:lnTo>
                  <a:lnTo>
                    <a:pt x="16" y="33"/>
                  </a:lnTo>
                  <a:lnTo>
                    <a:pt x="16" y="27"/>
                  </a:lnTo>
                  <a:lnTo>
                    <a:pt x="11" y="27"/>
                  </a:lnTo>
                  <a:lnTo>
                    <a:pt x="11" y="33"/>
                  </a:lnTo>
                  <a:lnTo>
                    <a:pt x="51" y="33"/>
                  </a:lnTo>
                  <a:lnTo>
                    <a:pt x="51" y="27"/>
                  </a:lnTo>
                  <a:lnTo>
                    <a:pt x="39" y="27"/>
                  </a:lnTo>
                  <a:lnTo>
                    <a:pt x="39" y="33"/>
                  </a:lnTo>
                  <a:lnTo>
                    <a:pt x="128" y="33"/>
                  </a:lnTo>
                  <a:lnTo>
                    <a:pt x="128" y="27"/>
                  </a:lnTo>
                  <a:lnTo>
                    <a:pt x="79" y="27"/>
                  </a:lnTo>
                  <a:lnTo>
                    <a:pt x="57" y="28"/>
                  </a:lnTo>
                  <a:lnTo>
                    <a:pt x="26" y="28"/>
                  </a:lnTo>
                  <a:lnTo>
                    <a:pt x="26" y="35"/>
                  </a:lnTo>
                  <a:lnTo>
                    <a:pt x="51" y="35"/>
                  </a:lnTo>
                  <a:lnTo>
                    <a:pt x="51" y="28"/>
                  </a:lnTo>
                  <a:lnTo>
                    <a:pt x="49" y="28"/>
                  </a:lnTo>
                  <a:lnTo>
                    <a:pt x="49" y="35"/>
                  </a:lnTo>
                  <a:lnTo>
                    <a:pt x="55" y="35"/>
                  </a:lnTo>
                  <a:lnTo>
                    <a:pt x="55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55" y="35"/>
                  </a:lnTo>
                  <a:lnTo>
                    <a:pt x="55" y="28"/>
                  </a:lnTo>
                  <a:lnTo>
                    <a:pt x="49" y="28"/>
                  </a:lnTo>
                  <a:lnTo>
                    <a:pt x="49" y="35"/>
                  </a:lnTo>
                  <a:lnTo>
                    <a:pt x="51" y="35"/>
                  </a:lnTo>
                  <a:lnTo>
                    <a:pt x="51" y="28"/>
                  </a:lnTo>
                  <a:lnTo>
                    <a:pt x="26" y="28"/>
                  </a:lnTo>
                  <a:lnTo>
                    <a:pt x="26" y="35"/>
                  </a:lnTo>
                  <a:lnTo>
                    <a:pt x="57" y="35"/>
                  </a:lnTo>
                  <a:lnTo>
                    <a:pt x="79" y="33"/>
                  </a:lnTo>
                  <a:lnTo>
                    <a:pt x="128" y="33"/>
                  </a:lnTo>
                  <a:lnTo>
                    <a:pt x="128" y="27"/>
                  </a:lnTo>
                  <a:lnTo>
                    <a:pt x="39" y="27"/>
                  </a:lnTo>
                  <a:lnTo>
                    <a:pt x="39" y="33"/>
                  </a:lnTo>
                  <a:lnTo>
                    <a:pt x="51" y="33"/>
                  </a:lnTo>
                  <a:lnTo>
                    <a:pt x="51" y="27"/>
                  </a:lnTo>
                  <a:lnTo>
                    <a:pt x="11" y="27"/>
                  </a:lnTo>
                  <a:lnTo>
                    <a:pt x="11" y="33"/>
                  </a:lnTo>
                  <a:lnTo>
                    <a:pt x="16" y="33"/>
                  </a:lnTo>
                  <a:lnTo>
                    <a:pt x="16" y="27"/>
                  </a:lnTo>
                  <a:lnTo>
                    <a:pt x="14" y="27"/>
                  </a:lnTo>
                  <a:lnTo>
                    <a:pt x="14" y="33"/>
                  </a:lnTo>
                  <a:lnTo>
                    <a:pt x="16" y="33"/>
                  </a:lnTo>
                  <a:lnTo>
                    <a:pt x="16" y="27"/>
                  </a:lnTo>
                  <a:lnTo>
                    <a:pt x="7" y="27"/>
                  </a:lnTo>
                  <a:lnTo>
                    <a:pt x="7" y="33"/>
                  </a:lnTo>
                  <a:lnTo>
                    <a:pt x="60" y="33"/>
                  </a:lnTo>
                  <a:lnTo>
                    <a:pt x="60" y="27"/>
                  </a:lnTo>
                  <a:lnTo>
                    <a:pt x="56" y="27"/>
                  </a:lnTo>
                  <a:lnTo>
                    <a:pt x="56" y="30"/>
                  </a:lnTo>
                  <a:lnTo>
                    <a:pt x="58" y="27"/>
                  </a:lnTo>
                  <a:lnTo>
                    <a:pt x="57" y="26"/>
                  </a:lnTo>
                  <a:lnTo>
                    <a:pt x="55" y="28"/>
                  </a:lnTo>
                  <a:lnTo>
                    <a:pt x="55" y="32"/>
                  </a:lnTo>
                  <a:lnTo>
                    <a:pt x="57" y="32"/>
                  </a:lnTo>
                  <a:lnTo>
                    <a:pt x="57" y="26"/>
                  </a:lnTo>
                  <a:lnTo>
                    <a:pt x="55" y="26"/>
                  </a:lnTo>
                  <a:lnTo>
                    <a:pt x="55" y="32"/>
                  </a:lnTo>
                  <a:lnTo>
                    <a:pt x="57" y="32"/>
                  </a:lnTo>
                  <a:lnTo>
                    <a:pt x="57" y="26"/>
                  </a:lnTo>
                  <a:lnTo>
                    <a:pt x="52" y="26"/>
                  </a:lnTo>
                  <a:lnTo>
                    <a:pt x="52" y="32"/>
                  </a:lnTo>
                  <a:lnTo>
                    <a:pt x="53" y="32"/>
                  </a:lnTo>
                  <a:lnTo>
                    <a:pt x="53" y="26"/>
                  </a:lnTo>
                  <a:lnTo>
                    <a:pt x="52" y="26"/>
                  </a:lnTo>
                  <a:lnTo>
                    <a:pt x="52" y="32"/>
                  </a:lnTo>
                  <a:lnTo>
                    <a:pt x="56" y="32"/>
                  </a:lnTo>
                  <a:lnTo>
                    <a:pt x="56" y="26"/>
                  </a:lnTo>
                  <a:lnTo>
                    <a:pt x="52" y="26"/>
                  </a:lnTo>
                  <a:lnTo>
                    <a:pt x="52" y="32"/>
                  </a:lnTo>
                  <a:lnTo>
                    <a:pt x="75" y="32"/>
                  </a:lnTo>
                  <a:lnTo>
                    <a:pt x="75" y="26"/>
                  </a:lnTo>
                  <a:lnTo>
                    <a:pt x="73" y="26"/>
                  </a:lnTo>
                  <a:lnTo>
                    <a:pt x="73" y="32"/>
                  </a:lnTo>
                  <a:lnTo>
                    <a:pt x="119" y="32"/>
                  </a:lnTo>
                  <a:lnTo>
                    <a:pt x="119" y="26"/>
                  </a:lnTo>
                  <a:lnTo>
                    <a:pt x="114" y="26"/>
                  </a:lnTo>
                  <a:lnTo>
                    <a:pt x="114" y="32"/>
                  </a:lnTo>
                  <a:lnTo>
                    <a:pt x="117" y="32"/>
                  </a:lnTo>
                  <a:lnTo>
                    <a:pt x="117" y="26"/>
                  </a:lnTo>
                  <a:lnTo>
                    <a:pt x="109" y="26"/>
                  </a:lnTo>
                  <a:lnTo>
                    <a:pt x="109" y="32"/>
                  </a:lnTo>
                  <a:lnTo>
                    <a:pt x="114" y="32"/>
                  </a:lnTo>
                  <a:lnTo>
                    <a:pt x="114" y="26"/>
                  </a:lnTo>
                  <a:lnTo>
                    <a:pt x="110" y="26"/>
                  </a:lnTo>
                  <a:lnTo>
                    <a:pt x="110" y="32"/>
                  </a:lnTo>
                  <a:lnTo>
                    <a:pt x="114" y="32"/>
                  </a:lnTo>
                  <a:lnTo>
                    <a:pt x="115" y="26"/>
                  </a:lnTo>
                  <a:lnTo>
                    <a:pt x="112" y="24"/>
                  </a:lnTo>
                  <a:lnTo>
                    <a:pt x="110" y="27"/>
                  </a:lnTo>
                  <a:lnTo>
                    <a:pt x="110" y="31"/>
                  </a:lnTo>
                  <a:lnTo>
                    <a:pt x="112" y="31"/>
                  </a:lnTo>
                  <a:lnTo>
                    <a:pt x="112" y="24"/>
                  </a:lnTo>
                  <a:lnTo>
                    <a:pt x="105" y="24"/>
                  </a:lnTo>
                  <a:lnTo>
                    <a:pt x="105" y="31"/>
                  </a:lnTo>
                  <a:lnTo>
                    <a:pt x="140" y="31"/>
                  </a:lnTo>
                  <a:lnTo>
                    <a:pt x="140" y="24"/>
                  </a:lnTo>
                  <a:lnTo>
                    <a:pt x="92" y="24"/>
                  </a:lnTo>
                  <a:lnTo>
                    <a:pt x="92" y="31"/>
                  </a:lnTo>
                  <a:lnTo>
                    <a:pt x="102" y="31"/>
                  </a:lnTo>
                  <a:lnTo>
                    <a:pt x="102" y="24"/>
                  </a:lnTo>
                  <a:lnTo>
                    <a:pt x="9" y="24"/>
                  </a:lnTo>
                  <a:lnTo>
                    <a:pt x="9" y="31"/>
                  </a:lnTo>
                  <a:lnTo>
                    <a:pt x="33" y="31"/>
                  </a:lnTo>
                  <a:lnTo>
                    <a:pt x="33" y="24"/>
                  </a:lnTo>
                  <a:lnTo>
                    <a:pt x="16" y="24"/>
                  </a:lnTo>
                  <a:lnTo>
                    <a:pt x="16" y="31"/>
                  </a:lnTo>
                  <a:lnTo>
                    <a:pt x="22" y="31"/>
                  </a:lnTo>
                  <a:lnTo>
                    <a:pt x="22" y="24"/>
                  </a:lnTo>
                  <a:lnTo>
                    <a:pt x="17" y="24"/>
                  </a:lnTo>
                  <a:lnTo>
                    <a:pt x="17" y="31"/>
                  </a:lnTo>
                  <a:lnTo>
                    <a:pt x="21" y="31"/>
                  </a:lnTo>
                  <a:lnTo>
                    <a:pt x="21" y="24"/>
                  </a:lnTo>
                  <a:lnTo>
                    <a:pt x="20" y="24"/>
                  </a:lnTo>
                  <a:lnTo>
                    <a:pt x="20" y="31"/>
                  </a:lnTo>
                  <a:lnTo>
                    <a:pt x="25" y="31"/>
                  </a:lnTo>
                  <a:lnTo>
                    <a:pt x="25" y="24"/>
                  </a:lnTo>
                  <a:lnTo>
                    <a:pt x="17" y="24"/>
                  </a:lnTo>
                  <a:lnTo>
                    <a:pt x="17" y="31"/>
                  </a:lnTo>
                  <a:lnTo>
                    <a:pt x="31" y="31"/>
                  </a:lnTo>
                  <a:lnTo>
                    <a:pt x="26" y="24"/>
                  </a:lnTo>
                  <a:lnTo>
                    <a:pt x="25" y="23"/>
                  </a:lnTo>
                  <a:lnTo>
                    <a:pt x="17" y="23"/>
                  </a:lnTo>
                  <a:lnTo>
                    <a:pt x="17" y="30"/>
                  </a:lnTo>
                  <a:lnTo>
                    <a:pt x="26" y="30"/>
                  </a:lnTo>
                  <a:lnTo>
                    <a:pt x="26" y="23"/>
                  </a:lnTo>
                  <a:lnTo>
                    <a:pt x="22" y="23"/>
                  </a:lnTo>
                  <a:lnTo>
                    <a:pt x="22" y="30"/>
                  </a:lnTo>
                  <a:lnTo>
                    <a:pt x="26" y="30"/>
                  </a:lnTo>
                  <a:lnTo>
                    <a:pt x="26" y="23"/>
                  </a:lnTo>
                  <a:lnTo>
                    <a:pt x="25" y="23"/>
                  </a:lnTo>
                  <a:lnTo>
                    <a:pt x="25" y="30"/>
                  </a:lnTo>
                  <a:lnTo>
                    <a:pt x="33" y="30"/>
                  </a:lnTo>
                  <a:lnTo>
                    <a:pt x="33" y="23"/>
                  </a:lnTo>
                  <a:lnTo>
                    <a:pt x="29" y="23"/>
                  </a:lnTo>
                  <a:lnTo>
                    <a:pt x="29" y="30"/>
                  </a:lnTo>
                  <a:lnTo>
                    <a:pt x="34" y="30"/>
                  </a:lnTo>
                  <a:lnTo>
                    <a:pt x="34" y="23"/>
                  </a:lnTo>
                  <a:lnTo>
                    <a:pt x="22" y="23"/>
                  </a:lnTo>
                  <a:lnTo>
                    <a:pt x="22" y="30"/>
                  </a:lnTo>
                  <a:lnTo>
                    <a:pt x="29" y="30"/>
                  </a:lnTo>
                  <a:lnTo>
                    <a:pt x="29" y="23"/>
                  </a:lnTo>
                  <a:lnTo>
                    <a:pt x="27" y="23"/>
                  </a:lnTo>
                  <a:lnTo>
                    <a:pt x="27" y="30"/>
                  </a:lnTo>
                  <a:lnTo>
                    <a:pt x="34" y="30"/>
                  </a:lnTo>
                  <a:lnTo>
                    <a:pt x="34" y="23"/>
                  </a:lnTo>
                  <a:lnTo>
                    <a:pt x="30" y="23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3"/>
                  </a:lnTo>
                  <a:lnTo>
                    <a:pt x="35" y="23"/>
                  </a:lnTo>
                  <a:lnTo>
                    <a:pt x="35" y="26"/>
                  </a:lnTo>
                  <a:lnTo>
                    <a:pt x="36" y="23"/>
                  </a:lnTo>
                  <a:lnTo>
                    <a:pt x="34" y="22"/>
                  </a:lnTo>
                  <a:lnTo>
                    <a:pt x="33" y="24"/>
                  </a:lnTo>
                  <a:lnTo>
                    <a:pt x="33" y="28"/>
                  </a:lnTo>
                  <a:lnTo>
                    <a:pt x="40" y="28"/>
                  </a:lnTo>
                  <a:lnTo>
                    <a:pt x="40" y="22"/>
                  </a:lnTo>
                  <a:lnTo>
                    <a:pt x="26" y="22"/>
                  </a:lnTo>
                  <a:lnTo>
                    <a:pt x="26" y="28"/>
                  </a:lnTo>
                  <a:lnTo>
                    <a:pt x="30" y="28"/>
                  </a:lnTo>
                  <a:lnTo>
                    <a:pt x="30" y="22"/>
                  </a:lnTo>
                  <a:lnTo>
                    <a:pt x="23" y="22"/>
                  </a:lnTo>
                  <a:lnTo>
                    <a:pt x="23" y="28"/>
                  </a:lnTo>
                  <a:lnTo>
                    <a:pt x="26" y="28"/>
                  </a:lnTo>
                  <a:lnTo>
                    <a:pt x="26" y="22"/>
                  </a:lnTo>
                  <a:lnTo>
                    <a:pt x="21" y="22"/>
                  </a:lnTo>
                  <a:lnTo>
                    <a:pt x="21" y="28"/>
                  </a:lnTo>
                  <a:lnTo>
                    <a:pt x="25" y="28"/>
                  </a:lnTo>
                  <a:lnTo>
                    <a:pt x="25" y="22"/>
                  </a:lnTo>
                  <a:lnTo>
                    <a:pt x="20" y="22"/>
                  </a:lnTo>
                  <a:lnTo>
                    <a:pt x="20" y="28"/>
                  </a:lnTo>
                  <a:lnTo>
                    <a:pt x="23" y="28"/>
                  </a:lnTo>
                  <a:lnTo>
                    <a:pt x="23" y="22"/>
                  </a:lnTo>
                  <a:lnTo>
                    <a:pt x="20" y="22"/>
                  </a:lnTo>
                  <a:lnTo>
                    <a:pt x="20" y="28"/>
                  </a:lnTo>
                  <a:lnTo>
                    <a:pt x="23" y="28"/>
                  </a:lnTo>
                  <a:lnTo>
                    <a:pt x="23" y="22"/>
                  </a:lnTo>
                  <a:lnTo>
                    <a:pt x="18" y="22"/>
                  </a:lnTo>
                  <a:lnTo>
                    <a:pt x="18" y="28"/>
                  </a:lnTo>
                  <a:lnTo>
                    <a:pt x="20" y="28"/>
                  </a:lnTo>
                  <a:lnTo>
                    <a:pt x="20" y="22"/>
                  </a:lnTo>
                  <a:lnTo>
                    <a:pt x="18" y="22"/>
                  </a:lnTo>
                  <a:lnTo>
                    <a:pt x="18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18" y="22"/>
                  </a:lnTo>
                  <a:lnTo>
                    <a:pt x="18" y="28"/>
                  </a:lnTo>
                  <a:lnTo>
                    <a:pt x="20" y="28"/>
                  </a:lnTo>
                  <a:lnTo>
                    <a:pt x="20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4" y="28"/>
                  </a:lnTo>
                  <a:lnTo>
                    <a:pt x="14" y="22"/>
                  </a:lnTo>
                  <a:lnTo>
                    <a:pt x="8" y="22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2" y="23"/>
                  </a:lnTo>
                  <a:lnTo>
                    <a:pt x="8" y="23"/>
                  </a:lnTo>
                  <a:lnTo>
                    <a:pt x="8" y="27"/>
                  </a:lnTo>
                  <a:lnTo>
                    <a:pt x="20" y="27"/>
                  </a:lnTo>
                  <a:lnTo>
                    <a:pt x="20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14" y="27"/>
                  </a:lnTo>
                  <a:lnTo>
                    <a:pt x="14" y="21"/>
                  </a:lnTo>
                  <a:lnTo>
                    <a:pt x="13" y="21"/>
                  </a:lnTo>
                  <a:lnTo>
                    <a:pt x="13" y="27"/>
                  </a:lnTo>
                  <a:lnTo>
                    <a:pt x="14" y="27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20" y="27"/>
                  </a:lnTo>
                  <a:lnTo>
                    <a:pt x="20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39" y="27"/>
                  </a:lnTo>
                  <a:lnTo>
                    <a:pt x="39" y="21"/>
                  </a:lnTo>
                  <a:lnTo>
                    <a:pt x="23" y="21"/>
                  </a:lnTo>
                  <a:lnTo>
                    <a:pt x="23" y="27"/>
                  </a:lnTo>
                  <a:lnTo>
                    <a:pt x="55" y="27"/>
                  </a:lnTo>
                  <a:lnTo>
                    <a:pt x="55" y="21"/>
                  </a:lnTo>
                  <a:lnTo>
                    <a:pt x="34" y="21"/>
                  </a:lnTo>
                  <a:lnTo>
                    <a:pt x="34" y="23"/>
                  </a:lnTo>
                  <a:lnTo>
                    <a:pt x="35" y="21"/>
                  </a:lnTo>
                  <a:lnTo>
                    <a:pt x="30" y="19"/>
                  </a:lnTo>
                  <a:lnTo>
                    <a:pt x="29" y="22"/>
                  </a:lnTo>
                  <a:lnTo>
                    <a:pt x="29" y="26"/>
                  </a:lnTo>
                  <a:lnTo>
                    <a:pt x="33" y="26"/>
                  </a:lnTo>
                  <a:lnTo>
                    <a:pt x="33" y="19"/>
                  </a:lnTo>
                  <a:lnTo>
                    <a:pt x="29" y="19"/>
                  </a:lnTo>
                  <a:lnTo>
                    <a:pt x="29" y="26"/>
                  </a:lnTo>
                  <a:lnTo>
                    <a:pt x="33" y="26"/>
                  </a:lnTo>
                  <a:lnTo>
                    <a:pt x="33" y="19"/>
                  </a:lnTo>
                  <a:lnTo>
                    <a:pt x="22" y="19"/>
                  </a:lnTo>
                  <a:lnTo>
                    <a:pt x="22" y="26"/>
                  </a:lnTo>
                  <a:lnTo>
                    <a:pt x="25" y="26"/>
                  </a:lnTo>
                  <a:lnTo>
                    <a:pt x="25" y="19"/>
                  </a:lnTo>
                  <a:lnTo>
                    <a:pt x="22" y="19"/>
                  </a:lnTo>
                  <a:lnTo>
                    <a:pt x="22" y="26"/>
                  </a:lnTo>
                  <a:lnTo>
                    <a:pt x="33" y="26"/>
                  </a:lnTo>
                  <a:lnTo>
                    <a:pt x="33" y="19"/>
                  </a:lnTo>
                  <a:lnTo>
                    <a:pt x="26" y="19"/>
                  </a:lnTo>
                  <a:lnTo>
                    <a:pt x="26" y="26"/>
                  </a:lnTo>
                  <a:lnTo>
                    <a:pt x="31" y="26"/>
                  </a:lnTo>
                  <a:lnTo>
                    <a:pt x="31" y="19"/>
                  </a:lnTo>
                  <a:lnTo>
                    <a:pt x="26" y="19"/>
                  </a:lnTo>
                  <a:lnTo>
                    <a:pt x="26" y="26"/>
                  </a:lnTo>
                  <a:lnTo>
                    <a:pt x="29" y="26"/>
                  </a:lnTo>
                  <a:lnTo>
                    <a:pt x="29" y="19"/>
                  </a:lnTo>
                  <a:lnTo>
                    <a:pt x="23" y="19"/>
                  </a:lnTo>
                  <a:lnTo>
                    <a:pt x="23" y="26"/>
                  </a:lnTo>
                  <a:lnTo>
                    <a:pt x="26" y="26"/>
                  </a:lnTo>
                  <a:lnTo>
                    <a:pt x="26" y="19"/>
                  </a:lnTo>
                  <a:lnTo>
                    <a:pt x="16" y="19"/>
                  </a:lnTo>
                  <a:lnTo>
                    <a:pt x="16" y="26"/>
                  </a:lnTo>
                  <a:lnTo>
                    <a:pt x="29" y="26"/>
                  </a:lnTo>
                  <a:lnTo>
                    <a:pt x="29" y="19"/>
                  </a:lnTo>
                  <a:lnTo>
                    <a:pt x="20" y="19"/>
                  </a:lnTo>
                  <a:lnTo>
                    <a:pt x="20" y="26"/>
                  </a:lnTo>
                  <a:lnTo>
                    <a:pt x="23" y="26"/>
                  </a:lnTo>
                  <a:lnTo>
                    <a:pt x="23" y="19"/>
                  </a:lnTo>
                  <a:lnTo>
                    <a:pt x="16" y="19"/>
                  </a:lnTo>
                  <a:lnTo>
                    <a:pt x="16" y="26"/>
                  </a:lnTo>
                  <a:lnTo>
                    <a:pt x="26" y="26"/>
                  </a:lnTo>
                  <a:lnTo>
                    <a:pt x="26" y="19"/>
                  </a:lnTo>
                  <a:lnTo>
                    <a:pt x="17" y="19"/>
                  </a:lnTo>
                  <a:lnTo>
                    <a:pt x="17" y="22"/>
                  </a:lnTo>
                  <a:lnTo>
                    <a:pt x="18" y="19"/>
                  </a:lnTo>
                  <a:lnTo>
                    <a:pt x="14" y="18"/>
                  </a:lnTo>
                  <a:lnTo>
                    <a:pt x="13" y="21"/>
                  </a:lnTo>
                  <a:lnTo>
                    <a:pt x="13" y="24"/>
                  </a:lnTo>
                  <a:lnTo>
                    <a:pt x="22" y="24"/>
                  </a:lnTo>
                  <a:lnTo>
                    <a:pt x="22" y="18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9" y="18"/>
                  </a:lnTo>
                  <a:lnTo>
                    <a:pt x="29" y="24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2" y="18"/>
                  </a:lnTo>
                  <a:lnTo>
                    <a:pt x="22" y="24"/>
                  </a:lnTo>
                  <a:lnTo>
                    <a:pt x="31" y="24"/>
                  </a:lnTo>
                  <a:lnTo>
                    <a:pt x="31" y="18"/>
                  </a:lnTo>
                  <a:lnTo>
                    <a:pt x="29" y="18"/>
                  </a:lnTo>
                  <a:lnTo>
                    <a:pt x="29" y="24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0" y="18"/>
                  </a:lnTo>
                  <a:lnTo>
                    <a:pt x="40" y="24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35" y="18"/>
                  </a:lnTo>
                  <a:lnTo>
                    <a:pt x="35" y="24"/>
                  </a:lnTo>
                  <a:lnTo>
                    <a:pt x="43" y="24"/>
                  </a:lnTo>
                  <a:lnTo>
                    <a:pt x="47" y="23"/>
                  </a:lnTo>
                  <a:lnTo>
                    <a:pt x="45" y="19"/>
                  </a:lnTo>
                  <a:lnTo>
                    <a:pt x="45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52" y="23"/>
                  </a:lnTo>
                  <a:lnTo>
                    <a:pt x="52" y="17"/>
                  </a:lnTo>
                  <a:lnTo>
                    <a:pt x="47" y="17"/>
                  </a:lnTo>
                  <a:lnTo>
                    <a:pt x="47" y="23"/>
                  </a:lnTo>
                  <a:lnTo>
                    <a:pt x="60" y="23"/>
                  </a:lnTo>
                  <a:lnTo>
                    <a:pt x="60" y="17"/>
                  </a:lnTo>
                  <a:lnTo>
                    <a:pt x="53" y="17"/>
                  </a:lnTo>
                  <a:lnTo>
                    <a:pt x="53" y="23"/>
                  </a:lnTo>
                  <a:lnTo>
                    <a:pt x="61" y="23"/>
                  </a:lnTo>
                  <a:lnTo>
                    <a:pt x="61" y="17"/>
                  </a:lnTo>
                  <a:lnTo>
                    <a:pt x="52" y="17"/>
                  </a:lnTo>
                  <a:lnTo>
                    <a:pt x="52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51" y="17"/>
                  </a:lnTo>
                  <a:lnTo>
                    <a:pt x="51" y="23"/>
                  </a:lnTo>
                  <a:lnTo>
                    <a:pt x="62" y="23"/>
                  </a:lnTo>
                  <a:lnTo>
                    <a:pt x="62" y="17"/>
                  </a:lnTo>
                  <a:lnTo>
                    <a:pt x="55" y="17"/>
                  </a:lnTo>
                  <a:lnTo>
                    <a:pt x="55" y="23"/>
                  </a:lnTo>
                  <a:lnTo>
                    <a:pt x="60" y="23"/>
                  </a:lnTo>
                  <a:lnTo>
                    <a:pt x="60" y="17"/>
                  </a:lnTo>
                  <a:lnTo>
                    <a:pt x="53" y="17"/>
                  </a:lnTo>
                  <a:lnTo>
                    <a:pt x="53" y="23"/>
                  </a:lnTo>
                  <a:lnTo>
                    <a:pt x="55" y="23"/>
                  </a:lnTo>
                  <a:lnTo>
                    <a:pt x="55" y="17"/>
                  </a:lnTo>
                  <a:lnTo>
                    <a:pt x="51" y="17"/>
                  </a:lnTo>
                  <a:lnTo>
                    <a:pt x="51" y="19"/>
                  </a:lnTo>
                  <a:lnTo>
                    <a:pt x="55" y="19"/>
                  </a:lnTo>
                  <a:lnTo>
                    <a:pt x="55" y="15"/>
                  </a:lnTo>
                  <a:lnTo>
                    <a:pt x="48" y="15"/>
                  </a:lnTo>
                  <a:lnTo>
                    <a:pt x="48" y="22"/>
                  </a:lnTo>
                  <a:lnTo>
                    <a:pt x="58" y="22"/>
                  </a:lnTo>
                  <a:lnTo>
                    <a:pt x="58" y="15"/>
                  </a:lnTo>
                  <a:lnTo>
                    <a:pt x="51" y="15"/>
                  </a:lnTo>
                  <a:lnTo>
                    <a:pt x="51" y="22"/>
                  </a:lnTo>
                  <a:lnTo>
                    <a:pt x="53" y="22"/>
                  </a:lnTo>
                  <a:lnTo>
                    <a:pt x="53" y="15"/>
                  </a:lnTo>
                  <a:lnTo>
                    <a:pt x="36" y="15"/>
                  </a:lnTo>
                  <a:lnTo>
                    <a:pt x="36" y="22"/>
                  </a:lnTo>
                  <a:lnTo>
                    <a:pt x="112" y="22"/>
                  </a:lnTo>
                  <a:lnTo>
                    <a:pt x="112" y="15"/>
                  </a:lnTo>
                  <a:lnTo>
                    <a:pt x="17" y="15"/>
                  </a:lnTo>
                  <a:lnTo>
                    <a:pt x="17" y="22"/>
                  </a:lnTo>
                  <a:lnTo>
                    <a:pt x="44" y="22"/>
                  </a:lnTo>
                  <a:lnTo>
                    <a:pt x="44" y="15"/>
                  </a:lnTo>
                  <a:lnTo>
                    <a:pt x="22" y="15"/>
                  </a:lnTo>
                  <a:lnTo>
                    <a:pt x="22" y="22"/>
                  </a:lnTo>
                  <a:lnTo>
                    <a:pt x="31" y="22"/>
                  </a:lnTo>
                  <a:lnTo>
                    <a:pt x="34" y="21"/>
                  </a:lnTo>
                  <a:lnTo>
                    <a:pt x="33" y="17"/>
                  </a:lnTo>
                  <a:lnTo>
                    <a:pt x="33" y="21"/>
                  </a:lnTo>
                  <a:lnTo>
                    <a:pt x="57" y="21"/>
                  </a:lnTo>
                  <a:lnTo>
                    <a:pt x="57" y="14"/>
                  </a:lnTo>
                  <a:lnTo>
                    <a:pt x="53" y="14"/>
                  </a:lnTo>
                  <a:lnTo>
                    <a:pt x="53" y="21"/>
                  </a:lnTo>
                  <a:lnTo>
                    <a:pt x="61" y="21"/>
                  </a:lnTo>
                  <a:lnTo>
                    <a:pt x="61" y="14"/>
                  </a:lnTo>
                  <a:lnTo>
                    <a:pt x="58" y="14"/>
                  </a:lnTo>
                  <a:lnTo>
                    <a:pt x="58" y="21"/>
                  </a:lnTo>
                  <a:lnTo>
                    <a:pt x="66" y="21"/>
                  </a:lnTo>
                  <a:lnTo>
                    <a:pt x="66" y="14"/>
                  </a:lnTo>
                  <a:lnTo>
                    <a:pt x="61" y="14"/>
                  </a:lnTo>
                  <a:lnTo>
                    <a:pt x="61" y="21"/>
                  </a:lnTo>
                  <a:lnTo>
                    <a:pt x="69" y="21"/>
                  </a:lnTo>
                  <a:lnTo>
                    <a:pt x="69" y="14"/>
                  </a:lnTo>
                  <a:lnTo>
                    <a:pt x="64" y="14"/>
                  </a:lnTo>
                  <a:lnTo>
                    <a:pt x="64" y="21"/>
                  </a:lnTo>
                  <a:lnTo>
                    <a:pt x="66" y="21"/>
                  </a:lnTo>
                  <a:lnTo>
                    <a:pt x="66" y="14"/>
                  </a:lnTo>
                  <a:lnTo>
                    <a:pt x="61" y="14"/>
                  </a:lnTo>
                  <a:lnTo>
                    <a:pt x="61" y="21"/>
                  </a:lnTo>
                  <a:lnTo>
                    <a:pt x="64" y="21"/>
                  </a:lnTo>
                  <a:lnTo>
                    <a:pt x="64" y="14"/>
                  </a:lnTo>
                  <a:lnTo>
                    <a:pt x="62" y="14"/>
                  </a:lnTo>
                  <a:lnTo>
                    <a:pt x="62" y="21"/>
                  </a:lnTo>
                  <a:lnTo>
                    <a:pt x="73" y="21"/>
                  </a:lnTo>
                  <a:lnTo>
                    <a:pt x="77" y="19"/>
                  </a:lnTo>
                  <a:lnTo>
                    <a:pt x="75" y="15"/>
                  </a:lnTo>
                  <a:lnTo>
                    <a:pt x="75" y="19"/>
                  </a:lnTo>
                  <a:lnTo>
                    <a:pt x="79" y="19"/>
                  </a:lnTo>
                  <a:lnTo>
                    <a:pt x="79" y="13"/>
                  </a:lnTo>
                  <a:lnTo>
                    <a:pt x="77" y="13"/>
                  </a:lnTo>
                  <a:lnTo>
                    <a:pt x="77" y="19"/>
                  </a:lnTo>
                  <a:lnTo>
                    <a:pt x="141" y="19"/>
                  </a:lnTo>
                  <a:lnTo>
                    <a:pt x="141" y="13"/>
                  </a:lnTo>
                  <a:lnTo>
                    <a:pt x="137" y="13"/>
                  </a:lnTo>
                  <a:lnTo>
                    <a:pt x="137" y="19"/>
                  </a:lnTo>
                  <a:lnTo>
                    <a:pt x="145" y="19"/>
                  </a:lnTo>
                  <a:lnTo>
                    <a:pt x="145" y="13"/>
                  </a:lnTo>
                  <a:lnTo>
                    <a:pt x="96" y="13"/>
                  </a:lnTo>
                  <a:lnTo>
                    <a:pt x="96" y="19"/>
                  </a:lnTo>
                  <a:lnTo>
                    <a:pt x="106" y="19"/>
                  </a:lnTo>
                  <a:lnTo>
                    <a:pt x="106" y="13"/>
                  </a:lnTo>
                  <a:lnTo>
                    <a:pt x="29" y="13"/>
                  </a:lnTo>
                  <a:lnTo>
                    <a:pt x="29" y="19"/>
                  </a:lnTo>
                  <a:lnTo>
                    <a:pt x="35" y="19"/>
                  </a:lnTo>
                  <a:lnTo>
                    <a:pt x="35" y="13"/>
                  </a:lnTo>
                  <a:lnTo>
                    <a:pt x="25" y="13"/>
                  </a:lnTo>
                  <a:lnTo>
                    <a:pt x="25" y="19"/>
                  </a:lnTo>
                  <a:lnTo>
                    <a:pt x="36" y="19"/>
                  </a:lnTo>
                  <a:lnTo>
                    <a:pt x="36" y="13"/>
                  </a:lnTo>
                  <a:lnTo>
                    <a:pt x="16" y="13"/>
                  </a:lnTo>
                  <a:lnTo>
                    <a:pt x="16" y="19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8" y="13"/>
                  </a:lnTo>
                  <a:lnTo>
                    <a:pt x="18" y="15"/>
                  </a:lnTo>
                  <a:lnTo>
                    <a:pt x="21" y="18"/>
                  </a:lnTo>
                  <a:lnTo>
                    <a:pt x="22" y="17"/>
                  </a:lnTo>
                  <a:lnTo>
                    <a:pt x="20" y="14"/>
                  </a:lnTo>
                  <a:lnTo>
                    <a:pt x="20" y="18"/>
                  </a:lnTo>
                  <a:lnTo>
                    <a:pt x="26" y="18"/>
                  </a:lnTo>
                  <a:lnTo>
                    <a:pt x="26" y="11"/>
                  </a:lnTo>
                  <a:lnTo>
                    <a:pt x="17" y="11"/>
                  </a:lnTo>
                  <a:lnTo>
                    <a:pt x="17" y="18"/>
                  </a:lnTo>
                  <a:lnTo>
                    <a:pt x="18" y="18"/>
                  </a:lnTo>
                  <a:lnTo>
                    <a:pt x="18" y="11"/>
                  </a:lnTo>
                  <a:lnTo>
                    <a:pt x="16" y="11"/>
                  </a:lnTo>
                  <a:lnTo>
                    <a:pt x="16" y="18"/>
                  </a:lnTo>
                  <a:lnTo>
                    <a:pt x="17" y="18"/>
                  </a:lnTo>
                  <a:lnTo>
                    <a:pt x="17" y="11"/>
                  </a:lnTo>
                  <a:lnTo>
                    <a:pt x="11" y="11"/>
                  </a:lnTo>
                  <a:lnTo>
                    <a:pt x="11" y="18"/>
                  </a:lnTo>
                  <a:lnTo>
                    <a:pt x="13" y="18"/>
                  </a:lnTo>
                  <a:lnTo>
                    <a:pt x="13" y="11"/>
                  </a:lnTo>
                  <a:lnTo>
                    <a:pt x="8" y="11"/>
                  </a:lnTo>
                  <a:lnTo>
                    <a:pt x="8" y="18"/>
                  </a:lnTo>
                  <a:lnTo>
                    <a:pt x="12" y="18"/>
                  </a:lnTo>
                  <a:lnTo>
                    <a:pt x="12" y="11"/>
                  </a:lnTo>
                  <a:lnTo>
                    <a:pt x="1" y="11"/>
                  </a:lnTo>
                  <a:lnTo>
                    <a:pt x="1" y="18"/>
                  </a:lnTo>
                  <a:lnTo>
                    <a:pt x="5" y="18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16" y="18"/>
                  </a:lnTo>
                  <a:lnTo>
                    <a:pt x="16" y="11"/>
                  </a:lnTo>
                  <a:lnTo>
                    <a:pt x="11" y="11"/>
                  </a:lnTo>
                  <a:lnTo>
                    <a:pt x="11" y="18"/>
                  </a:lnTo>
                  <a:lnTo>
                    <a:pt x="17" y="18"/>
                  </a:lnTo>
                  <a:lnTo>
                    <a:pt x="18" y="11"/>
                  </a:lnTo>
                  <a:lnTo>
                    <a:pt x="12" y="10"/>
                  </a:lnTo>
                  <a:lnTo>
                    <a:pt x="11" y="13"/>
                  </a:lnTo>
                  <a:lnTo>
                    <a:pt x="11" y="17"/>
                  </a:lnTo>
                  <a:lnTo>
                    <a:pt x="16" y="17"/>
                  </a:lnTo>
                  <a:lnTo>
                    <a:pt x="16" y="10"/>
                  </a:lnTo>
                  <a:lnTo>
                    <a:pt x="14" y="10"/>
                  </a:lnTo>
                  <a:lnTo>
                    <a:pt x="14" y="17"/>
                  </a:lnTo>
                  <a:lnTo>
                    <a:pt x="20" y="17"/>
                  </a:lnTo>
                  <a:lnTo>
                    <a:pt x="20" y="10"/>
                  </a:lnTo>
                  <a:lnTo>
                    <a:pt x="16" y="10"/>
                  </a:lnTo>
                  <a:lnTo>
                    <a:pt x="16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14" y="10"/>
                  </a:lnTo>
                  <a:lnTo>
                    <a:pt x="14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6" y="10"/>
                  </a:lnTo>
                  <a:lnTo>
                    <a:pt x="16" y="17"/>
                  </a:lnTo>
                  <a:lnTo>
                    <a:pt x="27" y="17"/>
                  </a:lnTo>
                  <a:lnTo>
                    <a:pt x="27" y="10"/>
                  </a:lnTo>
                  <a:lnTo>
                    <a:pt x="20" y="10"/>
                  </a:lnTo>
                  <a:lnTo>
                    <a:pt x="20" y="17"/>
                  </a:lnTo>
                  <a:lnTo>
                    <a:pt x="22" y="17"/>
                  </a:lnTo>
                  <a:lnTo>
                    <a:pt x="22" y="10"/>
                  </a:lnTo>
                  <a:lnTo>
                    <a:pt x="17" y="10"/>
                  </a:lnTo>
                  <a:lnTo>
                    <a:pt x="17" y="13"/>
                  </a:lnTo>
                  <a:lnTo>
                    <a:pt x="18" y="17"/>
                  </a:lnTo>
                  <a:lnTo>
                    <a:pt x="21" y="15"/>
                  </a:lnTo>
                  <a:lnTo>
                    <a:pt x="20" y="11"/>
                  </a:lnTo>
                  <a:lnTo>
                    <a:pt x="20" y="15"/>
                  </a:lnTo>
                  <a:lnTo>
                    <a:pt x="27" y="15"/>
                  </a:lnTo>
                  <a:lnTo>
                    <a:pt x="27" y="9"/>
                  </a:lnTo>
                  <a:lnTo>
                    <a:pt x="23" y="9"/>
                  </a:lnTo>
                  <a:lnTo>
                    <a:pt x="23" y="15"/>
                  </a:lnTo>
                  <a:lnTo>
                    <a:pt x="31" y="15"/>
                  </a:lnTo>
                  <a:lnTo>
                    <a:pt x="31" y="9"/>
                  </a:lnTo>
                  <a:lnTo>
                    <a:pt x="26" y="9"/>
                  </a:lnTo>
                  <a:lnTo>
                    <a:pt x="26" y="15"/>
                  </a:lnTo>
                  <a:lnTo>
                    <a:pt x="30" y="15"/>
                  </a:lnTo>
                  <a:lnTo>
                    <a:pt x="30" y="9"/>
                  </a:lnTo>
                  <a:lnTo>
                    <a:pt x="27" y="9"/>
                  </a:lnTo>
                  <a:lnTo>
                    <a:pt x="27" y="15"/>
                  </a:lnTo>
                  <a:lnTo>
                    <a:pt x="34" y="15"/>
                  </a:lnTo>
                  <a:lnTo>
                    <a:pt x="34" y="9"/>
                  </a:lnTo>
                  <a:lnTo>
                    <a:pt x="33" y="9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38" y="9"/>
                  </a:lnTo>
                  <a:lnTo>
                    <a:pt x="31" y="9"/>
                  </a:lnTo>
                  <a:lnTo>
                    <a:pt x="31" y="15"/>
                  </a:lnTo>
                  <a:lnTo>
                    <a:pt x="45" y="15"/>
                  </a:lnTo>
                  <a:lnTo>
                    <a:pt x="45" y="9"/>
                  </a:lnTo>
                  <a:lnTo>
                    <a:pt x="36" y="9"/>
                  </a:lnTo>
                  <a:lnTo>
                    <a:pt x="36" y="11"/>
                  </a:lnTo>
                  <a:lnTo>
                    <a:pt x="38" y="9"/>
                  </a:lnTo>
                  <a:lnTo>
                    <a:pt x="34" y="8"/>
                  </a:lnTo>
                  <a:lnTo>
                    <a:pt x="33" y="10"/>
                  </a:lnTo>
                  <a:lnTo>
                    <a:pt x="33" y="14"/>
                  </a:lnTo>
                  <a:lnTo>
                    <a:pt x="40" y="14"/>
                  </a:lnTo>
                  <a:lnTo>
                    <a:pt x="40" y="8"/>
                  </a:lnTo>
                  <a:lnTo>
                    <a:pt x="38" y="8"/>
                  </a:lnTo>
                  <a:lnTo>
                    <a:pt x="38" y="14"/>
                  </a:lnTo>
                  <a:lnTo>
                    <a:pt x="44" y="14"/>
                  </a:lnTo>
                  <a:lnTo>
                    <a:pt x="44" y="8"/>
                  </a:lnTo>
                  <a:lnTo>
                    <a:pt x="30" y="8"/>
                  </a:lnTo>
                  <a:lnTo>
                    <a:pt x="30" y="14"/>
                  </a:lnTo>
                  <a:lnTo>
                    <a:pt x="38" y="14"/>
                  </a:lnTo>
                  <a:lnTo>
                    <a:pt x="38" y="8"/>
                  </a:lnTo>
                  <a:lnTo>
                    <a:pt x="27" y="8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3" y="8"/>
                  </a:lnTo>
                  <a:lnTo>
                    <a:pt x="26" y="8"/>
                  </a:lnTo>
                  <a:lnTo>
                    <a:pt x="26" y="14"/>
                  </a:lnTo>
                  <a:lnTo>
                    <a:pt x="36" y="14"/>
                  </a:lnTo>
                  <a:lnTo>
                    <a:pt x="36" y="8"/>
                  </a:lnTo>
                  <a:lnTo>
                    <a:pt x="33" y="8"/>
                  </a:lnTo>
                  <a:lnTo>
                    <a:pt x="33" y="14"/>
                  </a:lnTo>
                  <a:lnTo>
                    <a:pt x="49" y="14"/>
                  </a:lnTo>
                  <a:lnTo>
                    <a:pt x="49" y="8"/>
                  </a:lnTo>
                  <a:lnTo>
                    <a:pt x="40" y="8"/>
                  </a:lnTo>
                  <a:lnTo>
                    <a:pt x="40" y="14"/>
                  </a:lnTo>
                  <a:lnTo>
                    <a:pt x="42" y="14"/>
                  </a:lnTo>
                  <a:lnTo>
                    <a:pt x="43" y="8"/>
                  </a:lnTo>
                  <a:lnTo>
                    <a:pt x="38" y="6"/>
                  </a:lnTo>
                  <a:lnTo>
                    <a:pt x="36" y="9"/>
                  </a:lnTo>
                  <a:lnTo>
                    <a:pt x="36" y="13"/>
                  </a:lnTo>
                  <a:lnTo>
                    <a:pt x="47" y="13"/>
                  </a:lnTo>
                  <a:lnTo>
                    <a:pt x="47" y="6"/>
                  </a:lnTo>
                  <a:lnTo>
                    <a:pt x="38" y="6"/>
                  </a:lnTo>
                  <a:lnTo>
                    <a:pt x="38" y="13"/>
                  </a:lnTo>
                  <a:lnTo>
                    <a:pt x="55" y="13"/>
                  </a:lnTo>
                  <a:lnTo>
                    <a:pt x="55" y="6"/>
                  </a:lnTo>
                  <a:lnTo>
                    <a:pt x="51" y="6"/>
                  </a:lnTo>
                  <a:lnTo>
                    <a:pt x="51" y="13"/>
                  </a:lnTo>
                  <a:lnTo>
                    <a:pt x="53" y="13"/>
                  </a:lnTo>
                  <a:lnTo>
                    <a:pt x="53" y="6"/>
                  </a:lnTo>
                  <a:lnTo>
                    <a:pt x="45" y="6"/>
                  </a:lnTo>
                  <a:lnTo>
                    <a:pt x="45" y="13"/>
                  </a:lnTo>
                  <a:lnTo>
                    <a:pt x="57" y="13"/>
                  </a:lnTo>
                  <a:lnTo>
                    <a:pt x="57" y="6"/>
                  </a:lnTo>
                  <a:lnTo>
                    <a:pt x="49" y="6"/>
                  </a:lnTo>
                  <a:lnTo>
                    <a:pt x="49" y="13"/>
                  </a:lnTo>
                  <a:lnTo>
                    <a:pt x="57" y="13"/>
                  </a:lnTo>
                  <a:lnTo>
                    <a:pt x="57" y="6"/>
                  </a:lnTo>
                  <a:lnTo>
                    <a:pt x="55" y="6"/>
                  </a:lnTo>
                  <a:lnTo>
                    <a:pt x="55" y="13"/>
                  </a:lnTo>
                  <a:lnTo>
                    <a:pt x="57" y="13"/>
                  </a:lnTo>
                  <a:lnTo>
                    <a:pt x="57" y="6"/>
                  </a:lnTo>
                  <a:lnTo>
                    <a:pt x="53" y="6"/>
                  </a:lnTo>
                  <a:lnTo>
                    <a:pt x="53" y="13"/>
                  </a:lnTo>
                  <a:lnTo>
                    <a:pt x="56" y="13"/>
                  </a:lnTo>
                  <a:lnTo>
                    <a:pt x="56" y="6"/>
                  </a:lnTo>
                  <a:lnTo>
                    <a:pt x="55" y="6"/>
                  </a:lnTo>
                  <a:lnTo>
                    <a:pt x="55" y="13"/>
                  </a:lnTo>
                  <a:lnTo>
                    <a:pt x="60" y="13"/>
                  </a:lnTo>
                  <a:lnTo>
                    <a:pt x="60" y="6"/>
                  </a:lnTo>
                  <a:lnTo>
                    <a:pt x="53" y="6"/>
                  </a:lnTo>
                  <a:lnTo>
                    <a:pt x="53" y="13"/>
                  </a:lnTo>
                  <a:lnTo>
                    <a:pt x="55" y="13"/>
                  </a:lnTo>
                  <a:lnTo>
                    <a:pt x="55" y="6"/>
                  </a:lnTo>
                  <a:lnTo>
                    <a:pt x="53" y="6"/>
                  </a:lnTo>
                  <a:lnTo>
                    <a:pt x="53" y="13"/>
                  </a:lnTo>
                  <a:lnTo>
                    <a:pt x="65" y="13"/>
                  </a:lnTo>
                  <a:lnTo>
                    <a:pt x="60" y="6"/>
                  </a:lnTo>
                  <a:lnTo>
                    <a:pt x="58" y="5"/>
                  </a:lnTo>
                  <a:lnTo>
                    <a:pt x="52" y="5"/>
                  </a:lnTo>
                  <a:lnTo>
                    <a:pt x="52" y="11"/>
                  </a:lnTo>
                  <a:lnTo>
                    <a:pt x="55" y="11"/>
                  </a:lnTo>
                  <a:lnTo>
                    <a:pt x="55" y="5"/>
                  </a:lnTo>
                  <a:lnTo>
                    <a:pt x="49" y="5"/>
                  </a:lnTo>
                  <a:lnTo>
                    <a:pt x="49" y="11"/>
                  </a:lnTo>
                  <a:lnTo>
                    <a:pt x="55" y="11"/>
                  </a:lnTo>
                  <a:lnTo>
                    <a:pt x="55" y="5"/>
                  </a:lnTo>
                  <a:lnTo>
                    <a:pt x="53" y="5"/>
                  </a:lnTo>
                  <a:lnTo>
                    <a:pt x="53" y="11"/>
                  </a:lnTo>
                  <a:lnTo>
                    <a:pt x="60" y="11"/>
                  </a:lnTo>
                  <a:lnTo>
                    <a:pt x="60" y="5"/>
                  </a:lnTo>
                  <a:lnTo>
                    <a:pt x="57" y="5"/>
                  </a:lnTo>
                  <a:lnTo>
                    <a:pt x="57" y="11"/>
                  </a:lnTo>
                  <a:lnTo>
                    <a:pt x="58" y="11"/>
                  </a:lnTo>
                  <a:lnTo>
                    <a:pt x="58" y="5"/>
                  </a:lnTo>
                  <a:lnTo>
                    <a:pt x="57" y="5"/>
                  </a:lnTo>
                  <a:lnTo>
                    <a:pt x="57" y="11"/>
                  </a:lnTo>
                  <a:lnTo>
                    <a:pt x="64" y="11"/>
                  </a:lnTo>
                  <a:lnTo>
                    <a:pt x="64" y="5"/>
                  </a:lnTo>
                  <a:lnTo>
                    <a:pt x="49" y="5"/>
                  </a:lnTo>
                  <a:lnTo>
                    <a:pt x="49" y="11"/>
                  </a:lnTo>
                  <a:lnTo>
                    <a:pt x="71" y="11"/>
                  </a:lnTo>
                  <a:lnTo>
                    <a:pt x="71" y="5"/>
                  </a:lnTo>
                  <a:lnTo>
                    <a:pt x="57" y="5"/>
                  </a:lnTo>
                  <a:lnTo>
                    <a:pt x="57" y="11"/>
                  </a:lnTo>
                  <a:lnTo>
                    <a:pt x="60" y="11"/>
                  </a:lnTo>
                  <a:lnTo>
                    <a:pt x="60" y="5"/>
                  </a:lnTo>
                  <a:lnTo>
                    <a:pt x="53" y="5"/>
                  </a:lnTo>
                  <a:lnTo>
                    <a:pt x="53" y="11"/>
                  </a:lnTo>
                  <a:lnTo>
                    <a:pt x="60" y="11"/>
                  </a:lnTo>
                  <a:lnTo>
                    <a:pt x="60" y="5"/>
                  </a:lnTo>
                  <a:lnTo>
                    <a:pt x="56" y="5"/>
                  </a:lnTo>
                  <a:lnTo>
                    <a:pt x="56" y="11"/>
                  </a:lnTo>
                  <a:lnTo>
                    <a:pt x="64" y="11"/>
                  </a:lnTo>
                  <a:lnTo>
                    <a:pt x="64" y="5"/>
                  </a:lnTo>
                  <a:lnTo>
                    <a:pt x="55" y="5"/>
                  </a:lnTo>
                  <a:lnTo>
                    <a:pt x="55" y="11"/>
                  </a:lnTo>
                  <a:lnTo>
                    <a:pt x="57" y="11"/>
                  </a:lnTo>
                  <a:lnTo>
                    <a:pt x="57" y="5"/>
                  </a:lnTo>
                  <a:lnTo>
                    <a:pt x="53" y="5"/>
                  </a:lnTo>
                  <a:lnTo>
                    <a:pt x="53" y="11"/>
                  </a:lnTo>
                  <a:lnTo>
                    <a:pt x="55" y="11"/>
                  </a:lnTo>
                  <a:lnTo>
                    <a:pt x="55" y="5"/>
                  </a:lnTo>
                  <a:lnTo>
                    <a:pt x="49" y="5"/>
                  </a:lnTo>
                  <a:lnTo>
                    <a:pt x="49" y="8"/>
                  </a:lnTo>
                  <a:lnTo>
                    <a:pt x="51" y="11"/>
                  </a:lnTo>
                  <a:lnTo>
                    <a:pt x="53" y="10"/>
                  </a:lnTo>
                  <a:lnTo>
                    <a:pt x="52" y="4"/>
                  </a:lnTo>
                  <a:lnTo>
                    <a:pt x="51" y="4"/>
                  </a:lnTo>
                  <a:lnTo>
                    <a:pt x="51" y="10"/>
                  </a:lnTo>
                  <a:lnTo>
                    <a:pt x="60" y="10"/>
                  </a:lnTo>
                  <a:lnTo>
                    <a:pt x="60" y="4"/>
                  </a:lnTo>
                  <a:lnTo>
                    <a:pt x="55" y="4"/>
                  </a:lnTo>
                  <a:lnTo>
                    <a:pt x="55" y="10"/>
                  </a:lnTo>
                  <a:lnTo>
                    <a:pt x="62" y="10"/>
                  </a:lnTo>
                  <a:lnTo>
                    <a:pt x="62" y="4"/>
                  </a:lnTo>
                  <a:lnTo>
                    <a:pt x="58" y="4"/>
                  </a:lnTo>
                  <a:lnTo>
                    <a:pt x="58" y="10"/>
                  </a:lnTo>
                  <a:lnTo>
                    <a:pt x="60" y="10"/>
                  </a:lnTo>
                  <a:lnTo>
                    <a:pt x="60" y="4"/>
                  </a:lnTo>
                  <a:lnTo>
                    <a:pt x="26" y="4"/>
                  </a:lnTo>
                  <a:lnTo>
                    <a:pt x="26" y="10"/>
                  </a:lnTo>
                  <a:lnTo>
                    <a:pt x="192" y="10"/>
                  </a:lnTo>
                  <a:lnTo>
                    <a:pt x="192" y="4"/>
                  </a:lnTo>
                  <a:lnTo>
                    <a:pt x="20" y="4"/>
                  </a:lnTo>
                  <a:lnTo>
                    <a:pt x="20" y="10"/>
                  </a:lnTo>
                  <a:lnTo>
                    <a:pt x="26" y="10"/>
                  </a:lnTo>
                  <a:lnTo>
                    <a:pt x="31" y="9"/>
                  </a:lnTo>
                  <a:lnTo>
                    <a:pt x="30" y="5"/>
                  </a:lnTo>
                  <a:lnTo>
                    <a:pt x="30" y="9"/>
                  </a:lnTo>
                  <a:lnTo>
                    <a:pt x="33" y="9"/>
                  </a:lnTo>
                  <a:lnTo>
                    <a:pt x="33" y="2"/>
                  </a:lnTo>
                  <a:lnTo>
                    <a:pt x="22" y="2"/>
                  </a:lnTo>
                  <a:lnTo>
                    <a:pt x="22" y="9"/>
                  </a:lnTo>
                  <a:lnTo>
                    <a:pt x="60" y="9"/>
                  </a:lnTo>
                  <a:lnTo>
                    <a:pt x="60" y="2"/>
                  </a:lnTo>
                  <a:lnTo>
                    <a:pt x="57" y="2"/>
                  </a:lnTo>
                  <a:lnTo>
                    <a:pt x="57" y="9"/>
                  </a:lnTo>
                  <a:lnTo>
                    <a:pt x="68" y="9"/>
                  </a:lnTo>
                  <a:lnTo>
                    <a:pt x="68" y="2"/>
                  </a:lnTo>
                  <a:lnTo>
                    <a:pt x="65" y="2"/>
                  </a:lnTo>
                  <a:lnTo>
                    <a:pt x="65" y="9"/>
                  </a:lnTo>
                  <a:lnTo>
                    <a:pt x="66" y="9"/>
                  </a:lnTo>
                  <a:lnTo>
                    <a:pt x="66" y="2"/>
                  </a:lnTo>
                  <a:lnTo>
                    <a:pt x="65" y="2"/>
                  </a:lnTo>
                  <a:lnTo>
                    <a:pt x="65" y="9"/>
                  </a:lnTo>
                  <a:lnTo>
                    <a:pt x="66" y="9"/>
                  </a:lnTo>
                  <a:lnTo>
                    <a:pt x="66" y="2"/>
                  </a:lnTo>
                  <a:lnTo>
                    <a:pt x="64" y="2"/>
                  </a:lnTo>
                  <a:lnTo>
                    <a:pt x="64" y="9"/>
                  </a:lnTo>
                  <a:lnTo>
                    <a:pt x="68" y="9"/>
                  </a:lnTo>
                  <a:lnTo>
                    <a:pt x="68" y="2"/>
                  </a:lnTo>
                  <a:lnTo>
                    <a:pt x="65" y="2"/>
                  </a:lnTo>
                  <a:lnTo>
                    <a:pt x="65" y="5"/>
                  </a:lnTo>
                  <a:lnTo>
                    <a:pt x="66" y="2"/>
                  </a:lnTo>
                  <a:lnTo>
                    <a:pt x="64" y="1"/>
                  </a:lnTo>
                  <a:lnTo>
                    <a:pt x="62" y="4"/>
                  </a:lnTo>
                  <a:lnTo>
                    <a:pt x="62" y="8"/>
                  </a:lnTo>
                  <a:lnTo>
                    <a:pt x="64" y="8"/>
                  </a:lnTo>
                  <a:lnTo>
                    <a:pt x="64" y="1"/>
                  </a:lnTo>
                  <a:lnTo>
                    <a:pt x="61" y="1"/>
                  </a:lnTo>
                  <a:lnTo>
                    <a:pt x="61" y="8"/>
                  </a:lnTo>
                  <a:lnTo>
                    <a:pt x="68" y="8"/>
                  </a:lnTo>
                  <a:lnTo>
                    <a:pt x="68" y="1"/>
                  </a:lnTo>
                  <a:lnTo>
                    <a:pt x="64" y="1"/>
                  </a:lnTo>
                  <a:lnTo>
                    <a:pt x="64" y="8"/>
                  </a:lnTo>
                  <a:lnTo>
                    <a:pt x="82" y="8"/>
                  </a:lnTo>
                  <a:lnTo>
                    <a:pt x="82" y="1"/>
                  </a:lnTo>
                  <a:lnTo>
                    <a:pt x="78" y="1"/>
                  </a:lnTo>
                  <a:lnTo>
                    <a:pt x="78" y="8"/>
                  </a:lnTo>
                  <a:lnTo>
                    <a:pt x="141" y="8"/>
                  </a:lnTo>
                  <a:lnTo>
                    <a:pt x="141" y="1"/>
                  </a:lnTo>
                  <a:lnTo>
                    <a:pt x="137" y="1"/>
                  </a:lnTo>
                  <a:lnTo>
                    <a:pt x="137" y="8"/>
                  </a:lnTo>
                  <a:lnTo>
                    <a:pt x="144" y="8"/>
                  </a:lnTo>
                  <a:lnTo>
                    <a:pt x="144" y="1"/>
                  </a:lnTo>
                  <a:lnTo>
                    <a:pt x="143" y="1"/>
                  </a:lnTo>
                  <a:lnTo>
                    <a:pt x="143" y="8"/>
                  </a:lnTo>
                  <a:lnTo>
                    <a:pt x="156" y="8"/>
                  </a:lnTo>
                  <a:lnTo>
                    <a:pt x="156" y="1"/>
                  </a:lnTo>
                  <a:lnTo>
                    <a:pt x="148" y="1"/>
                  </a:lnTo>
                  <a:lnTo>
                    <a:pt x="148" y="8"/>
                  </a:lnTo>
                  <a:lnTo>
                    <a:pt x="158" y="8"/>
                  </a:lnTo>
                  <a:lnTo>
                    <a:pt x="158" y="1"/>
                  </a:lnTo>
                  <a:lnTo>
                    <a:pt x="156" y="1"/>
                  </a:lnTo>
                  <a:lnTo>
                    <a:pt x="156" y="8"/>
                  </a:lnTo>
                  <a:lnTo>
                    <a:pt x="165" y="8"/>
                  </a:lnTo>
                  <a:lnTo>
                    <a:pt x="165" y="1"/>
                  </a:lnTo>
                  <a:lnTo>
                    <a:pt x="156" y="1"/>
                  </a:lnTo>
                  <a:lnTo>
                    <a:pt x="156" y="8"/>
                  </a:lnTo>
                  <a:lnTo>
                    <a:pt x="174" y="8"/>
                  </a:lnTo>
                  <a:lnTo>
                    <a:pt x="174" y="1"/>
                  </a:lnTo>
                  <a:lnTo>
                    <a:pt x="106" y="1"/>
                  </a:lnTo>
                  <a:lnTo>
                    <a:pt x="106" y="8"/>
                  </a:lnTo>
                  <a:lnTo>
                    <a:pt x="118" y="8"/>
                  </a:lnTo>
                  <a:lnTo>
                    <a:pt x="125" y="6"/>
                  </a:lnTo>
                  <a:lnTo>
                    <a:pt x="123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8" y="6"/>
                  </a:lnTo>
                  <a:lnTo>
                    <a:pt x="38" y="0"/>
                  </a:lnTo>
                  <a:lnTo>
                    <a:pt x="16" y="0"/>
                  </a:lnTo>
                  <a:lnTo>
                    <a:pt x="16" y="6"/>
                  </a:lnTo>
                  <a:lnTo>
                    <a:pt x="45" y="6"/>
                  </a:lnTo>
                  <a:lnTo>
                    <a:pt x="45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25" y="6"/>
                  </a:lnTo>
                  <a:lnTo>
                    <a:pt x="25" y="0"/>
                  </a:lnTo>
                  <a:lnTo>
                    <a:pt x="17" y="0"/>
                  </a:lnTo>
                  <a:lnTo>
                    <a:pt x="17" y="6"/>
                  </a:lnTo>
                  <a:lnTo>
                    <a:pt x="20" y="6"/>
                  </a:lnTo>
                  <a:lnTo>
                    <a:pt x="20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75" name="Freeform 759"/>
            <p:cNvSpPr>
              <a:spLocks noChangeAspect="1"/>
            </p:cNvSpPr>
            <p:nvPr/>
          </p:nvSpPr>
          <p:spPr bwMode="auto">
            <a:xfrm rot="16200000">
              <a:off x="4558" y="4678"/>
              <a:ext cx="226" cy="51"/>
            </a:xfrm>
            <a:custGeom>
              <a:avLst/>
              <a:gdLst>
                <a:gd name="T0" fmla="*/ 58 w 150"/>
                <a:gd name="T1" fmla="*/ 2 h 35"/>
                <a:gd name="T2" fmla="*/ 55 w 150"/>
                <a:gd name="T3" fmla="*/ 2 h 35"/>
                <a:gd name="T4" fmla="*/ 41 w 150"/>
                <a:gd name="T5" fmla="*/ 3 h 35"/>
                <a:gd name="T6" fmla="*/ 33 w 150"/>
                <a:gd name="T7" fmla="*/ 4 h 35"/>
                <a:gd name="T8" fmla="*/ 45 w 150"/>
                <a:gd name="T9" fmla="*/ 4 h 35"/>
                <a:gd name="T10" fmla="*/ 27 w 150"/>
                <a:gd name="T11" fmla="*/ 5 h 35"/>
                <a:gd name="T12" fmla="*/ 25 w 150"/>
                <a:gd name="T13" fmla="*/ 7 h 35"/>
                <a:gd name="T14" fmla="*/ 37 w 150"/>
                <a:gd name="T15" fmla="*/ 7 h 35"/>
                <a:gd name="T16" fmla="*/ 46 w 150"/>
                <a:gd name="T17" fmla="*/ 15 h 35"/>
                <a:gd name="T18" fmla="*/ 37 w 150"/>
                <a:gd name="T19" fmla="*/ 16 h 35"/>
                <a:gd name="T20" fmla="*/ 22 w 150"/>
                <a:gd name="T21" fmla="*/ 17 h 35"/>
                <a:gd name="T22" fmla="*/ 9 w 150"/>
                <a:gd name="T23" fmla="*/ 17 h 35"/>
                <a:gd name="T24" fmla="*/ 13 w 150"/>
                <a:gd name="T25" fmla="*/ 18 h 35"/>
                <a:gd name="T26" fmla="*/ 42 w 150"/>
                <a:gd name="T27" fmla="*/ 13 h 35"/>
                <a:gd name="T28" fmla="*/ 13 w 150"/>
                <a:gd name="T29" fmla="*/ 21 h 35"/>
                <a:gd name="T30" fmla="*/ 11 w 150"/>
                <a:gd name="T31" fmla="*/ 21 h 35"/>
                <a:gd name="T32" fmla="*/ 9 w 150"/>
                <a:gd name="T33" fmla="*/ 22 h 35"/>
                <a:gd name="T34" fmla="*/ 32 w 150"/>
                <a:gd name="T35" fmla="*/ 22 h 35"/>
                <a:gd name="T36" fmla="*/ 49 w 150"/>
                <a:gd name="T37" fmla="*/ 17 h 35"/>
                <a:gd name="T38" fmla="*/ 46 w 150"/>
                <a:gd name="T39" fmla="*/ 25 h 35"/>
                <a:gd name="T40" fmla="*/ 70 w 150"/>
                <a:gd name="T41" fmla="*/ 26 h 35"/>
                <a:gd name="T42" fmla="*/ 58 w 150"/>
                <a:gd name="T43" fmla="*/ 26 h 35"/>
                <a:gd name="T44" fmla="*/ 50 w 150"/>
                <a:gd name="T45" fmla="*/ 27 h 35"/>
                <a:gd name="T46" fmla="*/ 28 w 150"/>
                <a:gd name="T47" fmla="*/ 22 h 35"/>
                <a:gd name="T48" fmla="*/ 28 w 150"/>
                <a:gd name="T49" fmla="*/ 24 h 35"/>
                <a:gd name="T50" fmla="*/ 31 w 150"/>
                <a:gd name="T51" fmla="*/ 24 h 35"/>
                <a:gd name="T52" fmla="*/ 121 w 150"/>
                <a:gd name="T53" fmla="*/ 31 h 35"/>
                <a:gd name="T54" fmla="*/ 57 w 150"/>
                <a:gd name="T55" fmla="*/ 26 h 35"/>
                <a:gd name="T56" fmla="*/ 38 w 150"/>
                <a:gd name="T57" fmla="*/ 27 h 35"/>
                <a:gd name="T58" fmla="*/ 76 w 150"/>
                <a:gd name="T59" fmla="*/ 29 h 35"/>
                <a:gd name="T60" fmla="*/ 53 w 150"/>
                <a:gd name="T61" fmla="*/ 29 h 35"/>
                <a:gd name="T62" fmla="*/ 68 w 150"/>
                <a:gd name="T63" fmla="*/ 27 h 35"/>
                <a:gd name="T64" fmla="*/ 36 w 150"/>
                <a:gd name="T65" fmla="*/ 33 h 35"/>
                <a:gd name="T66" fmla="*/ 62 w 150"/>
                <a:gd name="T67" fmla="*/ 26 h 35"/>
                <a:gd name="T68" fmla="*/ 134 w 150"/>
                <a:gd name="T69" fmla="*/ 25 h 35"/>
                <a:gd name="T70" fmla="*/ 28 w 150"/>
                <a:gd name="T71" fmla="*/ 30 h 35"/>
                <a:gd name="T72" fmla="*/ 25 w 150"/>
                <a:gd name="T73" fmla="*/ 22 h 35"/>
                <a:gd name="T74" fmla="*/ 37 w 150"/>
                <a:gd name="T75" fmla="*/ 22 h 35"/>
                <a:gd name="T76" fmla="*/ 40 w 150"/>
                <a:gd name="T77" fmla="*/ 21 h 35"/>
                <a:gd name="T78" fmla="*/ 59 w 150"/>
                <a:gd name="T79" fmla="*/ 20 h 35"/>
                <a:gd name="T80" fmla="*/ 143 w 150"/>
                <a:gd name="T81" fmla="*/ 20 h 35"/>
                <a:gd name="T82" fmla="*/ 64 w 150"/>
                <a:gd name="T83" fmla="*/ 25 h 35"/>
                <a:gd name="T84" fmla="*/ 143 w 150"/>
                <a:gd name="T85" fmla="*/ 24 h 35"/>
                <a:gd name="T86" fmla="*/ 19 w 150"/>
                <a:gd name="T87" fmla="*/ 22 h 35"/>
                <a:gd name="T88" fmla="*/ 9 w 150"/>
                <a:gd name="T89" fmla="*/ 22 h 35"/>
                <a:gd name="T90" fmla="*/ 10 w 150"/>
                <a:gd name="T91" fmla="*/ 21 h 35"/>
                <a:gd name="T92" fmla="*/ 9 w 150"/>
                <a:gd name="T93" fmla="*/ 17 h 35"/>
                <a:gd name="T94" fmla="*/ 16 w 150"/>
                <a:gd name="T95" fmla="*/ 20 h 35"/>
                <a:gd name="T96" fmla="*/ 6 w 150"/>
                <a:gd name="T97" fmla="*/ 12 h 35"/>
                <a:gd name="T98" fmla="*/ 6 w 150"/>
                <a:gd name="T99" fmla="*/ 11 h 35"/>
                <a:gd name="T100" fmla="*/ 15 w 150"/>
                <a:gd name="T101" fmla="*/ 11 h 35"/>
                <a:gd name="T102" fmla="*/ 35 w 150"/>
                <a:gd name="T103" fmla="*/ 9 h 35"/>
                <a:gd name="T104" fmla="*/ 37 w 150"/>
                <a:gd name="T105" fmla="*/ 8 h 35"/>
                <a:gd name="T106" fmla="*/ 31 w 150"/>
                <a:gd name="T107" fmla="*/ 8 h 35"/>
                <a:gd name="T108" fmla="*/ 22 w 150"/>
                <a:gd name="T109" fmla="*/ 7 h 35"/>
                <a:gd name="T110" fmla="*/ 18 w 150"/>
                <a:gd name="T111" fmla="*/ 5 h 35"/>
                <a:gd name="T112" fmla="*/ 19 w 150"/>
                <a:gd name="T113" fmla="*/ 4 h 35"/>
                <a:gd name="T114" fmla="*/ 25 w 150"/>
                <a:gd name="T115" fmla="*/ 4 h 35"/>
                <a:gd name="T116" fmla="*/ 37 w 150"/>
                <a:gd name="T117" fmla="*/ 3 h 35"/>
                <a:gd name="T118" fmla="*/ 47 w 150"/>
                <a:gd name="T119" fmla="*/ 2 h 35"/>
                <a:gd name="T120" fmla="*/ 53 w 150"/>
                <a:gd name="T121" fmla="*/ 2 h 35"/>
                <a:gd name="T122" fmla="*/ 53 w 150"/>
                <a:gd name="T1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0" h="35">
                  <a:moveTo>
                    <a:pt x="47" y="0"/>
                  </a:moveTo>
                  <a:lnTo>
                    <a:pt x="47" y="7"/>
                  </a:lnTo>
                  <a:lnTo>
                    <a:pt x="53" y="7"/>
                  </a:lnTo>
                  <a:lnTo>
                    <a:pt x="53" y="0"/>
                  </a:lnTo>
                  <a:lnTo>
                    <a:pt x="49" y="0"/>
                  </a:lnTo>
                  <a:lnTo>
                    <a:pt x="49" y="7"/>
                  </a:lnTo>
                  <a:lnTo>
                    <a:pt x="54" y="7"/>
                  </a:lnTo>
                  <a:lnTo>
                    <a:pt x="54" y="0"/>
                  </a:lnTo>
                  <a:lnTo>
                    <a:pt x="51" y="0"/>
                  </a:lnTo>
                  <a:lnTo>
                    <a:pt x="51" y="7"/>
                  </a:lnTo>
                  <a:lnTo>
                    <a:pt x="57" y="7"/>
                  </a:lnTo>
                  <a:lnTo>
                    <a:pt x="57" y="0"/>
                  </a:lnTo>
                  <a:lnTo>
                    <a:pt x="47" y="0"/>
                  </a:lnTo>
                  <a:lnTo>
                    <a:pt x="47" y="7"/>
                  </a:lnTo>
                  <a:lnTo>
                    <a:pt x="63" y="7"/>
                  </a:lnTo>
                  <a:lnTo>
                    <a:pt x="63" y="3"/>
                  </a:lnTo>
                  <a:lnTo>
                    <a:pt x="62" y="5"/>
                  </a:lnTo>
                  <a:lnTo>
                    <a:pt x="63" y="7"/>
                  </a:lnTo>
                  <a:lnTo>
                    <a:pt x="64" y="4"/>
                  </a:lnTo>
                  <a:lnTo>
                    <a:pt x="64" y="2"/>
                  </a:lnTo>
                  <a:lnTo>
                    <a:pt x="57" y="2"/>
                  </a:lnTo>
                  <a:lnTo>
                    <a:pt x="57" y="8"/>
                  </a:lnTo>
                  <a:lnTo>
                    <a:pt x="58" y="8"/>
                  </a:lnTo>
                  <a:lnTo>
                    <a:pt x="58" y="2"/>
                  </a:lnTo>
                  <a:lnTo>
                    <a:pt x="50" y="2"/>
                  </a:lnTo>
                  <a:lnTo>
                    <a:pt x="50" y="8"/>
                  </a:lnTo>
                  <a:lnTo>
                    <a:pt x="60" y="8"/>
                  </a:lnTo>
                  <a:lnTo>
                    <a:pt x="60" y="2"/>
                  </a:lnTo>
                  <a:lnTo>
                    <a:pt x="53" y="2"/>
                  </a:lnTo>
                  <a:lnTo>
                    <a:pt x="53" y="8"/>
                  </a:lnTo>
                  <a:lnTo>
                    <a:pt x="67" y="8"/>
                  </a:lnTo>
                  <a:lnTo>
                    <a:pt x="67" y="2"/>
                  </a:lnTo>
                  <a:lnTo>
                    <a:pt x="55" y="2"/>
                  </a:lnTo>
                  <a:lnTo>
                    <a:pt x="55" y="8"/>
                  </a:lnTo>
                  <a:lnTo>
                    <a:pt x="58" y="8"/>
                  </a:lnTo>
                  <a:lnTo>
                    <a:pt x="58" y="2"/>
                  </a:lnTo>
                  <a:lnTo>
                    <a:pt x="53" y="2"/>
                  </a:lnTo>
                  <a:lnTo>
                    <a:pt x="53" y="8"/>
                  </a:lnTo>
                  <a:lnTo>
                    <a:pt x="54" y="8"/>
                  </a:lnTo>
                  <a:lnTo>
                    <a:pt x="54" y="2"/>
                  </a:lnTo>
                  <a:lnTo>
                    <a:pt x="51" y="2"/>
                  </a:lnTo>
                  <a:lnTo>
                    <a:pt x="51" y="8"/>
                  </a:lnTo>
                  <a:lnTo>
                    <a:pt x="54" y="8"/>
                  </a:lnTo>
                  <a:lnTo>
                    <a:pt x="54" y="2"/>
                  </a:lnTo>
                  <a:lnTo>
                    <a:pt x="47" y="2"/>
                  </a:lnTo>
                  <a:lnTo>
                    <a:pt x="47" y="8"/>
                  </a:lnTo>
                  <a:lnTo>
                    <a:pt x="55" y="8"/>
                  </a:lnTo>
                  <a:lnTo>
                    <a:pt x="55" y="2"/>
                  </a:lnTo>
                  <a:lnTo>
                    <a:pt x="51" y="2"/>
                  </a:lnTo>
                  <a:lnTo>
                    <a:pt x="51" y="8"/>
                  </a:lnTo>
                  <a:lnTo>
                    <a:pt x="55" y="8"/>
                  </a:lnTo>
                  <a:lnTo>
                    <a:pt x="55" y="2"/>
                  </a:lnTo>
                  <a:lnTo>
                    <a:pt x="47" y="2"/>
                  </a:lnTo>
                  <a:lnTo>
                    <a:pt x="47" y="8"/>
                  </a:lnTo>
                  <a:lnTo>
                    <a:pt x="53" y="8"/>
                  </a:lnTo>
                  <a:lnTo>
                    <a:pt x="53" y="2"/>
                  </a:lnTo>
                  <a:lnTo>
                    <a:pt x="51" y="2"/>
                  </a:lnTo>
                  <a:lnTo>
                    <a:pt x="51" y="8"/>
                  </a:lnTo>
                  <a:lnTo>
                    <a:pt x="53" y="8"/>
                  </a:lnTo>
                  <a:lnTo>
                    <a:pt x="53" y="2"/>
                  </a:lnTo>
                  <a:lnTo>
                    <a:pt x="47" y="2"/>
                  </a:lnTo>
                  <a:lnTo>
                    <a:pt x="47" y="8"/>
                  </a:lnTo>
                  <a:lnTo>
                    <a:pt x="49" y="8"/>
                  </a:lnTo>
                  <a:lnTo>
                    <a:pt x="49" y="2"/>
                  </a:lnTo>
                  <a:lnTo>
                    <a:pt x="45" y="2"/>
                  </a:lnTo>
                  <a:lnTo>
                    <a:pt x="45" y="9"/>
                  </a:lnTo>
                  <a:lnTo>
                    <a:pt x="55" y="9"/>
                  </a:lnTo>
                  <a:lnTo>
                    <a:pt x="55" y="3"/>
                  </a:lnTo>
                  <a:lnTo>
                    <a:pt x="40" y="3"/>
                  </a:lnTo>
                  <a:lnTo>
                    <a:pt x="40" y="9"/>
                  </a:lnTo>
                  <a:lnTo>
                    <a:pt x="41" y="9"/>
                  </a:lnTo>
                  <a:lnTo>
                    <a:pt x="41" y="3"/>
                  </a:lnTo>
                  <a:lnTo>
                    <a:pt x="37" y="3"/>
                  </a:lnTo>
                  <a:lnTo>
                    <a:pt x="37" y="9"/>
                  </a:lnTo>
                  <a:lnTo>
                    <a:pt x="40" y="9"/>
                  </a:lnTo>
                  <a:lnTo>
                    <a:pt x="40" y="3"/>
                  </a:lnTo>
                  <a:lnTo>
                    <a:pt x="35" y="3"/>
                  </a:lnTo>
                  <a:lnTo>
                    <a:pt x="35" y="9"/>
                  </a:lnTo>
                  <a:lnTo>
                    <a:pt x="44" y="9"/>
                  </a:lnTo>
                  <a:lnTo>
                    <a:pt x="44" y="3"/>
                  </a:lnTo>
                  <a:lnTo>
                    <a:pt x="31" y="3"/>
                  </a:lnTo>
                  <a:lnTo>
                    <a:pt x="31" y="9"/>
                  </a:lnTo>
                  <a:lnTo>
                    <a:pt x="37" y="9"/>
                  </a:lnTo>
                  <a:lnTo>
                    <a:pt x="37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33" y="9"/>
                  </a:lnTo>
                  <a:lnTo>
                    <a:pt x="33" y="3"/>
                  </a:lnTo>
                  <a:lnTo>
                    <a:pt x="28" y="3"/>
                  </a:lnTo>
                  <a:lnTo>
                    <a:pt x="28" y="9"/>
                  </a:lnTo>
                  <a:lnTo>
                    <a:pt x="35" y="9"/>
                  </a:lnTo>
                  <a:lnTo>
                    <a:pt x="35" y="5"/>
                  </a:lnTo>
                  <a:lnTo>
                    <a:pt x="33" y="3"/>
                  </a:lnTo>
                  <a:lnTo>
                    <a:pt x="32" y="4"/>
                  </a:lnTo>
                  <a:lnTo>
                    <a:pt x="33" y="7"/>
                  </a:lnTo>
                  <a:lnTo>
                    <a:pt x="33" y="4"/>
                  </a:lnTo>
                  <a:lnTo>
                    <a:pt x="29" y="4"/>
                  </a:lnTo>
                  <a:lnTo>
                    <a:pt x="29" y="11"/>
                  </a:lnTo>
                  <a:lnTo>
                    <a:pt x="31" y="11"/>
                  </a:lnTo>
                  <a:lnTo>
                    <a:pt x="31" y="4"/>
                  </a:lnTo>
                  <a:lnTo>
                    <a:pt x="25" y="4"/>
                  </a:lnTo>
                  <a:lnTo>
                    <a:pt x="25" y="11"/>
                  </a:lnTo>
                  <a:lnTo>
                    <a:pt x="31" y="11"/>
                  </a:lnTo>
                  <a:lnTo>
                    <a:pt x="31" y="4"/>
                  </a:lnTo>
                  <a:lnTo>
                    <a:pt x="19" y="4"/>
                  </a:lnTo>
                  <a:lnTo>
                    <a:pt x="19" y="11"/>
                  </a:lnTo>
                  <a:lnTo>
                    <a:pt x="47" y="11"/>
                  </a:lnTo>
                  <a:lnTo>
                    <a:pt x="47" y="4"/>
                  </a:lnTo>
                  <a:lnTo>
                    <a:pt x="38" y="4"/>
                  </a:lnTo>
                  <a:lnTo>
                    <a:pt x="38" y="11"/>
                  </a:lnTo>
                  <a:lnTo>
                    <a:pt x="40" y="11"/>
                  </a:lnTo>
                  <a:lnTo>
                    <a:pt x="40" y="4"/>
                  </a:lnTo>
                  <a:lnTo>
                    <a:pt x="33" y="4"/>
                  </a:lnTo>
                  <a:lnTo>
                    <a:pt x="33" y="11"/>
                  </a:lnTo>
                  <a:lnTo>
                    <a:pt x="45" y="11"/>
                  </a:lnTo>
                  <a:lnTo>
                    <a:pt x="45" y="4"/>
                  </a:lnTo>
                  <a:lnTo>
                    <a:pt x="42" y="4"/>
                  </a:lnTo>
                  <a:lnTo>
                    <a:pt x="42" y="11"/>
                  </a:lnTo>
                  <a:lnTo>
                    <a:pt x="45" y="11"/>
                  </a:lnTo>
                  <a:lnTo>
                    <a:pt x="45" y="4"/>
                  </a:lnTo>
                  <a:lnTo>
                    <a:pt x="28" y="4"/>
                  </a:lnTo>
                  <a:lnTo>
                    <a:pt x="28" y="11"/>
                  </a:lnTo>
                  <a:lnTo>
                    <a:pt x="29" y="11"/>
                  </a:lnTo>
                  <a:lnTo>
                    <a:pt x="29" y="4"/>
                  </a:lnTo>
                  <a:lnTo>
                    <a:pt x="19" y="4"/>
                  </a:lnTo>
                  <a:lnTo>
                    <a:pt x="19" y="11"/>
                  </a:lnTo>
                  <a:lnTo>
                    <a:pt x="20" y="11"/>
                  </a:lnTo>
                  <a:lnTo>
                    <a:pt x="20" y="7"/>
                  </a:lnTo>
                  <a:lnTo>
                    <a:pt x="20" y="11"/>
                  </a:lnTo>
                  <a:lnTo>
                    <a:pt x="24" y="12"/>
                  </a:lnTo>
                  <a:lnTo>
                    <a:pt x="28" y="12"/>
                  </a:lnTo>
                  <a:lnTo>
                    <a:pt x="28" y="5"/>
                  </a:lnTo>
                  <a:lnTo>
                    <a:pt x="20" y="5"/>
                  </a:lnTo>
                  <a:lnTo>
                    <a:pt x="20" y="12"/>
                  </a:lnTo>
                  <a:lnTo>
                    <a:pt x="22" y="12"/>
                  </a:lnTo>
                  <a:lnTo>
                    <a:pt x="22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5" y="5"/>
                  </a:lnTo>
                  <a:lnTo>
                    <a:pt x="15" y="12"/>
                  </a:lnTo>
                  <a:lnTo>
                    <a:pt x="27" y="12"/>
                  </a:lnTo>
                  <a:lnTo>
                    <a:pt x="27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0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5" y="5"/>
                  </a:lnTo>
                  <a:lnTo>
                    <a:pt x="15" y="12"/>
                  </a:lnTo>
                  <a:lnTo>
                    <a:pt x="24" y="12"/>
                  </a:lnTo>
                  <a:lnTo>
                    <a:pt x="24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41" y="12"/>
                  </a:lnTo>
                  <a:lnTo>
                    <a:pt x="41" y="5"/>
                  </a:lnTo>
                  <a:lnTo>
                    <a:pt x="27" y="5"/>
                  </a:lnTo>
                  <a:lnTo>
                    <a:pt x="24" y="7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2" y="7"/>
                  </a:lnTo>
                  <a:lnTo>
                    <a:pt x="22" y="13"/>
                  </a:lnTo>
                  <a:lnTo>
                    <a:pt x="24" y="13"/>
                  </a:lnTo>
                  <a:lnTo>
                    <a:pt x="24" y="7"/>
                  </a:lnTo>
                  <a:lnTo>
                    <a:pt x="22" y="7"/>
                  </a:lnTo>
                  <a:lnTo>
                    <a:pt x="22" y="13"/>
                  </a:lnTo>
                  <a:lnTo>
                    <a:pt x="28" y="13"/>
                  </a:lnTo>
                  <a:lnTo>
                    <a:pt x="28" y="7"/>
                  </a:lnTo>
                  <a:lnTo>
                    <a:pt x="23" y="7"/>
                  </a:lnTo>
                  <a:lnTo>
                    <a:pt x="23" y="13"/>
                  </a:lnTo>
                  <a:lnTo>
                    <a:pt x="27" y="13"/>
                  </a:lnTo>
                  <a:lnTo>
                    <a:pt x="27" y="7"/>
                  </a:lnTo>
                  <a:lnTo>
                    <a:pt x="15" y="7"/>
                  </a:lnTo>
                  <a:lnTo>
                    <a:pt x="15" y="13"/>
                  </a:lnTo>
                  <a:lnTo>
                    <a:pt x="29" y="13"/>
                  </a:lnTo>
                  <a:lnTo>
                    <a:pt x="29" y="7"/>
                  </a:lnTo>
                  <a:lnTo>
                    <a:pt x="25" y="7"/>
                  </a:lnTo>
                  <a:lnTo>
                    <a:pt x="25" y="13"/>
                  </a:lnTo>
                  <a:lnTo>
                    <a:pt x="45" y="13"/>
                  </a:lnTo>
                  <a:lnTo>
                    <a:pt x="45" y="7"/>
                  </a:lnTo>
                  <a:lnTo>
                    <a:pt x="33" y="7"/>
                  </a:lnTo>
                  <a:lnTo>
                    <a:pt x="33" y="13"/>
                  </a:lnTo>
                  <a:lnTo>
                    <a:pt x="37" y="13"/>
                  </a:lnTo>
                  <a:lnTo>
                    <a:pt x="37" y="7"/>
                  </a:lnTo>
                  <a:lnTo>
                    <a:pt x="28" y="7"/>
                  </a:lnTo>
                  <a:lnTo>
                    <a:pt x="27" y="13"/>
                  </a:lnTo>
                  <a:lnTo>
                    <a:pt x="29" y="15"/>
                  </a:lnTo>
                  <a:lnTo>
                    <a:pt x="35" y="15"/>
                  </a:lnTo>
                  <a:lnTo>
                    <a:pt x="35" y="8"/>
                  </a:lnTo>
                  <a:lnTo>
                    <a:pt x="31" y="8"/>
                  </a:lnTo>
                  <a:lnTo>
                    <a:pt x="31" y="15"/>
                  </a:lnTo>
                  <a:lnTo>
                    <a:pt x="35" y="15"/>
                  </a:lnTo>
                  <a:lnTo>
                    <a:pt x="35" y="8"/>
                  </a:lnTo>
                  <a:lnTo>
                    <a:pt x="32" y="8"/>
                  </a:lnTo>
                  <a:lnTo>
                    <a:pt x="32" y="15"/>
                  </a:lnTo>
                  <a:lnTo>
                    <a:pt x="35" y="15"/>
                  </a:lnTo>
                  <a:lnTo>
                    <a:pt x="35" y="8"/>
                  </a:lnTo>
                  <a:lnTo>
                    <a:pt x="31" y="8"/>
                  </a:lnTo>
                  <a:lnTo>
                    <a:pt x="31" y="15"/>
                  </a:lnTo>
                  <a:lnTo>
                    <a:pt x="40" y="15"/>
                  </a:lnTo>
                  <a:lnTo>
                    <a:pt x="40" y="8"/>
                  </a:lnTo>
                  <a:lnTo>
                    <a:pt x="38" y="8"/>
                  </a:lnTo>
                  <a:lnTo>
                    <a:pt x="38" y="15"/>
                  </a:lnTo>
                  <a:lnTo>
                    <a:pt x="47" y="15"/>
                  </a:lnTo>
                  <a:lnTo>
                    <a:pt x="47" y="8"/>
                  </a:lnTo>
                  <a:lnTo>
                    <a:pt x="44" y="8"/>
                  </a:lnTo>
                  <a:lnTo>
                    <a:pt x="44" y="15"/>
                  </a:lnTo>
                  <a:lnTo>
                    <a:pt x="46" y="15"/>
                  </a:lnTo>
                  <a:lnTo>
                    <a:pt x="46" y="8"/>
                  </a:lnTo>
                  <a:lnTo>
                    <a:pt x="37" y="8"/>
                  </a:lnTo>
                  <a:lnTo>
                    <a:pt x="37" y="15"/>
                  </a:lnTo>
                  <a:lnTo>
                    <a:pt x="55" y="15"/>
                  </a:lnTo>
                  <a:lnTo>
                    <a:pt x="55" y="8"/>
                  </a:lnTo>
                  <a:lnTo>
                    <a:pt x="46" y="8"/>
                  </a:lnTo>
                  <a:lnTo>
                    <a:pt x="46" y="15"/>
                  </a:lnTo>
                  <a:lnTo>
                    <a:pt x="50" y="15"/>
                  </a:lnTo>
                  <a:lnTo>
                    <a:pt x="50" y="8"/>
                  </a:lnTo>
                  <a:lnTo>
                    <a:pt x="46" y="8"/>
                  </a:lnTo>
                  <a:lnTo>
                    <a:pt x="46" y="15"/>
                  </a:lnTo>
                  <a:lnTo>
                    <a:pt x="57" y="15"/>
                  </a:lnTo>
                  <a:lnTo>
                    <a:pt x="57" y="8"/>
                  </a:lnTo>
                  <a:lnTo>
                    <a:pt x="49" y="8"/>
                  </a:lnTo>
                  <a:lnTo>
                    <a:pt x="49" y="15"/>
                  </a:lnTo>
                  <a:lnTo>
                    <a:pt x="57" y="15"/>
                  </a:lnTo>
                  <a:lnTo>
                    <a:pt x="57" y="8"/>
                  </a:lnTo>
                  <a:lnTo>
                    <a:pt x="40" y="8"/>
                  </a:lnTo>
                  <a:lnTo>
                    <a:pt x="32" y="16"/>
                  </a:lnTo>
                  <a:lnTo>
                    <a:pt x="55" y="16"/>
                  </a:lnTo>
                  <a:lnTo>
                    <a:pt x="55" y="9"/>
                  </a:lnTo>
                  <a:lnTo>
                    <a:pt x="35" y="9"/>
                  </a:lnTo>
                  <a:lnTo>
                    <a:pt x="35" y="16"/>
                  </a:lnTo>
                  <a:lnTo>
                    <a:pt x="37" y="16"/>
                  </a:lnTo>
                  <a:lnTo>
                    <a:pt x="37" y="9"/>
                  </a:lnTo>
                  <a:lnTo>
                    <a:pt x="22" y="9"/>
                  </a:lnTo>
                  <a:lnTo>
                    <a:pt x="22" y="16"/>
                  </a:lnTo>
                  <a:lnTo>
                    <a:pt x="37" y="16"/>
                  </a:lnTo>
                  <a:lnTo>
                    <a:pt x="37" y="9"/>
                  </a:lnTo>
                  <a:lnTo>
                    <a:pt x="22" y="9"/>
                  </a:lnTo>
                  <a:lnTo>
                    <a:pt x="22" y="16"/>
                  </a:lnTo>
                  <a:lnTo>
                    <a:pt x="27" y="16"/>
                  </a:lnTo>
                  <a:lnTo>
                    <a:pt x="27" y="9"/>
                  </a:lnTo>
                  <a:lnTo>
                    <a:pt x="20" y="9"/>
                  </a:lnTo>
                  <a:lnTo>
                    <a:pt x="18" y="11"/>
                  </a:lnTo>
                  <a:lnTo>
                    <a:pt x="19" y="13"/>
                  </a:lnTo>
                  <a:lnTo>
                    <a:pt x="19" y="11"/>
                  </a:lnTo>
                  <a:lnTo>
                    <a:pt x="15" y="11"/>
                  </a:lnTo>
                  <a:lnTo>
                    <a:pt x="15" y="17"/>
                  </a:lnTo>
                  <a:lnTo>
                    <a:pt x="19" y="17"/>
                  </a:lnTo>
                  <a:lnTo>
                    <a:pt x="19" y="11"/>
                  </a:lnTo>
                  <a:lnTo>
                    <a:pt x="15" y="11"/>
                  </a:lnTo>
                  <a:lnTo>
                    <a:pt x="15" y="17"/>
                  </a:lnTo>
                  <a:lnTo>
                    <a:pt x="16" y="17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5" y="17"/>
                  </a:lnTo>
                  <a:lnTo>
                    <a:pt x="22" y="17"/>
                  </a:lnTo>
                  <a:lnTo>
                    <a:pt x="22" y="11"/>
                  </a:lnTo>
                  <a:lnTo>
                    <a:pt x="15" y="11"/>
                  </a:lnTo>
                  <a:lnTo>
                    <a:pt x="15" y="17"/>
                  </a:lnTo>
                  <a:lnTo>
                    <a:pt x="18" y="17"/>
                  </a:lnTo>
                  <a:lnTo>
                    <a:pt x="18" y="11"/>
                  </a:lnTo>
                  <a:lnTo>
                    <a:pt x="16" y="11"/>
                  </a:lnTo>
                  <a:lnTo>
                    <a:pt x="16" y="17"/>
                  </a:lnTo>
                  <a:lnTo>
                    <a:pt x="19" y="17"/>
                  </a:lnTo>
                  <a:lnTo>
                    <a:pt x="19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0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0" y="11"/>
                  </a:lnTo>
                  <a:lnTo>
                    <a:pt x="6" y="11"/>
                  </a:lnTo>
                  <a:lnTo>
                    <a:pt x="6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6" y="11"/>
                  </a:lnTo>
                  <a:lnTo>
                    <a:pt x="6" y="17"/>
                  </a:lnTo>
                  <a:lnTo>
                    <a:pt x="9" y="17"/>
                  </a:lnTo>
                  <a:lnTo>
                    <a:pt x="9" y="11"/>
                  </a:lnTo>
                  <a:lnTo>
                    <a:pt x="5" y="11"/>
                  </a:lnTo>
                  <a:lnTo>
                    <a:pt x="2" y="12"/>
                  </a:lnTo>
                  <a:lnTo>
                    <a:pt x="3" y="15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5" y="18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" y="12"/>
                  </a:lnTo>
                  <a:lnTo>
                    <a:pt x="1" y="18"/>
                  </a:lnTo>
                  <a:lnTo>
                    <a:pt x="11" y="18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22" y="18"/>
                  </a:lnTo>
                  <a:lnTo>
                    <a:pt x="22" y="12"/>
                  </a:lnTo>
                  <a:lnTo>
                    <a:pt x="16" y="12"/>
                  </a:lnTo>
                  <a:lnTo>
                    <a:pt x="16" y="18"/>
                  </a:lnTo>
                  <a:lnTo>
                    <a:pt x="28" y="18"/>
                  </a:lnTo>
                  <a:lnTo>
                    <a:pt x="28" y="12"/>
                  </a:lnTo>
                  <a:lnTo>
                    <a:pt x="15" y="12"/>
                  </a:lnTo>
                  <a:lnTo>
                    <a:pt x="15" y="18"/>
                  </a:lnTo>
                  <a:lnTo>
                    <a:pt x="19" y="18"/>
                  </a:lnTo>
                  <a:lnTo>
                    <a:pt x="19" y="15"/>
                  </a:lnTo>
                  <a:lnTo>
                    <a:pt x="19" y="18"/>
                  </a:lnTo>
                  <a:lnTo>
                    <a:pt x="24" y="20"/>
                  </a:lnTo>
                  <a:lnTo>
                    <a:pt x="24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42" y="20"/>
                  </a:lnTo>
                  <a:lnTo>
                    <a:pt x="42" y="13"/>
                  </a:lnTo>
                  <a:lnTo>
                    <a:pt x="16" y="13"/>
                  </a:lnTo>
                  <a:lnTo>
                    <a:pt x="16" y="20"/>
                  </a:lnTo>
                  <a:lnTo>
                    <a:pt x="18" y="20"/>
                  </a:lnTo>
                  <a:lnTo>
                    <a:pt x="18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28" y="20"/>
                  </a:lnTo>
                  <a:lnTo>
                    <a:pt x="28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9" y="20"/>
                  </a:lnTo>
                  <a:lnTo>
                    <a:pt x="19" y="13"/>
                  </a:lnTo>
                  <a:lnTo>
                    <a:pt x="5" y="13"/>
                  </a:lnTo>
                  <a:lnTo>
                    <a:pt x="5" y="20"/>
                  </a:lnTo>
                  <a:lnTo>
                    <a:pt x="10" y="20"/>
                  </a:lnTo>
                  <a:lnTo>
                    <a:pt x="10" y="13"/>
                  </a:lnTo>
                  <a:lnTo>
                    <a:pt x="6" y="13"/>
                  </a:lnTo>
                  <a:lnTo>
                    <a:pt x="6" y="20"/>
                  </a:lnTo>
                  <a:lnTo>
                    <a:pt x="9" y="20"/>
                  </a:lnTo>
                  <a:lnTo>
                    <a:pt x="9" y="13"/>
                  </a:lnTo>
                  <a:lnTo>
                    <a:pt x="3" y="13"/>
                  </a:lnTo>
                  <a:lnTo>
                    <a:pt x="3" y="20"/>
                  </a:lnTo>
                  <a:lnTo>
                    <a:pt x="9" y="21"/>
                  </a:lnTo>
                  <a:lnTo>
                    <a:pt x="13" y="21"/>
                  </a:lnTo>
                  <a:lnTo>
                    <a:pt x="13" y="15"/>
                  </a:lnTo>
                  <a:lnTo>
                    <a:pt x="10" y="15"/>
                  </a:lnTo>
                  <a:lnTo>
                    <a:pt x="10" y="21"/>
                  </a:lnTo>
                  <a:lnTo>
                    <a:pt x="13" y="21"/>
                  </a:lnTo>
                  <a:lnTo>
                    <a:pt x="13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14" y="21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3" y="21"/>
                  </a:lnTo>
                  <a:lnTo>
                    <a:pt x="22" y="21"/>
                  </a:lnTo>
                  <a:lnTo>
                    <a:pt x="22" y="15"/>
                  </a:lnTo>
                  <a:lnTo>
                    <a:pt x="16" y="15"/>
                  </a:lnTo>
                  <a:lnTo>
                    <a:pt x="16" y="21"/>
                  </a:lnTo>
                  <a:lnTo>
                    <a:pt x="24" y="21"/>
                  </a:lnTo>
                  <a:lnTo>
                    <a:pt x="24" y="15"/>
                  </a:lnTo>
                  <a:lnTo>
                    <a:pt x="15" y="15"/>
                  </a:lnTo>
                  <a:lnTo>
                    <a:pt x="15" y="21"/>
                  </a:lnTo>
                  <a:lnTo>
                    <a:pt x="25" y="21"/>
                  </a:lnTo>
                  <a:lnTo>
                    <a:pt x="25" y="15"/>
                  </a:lnTo>
                  <a:lnTo>
                    <a:pt x="10" y="15"/>
                  </a:lnTo>
                  <a:lnTo>
                    <a:pt x="10" y="21"/>
                  </a:lnTo>
                  <a:lnTo>
                    <a:pt x="11" y="21"/>
                  </a:lnTo>
                  <a:lnTo>
                    <a:pt x="11" y="15"/>
                  </a:lnTo>
                  <a:lnTo>
                    <a:pt x="10" y="15"/>
                  </a:lnTo>
                  <a:lnTo>
                    <a:pt x="10" y="21"/>
                  </a:lnTo>
                  <a:lnTo>
                    <a:pt x="14" y="21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3" y="21"/>
                  </a:lnTo>
                  <a:lnTo>
                    <a:pt x="14" y="21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3" y="21"/>
                  </a:lnTo>
                  <a:lnTo>
                    <a:pt x="19" y="21"/>
                  </a:lnTo>
                  <a:lnTo>
                    <a:pt x="19" y="15"/>
                  </a:lnTo>
                  <a:lnTo>
                    <a:pt x="14" y="15"/>
                  </a:lnTo>
                  <a:lnTo>
                    <a:pt x="11" y="16"/>
                  </a:lnTo>
                  <a:lnTo>
                    <a:pt x="13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0" y="22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25" y="22"/>
                  </a:lnTo>
                  <a:lnTo>
                    <a:pt x="25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20" y="22"/>
                  </a:lnTo>
                  <a:lnTo>
                    <a:pt x="20" y="16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37" y="22"/>
                  </a:lnTo>
                  <a:lnTo>
                    <a:pt x="37" y="16"/>
                  </a:lnTo>
                  <a:lnTo>
                    <a:pt x="32" y="16"/>
                  </a:lnTo>
                  <a:lnTo>
                    <a:pt x="32" y="22"/>
                  </a:lnTo>
                  <a:lnTo>
                    <a:pt x="103" y="22"/>
                  </a:lnTo>
                  <a:lnTo>
                    <a:pt x="103" y="16"/>
                  </a:lnTo>
                  <a:lnTo>
                    <a:pt x="101" y="16"/>
                  </a:lnTo>
                  <a:lnTo>
                    <a:pt x="101" y="22"/>
                  </a:lnTo>
                  <a:lnTo>
                    <a:pt x="133" y="22"/>
                  </a:lnTo>
                  <a:lnTo>
                    <a:pt x="150" y="24"/>
                  </a:lnTo>
                  <a:lnTo>
                    <a:pt x="150" y="17"/>
                  </a:lnTo>
                  <a:lnTo>
                    <a:pt x="136" y="17"/>
                  </a:lnTo>
                  <a:lnTo>
                    <a:pt x="136" y="24"/>
                  </a:lnTo>
                  <a:lnTo>
                    <a:pt x="141" y="24"/>
                  </a:lnTo>
                  <a:lnTo>
                    <a:pt x="141" y="17"/>
                  </a:lnTo>
                  <a:lnTo>
                    <a:pt x="124" y="17"/>
                  </a:lnTo>
                  <a:lnTo>
                    <a:pt x="124" y="24"/>
                  </a:lnTo>
                  <a:lnTo>
                    <a:pt x="139" y="24"/>
                  </a:lnTo>
                  <a:lnTo>
                    <a:pt x="139" y="17"/>
                  </a:lnTo>
                  <a:lnTo>
                    <a:pt x="138" y="17"/>
                  </a:lnTo>
                  <a:lnTo>
                    <a:pt x="138" y="24"/>
                  </a:lnTo>
                  <a:lnTo>
                    <a:pt x="143" y="24"/>
                  </a:lnTo>
                  <a:lnTo>
                    <a:pt x="143" y="17"/>
                  </a:lnTo>
                  <a:lnTo>
                    <a:pt x="58" y="17"/>
                  </a:lnTo>
                  <a:lnTo>
                    <a:pt x="58" y="24"/>
                  </a:lnTo>
                  <a:lnTo>
                    <a:pt x="59" y="24"/>
                  </a:lnTo>
                  <a:lnTo>
                    <a:pt x="59" y="17"/>
                  </a:lnTo>
                  <a:lnTo>
                    <a:pt x="49" y="17"/>
                  </a:lnTo>
                  <a:lnTo>
                    <a:pt x="55" y="22"/>
                  </a:lnTo>
                  <a:lnTo>
                    <a:pt x="57" y="24"/>
                  </a:lnTo>
                  <a:lnTo>
                    <a:pt x="57" y="25"/>
                  </a:lnTo>
                  <a:lnTo>
                    <a:pt x="66" y="25"/>
                  </a:lnTo>
                  <a:lnTo>
                    <a:pt x="66" y="18"/>
                  </a:lnTo>
                  <a:lnTo>
                    <a:pt x="63" y="18"/>
                  </a:lnTo>
                  <a:lnTo>
                    <a:pt x="63" y="25"/>
                  </a:lnTo>
                  <a:lnTo>
                    <a:pt x="67" y="25"/>
                  </a:lnTo>
                  <a:lnTo>
                    <a:pt x="67" y="18"/>
                  </a:lnTo>
                  <a:lnTo>
                    <a:pt x="62" y="18"/>
                  </a:lnTo>
                  <a:lnTo>
                    <a:pt x="62" y="25"/>
                  </a:lnTo>
                  <a:lnTo>
                    <a:pt x="63" y="25"/>
                  </a:lnTo>
                  <a:lnTo>
                    <a:pt x="63" y="18"/>
                  </a:lnTo>
                  <a:lnTo>
                    <a:pt x="62" y="18"/>
                  </a:lnTo>
                  <a:lnTo>
                    <a:pt x="62" y="25"/>
                  </a:lnTo>
                  <a:lnTo>
                    <a:pt x="64" y="25"/>
                  </a:lnTo>
                  <a:lnTo>
                    <a:pt x="64" y="18"/>
                  </a:lnTo>
                  <a:lnTo>
                    <a:pt x="60" y="18"/>
                  </a:lnTo>
                  <a:lnTo>
                    <a:pt x="60" y="25"/>
                  </a:lnTo>
                  <a:lnTo>
                    <a:pt x="63" y="25"/>
                  </a:lnTo>
                  <a:lnTo>
                    <a:pt x="63" y="18"/>
                  </a:lnTo>
                  <a:lnTo>
                    <a:pt x="45" y="18"/>
                  </a:lnTo>
                  <a:lnTo>
                    <a:pt x="45" y="25"/>
                  </a:lnTo>
                  <a:lnTo>
                    <a:pt x="46" y="25"/>
                  </a:lnTo>
                  <a:lnTo>
                    <a:pt x="46" y="18"/>
                  </a:lnTo>
                  <a:lnTo>
                    <a:pt x="38" y="18"/>
                  </a:lnTo>
                  <a:lnTo>
                    <a:pt x="38" y="25"/>
                  </a:lnTo>
                  <a:lnTo>
                    <a:pt x="40" y="25"/>
                  </a:lnTo>
                  <a:lnTo>
                    <a:pt x="40" y="18"/>
                  </a:lnTo>
                  <a:lnTo>
                    <a:pt x="31" y="18"/>
                  </a:lnTo>
                  <a:lnTo>
                    <a:pt x="31" y="25"/>
                  </a:lnTo>
                  <a:lnTo>
                    <a:pt x="45" y="25"/>
                  </a:lnTo>
                  <a:lnTo>
                    <a:pt x="45" y="18"/>
                  </a:lnTo>
                  <a:lnTo>
                    <a:pt x="38" y="18"/>
                  </a:lnTo>
                  <a:lnTo>
                    <a:pt x="38" y="25"/>
                  </a:lnTo>
                  <a:lnTo>
                    <a:pt x="54" y="25"/>
                  </a:lnTo>
                  <a:lnTo>
                    <a:pt x="54" y="18"/>
                  </a:lnTo>
                  <a:lnTo>
                    <a:pt x="44" y="18"/>
                  </a:lnTo>
                  <a:lnTo>
                    <a:pt x="32" y="20"/>
                  </a:lnTo>
                  <a:lnTo>
                    <a:pt x="32" y="26"/>
                  </a:lnTo>
                  <a:lnTo>
                    <a:pt x="143" y="26"/>
                  </a:lnTo>
                  <a:lnTo>
                    <a:pt x="143" y="20"/>
                  </a:lnTo>
                  <a:lnTo>
                    <a:pt x="42" y="20"/>
                  </a:lnTo>
                  <a:lnTo>
                    <a:pt x="42" y="26"/>
                  </a:lnTo>
                  <a:lnTo>
                    <a:pt x="71" y="26"/>
                  </a:lnTo>
                  <a:lnTo>
                    <a:pt x="71" y="20"/>
                  </a:lnTo>
                  <a:lnTo>
                    <a:pt x="70" y="20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1" y="20"/>
                  </a:lnTo>
                  <a:lnTo>
                    <a:pt x="68" y="20"/>
                  </a:lnTo>
                  <a:lnTo>
                    <a:pt x="68" y="26"/>
                  </a:lnTo>
                  <a:lnTo>
                    <a:pt x="71" y="26"/>
                  </a:lnTo>
                  <a:lnTo>
                    <a:pt x="71" y="20"/>
                  </a:lnTo>
                  <a:lnTo>
                    <a:pt x="66" y="20"/>
                  </a:lnTo>
                  <a:lnTo>
                    <a:pt x="66" y="26"/>
                  </a:lnTo>
                  <a:lnTo>
                    <a:pt x="68" y="26"/>
                  </a:lnTo>
                  <a:lnTo>
                    <a:pt x="68" y="20"/>
                  </a:lnTo>
                  <a:lnTo>
                    <a:pt x="55" y="20"/>
                  </a:lnTo>
                  <a:lnTo>
                    <a:pt x="55" y="26"/>
                  </a:lnTo>
                  <a:lnTo>
                    <a:pt x="58" y="26"/>
                  </a:lnTo>
                  <a:lnTo>
                    <a:pt x="58" y="20"/>
                  </a:lnTo>
                  <a:lnTo>
                    <a:pt x="57" y="20"/>
                  </a:lnTo>
                  <a:lnTo>
                    <a:pt x="57" y="26"/>
                  </a:lnTo>
                  <a:lnTo>
                    <a:pt x="59" y="26"/>
                  </a:lnTo>
                  <a:lnTo>
                    <a:pt x="59" y="20"/>
                  </a:lnTo>
                  <a:lnTo>
                    <a:pt x="55" y="20"/>
                  </a:lnTo>
                  <a:lnTo>
                    <a:pt x="55" y="26"/>
                  </a:lnTo>
                  <a:lnTo>
                    <a:pt x="59" y="26"/>
                  </a:lnTo>
                  <a:lnTo>
                    <a:pt x="59" y="20"/>
                  </a:lnTo>
                  <a:lnTo>
                    <a:pt x="58" y="20"/>
                  </a:lnTo>
                  <a:lnTo>
                    <a:pt x="58" y="26"/>
                  </a:lnTo>
                  <a:lnTo>
                    <a:pt x="62" y="26"/>
                  </a:lnTo>
                  <a:lnTo>
                    <a:pt x="62" y="20"/>
                  </a:lnTo>
                  <a:lnTo>
                    <a:pt x="57" y="21"/>
                  </a:lnTo>
                  <a:lnTo>
                    <a:pt x="57" y="24"/>
                  </a:lnTo>
                  <a:lnTo>
                    <a:pt x="57" y="21"/>
                  </a:lnTo>
                  <a:lnTo>
                    <a:pt x="47" y="21"/>
                  </a:lnTo>
                  <a:lnTo>
                    <a:pt x="47" y="27"/>
                  </a:lnTo>
                  <a:lnTo>
                    <a:pt x="59" y="27"/>
                  </a:lnTo>
                  <a:lnTo>
                    <a:pt x="59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66" y="27"/>
                  </a:lnTo>
                  <a:lnTo>
                    <a:pt x="66" y="21"/>
                  </a:lnTo>
                  <a:lnTo>
                    <a:pt x="57" y="21"/>
                  </a:lnTo>
                  <a:lnTo>
                    <a:pt x="57" y="27"/>
                  </a:lnTo>
                  <a:lnTo>
                    <a:pt x="59" y="27"/>
                  </a:lnTo>
                  <a:lnTo>
                    <a:pt x="59" y="21"/>
                  </a:lnTo>
                  <a:lnTo>
                    <a:pt x="40" y="21"/>
                  </a:lnTo>
                  <a:lnTo>
                    <a:pt x="40" y="27"/>
                  </a:lnTo>
                  <a:lnTo>
                    <a:pt x="62" y="27"/>
                  </a:lnTo>
                  <a:lnTo>
                    <a:pt x="62" y="21"/>
                  </a:lnTo>
                  <a:lnTo>
                    <a:pt x="37" y="21"/>
                  </a:lnTo>
                  <a:lnTo>
                    <a:pt x="37" y="27"/>
                  </a:lnTo>
                  <a:lnTo>
                    <a:pt x="50" y="27"/>
                  </a:lnTo>
                  <a:lnTo>
                    <a:pt x="50" y="21"/>
                  </a:lnTo>
                  <a:lnTo>
                    <a:pt x="38" y="21"/>
                  </a:lnTo>
                  <a:lnTo>
                    <a:pt x="45" y="26"/>
                  </a:lnTo>
                  <a:lnTo>
                    <a:pt x="46" y="27"/>
                  </a:lnTo>
                  <a:lnTo>
                    <a:pt x="46" y="29"/>
                  </a:lnTo>
                  <a:lnTo>
                    <a:pt x="55" y="29"/>
                  </a:lnTo>
                  <a:lnTo>
                    <a:pt x="55" y="22"/>
                  </a:lnTo>
                  <a:lnTo>
                    <a:pt x="47" y="22"/>
                  </a:lnTo>
                  <a:lnTo>
                    <a:pt x="47" y="29"/>
                  </a:lnTo>
                  <a:lnTo>
                    <a:pt x="50" y="29"/>
                  </a:lnTo>
                  <a:lnTo>
                    <a:pt x="50" y="22"/>
                  </a:lnTo>
                  <a:lnTo>
                    <a:pt x="36" y="22"/>
                  </a:lnTo>
                  <a:lnTo>
                    <a:pt x="36" y="29"/>
                  </a:lnTo>
                  <a:lnTo>
                    <a:pt x="41" y="29"/>
                  </a:lnTo>
                  <a:lnTo>
                    <a:pt x="41" y="22"/>
                  </a:lnTo>
                  <a:lnTo>
                    <a:pt x="37" y="22"/>
                  </a:lnTo>
                  <a:lnTo>
                    <a:pt x="37" y="29"/>
                  </a:lnTo>
                  <a:lnTo>
                    <a:pt x="40" y="29"/>
                  </a:lnTo>
                  <a:lnTo>
                    <a:pt x="40" y="22"/>
                  </a:lnTo>
                  <a:lnTo>
                    <a:pt x="29" y="22"/>
                  </a:lnTo>
                  <a:lnTo>
                    <a:pt x="29" y="29"/>
                  </a:lnTo>
                  <a:lnTo>
                    <a:pt x="38" y="29"/>
                  </a:lnTo>
                  <a:lnTo>
                    <a:pt x="38" y="22"/>
                  </a:lnTo>
                  <a:lnTo>
                    <a:pt x="28" y="22"/>
                  </a:lnTo>
                  <a:lnTo>
                    <a:pt x="28" y="29"/>
                  </a:lnTo>
                  <a:lnTo>
                    <a:pt x="31" y="29"/>
                  </a:lnTo>
                  <a:lnTo>
                    <a:pt x="31" y="22"/>
                  </a:lnTo>
                  <a:lnTo>
                    <a:pt x="27" y="22"/>
                  </a:lnTo>
                  <a:lnTo>
                    <a:pt x="27" y="29"/>
                  </a:lnTo>
                  <a:lnTo>
                    <a:pt x="33" y="29"/>
                  </a:lnTo>
                  <a:lnTo>
                    <a:pt x="33" y="22"/>
                  </a:lnTo>
                  <a:lnTo>
                    <a:pt x="28" y="22"/>
                  </a:lnTo>
                  <a:lnTo>
                    <a:pt x="28" y="29"/>
                  </a:lnTo>
                  <a:lnTo>
                    <a:pt x="33" y="29"/>
                  </a:lnTo>
                  <a:lnTo>
                    <a:pt x="33" y="22"/>
                  </a:lnTo>
                  <a:lnTo>
                    <a:pt x="27" y="22"/>
                  </a:lnTo>
                  <a:lnTo>
                    <a:pt x="27" y="29"/>
                  </a:lnTo>
                  <a:lnTo>
                    <a:pt x="31" y="29"/>
                  </a:lnTo>
                  <a:lnTo>
                    <a:pt x="31" y="22"/>
                  </a:lnTo>
                  <a:lnTo>
                    <a:pt x="25" y="22"/>
                  </a:lnTo>
                  <a:lnTo>
                    <a:pt x="25" y="29"/>
                  </a:lnTo>
                  <a:lnTo>
                    <a:pt x="28" y="29"/>
                  </a:lnTo>
                  <a:lnTo>
                    <a:pt x="28" y="25"/>
                  </a:lnTo>
                  <a:lnTo>
                    <a:pt x="27" y="29"/>
                  </a:lnTo>
                  <a:lnTo>
                    <a:pt x="29" y="30"/>
                  </a:lnTo>
                  <a:lnTo>
                    <a:pt x="31" y="26"/>
                  </a:lnTo>
                  <a:lnTo>
                    <a:pt x="31" y="24"/>
                  </a:lnTo>
                  <a:lnTo>
                    <a:pt x="28" y="24"/>
                  </a:lnTo>
                  <a:lnTo>
                    <a:pt x="28" y="30"/>
                  </a:lnTo>
                  <a:lnTo>
                    <a:pt x="32" y="30"/>
                  </a:lnTo>
                  <a:lnTo>
                    <a:pt x="32" y="24"/>
                  </a:lnTo>
                  <a:lnTo>
                    <a:pt x="28" y="24"/>
                  </a:lnTo>
                  <a:lnTo>
                    <a:pt x="28" y="30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32" y="24"/>
                  </a:lnTo>
                  <a:lnTo>
                    <a:pt x="32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3" y="24"/>
                  </a:lnTo>
                  <a:lnTo>
                    <a:pt x="33" y="30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7" y="24"/>
                  </a:lnTo>
                  <a:lnTo>
                    <a:pt x="27" y="30"/>
                  </a:lnTo>
                  <a:lnTo>
                    <a:pt x="37" y="30"/>
                  </a:lnTo>
                  <a:lnTo>
                    <a:pt x="37" y="24"/>
                  </a:lnTo>
                  <a:lnTo>
                    <a:pt x="28" y="24"/>
                  </a:lnTo>
                  <a:lnTo>
                    <a:pt x="28" y="30"/>
                  </a:lnTo>
                  <a:lnTo>
                    <a:pt x="37" y="30"/>
                  </a:lnTo>
                  <a:lnTo>
                    <a:pt x="37" y="24"/>
                  </a:lnTo>
                  <a:lnTo>
                    <a:pt x="31" y="24"/>
                  </a:lnTo>
                  <a:lnTo>
                    <a:pt x="31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40" y="24"/>
                  </a:lnTo>
                  <a:lnTo>
                    <a:pt x="40" y="30"/>
                  </a:lnTo>
                  <a:lnTo>
                    <a:pt x="107" y="30"/>
                  </a:lnTo>
                  <a:lnTo>
                    <a:pt x="107" y="24"/>
                  </a:lnTo>
                  <a:lnTo>
                    <a:pt x="90" y="24"/>
                  </a:lnTo>
                  <a:lnTo>
                    <a:pt x="90" y="30"/>
                  </a:lnTo>
                  <a:lnTo>
                    <a:pt x="99" y="30"/>
                  </a:lnTo>
                  <a:lnTo>
                    <a:pt x="123" y="31"/>
                  </a:lnTo>
                  <a:lnTo>
                    <a:pt x="130" y="31"/>
                  </a:lnTo>
                  <a:lnTo>
                    <a:pt x="130" y="25"/>
                  </a:lnTo>
                  <a:lnTo>
                    <a:pt x="121" y="25"/>
                  </a:lnTo>
                  <a:lnTo>
                    <a:pt x="121" y="31"/>
                  </a:lnTo>
                  <a:lnTo>
                    <a:pt x="132" y="31"/>
                  </a:lnTo>
                  <a:lnTo>
                    <a:pt x="132" y="25"/>
                  </a:lnTo>
                  <a:lnTo>
                    <a:pt x="127" y="25"/>
                  </a:lnTo>
                  <a:lnTo>
                    <a:pt x="127" y="31"/>
                  </a:lnTo>
                  <a:lnTo>
                    <a:pt x="134" y="31"/>
                  </a:lnTo>
                  <a:lnTo>
                    <a:pt x="134" y="25"/>
                  </a:lnTo>
                  <a:lnTo>
                    <a:pt x="117" y="25"/>
                  </a:lnTo>
                  <a:lnTo>
                    <a:pt x="117" y="31"/>
                  </a:lnTo>
                  <a:lnTo>
                    <a:pt x="121" y="31"/>
                  </a:lnTo>
                  <a:lnTo>
                    <a:pt x="121" y="25"/>
                  </a:lnTo>
                  <a:lnTo>
                    <a:pt x="117" y="25"/>
                  </a:lnTo>
                  <a:lnTo>
                    <a:pt x="117" y="31"/>
                  </a:lnTo>
                  <a:lnTo>
                    <a:pt x="129" y="31"/>
                  </a:lnTo>
                  <a:lnTo>
                    <a:pt x="129" y="25"/>
                  </a:lnTo>
                  <a:lnTo>
                    <a:pt x="123" y="25"/>
                  </a:lnTo>
                  <a:lnTo>
                    <a:pt x="123" y="31"/>
                  </a:lnTo>
                  <a:lnTo>
                    <a:pt x="125" y="31"/>
                  </a:lnTo>
                  <a:lnTo>
                    <a:pt x="125" y="25"/>
                  </a:lnTo>
                  <a:lnTo>
                    <a:pt x="75" y="25"/>
                  </a:lnTo>
                  <a:lnTo>
                    <a:pt x="75" y="31"/>
                  </a:lnTo>
                  <a:lnTo>
                    <a:pt x="77" y="31"/>
                  </a:lnTo>
                  <a:lnTo>
                    <a:pt x="77" y="25"/>
                  </a:lnTo>
                  <a:lnTo>
                    <a:pt x="50" y="25"/>
                  </a:lnTo>
                  <a:lnTo>
                    <a:pt x="57" y="30"/>
                  </a:lnTo>
                  <a:lnTo>
                    <a:pt x="58" y="31"/>
                  </a:lnTo>
                  <a:lnTo>
                    <a:pt x="58" y="33"/>
                  </a:lnTo>
                  <a:lnTo>
                    <a:pt x="62" y="33"/>
                  </a:lnTo>
                  <a:lnTo>
                    <a:pt x="62" y="26"/>
                  </a:lnTo>
                  <a:lnTo>
                    <a:pt x="58" y="26"/>
                  </a:lnTo>
                  <a:lnTo>
                    <a:pt x="58" y="33"/>
                  </a:lnTo>
                  <a:lnTo>
                    <a:pt x="59" y="33"/>
                  </a:lnTo>
                  <a:lnTo>
                    <a:pt x="59" y="26"/>
                  </a:lnTo>
                  <a:lnTo>
                    <a:pt x="57" y="26"/>
                  </a:lnTo>
                  <a:lnTo>
                    <a:pt x="57" y="33"/>
                  </a:lnTo>
                  <a:lnTo>
                    <a:pt x="63" y="33"/>
                  </a:lnTo>
                  <a:lnTo>
                    <a:pt x="63" y="26"/>
                  </a:lnTo>
                  <a:lnTo>
                    <a:pt x="59" y="26"/>
                  </a:lnTo>
                  <a:lnTo>
                    <a:pt x="59" y="33"/>
                  </a:lnTo>
                  <a:lnTo>
                    <a:pt x="63" y="33"/>
                  </a:lnTo>
                  <a:lnTo>
                    <a:pt x="63" y="26"/>
                  </a:lnTo>
                  <a:lnTo>
                    <a:pt x="35" y="26"/>
                  </a:lnTo>
                  <a:lnTo>
                    <a:pt x="35" y="33"/>
                  </a:lnTo>
                  <a:lnTo>
                    <a:pt x="36" y="33"/>
                  </a:lnTo>
                  <a:lnTo>
                    <a:pt x="36" y="26"/>
                  </a:lnTo>
                  <a:lnTo>
                    <a:pt x="24" y="26"/>
                  </a:lnTo>
                  <a:lnTo>
                    <a:pt x="24" y="33"/>
                  </a:lnTo>
                  <a:lnTo>
                    <a:pt x="41" y="33"/>
                  </a:lnTo>
                  <a:lnTo>
                    <a:pt x="41" y="26"/>
                  </a:lnTo>
                  <a:lnTo>
                    <a:pt x="35" y="26"/>
                  </a:lnTo>
                  <a:lnTo>
                    <a:pt x="31" y="27"/>
                  </a:lnTo>
                  <a:lnTo>
                    <a:pt x="31" y="30"/>
                  </a:lnTo>
                  <a:lnTo>
                    <a:pt x="31" y="27"/>
                  </a:lnTo>
                  <a:lnTo>
                    <a:pt x="25" y="27"/>
                  </a:lnTo>
                  <a:lnTo>
                    <a:pt x="25" y="34"/>
                  </a:lnTo>
                  <a:lnTo>
                    <a:pt x="150" y="34"/>
                  </a:lnTo>
                  <a:lnTo>
                    <a:pt x="150" y="27"/>
                  </a:lnTo>
                  <a:lnTo>
                    <a:pt x="38" y="27"/>
                  </a:lnTo>
                  <a:lnTo>
                    <a:pt x="38" y="34"/>
                  </a:lnTo>
                  <a:lnTo>
                    <a:pt x="62" y="34"/>
                  </a:lnTo>
                  <a:lnTo>
                    <a:pt x="62" y="27"/>
                  </a:lnTo>
                  <a:lnTo>
                    <a:pt x="55" y="27"/>
                  </a:lnTo>
                  <a:lnTo>
                    <a:pt x="55" y="34"/>
                  </a:lnTo>
                  <a:lnTo>
                    <a:pt x="66" y="34"/>
                  </a:lnTo>
                  <a:lnTo>
                    <a:pt x="66" y="27"/>
                  </a:lnTo>
                  <a:lnTo>
                    <a:pt x="53" y="27"/>
                  </a:lnTo>
                  <a:lnTo>
                    <a:pt x="53" y="34"/>
                  </a:lnTo>
                  <a:lnTo>
                    <a:pt x="62" y="34"/>
                  </a:lnTo>
                  <a:lnTo>
                    <a:pt x="62" y="27"/>
                  </a:lnTo>
                  <a:lnTo>
                    <a:pt x="55" y="27"/>
                  </a:lnTo>
                  <a:lnTo>
                    <a:pt x="55" y="34"/>
                  </a:lnTo>
                  <a:lnTo>
                    <a:pt x="67" y="34"/>
                  </a:lnTo>
                  <a:lnTo>
                    <a:pt x="67" y="27"/>
                  </a:lnTo>
                  <a:lnTo>
                    <a:pt x="59" y="27"/>
                  </a:lnTo>
                  <a:lnTo>
                    <a:pt x="59" y="34"/>
                  </a:lnTo>
                  <a:lnTo>
                    <a:pt x="66" y="34"/>
                  </a:lnTo>
                  <a:lnTo>
                    <a:pt x="66" y="30"/>
                  </a:lnTo>
                  <a:lnTo>
                    <a:pt x="64" y="33"/>
                  </a:lnTo>
                  <a:lnTo>
                    <a:pt x="66" y="34"/>
                  </a:lnTo>
                  <a:lnTo>
                    <a:pt x="66" y="35"/>
                  </a:lnTo>
                  <a:lnTo>
                    <a:pt x="76" y="35"/>
                  </a:lnTo>
                  <a:lnTo>
                    <a:pt x="76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3" y="35"/>
                  </a:lnTo>
                  <a:lnTo>
                    <a:pt x="63" y="29"/>
                  </a:lnTo>
                  <a:lnTo>
                    <a:pt x="58" y="29"/>
                  </a:lnTo>
                  <a:lnTo>
                    <a:pt x="58" y="35"/>
                  </a:lnTo>
                  <a:lnTo>
                    <a:pt x="63" y="35"/>
                  </a:lnTo>
                  <a:lnTo>
                    <a:pt x="63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2" y="35"/>
                  </a:lnTo>
                  <a:lnTo>
                    <a:pt x="62" y="29"/>
                  </a:lnTo>
                  <a:lnTo>
                    <a:pt x="55" y="29"/>
                  </a:lnTo>
                  <a:lnTo>
                    <a:pt x="55" y="35"/>
                  </a:lnTo>
                  <a:lnTo>
                    <a:pt x="62" y="35"/>
                  </a:lnTo>
                  <a:lnTo>
                    <a:pt x="62" y="29"/>
                  </a:lnTo>
                  <a:lnTo>
                    <a:pt x="45" y="29"/>
                  </a:lnTo>
                  <a:lnTo>
                    <a:pt x="45" y="35"/>
                  </a:lnTo>
                  <a:lnTo>
                    <a:pt x="53" y="35"/>
                  </a:lnTo>
                  <a:lnTo>
                    <a:pt x="53" y="29"/>
                  </a:lnTo>
                  <a:lnTo>
                    <a:pt x="45" y="29"/>
                  </a:lnTo>
                  <a:lnTo>
                    <a:pt x="45" y="35"/>
                  </a:lnTo>
                  <a:lnTo>
                    <a:pt x="53" y="35"/>
                  </a:lnTo>
                  <a:lnTo>
                    <a:pt x="53" y="29"/>
                  </a:lnTo>
                  <a:lnTo>
                    <a:pt x="45" y="29"/>
                  </a:lnTo>
                  <a:lnTo>
                    <a:pt x="45" y="35"/>
                  </a:lnTo>
                  <a:lnTo>
                    <a:pt x="62" y="35"/>
                  </a:lnTo>
                  <a:lnTo>
                    <a:pt x="62" y="29"/>
                  </a:lnTo>
                  <a:lnTo>
                    <a:pt x="55" y="29"/>
                  </a:lnTo>
                  <a:lnTo>
                    <a:pt x="55" y="35"/>
                  </a:lnTo>
                  <a:lnTo>
                    <a:pt x="62" y="35"/>
                  </a:lnTo>
                  <a:lnTo>
                    <a:pt x="62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3" y="35"/>
                  </a:lnTo>
                  <a:lnTo>
                    <a:pt x="63" y="29"/>
                  </a:lnTo>
                  <a:lnTo>
                    <a:pt x="58" y="29"/>
                  </a:lnTo>
                  <a:lnTo>
                    <a:pt x="58" y="35"/>
                  </a:lnTo>
                  <a:lnTo>
                    <a:pt x="63" y="35"/>
                  </a:lnTo>
                  <a:lnTo>
                    <a:pt x="63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76" y="35"/>
                  </a:lnTo>
                  <a:lnTo>
                    <a:pt x="76" y="29"/>
                  </a:lnTo>
                  <a:lnTo>
                    <a:pt x="67" y="29"/>
                  </a:lnTo>
                  <a:lnTo>
                    <a:pt x="67" y="31"/>
                  </a:lnTo>
                  <a:lnTo>
                    <a:pt x="70" y="29"/>
                  </a:lnTo>
                  <a:lnTo>
                    <a:pt x="68" y="27"/>
                  </a:lnTo>
                  <a:lnTo>
                    <a:pt x="59" y="27"/>
                  </a:lnTo>
                  <a:lnTo>
                    <a:pt x="59" y="34"/>
                  </a:lnTo>
                  <a:lnTo>
                    <a:pt x="67" y="34"/>
                  </a:lnTo>
                  <a:lnTo>
                    <a:pt x="67" y="27"/>
                  </a:lnTo>
                  <a:lnTo>
                    <a:pt x="55" y="27"/>
                  </a:lnTo>
                  <a:lnTo>
                    <a:pt x="55" y="34"/>
                  </a:lnTo>
                  <a:lnTo>
                    <a:pt x="62" y="34"/>
                  </a:lnTo>
                  <a:lnTo>
                    <a:pt x="62" y="27"/>
                  </a:lnTo>
                  <a:lnTo>
                    <a:pt x="53" y="27"/>
                  </a:lnTo>
                  <a:lnTo>
                    <a:pt x="53" y="34"/>
                  </a:lnTo>
                  <a:lnTo>
                    <a:pt x="66" y="34"/>
                  </a:lnTo>
                  <a:lnTo>
                    <a:pt x="66" y="27"/>
                  </a:lnTo>
                  <a:lnTo>
                    <a:pt x="55" y="27"/>
                  </a:lnTo>
                  <a:lnTo>
                    <a:pt x="55" y="34"/>
                  </a:lnTo>
                  <a:lnTo>
                    <a:pt x="62" y="34"/>
                  </a:lnTo>
                  <a:lnTo>
                    <a:pt x="62" y="27"/>
                  </a:lnTo>
                  <a:lnTo>
                    <a:pt x="38" y="27"/>
                  </a:lnTo>
                  <a:lnTo>
                    <a:pt x="38" y="34"/>
                  </a:lnTo>
                  <a:lnTo>
                    <a:pt x="150" y="34"/>
                  </a:lnTo>
                  <a:lnTo>
                    <a:pt x="150" y="27"/>
                  </a:lnTo>
                  <a:lnTo>
                    <a:pt x="25" y="27"/>
                  </a:lnTo>
                  <a:lnTo>
                    <a:pt x="25" y="34"/>
                  </a:lnTo>
                  <a:lnTo>
                    <a:pt x="32" y="34"/>
                  </a:lnTo>
                  <a:lnTo>
                    <a:pt x="36" y="33"/>
                  </a:lnTo>
                  <a:lnTo>
                    <a:pt x="35" y="29"/>
                  </a:lnTo>
                  <a:lnTo>
                    <a:pt x="35" y="33"/>
                  </a:lnTo>
                  <a:lnTo>
                    <a:pt x="41" y="33"/>
                  </a:lnTo>
                  <a:lnTo>
                    <a:pt x="41" y="26"/>
                  </a:lnTo>
                  <a:lnTo>
                    <a:pt x="24" y="26"/>
                  </a:lnTo>
                  <a:lnTo>
                    <a:pt x="24" y="33"/>
                  </a:lnTo>
                  <a:lnTo>
                    <a:pt x="36" y="33"/>
                  </a:lnTo>
                  <a:lnTo>
                    <a:pt x="36" y="26"/>
                  </a:lnTo>
                  <a:lnTo>
                    <a:pt x="35" y="26"/>
                  </a:lnTo>
                  <a:lnTo>
                    <a:pt x="35" y="33"/>
                  </a:lnTo>
                  <a:lnTo>
                    <a:pt x="63" y="33"/>
                  </a:lnTo>
                  <a:lnTo>
                    <a:pt x="63" y="26"/>
                  </a:lnTo>
                  <a:lnTo>
                    <a:pt x="59" y="26"/>
                  </a:lnTo>
                  <a:lnTo>
                    <a:pt x="59" y="33"/>
                  </a:lnTo>
                  <a:lnTo>
                    <a:pt x="63" y="33"/>
                  </a:lnTo>
                  <a:lnTo>
                    <a:pt x="63" y="26"/>
                  </a:lnTo>
                  <a:lnTo>
                    <a:pt x="57" y="26"/>
                  </a:lnTo>
                  <a:lnTo>
                    <a:pt x="57" y="33"/>
                  </a:lnTo>
                  <a:lnTo>
                    <a:pt x="59" y="33"/>
                  </a:lnTo>
                  <a:lnTo>
                    <a:pt x="59" y="26"/>
                  </a:lnTo>
                  <a:lnTo>
                    <a:pt x="58" y="26"/>
                  </a:lnTo>
                  <a:lnTo>
                    <a:pt x="58" y="33"/>
                  </a:lnTo>
                  <a:lnTo>
                    <a:pt x="62" y="33"/>
                  </a:lnTo>
                  <a:lnTo>
                    <a:pt x="62" y="26"/>
                  </a:lnTo>
                  <a:lnTo>
                    <a:pt x="59" y="26"/>
                  </a:lnTo>
                  <a:lnTo>
                    <a:pt x="59" y="29"/>
                  </a:lnTo>
                  <a:lnTo>
                    <a:pt x="62" y="26"/>
                  </a:lnTo>
                  <a:lnTo>
                    <a:pt x="60" y="25"/>
                  </a:lnTo>
                  <a:lnTo>
                    <a:pt x="58" y="27"/>
                  </a:lnTo>
                  <a:lnTo>
                    <a:pt x="58" y="31"/>
                  </a:lnTo>
                  <a:lnTo>
                    <a:pt x="77" y="31"/>
                  </a:lnTo>
                  <a:lnTo>
                    <a:pt x="77" y="25"/>
                  </a:lnTo>
                  <a:lnTo>
                    <a:pt x="75" y="25"/>
                  </a:lnTo>
                  <a:lnTo>
                    <a:pt x="75" y="31"/>
                  </a:lnTo>
                  <a:lnTo>
                    <a:pt x="125" y="31"/>
                  </a:lnTo>
                  <a:lnTo>
                    <a:pt x="125" y="25"/>
                  </a:lnTo>
                  <a:lnTo>
                    <a:pt x="123" y="25"/>
                  </a:lnTo>
                  <a:lnTo>
                    <a:pt x="123" y="31"/>
                  </a:lnTo>
                  <a:lnTo>
                    <a:pt x="129" y="31"/>
                  </a:lnTo>
                  <a:lnTo>
                    <a:pt x="129" y="25"/>
                  </a:lnTo>
                  <a:lnTo>
                    <a:pt x="117" y="25"/>
                  </a:lnTo>
                  <a:lnTo>
                    <a:pt x="117" y="31"/>
                  </a:lnTo>
                  <a:lnTo>
                    <a:pt x="121" y="31"/>
                  </a:lnTo>
                  <a:lnTo>
                    <a:pt x="121" y="25"/>
                  </a:lnTo>
                  <a:lnTo>
                    <a:pt x="117" y="25"/>
                  </a:lnTo>
                  <a:lnTo>
                    <a:pt x="117" y="31"/>
                  </a:lnTo>
                  <a:lnTo>
                    <a:pt x="134" y="31"/>
                  </a:lnTo>
                  <a:lnTo>
                    <a:pt x="134" y="25"/>
                  </a:lnTo>
                  <a:lnTo>
                    <a:pt x="127" y="25"/>
                  </a:lnTo>
                  <a:lnTo>
                    <a:pt x="127" y="31"/>
                  </a:lnTo>
                  <a:lnTo>
                    <a:pt x="132" y="31"/>
                  </a:lnTo>
                  <a:lnTo>
                    <a:pt x="132" y="25"/>
                  </a:lnTo>
                  <a:lnTo>
                    <a:pt x="121" y="25"/>
                  </a:lnTo>
                  <a:lnTo>
                    <a:pt x="121" y="31"/>
                  </a:lnTo>
                  <a:lnTo>
                    <a:pt x="130" y="31"/>
                  </a:lnTo>
                  <a:lnTo>
                    <a:pt x="130" y="25"/>
                  </a:lnTo>
                  <a:lnTo>
                    <a:pt x="123" y="25"/>
                  </a:lnTo>
                  <a:lnTo>
                    <a:pt x="99" y="24"/>
                  </a:lnTo>
                  <a:lnTo>
                    <a:pt x="90" y="24"/>
                  </a:lnTo>
                  <a:lnTo>
                    <a:pt x="90" y="30"/>
                  </a:lnTo>
                  <a:lnTo>
                    <a:pt x="107" y="30"/>
                  </a:lnTo>
                  <a:lnTo>
                    <a:pt x="107" y="24"/>
                  </a:lnTo>
                  <a:lnTo>
                    <a:pt x="40" y="24"/>
                  </a:lnTo>
                  <a:lnTo>
                    <a:pt x="40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1" y="24"/>
                  </a:lnTo>
                  <a:lnTo>
                    <a:pt x="31" y="30"/>
                  </a:lnTo>
                  <a:lnTo>
                    <a:pt x="37" y="30"/>
                  </a:lnTo>
                  <a:lnTo>
                    <a:pt x="37" y="24"/>
                  </a:lnTo>
                  <a:lnTo>
                    <a:pt x="28" y="24"/>
                  </a:lnTo>
                  <a:lnTo>
                    <a:pt x="28" y="30"/>
                  </a:lnTo>
                  <a:lnTo>
                    <a:pt x="37" y="30"/>
                  </a:lnTo>
                  <a:lnTo>
                    <a:pt x="37" y="24"/>
                  </a:lnTo>
                  <a:lnTo>
                    <a:pt x="27" y="24"/>
                  </a:lnTo>
                  <a:lnTo>
                    <a:pt x="27" y="30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33" y="24"/>
                  </a:lnTo>
                  <a:lnTo>
                    <a:pt x="33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2" y="24"/>
                  </a:lnTo>
                  <a:lnTo>
                    <a:pt x="32" y="30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8" y="24"/>
                  </a:lnTo>
                  <a:lnTo>
                    <a:pt x="28" y="30"/>
                  </a:lnTo>
                  <a:lnTo>
                    <a:pt x="32" y="30"/>
                  </a:lnTo>
                  <a:lnTo>
                    <a:pt x="32" y="24"/>
                  </a:lnTo>
                  <a:lnTo>
                    <a:pt x="28" y="24"/>
                  </a:lnTo>
                  <a:lnTo>
                    <a:pt x="28" y="30"/>
                  </a:lnTo>
                  <a:lnTo>
                    <a:pt x="31" y="30"/>
                  </a:lnTo>
                  <a:lnTo>
                    <a:pt x="32" y="24"/>
                  </a:lnTo>
                  <a:lnTo>
                    <a:pt x="29" y="22"/>
                  </a:lnTo>
                  <a:lnTo>
                    <a:pt x="25" y="22"/>
                  </a:lnTo>
                  <a:lnTo>
                    <a:pt x="25" y="29"/>
                  </a:lnTo>
                  <a:lnTo>
                    <a:pt x="31" y="29"/>
                  </a:lnTo>
                  <a:lnTo>
                    <a:pt x="31" y="22"/>
                  </a:lnTo>
                  <a:lnTo>
                    <a:pt x="27" y="22"/>
                  </a:lnTo>
                  <a:lnTo>
                    <a:pt x="27" y="29"/>
                  </a:lnTo>
                  <a:lnTo>
                    <a:pt x="33" y="29"/>
                  </a:lnTo>
                  <a:lnTo>
                    <a:pt x="33" y="22"/>
                  </a:lnTo>
                  <a:lnTo>
                    <a:pt x="28" y="22"/>
                  </a:lnTo>
                  <a:lnTo>
                    <a:pt x="28" y="29"/>
                  </a:lnTo>
                  <a:lnTo>
                    <a:pt x="33" y="29"/>
                  </a:lnTo>
                  <a:lnTo>
                    <a:pt x="33" y="22"/>
                  </a:lnTo>
                  <a:lnTo>
                    <a:pt x="27" y="22"/>
                  </a:lnTo>
                  <a:lnTo>
                    <a:pt x="27" y="29"/>
                  </a:lnTo>
                  <a:lnTo>
                    <a:pt x="31" y="29"/>
                  </a:lnTo>
                  <a:lnTo>
                    <a:pt x="31" y="22"/>
                  </a:lnTo>
                  <a:lnTo>
                    <a:pt x="28" y="22"/>
                  </a:lnTo>
                  <a:lnTo>
                    <a:pt x="28" y="29"/>
                  </a:lnTo>
                  <a:lnTo>
                    <a:pt x="38" y="29"/>
                  </a:lnTo>
                  <a:lnTo>
                    <a:pt x="38" y="22"/>
                  </a:lnTo>
                  <a:lnTo>
                    <a:pt x="29" y="22"/>
                  </a:lnTo>
                  <a:lnTo>
                    <a:pt x="29" y="29"/>
                  </a:lnTo>
                  <a:lnTo>
                    <a:pt x="40" y="29"/>
                  </a:lnTo>
                  <a:lnTo>
                    <a:pt x="40" y="22"/>
                  </a:lnTo>
                  <a:lnTo>
                    <a:pt x="37" y="22"/>
                  </a:lnTo>
                  <a:lnTo>
                    <a:pt x="37" y="29"/>
                  </a:lnTo>
                  <a:lnTo>
                    <a:pt x="41" y="29"/>
                  </a:lnTo>
                  <a:lnTo>
                    <a:pt x="41" y="22"/>
                  </a:lnTo>
                  <a:lnTo>
                    <a:pt x="36" y="22"/>
                  </a:lnTo>
                  <a:lnTo>
                    <a:pt x="36" y="29"/>
                  </a:lnTo>
                  <a:lnTo>
                    <a:pt x="50" y="29"/>
                  </a:lnTo>
                  <a:lnTo>
                    <a:pt x="50" y="22"/>
                  </a:lnTo>
                  <a:lnTo>
                    <a:pt x="47" y="22"/>
                  </a:lnTo>
                  <a:lnTo>
                    <a:pt x="47" y="29"/>
                  </a:lnTo>
                  <a:lnTo>
                    <a:pt x="55" y="29"/>
                  </a:lnTo>
                  <a:lnTo>
                    <a:pt x="55" y="22"/>
                  </a:lnTo>
                  <a:lnTo>
                    <a:pt x="47" y="22"/>
                  </a:lnTo>
                  <a:lnTo>
                    <a:pt x="47" y="25"/>
                  </a:lnTo>
                  <a:lnTo>
                    <a:pt x="50" y="22"/>
                  </a:lnTo>
                  <a:lnTo>
                    <a:pt x="49" y="21"/>
                  </a:lnTo>
                  <a:lnTo>
                    <a:pt x="46" y="24"/>
                  </a:lnTo>
                  <a:lnTo>
                    <a:pt x="46" y="27"/>
                  </a:lnTo>
                  <a:lnTo>
                    <a:pt x="50" y="27"/>
                  </a:lnTo>
                  <a:lnTo>
                    <a:pt x="50" y="21"/>
                  </a:lnTo>
                  <a:lnTo>
                    <a:pt x="37" y="21"/>
                  </a:lnTo>
                  <a:lnTo>
                    <a:pt x="37" y="27"/>
                  </a:lnTo>
                  <a:lnTo>
                    <a:pt x="62" y="27"/>
                  </a:lnTo>
                  <a:lnTo>
                    <a:pt x="62" y="21"/>
                  </a:lnTo>
                  <a:lnTo>
                    <a:pt x="40" y="21"/>
                  </a:lnTo>
                  <a:lnTo>
                    <a:pt x="40" y="27"/>
                  </a:lnTo>
                  <a:lnTo>
                    <a:pt x="59" y="27"/>
                  </a:lnTo>
                  <a:lnTo>
                    <a:pt x="59" y="21"/>
                  </a:lnTo>
                  <a:lnTo>
                    <a:pt x="57" y="21"/>
                  </a:lnTo>
                  <a:lnTo>
                    <a:pt x="57" y="27"/>
                  </a:lnTo>
                  <a:lnTo>
                    <a:pt x="66" y="27"/>
                  </a:lnTo>
                  <a:lnTo>
                    <a:pt x="66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59" y="27"/>
                  </a:lnTo>
                  <a:lnTo>
                    <a:pt x="59" y="21"/>
                  </a:lnTo>
                  <a:lnTo>
                    <a:pt x="47" y="21"/>
                  </a:lnTo>
                  <a:lnTo>
                    <a:pt x="47" y="27"/>
                  </a:lnTo>
                  <a:lnTo>
                    <a:pt x="58" y="27"/>
                  </a:lnTo>
                  <a:lnTo>
                    <a:pt x="63" y="26"/>
                  </a:lnTo>
                  <a:lnTo>
                    <a:pt x="62" y="20"/>
                  </a:lnTo>
                  <a:lnTo>
                    <a:pt x="58" y="20"/>
                  </a:lnTo>
                  <a:lnTo>
                    <a:pt x="58" y="26"/>
                  </a:lnTo>
                  <a:lnTo>
                    <a:pt x="59" y="26"/>
                  </a:lnTo>
                  <a:lnTo>
                    <a:pt x="59" y="20"/>
                  </a:lnTo>
                  <a:lnTo>
                    <a:pt x="55" y="20"/>
                  </a:lnTo>
                  <a:lnTo>
                    <a:pt x="55" y="26"/>
                  </a:lnTo>
                  <a:lnTo>
                    <a:pt x="59" y="26"/>
                  </a:lnTo>
                  <a:lnTo>
                    <a:pt x="59" y="20"/>
                  </a:lnTo>
                  <a:lnTo>
                    <a:pt x="57" y="20"/>
                  </a:lnTo>
                  <a:lnTo>
                    <a:pt x="57" y="26"/>
                  </a:lnTo>
                  <a:lnTo>
                    <a:pt x="58" y="26"/>
                  </a:lnTo>
                  <a:lnTo>
                    <a:pt x="58" y="20"/>
                  </a:lnTo>
                  <a:lnTo>
                    <a:pt x="55" y="20"/>
                  </a:lnTo>
                  <a:lnTo>
                    <a:pt x="55" y="26"/>
                  </a:lnTo>
                  <a:lnTo>
                    <a:pt x="68" y="26"/>
                  </a:lnTo>
                  <a:lnTo>
                    <a:pt x="68" y="20"/>
                  </a:lnTo>
                  <a:lnTo>
                    <a:pt x="66" y="20"/>
                  </a:lnTo>
                  <a:lnTo>
                    <a:pt x="66" y="26"/>
                  </a:lnTo>
                  <a:lnTo>
                    <a:pt x="71" y="26"/>
                  </a:lnTo>
                  <a:lnTo>
                    <a:pt x="71" y="20"/>
                  </a:lnTo>
                  <a:lnTo>
                    <a:pt x="68" y="20"/>
                  </a:lnTo>
                  <a:lnTo>
                    <a:pt x="68" y="26"/>
                  </a:lnTo>
                  <a:lnTo>
                    <a:pt x="71" y="26"/>
                  </a:lnTo>
                  <a:lnTo>
                    <a:pt x="71" y="20"/>
                  </a:lnTo>
                  <a:lnTo>
                    <a:pt x="70" y="20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1" y="20"/>
                  </a:lnTo>
                  <a:lnTo>
                    <a:pt x="42" y="20"/>
                  </a:lnTo>
                  <a:lnTo>
                    <a:pt x="42" y="26"/>
                  </a:lnTo>
                  <a:lnTo>
                    <a:pt x="143" y="26"/>
                  </a:lnTo>
                  <a:lnTo>
                    <a:pt x="143" y="20"/>
                  </a:lnTo>
                  <a:lnTo>
                    <a:pt x="32" y="20"/>
                  </a:lnTo>
                  <a:lnTo>
                    <a:pt x="32" y="26"/>
                  </a:lnTo>
                  <a:lnTo>
                    <a:pt x="44" y="25"/>
                  </a:lnTo>
                  <a:lnTo>
                    <a:pt x="54" y="25"/>
                  </a:lnTo>
                  <a:lnTo>
                    <a:pt x="54" y="18"/>
                  </a:lnTo>
                  <a:lnTo>
                    <a:pt x="38" y="18"/>
                  </a:lnTo>
                  <a:lnTo>
                    <a:pt x="38" y="25"/>
                  </a:lnTo>
                  <a:lnTo>
                    <a:pt x="45" y="25"/>
                  </a:lnTo>
                  <a:lnTo>
                    <a:pt x="45" y="18"/>
                  </a:lnTo>
                  <a:lnTo>
                    <a:pt x="31" y="18"/>
                  </a:lnTo>
                  <a:lnTo>
                    <a:pt x="31" y="25"/>
                  </a:lnTo>
                  <a:lnTo>
                    <a:pt x="40" y="25"/>
                  </a:lnTo>
                  <a:lnTo>
                    <a:pt x="40" y="18"/>
                  </a:lnTo>
                  <a:lnTo>
                    <a:pt x="38" y="18"/>
                  </a:lnTo>
                  <a:lnTo>
                    <a:pt x="38" y="25"/>
                  </a:lnTo>
                  <a:lnTo>
                    <a:pt x="46" y="25"/>
                  </a:lnTo>
                  <a:lnTo>
                    <a:pt x="46" y="18"/>
                  </a:lnTo>
                  <a:lnTo>
                    <a:pt x="45" y="18"/>
                  </a:lnTo>
                  <a:lnTo>
                    <a:pt x="45" y="25"/>
                  </a:lnTo>
                  <a:lnTo>
                    <a:pt x="63" y="25"/>
                  </a:lnTo>
                  <a:lnTo>
                    <a:pt x="63" y="18"/>
                  </a:lnTo>
                  <a:lnTo>
                    <a:pt x="60" y="18"/>
                  </a:lnTo>
                  <a:lnTo>
                    <a:pt x="60" y="25"/>
                  </a:lnTo>
                  <a:lnTo>
                    <a:pt x="64" y="25"/>
                  </a:lnTo>
                  <a:lnTo>
                    <a:pt x="64" y="18"/>
                  </a:lnTo>
                  <a:lnTo>
                    <a:pt x="62" y="18"/>
                  </a:lnTo>
                  <a:lnTo>
                    <a:pt x="62" y="25"/>
                  </a:lnTo>
                  <a:lnTo>
                    <a:pt x="63" y="25"/>
                  </a:lnTo>
                  <a:lnTo>
                    <a:pt x="63" y="18"/>
                  </a:lnTo>
                  <a:lnTo>
                    <a:pt x="62" y="18"/>
                  </a:lnTo>
                  <a:lnTo>
                    <a:pt x="62" y="25"/>
                  </a:lnTo>
                  <a:lnTo>
                    <a:pt x="67" y="25"/>
                  </a:lnTo>
                  <a:lnTo>
                    <a:pt x="67" y="18"/>
                  </a:lnTo>
                  <a:lnTo>
                    <a:pt x="63" y="18"/>
                  </a:lnTo>
                  <a:lnTo>
                    <a:pt x="63" y="25"/>
                  </a:lnTo>
                  <a:lnTo>
                    <a:pt x="66" y="25"/>
                  </a:lnTo>
                  <a:lnTo>
                    <a:pt x="66" y="18"/>
                  </a:lnTo>
                  <a:lnTo>
                    <a:pt x="58" y="18"/>
                  </a:lnTo>
                  <a:lnTo>
                    <a:pt x="58" y="21"/>
                  </a:lnTo>
                  <a:lnTo>
                    <a:pt x="60" y="18"/>
                  </a:lnTo>
                  <a:lnTo>
                    <a:pt x="59" y="17"/>
                  </a:lnTo>
                  <a:lnTo>
                    <a:pt x="57" y="20"/>
                  </a:lnTo>
                  <a:lnTo>
                    <a:pt x="57" y="24"/>
                  </a:lnTo>
                  <a:lnTo>
                    <a:pt x="59" y="24"/>
                  </a:lnTo>
                  <a:lnTo>
                    <a:pt x="59" y="17"/>
                  </a:lnTo>
                  <a:lnTo>
                    <a:pt x="58" y="17"/>
                  </a:lnTo>
                  <a:lnTo>
                    <a:pt x="58" y="24"/>
                  </a:lnTo>
                  <a:lnTo>
                    <a:pt x="143" y="24"/>
                  </a:lnTo>
                  <a:lnTo>
                    <a:pt x="143" y="17"/>
                  </a:lnTo>
                  <a:lnTo>
                    <a:pt x="138" y="17"/>
                  </a:lnTo>
                  <a:lnTo>
                    <a:pt x="138" y="24"/>
                  </a:lnTo>
                  <a:lnTo>
                    <a:pt x="139" y="24"/>
                  </a:lnTo>
                  <a:lnTo>
                    <a:pt x="139" y="17"/>
                  </a:lnTo>
                  <a:lnTo>
                    <a:pt x="124" y="17"/>
                  </a:lnTo>
                  <a:lnTo>
                    <a:pt x="124" y="24"/>
                  </a:lnTo>
                  <a:lnTo>
                    <a:pt x="141" y="24"/>
                  </a:lnTo>
                  <a:lnTo>
                    <a:pt x="141" y="17"/>
                  </a:lnTo>
                  <a:lnTo>
                    <a:pt x="136" y="17"/>
                  </a:lnTo>
                  <a:lnTo>
                    <a:pt x="136" y="24"/>
                  </a:lnTo>
                  <a:lnTo>
                    <a:pt x="150" y="24"/>
                  </a:lnTo>
                  <a:lnTo>
                    <a:pt x="150" y="17"/>
                  </a:lnTo>
                  <a:lnTo>
                    <a:pt x="133" y="16"/>
                  </a:lnTo>
                  <a:lnTo>
                    <a:pt x="101" y="16"/>
                  </a:lnTo>
                  <a:lnTo>
                    <a:pt x="101" y="22"/>
                  </a:lnTo>
                  <a:lnTo>
                    <a:pt x="103" y="22"/>
                  </a:lnTo>
                  <a:lnTo>
                    <a:pt x="103" y="16"/>
                  </a:lnTo>
                  <a:lnTo>
                    <a:pt x="32" y="16"/>
                  </a:lnTo>
                  <a:lnTo>
                    <a:pt x="32" y="22"/>
                  </a:lnTo>
                  <a:lnTo>
                    <a:pt x="37" y="22"/>
                  </a:lnTo>
                  <a:lnTo>
                    <a:pt x="37" y="16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20" y="22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25" y="22"/>
                  </a:lnTo>
                  <a:lnTo>
                    <a:pt x="25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0" y="22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13" y="16"/>
                  </a:lnTo>
                  <a:lnTo>
                    <a:pt x="13" y="18"/>
                  </a:lnTo>
                  <a:lnTo>
                    <a:pt x="14" y="22"/>
                  </a:lnTo>
                  <a:lnTo>
                    <a:pt x="16" y="21"/>
                  </a:lnTo>
                  <a:lnTo>
                    <a:pt x="15" y="17"/>
                  </a:lnTo>
                  <a:lnTo>
                    <a:pt x="15" y="21"/>
                  </a:lnTo>
                  <a:lnTo>
                    <a:pt x="19" y="21"/>
                  </a:lnTo>
                  <a:lnTo>
                    <a:pt x="19" y="15"/>
                  </a:lnTo>
                  <a:lnTo>
                    <a:pt x="13" y="15"/>
                  </a:lnTo>
                  <a:lnTo>
                    <a:pt x="13" y="21"/>
                  </a:lnTo>
                  <a:lnTo>
                    <a:pt x="14" y="21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3" y="21"/>
                  </a:lnTo>
                  <a:lnTo>
                    <a:pt x="14" y="21"/>
                  </a:lnTo>
                  <a:lnTo>
                    <a:pt x="14" y="15"/>
                  </a:lnTo>
                  <a:lnTo>
                    <a:pt x="10" y="15"/>
                  </a:lnTo>
                  <a:lnTo>
                    <a:pt x="10" y="21"/>
                  </a:lnTo>
                  <a:lnTo>
                    <a:pt x="11" y="21"/>
                  </a:lnTo>
                  <a:lnTo>
                    <a:pt x="11" y="15"/>
                  </a:lnTo>
                  <a:lnTo>
                    <a:pt x="10" y="15"/>
                  </a:lnTo>
                  <a:lnTo>
                    <a:pt x="10" y="21"/>
                  </a:lnTo>
                  <a:lnTo>
                    <a:pt x="25" y="21"/>
                  </a:lnTo>
                  <a:lnTo>
                    <a:pt x="25" y="15"/>
                  </a:lnTo>
                  <a:lnTo>
                    <a:pt x="15" y="15"/>
                  </a:lnTo>
                  <a:lnTo>
                    <a:pt x="15" y="21"/>
                  </a:lnTo>
                  <a:lnTo>
                    <a:pt x="24" y="21"/>
                  </a:lnTo>
                  <a:lnTo>
                    <a:pt x="24" y="15"/>
                  </a:lnTo>
                  <a:lnTo>
                    <a:pt x="16" y="15"/>
                  </a:lnTo>
                  <a:lnTo>
                    <a:pt x="16" y="21"/>
                  </a:lnTo>
                  <a:lnTo>
                    <a:pt x="22" y="21"/>
                  </a:lnTo>
                  <a:lnTo>
                    <a:pt x="22" y="15"/>
                  </a:lnTo>
                  <a:lnTo>
                    <a:pt x="13" y="15"/>
                  </a:lnTo>
                  <a:lnTo>
                    <a:pt x="13" y="21"/>
                  </a:lnTo>
                  <a:lnTo>
                    <a:pt x="14" y="21"/>
                  </a:lnTo>
                  <a:lnTo>
                    <a:pt x="14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13" y="21"/>
                  </a:lnTo>
                  <a:lnTo>
                    <a:pt x="13" y="15"/>
                  </a:lnTo>
                  <a:lnTo>
                    <a:pt x="10" y="15"/>
                  </a:lnTo>
                  <a:lnTo>
                    <a:pt x="10" y="21"/>
                  </a:lnTo>
                  <a:lnTo>
                    <a:pt x="13" y="21"/>
                  </a:lnTo>
                  <a:lnTo>
                    <a:pt x="13" y="15"/>
                  </a:lnTo>
                  <a:lnTo>
                    <a:pt x="9" y="15"/>
                  </a:lnTo>
                  <a:lnTo>
                    <a:pt x="9" y="17"/>
                  </a:lnTo>
                  <a:lnTo>
                    <a:pt x="10" y="15"/>
                  </a:lnTo>
                  <a:lnTo>
                    <a:pt x="5" y="13"/>
                  </a:lnTo>
                  <a:lnTo>
                    <a:pt x="3" y="16"/>
                  </a:lnTo>
                  <a:lnTo>
                    <a:pt x="3" y="20"/>
                  </a:lnTo>
                  <a:lnTo>
                    <a:pt x="9" y="20"/>
                  </a:lnTo>
                  <a:lnTo>
                    <a:pt x="9" y="13"/>
                  </a:lnTo>
                  <a:lnTo>
                    <a:pt x="6" y="13"/>
                  </a:lnTo>
                  <a:lnTo>
                    <a:pt x="6" y="20"/>
                  </a:lnTo>
                  <a:lnTo>
                    <a:pt x="10" y="20"/>
                  </a:lnTo>
                  <a:lnTo>
                    <a:pt x="10" y="13"/>
                  </a:lnTo>
                  <a:lnTo>
                    <a:pt x="5" y="13"/>
                  </a:lnTo>
                  <a:lnTo>
                    <a:pt x="5" y="20"/>
                  </a:lnTo>
                  <a:lnTo>
                    <a:pt x="19" y="20"/>
                  </a:lnTo>
                  <a:lnTo>
                    <a:pt x="19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28" y="20"/>
                  </a:lnTo>
                  <a:lnTo>
                    <a:pt x="28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18" y="20"/>
                  </a:lnTo>
                  <a:lnTo>
                    <a:pt x="18" y="13"/>
                  </a:lnTo>
                  <a:lnTo>
                    <a:pt x="16" y="13"/>
                  </a:lnTo>
                  <a:lnTo>
                    <a:pt x="16" y="20"/>
                  </a:lnTo>
                  <a:lnTo>
                    <a:pt x="42" y="20"/>
                  </a:lnTo>
                  <a:lnTo>
                    <a:pt x="42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24" y="20"/>
                  </a:lnTo>
                  <a:lnTo>
                    <a:pt x="25" y="13"/>
                  </a:lnTo>
                  <a:lnTo>
                    <a:pt x="20" y="12"/>
                  </a:lnTo>
                  <a:lnTo>
                    <a:pt x="15" y="12"/>
                  </a:lnTo>
                  <a:lnTo>
                    <a:pt x="15" y="18"/>
                  </a:lnTo>
                  <a:lnTo>
                    <a:pt x="28" y="18"/>
                  </a:lnTo>
                  <a:lnTo>
                    <a:pt x="28" y="12"/>
                  </a:lnTo>
                  <a:lnTo>
                    <a:pt x="16" y="12"/>
                  </a:lnTo>
                  <a:lnTo>
                    <a:pt x="16" y="18"/>
                  </a:lnTo>
                  <a:lnTo>
                    <a:pt x="22" y="18"/>
                  </a:lnTo>
                  <a:lnTo>
                    <a:pt x="22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1" y="18"/>
                  </a:lnTo>
                  <a:lnTo>
                    <a:pt x="11" y="12"/>
                  </a:lnTo>
                  <a:lnTo>
                    <a:pt x="1" y="12"/>
                  </a:lnTo>
                  <a:lnTo>
                    <a:pt x="1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5" y="18"/>
                  </a:lnTo>
                  <a:lnTo>
                    <a:pt x="5" y="12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5" y="18"/>
                  </a:lnTo>
                  <a:lnTo>
                    <a:pt x="7" y="17"/>
                  </a:lnTo>
                  <a:lnTo>
                    <a:pt x="6" y="13"/>
                  </a:lnTo>
                  <a:lnTo>
                    <a:pt x="6" y="17"/>
                  </a:lnTo>
                  <a:lnTo>
                    <a:pt x="9" y="17"/>
                  </a:lnTo>
                  <a:lnTo>
                    <a:pt x="9" y="11"/>
                  </a:lnTo>
                  <a:lnTo>
                    <a:pt x="6" y="11"/>
                  </a:lnTo>
                  <a:lnTo>
                    <a:pt x="6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6" y="11"/>
                  </a:lnTo>
                  <a:lnTo>
                    <a:pt x="6" y="17"/>
                  </a:lnTo>
                  <a:lnTo>
                    <a:pt x="10" y="17"/>
                  </a:lnTo>
                  <a:lnTo>
                    <a:pt x="10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0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9" y="17"/>
                  </a:lnTo>
                  <a:lnTo>
                    <a:pt x="19" y="11"/>
                  </a:lnTo>
                  <a:lnTo>
                    <a:pt x="16" y="11"/>
                  </a:lnTo>
                  <a:lnTo>
                    <a:pt x="16" y="17"/>
                  </a:lnTo>
                  <a:lnTo>
                    <a:pt x="18" y="17"/>
                  </a:lnTo>
                  <a:lnTo>
                    <a:pt x="18" y="11"/>
                  </a:lnTo>
                  <a:lnTo>
                    <a:pt x="15" y="11"/>
                  </a:lnTo>
                  <a:lnTo>
                    <a:pt x="15" y="17"/>
                  </a:lnTo>
                  <a:lnTo>
                    <a:pt x="22" y="17"/>
                  </a:lnTo>
                  <a:lnTo>
                    <a:pt x="22" y="11"/>
                  </a:lnTo>
                  <a:lnTo>
                    <a:pt x="15" y="11"/>
                  </a:lnTo>
                  <a:lnTo>
                    <a:pt x="15" y="17"/>
                  </a:lnTo>
                  <a:lnTo>
                    <a:pt x="16" y="17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5" y="17"/>
                  </a:lnTo>
                  <a:lnTo>
                    <a:pt x="19" y="17"/>
                  </a:lnTo>
                  <a:lnTo>
                    <a:pt x="19" y="11"/>
                  </a:lnTo>
                  <a:lnTo>
                    <a:pt x="15" y="11"/>
                  </a:lnTo>
                  <a:lnTo>
                    <a:pt x="15" y="17"/>
                  </a:lnTo>
                  <a:lnTo>
                    <a:pt x="20" y="17"/>
                  </a:lnTo>
                  <a:lnTo>
                    <a:pt x="23" y="16"/>
                  </a:lnTo>
                  <a:lnTo>
                    <a:pt x="22" y="12"/>
                  </a:lnTo>
                  <a:lnTo>
                    <a:pt x="22" y="16"/>
                  </a:lnTo>
                  <a:lnTo>
                    <a:pt x="27" y="16"/>
                  </a:lnTo>
                  <a:lnTo>
                    <a:pt x="27" y="9"/>
                  </a:lnTo>
                  <a:lnTo>
                    <a:pt x="22" y="9"/>
                  </a:lnTo>
                  <a:lnTo>
                    <a:pt x="22" y="16"/>
                  </a:lnTo>
                  <a:lnTo>
                    <a:pt x="37" y="16"/>
                  </a:lnTo>
                  <a:lnTo>
                    <a:pt x="37" y="9"/>
                  </a:lnTo>
                  <a:lnTo>
                    <a:pt x="22" y="9"/>
                  </a:lnTo>
                  <a:lnTo>
                    <a:pt x="22" y="16"/>
                  </a:lnTo>
                  <a:lnTo>
                    <a:pt x="37" y="16"/>
                  </a:lnTo>
                  <a:lnTo>
                    <a:pt x="37" y="9"/>
                  </a:lnTo>
                  <a:lnTo>
                    <a:pt x="35" y="9"/>
                  </a:lnTo>
                  <a:lnTo>
                    <a:pt x="35" y="16"/>
                  </a:lnTo>
                  <a:lnTo>
                    <a:pt x="55" y="16"/>
                  </a:lnTo>
                  <a:lnTo>
                    <a:pt x="55" y="9"/>
                  </a:lnTo>
                  <a:lnTo>
                    <a:pt x="40" y="9"/>
                  </a:lnTo>
                  <a:lnTo>
                    <a:pt x="40" y="12"/>
                  </a:lnTo>
                  <a:lnTo>
                    <a:pt x="42" y="15"/>
                  </a:lnTo>
                  <a:lnTo>
                    <a:pt x="44" y="13"/>
                  </a:lnTo>
                  <a:lnTo>
                    <a:pt x="41" y="11"/>
                  </a:lnTo>
                  <a:lnTo>
                    <a:pt x="41" y="15"/>
                  </a:lnTo>
                  <a:lnTo>
                    <a:pt x="57" y="15"/>
                  </a:lnTo>
                  <a:lnTo>
                    <a:pt x="57" y="8"/>
                  </a:lnTo>
                  <a:lnTo>
                    <a:pt x="49" y="8"/>
                  </a:lnTo>
                  <a:lnTo>
                    <a:pt x="49" y="15"/>
                  </a:lnTo>
                  <a:lnTo>
                    <a:pt x="57" y="15"/>
                  </a:lnTo>
                  <a:lnTo>
                    <a:pt x="57" y="8"/>
                  </a:lnTo>
                  <a:lnTo>
                    <a:pt x="46" y="8"/>
                  </a:lnTo>
                  <a:lnTo>
                    <a:pt x="46" y="15"/>
                  </a:lnTo>
                  <a:lnTo>
                    <a:pt x="50" y="15"/>
                  </a:lnTo>
                  <a:lnTo>
                    <a:pt x="50" y="8"/>
                  </a:lnTo>
                  <a:lnTo>
                    <a:pt x="46" y="8"/>
                  </a:lnTo>
                  <a:lnTo>
                    <a:pt x="46" y="15"/>
                  </a:lnTo>
                  <a:lnTo>
                    <a:pt x="55" y="15"/>
                  </a:lnTo>
                  <a:lnTo>
                    <a:pt x="55" y="8"/>
                  </a:lnTo>
                  <a:lnTo>
                    <a:pt x="37" y="8"/>
                  </a:lnTo>
                  <a:lnTo>
                    <a:pt x="37" y="15"/>
                  </a:lnTo>
                  <a:lnTo>
                    <a:pt x="46" y="15"/>
                  </a:lnTo>
                  <a:lnTo>
                    <a:pt x="46" y="8"/>
                  </a:lnTo>
                  <a:lnTo>
                    <a:pt x="44" y="8"/>
                  </a:lnTo>
                  <a:lnTo>
                    <a:pt x="44" y="15"/>
                  </a:lnTo>
                  <a:lnTo>
                    <a:pt x="47" y="15"/>
                  </a:lnTo>
                  <a:lnTo>
                    <a:pt x="47" y="8"/>
                  </a:lnTo>
                  <a:lnTo>
                    <a:pt x="38" y="8"/>
                  </a:lnTo>
                  <a:lnTo>
                    <a:pt x="38" y="15"/>
                  </a:lnTo>
                  <a:lnTo>
                    <a:pt x="40" y="15"/>
                  </a:lnTo>
                  <a:lnTo>
                    <a:pt x="40" y="8"/>
                  </a:lnTo>
                  <a:lnTo>
                    <a:pt x="31" y="8"/>
                  </a:lnTo>
                  <a:lnTo>
                    <a:pt x="31" y="15"/>
                  </a:lnTo>
                  <a:lnTo>
                    <a:pt x="35" y="15"/>
                  </a:lnTo>
                  <a:lnTo>
                    <a:pt x="35" y="8"/>
                  </a:lnTo>
                  <a:lnTo>
                    <a:pt x="32" y="8"/>
                  </a:lnTo>
                  <a:lnTo>
                    <a:pt x="32" y="15"/>
                  </a:lnTo>
                  <a:lnTo>
                    <a:pt x="35" y="15"/>
                  </a:lnTo>
                  <a:lnTo>
                    <a:pt x="35" y="8"/>
                  </a:lnTo>
                  <a:lnTo>
                    <a:pt x="31" y="8"/>
                  </a:lnTo>
                  <a:lnTo>
                    <a:pt x="31" y="15"/>
                  </a:lnTo>
                  <a:lnTo>
                    <a:pt x="35" y="15"/>
                  </a:lnTo>
                  <a:lnTo>
                    <a:pt x="35" y="8"/>
                  </a:lnTo>
                  <a:lnTo>
                    <a:pt x="31" y="8"/>
                  </a:lnTo>
                  <a:lnTo>
                    <a:pt x="31" y="11"/>
                  </a:lnTo>
                  <a:lnTo>
                    <a:pt x="32" y="8"/>
                  </a:lnTo>
                  <a:lnTo>
                    <a:pt x="29" y="7"/>
                  </a:lnTo>
                  <a:lnTo>
                    <a:pt x="28" y="9"/>
                  </a:lnTo>
                  <a:lnTo>
                    <a:pt x="28" y="13"/>
                  </a:lnTo>
                  <a:lnTo>
                    <a:pt x="37" y="13"/>
                  </a:lnTo>
                  <a:lnTo>
                    <a:pt x="37" y="7"/>
                  </a:lnTo>
                  <a:lnTo>
                    <a:pt x="33" y="7"/>
                  </a:lnTo>
                  <a:lnTo>
                    <a:pt x="33" y="13"/>
                  </a:lnTo>
                  <a:lnTo>
                    <a:pt x="45" y="13"/>
                  </a:lnTo>
                  <a:lnTo>
                    <a:pt x="45" y="7"/>
                  </a:lnTo>
                  <a:lnTo>
                    <a:pt x="25" y="7"/>
                  </a:lnTo>
                  <a:lnTo>
                    <a:pt x="25" y="13"/>
                  </a:lnTo>
                  <a:lnTo>
                    <a:pt x="29" y="13"/>
                  </a:lnTo>
                  <a:lnTo>
                    <a:pt x="29" y="7"/>
                  </a:lnTo>
                  <a:lnTo>
                    <a:pt x="15" y="7"/>
                  </a:lnTo>
                  <a:lnTo>
                    <a:pt x="15" y="13"/>
                  </a:lnTo>
                  <a:lnTo>
                    <a:pt x="27" y="13"/>
                  </a:lnTo>
                  <a:lnTo>
                    <a:pt x="27" y="7"/>
                  </a:lnTo>
                  <a:lnTo>
                    <a:pt x="23" y="7"/>
                  </a:lnTo>
                  <a:lnTo>
                    <a:pt x="23" y="13"/>
                  </a:lnTo>
                  <a:lnTo>
                    <a:pt x="28" y="13"/>
                  </a:lnTo>
                  <a:lnTo>
                    <a:pt x="28" y="7"/>
                  </a:lnTo>
                  <a:lnTo>
                    <a:pt x="22" y="7"/>
                  </a:lnTo>
                  <a:lnTo>
                    <a:pt x="22" y="13"/>
                  </a:lnTo>
                  <a:lnTo>
                    <a:pt x="24" y="13"/>
                  </a:lnTo>
                  <a:lnTo>
                    <a:pt x="24" y="7"/>
                  </a:lnTo>
                  <a:lnTo>
                    <a:pt x="22" y="7"/>
                  </a:lnTo>
                  <a:lnTo>
                    <a:pt x="22" y="13"/>
                  </a:lnTo>
                  <a:lnTo>
                    <a:pt x="27" y="13"/>
                  </a:lnTo>
                  <a:lnTo>
                    <a:pt x="29" y="12"/>
                  </a:lnTo>
                  <a:lnTo>
                    <a:pt x="28" y="8"/>
                  </a:lnTo>
                  <a:lnTo>
                    <a:pt x="28" y="12"/>
                  </a:lnTo>
                  <a:lnTo>
                    <a:pt x="41" y="12"/>
                  </a:lnTo>
                  <a:lnTo>
                    <a:pt x="41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24" y="12"/>
                  </a:lnTo>
                  <a:lnTo>
                    <a:pt x="24" y="5"/>
                  </a:lnTo>
                  <a:lnTo>
                    <a:pt x="15" y="5"/>
                  </a:lnTo>
                  <a:lnTo>
                    <a:pt x="15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0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27" y="12"/>
                  </a:lnTo>
                  <a:lnTo>
                    <a:pt x="27" y="5"/>
                  </a:lnTo>
                  <a:lnTo>
                    <a:pt x="15" y="5"/>
                  </a:lnTo>
                  <a:lnTo>
                    <a:pt x="15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22" y="12"/>
                  </a:lnTo>
                  <a:lnTo>
                    <a:pt x="22" y="5"/>
                  </a:lnTo>
                  <a:lnTo>
                    <a:pt x="20" y="5"/>
                  </a:lnTo>
                  <a:lnTo>
                    <a:pt x="20" y="12"/>
                  </a:lnTo>
                  <a:lnTo>
                    <a:pt x="28" y="12"/>
                  </a:lnTo>
                  <a:lnTo>
                    <a:pt x="28" y="5"/>
                  </a:lnTo>
                  <a:lnTo>
                    <a:pt x="24" y="5"/>
                  </a:lnTo>
                  <a:lnTo>
                    <a:pt x="24" y="8"/>
                  </a:lnTo>
                  <a:lnTo>
                    <a:pt x="25" y="5"/>
                  </a:lnTo>
                  <a:lnTo>
                    <a:pt x="22" y="4"/>
                  </a:lnTo>
                  <a:lnTo>
                    <a:pt x="19" y="4"/>
                  </a:lnTo>
                  <a:lnTo>
                    <a:pt x="19" y="11"/>
                  </a:lnTo>
                  <a:lnTo>
                    <a:pt x="29" y="11"/>
                  </a:lnTo>
                  <a:lnTo>
                    <a:pt x="29" y="4"/>
                  </a:lnTo>
                  <a:lnTo>
                    <a:pt x="28" y="4"/>
                  </a:lnTo>
                  <a:lnTo>
                    <a:pt x="28" y="11"/>
                  </a:lnTo>
                  <a:lnTo>
                    <a:pt x="45" y="11"/>
                  </a:lnTo>
                  <a:lnTo>
                    <a:pt x="45" y="4"/>
                  </a:lnTo>
                  <a:lnTo>
                    <a:pt x="42" y="4"/>
                  </a:lnTo>
                  <a:lnTo>
                    <a:pt x="42" y="11"/>
                  </a:lnTo>
                  <a:lnTo>
                    <a:pt x="45" y="11"/>
                  </a:lnTo>
                  <a:lnTo>
                    <a:pt x="45" y="4"/>
                  </a:lnTo>
                  <a:lnTo>
                    <a:pt x="33" y="4"/>
                  </a:lnTo>
                  <a:lnTo>
                    <a:pt x="33" y="11"/>
                  </a:lnTo>
                  <a:lnTo>
                    <a:pt x="40" y="11"/>
                  </a:lnTo>
                  <a:lnTo>
                    <a:pt x="40" y="4"/>
                  </a:lnTo>
                  <a:lnTo>
                    <a:pt x="38" y="4"/>
                  </a:lnTo>
                  <a:lnTo>
                    <a:pt x="38" y="11"/>
                  </a:lnTo>
                  <a:lnTo>
                    <a:pt x="47" y="11"/>
                  </a:lnTo>
                  <a:lnTo>
                    <a:pt x="47" y="4"/>
                  </a:lnTo>
                  <a:lnTo>
                    <a:pt x="19" y="4"/>
                  </a:lnTo>
                  <a:lnTo>
                    <a:pt x="19" y="11"/>
                  </a:lnTo>
                  <a:lnTo>
                    <a:pt x="31" y="11"/>
                  </a:lnTo>
                  <a:lnTo>
                    <a:pt x="31" y="4"/>
                  </a:lnTo>
                  <a:lnTo>
                    <a:pt x="25" y="4"/>
                  </a:lnTo>
                  <a:lnTo>
                    <a:pt x="25" y="11"/>
                  </a:lnTo>
                  <a:lnTo>
                    <a:pt x="31" y="11"/>
                  </a:lnTo>
                  <a:lnTo>
                    <a:pt x="31" y="4"/>
                  </a:lnTo>
                  <a:lnTo>
                    <a:pt x="29" y="4"/>
                  </a:lnTo>
                  <a:lnTo>
                    <a:pt x="29" y="11"/>
                  </a:lnTo>
                  <a:lnTo>
                    <a:pt x="35" y="11"/>
                  </a:lnTo>
                  <a:lnTo>
                    <a:pt x="42" y="3"/>
                  </a:lnTo>
                  <a:lnTo>
                    <a:pt x="28" y="3"/>
                  </a:lnTo>
                  <a:lnTo>
                    <a:pt x="28" y="9"/>
                  </a:lnTo>
                  <a:lnTo>
                    <a:pt x="33" y="9"/>
                  </a:lnTo>
                  <a:lnTo>
                    <a:pt x="33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37" y="9"/>
                  </a:lnTo>
                  <a:lnTo>
                    <a:pt x="37" y="3"/>
                  </a:lnTo>
                  <a:lnTo>
                    <a:pt x="31" y="3"/>
                  </a:lnTo>
                  <a:lnTo>
                    <a:pt x="31" y="9"/>
                  </a:lnTo>
                  <a:lnTo>
                    <a:pt x="44" y="9"/>
                  </a:lnTo>
                  <a:lnTo>
                    <a:pt x="44" y="3"/>
                  </a:lnTo>
                  <a:lnTo>
                    <a:pt x="35" y="3"/>
                  </a:lnTo>
                  <a:lnTo>
                    <a:pt x="35" y="9"/>
                  </a:lnTo>
                  <a:lnTo>
                    <a:pt x="40" y="9"/>
                  </a:lnTo>
                  <a:lnTo>
                    <a:pt x="40" y="3"/>
                  </a:lnTo>
                  <a:lnTo>
                    <a:pt x="37" y="3"/>
                  </a:lnTo>
                  <a:lnTo>
                    <a:pt x="37" y="9"/>
                  </a:lnTo>
                  <a:lnTo>
                    <a:pt x="41" y="9"/>
                  </a:lnTo>
                  <a:lnTo>
                    <a:pt x="41" y="3"/>
                  </a:lnTo>
                  <a:lnTo>
                    <a:pt x="40" y="3"/>
                  </a:lnTo>
                  <a:lnTo>
                    <a:pt x="40" y="9"/>
                  </a:lnTo>
                  <a:lnTo>
                    <a:pt x="55" y="9"/>
                  </a:lnTo>
                  <a:lnTo>
                    <a:pt x="55" y="3"/>
                  </a:lnTo>
                  <a:lnTo>
                    <a:pt x="47" y="3"/>
                  </a:lnTo>
                  <a:lnTo>
                    <a:pt x="47" y="5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47" y="4"/>
                  </a:lnTo>
                  <a:lnTo>
                    <a:pt x="47" y="8"/>
                  </a:lnTo>
                  <a:lnTo>
                    <a:pt x="49" y="8"/>
                  </a:lnTo>
                  <a:lnTo>
                    <a:pt x="49" y="2"/>
                  </a:lnTo>
                  <a:lnTo>
                    <a:pt x="47" y="2"/>
                  </a:lnTo>
                  <a:lnTo>
                    <a:pt x="47" y="8"/>
                  </a:lnTo>
                  <a:lnTo>
                    <a:pt x="53" y="8"/>
                  </a:lnTo>
                  <a:lnTo>
                    <a:pt x="53" y="2"/>
                  </a:lnTo>
                  <a:lnTo>
                    <a:pt x="51" y="2"/>
                  </a:lnTo>
                  <a:lnTo>
                    <a:pt x="51" y="8"/>
                  </a:lnTo>
                  <a:lnTo>
                    <a:pt x="53" y="8"/>
                  </a:lnTo>
                  <a:lnTo>
                    <a:pt x="53" y="2"/>
                  </a:lnTo>
                  <a:lnTo>
                    <a:pt x="47" y="2"/>
                  </a:lnTo>
                  <a:lnTo>
                    <a:pt x="47" y="8"/>
                  </a:lnTo>
                  <a:lnTo>
                    <a:pt x="55" y="8"/>
                  </a:lnTo>
                  <a:lnTo>
                    <a:pt x="55" y="2"/>
                  </a:lnTo>
                  <a:lnTo>
                    <a:pt x="51" y="2"/>
                  </a:lnTo>
                  <a:lnTo>
                    <a:pt x="51" y="8"/>
                  </a:lnTo>
                  <a:lnTo>
                    <a:pt x="55" y="8"/>
                  </a:lnTo>
                  <a:lnTo>
                    <a:pt x="55" y="2"/>
                  </a:lnTo>
                  <a:lnTo>
                    <a:pt x="47" y="2"/>
                  </a:lnTo>
                  <a:lnTo>
                    <a:pt x="47" y="8"/>
                  </a:lnTo>
                  <a:lnTo>
                    <a:pt x="54" y="8"/>
                  </a:lnTo>
                  <a:lnTo>
                    <a:pt x="54" y="2"/>
                  </a:lnTo>
                  <a:lnTo>
                    <a:pt x="51" y="2"/>
                  </a:lnTo>
                  <a:lnTo>
                    <a:pt x="51" y="8"/>
                  </a:lnTo>
                  <a:lnTo>
                    <a:pt x="54" y="8"/>
                  </a:lnTo>
                  <a:lnTo>
                    <a:pt x="54" y="2"/>
                  </a:lnTo>
                  <a:lnTo>
                    <a:pt x="53" y="2"/>
                  </a:lnTo>
                  <a:lnTo>
                    <a:pt x="53" y="8"/>
                  </a:lnTo>
                  <a:lnTo>
                    <a:pt x="58" y="8"/>
                  </a:lnTo>
                  <a:lnTo>
                    <a:pt x="58" y="2"/>
                  </a:lnTo>
                  <a:lnTo>
                    <a:pt x="55" y="2"/>
                  </a:lnTo>
                  <a:lnTo>
                    <a:pt x="55" y="8"/>
                  </a:lnTo>
                  <a:lnTo>
                    <a:pt x="67" y="8"/>
                  </a:lnTo>
                  <a:lnTo>
                    <a:pt x="67" y="2"/>
                  </a:lnTo>
                  <a:lnTo>
                    <a:pt x="53" y="2"/>
                  </a:lnTo>
                  <a:lnTo>
                    <a:pt x="53" y="8"/>
                  </a:lnTo>
                  <a:lnTo>
                    <a:pt x="60" y="8"/>
                  </a:lnTo>
                  <a:lnTo>
                    <a:pt x="60" y="2"/>
                  </a:lnTo>
                  <a:lnTo>
                    <a:pt x="50" y="2"/>
                  </a:lnTo>
                  <a:lnTo>
                    <a:pt x="50" y="8"/>
                  </a:lnTo>
                  <a:lnTo>
                    <a:pt x="58" y="8"/>
                  </a:lnTo>
                  <a:lnTo>
                    <a:pt x="58" y="2"/>
                  </a:lnTo>
                  <a:lnTo>
                    <a:pt x="57" y="2"/>
                  </a:lnTo>
                  <a:lnTo>
                    <a:pt x="57" y="8"/>
                  </a:lnTo>
                  <a:lnTo>
                    <a:pt x="72" y="8"/>
                  </a:lnTo>
                  <a:lnTo>
                    <a:pt x="67" y="2"/>
                  </a:lnTo>
                  <a:lnTo>
                    <a:pt x="66" y="0"/>
                  </a:lnTo>
                  <a:lnTo>
                    <a:pt x="47" y="0"/>
                  </a:lnTo>
                  <a:lnTo>
                    <a:pt x="47" y="7"/>
                  </a:lnTo>
                  <a:lnTo>
                    <a:pt x="57" y="7"/>
                  </a:lnTo>
                  <a:lnTo>
                    <a:pt x="57" y="0"/>
                  </a:lnTo>
                  <a:lnTo>
                    <a:pt x="51" y="0"/>
                  </a:lnTo>
                  <a:lnTo>
                    <a:pt x="51" y="7"/>
                  </a:lnTo>
                  <a:lnTo>
                    <a:pt x="54" y="7"/>
                  </a:lnTo>
                  <a:lnTo>
                    <a:pt x="54" y="0"/>
                  </a:lnTo>
                  <a:lnTo>
                    <a:pt x="49" y="0"/>
                  </a:lnTo>
                  <a:lnTo>
                    <a:pt x="49" y="7"/>
                  </a:lnTo>
                  <a:lnTo>
                    <a:pt x="53" y="7"/>
                  </a:lnTo>
                  <a:lnTo>
                    <a:pt x="53" y="0"/>
                  </a:lnTo>
                  <a:lnTo>
                    <a:pt x="51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76" name="Freeform 760"/>
            <p:cNvSpPr>
              <a:spLocks noChangeAspect="1"/>
            </p:cNvSpPr>
            <p:nvPr/>
          </p:nvSpPr>
          <p:spPr bwMode="auto">
            <a:xfrm rot="16200000">
              <a:off x="4582" y="4676"/>
              <a:ext cx="264" cy="53"/>
            </a:xfrm>
            <a:custGeom>
              <a:avLst/>
              <a:gdLst>
                <a:gd name="T0" fmla="*/ 63 w 176"/>
                <a:gd name="T1" fmla="*/ 1 h 36"/>
                <a:gd name="T2" fmla="*/ 41 w 176"/>
                <a:gd name="T3" fmla="*/ 1 h 36"/>
                <a:gd name="T4" fmla="*/ 59 w 176"/>
                <a:gd name="T5" fmla="*/ 2 h 36"/>
                <a:gd name="T6" fmla="*/ 56 w 176"/>
                <a:gd name="T7" fmla="*/ 4 h 36"/>
                <a:gd name="T8" fmla="*/ 40 w 176"/>
                <a:gd name="T9" fmla="*/ 5 h 36"/>
                <a:gd name="T10" fmla="*/ 39 w 176"/>
                <a:gd name="T11" fmla="*/ 5 h 36"/>
                <a:gd name="T12" fmla="*/ 28 w 176"/>
                <a:gd name="T13" fmla="*/ 6 h 36"/>
                <a:gd name="T14" fmla="*/ 40 w 176"/>
                <a:gd name="T15" fmla="*/ 8 h 36"/>
                <a:gd name="T16" fmla="*/ 32 w 176"/>
                <a:gd name="T17" fmla="*/ 9 h 36"/>
                <a:gd name="T18" fmla="*/ 26 w 176"/>
                <a:gd name="T19" fmla="*/ 10 h 36"/>
                <a:gd name="T20" fmla="*/ 28 w 176"/>
                <a:gd name="T21" fmla="*/ 10 h 36"/>
                <a:gd name="T22" fmla="*/ 27 w 176"/>
                <a:gd name="T23" fmla="*/ 11 h 36"/>
                <a:gd name="T24" fmla="*/ 144 w 176"/>
                <a:gd name="T25" fmla="*/ 13 h 36"/>
                <a:gd name="T26" fmla="*/ 75 w 176"/>
                <a:gd name="T27" fmla="*/ 17 h 36"/>
                <a:gd name="T28" fmla="*/ 89 w 176"/>
                <a:gd name="T29" fmla="*/ 22 h 36"/>
                <a:gd name="T30" fmla="*/ 84 w 176"/>
                <a:gd name="T31" fmla="*/ 22 h 36"/>
                <a:gd name="T32" fmla="*/ 80 w 176"/>
                <a:gd name="T33" fmla="*/ 23 h 36"/>
                <a:gd name="T34" fmla="*/ 78 w 176"/>
                <a:gd name="T35" fmla="*/ 24 h 36"/>
                <a:gd name="T36" fmla="*/ 59 w 176"/>
                <a:gd name="T37" fmla="*/ 24 h 36"/>
                <a:gd name="T38" fmla="*/ 57 w 176"/>
                <a:gd name="T39" fmla="*/ 26 h 36"/>
                <a:gd name="T40" fmla="*/ 71 w 176"/>
                <a:gd name="T41" fmla="*/ 26 h 36"/>
                <a:gd name="T42" fmla="*/ 34 w 176"/>
                <a:gd name="T43" fmla="*/ 22 h 36"/>
                <a:gd name="T44" fmla="*/ 18 w 176"/>
                <a:gd name="T45" fmla="*/ 28 h 36"/>
                <a:gd name="T46" fmla="*/ 21 w 176"/>
                <a:gd name="T47" fmla="*/ 23 h 36"/>
                <a:gd name="T48" fmla="*/ 22 w 176"/>
                <a:gd name="T49" fmla="*/ 24 h 36"/>
                <a:gd name="T50" fmla="*/ 94 w 176"/>
                <a:gd name="T51" fmla="*/ 24 h 36"/>
                <a:gd name="T52" fmla="*/ 54 w 176"/>
                <a:gd name="T53" fmla="*/ 26 h 36"/>
                <a:gd name="T54" fmla="*/ 82 w 176"/>
                <a:gd name="T55" fmla="*/ 27 h 36"/>
                <a:gd name="T56" fmla="*/ 80 w 176"/>
                <a:gd name="T57" fmla="*/ 28 h 36"/>
                <a:gd name="T58" fmla="*/ 50 w 176"/>
                <a:gd name="T59" fmla="*/ 30 h 36"/>
                <a:gd name="T60" fmla="*/ 54 w 176"/>
                <a:gd name="T61" fmla="*/ 30 h 36"/>
                <a:gd name="T62" fmla="*/ 80 w 176"/>
                <a:gd name="T63" fmla="*/ 28 h 36"/>
                <a:gd name="T64" fmla="*/ 75 w 176"/>
                <a:gd name="T65" fmla="*/ 28 h 36"/>
                <a:gd name="T66" fmla="*/ 74 w 176"/>
                <a:gd name="T67" fmla="*/ 27 h 36"/>
                <a:gd name="T68" fmla="*/ 70 w 176"/>
                <a:gd name="T69" fmla="*/ 26 h 36"/>
                <a:gd name="T70" fmla="*/ 155 w 176"/>
                <a:gd name="T71" fmla="*/ 24 h 36"/>
                <a:gd name="T72" fmla="*/ 43 w 176"/>
                <a:gd name="T73" fmla="*/ 24 h 36"/>
                <a:gd name="T74" fmla="*/ 17 w 176"/>
                <a:gd name="T75" fmla="*/ 30 h 36"/>
                <a:gd name="T76" fmla="*/ 21 w 176"/>
                <a:gd name="T77" fmla="*/ 28 h 36"/>
                <a:gd name="T78" fmla="*/ 37 w 176"/>
                <a:gd name="T79" fmla="*/ 27 h 36"/>
                <a:gd name="T80" fmla="*/ 52 w 176"/>
                <a:gd name="T81" fmla="*/ 19 h 36"/>
                <a:gd name="T82" fmla="*/ 52 w 176"/>
                <a:gd name="T83" fmla="*/ 19 h 36"/>
                <a:gd name="T84" fmla="*/ 61 w 176"/>
                <a:gd name="T85" fmla="*/ 18 h 36"/>
                <a:gd name="T86" fmla="*/ 82 w 176"/>
                <a:gd name="T87" fmla="*/ 18 h 36"/>
                <a:gd name="T88" fmla="*/ 89 w 176"/>
                <a:gd name="T89" fmla="*/ 17 h 36"/>
                <a:gd name="T90" fmla="*/ 84 w 176"/>
                <a:gd name="T91" fmla="*/ 22 h 36"/>
                <a:gd name="T92" fmla="*/ 47 w 176"/>
                <a:gd name="T93" fmla="*/ 18 h 36"/>
                <a:gd name="T94" fmla="*/ 76 w 176"/>
                <a:gd name="T95" fmla="*/ 19 h 36"/>
                <a:gd name="T96" fmla="*/ 34 w 176"/>
                <a:gd name="T97" fmla="*/ 11 h 36"/>
                <a:gd name="T98" fmla="*/ 21 w 176"/>
                <a:gd name="T99" fmla="*/ 10 h 36"/>
                <a:gd name="T100" fmla="*/ 27 w 176"/>
                <a:gd name="T101" fmla="*/ 10 h 36"/>
                <a:gd name="T102" fmla="*/ 25 w 176"/>
                <a:gd name="T103" fmla="*/ 9 h 36"/>
                <a:gd name="T104" fmla="*/ 21 w 176"/>
                <a:gd name="T105" fmla="*/ 10 h 36"/>
                <a:gd name="T106" fmla="*/ 40 w 176"/>
                <a:gd name="T107" fmla="*/ 8 h 36"/>
                <a:gd name="T108" fmla="*/ 25 w 176"/>
                <a:gd name="T109" fmla="*/ 6 h 36"/>
                <a:gd name="T110" fmla="*/ 37 w 176"/>
                <a:gd name="T111" fmla="*/ 5 h 36"/>
                <a:gd name="T112" fmla="*/ 47 w 176"/>
                <a:gd name="T113" fmla="*/ 5 h 36"/>
                <a:gd name="T114" fmla="*/ 56 w 176"/>
                <a:gd name="T115" fmla="*/ 4 h 36"/>
                <a:gd name="T116" fmla="*/ 50 w 176"/>
                <a:gd name="T117" fmla="*/ 2 h 36"/>
                <a:gd name="T118" fmla="*/ 49 w 176"/>
                <a:gd name="T119" fmla="*/ 1 h 36"/>
                <a:gd name="T120" fmla="*/ 58 w 176"/>
                <a:gd name="T121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" h="36">
                  <a:moveTo>
                    <a:pt x="57" y="0"/>
                  </a:moveTo>
                  <a:lnTo>
                    <a:pt x="57" y="6"/>
                  </a:lnTo>
                  <a:lnTo>
                    <a:pt x="63" y="6"/>
                  </a:lnTo>
                  <a:lnTo>
                    <a:pt x="63" y="0"/>
                  </a:lnTo>
                  <a:lnTo>
                    <a:pt x="62" y="0"/>
                  </a:lnTo>
                  <a:lnTo>
                    <a:pt x="62" y="6"/>
                  </a:lnTo>
                  <a:lnTo>
                    <a:pt x="63" y="6"/>
                  </a:lnTo>
                  <a:lnTo>
                    <a:pt x="63" y="0"/>
                  </a:lnTo>
                  <a:lnTo>
                    <a:pt x="58" y="0"/>
                  </a:lnTo>
                  <a:lnTo>
                    <a:pt x="58" y="6"/>
                  </a:lnTo>
                  <a:lnTo>
                    <a:pt x="65" y="6"/>
                  </a:lnTo>
                  <a:lnTo>
                    <a:pt x="65" y="0"/>
                  </a:lnTo>
                  <a:lnTo>
                    <a:pt x="59" y="1"/>
                  </a:lnTo>
                  <a:lnTo>
                    <a:pt x="59" y="8"/>
                  </a:lnTo>
                  <a:lnTo>
                    <a:pt x="65" y="8"/>
                  </a:lnTo>
                  <a:lnTo>
                    <a:pt x="65" y="1"/>
                  </a:lnTo>
                  <a:lnTo>
                    <a:pt x="54" y="1"/>
                  </a:lnTo>
                  <a:lnTo>
                    <a:pt x="54" y="8"/>
                  </a:lnTo>
                  <a:lnTo>
                    <a:pt x="58" y="8"/>
                  </a:lnTo>
                  <a:lnTo>
                    <a:pt x="58" y="1"/>
                  </a:lnTo>
                  <a:lnTo>
                    <a:pt x="57" y="1"/>
                  </a:lnTo>
                  <a:lnTo>
                    <a:pt x="57" y="8"/>
                  </a:lnTo>
                  <a:lnTo>
                    <a:pt x="63" y="8"/>
                  </a:lnTo>
                  <a:lnTo>
                    <a:pt x="63" y="1"/>
                  </a:lnTo>
                  <a:lnTo>
                    <a:pt x="61" y="1"/>
                  </a:lnTo>
                  <a:lnTo>
                    <a:pt x="61" y="8"/>
                  </a:lnTo>
                  <a:lnTo>
                    <a:pt x="62" y="8"/>
                  </a:lnTo>
                  <a:lnTo>
                    <a:pt x="62" y="1"/>
                  </a:lnTo>
                  <a:lnTo>
                    <a:pt x="59" y="1"/>
                  </a:lnTo>
                  <a:lnTo>
                    <a:pt x="59" y="8"/>
                  </a:lnTo>
                  <a:lnTo>
                    <a:pt x="62" y="8"/>
                  </a:lnTo>
                  <a:lnTo>
                    <a:pt x="62" y="1"/>
                  </a:lnTo>
                  <a:lnTo>
                    <a:pt x="47" y="1"/>
                  </a:lnTo>
                  <a:lnTo>
                    <a:pt x="47" y="8"/>
                  </a:lnTo>
                  <a:lnTo>
                    <a:pt x="53" y="8"/>
                  </a:lnTo>
                  <a:lnTo>
                    <a:pt x="53" y="1"/>
                  </a:lnTo>
                  <a:lnTo>
                    <a:pt x="48" y="1"/>
                  </a:lnTo>
                  <a:lnTo>
                    <a:pt x="48" y="8"/>
                  </a:lnTo>
                  <a:lnTo>
                    <a:pt x="49" y="8"/>
                  </a:lnTo>
                  <a:lnTo>
                    <a:pt x="49" y="1"/>
                  </a:lnTo>
                  <a:lnTo>
                    <a:pt x="43" y="1"/>
                  </a:lnTo>
                  <a:lnTo>
                    <a:pt x="43" y="8"/>
                  </a:lnTo>
                  <a:lnTo>
                    <a:pt x="49" y="8"/>
                  </a:lnTo>
                  <a:lnTo>
                    <a:pt x="49" y="1"/>
                  </a:lnTo>
                  <a:lnTo>
                    <a:pt x="37" y="1"/>
                  </a:lnTo>
                  <a:lnTo>
                    <a:pt x="37" y="8"/>
                  </a:lnTo>
                  <a:lnTo>
                    <a:pt x="41" y="8"/>
                  </a:lnTo>
                  <a:lnTo>
                    <a:pt x="41" y="1"/>
                  </a:lnTo>
                  <a:lnTo>
                    <a:pt x="40" y="1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1" y="4"/>
                  </a:lnTo>
                  <a:lnTo>
                    <a:pt x="40" y="1"/>
                  </a:lnTo>
                  <a:lnTo>
                    <a:pt x="32" y="9"/>
                  </a:lnTo>
                  <a:lnTo>
                    <a:pt x="41" y="9"/>
                  </a:lnTo>
                  <a:lnTo>
                    <a:pt x="41" y="2"/>
                  </a:lnTo>
                  <a:lnTo>
                    <a:pt x="36" y="2"/>
                  </a:lnTo>
                  <a:lnTo>
                    <a:pt x="36" y="9"/>
                  </a:lnTo>
                  <a:lnTo>
                    <a:pt x="40" y="9"/>
                  </a:lnTo>
                  <a:lnTo>
                    <a:pt x="40" y="2"/>
                  </a:lnTo>
                  <a:lnTo>
                    <a:pt x="37" y="2"/>
                  </a:lnTo>
                  <a:lnTo>
                    <a:pt x="37" y="9"/>
                  </a:lnTo>
                  <a:lnTo>
                    <a:pt x="48" y="9"/>
                  </a:lnTo>
                  <a:lnTo>
                    <a:pt x="48" y="2"/>
                  </a:lnTo>
                  <a:lnTo>
                    <a:pt x="47" y="2"/>
                  </a:lnTo>
                  <a:lnTo>
                    <a:pt x="47" y="9"/>
                  </a:lnTo>
                  <a:lnTo>
                    <a:pt x="50" y="9"/>
                  </a:lnTo>
                  <a:lnTo>
                    <a:pt x="50" y="2"/>
                  </a:lnTo>
                  <a:lnTo>
                    <a:pt x="43" y="2"/>
                  </a:lnTo>
                  <a:lnTo>
                    <a:pt x="43" y="9"/>
                  </a:lnTo>
                  <a:lnTo>
                    <a:pt x="59" y="9"/>
                  </a:lnTo>
                  <a:lnTo>
                    <a:pt x="59" y="2"/>
                  </a:lnTo>
                  <a:lnTo>
                    <a:pt x="58" y="2"/>
                  </a:lnTo>
                  <a:lnTo>
                    <a:pt x="58" y="9"/>
                  </a:lnTo>
                  <a:lnTo>
                    <a:pt x="65" y="9"/>
                  </a:lnTo>
                  <a:lnTo>
                    <a:pt x="65" y="5"/>
                  </a:lnTo>
                  <a:lnTo>
                    <a:pt x="65" y="9"/>
                  </a:lnTo>
                  <a:lnTo>
                    <a:pt x="70" y="10"/>
                  </a:lnTo>
                  <a:lnTo>
                    <a:pt x="70" y="4"/>
                  </a:lnTo>
                  <a:lnTo>
                    <a:pt x="66" y="4"/>
                  </a:lnTo>
                  <a:lnTo>
                    <a:pt x="66" y="10"/>
                  </a:lnTo>
                  <a:lnTo>
                    <a:pt x="72" y="10"/>
                  </a:lnTo>
                  <a:lnTo>
                    <a:pt x="72" y="4"/>
                  </a:lnTo>
                  <a:lnTo>
                    <a:pt x="61" y="4"/>
                  </a:lnTo>
                  <a:lnTo>
                    <a:pt x="61" y="10"/>
                  </a:lnTo>
                  <a:lnTo>
                    <a:pt x="65" y="10"/>
                  </a:lnTo>
                  <a:lnTo>
                    <a:pt x="65" y="4"/>
                  </a:lnTo>
                  <a:lnTo>
                    <a:pt x="56" y="4"/>
                  </a:lnTo>
                  <a:lnTo>
                    <a:pt x="56" y="10"/>
                  </a:lnTo>
                  <a:lnTo>
                    <a:pt x="63" y="10"/>
                  </a:lnTo>
                  <a:lnTo>
                    <a:pt x="63" y="4"/>
                  </a:lnTo>
                  <a:lnTo>
                    <a:pt x="56" y="4"/>
                  </a:lnTo>
                  <a:lnTo>
                    <a:pt x="56" y="10"/>
                  </a:lnTo>
                  <a:lnTo>
                    <a:pt x="58" y="10"/>
                  </a:lnTo>
                  <a:lnTo>
                    <a:pt x="58" y="4"/>
                  </a:lnTo>
                  <a:lnTo>
                    <a:pt x="56" y="4"/>
                  </a:lnTo>
                  <a:lnTo>
                    <a:pt x="56" y="10"/>
                  </a:lnTo>
                  <a:lnTo>
                    <a:pt x="59" y="10"/>
                  </a:lnTo>
                  <a:lnTo>
                    <a:pt x="59" y="4"/>
                  </a:lnTo>
                  <a:lnTo>
                    <a:pt x="52" y="4"/>
                  </a:lnTo>
                  <a:lnTo>
                    <a:pt x="52" y="10"/>
                  </a:lnTo>
                  <a:lnTo>
                    <a:pt x="58" y="10"/>
                  </a:lnTo>
                  <a:lnTo>
                    <a:pt x="58" y="4"/>
                  </a:lnTo>
                  <a:lnTo>
                    <a:pt x="57" y="4"/>
                  </a:lnTo>
                  <a:lnTo>
                    <a:pt x="57" y="10"/>
                  </a:lnTo>
                  <a:lnTo>
                    <a:pt x="59" y="10"/>
                  </a:lnTo>
                  <a:lnTo>
                    <a:pt x="59" y="4"/>
                  </a:lnTo>
                  <a:lnTo>
                    <a:pt x="47" y="4"/>
                  </a:lnTo>
                  <a:lnTo>
                    <a:pt x="47" y="10"/>
                  </a:lnTo>
                  <a:lnTo>
                    <a:pt x="49" y="10"/>
                  </a:lnTo>
                  <a:lnTo>
                    <a:pt x="49" y="6"/>
                  </a:lnTo>
                  <a:lnTo>
                    <a:pt x="47" y="6"/>
                  </a:lnTo>
                  <a:lnTo>
                    <a:pt x="47" y="11"/>
                  </a:lnTo>
                  <a:lnTo>
                    <a:pt x="52" y="11"/>
                  </a:lnTo>
                  <a:lnTo>
                    <a:pt x="52" y="5"/>
                  </a:lnTo>
                  <a:lnTo>
                    <a:pt x="47" y="5"/>
                  </a:lnTo>
                  <a:lnTo>
                    <a:pt x="47" y="11"/>
                  </a:lnTo>
                  <a:lnTo>
                    <a:pt x="57" y="11"/>
                  </a:lnTo>
                  <a:lnTo>
                    <a:pt x="57" y="5"/>
                  </a:lnTo>
                  <a:lnTo>
                    <a:pt x="40" y="5"/>
                  </a:lnTo>
                  <a:lnTo>
                    <a:pt x="40" y="11"/>
                  </a:lnTo>
                  <a:lnTo>
                    <a:pt x="57" y="11"/>
                  </a:lnTo>
                  <a:lnTo>
                    <a:pt x="57" y="5"/>
                  </a:lnTo>
                  <a:lnTo>
                    <a:pt x="53" y="5"/>
                  </a:lnTo>
                  <a:lnTo>
                    <a:pt x="53" y="11"/>
                  </a:lnTo>
                  <a:lnTo>
                    <a:pt x="54" y="11"/>
                  </a:lnTo>
                  <a:lnTo>
                    <a:pt x="54" y="5"/>
                  </a:lnTo>
                  <a:lnTo>
                    <a:pt x="47" y="5"/>
                  </a:lnTo>
                  <a:lnTo>
                    <a:pt x="47" y="11"/>
                  </a:lnTo>
                  <a:lnTo>
                    <a:pt x="50" y="11"/>
                  </a:lnTo>
                  <a:lnTo>
                    <a:pt x="50" y="5"/>
                  </a:lnTo>
                  <a:lnTo>
                    <a:pt x="47" y="5"/>
                  </a:lnTo>
                  <a:lnTo>
                    <a:pt x="47" y="11"/>
                  </a:lnTo>
                  <a:lnTo>
                    <a:pt x="50" y="11"/>
                  </a:lnTo>
                  <a:lnTo>
                    <a:pt x="50" y="5"/>
                  </a:lnTo>
                  <a:lnTo>
                    <a:pt x="41" y="5"/>
                  </a:lnTo>
                  <a:lnTo>
                    <a:pt x="41" y="11"/>
                  </a:lnTo>
                  <a:lnTo>
                    <a:pt x="45" y="11"/>
                  </a:lnTo>
                  <a:lnTo>
                    <a:pt x="45" y="5"/>
                  </a:lnTo>
                  <a:lnTo>
                    <a:pt x="37" y="5"/>
                  </a:lnTo>
                  <a:lnTo>
                    <a:pt x="37" y="11"/>
                  </a:lnTo>
                  <a:lnTo>
                    <a:pt x="43" y="11"/>
                  </a:lnTo>
                  <a:lnTo>
                    <a:pt x="43" y="5"/>
                  </a:lnTo>
                  <a:lnTo>
                    <a:pt x="39" y="5"/>
                  </a:lnTo>
                  <a:lnTo>
                    <a:pt x="36" y="6"/>
                  </a:lnTo>
                  <a:lnTo>
                    <a:pt x="37" y="9"/>
                  </a:lnTo>
                  <a:lnTo>
                    <a:pt x="37" y="6"/>
                  </a:lnTo>
                  <a:lnTo>
                    <a:pt x="36" y="6"/>
                  </a:lnTo>
                  <a:lnTo>
                    <a:pt x="36" y="13"/>
                  </a:lnTo>
                  <a:lnTo>
                    <a:pt x="41" y="13"/>
                  </a:lnTo>
                  <a:lnTo>
                    <a:pt x="41" y="6"/>
                  </a:lnTo>
                  <a:lnTo>
                    <a:pt x="28" y="6"/>
                  </a:lnTo>
                  <a:lnTo>
                    <a:pt x="28" y="13"/>
                  </a:lnTo>
                  <a:lnTo>
                    <a:pt x="32" y="13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13"/>
                  </a:lnTo>
                  <a:lnTo>
                    <a:pt x="27" y="13"/>
                  </a:lnTo>
                  <a:lnTo>
                    <a:pt x="27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34" y="13"/>
                  </a:lnTo>
                  <a:lnTo>
                    <a:pt x="34" y="6"/>
                  </a:lnTo>
                  <a:lnTo>
                    <a:pt x="25" y="6"/>
                  </a:lnTo>
                  <a:lnTo>
                    <a:pt x="25" y="13"/>
                  </a:lnTo>
                  <a:lnTo>
                    <a:pt x="31" y="13"/>
                  </a:lnTo>
                  <a:lnTo>
                    <a:pt x="31" y="6"/>
                  </a:lnTo>
                  <a:lnTo>
                    <a:pt x="28" y="6"/>
                  </a:lnTo>
                  <a:lnTo>
                    <a:pt x="27" y="13"/>
                  </a:lnTo>
                  <a:lnTo>
                    <a:pt x="30" y="14"/>
                  </a:lnTo>
                  <a:lnTo>
                    <a:pt x="34" y="14"/>
                  </a:lnTo>
                  <a:lnTo>
                    <a:pt x="34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40" y="14"/>
                  </a:lnTo>
                  <a:lnTo>
                    <a:pt x="40" y="8"/>
                  </a:lnTo>
                  <a:lnTo>
                    <a:pt x="36" y="8"/>
                  </a:lnTo>
                  <a:lnTo>
                    <a:pt x="36" y="14"/>
                  </a:lnTo>
                  <a:lnTo>
                    <a:pt x="43" y="14"/>
                  </a:lnTo>
                  <a:lnTo>
                    <a:pt x="43" y="8"/>
                  </a:lnTo>
                  <a:lnTo>
                    <a:pt x="37" y="8"/>
                  </a:lnTo>
                  <a:lnTo>
                    <a:pt x="37" y="14"/>
                  </a:lnTo>
                  <a:lnTo>
                    <a:pt x="41" y="14"/>
                  </a:lnTo>
                  <a:lnTo>
                    <a:pt x="41" y="8"/>
                  </a:lnTo>
                  <a:lnTo>
                    <a:pt x="40" y="8"/>
                  </a:lnTo>
                  <a:lnTo>
                    <a:pt x="40" y="14"/>
                  </a:lnTo>
                  <a:lnTo>
                    <a:pt x="47" y="14"/>
                  </a:lnTo>
                  <a:lnTo>
                    <a:pt x="47" y="8"/>
                  </a:lnTo>
                  <a:lnTo>
                    <a:pt x="37" y="8"/>
                  </a:lnTo>
                  <a:lnTo>
                    <a:pt x="37" y="14"/>
                  </a:lnTo>
                  <a:lnTo>
                    <a:pt x="40" y="14"/>
                  </a:lnTo>
                  <a:lnTo>
                    <a:pt x="40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37" y="14"/>
                  </a:lnTo>
                  <a:lnTo>
                    <a:pt x="37" y="8"/>
                  </a:lnTo>
                  <a:lnTo>
                    <a:pt x="25" y="8"/>
                  </a:lnTo>
                  <a:lnTo>
                    <a:pt x="25" y="14"/>
                  </a:lnTo>
                  <a:lnTo>
                    <a:pt x="47" y="14"/>
                  </a:lnTo>
                  <a:lnTo>
                    <a:pt x="47" y="8"/>
                  </a:lnTo>
                  <a:lnTo>
                    <a:pt x="30" y="8"/>
                  </a:lnTo>
                  <a:lnTo>
                    <a:pt x="30" y="14"/>
                  </a:lnTo>
                  <a:lnTo>
                    <a:pt x="34" y="14"/>
                  </a:lnTo>
                  <a:lnTo>
                    <a:pt x="34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25" y="14"/>
                  </a:lnTo>
                  <a:lnTo>
                    <a:pt x="25" y="8"/>
                  </a:lnTo>
                  <a:lnTo>
                    <a:pt x="19" y="8"/>
                  </a:lnTo>
                  <a:lnTo>
                    <a:pt x="12" y="15"/>
                  </a:lnTo>
                  <a:lnTo>
                    <a:pt x="25" y="15"/>
                  </a:lnTo>
                  <a:lnTo>
                    <a:pt x="25" y="9"/>
                  </a:lnTo>
                  <a:lnTo>
                    <a:pt x="17" y="9"/>
                  </a:lnTo>
                  <a:lnTo>
                    <a:pt x="17" y="15"/>
                  </a:lnTo>
                  <a:lnTo>
                    <a:pt x="32" y="15"/>
                  </a:lnTo>
                  <a:lnTo>
                    <a:pt x="32" y="9"/>
                  </a:lnTo>
                  <a:lnTo>
                    <a:pt x="28" y="9"/>
                  </a:lnTo>
                  <a:lnTo>
                    <a:pt x="28" y="15"/>
                  </a:lnTo>
                  <a:lnTo>
                    <a:pt x="35" y="15"/>
                  </a:lnTo>
                  <a:lnTo>
                    <a:pt x="35" y="9"/>
                  </a:lnTo>
                  <a:lnTo>
                    <a:pt x="28" y="9"/>
                  </a:lnTo>
                  <a:lnTo>
                    <a:pt x="28" y="15"/>
                  </a:lnTo>
                  <a:lnTo>
                    <a:pt x="37" y="15"/>
                  </a:lnTo>
                  <a:lnTo>
                    <a:pt x="37" y="9"/>
                  </a:lnTo>
                  <a:lnTo>
                    <a:pt x="25" y="9"/>
                  </a:lnTo>
                  <a:lnTo>
                    <a:pt x="25" y="15"/>
                  </a:lnTo>
                  <a:lnTo>
                    <a:pt x="27" y="15"/>
                  </a:lnTo>
                  <a:lnTo>
                    <a:pt x="27" y="9"/>
                  </a:lnTo>
                  <a:lnTo>
                    <a:pt x="25" y="9"/>
                  </a:lnTo>
                  <a:lnTo>
                    <a:pt x="25" y="15"/>
                  </a:lnTo>
                  <a:lnTo>
                    <a:pt x="26" y="15"/>
                  </a:lnTo>
                  <a:lnTo>
                    <a:pt x="26" y="9"/>
                  </a:lnTo>
                  <a:lnTo>
                    <a:pt x="18" y="9"/>
                  </a:lnTo>
                  <a:lnTo>
                    <a:pt x="18" y="15"/>
                  </a:lnTo>
                  <a:lnTo>
                    <a:pt x="21" y="15"/>
                  </a:lnTo>
                  <a:lnTo>
                    <a:pt x="21" y="11"/>
                  </a:lnTo>
                  <a:lnTo>
                    <a:pt x="21" y="15"/>
                  </a:lnTo>
                  <a:lnTo>
                    <a:pt x="25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23" y="10"/>
                  </a:lnTo>
                  <a:lnTo>
                    <a:pt x="23" y="17"/>
                  </a:lnTo>
                  <a:lnTo>
                    <a:pt x="25" y="17"/>
                  </a:lnTo>
                  <a:lnTo>
                    <a:pt x="25" y="10"/>
                  </a:lnTo>
                  <a:lnTo>
                    <a:pt x="23" y="10"/>
                  </a:lnTo>
                  <a:lnTo>
                    <a:pt x="23" y="17"/>
                  </a:lnTo>
                  <a:lnTo>
                    <a:pt x="28" y="17"/>
                  </a:lnTo>
                  <a:lnTo>
                    <a:pt x="28" y="10"/>
                  </a:lnTo>
                  <a:lnTo>
                    <a:pt x="25" y="10"/>
                  </a:lnTo>
                  <a:lnTo>
                    <a:pt x="25" y="17"/>
                  </a:lnTo>
                  <a:lnTo>
                    <a:pt x="30" y="17"/>
                  </a:lnTo>
                  <a:lnTo>
                    <a:pt x="30" y="10"/>
                  </a:lnTo>
                  <a:lnTo>
                    <a:pt x="27" y="10"/>
                  </a:lnTo>
                  <a:lnTo>
                    <a:pt x="27" y="17"/>
                  </a:lnTo>
                  <a:lnTo>
                    <a:pt x="30" y="17"/>
                  </a:lnTo>
                  <a:lnTo>
                    <a:pt x="30" y="10"/>
                  </a:lnTo>
                  <a:lnTo>
                    <a:pt x="26" y="10"/>
                  </a:lnTo>
                  <a:lnTo>
                    <a:pt x="26" y="17"/>
                  </a:lnTo>
                  <a:lnTo>
                    <a:pt x="27" y="17"/>
                  </a:lnTo>
                  <a:lnTo>
                    <a:pt x="27" y="10"/>
                  </a:lnTo>
                  <a:lnTo>
                    <a:pt x="25" y="10"/>
                  </a:lnTo>
                  <a:lnTo>
                    <a:pt x="25" y="17"/>
                  </a:lnTo>
                  <a:lnTo>
                    <a:pt x="28" y="17"/>
                  </a:lnTo>
                  <a:lnTo>
                    <a:pt x="28" y="10"/>
                  </a:lnTo>
                  <a:lnTo>
                    <a:pt x="21" y="10"/>
                  </a:lnTo>
                  <a:lnTo>
                    <a:pt x="21" y="17"/>
                  </a:lnTo>
                  <a:lnTo>
                    <a:pt x="30" y="17"/>
                  </a:lnTo>
                  <a:lnTo>
                    <a:pt x="30" y="10"/>
                  </a:lnTo>
                  <a:lnTo>
                    <a:pt x="25" y="10"/>
                  </a:lnTo>
                  <a:lnTo>
                    <a:pt x="25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5" y="17"/>
                  </a:lnTo>
                  <a:lnTo>
                    <a:pt x="27" y="17"/>
                  </a:lnTo>
                  <a:lnTo>
                    <a:pt x="27" y="10"/>
                  </a:lnTo>
                  <a:lnTo>
                    <a:pt x="21" y="10"/>
                  </a:lnTo>
                  <a:lnTo>
                    <a:pt x="21" y="17"/>
                  </a:lnTo>
                  <a:lnTo>
                    <a:pt x="22" y="17"/>
                  </a:lnTo>
                  <a:lnTo>
                    <a:pt x="22" y="13"/>
                  </a:lnTo>
                  <a:lnTo>
                    <a:pt x="19" y="13"/>
                  </a:lnTo>
                  <a:lnTo>
                    <a:pt x="19" y="18"/>
                  </a:lnTo>
                  <a:lnTo>
                    <a:pt x="25" y="18"/>
                  </a:lnTo>
                  <a:lnTo>
                    <a:pt x="25" y="11"/>
                  </a:lnTo>
                  <a:lnTo>
                    <a:pt x="22" y="11"/>
                  </a:lnTo>
                  <a:lnTo>
                    <a:pt x="22" y="18"/>
                  </a:lnTo>
                  <a:lnTo>
                    <a:pt x="27" y="18"/>
                  </a:lnTo>
                  <a:lnTo>
                    <a:pt x="27" y="11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58" y="18"/>
                  </a:lnTo>
                  <a:lnTo>
                    <a:pt x="58" y="11"/>
                  </a:lnTo>
                  <a:lnTo>
                    <a:pt x="34" y="11"/>
                  </a:lnTo>
                  <a:lnTo>
                    <a:pt x="34" y="18"/>
                  </a:lnTo>
                  <a:lnTo>
                    <a:pt x="48" y="18"/>
                  </a:lnTo>
                  <a:lnTo>
                    <a:pt x="48" y="11"/>
                  </a:lnTo>
                  <a:lnTo>
                    <a:pt x="31" y="11"/>
                  </a:lnTo>
                  <a:lnTo>
                    <a:pt x="31" y="18"/>
                  </a:lnTo>
                  <a:lnTo>
                    <a:pt x="52" y="18"/>
                  </a:lnTo>
                  <a:lnTo>
                    <a:pt x="52" y="11"/>
                  </a:lnTo>
                  <a:lnTo>
                    <a:pt x="34" y="11"/>
                  </a:lnTo>
                  <a:lnTo>
                    <a:pt x="34" y="18"/>
                  </a:lnTo>
                  <a:lnTo>
                    <a:pt x="131" y="18"/>
                  </a:lnTo>
                  <a:lnTo>
                    <a:pt x="131" y="11"/>
                  </a:lnTo>
                  <a:lnTo>
                    <a:pt x="124" y="11"/>
                  </a:lnTo>
                  <a:lnTo>
                    <a:pt x="124" y="18"/>
                  </a:lnTo>
                  <a:lnTo>
                    <a:pt x="146" y="18"/>
                  </a:lnTo>
                  <a:lnTo>
                    <a:pt x="146" y="14"/>
                  </a:lnTo>
                  <a:lnTo>
                    <a:pt x="145" y="11"/>
                  </a:lnTo>
                  <a:lnTo>
                    <a:pt x="142" y="13"/>
                  </a:lnTo>
                  <a:lnTo>
                    <a:pt x="144" y="15"/>
                  </a:lnTo>
                  <a:lnTo>
                    <a:pt x="144" y="13"/>
                  </a:lnTo>
                  <a:lnTo>
                    <a:pt x="128" y="13"/>
                  </a:lnTo>
                  <a:lnTo>
                    <a:pt x="128" y="19"/>
                  </a:lnTo>
                  <a:lnTo>
                    <a:pt x="139" y="19"/>
                  </a:lnTo>
                  <a:lnTo>
                    <a:pt x="139" y="13"/>
                  </a:lnTo>
                  <a:lnTo>
                    <a:pt x="120" y="13"/>
                  </a:lnTo>
                  <a:lnTo>
                    <a:pt x="120" y="19"/>
                  </a:lnTo>
                  <a:lnTo>
                    <a:pt x="126" y="19"/>
                  </a:lnTo>
                  <a:lnTo>
                    <a:pt x="126" y="13"/>
                  </a:lnTo>
                  <a:lnTo>
                    <a:pt x="122" y="13"/>
                  </a:lnTo>
                  <a:lnTo>
                    <a:pt x="122" y="19"/>
                  </a:lnTo>
                  <a:lnTo>
                    <a:pt x="123" y="19"/>
                  </a:lnTo>
                  <a:lnTo>
                    <a:pt x="123" y="13"/>
                  </a:lnTo>
                  <a:lnTo>
                    <a:pt x="116" y="13"/>
                  </a:lnTo>
                  <a:lnTo>
                    <a:pt x="116" y="19"/>
                  </a:lnTo>
                  <a:lnTo>
                    <a:pt x="119" y="19"/>
                  </a:lnTo>
                  <a:lnTo>
                    <a:pt x="119" y="13"/>
                  </a:lnTo>
                  <a:lnTo>
                    <a:pt x="76" y="13"/>
                  </a:lnTo>
                  <a:lnTo>
                    <a:pt x="76" y="19"/>
                  </a:lnTo>
                  <a:lnTo>
                    <a:pt x="78" y="19"/>
                  </a:lnTo>
                  <a:lnTo>
                    <a:pt x="78" y="13"/>
                  </a:lnTo>
                  <a:lnTo>
                    <a:pt x="72" y="13"/>
                  </a:lnTo>
                  <a:lnTo>
                    <a:pt x="71" y="19"/>
                  </a:lnTo>
                  <a:lnTo>
                    <a:pt x="74" y="21"/>
                  </a:lnTo>
                  <a:lnTo>
                    <a:pt x="75" y="17"/>
                  </a:lnTo>
                  <a:lnTo>
                    <a:pt x="75" y="14"/>
                  </a:lnTo>
                  <a:lnTo>
                    <a:pt x="71" y="14"/>
                  </a:lnTo>
                  <a:lnTo>
                    <a:pt x="71" y="21"/>
                  </a:lnTo>
                  <a:lnTo>
                    <a:pt x="78" y="21"/>
                  </a:lnTo>
                  <a:lnTo>
                    <a:pt x="78" y="14"/>
                  </a:lnTo>
                  <a:lnTo>
                    <a:pt x="71" y="14"/>
                  </a:lnTo>
                  <a:lnTo>
                    <a:pt x="71" y="21"/>
                  </a:lnTo>
                  <a:lnTo>
                    <a:pt x="74" y="21"/>
                  </a:lnTo>
                  <a:lnTo>
                    <a:pt x="74" y="14"/>
                  </a:lnTo>
                  <a:lnTo>
                    <a:pt x="49" y="14"/>
                  </a:lnTo>
                  <a:lnTo>
                    <a:pt x="49" y="21"/>
                  </a:lnTo>
                  <a:lnTo>
                    <a:pt x="56" y="21"/>
                  </a:lnTo>
                  <a:lnTo>
                    <a:pt x="56" y="14"/>
                  </a:lnTo>
                  <a:lnTo>
                    <a:pt x="40" y="14"/>
                  </a:lnTo>
                  <a:lnTo>
                    <a:pt x="40" y="21"/>
                  </a:lnTo>
                  <a:lnTo>
                    <a:pt x="43" y="21"/>
                  </a:lnTo>
                  <a:lnTo>
                    <a:pt x="43" y="17"/>
                  </a:lnTo>
                  <a:lnTo>
                    <a:pt x="40" y="17"/>
                  </a:lnTo>
                  <a:lnTo>
                    <a:pt x="40" y="22"/>
                  </a:lnTo>
                  <a:lnTo>
                    <a:pt x="176" y="22"/>
                  </a:lnTo>
                  <a:lnTo>
                    <a:pt x="176" y="15"/>
                  </a:lnTo>
                  <a:lnTo>
                    <a:pt x="69" y="15"/>
                  </a:lnTo>
                  <a:lnTo>
                    <a:pt x="69" y="22"/>
                  </a:lnTo>
                  <a:lnTo>
                    <a:pt x="89" y="22"/>
                  </a:lnTo>
                  <a:lnTo>
                    <a:pt x="89" y="15"/>
                  </a:lnTo>
                  <a:lnTo>
                    <a:pt x="87" y="15"/>
                  </a:lnTo>
                  <a:lnTo>
                    <a:pt x="87" y="22"/>
                  </a:lnTo>
                  <a:lnTo>
                    <a:pt x="91" y="22"/>
                  </a:lnTo>
                  <a:lnTo>
                    <a:pt x="91" y="15"/>
                  </a:lnTo>
                  <a:lnTo>
                    <a:pt x="83" y="15"/>
                  </a:lnTo>
                  <a:lnTo>
                    <a:pt x="83" y="22"/>
                  </a:lnTo>
                  <a:lnTo>
                    <a:pt x="89" y="22"/>
                  </a:lnTo>
                  <a:lnTo>
                    <a:pt x="89" y="15"/>
                  </a:lnTo>
                  <a:lnTo>
                    <a:pt x="76" y="15"/>
                  </a:lnTo>
                  <a:lnTo>
                    <a:pt x="76" y="22"/>
                  </a:lnTo>
                  <a:lnTo>
                    <a:pt x="78" y="22"/>
                  </a:lnTo>
                  <a:lnTo>
                    <a:pt x="78" y="15"/>
                  </a:lnTo>
                  <a:lnTo>
                    <a:pt x="76" y="15"/>
                  </a:lnTo>
                  <a:lnTo>
                    <a:pt x="76" y="22"/>
                  </a:lnTo>
                  <a:lnTo>
                    <a:pt x="84" y="22"/>
                  </a:lnTo>
                  <a:lnTo>
                    <a:pt x="84" y="15"/>
                  </a:lnTo>
                  <a:lnTo>
                    <a:pt x="76" y="15"/>
                  </a:lnTo>
                  <a:lnTo>
                    <a:pt x="76" y="22"/>
                  </a:lnTo>
                  <a:lnTo>
                    <a:pt x="83" y="22"/>
                  </a:lnTo>
                  <a:lnTo>
                    <a:pt x="83" y="15"/>
                  </a:lnTo>
                  <a:lnTo>
                    <a:pt x="80" y="15"/>
                  </a:lnTo>
                  <a:lnTo>
                    <a:pt x="80" y="22"/>
                  </a:lnTo>
                  <a:lnTo>
                    <a:pt x="84" y="22"/>
                  </a:lnTo>
                  <a:lnTo>
                    <a:pt x="102" y="23"/>
                  </a:lnTo>
                  <a:lnTo>
                    <a:pt x="102" y="17"/>
                  </a:lnTo>
                  <a:lnTo>
                    <a:pt x="75" y="17"/>
                  </a:lnTo>
                  <a:lnTo>
                    <a:pt x="75" y="23"/>
                  </a:lnTo>
                  <a:lnTo>
                    <a:pt x="93" y="23"/>
                  </a:lnTo>
                  <a:lnTo>
                    <a:pt x="93" y="17"/>
                  </a:lnTo>
                  <a:lnTo>
                    <a:pt x="80" y="17"/>
                  </a:lnTo>
                  <a:lnTo>
                    <a:pt x="80" y="23"/>
                  </a:lnTo>
                  <a:lnTo>
                    <a:pt x="89" y="23"/>
                  </a:lnTo>
                  <a:lnTo>
                    <a:pt x="89" y="17"/>
                  </a:lnTo>
                  <a:lnTo>
                    <a:pt x="84" y="17"/>
                  </a:lnTo>
                  <a:lnTo>
                    <a:pt x="84" y="23"/>
                  </a:lnTo>
                  <a:lnTo>
                    <a:pt x="87" y="23"/>
                  </a:lnTo>
                  <a:lnTo>
                    <a:pt x="87" y="17"/>
                  </a:lnTo>
                  <a:lnTo>
                    <a:pt x="83" y="17"/>
                  </a:lnTo>
                  <a:lnTo>
                    <a:pt x="83" y="23"/>
                  </a:lnTo>
                  <a:lnTo>
                    <a:pt x="89" y="23"/>
                  </a:lnTo>
                  <a:lnTo>
                    <a:pt x="89" y="17"/>
                  </a:lnTo>
                  <a:lnTo>
                    <a:pt x="80" y="17"/>
                  </a:lnTo>
                  <a:lnTo>
                    <a:pt x="80" y="23"/>
                  </a:lnTo>
                  <a:lnTo>
                    <a:pt x="83" y="23"/>
                  </a:lnTo>
                  <a:lnTo>
                    <a:pt x="83" y="17"/>
                  </a:lnTo>
                  <a:lnTo>
                    <a:pt x="80" y="17"/>
                  </a:lnTo>
                  <a:lnTo>
                    <a:pt x="80" y="23"/>
                  </a:lnTo>
                  <a:lnTo>
                    <a:pt x="87" y="23"/>
                  </a:lnTo>
                  <a:lnTo>
                    <a:pt x="87" y="17"/>
                  </a:lnTo>
                  <a:lnTo>
                    <a:pt x="71" y="17"/>
                  </a:lnTo>
                  <a:lnTo>
                    <a:pt x="71" y="23"/>
                  </a:lnTo>
                  <a:lnTo>
                    <a:pt x="78" y="23"/>
                  </a:lnTo>
                  <a:lnTo>
                    <a:pt x="78" y="17"/>
                  </a:lnTo>
                  <a:lnTo>
                    <a:pt x="71" y="17"/>
                  </a:lnTo>
                  <a:lnTo>
                    <a:pt x="71" y="23"/>
                  </a:lnTo>
                  <a:lnTo>
                    <a:pt x="79" y="23"/>
                  </a:lnTo>
                  <a:lnTo>
                    <a:pt x="79" y="17"/>
                  </a:lnTo>
                  <a:lnTo>
                    <a:pt x="67" y="17"/>
                  </a:lnTo>
                  <a:lnTo>
                    <a:pt x="67" y="23"/>
                  </a:lnTo>
                  <a:lnTo>
                    <a:pt x="74" y="23"/>
                  </a:lnTo>
                  <a:lnTo>
                    <a:pt x="74" y="19"/>
                  </a:lnTo>
                  <a:lnTo>
                    <a:pt x="72" y="23"/>
                  </a:lnTo>
                  <a:lnTo>
                    <a:pt x="75" y="24"/>
                  </a:lnTo>
                  <a:lnTo>
                    <a:pt x="82" y="24"/>
                  </a:lnTo>
                  <a:lnTo>
                    <a:pt x="82" y="18"/>
                  </a:lnTo>
                  <a:lnTo>
                    <a:pt x="76" y="18"/>
                  </a:lnTo>
                  <a:lnTo>
                    <a:pt x="76" y="24"/>
                  </a:lnTo>
                  <a:lnTo>
                    <a:pt x="80" y="24"/>
                  </a:lnTo>
                  <a:lnTo>
                    <a:pt x="80" y="18"/>
                  </a:lnTo>
                  <a:lnTo>
                    <a:pt x="78" y="18"/>
                  </a:lnTo>
                  <a:lnTo>
                    <a:pt x="78" y="24"/>
                  </a:lnTo>
                  <a:lnTo>
                    <a:pt x="79" y="24"/>
                  </a:lnTo>
                  <a:lnTo>
                    <a:pt x="79" y="18"/>
                  </a:lnTo>
                  <a:lnTo>
                    <a:pt x="71" y="18"/>
                  </a:lnTo>
                  <a:lnTo>
                    <a:pt x="71" y="24"/>
                  </a:lnTo>
                  <a:lnTo>
                    <a:pt x="74" y="24"/>
                  </a:lnTo>
                  <a:lnTo>
                    <a:pt x="74" y="18"/>
                  </a:lnTo>
                  <a:lnTo>
                    <a:pt x="67" y="18"/>
                  </a:lnTo>
                  <a:lnTo>
                    <a:pt x="67" y="24"/>
                  </a:lnTo>
                  <a:lnTo>
                    <a:pt x="70" y="24"/>
                  </a:lnTo>
                  <a:lnTo>
                    <a:pt x="70" y="18"/>
                  </a:lnTo>
                  <a:lnTo>
                    <a:pt x="65" y="18"/>
                  </a:lnTo>
                  <a:lnTo>
                    <a:pt x="65" y="24"/>
                  </a:lnTo>
                  <a:lnTo>
                    <a:pt x="67" y="24"/>
                  </a:lnTo>
                  <a:lnTo>
                    <a:pt x="67" y="18"/>
                  </a:lnTo>
                  <a:lnTo>
                    <a:pt x="58" y="18"/>
                  </a:lnTo>
                  <a:lnTo>
                    <a:pt x="58" y="24"/>
                  </a:lnTo>
                  <a:lnTo>
                    <a:pt x="61" y="24"/>
                  </a:lnTo>
                  <a:lnTo>
                    <a:pt x="61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63" y="24"/>
                  </a:lnTo>
                  <a:lnTo>
                    <a:pt x="63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69" y="24"/>
                  </a:lnTo>
                  <a:lnTo>
                    <a:pt x="69" y="18"/>
                  </a:lnTo>
                  <a:lnTo>
                    <a:pt x="56" y="18"/>
                  </a:lnTo>
                  <a:lnTo>
                    <a:pt x="56" y="24"/>
                  </a:lnTo>
                  <a:lnTo>
                    <a:pt x="62" y="24"/>
                  </a:lnTo>
                  <a:lnTo>
                    <a:pt x="62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65" y="24"/>
                  </a:lnTo>
                  <a:lnTo>
                    <a:pt x="65" y="18"/>
                  </a:lnTo>
                  <a:lnTo>
                    <a:pt x="59" y="19"/>
                  </a:lnTo>
                  <a:lnTo>
                    <a:pt x="59" y="22"/>
                  </a:lnTo>
                  <a:lnTo>
                    <a:pt x="59" y="19"/>
                  </a:lnTo>
                  <a:lnTo>
                    <a:pt x="48" y="19"/>
                  </a:lnTo>
                  <a:lnTo>
                    <a:pt x="48" y="26"/>
                  </a:lnTo>
                  <a:lnTo>
                    <a:pt x="56" y="26"/>
                  </a:lnTo>
                  <a:lnTo>
                    <a:pt x="56" y="19"/>
                  </a:lnTo>
                  <a:lnTo>
                    <a:pt x="52" y="19"/>
                  </a:lnTo>
                  <a:lnTo>
                    <a:pt x="52" y="26"/>
                  </a:lnTo>
                  <a:lnTo>
                    <a:pt x="59" y="26"/>
                  </a:lnTo>
                  <a:lnTo>
                    <a:pt x="59" y="19"/>
                  </a:lnTo>
                  <a:lnTo>
                    <a:pt x="53" y="19"/>
                  </a:lnTo>
                  <a:lnTo>
                    <a:pt x="53" y="26"/>
                  </a:lnTo>
                  <a:lnTo>
                    <a:pt x="57" y="26"/>
                  </a:lnTo>
                  <a:lnTo>
                    <a:pt x="57" y="19"/>
                  </a:lnTo>
                  <a:lnTo>
                    <a:pt x="50" y="19"/>
                  </a:lnTo>
                  <a:lnTo>
                    <a:pt x="50" y="26"/>
                  </a:lnTo>
                  <a:lnTo>
                    <a:pt x="54" y="26"/>
                  </a:lnTo>
                  <a:lnTo>
                    <a:pt x="54" y="19"/>
                  </a:lnTo>
                  <a:lnTo>
                    <a:pt x="49" y="19"/>
                  </a:lnTo>
                  <a:lnTo>
                    <a:pt x="49" y="26"/>
                  </a:lnTo>
                  <a:lnTo>
                    <a:pt x="52" y="26"/>
                  </a:lnTo>
                  <a:lnTo>
                    <a:pt x="52" y="19"/>
                  </a:lnTo>
                  <a:lnTo>
                    <a:pt x="43" y="19"/>
                  </a:lnTo>
                  <a:lnTo>
                    <a:pt x="43" y="26"/>
                  </a:lnTo>
                  <a:lnTo>
                    <a:pt x="58" y="26"/>
                  </a:lnTo>
                  <a:lnTo>
                    <a:pt x="58" y="19"/>
                  </a:lnTo>
                  <a:lnTo>
                    <a:pt x="54" y="19"/>
                  </a:lnTo>
                  <a:lnTo>
                    <a:pt x="54" y="26"/>
                  </a:lnTo>
                  <a:lnTo>
                    <a:pt x="59" y="26"/>
                  </a:lnTo>
                  <a:lnTo>
                    <a:pt x="59" y="19"/>
                  </a:lnTo>
                  <a:lnTo>
                    <a:pt x="52" y="19"/>
                  </a:lnTo>
                  <a:lnTo>
                    <a:pt x="52" y="26"/>
                  </a:lnTo>
                  <a:lnTo>
                    <a:pt x="70" y="26"/>
                  </a:lnTo>
                  <a:lnTo>
                    <a:pt x="70" y="19"/>
                  </a:lnTo>
                  <a:lnTo>
                    <a:pt x="62" y="19"/>
                  </a:lnTo>
                  <a:lnTo>
                    <a:pt x="62" y="26"/>
                  </a:lnTo>
                  <a:lnTo>
                    <a:pt x="71" y="26"/>
                  </a:lnTo>
                  <a:lnTo>
                    <a:pt x="83" y="27"/>
                  </a:lnTo>
                  <a:lnTo>
                    <a:pt x="83" y="21"/>
                  </a:lnTo>
                  <a:lnTo>
                    <a:pt x="48" y="21"/>
                  </a:lnTo>
                  <a:lnTo>
                    <a:pt x="48" y="27"/>
                  </a:lnTo>
                  <a:lnTo>
                    <a:pt x="53" y="27"/>
                  </a:lnTo>
                  <a:lnTo>
                    <a:pt x="53" y="21"/>
                  </a:lnTo>
                  <a:lnTo>
                    <a:pt x="45" y="21"/>
                  </a:lnTo>
                  <a:lnTo>
                    <a:pt x="45" y="27"/>
                  </a:lnTo>
                  <a:lnTo>
                    <a:pt x="49" y="27"/>
                  </a:lnTo>
                  <a:lnTo>
                    <a:pt x="49" y="21"/>
                  </a:lnTo>
                  <a:lnTo>
                    <a:pt x="37" y="21"/>
                  </a:lnTo>
                  <a:lnTo>
                    <a:pt x="37" y="27"/>
                  </a:lnTo>
                  <a:lnTo>
                    <a:pt x="43" y="27"/>
                  </a:lnTo>
                  <a:lnTo>
                    <a:pt x="43" y="21"/>
                  </a:lnTo>
                  <a:lnTo>
                    <a:pt x="39" y="21"/>
                  </a:lnTo>
                  <a:lnTo>
                    <a:pt x="39" y="27"/>
                  </a:lnTo>
                  <a:lnTo>
                    <a:pt x="43" y="27"/>
                  </a:lnTo>
                  <a:lnTo>
                    <a:pt x="43" y="21"/>
                  </a:lnTo>
                  <a:lnTo>
                    <a:pt x="37" y="21"/>
                  </a:lnTo>
                  <a:lnTo>
                    <a:pt x="37" y="27"/>
                  </a:lnTo>
                  <a:lnTo>
                    <a:pt x="40" y="27"/>
                  </a:lnTo>
                  <a:lnTo>
                    <a:pt x="40" y="21"/>
                  </a:lnTo>
                  <a:lnTo>
                    <a:pt x="37" y="21"/>
                  </a:lnTo>
                  <a:lnTo>
                    <a:pt x="34" y="22"/>
                  </a:lnTo>
                  <a:lnTo>
                    <a:pt x="34" y="24"/>
                  </a:lnTo>
                  <a:lnTo>
                    <a:pt x="34" y="22"/>
                  </a:lnTo>
                  <a:lnTo>
                    <a:pt x="28" y="22"/>
                  </a:lnTo>
                  <a:lnTo>
                    <a:pt x="28" y="28"/>
                  </a:lnTo>
                  <a:lnTo>
                    <a:pt x="32" y="28"/>
                  </a:lnTo>
                  <a:lnTo>
                    <a:pt x="32" y="22"/>
                  </a:lnTo>
                  <a:lnTo>
                    <a:pt x="31" y="22"/>
                  </a:lnTo>
                  <a:lnTo>
                    <a:pt x="31" y="28"/>
                  </a:lnTo>
                  <a:lnTo>
                    <a:pt x="37" y="28"/>
                  </a:lnTo>
                  <a:lnTo>
                    <a:pt x="37" y="22"/>
                  </a:lnTo>
                  <a:lnTo>
                    <a:pt x="28" y="22"/>
                  </a:lnTo>
                  <a:lnTo>
                    <a:pt x="28" y="28"/>
                  </a:lnTo>
                  <a:lnTo>
                    <a:pt x="31" y="28"/>
                  </a:lnTo>
                  <a:lnTo>
                    <a:pt x="31" y="22"/>
                  </a:lnTo>
                  <a:lnTo>
                    <a:pt x="27" y="22"/>
                  </a:lnTo>
                  <a:lnTo>
                    <a:pt x="27" y="28"/>
                  </a:lnTo>
                  <a:lnTo>
                    <a:pt x="30" y="28"/>
                  </a:lnTo>
                  <a:lnTo>
                    <a:pt x="30" y="22"/>
                  </a:lnTo>
                  <a:lnTo>
                    <a:pt x="21" y="22"/>
                  </a:lnTo>
                  <a:lnTo>
                    <a:pt x="21" y="28"/>
                  </a:lnTo>
                  <a:lnTo>
                    <a:pt x="25" y="28"/>
                  </a:lnTo>
                  <a:lnTo>
                    <a:pt x="25" y="22"/>
                  </a:lnTo>
                  <a:lnTo>
                    <a:pt x="18" y="22"/>
                  </a:lnTo>
                  <a:lnTo>
                    <a:pt x="18" y="28"/>
                  </a:lnTo>
                  <a:lnTo>
                    <a:pt x="23" y="28"/>
                  </a:lnTo>
                  <a:lnTo>
                    <a:pt x="23" y="22"/>
                  </a:lnTo>
                  <a:lnTo>
                    <a:pt x="17" y="22"/>
                  </a:lnTo>
                  <a:lnTo>
                    <a:pt x="17" y="28"/>
                  </a:lnTo>
                  <a:lnTo>
                    <a:pt x="18" y="28"/>
                  </a:lnTo>
                  <a:lnTo>
                    <a:pt x="18" y="22"/>
                  </a:lnTo>
                  <a:lnTo>
                    <a:pt x="17" y="22"/>
                  </a:lnTo>
                  <a:lnTo>
                    <a:pt x="17" y="28"/>
                  </a:lnTo>
                  <a:lnTo>
                    <a:pt x="18" y="28"/>
                  </a:lnTo>
                  <a:lnTo>
                    <a:pt x="18" y="22"/>
                  </a:lnTo>
                  <a:lnTo>
                    <a:pt x="8" y="22"/>
                  </a:lnTo>
                  <a:lnTo>
                    <a:pt x="8" y="28"/>
                  </a:lnTo>
                  <a:lnTo>
                    <a:pt x="12" y="28"/>
                  </a:lnTo>
                  <a:lnTo>
                    <a:pt x="12" y="22"/>
                  </a:lnTo>
                  <a:lnTo>
                    <a:pt x="0" y="22"/>
                  </a:lnTo>
                  <a:lnTo>
                    <a:pt x="6" y="27"/>
                  </a:lnTo>
                  <a:lnTo>
                    <a:pt x="8" y="28"/>
                  </a:lnTo>
                  <a:lnTo>
                    <a:pt x="9" y="26"/>
                  </a:lnTo>
                  <a:lnTo>
                    <a:pt x="9" y="23"/>
                  </a:lnTo>
                  <a:lnTo>
                    <a:pt x="8" y="23"/>
                  </a:lnTo>
                  <a:lnTo>
                    <a:pt x="8" y="30"/>
                  </a:lnTo>
                  <a:lnTo>
                    <a:pt x="23" y="30"/>
                  </a:lnTo>
                  <a:lnTo>
                    <a:pt x="23" y="23"/>
                  </a:lnTo>
                  <a:lnTo>
                    <a:pt x="21" y="23"/>
                  </a:lnTo>
                  <a:lnTo>
                    <a:pt x="21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25" y="23"/>
                  </a:lnTo>
                  <a:lnTo>
                    <a:pt x="25" y="30"/>
                  </a:lnTo>
                  <a:lnTo>
                    <a:pt x="31" y="30"/>
                  </a:lnTo>
                  <a:lnTo>
                    <a:pt x="31" y="23"/>
                  </a:lnTo>
                  <a:lnTo>
                    <a:pt x="30" y="23"/>
                  </a:lnTo>
                  <a:lnTo>
                    <a:pt x="30" y="30"/>
                  </a:lnTo>
                  <a:lnTo>
                    <a:pt x="31" y="30"/>
                  </a:lnTo>
                  <a:lnTo>
                    <a:pt x="31" y="23"/>
                  </a:lnTo>
                  <a:lnTo>
                    <a:pt x="30" y="23"/>
                  </a:lnTo>
                  <a:lnTo>
                    <a:pt x="30" y="30"/>
                  </a:lnTo>
                  <a:lnTo>
                    <a:pt x="49" y="30"/>
                  </a:lnTo>
                  <a:lnTo>
                    <a:pt x="49" y="23"/>
                  </a:lnTo>
                  <a:lnTo>
                    <a:pt x="34" y="23"/>
                  </a:lnTo>
                  <a:lnTo>
                    <a:pt x="34" y="30"/>
                  </a:lnTo>
                  <a:lnTo>
                    <a:pt x="41" y="31"/>
                  </a:lnTo>
                  <a:lnTo>
                    <a:pt x="41" y="24"/>
                  </a:lnTo>
                  <a:lnTo>
                    <a:pt x="40" y="24"/>
                  </a:lnTo>
                  <a:lnTo>
                    <a:pt x="40" y="31"/>
                  </a:lnTo>
                  <a:lnTo>
                    <a:pt x="61" y="31"/>
                  </a:lnTo>
                  <a:lnTo>
                    <a:pt x="61" y="24"/>
                  </a:lnTo>
                  <a:lnTo>
                    <a:pt x="22" y="24"/>
                  </a:lnTo>
                  <a:lnTo>
                    <a:pt x="22" y="31"/>
                  </a:lnTo>
                  <a:lnTo>
                    <a:pt x="27" y="31"/>
                  </a:lnTo>
                  <a:lnTo>
                    <a:pt x="27" y="24"/>
                  </a:lnTo>
                  <a:lnTo>
                    <a:pt x="25" y="24"/>
                  </a:lnTo>
                  <a:lnTo>
                    <a:pt x="25" y="31"/>
                  </a:lnTo>
                  <a:lnTo>
                    <a:pt x="26" y="31"/>
                  </a:lnTo>
                  <a:lnTo>
                    <a:pt x="26" y="24"/>
                  </a:lnTo>
                  <a:lnTo>
                    <a:pt x="25" y="24"/>
                  </a:lnTo>
                  <a:lnTo>
                    <a:pt x="25" y="31"/>
                  </a:lnTo>
                  <a:lnTo>
                    <a:pt x="89" y="31"/>
                  </a:lnTo>
                  <a:lnTo>
                    <a:pt x="89" y="24"/>
                  </a:lnTo>
                  <a:lnTo>
                    <a:pt x="87" y="24"/>
                  </a:lnTo>
                  <a:lnTo>
                    <a:pt x="87" y="31"/>
                  </a:lnTo>
                  <a:lnTo>
                    <a:pt x="105" y="31"/>
                  </a:lnTo>
                  <a:lnTo>
                    <a:pt x="105" y="24"/>
                  </a:lnTo>
                  <a:lnTo>
                    <a:pt x="100" y="24"/>
                  </a:lnTo>
                  <a:lnTo>
                    <a:pt x="100" y="31"/>
                  </a:lnTo>
                  <a:lnTo>
                    <a:pt x="155" y="31"/>
                  </a:lnTo>
                  <a:lnTo>
                    <a:pt x="155" y="24"/>
                  </a:lnTo>
                  <a:lnTo>
                    <a:pt x="144" y="24"/>
                  </a:lnTo>
                  <a:lnTo>
                    <a:pt x="144" y="31"/>
                  </a:lnTo>
                  <a:lnTo>
                    <a:pt x="155" y="31"/>
                  </a:lnTo>
                  <a:lnTo>
                    <a:pt x="155" y="24"/>
                  </a:lnTo>
                  <a:lnTo>
                    <a:pt x="94" y="24"/>
                  </a:lnTo>
                  <a:lnTo>
                    <a:pt x="89" y="26"/>
                  </a:lnTo>
                  <a:lnTo>
                    <a:pt x="89" y="28"/>
                  </a:lnTo>
                  <a:lnTo>
                    <a:pt x="89" y="26"/>
                  </a:lnTo>
                  <a:lnTo>
                    <a:pt x="65" y="26"/>
                  </a:lnTo>
                  <a:lnTo>
                    <a:pt x="65" y="32"/>
                  </a:lnTo>
                  <a:lnTo>
                    <a:pt x="70" y="32"/>
                  </a:lnTo>
                  <a:lnTo>
                    <a:pt x="70" y="26"/>
                  </a:lnTo>
                  <a:lnTo>
                    <a:pt x="69" y="26"/>
                  </a:lnTo>
                  <a:lnTo>
                    <a:pt x="69" y="32"/>
                  </a:lnTo>
                  <a:lnTo>
                    <a:pt x="72" y="32"/>
                  </a:lnTo>
                  <a:lnTo>
                    <a:pt x="72" y="26"/>
                  </a:lnTo>
                  <a:lnTo>
                    <a:pt x="71" y="26"/>
                  </a:lnTo>
                  <a:lnTo>
                    <a:pt x="71" y="32"/>
                  </a:lnTo>
                  <a:lnTo>
                    <a:pt x="75" y="32"/>
                  </a:lnTo>
                  <a:lnTo>
                    <a:pt x="75" y="26"/>
                  </a:lnTo>
                  <a:lnTo>
                    <a:pt x="69" y="26"/>
                  </a:lnTo>
                  <a:lnTo>
                    <a:pt x="69" y="32"/>
                  </a:lnTo>
                  <a:lnTo>
                    <a:pt x="70" y="32"/>
                  </a:lnTo>
                  <a:lnTo>
                    <a:pt x="70" y="26"/>
                  </a:lnTo>
                  <a:lnTo>
                    <a:pt x="58" y="26"/>
                  </a:lnTo>
                  <a:lnTo>
                    <a:pt x="58" y="32"/>
                  </a:lnTo>
                  <a:lnTo>
                    <a:pt x="59" y="32"/>
                  </a:lnTo>
                  <a:lnTo>
                    <a:pt x="59" y="26"/>
                  </a:lnTo>
                  <a:lnTo>
                    <a:pt x="54" y="26"/>
                  </a:lnTo>
                  <a:lnTo>
                    <a:pt x="54" y="32"/>
                  </a:lnTo>
                  <a:lnTo>
                    <a:pt x="56" y="32"/>
                  </a:lnTo>
                  <a:lnTo>
                    <a:pt x="56" y="26"/>
                  </a:lnTo>
                  <a:lnTo>
                    <a:pt x="45" y="26"/>
                  </a:lnTo>
                  <a:lnTo>
                    <a:pt x="43" y="27"/>
                  </a:lnTo>
                  <a:lnTo>
                    <a:pt x="44" y="33"/>
                  </a:lnTo>
                  <a:lnTo>
                    <a:pt x="45" y="33"/>
                  </a:lnTo>
                  <a:lnTo>
                    <a:pt x="45" y="27"/>
                  </a:lnTo>
                  <a:lnTo>
                    <a:pt x="36" y="27"/>
                  </a:lnTo>
                  <a:lnTo>
                    <a:pt x="36" y="33"/>
                  </a:lnTo>
                  <a:lnTo>
                    <a:pt x="47" y="33"/>
                  </a:lnTo>
                  <a:lnTo>
                    <a:pt x="47" y="27"/>
                  </a:lnTo>
                  <a:lnTo>
                    <a:pt x="34" y="27"/>
                  </a:lnTo>
                  <a:lnTo>
                    <a:pt x="34" y="33"/>
                  </a:lnTo>
                  <a:lnTo>
                    <a:pt x="74" y="33"/>
                  </a:lnTo>
                  <a:lnTo>
                    <a:pt x="74" y="27"/>
                  </a:lnTo>
                  <a:lnTo>
                    <a:pt x="66" y="27"/>
                  </a:lnTo>
                  <a:lnTo>
                    <a:pt x="66" y="33"/>
                  </a:lnTo>
                  <a:lnTo>
                    <a:pt x="127" y="33"/>
                  </a:lnTo>
                  <a:lnTo>
                    <a:pt x="127" y="27"/>
                  </a:lnTo>
                  <a:lnTo>
                    <a:pt x="47" y="27"/>
                  </a:lnTo>
                  <a:lnTo>
                    <a:pt x="47" y="33"/>
                  </a:lnTo>
                  <a:lnTo>
                    <a:pt x="82" y="33"/>
                  </a:lnTo>
                  <a:lnTo>
                    <a:pt x="82" y="27"/>
                  </a:lnTo>
                  <a:lnTo>
                    <a:pt x="76" y="27"/>
                  </a:lnTo>
                  <a:lnTo>
                    <a:pt x="76" y="33"/>
                  </a:lnTo>
                  <a:lnTo>
                    <a:pt x="79" y="33"/>
                  </a:lnTo>
                  <a:lnTo>
                    <a:pt x="79" y="27"/>
                  </a:lnTo>
                  <a:lnTo>
                    <a:pt x="70" y="27"/>
                  </a:lnTo>
                  <a:lnTo>
                    <a:pt x="70" y="35"/>
                  </a:lnTo>
                  <a:lnTo>
                    <a:pt x="74" y="35"/>
                  </a:lnTo>
                  <a:lnTo>
                    <a:pt x="74" y="28"/>
                  </a:lnTo>
                  <a:lnTo>
                    <a:pt x="72" y="28"/>
                  </a:lnTo>
                  <a:lnTo>
                    <a:pt x="72" y="35"/>
                  </a:lnTo>
                  <a:lnTo>
                    <a:pt x="75" y="35"/>
                  </a:lnTo>
                  <a:lnTo>
                    <a:pt x="75" y="28"/>
                  </a:lnTo>
                  <a:lnTo>
                    <a:pt x="66" y="28"/>
                  </a:lnTo>
                  <a:lnTo>
                    <a:pt x="66" y="35"/>
                  </a:lnTo>
                  <a:lnTo>
                    <a:pt x="75" y="35"/>
                  </a:lnTo>
                  <a:lnTo>
                    <a:pt x="75" y="28"/>
                  </a:lnTo>
                  <a:lnTo>
                    <a:pt x="65" y="28"/>
                  </a:lnTo>
                  <a:lnTo>
                    <a:pt x="65" y="35"/>
                  </a:lnTo>
                  <a:lnTo>
                    <a:pt x="74" y="35"/>
                  </a:lnTo>
                  <a:lnTo>
                    <a:pt x="74" y="28"/>
                  </a:lnTo>
                  <a:lnTo>
                    <a:pt x="65" y="28"/>
                  </a:lnTo>
                  <a:lnTo>
                    <a:pt x="65" y="35"/>
                  </a:lnTo>
                  <a:lnTo>
                    <a:pt x="80" y="35"/>
                  </a:lnTo>
                  <a:lnTo>
                    <a:pt x="80" y="28"/>
                  </a:lnTo>
                  <a:lnTo>
                    <a:pt x="69" y="28"/>
                  </a:lnTo>
                  <a:lnTo>
                    <a:pt x="69" y="35"/>
                  </a:lnTo>
                  <a:lnTo>
                    <a:pt x="74" y="35"/>
                  </a:lnTo>
                  <a:lnTo>
                    <a:pt x="74" y="28"/>
                  </a:lnTo>
                  <a:lnTo>
                    <a:pt x="71" y="28"/>
                  </a:lnTo>
                  <a:lnTo>
                    <a:pt x="71" y="35"/>
                  </a:lnTo>
                  <a:lnTo>
                    <a:pt x="83" y="35"/>
                  </a:lnTo>
                  <a:lnTo>
                    <a:pt x="83" y="28"/>
                  </a:lnTo>
                  <a:lnTo>
                    <a:pt x="65" y="28"/>
                  </a:lnTo>
                  <a:lnTo>
                    <a:pt x="65" y="35"/>
                  </a:lnTo>
                  <a:lnTo>
                    <a:pt x="80" y="35"/>
                  </a:lnTo>
                  <a:lnTo>
                    <a:pt x="80" y="28"/>
                  </a:lnTo>
                  <a:lnTo>
                    <a:pt x="67" y="28"/>
                  </a:lnTo>
                  <a:lnTo>
                    <a:pt x="67" y="35"/>
                  </a:lnTo>
                  <a:lnTo>
                    <a:pt x="71" y="35"/>
                  </a:lnTo>
                  <a:lnTo>
                    <a:pt x="71" y="28"/>
                  </a:lnTo>
                  <a:lnTo>
                    <a:pt x="59" y="28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65" y="28"/>
                  </a:lnTo>
                  <a:lnTo>
                    <a:pt x="57" y="28"/>
                  </a:lnTo>
                  <a:lnTo>
                    <a:pt x="50" y="30"/>
                  </a:lnTo>
                  <a:lnTo>
                    <a:pt x="50" y="32"/>
                  </a:lnTo>
                  <a:lnTo>
                    <a:pt x="50" y="30"/>
                  </a:lnTo>
                  <a:lnTo>
                    <a:pt x="45" y="30"/>
                  </a:lnTo>
                  <a:lnTo>
                    <a:pt x="45" y="36"/>
                  </a:lnTo>
                  <a:lnTo>
                    <a:pt x="53" y="36"/>
                  </a:lnTo>
                  <a:lnTo>
                    <a:pt x="53" y="30"/>
                  </a:lnTo>
                  <a:lnTo>
                    <a:pt x="49" y="30"/>
                  </a:lnTo>
                  <a:lnTo>
                    <a:pt x="49" y="36"/>
                  </a:lnTo>
                  <a:lnTo>
                    <a:pt x="52" y="36"/>
                  </a:lnTo>
                  <a:lnTo>
                    <a:pt x="52" y="30"/>
                  </a:lnTo>
                  <a:lnTo>
                    <a:pt x="47" y="30"/>
                  </a:lnTo>
                  <a:lnTo>
                    <a:pt x="47" y="36"/>
                  </a:lnTo>
                  <a:lnTo>
                    <a:pt x="54" y="36"/>
                  </a:lnTo>
                  <a:lnTo>
                    <a:pt x="54" y="30"/>
                  </a:lnTo>
                  <a:lnTo>
                    <a:pt x="49" y="30"/>
                  </a:lnTo>
                  <a:lnTo>
                    <a:pt x="49" y="36"/>
                  </a:lnTo>
                  <a:lnTo>
                    <a:pt x="59" y="36"/>
                  </a:lnTo>
                  <a:lnTo>
                    <a:pt x="59" y="30"/>
                  </a:lnTo>
                  <a:lnTo>
                    <a:pt x="43" y="30"/>
                  </a:lnTo>
                  <a:lnTo>
                    <a:pt x="43" y="36"/>
                  </a:lnTo>
                  <a:lnTo>
                    <a:pt x="59" y="36"/>
                  </a:lnTo>
                  <a:lnTo>
                    <a:pt x="59" y="30"/>
                  </a:lnTo>
                  <a:lnTo>
                    <a:pt x="49" y="30"/>
                  </a:lnTo>
                  <a:lnTo>
                    <a:pt x="49" y="36"/>
                  </a:lnTo>
                  <a:lnTo>
                    <a:pt x="54" y="36"/>
                  </a:lnTo>
                  <a:lnTo>
                    <a:pt x="54" y="30"/>
                  </a:lnTo>
                  <a:lnTo>
                    <a:pt x="47" y="30"/>
                  </a:lnTo>
                  <a:lnTo>
                    <a:pt x="47" y="36"/>
                  </a:lnTo>
                  <a:lnTo>
                    <a:pt x="52" y="36"/>
                  </a:lnTo>
                  <a:lnTo>
                    <a:pt x="52" y="30"/>
                  </a:lnTo>
                  <a:lnTo>
                    <a:pt x="49" y="30"/>
                  </a:lnTo>
                  <a:lnTo>
                    <a:pt x="49" y="36"/>
                  </a:lnTo>
                  <a:lnTo>
                    <a:pt x="53" y="36"/>
                  </a:lnTo>
                  <a:lnTo>
                    <a:pt x="53" y="30"/>
                  </a:lnTo>
                  <a:lnTo>
                    <a:pt x="45" y="30"/>
                  </a:lnTo>
                  <a:lnTo>
                    <a:pt x="45" y="36"/>
                  </a:lnTo>
                  <a:lnTo>
                    <a:pt x="52" y="36"/>
                  </a:lnTo>
                  <a:lnTo>
                    <a:pt x="58" y="35"/>
                  </a:lnTo>
                  <a:lnTo>
                    <a:pt x="57" y="31"/>
                  </a:lnTo>
                  <a:lnTo>
                    <a:pt x="57" y="35"/>
                  </a:lnTo>
                  <a:lnTo>
                    <a:pt x="65" y="35"/>
                  </a:lnTo>
                  <a:lnTo>
                    <a:pt x="65" y="28"/>
                  </a:lnTo>
                  <a:lnTo>
                    <a:pt x="59" y="28"/>
                  </a:lnTo>
                  <a:lnTo>
                    <a:pt x="59" y="35"/>
                  </a:lnTo>
                  <a:lnTo>
                    <a:pt x="71" y="35"/>
                  </a:lnTo>
                  <a:lnTo>
                    <a:pt x="71" y="28"/>
                  </a:lnTo>
                  <a:lnTo>
                    <a:pt x="67" y="28"/>
                  </a:lnTo>
                  <a:lnTo>
                    <a:pt x="67" y="35"/>
                  </a:lnTo>
                  <a:lnTo>
                    <a:pt x="80" y="35"/>
                  </a:lnTo>
                  <a:lnTo>
                    <a:pt x="80" y="28"/>
                  </a:lnTo>
                  <a:lnTo>
                    <a:pt x="65" y="28"/>
                  </a:lnTo>
                  <a:lnTo>
                    <a:pt x="65" y="35"/>
                  </a:lnTo>
                  <a:lnTo>
                    <a:pt x="83" y="35"/>
                  </a:lnTo>
                  <a:lnTo>
                    <a:pt x="83" y="28"/>
                  </a:lnTo>
                  <a:lnTo>
                    <a:pt x="71" y="28"/>
                  </a:lnTo>
                  <a:lnTo>
                    <a:pt x="71" y="35"/>
                  </a:lnTo>
                  <a:lnTo>
                    <a:pt x="74" y="35"/>
                  </a:lnTo>
                  <a:lnTo>
                    <a:pt x="74" y="28"/>
                  </a:lnTo>
                  <a:lnTo>
                    <a:pt x="69" y="28"/>
                  </a:lnTo>
                  <a:lnTo>
                    <a:pt x="69" y="35"/>
                  </a:lnTo>
                  <a:lnTo>
                    <a:pt x="80" y="35"/>
                  </a:lnTo>
                  <a:lnTo>
                    <a:pt x="80" y="28"/>
                  </a:lnTo>
                  <a:lnTo>
                    <a:pt x="65" y="28"/>
                  </a:lnTo>
                  <a:lnTo>
                    <a:pt x="65" y="35"/>
                  </a:lnTo>
                  <a:lnTo>
                    <a:pt x="74" y="35"/>
                  </a:lnTo>
                  <a:lnTo>
                    <a:pt x="74" y="28"/>
                  </a:lnTo>
                  <a:lnTo>
                    <a:pt x="65" y="28"/>
                  </a:lnTo>
                  <a:lnTo>
                    <a:pt x="65" y="35"/>
                  </a:lnTo>
                  <a:lnTo>
                    <a:pt x="75" y="35"/>
                  </a:lnTo>
                  <a:lnTo>
                    <a:pt x="75" y="28"/>
                  </a:lnTo>
                  <a:lnTo>
                    <a:pt x="66" y="28"/>
                  </a:lnTo>
                  <a:lnTo>
                    <a:pt x="66" y="35"/>
                  </a:lnTo>
                  <a:lnTo>
                    <a:pt x="75" y="35"/>
                  </a:lnTo>
                  <a:lnTo>
                    <a:pt x="75" y="28"/>
                  </a:lnTo>
                  <a:lnTo>
                    <a:pt x="72" y="28"/>
                  </a:lnTo>
                  <a:lnTo>
                    <a:pt x="72" y="35"/>
                  </a:lnTo>
                  <a:lnTo>
                    <a:pt x="74" y="35"/>
                  </a:lnTo>
                  <a:lnTo>
                    <a:pt x="74" y="28"/>
                  </a:lnTo>
                  <a:lnTo>
                    <a:pt x="72" y="28"/>
                  </a:lnTo>
                  <a:lnTo>
                    <a:pt x="72" y="31"/>
                  </a:lnTo>
                  <a:lnTo>
                    <a:pt x="76" y="31"/>
                  </a:lnTo>
                  <a:lnTo>
                    <a:pt x="76" y="30"/>
                  </a:lnTo>
                  <a:lnTo>
                    <a:pt x="72" y="30"/>
                  </a:lnTo>
                  <a:lnTo>
                    <a:pt x="72" y="33"/>
                  </a:lnTo>
                  <a:lnTo>
                    <a:pt x="79" y="33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6" y="33"/>
                  </a:lnTo>
                  <a:lnTo>
                    <a:pt x="82" y="33"/>
                  </a:lnTo>
                  <a:lnTo>
                    <a:pt x="82" y="27"/>
                  </a:lnTo>
                  <a:lnTo>
                    <a:pt x="47" y="27"/>
                  </a:lnTo>
                  <a:lnTo>
                    <a:pt x="47" y="33"/>
                  </a:lnTo>
                  <a:lnTo>
                    <a:pt x="127" y="33"/>
                  </a:lnTo>
                  <a:lnTo>
                    <a:pt x="127" y="27"/>
                  </a:lnTo>
                  <a:lnTo>
                    <a:pt x="66" y="27"/>
                  </a:lnTo>
                  <a:lnTo>
                    <a:pt x="66" y="33"/>
                  </a:lnTo>
                  <a:lnTo>
                    <a:pt x="74" y="33"/>
                  </a:lnTo>
                  <a:lnTo>
                    <a:pt x="74" y="27"/>
                  </a:lnTo>
                  <a:lnTo>
                    <a:pt x="34" y="27"/>
                  </a:lnTo>
                  <a:lnTo>
                    <a:pt x="34" y="33"/>
                  </a:lnTo>
                  <a:lnTo>
                    <a:pt x="47" y="33"/>
                  </a:lnTo>
                  <a:lnTo>
                    <a:pt x="47" y="27"/>
                  </a:lnTo>
                  <a:lnTo>
                    <a:pt x="36" y="27"/>
                  </a:lnTo>
                  <a:lnTo>
                    <a:pt x="36" y="33"/>
                  </a:lnTo>
                  <a:lnTo>
                    <a:pt x="45" y="33"/>
                  </a:lnTo>
                  <a:lnTo>
                    <a:pt x="45" y="27"/>
                  </a:lnTo>
                  <a:lnTo>
                    <a:pt x="44" y="27"/>
                  </a:lnTo>
                  <a:lnTo>
                    <a:pt x="44" y="30"/>
                  </a:lnTo>
                  <a:lnTo>
                    <a:pt x="45" y="33"/>
                  </a:lnTo>
                  <a:lnTo>
                    <a:pt x="48" y="32"/>
                  </a:lnTo>
                  <a:lnTo>
                    <a:pt x="47" y="28"/>
                  </a:lnTo>
                  <a:lnTo>
                    <a:pt x="47" y="32"/>
                  </a:lnTo>
                  <a:lnTo>
                    <a:pt x="56" y="32"/>
                  </a:lnTo>
                  <a:lnTo>
                    <a:pt x="56" y="26"/>
                  </a:lnTo>
                  <a:lnTo>
                    <a:pt x="54" y="26"/>
                  </a:lnTo>
                  <a:lnTo>
                    <a:pt x="54" y="32"/>
                  </a:lnTo>
                  <a:lnTo>
                    <a:pt x="59" y="32"/>
                  </a:lnTo>
                  <a:lnTo>
                    <a:pt x="59" y="26"/>
                  </a:lnTo>
                  <a:lnTo>
                    <a:pt x="58" y="26"/>
                  </a:lnTo>
                  <a:lnTo>
                    <a:pt x="58" y="32"/>
                  </a:lnTo>
                  <a:lnTo>
                    <a:pt x="70" y="32"/>
                  </a:lnTo>
                  <a:lnTo>
                    <a:pt x="70" y="26"/>
                  </a:lnTo>
                  <a:lnTo>
                    <a:pt x="69" y="26"/>
                  </a:lnTo>
                  <a:lnTo>
                    <a:pt x="69" y="32"/>
                  </a:lnTo>
                  <a:lnTo>
                    <a:pt x="75" y="32"/>
                  </a:lnTo>
                  <a:lnTo>
                    <a:pt x="75" y="26"/>
                  </a:lnTo>
                  <a:lnTo>
                    <a:pt x="71" y="26"/>
                  </a:lnTo>
                  <a:lnTo>
                    <a:pt x="71" y="32"/>
                  </a:lnTo>
                  <a:lnTo>
                    <a:pt x="72" y="32"/>
                  </a:lnTo>
                  <a:lnTo>
                    <a:pt x="72" y="26"/>
                  </a:lnTo>
                  <a:lnTo>
                    <a:pt x="69" y="26"/>
                  </a:lnTo>
                  <a:lnTo>
                    <a:pt x="69" y="32"/>
                  </a:lnTo>
                  <a:lnTo>
                    <a:pt x="70" y="32"/>
                  </a:lnTo>
                  <a:lnTo>
                    <a:pt x="70" y="26"/>
                  </a:lnTo>
                  <a:lnTo>
                    <a:pt x="65" y="26"/>
                  </a:lnTo>
                  <a:lnTo>
                    <a:pt x="65" y="32"/>
                  </a:lnTo>
                  <a:lnTo>
                    <a:pt x="91" y="32"/>
                  </a:lnTo>
                  <a:lnTo>
                    <a:pt x="96" y="31"/>
                  </a:lnTo>
                  <a:lnTo>
                    <a:pt x="94" y="27"/>
                  </a:lnTo>
                  <a:lnTo>
                    <a:pt x="94" y="31"/>
                  </a:lnTo>
                  <a:lnTo>
                    <a:pt x="155" y="31"/>
                  </a:lnTo>
                  <a:lnTo>
                    <a:pt x="155" y="24"/>
                  </a:lnTo>
                  <a:lnTo>
                    <a:pt x="144" y="24"/>
                  </a:lnTo>
                  <a:lnTo>
                    <a:pt x="144" y="31"/>
                  </a:lnTo>
                  <a:lnTo>
                    <a:pt x="155" y="31"/>
                  </a:lnTo>
                  <a:lnTo>
                    <a:pt x="155" y="24"/>
                  </a:lnTo>
                  <a:lnTo>
                    <a:pt x="100" y="24"/>
                  </a:lnTo>
                  <a:lnTo>
                    <a:pt x="100" y="31"/>
                  </a:lnTo>
                  <a:lnTo>
                    <a:pt x="105" y="31"/>
                  </a:lnTo>
                  <a:lnTo>
                    <a:pt x="105" y="24"/>
                  </a:lnTo>
                  <a:lnTo>
                    <a:pt x="87" y="24"/>
                  </a:lnTo>
                  <a:lnTo>
                    <a:pt x="87" y="31"/>
                  </a:lnTo>
                  <a:lnTo>
                    <a:pt x="89" y="31"/>
                  </a:lnTo>
                  <a:lnTo>
                    <a:pt x="89" y="24"/>
                  </a:lnTo>
                  <a:lnTo>
                    <a:pt x="25" y="24"/>
                  </a:lnTo>
                  <a:lnTo>
                    <a:pt x="25" y="31"/>
                  </a:lnTo>
                  <a:lnTo>
                    <a:pt x="26" y="31"/>
                  </a:lnTo>
                  <a:lnTo>
                    <a:pt x="26" y="24"/>
                  </a:lnTo>
                  <a:lnTo>
                    <a:pt x="25" y="24"/>
                  </a:lnTo>
                  <a:lnTo>
                    <a:pt x="25" y="31"/>
                  </a:lnTo>
                  <a:lnTo>
                    <a:pt x="27" y="31"/>
                  </a:lnTo>
                  <a:lnTo>
                    <a:pt x="27" y="24"/>
                  </a:lnTo>
                  <a:lnTo>
                    <a:pt x="22" y="24"/>
                  </a:lnTo>
                  <a:lnTo>
                    <a:pt x="22" y="31"/>
                  </a:lnTo>
                  <a:lnTo>
                    <a:pt x="61" y="31"/>
                  </a:lnTo>
                  <a:lnTo>
                    <a:pt x="61" y="24"/>
                  </a:lnTo>
                  <a:lnTo>
                    <a:pt x="40" y="24"/>
                  </a:lnTo>
                  <a:lnTo>
                    <a:pt x="40" y="31"/>
                  </a:lnTo>
                  <a:lnTo>
                    <a:pt x="41" y="31"/>
                  </a:lnTo>
                  <a:lnTo>
                    <a:pt x="43" y="24"/>
                  </a:lnTo>
                  <a:lnTo>
                    <a:pt x="35" y="23"/>
                  </a:lnTo>
                  <a:lnTo>
                    <a:pt x="34" y="26"/>
                  </a:lnTo>
                  <a:lnTo>
                    <a:pt x="34" y="30"/>
                  </a:lnTo>
                  <a:lnTo>
                    <a:pt x="49" y="30"/>
                  </a:lnTo>
                  <a:lnTo>
                    <a:pt x="49" y="23"/>
                  </a:lnTo>
                  <a:lnTo>
                    <a:pt x="30" y="23"/>
                  </a:lnTo>
                  <a:lnTo>
                    <a:pt x="30" y="30"/>
                  </a:lnTo>
                  <a:lnTo>
                    <a:pt x="31" y="30"/>
                  </a:lnTo>
                  <a:lnTo>
                    <a:pt x="31" y="23"/>
                  </a:lnTo>
                  <a:lnTo>
                    <a:pt x="30" y="23"/>
                  </a:lnTo>
                  <a:lnTo>
                    <a:pt x="30" y="30"/>
                  </a:lnTo>
                  <a:lnTo>
                    <a:pt x="31" y="30"/>
                  </a:lnTo>
                  <a:lnTo>
                    <a:pt x="31" y="23"/>
                  </a:lnTo>
                  <a:lnTo>
                    <a:pt x="25" y="23"/>
                  </a:lnTo>
                  <a:lnTo>
                    <a:pt x="25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21" y="23"/>
                  </a:lnTo>
                  <a:lnTo>
                    <a:pt x="21" y="30"/>
                  </a:lnTo>
                  <a:lnTo>
                    <a:pt x="23" y="30"/>
                  </a:lnTo>
                  <a:lnTo>
                    <a:pt x="23" y="23"/>
                  </a:lnTo>
                  <a:lnTo>
                    <a:pt x="8" y="23"/>
                  </a:lnTo>
                  <a:lnTo>
                    <a:pt x="8" y="30"/>
                  </a:lnTo>
                  <a:lnTo>
                    <a:pt x="17" y="30"/>
                  </a:lnTo>
                  <a:lnTo>
                    <a:pt x="12" y="23"/>
                  </a:lnTo>
                  <a:lnTo>
                    <a:pt x="10" y="22"/>
                  </a:lnTo>
                  <a:lnTo>
                    <a:pt x="8" y="24"/>
                  </a:lnTo>
                  <a:lnTo>
                    <a:pt x="8" y="28"/>
                  </a:lnTo>
                  <a:lnTo>
                    <a:pt x="12" y="28"/>
                  </a:lnTo>
                  <a:lnTo>
                    <a:pt x="12" y="22"/>
                  </a:lnTo>
                  <a:lnTo>
                    <a:pt x="8" y="22"/>
                  </a:lnTo>
                  <a:lnTo>
                    <a:pt x="8" y="28"/>
                  </a:lnTo>
                  <a:lnTo>
                    <a:pt x="18" y="28"/>
                  </a:lnTo>
                  <a:lnTo>
                    <a:pt x="18" y="22"/>
                  </a:lnTo>
                  <a:lnTo>
                    <a:pt x="17" y="22"/>
                  </a:lnTo>
                  <a:lnTo>
                    <a:pt x="17" y="28"/>
                  </a:lnTo>
                  <a:lnTo>
                    <a:pt x="18" y="28"/>
                  </a:lnTo>
                  <a:lnTo>
                    <a:pt x="18" y="22"/>
                  </a:lnTo>
                  <a:lnTo>
                    <a:pt x="17" y="22"/>
                  </a:lnTo>
                  <a:lnTo>
                    <a:pt x="17" y="28"/>
                  </a:lnTo>
                  <a:lnTo>
                    <a:pt x="23" y="28"/>
                  </a:lnTo>
                  <a:lnTo>
                    <a:pt x="23" y="22"/>
                  </a:lnTo>
                  <a:lnTo>
                    <a:pt x="18" y="22"/>
                  </a:lnTo>
                  <a:lnTo>
                    <a:pt x="18" y="28"/>
                  </a:lnTo>
                  <a:lnTo>
                    <a:pt x="25" y="28"/>
                  </a:lnTo>
                  <a:lnTo>
                    <a:pt x="25" y="22"/>
                  </a:lnTo>
                  <a:lnTo>
                    <a:pt x="21" y="22"/>
                  </a:lnTo>
                  <a:lnTo>
                    <a:pt x="21" y="28"/>
                  </a:lnTo>
                  <a:lnTo>
                    <a:pt x="30" y="28"/>
                  </a:lnTo>
                  <a:lnTo>
                    <a:pt x="30" y="22"/>
                  </a:lnTo>
                  <a:lnTo>
                    <a:pt x="27" y="22"/>
                  </a:lnTo>
                  <a:lnTo>
                    <a:pt x="27" y="28"/>
                  </a:lnTo>
                  <a:lnTo>
                    <a:pt x="31" y="28"/>
                  </a:lnTo>
                  <a:lnTo>
                    <a:pt x="31" y="22"/>
                  </a:lnTo>
                  <a:lnTo>
                    <a:pt x="28" y="22"/>
                  </a:lnTo>
                  <a:lnTo>
                    <a:pt x="28" y="28"/>
                  </a:lnTo>
                  <a:lnTo>
                    <a:pt x="37" y="28"/>
                  </a:lnTo>
                  <a:lnTo>
                    <a:pt x="37" y="22"/>
                  </a:lnTo>
                  <a:lnTo>
                    <a:pt x="31" y="22"/>
                  </a:lnTo>
                  <a:lnTo>
                    <a:pt x="31" y="28"/>
                  </a:lnTo>
                  <a:lnTo>
                    <a:pt x="32" y="28"/>
                  </a:lnTo>
                  <a:lnTo>
                    <a:pt x="32" y="22"/>
                  </a:lnTo>
                  <a:lnTo>
                    <a:pt x="28" y="22"/>
                  </a:lnTo>
                  <a:lnTo>
                    <a:pt x="28" y="28"/>
                  </a:lnTo>
                  <a:lnTo>
                    <a:pt x="35" y="28"/>
                  </a:lnTo>
                  <a:lnTo>
                    <a:pt x="39" y="27"/>
                  </a:lnTo>
                  <a:lnTo>
                    <a:pt x="37" y="23"/>
                  </a:lnTo>
                  <a:lnTo>
                    <a:pt x="37" y="27"/>
                  </a:lnTo>
                  <a:lnTo>
                    <a:pt x="40" y="27"/>
                  </a:lnTo>
                  <a:lnTo>
                    <a:pt x="40" y="21"/>
                  </a:lnTo>
                  <a:lnTo>
                    <a:pt x="37" y="21"/>
                  </a:lnTo>
                  <a:lnTo>
                    <a:pt x="37" y="27"/>
                  </a:lnTo>
                  <a:lnTo>
                    <a:pt x="43" y="27"/>
                  </a:lnTo>
                  <a:lnTo>
                    <a:pt x="43" y="21"/>
                  </a:lnTo>
                  <a:lnTo>
                    <a:pt x="39" y="21"/>
                  </a:lnTo>
                  <a:lnTo>
                    <a:pt x="39" y="27"/>
                  </a:lnTo>
                  <a:lnTo>
                    <a:pt x="43" y="27"/>
                  </a:lnTo>
                  <a:lnTo>
                    <a:pt x="43" y="21"/>
                  </a:lnTo>
                  <a:lnTo>
                    <a:pt x="37" y="21"/>
                  </a:lnTo>
                  <a:lnTo>
                    <a:pt x="37" y="27"/>
                  </a:lnTo>
                  <a:lnTo>
                    <a:pt x="49" y="27"/>
                  </a:lnTo>
                  <a:lnTo>
                    <a:pt x="49" y="21"/>
                  </a:lnTo>
                  <a:lnTo>
                    <a:pt x="45" y="21"/>
                  </a:lnTo>
                  <a:lnTo>
                    <a:pt x="45" y="27"/>
                  </a:lnTo>
                  <a:lnTo>
                    <a:pt x="53" y="27"/>
                  </a:lnTo>
                  <a:lnTo>
                    <a:pt x="53" y="21"/>
                  </a:lnTo>
                  <a:lnTo>
                    <a:pt x="48" y="21"/>
                  </a:lnTo>
                  <a:lnTo>
                    <a:pt x="48" y="27"/>
                  </a:lnTo>
                  <a:lnTo>
                    <a:pt x="83" y="27"/>
                  </a:lnTo>
                  <a:lnTo>
                    <a:pt x="83" y="21"/>
                  </a:lnTo>
                  <a:lnTo>
                    <a:pt x="71" y="19"/>
                  </a:lnTo>
                  <a:lnTo>
                    <a:pt x="62" y="19"/>
                  </a:lnTo>
                  <a:lnTo>
                    <a:pt x="62" y="26"/>
                  </a:lnTo>
                  <a:lnTo>
                    <a:pt x="70" y="26"/>
                  </a:lnTo>
                  <a:lnTo>
                    <a:pt x="70" y="19"/>
                  </a:lnTo>
                  <a:lnTo>
                    <a:pt x="52" y="19"/>
                  </a:lnTo>
                  <a:lnTo>
                    <a:pt x="52" y="26"/>
                  </a:lnTo>
                  <a:lnTo>
                    <a:pt x="59" y="26"/>
                  </a:lnTo>
                  <a:lnTo>
                    <a:pt x="59" y="19"/>
                  </a:lnTo>
                  <a:lnTo>
                    <a:pt x="54" y="19"/>
                  </a:lnTo>
                  <a:lnTo>
                    <a:pt x="54" y="26"/>
                  </a:lnTo>
                  <a:lnTo>
                    <a:pt x="58" y="26"/>
                  </a:lnTo>
                  <a:lnTo>
                    <a:pt x="58" y="19"/>
                  </a:lnTo>
                  <a:lnTo>
                    <a:pt x="43" y="19"/>
                  </a:lnTo>
                  <a:lnTo>
                    <a:pt x="43" y="26"/>
                  </a:lnTo>
                  <a:lnTo>
                    <a:pt x="52" y="26"/>
                  </a:lnTo>
                  <a:lnTo>
                    <a:pt x="52" y="19"/>
                  </a:lnTo>
                  <a:lnTo>
                    <a:pt x="49" y="19"/>
                  </a:lnTo>
                  <a:lnTo>
                    <a:pt x="49" y="26"/>
                  </a:lnTo>
                  <a:lnTo>
                    <a:pt x="54" y="26"/>
                  </a:lnTo>
                  <a:lnTo>
                    <a:pt x="54" y="19"/>
                  </a:lnTo>
                  <a:lnTo>
                    <a:pt x="50" y="19"/>
                  </a:lnTo>
                  <a:lnTo>
                    <a:pt x="50" y="26"/>
                  </a:lnTo>
                  <a:lnTo>
                    <a:pt x="57" y="26"/>
                  </a:lnTo>
                  <a:lnTo>
                    <a:pt x="57" y="19"/>
                  </a:lnTo>
                  <a:lnTo>
                    <a:pt x="53" y="19"/>
                  </a:lnTo>
                  <a:lnTo>
                    <a:pt x="53" y="26"/>
                  </a:lnTo>
                  <a:lnTo>
                    <a:pt x="59" y="26"/>
                  </a:lnTo>
                  <a:lnTo>
                    <a:pt x="59" y="19"/>
                  </a:lnTo>
                  <a:lnTo>
                    <a:pt x="52" y="19"/>
                  </a:lnTo>
                  <a:lnTo>
                    <a:pt x="52" y="26"/>
                  </a:lnTo>
                  <a:lnTo>
                    <a:pt x="56" y="26"/>
                  </a:lnTo>
                  <a:lnTo>
                    <a:pt x="56" y="19"/>
                  </a:lnTo>
                  <a:lnTo>
                    <a:pt x="48" y="19"/>
                  </a:lnTo>
                  <a:lnTo>
                    <a:pt x="48" y="26"/>
                  </a:lnTo>
                  <a:lnTo>
                    <a:pt x="61" y="26"/>
                  </a:lnTo>
                  <a:lnTo>
                    <a:pt x="66" y="24"/>
                  </a:lnTo>
                  <a:lnTo>
                    <a:pt x="65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62" y="24"/>
                  </a:lnTo>
                  <a:lnTo>
                    <a:pt x="62" y="18"/>
                  </a:lnTo>
                  <a:lnTo>
                    <a:pt x="56" y="18"/>
                  </a:lnTo>
                  <a:lnTo>
                    <a:pt x="56" y="24"/>
                  </a:lnTo>
                  <a:lnTo>
                    <a:pt x="69" y="24"/>
                  </a:lnTo>
                  <a:lnTo>
                    <a:pt x="69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63" y="24"/>
                  </a:lnTo>
                  <a:lnTo>
                    <a:pt x="63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61" y="24"/>
                  </a:lnTo>
                  <a:lnTo>
                    <a:pt x="61" y="18"/>
                  </a:lnTo>
                  <a:lnTo>
                    <a:pt x="58" y="18"/>
                  </a:lnTo>
                  <a:lnTo>
                    <a:pt x="58" y="24"/>
                  </a:lnTo>
                  <a:lnTo>
                    <a:pt x="67" y="24"/>
                  </a:lnTo>
                  <a:lnTo>
                    <a:pt x="67" y="18"/>
                  </a:lnTo>
                  <a:lnTo>
                    <a:pt x="65" y="18"/>
                  </a:lnTo>
                  <a:lnTo>
                    <a:pt x="65" y="24"/>
                  </a:lnTo>
                  <a:lnTo>
                    <a:pt x="70" y="24"/>
                  </a:lnTo>
                  <a:lnTo>
                    <a:pt x="70" y="18"/>
                  </a:lnTo>
                  <a:lnTo>
                    <a:pt x="67" y="18"/>
                  </a:lnTo>
                  <a:lnTo>
                    <a:pt x="67" y="24"/>
                  </a:lnTo>
                  <a:lnTo>
                    <a:pt x="74" y="24"/>
                  </a:lnTo>
                  <a:lnTo>
                    <a:pt x="74" y="18"/>
                  </a:lnTo>
                  <a:lnTo>
                    <a:pt x="71" y="18"/>
                  </a:lnTo>
                  <a:lnTo>
                    <a:pt x="71" y="24"/>
                  </a:lnTo>
                  <a:lnTo>
                    <a:pt x="79" y="24"/>
                  </a:lnTo>
                  <a:lnTo>
                    <a:pt x="79" y="18"/>
                  </a:lnTo>
                  <a:lnTo>
                    <a:pt x="78" y="18"/>
                  </a:lnTo>
                  <a:lnTo>
                    <a:pt x="78" y="24"/>
                  </a:lnTo>
                  <a:lnTo>
                    <a:pt x="80" y="24"/>
                  </a:lnTo>
                  <a:lnTo>
                    <a:pt x="80" y="18"/>
                  </a:lnTo>
                  <a:lnTo>
                    <a:pt x="76" y="18"/>
                  </a:lnTo>
                  <a:lnTo>
                    <a:pt x="76" y="24"/>
                  </a:lnTo>
                  <a:lnTo>
                    <a:pt x="82" y="24"/>
                  </a:lnTo>
                  <a:lnTo>
                    <a:pt x="82" y="18"/>
                  </a:lnTo>
                  <a:lnTo>
                    <a:pt x="76" y="18"/>
                  </a:lnTo>
                  <a:lnTo>
                    <a:pt x="76" y="21"/>
                  </a:lnTo>
                  <a:lnTo>
                    <a:pt x="78" y="18"/>
                  </a:lnTo>
                  <a:lnTo>
                    <a:pt x="75" y="17"/>
                  </a:lnTo>
                  <a:lnTo>
                    <a:pt x="67" y="17"/>
                  </a:lnTo>
                  <a:lnTo>
                    <a:pt x="67" y="23"/>
                  </a:lnTo>
                  <a:lnTo>
                    <a:pt x="79" y="23"/>
                  </a:lnTo>
                  <a:lnTo>
                    <a:pt x="79" y="17"/>
                  </a:lnTo>
                  <a:lnTo>
                    <a:pt x="71" y="17"/>
                  </a:lnTo>
                  <a:lnTo>
                    <a:pt x="71" y="23"/>
                  </a:lnTo>
                  <a:lnTo>
                    <a:pt x="78" y="23"/>
                  </a:lnTo>
                  <a:lnTo>
                    <a:pt x="78" y="17"/>
                  </a:lnTo>
                  <a:lnTo>
                    <a:pt x="71" y="17"/>
                  </a:lnTo>
                  <a:lnTo>
                    <a:pt x="71" y="23"/>
                  </a:lnTo>
                  <a:lnTo>
                    <a:pt x="87" y="23"/>
                  </a:lnTo>
                  <a:lnTo>
                    <a:pt x="87" y="17"/>
                  </a:lnTo>
                  <a:lnTo>
                    <a:pt x="80" y="17"/>
                  </a:lnTo>
                  <a:lnTo>
                    <a:pt x="80" y="23"/>
                  </a:lnTo>
                  <a:lnTo>
                    <a:pt x="83" y="23"/>
                  </a:lnTo>
                  <a:lnTo>
                    <a:pt x="83" y="17"/>
                  </a:lnTo>
                  <a:lnTo>
                    <a:pt x="80" y="17"/>
                  </a:lnTo>
                  <a:lnTo>
                    <a:pt x="80" y="23"/>
                  </a:lnTo>
                  <a:lnTo>
                    <a:pt x="89" y="23"/>
                  </a:lnTo>
                  <a:lnTo>
                    <a:pt x="89" y="17"/>
                  </a:lnTo>
                  <a:lnTo>
                    <a:pt x="83" y="17"/>
                  </a:lnTo>
                  <a:lnTo>
                    <a:pt x="83" y="23"/>
                  </a:lnTo>
                  <a:lnTo>
                    <a:pt x="87" y="23"/>
                  </a:lnTo>
                  <a:lnTo>
                    <a:pt x="87" y="17"/>
                  </a:lnTo>
                  <a:lnTo>
                    <a:pt x="84" y="17"/>
                  </a:lnTo>
                  <a:lnTo>
                    <a:pt x="84" y="23"/>
                  </a:lnTo>
                  <a:lnTo>
                    <a:pt x="89" y="23"/>
                  </a:lnTo>
                  <a:lnTo>
                    <a:pt x="89" y="17"/>
                  </a:lnTo>
                  <a:lnTo>
                    <a:pt x="80" y="17"/>
                  </a:lnTo>
                  <a:lnTo>
                    <a:pt x="80" y="23"/>
                  </a:lnTo>
                  <a:lnTo>
                    <a:pt x="93" y="23"/>
                  </a:lnTo>
                  <a:lnTo>
                    <a:pt x="93" y="17"/>
                  </a:lnTo>
                  <a:lnTo>
                    <a:pt x="75" y="17"/>
                  </a:lnTo>
                  <a:lnTo>
                    <a:pt x="75" y="23"/>
                  </a:lnTo>
                  <a:lnTo>
                    <a:pt x="102" y="23"/>
                  </a:lnTo>
                  <a:lnTo>
                    <a:pt x="102" y="17"/>
                  </a:lnTo>
                  <a:lnTo>
                    <a:pt x="84" y="15"/>
                  </a:lnTo>
                  <a:lnTo>
                    <a:pt x="80" y="15"/>
                  </a:lnTo>
                  <a:lnTo>
                    <a:pt x="80" y="22"/>
                  </a:lnTo>
                  <a:lnTo>
                    <a:pt x="83" y="22"/>
                  </a:lnTo>
                  <a:lnTo>
                    <a:pt x="83" y="15"/>
                  </a:lnTo>
                  <a:lnTo>
                    <a:pt x="76" y="15"/>
                  </a:lnTo>
                  <a:lnTo>
                    <a:pt x="76" y="22"/>
                  </a:lnTo>
                  <a:lnTo>
                    <a:pt x="84" y="22"/>
                  </a:lnTo>
                  <a:lnTo>
                    <a:pt x="84" y="15"/>
                  </a:lnTo>
                  <a:lnTo>
                    <a:pt x="76" y="15"/>
                  </a:lnTo>
                  <a:lnTo>
                    <a:pt x="76" y="22"/>
                  </a:lnTo>
                  <a:lnTo>
                    <a:pt x="78" y="22"/>
                  </a:lnTo>
                  <a:lnTo>
                    <a:pt x="78" y="15"/>
                  </a:lnTo>
                  <a:lnTo>
                    <a:pt x="76" y="15"/>
                  </a:lnTo>
                  <a:lnTo>
                    <a:pt x="76" y="22"/>
                  </a:lnTo>
                  <a:lnTo>
                    <a:pt x="89" y="22"/>
                  </a:lnTo>
                  <a:lnTo>
                    <a:pt x="89" y="15"/>
                  </a:lnTo>
                  <a:lnTo>
                    <a:pt x="83" y="15"/>
                  </a:lnTo>
                  <a:lnTo>
                    <a:pt x="83" y="22"/>
                  </a:lnTo>
                  <a:lnTo>
                    <a:pt x="91" y="22"/>
                  </a:lnTo>
                  <a:lnTo>
                    <a:pt x="91" y="15"/>
                  </a:lnTo>
                  <a:lnTo>
                    <a:pt x="87" y="15"/>
                  </a:lnTo>
                  <a:lnTo>
                    <a:pt x="87" y="22"/>
                  </a:lnTo>
                  <a:lnTo>
                    <a:pt x="89" y="22"/>
                  </a:lnTo>
                  <a:lnTo>
                    <a:pt x="89" y="15"/>
                  </a:lnTo>
                  <a:lnTo>
                    <a:pt x="69" y="15"/>
                  </a:lnTo>
                  <a:lnTo>
                    <a:pt x="69" y="22"/>
                  </a:lnTo>
                  <a:lnTo>
                    <a:pt x="176" y="22"/>
                  </a:lnTo>
                  <a:lnTo>
                    <a:pt x="176" y="15"/>
                  </a:lnTo>
                  <a:lnTo>
                    <a:pt x="43" y="15"/>
                  </a:lnTo>
                  <a:lnTo>
                    <a:pt x="43" y="18"/>
                  </a:lnTo>
                  <a:lnTo>
                    <a:pt x="47" y="18"/>
                  </a:lnTo>
                  <a:lnTo>
                    <a:pt x="47" y="14"/>
                  </a:lnTo>
                  <a:lnTo>
                    <a:pt x="40" y="14"/>
                  </a:lnTo>
                  <a:lnTo>
                    <a:pt x="40" y="21"/>
                  </a:lnTo>
                  <a:lnTo>
                    <a:pt x="56" y="21"/>
                  </a:lnTo>
                  <a:lnTo>
                    <a:pt x="56" y="14"/>
                  </a:lnTo>
                  <a:lnTo>
                    <a:pt x="49" y="14"/>
                  </a:lnTo>
                  <a:lnTo>
                    <a:pt x="49" y="21"/>
                  </a:lnTo>
                  <a:lnTo>
                    <a:pt x="74" y="21"/>
                  </a:lnTo>
                  <a:lnTo>
                    <a:pt x="74" y="14"/>
                  </a:lnTo>
                  <a:lnTo>
                    <a:pt x="71" y="14"/>
                  </a:lnTo>
                  <a:lnTo>
                    <a:pt x="71" y="21"/>
                  </a:lnTo>
                  <a:lnTo>
                    <a:pt x="78" y="21"/>
                  </a:lnTo>
                  <a:lnTo>
                    <a:pt x="78" y="14"/>
                  </a:lnTo>
                  <a:lnTo>
                    <a:pt x="71" y="14"/>
                  </a:lnTo>
                  <a:lnTo>
                    <a:pt x="71" y="21"/>
                  </a:lnTo>
                  <a:lnTo>
                    <a:pt x="75" y="21"/>
                  </a:lnTo>
                  <a:lnTo>
                    <a:pt x="76" y="14"/>
                  </a:lnTo>
                  <a:lnTo>
                    <a:pt x="74" y="13"/>
                  </a:lnTo>
                  <a:lnTo>
                    <a:pt x="72" y="15"/>
                  </a:lnTo>
                  <a:lnTo>
                    <a:pt x="72" y="19"/>
                  </a:lnTo>
                  <a:lnTo>
                    <a:pt x="78" y="19"/>
                  </a:lnTo>
                  <a:lnTo>
                    <a:pt x="78" y="13"/>
                  </a:lnTo>
                  <a:lnTo>
                    <a:pt x="76" y="13"/>
                  </a:lnTo>
                  <a:lnTo>
                    <a:pt x="76" y="19"/>
                  </a:lnTo>
                  <a:lnTo>
                    <a:pt x="119" y="19"/>
                  </a:lnTo>
                  <a:lnTo>
                    <a:pt x="119" y="13"/>
                  </a:lnTo>
                  <a:lnTo>
                    <a:pt x="116" y="13"/>
                  </a:lnTo>
                  <a:lnTo>
                    <a:pt x="116" y="19"/>
                  </a:lnTo>
                  <a:lnTo>
                    <a:pt x="123" y="19"/>
                  </a:lnTo>
                  <a:lnTo>
                    <a:pt x="123" y="13"/>
                  </a:lnTo>
                  <a:lnTo>
                    <a:pt x="122" y="13"/>
                  </a:lnTo>
                  <a:lnTo>
                    <a:pt x="122" y="19"/>
                  </a:lnTo>
                  <a:lnTo>
                    <a:pt x="126" y="19"/>
                  </a:lnTo>
                  <a:lnTo>
                    <a:pt x="126" y="13"/>
                  </a:lnTo>
                  <a:lnTo>
                    <a:pt x="120" y="13"/>
                  </a:lnTo>
                  <a:lnTo>
                    <a:pt x="120" y="19"/>
                  </a:lnTo>
                  <a:lnTo>
                    <a:pt x="139" y="19"/>
                  </a:lnTo>
                  <a:lnTo>
                    <a:pt x="139" y="13"/>
                  </a:lnTo>
                  <a:lnTo>
                    <a:pt x="128" y="13"/>
                  </a:lnTo>
                  <a:lnTo>
                    <a:pt x="128" y="19"/>
                  </a:lnTo>
                  <a:lnTo>
                    <a:pt x="145" y="19"/>
                  </a:lnTo>
                  <a:lnTo>
                    <a:pt x="148" y="18"/>
                  </a:lnTo>
                  <a:lnTo>
                    <a:pt x="146" y="11"/>
                  </a:lnTo>
                  <a:lnTo>
                    <a:pt x="124" y="11"/>
                  </a:lnTo>
                  <a:lnTo>
                    <a:pt x="124" y="18"/>
                  </a:lnTo>
                  <a:lnTo>
                    <a:pt x="131" y="18"/>
                  </a:lnTo>
                  <a:lnTo>
                    <a:pt x="131" y="11"/>
                  </a:lnTo>
                  <a:lnTo>
                    <a:pt x="34" y="11"/>
                  </a:lnTo>
                  <a:lnTo>
                    <a:pt x="34" y="18"/>
                  </a:lnTo>
                  <a:lnTo>
                    <a:pt x="52" y="18"/>
                  </a:lnTo>
                  <a:lnTo>
                    <a:pt x="52" y="11"/>
                  </a:lnTo>
                  <a:lnTo>
                    <a:pt x="31" y="11"/>
                  </a:lnTo>
                  <a:lnTo>
                    <a:pt x="31" y="18"/>
                  </a:lnTo>
                  <a:lnTo>
                    <a:pt x="48" y="18"/>
                  </a:lnTo>
                  <a:lnTo>
                    <a:pt x="48" y="11"/>
                  </a:lnTo>
                  <a:lnTo>
                    <a:pt x="34" y="11"/>
                  </a:lnTo>
                  <a:lnTo>
                    <a:pt x="34" y="18"/>
                  </a:lnTo>
                  <a:lnTo>
                    <a:pt x="58" y="18"/>
                  </a:lnTo>
                  <a:lnTo>
                    <a:pt x="58" y="11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27" y="18"/>
                  </a:lnTo>
                  <a:lnTo>
                    <a:pt x="27" y="11"/>
                  </a:lnTo>
                  <a:lnTo>
                    <a:pt x="22" y="11"/>
                  </a:lnTo>
                  <a:lnTo>
                    <a:pt x="22" y="18"/>
                  </a:lnTo>
                  <a:lnTo>
                    <a:pt x="25" y="18"/>
                  </a:lnTo>
                  <a:lnTo>
                    <a:pt x="25" y="11"/>
                  </a:lnTo>
                  <a:lnTo>
                    <a:pt x="22" y="11"/>
                  </a:lnTo>
                  <a:lnTo>
                    <a:pt x="22" y="14"/>
                  </a:lnTo>
                  <a:lnTo>
                    <a:pt x="26" y="14"/>
                  </a:lnTo>
                  <a:lnTo>
                    <a:pt x="26" y="10"/>
                  </a:lnTo>
                  <a:lnTo>
                    <a:pt x="21" y="10"/>
                  </a:lnTo>
                  <a:lnTo>
                    <a:pt x="21" y="17"/>
                  </a:lnTo>
                  <a:lnTo>
                    <a:pt x="27" y="17"/>
                  </a:lnTo>
                  <a:lnTo>
                    <a:pt x="27" y="10"/>
                  </a:lnTo>
                  <a:lnTo>
                    <a:pt x="25" y="10"/>
                  </a:lnTo>
                  <a:lnTo>
                    <a:pt x="25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5" y="17"/>
                  </a:lnTo>
                  <a:lnTo>
                    <a:pt x="30" y="17"/>
                  </a:lnTo>
                  <a:lnTo>
                    <a:pt x="30" y="10"/>
                  </a:lnTo>
                  <a:lnTo>
                    <a:pt x="21" y="10"/>
                  </a:lnTo>
                  <a:lnTo>
                    <a:pt x="21" y="17"/>
                  </a:lnTo>
                  <a:lnTo>
                    <a:pt x="28" y="17"/>
                  </a:lnTo>
                  <a:lnTo>
                    <a:pt x="28" y="10"/>
                  </a:lnTo>
                  <a:lnTo>
                    <a:pt x="25" y="10"/>
                  </a:lnTo>
                  <a:lnTo>
                    <a:pt x="25" y="17"/>
                  </a:lnTo>
                  <a:lnTo>
                    <a:pt x="27" y="17"/>
                  </a:lnTo>
                  <a:lnTo>
                    <a:pt x="27" y="10"/>
                  </a:lnTo>
                  <a:lnTo>
                    <a:pt x="26" y="10"/>
                  </a:lnTo>
                  <a:lnTo>
                    <a:pt x="26" y="17"/>
                  </a:lnTo>
                  <a:lnTo>
                    <a:pt x="30" y="17"/>
                  </a:lnTo>
                  <a:lnTo>
                    <a:pt x="30" y="10"/>
                  </a:lnTo>
                  <a:lnTo>
                    <a:pt x="27" y="10"/>
                  </a:lnTo>
                  <a:lnTo>
                    <a:pt x="27" y="17"/>
                  </a:lnTo>
                  <a:lnTo>
                    <a:pt x="30" y="17"/>
                  </a:lnTo>
                  <a:lnTo>
                    <a:pt x="30" y="10"/>
                  </a:lnTo>
                  <a:lnTo>
                    <a:pt x="25" y="10"/>
                  </a:lnTo>
                  <a:lnTo>
                    <a:pt x="25" y="17"/>
                  </a:lnTo>
                  <a:lnTo>
                    <a:pt x="28" y="17"/>
                  </a:lnTo>
                  <a:lnTo>
                    <a:pt x="28" y="10"/>
                  </a:lnTo>
                  <a:lnTo>
                    <a:pt x="23" y="10"/>
                  </a:lnTo>
                  <a:lnTo>
                    <a:pt x="23" y="17"/>
                  </a:lnTo>
                  <a:lnTo>
                    <a:pt x="25" y="17"/>
                  </a:lnTo>
                  <a:lnTo>
                    <a:pt x="25" y="10"/>
                  </a:lnTo>
                  <a:lnTo>
                    <a:pt x="23" y="10"/>
                  </a:lnTo>
                  <a:lnTo>
                    <a:pt x="23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5" y="13"/>
                  </a:lnTo>
                  <a:lnTo>
                    <a:pt x="26" y="10"/>
                  </a:lnTo>
                  <a:lnTo>
                    <a:pt x="22" y="9"/>
                  </a:lnTo>
                  <a:lnTo>
                    <a:pt x="18" y="9"/>
                  </a:lnTo>
                  <a:lnTo>
                    <a:pt x="18" y="15"/>
                  </a:lnTo>
                  <a:lnTo>
                    <a:pt x="26" y="15"/>
                  </a:lnTo>
                  <a:lnTo>
                    <a:pt x="26" y="9"/>
                  </a:lnTo>
                  <a:lnTo>
                    <a:pt x="25" y="9"/>
                  </a:lnTo>
                  <a:lnTo>
                    <a:pt x="25" y="15"/>
                  </a:lnTo>
                  <a:lnTo>
                    <a:pt x="27" y="15"/>
                  </a:lnTo>
                  <a:lnTo>
                    <a:pt x="27" y="9"/>
                  </a:lnTo>
                  <a:lnTo>
                    <a:pt x="25" y="9"/>
                  </a:lnTo>
                  <a:lnTo>
                    <a:pt x="25" y="15"/>
                  </a:lnTo>
                  <a:lnTo>
                    <a:pt x="37" y="15"/>
                  </a:lnTo>
                  <a:lnTo>
                    <a:pt x="37" y="9"/>
                  </a:lnTo>
                  <a:lnTo>
                    <a:pt x="28" y="9"/>
                  </a:lnTo>
                  <a:lnTo>
                    <a:pt x="28" y="15"/>
                  </a:lnTo>
                  <a:lnTo>
                    <a:pt x="35" y="15"/>
                  </a:lnTo>
                  <a:lnTo>
                    <a:pt x="35" y="9"/>
                  </a:lnTo>
                  <a:lnTo>
                    <a:pt x="28" y="9"/>
                  </a:lnTo>
                  <a:lnTo>
                    <a:pt x="28" y="15"/>
                  </a:lnTo>
                  <a:lnTo>
                    <a:pt x="32" y="15"/>
                  </a:lnTo>
                  <a:lnTo>
                    <a:pt x="32" y="9"/>
                  </a:lnTo>
                  <a:lnTo>
                    <a:pt x="17" y="9"/>
                  </a:lnTo>
                  <a:lnTo>
                    <a:pt x="17" y="15"/>
                  </a:lnTo>
                  <a:lnTo>
                    <a:pt x="25" y="15"/>
                  </a:lnTo>
                  <a:lnTo>
                    <a:pt x="25" y="9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22" y="14"/>
                  </a:lnTo>
                  <a:lnTo>
                    <a:pt x="23" y="13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25" y="14"/>
                  </a:lnTo>
                  <a:lnTo>
                    <a:pt x="25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34" y="14"/>
                  </a:lnTo>
                  <a:lnTo>
                    <a:pt x="34" y="8"/>
                  </a:lnTo>
                  <a:lnTo>
                    <a:pt x="30" y="8"/>
                  </a:lnTo>
                  <a:lnTo>
                    <a:pt x="30" y="14"/>
                  </a:lnTo>
                  <a:lnTo>
                    <a:pt x="47" y="14"/>
                  </a:lnTo>
                  <a:lnTo>
                    <a:pt x="47" y="8"/>
                  </a:lnTo>
                  <a:lnTo>
                    <a:pt x="25" y="8"/>
                  </a:lnTo>
                  <a:lnTo>
                    <a:pt x="25" y="14"/>
                  </a:lnTo>
                  <a:lnTo>
                    <a:pt x="37" y="14"/>
                  </a:lnTo>
                  <a:lnTo>
                    <a:pt x="37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40" y="14"/>
                  </a:lnTo>
                  <a:lnTo>
                    <a:pt x="40" y="8"/>
                  </a:lnTo>
                  <a:lnTo>
                    <a:pt x="37" y="8"/>
                  </a:lnTo>
                  <a:lnTo>
                    <a:pt x="37" y="14"/>
                  </a:lnTo>
                  <a:lnTo>
                    <a:pt x="47" y="14"/>
                  </a:lnTo>
                  <a:lnTo>
                    <a:pt x="47" y="8"/>
                  </a:lnTo>
                  <a:lnTo>
                    <a:pt x="40" y="8"/>
                  </a:lnTo>
                  <a:lnTo>
                    <a:pt x="40" y="14"/>
                  </a:lnTo>
                  <a:lnTo>
                    <a:pt x="41" y="14"/>
                  </a:lnTo>
                  <a:lnTo>
                    <a:pt x="41" y="8"/>
                  </a:lnTo>
                  <a:lnTo>
                    <a:pt x="37" y="8"/>
                  </a:lnTo>
                  <a:lnTo>
                    <a:pt x="37" y="14"/>
                  </a:lnTo>
                  <a:lnTo>
                    <a:pt x="43" y="14"/>
                  </a:lnTo>
                  <a:lnTo>
                    <a:pt x="43" y="8"/>
                  </a:lnTo>
                  <a:lnTo>
                    <a:pt x="36" y="8"/>
                  </a:lnTo>
                  <a:lnTo>
                    <a:pt x="36" y="14"/>
                  </a:lnTo>
                  <a:lnTo>
                    <a:pt x="40" y="14"/>
                  </a:lnTo>
                  <a:lnTo>
                    <a:pt x="40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34" y="14"/>
                  </a:lnTo>
                  <a:lnTo>
                    <a:pt x="34" y="8"/>
                  </a:lnTo>
                  <a:lnTo>
                    <a:pt x="31" y="8"/>
                  </a:lnTo>
                  <a:lnTo>
                    <a:pt x="31" y="10"/>
                  </a:lnTo>
                  <a:lnTo>
                    <a:pt x="32" y="8"/>
                  </a:lnTo>
                  <a:lnTo>
                    <a:pt x="30" y="6"/>
                  </a:lnTo>
                  <a:lnTo>
                    <a:pt x="28" y="9"/>
                  </a:lnTo>
                  <a:lnTo>
                    <a:pt x="28" y="13"/>
                  </a:lnTo>
                  <a:lnTo>
                    <a:pt x="31" y="13"/>
                  </a:lnTo>
                  <a:lnTo>
                    <a:pt x="31" y="6"/>
                  </a:lnTo>
                  <a:lnTo>
                    <a:pt x="25" y="6"/>
                  </a:lnTo>
                  <a:lnTo>
                    <a:pt x="25" y="13"/>
                  </a:lnTo>
                  <a:lnTo>
                    <a:pt x="34" y="13"/>
                  </a:lnTo>
                  <a:lnTo>
                    <a:pt x="34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27" y="13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5" y="13"/>
                  </a:lnTo>
                  <a:lnTo>
                    <a:pt x="32" y="13"/>
                  </a:lnTo>
                  <a:lnTo>
                    <a:pt x="32" y="6"/>
                  </a:lnTo>
                  <a:lnTo>
                    <a:pt x="28" y="6"/>
                  </a:lnTo>
                  <a:lnTo>
                    <a:pt x="28" y="13"/>
                  </a:lnTo>
                  <a:lnTo>
                    <a:pt x="41" y="13"/>
                  </a:lnTo>
                  <a:lnTo>
                    <a:pt x="41" y="6"/>
                  </a:lnTo>
                  <a:lnTo>
                    <a:pt x="36" y="6"/>
                  </a:lnTo>
                  <a:lnTo>
                    <a:pt x="36" y="13"/>
                  </a:lnTo>
                  <a:lnTo>
                    <a:pt x="39" y="13"/>
                  </a:lnTo>
                  <a:lnTo>
                    <a:pt x="41" y="11"/>
                  </a:lnTo>
                  <a:lnTo>
                    <a:pt x="40" y="8"/>
                  </a:lnTo>
                  <a:lnTo>
                    <a:pt x="40" y="11"/>
                  </a:lnTo>
                  <a:lnTo>
                    <a:pt x="43" y="11"/>
                  </a:lnTo>
                  <a:lnTo>
                    <a:pt x="43" y="5"/>
                  </a:lnTo>
                  <a:lnTo>
                    <a:pt x="37" y="5"/>
                  </a:lnTo>
                  <a:lnTo>
                    <a:pt x="37" y="11"/>
                  </a:lnTo>
                  <a:lnTo>
                    <a:pt x="45" y="11"/>
                  </a:lnTo>
                  <a:lnTo>
                    <a:pt x="45" y="5"/>
                  </a:lnTo>
                  <a:lnTo>
                    <a:pt x="41" y="5"/>
                  </a:lnTo>
                  <a:lnTo>
                    <a:pt x="41" y="11"/>
                  </a:lnTo>
                  <a:lnTo>
                    <a:pt x="50" y="11"/>
                  </a:lnTo>
                  <a:lnTo>
                    <a:pt x="50" y="5"/>
                  </a:lnTo>
                  <a:lnTo>
                    <a:pt x="47" y="5"/>
                  </a:lnTo>
                  <a:lnTo>
                    <a:pt x="47" y="11"/>
                  </a:lnTo>
                  <a:lnTo>
                    <a:pt x="50" y="11"/>
                  </a:lnTo>
                  <a:lnTo>
                    <a:pt x="50" y="5"/>
                  </a:lnTo>
                  <a:lnTo>
                    <a:pt x="47" y="5"/>
                  </a:lnTo>
                  <a:lnTo>
                    <a:pt x="47" y="11"/>
                  </a:lnTo>
                  <a:lnTo>
                    <a:pt x="54" y="11"/>
                  </a:lnTo>
                  <a:lnTo>
                    <a:pt x="54" y="5"/>
                  </a:lnTo>
                  <a:lnTo>
                    <a:pt x="53" y="5"/>
                  </a:lnTo>
                  <a:lnTo>
                    <a:pt x="53" y="11"/>
                  </a:lnTo>
                  <a:lnTo>
                    <a:pt x="57" y="11"/>
                  </a:lnTo>
                  <a:lnTo>
                    <a:pt x="57" y="5"/>
                  </a:lnTo>
                  <a:lnTo>
                    <a:pt x="40" y="5"/>
                  </a:lnTo>
                  <a:lnTo>
                    <a:pt x="40" y="11"/>
                  </a:lnTo>
                  <a:lnTo>
                    <a:pt x="57" y="11"/>
                  </a:lnTo>
                  <a:lnTo>
                    <a:pt x="57" y="5"/>
                  </a:lnTo>
                  <a:lnTo>
                    <a:pt x="47" y="5"/>
                  </a:lnTo>
                  <a:lnTo>
                    <a:pt x="47" y="11"/>
                  </a:lnTo>
                  <a:lnTo>
                    <a:pt x="52" y="11"/>
                  </a:lnTo>
                  <a:lnTo>
                    <a:pt x="52" y="5"/>
                  </a:lnTo>
                  <a:lnTo>
                    <a:pt x="49" y="5"/>
                  </a:lnTo>
                  <a:lnTo>
                    <a:pt x="49" y="8"/>
                  </a:lnTo>
                  <a:lnTo>
                    <a:pt x="53" y="8"/>
                  </a:lnTo>
                  <a:lnTo>
                    <a:pt x="53" y="4"/>
                  </a:lnTo>
                  <a:lnTo>
                    <a:pt x="47" y="4"/>
                  </a:lnTo>
                  <a:lnTo>
                    <a:pt x="47" y="10"/>
                  </a:lnTo>
                  <a:lnTo>
                    <a:pt x="59" y="10"/>
                  </a:lnTo>
                  <a:lnTo>
                    <a:pt x="59" y="4"/>
                  </a:lnTo>
                  <a:lnTo>
                    <a:pt x="57" y="4"/>
                  </a:lnTo>
                  <a:lnTo>
                    <a:pt x="57" y="10"/>
                  </a:lnTo>
                  <a:lnTo>
                    <a:pt x="58" y="10"/>
                  </a:lnTo>
                  <a:lnTo>
                    <a:pt x="58" y="4"/>
                  </a:lnTo>
                  <a:lnTo>
                    <a:pt x="52" y="4"/>
                  </a:lnTo>
                  <a:lnTo>
                    <a:pt x="52" y="10"/>
                  </a:lnTo>
                  <a:lnTo>
                    <a:pt x="59" y="10"/>
                  </a:lnTo>
                  <a:lnTo>
                    <a:pt x="59" y="4"/>
                  </a:lnTo>
                  <a:lnTo>
                    <a:pt x="56" y="4"/>
                  </a:lnTo>
                  <a:lnTo>
                    <a:pt x="56" y="10"/>
                  </a:lnTo>
                  <a:lnTo>
                    <a:pt x="58" y="10"/>
                  </a:lnTo>
                  <a:lnTo>
                    <a:pt x="58" y="4"/>
                  </a:lnTo>
                  <a:lnTo>
                    <a:pt x="56" y="4"/>
                  </a:lnTo>
                  <a:lnTo>
                    <a:pt x="56" y="10"/>
                  </a:lnTo>
                  <a:lnTo>
                    <a:pt x="63" y="10"/>
                  </a:lnTo>
                  <a:lnTo>
                    <a:pt x="63" y="4"/>
                  </a:lnTo>
                  <a:lnTo>
                    <a:pt x="56" y="4"/>
                  </a:lnTo>
                  <a:lnTo>
                    <a:pt x="56" y="10"/>
                  </a:lnTo>
                  <a:lnTo>
                    <a:pt x="65" y="10"/>
                  </a:lnTo>
                  <a:lnTo>
                    <a:pt x="65" y="4"/>
                  </a:lnTo>
                  <a:lnTo>
                    <a:pt x="61" y="4"/>
                  </a:lnTo>
                  <a:lnTo>
                    <a:pt x="61" y="10"/>
                  </a:lnTo>
                  <a:lnTo>
                    <a:pt x="72" y="10"/>
                  </a:lnTo>
                  <a:lnTo>
                    <a:pt x="72" y="4"/>
                  </a:lnTo>
                  <a:lnTo>
                    <a:pt x="66" y="4"/>
                  </a:lnTo>
                  <a:lnTo>
                    <a:pt x="66" y="10"/>
                  </a:lnTo>
                  <a:lnTo>
                    <a:pt x="70" y="10"/>
                  </a:lnTo>
                  <a:lnTo>
                    <a:pt x="71" y="4"/>
                  </a:lnTo>
                  <a:lnTo>
                    <a:pt x="66" y="2"/>
                  </a:lnTo>
                  <a:lnTo>
                    <a:pt x="58" y="2"/>
                  </a:lnTo>
                  <a:lnTo>
                    <a:pt x="58" y="9"/>
                  </a:lnTo>
                  <a:lnTo>
                    <a:pt x="59" y="9"/>
                  </a:lnTo>
                  <a:lnTo>
                    <a:pt x="59" y="2"/>
                  </a:lnTo>
                  <a:lnTo>
                    <a:pt x="43" y="2"/>
                  </a:lnTo>
                  <a:lnTo>
                    <a:pt x="43" y="9"/>
                  </a:lnTo>
                  <a:lnTo>
                    <a:pt x="50" y="9"/>
                  </a:lnTo>
                  <a:lnTo>
                    <a:pt x="50" y="2"/>
                  </a:lnTo>
                  <a:lnTo>
                    <a:pt x="47" y="2"/>
                  </a:lnTo>
                  <a:lnTo>
                    <a:pt x="47" y="9"/>
                  </a:lnTo>
                  <a:lnTo>
                    <a:pt x="48" y="9"/>
                  </a:lnTo>
                  <a:lnTo>
                    <a:pt x="48" y="2"/>
                  </a:lnTo>
                  <a:lnTo>
                    <a:pt x="37" y="2"/>
                  </a:lnTo>
                  <a:lnTo>
                    <a:pt x="37" y="9"/>
                  </a:lnTo>
                  <a:lnTo>
                    <a:pt x="40" y="9"/>
                  </a:lnTo>
                  <a:lnTo>
                    <a:pt x="40" y="2"/>
                  </a:lnTo>
                  <a:lnTo>
                    <a:pt x="36" y="2"/>
                  </a:lnTo>
                  <a:lnTo>
                    <a:pt x="36" y="9"/>
                  </a:lnTo>
                  <a:lnTo>
                    <a:pt x="41" y="9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40" y="5"/>
                  </a:lnTo>
                  <a:lnTo>
                    <a:pt x="43" y="8"/>
                  </a:lnTo>
                  <a:lnTo>
                    <a:pt x="49" y="1"/>
                  </a:lnTo>
                  <a:lnTo>
                    <a:pt x="40" y="1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1" y="1"/>
                  </a:lnTo>
                  <a:lnTo>
                    <a:pt x="37" y="1"/>
                  </a:lnTo>
                  <a:lnTo>
                    <a:pt x="37" y="8"/>
                  </a:lnTo>
                  <a:lnTo>
                    <a:pt x="49" y="8"/>
                  </a:lnTo>
                  <a:lnTo>
                    <a:pt x="49" y="1"/>
                  </a:lnTo>
                  <a:lnTo>
                    <a:pt x="43" y="1"/>
                  </a:lnTo>
                  <a:lnTo>
                    <a:pt x="43" y="8"/>
                  </a:lnTo>
                  <a:lnTo>
                    <a:pt x="49" y="8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8" y="8"/>
                  </a:lnTo>
                  <a:lnTo>
                    <a:pt x="53" y="8"/>
                  </a:lnTo>
                  <a:lnTo>
                    <a:pt x="53" y="1"/>
                  </a:lnTo>
                  <a:lnTo>
                    <a:pt x="47" y="1"/>
                  </a:lnTo>
                  <a:lnTo>
                    <a:pt x="47" y="8"/>
                  </a:lnTo>
                  <a:lnTo>
                    <a:pt x="62" y="8"/>
                  </a:lnTo>
                  <a:lnTo>
                    <a:pt x="62" y="1"/>
                  </a:lnTo>
                  <a:lnTo>
                    <a:pt x="59" y="1"/>
                  </a:lnTo>
                  <a:lnTo>
                    <a:pt x="59" y="8"/>
                  </a:lnTo>
                  <a:lnTo>
                    <a:pt x="62" y="8"/>
                  </a:lnTo>
                  <a:lnTo>
                    <a:pt x="62" y="1"/>
                  </a:lnTo>
                  <a:lnTo>
                    <a:pt x="61" y="1"/>
                  </a:lnTo>
                  <a:lnTo>
                    <a:pt x="61" y="8"/>
                  </a:lnTo>
                  <a:lnTo>
                    <a:pt x="63" y="8"/>
                  </a:lnTo>
                  <a:lnTo>
                    <a:pt x="63" y="1"/>
                  </a:lnTo>
                  <a:lnTo>
                    <a:pt x="57" y="1"/>
                  </a:lnTo>
                  <a:lnTo>
                    <a:pt x="57" y="8"/>
                  </a:lnTo>
                  <a:lnTo>
                    <a:pt x="58" y="8"/>
                  </a:lnTo>
                  <a:lnTo>
                    <a:pt x="58" y="1"/>
                  </a:lnTo>
                  <a:lnTo>
                    <a:pt x="54" y="1"/>
                  </a:lnTo>
                  <a:lnTo>
                    <a:pt x="54" y="8"/>
                  </a:lnTo>
                  <a:lnTo>
                    <a:pt x="65" y="8"/>
                  </a:lnTo>
                  <a:lnTo>
                    <a:pt x="65" y="1"/>
                  </a:lnTo>
                  <a:lnTo>
                    <a:pt x="59" y="1"/>
                  </a:lnTo>
                  <a:lnTo>
                    <a:pt x="59" y="4"/>
                  </a:lnTo>
                  <a:lnTo>
                    <a:pt x="61" y="8"/>
                  </a:lnTo>
                  <a:lnTo>
                    <a:pt x="66" y="6"/>
                  </a:lnTo>
                  <a:lnTo>
                    <a:pt x="65" y="0"/>
                  </a:lnTo>
                  <a:lnTo>
                    <a:pt x="58" y="0"/>
                  </a:lnTo>
                  <a:lnTo>
                    <a:pt x="58" y="6"/>
                  </a:lnTo>
                  <a:lnTo>
                    <a:pt x="63" y="6"/>
                  </a:lnTo>
                  <a:lnTo>
                    <a:pt x="63" y="0"/>
                  </a:lnTo>
                  <a:lnTo>
                    <a:pt x="62" y="0"/>
                  </a:lnTo>
                  <a:lnTo>
                    <a:pt x="62" y="6"/>
                  </a:lnTo>
                  <a:lnTo>
                    <a:pt x="63" y="6"/>
                  </a:lnTo>
                  <a:lnTo>
                    <a:pt x="63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77" name="Freeform 761"/>
            <p:cNvSpPr>
              <a:spLocks noChangeAspect="1"/>
            </p:cNvSpPr>
            <p:nvPr/>
          </p:nvSpPr>
          <p:spPr bwMode="auto">
            <a:xfrm rot="16200000">
              <a:off x="4591" y="4630"/>
              <a:ext cx="334" cy="51"/>
            </a:xfrm>
            <a:custGeom>
              <a:avLst/>
              <a:gdLst>
                <a:gd name="T0" fmla="*/ 33 w 222"/>
                <a:gd name="T1" fmla="*/ 7 h 35"/>
                <a:gd name="T2" fmla="*/ 23 w 222"/>
                <a:gd name="T3" fmla="*/ 1 h 35"/>
                <a:gd name="T4" fmla="*/ 83 w 222"/>
                <a:gd name="T5" fmla="*/ 9 h 35"/>
                <a:gd name="T6" fmla="*/ 74 w 222"/>
                <a:gd name="T7" fmla="*/ 3 h 35"/>
                <a:gd name="T8" fmla="*/ 35 w 222"/>
                <a:gd name="T9" fmla="*/ 11 h 35"/>
                <a:gd name="T10" fmla="*/ 62 w 222"/>
                <a:gd name="T11" fmla="*/ 13 h 35"/>
                <a:gd name="T12" fmla="*/ 67 w 222"/>
                <a:gd name="T13" fmla="*/ 13 h 35"/>
                <a:gd name="T14" fmla="*/ 51 w 222"/>
                <a:gd name="T15" fmla="*/ 14 h 35"/>
                <a:gd name="T16" fmla="*/ 50 w 222"/>
                <a:gd name="T17" fmla="*/ 9 h 35"/>
                <a:gd name="T18" fmla="*/ 39 w 222"/>
                <a:gd name="T19" fmla="*/ 13 h 35"/>
                <a:gd name="T20" fmla="*/ 28 w 222"/>
                <a:gd name="T21" fmla="*/ 10 h 35"/>
                <a:gd name="T22" fmla="*/ 70 w 222"/>
                <a:gd name="T23" fmla="*/ 11 h 35"/>
                <a:gd name="T24" fmla="*/ 64 w 222"/>
                <a:gd name="T25" fmla="*/ 13 h 35"/>
                <a:gd name="T26" fmla="*/ 26 w 222"/>
                <a:gd name="T27" fmla="*/ 19 h 35"/>
                <a:gd name="T28" fmla="*/ 66 w 222"/>
                <a:gd name="T29" fmla="*/ 14 h 35"/>
                <a:gd name="T30" fmla="*/ 26 w 222"/>
                <a:gd name="T31" fmla="*/ 15 h 35"/>
                <a:gd name="T32" fmla="*/ 17 w 222"/>
                <a:gd name="T33" fmla="*/ 23 h 35"/>
                <a:gd name="T34" fmla="*/ 33 w 222"/>
                <a:gd name="T35" fmla="*/ 24 h 35"/>
                <a:gd name="T36" fmla="*/ 39 w 222"/>
                <a:gd name="T37" fmla="*/ 18 h 35"/>
                <a:gd name="T38" fmla="*/ 133 w 222"/>
                <a:gd name="T39" fmla="*/ 26 h 35"/>
                <a:gd name="T40" fmla="*/ 67 w 222"/>
                <a:gd name="T41" fmla="*/ 20 h 35"/>
                <a:gd name="T42" fmla="*/ 67 w 222"/>
                <a:gd name="T43" fmla="*/ 27 h 35"/>
                <a:gd name="T44" fmla="*/ 80 w 222"/>
                <a:gd name="T45" fmla="*/ 22 h 35"/>
                <a:gd name="T46" fmla="*/ 59 w 222"/>
                <a:gd name="T47" fmla="*/ 29 h 35"/>
                <a:gd name="T48" fmla="*/ 58 w 222"/>
                <a:gd name="T49" fmla="*/ 24 h 35"/>
                <a:gd name="T50" fmla="*/ 48 w 222"/>
                <a:gd name="T51" fmla="*/ 31 h 35"/>
                <a:gd name="T52" fmla="*/ 48 w 222"/>
                <a:gd name="T53" fmla="*/ 26 h 35"/>
                <a:gd name="T54" fmla="*/ 51 w 222"/>
                <a:gd name="T55" fmla="*/ 32 h 35"/>
                <a:gd name="T56" fmla="*/ 20 w 222"/>
                <a:gd name="T57" fmla="*/ 27 h 35"/>
                <a:gd name="T58" fmla="*/ 6 w 222"/>
                <a:gd name="T59" fmla="*/ 35 h 35"/>
                <a:gd name="T60" fmla="*/ 13 w 222"/>
                <a:gd name="T61" fmla="*/ 28 h 35"/>
                <a:gd name="T62" fmla="*/ 9 w 222"/>
                <a:gd name="T63" fmla="*/ 33 h 35"/>
                <a:gd name="T64" fmla="*/ 53 w 222"/>
                <a:gd name="T65" fmla="*/ 26 h 35"/>
                <a:gd name="T66" fmla="*/ 37 w 222"/>
                <a:gd name="T67" fmla="*/ 32 h 35"/>
                <a:gd name="T68" fmla="*/ 59 w 222"/>
                <a:gd name="T69" fmla="*/ 24 h 35"/>
                <a:gd name="T70" fmla="*/ 51 w 222"/>
                <a:gd name="T71" fmla="*/ 31 h 35"/>
                <a:gd name="T72" fmla="*/ 62 w 222"/>
                <a:gd name="T73" fmla="*/ 29 h 35"/>
                <a:gd name="T74" fmla="*/ 77 w 222"/>
                <a:gd name="T75" fmla="*/ 22 h 35"/>
                <a:gd name="T76" fmla="*/ 70 w 222"/>
                <a:gd name="T77" fmla="*/ 27 h 35"/>
                <a:gd name="T78" fmla="*/ 66 w 222"/>
                <a:gd name="T79" fmla="*/ 20 h 35"/>
                <a:gd name="T80" fmla="*/ 118 w 222"/>
                <a:gd name="T81" fmla="*/ 26 h 35"/>
                <a:gd name="T82" fmla="*/ 46 w 222"/>
                <a:gd name="T83" fmla="*/ 18 h 35"/>
                <a:gd name="T84" fmla="*/ 29 w 222"/>
                <a:gd name="T85" fmla="*/ 24 h 35"/>
                <a:gd name="T86" fmla="*/ 18 w 222"/>
                <a:gd name="T87" fmla="*/ 16 h 35"/>
                <a:gd name="T88" fmla="*/ 23 w 222"/>
                <a:gd name="T89" fmla="*/ 22 h 35"/>
                <a:gd name="T90" fmla="*/ 55 w 222"/>
                <a:gd name="T91" fmla="*/ 15 h 35"/>
                <a:gd name="T92" fmla="*/ 41 w 222"/>
                <a:gd name="T93" fmla="*/ 14 h 35"/>
                <a:gd name="T94" fmla="*/ 63 w 222"/>
                <a:gd name="T95" fmla="*/ 19 h 35"/>
                <a:gd name="T96" fmla="*/ 63 w 222"/>
                <a:gd name="T97" fmla="*/ 18 h 35"/>
                <a:gd name="T98" fmla="*/ 28 w 222"/>
                <a:gd name="T99" fmla="*/ 11 h 35"/>
                <a:gd name="T100" fmla="*/ 35 w 222"/>
                <a:gd name="T101" fmla="*/ 10 h 35"/>
                <a:gd name="T102" fmla="*/ 48 w 222"/>
                <a:gd name="T103" fmla="*/ 15 h 35"/>
                <a:gd name="T104" fmla="*/ 50 w 222"/>
                <a:gd name="T105" fmla="*/ 7 h 35"/>
                <a:gd name="T106" fmla="*/ 57 w 222"/>
                <a:gd name="T107" fmla="*/ 14 h 35"/>
                <a:gd name="T108" fmla="*/ 63 w 222"/>
                <a:gd name="T109" fmla="*/ 6 h 35"/>
                <a:gd name="T110" fmla="*/ 48 w 222"/>
                <a:gd name="T111" fmla="*/ 11 h 35"/>
                <a:gd name="T112" fmla="*/ 68 w 222"/>
                <a:gd name="T113" fmla="*/ 5 h 35"/>
                <a:gd name="T114" fmla="*/ 59 w 222"/>
                <a:gd name="T115" fmla="*/ 10 h 35"/>
                <a:gd name="T116" fmla="*/ 39 w 222"/>
                <a:gd name="T117" fmla="*/ 9 h 35"/>
                <a:gd name="T118" fmla="*/ 22 w 222"/>
                <a:gd name="T119" fmla="*/ 1 h 35"/>
                <a:gd name="T120" fmla="*/ 44 w 222"/>
                <a:gd name="T121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2" h="35">
                  <a:moveTo>
                    <a:pt x="35" y="0"/>
                  </a:moveTo>
                  <a:lnTo>
                    <a:pt x="35" y="6"/>
                  </a:lnTo>
                  <a:lnTo>
                    <a:pt x="45" y="6"/>
                  </a:lnTo>
                  <a:lnTo>
                    <a:pt x="45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45" y="6"/>
                  </a:lnTo>
                  <a:lnTo>
                    <a:pt x="45" y="0"/>
                  </a:lnTo>
                  <a:lnTo>
                    <a:pt x="44" y="0"/>
                  </a:lnTo>
                  <a:lnTo>
                    <a:pt x="44" y="6"/>
                  </a:lnTo>
                  <a:lnTo>
                    <a:pt x="46" y="6"/>
                  </a:lnTo>
                  <a:lnTo>
                    <a:pt x="46" y="0"/>
                  </a:lnTo>
                  <a:lnTo>
                    <a:pt x="42" y="1"/>
                  </a:lnTo>
                  <a:lnTo>
                    <a:pt x="42" y="3"/>
                  </a:lnTo>
                  <a:lnTo>
                    <a:pt x="42" y="1"/>
                  </a:lnTo>
                  <a:lnTo>
                    <a:pt x="37" y="1"/>
                  </a:lnTo>
                  <a:lnTo>
                    <a:pt x="37" y="7"/>
                  </a:lnTo>
                  <a:lnTo>
                    <a:pt x="42" y="7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31" y="7"/>
                  </a:lnTo>
                  <a:lnTo>
                    <a:pt x="33" y="7"/>
                  </a:lnTo>
                  <a:lnTo>
                    <a:pt x="33" y="1"/>
                  </a:lnTo>
                  <a:lnTo>
                    <a:pt x="20" y="1"/>
                  </a:lnTo>
                  <a:lnTo>
                    <a:pt x="20" y="7"/>
                  </a:lnTo>
                  <a:lnTo>
                    <a:pt x="27" y="7"/>
                  </a:lnTo>
                  <a:lnTo>
                    <a:pt x="27" y="1"/>
                  </a:lnTo>
                  <a:lnTo>
                    <a:pt x="20" y="1"/>
                  </a:lnTo>
                  <a:lnTo>
                    <a:pt x="20" y="7"/>
                  </a:lnTo>
                  <a:lnTo>
                    <a:pt x="23" y="7"/>
                  </a:lnTo>
                  <a:lnTo>
                    <a:pt x="23" y="1"/>
                  </a:lnTo>
                  <a:lnTo>
                    <a:pt x="22" y="1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3" y="1"/>
                  </a:lnTo>
                  <a:lnTo>
                    <a:pt x="20" y="1"/>
                  </a:lnTo>
                  <a:lnTo>
                    <a:pt x="20" y="7"/>
                  </a:lnTo>
                  <a:lnTo>
                    <a:pt x="23" y="7"/>
                  </a:lnTo>
                  <a:lnTo>
                    <a:pt x="23" y="1"/>
                  </a:lnTo>
                  <a:lnTo>
                    <a:pt x="22" y="1"/>
                  </a:lnTo>
                  <a:lnTo>
                    <a:pt x="22" y="7"/>
                  </a:lnTo>
                  <a:lnTo>
                    <a:pt x="26" y="7"/>
                  </a:lnTo>
                  <a:lnTo>
                    <a:pt x="26" y="1"/>
                  </a:lnTo>
                  <a:lnTo>
                    <a:pt x="23" y="1"/>
                  </a:lnTo>
                  <a:lnTo>
                    <a:pt x="23" y="7"/>
                  </a:lnTo>
                  <a:lnTo>
                    <a:pt x="39" y="7"/>
                  </a:lnTo>
                  <a:lnTo>
                    <a:pt x="39" y="3"/>
                  </a:lnTo>
                  <a:lnTo>
                    <a:pt x="36" y="3"/>
                  </a:lnTo>
                  <a:lnTo>
                    <a:pt x="36" y="9"/>
                  </a:lnTo>
                  <a:lnTo>
                    <a:pt x="40" y="9"/>
                  </a:lnTo>
                  <a:lnTo>
                    <a:pt x="40" y="2"/>
                  </a:lnTo>
                  <a:lnTo>
                    <a:pt x="32" y="2"/>
                  </a:lnTo>
                  <a:lnTo>
                    <a:pt x="32" y="9"/>
                  </a:lnTo>
                  <a:lnTo>
                    <a:pt x="39" y="9"/>
                  </a:lnTo>
                  <a:lnTo>
                    <a:pt x="39" y="2"/>
                  </a:lnTo>
                  <a:lnTo>
                    <a:pt x="20" y="2"/>
                  </a:lnTo>
                  <a:lnTo>
                    <a:pt x="20" y="9"/>
                  </a:lnTo>
                  <a:lnTo>
                    <a:pt x="48" y="9"/>
                  </a:lnTo>
                  <a:lnTo>
                    <a:pt x="48" y="2"/>
                  </a:lnTo>
                  <a:lnTo>
                    <a:pt x="31" y="2"/>
                  </a:lnTo>
                  <a:lnTo>
                    <a:pt x="31" y="9"/>
                  </a:lnTo>
                  <a:lnTo>
                    <a:pt x="39" y="9"/>
                  </a:lnTo>
                  <a:lnTo>
                    <a:pt x="39" y="2"/>
                  </a:lnTo>
                  <a:lnTo>
                    <a:pt x="28" y="2"/>
                  </a:lnTo>
                  <a:lnTo>
                    <a:pt x="28" y="9"/>
                  </a:lnTo>
                  <a:lnTo>
                    <a:pt x="83" y="9"/>
                  </a:lnTo>
                  <a:lnTo>
                    <a:pt x="83" y="2"/>
                  </a:lnTo>
                  <a:lnTo>
                    <a:pt x="80" y="2"/>
                  </a:lnTo>
                  <a:lnTo>
                    <a:pt x="80" y="9"/>
                  </a:lnTo>
                  <a:lnTo>
                    <a:pt x="128" y="9"/>
                  </a:lnTo>
                  <a:lnTo>
                    <a:pt x="147" y="10"/>
                  </a:lnTo>
                  <a:lnTo>
                    <a:pt x="147" y="3"/>
                  </a:lnTo>
                  <a:lnTo>
                    <a:pt x="54" y="3"/>
                  </a:lnTo>
                  <a:lnTo>
                    <a:pt x="54" y="10"/>
                  </a:lnTo>
                  <a:lnTo>
                    <a:pt x="61" y="10"/>
                  </a:lnTo>
                  <a:lnTo>
                    <a:pt x="61" y="3"/>
                  </a:lnTo>
                  <a:lnTo>
                    <a:pt x="59" y="3"/>
                  </a:lnTo>
                  <a:lnTo>
                    <a:pt x="59" y="10"/>
                  </a:lnTo>
                  <a:lnTo>
                    <a:pt x="63" y="10"/>
                  </a:lnTo>
                  <a:lnTo>
                    <a:pt x="63" y="3"/>
                  </a:lnTo>
                  <a:lnTo>
                    <a:pt x="61" y="3"/>
                  </a:lnTo>
                  <a:lnTo>
                    <a:pt x="61" y="10"/>
                  </a:lnTo>
                  <a:lnTo>
                    <a:pt x="62" y="10"/>
                  </a:lnTo>
                  <a:lnTo>
                    <a:pt x="62" y="3"/>
                  </a:lnTo>
                  <a:lnTo>
                    <a:pt x="59" y="3"/>
                  </a:lnTo>
                  <a:lnTo>
                    <a:pt x="59" y="10"/>
                  </a:lnTo>
                  <a:lnTo>
                    <a:pt x="74" y="10"/>
                  </a:lnTo>
                  <a:lnTo>
                    <a:pt x="74" y="3"/>
                  </a:lnTo>
                  <a:lnTo>
                    <a:pt x="63" y="3"/>
                  </a:lnTo>
                  <a:lnTo>
                    <a:pt x="63" y="11"/>
                  </a:lnTo>
                  <a:lnTo>
                    <a:pt x="67" y="11"/>
                  </a:lnTo>
                  <a:lnTo>
                    <a:pt x="67" y="5"/>
                  </a:lnTo>
                  <a:lnTo>
                    <a:pt x="64" y="5"/>
                  </a:lnTo>
                  <a:lnTo>
                    <a:pt x="64" y="11"/>
                  </a:lnTo>
                  <a:lnTo>
                    <a:pt x="68" y="11"/>
                  </a:lnTo>
                  <a:lnTo>
                    <a:pt x="68" y="5"/>
                  </a:lnTo>
                  <a:lnTo>
                    <a:pt x="58" y="5"/>
                  </a:lnTo>
                  <a:lnTo>
                    <a:pt x="58" y="11"/>
                  </a:lnTo>
                  <a:lnTo>
                    <a:pt x="61" y="11"/>
                  </a:lnTo>
                  <a:lnTo>
                    <a:pt x="61" y="5"/>
                  </a:lnTo>
                  <a:lnTo>
                    <a:pt x="32" y="5"/>
                  </a:lnTo>
                  <a:lnTo>
                    <a:pt x="32" y="11"/>
                  </a:lnTo>
                  <a:lnTo>
                    <a:pt x="36" y="11"/>
                  </a:lnTo>
                  <a:lnTo>
                    <a:pt x="36" y="5"/>
                  </a:lnTo>
                  <a:lnTo>
                    <a:pt x="35" y="5"/>
                  </a:lnTo>
                  <a:lnTo>
                    <a:pt x="35" y="11"/>
                  </a:lnTo>
                  <a:lnTo>
                    <a:pt x="39" y="11"/>
                  </a:lnTo>
                  <a:lnTo>
                    <a:pt x="39" y="5"/>
                  </a:lnTo>
                  <a:lnTo>
                    <a:pt x="35" y="5"/>
                  </a:lnTo>
                  <a:lnTo>
                    <a:pt x="35" y="11"/>
                  </a:lnTo>
                  <a:lnTo>
                    <a:pt x="51" y="11"/>
                  </a:lnTo>
                  <a:lnTo>
                    <a:pt x="51" y="5"/>
                  </a:lnTo>
                  <a:lnTo>
                    <a:pt x="41" y="5"/>
                  </a:lnTo>
                  <a:lnTo>
                    <a:pt x="41" y="11"/>
                  </a:lnTo>
                  <a:lnTo>
                    <a:pt x="129" y="11"/>
                  </a:lnTo>
                  <a:lnTo>
                    <a:pt x="129" y="5"/>
                  </a:lnTo>
                  <a:lnTo>
                    <a:pt x="48" y="5"/>
                  </a:lnTo>
                  <a:lnTo>
                    <a:pt x="44" y="6"/>
                  </a:lnTo>
                  <a:lnTo>
                    <a:pt x="44" y="13"/>
                  </a:lnTo>
                  <a:lnTo>
                    <a:pt x="66" y="13"/>
                  </a:lnTo>
                  <a:lnTo>
                    <a:pt x="66" y="6"/>
                  </a:lnTo>
                  <a:lnTo>
                    <a:pt x="64" y="6"/>
                  </a:lnTo>
                  <a:lnTo>
                    <a:pt x="64" y="13"/>
                  </a:lnTo>
                  <a:lnTo>
                    <a:pt x="70" y="13"/>
                  </a:lnTo>
                  <a:lnTo>
                    <a:pt x="70" y="6"/>
                  </a:lnTo>
                  <a:lnTo>
                    <a:pt x="59" y="6"/>
                  </a:lnTo>
                  <a:lnTo>
                    <a:pt x="59" y="13"/>
                  </a:lnTo>
                  <a:lnTo>
                    <a:pt x="61" y="13"/>
                  </a:lnTo>
                  <a:lnTo>
                    <a:pt x="61" y="6"/>
                  </a:lnTo>
                  <a:lnTo>
                    <a:pt x="51" y="6"/>
                  </a:lnTo>
                  <a:lnTo>
                    <a:pt x="51" y="13"/>
                  </a:lnTo>
                  <a:lnTo>
                    <a:pt x="62" y="13"/>
                  </a:lnTo>
                  <a:lnTo>
                    <a:pt x="62" y="6"/>
                  </a:lnTo>
                  <a:lnTo>
                    <a:pt x="59" y="6"/>
                  </a:lnTo>
                  <a:lnTo>
                    <a:pt x="59" y="13"/>
                  </a:lnTo>
                  <a:lnTo>
                    <a:pt x="63" y="13"/>
                  </a:lnTo>
                  <a:lnTo>
                    <a:pt x="63" y="6"/>
                  </a:lnTo>
                  <a:lnTo>
                    <a:pt x="50" y="6"/>
                  </a:lnTo>
                  <a:lnTo>
                    <a:pt x="50" y="13"/>
                  </a:lnTo>
                  <a:lnTo>
                    <a:pt x="57" y="13"/>
                  </a:lnTo>
                  <a:lnTo>
                    <a:pt x="57" y="6"/>
                  </a:lnTo>
                  <a:lnTo>
                    <a:pt x="54" y="6"/>
                  </a:lnTo>
                  <a:lnTo>
                    <a:pt x="54" y="13"/>
                  </a:lnTo>
                  <a:lnTo>
                    <a:pt x="61" y="13"/>
                  </a:lnTo>
                  <a:lnTo>
                    <a:pt x="61" y="6"/>
                  </a:lnTo>
                  <a:lnTo>
                    <a:pt x="58" y="6"/>
                  </a:lnTo>
                  <a:lnTo>
                    <a:pt x="58" y="13"/>
                  </a:lnTo>
                  <a:lnTo>
                    <a:pt x="61" y="13"/>
                  </a:lnTo>
                  <a:lnTo>
                    <a:pt x="61" y="6"/>
                  </a:lnTo>
                  <a:lnTo>
                    <a:pt x="57" y="6"/>
                  </a:lnTo>
                  <a:lnTo>
                    <a:pt x="57" y="13"/>
                  </a:lnTo>
                  <a:lnTo>
                    <a:pt x="68" y="13"/>
                  </a:lnTo>
                  <a:lnTo>
                    <a:pt x="68" y="9"/>
                  </a:lnTo>
                  <a:lnTo>
                    <a:pt x="67" y="13"/>
                  </a:lnTo>
                  <a:lnTo>
                    <a:pt x="70" y="14"/>
                  </a:lnTo>
                  <a:lnTo>
                    <a:pt x="71" y="10"/>
                  </a:lnTo>
                  <a:lnTo>
                    <a:pt x="71" y="7"/>
                  </a:lnTo>
                  <a:lnTo>
                    <a:pt x="51" y="7"/>
                  </a:lnTo>
                  <a:lnTo>
                    <a:pt x="51" y="14"/>
                  </a:lnTo>
                  <a:lnTo>
                    <a:pt x="57" y="14"/>
                  </a:lnTo>
                  <a:lnTo>
                    <a:pt x="57" y="7"/>
                  </a:lnTo>
                  <a:lnTo>
                    <a:pt x="49" y="7"/>
                  </a:lnTo>
                  <a:lnTo>
                    <a:pt x="49" y="14"/>
                  </a:lnTo>
                  <a:lnTo>
                    <a:pt x="59" y="14"/>
                  </a:lnTo>
                  <a:lnTo>
                    <a:pt x="59" y="7"/>
                  </a:lnTo>
                  <a:lnTo>
                    <a:pt x="48" y="7"/>
                  </a:lnTo>
                  <a:lnTo>
                    <a:pt x="48" y="14"/>
                  </a:lnTo>
                  <a:lnTo>
                    <a:pt x="66" y="14"/>
                  </a:lnTo>
                  <a:lnTo>
                    <a:pt x="66" y="7"/>
                  </a:lnTo>
                  <a:lnTo>
                    <a:pt x="61" y="7"/>
                  </a:lnTo>
                  <a:lnTo>
                    <a:pt x="61" y="14"/>
                  </a:lnTo>
                  <a:lnTo>
                    <a:pt x="63" y="14"/>
                  </a:lnTo>
                  <a:lnTo>
                    <a:pt x="63" y="7"/>
                  </a:lnTo>
                  <a:lnTo>
                    <a:pt x="48" y="7"/>
                  </a:lnTo>
                  <a:lnTo>
                    <a:pt x="48" y="14"/>
                  </a:lnTo>
                  <a:lnTo>
                    <a:pt x="51" y="14"/>
                  </a:lnTo>
                  <a:lnTo>
                    <a:pt x="51" y="7"/>
                  </a:lnTo>
                  <a:lnTo>
                    <a:pt x="50" y="7"/>
                  </a:lnTo>
                  <a:lnTo>
                    <a:pt x="50" y="14"/>
                  </a:lnTo>
                  <a:lnTo>
                    <a:pt x="54" y="14"/>
                  </a:lnTo>
                  <a:lnTo>
                    <a:pt x="54" y="7"/>
                  </a:lnTo>
                  <a:lnTo>
                    <a:pt x="50" y="7"/>
                  </a:lnTo>
                  <a:lnTo>
                    <a:pt x="50" y="14"/>
                  </a:lnTo>
                  <a:lnTo>
                    <a:pt x="51" y="14"/>
                  </a:lnTo>
                  <a:lnTo>
                    <a:pt x="51" y="10"/>
                  </a:lnTo>
                  <a:lnTo>
                    <a:pt x="50" y="7"/>
                  </a:lnTo>
                  <a:lnTo>
                    <a:pt x="42" y="15"/>
                  </a:lnTo>
                  <a:lnTo>
                    <a:pt x="57" y="15"/>
                  </a:lnTo>
                  <a:lnTo>
                    <a:pt x="57" y="9"/>
                  </a:lnTo>
                  <a:lnTo>
                    <a:pt x="51" y="9"/>
                  </a:lnTo>
                  <a:lnTo>
                    <a:pt x="51" y="15"/>
                  </a:lnTo>
                  <a:lnTo>
                    <a:pt x="59" y="15"/>
                  </a:lnTo>
                  <a:lnTo>
                    <a:pt x="59" y="9"/>
                  </a:lnTo>
                  <a:lnTo>
                    <a:pt x="51" y="9"/>
                  </a:lnTo>
                  <a:lnTo>
                    <a:pt x="51" y="15"/>
                  </a:lnTo>
                  <a:lnTo>
                    <a:pt x="58" y="15"/>
                  </a:lnTo>
                  <a:lnTo>
                    <a:pt x="58" y="9"/>
                  </a:lnTo>
                  <a:lnTo>
                    <a:pt x="50" y="9"/>
                  </a:lnTo>
                  <a:lnTo>
                    <a:pt x="50" y="15"/>
                  </a:lnTo>
                  <a:lnTo>
                    <a:pt x="55" y="15"/>
                  </a:lnTo>
                  <a:lnTo>
                    <a:pt x="55" y="9"/>
                  </a:lnTo>
                  <a:lnTo>
                    <a:pt x="45" y="9"/>
                  </a:lnTo>
                  <a:lnTo>
                    <a:pt x="45" y="15"/>
                  </a:lnTo>
                  <a:lnTo>
                    <a:pt x="48" y="15"/>
                  </a:lnTo>
                  <a:lnTo>
                    <a:pt x="48" y="9"/>
                  </a:lnTo>
                  <a:lnTo>
                    <a:pt x="41" y="9"/>
                  </a:lnTo>
                  <a:lnTo>
                    <a:pt x="41" y="15"/>
                  </a:lnTo>
                  <a:lnTo>
                    <a:pt x="45" y="15"/>
                  </a:lnTo>
                  <a:lnTo>
                    <a:pt x="45" y="9"/>
                  </a:lnTo>
                  <a:lnTo>
                    <a:pt x="35" y="9"/>
                  </a:lnTo>
                  <a:lnTo>
                    <a:pt x="35" y="15"/>
                  </a:lnTo>
                  <a:lnTo>
                    <a:pt x="45" y="15"/>
                  </a:lnTo>
                  <a:lnTo>
                    <a:pt x="45" y="9"/>
                  </a:lnTo>
                  <a:lnTo>
                    <a:pt x="36" y="9"/>
                  </a:lnTo>
                  <a:lnTo>
                    <a:pt x="36" y="15"/>
                  </a:lnTo>
                  <a:lnTo>
                    <a:pt x="45" y="15"/>
                  </a:lnTo>
                  <a:lnTo>
                    <a:pt x="45" y="9"/>
                  </a:lnTo>
                  <a:lnTo>
                    <a:pt x="42" y="9"/>
                  </a:lnTo>
                  <a:lnTo>
                    <a:pt x="39" y="10"/>
                  </a:lnTo>
                  <a:lnTo>
                    <a:pt x="39" y="13"/>
                  </a:lnTo>
                  <a:lnTo>
                    <a:pt x="39" y="10"/>
                  </a:lnTo>
                  <a:lnTo>
                    <a:pt x="37" y="10"/>
                  </a:lnTo>
                  <a:lnTo>
                    <a:pt x="37" y="16"/>
                  </a:lnTo>
                  <a:lnTo>
                    <a:pt x="41" y="16"/>
                  </a:lnTo>
                  <a:lnTo>
                    <a:pt x="41" y="10"/>
                  </a:lnTo>
                  <a:lnTo>
                    <a:pt x="35" y="10"/>
                  </a:lnTo>
                  <a:lnTo>
                    <a:pt x="35" y="16"/>
                  </a:lnTo>
                  <a:lnTo>
                    <a:pt x="39" y="16"/>
                  </a:lnTo>
                  <a:lnTo>
                    <a:pt x="39" y="10"/>
                  </a:lnTo>
                  <a:lnTo>
                    <a:pt x="36" y="10"/>
                  </a:lnTo>
                  <a:lnTo>
                    <a:pt x="36" y="16"/>
                  </a:lnTo>
                  <a:lnTo>
                    <a:pt x="45" y="16"/>
                  </a:lnTo>
                  <a:lnTo>
                    <a:pt x="45" y="10"/>
                  </a:lnTo>
                  <a:lnTo>
                    <a:pt x="32" y="10"/>
                  </a:lnTo>
                  <a:lnTo>
                    <a:pt x="32" y="16"/>
                  </a:lnTo>
                  <a:lnTo>
                    <a:pt x="49" y="16"/>
                  </a:lnTo>
                  <a:lnTo>
                    <a:pt x="49" y="10"/>
                  </a:lnTo>
                  <a:lnTo>
                    <a:pt x="48" y="10"/>
                  </a:lnTo>
                  <a:lnTo>
                    <a:pt x="48" y="16"/>
                  </a:lnTo>
                  <a:lnTo>
                    <a:pt x="49" y="16"/>
                  </a:lnTo>
                  <a:lnTo>
                    <a:pt x="49" y="10"/>
                  </a:lnTo>
                  <a:lnTo>
                    <a:pt x="28" y="10"/>
                  </a:lnTo>
                  <a:lnTo>
                    <a:pt x="28" y="16"/>
                  </a:lnTo>
                  <a:lnTo>
                    <a:pt x="32" y="16"/>
                  </a:lnTo>
                  <a:lnTo>
                    <a:pt x="32" y="10"/>
                  </a:lnTo>
                  <a:lnTo>
                    <a:pt x="10" y="10"/>
                  </a:lnTo>
                  <a:lnTo>
                    <a:pt x="10" y="16"/>
                  </a:lnTo>
                  <a:lnTo>
                    <a:pt x="13" y="16"/>
                  </a:lnTo>
                  <a:lnTo>
                    <a:pt x="28" y="18"/>
                  </a:lnTo>
                  <a:lnTo>
                    <a:pt x="114" y="18"/>
                  </a:lnTo>
                  <a:lnTo>
                    <a:pt x="114" y="11"/>
                  </a:lnTo>
                  <a:lnTo>
                    <a:pt x="96" y="11"/>
                  </a:lnTo>
                  <a:lnTo>
                    <a:pt x="96" y="18"/>
                  </a:lnTo>
                  <a:lnTo>
                    <a:pt x="129" y="18"/>
                  </a:lnTo>
                  <a:lnTo>
                    <a:pt x="129" y="11"/>
                  </a:lnTo>
                  <a:lnTo>
                    <a:pt x="118" y="11"/>
                  </a:lnTo>
                  <a:lnTo>
                    <a:pt x="118" y="18"/>
                  </a:lnTo>
                  <a:lnTo>
                    <a:pt x="119" y="18"/>
                  </a:lnTo>
                  <a:lnTo>
                    <a:pt x="119" y="11"/>
                  </a:lnTo>
                  <a:lnTo>
                    <a:pt x="112" y="11"/>
                  </a:lnTo>
                  <a:lnTo>
                    <a:pt x="112" y="18"/>
                  </a:lnTo>
                  <a:lnTo>
                    <a:pt x="115" y="18"/>
                  </a:lnTo>
                  <a:lnTo>
                    <a:pt x="115" y="11"/>
                  </a:lnTo>
                  <a:lnTo>
                    <a:pt x="70" y="11"/>
                  </a:lnTo>
                  <a:lnTo>
                    <a:pt x="70" y="18"/>
                  </a:lnTo>
                  <a:lnTo>
                    <a:pt x="72" y="18"/>
                  </a:lnTo>
                  <a:lnTo>
                    <a:pt x="72" y="11"/>
                  </a:lnTo>
                  <a:lnTo>
                    <a:pt x="59" y="11"/>
                  </a:lnTo>
                  <a:lnTo>
                    <a:pt x="59" y="18"/>
                  </a:lnTo>
                  <a:lnTo>
                    <a:pt x="63" y="18"/>
                  </a:lnTo>
                  <a:lnTo>
                    <a:pt x="63" y="11"/>
                  </a:lnTo>
                  <a:lnTo>
                    <a:pt x="55" y="11"/>
                  </a:lnTo>
                  <a:lnTo>
                    <a:pt x="55" y="18"/>
                  </a:lnTo>
                  <a:lnTo>
                    <a:pt x="59" y="18"/>
                  </a:lnTo>
                  <a:lnTo>
                    <a:pt x="59" y="11"/>
                  </a:lnTo>
                  <a:lnTo>
                    <a:pt x="55" y="13"/>
                  </a:lnTo>
                  <a:lnTo>
                    <a:pt x="55" y="15"/>
                  </a:lnTo>
                  <a:lnTo>
                    <a:pt x="55" y="13"/>
                  </a:lnTo>
                  <a:lnTo>
                    <a:pt x="50" y="13"/>
                  </a:lnTo>
                  <a:lnTo>
                    <a:pt x="50" y="19"/>
                  </a:lnTo>
                  <a:lnTo>
                    <a:pt x="59" y="19"/>
                  </a:lnTo>
                  <a:lnTo>
                    <a:pt x="59" y="13"/>
                  </a:lnTo>
                  <a:lnTo>
                    <a:pt x="55" y="13"/>
                  </a:lnTo>
                  <a:lnTo>
                    <a:pt x="55" y="19"/>
                  </a:lnTo>
                  <a:lnTo>
                    <a:pt x="64" y="19"/>
                  </a:lnTo>
                  <a:lnTo>
                    <a:pt x="64" y="13"/>
                  </a:lnTo>
                  <a:lnTo>
                    <a:pt x="63" y="13"/>
                  </a:lnTo>
                  <a:lnTo>
                    <a:pt x="63" y="19"/>
                  </a:lnTo>
                  <a:lnTo>
                    <a:pt x="67" y="19"/>
                  </a:lnTo>
                  <a:lnTo>
                    <a:pt x="67" y="13"/>
                  </a:lnTo>
                  <a:lnTo>
                    <a:pt x="66" y="13"/>
                  </a:lnTo>
                  <a:lnTo>
                    <a:pt x="66" y="19"/>
                  </a:lnTo>
                  <a:lnTo>
                    <a:pt x="67" y="19"/>
                  </a:lnTo>
                  <a:lnTo>
                    <a:pt x="67" y="13"/>
                  </a:lnTo>
                  <a:lnTo>
                    <a:pt x="63" y="13"/>
                  </a:lnTo>
                  <a:lnTo>
                    <a:pt x="63" y="19"/>
                  </a:lnTo>
                  <a:lnTo>
                    <a:pt x="66" y="19"/>
                  </a:lnTo>
                  <a:lnTo>
                    <a:pt x="66" y="13"/>
                  </a:lnTo>
                  <a:lnTo>
                    <a:pt x="62" y="13"/>
                  </a:lnTo>
                  <a:lnTo>
                    <a:pt x="62" y="19"/>
                  </a:lnTo>
                  <a:lnTo>
                    <a:pt x="63" y="19"/>
                  </a:lnTo>
                  <a:lnTo>
                    <a:pt x="63" y="13"/>
                  </a:lnTo>
                  <a:lnTo>
                    <a:pt x="19" y="13"/>
                  </a:lnTo>
                  <a:lnTo>
                    <a:pt x="19" y="19"/>
                  </a:lnTo>
                  <a:lnTo>
                    <a:pt x="32" y="19"/>
                  </a:lnTo>
                  <a:lnTo>
                    <a:pt x="32" y="13"/>
                  </a:lnTo>
                  <a:lnTo>
                    <a:pt x="26" y="13"/>
                  </a:lnTo>
                  <a:lnTo>
                    <a:pt x="26" y="19"/>
                  </a:lnTo>
                  <a:lnTo>
                    <a:pt x="29" y="19"/>
                  </a:lnTo>
                  <a:lnTo>
                    <a:pt x="29" y="13"/>
                  </a:lnTo>
                  <a:lnTo>
                    <a:pt x="23" y="14"/>
                  </a:lnTo>
                  <a:lnTo>
                    <a:pt x="23" y="20"/>
                  </a:lnTo>
                  <a:lnTo>
                    <a:pt x="219" y="20"/>
                  </a:lnTo>
                  <a:lnTo>
                    <a:pt x="219" y="14"/>
                  </a:lnTo>
                  <a:lnTo>
                    <a:pt x="41" y="14"/>
                  </a:lnTo>
                  <a:lnTo>
                    <a:pt x="41" y="20"/>
                  </a:lnTo>
                  <a:lnTo>
                    <a:pt x="67" y="20"/>
                  </a:lnTo>
                  <a:lnTo>
                    <a:pt x="67" y="14"/>
                  </a:lnTo>
                  <a:lnTo>
                    <a:pt x="64" y="14"/>
                  </a:lnTo>
                  <a:lnTo>
                    <a:pt x="64" y="20"/>
                  </a:lnTo>
                  <a:lnTo>
                    <a:pt x="72" y="20"/>
                  </a:lnTo>
                  <a:lnTo>
                    <a:pt x="72" y="14"/>
                  </a:lnTo>
                  <a:lnTo>
                    <a:pt x="58" y="14"/>
                  </a:lnTo>
                  <a:lnTo>
                    <a:pt x="58" y="20"/>
                  </a:lnTo>
                  <a:lnTo>
                    <a:pt x="62" y="20"/>
                  </a:lnTo>
                  <a:lnTo>
                    <a:pt x="62" y="14"/>
                  </a:lnTo>
                  <a:lnTo>
                    <a:pt x="59" y="14"/>
                  </a:lnTo>
                  <a:lnTo>
                    <a:pt x="59" y="20"/>
                  </a:lnTo>
                  <a:lnTo>
                    <a:pt x="66" y="20"/>
                  </a:lnTo>
                  <a:lnTo>
                    <a:pt x="66" y="14"/>
                  </a:lnTo>
                  <a:lnTo>
                    <a:pt x="59" y="14"/>
                  </a:lnTo>
                  <a:lnTo>
                    <a:pt x="48" y="15"/>
                  </a:lnTo>
                  <a:lnTo>
                    <a:pt x="48" y="22"/>
                  </a:lnTo>
                  <a:lnTo>
                    <a:pt x="51" y="22"/>
                  </a:lnTo>
                  <a:lnTo>
                    <a:pt x="51" y="15"/>
                  </a:lnTo>
                  <a:lnTo>
                    <a:pt x="50" y="15"/>
                  </a:lnTo>
                  <a:lnTo>
                    <a:pt x="50" y="22"/>
                  </a:lnTo>
                  <a:lnTo>
                    <a:pt x="55" y="22"/>
                  </a:lnTo>
                  <a:lnTo>
                    <a:pt x="55" y="15"/>
                  </a:lnTo>
                  <a:lnTo>
                    <a:pt x="31" y="15"/>
                  </a:lnTo>
                  <a:lnTo>
                    <a:pt x="31" y="22"/>
                  </a:lnTo>
                  <a:lnTo>
                    <a:pt x="36" y="22"/>
                  </a:lnTo>
                  <a:lnTo>
                    <a:pt x="36" y="15"/>
                  </a:lnTo>
                  <a:lnTo>
                    <a:pt x="29" y="15"/>
                  </a:lnTo>
                  <a:lnTo>
                    <a:pt x="29" y="22"/>
                  </a:lnTo>
                  <a:lnTo>
                    <a:pt x="32" y="22"/>
                  </a:lnTo>
                  <a:lnTo>
                    <a:pt x="32" y="15"/>
                  </a:lnTo>
                  <a:lnTo>
                    <a:pt x="26" y="15"/>
                  </a:lnTo>
                  <a:lnTo>
                    <a:pt x="26" y="22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26" y="15"/>
                  </a:lnTo>
                  <a:lnTo>
                    <a:pt x="26" y="22"/>
                  </a:lnTo>
                  <a:lnTo>
                    <a:pt x="32" y="22"/>
                  </a:lnTo>
                  <a:lnTo>
                    <a:pt x="32" y="15"/>
                  </a:lnTo>
                  <a:lnTo>
                    <a:pt x="26" y="15"/>
                  </a:lnTo>
                  <a:lnTo>
                    <a:pt x="26" y="22"/>
                  </a:lnTo>
                  <a:lnTo>
                    <a:pt x="31" y="22"/>
                  </a:lnTo>
                  <a:lnTo>
                    <a:pt x="31" y="15"/>
                  </a:lnTo>
                  <a:lnTo>
                    <a:pt x="22" y="15"/>
                  </a:lnTo>
                  <a:lnTo>
                    <a:pt x="14" y="23"/>
                  </a:lnTo>
                  <a:lnTo>
                    <a:pt x="26" y="23"/>
                  </a:lnTo>
                  <a:lnTo>
                    <a:pt x="26" y="16"/>
                  </a:lnTo>
                  <a:lnTo>
                    <a:pt x="19" y="16"/>
                  </a:lnTo>
                  <a:lnTo>
                    <a:pt x="19" y="23"/>
                  </a:lnTo>
                  <a:lnTo>
                    <a:pt x="24" y="23"/>
                  </a:lnTo>
                  <a:lnTo>
                    <a:pt x="24" y="16"/>
                  </a:lnTo>
                  <a:lnTo>
                    <a:pt x="20" y="16"/>
                  </a:lnTo>
                  <a:lnTo>
                    <a:pt x="20" y="23"/>
                  </a:lnTo>
                  <a:lnTo>
                    <a:pt x="22" y="23"/>
                  </a:lnTo>
                  <a:lnTo>
                    <a:pt x="22" y="16"/>
                  </a:lnTo>
                  <a:lnTo>
                    <a:pt x="14" y="16"/>
                  </a:lnTo>
                  <a:lnTo>
                    <a:pt x="14" y="23"/>
                  </a:lnTo>
                  <a:lnTo>
                    <a:pt x="17" y="23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4" y="23"/>
                  </a:lnTo>
                  <a:lnTo>
                    <a:pt x="18" y="23"/>
                  </a:lnTo>
                  <a:lnTo>
                    <a:pt x="18" y="16"/>
                  </a:lnTo>
                  <a:lnTo>
                    <a:pt x="10" y="16"/>
                  </a:lnTo>
                  <a:lnTo>
                    <a:pt x="10" y="23"/>
                  </a:lnTo>
                  <a:lnTo>
                    <a:pt x="18" y="23"/>
                  </a:lnTo>
                  <a:lnTo>
                    <a:pt x="18" y="16"/>
                  </a:lnTo>
                  <a:lnTo>
                    <a:pt x="13" y="16"/>
                  </a:lnTo>
                  <a:lnTo>
                    <a:pt x="13" y="23"/>
                  </a:lnTo>
                  <a:lnTo>
                    <a:pt x="24" y="23"/>
                  </a:lnTo>
                  <a:lnTo>
                    <a:pt x="24" y="16"/>
                  </a:lnTo>
                  <a:lnTo>
                    <a:pt x="23" y="16"/>
                  </a:lnTo>
                  <a:lnTo>
                    <a:pt x="23" y="23"/>
                  </a:lnTo>
                  <a:lnTo>
                    <a:pt x="28" y="23"/>
                  </a:lnTo>
                  <a:lnTo>
                    <a:pt x="28" y="16"/>
                  </a:lnTo>
                  <a:lnTo>
                    <a:pt x="19" y="16"/>
                  </a:lnTo>
                  <a:lnTo>
                    <a:pt x="26" y="22"/>
                  </a:lnTo>
                  <a:lnTo>
                    <a:pt x="27" y="23"/>
                  </a:lnTo>
                  <a:lnTo>
                    <a:pt x="27" y="24"/>
                  </a:lnTo>
                  <a:lnTo>
                    <a:pt x="33" y="24"/>
                  </a:lnTo>
                  <a:lnTo>
                    <a:pt x="33" y="18"/>
                  </a:lnTo>
                  <a:lnTo>
                    <a:pt x="29" y="18"/>
                  </a:lnTo>
                  <a:lnTo>
                    <a:pt x="29" y="24"/>
                  </a:lnTo>
                  <a:lnTo>
                    <a:pt x="40" y="24"/>
                  </a:lnTo>
                  <a:lnTo>
                    <a:pt x="40" y="18"/>
                  </a:lnTo>
                  <a:lnTo>
                    <a:pt x="32" y="18"/>
                  </a:lnTo>
                  <a:lnTo>
                    <a:pt x="32" y="24"/>
                  </a:lnTo>
                  <a:lnTo>
                    <a:pt x="39" y="24"/>
                  </a:lnTo>
                  <a:lnTo>
                    <a:pt x="39" y="18"/>
                  </a:lnTo>
                  <a:lnTo>
                    <a:pt x="35" y="18"/>
                  </a:lnTo>
                  <a:lnTo>
                    <a:pt x="35" y="24"/>
                  </a:lnTo>
                  <a:lnTo>
                    <a:pt x="37" y="24"/>
                  </a:lnTo>
                  <a:lnTo>
                    <a:pt x="37" y="18"/>
                  </a:lnTo>
                  <a:lnTo>
                    <a:pt x="32" y="18"/>
                  </a:lnTo>
                  <a:lnTo>
                    <a:pt x="32" y="24"/>
                  </a:lnTo>
                  <a:lnTo>
                    <a:pt x="39" y="24"/>
                  </a:lnTo>
                  <a:lnTo>
                    <a:pt x="39" y="18"/>
                  </a:lnTo>
                  <a:lnTo>
                    <a:pt x="22" y="18"/>
                  </a:lnTo>
                  <a:lnTo>
                    <a:pt x="22" y="24"/>
                  </a:lnTo>
                  <a:lnTo>
                    <a:pt x="46" y="24"/>
                  </a:lnTo>
                  <a:lnTo>
                    <a:pt x="46" y="18"/>
                  </a:lnTo>
                  <a:lnTo>
                    <a:pt x="39" y="18"/>
                  </a:lnTo>
                  <a:lnTo>
                    <a:pt x="39" y="24"/>
                  </a:lnTo>
                  <a:lnTo>
                    <a:pt x="46" y="24"/>
                  </a:lnTo>
                  <a:lnTo>
                    <a:pt x="46" y="18"/>
                  </a:lnTo>
                  <a:lnTo>
                    <a:pt x="33" y="18"/>
                  </a:lnTo>
                  <a:lnTo>
                    <a:pt x="33" y="24"/>
                  </a:lnTo>
                  <a:lnTo>
                    <a:pt x="45" y="24"/>
                  </a:lnTo>
                  <a:lnTo>
                    <a:pt x="45" y="20"/>
                  </a:lnTo>
                  <a:lnTo>
                    <a:pt x="45" y="24"/>
                  </a:lnTo>
                  <a:lnTo>
                    <a:pt x="54" y="26"/>
                  </a:lnTo>
                  <a:lnTo>
                    <a:pt x="105" y="26"/>
                  </a:lnTo>
                  <a:lnTo>
                    <a:pt x="105" y="19"/>
                  </a:lnTo>
                  <a:lnTo>
                    <a:pt x="92" y="19"/>
                  </a:lnTo>
                  <a:lnTo>
                    <a:pt x="92" y="26"/>
                  </a:lnTo>
                  <a:lnTo>
                    <a:pt x="124" y="26"/>
                  </a:lnTo>
                  <a:lnTo>
                    <a:pt x="124" y="19"/>
                  </a:lnTo>
                  <a:lnTo>
                    <a:pt x="121" y="19"/>
                  </a:lnTo>
                  <a:lnTo>
                    <a:pt x="121" y="26"/>
                  </a:lnTo>
                  <a:lnTo>
                    <a:pt x="134" y="26"/>
                  </a:lnTo>
                  <a:lnTo>
                    <a:pt x="134" y="19"/>
                  </a:lnTo>
                  <a:lnTo>
                    <a:pt x="131" y="19"/>
                  </a:lnTo>
                  <a:lnTo>
                    <a:pt x="131" y="26"/>
                  </a:lnTo>
                  <a:lnTo>
                    <a:pt x="133" y="26"/>
                  </a:lnTo>
                  <a:lnTo>
                    <a:pt x="133" y="19"/>
                  </a:lnTo>
                  <a:lnTo>
                    <a:pt x="118" y="19"/>
                  </a:lnTo>
                  <a:lnTo>
                    <a:pt x="118" y="26"/>
                  </a:lnTo>
                  <a:lnTo>
                    <a:pt x="125" y="26"/>
                  </a:lnTo>
                  <a:lnTo>
                    <a:pt x="125" y="19"/>
                  </a:lnTo>
                  <a:lnTo>
                    <a:pt x="84" y="19"/>
                  </a:lnTo>
                  <a:lnTo>
                    <a:pt x="84" y="26"/>
                  </a:lnTo>
                  <a:lnTo>
                    <a:pt x="88" y="26"/>
                  </a:lnTo>
                  <a:lnTo>
                    <a:pt x="88" y="19"/>
                  </a:lnTo>
                  <a:lnTo>
                    <a:pt x="77" y="19"/>
                  </a:lnTo>
                  <a:lnTo>
                    <a:pt x="77" y="26"/>
                  </a:lnTo>
                  <a:lnTo>
                    <a:pt x="79" y="26"/>
                  </a:lnTo>
                  <a:lnTo>
                    <a:pt x="79" y="19"/>
                  </a:lnTo>
                  <a:lnTo>
                    <a:pt x="61" y="19"/>
                  </a:lnTo>
                  <a:lnTo>
                    <a:pt x="67" y="24"/>
                  </a:lnTo>
                  <a:lnTo>
                    <a:pt x="68" y="26"/>
                  </a:lnTo>
                  <a:lnTo>
                    <a:pt x="70" y="23"/>
                  </a:lnTo>
                  <a:lnTo>
                    <a:pt x="70" y="20"/>
                  </a:lnTo>
                  <a:lnTo>
                    <a:pt x="64" y="20"/>
                  </a:lnTo>
                  <a:lnTo>
                    <a:pt x="64" y="27"/>
                  </a:lnTo>
                  <a:lnTo>
                    <a:pt x="67" y="27"/>
                  </a:lnTo>
                  <a:lnTo>
                    <a:pt x="67" y="20"/>
                  </a:lnTo>
                  <a:lnTo>
                    <a:pt x="66" y="20"/>
                  </a:lnTo>
                  <a:lnTo>
                    <a:pt x="66" y="27"/>
                  </a:lnTo>
                  <a:lnTo>
                    <a:pt x="70" y="27"/>
                  </a:lnTo>
                  <a:lnTo>
                    <a:pt x="70" y="20"/>
                  </a:lnTo>
                  <a:lnTo>
                    <a:pt x="68" y="20"/>
                  </a:lnTo>
                  <a:lnTo>
                    <a:pt x="68" y="27"/>
                  </a:lnTo>
                  <a:lnTo>
                    <a:pt x="72" y="27"/>
                  </a:lnTo>
                  <a:lnTo>
                    <a:pt x="72" y="20"/>
                  </a:lnTo>
                  <a:lnTo>
                    <a:pt x="70" y="20"/>
                  </a:lnTo>
                  <a:lnTo>
                    <a:pt x="70" y="27"/>
                  </a:lnTo>
                  <a:lnTo>
                    <a:pt x="76" y="27"/>
                  </a:lnTo>
                  <a:lnTo>
                    <a:pt x="76" y="20"/>
                  </a:lnTo>
                  <a:lnTo>
                    <a:pt x="70" y="20"/>
                  </a:lnTo>
                  <a:lnTo>
                    <a:pt x="70" y="27"/>
                  </a:lnTo>
                  <a:lnTo>
                    <a:pt x="72" y="27"/>
                  </a:lnTo>
                  <a:lnTo>
                    <a:pt x="72" y="20"/>
                  </a:lnTo>
                  <a:lnTo>
                    <a:pt x="71" y="20"/>
                  </a:lnTo>
                  <a:lnTo>
                    <a:pt x="71" y="27"/>
                  </a:lnTo>
                  <a:lnTo>
                    <a:pt x="72" y="27"/>
                  </a:lnTo>
                  <a:lnTo>
                    <a:pt x="72" y="20"/>
                  </a:lnTo>
                  <a:lnTo>
                    <a:pt x="67" y="20"/>
                  </a:lnTo>
                  <a:lnTo>
                    <a:pt x="67" y="27"/>
                  </a:lnTo>
                  <a:lnTo>
                    <a:pt x="70" y="27"/>
                  </a:lnTo>
                  <a:lnTo>
                    <a:pt x="70" y="20"/>
                  </a:lnTo>
                  <a:lnTo>
                    <a:pt x="32" y="20"/>
                  </a:lnTo>
                  <a:lnTo>
                    <a:pt x="32" y="27"/>
                  </a:lnTo>
                  <a:lnTo>
                    <a:pt x="44" y="27"/>
                  </a:lnTo>
                  <a:lnTo>
                    <a:pt x="44" y="20"/>
                  </a:lnTo>
                  <a:lnTo>
                    <a:pt x="35" y="20"/>
                  </a:lnTo>
                  <a:lnTo>
                    <a:pt x="35" y="24"/>
                  </a:lnTo>
                  <a:lnTo>
                    <a:pt x="37" y="24"/>
                  </a:lnTo>
                  <a:lnTo>
                    <a:pt x="37" y="22"/>
                  </a:lnTo>
                  <a:lnTo>
                    <a:pt x="33" y="22"/>
                  </a:lnTo>
                  <a:lnTo>
                    <a:pt x="33" y="28"/>
                  </a:lnTo>
                  <a:lnTo>
                    <a:pt x="222" y="28"/>
                  </a:lnTo>
                  <a:lnTo>
                    <a:pt x="222" y="22"/>
                  </a:lnTo>
                  <a:lnTo>
                    <a:pt x="57" y="22"/>
                  </a:lnTo>
                  <a:lnTo>
                    <a:pt x="57" y="28"/>
                  </a:lnTo>
                  <a:lnTo>
                    <a:pt x="84" y="28"/>
                  </a:lnTo>
                  <a:lnTo>
                    <a:pt x="84" y="22"/>
                  </a:lnTo>
                  <a:lnTo>
                    <a:pt x="79" y="22"/>
                  </a:lnTo>
                  <a:lnTo>
                    <a:pt x="79" y="28"/>
                  </a:lnTo>
                  <a:lnTo>
                    <a:pt x="80" y="28"/>
                  </a:lnTo>
                  <a:lnTo>
                    <a:pt x="80" y="22"/>
                  </a:lnTo>
                  <a:lnTo>
                    <a:pt x="77" y="22"/>
                  </a:lnTo>
                  <a:lnTo>
                    <a:pt x="77" y="28"/>
                  </a:lnTo>
                  <a:lnTo>
                    <a:pt x="81" y="28"/>
                  </a:lnTo>
                  <a:lnTo>
                    <a:pt x="81" y="22"/>
                  </a:lnTo>
                  <a:lnTo>
                    <a:pt x="63" y="22"/>
                  </a:lnTo>
                  <a:lnTo>
                    <a:pt x="63" y="28"/>
                  </a:lnTo>
                  <a:lnTo>
                    <a:pt x="70" y="28"/>
                  </a:lnTo>
                  <a:lnTo>
                    <a:pt x="70" y="24"/>
                  </a:lnTo>
                  <a:lnTo>
                    <a:pt x="67" y="24"/>
                  </a:lnTo>
                  <a:lnTo>
                    <a:pt x="67" y="29"/>
                  </a:lnTo>
                  <a:lnTo>
                    <a:pt x="96" y="29"/>
                  </a:lnTo>
                  <a:lnTo>
                    <a:pt x="96" y="23"/>
                  </a:lnTo>
                  <a:lnTo>
                    <a:pt x="72" y="23"/>
                  </a:lnTo>
                  <a:lnTo>
                    <a:pt x="72" y="29"/>
                  </a:lnTo>
                  <a:lnTo>
                    <a:pt x="81" y="29"/>
                  </a:lnTo>
                  <a:lnTo>
                    <a:pt x="81" y="23"/>
                  </a:lnTo>
                  <a:lnTo>
                    <a:pt x="49" y="23"/>
                  </a:lnTo>
                  <a:lnTo>
                    <a:pt x="49" y="29"/>
                  </a:lnTo>
                  <a:lnTo>
                    <a:pt x="61" y="29"/>
                  </a:lnTo>
                  <a:lnTo>
                    <a:pt x="61" y="23"/>
                  </a:lnTo>
                  <a:lnTo>
                    <a:pt x="59" y="23"/>
                  </a:lnTo>
                  <a:lnTo>
                    <a:pt x="59" y="29"/>
                  </a:lnTo>
                  <a:lnTo>
                    <a:pt x="62" y="29"/>
                  </a:lnTo>
                  <a:lnTo>
                    <a:pt x="62" y="23"/>
                  </a:lnTo>
                  <a:lnTo>
                    <a:pt x="53" y="23"/>
                  </a:lnTo>
                  <a:lnTo>
                    <a:pt x="53" y="29"/>
                  </a:lnTo>
                  <a:lnTo>
                    <a:pt x="58" y="29"/>
                  </a:lnTo>
                  <a:lnTo>
                    <a:pt x="58" y="23"/>
                  </a:lnTo>
                  <a:lnTo>
                    <a:pt x="51" y="23"/>
                  </a:lnTo>
                  <a:lnTo>
                    <a:pt x="51" y="29"/>
                  </a:lnTo>
                  <a:lnTo>
                    <a:pt x="55" y="29"/>
                  </a:lnTo>
                  <a:lnTo>
                    <a:pt x="55" y="23"/>
                  </a:lnTo>
                  <a:lnTo>
                    <a:pt x="49" y="23"/>
                  </a:lnTo>
                  <a:lnTo>
                    <a:pt x="49" y="29"/>
                  </a:lnTo>
                  <a:lnTo>
                    <a:pt x="54" y="29"/>
                  </a:lnTo>
                  <a:lnTo>
                    <a:pt x="54" y="23"/>
                  </a:lnTo>
                  <a:lnTo>
                    <a:pt x="53" y="23"/>
                  </a:lnTo>
                  <a:lnTo>
                    <a:pt x="53" y="29"/>
                  </a:lnTo>
                  <a:lnTo>
                    <a:pt x="61" y="29"/>
                  </a:lnTo>
                  <a:lnTo>
                    <a:pt x="61" y="26"/>
                  </a:lnTo>
                  <a:lnTo>
                    <a:pt x="59" y="23"/>
                  </a:lnTo>
                  <a:lnTo>
                    <a:pt x="57" y="24"/>
                  </a:lnTo>
                  <a:lnTo>
                    <a:pt x="58" y="27"/>
                  </a:lnTo>
                  <a:lnTo>
                    <a:pt x="58" y="24"/>
                  </a:lnTo>
                  <a:lnTo>
                    <a:pt x="51" y="24"/>
                  </a:lnTo>
                  <a:lnTo>
                    <a:pt x="51" y="31"/>
                  </a:lnTo>
                  <a:lnTo>
                    <a:pt x="57" y="31"/>
                  </a:lnTo>
                  <a:lnTo>
                    <a:pt x="57" y="24"/>
                  </a:lnTo>
                  <a:lnTo>
                    <a:pt x="51" y="24"/>
                  </a:lnTo>
                  <a:lnTo>
                    <a:pt x="51" y="31"/>
                  </a:lnTo>
                  <a:lnTo>
                    <a:pt x="54" y="31"/>
                  </a:lnTo>
                  <a:lnTo>
                    <a:pt x="54" y="24"/>
                  </a:lnTo>
                  <a:lnTo>
                    <a:pt x="53" y="24"/>
                  </a:lnTo>
                  <a:lnTo>
                    <a:pt x="53" y="31"/>
                  </a:lnTo>
                  <a:lnTo>
                    <a:pt x="54" y="31"/>
                  </a:lnTo>
                  <a:lnTo>
                    <a:pt x="54" y="24"/>
                  </a:lnTo>
                  <a:lnTo>
                    <a:pt x="50" y="24"/>
                  </a:lnTo>
                  <a:lnTo>
                    <a:pt x="50" y="31"/>
                  </a:lnTo>
                  <a:lnTo>
                    <a:pt x="57" y="31"/>
                  </a:lnTo>
                  <a:lnTo>
                    <a:pt x="57" y="24"/>
                  </a:lnTo>
                  <a:lnTo>
                    <a:pt x="48" y="24"/>
                  </a:lnTo>
                  <a:lnTo>
                    <a:pt x="48" y="31"/>
                  </a:lnTo>
                  <a:lnTo>
                    <a:pt x="55" y="31"/>
                  </a:lnTo>
                  <a:lnTo>
                    <a:pt x="55" y="24"/>
                  </a:lnTo>
                  <a:lnTo>
                    <a:pt x="48" y="24"/>
                  </a:lnTo>
                  <a:lnTo>
                    <a:pt x="48" y="31"/>
                  </a:lnTo>
                  <a:lnTo>
                    <a:pt x="54" y="31"/>
                  </a:lnTo>
                  <a:lnTo>
                    <a:pt x="54" y="24"/>
                  </a:lnTo>
                  <a:lnTo>
                    <a:pt x="50" y="24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1" y="27"/>
                  </a:lnTo>
                  <a:lnTo>
                    <a:pt x="50" y="24"/>
                  </a:lnTo>
                  <a:lnTo>
                    <a:pt x="42" y="32"/>
                  </a:lnTo>
                  <a:lnTo>
                    <a:pt x="51" y="32"/>
                  </a:lnTo>
                  <a:lnTo>
                    <a:pt x="51" y="26"/>
                  </a:lnTo>
                  <a:lnTo>
                    <a:pt x="48" y="26"/>
                  </a:lnTo>
                  <a:lnTo>
                    <a:pt x="48" y="32"/>
                  </a:lnTo>
                  <a:lnTo>
                    <a:pt x="50" y="32"/>
                  </a:lnTo>
                  <a:lnTo>
                    <a:pt x="50" y="26"/>
                  </a:lnTo>
                  <a:lnTo>
                    <a:pt x="44" y="26"/>
                  </a:lnTo>
                  <a:lnTo>
                    <a:pt x="44" y="32"/>
                  </a:lnTo>
                  <a:lnTo>
                    <a:pt x="46" y="32"/>
                  </a:lnTo>
                  <a:lnTo>
                    <a:pt x="46" y="26"/>
                  </a:lnTo>
                  <a:lnTo>
                    <a:pt x="40" y="26"/>
                  </a:lnTo>
                  <a:lnTo>
                    <a:pt x="40" y="32"/>
                  </a:lnTo>
                  <a:lnTo>
                    <a:pt x="48" y="32"/>
                  </a:lnTo>
                  <a:lnTo>
                    <a:pt x="48" y="26"/>
                  </a:lnTo>
                  <a:lnTo>
                    <a:pt x="42" y="26"/>
                  </a:lnTo>
                  <a:lnTo>
                    <a:pt x="42" y="32"/>
                  </a:lnTo>
                  <a:lnTo>
                    <a:pt x="45" y="32"/>
                  </a:lnTo>
                  <a:lnTo>
                    <a:pt x="45" y="26"/>
                  </a:lnTo>
                  <a:lnTo>
                    <a:pt x="37" y="26"/>
                  </a:lnTo>
                  <a:lnTo>
                    <a:pt x="37" y="32"/>
                  </a:lnTo>
                  <a:lnTo>
                    <a:pt x="44" y="32"/>
                  </a:lnTo>
                  <a:lnTo>
                    <a:pt x="44" y="26"/>
                  </a:lnTo>
                  <a:lnTo>
                    <a:pt x="41" y="26"/>
                  </a:lnTo>
                  <a:lnTo>
                    <a:pt x="41" y="32"/>
                  </a:lnTo>
                  <a:lnTo>
                    <a:pt x="45" y="32"/>
                  </a:lnTo>
                  <a:lnTo>
                    <a:pt x="45" y="26"/>
                  </a:lnTo>
                  <a:lnTo>
                    <a:pt x="39" y="26"/>
                  </a:lnTo>
                  <a:lnTo>
                    <a:pt x="39" y="32"/>
                  </a:lnTo>
                  <a:lnTo>
                    <a:pt x="48" y="32"/>
                  </a:lnTo>
                  <a:lnTo>
                    <a:pt x="48" y="26"/>
                  </a:lnTo>
                  <a:lnTo>
                    <a:pt x="35" y="26"/>
                  </a:lnTo>
                  <a:lnTo>
                    <a:pt x="35" y="32"/>
                  </a:lnTo>
                  <a:lnTo>
                    <a:pt x="54" y="32"/>
                  </a:lnTo>
                  <a:lnTo>
                    <a:pt x="54" y="26"/>
                  </a:lnTo>
                  <a:lnTo>
                    <a:pt x="51" y="26"/>
                  </a:lnTo>
                  <a:lnTo>
                    <a:pt x="51" y="32"/>
                  </a:lnTo>
                  <a:lnTo>
                    <a:pt x="57" y="32"/>
                  </a:lnTo>
                  <a:lnTo>
                    <a:pt x="57" y="26"/>
                  </a:lnTo>
                  <a:lnTo>
                    <a:pt x="46" y="26"/>
                  </a:lnTo>
                  <a:lnTo>
                    <a:pt x="46" y="32"/>
                  </a:lnTo>
                  <a:lnTo>
                    <a:pt x="49" y="32"/>
                  </a:lnTo>
                  <a:lnTo>
                    <a:pt x="49" y="28"/>
                  </a:lnTo>
                  <a:lnTo>
                    <a:pt x="46" y="28"/>
                  </a:lnTo>
                  <a:lnTo>
                    <a:pt x="46" y="29"/>
                  </a:lnTo>
                  <a:lnTo>
                    <a:pt x="49" y="29"/>
                  </a:lnTo>
                  <a:lnTo>
                    <a:pt x="49" y="27"/>
                  </a:lnTo>
                  <a:lnTo>
                    <a:pt x="26" y="27"/>
                  </a:lnTo>
                  <a:lnTo>
                    <a:pt x="26" y="33"/>
                  </a:lnTo>
                  <a:lnTo>
                    <a:pt x="28" y="33"/>
                  </a:lnTo>
                  <a:lnTo>
                    <a:pt x="28" y="27"/>
                  </a:lnTo>
                  <a:lnTo>
                    <a:pt x="22" y="27"/>
                  </a:lnTo>
                  <a:lnTo>
                    <a:pt x="22" y="33"/>
                  </a:lnTo>
                  <a:lnTo>
                    <a:pt x="31" y="33"/>
                  </a:lnTo>
                  <a:lnTo>
                    <a:pt x="31" y="27"/>
                  </a:lnTo>
                  <a:lnTo>
                    <a:pt x="17" y="27"/>
                  </a:lnTo>
                  <a:lnTo>
                    <a:pt x="17" y="33"/>
                  </a:lnTo>
                  <a:lnTo>
                    <a:pt x="20" y="33"/>
                  </a:lnTo>
                  <a:lnTo>
                    <a:pt x="20" y="27"/>
                  </a:lnTo>
                  <a:lnTo>
                    <a:pt x="17" y="27"/>
                  </a:lnTo>
                  <a:lnTo>
                    <a:pt x="17" y="33"/>
                  </a:lnTo>
                  <a:lnTo>
                    <a:pt x="22" y="33"/>
                  </a:lnTo>
                  <a:lnTo>
                    <a:pt x="22" y="27"/>
                  </a:lnTo>
                  <a:lnTo>
                    <a:pt x="9" y="27"/>
                  </a:lnTo>
                  <a:lnTo>
                    <a:pt x="9" y="33"/>
                  </a:lnTo>
                  <a:lnTo>
                    <a:pt x="17" y="33"/>
                  </a:lnTo>
                  <a:lnTo>
                    <a:pt x="17" y="27"/>
                  </a:lnTo>
                  <a:lnTo>
                    <a:pt x="7" y="27"/>
                  </a:lnTo>
                  <a:lnTo>
                    <a:pt x="0" y="35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6" y="28"/>
                  </a:lnTo>
                  <a:lnTo>
                    <a:pt x="6" y="35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6" y="28"/>
                  </a:lnTo>
                  <a:lnTo>
                    <a:pt x="6" y="35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6" y="28"/>
                  </a:lnTo>
                  <a:lnTo>
                    <a:pt x="6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19" y="35"/>
                  </a:lnTo>
                  <a:lnTo>
                    <a:pt x="19" y="28"/>
                  </a:lnTo>
                  <a:lnTo>
                    <a:pt x="17" y="28"/>
                  </a:lnTo>
                  <a:lnTo>
                    <a:pt x="17" y="35"/>
                  </a:lnTo>
                  <a:lnTo>
                    <a:pt x="19" y="35"/>
                  </a:lnTo>
                  <a:lnTo>
                    <a:pt x="19" y="28"/>
                  </a:lnTo>
                  <a:lnTo>
                    <a:pt x="17" y="28"/>
                  </a:lnTo>
                  <a:lnTo>
                    <a:pt x="17" y="35"/>
                  </a:lnTo>
                  <a:lnTo>
                    <a:pt x="19" y="35"/>
                  </a:lnTo>
                  <a:lnTo>
                    <a:pt x="19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6" y="28"/>
                  </a:lnTo>
                  <a:lnTo>
                    <a:pt x="6" y="35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6" y="28"/>
                  </a:lnTo>
                  <a:lnTo>
                    <a:pt x="6" y="35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6" y="28"/>
                  </a:lnTo>
                  <a:lnTo>
                    <a:pt x="6" y="35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7" y="28"/>
                  </a:lnTo>
                  <a:lnTo>
                    <a:pt x="7" y="31"/>
                  </a:lnTo>
                  <a:lnTo>
                    <a:pt x="10" y="33"/>
                  </a:lnTo>
                  <a:lnTo>
                    <a:pt x="11" y="32"/>
                  </a:lnTo>
                  <a:lnTo>
                    <a:pt x="9" y="29"/>
                  </a:lnTo>
                  <a:lnTo>
                    <a:pt x="9" y="33"/>
                  </a:lnTo>
                  <a:lnTo>
                    <a:pt x="17" y="33"/>
                  </a:lnTo>
                  <a:lnTo>
                    <a:pt x="17" y="27"/>
                  </a:lnTo>
                  <a:lnTo>
                    <a:pt x="9" y="27"/>
                  </a:lnTo>
                  <a:lnTo>
                    <a:pt x="9" y="33"/>
                  </a:lnTo>
                  <a:lnTo>
                    <a:pt x="22" y="33"/>
                  </a:lnTo>
                  <a:lnTo>
                    <a:pt x="22" y="27"/>
                  </a:lnTo>
                  <a:lnTo>
                    <a:pt x="17" y="27"/>
                  </a:lnTo>
                  <a:lnTo>
                    <a:pt x="17" y="33"/>
                  </a:lnTo>
                  <a:lnTo>
                    <a:pt x="20" y="33"/>
                  </a:lnTo>
                  <a:lnTo>
                    <a:pt x="20" y="27"/>
                  </a:lnTo>
                  <a:lnTo>
                    <a:pt x="17" y="27"/>
                  </a:lnTo>
                  <a:lnTo>
                    <a:pt x="17" y="33"/>
                  </a:lnTo>
                  <a:lnTo>
                    <a:pt x="31" y="33"/>
                  </a:lnTo>
                  <a:lnTo>
                    <a:pt x="31" y="27"/>
                  </a:lnTo>
                  <a:lnTo>
                    <a:pt x="22" y="27"/>
                  </a:lnTo>
                  <a:lnTo>
                    <a:pt x="22" y="33"/>
                  </a:lnTo>
                  <a:lnTo>
                    <a:pt x="28" y="33"/>
                  </a:lnTo>
                  <a:lnTo>
                    <a:pt x="28" y="27"/>
                  </a:lnTo>
                  <a:lnTo>
                    <a:pt x="26" y="27"/>
                  </a:lnTo>
                  <a:lnTo>
                    <a:pt x="26" y="33"/>
                  </a:lnTo>
                  <a:lnTo>
                    <a:pt x="53" y="33"/>
                  </a:lnTo>
                  <a:lnTo>
                    <a:pt x="53" y="26"/>
                  </a:lnTo>
                  <a:lnTo>
                    <a:pt x="46" y="26"/>
                  </a:lnTo>
                  <a:lnTo>
                    <a:pt x="46" y="32"/>
                  </a:lnTo>
                  <a:lnTo>
                    <a:pt x="57" y="32"/>
                  </a:lnTo>
                  <a:lnTo>
                    <a:pt x="57" y="26"/>
                  </a:lnTo>
                  <a:lnTo>
                    <a:pt x="51" y="26"/>
                  </a:lnTo>
                  <a:lnTo>
                    <a:pt x="51" y="32"/>
                  </a:lnTo>
                  <a:lnTo>
                    <a:pt x="54" y="32"/>
                  </a:lnTo>
                  <a:lnTo>
                    <a:pt x="54" y="26"/>
                  </a:lnTo>
                  <a:lnTo>
                    <a:pt x="35" y="26"/>
                  </a:lnTo>
                  <a:lnTo>
                    <a:pt x="35" y="32"/>
                  </a:lnTo>
                  <a:lnTo>
                    <a:pt x="48" y="32"/>
                  </a:lnTo>
                  <a:lnTo>
                    <a:pt x="48" y="26"/>
                  </a:lnTo>
                  <a:lnTo>
                    <a:pt x="39" y="26"/>
                  </a:lnTo>
                  <a:lnTo>
                    <a:pt x="39" y="32"/>
                  </a:lnTo>
                  <a:lnTo>
                    <a:pt x="45" y="32"/>
                  </a:lnTo>
                  <a:lnTo>
                    <a:pt x="45" y="26"/>
                  </a:lnTo>
                  <a:lnTo>
                    <a:pt x="41" y="26"/>
                  </a:lnTo>
                  <a:lnTo>
                    <a:pt x="41" y="32"/>
                  </a:lnTo>
                  <a:lnTo>
                    <a:pt x="44" y="32"/>
                  </a:lnTo>
                  <a:lnTo>
                    <a:pt x="44" y="26"/>
                  </a:lnTo>
                  <a:lnTo>
                    <a:pt x="37" y="26"/>
                  </a:lnTo>
                  <a:lnTo>
                    <a:pt x="37" y="32"/>
                  </a:lnTo>
                  <a:lnTo>
                    <a:pt x="45" y="32"/>
                  </a:lnTo>
                  <a:lnTo>
                    <a:pt x="45" y="26"/>
                  </a:lnTo>
                  <a:lnTo>
                    <a:pt x="42" y="26"/>
                  </a:lnTo>
                  <a:lnTo>
                    <a:pt x="42" y="32"/>
                  </a:lnTo>
                  <a:lnTo>
                    <a:pt x="48" y="32"/>
                  </a:lnTo>
                  <a:lnTo>
                    <a:pt x="48" y="26"/>
                  </a:lnTo>
                  <a:lnTo>
                    <a:pt x="40" y="26"/>
                  </a:lnTo>
                  <a:lnTo>
                    <a:pt x="40" y="32"/>
                  </a:lnTo>
                  <a:lnTo>
                    <a:pt x="46" y="32"/>
                  </a:lnTo>
                  <a:lnTo>
                    <a:pt x="46" y="26"/>
                  </a:lnTo>
                  <a:lnTo>
                    <a:pt x="44" y="26"/>
                  </a:lnTo>
                  <a:lnTo>
                    <a:pt x="44" y="32"/>
                  </a:lnTo>
                  <a:lnTo>
                    <a:pt x="50" y="32"/>
                  </a:lnTo>
                  <a:lnTo>
                    <a:pt x="50" y="26"/>
                  </a:lnTo>
                  <a:lnTo>
                    <a:pt x="48" y="26"/>
                  </a:lnTo>
                  <a:lnTo>
                    <a:pt x="48" y="32"/>
                  </a:lnTo>
                  <a:lnTo>
                    <a:pt x="51" y="32"/>
                  </a:lnTo>
                  <a:lnTo>
                    <a:pt x="51" y="26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53" y="31"/>
                  </a:lnTo>
                  <a:lnTo>
                    <a:pt x="59" y="24"/>
                  </a:lnTo>
                  <a:lnTo>
                    <a:pt x="50" y="24"/>
                  </a:lnTo>
                  <a:lnTo>
                    <a:pt x="50" y="31"/>
                  </a:lnTo>
                  <a:lnTo>
                    <a:pt x="54" y="31"/>
                  </a:lnTo>
                  <a:lnTo>
                    <a:pt x="54" y="24"/>
                  </a:lnTo>
                  <a:lnTo>
                    <a:pt x="48" y="24"/>
                  </a:lnTo>
                  <a:lnTo>
                    <a:pt x="48" y="31"/>
                  </a:lnTo>
                  <a:lnTo>
                    <a:pt x="55" y="31"/>
                  </a:lnTo>
                  <a:lnTo>
                    <a:pt x="55" y="24"/>
                  </a:lnTo>
                  <a:lnTo>
                    <a:pt x="48" y="24"/>
                  </a:lnTo>
                  <a:lnTo>
                    <a:pt x="48" y="31"/>
                  </a:lnTo>
                  <a:lnTo>
                    <a:pt x="57" y="31"/>
                  </a:lnTo>
                  <a:lnTo>
                    <a:pt x="57" y="24"/>
                  </a:lnTo>
                  <a:lnTo>
                    <a:pt x="50" y="24"/>
                  </a:lnTo>
                  <a:lnTo>
                    <a:pt x="50" y="31"/>
                  </a:lnTo>
                  <a:lnTo>
                    <a:pt x="54" y="31"/>
                  </a:lnTo>
                  <a:lnTo>
                    <a:pt x="54" y="24"/>
                  </a:lnTo>
                  <a:lnTo>
                    <a:pt x="53" y="24"/>
                  </a:lnTo>
                  <a:lnTo>
                    <a:pt x="53" y="31"/>
                  </a:lnTo>
                  <a:lnTo>
                    <a:pt x="54" y="31"/>
                  </a:lnTo>
                  <a:lnTo>
                    <a:pt x="54" y="24"/>
                  </a:lnTo>
                  <a:lnTo>
                    <a:pt x="51" y="24"/>
                  </a:lnTo>
                  <a:lnTo>
                    <a:pt x="51" y="31"/>
                  </a:lnTo>
                  <a:lnTo>
                    <a:pt x="57" y="31"/>
                  </a:lnTo>
                  <a:lnTo>
                    <a:pt x="57" y="24"/>
                  </a:lnTo>
                  <a:lnTo>
                    <a:pt x="51" y="24"/>
                  </a:lnTo>
                  <a:lnTo>
                    <a:pt x="51" y="31"/>
                  </a:lnTo>
                  <a:lnTo>
                    <a:pt x="59" y="31"/>
                  </a:lnTo>
                  <a:lnTo>
                    <a:pt x="62" y="29"/>
                  </a:lnTo>
                  <a:lnTo>
                    <a:pt x="61" y="23"/>
                  </a:lnTo>
                  <a:lnTo>
                    <a:pt x="53" y="23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3"/>
                  </a:lnTo>
                  <a:lnTo>
                    <a:pt x="49" y="23"/>
                  </a:lnTo>
                  <a:lnTo>
                    <a:pt x="49" y="29"/>
                  </a:lnTo>
                  <a:lnTo>
                    <a:pt x="55" y="29"/>
                  </a:lnTo>
                  <a:lnTo>
                    <a:pt x="55" y="23"/>
                  </a:lnTo>
                  <a:lnTo>
                    <a:pt x="51" y="23"/>
                  </a:lnTo>
                  <a:lnTo>
                    <a:pt x="51" y="29"/>
                  </a:lnTo>
                  <a:lnTo>
                    <a:pt x="58" y="29"/>
                  </a:lnTo>
                  <a:lnTo>
                    <a:pt x="58" y="23"/>
                  </a:lnTo>
                  <a:lnTo>
                    <a:pt x="53" y="23"/>
                  </a:lnTo>
                  <a:lnTo>
                    <a:pt x="53" y="29"/>
                  </a:lnTo>
                  <a:lnTo>
                    <a:pt x="62" y="29"/>
                  </a:lnTo>
                  <a:lnTo>
                    <a:pt x="62" y="23"/>
                  </a:lnTo>
                  <a:lnTo>
                    <a:pt x="59" y="23"/>
                  </a:lnTo>
                  <a:lnTo>
                    <a:pt x="59" y="29"/>
                  </a:lnTo>
                  <a:lnTo>
                    <a:pt x="61" y="29"/>
                  </a:lnTo>
                  <a:lnTo>
                    <a:pt x="61" y="23"/>
                  </a:lnTo>
                  <a:lnTo>
                    <a:pt x="49" y="23"/>
                  </a:lnTo>
                  <a:lnTo>
                    <a:pt x="49" y="29"/>
                  </a:lnTo>
                  <a:lnTo>
                    <a:pt x="81" y="29"/>
                  </a:lnTo>
                  <a:lnTo>
                    <a:pt x="81" y="23"/>
                  </a:lnTo>
                  <a:lnTo>
                    <a:pt x="72" y="23"/>
                  </a:lnTo>
                  <a:lnTo>
                    <a:pt x="72" y="29"/>
                  </a:lnTo>
                  <a:lnTo>
                    <a:pt x="96" y="29"/>
                  </a:lnTo>
                  <a:lnTo>
                    <a:pt x="96" y="23"/>
                  </a:lnTo>
                  <a:lnTo>
                    <a:pt x="70" y="23"/>
                  </a:lnTo>
                  <a:lnTo>
                    <a:pt x="70" y="26"/>
                  </a:lnTo>
                  <a:lnTo>
                    <a:pt x="74" y="26"/>
                  </a:lnTo>
                  <a:lnTo>
                    <a:pt x="74" y="22"/>
                  </a:lnTo>
                  <a:lnTo>
                    <a:pt x="63" y="22"/>
                  </a:lnTo>
                  <a:lnTo>
                    <a:pt x="63" y="28"/>
                  </a:lnTo>
                  <a:lnTo>
                    <a:pt x="81" y="28"/>
                  </a:lnTo>
                  <a:lnTo>
                    <a:pt x="81" y="22"/>
                  </a:lnTo>
                  <a:lnTo>
                    <a:pt x="77" y="22"/>
                  </a:lnTo>
                  <a:lnTo>
                    <a:pt x="77" y="28"/>
                  </a:lnTo>
                  <a:lnTo>
                    <a:pt x="80" y="28"/>
                  </a:lnTo>
                  <a:lnTo>
                    <a:pt x="80" y="22"/>
                  </a:lnTo>
                  <a:lnTo>
                    <a:pt x="79" y="22"/>
                  </a:lnTo>
                  <a:lnTo>
                    <a:pt x="79" y="28"/>
                  </a:lnTo>
                  <a:lnTo>
                    <a:pt x="84" y="28"/>
                  </a:lnTo>
                  <a:lnTo>
                    <a:pt x="84" y="22"/>
                  </a:lnTo>
                  <a:lnTo>
                    <a:pt x="57" y="22"/>
                  </a:lnTo>
                  <a:lnTo>
                    <a:pt x="57" y="28"/>
                  </a:lnTo>
                  <a:lnTo>
                    <a:pt x="222" y="28"/>
                  </a:lnTo>
                  <a:lnTo>
                    <a:pt x="222" y="22"/>
                  </a:lnTo>
                  <a:lnTo>
                    <a:pt x="33" y="22"/>
                  </a:lnTo>
                  <a:lnTo>
                    <a:pt x="33" y="28"/>
                  </a:lnTo>
                  <a:lnTo>
                    <a:pt x="41" y="28"/>
                  </a:lnTo>
                  <a:lnTo>
                    <a:pt x="41" y="23"/>
                  </a:lnTo>
                  <a:lnTo>
                    <a:pt x="37" y="23"/>
                  </a:lnTo>
                  <a:lnTo>
                    <a:pt x="37" y="27"/>
                  </a:lnTo>
                  <a:lnTo>
                    <a:pt x="44" y="27"/>
                  </a:lnTo>
                  <a:lnTo>
                    <a:pt x="44" y="20"/>
                  </a:lnTo>
                  <a:lnTo>
                    <a:pt x="32" y="20"/>
                  </a:lnTo>
                  <a:lnTo>
                    <a:pt x="32" y="27"/>
                  </a:lnTo>
                  <a:lnTo>
                    <a:pt x="70" y="27"/>
                  </a:lnTo>
                  <a:lnTo>
                    <a:pt x="70" y="20"/>
                  </a:lnTo>
                  <a:lnTo>
                    <a:pt x="67" y="20"/>
                  </a:lnTo>
                  <a:lnTo>
                    <a:pt x="67" y="27"/>
                  </a:lnTo>
                  <a:lnTo>
                    <a:pt x="72" y="27"/>
                  </a:lnTo>
                  <a:lnTo>
                    <a:pt x="72" y="20"/>
                  </a:lnTo>
                  <a:lnTo>
                    <a:pt x="71" y="20"/>
                  </a:lnTo>
                  <a:lnTo>
                    <a:pt x="71" y="27"/>
                  </a:lnTo>
                  <a:lnTo>
                    <a:pt x="72" y="27"/>
                  </a:lnTo>
                  <a:lnTo>
                    <a:pt x="72" y="20"/>
                  </a:lnTo>
                  <a:lnTo>
                    <a:pt x="70" y="20"/>
                  </a:lnTo>
                  <a:lnTo>
                    <a:pt x="70" y="27"/>
                  </a:lnTo>
                  <a:lnTo>
                    <a:pt x="76" y="27"/>
                  </a:lnTo>
                  <a:lnTo>
                    <a:pt x="76" y="20"/>
                  </a:lnTo>
                  <a:lnTo>
                    <a:pt x="70" y="20"/>
                  </a:lnTo>
                  <a:lnTo>
                    <a:pt x="70" y="27"/>
                  </a:lnTo>
                  <a:lnTo>
                    <a:pt x="72" y="27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27"/>
                  </a:lnTo>
                  <a:lnTo>
                    <a:pt x="70" y="27"/>
                  </a:lnTo>
                  <a:lnTo>
                    <a:pt x="70" y="20"/>
                  </a:lnTo>
                  <a:lnTo>
                    <a:pt x="66" y="20"/>
                  </a:lnTo>
                  <a:lnTo>
                    <a:pt x="66" y="27"/>
                  </a:lnTo>
                  <a:lnTo>
                    <a:pt x="67" y="27"/>
                  </a:lnTo>
                  <a:lnTo>
                    <a:pt x="67" y="20"/>
                  </a:lnTo>
                  <a:lnTo>
                    <a:pt x="64" y="20"/>
                  </a:lnTo>
                  <a:lnTo>
                    <a:pt x="64" y="27"/>
                  </a:lnTo>
                  <a:lnTo>
                    <a:pt x="77" y="27"/>
                  </a:lnTo>
                  <a:lnTo>
                    <a:pt x="72" y="20"/>
                  </a:lnTo>
                  <a:lnTo>
                    <a:pt x="71" y="19"/>
                  </a:lnTo>
                  <a:lnTo>
                    <a:pt x="68" y="22"/>
                  </a:lnTo>
                  <a:lnTo>
                    <a:pt x="68" y="26"/>
                  </a:lnTo>
                  <a:lnTo>
                    <a:pt x="79" y="26"/>
                  </a:lnTo>
                  <a:lnTo>
                    <a:pt x="79" y="19"/>
                  </a:lnTo>
                  <a:lnTo>
                    <a:pt x="77" y="19"/>
                  </a:lnTo>
                  <a:lnTo>
                    <a:pt x="77" y="26"/>
                  </a:lnTo>
                  <a:lnTo>
                    <a:pt x="88" y="26"/>
                  </a:lnTo>
                  <a:lnTo>
                    <a:pt x="88" y="19"/>
                  </a:lnTo>
                  <a:lnTo>
                    <a:pt x="84" y="19"/>
                  </a:lnTo>
                  <a:lnTo>
                    <a:pt x="84" y="26"/>
                  </a:lnTo>
                  <a:lnTo>
                    <a:pt x="125" y="26"/>
                  </a:lnTo>
                  <a:lnTo>
                    <a:pt x="125" y="19"/>
                  </a:lnTo>
                  <a:lnTo>
                    <a:pt x="118" y="19"/>
                  </a:lnTo>
                  <a:lnTo>
                    <a:pt x="118" y="26"/>
                  </a:lnTo>
                  <a:lnTo>
                    <a:pt x="133" y="26"/>
                  </a:lnTo>
                  <a:lnTo>
                    <a:pt x="133" y="19"/>
                  </a:lnTo>
                  <a:lnTo>
                    <a:pt x="131" y="19"/>
                  </a:lnTo>
                  <a:lnTo>
                    <a:pt x="131" y="26"/>
                  </a:lnTo>
                  <a:lnTo>
                    <a:pt x="134" y="26"/>
                  </a:lnTo>
                  <a:lnTo>
                    <a:pt x="134" y="19"/>
                  </a:lnTo>
                  <a:lnTo>
                    <a:pt x="121" y="19"/>
                  </a:lnTo>
                  <a:lnTo>
                    <a:pt x="121" y="26"/>
                  </a:lnTo>
                  <a:lnTo>
                    <a:pt x="124" y="26"/>
                  </a:lnTo>
                  <a:lnTo>
                    <a:pt x="124" y="19"/>
                  </a:lnTo>
                  <a:lnTo>
                    <a:pt x="92" y="19"/>
                  </a:lnTo>
                  <a:lnTo>
                    <a:pt x="92" y="26"/>
                  </a:lnTo>
                  <a:lnTo>
                    <a:pt x="105" y="26"/>
                  </a:lnTo>
                  <a:lnTo>
                    <a:pt x="105" y="19"/>
                  </a:lnTo>
                  <a:lnTo>
                    <a:pt x="54" y="19"/>
                  </a:lnTo>
                  <a:lnTo>
                    <a:pt x="54" y="22"/>
                  </a:lnTo>
                  <a:lnTo>
                    <a:pt x="55" y="19"/>
                  </a:lnTo>
                  <a:lnTo>
                    <a:pt x="46" y="18"/>
                  </a:lnTo>
                  <a:lnTo>
                    <a:pt x="33" y="18"/>
                  </a:lnTo>
                  <a:lnTo>
                    <a:pt x="33" y="24"/>
                  </a:lnTo>
                  <a:lnTo>
                    <a:pt x="46" y="24"/>
                  </a:lnTo>
                  <a:lnTo>
                    <a:pt x="46" y="18"/>
                  </a:lnTo>
                  <a:lnTo>
                    <a:pt x="39" y="18"/>
                  </a:lnTo>
                  <a:lnTo>
                    <a:pt x="39" y="24"/>
                  </a:lnTo>
                  <a:lnTo>
                    <a:pt x="46" y="24"/>
                  </a:lnTo>
                  <a:lnTo>
                    <a:pt x="46" y="18"/>
                  </a:lnTo>
                  <a:lnTo>
                    <a:pt x="22" y="18"/>
                  </a:lnTo>
                  <a:lnTo>
                    <a:pt x="22" y="24"/>
                  </a:lnTo>
                  <a:lnTo>
                    <a:pt x="39" y="24"/>
                  </a:lnTo>
                  <a:lnTo>
                    <a:pt x="39" y="18"/>
                  </a:lnTo>
                  <a:lnTo>
                    <a:pt x="32" y="18"/>
                  </a:lnTo>
                  <a:lnTo>
                    <a:pt x="32" y="24"/>
                  </a:lnTo>
                  <a:lnTo>
                    <a:pt x="37" y="24"/>
                  </a:lnTo>
                  <a:lnTo>
                    <a:pt x="37" y="18"/>
                  </a:lnTo>
                  <a:lnTo>
                    <a:pt x="35" y="18"/>
                  </a:lnTo>
                  <a:lnTo>
                    <a:pt x="35" y="24"/>
                  </a:lnTo>
                  <a:lnTo>
                    <a:pt x="39" y="24"/>
                  </a:lnTo>
                  <a:lnTo>
                    <a:pt x="39" y="18"/>
                  </a:lnTo>
                  <a:lnTo>
                    <a:pt x="32" y="18"/>
                  </a:lnTo>
                  <a:lnTo>
                    <a:pt x="32" y="24"/>
                  </a:lnTo>
                  <a:lnTo>
                    <a:pt x="40" y="24"/>
                  </a:lnTo>
                  <a:lnTo>
                    <a:pt x="40" y="18"/>
                  </a:lnTo>
                  <a:lnTo>
                    <a:pt x="29" y="18"/>
                  </a:lnTo>
                  <a:lnTo>
                    <a:pt x="29" y="24"/>
                  </a:lnTo>
                  <a:lnTo>
                    <a:pt x="33" y="24"/>
                  </a:lnTo>
                  <a:lnTo>
                    <a:pt x="33" y="18"/>
                  </a:lnTo>
                  <a:lnTo>
                    <a:pt x="28" y="18"/>
                  </a:lnTo>
                  <a:lnTo>
                    <a:pt x="28" y="20"/>
                  </a:lnTo>
                  <a:lnTo>
                    <a:pt x="31" y="18"/>
                  </a:lnTo>
                  <a:lnTo>
                    <a:pt x="29" y="16"/>
                  </a:lnTo>
                  <a:lnTo>
                    <a:pt x="27" y="19"/>
                  </a:lnTo>
                  <a:lnTo>
                    <a:pt x="27" y="23"/>
                  </a:lnTo>
                  <a:lnTo>
                    <a:pt x="28" y="23"/>
                  </a:lnTo>
                  <a:lnTo>
                    <a:pt x="28" y="16"/>
                  </a:lnTo>
                  <a:lnTo>
                    <a:pt x="23" y="16"/>
                  </a:lnTo>
                  <a:lnTo>
                    <a:pt x="23" y="23"/>
                  </a:lnTo>
                  <a:lnTo>
                    <a:pt x="24" y="23"/>
                  </a:lnTo>
                  <a:lnTo>
                    <a:pt x="24" y="16"/>
                  </a:lnTo>
                  <a:lnTo>
                    <a:pt x="13" y="16"/>
                  </a:lnTo>
                  <a:lnTo>
                    <a:pt x="13" y="23"/>
                  </a:lnTo>
                  <a:lnTo>
                    <a:pt x="18" y="23"/>
                  </a:lnTo>
                  <a:lnTo>
                    <a:pt x="18" y="16"/>
                  </a:lnTo>
                  <a:lnTo>
                    <a:pt x="10" y="16"/>
                  </a:lnTo>
                  <a:lnTo>
                    <a:pt x="10" y="23"/>
                  </a:lnTo>
                  <a:lnTo>
                    <a:pt x="18" y="23"/>
                  </a:lnTo>
                  <a:lnTo>
                    <a:pt x="18" y="16"/>
                  </a:lnTo>
                  <a:lnTo>
                    <a:pt x="14" y="16"/>
                  </a:lnTo>
                  <a:lnTo>
                    <a:pt x="14" y="23"/>
                  </a:lnTo>
                  <a:lnTo>
                    <a:pt x="17" y="23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4" y="23"/>
                  </a:lnTo>
                  <a:lnTo>
                    <a:pt x="22" y="23"/>
                  </a:lnTo>
                  <a:lnTo>
                    <a:pt x="22" y="16"/>
                  </a:lnTo>
                  <a:lnTo>
                    <a:pt x="20" y="16"/>
                  </a:lnTo>
                  <a:lnTo>
                    <a:pt x="20" y="23"/>
                  </a:lnTo>
                  <a:lnTo>
                    <a:pt x="24" y="23"/>
                  </a:lnTo>
                  <a:lnTo>
                    <a:pt x="24" y="16"/>
                  </a:lnTo>
                  <a:lnTo>
                    <a:pt x="19" y="16"/>
                  </a:lnTo>
                  <a:lnTo>
                    <a:pt x="19" y="23"/>
                  </a:lnTo>
                  <a:lnTo>
                    <a:pt x="26" y="23"/>
                  </a:lnTo>
                  <a:lnTo>
                    <a:pt x="26" y="16"/>
                  </a:lnTo>
                  <a:lnTo>
                    <a:pt x="22" y="16"/>
                  </a:lnTo>
                  <a:lnTo>
                    <a:pt x="22" y="19"/>
                  </a:lnTo>
                  <a:lnTo>
                    <a:pt x="24" y="22"/>
                  </a:lnTo>
                  <a:lnTo>
                    <a:pt x="26" y="20"/>
                  </a:lnTo>
                  <a:lnTo>
                    <a:pt x="23" y="18"/>
                  </a:lnTo>
                  <a:lnTo>
                    <a:pt x="23" y="22"/>
                  </a:lnTo>
                  <a:lnTo>
                    <a:pt x="31" y="22"/>
                  </a:lnTo>
                  <a:lnTo>
                    <a:pt x="31" y="15"/>
                  </a:lnTo>
                  <a:lnTo>
                    <a:pt x="26" y="15"/>
                  </a:lnTo>
                  <a:lnTo>
                    <a:pt x="26" y="22"/>
                  </a:lnTo>
                  <a:lnTo>
                    <a:pt x="32" y="22"/>
                  </a:lnTo>
                  <a:lnTo>
                    <a:pt x="32" y="15"/>
                  </a:lnTo>
                  <a:lnTo>
                    <a:pt x="26" y="15"/>
                  </a:lnTo>
                  <a:lnTo>
                    <a:pt x="26" y="22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26" y="15"/>
                  </a:lnTo>
                  <a:lnTo>
                    <a:pt x="26" y="22"/>
                  </a:lnTo>
                  <a:lnTo>
                    <a:pt x="32" y="22"/>
                  </a:lnTo>
                  <a:lnTo>
                    <a:pt x="32" y="15"/>
                  </a:lnTo>
                  <a:lnTo>
                    <a:pt x="29" y="15"/>
                  </a:lnTo>
                  <a:lnTo>
                    <a:pt x="29" y="22"/>
                  </a:lnTo>
                  <a:lnTo>
                    <a:pt x="36" y="22"/>
                  </a:lnTo>
                  <a:lnTo>
                    <a:pt x="36" y="15"/>
                  </a:lnTo>
                  <a:lnTo>
                    <a:pt x="31" y="15"/>
                  </a:lnTo>
                  <a:lnTo>
                    <a:pt x="31" y="22"/>
                  </a:lnTo>
                  <a:lnTo>
                    <a:pt x="55" y="22"/>
                  </a:lnTo>
                  <a:lnTo>
                    <a:pt x="55" y="15"/>
                  </a:lnTo>
                  <a:lnTo>
                    <a:pt x="50" y="15"/>
                  </a:lnTo>
                  <a:lnTo>
                    <a:pt x="50" y="22"/>
                  </a:lnTo>
                  <a:lnTo>
                    <a:pt x="51" y="22"/>
                  </a:lnTo>
                  <a:lnTo>
                    <a:pt x="51" y="15"/>
                  </a:lnTo>
                  <a:lnTo>
                    <a:pt x="48" y="15"/>
                  </a:lnTo>
                  <a:lnTo>
                    <a:pt x="48" y="22"/>
                  </a:lnTo>
                  <a:lnTo>
                    <a:pt x="59" y="20"/>
                  </a:lnTo>
                  <a:lnTo>
                    <a:pt x="66" y="20"/>
                  </a:lnTo>
                  <a:lnTo>
                    <a:pt x="66" y="14"/>
                  </a:lnTo>
                  <a:lnTo>
                    <a:pt x="59" y="14"/>
                  </a:lnTo>
                  <a:lnTo>
                    <a:pt x="59" y="20"/>
                  </a:lnTo>
                  <a:lnTo>
                    <a:pt x="62" y="20"/>
                  </a:lnTo>
                  <a:lnTo>
                    <a:pt x="62" y="14"/>
                  </a:lnTo>
                  <a:lnTo>
                    <a:pt x="58" y="14"/>
                  </a:lnTo>
                  <a:lnTo>
                    <a:pt x="58" y="20"/>
                  </a:lnTo>
                  <a:lnTo>
                    <a:pt x="72" y="20"/>
                  </a:lnTo>
                  <a:lnTo>
                    <a:pt x="72" y="14"/>
                  </a:lnTo>
                  <a:lnTo>
                    <a:pt x="64" y="14"/>
                  </a:lnTo>
                  <a:lnTo>
                    <a:pt x="64" y="20"/>
                  </a:lnTo>
                  <a:lnTo>
                    <a:pt x="67" y="20"/>
                  </a:lnTo>
                  <a:lnTo>
                    <a:pt x="67" y="14"/>
                  </a:lnTo>
                  <a:lnTo>
                    <a:pt x="41" y="14"/>
                  </a:lnTo>
                  <a:lnTo>
                    <a:pt x="41" y="20"/>
                  </a:lnTo>
                  <a:lnTo>
                    <a:pt x="219" y="20"/>
                  </a:lnTo>
                  <a:lnTo>
                    <a:pt x="219" y="14"/>
                  </a:lnTo>
                  <a:lnTo>
                    <a:pt x="23" y="14"/>
                  </a:lnTo>
                  <a:lnTo>
                    <a:pt x="23" y="16"/>
                  </a:lnTo>
                  <a:lnTo>
                    <a:pt x="24" y="20"/>
                  </a:lnTo>
                  <a:lnTo>
                    <a:pt x="31" y="19"/>
                  </a:lnTo>
                  <a:lnTo>
                    <a:pt x="29" y="13"/>
                  </a:lnTo>
                  <a:lnTo>
                    <a:pt x="26" y="13"/>
                  </a:lnTo>
                  <a:lnTo>
                    <a:pt x="26" y="19"/>
                  </a:lnTo>
                  <a:lnTo>
                    <a:pt x="32" y="19"/>
                  </a:lnTo>
                  <a:lnTo>
                    <a:pt x="32" y="13"/>
                  </a:lnTo>
                  <a:lnTo>
                    <a:pt x="19" y="13"/>
                  </a:lnTo>
                  <a:lnTo>
                    <a:pt x="19" y="19"/>
                  </a:lnTo>
                  <a:lnTo>
                    <a:pt x="63" y="19"/>
                  </a:lnTo>
                  <a:lnTo>
                    <a:pt x="63" y="13"/>
                  </a:lnTo>
                  <a:lnTo>
                    <a:pt x="62" y="13"/>
                  </a:lnTo>
                  <a:lnTo>
                    <a:pt x="62" y="19"/>
                  </a:lnTo>
                  <a:lnTo>
                    <a:pt x="66" y="19"/>
                  </a:lnTo>
                  <a:lnTo>
                    <a:pt x="66" y="13"/>
                  </a:lnTo>
                  <a:lnTo>
                    <a:pt x="63" y="13"/>
                  </a:lnTo>
                  <a:lnTo>
                    <a:pt x="63" y="19"/>
                  </a:lnTo>
                  <a:lnTo>
                    <a:pt x="67" y="19"/>
                  </a:lnTo>
                  <a:lnTo>
                    <a:pt x="67" y="13"/>
                  </a:lnTo>
                  <a:lnTo>
                    <a:pt x="66" y="13"/>
                  </a:lnTo>
                  <a:lnTo>
                    <a:pt x="66" y="19"/>
                  </a:lnTo>
                  <a:lnTo>
                    <a:pt x="67" y="19"/>
                  </a:lnTo>
                  <a:lnTo>
                    <a:pt x="67" y="13"/>
                  </a:lnTo>
                  <a:lnTo>
                    <a:pt x="63" y="13"/>
                  </a:lnTo>
                  <a:lnTo>
                    <a:pt x="63" y="19"/>
                  </a:lnTo>
                  <a:lnTo>
                    <a:pt x="64" y="19"/>
                  </a:lnTo>
                  <a:lnTo>
                    <a:pt x="64" y="13"/>
                  </a:lnTo>
                  <a:lnTo>
                    <a:pt x="55" y="13"/>
                  </a:lnTo>
                  <a:lnTo>
                    <a:pt x="55" y="19"/>
                  </a:lnTo>
                  <a:lnTo>
                    <a:pt x="59" y="19"/>
                  </a:lnTo>
                  <a:lnTo>
                    <a:pt x="59" y="13"/>
                  </a:lnTo>
                  <a:lnTo>
                    <a:pt x="50" y="13"/>
                  </a:lnTo>
                  <a:lnTo>
                    <a:pt x="50" y="19"/>
                  </a:lnTo>
                  <a:lnTo>
                    <a:pt x="57" y="19"/>
                  </a:lnTo>
                  <a:lnTo>
                    <a:pt x="61" y="18"/>
                  </a:lnTo>
                  <a:lnTo>
                    <a:pt x="59" y="11"/>
                  </a:lnTo>
                  <a:lnTo>
                    <a:pt x="55" y="11"/>
                  </a:lnTo>
                  <a:lnTo>
                    <a:pt x="55" y="18"/>
                  </a:lnTo>
                  <a:lnTo>
                    <a:pt x="63" y="18"/>
                  </a:lnTo>
                  <a:lnTo>
                    <a:pt x="63" y="11"/>
                  </a:lnTo>
                  <a:lnTo>
                    <a:pt x="59" y="11"/>
                  </a:lnTo>
                  <a:lnTo>
                    <a:pt x="59" y="18"/>
                  </a:lnTo>
                  <a:lnTo>
                    <a:pt x="72" y="18"/>
                  </a:lnTo>
                  <a:lnTo>
                    <a:pt x="72" y="11"/>
                  </a:lnTo>
                  <a:lnTo>
                    <a:pt x="70" y="11"/>
                  </a:lnTo>
                  <a:lnTo>
                    <a:pt x="70" y="18"/>
                  </a:lnTo>
                  <a:lnTo>
                    <a:pt x="115" y="18"/>
                  </a:lnTo>
                  <a:lnTo>
                    <a:pt x="115" y="11"/>
                  </a:lnTo>
                  <a:lnTo>
                    <a:pt x="112" y="11"/>
                  </a:lnTo>
                  <a:lnTo>
                    <a:pt x="112" y="18"/>
                  </a:lnTo>
                  <a:lnTo>
                    <a:pt x="119" y="18"/>
                  </a:lnTo>
                  <a:lnTo>
                    <a:pt x="119" y="11"/>
                  </a:lnTo>
                  <a:lnTo>
                    <a:pt x="118" y="11"/>
                  </a:lnTo>
                  <a:lnTo>
                    <a:pt x="118" y="18"/>
                  </a:lnTo>
                  <a:lnTo>
                    <a:pt x="129" y="18"/>
                  </a:lnTo>
                  <a:lnTo>
                    <a:pt x="129" y="11"/>
                  </a:lnTo>
                  <a:lnTo>
                    <a:pt x="96" y="11"/>
                  </a:lnTo>
                  <a:lnTo>
                    <a:pt x="96" y="18"/>
                  </a:lnTo>
                  <a:lnTo>
                    <a:pt x="114" y="18"/>
                  </a:lnTo>
                  <a:lnTo>
                    <a:pt x="114" y="11"/>
                  </a:lnTo>
                  <a:lnTo>
                    <a:pt x="28" y="11"/>
                  </a:lnTo>
                  <a:lnTo>
                    <a:pt x="13" y="10"/>
                  </a:lnTo>
                  <a:lnTo>
                    <a:pt x="10" y="10"/>
                  </a:lnTo>
                  <a:lnTo>
                    <a:pt x="10" y="16"/>
                  </a:lnTo>
                  <a:lnTo>
                    <a:pt x="32" y="16"/>
                  </a:lnTo>
                  <a:lnTo>
                    <a:pt x="32" y="10"/>
                  </a:lnTo>
                  <a:lnTo>
                    <a:pt x="28" y="10"/>
                  </a:lnTo>
                  <a:lnTo>
                    <a:pt x="28" y="16"/>
                  </a:lnTo>
                  <a:lnTo>
                    <a:pt x="49" y="16"/>
                  </a:lnTo>
                  <a:lnTo>
                    <a:pt x="49" y="10"/>
                  </a:lnTo>
                  <a:lnTo>
                    <a:pt x="48" y="10"/>
                  </a:lnTo>
                  <a:lnTo>
                    <a:pt x="48" y="16"/>
                  </a:lnTo>
                  <a:lnTo>
                    <a:pt x="49" y="16"/>
                  </a:lnTo>
                  <a:lnTo>
                    <a:pt x="49" y="10"/>
                  </a:lnTo>
                  <a:lnTo>
                    <a:pt x="32" y="10"/>
                  </a:lnTo>
                  <a:lnTo>
                    <a:pt x="32" y="16"/>
                  </a:lnTo>
                  <a:lnTo>
                    <a:pt x="45" y="16"/>
                  </a:lnTo>
                  <a:lnTo>
                    <a:pt x="45" y="10"/>
                  </a:lnTo>
                  <a:lnTo>
                    <a:pt x="36" y="10"/>
                  </a:lnTo>
                  <a:lnTo>
                    <a:pt x="36" y="16"/>
                  </a:lnTo>
                  <a:lnTo>
                    <a:pt x="39" y="16"/>
                  </a:lnTo>
                  <a:lnTo>
                    <a:pt x="39" y="10"/>
                  </a:lnTo>
                  <a:lnTo>
                    <a:pt x="35" y="10"/>
                  </a:lnTo>
                  <a:lnTo>
                    <a:pt x="35" y="16"/>
                  </a:lnTo>
                  <a:lnTo>
                    <a:pt x="41" y="16"/>
                  </a:lnTo>
                  <a:lnTo>
                    <a:pt x="41" y="10"/>
                  </a:lnTo>
                  <a:lnTo>
                    <a:pt x="37" y="10"/>
                  </a:lnTo>
                  <a:lnTo>
                    <a:pt x="37" y="16"/>
                  </a:lnTo>
                  <a:lnTo>
                    <a:pt x="40" y="16"/>
                  </a:lnTo>
                  <a:lnTo>
                    <a:pt x="44" y="15"/>
                  </a:lnTo>
                  <a:lnTo>
                    <a:pt x="42" y="11"/>
                  </a:lnTo>
                  <a:lnTo>
                    <a:pt x="42" y="15"/>
                  </a:lnTo>
                  <a:lnTo>
                    <a:pt x="45" y="15"/>
                  </a:lnTo>
                  <a:lnTo>
                    <a:pt x="45" y="9"/>
                  </a:lnTo>
                  <a:lnTo>
                    <a:pt x="36" y="9"/>
                  </a:lnTo>
                  <a:lnTo>
                    <a:pt x="36" y="15"/>
                  </a:lnTo>
                  <a:lnTo>
                    <a:pt x="45" y="15"/>
                  </a:lnTo>
                  <a:lnTo>
                    <a:pt x="45" y="9"/>
                  </a:lnTo>
                  <a:lnTo>
                    <a:pt x="35" y="9"/>
                  </a:lnTo>
                  <a:lnTo>
                    <a:pt x="35" y="15"/>
                  </a:lnTo>
                  <a:lnTo>
                    <a:pt x="45" y="15"/>
                  </a:lnTo>
                  <a:lnTo>
                    <a:pt x="45" y="9"/>
                  </a:lnTo>
                  <a:lnTo>
                    <a:pt x="41" y="9"/>
                  </a:lnTo>
                  <a:lnTo>
                    <a:pt x="41" y="15"/>
                  </a:lnTo>
                  <a:lnTo>
                    <a:pt x="48" y="15"/>
                  </a:lnTo>
                  <a:lnTo>
                    <a:pt x="48" y="9"/>
                  </a:lnTo>
                  <a:lnTo>
                    <a:pt x="45" y="9"/>
                  </a:lnTo>
                  <a:lnTo>
                    <a:pt x="45" y="15"/>
                  </a:lnTo>
                  <a:lnTo>
                    <a:pt x="55" y="15"/>
                  </a:lnTo>
                  <a:lnTo>
                    <a:pt x="55" y="9"/>
                  </a:lnTo>
                  <a:lnTo>
                    <a:pt x="50" y="9"/>
                  </a:lnTo>
                  <a:lnTo>
                    <a:pt x="50" y="15"/>
                  </a:lnTo>
                  <a:lnTo>
                    <a:pt x="58" y="15"/>
                  </a:lnTo>
                  <a:lnTo>
                    <a:pt x="58" y="9"/>
                  </a:lnTo>
                  <a:lnTo>
                    <a:pt x="51" y="9"/>
                  </a:lnTo>
                  <a:lnTo>
                    <a:pt x="51" y="15"/>
                  </a:lnTo>
                  <a:lnTo>
                    <a:pt x="59" y="15"/>
                  </a:lnTo>
                  <a:lnTo>
                    <a:pt x="59" y="9"/>
                  </a:lnTo>
                  <a:lnTo>
                    <a:pt x="51" y="9"/>
                  </a:lnTo>
                  <a:lnTo>
                    <a:pt x="51" y="15"/>
                  </a:lnTo>
                  <a:lnTo>
                    <a:pt x="57" y="15"/>
                  </a:lnTo>
                  <a:lnTo>
                    <a:pt x="57" y="9"/>
                  </a:lnTo>
                  <a:lnTo>
                    <a:pt x="50" y="9"/>
                  </a:lnTo>
                  <a:lnTo>
                    <a:pt x="50" y="11"/>
                  </a:lnTo>
                  <a:lnTo>
                    <a:pt x="53" y="14"/>
                  </a:lnTo>
                  <a:lnTo>
                    <a:pt x="59" y="7"/>
                  </a:lnTo>
                  <a:lnTo>
                    <a:pt x="50" y="7"/>
                  </a:lnTo>
                  <a:lnTo>
                    <a:pt x="50" y="14"/>
                  </a:lnTo>
                  <a:lnTo>
                    <a:pt x="54" y="14"/>
                  </a:lnTo>
                  <a:lnTo>
                    <a:pt x="54" y="7"/>
                  </a:lnTo>
                  <a:lnTo>
                    <a:pt x="50" y="7"/>
                  </a:lnTo>
                  <a:lnTo>
                    <a:pt x="50" y="14"/>
                  </a:lnTo>
                  <a:lnTo>
                    <a:pt x="51" y="14"/>
                  </a:lnTo>
                  <a:lnTo>
                    <a:pt x="51" y="7"/>
                  </a:lnTo>
                  <a:lnTo>
                    <a:pt x="48" y="7"/>
                  </a:lnTo>
                  <a:lnTo>
                    <a:pt x="48" y="14"/>
                  </a:lnTo>
                  <a:lnTo>
                    <a:pt x="63" y="14"/>
                  </a:lnTo>
                  <a:lnTo>
                    <a:pt x="63" y="7"/>
                  </a:lnTo>
                  <a:lnTo>
                    <a:pt x="61" y="7"/>
                  </a:lnTo>
                  <a:lnTo>
                    <a:pt x="61" y="14"/>
                  </a:lnTo>
                  <a:lnTo>
                    <a:pt x="66" y="14"/>
                  </a:lnTo>
                  <a:lnTo>
                    <a:pt x="66" y="7"/>
                  </a:lnTo>
                  <a:lnTo>
                    <a:pt x="48" y="7"/>
                  </a:lnTo>
                  <a:lnTo>
                    <a:pt x="48" y="14"/>
                  </a:lnTo>
                  <a:lnTo>
                    <a:pt x="59" y="14"/>
                  </a:lnTo>
                  <a:lnTo>
                    <a:pt x="59" y="7"/>
                  </a:lnTo>
                  <a:lnTo>
                    <a:pt x="49" y="7"/>
                  </a:lnTo>
                  <a:lnTo>
                    <a:pt x="49" y="14"/>
                  </a:lnTo>
                  <a:lnTo>
                    <a:pt x="57" y="14"/>
                  </a:lnTo>
                  <a:lnTo>
                    <a:pt x="57" y="7"/>
                  </a:lnTo>
                  <a:lnTo>
                    <a:pt x="51" y="7"/>
                  </a:lnTo>
                  <a:lnTo>
                    <a:pt x="51" y="14"/>
                  </a:lnTo>
                  <a:lnTo>
                    <a:pt x="71" y="14"/>
                  </a:lnTo>
                  <a:lnTo>
                    <a:pt x="72" y="7"/>
                  </a:lnTo>
                  <a:lnTo>
                    <a:pt x="70" y="6"/>
                  </a:lnTo>
                  <a:lnTo>
                    <a:pt x="57" y="6"/>
                  </a:lnTo>
                  <a:lnTo>
                    <a:pt x="57" y="13"/>
                  </a:lnTo>
                  <a:lnTo>
                    <a:pt x="61" y="13"/>
                  </a:lnTo>
                  <a:lnTo>
                    <a:pt x="61" y="6"/>
                  </a:lnTo>
                  <a:lnTo>
                    <a:pt x="58" y="6"/>
                  </a:lnTo>
                  <a:lnTo>
                    <a:pt x="58" y="13"/>
                  </a:lnTo>
                  <a:lnTo>
                    <a:pt x="61" y="13"/>
                  </a:lnTo>
                  <a:lnTo>
                    <a:pt x="61" y="6"/>
                  </a:lnTo>
                  <a:lnTo>
                    <a:pt x="54" y="6"/>
                  </a:lnTo>
                  <a:lnTo>
                    <a:pt x="54" y="13"/>
                  </a:lnTo>
                  <a:lnTo>
                    <a:pt x="57" y="13"/>
                  </a:lnTo>
                  <a:lnTo>
                    <a:pt x="57" y="6"/>
                  </a:lnTo>
                  <a:lnTo>
                    <a:pt x="50" y="6"/>
                  </a:lnTo>
                  <a:lnTo>
                    <a:pt x="50" y="13"/>
                  </a:lnTo>
                  <a:lnTo>
                    <a:pt x="63" y="13"/>
                  </a:lnTo>
                  <a:lnTo>
                    <a:pt x="63" y="6"/>
                  </a:lnTo>
                  <a:lnTo>
                    <a:pt x="59" y="6"/>
                  </a:lnTo>
                  <a:lnTo>
                    <a:pt x="59" y="13"/>
                  </a:lnTo>
                  <a:lnTo>
                    <a:pt x="62" y="13"/>
                  </a:lnTo>
                  <a:lnTo>
                    <a:pt x="62" y="6"/>
                  </a:lnTo>
                  <a:lnTo>
                    <a:pt x="51" y="6"/>
                  </a:lnTo>
                  <a:lnTo>
                    <a:pt x="51" y="13"/>
                  </a:lnTo>
                  <a:lnTo>
                    <a:pt x="61" y="13"/>
                  </a:lnTo>
                  <a:lnTo>
                    <a:pt x="61" y="6"/>
                  </a:lnTo>
                  <a:lnTo>
                    <a:pt x="59" y="6"/>
                  </a:lnTo>
                  <a:lnTo>
                    <a:pt x="59" y="13"/>
                  </a:lnTo>
                  <a:lnTo>
                    <a:pt x="70" y="13"/>
                  </a:lnTo>
                  <a:lnTo>
                    <a:pt x="70" y="6"/>
                  </a:lnTo>
                  <a:lnTo>
                    <a:pt x="64" y="6"/>
                  </a:lnTo>
                  <a:lnTo>
                    <a:pt x="64" y="13"/>
                  </a:lnTo>
                  <a:lnTo>
                    <a:pt x="66" y="13"/>
                  </a:lnTo>
                  <a:lnTo>
                    <a:pt x="66" y="6"/>
                  </a:lnTo>
                  <a:lnTo>
                    <a:pt x="44" y="6"/>
                  </a:lnTo>
                  <a:lnTo>
                    <a:pt x="44" y="9"/>
                  </a:lnTo>
                  <a:lnTo>
                    <a:pt x="45" y="13"/>
                  </a:lnTo>
                  <a:lnTo>
                    <a:pt x="49" y="11"/>
                  </a:lnTo>
                  <a:lnTo>
                    <a:pt x="48" y="7"/>
                  </a:lnTo>
                  <a:lnTo>
                    <a:pt x="48" y="11"/>
                  </a:lnTo>
                  <a:lnTo>
                    <a:pt x="129" y="11"/>
                  </a:lnTo>
                  <a:lnTo>
                    <a:pt x="129" y="5"/>
                  </a:lnTo>
                  <a:lnTo>
                    <a:pt x="41" y="5"/>
                  </a:lnTo>
                  <a:lnTo>
                    <a:pt x="41" y="11"/>
                  </a:lnTo>
                  <a:lnTo>
                    <a:pt x="51" y="11"/>
                  </a:lnTo>
                  <a:lnTo>
                    <a:pt x="51" y="5"/>
                  </a:lnTo>
                  <a:lnTo>
                    <a:pt x="35" y="5"/>
                  </a:lnTo>
                  <a:lnTo>
                    <a:pt x="35" y="11"/>
                  </a:lnTo>
                  <a:lnTo>
                    <a:pt x="39" y="11"/>
                  </a:lnTo>
                  <a:lnTo>
                    <a:pt x="39" y="5"/>
                  </a:lnTo>
                  <a:lnTo>
                    <a:pt x="35" y="5"/>
                  </a:lnTo>
                  <a:lnTo>
                    <a:pt x="35" y="11"/>
                  </a:lnTo>
                  <a:lnTo>
                    <a:pt x="36" y="11"/>
                  </a:lnTo>
                  <a:lnTo>
                    <a:pt x="36" y="5"/>
                  </a:lnTo>
                  <a:lnTo>
                    <a:pt x="32" y="5"/>
                  </a:lnTo>
                  <a:lnTo>
                    <a:pt x="32" y="11"/>
                  </a:lnTo>
                  <a:lnTo>
                    <a:pt x="61" y="11"/>
                  </a:lnTo>
                  <a:lnTo>
                    <a:pt x="61" y="5"/>
                  </a:lnTo>
                  <a:lnTo>
                    <a:pt x="58" y="5"/>
                  </a:lnTo>
                  <a:lnTo>
                    <a:pt x="58" y="11"/>
                  </a:lnTo>
                  <a:lnTo>
                    <a:pt x="68" y="11"/>
                  </a:lnTo>
                  <a:lnTo>
                    <a:pt x="68" y="5"/>
                  </a:lnTo>
                  <a:lnTo>
                    <a:pt x="64" y="5"/>
                  </a:lnTo>
                  <a:lnTo>
                    <a:pt x="64" y="11"/>
                  </a:lnTo>
                  <a:lnTo>
                    <a:pt x="67" y="11"/>
                  </a:lnTo>
                  <a:lnTo>
                    <a:pt x="67" y="5"/>
                  </a:lnTo>
                  <a:lnTo>
                    <a:pt x="66" y="5"/>
                  </a:lnTo>
                  <a:lnTo>
                    <a:pt x="66" y="7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66" y="6"/>
                  </a:lnTo>
                  <a:lnTo>
                    <a:pt x="66" y="10"/>
                  </a:lnTo>
                  <a:lnTo>
                    <a:pt x="74" y="10"/>
                  </a:lnTo>
                  <a:lnTo>
                    <a:pt x="74" y="3"/>
                  </a:lnTo>
                  <a:lnTo>
                    <a:pt x="59" y="3"/>
                  </a:lnTo>
                  <a:lnTo>
                    <a:pt x="59" y="10"/>
                  </a:lnTo>
                  <a:lnTo>
                    <a:pt x="62" y="10"/>
                  </a:lnTo>
                  <a:lnTo>
                    <a:pt x="62" y="3"/>
                  </a:lnTo>
                  <a:lnTo>
                    <a:pt x="61" y="3"/>
                  </a:lnTo>
                  <a:lnTo>
                    <a:pt x="61" y="10"/>
                  </a:lnTo>
                  <a:lnTo>
                    <a:pt x="63" y="10"/>
                  </a:lnTo>
                  <a:lnTo>
                    <a:pt x="63" y="3"/>
                  </a:lnTo>
                  <a:lnTo>
                    <a:pt x="59" y="3"/>
                  </a:lnTo>
                  <a:lnTo>
                    <a:pt x="59" y="10"/>
                  </a:lnTo>
                  <a:lnTo>
                    <a:pt x="61" y="10"/>
                  </a:lnTo>
                  <a:lnTo>
                    <a:pt x="61" y="3"/>
                  </a:lnTo>
                  <a:lnTo>
                    <a:pt x="54" y="3"/>
                  </a:lnTo>
                  <a:lnTo>
                    <a:pt x="54" y="10"/>
                  </a:lnTo>
                  <a:lnTo>
                    <a:pt x="147" y="10"/>
                  </a:lnTo>
                  <a:lnTo>
                    <a:pt x="147" y="3"/>
                  </a:lnTo>
                  <a:lnTo>
                    <a:pt x="128" y="2"/>
                  </a:lnTo>
                  <a:lnTo>
                    <a:pt x="80" y="2"/>
                  </a:lnTo>
                  <a:lnTo>
                    <a:pt x="80" y="9"/>
                  </a:lnTo>
                  <a:lnTo>
                    <a:pt x="83" y="9"/>
                  </a:lnTo>
                  <a:lnTo>
                    <a:pt x="83" y="2"/>
                  </a:lnTo>
                  <a:lnTo>
                    <a:pt x="28" y="2"/>
                  </a:lnTo>
                  <a:lnTo>
                    <a:pt x="28" y="9"/>
                  </a:lnTo>
                  <a:lnTo>
                    <a:pt x="39" y="9"/>
                  </a:lnTo>
                  <a:lnTo>
                    <a:pt x="39" y="2"/>
                  </a:lnTo>
                  <a:lnTo>
                    <a:pt x="31" y="2"/>
                  </a:lnTo>
                  <a:lnTo>
                    <a:pt x="31" y="9"/>
                  </a:lnTo>
                  <a:lnTo>
                    <a:pt x="48" y="9"/>
                  </a:lnTo>
                  <a:lnTo>
                    <a:pt x="48" y="2"/>
                  </a:lnTo>
                  <a:lnTo>
                    <a:pt x="20" y="2"/>
                  </a:lnTo>
                  <a:lnTo>
                    <a:pt x="20" y="9"/>
                  </a:lnTo>
                  <a:lnTo>
                    <a:pt x="39" y="9"/>
                  </a:lnTo>
                  <a:lnTo>
                    <a:pt x="39" y="2"/>
                  </a:lnTo>
                  <a:lnTo>
                    <a:pt x="32" y="2"/>
                  </a:lnTo>
                  <a:lnTo>
                    <a:pt x="32" y="9"/>
                  </a:lnTo>
                  <a:lnTo>
                    <a:pt x="40" y="9"/>
                  </a:lnTo>
                  <a:lnTo>
                    <a:pt x="40" y="2"/>
                  </a:lnTo>
                  <a:lnTo>
                    <a:pt x="39" y="2"/>
                  </a:lnTo>
                  <a:lnTo>
                    <a:pt x="39" y="5"/>
                  </a:lnTo>
                  <a:lnTo>
                    <a:pt x="42" y="5"/>
                  </a:lnTo>
                  <a:lnTo>
                    <a:pt x="42" y="1"/>
                  </a:lnTo>
                  <a:lnTo>
                    <a:pt x="23" y="1"/>
                  </a:lnTo>
                  <a:lnTo>
                    <a:pt x="23" y="7"/>
                  </a:lnTo>
                  <a:lnTo>
                    <a:pt x="26" y="7"/>
                  </a:lnTo>
                  <a:lnTo>
                    <a:pt x="26" y="1"/>
                  </a:lnTo>
                  <a:lnTo>
                    <a:pt x="22" y="1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3" y="1"/>
                  </a:lnTo>
                  <a:lnTo>
                    <a:pt x="20" y="1"/>
                  </a:lnTo>
                  <a:lnTo>
                    <a:pt x="20" y="7"/>
                  </a:lnTo>
                  <a:lnTo>
                    <a:pt x="23" y="7"/>
                  </a:lnTo>
                  <a:lnTo>
                    <a:pt x="23" y="1"/>
                  </a:lnTo>
                  <a:lnTo>
                    <a:pt x="22" y="1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3" y="1"/>
                  </a:lnTo>
                  <a:lnTo>
                    <a:pt x="20" y="1"/>
                  </a:lnTo>
                  <a:lnTo>
                    <a:pt x="20" y="7"/>
                  </a:lnTo>
                  <a:lnTo>
                    <a:pt x="27" y="7"/>
                  </a:lnTo>
                  <a:lnTo>
                    <a:pt x="27" y="1"/>
                  </a:lnTo>
                  <a:lnTo>
                    <a:pt x="20" y="1"/>
                  </a:lnTo>
                  <a:lnTo>
                    <a:pt x="20" y="7"/>
                  </a:lnTo>
                  <a:lnTo>
                    <a:pt x="33" y="7"/>
                  </a:lnTo>
                  <a:lnTo>
                    <a:pt x="33" y="1"/>
                  </a:lnTo>
                  <a:lnTo>
                    <a:pt x="31" y="1"/>
                  </a:lnTo>
                  <a:lnTo>
                    <a:pt x="31" y="7"/>
                  </a:lnTo>
                  <a:lnTo>
                    <a:pt x="42" y="7"/>
                  </a:lnTo>
                  <a:lnTo>
                    <a:pt x="42" y="1"/>
                  </a:lnTo>
                  <a:lnTo>
                    <a:pt x="37" y="1"/>
                  </a:lnTo>
                  <a:lnTo>
                    <a:pt x="37" y="7"/>
                  </a:lnTo>
                  <a:lnTo>
                    <a:pt x="44" y="7"/>
                  </a:lnTo>
                  <a:lnTo>
                    <a:pt x="48" y="6"/>
                  </a:lnTo>
                  <a:lnTo>
                    <a:pt x="46" y="0"/>
                  </a:lnTo>
                  <a:lnTo>
                    <a:pt x="44" y="0"/>
                  </a:lnTo>
                  <a:lnTo>
                    <a:pt x="44" y="6"/>
                  </a:lnTo>
                  <a:lnTo>
                    <a:pt x="45" y="6"/>
                  </a:lnTo>
                  <a:lnTo>
                    <a:pt x="45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45" y="6"/>
                  </a:lnTo>
                  <a:lnTo>
                    <a:pt x="45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78" name="Freeform 762"/>
            <p:cNvSpPr>
              <a:spLocks noChangeAspect="1"/>
            </p:cNvSpPr>
            <p:nvPr/>
          </p:nvSpPr>
          <p:spPr bwMode="auto">
            <a:xfrm rot="16200000">
              <a:off x="4659" y="4631"/>
              <a:ext cx="282" cy="53"/>
            </a:xfrm>
            <a:custGeom>
              <a:avLst/>
              <a:gdLst>
                <a:gd name="T0" fmla="*/ 14 w 187"/>
                <a:gd name="T1" fmla="*/ 1 h 36"/>
                <a:gd name="T2" fmla="*/ 33 w 187"/>
                <a:gd name="T3" fmla="*/ 3 h 36"/>
                <a:gd name="T4" fmla="*/ 20 w 187"/>
                <a:gd name="T5" fmla="*/ 3 h 36"/>
                <a:gd name="T6" fmla="*/ 35 w 187"/>
                <a:gd name="T7" fmla="*/ 4 h 36"/>
                <a:gd name="T8" fmla="*/ 11 w 187"/>
                <a:gd name="T9" fmla="*/ 4 h 36"/>
                <a:gd name="T10" fmla="*/ 7 w 187"/>
                <a:gd name="T11" fmla="*/ 12 h 36"/>
                <a:gd name="T12" fmla="*/ 25 w 187"/>
                <a:gd name="T13" fmla="*/ 12 h 36"/>
                <a:gd name="T14" fmla="*/ 46 w 187"/>
                <a:gd name="T15" fmla="*/ 13 h 36"/>
                <a:gd name="T16" fmla="*/ 66 w 187"/>
                <a:gd name="T17" fmla="*/ 14 h 36"/>
                <a:gd name="T18" fmla="*/ 26 w 187"/>
                <a:gd name="T19" fmla="*/ 16 h 36"/>
                <a:gd name="T20" fmla="*/ 65 w 187"/>
                <a:gd name="T21" fmla="*/ 17 h 36"/>
                <a:gd name="T22" fmla="*/ 59 w 187"/>
                <a:gd name="T23" fmla="*/ 18 h 36"/>
                <a:gd name="T24" fmla="*/ 27 w 187"/>
                <a:gd name="T25" fmla="*/ 20 h 36"/>
                <a:gd name="T26" fmla="*/ 33 w 187"/>
                <a:gd name="T27" fmla="*/ 20 h 36"/>
                <a:gd name="T28" fmla="*/ 26 w 187"/>
                <a:gd name="T29" fmla="*/ 21 h 36"/>
                <a:gd name="T30" fmla="*/ 25 w 187"/>
                <a:gd name="T31" fmla="*/ 16 h 36"/>
                <a:gd name="T32" fmla="*/ 106 w 187"/>
                <a:gd name="T33" fmla="*/ 16 h 36"/>
                <a:gd name="T34" fmla="*/ 59 w 187"/>
                <a:gd name="T35" fmla="*/ 23 h 36"/>
                <a:gd name="T36" fmla="*/ 36 w 187"/>
                <a:gd name="T37" fmla="*/ 25 h 36"/>
                <a:gd name="T38" fmla="*/ 65 w 187"/>
                <a:gd name="T39" fmla="*/ 26 h 36"/>
                <a:gd name="T40" fmla="*/ 33 w 187"/>
                <a:gd name="T41" fmla="*/ 26 h 36"/>
                <a:gd name="T42" fmla="*/ 40 w 187"/>
                <a:gd name="T43" fmla="*/ 27 h 36"/>
                <a:gd name="T44" fmla="*/ 35 w 187"/>
                <a:gd name="T45" fmla="*/ 25 h 36"/>
                <a:gd name="T46" fmla="*/ 21 w 187"/>
                <a:gd name="T47" fmla="*/ 29 h 36"/>
                <a:gd name="T48" fmla="*/ 44 w 187"/>
                <a:gd name="T49" fmla="*/ 30 h 36"/>
                <a:gd name="T50" fmla="*/ 95 w 187"/>
                <a:gd name="T51" fmla="*/ 31 h 36"/>
                <a:gd name="T52" fmla="*/ 49 w 187"/>
                <a:gd name="T53" fmla="*/ 32 h 36"/>
                <a:gd name="T54" fmla="*/ 55 w 187"/>
                <a:gd name="T55" fmla="*/ 34 h 36"/>
                <a:gd name="T56" fmla="*/ 39 w 187"/>
                <a:gd name="T57" fmla="*/ 34 h 36"/>
                <a:gd name="T58" fmla="*/ 34 w 187"/>
                <a:gd name="T59" fmla="*/ 29 h 36"/>
                <a:gd name="T60" fmla="*/ 87 w 187"/>
                <a:gd name="T61" fmla="*/ 29 h 36"/>
                <a:gd name="T62" fmla="*/ 87 w 187"/>
                <a:gd name="T63" fmla="*/ 29 h 36"/>
                <a:gd name="T64" fmla="*/ 42 w 187"/>
                <a:gd name="T65" fmla="*/ 29 h 36"/>
                <a:gd name="T66" fmla="*/ 42 w 187"/>
                <a:gd name="T67" fmla="*/ 27 h 36"/>
                <a:gd name="T68" fmla="*/ 51 w 187"/>
                <a:gd name="T69" fmla="*/ 27 h 36"/>
                <a:gd name="T70" fmla="*/ 49 w 187"/>
                <a:gd name="T71" fmla="*/ 26 h 36"/>
                <a:gd name="T72" fmla="*/ 70 w 187"/>
                <a:gd name="T73" fmla="*/ 25 h 36"/>
                <a:gd name="T74" fmla="*/ 33 w 187"/>
                <a:gd name="T75" fmla="*/ 23 h 36"/>
                <a:gd name="T76" fmla="*/ 18 w 187"/>
                <a:gd name="T77" fmla="*/ 22 h 36"/>
                <a:gd name="T78" fmla="*/ 24 w 187"/>
                <a:gd name="T79" fmla="*/ 22 h 36"/>
                <a:gd name="T80" fmla="*/ 40 w 187"/>
                <a:gd name="T81" fmla="*/ 21 h 36"/>
                <a:gd name="T82" fmla="*/ 33 w 187"/>
                <a:gd name="T83" fmla="*/ 20 h 36"/>
                <a:gd name="T84" fmla="*/ 65 w 187"/>
                <a:gd name="T85" fmla="*/ 20 h 36"/>
                <a:gd name="T86" fmla="*/ 48 w 187"/>
                <a:gd name="T87" fmla="*/ 18 h 36"/>
                <a:gd name="T88" fmla="*/ 56 w 187"/>
                <a:gd name="T89" fmla="*/ 17 h 36"/>
                <a:gd name="T90" fmla="*/ 79 w 187"/>
                <a:gd name="T91" fmla="*/ 22 h 36"/>
                <a:gd name="T92" fmla="*/ 29 w 187"/>
                <a:gd name="T93" fmla="*/ 21 h 36"/>
                <a:gd name="T94" fmla="*/ 26 w 187"/>
                <a:gd name="T95" fmla="*/ 21 h 36"/>
                <a:gd name="T96" fmla="*/ 27 w 187"/>
                <a:gd name="T97" fmla="*/ 20 h 36"/>
                <a:gd name="T98" fmla="*/ 24 w 187"/>
                <a:gd name="T99" fmla="*/ 20 h 36"/>
                <a:gd name="T100" fmla="*/ 36 w 187"/>
                <a:gd name="T101" fmla="*/ 18 h 36"/>
                <a:gd name="T102" fmla="*/ 62 w 187"/>
                <a:gd name="T103" fmla="*/ 17 h 36"/>
                <a:gd name="T104" fmla="*/ 24 w 187"/>
                <a:gd name="T105" fmla="*/ 9 h 36"/>
                <a:gd name="T106" fmla="*/ 47 w 187"/>
                <a:gd name="T107" fmla="*/ 10 h 36"/>
                <a:gd name="T108" fmla="*/ 36 w 187"/>
                <a:gd name="T109" fmla="*/ 8 h 36"/>
                <a:gd name="T110" fmla="*/ 16 w 187"/>
                <a:gd name="T111" fmla="*/ 7 h 36"/>
                <a:gd name="T112" fmla="*/ 8 w 187"/>
                <a:gd name="T113" fmla="*/ 5 h 36"/>
                <a:gd name="T114" fmla="*/ 7 w 187"/>
                <a:gd name="T115" fmla="*/ 7 h 36"/>
                <a:gd name="T116" fmla="*/ 21 w 187"/>
                <a:gd name="T117" fmla="*/ 4 h 36"/>
                <a:gd name="T118" fmla="*/ 24 w 187"/>
                <a:gd name="T119" fmla="*/ 3 h 36"/>
                <a:gd name="T120" fmla="*/ 16 w 187"/>
                <a:gd name="T121" fmla="*/ 3 h 36"/>
                <a:gd name="T122" fmla="*/ 17 w 187"/>
                <a:gd name="T123" fmla="*/ 1 h 36"/>
                <a:gd name="T124" fmla="*/ 2 w 187"/>
                <a:gd name="T125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7" h="36">
                  <a:moveTo>
                    <a:pt x="4" y="7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2" y="7"/>
                  </a:lnTo>
                  <a:lnTo>
                    <a:pt x="4" y="7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7"/>
                  </a:lnTo>
                  <a:lnTo>
                    <a:pt x="4" y="7"/>
                  </a:lnTo>
                  <a:lnTo>
                    <a:pt x="4" y="3"/>
                  </a:lnTo>
                  <a:lnTo>
                    <a:pt x="3" y="0"/>
                  </a:lnTo>
                  <a:lnTo>
                    <a:pt x="0" y="1"/>
                  </a:lnTo>
                  <a:lnTo>
                    <a:pt x="2" y="8"/>
                  </a:lnTo>
                  <a:lnTo>
                    <a:pt x="8" y="8"/>
                  </a:lnTo>
                  <a:lnTo>
                    <a:pt x="8" y="1"/>
                  </a:lnTo>
                  <a:lnTo>
                    <a:pt x="4" y="1"/>
                  </a:lnTo>
                  <a:lnTo>
                    <a:pt x="4" y="8"/>
                  </a:lnTo>
                  <a:lnTo>
                    <a:pt x="18" y="8"/>
                  </a:lnTo>
                  <a:lnTo>
                    <a:pt x="18" y="1"/>
                  </a:lnTo>
                  <a:lnTo>
                    <a:pt x="11" y="1"/>
                  </a:lnTo>
                  <a:lnTo>
                    <a:pt x="11" y="8"/>
                  </a:lnTo>
                  <a:lnTo>
                    <a:pt x="20" y="8"/>
                  </a:lnTo>
                  <a:lnTo>
                    <a:pt x="20" y="1"/>
                  </a:lnTo>
                  <a:lnTo>
                    <a:pt x="14" y="1"/>
                  </a:lnTo>
                  <a:lnTo>
                    <a:pt x="14" y="8"/>
                  </a:lnTo>
                  <a:lnTo>
                    <a:pt x="16" y="8"/>
                  </a:lnTo>
                  <a:lnTo>
                    <a:pt x="16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20" y="8"/>
                  </a:lnTo>
                  <a:lnTo>
                    <a:pt x="20" y="1"/>
                  </a:lnTo>
                  <a:lnTo>
                    <a:pt x="17" y="1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1"/>
                  </a:lnTo>
                  <a:lnTo>
                    <a:pt x="17" y="1"/>
                  </a:lnTo>
                  <a:lnTo>
                    <a:pt x="17" y="8"/>
                  </a:lnTo>
                  <a:lnTo>
                    <a:pt x="22" y="8"/>
                  </a:lnTo>
                  <a:lnTo>
                    <a:pt x="22" y="1"/>
                  </a:lnTo>
                  <a:lnTo>
                    <a:pt x="17" y="1"/>
                  </a:lnTo>
                  <a:lnTo>
                    <a:pt x="17" y="8"/>
                  </a:lnTo>
                  <a:lnTo>
                    <a:pt x="22" y="9"/>
                  </a:lnTo>
                  <a:lnTo>
                    <a:pt x="27" y="9"/>
                  </a:lnTo>
                  <a:lnTo>
                    <a:pt x="27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33" y="9"/>
                  </a:lnTo>
                  <a:lnTo>
                    <a:pt x="33" y="3"/>
                  </a:lnTo>
                  <a:lnTo>
                    <a:pt x="30" y="3"/>
                  </a:lnTo>
                  <a:lnTo>
                    <a:pt x="30" y="9"/>
                  </a:lnTo>
                  <a:lnTo>
                    <a:pt x="34" y="9"/>
                  </a:lnTo>
                  <a:lnTo>
                    <a:pt x="34" y="3"/>
                  </a:lnTo>
                  <a:lnTo>
                    <a:pt x="21" y="3"/>
                  </a:lnTo>
                  <a:lnTo>
                    <a:pt x="21" y="9"/>
                  </a:lnTo>
                  <a:lnTo>
                    <a:pt x="34" y="9"/>
                  </a:lnTo>
                  <a:lnTo>
                    <a:pt x="34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17" y="9"/>
                  </a:lnTo>
                  <a:lnTo>
                    <a:pt x="17" y="3"/>
                  </a:lnTo>
                  <a:lnTo>
                    <a:pt x="14" y="3"/>
                  </a:lnTo>
                  <a:lnTo>
                    <a:pt x="14" y="9"/>
                  </a:lnTo>
                  <a:lnTo>
                    <a:pt x="22" y="9"/>
                  </a:lnTo>
                  <a:lnTo>
                    <a:pt x="22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8" y="3"/>
                  </a:lnTo>
                  <a:lnTo>
                    <a:pt x="18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21" y="9"/>
                  </a:lnTo>
                  <a:lnTo>
                    <a:pt x="21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4" y="3"/>
                  </a:lnTo>
                  <a:lnTo>
                    <a:pt x="24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4" y="3"/>
                  </a:lnTo>
                  <a:lnTo>
                    <a:pt x="24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1" y="3"/>
                  </a:lnTo>
                  <a:lnTo>
                    <a:pt x="21" y="9"/>
                  </a:lnTo>
                  <a:lnTo>
                    <a:pt x="22" y="9"/>
                  </a:lnTo>
                  <a:lnTo>
                    <a:pt x="22" y="5"/>
                  </a:lnTo>
                  <a:lnTo>
                    <a:pt x="21" y="9"/>
                  </a:lnTo>
                  <a:lnTo>
                    <a:pt x="24" y="10"/>
                  </a:lnTo>
                  <a:lnTo>
                    <a:pt x="35" y="10"/>
                  </a:lnTo>
                  <a:lnTo>
                    <a:pt x="35" y="4"/>
                  </a:lnTo>
                  <a:lnTo>
                    <a:pt x="31" y="4"/>
                  </a:lnTo>
                  <a:lnTo>
                    <a:pt x="31" y="10"/>
                  </a:lnTo>
                  <a:lnTo>
                    <a:pt x="33" y="10"/>
                  </a:lnTo>
                  <a:lnTo>
                    <a:pt x="33" y="4"/>
                  </a:lnTo>
                  <a:lnTo>
                    <a:pt x="20" y="4"/>
                  </a:lnTo>
                  <a:lnTo>
                    <a:pt x="20" y="10"/>
                  </a:lnTo>
                  <a:lnTo>
                    <a:pt x="24" y="10"/>
                  </a:lnTo>
                  <a:lnTo>
                    <a:pt x="24" y="4"/>
                  </a:lnTo>
                  <a:lnTo>
                    <a:pt x="21" y="4"/>
                  </a:lnTo>
                  <a:lnTo>
                    <a:pt x="21" y="10"/>
                  </a:lnTo>
                  <a:lnTo>
                    <a:pt x="26" y="10"/>
                  </a:lnTo>
                  <a:lnTo>
                    <a:pt x="26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17" y="10"/>
                  </a:lnTo>
                  <a:lnTo>
                    <a:pt x="17" y="4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3" y="10"/>
                  </a:lnTo>
                  <a:lnTo>
                    <a:pt x="13" y="4"/>
                  </a:lnTo>
                  <a:lnTo>
                    <a:pt x="7" y="4"/>
                  </a:lnTo>
                  <a:lnTo>
                    <a:pt x="7" y="10"/>
                  </a:lnTo>
                  <a:lnTo>
                    <a:pt x="11" y="10"/>
                  </a:lnTo>
                  <a:lnTo>
                    <a:pt x="11" y="4"/>
                  </a:lnTo>
                  <a:lnTo>
                    <a:pt x="8" y="4"/>
                  </a:lnTo>
                  <a:lnTo>
                    <a:pt x="8" y="10"/>
                  </a:lnTo>
                  <a:lnTo>
                    <a:pt x="13" y="10"/>
                  </a:lnTo>
                  <a:lnTo>
                    <a:pt x="13" y="4"/>
                  </a:lnTo>
                  <a:lnTo>
                    <a:pt x="7" y="4"/>
                  </a:lnTo>
                  <a:lnTo>
                    <a:pt x="7" y="10"/>
                  </a:lnTo>
                  <a:lnTo>
                    <a:pt x="8" y="10"/>
                  </a:lnTo>
                  <a:lnTo>
                    <a:pt x="8" y="4"/>
                  </a:lnTo>
                  <a:lnTo>
                    <a:pt x="5" y="4"/>
                  </a:lnTo>
                  <a:lnTo>
                    <a:pt x="3" y="5"/>
                  </a:lnTo>
                  <a:lnTo>
                    <a:pt x="4" y="12"/>
                  </a:lnTo>
                  <a:lnTo>
                    <a:pt x="13" y="12"/>
                  </a:lnTo>
                  <a:lnTo>
                    <a:pt x="13" y="5"/>
                  </a:lnTo>
                  <a:lnTo>
                    <a:pt x="8" y="5"/>
                  </a:lnTo>
                  <a:lnTo>
                    <a:pt x="8" y="12"/>
                  </a:lnTo>
                  <a:lnTo>
                    <a:pt x="11" y="12"/>
                  </a:lnTo>
                  <a:lnTo>
                    <a:pt x="11" y="5"/>
                  </a:lnTo>
                  <a:lnTo>
                    <a:pt x="5" y="5"/>
                  </a:lnTo>
                  <a:lnTo>
                    <a:pt x="5" y="12"/>
                  </a:lnTo>
                  <a:lnTo>
                    <a:pt x="7" y="12"/>
                  </a:lnTo>
                  <a:lnTo>
                    <a:pt x="7" y="5"/>
                  </a:lnTo>
                  <a:lnTo>
                    <a:pt x="4" y="5"/>
                  </a:lnTo>
                  <a:lnTo>
                    <a:pt x="4" y="12"/>
                  </a:lnTo>
                  <a:lnTo>
                    <a:pt x="7" y="12"/>
                  </a:lnTo>
                  <a:lnTo>
                    <a:pt x="7" y="5"/>
                  </a:lnTo>
                  <a:lnTo>
                    <a:pt x="4" y="5"/>
                  </a:lnTo>
                  <a:lnTo>
                    <a:pt x="4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8" y="5"/>
                  </a:lnTo>
                  <a:lnTo>
                    <a:pt x="8" y="12"/>
                  </a:lnTo>
                  <a:lnTo>
                    <a:pt x="13" y="12"/>
                  </a:lnTo>
                  <a:lnTo>
                    <a:pt x="13" y="5"/>
                  </a:lnTo>
                  <a:lnTo>
                    <a:pt x="8" y="5"/>
                  </a:lnTo>
                  <a:lnTo>
                    <a:pt x="8" y="12"/>
                  </a:lnTo>
                  <a:lnTo>
                    <a:pt x="21" y="12"/>
                  </a:lnTo>
                  <a:lnTo>
                    <a:pt x="21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11" y="5"/>
                  </a:lnTo>
                  <a:lnTo>
                    <a:pt x="11" y="12"/>
                  </a:lnTo>
                  <a:lnTo>
                    <a:pt x="14" y="12"/>
                  </a:lnTo>
                  <a:lnTo>
                    <a:pt x="14" y="5"/>
                  </a:lnTo>
                  <a:lnTo>
                    <a:pt x="11" y="5"/>
                  </a:lnTo>
                  <a:lnTo>
                    <a:pt x="11" y="12"/>
                  </a:lnTo>
                  <a:lnTo>
                    <a:pt x="25" y="12"/>
                  </a:lnTo>
                  <a:lnTo>
                    <a:pt x="25" y="5"/>
                  </a:lnTo>
                  <a:lnTo>
                    <a:pt x="21" y="5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7" y="7"/>
                  </a:lnTo>
                  <a:lnTo>
                    <a:pt x="16" y="7"/>
                  </a:lnTo>
                  <a:lnTo>
                    <a:pt x="16" y="13"/>
                  </a:lnTo>
                  <a:lnTo>
                    <a:pt x="26" y="13"/>
                  </a:lnTo>
                  <a:lnTo>
                    <a:pt x="26" y="7"/>
                  </a:lnTo>
                  <a:lnTo>
                    <a:pt x="22" y="7"/>
                  </a:lnTo>
                  <a:lnTo>
                    <a:pt x="22" y="13"/>
                  </a:lnTo>
                  <a:lnTo>
                    <a:pt x="31" y="13"/>
                  </a:lnTo>
                  <a:lnTo>
                    <a:pt x="31" y="7"/>
                  </a:lnTo>
                  <a:lnTo>
                    <a:pt x="24" y="7"/>
                  </a:lnTo>
                  <a:lnTo>
                    <a:pt x="24" y="13"/>
                  </a:lnTo>
                  <a:lnTo>
                    <a:pt x="27" y="13"/>
                  </a:lnTo>
                  <a:lnTo>
                    <a:pt x="27" y="7"/>
                  </a:lnTo>
                  <a:lnTo>
                    <a:pt x="26" y="7"/>
                  </a:lnTo>
                  <a:lnTo>
                    <a:pt x="26" y="13"/>
                  </a:lnTo>
                  <a:lnTo>
                    <a:pt x="31" y="13"/>
                  </a:lnTo>
                  <a:lnTo>
                    <a:pt x="31" y="7"/>
                  </a:lnTo>
                  <a:lnTo>
                    <a:pt x="30" y="7"/>
                  </a:lnTo>
                  <a:lnTo>
                    <a:pt x="30" y="13"/>
                  </a:lnTo>
                  <a:lnTo>
                    <a:pt x="46" y="13"/>
                  </a:lnTo>
                  <a:lnTo>
                    <a:pt x="46" y="7"/>
                  </a:lnTo>
                  <a:lnTo>
                    <a:pt x="34" y="7"/>
                  </a:lnTo>
                  <a:lnTo>
                    <a:pt x="34" y="14"/>
                  </a:lnTo>
                  <a:lnTo>
                    <a:pt x="59" y="14"/>
                  </a:lnTo>
                  <a:lnTo>
                    <a:pt x="59" y="8"/>
                  </a:lnTo>
                  <a:lnTo>
                    <a:pt x="42" y="8"/>
                  </a:lnTo>
                  <a:lnTo>
                    <a:pt x="42" y="14"/>
                  </a:lnTo>
                  <a:lnTo>
                    <a:pt x="140" y="14"/>
                  </a:lnTo>
                  <a:lnTo>
                    <a:pt x="140" y="8"/>
                  </a:lnTo>
                  <a:lnTo>
                    <a:pt x="101" y="8"/>
                  </a:lnTo>
                  <a:lnTo>
                    <a:pt x="101" y="14"/>
                  </a:lnTo>
                  <a:lnTo>
                    <a:pt x="110" y="14"/>
                  </a:lnTo>
                  <a:lnTo>
                    <a:pt x="110" y="8"/>
                  </a:lnTo>
                  <a:lnTo>
                    <a:pt x="109" y="8"/>
                  </a:lnTo>
                  <a:lnTo>
                    <a:pt x="109" y="14"/>
                  </a:lnTo>
                  <a:lnTo>
                    <a:pt x="110" y="14"/>
                  </a:lnTo>
                  <a:lnTo>
                    <a:pt x="110" y="8"/>
                  </a:lnTo>
                  <a:lnTo>
                    <a:pt x="99" y="8"/>
                  </a:lnTo>
                  <a:lnTo>
                    <a:pt x="99" y="14"/>
                  </a:lnTo>
                  <a:lnTo>
                    <a:pt x="103" y="14"/>
                  </a:lnTo>
                  <a:lnTo>
                    <a:pt x="103" y="8"/>
                  </a:lnTo>
                  <a:lnTo>
                    <a:pt x="64" y="8"/>
                  </a:lnTo>
                  <a:lnTo>
                    <a:pt x="64" y="14"/>
                  </a:lnTo>
                  <a:lnTo>
                    <a:pt x="66" y="14"/>
                  </a:lnTo>
                  <a:lnTo>
                    <a:pt x="66" y="8"/>
                  </a:lnTo>
                  <a:lnTo>
                    <a:pt x="46" y="8"/>
                  </a:lnTo>
                  <a:lnTo>
                    <a:pt x="44" y="9"/>
                  </a:lnTo>
                  <a:lnTo>
                    <a:pt x="46" y="12"/>
                  </a:lnTo>
                  <a:lnTo>
                    <a:pt x="46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7" y="16"/>
                  </a:lnTo>
                  <a:lnTo>
                    <a:pt x="47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52" y="16"/>
                  </a:lnTo>
                  <a:lnTo>
                    <a:pt x="52" y="9"/>
                  </a:lnTo>
                  <a:lnTo>
                    <a:pt x="49" y="9"/>
                  </a:lnTo>
                  <a:lnTo>
                    <a:pt x="49" y="16"/>
                  </a:lnTo>
                  <a:lnTo>
                    <a:pt x="51" y="16"/>
                  </a:lnTo>
                  <a:lnTo>
                    <a:pt x="51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6" y="16"/>
                  </a:lnTo>
                  <a:lnTo>
                    <a:pt x="46" y="9"/>
                  </a:lnTo>
                  <a:lnTo>
                    <a:pt x="16" y="9"/>
                  </a:lnTo>
                  <a:lnTo>
                    <a:pt x="16" y="16"/>
                  </a:lnTo>
                  <a:lnTo>
                    <a:pt x="26" y="16"/>
                  </a:lnTo>
                  <a:lnTo>
                    <a:pt x="26" y="9"/>
                  </a:lnTo>
                  <a:lnTo>
                    <a:pt x="24" y="9"/>
                  </a:lnTo>
                  <a:lnTo>
                    <a:pt x="24" y="16"/>
                  </a:lnTo>
                  <a:lnTo>
                    <a:pt x="25" y="16"/>
                  </a:lnTo>
                  <a:lnTo>
                    <a:pt x="25" y="9"/>
                  </a:lnTo>
                  <a:lnTo>
                    <a:pt x="21" y="10"/>
                  </a:lnTo>
                  <a:lnTo>
                    <a:pt x="21" y="17"/>
                  </a:lnTo>
                  <a:lnTo>
                    <a:pt x="24" y="17"/>
                  </a:lnTo>
                  <a:lnTo>
                    <a:pt x="24" y="10"/>
                  </a:lnTo>
                  <a:lnTo>
                    <a:pt x="18" y="10"/>
                  </a:lnTo>
                  <a:lnTo>
                    <a:pt x="18" y="17"/>
                  </a:lnTo>
                  <a:lnTo>
                    <a:pt x="187" y="17"/>
                  </a:lnTo>
                  <a:lnTo>
                    <a:pt x="187" y="10"/>
                  </a:lnTo>
                  <a:lnTo>
                    <a:pt x="48" y="10"/>
                  </a:lnTo>
                  <a:lnTo>
                    <a:pt x="48" y="17"/>
                  </a:lnTo>
                  <a:lnTo>
                    <a:pt x="53" y="17"/>
                  </a:lnTo>
                  <a:lnTo>
                    <a:pt x="53" y="10"/>
                  </a:lnTo>
                  <a:lnTo>
                    <a:pt x="52" y="10"/>
                  </a:lnTo>
                  <a:lnTo>
                    <a:pt x="52" y="17"/>
                  </a:lnTo>
                  <a:lnTo>
                    <a:pt x="66" y="17"/>
                  </a:lnTo>
                  <a:lnTo>
                    <a:pt x="66" y="10"/>
                  </a:lnTo>
                  <a:lnTo>
                    <a:pt x="64" y="10"/>
                  </a:lnTo>
                  <a:lnTo>
                    <a:pt x="64" y="17"/>
                  </a:lnTo>
                  <a:lnTo>
                    <a:pt x="65" y="17"/>
                  </a:lnTo>
                  <a:lnTo>
                    <a:pt x="65" y="10"/>
                  </a:lnTo>
                  <a:lnTo>
                    <a:pt x="62" y="10"/>
                  </a:lnTo>
                  <a:lnTo>
                    <a:pt x="62" y="17"/>
                  </a:lnTo>
                  <a:lnTo>
                    <a:pt x="64" y="17"/>
                  </a:lnTo>
                  <a:lnTo>
                    <a:pt x="64" y="10"/>
                  </a:lnTo>
                  <a:lnTo>
                    <a:pt x="59" y="10"/>
                  </a:lnTo>
                  <a:lnTo>
                    <a:pt x="59" y="17"/>
                  </a:lnTo>
                  <a:lnTo>
                    <a:pt x="62" y="17"/>
                  </a:lnTo>
                  <a:lnTo>
                    <a:pt x="62" y="10"/>
                  </a:lnTo>
                  <a:lnTo>
                    <a:pt x="43" y="10"/>
                  </a:lnTo>
                  <a:lnTo>
                    <a:pt x="43" y="17"/>
                  </a:lnTo>
                  <a:lnTo>
                    <a:pt x="64" y="17"/>
                  </a:lnTo>
                  <a:lnTo>
                    <a:pt x="64" y="10"/>
                  </a:lnTo>
                  <a:lnTo>
                    <a:pt x="53" y="10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7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70" y="18"/>
                  </a:lnTo>
                  <a:lnTo>
                    <a:pt x="70" y="12"/>
                  </a:lnTo>
                  <a:lnTo>
                    <a:pt x="51" y="12"/>
                  </a:lnTo>
                  <a:lnTo>
                    <a:pt x="51" y="18"/>
                  </a:lnTo>
                  <a:lnTo>
                    <a:pt x="59" y="18"/>
                  </a:lnTo>
                  <a:lnTo>
                    <a:pt x="59" y="12"/>
                  </a:lnTo>
                  <a:lnTo>
                    <a:pt x="36" y="12"/>
                  </a:lnTo>
                  <a:lnTo>
                    <a:pt x="36" y="18"/>
                  </a:lnTo>
                  <a:lnTo>
                    <a:pt x="39" y="18"/>
                  </a:lnTo>
                  <a:lnTo>
                    <a:pt x="39" y="12"/>
                  </a:lnTo>
                  <a:lnTo>
                    <a:pt x="35" y="12"/>
                  </a:lnTo>
                  <a:lnTo>
                    <a:pt x="35" y="18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1" y="18"/>
                  </a:lnTo>
                  <a:lnTo>
                    <a:pt x="31" y="12"/>
                  </a:lnTo>
                  <a:lnTo>
                    <a:pt x="26" y="12"/>
                  </a:lnTo>
                  <a:lnTo>
                    <a:pt x="25" y="13"/>
                  </a:lnTo>
                  <a:lnTo>
                    <a:pt x="26" y="16"/>
                  </a:lnTo>
                  <a:lnTo>
                    <a:pt x="26" y="13"/>
                  </a:lnTo>
                  <a:lnTo>
                    <a:pt x="20" y="13"/>
                  </a:lnTo>
                  <a:lnTo>
                    <a:pt x="20" y="20"/>
                  </a:lnTo>
                  <a:lnTo>
                    <a:pt x="30" y="20"/>
                  </a:lnTo>
                  <a:lnTo>
                    <a:pt x="30" y="13"/>
                  </a:lnTo>
                  <a:lnTo>
                    <a:pt x="26" y="13"/>
                  </a:lnTo>
                  <a:lnTo>
                    <a:pt x="26" y="20"/>
                  </a:lnTo>
                  <a:lnTo>
                    <a:pt x="27" y="20"/>
                  </a:lnTo>
                  <a:lnTo>
                    <a:pt x="27" y="13"/>
                  </a:lnTo>
                  <a:lnTo>
                    <a:pt x="24" y="13"/>
                  </a:lnTo>
                  <a:lnTo>
                    <a:pt x="24" y="20"/>
                  </a:lnTo>
                  <a:lnTo>
                    <a:pt x="25" y="20"/>
                  </a:lnTo>
                  <a:lnTo>
                    <a:pt x="25" y="13"/>
                  </a:lnTo>
                  <a:lnTo>
                    <a:pt x="21" y="13"/>
                  </a:lnTo>
                  <a:lnTo>
                    <a:pt x="21" y="20"/>
                  </a:lnTo>
                  <a:lnTo>
                    <a:pt x="35" y="20"/>
                  </a:lnTo>
                  <a:lnTo>
                    <a:pt x="35" y="13"/>
                  </a:lnTo>
                  <a:lnTo>
                    <a:pt x="26" y="13"/>
                  </a:lnTo>
                  <a:lnTo>
                    <a:pt x="26" y="20"/>
                  </a:lnTo>
                  <a:lnTo>
                    <a:pt x="33" y="20"/>
                  </a:lnTo>
                  <a:lnTo>
                    <a:pt x="33" y="13"/>
                  </a:lnTo>
                  <a:lnTo>
                    <a:pt x="20" y="13"/>
                  </a:lnTo>
                  <a:lnTo>
                    <a:pt x="20" y="20"/>
                  </a:lnTo>
                  <a:lnTo>
                    <a:pt x="27" y="20"/>
                  </a:lnTo>
                  <a:lnTo>
                    <a:pt x="27" y="13"/>
                  </a:lnTo>
                  <a:lnTo>
                    <a:pt x="22" y="13"/>
                  </a:lnTo>
                  <a:lnTo>
                    <a:pt x="22" y="20"/>
                  </a:lnTo>
                  <a:lnTo>
                    <a:pt x="36" y="20"/>
                  </a:lnTo>
                  <a:lnTo>
                    <a:pt x="36" y="13"/>
                  </a:lnTo>
                  <a:lnTo>
                    <a:pt x="30" y="13"/>
                  </a:lnTo>
                  <a:lnTo>
                    <a:pt x="30" y="20"/>
                  </a:lnTo>
                  <a:lnTo>
                    <a:pt x="33" y="20"/>
                  </a:lnTo>
                  <a:lnTo>
                    <a:pt x="33" y="13"/>
                  </a:lnTo>
                  <a:lnTo>
                    <a:pt x="27" y="13"/>
                  </a:lnTo>
                  <a:lnTo>
                    <a:pt x="27" y="20"/>
                  </a:lnTo>
                  <a:lnTo>
                    <a:pt x="35" y="20"/>
                  </a:lnTo>
                  <a:lnTo>
                    <a:pt x="35" y="13"/>
                  </a:lnTo>
                  <a:lnTo>
                    <a:pt x="27" y="13"/>
                  </a:lnTo>
                  <a:lnTo>
                    <a:pt x="27" y="20"/>
                  </a:lnTo>
                  <a:lnTo>
                    <a:pt x="33" y="21"/>
                  </a:lnTo>
                  <a:lnTo>
                    <a:pt x="34" y="21"/>
                  </a:lnTo>
                  <a:lnTo>
                    <a:pt x="34" y="14"/>
                  </a:lnTo>
                  <a:lnTo>
                    <a:pt x="33" y="14"/>
                  </a:lnTo>
                  <a:lnTo>
                    <a:pt x="33" y="21"/>
                  </a:lnTo>
                  <a:lnTo>
                    <a:pt x="34" y="21"/>
                  </a:lnTo>
                  <a:lnTo>
                    <a:pt x="34" y="14"/>
                  </a:lnTo>
                  <a:lnTo>
                    <a:pt x="31" y="14"/>
                  </a:lnTo>
                  <a:lnTo>
                    <a:pt x="31" y="21"/>
                  </a:lnTo>
                  <a:lnTo>
                    <a:pt x="34" y="21"/>
                  </a:lnTo>
                  <a:lnTo>
                    <a:pt x="34" y="14"/>
                  </a:lnTo>
                  <a:lnTo>
                    <a:pt x="29" y="14"/>
                  </a:lnTo>
                  <a:lnTo>
                    <a:pt x="29" y="21"/>
                  </a:lnTo>
                  <a:lnTo>
                    <a:pt x="30" y="21"/>
                  </a:lnTo>
                  <a:lnTo>
                    <a:pt x="30" y="14"/>
                  </a:lnTo>
                  <a:lnTo>
                    <a:pt x="26" y="14"/>
                  </a:lnTo>
                  <a:lnTo>
                    <a:pt x="26" y="21"/>
                  </a:lnTo>
                  <a:lnTo>
                    <a:pt x="27" y="21"/>
                  </a:lnTo>
                  <a:lnTo>
                    <a:pt x="27" y="14"/>
                  </a:lnTo>
                  <a:lnTo>
                    <a:pt x="24" y="14"/>
                  </a:lnTo>
                  <a:lnTo>
                    <a:pt x="24" y="21"/>
                  </a:lnTo>
                  <a:lnTo>
                    <a:pt x="29" y="21"/>
                  </a:lnTo>
                  <a:lnTo>
                    <a:pt x="29" y="14"/>
                  </a:lnTo>
                  <a:lnTo>
                    <a:pt x="20" y="14"/>
                  </a:lnTo>
                  <a:lnTo>
                    <a:pt x="20" y="21"/>
                  </a:lnTo>
                  <a:lnTo>
                    <a:pt x="24" y="21"/>
                  </a:lnTo>
                  <a:lnTo>
                    <a:pt x="24" y="14"/>
                  </a:lnTo>
                  <a:lnTo>
                    <a:pt x="22" y="14"/>
                  </a:lnTo>
                  <a:lnTo>
                    <a:pt x="22" y="21"/>
                  </a:lnTo>
                  <a:lnTo>
                    <a:pt x="24" y="21"/>
                  </a:lnTo>
                  <a:lnTo>
                    <a:pt x="24" y="14"/>
                  </a:lnTo>
                  <a:lnTo>
                    <a:pt x="20" y="14"/>
                  </a:lnTo>
                  <a:lnTo>
                    <a:pt x="20" y="21"/>
                  </a:lnTo>
                  <a:lnTo>
                    <a:pt x="25" y="21"/>
                  </a:lnTo>
                  <a:lnTo>
                    <a:pt x="25" y="14"/>
                  </a:lnTo>
                  <a:lnTo>
                    <a:pt x="21" y="14"/>
                  </a:lnTo>
                  <a:lnTo>
                    <a:pt x="21" y="21"/>
                  </a:lnTo>
                  <a:lnTo>
                    <a:pt x="31" y="21"/>
                  </a:lnTo>
                  <a:lnTo>
                    <a:pt x="31" y="14"/>
                  </a:lnTo>
                  <a:lnTo>
                    <a:pt x="27" y="14"/>
                  </a:lnTo>
                  <a:lnTo>
                    <a:pt x="25" y="16"/>
                  </a:lnTo>
                  <a:lnTo>
                    <a:pt x="26" y="22"/>
                  </a:lnTo>
                  <a:lnTo>
                    <a:pt x="40" y="22"/>
                  </a:lnTo>
                  <a:lnTo>
                    <a:pt x="40" y="16"/>
                  </a:lnTo>
                  <a:lnTo>
                    <a:pt x="35" y="16"/>
                  </a:lnTo>
                  <a:lnTo>
                    <a:pt x="35" y="22"/>
                  </a:lnTo>
                  <a:lnTo>
                    <a:pt x="39" y="22"/>
                  </a:lnTo>
                  <a:lnTo>
                    <a:pt x="39" y="16"/>
                  </a:lnTo>
                  <a:lnTo>
                    <a:pt x="29" y="16"/>
                  </a:lnTo>
                  <a:lnTo>
                    <a:pt x="29" y="22"/>
                  </a:lnTo>
                  <a:lnTo>
                    <a:pt x="39" y="22"/>
                  </a:lnTo>
                  <a:lnTo>
                    <a:pt x="39" y="16"/>
                  </a:lnTo>
                  <a:lnTo>
                    <a:pt x="21" y="16"/>
                  </a:lnTo>
                  <a:lnTo>
                    <a:pt x="21" y="22"/>
                  </a:lnTo>
                  <a:lnTo>
                    <a:pt x="43" y="22"/>
                  </a:lnTo>
                  <a:lnTo>
                    <a:pt x="43" y="16"/>
                  </a:lnTo>
                  <a:lnTo>
                    <a:pt x="36" y="16"/>
                  </a:lnTo>
                  <a:lnTo>
                    <a:pt x="36" y="22"/>
                  </a:lnTo>
                  <a:lnTo>
                    <a:pt x="112" y="22"/>
                  </a:lnTo>
                  <a:lnTo>
                    <a:pt x="112" y="16"/>
                  </a:lnTo>
                  <a:lnTo>
                    <a:pt x="79" y="16"/>
                  </a:lnTo>
                  <a:lnTo>
                    <a:pt x="79" y="22"/>
                  </a:lnTo>
                  <a:lnTo>
                    <a:pt x="118" y="22"/>
                  </a:lnTo>
                  <a:lnTo>
                    <a:pt x="118" y="16"/>
                  </a:lnTo>
                  <a:lnTo>
                    <a:pt x="106" y="16"/>
                  </a:lnTo>
                  <a:lnTo>
                    <a:pt x="90" y="17"/>
                  </a:lnTo>
                  <a:lnTo>
                    <a:pt x="61" y="17"/>
                  </a:lnTo>
                  <a:lnTo>
                    <a:pt x="61" y="23"/>
                  </a:lnTo>
                  <a:lnTo>
                    <a:pt x="64" y="23"/>
                  </a:lnTo>
                  <a:lnTo>
                    <a:pt x="64" y="17"/>
                  </a:lnTo>
                  <a:lnTo>
                    <a:pt x="60" y="17"/>
                  </a:lnTo>
                  <a:lnTo>
                    <a:pt x="60" y="23"/>
                  </a:lnTo>
                  <a:lnTo>
                    <a:pt x="61" y="23"/>
                  </a:lnTo>
                  <a:lnTo>
                    <a:pt x="61" y="17"/>
                  </a:lnTo>
                  <a:lnTo>
                    <a:pt x="60" y="17"/>
                  </a:lnTo>
                  <a:lnTo>
                    <a:pt x="60" y="23"/>
                  </a:lnTo>
                  <a:lnTo>
                    <a:pt x="61" y="23"/>
                  </a:lnTo>
                  <a:lnTo>
                    <a:pt x="61" y="17"/>
                  </a:lnTo>
                  <a:lnTo>
                    <a:pt x="49" y="17"/>
                  </a:lnTo>
                  <a:lnTo>
                    <a:pt x="49" y="23"/>
                  </a:lnTo>
                  <a:lnTo>
                    <a:pt x="52" y="23"/>
                  </a:lnTo>
                  <a:lnTo>
                    <a:pt x="52" y="17"/>
                  </a:lnTo>
                  <a:lnTo>
                    <a:pt x="51" y="17"/>
                  </a:lnTo>
                  <a:lnTo>
                    <a:pt x="51" y="23"/>
                  </a:lnTo>
                  <a:lnTo>
                    <a:pt x="56" y="23"/>
                  </a:lnTo>
                  <a:lnTo>
                    <a:pt x="56" y="17"/>
                  </a:lnTo>
                  <a:lnTo>
                    <a:pt x="55" y="17"/>
                  </a:lnTo>
                  <a:lnTo>
                    <a:pt x="55" y="23"/>
                  </a:lnTo>
                  <a:lnTo>
                    <a:pt x="59" y="23"/>
                  </a:lnTo>
                  <a:lnTo>
                    <a:pt x="59" y="17"/>
                  </a:lnTo>
                  <a:lnTo>
                    <a:pt x="52" y="17"/>
                  </a:lnTo>
                  <a:lnTo>
                    <a:pt x="52" y="23"/>
                  </a:lnTo>
                  <a:lnTo>
                    <a:pt x="55" y="23"/>
                  </a:lnTo>
                  <a:lnTo>
                    <a:pt x="55" y="17"/>
                  </a:lnTo>
                  <a:lnTo>
                    <a:pt x="53" y="17"/>
                  </a:lnTo>
                  <a:lnTo>
                    <a:pt x="53" y="23"/>
                  </a:lnTo>
                  <a:lnTo>
                    <a:pt x="57" y="23"/>
                  </a:lnTo>
                  <a:lnTo>
                    <a:pt x="57" y="17"/>
                  </a:lnTo>
                  <a:lnTo>
                    <a:pt x="49" y="17"/>
                  </a:lnTo>
                  <a:lnTo>
                    <a:pt x="49" y="23"/>
                  </a:lnTo>
                  <a:lnTo>
                    <a:pt x="51" y="23"/>
                  </a:lnTo>
                  <a:lnTo>
                    <a:pt x="51" y="20"/>
                  </a:lnTo>
                  <a:lnTo>
                    <a:pt x="48" y="20"/>
                  </a:lnTo>
                  <a:lnTo>
                    <a:pt x="48" y="25"/>
                  </a:lnTo>
                  <a:lnTo>
                    <a:pt x="53" y="25"/>
                  </a:lnTo>
                  <a:lnTo>
                    <a:pt x="53" y="18"/>
                  </a:lnTo>
                  <a:lnTo>
                    <a:pt x="47" y="18"/>
                  </a:lnTo>
                  <a:lnTo>
                    <a:pt x="47" y="25"/>
                  </a:lnTo>
                  <a:lnTo>
                    <a:pt x="48" y="25"/>
                  </a:lnTo>
                  <a:lnTo>
                    <a:pt x="48" y="18"/>
                  </a:lnTo>
                  <a:lnTo>
                    <a:pt x="35" y="18"/>
                  </a:lnTo>
                  <a:lnTo>
                    <a:pt x="35" y="25"/>
                  </a:lnTo>
                  <a:lnTo>
                    <a:pt x="36" y="25"/>
                  </a:lnTo>
                  <a:lnTo>
                    <a:pt x="36" y="18"/>
                  </a:lnTo>
                  <a:lnTo>
                    <a:pt x="26" y="18"/>
                  </a:lnTo>
                  <a:lnTo>
                    <a:pt x="26" y="25"/>
                  </a:lnTo>
                  <a:lnTo>
                    <a:pt x="31" y="25"/>
                  </a:lnTo>
                  <a:lnTo>
                    <a:pt x="31" y="18"/>
                  </a:lnTo>
                  <a:lnTo>
                    <a:pt x="30" y="18"/>
                  </a:lnTo>
                  <a:lnTo>
                    <a:pt x="30" y="25"/>
                  </a:lnTo>
                  <a:lnTo>
                    <a:pt x="31" y="25"/>
                  </a:lnTo>
                  <a:lnTo>
                    <a:pt x="31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104" y="25"/>
                  </a:lnTo>
                  <a:lnTo>
                    <a:pt x="104" y="18"/>
                  </a:lnTo>
                  <a:lnTo>
                    <a:pt x="35" y="18"/>
                  </a:lnTo>
                  <a:lnTo>
                    <a:pt x="35" y="25"/>
                  </a:lnTo>
                  <a:lnTo>
                    <a:pt x="64" y="25"/>
                  </a:lnTo>
                  <a:lnTo>
                    <a:pt x="64" y="21"/>
                  </a:lnTo>
                  <a:lnTo>
                    <a:pt x="61" y="21"/>
                  </a:lnTo>
                  <a:lnTo>
                    <a:pt x="61" y="22"/>
                  </a:lnTo>
                  <a:lnTo>
                    <a:pt x="64" y="22"/>
                  </a:lnTo>
                  <a:lnTo>
                    <a:pt x="64" y="20"/>
                  </a:lnTo>
                  <a:lnTo>
                    <a:pt x="60" y="20"/>
                  </a:lnTo>
                  <a:lnTo>
                    <a:pt x="60" y="26"/>
                  </a:lnTo>
                  <a:lnTo>
                    <a:pt x="65" y="26"/>
                  </a:lnTo>
                  <a:lnTo>
                    <a:pt x="65" y="20"/>
                  </a:lnTo>
                  <a:lnTo>
                    <a:pt x="61" y="20"/>
                  </a:lnTo>
                  <a:lnTo>
                    <a:pt x="61" y="26"/>
                  </a:lnTo>
                  <a:lnTo>
                    <a:pt x="74" y="26"/>
                  </a:lnTo>
                  <a:lnTo>
                    <a:pt x="74" y="20"/>
                  </a:lnTo>
                  <a:lnTo>
                    <a:pt x="49" y="20"/>
                  </a:lnTo>
                  <a:lnTo>
                    <a:pt x="49" y="26"/>
                  </a:lnTo>
                  <a:lnTo>
                    <a:pt x="51" y="26"/>
                  </a:lnTo>
                  <a:lnTo>
                    <a:pt x="51" y="20"/>
                  </a:lnTo>
                  <a:lnTo>
                    <a:pt x="40" y="20"/>
                  </a:lnTo>
                  <a:lnTo>
                    <a:pt x="40" y="26"/>
                  </a:lnTo>
                  <a:lnTo>
                    <a:pt x="46" y="26"/>
                  </a:lnTo>
                  <a:lnTo>
                    <a:pt x="46" y="20"/>
                  </a:lnTo>
                  <a:lnTo>
                    <a:pt x="33" y="20"/>
                  </a:lnTo>
                  <a:lnTo>
                    <a:pt x="33" y="26"/>
                  </a:lnTo>
                  <a:lnTo>
                    <a:pt x="35" y="26"/>
                  </a:lnTo>
                  <a:lnTo>
                    <a:pt x="35" y="20"/>
                  </a:lnTo>
                  <a:lnTo>
                    <a:pt x="33" y="20"/>
                  </a:lnTo>
                  <a:lnTo>
                    <a:pt x="33" y="26"/>
                  </a:lnTo>
                  <a:lnTo>
                    <a:pt x="43" y="26"/>
                  </a:lnTo>
                  <a:lnTo>
                    <a:pt x="43" y="20"/>
                  </a:lnTo>
                  <a:lnTo>
                    <a:pt x="30" y="20"/>
                  </a:lnTo>
                  <a:lnTo>
                    <a:pt x="30" y="26"/>
                  </a:lnTo>
                  <a:lnTo>
                    <a:pt x="33" y="26"/>
                  </a:lnTo>
                  <a:lnTo>
                    <a:pt x="33" y="20"/>
                  </a:lnTo>
                  <a:lnTo>
                    <a:pt x="29" y="20"/>
                  </a:lnTo>
                  <a:lnTo>
                    <a:pt x="29" y="26"/>
                  </a:lnTo>
                  <a:lnTo>
                    <a:pt x="30" y="26"/>
                  </a:lnTo>
                  <a:lnTo>
                    <a:pt x="30" y="20"/>
                  </a:lnTo>
                  <a:lnTo>
                    <a:pt x="27" y="20"/>
                  </a:lnTo>
                  <a:lnTo>
                    <a:pt x="27" y="26"/>
                  </a:lnTo>
                  <a:lnTo>
                    <a:pt x="40" y="26"/>
                  </a:lnTo>
                  <a:lnTo>
                    <a:pt x="40" y="20"/>
                  </a:lnTo>
                  <a:lnTo>
                    <a:pt x="38" y="20"/>
                  </a:lnTo>
                  <a:lnTo>
                    <a:pt x="35" y="21"/>
                  </a:lnTo>
                  <a:lnTo>
                    <a:pt x="36" y="23"/>
                  </a:lnTo>
                  <a:lnTo>
                    <a:pt x="36" y="21"/>
                  </a:lnTo>
                  <a:lnTo>
                    <a:pt x="34" y="21"/>
                  </a:lnTo>
                  <a:lnTo>
                    <a:pt x="34" y="27"/>
                  </a:lnTo>
                  <a:lnTo>
                    <a:pt x="36" y="27"/>
                  </a:lnTo>
                  <a:lnTo>
                    <a:pt x="36" y="21"/>
                  </a:lnTo>
                  <a:lnTo>
                    <a:pt x="35" y="21"/>
                  </a:lnTo>
                  <a:lnTo>
                    <a:pt x="35" y="27"/>
                  </a:lnTo>
                  <a:lnTo>
                    <a:pt x="36" y="27"/>
                  </a:lnTo>
                  <a:lnTo>
                    <a:pt x="36" y="21"/>
                  </a:lnTo>
                  <a:lnTo>
                    <a:pt x="35" y="21"/>
                  </a:lnTo>
                  <a:lnTo>
                    <a:pt x="35" y="27"/>
                  </a:lnTo>
                  <a:lnTo>
                    <a:pt x="40" y="27"/>
                  </a:lnTo>
                  <a:lnTo>
                    <a:pt x="40" y="21"/>
                  </a:lnTo>
                  <a:lnTo>
                    <a:pt x="39" y="21"/>
                  </a:lnTo>
                  <a:lnTo>
                    <a:pt x="39" y="27"/>
                  </a:lnTo>
                  <a:lnTo>
                    <a:pt x="49" y="27"/>
                  </a:lnTo>
                  <a:lnTo>
                    <a:pt x="49" y="21"/>
                  </a:lnTo>
                  <a:lnTo>
                    <a:pt x="40" y="21"/>
                  </a:lnTo>
                  <a:lnTo>
                    <a:pt x="40" y="27"/>
                  </a:lnTo>
                  <a:lnTo>
                    <a:pt x="47" y="27"/>
                  </a:lnTo>
                  <a:lnTo>
                    <a:pt x="47" y="21"/>
                  </a:lnTo>
                  <a:lnTo>
                    <a:pt x="40" y="21"/>
                  </a:lnTo>
                  <a:lnTo>
                    <a:pt x="40" y="27"/>
                  </a:lnTo>
                  <a:lnTo>
                    <a:pt x="42" y="27"/>
                  </a:lnTo>
                  <a:lnTo>
                    <a:pt x="42" y="21"/>
                  </a:lnTo>
                  <a:lnTo>
                    <a:pt x="35" y="21"/>
                  </a:lnTo>
                  <a:lnTo>
                    <a:pt x="35" y="27"/>
                  </a:lnTo>
                  <a:lnTo>
                    <a:pt x="40" y="27"/>
                  </a:lnTo>
                  <a:lnTo>
                    <a:pt x="40" y="21"/>
                  </a:lnTo>
                  <a:lnTo>
                    <a:pt x="27" y="21"/>
                  </a:lnTo>
                  <a:lnTo>
                    <a:pt x="27" y="27"/>
                  </a:lnTo>
                  <a:lnTo>
                    <a:pt x="34" y="27"/>
                  </a:lnTo>
                  <a:lnTo>
                    <a:pt x="34" y="23"/>
                  </a:lnTo>
                  <a:lnTo>
                    <a:pt x="33" y="26"/>
                  </a:lnTo>
                  <a:lnTo>
                    <a:pt x="34" y="27"/>
                  </a:lnTo>
                  <a:lnTo>
                    <a:pt x="35" y="25"/>
                  </a:lnTo>
                  <a:lnTo>
                    <a:pt x="35" y="22"/>
                  </a:lnTo>
                  <a:lnTo>
                    <a:pt x="24" y="22"/>
                  </a:lnTo>
                  <a:lnTo>
                    <a:pt x="24" y="29"/>
                  </a:lnTo>
                  <a:lnTo>
                    <a:pt x="27" y="29"/>
                  </a:lnTo>
                  <a:lnTo>
                    <a:pt x="27" y="22"/>
                  </a:lnTo>
                  <a:lnTo>
                    <a:pt x="14" y="22"/>
                  </a:lnTo>
                  <a:lnTo>
                    <a:pt x="14" y="29"/>
                  </a:lnTo>
                  <a:lnTo>
                    <a:pt x="21" y="29"/>
                  </a:lnTo>
                  <a:lnTo>
                    <a:pt x="21" y="22"/>
                  </a:lnTo>
                  <a:lnTo>
                    <a:pt x="13" y="22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4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20" y="29"/>
                  </a:lnTo>
                  <a:lnTo>
                    <a:pt x="20" y="22"/>
                  </a:lnTo>
                  <a:lnTo>
                    <a:pt x="18" y="22"/>
                  </a:lnTo>
                  <a:lnTo>
                    <a:pt x="18" y="29"/>
                  </a:lnTo>
                  <a:lnTo>
                    <a:pt x="21" y="29"/>
                  </a:lnTo>
                  <a:lnTo>
                    <a:pt x="21" y="22"/>
                  </a:lnTo>
                  <a:lnTo>
                    <a:pt x="18" y="22"/>
                  </a:lnTo>
                  <a:lnTo>
                    <a:pt x="18" y="29"/>
                  </a:lnTo>
                  <a:lnTo>
                    <a:pt x="26" y="29"/>
                  </a:lnTo>
                  <a:lnTo>
                    <a:pt x="26" y="22"/>
                  </a:lnTo>
                  <a:lnTo>
                    <a:pt x="21" y="22"/>
                  </a:lnTo>
                  <a:lnTo>
                    <a:pt x="21" y="30"/>
                  </a:lnTo>
                  <a:lnTo>
                    <a:pt x="30" y="30"/>
                  </a:lnTo>
                  <a:lnTo>
                    <a:pt x="30" y="23"/>
                  </a:lnTo>
                  <a:lnTo>
                    <a:pt x="25" y="23"/>
                  </a:lnTo>
                  <a:lnTo>
                    <a:pt x="25" y="30"/>
                  </a:lnTo>
                  <a:lnTo>
                    <a:pt x="29" y="30"/>
                  </a:lnTo>
                  <a:lnTo>
                    <a:pt x="29" y="23"/>
                  </a:lnTo>
                  <a:lnTo>
                    <a:pt x="26" y="23"/>
                  </a:lnTo>
                  <a:lnTo>
                    <a:pt x="26" y="30"/>
                  </a:lnTo>
                  <a:lnTo>
                    <a:pt x="31" y="30"/>
                  </a:lnTo>
                  <a:lnTo>
                    <a:pt x="31" y="23"/>
                  </a:lnTo>
                  <a:lnTo>
                    <a:pt x="25" y="23"/>
                  </a:lnTo>
                  <a:lnTo>
                    <a:pt x="25" y="30"/>
                  </a:lnTo>
                  <a:lnTo>
                    <a:pt x="34" y="30"/>
                  </a:lnTo>
                  <a:lnTo>
                    <a:pt x="34" y="23"/>
                  </a:lnTo>
                  <a:lnTo>
                    <a:pt x="33" y="23"/>
                  </a:lnTo>
                  <a:lnTo>
                    <a:pt x="33" y="30"/>
                  </a:lnTo>
                  <a:lnTo>
                    <a:pt x="44" y="30"/>
                  </a:lnTo>
                  <a:lnTo>
                    <a:pt x="44" y="23"/>
                  </a:lnTo>
                  <a:lnTo>
                    <a:pt x="20" y="23"/>
                  </a:lnTo>
                  <a:lnTo>
                    <a:pt x="20" y="30"/>
                  </a:lnTo>
                  <a:lnTo>
                    <a:pt x="91" y="30"/>
                  </a:lnTo>
                  <a:lnTo>
                    <a:pt x="91" y="23"/>
                  </a:lnTo>
                  <a:lnTo>
                    <a:pt x="88" y="23"/>
                  </a:lnTo>
                  <a:lnTo>
                    <a:pt x="88" y="30"/>
                  </a:lnTo>
                  <a:lnTo>
                    <a:pt x="95" y="30"/>
                  </a:lnTo>
                  <a:lnTo>
                    <a:pt x="95" y="23"/>
                  </a:lnTo>
                  <a:lnTo>
                    <a:pt x="82" y="23"/>
                  </a:lnTo>
                  <a:lnTo>
                    <a:pt x="82" y="30"/>
                  </a:lnTo>
                  <a:lnTo>
                    <a:pt x="110" y="30"/>
                  </a:lnTo>
                  <a:lnTo>
                    <a:pt x="110" y="23"/>
                  </a:lnTo>
                  <a:lnTo>
                    <a:pt x="92" y="23"/>
                  </a:lnTo>
                  <a:lnTo>
                    <a:pt x="92" y="30"/>
                  </a:lnTo>
                  <a:lnTo>
                    <a:pt x="103" y="30"/>
                  </a:lnTo>
                  <a:lnTo>
                    <a:pt x="103" y="26"/>
                  </a:lnTo>
                  <a:lnTo>
                    <a:pt x="101" y="23"/>
                  </a:lnTo>
                  <a:lnTo>
                    <a:pt x="100" y="25"/>
                  </a:lnTo>
                  <a:lnTo>
                    <a:pt x="101" y="27"/>
                  </a:lnTo>
                  <a:lnTo>
                    <a:pt x="101" y="25"/>
                  </a:lnTo>
                  <a:lnTo>
                    <a:pt x="92" y="25"/>
                  </a:lnTo>
                  <a:lnTo>
                    <a:pt x="92" y="31"/>
                  </a:lnTo>
                  <a:lnTo>
                    <a:pt x="95" y="31"/>
                  </a:lnTo>
                  <a:lnTo>
                    <a:pt x="95" y="25"/>
                  </a:lnTo>
                  <a:lnTo>
                    <a:pt x="70" y="25"/>
                  </a:lnTo>
                  <a:lnTo>
                    <a:pt x="70" y="31"/>
                  </a:lnTo>
                  <a:lnTo>
                    <a:pt x="71" y="31"/>
                  </a:lnTo>
                  <a:lnTo>
                    <a:pt x="71" y="25"/>
                  </a:lnTo>
                  <a:lnTo>
                    <a:pt x="47" y="25"/>
                  </a:lnTo>
                  <a:lnTo>
                    <a:pt x="47" y="31"/>
                  </a:lnTo>
                  <a:lnTo>
                    <a:pt x="49" y="31"/>
                  </a:lnTo>
                  <a:lnTo>
                    <a:pt x="49" y="25"/>
                  </a:lnTo>
                  <a:lnTo>
                    <a:pt x="48" y="25"/>
                  </a:lnTo>
                  <a:lnTo>
                    <a:pt x="48" y="31"/>
                  </a:lnTo>
                  <a:lnTo>
                    <a:pt x="53" y="31"/>
                  </a:lnTo>
                  <a:lnTo>
                    <a:pt x="53" y="25"/>
                  </a:lnTo>
                  <a:lnTo>
                    <a:pt x="51" y="25"/>
                  </a:lnTo>
                  <a:lnTo>
                    <a:pt x="51" y="31"/>
                  </a:lnTo>
                  <a:lnTo>
                    <a:pt x="57" y="31"/>
                  </a:lnTo>
                  <a:lnTo>
                    <a:pt x="57" y="25"/>
                  </a:lnTo>
                  <a:lnTo>
                    <a:pt x="53" y="25"/>
                  </a:lnTo>
                  <a:lnTo>
                    <a:pt x="53" y="31"/>
                  </a:lnTo>
                  <a:lnTo>
                    <a:pt x="55" y="31"/>
                  </a:lnTo>
                  <a:lnTo>
                    <a:pt x="55" y="25"/>
                  </a:lnTo>
                  <a:lnTo>
                    <a:pt x="53" y="25"/>
                  </a:lnTo>
                  <a:lnTo>
                    <a:pt x="49" y="26"/>
                  </a:lnTo>
                  <a:lnTo>
                    <a:pt x="49" y="32"/>
                  </a:lnTo>
                  <a:lnTo>
                    <a:pt x="56" y="32"/>
                  </a:lnTo>
                  <a:lnTo>
                    <a:pt x="56" y="26"/>
                  </a:lnTo>
                  <a:lnTo>
                    <a:pt x="53" y="26"/>
                  </a:lnTo>
                  <a:lnTo>
                    <a:pt x="53" y="32"/>
                  </a:lnTo>
                  <a:lnTo>
                    <a:pt x="57" y="32"/>
                  </a:lnTo>
                  <a:lnTo>
                    <a:pt x="57" y="26"/>
                  </a:lnTo>
                  <a:lnTo>
                    <a:pt x="53" y="26"/>
                  </a:lnTo>
                  <a:lnTo>
                    <a:pt x="53" y="32"/>
                  </a:lnTo>
                  <a:lnTo>
                    <a:pt x="55" y="32"/>
                  </a:lnTo>
                  <a:lnTo>
                    <a:pt x="55" y="26"/>
                  </a:lnTo>
                  <a:lnTo>
                    <a:pt x="27" y="26"/>
                  </a:lnTo>
                  <a:lnTo>
                    <a:pt x="27" y="32"/>
                  </a:lnTo>
                  <a:lnTo>
                    <a:pt x="36" y="32"/>
                  </a:lnTo>
                  <a:lnTo>
                    <a:pt x="36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113" y="32"/>
                  </a:lnTo>
                  <a:lnTo>
                    <a:pt x="113" y="26"/>
                  </a:lnTo>
                  <a:lnTo>
                    <a:pt x="48" y="26"/>
                  </a:lnTo>
                  <a:lnTo>
                    <a:pt x="48" y="34"/>
                  </a:lnTo>
                  <a:lnTo>
                    <a:pt x="61" y="34"/>
                  </a:lnTo>
                  <a:lnTo>
                    <a:pt x="61" y="27"/>
                  </a:lnTo>
                  <a:lnTo>
                    <a:pt x="55" y="27"/>
                  </a:lnTo>
                  <a:lnTo>
                    <a:pt x="55" y="34"/>
                  </a:lnTo>
                  <a:lnTo>
                    <a:pt x="65" y="34"/>
                  </a:lnTo>
                  <a:lnTo>
                    <a:pt x="65" y="27"/>
                  </a:lnTo>
                  <a:lnTo>
                    <a:pt x="61" y="27"/>
                  </a:lnTo>
                  <a:lnTo>
                    <a:pt x="61" y="34"/>
                  </a:lnTo>
                  <a:lnTo>
                    <a:pt x="65" y="34"/>
                  </a:lnTo>
                  <a:lnTo>
                    <a:pt x="65" y="27"/>
                  </a:lnTo>
                  <a:lnTo>
                    <a:pt x="59" y="27"/>
                  </a:lnTo>
                  <a:lnTo>
                    <a:pt x="59" y="34"/>
                  </a:lnTo>
                  <a:lnTo>
                    <a:pt x="90" y="34"/>
                  </a:lnTo>
                  <a:lnTo>
                    <a:pt x="90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42" y="34"/>
                  </a:lnTo>
                  <a:lnTo>
                    <a:pt x="42" y="27"/>
                  </a:lnTo>
                  <a:lnTo>
                    <a:pt x="38" y="27"/>
                  </a:lnTo>
                  <a:lnTo>
                    <a:pt x="38" y="34"/>
                  </a:lnTo>
                  <a:lnTo>
                    <a:pt x="52" y="34"/>
                  </a:lnTo>
                  <a:lnTo>
                    <a:pt x="52" y="27"/>
                  </a:lnTo>
                  <a:lnTo>
                    <a:pt x="42" y="27"/>
                  </a:lnTo>
                  <a:lnTo>
                    <a:pt x="42" y="34"/>
                  </a:lnTo>
                  <a:lnTo>
                    <a:pt x="51" y="34"/>
                  </a:lnTo>
                  <a:lnTo>
                    <a:pt x="51" y="27"/>
                  </a:lnTo>
                  <a:lnTo>
                    <a:pt x="39" y="27"/>
                  </a:lnTo>
                  <a:lnTo>
                    <a:pt x="39" y="34"/>
                  </a:lnTo>
                  <a:lnTo>
                    <a:pt x="44" y="34"/>
                  </a:lnTo>
                  <a:lnTo>
                    <a:pt x="44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36" y="34"/>
                  </a:lnTo>
                  <a:lnTo>
                    <a:pt x="36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40" y="35"/>
                  </a:lnTo>
                  <a:lnTo>
                    <a:pt x="44" y="35"/>
                  </a:lnTo>
                  <a:lnTo>
                    <a:pt x="44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44" y="35"/>
                  </a:lnTo>
                  <a:lnTo>
                    <a:pt x="44" y="29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6" y="35"/>
                  </a:lnTo>
                  <a:lnTo>
                    <a:pt x="46" y="29"/>
                  </a:lnTo>
                  <a:lnTo>
                    <a:pt x="40" y="29"/>
                  </a:lnTo>
                  <a:lnTo>
                    <a:pt x="40" y="35"/>
                  </a:lnTo>
                  <a:lnTo>
                    <a:pt x="83" y="35"/>
                  </a:lnTo>
                  <a:lnTo>
                    <a:pt x="83" y="29"/>
                  </a:lnTo>
                  <a:lnTo>
                    <a:pt x="34" y="29"/>
                  </a:lnTo>
                  <a:lnTo>
                    <a:pt x="34" y="35"/>
                  </a:lnTo>
                  <a:lnTo>
                    <a:pt x="88" y="35"/>
                  </a:lnTo>
                  <a:lnTo>
                    <a:pt x="88" y="29"/>
                  </a:lnTo>
                  <a:lnTo>
                    <a:pt x="77" y="29"/>
                  </a:lnTo>
                  <a:lnTo>
                    <a:pt x="77" y="35"/>
                  </a:lnTo>
                  <a:lnTo>
                    <a:pt x="82" y="35"/>
                  </a:lnTo>
                  <a:lnTo>
                    <a:pt x="82" y="29"/>
                  </a:lnTo>
                  <a:lnTo>
                    <a:pt x="74" y="29"/>
                  </a:lnTo>
                  <a:lnTo>
                    <a:pt x="74" y="35"/>
                  </a:lnTo>
                  <a:lnTo>
                    <a:pt x="90" y="35"/>
                  </a:lnTo>
                  <a:lnTo>
                    <a:pt x="90" y="29"/>
                  </a:lnTo>
                  <a:lnTo>
                    <a:pt x="87" y="29"/>
                  </a:lnTo>
                  <a:lnTo>
                    <a:pt x="87" y="35"/>
                  </a:lnTo>
                  <a:lnTo>
                    <a:pt x="95" y="35"/>
                  </a:lnTo>
                  <a:lnTo>
                    <a:pt x="95" y="29"/>
                  </a:lnTo>
                  <a:lnTo>
                    <a:pt x="87" y="29"/>
                  </a:lnTo>
                  <a:lnTo>
                    <a:pt x="87" y="35"/>
                  </a:lnTo>
                  <a:lnTo>
                    <a:pt x="91" y="35"/>
                  </a:lnTo>
                  <a:lnTo>
                    <a:pt x="91" y="29"/>
                  </a:lnTo>
                  <a:lnTo>
                    <a:pt x="86" y="29"/>
                  </a:lnTo>
                  <a:lnTo>
                    <a:pt x="86" y="35"/>
                  </a:lnTo>
                  <a:lnTo>
                    <a:pt x="88" y="35"/>
                  </a:lnTo>
                  <a:lnTo>
                    <a:pt x="88" y="31"/>
                  </a:lnTo>
                  <a:lnTo>
                    <a:pt x="87" y="29"/>
                  </a:lnTo>
                  <a:lnTo>
                    <a:pt x="79" y="36"/>
                  </a:lnTo>
                  <a:lnTo>
                    <a:pt x="105" y="36"/>
                  </a:lnTo>
                  <a:lnTo>
                    <a:pt x="105" y="30"/>
                  </a:lnTo>
                  <a:lnTo>
                    <a:pt x="66" y="30"/>
                  </a:lnTo>
                  <a:lnTo>
                    <a:pt x="66" y="36"/>
                  </a:lnTo>
                  <a:lnTo>
                    <a:pt x="69" y="36"/>
                  </a:lnTo>
                  <a:lnTo>
                    <a:pt x="69" y="30"/>
                  </a:lnTo>
                  <a:lnTo>
                    <a:pt x="64" y="30"/>
                  </a:lnTo>
                  <a:lnTo>
                    <a:pt x="64" y="36"/>
                  </a:lnTo>
                  <a:lnTo>
                    <a:pt x="69" y="36"/>
                  </a:lnTo>
                  <a:lnTo>
                    <a:pt x="69" y="30"/>
                  </a:lnTo>
                  <a:lnTo>
                    <a:pt x="66" y="30"/>
                  </a:lnTo>
                  <a:lnTo>
                    <a:pt x="66" y="36"/>
                  </a:lnTo>
                  <a:lnTo>
                    <a:pt x="105" y="36"/>
                  </a:lnTo>
                  <a:lnTo>
                    <a:pt x="105" y="30"/>
                  </a:lnTo>
                  <a:lnTo>
                    <a:pt x="87" y="30"/>
                  </a:lnTo>
                  <a:lnTo>
                    <a:pt x="87" y="32"/>
                  </a:lnTo>
                  <a:lnTo>
                    <a:pt x="90" y="35"/>
                  </a:lnTo>
                  <a:lnTo>
                    <a:pt x="96" y="29"/>
                  </a:lnTo>
                  <a:lnTo>
                    <a:pt x="86" y="29"/>
                  </a:lnTo>
                  <a:lnTo>
                    <a:pt x="86" y="35"/>
                  </a:lnTo>
                  <a:lnTo>
                    <a:pt x="91" y="35"/>
                  </a:lnTo>
                  <a:lnTo>
                    <a:pt x="91" y="29"/>
                  </a:lnTo>
                  <a:lnTo>
                    <a:pt x="87" y="29"/>
                  </a:lnTo>
                  <a:lnTo>
                    <a:pt x="87" y="35"/>
                  </a:lnTo>
                  <a:lnTo>
                    <a:pt x="95" y="35"/>
                  </a:lnTo>
                  <a:lnTo>
                    <a:pt x="95" y="29"/>
                  </a:lnTo>
                  <a:lnTo>
                    <a:pt x="87" y="29"/>
                  </a:lnTo>
                  <a:lnTo>
                    <a:pt x="87" y="35"/>
                  </a:lnTo>
                  <a:lnTo>
                    <a:pt x="90" y="35"/>
                  </a:lnTo>
                  <a:lnTo>
                    <a:pt x="90" y="29"/>
                  </a:lnTo>
                  <a:lnTo>
                    <a:pt x="74" y="29"/>
                  </a:lnTo>
                  <a:lnTo>
                    <a:pt x="74" y="35"/>
                  </a:lnTo>
                  <a:lnTo>
                    <a:pt x="82" y="35"/>
                  </a:lnTo>
                  <a:lnTo>
                    <a:pt x="82" y="29"/>
                  </a:lnTo>
                  <a:lnTo>
                    <a:pt x="77" y="29"/>
                  </a:lnTo>
                  <a:lnTo>
                    <a:pt x="77" y="35"/>
                  </a:lnTo>
                  <a:lnTo>
                    <a:pt x="88" y="35"/>
                  </a:lnTo>
                  <a:lnTo>
                    <a:pt x="88" y="29"/>
                  </a:lnTo>
                  <a:lnTo>
                    <a:pt x="34" y="29"/>
                  </a:lnTo>
                  <a:lnTo>
                    <a:pt x="34" y="35"/>
                  </a:lnTo>
                  <a:lnTo>
                    <a:pt x="83" y="35"/>
                  </a:lnTo>
                  <a:lnTo>
                    <a:pt x="83" y="29"/>
                  </a:lnTo>
                  <a:lnTo>
                    <a:pt x="40" y="29"/>
                  </a:lnTo>
                  <a:lnTo>
                    <a:pt x="40" y="35"/>
                  </a:lnTo>
                  <a:lnTo>
                    <a:pt x="46" y="35"/>
                  </a:lnTo>
                  <a:lnTo>
                    <a:pt x="46" y="29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4" y="35"/>
                  </a:lnTo>
                  <a:lnTo>
                    <a:pt x="44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44" y="35"/>
                  </a:lnTo>
                  <a:lnTo>
                    <a:pt x="44" y="29"/>
                  </a:lnTo>
                  <a:lnTo>
                    <a:pt x="40" y="29"/>
                  </a:lnTo>
                  <a:lnTo>
                    <a:pt x="40" y="31"/>
                  </a:lnTo>
                  <a:lnTo>
                    <a:pt x="42" y="29"/>
                  </a:lnTo>
                  <a:lnTo>
                    <a:pt x="36" y="27"/>
                  </a:lnTo>
                  <a:lnTo>
                    <a:pt x="35" y="30"/>
                  </a:lnTo>
                  <a:lnTo>
                    <a:pt x="35" y="34"/>
                  </a:lnTo>
                  <a:lnTo>
                    <a:pt x="36" y="34"/>
                  </a:lnTo>
                  <a:lnTo>
                    <a:pt x="36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44" y="34"/>
                  </a:lnTo>
                  <a:lnTo>
                    <a:pt x="44" y="27"/>
                  </a:lnTo>
                  <a:lnTo>
                    <a:pt x="39" y="27"/>
                  </a:lnTo>
                  <a:lnTo>
                    <a:pt x="39" y="34"/>
                  </a:lnTo>
                  <a:lnTo>
                    <a:pt x="51" y="34"/>
                  </a:lnTo>
                  <a:lnTo>
                    <a:pt x="51" y="27"/>
                  </a:lnTo>
                  <a:lnTo>
                    <a:pt x="42" y="27"/>
                  </a:lnTo>
                  <a:lnTo>
                    <a:pt x="42" y="34"/>
                  </a:lnTo>
                  <a:lnTo>
                    <a:pt x="52" y="34"/>
                  </a:lnTo>
                  <a:lnTo>
                    <a:pt x="52" y="27"/>
                  </a:lnTo>
                  <a:lnTo>
                    <a:pt x="38" y="27"/>
                  </a:lnTo>
                  <a:lnTo>
                    <a:pt x="38" y="34"/>
                  </a:lnTo>
                  <a:lnTo>
                    <a:pt x="42" y="34"/>
                  </a:lnTo>
                  <a:lnTo>
                    <a:pt x="42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90" y="34"/>
                  </a:lnTo>
                  <a:lnTo>
                    <a:pt x="90" y="27"/>
                  </a:lnTo>
                  <a:lnTo>
                    <a:pt x="59" y="27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65" y="27"/>
                  </a:lnTo>
                  <a:lnTo>
                    <a:pt x="61" y="27"/>
                  </a:lnTo>
                  <a:lnTo>
                    <a:pt x="61" y="34"/>
                  </a:lnTo>
                  <a:lnTo>
                    <a:pt x="65" y="34"/>
                  </a:lnTo>
                  <a:lnTo>
                    <a:pt x="65" y="27"/>
                  </a:lnTo>
                  <a:lnTo>
                    <a:pt x="55" y="27"/>
                  </a:lnTo>
                  <a:lnTo>
                    <a:pt x="55" y="34"/>
                  </a:lnTo>
                  <a:lnTo>
                    <a:pt x="61" y="34"/>
                  </a:lnTo>
                  <a:lnTo>
                    <a:pt x="61" y="27"/>
                  </a:lnTo>
                  <a:lnTo>
                    <a:pt x="51" y="27"/>
                  </a:lnTo>
                  <a:lnTo>
                    <a:pt x="51" y="30"/>
                  </a:lnTo>
                  <a:lnTo>
                    <a:pt x="55" y="30"/>
                  </a:lnTo>
                  <a:lnTo>
                    <a:pt x="55" y="29"/>
                  </a:lnTo>
                  <a:lnTo>
                    <a:pt x="51" y="29"/>
                  </a:lnTo>
                  <a:lnTo>
                    <a:pt x="51" y="32"/>
                  </a:lnTo>
                  <a:lnTo>
                    <a:pt x="113" y="32"/>
                  </a:lnTo>
                  <a:lnTo>
                    <a:pt x="113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36" y="32"/>
                  </a:lnTo>
                  <a:lnTo>
                    <a:pt x="36" y="26"/>
                  </a:lnTo>
                  <a:lnTo>
                    <a:pt x="27" y="26"/>
                  </a:lnTo>
                  <a:lnTo>
                    <a:pt x="27" y="32"/>
                  </a:lnTo>
                  <a:lnTo>
                    <a:pt x="55" y="32"/>
                  </a:lnTo>
                  <a:lnTo>
                    <a:pt x="55" y="26"/>
                  </a:lnTo>
                  <a:lnTo>
                    <a:pt x="53" y="26"/>
                  </a:lnTo>
                  <a:lnTo>
                    <a:pt x="53" y="32"/>
                  </a:lnTo>
                  <a:lnTo>
                    <a:pt x="57" y="32"/>
                  </a:lnTo>
                  <a:lnTo>
                    <a:pt x="57" y="26"/>
                  </a:lnTo>
                  <a:lnTo>
                    <a:pt x="53" y="26"/>
                  </a:lnTo>
                  <a:lnTo>
                    <a:pt x="53" y="32"/>
                  </a:lnTo>
                  <a:lnTo>
                    <a:pt x="56" y="32"/>
                  </a:lnTo>
                  <a:lnTo>
                    <a:pt x="56" y="26"/>
                  </a:lnTo>
                  <a:lnTo>
                    <a:pt x="49" y="26"/>
                  </a:lnTo>
                  <a:lnTo>
                    <a:pt x="49" y="29"/>
                  </a:lnTo>
                  <a:lnTo>
                    <a:pt x="51" y="32"/>
                  </a:lnTo>
                  <a:lnTo>
                    <a:pt x="55" y="31"/>
                  </a:lnTo>
                  <a:lnTo>
                    <a:pt x="53" y="27"/>
                  </a:lnTo>
                  <a:lnTo>
                    <a:pt x="53" y="31"/>
                  </a:lnTo>
                  <a:lnTo>
                    <a:pt x="55" y="31"/>
                  </a:lnTo>
                  <a:lnTo>
                    <a:pt x="55" y="25"/>
                  </a:lnTo>
                  <a:lnTo>
                    <a:pt x="53" y="25"/>
                  </a:lnTo>
                  <a:lnTo>
                    <a:pt x="53" y="31"/>
                  </a:lnTo>
                  <a:lnTo>
                    <a:pt x="57" y="31"/>
                  </a:lnTo>
                  <a:lnTo>
                    <a:pt x="57" y="25"/>
                  </a:lnTo>
                  <a:lnTo>
                    <a:pt x="51" y="25"/>
                  </a:lnTo>
                  <a:lnTo>
                    <a:pt x="51" y="31"/>
                  </a:lnTo>
                  <a:lnTo>
                    <a:pt x="53" y="31"/>
                  </a:lnTo>
                  <a:lnTo>
                    <a:pt x="53" y="25"/>
                  </a:lnTo>
                  <a:lnTo>
                    <a:pt x="48" y="25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25"/>
                  </a:lnTo>
                  <a:lnTo>
                    <a:pt x="47" y="25"/>
                  </a:lnTo>
                  <a:lnTo>
                    <a:pt x="47" y="31"/>
                  </a:lnTo>
                  <a:lnTo>
                    <a:pt x="71" y="31"/>
                  </a:lnTo>
                  <a:lnTo>
                    <a:pt x="71" y="25"/>
                  </a:lnTo>
                  <a:lnTo>
                    <a:pt x="70" y="25"/>
                  </a:lnTo>
                  <a:lnTo>
                    <a:pt x="70" y="31"/>
                  </a:lnTo>
                  <a:lnTo>
                    <a:pt x="95" y="31"/>
                  </a:lnTo>
                  <a:lnTo>
                    <a:pt x="95" y="25"/>
                  </a:lnTo>
                  <a:lnTo>
                    <a:pt x="92" y="25"/>
                  </a:lnTo>
                  <a:lnTo>
                    <a:pt x="92" y="31"/>
                  </a:lnTo>
                  <a:lnTo>
                    <a:pt x="103" y="31"/>
                  </a:lnTo>
                  <a:lnTo>
                    <a:pt x="110" y="23"/>
                  </a:lnTo>
                  <a:lnTo>
                    <a:pt x="92" y="23"/>
                  </a:lnTo>
                  <a:lnTo>
                    <a:pt x="92" y="30"/>
                  </a:lnTo>
                  <a:lnTo>
                    <a:pt x="110" y="30"/>
                  </a:lnTo>
                  <a:lnTo>
                    <a:pt x="110" y="23"/>
                  </a:lnTo>
                  <a:lnTo>
                    <a:pt x="82" y="23"/>
                  </a:lnTo>
                  <a:lnTo>
                    <a:pt x="82" y="30"/>
                  </a:lnTo>
                  <a:lnTo>
                    <a:pt x="95" y="30"/>
                  </a:lnTo>
                  <a:lnTo>
                    <a:pt x="95" y="23"/>
                  </a:lnTo>
                  <a:lnTo>
                    <a:pt x="88" y="23"/>
                  </a:lnTo>
                  <a:lnTo>
                    <a:pt x="88" y="30"/>
                  </a:lnTo>
                  <a:lnTo>
                    <a:pt x="91" y="30"/>
                  </a:lnTo>
                  <a:lnTo>
                    <a:pt x="91" y="23"/>
                  </a:lnTo>
                  <a:lnTo>
                    <a:pt x="20" y="23"/>
                  </a:lnTo>
                  <a:lnTo>
                    <a:pt x="20" y="30"/>
                  </a:lnTo>
                  <a:lnTo>
                    <a:pt x="44" y="30"/>
                  </a:lnTo>
                  <a:lnTo>
                    <a:pt x="44" y="23"/>
                  </a:lnTo>
                  <a:lnTo>
                    <a:pt x="33" y="23"/>
                  </a:lnTo>
                  <a:lnTo>
                    <a:pt x="33" y="30"/>
                  </a:lnTo>
                  <a:lnTo>
                    <a:pt x="34" y="30"/>
                  </a:lnTo>
                  <a:lnTo>
                    <a:pt x="34" y="23"/>
                  </a:lnTo>
                  <a:lnTo>
                    <a:pt x="25" y="23"/>
                  </a:lnTo>
                  <a:lnTo>
                    <a:pt x="25" y="30"/>
                  </a:lnTo>
                  <a:lnTo>
                    <a:pt x="31" y="30"/>
                  </a:lnTo>
                  <a:lnTo>
                    <a:pt x="31" y="23"/>
                  </a:lnTo>
                  <a:lnTo>
                    <a:pt x="26" y="23"/>
                  </a:lnTo>
                  <a:lnTo>
                    <a:pt x="26" y="30"/>
                  </a:lnTo>
                  <a:lnTo>
                    <a:pt x="29" y="30"/>
                  </a:lnTo>
                  <a:lnTo>
                    <a:pt x="29" y="23"/>
                  </a:lnTo>
                  <a:lnTo>
                    <a:pt x="25" y="23"/>
                  </a:lnTo>
                  <a:lnTo>
                    <a:pt x="25" y="30"/>
                  </a:lnTo>
                  <a:lnTo>
                    <a:pt x="30" y="30"/>
                  </a:lnTo>
                  <a:lnTo>
                    <a:pt x="30" y="23"/>
                  </a:lnTo>
                  <a:lnTo>
                    <a:pt x="24" y="23"/>
                  </a:lnTo>
                  <a:lnTo>
                    <a:pt x="24" y="26"/>
                  </a:lnTo>
                  <a:lnTo>
                    <a:pt x="27" y="26"/>
                  </a:lnTo>
                  <a:lnTo>
                    <a:pt x="27" y="25"/>
                  </a:lnTo>
                  <a:lnTo>
                    <a:pt x="24" y="25"/>
                  </a:lnTo>
                  <a:lnTo>
                    <a:pt x="24" y="29"/>
                  </a:lnTo>
                  <a:lnTo>
                    <a:pt x="26" y="29"/>
                  </a:lnTo>
                  <a:lnTo>
                    <a:pt x="26" y="22"/>
                  </a:lnTo>
                  <a:lnTo>
                    <a:pt x="18" y="22"/>
                  </a:lnTo>
                  <a:lnTo>
                    <a:pt x="18" y="29"/>
                  </a:lnTo>
                  <a:lnTo>
                    <a:pt x="21" y="29"/>
                  </a:lnTo>
                  <a:lnTo>
                    <a:pt x="21" y="22"/>
                  </a:lnTo>
                  <a:lnTo>
                    <a:pt x="18" y="22"/>
                  </a:lnTo>
                  <a:lnTo>
                    <a:pt x="18" y="29"/>
                  </a:lnTo>
                  <a:lnTo>
                    <a:pt x="20" y="29"/>
                  </a:lnTo>
                  <a:lnTo>
                    <a:pt x="20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14" y="29"/>
                  </a:lnTo>
                  <a:lnTo>
                    <a:pt x="14" y="22"/>
                  </a:lnTo>
                  <a:lnTo>
                    <a:pt x="13" y="22"/>
                  </a:lnTo>
                  <a:lnTo>
                    <a:pt x="13" y="29"/>
                  </a:lnTo>
                  <a:lnTo>
                    <a:pt x="21" y="29"/>
                  </a:lnTo>
                  <a:lnTo>
                    <a:pt x="21" y="22"/>
                  </a:lnTo>
                  <a:lnTo>
                    <a:pt x="14" y="22"/>
                  </a:lnTo>
                  <a:lnTo>
                    <a:pt x="14" y="29"/>
                  </a:lnTo>
                  <a:lnTo>
                    <a:pt x="27" y="29"/>
                  </a:lnTo>
                  <a:lnTo>
                    <a:pt x="27" y="22"/>
                  </a:lnTo>
                  <a:lnTo>
                    <a:pt x="24" y="22"/>
                  </a:lnTo>
                  <a:lnTo>
                    <a:pt x="24" y="29"/>
                  </a:lnTo>
                  <a:lnTo>
                    <a:pt x="43" y="29"/>
                  </a:lnTo>
                  <a:lnTo>
                    <a:pt x="38" y="22"/>
                  </a:lnTo>
                  <a:lnTo>
                    <a:pt x="36" y="21"/>
                  </a:lnTo>
                  <a:lnTo>
                    <a:pt x="27" y="21"/>
                  </a:lnTo>
                  <a:lnTo>
                    <a:pt x="27" y="27"/>
                  </a:lnTo>
                  <a:lnTo>
                    <a:pt x="40" y="27"/>
                  </a:lnTo>
                  <a:lnTo>
                    <a:pt x="40" y="21"/>
                  </a:lnTo>
                  <a:lnTo>
                    <a:pt x="35" y="21"/>
                  </a:lnTo>
                  <a:lnTo>
                    <a:pt x="35" y="27"/>
                  </a:lnTo>
                  <a:lnTo>
                    <a:pt x="42" y="27"/>
                  </a:lnTo>
                  <a:lnTo>
                    <a:pt x="42" y="21"/>
                  </a:lnTo>
                  <a:lnTo>
                    <a:pt x="40" y="21"/>
                  </a:lnTo>
                  <a:lnTo>
                    <a:pt x="40" y="27"/>
                  </a:lnTo>
                  <a:lnTo>
                    <a:pt x="47" y="27"/>
                  </a:lnTo>
                  <a:lnTo>
                    <a:pt x="47" y="21"/>
                  </a:lnTo>
                  <a:lnTo>
                    <a:pt x="40" y="21"/>
                  </a:lnTo>
                  <a:lnTo>
                    <a:pt x="40" y="27"/>
                  </a:lnTo>
                  <a:lnTo>
                    <a:pt x="49" y="27"/>
                  </a:lnTo>
                  <a:lnTo>
                    <a:pt x="49" y="21"/>
                  </a:lnTo>
                  <a:lnTo>
                    <a:pt x="39" y="21"/>
                  </a:lnTo>
                  <a:lnTo>
                    <a:pt x="39" y="27"/>
                  </a:lnTo>
                  <a:lnTo>
                    <a:pt x="40" y="27"/>
                  </a:lnTo>
                  <a:lnTo>
                    <a:pt x="40" y="21"/>
                  </a:lnTo>
                  <a:lnTo>
                    <a:pt x="35" y="21"/>
                  </a:lnTo>
                  <a:lnTo>
                    <a:pt x="35" y="27"/>
                  </a:lnTo>
                  <a:lnTo>
                    <a:pt x="36" y="27"/>
                  </a:lnTo>
                  <a:lnTo>
                    <a:pt x="36" y="21"/>
                  </a:lnTo>
                  <a:lnTo>
                    <a:pt x="35" y="21"/>
                  </a:lnTo>
                  <a:lnTo>
                    <a:pt x="35" y="27"/>
                  </a:lnTo>
                  <a:lnTo>
                    <a:pt x="36" y="27"/>
                  </a:lnTo>
                  <a:lnTo>
                    <a:pt x="36" y="21"/>
                  </a:lnTo>
                  <a:lnTo>
                    <a:pt x="34" y="21"/>
                  </a:lnTo>
                  <a:lnTo>
                    <a:pt x="34" y="27"/>
                  </a:lnTo>
                  <a:lnTo>
                    <a:pt x="38" y="27"/>
                  </a:lnTo>
                  <a:lnTo>
                    <a:pt x="40" y="26"/>
                  </a:lnTo>
                  <a:lnTo>
                    <a:pt x="39" y="22"/>
                  </a:lnTo>
                  <a:lnTo>
                    <a:pt x="39" y="26"/>
                  </a:lnTo>
                  <a:lnTo>
                    <a:pt x="40" y="26"/>
                  </a:lnTo>
                  <a:lnTo>
                    <a:pt x="40" y="20"/>
                  </a:lnTo>
                  <a:lnTo>
                    <a:pt x="27" y="20"/>
                  </a:lnTo>
                  <a:lnTo>
                    <a:pt x="27" y="26"/>
                  </a:lnTo>
                  <a:lnTo>
                    <a:pt x="30" y="26"/>
                  </a:lnTo>
                  <a:lnTo>
                    <a:pt x="30" y="20"/>
                  </a:lnTo>
                  <a:lnTo>
                    <a:pt x="29" y="20"/>
                  </a:lnTo>
                  <a:lnTo>
                    <a:pt x="29" y="26"/>
                  </a:lnTo>
                  <a:lnTo>
                    <a:pt x="33" y="26"/>
                  </a:lnTo>
                  <a:lnTo>
                    <a:pt x="33" y="20"/>
                  </a:lnTo>
                  <a:lnTo>
                    <a:pt x="30" y="20"/>
                  </a:lnTo>
                  <a:lnTo>
                    <a:pt x="30" y="26"/>
                  </a:lnTo>
                  <a:lnTo>
                    <a:pt x="43" y="26"/>
                  </a:lnTo>
                  <a:lnTo>
                    <a:pt x="43" y="20"/>
                  </a:lnTo>
                  <a:lnTo>
                    <a:pt x="33" y="20"/>
                  </a:lnTo>
                  <a:lnTo>
                    <a:pt x="33" y="26"/>
                  </a:lnTo>
                  <a:lnTo>
                    <a:pt x="35" y="26"/>
                  </a:lnTo>
                  <a:lnTo>
                    <a:pt x="35" y="20"/>
                  </a:lnTo>
                  <a:lnTo>
                    <a:pt x="33" y="20"/>
                  </a:lnTo>
                  <a:lnTo>
                    <a:pt x="33" y="26"/>
                  </a:lnTo>
                  <a:lnTo>
                    <a:pt x="46" y="26"/>
                  </a:lnTo>
                  <a:lnTo>
                    <a:pt x="46" y="20"/>
                  </a:lnTo>
                  <a:lnTo>
                    <a:pt x="40" y="20"/>
                  </a:lnTo>
                  <a:lnTo>
                    <a:pt x="40" y="26"/>
                  </a:lnTo>
                  <a:lnTo>
                    <a:pt x="51" y="26"/>
                  </a:lnTo>
                  <a:lnTo>
                    <a:pt x="51" y="20"/>
                  </a:lnTo>
                  <a:lnTo>
                    <a:pt x="49" y="20"/>
                  </a:lnTo>
                  <a:lnTo>
                    <a:pt x="49" y="26"/>
                  </a:lnTo>
                  <a:lnTo>
                    <a:pt x="74" y="26"/>
                  </a:lnTo>
                  <a:lnTo>
                    <a:pt x="74" y="20"/>
                  </a:lnTo>
                  <a:lnTo>
                    <a:pt x="61" y="20"/>
                  </a:lnTo>
                  <a:lnTo>
                    <a:pt x="61" y="26"/>
                  </a:lnTo>
                  <a:lnTo>
                    <a:pt x="65" y="26"/>
                  </a:lnTo>
                  <a:lnTo>
                    <a:pt x="65" y="20"/>
                  </a:lnTo>
                  <a:lnTo>
                    <a:pt x="60" y="20"/>
                  </a:lnTo>
                  <a:lnTo>
                    <a:pt x="60" y="26"/>
                  </a:lnTo>
                  <a:lnTo>
                    <a:pt x="68" y="26"/>
                  </a:lnTo>
                  <a:lnTo>
                    <a:pt x="68" y="18"/>
                  </a:lnTo>
                  <a:lnTo>
                    <a:pt x="35" y="18"/>
                  </a:lnTo>
                  <a:lnTo>
                    <a:pt x="35" y="25"/>
                  </a:lnTo>
                  <a:lnTo>
                    <a:pt x="104" y="25"/>
                  </a:lnTo>
                  <a:lnTo>
                    <a:pt x="104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31" y="25"/>
                  </a:lnTo>
                  <a:lnTo>
                    <a:pt x="31" y="18"/>
                  </a:lnTo>
                  <a:lnTo>
                    <a:pt x="30" y="18"/>
                  </a:lnTo>
                  <a:lnTo>
                    <a:pt x="30" y="25"/>
                  </a:lnTo>
                  <a:lnTo>
                    <a:pt x="31" y="25"/>
                  </a:lnTo>
                  <a:lnTo>
                    <a:pt x="31" y="18"/>
                  </a:lnTo>
                  <a:lnTo>
                    <a:pt x="26" y="18"/>
                  </a:lnTo>
                  <a:lnTo>
                    <a:pt x="26" y="25"/>
                  </a:lnTo>
                  <a:lnTo>
                    <a:pt x="36" y="25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5" y="25"/>
                  </a:lnTo>
                  <a:lnTo>
                    <a:pt x="48" y="25"/>
                  </a:lnTo>
                  <a:lnTo>
                    <a:pt x="48" y="18"/>
                  </a:lnTo>
                  <a:lnTo>
                    <a:pt x="47" y="18"/>
                  </a:lnTo>
                  <a:lnTo>
                    <a:pt x="47" y="25"/>
                  </a:lnTo>
                  <a:lnTo>
                    <a:pt x="53" y="25"/>
                  </a:lnTo>
                  <a:lnTo>
                    <a:pt x="53" y="18"/>
                  </a:lnTo>
                  <a:lnTo>
                    <a:pt x="51" y="18"/>
                  </a:lnTo>
                  <a:lnTo>
                    <a:pt x="51" y="21"/>
                  </a:lnTo>
                  <a:lnTo>
                    <a:pt x="55" y="21"/>
                  </a:lnTo>
                  <a:lnTo>
                    <a:pt x="55" y="17"/>
                  </a:lnTo>
                  <a:lnTo>
                    <a:pt x="49" y="17"/>
                  </a:lnTo>
                  <a:lnTo>
                    <a:pt x="49" y="23"/>
                  </a:lnTo>
                  <a:lnTo>
                    <a:pt x="57" y="23"/>
                  </a:lnTo>
                  <a:lnTo>
                    <a:pt x="57" y="17"/>
                  </a:lnTo>
                  <a:lnTo>
                    <a:pt x="53" y="17"/>
                  </a:lnTo>
                  <a:lnTo>
                    <a:pt x="53" y="23"/>
                  </a:lnTo>
                  <a:lnTo>
                    <a:pt x="55" y="23"/>
                  </a:lnTo>
                  <a:lnTo>
                    <a:pt x="55" y="17"/>
                  </a:lnTo>
                  <a:lnTo>
                    <a:pt x="52" y="17"/>
                  </a:lnTo>
                  <a:lnTo>
                    <a:pt x="52" y="23"/>
                  </a:lnTo>
                  <a:lnTo>
                    <a:pt x="59" y="23"/>
                  </a:lnTo>
                  <a:lnTo>
                    <a:pt x="59" y="17"/>
                  </a:lnTo>
                  <a:lnTo>
                    <a:pt x="55" y="17"/>
                  </a:lnTo>
                  <a:lnTo>
                    <a:pt x="55" y="23"/>
                  </a:lnTo>
                  <a:lnTo>
                    <a:pt x="56" y="23"/>
                  </a:lnTo>
                  <a:lnTo>
                    <a:pt x="56" y="17"/>
                  </a:lnTo>
                  <a:lnTo>
                    <a:pt x="51" y="17"/>
                  </a:lnTo>
                  <a:lnTo>
                    <a:pt x="51" y="23"/>
                  </a:lnTo>
                  <a:lnTo>
                    <a:pt x="52" y="23"/>
                  </a:lnTo>
                  <a:lnTo>
                    <a:pt x="52" y="17"/>
                  </a:lnTo>
                  <a:lnTo>
                    <a:pt x="49" y="17"/>
                  </a:lnTo>
                  <a:lnTo>
                    <a:pt x="49" y="23"/>
                  </a:lnTo>
                  <a:lnTo>
                    <a:pt x="61" y="23"/>
                  </a:lnTo>
                  <a:lnTo>
                    <a:pt x="61" y="17"/>
                  </a:lnTo>
                  <a:lnTo>
                    <a:pt x="60" y="17"/>
                  </a:lnTo>
                  <a:lnTo>
                    <a:pt x="60" y="23"/>
                  </a:lnTo>
                  <a:lnTo>
                    <a:pt x="61" y="23"/>
                  </a:lnTo>
                  <a:lnTo>
                    <a:pt x="61" y="17"/>
                  </a:lnTo>
                  <a:lnTo>
                    <a:pt x="60" y="17"/>
                  </a:lnTo>
                  <a:lnTo>
                    <a:pt x="60" y="23"/>
                  </a:lnTo>
                  <a:lnTo>
                    <a:pt x="64" y="23"/>
                  </a:lnTo>
                  <a:lnTo>
                    <a:pt x="64" y="17"/>
                  </a:lnTo>
                  <a:lnTo>
                    <a:pt x="61" y="17"/>
                  </a:lnTo>
                  <a:lnTo>
                    <a:pt x="61" y="23"/>
                  </a:lnTo>
                  <a:lnTo>
                    <a:pt x="90" y="23"/>
                  </a:lnTo>
                  <a:lnTo>
                    <a:pt x="106" y="22"/>
                  </a:lnTo>
                  <a:lnTo>
                    <a:pt x="118" y="22"/>
                  </a:lnTo>
                  <a:lnTo>
                    <a:pt x="118" y="16"/>
                  </a:lnTo>
                  <a:lnTo>
                    <a:pt x="79" y="16"/>
                  </a:lnTo>
                  <a:lnTo>
                    <a:pt x="79" y="22"/>
                  </a:lnTo>
                  <a:lnTo>
                    <a:pt x="112" y="22"/>
                  </a:lnTo>
                  <a:lnTo>
                    <a:pt x="112" y="16"/>
                  </a:lnTo>
                  <a:lnTo>
                    <a:pt x="36" y="16"/>
                  </a:lnTo>
                  <a:lnTo>
                    <a:pt x="36" y="22"/>
                  </a:lnTo>
                  <a:lnTo>
                    <a:pt x="43" y="22"/>
                  </a:lnTo>
                  <a:lnTo>
                    <a:pt x="43" y="16"/>
                  </a:lnTo>
                  <a:lnTo>
                    <a:pt x="21" y="16"/>
                  </a:lnTo>
                  <a:lnTo>
                    <a:pt x="21" y="22"/>
                  </a:lnTo>
                  <a:lnTo>
                    <a:pt x="39" y="22"/>
                  </a:lnTo>
                  <a:lnTo>
                    <a:pt x="39" y="16"/>
                  </a:lnTo>
                  <a:lnTo>
                    <a:pt x="29" y="16"/>
                  </a:lnTo>
                  <a:lnTo>
                    <a:pt x="29" y="22"/>
                  </a:lnTo>
                  <a:lnTo>
                    <a:pt x="39" y="22"/>
                  </a:lnTo>
                  <a:lnTo>
                    <a:pt x="39" y="16"/>
                  </a:lnTo>
                  <a:lnTo>
                    <a:pt x="35" y="16"/>
                  </a:lnTo>
                  <a:lnTo>
                    <a:pt x="35" y="22"/>
                  </a:lnTo>
                  <a:lnTo>
                    <a:pt x="40" y="22"/>
                  </a:lnTo>
                  <a:lnTo>
                    <a:pt x="40" y="16"/>
                  </a:lnTo>
                  <a:lnTo>
                    <a:pt x="26" y="16"/>
                  </a:lnTo>
                  <a:lnTo>
                    <a:pt x="26" y="18"/>
                  </a:lnTo>
                  <a:lnTo>
                    <a:pt x="27" y="22"/>
                  </a:lnTo>
                  <a:lnTo>
                    <a:pt x="30" y="21"/>
                  </a:lnTo>
                  <a:lnTo>
                    <a:pt x="29" y="17"/>
                  </a:lnTo>
                  <a:lnTo>
                    <a:pt x="29" y="21"/>
                  </a:lnTo>
                  <a:lnTo>
                    <a:pt x="31" y="21"/>
                  </a:lnTo>
                  <a:lnTo>
                    <a:pt x="31" y="14"/>
                  </a:lnTo>
                  <a:lnTo>
                    <a:pt x="21" y="14"/>
                  </a:lnTo>
                  <a:lnTo>
                    <a:pt x="21" y="21"/>
                  </a:lnTo>
                  <a:lnTo>
                    <a:pt x="25" y="21"/>
                  </a:lnTo>
                  <a:lnTo>
                    <a:pt x="25" y="14"/>
                  </a:lnTo>
                  <a:lnTo>
                    <a:pt x="20" y="14"/>
                  </a:lnTo>
                  <a:lnTo>
                    <a:pt x="20" y="21"/>
                  </a:lnTo>
                  <a:lnTo>
                    <a:pt x="24" y="21"/>
                  </a:lnTo>
                  <a:lnTo>
                    <a:pt x="24" y="14"/>
                  </a:lnTo>
                  <a:lnTo>
                    <a:pt x="22" y="14"/>
                  </a:lnTo>
                  <a:lnTo>
                    <a:pt x="22" y="21"/>
                  </a:lnTo>
                  <a:lnTo>
                    <a:pt x="24" y="21"/>
                  </a:lnTo>
                  <a:lnTo>
                    <a:pt x="24" y="14"/>
                  </a:lnTo>
                  <a:lnTo>
                    <a:pt x="20" y="14"/>
                  </a:lnTo>
                  <a:lnTo>
                    <a:pt x="20" y="21"/>
                  </a:lnTo>
                  <a:lnTo>
                    <a:pt x="29" y="21"/>
                  </a:lnTo>
                  <a:lnTo>
                    <a:pt x="29" y="14"/>
                  </a:lnTo>
                  <a:lnTo>
                    <a:pt x="24" y="14"/>
                  </a:lnTo>
                  <a:lnTo>
                    <a:pt x="24" y="21"/>
                  </a:lnTo>
                  <a:lnTo>
                    <a:pt x="27" y="21"/>
                  </a:lnTo>
                  <a:lnTo>
                    <a:pt x="27" y="14"/>
                  </a:lnTo>
                  <a:lnTo>
                    <a:pt x="26" y="14"/>
                  </a:lnTo>
                  <a:lnTo>
                    <a:pt x="26" y="21"/>
                  </a:lnTo>
                  <a:lnTo>
                    <a:pt x="30" y="21"/>
                  </a:lnTo>
                  <a:lnTo>
                    <a:pt x="30" y="14"/>
                  </a:lnTo>
                  <a:lnTo>
                    <a:pt x="29" y="14"/>
                  </a:lnTo>
                  <a:lnTo>
                    <a:pt x="29" y="21"/>
                  </a:lnTo>
                  <a:lnTo>
                    <a:pt x="34" y="21"/>
                  </a:lnTo>
                  <a:lnTo>
                    <a:pt x="34" y="14"/>
                  </a:lnTo>
                  <a:lnTo>
                    <a:pt x="31" y="14"/>
                  </a:lnTo>
                  <a:lnTo>
                    <a:pt x="31" y="21"/>
                  </a:lnTo>
                  <a:lnTo>
                    <a:pt x="34" y="21"/>
                  </a:lnTo>
                  <a:lnTo>
                    <a:pt x="34" y="14"/>
                  </a:lnTo>
                  <a:lnTo>
                    <a:pt x="33" y="14"/>
                  </a:lnTo>
                  <a:lnTo>
                    <a:pt x="33" y="21"/>
                  </a:lnTo>
                  <a:lnTo>
                    <a:pt x="34" y="21"/>
                  </a:lnTo>
                  <a:lnTo>
                    <a:pt x="34" y="14"/>
                  </a:lnTo>
                  <a:lnTo>
                    <a:pt x="33" y="14"/>
                  </a:lnTo>
                  <a:lnTo>
                    <a:pt x="33" y="17"/>
                  </a:lnTo>
                  <a:lnTo>
                    <a:pt x="34" y="14"/>
                  </a:lnTo>
                  <a:lnTo>
                    <a:pt x="29" y="13"/>
                  </a:lnTo>
                  <a:lnTo>
                    <a:pt x="27" y="16"/>
                  </a:lnTo>
                  <a:lnTo>
                    <a:pt x="27" y="20"/>
                  </a:lnTo>
                  <a:lnTo>
                    <a:pt x="35" y="20"/>
                  </a:lnTo>
                  <a:lnTo>
                    <a:pt x="35" y="13"/>
                  </a:lnTo>
                  <a:lnTo>
                    <a:pt x="27" y="13"/>
                  </a:lnTo>
                  <a:lnTo>
                    <a:pt x="27" y="20"/>
                  </a:lnTo>
                  <a:lnTo>
                    <a:pt x="33" y="20"/>
                  </a:lnTo>
                  <a:lnTo>
                    <a:pt x="33" y="13"/>
                  </a:lnTo>
                  <a:lnTo>
                    <a:pt x="30" y="13"/>
                  </a:lnTo>
                  <a:lnTo>
                    <a:pt x="30" y="20"/>
                  </a:lnTo>
                  <a:lnTo>
                    <a:pt x="36" y="20"/>
                  </a:lnTo>
                  <a:lnTo>
                    <a:pt x="36" y="13"/>
                  </a:lnTo>
                  <a:lnTo>
                    <a:pt x="22" y="13"/>
                  </a:lnTo>
                  <a:lnTo>
                    <a:pt x="22" y="20"/>
                  </a:lnTo>
                  <a:lnTo>
                    <a:pt x="27" y="20"/>
                  </a:lnTo>
                  <a:lnTo>
                    <a:pt x="27" y="13"/>
                  </a:lnTo>
                  <a:lnTo>
                    <a:pt x="20" y="13"/>
                  </a:lnTo>
                  <a:lnTo>
                    <a:pt x="20" y="20"/>
                  </a:lnTo>
                  <a:lnTo>
                    <a:pt x="33" y="20"/>
                  </a:lnTo>
                  <a:lnTo>
                    <a:pt x="33" y="13"/>
                  </a:lnTo>
                  <a:lnTo>
                    <a:pt x="26" y="13"/>
                  </a:lnTo>
                  <a:lnTo>
                    <a:pt x="26" y="20"/>
                  </a:lnTo>
                  <a:lnTo>
                    <a:pt x="35" y="20"/>
                  </a:lnTo>
                  <a:lnTo>
                    <a:pt x="35" y="13"/>
                  </a:lnTo>
                  <a:lnTo>
                    <a:pt x="21" y="13"/>
                  </a:lnTo>
                  <a:lnTo>
                    <a:pt x="21" y="20"/>
                  </a:lnTo>
                  <a:lnTo>
                    <a:pt x="25" y="20"/>
                  </a:lnTo>
                  <a:lnTo>
                    <a:pt x="25" y="13"/>
                  </a:lnTo>
                  <a:lnTo>
                    <a:pt x="24" y="13"/>
                  </a:lnTo>
                  <a:lnTo>
                    <a:pt x="24" y="20"/>
                  </a:lnTo>
                  <a:lnTo>
                    <a:pt x="27" y="20"/>
                  </a:lnTo>
                  <a:lnTo>
                    <a:pt x="27" y="13"/>
                  </a:lnTo>
                  <a:lnTo>
                    <a:pt x="26" y="13"/>
                  </a:lnTo>
                  <a:lnTo>
                    <a:pt x="26" y="20"/>
                  </a:lnTo>
                  <a:lnTo>
                    <a:pt x="30" y="20"/>
                  </a:lnTo>
                  <a:lnTo>
                    <a:pt x="30" y="13"/>
                  </a:lnTo>
                  <a:lnTo>
                    <a:pt x="20" y="13"/>
                  </a:lnTo>
                  <a:lnTo>
                    <a:pt x="20" y="20"/>
                  </a:lnTo>
                  <a:lnTo>
                    <a:pt x="27" y="20"/>
                  </a:lnTo>
                  <a:lnTo>
                    <a:pt x="30" y="17"/>
                  </a:lnTo>
                  <a:lnTo>
                    <a:pt x="27" y="14"/>
                  </a:lnTo>
                  <a:lnTo>
                    <a:pt x="27" y="18"/>
                  </a:lnTo>
                  <a:lnTo>
                    <a:pt x="31" y="18"/>
                  </a:lnTo>
                  <a:lnTo>
                    <a:pt x="31" y="12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35" y="12"/>
                  </a:lnTo>
                  <a:lnTo>
                    <a:pt x="35" y="18"/>
                  </a:lnTo>
                  <a:lnTo>
                    <a:pt x="39" y="18"/>
                  </a:lnTo>
                  <a:lnTo>
                    <a:pt x="39" y="12"/>
                  </a:lnTo>
                  <a:lnTo>
                    <a:pt x="36" y="12"/>
                  </a:lnTo>
                  <a:lnTo>
                    <a:pt x="36" y="18"/>
                  </a:lnTo>
                  <a:lnTo>
                    <a:pt x="59" y="18"/>
                  </a:lnTo>
                  <a:lnTo>
                    <a:pt x="59" y="12"/>
                  </a:lnTo>
                  <a:lnTo>
                    <a:pt x="51" y="12"/>
                  </a:lnTo>
                  <a:lnTo>
                    <a:pt x="51" y="18"/>
                  </a:lnTo>
                  <a:lnTo>
                    <a:pt x="70" y="18"/>
                  </a:lnTo>
                  <a:lnTo>
                    <a:pt x="70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5" y="17"/>
                  </a:lnTo>
                  <a:lnTo>
                    <a:pt x="53" y="13"/>
                  </a:lnTo>
                  <a:lnTo>
                    <a:pt x="53" y="17"/>
                  </a:lnTo>
                  <a:lnTo>
                    <a:pt x="64" y="17"/>
                  </a:lnTo>
                  <a:lnTo>
                    <a:pt x="64" y="10"/>
                  </a:lnTo>
                  <a:lnTo>
                    <a:pt x="43" y="10"/>
                  </a:lnTo>
                  <a:lnTo>
                    <a:pt x="43" y="17"/>
                  </a:lnTo>
                  <a:lnTo>
                    <a:pt x="62" y="17"/>
                  </a:lnTo>
                  <a:lnTo>
                    <a:pt x="62" y="10"/>
                  </a:lnTo>
                  <a:lnTo>
                    <a:pt x="59" y="10"/>
                  </a:lnTo>
                  <a:lnTo>
                    <a:pt x="59" y="17"/>
                  </a:lnTo>
                  <a:lnTo>
                    <a:pt x="64" y="17"/>
                  </a:lnTo>
                  <a:lnTo>
                    <a:pt x="64" y="10"/>
                  </a:lnTo>
                  <a:lnTo>
                    <a:pt x="62" y="10"/>
                  </a:lnTo>
                  <a:lnTo>
                    <a:pt x="62" y="17"/>
                  </a:lnTo>
                  <a:lnTo>
                    <a:pt x="65" y="17"/>
                  </a:lnTo>
                  <a:lnTo>
                    <a:pt x="65" y="10"/>
                  </a:lnTo>
                  <a:lnTo>
                    <a:pt x="64" y="10"/>
                  </a:lnTo>
                  <a:lnTo>
                    <a:pt x="64" y="17"/>
                  </a:lnTo>
                  <a:lnTo>
                    <a:pt x="66" y="17"/>
                  </a:lnTo>
                  <a:lnTo>
                    <a:pt x="66" y="10"/>
                  </a:lnTo>
                  <a:lnTo>
                    <a:pt x="52" y="10"/>
                  </a:lnTo>
                  <a:lnTo>
                    <a:pt x="52" y="17"/>
                  </a:lnTo>
                  <a:lnTo>
                    <a:pt x="53" y="17"/>
                  </a:lnTo>
                  <a:lnTo>
                    <a:pt x="53" y="10"/>
                  </a:lnTo>
                  <a:lnTo>
                    <a:pt x="48" y="10"/>
                  </a:lnTo>
                  <a:lnTo>
                    <a:pt x="48" y="17"/>
                  </a:lnTo>
                  <a:lnTo>
                    <a:pt x="187" y="17"/>
                  </a:lnTo>
                  <a:lnTo>
                    <a:pt x="187" y="10"/>
                  </a:lnTo>
                  <a:lnTo>
                    <a:pt x="18" y="10"/>
                  </a:lnTo>
                  <a:lnTo>
                    <a:pt x="18" y="17"/>
                  </a:lnTo>
                  <a:lnTo>
                    <a:pt x="24" y="17"/>
                  </a:lnTo>
                  <a:lnTo>
                    <a:pt x="24" y="10"/>
                  </a:lnTo>
                  <a:lnTo>
                    <a:pt x="21" y="10"/>
                  </a:lnTo>
                  <a:lnTo>
                    <a:pt x="21" y="13"/>
                  </a:lnTo>
                  <a:lnTo>
                    <a:pt x="22" y="17"/>
                  </a:lnTo>
                  <a:lnTo>
                    <a:pt x="26" y="16"/>
                  </a:lnTo>
                  <a:lnTo>
                    <a:pt x="25" y="9"/>
                  </a:lnTo>
                  <a:lnTo>
                    <a:pt x="24" y="9"/>
                  </a:lnTo>
                  <a:lnTo>
                    <a:pt x="24" y="16"/>
                  </a:lnTo>
                  <a:lnTo>
                    <a:pt x="26" y="16"/>
                  </a:lnTo>
                  <a:lnTo>
                    <a:pt x="26" y="9"/>
                  </a:lnTo>
                  <a:lnTo>
                    <a:pt x="16" y="9"/>
                  </a:lnTo>
                  <a:lnTo>
                    <a:pt x="16" y="16"/>
                  </a:lnTo>
                  <a:lnTo>
                    <a:pt x="46" y="16"/>
                  </a:lnTo>
                  <a:lnTo>
                    <a:pt x="46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51" y="16"/>
                  </a:lnTo>
                  <a:lnTo>
                    <a:pt x="51" y="9"/>
                  </a:lnTo>
                  <a:lnTo>
                    <a:pt x="49" y="9"/>
                  </a:lnTo>
                  <a:lnTo>
                    <a:pt x="49" y="16"/>
                  </a:lnTo>
                  <a:lnTo>
                    <a:pt x="52" y="16"/>
                  </a:lnTo>
                  <a:lnTo>
                    <a:pt x="52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7" y="16"/>
                  </a:lnTo>
                  <a:lnTo>
                    <a:pt x="47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7" y="16"/>
                  </a:lnTo>
                  <a:lnTo>
                    <a:pt x="49" y="13"/>
                  </a:lnTo>
                  <a:lnTo>
                    <a:pt x="47" y="10"/>
                  </a:lnTo>
                  <a:lnTo>
                    <a:pt x="47" y="14"/>
                  </a:lnTo>
                  <a:lnTo>
                    <a:pt x="66" y="14"/>
                  </a:lnTo>
                  <a:lnTo>
                    <a:pt x="66" y="8"/>
                  </a:lnTo>
                  <a:lnTo>
                    <a:pt x="64" y="8"/>
                  </a:lnTo>
                  <a:lnTo>
                    <a:pt x="64" y="14"/>
                  </a:lnTo>
                  <a:lnTo>
                    <a:pt x="103" y="14"/>
                  </a:lnTo>
                  <a:lnTo>
                    <a:pt x="103" y="8"/>
                  </a:lnTo>
                  <a:lnTo>
                    <a:pt x="99" y="8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10" y="8"/>
                  </a:lnTo>
                  <a:lnTo>
                    <a:pt x="109" y="8"/>
                  </a:lnTo>
                  <a:lnTo>
                    <a:pt x="109" y="14"/>
                  </a:lnTo>
                  <a:lnTo>
                    <a:pt x="110" y="14"/>
                  </a:lnTo>
                  <a:lnTo>
                    <a:pt x="110" y="8"/>
                  </a:lnTo>
                  <a:lnTo>
                    <a:pt x="101" y="8"/>
                  </a:lnTo>
                  <a:lnTo>
                    <a:pt x="101" y="14"/>
                  </a:lnTo>
                  <a:lnTo>
                    <a:pt x="140" y="14"/>
                  </a:lnTo>
                  <a:lnTo>
                    <a:pt x="140" y="8"/>
                  </a:lnTo>
                  <a:lnTo>
                    <a:pt x="42" y="8"/>
                  </a:lnTo>
                  <a:lnTo>
                    <a:pt x="42" y="14"/>
                  </a:lnTo>
                  <a:lnTo>
                    <a:pt x="59" y="14"/>
                  </a:lnTo>
                  <a:lnTo>
                    <a:pt x="59" y="8"/>
                  </a:lnTo>
                  <a:lnTo>
                    <a:pt x="36" y="8"/>
                  </a:lnTo>
                  <a:lnTo>
                    <a:pt x="36" y="10"/>
                  </a:lnTo>
                  <a:lnTo>
                    <a:pt x="40" y="10"/>
                  </a:lnTo>
                  <a:lnTo>
                    <a:pt x="40" y="9"/>
                  </a:lnTo>
                  <a:lnTo>
                    <a:pt x="36" y="9"/>
                  </a:lnTo>
                  <a:lnTo>
                    <a:pt x="36" y="13"/>
                  </a:lnTo>
                  <a:lnTo>
                    <a:pt x="46" y="13"/>
                  </a:lnTo>
                  <a:lnTo>
                    <a:pt x="46" y="7"/>
                  </a:lnTo>
                  <a:lnTo>
                    <a:pt x="30" y="7"/>
                  </a:lnTo>
                  <a:lnTo>
                    <a:pt x="30" y="13"/>
                  </a:lnTo>
                  <a:lnTo>
                    <a:pt x="31" y="13"/>
                  </a:lnTo>
                  <a:lnTo>
                    <a:pt x="31" y="7"/>
                  </a:lnTo>
                  <a:lnTo>
                    <a:pt x="26" y="7"/>
                  </a:lnTo>
                  <a:lnTo>
                    <a:pt x="26" y="13"/>
                  </a:lnTo>
                  <a:lnTo>
                    <a:pt x="27" y="13"/>
                  </a:lnTo>
                  <a:lnTo>
                    <a:pt x="27" y="7"/>
                  </a:lnTo>
                  <a:lnTo>
                    <a:pt x="24" y="7"/>
                  </a:lnTo>
                  <a:lnTo>
                    <a:pt x="24" y="13"/>
                  </a:lnTo>
                  <a:lnTo>
                    <a:pt x="31" y="13"/>
                  </a:lnTo>
                  <a:lnTo>
                    <a:pt x="31" y="7"/>
                  </a:lnTo>
                  <a:lnTo>
                    <a:pt x="22" y="7"/>
                  </a:lnTo>
                  <a:lnTo>
                    <a:pt x="22" y="13"/>
                  </a:lnTo>
                  <a:lnTo>
                    <a:pt x="26" y="13"/>
                  </a:lnTo>
                  <a:lnTo>
                    <a:pt x="26" y="7"/>
                  </a:lnTo>
                  <a:lnTo>
                    <a:pt x="16" y="7"/>
                  </a:lnTo>
                  <a:lnTo>
                    <a:pt x="16" y="13"/>
                  </a:lnTo>
                  <a:lnTo>
                    <a:pt x="18" y="13"/>
                  </a:lnTo>
                  <a:lnTo>
                    <a:pt x="22" y="12"/>
                  </a:lnTo>
                  <a:lnTo>
                    <a:pt x="21" y="8"/>
                  </a:lnTo>
                  <a:lnTo>
                    <a:pt x="21" y="12"/>
                  </a:lnTo>
                  <a:lnTo>
                    <a:pt x="25" y="12"/>
                  </a:lnTo>
                  <a:lnTo>
                    <a:pt x="25" y="5"/>
                  </a:lnTo>
                  <a:lnTo>
                    <a:pt x="11" y="5"/>
                  </a:lnTo>
                  <a:lnTo>
                    <a:pt x="11" y="12"/>
                  </a:lnTo>
                  <a:lnTo>
                    <a:pt x="14" y="12"/>
                  </a:lnTo>
                  <a:lnTo>
                    <a:pt x="14" y="5"/>
                  </a:lnTo>
                  <a:lnTo>
                    <a:pt x="11" y="5"/>
                  </a:lnTo>
                  <a:lnTo>
                    <a:pt x="11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21" y="12"/>
                  </a:lnTo>
                  <a:lnTo>
                    <a:pt x="21" y="5"/>
                  </a:lnTo>
                  <a:lnTo>
                    <a:pt x="8" y="5"/>
                  </a:lnTo>
                  <a:lnTo>
                    <a:pt x="8" y="12"/>
                  </a:lnTo>
                  <a:lnTo>
                    <a:pt x="13" y="12"/>
                  </a:lnTo>
                  <a:lnTo>
                    <a:pt x="13" y="5"/>
                  </a:lnTo>
                  <a:lnTo>
                    <a:pt x="8" y="5"/>
                  </a:lnTo>
                  <a:lnTo>
                    <a:pt x="8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4" y="5"/>
                  </a:lnTo>
                  <a:lnTo>
                    <a:pt x="4" y="12"/>
                  </a:lnTo>
                  <a:lnTo>
                    <a:pt x="7" y="12"/>
                  </a:lnTo>
                  <a:lnTo>
                    <a:pt x="7" y="5"/>
                  </a:lnTo>
                  <a:lnTo>
                    <a:pt x="4" y="5"/>
                  </a:lnTo>
                  <a:lnTo>
                    <a:pt x="4" y="12"/>
                  </a:lnTo>
                  <a:lnTo>
                    <a:pt x="7" y="12"/>
                  </a:lnTo>
                  <a:lnTo>
                    <a:pt x="7" y="5"/>
                  </a:lnTo>
                  <a:lnTo>
                    <a:pt x="5" y="5"/>
                  </a:lnTo>
                  <a:lnTo>
                    <a:pt x="5" y="12"/>
                  </a:lnTo>
                  <a:lnTo>
                    <a:pt x="11" y="12"/>
                  </a:lnTo>
                  <a:lnTo>
                    <a:pt x="11" y="5"/>
                  </a:lnTo>
                  <a:lnTo>
                    <a:pt x="8" y="5"/>
                  </a:lnTo>
                  <a:lnTo>
                    <a:pt x="8" y="12"/>
                  </a:lnTo>
                  <a:lnTo>
                    <a:pt x="13" y="12"/>
                  </a:lnTo>
                  <a:lnTo>
                    <a:pt x="13" y="5"/>
                  </a:lnTo>
                  <a:lnTo>
                    <a:pt x="4" y="5"/>
                  </a:lnTo>
                  <a:lnTo>
                    <a:pt x="4" y="8"/>
                  </a:lnTo>
                  <a:lnTo>
                    <a:pt x="5" y="12"/>
                  </a:lnTo>
                  <a:lnTo>
                    <a:pt x="8" y="10"/>
                  </a:lnTo>
                  <a:lnTo>
                    <a:pt x="7" y="7"/>
                  </a:lnTo>
                  <a:lnTo>
                    <a:pt x="7" y="10"/>
                  </a:lnTo>
                  <a:lnTo>
                    <a:pt x="8" y="10"/>
                  </a:lnTo>
                  <a:lnTo>
                    <a:pt x="8" y="4"/>
                  </a:lnTo>
                  <a:lnTo>
                    <a:pt x="7" y="4"/>
                  </a:lnTo>
                  <a:lnTo>
                    <a:pt x="7" y="10"/>
                  </a:lnTo>
                  <a:lnTo>
                    <a:pt x="13" y="10"/>
                  </a:lnTo>
                  <a:lnTo>
                    <a:pt x="13" y="4"/>
                  </a:lnTo>
                  <a:lnTo>
                    <a:pt x="8" y="4"/>
                  </a:lnTo>
                  <a:lnTo>
                    <a:pt x="8" y="10"/>
                  </a:lnTo>
                  <a:lnTo>
                    <a:pt x="11" y="10"/>
                  </a:lnTo>
                  <a:lnTo>
                    <a:pt x="11" y="4"/>
                  </a:lnTo>
                  <a:lnTo>
                    <a:pt x="7" y="4"/>
                  </a:lnTo>
                  <a:lnTo>
                    <a:pt x="7" y="10"/>
                  </a:lnTo>
                  <a:lnTo>
                    <a:pt x="13" y="10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7" y="10"/>
                  </a:lnTo>
                  <a:lnTo>
                    <a:pt x="17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26" y="10"/>
                  </a:lnTo>
                  <a:lnTo>
                    <a:pt x="26" y="4"/>
                  </a:lnTo>
                  <a:lnTo>
                    <a:pt x="21" y="4"/>
                  </a:lnTo>
                  <a:lnTo>
                    <a:pt x="21" y="10"/>
                  </a:lnTo>
                  <a:lnTo>
                    <a:pt x="24" y="10"/>
                  </a:lnTo>
                  <a:lnTo>
                    <a:pt x="24" y="4"/>
                  </a:lnTo>
                  <a:lnTo>
                    <a:pt x="20" y="4"/>
                  </a:lnTo>
                  <a:lnTo>
                    <a:pt x="20" y="10"/>
                  </a:lnTo>
                  <a:lnTo>
                    <a:pt x="33" y="10"/>
                  </a:lnTo>
                  <a:lnTo>
                    <a:pt x="33" y="4"/>
                  </a:lnTo>
                  <a:lnTo>
                    <a:pt x="31" y="4"/>
                  </a:lnTo>
                  <a:lnTo>
                    <a:pt x="31" y="10"/>
                  </a:lnTo>
                  <a:lnTo>
                    <a:pt x="35" y="10"/>
                  </a:lnTo>
                  <a:lnTo>
                    <a:pt x="35" y="4"/>
                  </a:lnTo>
                  <a:lnTo>
                    <a:pt x="25" y="4"/>
                  </a:lnTo>
                  <a:lnTo>
                    <a:pt x="25" y="7"/>
                  </a:lnTo>
                  <a:lnTo>
                    <a:pt x="26" y="4"/>
                  </a:lnTo>
                  <a:lnTo>
                    <a:pt x="24" y="3"/>
                  </a:lnTo>
                  <a:lnTo>
                    <a:pt x="21" y="3"/>
                  </a:lnTo>
                  <a:lnTo>
                    <a:pt x="21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4" y="3"/>
                  </a:lnTo>
                  <a:lnTo>
                    <a:pt x="24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4" y="3"/>
                  </a:lnTo>
                  <a:lnTo>
                    <a:pt x="24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21" y="9"/>
                  </a:lnTo>
                  <a:lnTo>
                    <a:pt x="21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8" y="3"/>
                  </a:lnTo>
                  <a:lnTo>
                    <a:pt x="18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22" y="9"/>
                  </a:lnTo>
                  <a:lnTo>
                    <a:pt x="22" y="3"/>
                  </a:lnTo>
                  <a:lnTo>
                    <a:pt x="14" y="3"/>
                  </a:lnTo>
                  <a:lnTo>
                    <a:pt x="14" y="9"/>
                  </a:lnTo>
                  <a:lnTo>
                    <a:pt x="17" y="9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34" y="9"/>
                  </a:lnTo>
                  <a:lnTo>
                    <a:pt x="34" y="3"/>
                  </a:lnTo>
                  <a:lnTo>
                    <a:pt x="21" y="3"/>
                  </a:lnTo>
                  <a:lnTo>
                    <a:pt x="21" y="9"/>
                  </a:lnTo>
                  <a:lnTo>
                    <a:pt x="34" y="9"/>
                  </a:lnTo>
                  <a:lnTo>
                    <a:pt x="34" y="3"/>
                  </a:lnTo>
                  <a:lnTo>
                    <a:pt x="30" y="3"/>
                  </a:lnTo>
                  <a:lnTo>
                    <a:pt x="30" y="9"/>
                  </a:lnTo>
                  <a:lnTo>
                    <a:pt x="33" y="9"/>
                  </a:lnTo>
                  <a:lnTo>
                    <a:pt x="33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3"/>
                  </a:lnTo>
                  <a:lnTo>
                    <a:pt x="22" y="3"/>
                  </a:lnTo>
                  <a:lnTo>
                    <a:pt x="22" y="5"/>
                  </a:lnTo>
                  <a:lnTo>
                    <a:pt x="24" y="3"/>
                  </a:lnTo>
                  <a:lnTo>
                    <a:pt x="18" y="1"/>
                  </a:lnTo>
                  <a:lnTo>
                    <a:pt x="17" y="4"/>
                  </a:lnTo>
                  <a:lnTo>
                    <a:pt x="17" y="8"/>
                  </a:lnTo>
                  <a:lnTo>
                    <a:pt x="22" y="8"/>
                  </a:lnTo>
                  <a:lnTo>
                    <a:pt x="22" y="1"/>
                  </a:lnTo>
                  <a:lnTo>
                    <a:pt x="17" y="1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1"/>
                  </a:lnTo>
                  <a:lnTo>
                    <a:pt x="17" y="1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6" y="8"/>
                  </a:lnTo>
                  <a:lnTo>
                    <a:pt x="16" y="1"/>
                  </a:lnTo>
                  <a:lnTo>
                    <a:pt x="14" y="1"/>
                  </a:lnTo>
                  <a:lnTo>
                    <a:pt x="14" y="8"/>
                  </a:lnTo>
                  <a:lnTo>
                    <a:pt x="20" y="8"/>
                  </a:lnTo>
                  <a:lnTo>
                    <a:pt x="20" y="1"/>
                  </a:lnTo>
                  <a:lnTo>
                    <a:pt x="11" y="1"/>
                  </a:lnTo>
                  <a:lnTo>
                    <a:pt x="11" y="8"/>
                  </a:lnTo>
                  <a:lnTo>
                    <a:pt x="18" y="8"/>
                  </a:lnTo>
                  <a:lnTo>
                    <a:pt x="18" y="1"/>
                  </a:lnTo>
                  <a:lnTo>
                    <a:pt x="4" y="1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1"/>
                  </a:lnTo>
                  <a:lnTo>
                    <a:pt x="2" y="1"/>
                  </a:lnTo>
                  <a:lnTo>
                    <a:pt x="2" y="4"/>
                  </a:lnTo>
                  <a:lnTo>
                    <a:pt x="3" y="8"/>
                  </a:lnTo>
                  <a:lnTo>
                    <a:pt x="5" y="7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7"/>
                  </a:lnTo>
                  <a:lnTo>
                    <a:pt x="4" y="7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7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79" name="Freeform 763"/>
            <p:cNvSpPr>
              <a:spLocks noChangeAspect="1"/>
            </p:cNvSpPr>
            <p:nvPr/>
          </p:nvSpPr>
          <p:spPr bwMode="auto">
            <a:xfrm rot="16200000">
              <a:off x="4696" y="4637"/>
              <a:ext cx="294" cy="53"/>
            </a:xfrm>
            <a:custGeom>
              <a:avLst/>
              <a:gdLst>
                <a:gd name="T0" fmla="*/ 47 w 196"/>
                <a:gd name="T1" fmla="*/ 1 h 35"/>
                <a:gd name="T2" fmla="*/ 69 w 196"/>
                <a:gd name="T3" fmla="*/ 9 h 35"/>
                <a:gd name="T4" fmla="*/ 52 w 196"/>
                <a:gd name="T5" fmla="*/ 2 h 35"/>
                <a:gd name="T6" fmla="*/ 60 w 196"/>
                <a:gd name="T7" fmla="*/ 4 h 35"/>
                <a:gd name="T8" fmla="*/ 61 w 196"/>
                <a:gd name="T9" fmla="*/ 10 h 35"/>
                <a:gd name="T10" fmla="*/ 35 w 196"/>
                <a:gd name="T11" fmla="*/ 5 h 35"/>
                <a:gd name="T12" fmla="*/ 61 w 196"/>
                <a:gd name="T13" fmla="*/ 6 h 35"/>
                <a:gd name="T14" fmla="*/ 54 w 196"/>
                <a:gd name="T15" fmla="*/ 14 h 35"/>
                <a:gd name="T16" fmla="*/ 108 w 196"/>
                <a:gd name="T17" fmla="*/ 8 h 35"/>
                <a:gd name="T18" fmla="*/ 63 w 196"/>
                <a:gd name="T19" fmla="*/ 15 h 35"/>
                <a:gd name="T20" fmla="*/ 57 w 196"/>
                <a:gd name="T21" fmla="*/ 10 h 35"/>
                <a:gd name="T22" fmla="*/ 52 w 196"/>
                <a:gd name="T23" fmla="*/ 12 h 35"/>
                <a:gd name="T24" fmla="*/ 70 w 196"/>
                <a:gd name="T25" fmla="*/ 18 h 35"/>
                <a:gd name="T26" fmla="*/ 29 w 196"/>
                <a:gd name="T27" fmla="*/ 13 h 35"/>
                <a:gd name="T28" fmla="*/ 37 w 196"/>
                <a:gd name="T29" fmla="*/ 21 h 35"/>
                <a:gd name="T30" fmla="*/ 30 w 196"/>
                <a:gd name="T31" fmla="*/ 17 h 35"/>
                <a:gd name="T32" fmla="*/ 51 w 196"/>
                <a:gd name="T33" fmla="*/ 22 h 35"/>
                <a:gd name="T34" fmla="*/ 38 w 196"/>
                <a:gd name="T35" fmla="*/ 17 h 35"/>
                <a:gd name="T36" fmla="*/ 11 w 196"/>
                <a:gd name="T37" fmla="*/ 18 h 35"/>
                <a:gd name="T38" fmla="*/ 38 w 196"/>
                <a:gd name="T39" fmla="*/ 19 h 35"/>
                <a:gd name="T40" fmla="*/ 44 w 196"/>
                <a:gd name="T41" fmla="*/ 27 h 35"/>
                <a:gd name="T42" fmla="*/ 16 w 196"/>
                <a:gd name="T43" fmla="*/ 21 h 35"/>
                <a:gd name="T44" fmla="*/ 29 w 196"/>
                <a:gd name="T45" fmla="*/ 28 h 35"/>
                <a:gd name="T46" fmla="*/ 29 w 196"/>
                <a:gd name="T47" fmla="*/ 23 h 35"/>
                <a:gd name="T48" fmla="*/ 22 w 196"/>
                <a:gd name="T49" fmla="*/ 30 h 35"/>
                <a:gd name="T50" fmla="*/ 15 w 196"/>
                <a:gd name="T51" fmla="*/ 25 h 35"/>
                <a:gd name="T52" fmla="*/ 38 w 196"/>
                <a:gd name="T53" fmla="*/ 31 h 35"/>
                <a:gd name="T54" fmla="*/ 25 w 196"/>
                <a:gd name="T55" fmla="*/ 26 h 35"/>
                <a:gd name="T56" fmla="*/ 30 w 196"/>
                <a:gd name="T57" fmla="*/ 32 h 35"/>
                <a:gd name="T58" fmla="*/ 22 w 196"/>
                <a:gd name="T59" fmla="*/ 27 h 35"/>
                <a:gd name="T60" fmla="*/ 34 w 196"/>
                <a:gd name="T61" fmla="*/ 28 h 35"/>
                <a:gd name="T62" fmla="*/ 16 w 196"/>
                <a:gd name="T63" fmla="*/ 35 h 35"/>
                <a:gd name="T64" fmla="*/ 25 w 196"/>
                <a:gd name="T65" fmla="*/ 28 h 35"/>
                <a:gd name="T66" fmla="*/ 11 w 196"/>
                <a:gd name="T67" fmla="*/ 34 h 35"/>
                <a:gd name="T68" fmla="*/ 33 w 196"/>
                <a:gd name="T69" fmla="*/ 26 h 35"/>
                <a:gd name="T70" fmla="*/ 16 w 196"/>
                <a:gd name="T71" fmla="*/ 32 h 35"/>
                <a:gd name="T72" fmla="*/ 32 w 196"/>
                <a:gd name="T73" fmla="*/ 25 h 35"/>
                <a:gd name="T74" fmla="*/ 12 w 196"/>
                <a:gd name="T75" fmla="*/ 31 h 35"/>
                <a:gd name="T76" fmla="*/ 25 w 196"/>
                <a:gd name="T77" fmla="*/ 30 h 35"/>
                <a:gd name="T78" fmla="*/ 25 w 196"/>
                <a:gd name="T79" fmla="*/ 22 h 35"/>
                <a:gd name="T80" fmla="*/ 26 w 196"/>
                <a:gd name="T81" fmla="*/ 28 h 35"/>
                <a:gd name="T82" fmla="*/ 21 w 196"/>
                <a:gd name="T83" fmla="*/ 21 h 35"/>
                <a:gd name="T84" fmla="*/ 46 w 196"/>
                <a:gd name="T85" fmla="*/ 27 h 35"/>
                <a:gd name="T86" fmla="*/ 50 w 196"/>
                <a:gd name="T87" fmla="*/ 19 h 35"/>
                <a:gd name="T88" fmla="*/ 55 w 196"/>
                <a:gd name="T89" fmla="*/ 25 h 35"/>
                <a:gd name="T90" fmla="*/ 38 w 196"/>
                <a:gd name="T91" fmla="*/ 17 h 35"/>
                <a:gd name="T92" fmla="*/ 50 w 196"/>
                <a:gd name="T93" fmla="*/ 22 h 35"/>
                <a:gd name="T94" fmla="*/ 89 w 196"/>
                <a:gd name="T95" fmla="*/ 14 h 35"/>
                <a:gd name="T96" fmla="*/ 32 w 196"/>
                <a:gd name="T97" fmla="*/ 19 h 35"/>
                <a:gd name="T98" fmla="*/ 50 w 196"/>
                <a:gd name="T99" fmla="*/ 13 h 35"/>
                <a:gd name="T100" fmla="*/ 67 w 196"/>
                <a:gd name="T101" fmla="*/ 18 h 35"/>
                <a:gd name="T102" fmla="*/ 72 w 196"/>
                <a:gd name="T103" fmla="*/ 12 h 35"/>
                <a:gd name="T104" fmla="*/ 61 w 196"/>
                <a:gd name="T105" fmla="*/ 10 h 35"/>
                <a:gd name="T106" fmla="*/ 60 w 196"/>
                <a:gd name="T107" fmla="*/ 15 h 35"/>
                <a:gd name="T108" fmla="*/ 113 w 196"/>
                <a:gd name="T109" fmla="*/ 8 h 35"/>
                <a:gd name="T110" fmla="*/ 52 w 196"/>
                <a:gd name="T111" fmla="*/ 14 h 35"/>
                <a:gd name="T112" fmla="*/ 73 w 196"/>
                <a:gd name="T113" fmla="*/ 13 h 35"/>
                <a:gd name="T114" fmla="*/ 43 w 196"/>
                <a:gd name="T115" fmla="*/ 12 h 35"/>
                <a:gd name="T116" fmla="*/ 59 w 196"/>
                <a:gd name="T117" fmla="*/ 4 h 35"/>
                <a:gd name="T118" fmla="*/ 65 w 196"/>
                <a:gd name="T119" fmla="*/ 10 h 35"/>
                <a:gd name="T120" fmla="*/ 74 w 196"/>
                <a:gd name="T121" fmla="*/ 9 h 35"/>
                <a:gd name="T122" fmla="*/ 76 w 196"/>
                <a:gd name="T123" fmla="*/ 2 h 35"/>
                <a:gd name="T124" fmla="*/ 74 w 196"/>
                <a:gd name="T125" fmla="*/ 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" h="35">
                  <a:moveTo>
                    <a:pt x="72" y="6"/>
                  </a:moveTo>
                  <a:lnTo>
                    <a:pt x="72" y="0"/>
                  </a:lnTo>
                  <a:lnTo>
                    <a:pt x="56" y="0"/>
                  </a:lnTo>
                  <a:lnTo>
                    <a:pt x="56" y="6"/>
                  </a:lnTo>
                  <a:lnTo>
                    <a:pt x="57" y="6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6" y="6"/>
                  </a:lnTo>
                  <a:lnTo>
                    <a:pt x="67" y="6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65" y="6"/>
                  </a:lnTo>
                  <a:lnTo>
                    <a:pt x="72" y="6"/>
                  </a:lnTo>
                  <a:lnTo>
                    <a:pt x="72" y="2"/>
                  </a:lnTo>
                  <a:lnTo>
                    <a:pt x="70" y="6"/>
                  </a:lnTo>
                  <a:lnTo>
                    <a:pt x="73" y="8"/>
                  </a:lnTo>
                  <a:lnTo>
                    <a:pt x="74" y="4"/>
                  </a:lnTo>
                  <a:lnTo>
                    <a:pt x="74" y="1"/>
                  </a:lnTo>
                  <a:lnTo>
                    <a:pt x="32" y="1"/>
                  </a:lnTo>
                  <a:lnTo>
                    <a:pt x="32" y="8"/>
                  </a:lnTo>
                  <a:lnTo>
                    <a:pt x="47" y="8"/>
                  </a:lnTo>
                  <a:lnTo>
                    <a:pt x="47" y="1"/>
                  </a:lnTo>
                  <a:lnTo>
                    <a:pt x="38" y="1"/>
                  </a:lnTo>
                  <a:lnTo>
                    <a:pt x="38" y="8"/>
                  </a:lnTo>
                  <a:lnTo>
                    <a:pt x="182" y="8"/>
                  </a:lnTo>
                  <a:lnTo>
                    <a:pt x="182" y="1"/>
                  </a:lnTo>
                  <a:lnTo>
                    <a:pt x="54" y="1"/>
                  </a:lnTo>
                  <a:lnTo>
                    <a:pt x="54" y="8"/>
                  </a:lnTo>
                  <a:lnTo>
                    <a:pt x="63" y="8"/>
                  </a:lnTo>
                  <a:lnTo>
                    <a:pt x="63" y="4"/>
                  </a:lnTo>
                  <a:lnTo>
                    <a:pt x="63" y="8"/>
                  </a:lnTo>
                  <a:lnTo>
                    <a:pt x="69" y="9"/>
                  </a:lnTo>
                  <a:lnTo>
                    <a:pt x="85" y="9"/>
                  </a:lnTo>
                  <a:lnTo>
                    <a:pt x="85" y="2"/>
                  </a:lnTo>
                  <a:lnTo>
                    <a:pt x="78" y="2"/>
                  </a:lnTo>
                  <a:lnTo>
                    <a:pt x="78" y="9"/>
                  </a:lnTo>
                  <a:lnTo>
                    <a:pt x="81" y="9"/>
                  </a:lnTo>
                  <a:lnTo>
                    <a:pt x="81" y="2"/>
                  </a:lnTo>
                  <a:lnTo>
                    <a:pt x="76" y="2"/>
                  </a:lnTo>
                  <a:lnTo>
                    <a:pt x="76" y="9"/>
                  </a:lnTo>
                  <a:lnTo>
                    <a:pt x="77" y="9"/>
                  </a:lnTo>
                  <a:lnTo>
                    <a:pt x="77" y="2"/>
                  </a:lnTo>
                  <a:lnTo>
                    <a:pt x="69" y="2"/>
                  </a:lnTo>
                  <a:lnTo>
                    <a:pt x="69" y="9"/>
                  </a:lnTo>
                  <a:lnTo>
                    <a:pt x="74" y="9"/>
                  </a:lnTo>
                  <a:lnTo>
                    <a:pt x="74" y="2"/>
                  </a:lnTo>
                  <a:lnTo>
                    <a:pt x="63" y="2"/>
                  </a:lnTo>
                  <a:lnTo>
                    <a:pt x="63" y="9"/>
                  </a:lnTo>
                  <a:lnTo>
                    <a:pt x="72" y="9"/>
                  </a:lnTo>
                  <a:lnTo>
                    <a:pt x="72" y="2"/>
                  </a:lnTo>
                  <a:lnTo>
                    <a:pt x="67" y="2"/>
                  </a:lnTo>
                  <a:lnTo>
                    <a:pt x="67" y="9"/>
                  </a:lnTo>
                  <a:lnTo>
                    <a:pt x="74" y="9"/>
                  </a:lnTo>
                  <a:lnTo>
                    <a:pt x="74" y="2"/>
                  </a:lnTo>
                  <a:lnTo>
                    <a:pt x="73" y="2"/>
                  </a:lnTo>
                  <a:lnTo>
                    <a:pt x="73" y="9"/>
                  </a:lnTo>
                  <a:lnTo>
                    <a:pt x="83" y="9"/>
                  </a:lnTo>
                  <a:lnTo>
                    <a:pt x="83" y="2"/>
                  </a:lnTo>
                  <a:lnTo>
                    <a:pt x="65" y="2"/>
                  </a:lnTo>
                  <a:lnTo>
                    <a:pt x="65" y="9"/>
                  </a:lnTo>
                  <a:lnTo>
                    <a:pt x="74" y="9"/>
                  </a:lnTo>
                  <a:lnTo>
                    <a:pt x="74" y="2"/>
                  </a:lnTo>
                  <a:lnTo>
                    <a:pt x="44" y="2"/>
                  </a:lnTo>
                  <a:lnTo>
                    <a:pt x="44" y="9"/>
                  </a:lnTo>
                  <a:lnTo>
                    <a:pt x="52" y="9"/>
                  </a:lnTo>
                  <a:lnTo>
                    <a:pt x="52" y="2"/>
                  </a:lnTo>
                  <a:lnTo>
                    <a:pt x="34" y="2"/>
                  </a:lnTo>
                  <a:lnTo>
                    <a:pt x="34" y="9"/>
                  </a:lnTo>
                  <a:lnTo>
                    <a:pt x="38" y="9"/>
                  </a:lnTo>
                  <a:lnTo>
                    <a:pt x="52" y="10"/>
                  </a:lnTo>
                  <a:lnTo>
                    <a:pt x="52" y="4"/>
                  </a:lnTo>
                  <a:lnTo>
                    <a:pt x="32" y="4"/>
                  </a:lnTo>
                  <a:lnTo>
                    <a:pt x="32" y="10"/>
                  </a:lnTo>
                  <a:lnTo>
                    <a:pt x="111" y="10"/>
                  </a:lnTo>
                  <a:lnTo>
                    <a:pt x="111" y="4"/>
                  </a:lnTo>
                  <a:lnTo>
                    <a:pt x="104" y="4"/>
                  </a:lnTo>
                  <a:lnTo>
                    <a:pt x="104" y="10"/>
                  </a:lnTo>
                  <a:lnTo>
                    <a:pt x="107" y="10"/>
                  </a:lnTo>
                  <a:lnTo>
                    <a:pt x="107" y="4"/>
                  </a:lnTo>
                  <a:lnTo>
                    <a:pt x="99" y="4"/>
                  </a:lnTo>
                  <a:lnTo>
                    <a:pt x="99" y="10"/>
                  </a:lnTo>
                  <a:lnTo>
                    <a:pt x="104" y="10"/>
                  </a:lnTo>
                  <a:lnTo>
                    <a:pt x="104" y="4"/>
                  </a:lnTo>
                  <a:lnTo>
                    <a:pt x="65" y="4"/>
                  </a:lnTo>
                  <a:lnTo>
                    <a:pt x="65" y="10"/>
                  </a:lnTo>
                  <a:lnTo>
                    <a:pt x="69" y="10"/>
                  </a:lnTo>
                  <a:lnTo>
                    <a:pt x="69" y="4"/>
                  </a:lnTo>
                  <a:lnTo>
                    <a:pt x="60" y="4"/>
                  </a:lnTo>
                  <a:lnTo>
                    <a:pt x="60" y="10"/>
                  </a:lnTo>
                  <a:lnTo>
                    <a:pt x="63" y="10"/>
                  </a:lnTo>
                  <a:lnTo>
                    <a:pt x="63" y="4"/>
                  </a:lnTo>
                  <a:lnTo>
                    <a:pt x="61" y="4"/>
                  </a:lnTo>
                  <a:lnTo>
                    <a:pt x="61" y="10"/>
                  </a:lnTo>
                  <a:lnTo>
                    <a:pt x="63" y="10"/>
                  </a:lnTo>
                  <a:lnTo>
                    <a:pt x="63" y="4"/>
                  </a:lnTo>
                  <a:lnTo>
                    <a:pt x="56" y="4"/>
                  </a:lnTo>
                  <a:lnTo>
                    <a:pt x="56" y="10"/>
                  </a:lnTo>
                  <a:lnTo>
                    <a:pt x="59" y="10"/>
                  </a:lnTo>
                  <a:lnTo>
                    <a:pt x="59" y="4"/>
                  </a:lnTo>
                  <a:lnTo>
                    <a:pt x="52" y="4"/>
                  </a:lnTo>
                  <a:lnTo>
                    <a:pt x="52" y="10"/>
                  </a:lnTo>
                  <a:lnTo>
                    <a:pt x="55" y="10"/>
                  </a:lnTo>
                  <a:lnTo>
                    <a:pt x="55" y="4"/>
                  </a:lnTo>
                  <a:lnTo>
                    <a:pt x="50" y="4"/>
                  </a:lnTo>
                  <a:lnTo>
                    <a:pt x="50" y="10"/>
                  </a:lnTo>
                  <a:lnTo>
                    <a:pt x="59" y="10"/>
                  </a:lnTo>
                  <a:lnTo>
                    <a:pt x="59" y="4"/>
                  </a:lnTo>
                  <a:lnTo>
                    <a:pt x="56" y="4"/>
                  </a:lnTo>
                  <a:lnTo>
                    <a:pt x="56" y="10"/>
                  </a:lnTo>
                  <a:lnTo>
                    <a:pt x="61" y="10"/>
                  </a:lnTo>
                  <a:lnTo>
                    <a:pt x="61" y="6"/>
                  </a:lnTo>
                  <a:lnTo>
                    <a:pt x="60" y="9"/>
                  </a:lnTo>
                  <a:lnTo>
                    <a:pt x="61" y="10"/>
                  </a:lnTo>
                  <a:lnTo>
                    <a:pt x="63" y="8"/>
                  </a:lnTo>
                  <a:lnTo>
                    <a:pt x="63" y="5"/>
                  </a:lnTo>
                  <a:lnTo>
                    <a:pt x="59" y="5"/>
                  </a:lnTo>
                  <a:lnTo>
                    <a:pt x="59" y="12"/>
                  </a:lnTo>
                  <a:lnTo>
                    <a:pt x="60" y="12"/>
                  </a:lnTo>
                  <a:lnTo>
                    <a:pt x="60" y="5"/>
                  </a:lnTo>
                  <a:lnTo>
                    <a:pt x="41" y="5"/>
                  </a:lnTo>
                  <a:lnTo>
                    <a:pt x="41" y="12"/>
                  </a:lnTo>
                  <a:lnTo>
                    <a:pt x="42" y="12"/>
                  </a:lnTo>
                  <a:lnTo>
                    <a:pt x="42" y="5"/>
                  </a:lnTo>
                  <a:lnTo>
                    <a:pt x="28" y="5"/>
                  </a:lnTo>
                  <a:lnTo>
                    <a:pt x="28" y="12"/>
                  </a:lnTo>
                  <a:lnTo>
                    <a:pt x="33" y="12"/>
                  </a:lnTo>
                  <a:lnTo>
                    <a:pt x="33" y="5"/>
                  </a:lnTo>
                  <a:lnTo>
                    <a:pt x="32" y="5"/>
                  </a:lnTo>
                  <a:lnTo>
                    <a:pt x="32" y="12"/>
                  </a:lnTo>
                  <a:lnTo>
                    <a:pt x="43" y="12"/>
                  </a:lnTo>
                  <a:lnTo>
                    <a:pt x="43" y="5"/>
                  </a:lnTo>
                  <a:lnTo>
                    <a:pt x="35" y="5"/>
                  </a:lnTo>
                  <a:lnTo>
                    <a:pt x="35" y="12"/>
                  </a:lnTo>
                  <a:lnTo>
                    <a:pt x="37" y="12"/>
                  </a:lnTo>
                  <a:lnTo>
                    <a:pt x="37" y="5"/>
                  </a:lnTo>
                  <a:lnTo>
                    <a:pt x="28" y="5"/>
                  </a:lnTo>
                  <a:lnTo>
                    <a:pt x="28" y="12"/>
                  </a:lnTo>
                  <a:lnTo>
                    <a:pt x="191" y="12"/>
                  </a:lnTo>
                  <a:lnTo>
                    <a:pt x="191" y="5"/>
                  </a:lnTo>
                  <a:lnTo>
                    <a:pt x="181" y="5"/>
                  </a:lnTo>
                  <a:lnTo>
                    <a:pt x="117" y="6"/>
                  </a:lnTo>
                  <a:lnTo>
                    <a:pt x="65" y="6"/>
                  </a:lnTo>
                  <a:lnTo>
                    <a:pt x="65" y="13"/>
                  </a:lnTo>
                  <a:lnTo>
                    <a:pt x="76" y="13"/>
                  </a:lnTo>
                  <a:lnTo>
                    <a:pt x="76" y="6"/>
                  </a:lnTo>
                  <a:lnTo>
                    <a:pt x="74" y="6"/>
                  </a:lnTo>
                  <a:lnTo>
                    <a:pt x="74" y="13"/>
                  </a:lnTo>
                  <a:lnTo>
                    <a:pt x="78" y="13"/>
                  </a:lnTo>
                  <a:lnTo>
                    <a:pt x="78" y="6"/>
                  </a:lnTo>
                  <a:lnTo>
                    <a:pt x="60" y="6"/>
                  </a:lnTo>
                  <a:lnTo>
                    <a:pt x="60" y="13"/>
                  </a:lnTo>
                  <a:lnTo>
                    <a:pt x="73" y="13"/>
                  </a:lnTo>
                  <a:lnTo>
                    <a:pt x="73" y="6"/>
                  </a:lnTo>
                  <a:lnTo>
                    <a:pt x="61" y="6"/>
                  </a:lnTo>
                  <a:lnTo>
                    <a:pt x="61" y="13"/>
                  </a:lnTo>
                  <a:lnTo>
                    <a:pt x="70" y="13"/>
                  </a:lnTo>
                  <a:lnTo>
                    <a:pt x="70" y="6"/>
                  </a:lnTo>
                  <a:lnTo>
                    <a:pt x="63" y="6"/>
                  </a:lnTo>
                  <a:lnTo>
                    <a:pt x="63" y="13"/>
                  </a:lnTo>
                  <a:lnTo>
                    <a:pt x="64" y="13"/>
                  </a:lnTo>
                  <a:lnTo>
                    <a:pt x="64" y="6"/>
                  </a:lnTo>
                  <a:lnTo>
                    <a:pt x="61" y="6"/>
                  </a:lnTo>
                  <a:lnTo>
                    <a:pt x="61" y="13"/>
                  </a:lnTo>
                  <a:lnTo>
                    <a:pt x="68" y="14"/>
                  </a:lnTo>
                  <a:lnTo>
                    <a:pt x="68" y="8"/>
                  </a:lnTo>
                  <a:lnTo>
                    <a:pt x="65" y="8"/>
                  </a:lnTo>
                  <a:lnTo>
                    <a:pt x="65" y="14"/>
                  </a:lnTo>
                  <a:lnTo>
                    <a:pt x="74" y="14"/>
                  </a:lnTo>
                  <a:lnTo>
                    <a:pt x="74" y="8"/>
                  </a:lnTo>
                  <a:lnTo>
                    <a:pt x="44" y="8"/>
                  </a:lnTo>
                  <a:lnTo>
                    <a:pt x="44" y="14"/>
                  </a:lnTo>
                  <a:lnTo>
                    <a:pt x="55" y="14"/>
                  </a:lnTo>
                  <a:lnTo>
                    <a:pt x="55" y="8"/>
                  </a:lnTo>
                  <a:lnTo>
                    <a:pt x="52" y="8"/>
                  </a:lnTo>
                  <a:lnTo>
                    <a:pt x="52" y="14"/>
                  </a:lnTo>
                  <a:lnTo>
                    <a:pt x="54" y="14"/>
                  </a:lnTo>
                  <a:lnTo>
                    <a:pt x="54" y="8"/>
                  </a:lnTo>
                  <a:lnTo>
                    <a:pt x="52" y="8"/>
                  </a:lnTo>
                  <a:lnTo>
                    <a:pt x="52" y="14"/>
                  </a:lnTo>
                  <a:lnTo>
                    <a:pt x="57" y="14"/>
                  </a:lnTo>
                  <a:lnTo>
                    <a:pt x="57" y="8"/>
                  </a:lnTo>
                  <a:lnTo>
                    <a:pt x="54" y="8"/>
                  </a:lnTo>
                  <a:lnTo>
                    <a:pt x="54" y="14"/>
                  </a:lnTo>
                  <a:lnTo>
                    <a:pt x="57" y="14"/>
                  </a:lnTo>
                  <a:lnTo>
                    <a:pt x="57" y="8"/>
                  </a:lnTo>
                  <a:lnTo>
                    <a:pt x="43" y="8"/>
                  </a:lnTo>
                  <a:lnTo>
                    <a:pt x="43" y="14"/>
                  </a:lnTo>
                  <a:lnTo>
                    <a:pt x="100" y="14"/>
                  </a:lnTo>
                  <a:lnTo>
                    <a:pt x="100" y="8"/>
                  </a:lnTo>
                  <a:lnTo>
                    <a:pt x="95" y="8"/>
                  </a:lnTo>
                  <a:lnTo>
                    <a:pt x="95" y="14"/>
                  </a:lnTo>
                  <a:lnTo>
                    <a:pt x="98" y="14"/>
                  </a:lnTo>
                  <a:lnTo>
                    <a:pt x="98" y="8"/>
                  </a:lnTo>
                  <a:lnTo>
                    <a:pt x="96" y="8"/>
                  </a:lnTo>
                  <a:lnTo>
                    <a:pt x="96" y="14"/>
                  </a:lnTo>
                  <a:lnTo>
                    <a:pt x="113" y="14"/>
                  </a:lnTo>
                  <a:lnTo>
                    <a:pt x="113" y="8"/>
                  </a:lnTo>
                  <a:lnTo>
                    <a:pt x="108" y="8"/>
                  </a:lnTo>
                  <a:lnTo>
                    <a:pt x="108" y="14"/>
                  </a:lnTo>
                  <a:lnTo>
                    <a:pt x="111" y="14"/>
                  </a:lnTo>
                  <a:lnTo>
                    <a:pt x="111" y="8"/>
                  </a:lnTo>
                  <a:lnTo>
                    <a:pt x="104" y="8"/>
                  </a:lnTo>
                  <a:lnTo>
                    <a:pt x="103" y="9"/>
                  </a:lnTo>
                  <a:lnTo>
                    <a:pt x="104" y="12"/>
                  </a:lnTo>
                  <a:lnTo>
                    <a:pt x="104" y="9"/>
                  </a:lnTo>
                  <a:lnTo>
                    <a:pt x="96" y="9"/>
                  </a:lnTo>
                  <a:lnTo>
                    <a:pt x="96" y="15"/>
                  </a:lnTo>
                  <a:lnTo>
                    <a:pt x="99" y="15"/>
                  </a:lnTo>
                  <a:lnTo>
                    <a:pt x="99" y="9"/>
                  </a:lnTo>
                  <a:lnTo>
                    <a:pt x="89" y="9"/>
                  </a:lnTo>
                  <a:lnTo>
                    <a:pt x="89" y="15"/>
                  </a:lnTo>
                  <a:lnTo>
                    <a:pt x="90" y="15"/>
                  </a:lnTo>
                  <a:lnTo>
                    <a:pt x="90" y="9"/>
                  </a:lnTo>
                  <a:lnTo>
                    <a:pt x="86" y="9"/>
                  </a:lnTo>
                  <a:lnTo>
                    <a:pt x="86" y="15"/>
                  </a:lnTo>
                  <a:lnTo>
                    <a:pt x="87" y="15"/>
                  </a:lnTo>
                  <a:lnTo>
                    <a:pt x="87" y="9"/>
                  </a:lnTo>
                  <a:lnTo>
                    <a:pt x="60" y="9"/>
                  </a:lnTo>
                  <a:lnTo>
                    <a:pt x="60" y="15"/>
                  </a:lnTo>
                  <a:lnTo>
                    <a:pt x="63" y="15"/>
                  </a:lnTo>
                  <a:lnTo>
                    <a:pt x="63" y="9"/>
                  </a:lnTo>
                  <a:lnTo>
                    <a:pt x="59" y="9"/>
                  </a:lnTo>
                  <a:lnTo>
                    <a:pt x="59" y="15"/>
                  </a:lnTo>
                  <a:lnTo>
                    <a:pt x="60" y="15"/>
                  </a:lnTo>
                  <a:lnTo>
                    <a:pt x="60" y="9"/>
                  </a:lnTo>
                  <a:lnTo>
                    <a:pt x="57" y="9"/>
                  </a:lnTo>
                  <a:lnTo>
                    <a:pt x="57" y="15"/>
                  </a:lnTo>
                  <a:lnTo>
                    <a:pt x="59" y="15"/>
                  </a:lnTo>
                  <a:lnTo>
                    <a:pt x="59" y="9"/>
                  </a:lnTo>
                  <a:lnTo>
                    <a:pt x="56" y="9"/>
                  </a:lnTo>
                  <a:lnTo>
                    <a:pt x="56" y="15"/>
                  </a:lnTo>
                  <a:lnTo>
                    <a:pt x="59" y="15"/>
                  </a:lnTo>
                  <a:lnTo>
                    <a:pt x="59" y="9"/>
                  </a:lnTo>
                  <a:lnTo>
                    <a:pt x="56" y="9"/>
                  </a:lnTo>
                  <a:lnTo>
                    <a:pt x="56" y="15"/>
                  </a:lnTo>
                  <a:lnTo>
                    <a:pt x="63" y="15"/>
                  </a:lnTo>
                  <a:lnTo>
                    <a:pt x="63" y="12"/>
                  </a:lnTo>
                  <a:lnTo>
                    <a:pt x="60" y="12"/>
                  </a:lnTo>
                  <a:lnTo>
                    <a:pt x="60" y="13"/>
                  </a:lnTo>
                  <a:lnTo>
                    <a:pt x="63" y="13"/>
                  </a:lnTo>
                  <a:lnTo>
                    <a:pt x="63" y="10"/>
                  </a:lnTo>
                  <a:lnTo>
                    <a:pt x="57" y="10"/>
                  </a:lnTo>
                  <a:lnTo>
                    <a:pt x="57" y="17"/>
                  </a:lnTo>
                  <a:lnTo>
                    <a:pt x="61" y="17"/>
                  </a:lnTo>
                  <a:lnTo>
                    <a:pt x="61" y="10"/>
                  </a:lnTo>
                  <a:lnTo>
                    <a:pt x="59" y="10"/>
                  </a:lnTo>
                  <a:lnTo>
                    <a:pt x="59" y="17"/>
                  </a:lnTo>
                  <a:lnTo>
                    <a:pt x="63" y="17"/>
                  </a:lnTo>
                  <a:lnTo>
                    <a:pt x="63" y="10"/>
                  </a:lnTo>
                  <a:lnTo>
                    <a:pt x="19" y="10"/>
                  </a:lnTo>
                  <a:lnTo>
                    <a:pt x="19" y="17"/>
                  </a:lnTo>
                  <a:lnTo>
                    <a:pt x="32" y="17"/>
                  </a:lnTo>
                  <a:lnTo>
                    <a:pt x="32" y="10"/>
                  </a:lnTo>
                  <a:lnTo>
                    <a:pt x="29" y="10"/>
                  </a:lnTo>
                  <a:lnTo>
                    <a:pt x="29" y="17"/>
                  </a:lnTo>
                  <a:lnTo>
                    <a:pt x="34" y="17"/>
                  </a:lnTo>
                  <a:lnTo>
                    <a:pt x="34" y="10"/>
                  </a:lnTo>
                  <a:lnTo>
                    <a:pt x="25" y="10"/>
                  </a:lnTo>
                  <a:lnTo>
                    <a:pt x="25" y="17"/>
                  </a:lnTo>
                  <a:lnTo>
                    <a:pt x="196" y="17"/>
                  </a:lnTo>
                  <a:lnTo>
                    <a:pt x="196" y="10"/>
                  </a:lnTo>
                  <a:lnTo>
                    <a:pt x="160" y="10"/>
                  </a:lnTo>
                  <a:lnTo>
                    <a:pt x="104" y="12"/>
                  </a:lnTo>
                  <a:lnTo>
                    <a:pt x="52" y="12"/>
                  </a:lnTo>
                  <a:lnTo>
                    <a:pt x="52" y="18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69" y="12"/>
                  </a:lnTo>
                  <a:lnTo>
                    <a:pt x="69" y="18"/>
                  </a:lnTo>
                  <a:lnTo>
                    <a:pt x="70" y="18"/>
                  </a:lnTo>
                  <a:lnTo>
                    <a:pt x="70" y="12"/>
                  </a:lnTo>
                  <a:lnTo>
                    <a:pt x="68" y="12"/>
                  </a:lnTo>
                  <a:lnTo>
                    <a:pt x="68" y="18"/>
                  </a:lnTo>
                  <a:lnTo>
                    <a:pt x="79" y="18"/>
                  </a:lnTo>
                  <a:lnTo>
                    <a:pt x="79" y="12"/>
                  </a:lnTo>
                  <a:lnTo>
                    <a:pt x="63" y="12"/>
                  </a:lnTo>
                  <a:lnTo>
                    <a:pt x="63" y="18"/>
                  </a:lnTo>
                  <a:lnTo>
                    <a:pt x="68" y="18"/>
                  </a:lnTo>
                  <a:lnTo>
                    <a:pt x="68" y="12"/>
                  </a:lnTo>
                  <a:lnTo>
                    <a:pt x="65" y="12"/>
                  </a:lnTo>
                  <a:lnTo>
                    <a:pt x="65" y="18"/>
                  </a:lnTo>
                  <a:lnTo>
                    <a:pt x="68" y="18"/>
                  </a:lnTo>
                  <a:lnTo>
                    <a:pt x="68" y="12"/>
                  </a:lnTo>
                  <a:lnTo>
                    <a:pt x="63" y="12"/>
                  </a:lnTo>
                  <a:lnTo>
                    <a:pt x="63" y="18"/>
                  </a:lnTo>
                  <a:lnTo>
                    <a:pt x="70" y="18"/>
                  </a:lnTo>
                  <a:lnTo>
                    <a:pt x="70" y="12"/>
                  </a:lnTo>
                  <a:lnTo>
                    <a:pt x="67" y="12"/>
                  </a:lnTo>
                  <a:lnTo>
                    <a:pt x="67" y="18"/>
                  </a:lnTo>
                  <a:lnTo>
                    <a:pt x="76" y="18"/>
                  </a:lnTo>
                  <a:lnTo>
                    <a:pt x="76" y="12"/>
                  </a:lnTo>
                  <a:lnTo>
                    <a:pt x="69" y="12"/>
                  </a:lnTo>
                  <a:lnTo>
                    <a:pt x="69" y="18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69" y="12"/>
                  </a:lnTo>
                  <a:lnTo>
                    <a:pt x="69" y="18"/>
                  </a:lnTo>
                  <a:lnTo>
                    <a:pt x="70" y="18"/>
                  </a:lnTo>
                  <a:lnTo>
                    <a:pt x="70" y="12"/>
                  </a:lnTo>
                  <a:lnTo>
                    <a:pt x="64" y="12"/>
                  </a:lnTo>
                  <a:lnTo>
                    <a:pt x="64" y="18"/>
                  </a:lnTo>
                  <a:lnTo>
                    <a:pt x="70" y="18"/>
                  </a:lnTo>
                  <a:lnTo>
                    <a:pt x="70" y="12"/>
                  </a:lnTo>
                  <a:lnTo>
                    <a:pt x="44" y="12"/>
                  </a:lnTo>
                  <a:lnTo>
                    <a:pt x="44" y="19"/>
                  </a:lnTo>
                  <a:lnTo>
                    <a:pt x="50" y="19"/>
                  </a:lnTo>
                  <a:lnTo>
                    <a:pt x="50" y="13"/>
                  </a:lnTo>
                  <a:lnTo>
                    <a:pt x="29" y="13"/>
                  </a:lnTo>
                  <a:lnTo>
                    <a:pt x="29" y="19"/>
                  </a:lnTo>
                  <a:lnTo>
                    <a:pt x="85" y="19"/>
                  </a:lnTo>
                  <a:lnTo>
                    <a:pt x="85" y="13"/>
                  </a:lnTo>
                  <a:lnTo>
                    <a:pt x="48" y="13"/>
                  </a:lnTo>
                  <a:lnTo>
                    <a:pt x="48" y="19"/>
                  </a:lnTo>
                  <a:lnTo>
                    <a:pt x="59" y="19"/>
                  </a:lnTo>
                  <a:lnTo>
                    <a:pt x="59" y="13"/>
                  </a:lnTo>
                  <a:lnTo>
                    <a:pt x="47" y="13"/>
                  </a:lnTo>
                  <a:lnTo>
                    <a:pt x="47" y="19"/>
                  </a:lnTo>
                  <a:lnTo>
                    <a:pt x="50" y="19"/>
                  </a:lnTo>
                  <a:lnTo>
                    <a:pt x="50" y="13"/>
                  </a:lnTo>
                  <a:lnTo>
                    <a:pt x="34" y="13"/>
                  </a:lnTo>
                  <a:lnTo>
                    <a:pt x="34" y="19"/>
                  </a:lnTo>
                  <a:lnTo>
                    <a:pt x="37" y="19"/>
                  </a:lnTo>
                  <a:lnTo>
                    <a:pt x="37" y="13"/>
                  </a:lnTo>
                  <a:lnTo>
                    <a:pt x="34" y="13"/>
                  </a:lnTo>
                  <a:lnTo>
                    <a:pt x="34" y="19"/>
                  </a:lnTo>
                  <a:lnTo>
                    <a:pt x="37" y="19"/>
                  </a:lnTo>
                  <a:lnTo>
                    <a:pt x="37" y="13"/>
                  </a:lnTo>
                  <a:lnTo>
                    <a:pt x="32" y="13"/>
                  </a:lnTo>
                  <a:lnTo>
                    <a:pt x="32" y="19"/>
                  </a:lnTo>
                  <a:lnTo>
                    <a:pt x="37" y="21"/>
                  </a:lnTo>
                  <a:lnTo>
                    <a:pt x="38" y="21"/>
                  </a:lnTo>
                  <a:lnTo>
                    <a:pt x="38" y="14"/>
                  </a:lnTo>
                  <a:lnTo>
                    <a:pt x="37" y="14"/>
                  </a:lnTo>
                  <a:lnTo>
                    <a:pt x="37" y="21"/>
                  </a:lnTo>
                  <a:lnTo>
                    <a:pt x="42" y="21"/>
                  </a:lnTo>
                  <a:lnTo>
                    <a:pt x="42" y="14"/>
                  </a:lnTo>
                  <a:lnTo>
                    <a:pt x="41" y="14"/>
                  </a:lnTo>
                  <a:lnTo>
                    <a:pt x="41" y="21"/>
                  </a:lnTo>
                  <a:lnTo>
                    <a:pt x="42" y="21"/>
                  </a:lnTo>
                  <a:lnTo>
                    <a:pt x="42" y="14"/>
                  </a:lnTo>
                  <a:lnTo>
                    <a:pt x="6" y="14"/>
                  </a:lnTo>
                  <a:lnTo>
                    <a:pt x="6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10" y="14"/>
                  </a:lnTo>
                  <a:lnTo>
                    <a:pt x="10" y="21"/>
                  </a:lnTo>
                  <a:lnTo>
                    <a:pt x="89" y="21"/>
                  </a:lnTo>
                  <a:lnTo>
                    <a:pt x="89" y="14"/>
                  </a:lnTo>
                  <a:lnTo>
                    <a:pt x="29" y="14"/>
                  </a:lnTo>
                  <a:lnTo>
                    <a:pt x="29" y="21"/>
                  </a:lnTo>
                  <a:lnTo>
                    <a:pt x="30" y="21"/>
                  </a:lnTo>
                  <a:lnTo>
                    <a:pt x="30" y="17"/>
                  </a:lnTo>
                  <a:lnTo>
                    <a:pt x="30" y="21"/>
                  </a:lnTo>
                  <a:lnTo>
                    <a:pt x="34" y="22"/>
                  </a:lnTo>
                  <a:lnTo>
                    <a:pt x="60" y="22"/>
                  </a:lnTo>
                  <a:lnTo>
                    <a:pt x="60" y="15"/>
                  </a:lnTo>
                  <a:lnTo>
                    <a:pt x="51" y="15"/>
                  </a:lnTo>
                  <a:lnTo>
                    <a:pt x="51" y="22"/>
                  </a:lnTo>
                  <a:lnTo>
                    <a:pt x="56" y="22"/>
                  </a:lnTo>
                  <a:lnTo>
                    <a:pt x="56" y="15"/>
                  </a:lnTo>
                  <a:lnTo>
                    <a:pt x="50" y="15"/>
                  </a:lnTo>
                  <a:lnTo>
                    <a:pt x="50" y="22"/>
                  </a:lnTo>
                  <a:lnTo>
                    <a:pt x="57" y="22"/>
                  </a:lnTo>
                  <a:lnTo>
                    <a:pt x="57" y="15"/>
                  </a:lnTo>
                  <a:lnTo>
                    <a:pt x="52" y="15"/>
                  </a:lnTo>
                  <a:lnTo>
                    <a:pt x="52" y="22"/>
                  </a:lnTo>
                  <a:lnTo>
                    <a:pt x="69" y="22"/>
                  </a:lnTo>
                  <a:lnTo>
                    <a:pt x="69" y="15"/>
                  </a:lnTo>
                  <a:lnTo>
                    <a:pt x="50" y="15"/>
                  </a:lnTo>
                  <a:lnTo>
                    <a:pt x="50" y="22"/>
                  </a:lnTo>
                  <a:lnTo>
                    <a:pt x="87" y="22"/>
                  </a:lnTo>
                  <a:lnTo>
                    <a:pt x="87" y="15"/>
                  </a:lnTo>
                  <a:lnTo>
                    <a:pt x="51" y="15"/>
                  </a:lnTo>
                  <a:lnTo>
                    <a:pt x="51" y="22"/>
                  </a:lnTo>
                  <a:lnTo>
                    <a:pt x="82" y="22"/>
                  </a:lnTo>
                  <a:lnTo>
                    <a:pt x="82" y="15"/>
                  </a:lnTo>
                  <a:lnTo>
                    <a:pt x="74" y="15"/>
                  </a:lnTo>
                  <a:lnTo>
                    <a:pt x="74" y="22"/>
                  </a:lnTo>
                  <a:lnTo>
                    <a:pt x="78" y="22"/>
                  </a:lnTo>
                  <a:lnTo>
                    <a:pt x="78" y="18"/>
                  </a:lnTo>
                  <a:lnTo>
                    <a:pt x="77" y="15"/>
                  </a:lnTo>
                  <a:lnTo>
                    <a:pt x="76" y="17"/>
                  </a:lnTo>
                  <a:lnTo>
                    <a:pt x="77" y="19"/>
                  </a:lnTo>
                  <a:lnTo>
                    <a:pt x="77" y="17"/>
                  </a:lnTo>
                  <a:lnTo>
                    <a:pt x="41" y="17"/>
                  </a:lnTo>
                  <a:lnTo>
                    <a:pt x="41" y="23"/>
                  </a:lnTo>
                  <a:lnTo>
                    <a:pt x="44" y="23"/>
                  </a:lnTo>
                  <a:lnTo>
                    <a:pt x="44" y="17"/>
                  </a:lnTo>
                  <a:lnTo>
                    <a:pt x="35" y="17"/>
                  </a:lnTo>
                  <a:lnTo>
                    <a:pt x="35" y="23"/>
                  </a:lnTo>
                  <a:lnTo>
                    <a:pt x="37" y="23"/>
                  </a:lnTo>
                  <a:lnTo>
                    <a:pt x="37" y="17"/>
                  </a:lnTo>
                  <a:lnTo>
                    <a:pt x="33" y="17"/>
                  </a:lnTo>
                  <a:lnTo>
                    <a:pt x="33" y="23"/>
                  </a:lnTo>
                  <a:lnTo>
                    <a:pt x="38" y="23"/>
                  </a:lnTo>
                  <a:lnTo>
                    <a:pt x="38" y="17"/>
                  </a:lnTo>
                  <a:lnTo>
                    <a:pt x="35" y="17"/>
                  </a:lnTo>
                  <a:lnTo>
                    <a:pt x="35" y="23"/>
                  </a:lnTo>
                  <a:lnTo>
                    <a:pt x="38" y="23"/>
                  </a:lnTo>
                  <a:lnTo>
                    <a:pt x="38" y="17"/>
                  </a:lnTo>
                  <a:lnTo>
                    <a:pt x="34" y="17"/>
                  </a:lnTo>
                  <a:lnTo>
                    <a:pt x="34" y="23"/>
                  </a:lnTo>
                  <a:lnTo>
                    <a:pt x="38" y="23"/>
                  </a:lnTo>
                  <a:lnTo>
                    <a:pt x="38" y="17"/>
                  </a:lnTo>
                  <a:lnTo>
                    <a:pt x="29" y="17"/>
                  </a:lnTo>
                  <a:lnTo>
                    <a:pt x="29" y="23"/>
                  </a:lnTo>
                  <a:lnTo>
                    <a:pt x="30" y="23"/>
                  </a:lnTo>
                  <a:lnTo>
                    <a:pt x="30" y="19"/>
                  </a:lnTo>
                  <a:lnTo>
                    <a:pt x="29" y="17"/>
                  </a:lnTo>
                  <a:lnTo>
                    <a:pt x="26" y="18"/>
                  </a:lnTo>
                  <a:lnTo>
                    <a:pt x="28" y="25"/>
                  </a:lnTo>
                  <a:lnTo>
                    <a:pt x="32" y="25"/>
                  </a:lnTo>
                  <a:lnTo>
                    <a:pt x="32" y="18"/>
                  </a:lnTo>
                  <a:lnTo>
                    <a:pt x="0" y="18"/>
                  </a:lnTo>
                  <a:lnTo>
                    <a:pt x="0" y="25"/>
                  </a:lnTo>
                  <a:lnTo>
                    <a:pt x="55" y="25"/>
                  </a:lnTo>
                  <a:lnTo>
                    <a:pt x="55" y="18"/>
                  </a:lnTo>
                  <a:lnTo>
                    <a:pt x="11" y="18"/>
                  </a:lnTo>
                  <a:lnTo>
                    <a:pt x="11" y="25"/>
                  </a:lnTo>
                  <a:lnTo>
                    <a:pt x="42" y="25"/>
                  </a:lnTo>
                  <a:lnTo>
                    <a:pt x="42" y="18"/>
                  </a:lnTo>
                  <a:lnTo>
                    <a:pt x="41" y="18"/>
                  </a:lnTo>
                  <a:lnTo>
                    <a:pt x="41" y="25"/>
                  </a:lnTo>
                  <a:lnTo>
                    <a:pt x="51" y="25"/>
                  </a:lnTo>
                  <a:lnTo>
                    <a:pt x="51" y="18"/>
                  </a:lnTo>
                  <a:lnTo>
                    <a:pt x="30" y="18"/>
                  </a:lnTo>
                  <a:lnTo>
                    <a:pt x="37" y="23"/>
                  </a:lnTo>
                  <a:lnTo>
                    <a:pt x="38" y="25"/>
                  </a:lnTo>
                  <a:lnTo>
                    <a:pt x="38" y="26"/>
                  </a:lnTo>
                  <a:lnTo>
                    <a:pt x="52" y="26"/>
                  </a:lnTo>
                  <a:lnTo>
                    <a:pt x="52" y="19"/>
                  </a:lnTo>
                  <a:lnTo>
                    <a:pt x="44" y="19"/>
                  </a:lnTo>
                  <a:lnTo>
                    <a:pt x="44" y="26"/>
                  </a:lnTo>
                  <a:lnTo>
                    <a:pt x="57" y="26"/>
                  </a:lnTo>
                  <a:lnTo>
                    <a:pt x="57" y="19"/>
                  </a:lnTo>
                  <a:lnTo>
                    <a:pt x="50" y="19"/>
                  </a:lnTo>
                  <a:lnTo>
                    <a:pt x="50" y="26"/>
                  </a:lnTo>
                  <a:lnTo>
                    <a:pt x="54" y="26"/>
                  </a:lnTo>
                  <a:lnTo>
                    <a:pt x="54" y="19"/>
                  </a:lnTo>
                  <a:lnTo>
                    <a:pt x="38" y="19"/>
                  </a:lnTo>
                  <a:lnTo>
                    <a:pt x="38" y="26"/>
                  </a:lnTo>
                  <a:lnTo>
                    <a:pt x="44" y="26"/>
                  </a:lnTo>
                  <a:lnTo>
                    <a:pt x="44" y="19"/>
                  </a:lnTo>
                  <a:lnTo>
                    <a:pt x="25" y="19"/>
                  </a:lnTo>
                  <a:lnTo>
                    <a:pt x="25" y="26"/>
                  </a:lnTo>
                  <a:lnTo>
                    <a:pt x="35" y="26"/>
                  </a:lnTo>
                  <a:lnTo>
                    <a:pt x="35" y="19"/>
                  </a:lnTo>
                  <a:lnTo>
                    <a:pt x="25" y="19"/>
                  </a:lnTo>
                  <a:lnTo>
                    <a:pt x="25" y="26"/>
                  </a:lnTo>
                  <a:lnTo>
                    <a:pt x="33" y="26"/>
                  </a:lnTo>
                  <a:lnTo>
                    <a:pt x="33" y="19"/>
                  </a:lnTo>
                  <a:lnTo>
                    <a:pt x="30" y="19"/>
                  </a:lnTo>
                  <a:lnTo>
                    <a:pt x="30" y="26"/>
                  </a:lnTo>
                  <a:lnTo>
                    <a:pt x="43" y="26"/>
                  </a:lnTo>
                  <a:lnTo>
                    <a:pt x="43" y="22"/>
                  </a:lnTo>
                  <a:lnTo>
                    <a:pt x="41" y="22"/>
                  </a:lnTo>
                  <a:lnTo>
                    <a:pt x="41" y="27"/>
                  </a:lnTo>
                  <a:lnTo>
                    <a:pt x="46" y="27"/>
                  </a:lnTo>
                  <a:lnTo>
                    <a:pt x="46" y="21"/>
                  </a:lnTo>
                  <a:lnTo>
                    <a:pt x="43" y="21"/>
                  </a:lnTo>
                  <a:lnTo>
                    <a:pt x="43" y="27"/>
                  </a:lnTo>
                  <a:lnTo>
                    <a:pt x="44" y="27"/>
                  </a:lnTo>
                  <a:lnTo>
                    <a:pt x="44" y="21"/>
                  </a:lnTo>
                  <a:lnTo>
                    <a:pt x="37" y="21"/>
                  </a:lnTo>
                  <a:lnTo>
                    <a:pt x="37" y="27"/>
                  </a:lnTo>
                  <a:lnTo>
                    <a:pt x="38" y="27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7"/>
                  </a:lnTo>
                  <a:lnTo>
                    <a:pt x="38" y="27"/>
                  </a:lnTo>
                  <a:lnTo>
                    <a:pt x="38" y="21"/>
                  </a:lnTo>
                  <a:lnTo>
                    <a:pt x="25" y="21"/>
                  </a:lnTo>
                  <a:lnTo>
                    <a:pt x="25" y="27"/>
                  </a:lnTo>
                  <a:lnTo>
                    <a:pt x="26" y="27"/>
                  </a:lnTo>
                  <a:lnTo>
                    <a:pt x="26" y="21"/>
                  </a:lnTo>
                  <a:lnTo>
                    <a:pt x="22" y="21"/>
                  </a:lnTo>
                  <a:lnTo>
                    <a:pt x="22" y="27"/>
                  </a:lnTo>
                  <a:lnTo>
                    <a:pt x="24" y="27"/>
                  </a:lnTo>
                  <a:lnTo>
                    <a:pt x="24" y="21"/>
                  </a:lnTo>
                  <a:lnTo>
                    <a:pt x="21" y="21"/>
                  </a:lnTo>
                  <a:lnTo>
                    <a:pt x="21" y="27"/>
                  </a:lnTo>
                  <a:lnTo>
                    <a:pt x="22" y="27"/>
                  </a:lnTo>
                  <a:lnTo>
                    <a:pt x="22" y="21"/>
                  </a:lnTo>
                  <a:lnTo>
                    <a:pt x="16" y="21"/>
                  </a:lnTo>
                  <a:lnTo>
                    <a:pt x="16" y="27"/>
                  </a:lnTo>
                  <a:lnTo>
                    <a:pt x="17" y="27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12" y="27"/>
                  </a:lnTo>
                  <a:lnTo>
                    <a:pt x="21" y="27"/>
                  </a:lnTo>
                  <a:lnTo>
                    <a:pt x="21" y="21"/>
                  </a:lnTo>
                  <a:lnTo>
                    <a:pt x="12" y="21"/>
                  </a:lnTo>
                  <a:lnTo>
                    <a:pt x="12" y="27"/>
                  </a:lnTo>
                  <a:lnTo>
                    <a:pt x="16" y="28"/>
                  </a:lnTo>
                  <a:lnTo>
                    <a:pt x="19" y="28"/>
                  </a:lnTo>
                  <a:lnTo>
                    <a:pt x="19" y="22"/>
                  </a:lnTo>
                  <a:lnTo>
                    <a:pt x="16" y="22"/>
                  </a:lnTo>
                  <a:lnTo>
                    <a:pt x="16" y="28"/>
                  </a:lnTo>
                  <a:lnTo>
                    <a:pt x="26" y="28"/>
                  </a:lnTo>
                  <a:lnTo>
                    <a:pt x="26" y="22"/>
                  </a:lnTo>
                  <a:lnTo>
                    <a:pt x="24" y="22"/>
                  </a:lnTo>
                  <a:lnTo>
                    <a:pt x="24" y="28"/>
                  </a:lnTo>
                  <a:lnTo>
                    <a:pt x="35" y="28"/>
                  </a:lnTo>
                  <a:lnTo>
                    <a:pt x="35" y="22"/>
                  </a:lnTo>
                  <a:lnTo>
                    <a:pt x="29" y="22"/>
                  </a:lnTo>
                  <a:lnTo>
                    <a:pt x="29" y="28"/>
                  </a:lnTo>
                  <a:lnTo>
                    <a:pt x="35" y="28"/>
                  </a:lnTo>
                  <a:lnTo>
                    <a:pt x="35" y="22"/>
                  </a:lnTo>
                  <a:lnTo>
                    <a:pt x="32" y="22"/>
                  </a:lnTo>
                  <a:lnTo>
                    <a:pt x="32" y="28"/>
                  </a:lnTo>
                  <a:lnTo>
                    <a:pt x="43" y="28"/>
                  </a:lnTo>
                  <a:lnTo>
                    <a:pt x="43" y="22"/>
                  </a:lnTo>
                  <a:lnTo>
                    <a:pt x="38" y="22"/>
                  </a:lnTo>
                  <a:lnTo>
                    <a:pt x="38" y="28"/>
                  </a:lnTo>
                  <a:lnTo>
                    <a:pt x="44" y="28"/>
                  </a:lnTo>
                  <a:lnTo>
                    <a:pt x="44" y="22"/>
                  </a:lnTo>
                  <a:lnTo>
                    <a:pt x="30" y="22"/>
                  </a:lnTo>
                  <a:lnTo>
                    <a:pt x="30" y="28"/>
                  </a:lnTo>
                  <a:lnTo>
                    <a:pt x="34" y="28"/>
                  </a:lnTo>
                  <a:lnTo>
                    <a:pt x="34" y="22"/>
                  </a:lnTo>
                  <a:lnTo>
                    <a:pt x="25" y="22"/>
                  </a:lnTo>
                  <a:lnTo>
                    <a:pt x="25" y="28"/>
                  </a:lnTo>
                  <a:lnTo>
                    <a:pt x="34" y="28"/>
                  </a:lnTo>
                  <a:lnTo>
                    <a:pt x="34" y="22"/>
                  </a:lnTo>
                  <a:lnTo>
                    <a:pt x="30" y="22"/>
                  </a:lnTo>
                  <a:lnTo>
                    <a:pt x="28" y="23"/>
                  </a:lnTo>
                  <a:lnTo>
                    <a:pt x="29" y="26"/>
                  </a:lnTo>
                  <a:lnTo>
                    <a:pt x="29" y="23"/>
                  </a:lnTo>
                  <a:lnTo>
                    <a:pt x="22" y="23"/>
                  </a:lnTo>
                  <a:lnTo>
                    <a:pt x="22" y="30"/>
                  </a:lnTo>
                  <a:lnTo>
                    <a:pt x="29" y="30"/>
                  </a:lnTo>
                  <a:lnTo>
                    <a:pt x="29" y="23"/>
                  </a:lnTo>
                  <a:lnTo>
                    <a:pt x="28" y="23"/>
                  </a:lnTo>
                  <a:lnTo>
                    <a:pt x="28" y="30"/>
                  </a:lnTo>
                  <a:lnTo>
                    <a:pt x="29" y="30"/>
                  </a:lnTo>
                  <a:lnTo>
                    <a:pt x="29" y="23"/>
                  </a:lnTo>
                  <a:lnTo>
                    <a:pt x="28" y="23"/>
                  </a:lnTo>
                  <a:lnTo>
                    <a:pt x="28" y="30"/>
                  </a:lnTo>
                  <a:lnTo>
                    <a:pt x="29" y="30"/>
                  </a:lnTo>
                  <a:lnTo>
                    <a:pt x="29" y="23"/>
                  </a:lnTo>
                  <a:lnTo>
                    <a:pt x="21" y="23"/>
                  </a:lnTo>
                  <a:lnTo>
                    <a:pt x="21" y="30"/>
                  </a:lnTo>
                  <a:lnTo>
                    <a:pt x="25" y="30"/>
                  </a:lnTo>
                  <a:lnTo>
                    <a:pt x="25" y="23"/>
                  </a:lnTo>
                  <a:lnTo>
                    <a:pt x="24" y="23"/>
                  </a:lnTo>
                  <a:lnTo>
                    <a:pt x="24" y="30"/>
                  </a:lnTo>
                  <a:lnTo>
                    <a:pt x="25" y="30"/>
                  </a:lnTo>
                  <a:lnTo>
                    <a:pt x="25" y="23"/>
                  </a:lnTo>
                  <a:lnTo>
                    <a:pt x="22" y="23"/>
                  </a:lnTo>
                  <a:lnTo>
                    <a:pt x="22" y="30"/>
                  </a:lnTo>
                  <a:lnTo>
                    <a:pt x="25" y="30"/>
                  </a:lnTo>
                  <a:lnTo>
                    <a:pt x="25" y="23"/>
                  </a:lnTo>
                  <a:lnTo>
                    <a:pt x="16" y="23"/>
                  </a:lnTo>
                  <a:lnTo>
                    <a:pt x="16" y="30"/>
                  </a:lnTo>
                  <a:lnTo>
                    <a:pt x="21" y="30"/>
                  </a:lnTo>
                  <a:lnTo>
                    <a:pt x="21" y="23"/>
                  </a:lnTo>
                  <a:lnTo>
                    <a:pt x="16" y="23"/>
                  </a:lnTo>
                  <a:lnTo>
                    <a:pt x="16" y="30"/>
                  </a:lnTo>
                  <a:lnTo>
                    <a:pt x="19" y="30"/>
                  </a:lnTo>
                  <a:lnTo>
                    <a:pt x="19" y="23"/>
                  </a:lnTo>
                  <a:lnTo>
                    <a:pt x="16" y="23"/>
                  </a:lnTo>
                  <a:lnTo>
                    <a:pt x="16" y="30"/>
                  </a:lnTo>
                  <a:lnTo>
                    <a:pt x="19" y="30"/>
                  </a:lnTo>
                  <a:lnTo>
                    <a:pt x="19" y="23"/>
                  </a:lnTo>
                  <a:lnTo>
                    <a:pt x="15" y="25"/>
                  </a:lnTo>
                  <a:lnTo>
                    <a:pt x="15" y="27"/>
                  </a:lnTo>
                  <a:lnTo>
                    <a:pt x="15" y="25"/>
                  </a:lnTo>
                  <a:lnTo>
                    <a:pt x="12" y="25"/>
                  </a:lnTo>
                  <a:lnTo>
                    <a:pt x="12" y="31"/>
                  </a:lnTo>
                  <a:lnTo>
                    <a:pt x="16" y="31"/>
                  </a:lnTo>
                  <a:lnTo>
                    <a:pt x="16" y="25"/>
                  </a:lnTo>
                  <a:lnTo>
                    <a:pt x="15" y="25"/>
                  </a:lnTo>
                  <a:lnTo>
                    <a:pt x="15" y="31"/>
                  </a:lnTo>
                  <a:lnTo>
                    <a:pt x="17" y="31"/>
                  </a:lnTo>
                  <a:lnTo>
                    <a:pt x="17" y="25"/>
                  </a:lnTo>
                  <a:lnTo>
                    <a:pt x="16" y="25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1" y="25"/>
                  </a:lnTo>
                  <a:lnTo>
                    <a:pt x="16" y="25"/>
                  </a:lnTo>
                  <a:lnTo>
                    <a:pt x="16" y="31"/>
                  </a:lnTo>
                  <a:lnTo>
                    <a:pt x="25" y="31"/>
                  </a:lnTo>
                  <a:lnTo>
                    <a:pt x="25" y="25"/>
                  </a:lnTo>
                  <a:lnTo>
                    <a:pt x="16" y="25"/>
                  </a:lnTo>
                  <a:lnTo>
                    <a:pt x="16" y="31"/>
                  </a:lnTo>
                  <a:lnTo>
                    <a:pt x="28" y="31"/>
                  </a:lnTo>
                  <a:lnTo>
                    <a:pt x="28" y="25"/>
                  </a:lnTo>
                  <a:lnTo>
                    <a:pt x="26" y="25"/>
                  </a:lnTo>
                  <a:lnTo>
                    <a:pt x="26" y="31"/>
                  </a:lnTo>
                  <a:lnTo>
                    <a:pt x="32" y="31"/>
                  </a:lnTo>
                  <a:lnTo>
                    <a:pt x="32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8" y="31"/>
                  </a:lnTo>
                  <a:lnTo>
                    <a:pt x="38" y="25"/>
                  </a:lnTo>
                  <a:lnTo>
                    <a:pt x="25" y="25"/>
                  </a:lnTo>
                  <a:lnTo>
                    <a:pt x="25" y="31"/>
                  </a:lnTo>
                  <a:lnTo>
                    <a:pt x="30" y="31"/>
                  </a:lnTo>
                  <a:lnTo>
                    <a:pt x="30" y="25"/>
                  </a:lnTo>
                  <a:lnTo>
                    <a:pt x="28" y="25"/>
                  </a:lnTo>
                  <a:lnTo>
                    <a:pt x="28" y="31"/>
                  </a:lnTo>
                  <a:lnTo>
                    <a:pt x="29" y="31"/>
                  </a:lnTo>
                  <a:lnTo>
                    <a:pt x="29" y="25"/>
                  </a:lnTo>
                  <a:lnTo>
                    <a:pt x="22" y="25"/>
                  </a:lnTo>
                  <a:lnTo>
                    <a:pt x="22" y="28"/>
                  </a:lnTo>
                  <a:lnTo>
                    <a:pt x="25" y="28"/>
                  </a:lnTo>
                  <a:lnTo>
                    <a:pt x="25" y="26"/>
                  </a:lnTo>
                  <a:lnTo>
                    <a:pt x="24" y="26"/>
                  </a:lnTo>
                  <a:lnTo>
                    <a:pt x="24" y="32"/>
                  </a:lnTo>
                  <a:lnTo>
                    <a:pt x="32" y="32"/>
                  </a:lnTo>
                  <a:lnTo>
                    <a:pt x="32" y="26"/>
                  </a:lnTo>
                  <a:lnTo>
                    <a:pt x="16" y="26"/>
                  </a:lnTo>
                  <a:lnTo>
                    <a:pt x="16" y="32"/>
                  </a:lnTo>
                  <a:lnTo>
                    <a:pt x="28" y="32"/>
                  </a:lnTo>
                  <a:lnTo>
                    <a:pt x="28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26" y="32"/>
                  </a:lnTo>
                  <a:lnTo>
                    <a:pt x="26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28" y="32"/>
                  </a:lnTo>
                  <a:lnTo>
                    <a:pt x="28" y="26"/>
                  </a:lnTo>
                  <a:lnTo>
                    <a:pt x="26" y="26"/>
                  </a:lnTo>
                  <a:lnTo>
                    <a:pt x="26" y="32"/>
                  </a:lnTo>
                  <a:lnTo>
                    <a:pt x="30" y="32"/>
                  </a:lnTo>
                  <a:lnTo>
                    <a:pt x="30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32" y="32"/>
                  </a:lnTo>
                  <a:lnTo>
                    <a:pt x="32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33" y="32"/>
                  </a:lnTo>
                  <a:lnTo>
                    <a:pt x="33" y="26"/>
                  </a:lnTo>
                  <a:lnTo>
                    <a:pt x="28" y="26"/>
                  </a:lnTo>
                  <a:lnTo>
                    <a:pt x="28" y="32"/>
                  </a:lnTo>
                  <a:lnTo>
                    <a:pt x="30" y="32"/>
                  </a:lnTo>
                  <a:lnTo>
                    <a:pt x="30" y="26"/>
                  </a:lnTo>
                  <a:lnTo>
                    <a:pt x="12" y="26"/>
                  </a:lnTo>
                  <a:lnTo>
                    <a:pt x="12" y="32"/>
                  </a:lnTo>
                  <a:lnTo>
                    <a:pt x="15" y="32"/>
                  </a:lnTo>
                  <a:lnTo>
                    <a:pt x="15" y="28"/>
                  </a:lnTo>
                  <a:lnTo>
                    <a:pt x="13" y="31"/>
                  </a:lnTo>
                  <a:lnTo>
                    <a:pt x="15" y="32"/>
                  </a:lnTo>
                  <a:lnTo>
                    <a:pt x="15" y="34"/>
                  </a:lnTo>
                  <a:lnTo>
                    <a:pt x="22" y="34"/>
                  </a:lnTo>
                  <a:lnTo>
                    <a:pt x="22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21" y="34"/>
                  </a:lnTo>
                  <a:lnTo>
                    <a:pt x="21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11" y="27"/>
                  </a:lnTo>
                  <a:lnTo>
                    <a:pt x="11" y="34"/>
                  </a:lnTo>
                  <a:lnTo>
                    <a:pt x="22" y="34"/>
                  </a:lnTo>
                  <a:lnTo>
                    <a:pt x="22" y="27"/>
                  </a:lnTo>
                  <a:lnTo>
                    <a:pt x="21" y="27"/>
                  </a:lnTo>
                  <a:lnTo>
                    <a:pt x="21" y="34"/>
                  </a:lnTo>
                  <a:lnTo>
                    <a:pt x="30" y="34"/>
                  </a:lnTo>
                  <a:lnTo>
                    <a:pt x="30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32" y="34"/>
                  </a:lnTo>
                  <a:lnTo>
                    <a:pt x="32" y="27"/>
                  </a:lnTo>
                  <a:lnTo>
                    <a:pt x="20" y="27"/>
                  </a:lnTo>
                  <a:lnTo>
                    <a:pt x="26" y="32"/>
                  </a:lnTo>
                  <a:lnTo>
                    <a:pt x="28" y="34"/>
                  </a:lnTo>
                  <a:lnTo>
                    <a:pt x="29" y="31"/>
                  </a:lnTo>
                  <a:lnTo>
                    <a:pt x="29" y="28"/>
                  </a:lnTo>
                  <a:lnTo>
                    <a:pt x="26" y="28"/>
                  </a:lnTo>
                  <a:lnTo>
                    <a:pt x="26" y="35"/>
                  </a:lnTo>
                  <a:lnTo>
                    <a:pt x="29" y="35"/>
                  </a:lnTo>
                  <a:lnTo>
                    <a:pt x="29" y="28"/>
                  </a:lnTo>
                  <a:lnTo>
                    <a:pt x="25" y="28"/>
                  </a:lnTo>
                  <a:lnTo>
                    <a:pt x="25" y="35"/>
                  </a:lnTo>
                  <a:lnTo>
                    <a:pt x="35" y="35"/>
                  </a:lnTo>
                  <a:lnTo>
                    <a:pt x="35" y="28"/>
                  </a:lnTo>
                  <a:lnTo>
                    <a:pt x="34" y="28"/>
                  </a:lnTo>
                  <a:lnTo>
                    <a:pt x="34" y="35"/>
                  </a:lnTo>
                  <a:lnTo>
                    <a:pt x="42" y="35"/>
                  </a:lnTo>
                  <a:lnTo>
                    <a:pt x="42" y="28"/>
                  </a:lnTo>
                  <a:lnTo>
                    <a:pt x="25" y="28"/>
                  </a:lnTo>
                  <a:lnTo>
                    <a:pt x="25" y="35"/>
                  </a:lnTo>
                  <a:lnTo>
                    <a:pt x="28" y="35"/>
                  </a:lnTo>
                  <a:lnTo>
                    <a:pt x="28" y="28"/>
                  </a:lnTo>
                  <a:lnTo>
                    <a:pt x="15" y="28"/>
                  </a:lnTo>
                  <a:lnTo>
                    <a:pt x="15" y="35"/>
                  </a:lnTo>
                  <a:lnTo>
                    <a:pt x="22" y="35"/>
                  </a:lnTo>
                  <a:lnTo>
                    <a:pt x="22" y="28"/>
                  </a:lnTo>
                  <a:lnTo>
                    <a:pt x="15" y="28"/>
                  </a:lnTo>
                  <a:lnTo>
                    <a:pt x="15" y="35"/>
                  </a:lnTo>
                  <a:lnTo>
                    <a:pt x="22" y="35"/>
                  </a:lnTo>
                  <a:lnTo>
                    <a:pt x="22" y="28"/>
                  </a:lnTo>
                  <a:lnTo>
                    <a:pt x="13" y="28"/>
                  </a:lnTo>
                  <a:lnTo>
                    <a:pt x="13" y="35"/>
                  </a:lnTo>
                  <a:lnTo>
                    <a:pt x="16" y="35"/>
                  </a:lnTo>
                  <a:lnTo>
                    <a:pt x="16" y="28"/>
                  </a:lnTo>
                  <a:lnTo>
                    <a:pt x="15" y="28"/>
                  </a:lnTo>
                  <a:lnTo>
                    <a:pt x="15" y="35"/>
                  </a:lnTo>
                  <a:lnTo>
                    <a:pt x="16" y="35"/>
                  </a:lnTo>
                  <a:lnTo>
                    <a:pt x="16" y="28"/>
                  </a:lnTo>
                  <a:lnTo>
                    <a:pt x="13" y="28"/>
                  </a:lnTo>
                  <a:lnTo>
                    <a:pt x="13" y="35"/>
                  </a:lnTo>
                  <a:lnTo>
                    <a:pt x="22" y="35"/>
                  </a:lnTo>
                  <a:lnTo>
                    <a:pt x="22" y="28"/>
                  </a:lnTo>
                  <a:lnTo>
                    <a:pt x="15" y="28"/>
                  </a:lnTo>
                  <a:lnTo>
                    <a:pt x="15" y="35"/>
                  </a:lnTo>
                  <a:lnTo>
                    <a:pt x="22" y="35"/>
                  </a:lnTo>
                  <a:lnTo>
                    <a:pt x="22" y="28"/>
                  </a:lnTo>
                  <a:lnTo>
                    <a:pt x="15" y="28"/>
                  </a:lnTo>
                  <a:lnTo>
                    <a:pt x="15" y="35"/>
                  </a:lnTo>
                  <a:lnTo>
                    <a:pt x="28" y="35"/>
                  </a:lnTo>
                  <a:lnTo>
                    <a:pt x="28" y="28"/>
                  </a:lnTo>
                  <a:lnTo>
                    <a:pt x="25" y="28"/>
                  </a:lnTo>
                  <a:lnTo>
                    <a:pt x="25" y="35"/>
                  </a:lnTo>
                  <a:lnTo>
                    <a:pt x="42" y="35"/>
                  </a:lnTo>
                  <a:lnTo>
                    <a:pt x="42" y="28"/>
                  </a:lnTo>
                  <a:lnTo>
                    <a:pt x="34" y="28"/>
                  </a:lnTo>
                  <a:lnTo>
                    <a:pt x="34" y="35"/>
                  </a:lnTo>
                  <a:lnTo>
                    <a:pt x="35" y="35"/>
                  </a:lnTo>
                  <a:lnTo>
                    <a:pt x="35" y="28"/>
                  </a:lnTo>
                  <a:lnTo>
                    <a:pt x="25" y="28"/>
                  </a:lnTo>
                  <a:lnTo>
                    <a:pt x="25" y="35"/>
                  </a:lnTo>
                  <a:lnTo>
                    <a:pt x="29" y="35"/>
                  </a:lnTo>
                  <a:lnTo>
                    <a:pt x="29" y="28"/>
                  </a:lnTo>
                  <a:lnTo>
                    <a:pt x="26" y="28"/>
                  </a:lnTo>
                  <a:lnTo>
                    <a:pt x="26" y="35"/>
                  </a:lnTo>
                  <a:lnTo>
                    <a:pt x="37" y="35"/>
                  </a:lnTo>
                  <a:lnTo>
                    <a:pt x="32" y="28"/>
                  </a:lnTo>
                  <a:lnTo>
                    <a:pt x="30" y="27"/>
                  </a:lnTo>
                  <a:lnTo>
                    <a:pt x="28" y="30"/>
                  </a:lnTo>
                  <a:lnTo>
                    <a:pt x="28" y="34"/>
                  </a:lnTo>
                  <a:lnTo>
                    <a:pt x="32" y="34"/>
                  </a:lnTo>
                  <a:lnTo>
                    <a:pt x="32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30" y="34"/>
                  </a:lnTo>
                  <a:lnTo>
                    <a:pt x="30" y="27"/>
                  </a:lnTo>
                  <a:lnTo>
                    <a:pt x="21" y="27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27"/>
                  </a:lnTo>
                  <a:lnTo>
                    <a:pt x="11" y="27"/>
                  </a:lnTo>
                  <a:lnTo>
                    <a:pt x="11" y="34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21" y="34"/>
                  </a:lnTo>
                  <a:lnTo>
                    <a:pt x="21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22" y="34"/>
                  </a:lnTo>
                  <a:lnTo>
                    <a:pt x="22" y="27"/>
                  </a:lnTo>
                  <a:lnTo>
                    <a:pt x="16" y="27"/>
                  </a:lnTo>
                  <a:lnTo>
                    <a:pt x="16" y="30"/>
                  </a:lnTo>
                  <a:lnTo>
                    <a:pt x="19" y="27"/>
                  </a:lnTo>
                  <a:lnTo>
                    <a:pt x="17" y="26"/>
                  </a:lnTo>
                  <a:lnTo>
                    <a:pt x="12" y="26"/>
                  </a:lnTo>
                  <a:lnTo>
                    <a:pt x="12" y="32"/>
                  </a:lnTo>
                  <a:lnTo>
                    <a:pt x="30" y="32"/>
                  </a:lnTo>
                  <a:lnTo>
                    <a:pt x="30" y="26"/>
                  </a:lnTo>
                  <a:lnTo>
                    <a:pt x="28" y="26"/>
                  </a:lnTo>
                  <a:lnTo>
                    <a:pt x="28" y="32"/>
                  </a:lnTo>
                  <a:lnTo>
                    <a:pt x="33" y="32"/>
                  </a:lnTo>
                  <a:lnTo>
                    <a:pt x="33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32" y="32"/>
                  </a:lnTo>
                  <a:lnTo>
                    <a:pt x="32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30" y="32"/>
                  </a:lnTo>
                  <a:lnTo>
                    <a:pt x="30" y="26"/>
                  </a:lnTo>
                  <a:lnTo>
                    <a:pt x="26" y="26"/>
                  </a:lnTo>
                  <a:lnTo>
                    <a:pt x="26" y="32"/>
                  </a:lnTo>
                  <a:lnTo>
                    <a:pt x="28" y="32"/>
                  </a:lnTo>
                  <a:lnTo>
                    <a:pt x="28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26" y="32"/>
                  </a:lnTo>
                  <a:lnTo>
                    <a:pt x="26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28" y="32"/>
                  </a:lnTo>
                  <a:lnTo>
                    <a:pt x="28" y="26"/>
                  </a:lnTo>
                  <a:lnTo>
                    <a:pt x="16" y="26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32" y="26"/>
                  </a:lnTo>
                  <a:lnTo>
                    <a:pt x="24" y="26"/>
                  </a:lnTo>
                  <a:lnTo>
                    <a:pt x="24" y="32"/>
                  </a:lnTo>
                  <a:lnTo>
                    <a:pt x="29" y="32"/>
                  </a:lnTo>
                  <a:lnTo>
                    <a:pt x="29" y="27"/>
                  </a:lnTo>
                  <a:lnTo>
                    <a:pt x="25" y="27"/>
                  </a:lnTo>
                  <a:lnTo>
                    <a:pt x="25" y="31"/>
                  </a:lnTo>
                  <a:lnTo>
                    <a:pt x="29" y="31"/>
                  </a:lnTo>
                  <a:lnTo>
                    <a:pt x="29" y="25"/>
                  </a:lnTo>
                  <a:lnTo>
                    <a:pt x="28" y="25"/>
                  </a:lnTo>
                  <a:lnTo>
                    <a:pt x="28" y="31"/>
                  </a:lnTo>
                  <a:lnTo>
                    <a:pt x="30" y="31"/>
                  </a:lnTo>
                  <a:lnTo>
                    <a:pt x="30" y="25"/>
                  </a:lnTo>
                  <a:lnTo>
                    <a:pt x="25" y="25"/>
                  </a:lnTo>
                  <a:lnTo>
                    <a:pt x="25" y="31"/>
                  </a:lnTo>
                  <a:lnTo>
                    <a:pt x="38" y="31"/>
                  </a:lnTo>
                  <a:lnTo>
                    <a:pt x="38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2" y="31"/>
                  </a:lnTo>
                  <a:lnTo>
                    <a:pt x="32" y="25"/>
                  </a:lnTo>
                  <a:lnTo>
                    <a:pt x="26" y="25"/>
                  </a:lnTo>
                  <a:lnTo>
                    <a:pt x="26" y="31"/>
                  </a:lnTo>
                  <a:lnTo>
                    <a:pt x="28" y="31"/>
                  </a:lnTo>
                  <a:lnTo>
                    <a:pt x="28" y="25"/>
                  </a:lnTo>
                  <a:lnTo>
                    <a:pt x="16" y="25"/>
                  </a:lnTo>
                  <a:lnTo>
                    <a:pt x="16" y="31"/>
                  </a:lnTo>
                  <a:lnTo>
                    <a:pt x="25" y="31"/>
                  </a:lnTo>
                  <a:lnTo>
                    <a:pt x="25" y="25"/>
                  </a:lnTo>
                  <a:lnTo>
                    <a:pt x="16" y="25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1" y="25"/>
                  </a:lnTo>
                  <a:lnTo>
                    <a:pt x="16" y="25"/>
                  </a:lnTo>
                  <a:lnTo>
                    <a:pt x="16" y="31"/>
                  </a:lnTo>
                  <a:lnTo>
                    <a:pt x="17" y="31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5" y="31"/>
                  </a:lnTo>
                  <a:lnTo>
                    <a:pt x="16" y="31"/>
                  </a:lnTo>
                  <a:lnTo>
                    <a:pt x="16" y="25"/>
                  </a:lnTo>
                  <a:lnTo>
                    <a:pt x="12" y="25"/>
                  </a:lnTo>
                  <a:lnTo>
                    <a:pt x="12" y="31"/>
                  </a:lnTo>
                  <a:lnTo>
                    <a:pt x="16" y="31"/>
                  </a:lnTo>
                  <a:lnTo>
                    <a:pt x="20" y="30"/>
                  </a:lnTo>
                  <a:lnTo>
                    <a:pt x="19" y="23"/>
                  </a:lnTo>
                  <a:lnTo>
                    <a:pt x="16" y="23"/>
                  </a:lnTo>
                  <a:lnTo>
                    <a:pt x="16" y="30"/>
                  </a:lnTo>
                  <a:lnTo>
                    <a:pt x="19" y="30"/>
                  </a:lnTo>
                  <a:lnTo>
                    <a:pt x="19" y="23"/>
                  </a:lnTo>
                  <a:lnTo>
                    <a:pt x="16" y="23"/>
                  </a:lnTo>
                  <a:lnTo>
                    <a:pt x="16" y="30"/>
                  </a:lnTo>
                  <a:lnTo>
                    <a:pt x="21" y="30"/>
                  </a:lnTo>
                  <a:lnTo>
                    <a:pt x="21" y="23"/>
                  </a:lnTo>
                  <a:lnTo>
                    <a:pt x="16" y="23"/>
                  </a:lnTo>
                  <a:lnTo>
                    <a:pt x="16" y="30"/>
                  </a:lnTo>
                  <a:lnTo>
                    <a:pt x="25" y="30"/>
                  </a:lnTo>
                  <a:lnTo>
                    <a:pt x="25" y="23"/>
                  </a:lnTo>
                  <a:lnTo>
                    <a:pt x="22" y="23"/>
                  </a:lnTo>
                  <a:lnTo>
                    <a:pt x="22" y="30"/>
                  </a:lnTo>
                  <a:lnTo>
                    <a:pt x="25" y="30"/>
                  </a:lnTo>
                  <a:lnTo>
                    <a:pt x="25" y="23"/>
                  </a:lnTo>
                  <a:lnTo>
                    <a:pt x="24" y="23"/>
                  </a:lnTo>
                  <a:lnTo>
                    <a:pt x="24" y="30"/>
                  </a:lnTo>
                  <a:lnTo>
                    <a:pt x="25" y="30"/>
                  </a:lnTo>
                  <a:lnTo>
                    <a:pt x="25" y="23"/>
                  </a:lnTo>
                  <a:lnTo>
                    <a:pt x="21" y="23"/>
                  </a:lnTo>
                  <a:lnTo>
                    <a:pt x="21" y="30"/>
                  </a:lnTo>
                  <a:lnTo>
                    <a:pt x="29" y="30"/>
                  </a:lnTo>
                  <a:lnTo>
                    <a:pt x="29" y="23"/>
                  </a:lnTo>
                  <a:lnTo>
                    <a:pt x="28" y="23"/>
                  </a:lnTo>
                  <a:lnTo>
                    <a:pt x="28" y="30"/>
                  </a:lnTo>
                  <a:lnTo>
                    <a:pt x="29" y="30"/>
                  </a:lnTo>
                  <a:lnTo>
                    <a:pt x="29" y="23"/>
                  </a:lnTo>
                  <a:lnTo>
                    <a:pt x="28" y="23"/>
                  </a:lnTo>
                  <a:lnTo>
                    <a:pt x="28" y="30"/>
                  </a:lnTo>
                  <a:lnTo>
                    <a:pt x="29" y="30"/>
                  </a:lnTo>
                  <a:lnTo>
                    <a:pt x="29" y="23"/>
                  </a:lnTo>
                  <a:lnTo>
                    <a:pt x="22" y="23"/>
                  </a:lnTo>
                  <a:lnTo>
                    <a:pt x="22" y="30"/>
                  </a:lnTo>
                  <a:lnTo>
                    <a:pt x="30" y="30"/>
                  </a:lnTo>
                  <a:lnTo>
                    <a:pt x="33" y="28"/>
                  </a:lnTo>
                  <a:lnTo>
                    <a:pt x="32" y="25"/>
                  </a:lnTo>
                  <a:lnTo>
                    <a:pt x="32" y="28"/>
                  </a:lnTo>
                  <a:lnTo>
                    <a:pt x="34" y="28"/>
                  </a:lnTo>
                  <a:lnTo>
                    <a:pt x="34" y="22"/>
                  </a:lnTo>
                  <a:lnTo>
                    <a:pt x="25" y="22"/>
                  </a:lnTo>
                  <a:lnTo>
                    <a:pt x="25" y="28"/>
                  </a:lnTo>
                  <a:lnTo>
                    <a:pt x="34" y="28"/>
                  </a:lnTo>
                  <a:lnTo>
                    <a:pt x="34" y="22"/>
                  </a:lnTo>
                  <a:lnTo>
                    <a:pt x="30" y="22"/>
                  </a:lnTo>
                  <a:lnTo>
                    <a:pt x="30" y="28"/>
                  </a:lnTo>
                  <a:lnTo>
                    <a:pt x="44" y="28"/>
                  </a:lnTo>
                  <a:lnTo>
                    <a:pt x="44" y="22"/>
                  </a:lnTo>
                  <a:lnTo>
                    <a:pt x="38" y="22"/>
                  </a:lnTo>
                  <a:lnTo>
                    <a:pt x="38" y="28"/>
                  </a:lnTo>
                  <a:lnTo>
                    <a:pt x="43" y="28"/>
                  </a:lnTo>
                  <a:lnTo>
                    <a:pt x="43" y="22"/>
                  </a:lnTo>
                  <a:lnTo>
                    <a:pt x="32" y="22"/>
                  </a:lnTo>
                  <a:lnTo>
                    <a:pt x="32" y="28"/>
                  </a:lnTo>
                  <a:lnTo>
                    <a:pt x="35" y="28"/>
                  </a:lnTo>
                  <a:lnTo>
                    <a:pt x="35" y="22"/>
                  </a:lnTo>
                  <a:lnTo>
                    <a:pt x="29" y="22"/>
                  </a:lnTo>
                  <a:lnTo>
                    <a:pt x="29" y="28"/>
                  </a:lnTo>
                  <a:lnTo>
                    <a:pt x="35" y="28"/>
                  </a:lnTo>
                  <a:lnTo>
                    <a:pt x="35" y="22"/>
                  </a:lnTo>
                  <a:lnTo>
                    <a:pt x="24" y="22"/>
                  </a:lnTo>
                  <a:lnTo>
                    <a:pt x="24" y="28"/>
                  </a:lnTo>
                  <a:lnTo>
                    <a:pt x="26" y="28"/>
                  </a:lnTo>
                  <a:lnTo>
                    <a:pt x="26" y="22"/>
                  </a:lnTo>
                  <a:lnTo>
                    <a:pt x="16" y="22"/>
                  </a:lnTo>
                  <a:lnTo>
                    <a:pt x="16" y="28"/>
                  </a:lnTo>
                  <a:lnTo>
                    <a:pt x="19" y="28"/>
                  </a:lnTo>
                  <a:lnTo>
                    <a:pt x="19" y="22"/>
                  </a:lnTo>
                  <a:lnTo>
                    <a:pt x="16" y="22"/>
                  </a:lnTo>
                  <a:lnTo>
                    <a:pt x="16" y="25"/>
                  </a:lnTo>
                  <a:lnTo>
                    <a:pt x="17" y="22"/>
                  </a:lnTo>
                  <a:lnTo>
                    <a:pt x="13" y="21"/>
                  </a:lnTo>
                  <a:lnTo>
                    <a:pt x="12" y="23"/>
                  </a:lnTo>
                  <a:lnTo>
                    <a:pt x="12" y="27"/>
                  </a:lnTo>
                  <a:lnTo>
                    <a:pt x="21" y="27"/>
                  </a:lnTo>
                  <a:lnTo>
                    <a:pt x="21" y="21"/>
                  </a:lnTo>
                  <a:lnTo>
                    <a:pt x="12" y="21"/>
                  </a:lnTo>
                  <a:lnTo>
                    <a:pt x="12" y="27"/>
                  </a:lnTo>
                  <a:lnTo>
                    <a:pt x="17" y="27"/>
                  </a:lnTo>
                  <a:lnTo>
                    <a:pt x="17" y="21"/>
                  </a:lnTo>
                  <a:lnTo>
                    <a:pt x="16" y="21"/>
                  </a:lnTo>
                  <a:lnTo>
                    <a:pt x="16" y="27"/>
                  </a:lnTo>
                  <a:lnTo>
                    <a:pt x="22" y="27"/>
                  </a:lnTo>
                  <a:lnTo>
                    <a:pt x="22" y="21"/>
                  </a:lnTo>
                  <a:lnTo>
                    <a:pt x="21" y="21"/>
                  </a:lnTo>
                  <a:lnTo>
                    <a:pt x="21" y="27"/>
                  </a:lnTo>
                  <a:lnTo>
                    <a:pt x="24" y="27"/>
                  </a:lnTo>
                  <a:lnTo>
                    <a:pt x="24" y="21"/>
                  </a:lnTo>
                  <a:lnTo>
                    <a:pt x="22" y="21"/>
                  </a:lnTo>
                  <a:lnTo>
                    <a:pt x="22" y="27"/>
                  </a:lnTo>
                  <a:lnTo>
                    <a:pt x="26" y="27"/>
                  </a:lnTo>
                  <a:lnTo>
                    <a:pt x="26" y="21"/>
                  </a:lnTo>
                  <a:lnTo>
                    <a:pt x="25" y="21"/>
                  </a:lnTo>
                  <a:lnTo>
                    <a:pt x="25" y="27"/>
                  </a:lnTo>
                  <a:lnTo>
                    <a:pt x="38" y="27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7"/>
                  </a:lnTo>
                  <a:lnTo>
                    <a:pt x="38" y="27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7"/>
                  </a:lnTo>
                  <a:lnTo>
                    <a:pt x="44" y="27"/>
                  </a:lnTo>
                  <a:lnTo>
                    <a:pt x="44" y="21"/>
                  </a:lnTo>
                  <a:lnTo>
                    <a:pt x="43" y="21"/>
                  </a:lnTo>
                  <a:lnTo>
                    <a:pt x="43" y="27"/>
                  </a:lnTo>
                  <a:lnTo>
                    <a:pt x="46" y="27"/>
                  </a:lnTo>
                  <a:lnTo>
                    <a:pt x="46" y="21"/>
                  </a:lnTo>
                  <a:lnTo>
                    <a:pt x="43" y="21"/>
                  </a:lnTo>
                  <a:lnTo>
                    <a:pt x="43" y="23"/>
                  </a:lnTo>
                  <a:lnTo>
                    <a:pt x="47" y="23"/>
                  </a:lnTo>
                  <a:lnTo>
                    <a:pt x="47" y="19"/>
                  </a:lnTo>
                  <a:lnTo>
                    <a:pt x="30" y="19"/>
                  </a:lnTo>
                  <a:lnTo>
                    <a:pt x="30" y="26"/>
                  </a:lnTo>
                  <a:lnTo>
                    <a:pt x="33" y="26"/>
                  </a:lnTo>
                  <a:lnTo>
                    <a:pt x="33" y="19"/>
                  </a:lnTo>
                  <a:lnTo>
                    <a:pt x="25" y="19"/>
                  </a:lnTo>
                  <a:lnTo>
                    <a:pt x="25" y="26"/>
                  </a:lnTo>
                  <a:lnTo>
                    <a:pt x="35" y="26"/>
                  </a:lnTo>
                  <a:lnTo>
                    <a:pt x="35" y="19"/>
                  </a:lnTo>
                  <a:lnTo>
                    <a:pt x="25" y="19"/>
                  </a:lnTo>
                  <a:lnTo>
                    <a:pt x="25" y="26"/>
                  </a:lnTo>
                  <a:lnTo>
                    <a:pt x="44" y="26"/>
                  </a:lnTo>
                  <a:lnTo>
                    <a:pt x="44" y="19"/>
                  </a:lnTo>
                  <a:lnTo>
                    <a:pt x="38" y="19"/>
                  </a:lnTo>
                  <a:lnTo>
                    <a:pt x="38" y="26"/>
                  </a:lnTo>
                  <a:lnTo>
                    <a:pt x="54" y="26"/>
                  </a:lnTo>
                  <a:lnTo>
                    <a:pt x="54" y="19"/>
                  </a:lnTo>
                  <a:lnTo>
                    <a:pt x="50" y="19"/>
                  </a:lnTo>
                  <a:lnTo>
                    <a:pt x="50" y="26"/>
                  </a:lnTo>
                  <a:lnTo>
                    <a:pt x="57" y="26"/>
                  </a:lnTo>
                  <a:lnTo>
                    <a:pt x="57" y="19"/>
                  </a:lnTo>
                  <a:lnTo>
                    <a:pt x="44" y="19"/>
                  </a:lnTo>
                  <a:lnTo>
                    <a:pt x="44" y="26"/>
                  </a:lnTo>
                  <a:lnTo>
                    <a:pt x="52" y="26"/>
                  </a:lnTo>
                  <a:lnTo>
                    <a:pt x="52" y="19"/>
                  </a:lnTo>
                  <a:lnTo>
                    <a:pt x="39" y="19"/>
                  </a:lnTo>
                  <a:lnTo>
                    <a:pt x="39" y="22"/>
                  </a:lnTo>
                  <a:lnTo>
                    <a:pt x="42" y="19"/>
                  </a:lnTo>
                  <a:lnTo>
                    <a:pt x="41" y="18"/>
                  </a:lnTo>
                  <a:lnTo>
                    <a:pt x="38" y="21"/>
                  </a:lnTo>
                  <a:lnTo>
                    <a:pt x="38" y="25"/>
                  </a:lnTo>
                  <a:lnTo>
                    <a:pt x="51" y="25"/>
                  </a:lnTo>
                  <a:lnTo>
                    <a:pt x="51" y="18"/>
                  </a:lnTo>
                  <a:lnTo>
                    <a:pt x="41" y="18"/>
                  </a:lnTo>
                  <a:lnTo>
                    <a:pt x="41" y="25"/>
                  </a:lnTo>
                  <a:lnTo>
                    <a:pt x="42" y="25"/>
                  </a:lnTo>
                  <a:lnTo>
                    <a:pt x="42" y="18"/>
                  </a:lnTo>
                  <a:lnTo>
                    <a:pt x="11" y="18"/>
                  </a:lnTo>
                  <a:lnTo>
                    <a:pt x="11" y="25"/>
                  </a:lnTo>
                  <a:lnTo>
                    <a:pt x="55" y="25"/>
                  </a:lnTo>
                  <a:lnTo>
                    <a:pt x="55" y="18"/>
                  </a:lnTo>
                  <a:lnTo>
                    <a:pt x="0" y="18"/>
                  </a:lnTo>
                  <a:lnTo>
                    <a:pt x="0" y="25"/>
                  </a:lnTo>
                  <a:lnTo>
                    <a:pt x="32" y="25"/>
                  </a:lnTo>
                  <a:lnTo>
                    <a:pt x="32" y="18"/>
                  </a:lnTo>
                  <a:lnTo>
                    <a:pt x="28" y="18"/>
                  </a:lnTo>
                  <a:lnTo>
                    <a:pt x="28" y="21"/>
                  </a:lnTo>
                  <a:lnTo>
                    <a:pt x="29" y="25"/>
                  </a:lnTo>
                  <a:lnTo>
                    <a:pt x="32" y="23"/>
                  </a:lnTo>
                  <a:lnTo>
                    <a:pt x="30" y="17"/>
                  </a:lnTo>
                  <a:lnTo>
                    <a:pt x="29" y="17"/>
                  </a:lnTo>
                  <a:lnTo>
                    <a:pt x="29" y="23"/>
                  </a:lnTo>
                  <a:lnTo>
                    <a:pt x="38" y="23"/>
                  </a:lnTo>
                  <a:lnTo>
                    <a:pt x="38" y="17"/>
                  </a:lnTo>
                  <a:lnTo>
                    <a:pt x="34" y="17"/>
                  </a:lnTo>
                  <a:lnTo>
                    <a:pt x="34" y="23"/>
                  </a:lnTo>
                  <a:lnTo>
                    <a:pt x="38" y="23"/>
                  </a:lnTo>
                  <a:lnTo>
                    <a:pt x="38" y="17"/>
                  </a:lnTo>
                  <a:lnTo>
                    <a:pt x="35" y="17"/>
                  </a:lnTo>
                  <a:lnTo>
                    <a:pt x="35" y="23"/>
                  </a:lnTo>
                  <a:lnTo>
                    <a:pt x="38" y="23"/>
                  </a:lnTo>
                  <a:lnTo>
                    <a:pt x="38" y="17"/>
                  </a:lnTo>
                  <a:lnTo>
                    <a:pt x="33" y="17"/>
                  </a:lnTo>
                  <a:lnTo>
                    <a:pt x="33" y="23"/>
                  </a:lnTo>
                  <a:lnTo>
                    <a:pt x="37" y="23"/>
                  </a:lnTo>
                  <a:lnTo>
                    <a:pt x="37" y="17"/>
                  </a:lnTo>
                  <a:lnTo>
                    <a:pt x="35" y="17"/>
                  </a:lnTo>
                  <a:lnTo>
                    <a:pt x="35" y="23"/>
                  </a:lnTo>
                  <a:lnTo>
                    <a:pt x="44" y="23"/>
                  </a:lnTo>
                  <a:lnTo>
                    <a:pt x="44" y="17"/>
                  </a:lnTo>
                  <a:lnTo>
                    <a:pt x="41" y="17"/>
                  </a:lnTo>
                  <a:lnTo>
                    <a:pt x="41" y="23"/>
                  </a:lnTo>
                  <a:lnTo>
                    <a:pt x="78" y="23"/>
                  </a:lnTo>
                  <a:lnTo>
                    <a:pt x="86" y="15"/>
                  </a:lnTo>
                  <a:lnTo>
                    <a:pt x="74" y="15"/>
                  </a:lnTo>
                  <a:lnTo>
                    <a:pt x="74" y="22"/>
                  </a:lnTo>
                  <a:lnTo>
                    <a:pt x="82" y="22"/>
                  </a:lnTo>
                  <a:lnTo>
                    <a:pt x="82" y="15"/>
                  </a:lnTo>
                  <a:lnTo>
                    <a:pt x="51" y="15"/>
                  </a:lnTo>
                  <a:lnTo>
                    <a:pt x="51" y="22"/>
                  </a:lnTo>
                  <a:lnTo>
                    <a:pt x="87" y="22"/>
                  </a:lnTo>
                  <a:lnTo>
                    <a:pt x="87" y="15"/>
                  </a:lnTo>
                  <a:lnTo>
                    <a:pt x="50" y="15"/>
                  </a:lnTo>
                  <a:lnTo>
                    <a:pt x="50" y="22"/>
                  </a:lnTo>
                  <a:lnTo>
                    <a:pt x="69" y="22"/>
                  </a:lnTo>
                  <a:lnTo>
                    <a:pt x="69" y="15"/>
                  </a:lnTo>
                  <a:lnTo>
                    <a:pt x="52" y="15"/>
                  </a:lnTo>
                  <a:lnTo>
                    <a:pt x="52" y="22"/>
                  </a:lnTo>
                  <a:lnTo>
                    <a:pt x="57" y="22"/>
                  </a:lnTo>
                  <a:lnTo>
                    <a:pt x="57" y="15"/>
                  </a:lnTo>
                  <a:lnTo>
                    <a:pt x="50" y="15"/>
                  </a:lnTo>
                  <a:lnTo>
                    <a:pt x="50" y="22"/>
                  </a:lnTo>
                  <a:lnTo>
                    <a:pt x="56" y="22"/>
                  </a:lnTo>
                  <a:lnTo>
                    <a:pt x="56" y="15"/>
                  </a:lnTo>
                  <a:lnTo>
                    <a:pt x="51" y="15"/>
                  </a:lnTo>
                  <a:lnTo>
                    <a:pt x="51" y="22"/>
                  </a:lnTo>
                  <a:lnTo>
                    <a:pt x="60" y="22"/>
                  </a:lnTo>
                  <a:lnTo>
                    <a:pt x="60" y="15"/>
                  </a:lnTo>
                  <a:lnTo>
                    <a:pt x="34" y="15"/>
                  </a:lnTo>
                  <a:lnTo>
                    <a:pt x="34" y="18"/>
                  </a:lnTo>
                  <a:lnTo>
                    <a:pt x="35" y="15"/>
                  </a:lnTo>
                  <a:lnTo>
                    <a:pt x="32" y="14"/>
                  </a:lnTo>
                  <a:lnTo>
                    <a:pt x="29" y="14"/>
                  </a:lnTo>
                  <a:lnTo>
                    <a:pt x="29" y="21"/>
                  </a:lnTo>
                  <a:lnTo>
                    <a:pt x="89" y="21"/>
                  </a:lnTo>
                  <a:lnTo>
                    <a:pt x="89" y="14"/>
                  </a:lnTo>
                  <a:lnTo>
                    <a:pt x="10" y="14"/>
                  </a:lnTo>
                  <a:lnTo>
                    <a:pt x="10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6" y="14"/>
                  </a:lnTo>
                  <a:lnTo>
                    <a:pt x="6" y="21"/>
                  </a:lnTo>
                  <a:lnTo>
                    <a:pt x="42" y="21"/>
                  </a:lnTo>
                  <a:lnTo>
                    <a:pt x="42" y="14"/>
                  </a:lnTo>
                  <a:lnTo>
                    <a:pt x="41" y="14"/>
                  </a:lnTo>
                  <a:lnTo>
                    <a:pt x="41" y="21"/>
                  </a:lnTo>
                  <a:lnTo>
                    <a:pt x="42" y="21"/>
                  </a:lnTo>
                  <a:lnTo>
                    <a:pt x="42" y="14"/>
                  </a:lnTo>
                  <a:lnTo>
                    <a:pt x="37" y="14"/>
                  </a:lnTo>
                  <a:lnTo>
                    <a:pt x="37" y="21"/>
                  </a:lnTo>
                  <a:lnTo>
                    <a:pt x="38" y="21"/>
                  </a:lnTo>
                  <a:lnTo>
                    <a:pt x="38" y="14"/>
                  </a:lnTo>
                  <a:lnTo>
                    <a:pt x="37" y="14"/>
                  </a:lnTo>
                  <a:lnTo>
                    <a:pt x="37" y="17"/>
                  </a:lnTo>
                  <a:lnTo>
                    <a:pt x="38" y="14"/>
                  </a:lnTo>
                  <a:lnTo>
                    <a:pt x="33" y="13"/>
                  </a:lnTo>
                  <a:lnTo>
                    <a:pt x="32" y="15"/>
                  </a:lnTo>
                  <a:lnTo>
                    <a:pt x="32" y="19"/>
                  </a:lnTo>
                  <a:lnTo>
                    <a:pt x="37" y="19"/>
                  </a:lnTo>
                  <a:lnTo>
                    <a:pt x="37" y="13"/>
                  </a:lnTo>
                  <a:lnTo>
                    <a:pt x="34" y="13"/>
                  </a:lnTo>
                  <a:lnTo>
                    <a:pt x="34" y="19"/>
                  </a:lnTo>
                  <a:lnTo>
                    <a:pt x="37" y="19"/>
                  </a:lnTo>
                  <a:lnTo>
                    <a:pt x="37" y="13"/>
                  </a:lnTo>
                  <a:lnTo>
                    <a:pt x="34" y="13"/>
                  </a:lnTo>
                  <a:lnTo>
                    <a:pt x="34" y="19"/>
                  </a:lnTo>
                  <a:lnTo>
                    <a:pt x="50" y="19"/>
                  </a:lnTo>
                  <a:lnTo>
                    <a:pt x="50" y="13"/>
                  </a:lnTo>
                  <a:lnTo>
                    <a:pt x="47" y="13"/>
                  </a:lnTo>
                  <a:lnTo>
                    <a:pt x="47" y="19"/>
                  </a:lnTo>
                  <a:lnTo>
                    <a:pt x="59" y="19"/>
                  </a:lnTo>
                  <a:lnTo>
                    <a:pt x="59" y="13"/>
                  </a:lnTo>
                  <a:lnTo>
                    <a:pt x="48" y="13"/>
                  </a:lnTo>
                  <a:lnTo>
                    <a:pt x="48" y="19"/>
                  </a:lnTo>
                  <a:lnTo>
                    <a:pt x="85" y="19"/>
                  </a:lnTo>
                  <a:lnTo>
                    <a:pt x="85" y="13"/>
                  </a:lnTo>
                  <a:lnTo>
                    <a:pt x="29" y="13"/>
                  </a:lnTo>
                  <a:lnTo>
                    <a:pt x="29" y="19"/>
                  </a:lnTo>
                  <a:lnTo>
                    <a:pt x="50" y="19"/>
                  </a:lnTo>
                  <a:lnTo>
                    <a:pt x="50" y="13"/>
                  </a:lnTo>
                  <a:lnTo>
                    <a:pt x="47" y="13"/>
                  </a:lnTo>
                  <a:lnTo>
                    <a:pt x="47" y="15"/>
                  </a:lnTo>
                  <a:lnTo>
                    <a:pt x="51" y="15"/>
                  </a:lnTo>
                  <a:lnTo>
                    <a:pt x="51" y="14"/>
                  </a:lnTo>
                  <a:lnTo>
                    <a:pt x="47" y="14"/>
                  </a:lnTo>
                  <a:lnTo>
                    <a:pt x="47" y="18"/>
                  </a:lnTo>
                  <a:lnTo>
                    <a:pt x="70" y="18"/>
                  </a:lnTo>
                  <a:lnTo>
                    <a:pt x="70" y="12"/>
                  </a:lnTo>
                  <a:lnTo>
                    <a:pt x="64" y="12"/>
                  </a:lnTo>
                  <a:lnTo>
                    <a:pt x="64" y="18"/>
                  </a:lnTo>
                  <a:lnTo>
                    <a:pt x="70" y="18"/>
                  </a:lnTo>
                  <a:lnTo>
                    <a:pt x="70" y="12"/>
                  </a:lnTo>
                  <a:lnTo>
                    <a:pt x="69" y="12"/>
                  </a:lnTo>
                  <a:lnTo>
                    <a:pt x="69" y="18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69" y="12"/>
                  </a:lnTo>
                  <a:lnTo>
                    <a:pt x="69" y="18"/>
                  </a:lnTo>
                  <a:lnTo>
                    <a:pt x="76" y="18"/>
                  </a:lnTo>
                  <a:lnTo>
                    <a:pt x="76" y="12"/>
                  </a:lnTo>
                  <a:lnTo>
                    <a:pt x="67" y="12"/>
                  </a:lnTo>
                  <a:lnTo>
                    <a:pt x="67" y="18"/>
                  </a:lnTo>
                  <a:lnTo>
                    <a:pt x="70" y="18"/>
                  </a:lnTo>
                  <a:lnTo>
                    <a:pt x="70" y="12"/>
                  </a:lnTo>
                  <a:lnTo>
                    <a:pt x="63" y="12"/>
                  </a:lnTo>
                  <a:lnTo>
                    <a:pt x="63" y="18"/>
                  </a:lnTo>
                  <a:lnTo>
                    <a:pt x="68" y="18"/>
                  </a:lnTo>
                  <a:lnTo>
                    <a:pt x="68" y="12"/>
                  </a:lnTo>
                  <a:lnTo>
                    <a:pt x="65" y="12"/>
                  </a:lnTo>
                  <a:lnTo>
                    <a:pt x="65" y="18"/>
                  </a:lnTo>
                  <a:lnTo>
                    <a:pt x="68" y="18"/>
                  </a:lnTo>
                  <a:lnTo>
                    <a:pt x="68" y="12"/>
                  </a:lnTo>
                  <a:lnTo>
                    <a:pt x="63" y="12"/>
                  </a:lnTo>
                  <a:lnTo>
                    <a:pt x="63" y="18"/>
                  </a:lnTo>
                  <a:lnTo>
                    <a:pt x="79" y="18"/>
                  </a:lnTo>
                  <a:lnTo>
                    <a:pt x="79" y="12"/>
                  </a:lnTo>
                  <a:lnTo>
                    <a:pt x="68" y="12"/>
                  </a:lnTo>
                  <a:lnTo>
                    <a:pt x="68" y="18"/>
                  </a:lnTo>
                  <a:lnTo>
                    <a:pt x="70" y="18"/>
                  </a:lnTo>
                  <a:lnTo>
                    <a:pt x="70" y="12"/>
                  </a:lnTo>
                  <a:lnTo>
                    <a:pt x="69" y="12"/>
                  </a:lnTo>
                  <a:lnTo>
                    <a:pt x="69" y="18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52" y="12"/>
                  </a:lnTo>
                  <a:lnTo>
                    <a:pt x="52" y="18"/>
                  </a:lnTo>
                  <a:lnTo>
                    <a:pt x="104" y="18"/>
                  </a:lnTo>
                  <a:lnTo>
                    <a:pt x="160" y="17"/>
                  </a:lnTo>
                  <a:lnTo>
                    <a:pt x="196" y="17"/>
                  </a:lnTo>
                  <a:lnTo>
                    <a:pt x="196" y="10"/>
                  </a:lnTo>
                  <a:lnTo>
                    <a:pt x="25" y="10"/>
                  </a:lnTo>
                  <a:lnTo>
                    <a:pt x="25" y="17"/>
                  </a:lnTo>
                  <a:lnTo>
                    <a:pt x="34" y="17"/>
                  </a:lnTo>
                  <a:lnTo>
                    <a:pt x="34" y="10"/>
                  </a:lnTo>
                  <a:lnTo>
                    <a:pt x="29" y="10"/>
                  </a:lnTo>
                  <a:lnTo>
                    <a:pt x="29" y="17"/>
                  </a:lnTo>
                  <a:lnTo>
                    <a:pt x="32" y="17"/>
                  </a:lnTo>
                  <a:lnTo>
                    <a:pt x="32" y="10"/>
                  </a:lnTo>
                  <a:lnTo>
                    <a:pt x="19" y="10"/>
                  </a:lnTo>
                  <a:lnTo>
                    <a:pt x="19" y="17"/>
                  </a:lnTo>
                  <a:lnTo>
                    <a:pt x="63" y="17"/>
                  </a:lnTo>
                  <a:lnTo>
                    <a:pt x="63" y="10"/>
                  </a:lnTo>
                  <a:lnTo>
                    <a:pt x="59" y="10"/>
                  </a:lnTo>
                  <a:lnTo>
                    <a:pt x="59" y="17"/>
                  </a:lnTo>
                  <a:lnTo>
                    <a:pt x="61" y="17"/>
                  </a:lnTo>
                  <a:lnTo>
                    <a:pt x="61" y="10"/>
                  </a:lnTo>
                  <a:lnTo>
                    <a:pt x="57" y="10"/>
                  </a:lnTo>
                  <a:lnTo>
                    <a:pt x="57" y="17"/>
                  </a:lnTo>
                  <a:lnTo>
                    <a:pt x="67" y="17"/>
                  </a:lnTo>
                  <a:lnTo>
                    <a:pt x="67" y="9"/>
                  </a:lnTo>
                  <a:lnTo>
                    <a:pt x="56" y="9"/>
                  </a:lnTo>
                  <a:lnTo>
                    <a:pt x="56" y="15"/>
                  </a:lnTo>
                  <a:lnTo>
                    <a:pt x="59" y="15"/>
                  </a:lnTo>
                  <a:lnTo>
                    <a:pt x="59" y="9"/>
                  </a:lnTo>
                  <a:lnTo>
                    <a:pt x="56" y="9"/>
                  </a:lnTo>
                  <a:lnTo>
                    <a:pt x="56" y="15"/>
                  </a:lnTo>
                  <a:lnTo>
                    <a:pt x="59" y="15"/>
                  </a:lnTo>
                  <a:lnTo>
                    <a:pt x="59" y="9"/>
                  </a:lnTo>
                  <a:lnTo>
                    <a:pt x="57" y="9"/>
                  </a:lnTo>
                  <a:lnTo>
                    <a:pt x="57" y="15"/>
                  </a:lnTo>
                  <a:lnTo>
                    <a:pt x="60" y="15"/>
                  </a:lnTo>
                  <a:lnTo>
                    <a:pt x="60" y="9"/>
                  </a:lnTo>
                  <a:lnTo>
                    <a:pt x="59" y="9"/>
                  </a:lnTo>
                  <a:lnTo>
                    <a:pt x="59" y="15"/>
                  </a:lnTo>
                  <a:lnTo>
                    <a:pt x="63" y="15"/>
                  </a:lnTo>
                  <a:lnTo>
                    <a:pt x="63" y="9"/>
                  </a:lnTo>
                  <a:lnTo>
                    <a:pt x="60" y="9"/>
                  </a:lnTo>
                  <a:lnTo>
                    <a:pt x="60" y="15"/>
                  </a:lnTo>
                  <a:lnTo>
                    <a:pt x="87" y="15"/>
                  </a:lnTo>
                  <a:lnTo>
                    <a:pt x="87" y="9"/>
                  </a:lnTo>
                  <a:lnTo>
                    <a:pt x="86" y="9"/>
                  </a:lnTo>
                  <a:lnTo>
                    <a:pt x="86" y="15"/>
                  </a:lnTo>
                  <a:lnTo>
                    <a:pt x="90" y="15"/>
                  </a:lnTo>
                  <a:lnTo>
                    <a:pt x="90" y="9"/>
                  </a:lnTo>
                  <a:lnTo>
                    <a:pt x="89" y="9"/>
                  </a:lnTo>
                  <a:lnTo>
                    <a:pt x="89" y="15"/>
                  </a:lnTo>
                  <a:lnTo>
                    <a:pt x="99" y="15"/>
                  </a:lnTo>
                  <a:lnTo>
                    <a:pt x="99" y="9"/>
                  </a:lnTo>
                  <a:lnTo>
                    <a:pt x="96" y="9"/>
                  </a:lnTo>
                  <a:lnTo>
                    <a:pt x="96" y="15"/>
                  </a:lnTo>
                  <a:lnTo>
                    <a:pt x="105" y="15"/>
                  </a:lnTo>
                  <a:lnTo>
                    <a:pt x="108" y="13"/>
                  </a:lnTo>
                  <a:lnTo>
                    <a:pt x="105" y="10"/>
                  </a:lnTo>
                  <a:lnTo>
                    <a:pt x="105" y="14"/>
                  </a:lnTo>
                  <a:lnTo>
                    <a:pt x="111" y="14"/>
                  </a:lnTo>
                  <a:lnTo>
                    <a:pt x="111" y="8"/>
                  </a:lnTo>
                  <a:lnTo>
                    <a:pt x="108" y="8"/>
                  </a:lnTo>
                  <a:lnTo>
                    <a:pt x="108" y="14"/>
                  </a:lnTo>
                  <a:lnTo>
                    <a:pt x="113" y="14"/>
                  </a:lnTo>
                  <a:lnTo>
                    <a:pt x="113" y="8"/>
                  </a:lnTo>
                  <a:lnTo>
                    <a:pt x="96" y="8"/>
                  </a:lnTo>
                  <a:lnTo>
                    <a:pt x="96" y="14"/>
                  </a:lnTo>
                  <a:lnTo>
                    <a:pt x="98" y="14"/>
                  </a:lnTo>
                  <a:lnTo>
                    <a:pt x="98" y="8"/>
                  </a:lnTo>
                  <a:lnTo>
                    <a:pt x="95" y="8"/>
                  </a:lnTo>
                  <a:lnTo>
                    <a:pt x="95" y="14"/>
                  </a:lnTo>
                  <a:lnTo>
                    <a:pt x="100" y="14"/>
                  </a:lnTo>
                  <a:lnTo>
                    <a:pt x="100" y="8"/>
                  </a:lnTo>
                  <a:lnTo>
                    <a:pt x="43" y="8"/>
                  </a:lnTo>
                  <a:lnTo>
                    <a:pt x="43" y="14"/>
                  </a:lnTo>
                  <a:lnTo>
                    <a:pt x="57" y="14"/>
                  </a:lnTo>
                  <a:lnTo>
                    <a:pt x="57" y="8"/>
                  </a:lnTo>
                  <a:lnTo>
                    <a:pt x="54" y="8"/>
                  </a:lnTo>
                  <a:lnTo>
                    <a:pt x="54" y="14"/>
                  </a:lnTo>
                  <a:lnTo>
                    <a:pt x="57" y="14"/>
                  </a:lnTo>
                  <a:lnTo>
                    <a:pt x="57" y="8"/>
                  </a:lnTo>
                  <a:lnTo>
                    <a:pt x="52" y="8"/>
                  </a:lnTo>
                  <a:lnTo>
                    <a:pt x="52" y="14"/>
                  </a:lnTo>
                  <a:lnTo>
                    <a:pt x="54" y="14"/>
                  </a:lnTo>
                  <a:lnTo>
                    <a:pt x="54" y="8"/>
                  </a:lnTo>
                  <a:lnTo>
                    <a:pt x="52" y="8"/>
                  </a:lnTo>
                  <a:lnTo>
                    <a:pt x="52" y="14"/>
                  </a:lnTo>
                  <a:lnTo>
                    <a:pt x="55" y="14"/>
                  </a:lnTo>
                  <a:lnTo>
                    <a:pt x="55" y="8"/>
                  </a:lnTo>
                  <a:lnTo>
                    <a:pt x="44" y="8"/>
                  </a:lnTo>
                  <a:lnTo>
                    <a:pt x="44" y="14"/>
                  </a:lnTo>
                  <a:lnTo>
                    <a:pt x="74" y="14"/>
                  </a:lnTo>
                  <a:lnTo>
                    <a:pt x="74" y="8"/>
                  </a:lnTo>
                  <a:lnTo>
                    <a:pt x="65" y="8"/>
                  </a:lnTo>
                  <a:lnTo>
                    <a:pt x="65" y="14"/>
                  </a:lnTo>
                  <a:lnTo>
                    <a:pt x="68" y="14"/>
                  </a:lnTo>
                  <a:lnTo>
                    <a:pt x="69" y="8"/>
                  </a:lnTo>
                  <a:lnTo>
                    <a:pt x="63" y="6"/>
                  </a:lnTo>
                  <a:lnTo>
                    <a:pt x="61" y="9"/>
                  </a:lnTo>
                  <a:lnTo>
                    <a:pt x="61" y="13"/>
                  </a:lnTo>
                  <a:lnTo>
                    <a:pt x="64" y="13"/>
                  </a:lnTo>
                  <a:lnTo>
                    <a:pt x="64" y="6"/>
                  </a:lnTo>
                  <a:lnTo>
                    <a:pt x="63" y="6"/>
                  </a:lnTo>
                  <a:lnTo>
                    <a:pt x="63" y="13"/>
                  </a:lnTo>
                  <a:lnTo>
                    <a:pt x="70" y="13"/>
                  </a:lnTo>
                  <a:lnTo>
                    <a:pt x="70" y="6"/>
                  </a:lnTo>
                  <a:lnTo>
                    <a:pt x="61" y="6"/>
                  </a:lnTo>
                  <a:lnTo>
                    <a:pt x="61" y="13"/>
                  </a:lnTo>
                  <a:lnTo>
                    <a:pt x="73" y="13"/>
                  </a:lnTo>
                  <a:lnTo>
                    <a:pt x="73" y="6"/>
                  </a:lnTo>
                  <a:lnTo>
                    <a:pt x="60" y="6"/>
                  </a:lnTo>
                  <a:lnTo>
                    <a:pt x="60" y="13"/>
                  </a:lnTo>
                  <a:lnTo>
                    <a:pt x="78" y="13"/>
                  </a:lnTo>
                  <a:lnTo>
                    <a:pt x="78" y="6"/>
                  </a:lnTo>
                  <a:lnTo>
                    <a:pt x="74" y="6"/>
                  </a:lnTo>
                  <a:lnTo>
                    <a:pt x="74" y="13"/>
                  </a:lnTo>
                  <a:lnTo>
                    <a:pt x="76" y="13"/>
                  </a:lnTo>
                  <a:lnTo>
                    <a:pt x="76" y="6"/>
                  </a:lnTo>
                  <a:lnTo>
                    <a:pt x="65" y="6"/>
                  </a:lnTo>
                  <a:lnTo>
                    <a:pt x="65" y="13"/>
                  </a:lnTo>
                  <a:lnTo>
                    <a:pt x="117" y="13"/>
                  </a:lnTo>
                  <a:lnTo>
                    <a:pt x="181" y="12"/>
                  </a:lnTo>
                  <a:lnTo>
                    <a:pt x="191" y="12"/>
                  </a:lnTo>
                  <a:lnTo>
                    <a:pt x="191" y="5"/>
                  </a:lnTo>
                  <a:lnTo>
                    <a:pt x="28" y="5"/>
                  </a:lnTo>
                  <a:lnTo>
                    <a:pt x="28" y="12"/>
                  </a:lnTo>
                  <a:lnTo>
                    <a:pt x="37" y="12"/>
                  </a:lnTo>
                  <a:lnTo>
                    <a:pt x="37" y="5"/>
                  </a:lnTo>
                  <a:lnTo>
                    <a:pt x="35" y="5"/>
                  </a:lnTo>
                  <a:lnTo>
                    <a:pt x="35" y="12"/>
                  </a:lnTo>
                  <a:lnTo>
                    <a:pt x="43" y="12"/>
                  </a:lnTo>
                  <a:lnTo>
                    <a:pt x="43" y="5"/>
                  </a:lnTo>
                  <a:lnTo>
                    <a:pt x="32" y="5"/>
                  </a:lnTo>
                  <a:lnTo>
                    <a:pt x="32" y="12"/>
                  </a:lnTo>
                  <a:lnTo>
                    <a:pt x="33" y="12"/>
                  </a:lnTo>
                  <a:lnTo>
                    <a:pt x="33" y="5"/>
                  </a:lnTo>
                  <a:lnTo>
                    <a:pt x="28" y="5"/>
                  </a:lnTo>
                  <a:lnTo>
                    <a:pt x="28" y="12"/>
                  </a:lnTo>
                  <a:lnTo>
                    <a:pt x="42" y="12"/>
                  </a:lnTo>
                  <a:lnTo>
                    <a:pt x="42" y="5"/>
                  </a:lnTo>
                  <a:lnTo>
                    <a:pt x="41" y="5"/>
                  </a:lnTo>
                  <a:lnTo>
                    <a:pt x="41" y="12"/>
                  </a:lnTo>
                  <a:lnTo>
                    <a:pt x="60" y="12"/>
                  </a:lnTo>
                  <a:lnTo>
                    <a:pt x="60" y="5"/>
                  </a:lnTo>
                  <a:lnTo>
                    <a:pt x="59" y="5"/>
                  </a:lnTo>
                  <a:lnTo>
                    <a:pt x="59" y="12"/>
                  </a:lnTo>
                  <a:lnTo>
                    <a:pt x="70" y="12"/>
                  </a:lnTo>
                  <a:lnTo>
                    <a:pt x="65" y="5"/>
                  </a:lnTo>
                  <a:lnTo>
                    <a:pt x="64" y="4"/>
                  </a:lnTo>
                  <a:lnTo>
                    <a:pt x="56" y="4"/>
                  </a:lnTo>
                  <a:lnTo>
                    <a:pt x="56" y="10"/>
                  </a:lnTo>
                  <a:lnTo>
                    <a:pt x="59" y="10"/>
                  </a:lnTo>
                  <a:lnTo>
                    <a:pt x="59" y="4"/>
                  </a:lnTo>
                  <a:lnTo>
                    <a:pt x="50" y="4"/>
                  </a:lnTo>
                  <a:lnTo>
                    <a:pt x="50" y="10"/>
                  </a:lnTo>
                  <a:lnTo>
                    <a:pt x="55" y="10"/>
                  </a:lnTo>
                  <a:lnTo>
                    <a:pt x="55" y="4"/>
                  </a:lnTo>
                  <a:lnTo>
                    <a:pt x="52" y="4"/>
                  </a:lnTo>
                  <a:lnTo>
                    <a:pt x="52" y="10"/>
                  </a:lnTo>
                  <a:lnTo>
                    <a:pt x="59" y="10"/>
                  </a:lnTo>
                  <a:lnTo>
                    <a:pt x="59" y="4"/>
                  </a:lnTo>
                  <a:lnTo>
                    <a:pt x="56" y="4"/>
                  </a:lnTo>
                  <a:lnTo>
                    <a:pt x="56" y="10"/>
                  </a:lnTo>
                  <a:lnTo>
                    <a:pt x="63" y="10"/>
                  </a:lnTo>
                  <a:lnTo>
                    <a:pt x="63" y="4"/>
                  </a:lnTo>
                  <a:lnTo>
                    <a:pt x="61" y="4"/>
                  </a:lnTo>
                  <a:lnTo>
                    <a:pt x="61" y="10"/>
                  </a:lnTo>
                  <a:lnTo>
                    <a:pt x="63" y="10"/>
                  </a:lnTo>
                  <a:lnTo>
                    <a:pt x="63" y="4"/>
                  </a:lnTo>
                  <a:lnTo>
                    <a:pt x="60" y="4"/>
                  </a:lnTo>
                  <a:lnTo>
                    <a:pt x="60" y="10"/>
                  </a:lnTo>
                  <a:lnTo>
                    <a:pt x="69" y="10"/>
                  </a:lnTo>
                  <a:lnTo>
                    <a:pt x="69" y="4"/>
                  </a:lnTo>
                  <a:lnTo>
                    <a:pt x="65" y="4"/>
                  </a:lnTo>
                  <a:lnTo>
                    <a:pt x="65" y="10"/>
                  </a:lnTo>
                  <a:lnTo>
                    <a:pt x="104" y="10"/>
                  </a:lnTo>
                  <a:lnTo>
                    <a:pt x="104" y="4"/>
                  </a:lnTo>
                  <a:lnTo>
                    <a:pt x="99" y="4"/>
                  </a:lnTo>
                  <a:lnTo>
                    <a:pt x="99" y="10"/>
                  </a:lnTo>
                  <a:lnTo>
                    <a:pt x="107" y="10"/>
                  </a:lnTo>
                  <a:lnTo>
                    <a:pt x="107" y="4"/>
                  </a:lnTo>
                  <a:lnTo>
                    <a:pt x="104" y="4"/>
                  </a:lnTo>
                  <a:lnTo>
                    <a:pt x="104" y="10"/>
                  </a:lnTo>
                  <a:lnTo>
                    <a:pt x="111" y="10"/>
                  </a:lnTo>
                  <a:lnTo>
                    <a:pt x="111" y="4"/>
                  </a:lnTo>
                  <a:lnTo>
                    <a:pt x="32" y="4"/>
                  </a:lnTo>
                  <a:lnTo>
                    <a:pt x="32" y="10"/>
                  </a:lnTo>
                  <a:lnTo>
                    <a:pt x="52" y="10"/>
                  </a:lnTo>
                  <a:lnTo>
                    <a:pt x="52" y="4"/>
                  </a:lnTo>
                  <a:lnTo>
                    <a:pt x="38" y="2"/>
                  </a:lnTo>
                  <a:lnTo>
                    <a:pt x="34" y="2"/>
                  </a:lnTo>
                  <a:lnTo>
                    <a:pt x="34" y="9"/>
                  </a:lnTo>
                  <a:lnTo>
                    <a:pt x="52" y="9"/>
                  </a:lnTo>
                  <a:lnTo>
                    <a:pt x="52" y="2"/>
                  </a:lnTo>
                  <a:lnTo>
                    <a:pt x="44" y="2"/>
                  </a:lnTo>
                  <a:lnTo>
                    <a:pt x="44" y="9"/>
                  </a:lnTo>
                  <a:lnTo>
                    <a:pt x="74" y="9"/>
                  </a:lnTo>
                  <a:lnTo>
                    <a:pt x="74" y="2"/>
                  </a:lnTo>
                  <a:lnTo>
                    <a:pt x="65" y="2"/>
                  </a:lnTo>
                  <a:lnTo>
                    <a:pt x="65" y="9"/>
                  </a:lnTo>
                  <a:lnTo>
                    <a:pt x="83" y="9"/>
                  </a:lnTo>
                  <a:lnTo>
                    <a:pt x="83" y="2"/>
                  </a:lnTo>
                  <a:lnTo>
                    <a:pt x="73" y="2"/>
                  </a:lnTo>
                  <a:lnTo>
                    <a:pt x="73" y="9"/>
                  </a:lnTo>
                  <a:lnTo>
                    <a:pt x="74" y="9"/>
                  </a:lnTo>
                  <a:lnTo>
                    <a:pt x="74" y="2"/>
                  </a:lnTo>
                  <a:lnTo>
                    <a:pt x="67" y="2"/>
                  </a:lnTo>
                  <a:lnTo>
                    <a:pt x="67" y="9"/>
                  </a:lnTo>
                  <a:lnTo>
                    <a:pt x="72" y="9"/>
                  </a:lnTo>
                  <a:lnTo>
                    <a:pt x="72" y="2"/>
                  </a:lnTo>
                  <a:lnTo>
                    <a:pt x="63" y="2"/>
                  </a:lnTo>
                  <a:lnTo>
                    <a:pt x="63" y="9"/>
                  </a:lnTo>
                  <a:lnTo>
                    <a:pt x="74" y="9"/>
                  </a:lnTo>
                  <a:lnTo>
                    <a:pt x="74" y="2"/>
                  </a:lnTo>
                  <a:lnTo>
                    <a:pt x="69" y="2"/>
                  </a:lnTo>
                  <a:lnTo>
                    <a:pt x="69" y="9"/>
                  </a:lnTo>
                  <a:lnTo>
                    <a:pt x="77" y="9"/>
                  </a:lnTo>
                  <a:lnTo>
                    <a:pt x="77" y="2"/>
                  </a:lnTo>
                  <a:lnTo>
                    <a:pt x="76" y="2"/>
                  </a:lnTo>
                  <a:lnTo>
                    <a:pt x="76" y="9"/>
                  </a:lnTo>
                  <a:lnTo>
                    <a:pt x="81" y="9"/>
                  </a:lnTo>
                  <a:lnTo>
                    <a:pt x="81" y="2"/>
                  </a:lnTo>
                  <a:lnTo>
                    <a:pt x="78" y="2"/>
                  </a:lnTo>
                  <a:lnTo>
                    <a:pt x="78" y="9"/>
                  </a:lnTo>
                  <a:lnTo>
                    <a:pt x="85" y="9"/>
                  </a:lnTo>
                  <a:lnTo>
                    <a:pt x="85" y="2"/>
                  </a:lnTo>
                  <a:lnTo>
                    <a:pt x="69" y="2"/>
                  </a:lnTo>
                  <a:lnTo>
                    <a:pt x="69" y="5"/>
                  </a:lnTo>
                  <a:lnTo>
                    <a:pt x="70" y="2"/>
                  </a:lnTo>
                  <a:lnTo>
                    <a:pt x="64" y="1"/>
                  </a:lnTo>
                  <a:lnTo>
                    <a:pt x="54" y="1"/>
                  </a:lnTo>
                  <a:lnTo>
                    <a:pt x="54" y="8"/>
                  </a:lnTo>
                  <a:lnTo>
                    <a:pt x="182" y="8"/>
                  </a:lnTo>
                  <a:lnTo>
                    <a:pt x="182" y="1"/>
                  </a:lnTo>
                  <a:lnTo>
                    <a:pt x="38" y="1"/>
                  </a:lnTo>
                  <a:lnTo>
                    <a:pt x="38" y="8"/>
                  </a:lnTo>
                  <a:lnTo>
                    <a:pt x="47" y="8"/>
                  </a:lnTo>
                  <a:lnTo>
                    <a:pt x="47" y="1"/>
                  </a:lnTo>
                  <a:lnTo>
                    <a:pt x="32" y="1"/>
                  </a:lnTo>
                  <a:lnTo>
                    <a:pt x="32" y="8"/>
                  </a:lnTo>
                  <a:lnTo>
                    <a:pt x="74" y="8"/>
                  </a:lnTo>
                  <a:lnTo>
                    <a:pt x="76" y="1"/>
                  </a:lnTo>
                  <a:lnTo>
                    <a:pt x="73" y="0"/>
                  </a:lnTo>
                  <a:lnTo>
                    <a:pt x="65" y="0"/>
                  </a:lnTo>
                  <a:lnTo>
                    <a:pt x="65" y="6"/>
                  </a:lnTo>
                  <a:lnTo>
                    <a:pt x="67" y="6"/>
                  </a:lnTo>
                  <a:lnTo>
                    <a:pt x="67" y="0"/>
                  </a:lnTo>
                  <a:lnTo>
                    <a:pt x="56" y="0"/>
                  </a:lnTo>
                  <a:lnTo>
                    <a:pt x="56" y="6"/>
                  </a:lnTo>
                  <a:lnTo>
                    <a:pt x="57" y="6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6" y="6"/>
                  </a:lnTo>
                  <a:lnTo>
                    <a:pt x="63" y="6"/>
                  </a:lnTo>
                  <a:lnTo>
                    <a:pt x="72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80" name="Freeform 764"/>
            <p:cNvSpPr>
              <a:spLocks noChangeAspect="1"/>
            </p:cNvSpPr>
            <p:nvPr/>
          </p:nvSpPr>
          <p:spPr bwMode="auto">
            <a:xfrm rot="16200000">
              <a:off x="4714" y="4634"/>
              <a:ext cx="344" cy="57"/>
            </a:xfrm>
            <a:custGeom>
              <a:avLst/>
              <a:gdLst>
                <a:gd name="T0" fmla="*/ 33 w 230"/>
                <a:gd name="T1" fmla="*/ 8 h 38"/>
                <a:gd name="T2" fmla="*/ 123 w 230"/>
                <a:gd name="T3" fmla="*/ 2 h 38"/>
                <a:gd name="T4" fmla="*/ 230 w 230"/>
                <a:gd name="T5" fmla="*/ 11 h 38"/>
                <a:gd name="T6" fmla="*/ 70 w 230"/>
                <a:gd name="T7" fmla="*/ 6 h 38"/>
                <a:gd name="T8" fmla="*/ 75 w 230"/>
                <a:gd name="T9" fmla="*/ 12 h 38"/>
                <a:gd name="T10" fmla="*/ 57 w 230"/>
                <a:gd name="T11" fmla="*/ 7 h 38"/>
                <a:gd name="T12" fmla="*/ 51 w 230"/>
                <a:gd name="T13" fmla="*/ 15 h 38"/>
                <a:gd name="T14" fmla="*/ 42 w 230"/>
                <a:gd name="T15" fmla="*/ 9 h 38"/>
                <a:gd name="T16" fmla="*/ 38 w 230"/>
                <a:gd name="T17" fmla="*/ 16 h 38"/>
                <a:gd name="T18" fmla="*/ 19 w 230"/>
                <a:gd name="T19" fmla="*/ 17 h 38"/>
                <a:gd name="T20" fmla="*/ 44 w 230"/>
                <a:gd name="T21" fmla="*/ 12 h 38"/>
                <a:gd name="T22" fmla="*/ 24 w 230"/>
                <a:gd name="T23" fmla="*/ 16 h 38"/>
                <a:gd name="T24" fmla="*/ 4 w 230"/>
                <a:gd name="T25" fmla="*/ 16 h 38"/>
                <a:gd name="T26" fmla="*/ 32 w 230"/>
                <a:gd name="T27" fmla="*/ 21 h 38"/>
                <a:gd name="T28" fmla="*/ 48 w 230"/>
                <a:gd name="T29" fmla="*/ 20 h 38"/>
                <a:gd name="T30" fmla="*/ 102 w 230"/>
                <a:gd name="T31" fmla="*/ 19 h 38"/>
                <a:gd name="T32" fmla="*/ 68 w 230"/>
                <a:gd name="T33" fmla="*/ 19 h 38"/>
                <a:gd name="T34" fmla="*/ 54 w 230"/>
                <a:gd name="T35" fmla="*/ 20 h 38"/>
                <a:gd name="T36" fmla="*/ 38 w 230"/>
                <a:gd name="T37" fmla="*/ 28 h 38"/>
                <a:gd name="T38" fmla="*/ 45 w 230"/>
                <a:gd name="T39" fmla="*/ 21 h 38"/>
                <a:gd name="T40" fmla="*/ 41 w 230"/>
                <a:gd name="T41" fmla="*/ 29 h 38"/>
                <a:gd name="T42" fmla="*/ 44 w 230"/>
                <a:gd name="T43" fmla="*/ 24 h 38"/>
                <a:gd name="T44" fmla="*/ 38 w 230"/>
                <a:gd name="T45" fmla="*/ 30 h 38"/>
                <a:gd name="T46" fmla="*/ 40 w 230"/>
                <a:gd name="T47" fmla="*/ 31 h 38"/>
                <a:gd name="T48" fmla="*/ 38 w 230"/>
                <a:gd name="T49" fmla="*/ 26 h 38"/>
                <a:gd name="T50" fmla="*/ 38 w 230"/>
                <a:gd name="T51" fmla="*/ 33 h 38"/>
                <a:gd name="T52" fmla="*/ 31 w 230"/>
                <a:gd name="T53" fmla="*/ 28 h 38"/>
                <a:gd name="T54" fmla="*/ 29 w 230"/>
                <a:gd name="T55" fmla="*/ 34 h 38"/>
                <a:gd name="T56" fmla="*/ 45 w 230"/>
                <a:gd name="T57" fmla="*/ 29 h 38"/>
                <a:gd name="T58" fmla="*/ 14 w 230"/>
                <a:gd name="T59" fmla="*/ 37 h 38"/>
                <a:gd name="T60" fmla="*/ 16 w 230"/>
                <a:gd name="T61" fmla="*/ 38 h 38"/>
                <a:gd name="T62" fmla="*/ 10 w 230"/>
                <a:gd name="T63" fmla="*/ 30 h 38"/>
                <a:gd name="T64" fmla="*/ 37 w 230"/>
                <a:gd name="T65" fmla="*/ 35 h 38"/>
                <a:gd name="T66" fmla="*/ 32 w 230"/>
                <a:gd name="T67" fmla="*/ 34 h 38"/>
                <a:gd name="T68" fmla="*/ 28 w 230"/>
                <a:gd name="T69" fmla="*/ 28 h 38"/>
                <a:gd name="T70" fmla="*/ 33 w 230"/>
                <a:gd name="T71" fmla="*/ 33 h 38"/>
                <a:gd name="T72" fmla="*/ 40 w 230"/>
                <a:gd name="T73" fmla="*/ 26 h 38"/>
                <a:gd name="T74" fmla="*/ 32 w 230"/>
                <a:gd name="T75" fmla="*/ 31 h 38"/>
                <a:gd name="T76" fmla="*/ 44 w 230"/>
                <a:gd name="T77" fmla="*/ 30 h 38"/>
                <a:gd name="T78" fmla="*/ 37 w 230"/>
                <a:gd name="T79" fmla="*/ 24 h 38"/>
                <a:gd name="T80" fmla="*/ 45 w 230"/>
                <a:gd name="T81" fmla="*/ 29 h 38"/>
                <a:gd name="T82" fmla="*/ 32 w 230"/>
                <a:gd name="T83" fmla="*/ 21 h 38"/>
                <a:gd name="T84" fmla="*/ 46 w 230"/>
                <a:gd name="T85" fmla="*/ 28 h 38"/>
                <a:gd name="T86" fmla="*/ 54 w 230"/>
                <a:gd name="T87" fmla="*/ 20 h 38"/>
                <a:gd name="T88" fmla="*/ 64 w 230"/>
                <a:gd name="T89" fmla="*/ 25 h 38"/>
                <a:gd name="T90" fmla="*/ 77 w 230"/>
                <a:gd name="T91" fmla="*/ 19 h 38"/>
                <a:gd name="T92" fmla="*/ 45 w 230"/>
                <a:gd name="T93" fmla="*/ 24 h 38"/>
                <a:gd name="T94" fmla="*/ 94 w 230"/>
                <a:gd name="T95" fmla="*/ 21 h 38"/>
                <a:gd name="T96" fmla="*/ 6 w 230"/>
                <a:gd name="T97" fmla="*/ 15 h 38"/>
                <a:gd name="T98" fmla="*/ 31 w 230"/>
                <a:gd name="T99" fmla="*/ 20 h 38"/>
                <a:gd name="T100" fmla="*/ 38 w 230"/>
                <a:gd name="T101" fmla="*/ 12 h 38"/>
                <a:gd name="T102" fmla="*/ 19 w 230"/>
                <a:gd name="T103" fmla="*/ 17 h 38"/>
                <a:gd name="T104" fmla="*/ 38 w 230"/>
                <a:gd name="T105" fmla="*/ 16 h 38"/>
                <a:gd name="T106" fmla="*/ 42 w 230"/>
                <a:gd name="T107" fmla="*/ 9 h 38"/>
                <a:gd name="T108" fmla="*/ 51 w 230"/>
                <a:gd name="T109" fmla="*/ 15 h 38"/>
                <a:gd name="T110" fmla="*/ 59 w 230"/>
                <a:gd name="T111" fmla="*/ 7 h 38"/>
                <a:gd name="T112" fmla="*/ 64 w 230"/>
                <a:gd name="T113" fmla="*/ 13 h 38"/>
                <a:gd name="T114" fmla="*/ 72 w 230"/>
                <a:gd name="T115" fmla="*/ 6 h 38"/>
                <a:gd name="T116" fmla="*/ 70 w 230"/>
                <a:gd name="T117" fmla="*/ 4 h 38"/>
                <a:gd name="T118" fmla="*/ 116 w 230"/>
                <a:gd name="T119" fmla="*/ 8 h 38"/>
                <a:gd name="T120" fmla="*/ 35 w 230"/>
                <a:gd name="T121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30" h="38">
                  <a:moveTo>
                    <a:pt x="31" y="0"/>
                  </a:moveTo>
                  <a:lnTo>
                    <a:pt x="31" y="7"/>
                  </a:lnTo>
                  <a:lnTo>
                    <a:pt x="38" y="7"/>
                  </a:lnTo>
                  <a:lnTo>
                    <a:pt x="38" y="0"/>
                  </a:lnTo>
                  <a:lnTo>
                    <a:pt x="37" y="0"/>
                  </a:lnTo>
                  <a:lnTo>
                    <a:pt x="37" y="7"/>
                  </a:lnTo>
                  <a:lnTo>
                    <a:pt x="41" y="7"/>
                  </a:lnTo>
                  <a:lnTo>
                    <a:pt x="41" y="0"/>
                  </a:lnTo>
                  <a:lnTo>
                    <a:pt x="36" y="0"/>
                  </a:lnTo>
                  <a:lnTo>
                    <a:pt x="33" y="2"/>
                  </a:lnTo>
                  <a:lnTo>
                    <a:pt x="35" y="4"/>
                  </a:lnTo>
                  <a:lnTo>
                    <a:pt x="35" y="2"/>
                  </a:lnTo>
                  <a:lnTo>
                    <a:pt x="31" y="2"/>
                  </a:lnTo>
                  <a:lnTo>
                    <a:pt x="31" y="8"/>
                  </a:lnTo>
                  <a:lnTo>
                    <a:pt x="32" y="8"/>
                  </a:lnTo>
                  <a:lnTo>
                    <a:pt x="32" y="2"/>
                  </a:lnTo>
                  <a:lnTo>
                    <a:pt x="31" y="2"/>
                  </a:lnTo>
                  <a:lnTo>
                    <a:pt x="31" y="8"/>
                  </a:lnTo>
                  <a:lnTo>
                    <a:pt x="35" y="8"/>
                  </a:lnTo>
                  <a:lnTo>
                    <a:pt x="35" y="2"/>
                  </a:lnTo>
                  <a:lnTo>
                    <a:pt x="33" y="2"/>
                  </a:lnTo>
                  <a:lnTo>
                    <a:pt x="33" y="8"/>
                  </a:lnTo>
                  <a:lnTo>
                    <a:pt x="38" y="8"/>
                  </a:lnTo>
                  <a:lnTo>
                    <a:pt x="38" y="2"/>
                  </a:lnTo>
                  <a:lnTo>
                    <a:pt x="10" y="2"/>
                  </a:lnTo>
                  <a:lnTo>
                    <a:pt x="10" y="8"/>
                  </a:lnTo>
                  <a:lnTo>
                    <a:pt x="98" y="8"/>
                  </a:lnTo>
                  <a:lnTo>
                    <a:pt x="98" y="2"/>
                  </a:lnTo>
                  <a:lnTo>
                    <a:pt x="90" y="2"/>
                  </a:lnTo>
                  <a:lnTo>
                    <a:pt x="90" y="8"/>
                  </a:lnTo>
                  <a:lnTo>
                    <a:pt x="103" y="8"/>
                  </a:lnTo>
                  <a:lnTo>
                    <a:pt x="103" y="2"/>
                  </a:lnTo>
                  <a:lnTo>
                    <a:pt x="99" y="2"/>
                  </a:lnTo>
                  <a:lnTo>
                    <a:pt x="99" y="8"/>
                  </a:lnTo>
                  <a:lnTo>
                    <a:pt x="123" y="8"/>
                  </a:lnTo>
                  <a:lnTo>
                    <a:pt x="123" y="2"/>
                  </a:lnTo>
                  <a:lnTo>
                    <a:pt x="112" y="2"/>
                  </a:lnTo>
                  <a:lnTo>
                    <a:pt x="112" y="8"/>
                  </a:lnTo>
                  <a:lnTo>
                    <a:pt x="117" y="8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6" y="8"/>
                  </a:lnTo>
                  <a:lnTo>
                    <a:pt x="123" y="8"/>
                  </a:lnTo>
                  <a:lnTo>
                    <a:pt x="123" y="2"/>
                  </a:lnTo>
                  <a:lnTo>
                    <a:pt x="119" y="3"/>
                  </a:lnTo>
                  <a:lnTo>
                    <a:pt x="119" y="6"/>
                  </a:lnTo>
                  <a:lnTo>
                    <a:pt x="119" y="3"/>
                  </a:lnTo>
                  <a:lnTo>
                    <a:pt x="54" y="3"/>
                  </a:lnTo>
                  <a:lnTo>
                    <a:pt x="54" y="9"/>
                  </a:lnTo>
                  <a:lnTo>
                    <a:pt x="64" y="9"/>
                  </a:lnTo>
                  <a:lnTo>
                    <a:pt x="64" y="3"/>
                  </a:lnTo>
                  <a:lnTo>
                    <a:pt x="60" y="3"/>
                  </a:lnTo>
                  <a:lnTo>
                    <a:pt x="60" y="9"/>
                  </a:lnTo>
                  <a:lnTo>
                    <a:pt x="63" y="9"/>
                  </a:lnTo>
                  <a:lnTo>
                    <a:pt x="63" y="3"/>
                  </a:lnTo>
                  <a:lnTo>
                    <a:pt x="58" y="3"/>
                  </a:lnTo>
                  <a:lnTo>
                    <a:pt x="58" y="9"/>
                  </a:lnTo>
                  <a:lnTo>
                    <a:pt x="59" y="9"/>
                  </a:lnTo>
                  <a:lnTo>
                    <a:pt x="59" y="6"/>
                  </a:lnTo>
                  <a:lnTo>
                    <a:pt x="57" y="6"/>
                  </a:lnTo>
                  <a:lnTo>
                    <a:pt x="57" y="7"/>
                  </a:lnTo>
                  <a:lnTo>
                    <a:pt x="59" y="7"/>
                  </a:lnTo>
                  <a:lnTo>
                    <a:pt x="59" y="4"/>
                  </a:lnTo>
                  <a:lnTo>
                    <a:pt x="19" y="4"/>
                  </a:lnTo>
                  <a:lnTo>
                    <a:pt x="19" y="11"/>
                  </a:lnTo>
                  <a:lnTo>
                    <a:pt x="230" y="11"/>
                  </a:lnTo>
                  <a:lnTo>
                    <a:pt x="230" y="4"/>
                  </a:lnTo>
                  <a:lnTo>
                    <a:pt x="70" y="4"/>
                  </a:lnTo>
                  <a:lnTo>
                    <a:pt x="70" y="11"/>
                  </a:lnTo>
                  <a:lnTo>
                    <a:pt x="75" y="11"/>
                  </a:lnTo>
                  <a:lnTo>
                    <a:pt x="75" y="7"/>
                  </a:lnTo>
                  <a:lnTo>
                    <a:pt x="73" y="11"/>
                  </a:lnTo>
                  <a:lnTo>
                    <a:pt x="76" y="12"/>
                  </a:lnTo>
                  <a:lnTo>
                    <a:pt x="77" y="8"/>
                  </a:lnTo>
                  <a:lnTo>
                    <a:pt x="77" y="6"/>
                  </a:lnTo>
                  <a:lnTo>
                    <a:pt x="75" y="6"/>
                  </a:lnTo>
                  <a:lnTo>
                    <a:pt x="75" y="12"/>
                  </a:lnTo>
                  <a:lnTo>
                    <a:pt x="81" y="12"/>
                  </a:lnTo>
                  <a:lnTo>
                    <a:pt x="81" y="6"/>
                  </a:lnTo>
                  <a:lnTo>
                    <a:pt x="79" y="6"/>
                  </a:lnTo>
                  <a:lnTo>
                    <a:pt x="79" y="12"/>
                  </a:lnTo>
                  <a:lnTo>
                    <a:pt x="80" y="12"/>
                  </a:lnTo>
                  <a:lnTo>
                    <a:pt x="80" y="6"/>
                  </a:lnTo>
                  <a:lnTo>
                    <a:pt x="79" y="6"/>
                  </a:lnTo>
                  <a:lnTo>
                    <a:pt x="79" y="12"/>
                  </a:lnTo>
                  <a:lnTo>
                    <a:pt x="81" y="12"/>
                  </a:lnTo>
                  <a:lnTo>
                    <a:pt x="81" y="6"/>
                  </a:lnTo>
                  <a:lnTo>
                    <a:pt x="70" y="6"/>
                  </a:lnTo>
                  <a:lnTo>
                    <a:pt x="70" y="12"/>
                  </a:lnTo>
                  <a:lnTo>
                    <a:pt x="73" y="12"/>
                  </a:lnTo>
                  <a:lnTo>
                    <a:pt x="73" y="6"/>
                  </a:lnTo>
                  <a:lnTo>
                    <a:pt x="70" y="6"/>
                  </a:lnTo>
                  <a:lnTo>
                    <a:pt x="70" y="12"/>
                  </a:lnTo>
                  <a:lnTo>
                    <a:pt x="72" y="12"/>
                  </a:lnTo>
                  <a:lnTo>
                    <a:pt x="72" y="6"/>
                  </a:lnTo>
                  <a:lnTo>
                    <a:pt x="68" y="6"/>
                  </a:lnTo>
                  <a:lnTo>
                    <a:pt x="68" y="12"/>
                  </a:lnTo>
                  <a:lnTo>
                    <a:pt x="70" y="12"/>
                  </a:lnTo>
                  <a:lnTo>
                    <a:pt x="70" y="6"/>
                  </a:lnTo>
                  <a:lnTo>
                    <a:pt x="63" y="6"/>
                  </a:lnTo>
                  <a:lnTo>
                    <a:pt x="63" y="12"/>
                  </a:lnTo>
                  <a:lnTo>
                    <a:pt x="76" y="12"/>
                  </a:lnTo>
                  <a:lnTo>
                    <a:pt x="76" y="6"/>
                  </a:lnTo>
                  <a:lnTo>
                    <a:pt x="70" y="6"/>
                  </a:lnTo>
                  <a:lnTo>
                    <a:pt x="70" y="12"/>
                  </a:lnTo>
                  <a:lnTo>
                    <a:pt x="71" y="12"/>
                  </a:lnTo>
                  <a:lnTo>
                    <a:pt x="71" y="6"/>
                  </a:lnTo>
                  <a:lnTo>
                    <a:pt x="60" y="6"/>
                  </a:lnTo>
                  <a:lnTo>
                    <a:pt x="60" y="12"/>
                  </a:lnTo>
                  <a:lnTo>
                    <a:pt x="75" y="12"/>
                  </a:lnTo>
                  <a:lnTo>
                    <a:pt x="75" y="6"/>
                  </a:lnTo>
                  <a:lnTo>
                    <a:pt x="68" y="6"/>
                  </a:lnTo>
                  <a:lnTo>
                    <a:pt x="68" y="12"/>
                  </a:lnTo>
                  <a:lnTo>
                    <a:pt x="70" y="12"/>
                  </a:lnTo>
                  <a:lnTo>
                    <a:pt x="70" y="6"/>
                  </a:lnTo>
                  <a:lnTo>
                    <a:pt x="63" y="7"/>
                  </a:lnTo>
                  <a:lnTo>
                    <a:pt x="63" y="13"/>
                  </a:lnTo>
                  <a:lnTo>
                    <a:pt x="70" y="13"/>
                  </a:lnTo>
                  <a:lnTo>
                    <a:pt x="70" y="7"/>
                  </a:lnTo>
                  <a:lnTo>
                    <a:pt x="48" y="7"/>
                  </a:lnTo>
                  <a:lnTo>
                    <a:pt x="48" y="13"/>
                  </a:lnTo>
                  <a:lnTo>
                    <a:pt x="63" y="13"/>
                  </a:lnTo>
                  <a:lnTo>
                    <a:pt x="63" y="7"/>
                  </a:lnTo>
                  <a:lnTo>
                    <a:pt x="55" y="7"/>
                  </a:lnTo>
                  <a:lnTo>
                    <a:pt x="55" y="13"/>
                  </a:lnTo>
                  <a:lnTo>
                    <a:pt x="63" y="13"/>
                  </a:lnTo>
                  <a:lnTo>
                    <a:pt x="63" y="7"/>
                  </a:lnTo>
                  <a:lnTo>
                    <a:pt x="53" y="7"/>
                  </a:lnTo>
                  <a:lnTo>
                    <a:pt x="53" y="13"/>
                  </a:lnTo>
                  <a:lnTo>
                    <a:pt x="60" y="13"/>
                  </a:lnTo>
                  <a:lnTo>
                    <a:pt x="60" y="7"/>
                  </a:lnTo>
                  <a:lnTo>
                    <a:pt x="57" y="7"/>
                  </a:lnTo>
                  <a:lnTo>
                    <a:pt x="57" y="13"/>
                  </a:lnTo>
                  <a:lnTo>
                    <a:pt x="63" y="13"/>
                  </a:lnTo>
                  <a:lnTo>
                    <a:pt x="63" y="7"/>
                  </a:lnTo>
                  <a:lnTo>
                    <a:pt x="59" y="7"/>
                  </a:lnTo>
                  <a:lnTo>
                    <a:pt x="59" y="13"/>
                  </a:lnTo>
                  <a:lnTo>
                    <a:pt x="63" y="13"/>
                  </a:lnTo>
                  <a:lnTo>
                    <a:pt x="63" y="7"/>
                  </a:lnTo>
                  <a:lnTo>
                    <a:pt x="50" y="7"/>
                  </a:lnTo>
                  <a:lnTo>
                    <a:pt x="50" y="13"/>
                  </a:lnTo>
                  <a:lnTo>
                    <a:pt x="51" y="13"/>
                  </a:lnTo>
                  <a:lnTo>
                    <a:pt x="51" y="7"/>
                  </a:lnTo>
                  <a:lnTo>
                    <a:pt x="44" y="7"/>
                  </a:lnTo>
                  <a:lnTo>
                    <a:pt x="36" y="15"/>
                  </a:lnTo>
                  <a:lnTo>
                    <a:pt x="46" y="15"/>
                  </a:lnTo>
                  <a:lnTo>
                    <a:pt x="46" y="8"/>
                  </a:lnTo>
                  <a:lnTo>
                    <a:pt x="37" y="8"/>
                  </a:lnTo>
                  <a:lnTo>
                    <a:pt x="37" y="15"/>
                  </a:lnTo>
                  <a:lnTo>
                    <a:pt x="38" y="15"/>
                  </a:lnTo>
                  <a:lnTo>
                    <a:pt x="38" y="8"/>
                  </a:lnTo>
                  <a:lnTo>
                    <a:pt x="32" y="8"/>
                  </a:lnTo>
                  <a:lnTo>
                    <a:pt x="32" y="15"/>
                  </a:lnTo>
                  <a:lnTo>
                    <a:pt x="51" y="15"/>
                  </a:lnTo>
                  <a:lnTo>
                    <a:pt x="51" y="8"/>
                  </a:lnTo>
                  <a:lnTo>
                    <a:pt x="49" y="8"/>
                  </a:lnTo>
                  <a:lnTo>
                    <a:pt x="49" y="15"/>
                  </a:lnTo>
                  <a:lnTo>
                    <a:pt x="53" y="15"/>
                  </a:lnTo>
                  <a:lnTo>
                    <a:pt x="53" y="8"/>
                  </a:lnTo>
                  <a:lnTo>
                    <a:pt x="50" y="8"/>
                  </a:lnTo>
                  <a:lnTo>
                    <a:pt x="50" y="15"/>
                  </a:lnTo>
                  <a:lnTo>
                    <a:pt x="60" y="15"/>
                  </a:lnTo>
                  <a:lnTo>
                    <a:pt x="60" y="8"/>
                  </a:lnTo>
                  <a:lnTo>
                    <a:pt x="48" y="8"/>
                  </a:lnTo>
                  <a:lnTo>
                    <a:pt x="48" y="15"/>
                  </a:lnTo>
                  <a:lnTo>
                    <a:pt x="60" y="15"/>
                  </a:lnTo>
                  <a:lnTo>
                    <a:pt x="60" y="8"/>
                  </a:lnTo>
                  <a:lnTo>
                    <a:pt x="51" y="8"/>
                  </a:lnTo>
                  <a:lnTo>
                    <a:pt x="44" y="16"/>
                  </a:lnTo>
                  <a:lnTo>
                    <a:pt x="62" y="16"/>
                  </a:lnTo>
                  <a:lnTo>
                    <a:pt x="62" y="9"/>
                  </a:lnTo>
                  <a:lnTo>
                    <a:pt x="42" y="9"/>
                  </a:lnTo>
                  <a:lnTo>
                    <a:pt x="42" y="16"/>
                  </a:lnTo>
                  <a:lnTo>
                    <a:pt x="45" y="16"/>
                  </a:lnTo>
                  <a:lnTo>
                    <a:pt x="45" y="9"/>
                  </a:lnTo>
                  <a:lnTo>
                    <a:pt x="42" y="9"/>
                  </a:lnTo>
                  <a:lnTo>
                    <a:pt x="42" y="16"/>
                  </a:lnTo>
                  <a:lnTo>
                    <a:pt x="44" y="16"/>
                  </a:lnTo>
                  <a:lnTo>
                    <a:pt x="44" y="9"/>
                  </a:lnTo>
                  <a:lnTo>
                    <a:pt x="33" y="9"/>
                  </a:lnTo>
                  <a:lnTo>
                    <a:pt x="33" y="16"/>
                  </a:lnTo>
                  <a:lnTo>
                    <a:pt x="35" y="16"/>
                  </a:lnTo>
                  <a:lnTo>
                    <a:pt x="35" y="9"/>
                  </a:lnTo>
                  <a:lnTo>
                    <a:pt x="32" y="9"/>
                  </a:lnTo>
                  <a:lnTo>
                    <a:pt x="32" y="16"/>
                  </a:lnTo>
                  <a:lnTo>
                    <a:pt x="38" y="16"/>
                  </a:lnTo>
                  <a:lnTo>
                    <a:pt x="38" y="9"/>
                  </a:lnTo>
                  <a:lnTo>
                    <a:pt x="32" y="9"/>
                  </a:lnTo>
                  <a:lnTo>
                    <a:pt x="32" y="16"/>
                  </a:lnTo>
                  <a:lnTo>
                    <a:pt x="35" y="16"/>
                  </a:lnTo>
                  <a:lnTo>
                    <a:pt x="35" y="9"/>
                  </a:lnTo>
                  <a:lnTo>
                    <a:pt x="32" y="9"/>
                  </a:lnTo>
                  <a:lnTo>
                    <a:pt x="32" y="16"/>
                  </a:lnTo>
                  <a:lnTo>
                    <a:pt x="38" y="16"/>
                  </a:lnTo>
                  <a:lnTo>
                    <a:pt x="38" y="9"/>
                  </a:lnTo>
                  <a:lnTo>
                    <a:pt x="37" y="9"/>
                  </a:lnTo>
                  <a:lnTo>
                    <a:pt x="37" y="16"/>
                  </a:lnTo>
                  <a:lnTo>
                    <a:pt x="38" y="16"/>
                  </a:lnTo>
                  <a:lnTo>
                    <a:pt x="38" y="9"/>
                  </a:lnTo>
                  <a:lnTo>
                    <a:pt x="32" y="9"/>
                  </a:lnTo>
                  <a:lnTo>
                    <a:pt x="32" y="16"/>
                  </a:lnTo>
                  <a:lnTo>
                    <a:pt x="37" y="16"/>
                  </a:lnTo>
                  <a:lnTo>
                    <a:pt x="37" y="9"/>
                  </a:lnTo>
                  <a:lnTo>
                    <a:pt x="33" y="11"/>
                  </a:lnTo>
                  <a:lnTo>
                    <a:pt x="33" y="13"/>
                  </a:lnTo>
                  <a:lnTo>
                    <a:pt x="33" y="11"/>
                  </a:lnTo>
                  <a:lnTo>
                    <a:pt x="29" y="11"/>
                  </a:lnTo>
                  <a:lnTo>
                    <a:pt x="29" y="17"/>
                  </a:lnTo>
                  <a:lnTo>
                    <a:pt x="31" y="17"/>
                  </a:lnTo>
                  <a:lnTo>
                    <a:pt x="31" y="11"/>
                  </a:lnTo>
                  <a:lnTo>
                    <a:pt x="24" y="11"/>
                  </a:lnTo>
                  <a:lnTo>
                    <a:pt x="24" y="17"/>
                  </a:lnTo>
                  <a:lnTo>
                    <a:pt x="28" y="17"/>
                  </a:lnTo>
                  <a:lnTo>
                    <a:pt x="28" y="11"/>
                  </a:lnTo>
                  <a:lnTo>
                    <a:pt x="22" y="11"/>
                  </a:lnTo>
                  <a:lnTo>
                    <a:pt x="22" y="17"/>
                  </a:lnTo>
                  <a:lnTo>
                    <a:pt x="24" y="17"/>
                  </a:lnTo>
                  <a:lnTo>
                    <a:pt x="24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22" y="17"/>
                  </a:lnTo>
                  <a:lnTo>
                    <a:pt x="22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40" y="17"/>
                  </a:lnTo>
                  <a:lnTo>
                    <a:pt x="40" y="11"/>
                  </a:lnTo>
                  <a:lnTo>
                    <a:pt x="37" y="11"/>
                  </a:lnTo>
                  <a:lnTo>
                    <a:pt x="37" y="17"/>
                  </a:lnTo>
                  <a:lnTo>
                    <a:pt x="38" y="17"/>
                  </a:lnTo>
                  <a:lnTo>
                    <a:pt x="38" y="13"/>
                  </a:lnTo>
                  <a:lnTo>
                    <a:pt x="37" y="17"/>
                  </a:lnTo>
                  <a:lnTo>
                    <a:pt x="40" y="19"/>
                  </a:lnTo>
                  <a:lnTo>
                    <a:pt x="41" y="15"/>
                  </a:lnTo>
                  <a:lnTo>
                    <a:pt x="41" y="12"/>
                  </a:lnTo>
                  <a:lnTo>
                    <a:pt x="38" y="12"/>
                  </a:lnTo>
                  <a:lnTo>
                    <a:pt x="38" y="19"/>
                  </a:lnTo>
                  <a:lnTo>
                    <a:pt x="45" y="19"/>
                  </a:lnTo>
                  <a:lnTo>
                    <a:pt x="45" y="12"/>
                  </a:lnTo>
                  <a:lnTo>
                    <a:pt x="41" y="12"/>
                  </a:lnTo>
                  <a:lnTo>
                    <a:pt x="41" y="19"/>
                  </a:lnTo>
                  <a:lnTo>
                    <a:pt x="44" y="19"/>
                  </a:lnTo>
                  <a:lnTo>
                    <a:pt x="44" y="12"/>
                  </a:lnTo>
                  <a:lnTo>
                    <a:pt x="38" y="12"/>
                  </a:lnTo>
                  <a:lnTo>
                    <a:pt x="38" y="19"/>
                  </a:lnTo>
                  <a:lnTo>
                    <a:pt x="40" y="19"/>
                  </a:lnTo>
                  <a:lnTo>
                    <a:pt x="40" y="12"/>
                  </a:lnTo>
                  <a:lnTo>
                    <a:pt x="38" y="12"/>
                  </a:lnTo>
                  <a:lnTo>
                    <a:pt x="38" y="19"/>
                  </a:lnTo>
                  <a:lnTo>
                    <a:pt x="51" y="19"/>
                  </a:lnTo>
                  <a:lnTo>
                    <a:pt x="51" y="12"/>
                  </a:lnTo>
                  <a:lnTo>
                    <a:pt x="32" y="12"/>
                  </a:lnTo>
                  <a:lnTo>
                    <a:pt x="32" y="19"/>
                  </a:lnTo>
                  <a:lnTo>
                    <a:pt x="37" y="19"/>
                  </a:lnTo>
                  <a:lnTo>
                    <a:pt x="37" y="12"/>
                  </a:lnTo>
                  <a:lnTo>
                    <a:pt x="27" y="12"/>
                  </a:lnTo>
                  <a:lnTo>
                    <a:pt x="27" y="19"/>
                  </a:lnTo>
                  <a:lnTo>
                    <a:pt x="38" y="19"/>
                  </a:lnTo>
                  <a:lnTo>
                    <a:pt x="38" y="12"/>
                  </a:lnTo>
                  <a:lnTo>
                    <a:pt x="26" y="12"/>
                  </a:lnTo>
                  <a:lnTo>
                    <a:pt x="26" y="19"/>
                  </a:lnTo>
                  <a:lnTo>
                    <a:pt x="28" y="19"/>
                  </a:lnTo>
                  <a:lnTo>
                    <a:pt x="28" y="12"/>
                  </a:lnTo>
                  <a:lnTo>
                    <a:pt x="24" y="12"/>
                  </a:lnTo>
                  <a:lnTo>
                    <a:pt x="24" y="16"/>
                  </a:lnTo>
                  <a:lnTo>
                    <a:pt x="27" y="16"/>
                  </a:lnTo>
                  <a:lnTo>
                    <a:pt x="27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5" y="20"/>
                  </a:lnTo>
                  <a:lnTo>
                    <a:pt x="15" y="13"/>
                  </a:lnTo>
                  <a:lnTo>
                    <a:pt x="4" y="13"/>
                  </a:lnTo>
                  <a:lnTo>
                    <a:pt x="4" y="20"/>
                  </a:lnTo>
                  <a:lnTo>
                    <a:pt x="7" y="20"/>
                  </a:lnTo>
                  <a:lnTo>
                    <a:pt x="7" y="13"/>
                  </a:lnTo>
                  <a:lnTo>
                    <a:pt x="4" y="13"/>
                  </a:lnTo>
                  <a:lnTo>
                    <a:pt x="4" y="20"/>
                  </a:lnTo>
                  <a:lnTo>
                    <a:pt x="6" y="20"/>
                  </a:lnTo>
                  <a:lnTo>
                    <a:pt x="6" y="13"/>
                  </a:lnTo>
                  <a:lnTo>
                    <a:pt x="1" y="13"/>
                  </a:lnTo>
                  <a:lnTo>
                    <a:pt x="1" y="20"/>
                  </a:lnTo>
                  <a:lnTo>
                    <a:pt x="2" y="20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5" y="21"/>
                  </a:lnTo>
                  <a:lnTo>
                    <a:pt x="10" y="21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38" y="21"/>
                  </a:lnTo>
                  <a:lnTo>
                    <a:pt x="38" y="15"/>
                  </a:lnTo>
                  <a:lnTo>
                    <a:pt x="23" y="15"/>
                  </a:lnTo>
                  <a:lnTo>
                    <a:pt x="23" y="21"/>
                  </a:lnTo>
                  <a:lnTo>
                    <a:pt x="37" y="21"/>
                  </a:lnTo>
                  <a:lnTo>
                    <a:pt x="37" y="15"/>
                  </a:lnTo>
                  <a:lnTo>
                    <a:pt x="31" y="15"/>
                  </a:lnTo>
                  <a:lnTo>
                    <a:pt x="31" y="21"/>
                  </a:lnTo>
                  <a:lnTo>
                    <a:pt x="38" y="21"/>
                  </a:lnTo>
                  <a:lnTo>
                    <a:pt x="38" y="15"/>
                  </a:lnTo>
                  <a:lnTo>
                    <a:pt x="29" y="15"/>
                  </a:lnTo>
                  <a:lnTo>
                    <a:pt x="29" y="21"/>
                  </a:lnTo>
                  <a:lnTo>
                    <a:pt x="33" y="21"/>
                  </a:lnTo>
                  <a:lnTo>
                    <a:pt x="33" y="15"/>
                  </a:lnTo>
                  <a:lnTo>
                    <a:pt x="32" y="15"/>
                  </a:lnTo>
                  <a:lnTo>
                    <a:pt x="32" y="21"/>
                  </a:lnTo>
                  <a:lnTo>
                    <a:pt x="94" y="21"/>
                  </a:lnTo>
                  <a:lnTo>
                    <a:pt x="94" y="15"/>
                  </a:lnTo>
                  <a:lnTo>
                    <a:pt x="85" y="15"/>
                  </a:lnTo>
                  <a:lnTo>
                    <a:pt x="76" y="16"/>
                  </a:lnTo>
                  <a:lnTo>
                    <a:pt x="76" y="22"/>
                  </a:lnTo>
                  <a:lnTo>
                    <a:pt x="88" y="22"/>
                  </a:lnTo>
                  <a:lnTo>
                    <a:pt x="88" y="16"/>
                  </a:lnTo>
                  <a:lnTo>
                    <a:pt x="79" y="16"/>
                  </a:lnTo>
                  <a:lnTo>
                    <a:pt x="79" y="22"/>
                  </a:lnTo>
                  <a:lnTo>
                    <a:pt x="85" y="22"/>
                  </a:lnTo>
                  <a:lnTo>
                    <a:pt x="85" y="16"/>
                  </a:lnTo>
                  <a:lnTo>
                    <a:pt x="45" y="16"/>
                  </a:lnTo>
                  <a:lnTo>
                    <a:pt x="45" y="22"/>
                  </a:lnTo>
                  <a:lnTo>
                    <a:pt x="46" y="22"/>
                  </a:lnTo>
                  <a:lnTo>
                    <a:pt x="46" y="16"/>
                  </a:lnTo>
                  <a:lnTo>
                    <a:pt x="35" y="16"/>
                  </a:lnTo>
                  <a:lnTo>
                    <a:pt x="35" y="22"/>
                  </a:lnTo>
                  <a:lnTo>
                    <a:pt x="45" y="22"/>
                  </a:lnTo>
                  <a:lnTo>
                    <a:pt x="45" y="19"/>
                  </a:lnTo>
                  <a:lnTo>
                    <a:pt x="44" y="22"/>
                  </a:lnTo>
                  <a:lnTo>
                    <a:pt x="46" y="24"/>
                  </a:lnTo>
                  <a:lnTo>
                    <a:pt x="48" y="20"/>
                  </a:lnTo>
                  <a:lnTo>
                    <a:pt x="48" y="17"/>
                  </a:lnTo>
                  <a:lnTo>
                    <a:pt x="45" y="17"/>
                  </a:lnTo>
                  <a:lnTo>
                    <a:pt x="45" y="24"/>
                  </a:lnTo>
                  <a:lnTo>
                    <a:pt x="48" y="24"/>
                  </a:lnTo>
                  <a:lnTo>
                    <a:pt x="48" y="17"/>
                  </a:lnTo>
                  <a:lnTo>
                    <a:pt x="46" y="17"/>
                  </a:lnTo>
                  <a:lnTo>
                    <a:pt x="46" y="24"/>
                  </a:lnTo>
                  <a:lnTo>
                    <a:pt x="48" y="24"/>
                  </a:lnTo>
                  <a:lnTo>
                    <a:pt x="48" y="17"/>
                  </a:lnTo>
                  <a:lnTo>
                    <a:pt x="13" y="17"/>
                  </a:lnTo>
                  <a:lnTo>
                    <a:pt x="13" y="24"/>
                  </a:lnTo>
                  <a:lnTo>
                    <a:pt x="32" y="24"/>
                  </a:lnTo>
                  <a:lnTo>
                    <a:pt x="32" y="17"/>
                  </a:lnTo>
                  <a:lnTo>
                    <a:pt x="28" y="17"/>
                  </a:lnTo>
                  <a:lnTo>
                    <a:pt x="28" y="24"/>
                  </a:lnTo>
                  <a:lnTo>
                    <a:pt x="68" y="24"/>
                  </a:lnTo>
                  <a:lnTo>
                    <a:pt x="68" y="17"/>
                  </a:lnTo>
                  <a:lnTo>
                    <a:pt x="50" y="17"/>
                  </a:lnTo>
                  <a:lnTo>
                    <a:pt x="50" y="24"/>
                  </a:lnTo>
                  <a:lnTo>
                    <a:pt x="107" y="24"/>
                  </a:lnTo>
                  <a:lnTo>
                    <a:pt x="107" y="17"/>
                  </a:lnTo>
                  <a:lnTo>
                    <a:pt x="102" y="19"/>
                  </a:lnTo>
                  <a:lnTo>
                    <a:pt x="102" y="21"/>
                  </a:lnTo>
                  <a:lnTo>
                    <a:pt x="102" y="19"/>
                  </a:lnTo>
                  <a:lnTo>
                    <a:pt x="77" y="19"/>
                  </a:lnTo>
                  <a:lnTo>
                    <a:pt x="77" y="25"/>
                  </a:lnTo>
                  <a:lnTo>
                    <a:pt x="79" y="25"/>
                  </a:lnTo>
                  <a:lnTo>
                    <a:pt x="79" y="19"/>
                  </a:lnTo>
                  <a:lnTo>
                    <a:pt x="59" y="19"/>
                  </a:lnTo>
                  <a:lnTo>
                    <a:pt x="59" y="25"/>
                  </a:lnTo>
                  <a:lnTo>
                    <a:pt x="68" y="25"/>
                  </a:lnTo>
                  <a:lnTo>
                    <a:pt x="68" y="19"/>
                  </a:lnTo>
                  <a:lnTo>
                    <a:pt x="66" y="19"/>
                  </a:lnTo>
                  <a:lnTo>
                    <a:pt x="66" y="25"/>
                  </a:lnTo>
                  <a:lnTo>
                    <a:pt x="73" y="25"/>
                  </a:lnTo>
                  <a:lnTo>
                    <a:pt x="73" y="19"/>
                  </a:lnTo>
                  <a:lnTo>
                    <a:pt x="71" y="19"/>
                  </a:lnTo>
                  <a:lnTo>
                    <a:pt x="71" y="25"/>
                  </a:lnTo>
                  <a:lnTo>
                    <a:pt x="76" y="25"/>
                  </a:lnTo>
                  <a:lnTo>
                    <a:pt x="76" y="19"/>
                  </a:lnTo>
                  <a:lnTo>
                    <a:pt x="59" y="19"/>
                  </a:lnTo>
                  <a:lnTo>
                    <a:pt x="59" y="25"/>
                  </a:lnTo>
                  <a:lnTo>
                    <a:pt x="68" y="25"/>
                  </a:lnTo>
                  <a:lnTo>
                    <a:pt x="68" y="19"/>
                  </a:lnTo>
                  <a:lnTo>
                    <a:pt x="55" y="19"/>
                  </a:lnTo>
                  <a:lnTo>
                    <a:pt x="55" y="25"/>
                  </a:lnTo>
                  <a:lnTo>
                    <a:pt x="64" y="25"/>
                  </a:lnTo>
                  <a:lnTo>
                    <a:pt x="64" y="19"/>
                  </a:lnTo>
                  <a:lnTo>
                    <a:pt x="59" y="19"/>
                  </a:lnTo>
                  <a:lnTo>
                    <a:pt x="59" y="25"/>
                  </a:lnTo>
                  <a:lnTo>
                    <a:pt x="60" y="25"/>
                  </a:lnTo>
                  <a:lnTo>
                    <a:pt x="60" y="19"/>
                  </a:lnTo>
                  <a:lnTo>
                    <a:pt x="51" y="19"/>
                  </a:lnTo>
                  <a:lnTo>
                    <a:pt x="51" y="25"/>
                  </a:lnTo>
                  <a:lnTo>
                    <a:pt x="57" y="26"/>
                  </a:lnTo>
                  <a:lnTo>
                    <a:pt x="59" y="26"/>
                  </a:lnTo>
                  <a:lnTo>
                    <a:pt x="59" y="20"/>
                  </a:lnTo>
                  <a:lnTo>
                    <a:pt x="51" y="20"/>
                  </a:lnTo>
                  <a:lnTo>
                    <a:pt x="51" y="26"/>
                  </a:lnTo>
                  <a:lnTo>
                    <a:pt x="57" y="26"/>
                  </a:lnTo>
                  <a:lnTo>
                    <a:pt x="57" y="20"/>
                  </a:lnTo>
                  <a:lnTo>
                    <a:pt x="53" y="20"/>
                  </a:lnTo>
                  <a:lnTo>
                    <a:pt x="53" y="26"/>
                  </a:lnTo>
                  <a:lnTo>
                    <a:pt x="57" y="26"/>
                  </a:lnTo>
                  <a:lnTo>
                    <a:pt x="57" y="20"/>
                  </a:lnTo>
                  <a:lnTo>
                    <a:pt x="54" y="20"/>
                  </a:lnTo>
                  <a:lnTo>
                    <a:pt x="54" y="26"/>
                  </a:lnTo>
                  <a:lnTo>
                    <a:pt x="55" y="26"/>
                  </a:lnTo>
                  <a:lnTo>
                    <a:pt x="55" y="20"/>
                  </a:lnTo>
                  <a:lnTo>
                    <a:pt x="46" y="20"/>
                  </a:lnTo>
                  <a:lnTo>
                    <a:pt x="46" y="26"/>
                  </a:lnTo>
                  <a:lnTo>
                    <a:pt x="57" y="26"/>
                  </a:lnTo>
                  <a:lnTo>
                    <a:pt x="57" y="20"/>
                  </a:lnTo>
                  <a:lnTo>
                    <a:pt x="45" y="20"/>
                  </a:lnTo>
                  <a:lnTo>
                    <a:pt x="45" y="26"/>
                  </a:lnTo>
                  <a:lnTo>
                    <a:pt x="54" y="26"/>
                  </a:lnTo>
                  <a:lnTo>
                    <a:pt x="54" y="20"/>
                  </a:lnTo>
                  <a:lnTo>
                    <a:pt x="41" y="20"/>
                  </a:lnTo>
                  <a:lnTo>
                    <a:pt x="41" y="26"/>
                  </a:lnTo>
                  <a:lnTo>
                    <a:pt x="49" y="26"/>
                  </a:lnTo>
                  <a:lnTo>
                    <a:pt x="49" y="22"/>
                  </a:lnTo>
                  <a:lnTo>
                    <a:pt x="48" y="25"/>
                  </a:lnTo>
                  <a:lnTo>
                    <a:pt x="49" y="26"/>
                  </a:lnTo>
                  <a:lnTo>
                    <a:pt x="49" y="28"/>
                  </a:lnTo>
                  <a:lnTo>
                    <a:pt x="54" y="28"/>
                  </a:lnTo>
                  <a:lnTo>
                    <a:pt x="54" y="21"/>
                  </a:lnTo>
                  <a:lnTo>
                    <a:pt x="38" y="21"/>
                  </a:lnTo>
                  <a:lnTo>
                    <a:pt x="38" y="28"/>
                  </a:lnTo>
                  <a:lnTo>
                    <a:pt x="46" y="28"/>
                  </a:lnTo>
                  <a:lnTo>
                    <a:pt x="46" y="21"/>
                  </a:lnTo>
                  <a:lnTo>
                    <a:pt x="42" y="21"/>
                  </a:lnTo>
                  <a:lnTo>
                    <a:pt x="42" y="28"/>
                  </a:lnTo>
                  <a:lnTo>
                    <a:pt x="44" y="28"/>
                  </a:lnTo>
                  <a:lnTo>
                    <a:pt x="44" y="21"/>
                  </a:lnTo>
                  <a:lnTo>
                    <a:pt x="40" y="21"/>
                  </a:lnTo>
                  <a:lnTo>
                    <a:pt x="40" y="28"/>
                  </a:lnTo>
                  <a:lnTo>
                    <a:pt x="49" y="28"/>
                  </a:lnTo>
                  <a:lnTo>
                    <a:pt x="49" y="21"/>
                  </a:lnTo>
                  <a:lnTo>
                    <a:pt x="44" y="21"/>
                  </a:lnTo>
                  <a:lnTo>
                    <a:pt x="44" y="28"/>
                  </a:lnTo>
                  <a:lnTo>
                    <a:pt x="46" y="28"/>
                  </a:lnTo>
                  <a:lnTo>
                    <a:pt x="46" y="21"/>
                  </a:lnTo>
                  <a:lnTo>
                    <a:pt x="45" y="21"/>
                  </a:lnTo>
                  <a:lnTo>
                    <a:pt x="45" y="28"/>
                  </a:lnTo>
                  <a:lnTo>
                    <a:pt x="50" y="28"/>
                  </a:lnTo>
                  <a:lnTo>
                    <a:pt x="50" y="21"/>
                  </a:lnTo>
                  <a:lnTo>
                    <a:pt x="38" y="21"/>
                  </a:lnTo>
                  <a:lnTo>
                    <a:pt x="38" y="28"/>
                  </a:lnTo>
                  <a:lnTo>
                    <a:pt x="45" y="28"/>
                  </a:lnTo>
                  <a:lnTo>
                    <a:pt x="45" y="21"/>
                  </a:lnTo>
                  <a:lnTo>
                    <a:pt x="32" y="21"/>
                  </a:lnTo>
                  <a:lnTo>
                    <a:pt x="32" y="28"/>
                  </a:lnTo>
                  <a:lnTo>
                    <a:pt x="45" y="28"/>
                  </a:lnTo>
                  <a:lnTo>
                    <a:pt x="45" y="24"/>
                  </a:lnTo>
                  <a:lnTo>
                    <a:pt x="44" y="21"/>
                  </a:lnTo>
                  <a:lnTo>
                    <a:pt x="42" y="22"/>
                  </a:lnTo>
                  <a:lnTo>
                    <a:pt x="44" y="25"/>
                  </a:lnTo>
                  <a:lnTo>
                    <a:pt x="44" y="22"/>
                  </a:lnTo>
                  <a:lnTo>
                    <a:pt x="35" y="22"/>
                  </a:lnTo>
                  <a:lnTo>
                    <a:pt x="35" y="29"/>
                  </a:lnTo>
                  <a:lnTo>
                    <a:pt x="44" y="29"/>
                  </a:lnTo>
                  <a:lnTo>
                    <a:pt x="44" y="22"/>
                  </a:lnTo>
                  <a:lnTo>
                    <a:pt x="41" y="22"/>
                  </a:lnTo>
                  <a:lnTo>
                    <a:pt x="41" y="29"/>
                  </a:lnTo>
                  <a:lnTo>
                    <a:pt x="48" y="29"/>
                  </a:lnTo>
                  <a:lnTo>
                    <a:pt x="48" y="22"/>
                  </a:lnTo>
                  <a:lnTo>
                    <a:pt x="40" y="22"/>
                  </a:lnTo>
                  <a:lnTo>
                    <a:pt x="40" y="29"/>
                  </a:lnTo>
                  <a:lnTo>
                    <a:pt x="45" y="29"/>
                  </a:lnTo>
                  <a:lnTo>
                    <a:pt x="45" y="22"/>
                  </a:lnTo>
                  <a:lnTo>
                    <a:pt x="41" y="22"/>
                  </a:lnTo>
                  <a:lnTo>
                    <a:pt x="41" y="29"/>
                  </a:lnTo>
                  <a:lnTo>
                    <a:pt x="44" y="29"/>
                  </a:lnTo>
                  <a:lnTo>
                    <a:pt x="44" y="22"/>
                  </a:lnTo>
                  <a:lnTo>
                    <a:pt x="41" y="22"/>
                  </a:lnTo>
                  <a:lnTo>
                    <a:pt x="41" y="29"/>
                  </a:lnTo>
                  <a:lnTo>
                    <a:pt x="45" y="29"/>
                  </a:lnTo>
                  <a:lnTo>
                    <a:pt x="45" y="22"/>
                  </a:lnTo>
                  <a:lnTo>
                    <a:pt x="40" y="22"/>
                  </a:lnTo>
                  <a:lnTo>
                    <a:pt x="40" y="29"/>
                  </a:lnTo>
                  <a:lnTo>
                    <a:pt x="46" y="29"/>
                  </a:lnTo>
                  <a:lnTo>
                    <a:pt x="46" y="22"/>
                  </a:lnTo>
                  <a:lnTo>
                    <a:pt x="41" y="22"/>
                  </a:lnTo>
                  <a:lnTo>
                    <a:pt x="41" y="29"/>
                  </a:lnTo>
                  <a:lnTo>
                    <a:pt x="46" y="29"/>
                  </a:lnTo>
                  <a:lnTo>
                    <a:pt x="46" y="22"/>
                  </a:lnTo>
                  <a:lnTo>
                    <a:pt x="45" y="22"/>
                  </a:lnTo>
                  <a:lnTo>
                    <a:pt x="45" y="29"/>
                  </a:lnTo>
                  <a:lnTo>
                    <a:pt x="48" y="29"/>
                  </a:lnTo>
                  <a:lnTo>
                    <a:pt x="48" y="22"/>
                  </a:lnTo>
                  <a:lnTo>
                    <a:pt x="36" y="22"/>
                  </a:lnTo>
                  <a:lnTo>
                    <a:pt x="36" y="30"/>
                  </a:lnTo>
                  <a:lnTo>
                    <a:pt x="44" y="30"/>
                  </a:lnTo>
                  <a:lnTo>
                    <a:pt x="44" y="24"/>
                  </a:lnTo>
                  <a:lnTo>
                    <a:pt x="37" y="24"/>
                  </a:lnTo>
                  <a:lnTo>
                    <a:pt x="37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40" y="24"/>
                  </a:lnTo>
                  <a:lnTo>
                    <a:pt x="40" y="30"/>
                  </a:lnTo>
                  <a:lnTo>
                    <a:pt x="45" y="30"/>
                  </a:lnTo>
                  <a:lnTo>
                    <a:pt x="45" y="24"/>
                  </a:lnTo>
                  <a:lnTo>
                    <a:pt x="35" y="24"/>
                  </a:lnTo>
                  <a:lnTo>
                    <a:pt x="35" y="30"/>
                  </a:lnTo>
                  <a:lnTo>
                    <a:pt x="44" y="30"/>
                  </a:lnTo>
                  <a:lnTo>
                    <a:pt x="44" y="24"/>
                  </a:lnTo>
                  <a:lnTo>
                    <a:pt x="40" y="24"/>
                  </a:lnTo>
                  <a:lnTo>
                    <a:pt x="40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7" y="24"/>
                  </a:lnTo>
                  <a:lnTo>
                    <a:pt x="37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8" y="24"/>
                  </a:lnTo>
                  <a:lnTo>
                    <a:pt x="38" y="30"/>
                  </a:lnTo>
                  <a:lnTo>
                    <a:pt x="44" y="30"/>
                  </a:lnTo>
                  <a:lnTo>
                    <a:pt x="44" y="24"/>
                  </a:lnTo>
                  <a:lnTo>
                    <a:pt x="26" y="24"/>
                  </a:lnTo>
                  <a:lnTo>
                    <a:pt x="24" y="30"/>
                  </a:lnTo>
                  <a:lnTo>
                    <a:pt x="27" y="31"/>
                  </a:lnTo>
                  <a:lnTo>
                    <a:pt x="28" y="28"/>
                  </a:lnTo>
                  <a:lnTo>
                    <a:pt x="28" y="25"/>
                  </a:lnTo>
                  <a:lnTo>
                    <a:pt x="26" y="25"/>
                  </a:lnTo>
                  <a:lnTo>
                    <a:pt x="26" y="31"/>
                  </a:lnTo>
                  <a:lnTo>
                    <a:pt x="31" y="31"/>
                  </a:lnTo>
                  <a:lnTo>
                    <a:pt x="31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41" y="31"/>
                  </a:lnTo>
                  <a:lnTo>
                    <a:pt x="41" y="25"/>
                  </a:lnTo>
                  <a:lnTo>
                    <a:pt x="31" y="25"/>
                  </a:lnTo>
                  <a:lnTo>
                    <a:pt x="31" y="31"/>
                  </a:lnTo>
                  <a:lnTo>
                    <a:pt x="40" y="31"/>
                  </a:lnTo>
                  <a:lnTo>
                    <a:pt x="40" y="25"/>
                  </a:lnTo>
                  <a:lnTo>
                    <a:pt x="38" y="25"/>
                  </a:lnTo>
                  <a:lnTo>
                    <a:pt x="38" y="31"/>
                  </a:lnTo>
                  <a:lnTo>
                    <a:pt x="40" y="31"/>
                  </a:lnTo>
                  <a:lnTo>
                    <a:pt x="40" y="25"/>
                  </a:lnTo>
                  <a:lnTo>
                    <a:pt x="32" y="25"/>
                  </a:lnTo>
                  <a:lnTo>
                    <a:pt x="32" y="31"/>
                  </a:lnTo>
                  <a:lnTo>
                    <a:pt x="44" y="31"/>
                  </a:lnTo>
                  <a:lnTo>
                    <a:pt x="44" y="25"/>
                  </a:lnTo>
                  <a:lnTo>
                    <a:pt x="35" y="25"/>
                  </a:lnTo>
                  <a:lnTo>
                    <a:pt x="35" y="31"/>
                  </a:lnTo>
                  <a:lnTo>
                    <a:pt x="37" y="31"/>
                  </a:lnTo>
                  <a:lnTo>
                    <a:pt x="37" y="25"/>
                  </a:lnTo>
                  <a:lnTo>
                    <a:pt x="33" y="25"/>
                  </a:lnTo>
                  <a:lnTo>
                    <a:pt x="33" y="31"/>
                  </a:lnTo>
                  <a:lnTo>
                    <a:pt x="37" y="31"/>
                  </a:lnTo>
                  <a:lnTo>
                    <a:pt x="37" y="25"/>
                  </a:lnTo>
                  <a:lnTo>
                    <a:pt x="35" y="25"/>
                  </a:lnTo>
                  <a:lnTo>
                    <a:pt x="35" y="31"/>
                  </a:lnTo>
                  <a:lnTo>
                    <a:pt x="44" y="31"/>
                  </a:lnTo>
                  <a:lnTo>
                    <a:pt x="44" y="25"/>
                  </a:lnTo>
                  <a:lnTo>
                    <a:pt x="35" y="25"/>
                  </a:lnTo>
                  <a:lnTo>
                    <a:pt x="35" y="33"/>
                  </a:lnTo>
                  <a:lnTo>
                    <a:pt x="40" y="33"/>
                  </a:lnTo>
                  <a:lnTo>
                    <a:pt x="40" y="26"/>
                  </a:lnTo>
                  <a:lnTo>
                    <a:pt x="38" y="26"/>
                  </a:lnTo>
                  <a:lnTo>
                    <a:pt x="38" y="33"/>
                  </a:lnTo>
                  <a:lnTo>
                    <a:pt x="44" y="33"/>
                  </a:lnTo>
                  <a:lnTo>
                    <a:pt x="44" y="26"/>
                  </a:lnTo>
                  <a:lnTo>
                    <a:pt x="41" y="26"/>
                  </a:lnTo>
                  <a:lnTo>
                    <a:pt x="41" y="33"/>
                  </a:lnTo>
                  <a:lnTo>
                    <a:pt x="44" y="33"/>
                  </a:lnTo>
                  <a:lnTo>
                    <a:pt x="44" y="26"/>
                  </a:lnTo>
                  <a:lnTo>
                    <a:pt x="35" y="26"/>
                  </a:lnTo>
                  <a:lnTo>
                    <a:pt x="35" y="33"/>
                  </a:lnTo>
                  <a:lnTo>
                    <a:pt x="44" y="33"/>
                  </a:lnTo>
                  <a:lnTo>
                    <a:pt x="44" y="26"/>
                  </a:lnTo>
                  <a:lnTo>
                    <a:pt x="32" y="26"/>
                  </a:lnTo>
                  <a:lnTo>
                    <a:pt x="32" y="33"/>
                  </a:lnTo>
                  <a:lnTo>
                    <a:pt x="33" y="33"/>
                  </a:lnTo>
                  <a:lnTo>
                    <a:pt x="33" y="26"/>
                  </a:lnTo>
                  <a:lnTo>
                    <a:pt x="29" y="26"/>
                  </a:lnTo>
                  <a:lnTo>
                    <a:pt x="29" y="33"/>
                  </a:lnTo>
                  <a:lnTo>
                    <a:pt x="35" y="33"/>
                  </a:lnTo>
                  <a:lnTo>
                    <a:pt x="35" y="26"/>
                  </a:lnTo>
                  <a:lnTo>
                    <a:pt x="33" y="26"/>
                  </a:lnTo>
                  <a:lnTo>
                    <a:pt x="33" y="33"/>
                  </a:lnTo>
                  <a:lnTo>
                    <a:pt x="38" y="33"/>
                  </a:lnTo>
                  <a:lnTo>
                    <a:pt x="38" y="26"/>
                  </a:lnTo>
                  <a:lnTo>
                    <a:pt x="31" y="26"/>
                  </a:lnTo>
                  <a:lnTo>
                    <a:pt x="31" y="33"/>
                  </a:lnTo>
                  <a:lnTo>
                    <a:pt x="37" y="33"/>
                  </a:lnTo>
                  <a:lnTo>
                    <a:pt x="37" y="26"/>
                  </a:lnTo>
                  <a:lnTo>
                    <a:pt x="32" y="26"/>
                  </a:lnTo>
                  <a:lnTo>
                    <a:pt x="32" y="33"/>
                  </a:lnTo>
                  <a:lnTo>
                    <a:pt x="38" y="33"/>
                  </a:lnTo>
                  <a:lnTo>
                    <a:pt x="38" y="26"/>
                  </a:lnTo>
                  <a:lnTo>
                    <a:pt x="32" y="26"/>
                  </a:lnTo>
                  <a:lnTo>
                    <a:pt x="31" y="33"/>
                  </a:lnTo>
                  <a:lnTo>
                    <a:pt x="33" y="34"/>
                  </a:lnTo>
                  <a:lnTo>
                    <a:pt x="35" y="30"/>
                  </a:lnTo>
                  <a:lnTo>
                    <a:pt x="35" y="28"/>
                  </a:lnTo>
                  <a:lnTo>
                    <a:pt x="31" y="28"/>
                  </a:lnTo>
                  <a:lnTo>
                    <a:pt x="31" y="34"/>
                  </a:lnTo>
                  <a:lnTo>
                    <a:pt x="32" y="34"/>
                  </a:lnTo>
                  <a:lnTo>
                    <a:pt x="32" y="28"/>
                  </a:lnTo>
                  <a:lnTo>
                    <a:pt x="28" y="28"/>
                  </a:lnTo>
                  <a:lnTo>
                    <a:pt x="28" y="34"/>
                  </a:lnTo>
                  <a:lnTo>
                    <a:pt x="31" y="34"/>
                  </a:lnTo>
                  <a:lnTo>
                    <a:pt x="31" y="28"/>
                  </a:lnTo>
                  <a:lnTo>
                    <a:pt x="28" y="28"/>
                  </a:lnTo>
                  <a:lnTo>
                    <a:pt x="28" y="34"/>
                  </a:lnTo>
                  <a:lnTo>
                    <a:pt x="31" y="34"/>
                  </a:lnTo>
                  <a:lnTo>
                    <a:pt x="31" y="28"/>
                  </a:lnTo>
                  <a:lnTo>
                    <a:pt x="29" y="28"/>
                  </a:lnTo>
                  <a:lnTo>
                    <a:pt x="29" y="34"/>
                  </a:lnTo>
                  <a:lnTo>
                    <a:pt x="32" y="34"/>
                  </a:lnTo>
                  <a:lnTo>
                    <a:pt x="32" y="28"/>
                  </a:lnTo>
                  <a:lnTo>
                    <a:pt x="31" y="28"/>
                  </a:lnTo>
                  <a:lnTo>
                    <a:pt x="31" y="34"/>
                  </a:lnTo>
                  <a:lnTo>
                    <a:pt x="32" y="34"/>
                  </a:lnTo>
                  <a:lnTo>
                    <a:pt x="32" y="28"/>
                  </a:lnTo>
                  <a:lnTo>
                    <a:pt x="31" y="28"/>
                  </a:lnTo>
                  <a:lnTo>
                    <a:pt x="31" y="34"/>
                  </a:lnTo>
                  <a:lnTo>
                    <a:pt x="32" y="34"/>
                  </a:lnTo>
                  <a:lnTo>
                    <a:pt x="32" y="28"/>
                  </a:lnTo>
                  <a:lnTo>
                    <a:pt x="29" y="28"/>
                  </a:lnTo>
                  <a:lnTo>
                    <a:pt x="29" y="34"/>
                  </a:lnTo>
                  <a:lnTo>
                    <a:pt x="32" y="34"/>
                  </a:lnTo>
                  <a:lnTo>
                    <a:pt x="32" y="28"/>
                  </a:lnTo>
                  <a:lnTo>
                    <a:pt x="29" y="28"/>
                  </a:lnTo>
                  <a:lnTo>
                    <a:pt x="29" y="34"/>
                  </a:lnTo>
                  <a:lnTo>
                    <a:pt x="31" y="34"/>
                  </a:lnTo>
                  <a:lnTo>
                    <a:pt x="31" y="30"/>
                  </a:lnTo>
                  <a:lnTo>
                    <a:pt x="29" y="34"/>
                  </a:lnTo>
                  <a:lnTo>
                    <a:pt x="32" y="35"/>
                  </a:lnTo>
                  <a:lnTo>
                    <a:pt x="33" y="31"/>
                  </a:lnTo>
                  <a:lnTo>
                    <a:pt x="33" y="29"/>
                  </a:lnTo>
                  <a:lnTo>
                    <a:pt x="32" y="29"/>
                  </a:lnTo>
                  <a:lnTo>
                    <a:pt x="32" y="35"/>
                  </a:lnTo>
                  <a:lnTo>
                    <a:pt x="38" y="35"/>
                  </a:lnTo>
                  <a:lnTo>
                    <a:pt x="38" y="29"/>
                  </a:lnTo>
                  <a:lnTo>
                    <a:pt x="37" y="29"/>
                  </a:lnTo>
                  <a:lnTo>
                    <a:pt x="37" y="35"/>
                  </a:lnTo>
                  <a:lnTo>
                    <a:pt x="38" y="35"/>
                  </a:lnTo>
                  <a:lnTo>
                    <a:pt x="38" y="29"/>
                  </a:lnTo>
                  <a:lnTo>
                    <a:pt x="29" y="29"/>
                  </a:lnTo>
                  <a:lnTo>
                    <a:pt x="29" y="35"/>
                  </a:lnTo>
                  <a:lnTo>
                    <a:pt x="45" y="35"/>
                  </a:lnTo>
                  <a:lnTo>
                    <a:pt x="45" y="29"/>
                  </a:lnTo>
                  <a:lnTo>
                    <a:pt x="40" y="29"/>
                  </a:lnTo>
                  <a:lnTo>
                    <a:pt x="40" y="35"/>
                  </a:lnTo>
                  <a:lnTo>
                    <a:pt x="45" y="35"/>
                  </a:lnTo>
                  <a:lnTo>
                    <a:pt x="45" y="29"/>
                  </a:lnTo>
                  <a:lnTo>
                    <a:pt x="37" y="29"/>
                  </a:lnTo>
                  <a:lnTo>
                    <a:pt x="37" y="35"/>
                  </a:lnTo>
                  <a:lnTo>
                    <a:pt x="45" y="35"/>
                  </a:lnTo>
                  <a:lnTo>
                    <a:pt x="45" y="29"/>
                  </a:lnTo>
                  <a:lnTo>
                    <a:pt x="32" y="29"/>
                  </a:lnTo>
                  <a:lnTo>
                    <a:pt x="32" y="35"/>
                  </a:lnTo>
                  <a:lnTo>
                    <a:pt x="40" y="35"/>
                  </a:lnTo>
                  <a:lnTo>
                    <a:pt x="40" y="29"/>
                  </a:lnTo>
                  <a:lnTo>
                    <a:pt x="16" y="29"/>
                  </a:lnTo>
                  <a:lnTo>
                    <a:pt x="16" y="35"/>
                  </a:lnTo>
                  <a:lnTo>
                    <a:pt x="19" y="35"/>
                  </a:lnTo>
                  <a:lnTo>
                    <a:pt x="19" y="31"/>
                  </a:lnTo>
                  <a:lnTo>
                    <a:pt x="18" y="34"/>
                  </a:lnTo>
                  <a:lnTo>
                    <a:pt x="19" y="35"/>
                  </a:lnTo>
                  <a:lnTo>
                    <a:pt x="20" y="33"/>
                  </a:lnTo>
                  <a:lnTo>
                    <a:pt x="20" y="30"/>
                  </a:lnTo>
                  <a:lnTo>
                    <a:pt x="15" y="30"/>
                  </a:lnTo>
                  <a:lnTo>
                    <a:pt x="15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14" y="30"/>
                  </a:lnTo>
                  <a:lnTo>
                    <a:pt x="14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10" y="30"/>
                  </a:lnTo>
                  <a:lnTo>
                    <a:pt x="10" y="37"/>
                  </a:lnTo>
                  <a:lnTo>
                    <a:pt x="13" y="37"/>
                  </a:lnTo>
                  <a:lnTo>
                    <a:pt x="13" y="30"/>
                  </a:lnTo>
                  <a:lnTo>
                    <a:pt x="10" y="30"/>
                  </a:lnTo>
                  <a:lnTo>
                    <a:pt x="10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10" y="30"/>
                  </a:lnTo>
                  <a:lnTo>
                    <a:pt x="10" y="37"/>
                  </a:lnTo>
                  <a:lnTo>
                    <a:pt x="15" y="38"/>
                  </a:lnTo>
                  <a:lnTo>
                    <a:pt x="16" y="38"/>
                  </a:lnTo>
                  <a:lnTo>
                    <a:pt x="16" y="31"/>
                  </a:lnTo>
                  <a:lnTo>
                    <a:pt x="15" y="31"/>
                  </a:lnTo>
                  <a:lnTo>
                    <a:pt x="15" y="34"/>
                  </a:lnTo>
                  <a:lnTo>
                    <a:pt x="16" y="31"/>
                  </a:lnTo>
                  <a:lnTo>
                    <a:pt x="11" y="30"/>
                  </a:lnTo>
                  <a:lnTo>
                    <a:pt x="10" y="33"/>
                  </a:lnTo>
                  <a:lnTo>
                    <a:pt x="10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10" y="30"/>
                  </a:lnTo>
                  <a:lnTo>
                    <a:pt x="10" y="37"/>
                  </a:lnTo>
                  <a:lnTo>
                    <a:pt x="13" y="37"/>
                  </a:lnTo>
                  <a:lnTo>
                    <a:pt x="13" y="30"/>
                  </a:lnTo>
                  <a:lnTo>
                    <a:pt x="10" y="30"/>
                  </a:lnTo>
                  <a:lnTo>
                    <a:pt x="10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14" y="30"/>
                  </a:lnTo>
                  <a:lnTo>
                    <a:pt x="14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15" y="30"/>
                  </a:lnTo>
                  <a:lnTo>
                    <a:pt x="15" y="37"/>
                  </a:lnTo>
                  <a:lnTo>
                    <a:pt x="28" y="37"/>
                  </a:lnTo>
                  <a:lnTo>
                    <a:pt x="23" y="30"/>
                  </a:lnTo>
                  <a:lnTo>
                    <a:pt x="22" y="29"/>
                  </a:lnTo>
                  <a:lnTo>
                    <a:pt x="16" y="29"/>
                  </a:lnTo>
                  <a:lnTo>
                    <a:pt x="16" y="35"/>
                  </a:lnTo>
                  <a:lnTo>
                    <a:pt x="40" y="35"/>
                  </a:lnTo>
                  <a:lnTo>
                    <a:pt x="40" y="29"/>
                  </a:lnTo>
                  <a:lnTo>
                    <a:pt x="32" y="29"/>
                  </a:lnTo>
                  <a:lnTo>
                    <a:pt x="32" y="35"/>
                  </a:lnTo>
                  <a:lnTo>
                    <a:pt x="45" y="35"/>
                  </a:lnTo>
                  <a:lnTo>
                    <a:pt x="45" y="29"/>
                  </a:lnTo>
                  <a:lnTo>
                    <a:pt x="37" y="29"/>
                  </a:lnTo>
                  <a:lnTo>
                    <a:pt x="37" y="35"/>
                  </a:lnTo>
                  <a:lnTo>
                    <a:pt x="45" y="35"/>
                  </a:lnTo>
                  <a:lnTo>
                    <a:pt x="45" y="29"/>
                  </a:lnTo>
                  <a:lnTo>
                    <a:pt x="40" y="29"/>
                  </a:lnTo>
                  <a:lnTo>
                    <a:pt x="40" y="35"/>
                  </a:lnTo>
                  <a:lnTo>
                    <a:pt x="45" y="35"/>
                  </a:lnTo>
                  <a:lnTo>
                    <a:pt x="45" y="29"/>
                  </a:lnTo>
                  <a:lnTo>
                    <a:pt x="29" y="29"/>
                  </a:lnTo>
                  <a:lnTo>
                    <a:pt x="29" y="35"/>
                  </a:lnTo>
                  <a:lnTo>
                    <a:pt x="38" y="35"/>
                  </a:lnTo>
                  <a:lnTo>
                    <a:pt x="38" y="29"/>
                  </a:lnTo>
                  <a:lnTo>
                    <a:pt x="37" y="29"/>
                  </a:lnTo>
                  <a:lnTo>
                    <a:pt x="37" y="35"/>
                  </a:lnTo>
                  <a:lnTo>
                    <a:pt x="38" y="35"/>
                  </a:lnTo>
                  <a:lnTo>
                    <a:pt x="38" y="29"/>
                  </a:lnTo>
                  <a:lnTo>
                    <a:pt x="32" y="29"/>
                  </a:lnTo>
                  <a:lnTo>
                    <a:pt x="32" y="35"/>
                  </a:lnTo>
                  <a:lnTo>
                    <a:pt x="33" y="35"/>
                  </a:lnTo>
                  <a:lnTo>
                    <a:pt x="35" y="29"/>
                  </a:lnTo>
                  <a:lnTo>
                    <a:pt x="32" y="28"/>
                  </a:lnTo>
                  <a:lnTo>
                    <a:pt x="29" y="28"/>
                  </a:lnTo>
                  <a:lnTo>
                    <a:pt x="29" y="34"/>
                  </a:lnTo>
                  <a:lnTo>
                    <a:pt x="32" y="34"/>
                  </a:lnTo>
                  <a:lnTo>
                    <a:pt x="32" y="28"/>
                  </a:lnTo>
                  <a:lnTo>
                    <a:pt x="29" y="28"/>
                  </a:lnTo>
                  <a:lnTo>
                    <a:pt x="29" y="34"/>
                  </a:lnTo>
                  <a:lnTo>
                    <a:pt x="32" y="34"/>
                  </a:lnTo>
                  <a:lnTo>
                    <a:pt x="32" y="28"/>
                  </a:lnTo>
                  <a:lnTo>
                    <a:pt x="31" y="28"/>
                  </a:lnTo>
                  <a:lnTo>
                    <a:pt x="31" y="34"/>
                  </a:lnTo>
                  <a:lnTo>
                    <a:pt x="32" y="34"/>
                  </a:lnTo>
                  <a:lnTo>
                    <a:pt x="32" y="28"/>
                  </a:lnTo>
                  <a:lnTo>
                    <a:pt x="31" y="28"/>
                  </a:lnTo>
                  <a:lnTo>
                    <a:pt x="31" y="34"/>
                  </a:lnTo>
                  <a:lnTo>
                    <a:pt x="32" y="34"/>
                  </a:lnTo>
                  <a:lnTo>
                    <a:pt x="32" y="28"/>
                  </a:lnTo>
                  <a:lnTo>
                    <a:pt x="29" y="28"/>
                  </a:lnTo>
                  <a:lnTo>
                    <a:pt x="29" y="34"/>
                  </a:lnTo>
                  <a:lnTo>
                    <a:pt x="31" y="34"/>
                  </a:lnTo>
                  <a:lnTo>
                    <a:pt x="31" y="28"/>
                  </a:lnTo>
                  <a:lnTo>
                    <a:pt x="28" y="28"/>
                  </a:lnTo>
                  <a:lnTo>
                    <a:pt x="28" y="34"/>
                  </a:lnTo>
                  <a:lnTo>
                    <a:pt x="31" y="34"/>
                  </a:lnTo>
                  <a:lnTo>
                    <a:pt x="31" y="28"/>
                  </a:lnTo>
                  <a:lnTo>
                    <a:pt x="28" y="28"/>
                  </a:lnTo>
                  <a:lnTo>
                    <a:pt x="28" y="34"/>
                  </a:lnTo>
                  <a:lnTo>
                    <a:pt x="32" y="34"/>
                  </a:lnTo>
                  <a:lnTo>
                    <a:pt x="32" y="28"/>
                  </a:lnTo>
                  <a:lnTo>
                    <a:pt x="31" y="28"/>
                  </a:lnTo>
                  <a:lnTo>
                    <a:pt x="31" y="34"/>
                  </a:lnTo>
                  <a:lnTo>
                    <a:pt x="35" y="34"/>
                  </a:lnTo>
                  <a:lnTo>
                    <a:pt x="36" y="28"/>
                  </a:lnTo>
                  <a:lnTo>
                    <a:pt x="33" y="26"/>
                  </a:lnTo>
                  <a:lnTo>
                    <a:pt x="32" y="29"/>
                  </a:lnTo>
                  <a:lnTo>
                    <a:pt x="32" y="33"/>
                  </a:lnTo>
                  <a:lnTo>
                    <a:pt x="38" y="33"/>
                  </a:lnTo>
                  <a:lnTo>
                    <a:pt x="38" y="26"/>
                  </a:lnTo>
                  <a:lnTo>
                    <a:pt x="32" y="26"/>
                  </a:lnTo>
                  <a:lnTo>
                    <a:pt x="32" y="33"/>
                  </a:lnTo>
                  <a:lnTo>
                    <a:pt x="37" y="33"/>
                  </a:lnTo>
                  <a:lnTo>
                    <a:pt x="37" y="26"/>
                  </a:lnTo>
                  <a:lnTo>
                    <a:pt x="31" y="26"/>
                  </a:lnTo>
                  <a:lnTo>
                    <a:pt x="31" y="33"/>
                  </a:lnTo>
                  <a:lnTo>
                    <a:pt x="38" y="33"/>
                  </a:lnTo>
                  <a:lnTo>
                    <a:pt x="38" y="26"/>
                  </a:lnTo>
                  <a:lnTo>
                    <a:pt x="33" y="26"/>
                  </a:lnTo>
                  <a:lnTo>
                    <a:pt x="33" y="33"/>
                  </a:lnTo>
                  <a:lnTo>
                    <a:pt x="35" y="33"/>
                  </a:lnTo>
                  <a:lnTo>
                    <a:pt x="35" y="26"/>
                  </a:lnTo>
                  <a:lnTo>
                    <a:pt x="29" y="26"/>
                  </a:lnTo>
                  <a:lnTo>
                    <a:pt x="29" y="33"/>
                  </a:lnTo>
                  <a:lnTo>
                    <a:pt x="33" y="33"/>
                  </a:lnTo>
                  <a:lnTo>
                    <a:pt x="33" y="26"/>
                  </a:lnTo>
                  <a:lnTo>
                    <a:pt x="32" y="26"/>
                  </a:lnTo>
                  <a:lnTo>
                    <a:pt x="32" y="33"/>
                  </a:lnTo>
                  <a:lnTo>
                    <a:pt x="44" y="33"/>
                  </a:lnTo>
                  <a:lnTo>
                    <a:pt x="44" y="26"/>
                  </a:lnTo>
                  <a:lnTo>
                    <a:pt x="35" y="26"/>
                  </a:lnTo>
                  <a:lnTo>
                    <a:pt x="35" y="33"/>
                  </a:lnTo>
                  <a:lnTo>
                    <a:pt x="44" y="33"/>
                  </a:lnTo>
                  <a:lnTo>
                    <a:pt x="44" y="26"/>
                  </a:lnTo>
                  <a:lnTo>
                    <a:pt x="41" y="26"/>
                  </a:lnTo>
                  <a:lnTo>
                    <a:pt x="41" y="33"/>
                  </a:lnTo>
                  <a:lnTo>
                    <a:pt x="44" y="33"/>
                  </a:lnTo>
                  <a:lnTo>
                    <a:pt x="44" y="26"/>
                  </a:lnTo>
                  <a:lnTo>
                    <a:pt x="38" y="26"/>
                  </a:lnTo>
                  <a:lnTo>
                    <a:pt x="38" y="33"/>
                  </a:lnTo>
                  <a:lnTo>
                    <a:pt x="40" y="33"/>
                  </a:lnTo>
                  <a:lnTo>
                    <a:pt x="40" y="26"/>
                  </a:lnTo>
                  <a:lnTo>
                    <a:pt x="37" y="26"/>
                  </a:lnTo>
                  <a:lnTo>
                    <a:pt x="37" y="29"/>
                  </a:lnTo>
                  <a:lnTo>
                    <a:pt x="41" y="29"/>
                  </a:lnTo>
                  <a:lnTo>
                    <a:pt x="41" y="28"/>
                  </a:lnTo>
                  <a:lnTo>
                    <a:pt x="37" y="28"/>
                  </a:lnTo>
                  <a:lnTo>
                    <a:pt x="37" y="31"/>
                  </a:lnTo>
                  <a:lnTo>
                    <a:pt x="44" y="31"/>
                  </a:lnTo>
                  <a:lnTo>
                    <a:pt x="44" y="25"/>
                  </a:lnTo>
                  <a:lnTo>
                    <a:pt x="35" y="25"/>
                  </a:lnTo>
                  <a:lnTo>
                    <a:pt x="35" y="31"/>
                  </a:lnTo>
                  <a:lnTo>
                    <a:pt x="37" y="31"/>
                  </a:lnTo>
                  <a:lnTo>
                    <a:pt x="37" y="25"/>
                  </a:lnTo>
                  <a:lnTo>
                    <a:pt x="33" y="25"/>
                  </a:lnTo>
                  <a:lnTo>
                    <a:pt x="33" y="31"/>
                  </a:lnTo>
                  <a:lnTo>
                    <a:pt x="37" y="31"/>
                  </a:lnTo>
                  <a:lnTo>
                    <a:pt x="37" y="25"/>
                  </a:lnTo>
                  <a:lnTo>
                    <a:pt x="35" y="25"/>
                  </a:lnTo>
                  <a:lnTo>
                    <a:pt x="35" y="31"/>
                  </a:lnTo>
                  <a:lnTo>
                    <a:pt x="44" y="31"/>
                  </a:lnTo>
                  <a:lnTo>
                    <a:pt x="44" y="25"/>
                  </a:lnTo>
                  <a:lnTo>
                    <a:pt x="32" y="25"/>
                  </a:lnTo>
                  <a:lnTo>
                    <a:pt x="32" y="31"/>
                  </a:lnTo>
                  <a:lnTo>
                    <a:pt x="40" y="31"/>
                  </a:lnTo>
                  <a:lnTo>
                    <a:pt x="40" y="25"/>
                  </a:lnTo>
                  <a:lnTo>
                    <a:pt x="38" y="25"/>
                  </a:lnTo>
                  <a:lnTo>
                    <a:pt x="38" y="31"/>
                  </a:lnTo>
                  <a:lnTo>
                    <a:pt x="40" y="31"/>
                  </a:lnTo>
                  <a:lnTo>
                    <a:pt x="40" y="25"/>
                  </a:lnTo>
                  <a:lnTo>
                    <a:pt x="31" y="25"/>
                  </a:lnTo>
                  <a:lnTo>
                    <a:pt x="31" y="31"/>
                  </a:lnTo>
                  <a:lnTo>
                    <a:pt x="41" y="31"/>
                  </a:lnTo>
                  <a:lnTo>
                    <a:pt x="41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1" y="31"/>
                  </a:lnTo>
                  <a:lnTo>
                    <a:pt x="31" y="25"/>
                  </a:lnTo>
                  <a:lnTo>
                    <a:pt x="26" y="25"/>
                  </a:lnTo>
                  <a:lnTo>
                    <a:pt x="26" y="31"/>
                  </a:lnTo>
                  <a:lnTo>
                    <a:pt x="28" y="31"/>
                  </a:lnTo>
                  <a:lnTo>
                    <a:pt x="29" y="25"/>
                  </a:lnTo>
                  <a:lnTo>
                    <a:pt x="27" y="24"/>
                  </a:lnTo>
                  <a:lnTo>
                    <a:pt x="26" y="26"/>
                  </a:lnTo>
                  <a:lnTo>
                    <a:pt x="26" y="30"/>
                  </a:lnTo>
                  <a:lnTo>
                    <a:pt x="44" y="30"/>
                  </a:lnTo>
                  <a:lnTo>
                    <a:pt x="44" y="24"/>
                  </a:lnTo>
                  <a:lnTo>
                    <a:pt x="38" y="24"/>
                  </a:lnTo>
                  <a:lnTo>
                    <a:pt x="38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7" y="24"/>
                  </a:lnTo>
                  <a:lnTo>
                    <a:pt x="37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40" y="24"/>
                  </a:lnTo>
                  <a:lnTo>
                    <a:pt x="40" y="30"/>
                  </a:lnTo>
                  <a:lnTo>
                    <a:pt x="44" y="30"/>
                  </a:lnTo>
                  <a:lnTo>
                    <a:pt x="44" y="24"/>
                  </a:lnTo>
                  <a:lnTo>
                    <a:pt x="35" y="24"/>
                  </a:lnTo>
                  <a:lnTo>
                    <a:pt x="35" y="30"/>
                  </a:lnTo>
                  <a:lnTo>
                    <a:pt x="45" y="30"/>
                  </a:lnTo>
                  <a:lnTo>
                    <a:pt x="45" y="24"/>
                  </a:lnTo>
                  <a:lnTo>
                    <a:pt x="40" y="24"/>
                  </a:lnTo>
                  <a:lnTo>
                    <a:pt x="40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7" y="24"/>
                  </a:lnTo>
                  <a:lnTo>
                    <a:pt x="37" y="30"/>
                  </a:lnTo>
                  <a:lnTo>
                    <a:pt x="44" y="30"/>
                  </a:lnTo>
                  <a:lnTo>
                    <a:pt x="44" y="24"/>
                  </a:lnTo>
                  <a:lnTo>
                    <a:pt x="38" y="24"/>
                  </a:lnTo>
                  <a:lnTo>
                    <a:pt x="38" y="26"/>
                  </a:lnTo>
                  <a:lnTo>
                    <a:pt x="42" y="26"/>
                  </a:lnTo>
                  <a:lnTo>
                    <a:pt x="42" y="25"/>
                  </a:lnTo>
                  <a:lnTo>
                    <a:pt x="38" y="25"/>
                  </a:lnTo>
                  <a:lnTo>
                    <a:pt x="38" y="29"/>
                  </a:lnTo>
                  <a:lnTo>
                    <a:pt x="48" y="29"/>
                  </a:lnTo>
                  <a:lnTo>
                    <a:pt x="48" y="22"/>
                  </a:lnTo>
                  <a:lnTo>
                    <a:pt x="45" y="22"/>
                  </a:lnTo>
                  <a:lnTo>
                    <a:pt x="45" y="29"/>
                  </a:lnTo>
                  <a:lnTo>
                    <a:pt x="46" y="29"/>
                  </a:lnTo>
                  <a:lnTo>
                    <a:pt x="46" y="22"/>
                  </a:lnTo>
                  <a:lnTo>
                    <a:pt x="41" y="22"/>
                  </a:lnTo>
                  <a:lnTo>
                    <a:pt x="41" y="29"/>
                  </a:lnTo>
                  <a:lnTo>
                    <a:pt x="46" y="29"/>
                  </a:lnTo>
                  <a:lnTo>
                    <a:pt x="46" y="22"/>
                  </a:lnTo>
                  <a:lnTo>
                    <a:pt x="40" y="22"/>
                  </a:lnTo>
                  <a:lnTo>
                    <a:pt x="40" y="29"/>
                  </a:lnTo>
                  <a:lnTo>
                    <a:pt x="45" y="29"/>
                  </a:lnTo>
                  <a:lnTo>
                    <a:pt x="45" y="22"/>
                  </a:lnTo>
                  <a:lnTo>
                    <a:pt x="41" y="22"/>
                  </a:lnTo>
                  <a:lnTo>
                    <a:pt x="41" y="29"/>
                  </a:lnTo>
                  <a:lnTo>
                    <a:pt x="44" y="29"/>
                  </a:lnTo>
                  <a:lnTo>
                    <a:pt x="44" y="22"/>
                  </a:lnTo>
                  <a:lnTo>
                    <a:pt x="41" y="22"/>
                  </a:lnTo>
                  <a:lnTo>
                    <a:pt x="41" y="29"/>
                  </a:lnTo>
                  <a:lnTo>
                    <a:pt x="45" y="29"/>
                  </a:lnTo>
                  <a:lnTo>
                    <a:pt x="45" y="22"/>
                  </a:lnTo>
                  <a:lnTo>
                    <a:pt x="40" y="22"/>
                  </a:lnTo>
                  <a:lnTo>
                    <a:pt x="40" y="29"/>
                  </a:lnTo>
                  <a:lnTo>
                    <a:pt x="48" y="29"/>
                  </a:lnTo>
                  <a:lnTo>
                    <a:pt x="48" y="22"/>
                  </a:lnTo>
                  <a:lnTo>
                    <a:pt x="41" y="22"/>
                  </a:lnTo>
                  <a:lnTo>
                    <a:pt x="41" y="29"/>
                  </a:lnTo>
                  <a:lnTo>
                    <a:pt x="44" y="29"/>
                  </a:lnTo>
                  <a:lnTo>
                    <a:pt x="44" y="22"/>
                  </a:lnTo>
                  <a:lnTo>
                    <a:pt x="35" y="22"/>
                  </a:lnTo>
                  <a:lnTo>
                    <a:pt x="35" y="29"/>
                  </a:lnTo>
                  <a:lnTo>
                    <a:pt x="45" y="29"/>
                  </a:lnTo>
                  <a:lnTo>
                    <a:pt x="53" y="21"/>
                  </a:lnTo>
                  <a:lnTo>
                    <a:pt x="32" y="21"/>
                  </a:lnTo>
                  <a:lnTo>
                    <a:pt x="32" y="28"/>
                  </a:lnTo>
                  <a:lnTo>
                    <a:pt x="45" y="28"/>
                  </a:lnTo>
                  <a:lnTo>
                    <a:pt x="45" y="21"/>
                  </a:lnTo>
                  <a:lnTo>
                    <a:pt x="38" y="21"/>
                  </a:lnTo>
                  <a:lnTo>
                    <a:pt x="38" y="28"/>
                  </a:lnTo>
                  <a:lnTo>
                    <a:pt x="50" y="28"/>
                  </a:lnTo>
                  <a:lnTo>
                    <a:pt x="50" y="21"/>
                  </a:lnTo>
                  <a:lnTo>
                    <a:pt x="45" y="21"/>
                  </a:lnTo>
                  <a:lnTo>
                    <a:pt x="45" y="28"/>
                  </a:lnTo>
                  <a:lnTo>
                    <a:pt x="46" y="28"/>
                  </a:lnTo>
                  <a:lnTo>
                    <a:pt x="46" y="21"/>
                  </a:lnTo>
                  <a:lnTo>
                    <a:pt x="44" y="21"/>
                  </a:lnTo>
                  <a:lnTo>
                    <a:pt x="44" y="28"/>
                  </a:lnTo>
                  <a:lnTo>
                    <a:pt x="49" y="28"/>
                  </a:lnTo>
                  <a:lnTo>
                    <a:pt x="49" y="21"/>
                  </a:lnTo>
                  <a:lnTo>
                    <a:pt x="40" y="21"/>
                  </a:lnTo>
                  <a:lnTo>
                    <a:pt x="40" y="28"/>
                  </a:lnTo>
                  <a:lnTo>
                    <a:pt x="44" y="28"/>
                  </a:lnTo>
                  <a:lnTo>
                    <a:pt x="44" y="21"/>
                  </a:lnTo>
                  <a:lnTo>
                    <a:pt x="42" y="21"/>
                  </a:lnTo>
                  <a:lnTo>
                    <a:pt x="42" y="28"/>
                  </a:lnTo>
                  <a:lnTo>
                    <a:pt x="46" y="28"/>
                  </a:lnTo>
                  <a:lnTo>
                    <a:pt x="46" y="21"/>
                  </a:lnTo>
                  <a:lnTo>
                    <a:pt x="38" y="21"/>
                  </a:lnTo>
                  <a:lnTo>
                    <a:pt x="38" y="28"/>
                  </a:lnTo>
                  <a:lnTo>
                    <a:pt x="54" y="28"/>
                  </a:lnTo>
                  <a:lnTo>
                    <a:pt x="54" y="21"/>
                  </a:lnTo>
                  <a:lnTo>
                    <a:pt x="50" y="21"/>
                  </a:lnTo>
                  <a:lnTo>
                    <a:pt x="50" y="24"/>
                  </a:lnTo>
                  <a:lnTo>
                    <a:pt x="53" y="21"/>
                  </a:lnTo>
                  <a:lnTo>
                    <a:pt x="51" y="20"/>
                  </a:lnTo>
                  <a:lnTo>
                    <a:pt x="41" y="20"/>
                  </a:lnTo>
                  <a:lnTo>
                    <a:pt x="41" y="26"/>
                  </a:lnTo>
                  <a:lnTo>
                    <a:pt x="54" y="26"/>
                  </a:lnTo>
                  <a:lnTo>
                    <a:pt x="54" y="20"/>
                  </a:lnTo>
                  <a:lnTo>
                    <a:pt x="45" y="20"/>
                  </a:lnTo>
                  <a:lnTo>
                    <a:pt x="45" y="26"/>
                  </a:lnTo>
                  <a:lnTo>
                    <a:pt x="57" y="26"/>
                  </a:lnTo>
                  <a:lnTo>
                    <a:pt x="57" y="20"/>
                  </a:lnTo>
                  <a:lnTo>
                    <a:pt x="46" y="20"/>
                  </a:lnTo>
                  <a:lnTo>
                    <a:pt x="46" y="26"/>
                  </a:lnTo>
                  <a:lnTo>
                    <a:pt x="55" y="26"/>
                  </a:lnTo>
                  <a:lnTo>
                    <a:pt x="55" y="20"/>
                  </a:lnTo>
                  <a:lnTo>
                    <a:pt x="54" y="20"/>
                  </a:lnTo>
                  <a:lnTo>
                    <a:pt x="54" y="26"/>
                  </a:lnTo>
                  <a:lnTo>
                    <a:pt x="57" y="26"/>
                  </a:lnTo>
                  <a:lnTo>
                    <a:pt x="57" y="20"/>
                  </a:lnTo>
                  <a:lnTo>
                    <a:pt x="53" y="20"/>
                  </a:lnTo>
                  <a:lnTo>
                    <a:pt x="53" y="26"/>
                  </a:lnTo>
                  <a:lnTo>
                    <a:pt x="57" y="26"/>
                  </a:lnTo>
                  <a:lnTo>
                    <a:pt x="57" y="20"/>
                  </a:lnTo>
                  <a:lnTo>
                    <a:pt x="51" y="20"/>
                  </a:lnTo>
                  <a:lnTo>
                    <a:pt x="51" y="26"/>
                  </a:lnTo>
                  <a:lnTo>
                    <a:pt x="59" y="26"/>
                  </a:lnTo>
                  <a:lnTo>
                    <a:pt x="59" y="20"/>
                  </a:lnTo>
                  <a:lnTo>
                    <a:pt x="57" y="20"/>
                  </a:lnTo>
                  <a:lnTo>
                    <a:pt x="57" y="22"/>
                  </a:lnTo>
                  <a:lnTo>
                    <a:pt x="58" y="20"/>
                  </a:lnTo>
                  <a:lnTo>
                    <a:pt x="53" y="19"/>
                  </a:lnTo>
                  <a:lnTo>
                    <a:pt x="51" y="21"/>
                  </a:lnTo>
                  <a:lnTo>
                    <a:pt x="51" y="25"/>
                  </a:lnTo>
                  <a:lnTo>
                    <a:pt x="60" y="25"/>
                  </a:lnTo>
                  <a:lnTo>
                    <a:pt x="60" y="19"/>
                  </a:lnTo>
                  <a:lnTo>
                    <a:pt x="59" y="19"/>
                  </a:lnTo>
                  <a:lnTo>
                    <a:pt x="59" y="25"/>
                  </a:lnTo>
                  <a:lnTo>
                    <a:pt x="64" y="25"/>
                  </a:lnTo>
                  <a:lnTo>
                    <a:pt x="64" y="19"/>
                  </a:lnTo>
                  <a:lnTo>
                    <a:pt x="55" y="19"/>
                  </a:lnTo>
                  <a:lnTo>
                    <a:pt x="55" y="25"/>
                  </a:lnTo>
                  <a:lnTo>
                    <a:pt x="68" y="25"/>
                  </a:lnTo>
                  <a:lnTo>
                    <a:pt x="68" y="19"/>
                  </a:lnTo>
                  <a:lnTo>
                    <a:pt x="59" y="19"/>
                  </a:lnTo>
                  <a:lnTo>
                    <a:pt x="59" y="25"/>
                  </a:lnTo>
                  <a:lnTo>
                    <a:pt x="76" y="25"/>
                  </a:lnTo>
                  <a:lnTo>
                    <a:pt x="76" y="19"/>
                  </a:lnTo>
                  <a:lnTo>
                    <a:pt x="71" y="19"/>
                  </a:lnTo>
                  <a:lnTo>
                    <a:pt x="71" y="25"/>
                  </a:lnTo>
                  <a:lnTo>
                    <a:pt x="73" y="25"/>
                  </a:lnTo>
                  <a:lnTo>
                    <a:pt x="73" y="19"/>
                  </a:lnTo>
                  <a:lnTo>
                    <a:pt x="66" y="19"/>
                  </a:lnTo>
                  <a:lnTo>
                    <a:pt x="66" y="25"/>
                  </a:lnTo>
                  <a:lnTo>
                    <a:pt x="68" y="25"/>
                  </a:lnTo>
                  <a:lnTo>
                    <a:pt x="68" y="19"/>
                  </a:lnTo>
                  <a:lnTo>
                    <a:pt x="59" y="19"/>
                  </a:lnTo>
                  <a:lnTo>
                    <a:pt x="59" y="25"/>
                  </a:lnTo>
                  <a:lnTo>
                    <a:pt x="79" y="25"/>
                  </a:lnTo>
                  <a:lnTo>
                    <a:pt x="79" y="19"/>
                  </a:lnTo>
                  <a:lnTo>
                    <a:pt x="77" y="19"/>
                  </a:lnTo>
                  <a:lnTo>
                    <a:pt x="77" y="25"/>
                  </a:lnTo>
                  <a:lnTo>
                    <a:pt x="103" y="25"/>
                  </a:lnTo>
                  <a:lnTo>
                    <a:pt x="108" y="24"/>
                  </a:lnTo>
                  <a:lnTo>
                    <a:pt x="107" y="17"/>
                  </a:lnTo>
                  <a:lnTo>
                    <a:pt x="50" y="17"/>
                  </a:lnTo>
                  <a:lnTo>
                    <a:pt x="50" y="24"/>
                  </a:lnTo>
                  <a:lnTo>
                    <a:pt x="68" y="24"/>
                  </a:lnTo>
                  <a:lnTo>
                    <a:pt x="68" y="17"/>
                  </a:lnTo>
                  <a:lnTo>
                    <a:pt x="28" y="17"/>
                  </a:lnTo>
                  <a:lnTo>
                    <a:pt x="28" y="24"/>
                  </a:lnTo>
                  <a:lnTo>
                    <a:pt x="32" y="24"/>
                  </a:lnTo>
                  <a:lnTo>
                    <a:pt x="32" y="17"/>
                  </a:lnTo>
                  <a:lnTo>
                    <a:pt x="13" y="17"/>
                  </a:lnTo>
                  <a:lnTo>
                    <a:pt x="13" y="24"/>
                  </a:lnTo>
                  <a:lnTo>
                    <a:pt x="48" y="24"/>
                  </a:lnTo>
                  <a:lnTo>
                    <a:pt x="48" y="17"/>
                  </a:lnTo>
                  <a:lnTo>
                    <a:pt x="46" y="17"/>
                  </a:lnTo>
                  <a:lnTo>
                    <a:pt x="46" y="24"/>
                  </a:lnTo>
                  <a:lnTo>
                    <a:pt x="48" y="24"/>
                  </a:lnTo>
                  <a:lnTo>
                    <a:pt x="48" y="17"/>
                  </a:lnTo>
                  <a:lnTo>
                    <a:pt x="45" y="17"/>
                  </a:lnTo>
                  <a:lnTo>
                    <a:pt x="45" y="24"/>
                  </a:lnTo>
                  <a:lnTo>
                    <a:pt x="48" y="24"/>
                  </a:lnTo>
                  <a:lnTo>
                    <a:pt x="49" y="17"/>
                  </a:lnTo>
                  <a:lnTo>
                    <a:pt x="46" y="16"/>
                  </a:lnTo>
                  <a:lnTo>
                    <a:pt x="35" y="16"/>
                  </a:lnTo>
                  <a:lnTo>
                    <a:pt x="35" y="22"/>
                  </a:lnTo>
                  <a:lnTo>
                    <a:pt x="46" y="22"/>
                  </a:lnTo>
                  <a:lnTo>
                    <a:pt x="46" y="16"/>
                  </a:lnTo>
                  <a:lnTo>
                    <a:pt x="45" y="16"/>
                  </a:lnTo>
                  <a:lnTo>
                    <a:pt x="45" y="22"/>
                  </a:lnTo>
                  <a:lnTo>
                    <a:pt x="85" y="22"/>
                  </a:lnTo>
                  <a:lnTo>
                    <a:pt x="85" y="16"/>
                  </a:lnTo>
                  <a:lnTo>
                    <a:pt x="79" y="16"/>
                  </a:lnTo>
                  <a:lnTo>
                    <a:pt x="79" y="22"/>
                  </a:lnTo>
                  <a:lnTo>
                    <a:pt x="88" y="22"/>
                  </a:lnTo>
                  <a:lnTo>
                    <a:pt x="88" y="16"/>
                  </a:lnTo>
                  <a:lnTo>
                    <a:pt x="76" y="16"/>
                  </a:lnTo>
                  <a:lnTo>
                    <a:pt x="76" y="19"/>
                  </a:lnTo>
                  <a:lnTo>
                    <a:pt x="77" y="22"/>
                  </a:lnTo>
                  <a:lnTo>
                    <a:pt x="86" y="21"/>
                  </a:lnTo>
                  <a:lnTo>
                    <a:pt x="85" y="17"/>
                  </a:lnTo>
                  <a:lnTo>
                    <a:pt x="85" y="21"/>
                  </a:lnTo>
                  <a:lnTo>
                    <a:pt x="94" y="21"/>
                  </a:lnTo>
                  <a:lnTo>
                    <a:pt x="94" y="15"/>
                  </a:lnTo>
                  <a:lnTo>
                    <a:pt x="32" y="15"/>
                  </a:lnTo>
                  <a:lnTo>
                    <a:pt x="32" y="21"/>
                  </a:lnTo>
                  <a:lnTo>
                    <a:pt x="33" y="21"/>
                  </a:lnTo>
                  <a:lnTo>
                    <a:pt x="33" y="15"/>
                  </a:lnTo>
                  <a:lnTo>
                    <a:pt x="29" y="15"/>
                  </a:lnTo>
                  <a:lnTo>
                    <a:pt x="29" y="21"/>
                  </a:lnTo>
                  <a:lnTo>
                    <a:pt x="38" y="21"/>
                  </a:lnTo>
                  <a:lnTo>
                    <a:pt x="38" y="15"/>
                  </a:lnTo>
                  <a:lnTo>
                    <a:pt x="31" y="15"/>
                  </a:lnTo>
                  <a:lnTo>
                    <a:pt x="31" y="21"/>
                  </a:lnTo>
                  <a:lnTo>
                    <a:pt x="37" y="21"/>
                  </a:lnTo>
                  <a:lnTo>
                    <a:pt x="37" y="15"/>
                  </a:lnTo>
                  <a:lnTo>
                    <a:pt x="23" y="15"/>
                  </a:lnTo>
                  <a:lnTo>
                    <a:pt x="23" y="21"/>
                  </a:lnTo>
                  <a:lnTo>
                    <a:pt x="38" y="21"/>
                  </a:lnTo>
                  <a:lnTo>
                    <a:pt x="38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10" y="21"/>
                  </a:lnTo>
                  <a:lnTo>
                    <a:pt x="10" y="15"/>
                  </a:lnTo>
                  <a:lnTo>
                    <a:pt x="6" y="15"/>
                  </a:lnTo>
                  <a:lnTo>
                    <a:pt x="6" y="17"/>
                  </a:lnTo>
                  <a:lnTo>
                    <a:pt x="7" y="15"/>
                  </a:lnTo>
                  <a:lnTo>
                    <a:pt x="5" y="13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2" y="13"/>
                  </a:lnTo>
                  <a:lnTo>
                    <a:pt x="1" y="13"/>
                  </a:lnTo>
                  <a:lnTo>
                    <a:pt x="1" y="20"/>
                  </a:lnTo>
                  <a:lnTo>
                    <a:pt x="6" y="20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4" y="20"/>
                  </a:lnTo>
                  <a:lnTo>
                    <a:pt x="7" y="20"/>
                  </a:lnTo>
                  <a:lnTo>
                    <a:pt x="7" y="13"/>
                  </a:lnTo>
                  <a:lnTo>
                    <a:pt x="4" y="13"/>
                  </a:lnTo>
                  <a:lnTo>
                    <a:pt x="4" y="20"/>
                  </a:lnTo>
                  <a:lnTo>
                    <a:pt x="15" y="20"/>
                  </a:lnTo>
                  <a:lnTo>
                    <a:pt x="15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31" y="20"/>
                  </a:lnTo>
                  <a:lnTo>
                    <a:pt x="31" y="15"/>
                  </a:lnTo>
                  <a:lnTo>
                    <a:pt x="27" y="15"/>
                  </a:lnTo>
                  <a:lnTo>
                    <a:pt x="27" y="19"/>
                  </a:lnTo>
                  <a:lnTo>
                    <a:pt x="28" y="19"/>
                  </a:lnTo>
                  <a:lnTo>
                    <a:pt x="28" y="12"/>
                  </a:lnTo>
                  <a:lnTo>
                    <a:pt x="26" y="12"/>
                  </a:lnTo>
                  <a:lnTo>
                    <a:pt x="26" y="19"/>
                  </a:lnTo>
                  <a:lnTo>
                    <a:pt x="38" y="19"/>
                  </a:lnTo>
                  <a:lnTo>
                    <a:pt x="38" y="12"/>
                  </a:lnTo>
                  <a:lnTo>
                    <a:pt x="27" y="12"/>
                  </a:lnTo>
                  <a:lnTo>
                    <a:pt x="27" y="19"/>
                  </a:lnTo>
                  <a:lnTo>
                    <a:pt x="37" y="19"/>
                  </a:lnTo>
                  <a:lnTo>
                    <a:pt x="37" y="12"/>
                  </a:lnTo>
                  <a:lnTo>
                    <a:pt x="32" y="12"/>
                  </a:lnTo>
                  <a:lnTo>
                    <a:pt x="32" y="19"/>
                  </a:lnTo>
                  <a:lnTo>
                    <a:pt x="51" y="19"/>
                  </a:lnTo>
                  <a:lnTo>
                    <a:pt x="51" y="12"/>
                  </a:lnTo>
                  <a:lnTo>
                    <a:pt x="38" y="12"/>
                  </a:lnTo>
                  <a:lnTo>
                    <a:pt x="38" y="19"/>
                  </a:lnTo>
                  <a:lnTo>
                    <a:pt x="40" y="19"/>
                  </a:lnTo>
                  <a:lnTo>
                    <a:pt x="40" y="12"/>
                  </a:lnTo>
                  <a:lnTo>
                    <a:pt x="38" y="12"/>
                  </a:lnTo>
                  <a:lnTo>
                    <a:pt x="38" y="19"/>
                  </a:lnTo>
                  <a:lnTo>
                    <a:pt x="44" y="19"/>
                  </a:lnTo>
                  <a:lnTo>
                    <a:pt x="44" y="12"/>
                  </a:lnTo>
                  <a:lnTo>
                    <a:pt x="41" y="12"/>
                  </a:lnTo>
                  <a:lnTo>
                    <a:pt x="41" y="19"/>
                  </a:lnTo>
                  <a:lnTo>
                    <a:pt x="45" y="19"/>
                  </a:lnTo>
                  <a:lnTo>
                    <a:pt x="45" y="12"/>
                  </a:lnTo>
                  <a:lnTo>
                    <a:pt x="38" y="12"/>
                  </a:lnTo>
                  <a:lnTo>
                    <a:pt x="38" y="19"/>
                  </a:lnTo>
                  <a:lnTo>
                    <a:pt x="41" y="19"/>
                  </a:lnTo>
                  <a:lnTo>
                    <a:pt x="42" y="12"/>
                  </a:lnTo>
                  <a:lnTo>
                    <a:pt x="40" y="11"/>
                  </a:lnTo>
                  <a:lnTo>
                    <a:pt x="37" y="11"/>
                  </a:lnTo>
                  <a:lnTo>
                    <a:pt x="37" y="17"/>
                  </a:lnTo>
                  <a:lnTo>
                    <a:pt x="40" y="17"/>
                  </a:lnTo>
                  <a:lnTo>
                    <a:pt x="40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22" y="17"/>
                  </a:lnTo>
                  <a:lnTo>
                    <a:pt x="22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24" y="17"/>
                  </a:lnTo>
                  <a:lnTo>
                    <a:pt x="24" y="11"/>
                  </a:lnTo>
                  <a:lnTo>
                    <a:pt x="22" y="11"/>
                  </a:lnTo>
                  <a:lnTo>
                    <a:pt x="22" y="17"/>
                  </a:lnTo>
                  <a:lnTo>
                    <a:pt x="28" y="17"/>
                  </a:lnTo>
                  <a:lnTo>
                    <a:pt x="28" y="11"/>
                  </a:lnTo>
                  <a:lnTo>
                    <a:pt x="24" y="11"/>
                  </a:lnTo>
                  <a:lnTo>
                    <a:pt x="24" y="17"/>
                  </a:lnTo>
                  <a:lnTo>
                    <a:pt x="31" y="17"/>
                  </a:lnTo>
                  <a:lnTo>
                    <a:pt x="31" y="11"/>
                  </a:lnTo>
                  <a:lnTo>
                    <a:pt x="29" y="11"/>
                  </a:lnTo>
                  <a:lnTo>
                    <a:pt x="29" y="17"/>
                  </a:lnTo>
                  <a:lnTo>
                    <a:pt x="35" y="17"/>
                  </a:lnTo>
                  <a:lnTo>
                    <a:pt x="38" y="16"/>
                  </a:lnTo>
                  <a:lnTo>
                    <a:pt x="37" y="9"/>
                  </a:lnTo>
                  <a:lnTo>
                    <a:pt x="32" y="9"/>
                  </a:lnTo>
                  <a:lnTo>
                    <a:pt x="32" y="16"/>
                  </a:lnTo>
                  <a:lnTo>
                    <a:pt x="38" y="16"/>
                  </a:lnTo>
                  <a:lnTo>
                    <a:pt x="38" y="9"/>
                  </a:lnTo>
                  <a:lnTo>
                    <a:pt x="37" y="9"/>
                  </a:lnTo>
                  <a:lnTo>
                    <a:pt x="37" y="16"/>
                  </a:lnTo>
                  <a:lnTo>
                    <a:pt x="38" y="16"/>
                  </a:lnTo>
                  <a:lnTo>
                    <a:pt x="38" y="9"/>
                  </a:lnTo>
                  <a:lnTo>
                    <a:pt x="32" y="9"/>
                  </a:lnTo>
                  <a:lnTo>
                    <a:pt x="32" y="16"/>
                  </a:lnTo>
                  <a:lnTo>
                    <a:pt x="35" y="16"/>
                  </a:lnTo>
                  <a:lnTo>
                    <a:pt x="35" y="9"/>
                  </a:lnTo>
                  <a:lnTo>
                    <a:pt x="32" y="9"/>
                  </a:lnTo>
                  <a:lnTo>
                    <a:pt x="32" y="16"/>
                  </a:lnTo>
                  <a:lnTo>
                    <a:pt x="38" y="16"/>
                  </a:lnTo>
                  <a:lnTo>
                    <a:pt x="38" y="9"/>
                  </a:lnTo>
                  <a:lnTo>
                    <a:pt x="32" y="9"/>
                  </a:lnTo>
                  <a:lnTo>
                    <a:pt x="32" y="16"/>
                  </a:lnTo>
                  <a:lnTo>
                    <a:pt x="35" y="16"/>
                  </a:lnTo>
                  <a:lnTo>
                    <a:pt x="35" y="9"/>
                  </a:lnTo>
                  <a:lnTo>
                    <a:pt x="33" y="9"/>
                  </a:lnTo>
                  <a:lnTo>
                    <a:pt x="33" y="16"/>
                  </a:lnTo>
                  <a:lnTo>
                    <a:pt x="44" y="16"/>
                  </a:lnTo>
                  <a:lnTo>
                    <a:pt x="44" y="9"/>
                  </a:lnTo>
                  <a:lnTo>
                    <a:pt x="42" y="9"/>
                  </a:lnTo>
                  <a:lnTo>
                    <a:pt x="42" y="16"/>
                  </a:lnTo>
                  <a:lnTo>
                    <a:pt x="45" y="16"/>
                  </a:lnTo>
                  <a:lnTo>
                    <a:pt x="45" y="9"/>
                  </a:lnTo>
                  <a:lnTo>
                    <a:pt x="42" y="9"/>
                  </a:lnTo>
                  <a:lnTo>
                    <a:pt x="42" y="16"/>
                  </a:lnTo>
                  <a:lnTo>
                    <a:pt x="62" y="16"/>
                  </a:lnTo>
                  <a:lnTo>
                    <a:pt x="62" y="9"/>
                  </a:lnTo>
                  <a:lnTo>
                    <a:pt x="51" y="9"/>
                  </a:lnTo>
                  <a:lnTo>
                    <a:pt x="51" y="12"/>
                  </a:lnTo>
                  <a:lnTo>
                    <a:pt x="54" y="15"/>
                  </a:lnTo>
                  <a:lnTo>
                    <a:pt x="55" y="13"/>
                  </a:lnTo>
                  <a:lnTo>
                    <a:pt x="53" y="11"/>
                  </a:lnTo>
                  <a:lnTo>
                    <a:pt x="53" y="15"/>
                  </a:lnTo>
                  <a:lnTo>
                    <a:pt x="60" y="15"/>
                  </a:lnTo>
                  <a:lnTo>
                    <a:pt x="60" y="8"/>
                  </a:lnTo>
                  <a:lnTo>
                    <a:pt x="48" y="8"/>
                  </a:lnTo>
                  <a:lnTo>
                    <a:pt x="48" y="15"/>
                  </a:lnTo>
                  <a:lnTo>
                    <a:pt x="60" y="15"/>
                  </a:lnTo>
                  <a:lnTo>
                    <a:pt x="60" y="8"/>
                  </a:lnTo>
                  <a:lnTo>
                    <a:pt x="50" y="8"/>
                  </a:lnTo>
                  <a:lnTo>
                    <a:pt x="50" y="15"/>
                  </a:lnTo>
                  <a:lnTo>
                    <a:pt x="53" y="15"/>
                  </a:lnTo>
                  <a:lnTo>
                    <a:pt x="53" y="8"/>
                  </a:lnTo>
                  <a:lnTo>
                    <a:pt x="49" y="8"/>
                  </a:lnTo>
                  <a:lnTo>
                    <a:pt x="49" y="15"/>
                  </a:lnTo>
                  <a:lnTo>
                    <a:pt x="51" y="15"/>
                  </a:lnTo>
                  <a:lnTo>
                    <a:pt x="51" y="8"/>
                  </a:lnTo>
                  <a:lnTo>
                    <a:pt x="32" y="8"/>
                  </a:lnTo>
                  <a:lnTo>
                    <a:pt x="32" y="15"/>
                  </a:lnTo>
                  <a:lnTo>
                    <a:pt x="38" y="15"/>
                  </a:lnTo>
                  <a:lnTo>
                    <a:pt x="38" y="8"/>
                  </a:lnTo>
                  <a:lnTo>
                    <a:pt x="37" y="8"/>
                  </a:lnTo>
                  <a:lnTo>
                    <a:pt x="37" y="15"/>
                  </a:lnTo>
                  <a:lnTo>
                    <a:pt x="46" y="15"/>
                  </a:lnTo>
                  <a:lnTo>
                    <a:pt x="46" y="8"/>
                  </a:lnTo>
                  <a:lnTo>
                    <a:pt x="44" y="8"/>
                  </a:lnTo>
                  <a:lnTo>
                    <a:pt x="44" y="11"/>
                  </a:lnTo>
                  <a:lnTo>
                    <a:pt x="46" y="13"/>
                  </a:lnTo>
                  <a:lnTo>
                    <a:pt x="48" y="12"/>
                  </a:lnTo>
                  <a:lnTo>
                    <a:pt x="45" y="9"/>
                  </a:lnTo>
                  <a:lnTo>
                    <a:pt x="45" y="13"/>
                  </a:lnTo>
                  <a:lnTo>
                    <a:pt x="51" y="13"/>
                  </a:lnTo>
                  <a:lnTo>
                    <a:pt x="51" y="7"/>
                  </a:lnTo>
                  <a:lnTo>
                    <a:pt x="50" y="7"/>
                  </a:lnTo>
                  <a:lnTo>
                    <a:pt x="50" y="13"/>
                  </a:lnTo>
                  <a:lnTo>
                    <a:pt x="63" y="13"/>
                  </a:lnTo>
                  <a:lnTo>
                    <a:pt x="63" y="7"/>
                  </a:lnTo>
                  <a:lnTo>
                    <a:pt x="59" y="7"/>
                  </a:lnTo>
                  <a:lnTo>
                    <a:pt x="59" y="13"/>
                  </a:lnTo>
                  <a:lnTo>
                    <a:pt x="63" y="13"/>
                  </a:lnTo>
                  <a:lnTo>
                    <a:pt x="63" y="7"/>
                  </a:lnTo>
                  <a:lnTo>
                    <a:pt x="57" y="7"/>
                  </a:lnTo>
                  <a:lnTo>
                    <a:pt x="57" y="13"/>
                  </a:lnTo>
                  <a:lnTo>
                    <a:pt x="60" y="13"/>
                  </a:lnTo>
                  <a:lnTo>
                    <a:pt x="60" y="7"/>
                  </a:lnTo>
                  <a:lnTo>
                    <a:pt x="53" y="7"/>
                  </a:lnTo>
                  <a:lnTo>
                    <a:pt x="53" y="13"/>
                  </a:lnTo>
                  <a:lnTo>
                    <a:pt x="63" y="13"/>
                  </a:lnTo>
                  <a:lnTo>
                    <a:pt x="63" y="7"/>
                  </a:lnTo>
                  <a:lnTo>
                    <a:pt x="55" y="7"/>
                  </a:lnTo>
                  <a:lnTo>
                    <a:pt x="55" y="13"/>
                  </a:lnTo>
                  <a:lnTo>
                    <a:pt x="63" y="13"/>
                  </a:lnTo>
                  <a:lnTo>
                    <a:pt x="63" y="7"/>
                  </a:lnTo>
                  <a:lnTo>
                    <a:pt x="48" y="7"/>
                  </a:lnTo>
                  <a:lnTo>
                    <a:pt x="48" y="13"/>
                  </a:lnTo>
                  <a:lnTo>
                    <a:pt x="70" y="13"/>
                  </a:lnTo>
                  <a:lnTo>
                    <a:pt x="70" y="7"/>
                  </a:lnTo>
                  <a:lnTo>
                    <a:pt x="63" y="7"/>
                  </a:lnTo>
                  <a:lnTo>
                    <a:pt x="63" y="9"/>
                  </a:lnTo>
                  <a:lnTo>
                    <a:pt x="64" y="13"/>
                  </a:lnTo>
                  <a:lnTo>
                    <a:pt x="71" y="12"/>
                  </a:lnTo>
                  <a:lnTo>
                    <a:pt x="70" y="6"/>
                  </a:lnTo>
                  <a:lnTo>
                    <a:pt x="68" y="6"/>
                  </a:lnTo>
                  <a:lnTo>
                    <a:pt x="68" y="12"/>
                  </a:lnTo>
                  <a:lnTo>
                    <a:pt x="75" y="12"/>
                  </a:lnTo>
                  <a:lnTo>
                    <a:pt x="75" y="6"/>
                  </a:lnTo>
                  <a:lnTo>
                    <a:pt x="60" y="6"/>
                  </a:lnTo>
                  <a:lnTo>
                    <a:pt x="60" y="12"/>
                  </a:lnTo>
                  <a:lnTo>
                    <a:pt x="71" y="12"/>
                  </a:lnTo>
                  <a:lnTo>
                    <a:pt x="71" y="6"/>
                  </a:lnTo>
                  <a:lnTo>
                    <a:pt x="70" y="6"/>
                  </a:lnTo>
                  <a:lnTo>
                    <a:pt x="70" y="12"/>
                  </a:lnTo>
                  <a:lnTo>
                    <a:pt x="76" y="12"/>
                  </a:lnTo>
                  <a:lnTo>
                    <a:pt x="76" y="6"/>
                  </a:lnTo>
                  <a:lnTo>
                    <a:pt x="63" y="6"/>
                  </a:lnTo>
                  <a:lnTo>
                    <a:pt x="63" y="12"/>
                  </a:lnTo>
                  <a:lnTo>
                    <a:pt x="70" y="12"/>
                  </a:lnTo>
                  <a:lnTo>
                    <a:pt x="70" y="6"/>
                  </a:lnTo>
                  <a:lnTo>
                    <a:pt x="68" y="6"/>
                  </a:lnTo>
                  <a:lnTo>
                    <a:pt x="68" y="12"/>
                  </a:lnTo>
                  <a:lnTo>
                    <a:pt x="72" y="12"/>
                  </a:lnTo>
                  <a:lnTo>
                    <a:pt x="72" y="6"/>
                  </a:lnTo>
                  <a:lnTo>
                    <a:pt x="70" y="6"/>
                  </a:lnTo>
                  <a:lnTo>
                    <a:pt x="70" y="12"/>
                  </a:lnTo>
                  <a:lnTo>
                    <a:pt x="73" y="12"/>
                  </a:lnTo>
                  <a:lnTo>
                    <a:pt x="73" y="6"/>
                  </a:lnTo>
                  <a:lnTo>
                    <a:pt x="70" y="6"/>
                  </a:lnTo>
                  <a:lnTo>
                    <a:pt x="70" y="12"/>
                  </a:lnTo>
                  <a:lnTo>
                    <a:pt x="81" y="12"/>
                  </a:lnTo>
                  <a:lnTo>
                    <a:pt x="81" y="6"/>
                  </a:lnTo>
                  <a:lnTo>
                    <a:pt x="79" y="6"/>
                  </a:lnTo>
                  <a:lnTo>
                    <a:pt x="79" y="12"/>
                  </a:lnTo>
                  <a:lnTo>
                    <a:pt x="80" y="12"/>
                  </a:lnTo>
                  <a:lnTo>
                    <a:pt x="80" y="6"/>
                  </a:lnTo>
                  <a:lnTo>
                    <a:pt x="79" y="6"/>
                  </a:lnTo>
                  <a:lnTo>
                    <a:pt x="79" y="12"/>
                  </a:lnTo>
                  <a:lnTo>
                    <a:pt x="81" y="12"/>
                  </a:lnTo>
                  <a:lnTo>
                    <a:pt x="81" y="6"/>
                  </a:lnTo>
                  <a:lnTo>
                    <a:pt x="75" y="6"/>
                  </a:lnTo>
                  <a:lnTo>
                    <a:pt x="75" y="12"/>
                  </a:lnTo>
                  <a:lnTo>
                    <a:pt x="77" y="12"/>
                  </a:lnTo>
                  <a:lnTo>
                    <a:pt x="79" y="6"/>
                  </a:lnTo>
                  <a:lnTo>
                    <a:pt x="76" y="4"/>
                  </a:lnTo>
                  <a:lnTo>
                    <a:pt x="70" y="4"/>
                  </a:lnTo>
                  <a:lnTo>
                    <a:pt x="70" y="11"/>
                  </a:lnTo>
                  <a:lnTo>
                    <a:pt x="230" y="11"/>
                  </a:lnTo>
                  <a:lnTo>
                    <a:pt x="230" y="4"/>
                  </a:lnTo>
                  <a:lnTo>
                    <a:pt x="19" y="4"/>
                  </a:lnTo>
                  <a:lnTo>
                    <a:pt x="19" y="11"/>
                  </a:lnTo>
                  <a:lnTo>
                    <a:pt x="63" y="11"/>
                  </a:lnTo>
                  <a:lnTo>
                    <a:pt x="63" y="3"/>
                  </a:lnTo>
                  <a:lnTo>
                    <a:pt x="58" y="3"/>
                  </a:lnTo>
                  <a:lnTo>
                    <a:pt x="58" y="9"/>
                  </a:lnTo>
                  <a:lnTo>
                    <a:pt x="63" y="9"/>
                  </a:lnTo>
                  <a:lnTo>
                    <a:pt x="63" y="3"/>
                  </a:lnTo>
                  <a:lnTo>
                    <a:pt x="60" y="3"/>
                  </a:lnTo>
                  <a:lnTo>
                    <a:pt x="60" y="9"/>
                  </a:lnTo>
                  <a:lnTo>
                    <a:pt x="64" y="9"/>
                  </a:lnTo>
                  <a:lnTo>
                    <a:pt x="64" y="3"/>
                  </a:lnTo>
                  <a:lnTo>
                    <a:pt x="54" y="3"/>
                  </a:lnTo>
                  <a:lnTo>
                    <a:pt x="54" y="9"/>
                  </a:lnTo>
                  <a:lnTo>
                    <a:pt x="120" y="9"/>
                  </a:lnTo>
                  <a:lnTo>
                    <a:pt x="124" y="8"/>
                  </a:lnTo>
                  <a:lnTo>
                    <a:pt x="123" y="2"/>
                  </a:lnTo>
                  <a:lnTo>
                    <a:pt x="116" y="2"/>
                  </a:lnTo>
                  <a:lnTo>
                    <a:pt x="116" y="8"/>
                  </a:lnTo>
                  <a:lnTo>
                    <a:pt x="117" y="8"/>
                  </a:lnTo>
                  <a:lnTo>
                    <a:pt x="117" y="2"/>
                  </a:lnTo>
                  <a:lnTo>
                    <a:pt x="112" y="2"/>
                  </a:lnTo>
                  <a:lnTo>
                    <a:pt x="112" y="8"/>
                  </a:lnTo>
                  <a:lnTo>
                    <a:pt x="123" y="8"/>
                  </a:lnTo>
                  <a:lnTo>
                    <a:pt x="123" y="2"/>
                  </a:lnTo>
                  <a:lnTo>
                    <a:pt x="99" y="2"/>
                  </a:lnTo>
                  <a:lnTo>
                    <a:pt x="99" y="8"/>
                  </a:lnTo>
                  <a:lnTo>
                    <a:pt x="103" y="8"/>
                  </a:lnTo>
                  <a:lnTo>
                    <a:pt x="103" y="2"/>
                  </a:lnTo>
                  <a:lnTo>
                    <a:pt x="90" y="2"/>
                  </a:lnTo>
                  <a:lnTo>
                    <a:pt x="90" y="8"/>
                  </a:lnTo>
                  <a:lnTo>
                    <a:pt x="98" y="8"/>
                  </a:lnTo>
                  <a:lnTo>
                    <a:pt x="98" y="2"/>
                  </a:lnTo>
                  <a:lnTo>
                    <a:pt x="10" y="2"/>
                  </a:lnTo>
                  <a:lnTo>
                    <a:pt x="10" y="8"/>
                  </a:lnTo>
                  <a:lnTo>
                    <a:pt x="38" y="8"/>
                  </a:lnTo>
                  <a:lnTo>
                    <a:pt x="38" y="2"/>
                  </a:lnTo>
                  <a:lnTo>
                    <a:pt x="33" y="2"/>
                  </a:lnTo>
                  <a:lnTo>
                    <a:pt x="33" y="8"/>
                  </a:lnTo>
                  <a:lnTo>
                    <a:pt x="35" y="8"/>
                  </a:lnTo>
                  <a:lnTo>
                    <a:pt x="35" y="2"/>
                  </a:lnTo>
                  <a:lnTo>
                    <a:pt x="31" y="2"/>
                  </a:lnTo>
                  <a:lnTo>
                    <a:pt x="31" y="8"/>
                  </a:lnTo>
                  <a:lnTo>
                    <a:pt x="32" y="8"/>
                  </a:lnTo>
                  <a:lnTo>
                    <a:pt x="32" y="2"/>
                  </a:lnTo>
                  <a:lnTo>
                    <a:pt x="31" y="2"/>
                  </a:lnTo>
                  <a:lnTo>
                    <a:pt x="31" y="8"/>
                  </a:lnTo>
                  <a:lnTo>
                    <a:pt x="36" y="8"/>
                  </a:lnTo>
                  <a:lnTo>
                    <a:pt x="38" y="7"/>
                  </a:lnTo>
                  <a:lnTo>
                    <a:pt x="37" y="3"/>
                  </a:lnTo>
                  <a:lnTo>
                    <a:pt x="37" y="7"/>
                  </a:lnTo>
                  <a:lnTo>
                    <a:pt x="41" y="7"/>
                  </a:lnTo>
                  <a:lnTo>
                    <a:pt x="41" y="0"/>
                  </a:lnTo>
                  <a:lnTo>
                    <a:pt x="37" y="0"/>
                  </a:lnTo>
                  <a:lnTo>
                    <a:pt x="37" y="7"/>
                  </a:lnTo>
                  <a:lnTo>
                    <a:pt x="38" y="7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81" name="Freeform 765"/>
            <p:cNvSpPr>
              <a:spLocks noChangeAspect="1"/>
            </p:cNvSpPr>
            <p:nvPr/>
          </p:nvSpPr>
          <p:spPr bwMode="auto">
            <a:xfrm rot="16200000">
              <a:off x="4854" y="4723"/>
              <a:ext cx="152" cy="51"/>
            </a:xfrm>
            <a:custGeom>
              <a:avLst/>
              <a:gdLst>
                <a:gd name="T0" fmla="*/ 32 w 101"/>
                <a:gd name="T1" fmla="*/ 0 h 35"/>
                <a:gd name="T2" fmla="*/ 17 w 101"/>
                <a:gd name="T3" fmla="*/ 8 h 35"/>
                <a:gd name="T4" fmla="*/ 10 w 101"/>
                <a:gd name="T5" fmla="*/ 2 h 35"/>
                <a:gd name="T6" fmla="*/ 25 w 101"/>
                <a:gd name="T7" fmla="*/ 10 h 35"/>
                <a:gd name="T8" fmla="*/ 20 w 101"/>
                <a:gd name="T9" fmla="*/ 4 h 35"/>
                <a:gd name="T10" fmla="*/ 13 w 101"/>
                <a:gd name="T11" fmla="*/ 11 h 35"/>
                <a:gd name="T12" fmla="*/ 17 w 101"/>
                <a:gd name="T13" fmla="*/ 6 h 35"/>
                <a:gd name="T14" fmla="*/ 26 w 101"/>
                <a:gd name="T15" fmla="*/ 13 h 35"/>
                <a:gd name="T16" fmla="*/ 13 w 101"/>
                <a:gd name="T17" fmla="*/ 8 h 35"/>
                <a:gd name="T18" fmla="*/ 29 w 101"/>
                <a:gd name="T19" fmla="*/ 16 h 35"/>
                <a:gd name="T20" fmla="*/ 18 w 101"/>
                <a:gd name="T21" fmla="*/ 11 h 35"/>
                <a:gd name="T22" fmla="*/ 13 w 101"/>
                <a:gd name="T23" fmla="*/ 17 h 35"/>
                <a:gd name="T24" fmla="*/ 38 w 101"/>
                <a:gd name="T25" fmla="*/ 19 h 35"/>
                <a:gd name="T26" fmla="*/ 22 w 101"/>
                <a:gd name="T27" fmla="*/ 17 h 35"/>
                <a:gd name="T28" fmla="*/ 32 w 101"/>
                <a:gd name="T29" fmla="*/ 20 h 35"/>
                <a:gd name="T30" fmla="*/ 32 w 101"/>
                <a:gd name="T31" fmla="*/ 15 h 35"/>
                <a:gd name="T32" fmla="*/ 29 w 101"/>
                <a:gd name="T33" fmla="*/ 23 h 35"/>
                <a:gd name="T34" fmla="*/ 26 w 101"/>
                <a:gd name="T35" fmla="*/ 16 h 35"/>
                <a:gd name="T36" fmla="*/ 31 w 101"/>
                <a:gd name="T37" fmla="*/ 24 h 35"/>
                <a:gd name="T38" fmla="*/ 35 w 101"/>
                <a:gd name="T39" fmla="*/ 19 h 35"/>
                <a:gd name="T40" fmla="*/ 22 w 101"/>
                <a:gd name="T41" fmla="*/ 20 h 35"/>
                <a:gd name="T42" fmla="*/ 29 w 101"/>
                <a:gd name="T43" fmla="*/ 28 h 35"/>
                <a:gd name="T44" fmla="*/ 25 w 101"/>
                <a:gd name="T45" fmla="*/ 21 h 35"/>
                <a:gd name="T46" fmla="*/ 26 w 101"/>
                <a:gd name="T47" fmla="*/ 23 h 35"/>
                <a:gd name="T48" fmla="*/ 29 w 101"/>
                <a:gd name="T49" fmla="*/ 29 h 35"/>
                <a:gd name="T50" fmla="*/ 26 w 101"/>
                <a:gd name="T51" fmla="*/ 24 h 35"/>
                <a:gd name="T52" fmla="*/ 27 w 101"/>
                <a:gd name="T53" fmla="*/ 25 h 35"/>
                <a:gd name="T54" fmla="*/ 32 w 101"/>
                <a:gd name="T55" fmla="*/ 33 h 35"/>
                <a:gd name="T56" fmla="*/ 20 w 101"/>
                <a:gd name="T57" fmla="*/ 26 h 35"/>
                <a:gd name="T58" fmla="*/ 26 w 101"/>
                <a:gd name="T59" fmla="*/ 34 h 35"/>
                <a:gd name="T60" fmla="*/ 44 w 101"/>
                <a:gd name="T61" fmla="*/ 29 h 35"/>
                <a:gd name="T62" fmla="*/ 42 w 101"/>
                <a:gd name="T63" fmla="*/ 35 h 35"/>
                <a:gd name="T64" fmla="*/ 53 w 101"/>
                <a:gd name="T65" fmla="*/ 28 h 35"/>
                <a:gd name="T66" fmla="*/ 21 w 101"/>
                <a:gd name="T67" fmla="*/ 26 h 35"/>
                <a:gd name="T68" fmla="*/ 27 w 101"/>
                <a:gd name="T69" fmla="*/ 33 h 35"/>
                <a:gd name="T70" fmla="*/ 31 w 101"/>
                <a:gd name="T71" fmla="*/ 25 h 35"/>
                <a:gd name="T72" fmla="*/ 22 w 101"/>
                <a:gd name="T73" fmla="*/ 30 h 35"/>
                <a:gd name="T74" fmla="*/ 39 w 101"/>
                <a:gd name="T75" fmla="*/ 23 h 35"/>
                <a:gd name="T76" fmla="*/ 22 w 101"/>
                <a:gd name="T77" fmla="*/ 29 h 35"/>
                <a:gd name="T78" fmla="*/ 25 w 101"/>
                <a:gd name="T79" fmla="*/ 21 h 35"/>
                <a:gd name="T80" fmla="*/ 29 w 101"/>
                <a:gd name="T81" fmla="*/ 28 h 35"/>
                <a:gd name="T82" fmla="*/ 54 w 101"/>
                <a:gd name="T83" fmla="*/ 20 h 35"/>
                <a:gd name="T84" fmla="*/ 12 w 101"/>
                <a:gd name="T85" fmla="*/ 19 h 35"/>
                <a:gd name="T86" fmla="*/ 32 w 101"/>
                <a:gd name="T87" fmla="*/ 24 h 35"/>
                <a:gd name="T88" fmla="*/ 13 w 101"/>
                <a:gd name="T89" fmla="*/ 19 h 35"/>
                <a:gd name="T90" fmla="*/ 20 w 101"/>
                <a:gd name="T91" fmla="*/ 23 h 35"/>
                <a:gd name="T92" fmla="*/ 39 w 101"/>
                <a:gd name="T93" fmla="*/ 15 h 35"/>
                <a:gd name="T94" fmla="*/ 32 w 101"/>
                <a:gd name="T95" fmla="*/ 20 h 35"/>
                <a:gd name="T96" fmla="*/ 20 w 101"/>
                <a:gd name="T97" fmla="*/ 13 h 35"/>
                <a:gd name="T98" fmla="*/ 34 w 101"/>
                <a:gd name="T99" fmla="*/ 19 h 35"/>
                <a:gd name="T100" fmla="*/ 32 w 101"/>
                <a:gd name="T101" fmla="*/ 17 h 35"/>
                <a:gd name="T102" fmla="*/ 17 w 101"/>
                <a:gd name="T103" fmla="*/ 11 h 35"/>
                <a:gd name="T104" fmla="*/ 39 w 101"/>
                <a:gd name="T105" fmla="*/ 16 h 35"/>
                <a:gd name="T106" fmla="*/ 31 w 101"/>
                <a:gd name="T107" fmla="*/ 8 h 35"/>
                <a:gd name="T108" fmla="*/ 13 w 101"/>
                <a:gd name="T109" fmla="*/ 13 h 35"/>
                <a:gd name="T110" fmla="*/ 20 w 101"/>
                <a:gd name="T111" fmla="*/ 12 h 35"/>
                <a:gd name="T112" fmla="*/ 14 w 101"/>
                <a:gd name="T113" fmla="*/ 4 h 35"/>
                <a:gd name="T114" fmla="*/ 14 w 101"/>
                <a:gd name="T115" fmla="*/ 11 h 35"/>
                <a:gd name="T116" fmla="*/ 20 w 101"/>
                <a:gd name="T117" fmla="*/ 10 h 35"/>
                <a:gd name="T118" fmla="*/ 7 w 101"/>
                <a:gd name="T119" fmla="*/ 2 h 35"/>
                <a:gd name="T120" fmla="*/ 17 w 101"/>
                <a:gd name="T121" fmla="*/ 8 h 35"/>
                <a:gd name="T122" fmla="*/ 31 w 101"/>
                <a:gd name="T1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1" h="35">
                  <a:moveTo>
                    <a:pt x="10" y="7"/>
                  </a:moveTo>
                  <a:lnTo>
                    <a:pt x="10" y="0"/>
                  </a:lnTo>
                  <a:lnTo>
                    <a:pt x="9" y="0"/>
                  </a:lnTo>
                  <a:lnTo>
                    <a:pt x="9" y="7"/>
                  </a:lnTo>
                  <a:lnTo>
                    <a:pt x="13" y="7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10" y="7"/>
                  </a:lnTo>
                  <a:lnTo>
                    <a:pt x="26" y="7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5" y="7"/>
                  </a:lnTo>
                  <a:lnTo>
                    <a:pt x="32" y="7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25" y="7"/>
                  </a:lnTo>
                  <a:lnTo>
                    <a:pt x="32" y="7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31" y="7"/>
                  </a:lnTo>
                  <a:lnTo>
                    <a:pt x="32" y="7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9" y="7"/>
                  </a:lnTo>
                  <a:lnTo>
                    <a:pt x="35" y="7"/>
                  </a:lnTo>
                  <a:lnTo>
                    <a:pt x="35" y="0"/>
                  </a:lnTo>
                  <a:lnTo>
                    <a:pt x="25" y="0"/>
                  </a:lnTo>
                  <a:lnTo>
                    <a:pt x="25" y="7"/>
                  </a:lnTo>
                  <a:lnTo>
                    <a:pt x="34" y="7"/>
                  </a:lnTo>
                  <a:lnTo>
                    <a:pt x="34" y="0"/>
                  </a:lnTo>
                  <a:lnTo>
                    <a:pt x="17" y="0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8" y="8"/>
                  </a:lnTo>
                  <a:lnTo>
                    <a:pt x="17" y="8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7" y="8"/>
                  </a:lnTo>
                  <a:lnTo>
                    <a:pt x="18" y="8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6" y="8"/>
                  </a:lnTo>
                  <a:lnTo>
                    <a:pt x="22" y="8"/>
                  </a:lnTo>
                  <a:lnTo>
                    <a:pt x="22" y="2"/>
                  </a:lnTo>
                  <a:lnTo>
                    <a:pt x="9" y="2"/>
                  </a:lnTo>
                  <a:lnTo>
                    <a:pt x="9" y="8"/>
                  </a:lnTo>
                  <a:lnTo>
                    <a:pt x="10" y="8"/>
                  </a:lnTo>
                  <a:lnTo>
                    <a:pt x="10" y="2"/>
                  </a:lnTo>
                  <a:lnTo>
                    <a:pt x="9" y="2"/>
                  </a:lnTo>
                  <a:lnTo>
                    <a:pt x="9" y="8"/>
                  </a:lnTo>
                  <a:lnTo>
                    <a:pt x="10" y="8"/>
                  </a:lnTo>
                  <a:lnTo>
                    <a:pt x="10" y="2"/>
                  </a:lnTo>
                  <a:lnTo>
                    <a:pt x="7" y="2"/>
                  </a:lnTo>
                  <a:lnTo>
                    <a:pt x="7" y="8"/>
                  </a:lnTo>
                  <a:lnTo>
                    <a:pt x="10" y="8"/>
                  </a:lnTo>
                  <a:lnTo>
                    <a:pt x="10" y="2"/>
                  </a:lnTo>
                  <a:lnTo>
                    <a:pt x="4" y="2"/>
                  </a:lnTo>
                  <a:lnTo>
                    <a:pt x="4" y="8"/>
                  </a:lnTo>
                  <a:lnTo>
                    <a:pt x="10" y="8"/>
                  </a:lnTo>
                  <a:lnTo>
                    <a:pt x="10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7" y="10"/>
                  </a:lnTo>
                  <a:lnTo>
                    <a:pt x="7" y="3"/>
                  </a:lnTo>
                  <a:lnTo>
                    <a:pt x="4" y="3"/>
                  </a:lnTo>
                  <a:lnTo>
                    <a:pt x="4" y="10"/>
                  </a:lnTo>
                  <a:lnTo>
                    <a:pt x="17" y="10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6" y="10"/>
                  </a:lnTo>
                  <a:lnTo>
                    <a:pt x="20" y="10"/>
                  </a:lnTo>
                  <a:lnTo>
                    <a:pt x="20" y="3"/>
                  </a:lnTo>
                  <a:lnTo>
                    <a:pt x="17" y="3"/>
                  </a:lnTo>
                  <a:lnTo>
                    <a:pt x="17" y="10"/>
                  </a:lnTo>
                  <a:lnTo>
                    <a:pt x="26" y="10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5" y="10"/>
                  </a:lnTo>
                  <a:lnTo>
                    <a:pt x="35" y="10"/>
                  </a:lnTo>
                  <a:lnTo>
                    <a:pt x="35" y="3"/>
                  </a:lnTo>
                  <a:lnTo>
                    <a:pt x="31" y="3"/>
                  </a:lnTo>
                  <a:lnTo>
                    <a:pt x="31" y="10"/>
                  </a:lnTo>
                  <a:lnTo>
                    <a:pt x="36" y="10"/>
                  </a:lnTo>
                  <a:lnTo>
                    <a:pt x="36" y="3"/>
                  </a:lnTo>
                  <a:lnTo>
                    <a:pt x="32" y="4"/>
                  </a:lnTo>
                  <a:lnTo>
                    <a:pt x="32" y="7"/>
                  </a:lnTo>
                  <a:lnTo>
                    <a:pt x="32" y="4"/>
                  </a:lnTo>
                  <a:lnTo>
                    <a:pt x="29" y="4"/>
                  </a:lnTo>
                  <a:lnTo>
                    <a:pt x="29" y="11"/>
                  </a:lnTo>
                  <a:lnTo>
                    <a:pt x="34" y="11"/>
                  </a:lnTo>
                  <a:lnTo>
                    <a:pt x="34" y="4"/>
                  </a:lnTo>
                  <a:lnTo>
                    <a:pt x="9" y="4"/>
                  </a:lnTo>
                  <a:lnTo>
                    <a:pt x="9" y="11"/>
                  </a:lnTo>
                  <a:lnTo>
                    <a:pt x="16" y="11"/>
                  </a:lnTo>
                  <a:lnTo>
                    <a:pt x="16" y="4"/>
                  </a:lnTo>
                  <a:lnTo>
                    <a:pt x="14" y="4"/>
                  </a:lnTo>
                  <a:lnTo>
                    <a:pt x="14" y="11"/>
                  </a:lnTo>
                  <a:lnTo>
                    <a:pt x="22" y="11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2" y="4"/>
                  </a:lnTo>
                  <a:lnTo>
                    <a:pt x="18" y="4"/>
                  </a:lnTo>
                  <a:lnTo>
                    <a:pt x="18" y="11"/>
                  </a:lnTo>
                  <a:lnTo>
                    <a:pt x="22" y="11"/>
                  </a:lnTo>
                  <a:lnTo>
                    <a:pt x="22" y="4"/>
                  </a:lnTo>
                  <a:lnTo>
                    <a:pt x="16" y="4"/>
                  </a:lnTo>
                  <a:lnTo>
                    <a:pt x="16" y="11"/>
                  </a:lnTo>
                  <a:lnTo>
                    <a:pt x="22" y="11"/>
                  </a:lnTo>
                  <a:lnTo>
                    <a:pt x="22" y="4"/>
                  </a:lnTo>
                  <a:lnTo>
                    <a:pt x="16" y="4"/>
                  </a:lnTo>
                  <a:lnTo>
                    <a:pt x="16" y="11"/>
                  </a:lnTo>
                  <a:lnTo>
                    <a:pt x="20" y="11"/>
                  </a:lnTo>
                  <a:lnTo>
                    <a:pt x="20" y="4"/>
                  </a:lnTo>
                  <a:lnTo>
                    <a:pt x="13" y="4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4" y="4"/>
                  </a:lnTo>
                  <a:lnTo>
                    <a:pt x="9" y="4"/>
                  </a:lnTo>
                  <a:lnTo>
                    <a:pt x="9" y="11"/>
                  </a:lnTo>
                  <a:lnTo>
                    <a:pt x="13" y="11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2" y="11"/>
                  </a:lnTo>
                  <a:lnTo>
                    <a:pt x="17" y="11"/>
                  </a:lnTo>
                  <a:lnTo>
                    <a:pt x="17" y="7"/>
                  </a:lnTo>
                  <a:lnTo>
                    <a:pt x="16" y="11"/>
                  </a:lnTo>
                  <a:lnTo>
                    <a:pt x="18" y="12"/>
                  </a:lnTo>
                  <a:lnTo>
                    <a:pt x="20" y="8"/>
                  </a:lnTo>
                  <a:lnTo>
                    <a:pt x="20" y="6"/>
                  </a:lnTo>
                  <a:lnTo>
                    <a:pt x="10" y="6"/>
                  </a:lnTo>
                  <a:lnTo>
                    <a:pt x="10" y="12"/>
                  </a:lnTo>
                  <a:lnTo>
                    <a:pt x="20" y="12"/>
                  </a:lnTo>
                  <a:lnTo>
                    <a:pt x="20" y="6"/>
                  </a:lnTo>
                  <a:lnTo>
                    <a:pt x="16" y="6"/>
                  </a:lnTo>
                  <a:lnTo>
                    <a:pt x="16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6" y="6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35" y="12"/>
                  </a:lnTo>
                  <a:lnTo>
                    <a:pt x="35" y="6"/>
                  </a:lnTo>
                  <a:lnTo>
                    <a:pt x="26" y="6"/>
                  </a:lnTo>
                  <a:lnTo>
                    <a:pt x="26" y="12"/>
                  </a:lnTo>
                  <a:lnTo>
                    <a:pt x="32" y="12"/>
                  </a:lnTo>
                  <a:lnTo>
                    <a:pt x="32" y="8"/>
                  </a:lnTo>
                  <a:lnTo>
                    <a:pt x="31" y="12"/>
                  </a:lnTo>
                  <a:lnTo>
                    <a:pt x="34" y="13"/>
                  </a:lnTo>
                  <a:lnTo>
                    <a:pt x="35" y="10"/>
                  </a:lnTo>
                  <a:lnTo>
                    <a:pt x="35" y="7"/>
                  </a:lnTo>
                  <a:lnTo>
                    <a:pt x="17" y="7"/>
                  </a:lnTo>
                  <a:lnTo>
                    <a:pt x="17" y="13"/>
                  </a:lnTo>
                  <a:lnTo>
                    <a:pt x="26" y="13"/>
                  </a:lnTo>
                  <a:lnTo>
                    <a:pt x="26" y="7"/>
                  </a:lnTo>
                  <a:lnTo>
                    <a:pt x="25" y="7"/>
                  </a:lnTo>
                  <a:lnTo>
                    <a:pt x="25" y="13"/>
                  </a:lnTo>
                  <a:lnTo>
                    <a:pt x="26" y="13"/>
                  </a:lnTo>
                  <a:lnTo>
                    <a:pt x="26" y="7"/>
                  </a:lnTo>
                  <a:lnTo>
                    <a:pt x="17" y="7"/>
                  </a:lnTo>
                  <a:lnTo>
                    <a:pt x="17" y="13"/>
                  </a:lnTo>
                  <a:lnTo>
                    <a:pt x="26" y="13"/>
                  </a:lnTo>
                  <a:lnTo>
                    <a:pt x="26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6" y="13"/>
                  </a:lnTo>
                  <a:lnTo>
                    <a:pt x="16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6" y="13"/>
                  </a:lnTo>
                  <a:lnTo>
                    <a:pt x="16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4" y="7"/>
                  </a:lnTo>
                  <a:lnTo>
                    <a:pt x="7" y="15"/>
                  </a:lnTo>
                  <a:lnTo>
                    <a:pt x="31" y="15"/>
                  </a:lnTo>
                  <a:lnTo>
                    <a:pt x="31" y="8"/>
                  </a:lnTo>
                  <a:lnTo>
                    <a:pt x="13" y="8"/>
                  </a:lnTo>
                  <a:lnTo>
                    <a:pt x="13" y="15"/>
                  </a:lnTo>
                  <a:lnTo>
                    <a:pt x="25" y="15"/>
                  </a:lnTo>
                  <a:lnTo>
                    <a:pt x="25" y="8"/>
                  </a:lnTo>
                  <a:lnTo>
                    <a:pt x="20" y="8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1" y="8"/>
                  </a:lnTo>
                  <a:lnTo>
                    <a:pt x="20" y="8"/>
                  </a:lnTo>
                  <a:lnTo>
                    <a:pt x="20" y="15"/>
                  </a:lnTo>
                  <a:lnTo>
                    <a:pt x="26" y="15"/>
                  </a:lnTo>
                  <a:lnTo>
                    <a:pt x="26" y="8"/>
                  </a:lnTo>
                  <a:lnTo>
                    <a:pt x="25" y="8"/>
                  </a:lnTo>
                  <a:lnTo>
                    <a:pt x="25" y="15"/>
                  </a:lnTo>
                  <a:lnTo>
                    <a:pt x="40" y="15"/>
                  </a:lnTo>
                  <a:lnTo>
                    <a:pt x="51" y="16"/>
                  </a:lnTo>
                  <a:lnTo>
                    <a:pt x="51" y="10"/>
                  </a:lnTo>
                  <a:lnTo>
                    <a:pt x="35" y="10"/>
                  </a:lnTo>
                  <a:lnTo>
                    <a:pt x="35" y="16"/>
                  </a:lnTo>
                  <a:lnTo>
                    <a:pt x="39" y="16"/>
                  </a:lnTo>
                  <a:lnTo>
                    <a:pt x="39" y="10"/>
                  </a:lnTo>
                  <a:lnTo>
                    <a:pt x="29" y="10"/>
                  </a:lnTo>
                  <a:lnTo>
                    <a:pt x="29" y="16"/>
                  </a:lnTo>
                  <a:lnTo>
                    <a:pt x="38" y="16"/>
                  </a:lnTo>
                  <a:lnTo>
                    <a:pt x="38" y="10"/>
                  </a:lnTo>
                  <a:lnTo>
                    <a:pt x="25" y="10"/>
                  </a:lnTo>
                  <a:lnTo>
                    <a:pt x="25" y="16"/>
                  </a:lnTo>
                  <a:lnTo>
                    <a:pt x="34" y="16"/>
                  </a:lnTo>
                  <a:lnTo>
                    <a:pt x="34" y="10"/>
                  </a:lnTo>
                  <a:lnTo>
                    <a:pt x="20" y="10"/>
                  </a:lnTo>
                  <a:lnTo>
                    <a:pt x="20" y="16"/>
                  </a:lnTo>
                  <a:lnTo>
                    <a:pt x="26" y="16"/>
                  </a:lnTo>
                  <a:lnTo>
                    <a:pt x="26" y="10"/>
                  </a:lnTo>
                  <a:lnTo>
                    <a:pt x="20" y="10"/>
                  </a:lnTo>
                  <a:lnTo>
                    <a:pt x="20" y="16"/>
                  </a:lnTo>
                  <a:lnTo>
                    <a:pt x="25" y="16"/>
                  </a:lnTo>
                  <a:lnTo>
                    <a:pt x="25" y="10"/>
                  </a:lnTo>
                  <a:lnTo>
                    <a:pt x="16" y="10"/>
                  </a:lnTo>
                  <a:lnTo>
                    <a:pt x="16" y="16"/>
                  </a:lnTo>
                  <a:lnTo>
                    <a:pt x="18" y="16"/>
                  </a:lnTo>
                  <a:lnTo>
                    <a:pt x="18" y="12"/>
                  </a:lnTo>
                  <a:lnTo>
                    <a:pt x="16" y="12"/>
                  </a:lnTo>
                  <a:lnTo>
                    <a:pt x="16" y="13"/>
                  </a:lnTo>
                  <a:lnTo>
                    <a:pt x="18" y="13"/>
                  </a:lnTo>
                  <a:lnTo>
                    <a:pt x="18" y="11"/>
                  </a:lnTo>
                  <a:lnTo>
                    <a:pt x="17" y="11"/>
                  </a:lnTo>
                  <a:lnTo>
                    <a:pt x="17" y="17"/>
                  </a:lnTo>
                  <a:lnTo>
                    <a:pt x="22" y="17"/>
                  </a:lnTo>
                  <a:lnTo>
                    <a:pt x="22" y="11"/>
                  </a:lnTo>
                  <a:lnTo>
                    <a:pt x="17" y="11"/>
                  </a:lnTo>
                  <a:lnTo>
                    <a:pt x="17" y="17"/>
                  </a:lnTo>
                  <a:lnTo>
                    <a:pt x="22" y="17"/>
                  </a:lnTo>
                  <a:lnTo>
                    <a:pt x="22" y="11"/>
                  </a:lnTo>
                  <a:lnTo>
                    <a:pt x="20" y="11"/>
                  </a:lnTo>
                  <a:lnTo>
                    <a:pt x="20" y="17"/>
                  </a:lnTo>
                  <a:lnTo>
                    <a:pt x="32" y="17"/>
                  </a:lnTo>
                  <a:lnTo>
                    <a:pt x="32" y="11"/>
                  </a:lnTo>
                  <a:lnTo>
                    <a:pt x="22" y="11"/>
                  </a:lnTo>
                  <a:lnTo>
                    <a:pt x="22" y="17"/>
                  </a:lnTo>
                  <a:lnTo>
                    <a:pt x="23" y="17"/>
                  </a:lnTo>
                  <a:lnTo>
                    <a:pt x="23" y="11"/>
                  </a:lnTo>
                  <a:lnTo>
                    <a:pt x="17" y="11"/>
                  </a:lnTo>
                  <a:lnTo>
                    <a:pt x="17" y="17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13" y="11"/>
                  </a:lnTo>
                  <a:lnTo>
                    <a:pt x="13" y="17"/>
                  </a:lnTo>
                  <a:lnTo>
                    <a:pt x="32" y="17"/>
                  </a:lnTo>
                  <a:lnTo>
                    <a:pt x="32" y="11"/>
                  </a:lnTo>
                  <a:lnTo>
                    <a:pt x="21" y="11"/>
                  </a:lnTo>
                  <a:lnTo>
                    <a:pt x="21" y="17"/>
                  </a:lnTo>
                  <a:lnTo>
                    <a:pt x="23" y="17"/>
                  </a:lnTo>
                  <a:lnTo>
                    <a:pt x="23" y="11"/>
                  </a:lnTo>
                  <a:lnTo>
                    <a:pt x="22" y="11"/>
                  </a:lnTo>
                  <a:lnTo>
                    <a:pt x="21" y="17"/>
                  </a:lnTo>
                  <a:lnTo>
                    <a:pt x="23" y="19"/>
                  </a:lnTo>
                  <a:lnTo>
                    <a:pt x="25" y="15"/>
                  </a:lnTo>
                  <a:lnTo>
                    <a:pt x="25" y="12"/>
                  </a:lnTo>
                  <a:lnTo>
                    <a:pt x="23" y="12"/>
                  </a:lnTo>
                  <a:lnTo>
                    <a:pt x="23" y="19"/>
                  </a:lnTo>
                  <a:lnTo>
                    <a:pt x="26" y="19"/>
                  </a:lnTo>
                  <a:lnTo>
                    <a:pt x="26" y="12"/>
                  </a:lnTo>
                  <a:lnTo>
                    <a:pt x="23" y="12"/>
                  </a:lnTo>
                  <a:lnTo>
                    <a:pt x="23" y="19"/>
                  </a:lnTo>
                  <a:lnTo>
                    <a:pt x="44" y="19"/>
                  </a:lnTo>
                  <a:lnTo>
                    <a:pt x="44" y="12"/>
                  </a:lnTo>
                  <a:lnTo>
                    <a:pt x="35" y="12"/>
                  </a:lnTo>
                  <a:lnTo>
                    <a:pt x="35" y="19"/>
                  </a:lnTo>
                  <a:lnTo>
                    <a:pt x="38" y="19"/>
                  </a:lnTo>
                  <a:lnTo>
                    <a:pt x="38" y="12"/>
                  </a:lnTo>
                  <a:lnTo>
                    <a:pt x="34" y="12"/>
                  </a:lnTo>
                  <a:lnTo>
                    <a:pt x="34" y="19"/>
                  </a:lnTo>
                  <a:lnTo>
                    <a:pt x="35" y="19"/>
                  </a:lnTo>
                  <a:lnTo>
                    <a:pt x="35" y="12"/>
                  </a:lnTo>
                  <a:lnTo>
                    <a:pt x="31" y="12"/>
                  </a:lnTo>
                  <a:lnTo>
                    <a:pt x="31" y="19"/>
                  </a:lnTo>
                  <a:lnTo>
                    <a:pt x="32" y="19"/>
                  </a:lnTo>
                  <a:lnTo>
                    <a:pt x="32" y="12"/>
                  </a:lnTo>
                  <a:lnTo>
                    <a:pt x="27" y="12"/>
                  </a:lnTo>
                  <a:lnTo>
                    <a:pt x="27" y="19"/>
                  </a:lnTo>
                  <a:lnTo>
                    <a:pt x="35" y="19"/>
                  </a:lnTo>
                  <a:lnTo>
                    <a:pt x="35" y="12"/>
                  </a:lnTo>
                  <a:lnTo>
                    <a:pt x="21" y="12"/>
                  </a:lnTo>
                  <a:lnTo>
                    <a:pt x="21" y="19"/>
                  </a:lnTo>
                  <a:lnTo>
                    <a:pt x="29" y="19"/>
                  </a:lnTo>
                  <a:lnTo>
                    <a:pt x="29" y="12"/>
                  </a:lnTo>
                  <a:lnTo>
                    <a:pt x="20" y="12"/>
                  </a:lnTo>
                  <a:lnTo>
                    <a:pt x="20" y="19"/>
                  </a:lnTo>
                  <a:lnTo>
                    <a:pt x="23" y="19"/>
                  </a:lnTo>
                  <a:lnTo>
                    <a:pt x="23" y="15"/>
                  </a:lnTo>
                  <a:lnTo>
                    <a:pt x="22" y="17"/>
                  </a:lnTo>
                  <a:lnTo>
                    <a:pt x="23" y="19"/>
                  </a:lnTo>
                  <a:lnTo>
                    <a:pt x="25" y="16"/>
                  </a:lnTo>
                  <a:lnTo>
                    <a:pt x="25" y="13"/>
                  </a:lnTo>
                  <a:lnTo>
                    <a:pt x="20" y="13"/>
                  </a:lnTo>
                  <a:lnTo>
                    <a:pt x="20" y="20"/>
                  </a:lnTo>
                  <a:lnTo>
                    <a:pt x="29" y="20"/>
                  </a:lnTo>
                  <a:lnTo>
                    <a:pt x="29" y="13"/>
                  </a:lnTo>
                  <a:lnTo>
                    <a:pt x="23" y="13"/>
                  </a:lnTo>
                  <a:lnTo>
                    <a:pt x="23" y="20"/>
                  </a:lnTo>
                  <a:lnTo>
                    <a:pt x="32" y="20"/>
                  </a:lnTo>
                  <a:lnTo>
                    <a:pt x="32" y="13"/>
                  </a:lnTo>
                  <a:lnTo>
                    <a:pt x="29" y="13"/>
                  </a:lnTo>
                  <a:lnTo>
                    <a:pt x="29" y="20"/>
                  </a:lnTo>
                  <a:lnTo>
                    <a:pt x="40" y="20"/>
                  </a:lnTo>
                  <a:lnTo>
                    <a:pt x="40" y="13"/>
                  </a:lnTo>
                  <a:lnTo>
                    <a:pt x="32" y="13"/>
                  </a:lnTo>
                  <a:lnTo>
                    <a:pt x="32" y="20"/>
                  </a:lnTo>
                  <a:lnTo>
                    <a:pt x="34" y="20"/>
                  </a:lnTo>
                  <a:lnTo>
                    <a:pt x="34" y="13"/>
                  </a:lnTo>
                  <a:lnTo>
                    <a:pt x="29" y="13"/>
                  </a:lnTo>
                  <a:lnTo>
                    <a:pt x="29" y="20"/>
                  </a:lnTo>
                  <a:lnTo>
                    <a:pt x="32" y="20"/>
                  </a:lnTo>
                  <a:lnTo>
                    <a:pt x="32" y="13"/>
                  </a:lnTo>
                  <a:lnTo>
                    <a:pt x="31" y="13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2" y="13"/>
                  </a:lnTo>
                  <a:lnTo>
                    <a:pt x="27" y="13"/>
                  </a:lnTo>
                  <a:lnTo>
                    <a:pt x="27" y="20"/>
                  </a:lnTo>
                  <a:lnTo>
                    <a:pt x="32" y="20"/>
                  </a:lnTo>
                  <a:lnTo>
                    <a:pt x="32" y="13"/>
                  </a:lnTo>
                  <a:lnTo>
                    <a:pt x="26" y="13"/>
                  </a:lnTo>
                  <a:lnTo>
                    <a:pt x="26" y="20"/>
                  </a:lnTo>
                  <a:lnTo>
                    <a:pt x="29" y="20"/>
                  </a:lnTo>
                  <a:lnTo>
                    <a:pt x="29" y="16"/>
                  </a:lnTo>
                  <a:lnTo>
                    <a:pt x="29" y="20"/>
                  </a:lnTo>
                  <a:lnTo>
                    <a:pt x="32" y="21"/>
                  </a:lnTo>
                  <a:lnTo>
                    <a:pt x="40" y="21"/>
                  </a:lnTo>
                  <a:lnTo>
                    <a:pt x="40" y="15"/>
                  </a:lnTo>
                  <a:lnTo>
                    <a:pt x="35" y="15"/>
                  </a:lnTo>
                  <a:lnTo>
                    <a:pt x="35" y="21"/>
                  </a:lnTo>
                  <a:lnTo>
                    <a:pt x="38" y="21"/>
                  </a:lnTo>
                  <a:lnTo>
                    <a:pt x="38" y="15"/>
                  </a:lnTo>
                  <a:lnTo>
                    <a:pt x="32" y="15"/>
                  </a:lnTo>
                  <a:lnTo>
                    <a:pt x="32" y="21"/>
                  </a:lnTo>
                  <a:lnTo>
                    <a:pt x="45" y="21"/>
                  </a:lnTo>
                  <a:lnTo>
                    <a:pt x="45" y="15"/>
                  </a:lnTo>
                  <a:lnTo>
                    <a:pt x="39" y="15"/>
                  </a:lnTo>
                  <a:lnTo>
                    <a:pt x="39" y="21"/>
                  </a:lnTo>
                  <a:lnTo>
                    <a:pt x="42" y="21"/>
                  </a:lnTo>
                  <a:lnTo>
                    <a:pt x="42" y="15"/>
                  </a:lnTo>
                  <a:lnTo>
                    <a:pt x="39" y="15"/>
                  </a:lnTo>
                  <a:lnTo>
                    <a:pt x="39" y="21"/>
                  </a:lnTo>
                  <a:lnTo>
                    <a:pt x="42" y="21"/>
                  </a:lnTo>
                  <a:lnTo>
                    <a:pt x="42" y="15"/>
                  </a:lnTo>
                  <a:lnTo>
                    <a:pt x="20" y="15"/>
                  </a:lnTo>
                  <a:lnTo>
                    <a:pt x="20" y="21"/>
                  </a:lnTo>
                  <a:lnTo>
                    <a:pt x="25" y="21"/>
                  </a:lnTo>
                  <a:lnTo>
                    <a:pt x="25" y="17"/>
                  </a:lnTo>
                  <a:lnTo>
                    <a:pt x="23" y="20"/>
                  </a:lnTo>
                  <a:lnTo>
                    <a:pt x="25" y="21"/>
                  </a:lnTo>
                  <a:lnTo>
                    <a:pt x="25" y="23"/>
                  </a:lnTo>
                  <a:lnTo>
                    <a:pt x="35" y="23"/>
                  </a:lnTo>
                  <a:lnTo>
                    <a:pt x="35" y="16"/>
                  </a:lnTo>
                  <a:lnTo>
                    <a:pt x="29" y="16"/>
                  </a:lnTo>
                  <a:lnTo>
                    <a:pt x="29" y="23"/>
                  </a:lnTo>
                  <a:lnTo>
                    <a:pt x="39" y="23"/>
                  </a:lnTo>
                  <a:lnTo>
                    <a:pt x="39" y="16"/>
                  </a:lnTo>
                  <a:lnTo>
                    <a:pt x="17" y="16"/>
                  </a:lnTo>
                  <a:lnTo>
                    <a:pt x="17" y="23"/>
                  </a:lnTo>
                  <a:lnTo>
                    <a:pt x="20" y="23"/>
                  </a:lnTo>
                  <a:lnTo>
                    <a:pt x="20" y="16"/>
                  </a:lnTo>
                  <a:lnTo>
                    <a:pt x="13" y="16"/>
                  </a:lnTo>
                  <a:lnTo>
                    <a:pt x="13" y="23"/>
                  </a:lnTo>
                  <a:lnTo>
                    <a:pt x="25" y="23"/>
                  </a:lnTo>
                  <a:lnTo>
                    <a:pt x="25" y="16"/>
                  </a:lnTo>
                  <a:lnTo>
                    <a:pt x="22" y="16"/>
                  </a:lnTo>
                  <a:lnTo>
                    <a:pt x="22" y="23"/>
                  </a:lnTo>
                  <a:lnTo>
                    <a:pt x="25" y="23"/>
                  </a:lnTo>
                  <a:lnTo>
                    <a:pt x="25" y="16"/>
                  </a:lnTo>
                  <a:lnTo>
                    <a:pt x="22" y="16"/>
                  </a:lnTo>
                  <a:lnTo>
                    <a:pt x="22" y="23"/>
                  </a:lnTo>
                  <a:lnTo>
                    <a:pt x="25" y="23"/>
                  </a:lnTo>
                  <a:lnTo>
                    <a:pt x="25" y="16"/>
                  </a:lnTo>
                  <a:lnTo>
                    <a:pt x="23" y="16"/>
                  </a:lnTo>
                  <a:lnTo>
                    <a:pt x="23" y="23"/>
                  </a:lnTo>
                  <a:lnTo>
                    <a:pt x="26" y="23"/>
                  </a:lnTo>
                  <a:lnTo>
                    <a:pt x="26" y="16"/>
                  </a:lnTo>
                  <a:lnTo>
                    <a:pt x="21" y="16"/>
                  </a:lnTo>
                  <a:lnTo>
                    <a:pt x="21" y="23"/>
                  </a:lnTo>
                  <a:lnTo>
                    <a:pt x="22" y="23"/>
                  </a:lnTo>
                  <a:lnTo>
                    <a:pt x="22" y="16"/>
                  </a:lnTo>
                  <a:lnTo>
                    <a:pt x="10" y="16"/>
                  </a:lnTo>
                  <a:lnTo>
                    <a:pt x="10" y="24"/>
                  </a:lnTo>
                  <a:lnTo>
                    <a:pt x="25" y="24"/>
                  </a:lnTo>
                  <a:lnTo>
                    <a:pt x="25" y="17"/>
                  </a:lnTo>
                  <a:lnTo>
                    <a:pt x="23" y="17"/>
                  </a:lnTo>
                  <a:lnTo>
                    <a:pt x="23" y="24"/>
                  </a:lnTo>
                  <a:lnTo>
                    <a:pt x="32" y="24"/>
                  </a:lnTo>
                  <a:lnTo>
                    <a:pt x="32" y="17"/>
                  </a:lnTo>
                  <a:lnTo>
                    <a:pt x="26" y="17"/>
                  </a:lnTo>
                  <a:lnTo>
                    <a:pt x="26" y="24"/>
                  </a:lnTo>
                  <a:lnTo>
                    <a:pt x="64" y="24"/>
                  </a:lnTo>
                  <a:lnTo>
                    <a:pt x="64" y="17"/>
                  </a:lnTo>
                  <a:lnTo>
                    <a:pt x="29" y="17"/>
                  </a:lnTo>
                  <a:lnTo>
                    <a:pt x="29" y="24"/>
                  </a:lnTo>
                  <a:lnTo>
                    <a:pt x="36" y="24"/>
                  </a:lnTo>
                  <a:lnTo>
                    <a:pt x="36" y="17"/>
                  </a:lnTo>
                  <a:lnTo>
                    <a:pt x="31" y="17"/>
                  </a:lnTo>
                  <a:lnTo>
                    <a:pt x="31" y="24"/>
                  </a:lnTo>
                  <a:lnTo>
                    <a:pt x="32" y="24"/>
                  </a:lnTo>
                  <a:lnTo>
                    <a:pt x="32" y="17"/>
                  </a:lnTo>
                  <a:lnTo>
                    <a:pt x="25" y="17"/>
                  </a:lnTo>
                  <a:lnTo>
                    <a:pt x="25" y="24"/>
                  </a:lnTo>
                  <a:lnTo>
                    <a:pt x="39" y="24"/>
                  </a:lnTo>
                  <a:lnTo>
                    <a:pt x="39" y="17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38" y="25"/>
                  </a:lnTo>
                  <a:lnTo>
                    <a:pt x="38" y="19"/>
                  </a:lnTo>
                  <a:lnTo>
                    <a:pt x="23" y="19"/>
                  </a:lnTo>
                  <a:lnTo>
                    <a:pt x="23" y="25"/>
                  </a:lnTo>
                  <a:lnTo>
                    <a:pt x="25" y="25"/>
                  </a:lnTo>
                  <a:lnTo>
                    <a:pt x="25" y="19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23" y="25"/>
                  </a:lnTo>
                  <a:lnTo>
                    <a:pt x="23" y="19"/>
                  </a:lnTo>
                  <a:lnTo>
                    <a:pt x="18" y="19"/>
                  </a:lnTo>
                  <a:lnTo>
                    <a:pt x="18" y="25"/>
                  </a:lnTo>
                  <a:lnTo>
                    <a:pt x="35" y="25"/>
                  </a:lnTo>
                  <a:lnTo>
                    <a:pt x="35" y="19"/>
                  </a:lnTo>
                  <a:lnTo>
                    <a:pt x="12" y="19"/>
                  </a:lnTo>
                  <a:lnTo>
                    <a:pt x="12" y="25"/>
                  </a:lnTo>
                  <a:lnTo>
                    <a:pt x="14" y="25"/>
                  </a:lnTo>
                  <a:lnTo>
                    <a:pt x="14" y="19"/>
                  </a:lnTo>
                  <a:lnTo>
                    <a:pt x="10" y="19"/>
                  </a:lnTo>
                  <a:lnTo>
                    <a:pt x="10" y="25"/>
                  </a:lnTo>
                  <a:lnTo>
                    <a:pt x="13" y="25"/>
                  </a:lnTo>
                  <a:lnTo>
                    <a:pt x="13" y="19"/>
                  </a:lnTo>
                  <a:lnTo>
                    <a:pt x="12" y="19"/>
                  </a:lnTo>
                  <a:lnTo>
                    <a:pt x="10" y="25"/>
                  </a:lnTo>
                  <a:lnTo>
                    <a:pt x="13" y="26"/>
                  </a:lnTo>
                  <a:lnTo>
                    <a:pt x="14" y="23"/>
                  </a:lnTo>
                  <a:lnTo>
                    <a:pt x="14" y="20"/>
                  </a:lnTo>
                  <a:lnTo>
                    <a:pt x="13" y="20"/>
                  </a:lnTo>
                  <a:lnTo>
                    <a:pt x="13" y="26"/>
                  </a:lnTo>
                  <a:lnTo>
                    <a:pt x="18" y="26"/>
                  </a:lnTo>
                  <a:lnTo>
                    <a:pt x="18" y="20"/>
                  </a:lnTo>
                  <a:lnTo>
                    <a:pt x="16" y="20"/>
                  </a:lnTo>
                  <a:lnTo>
                    <a:pt x="16" y="26"/>
                  </a:lnTo>
                  <a:lnTo>
                    <a:pt x="26" y="26"/>
                  </a:lnTo>
                  <a:lnTo>
                    <a:pt x="26" y="20"/>
                  </a:lnTo>
                  <a:lnTo>
                    <a:pt x="22" y="20"/>
                  </a:lnTo>
                  <a:lnTo>
                    <a:pt x="22" y="26"/>
                  </a:lnTo>
                  <a:lnTo>
                    <a:pt x="54" y="26"/>
                  </a:lnTo>
                  <a:lnTo>
                    <a:pt x="54" y="20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4" y="26"/>
                  </a:lnTo>
                  <a:lnTo>
                    <a:pt x="34" y="20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5" y="26"/>
                  </a:lnTo>
                  <a:lnTo>
                    <a:pt x="35" y="20"/>
                  </a:lnTo>
                  <a:lnTo>
                    <a:pt x="29" y="20"/>
                  </a:lnTo>
                  <a:lnTo>
                    <a:pt x="29" y="26"/>
                  </a:lnTo>
                  <a:lnTo>
                    <a:pt x="32" y="26"/>
                  </a:lnTo>
                  <a:lnTo>
                    <a:pt x="32" y="20"/>
                  </a:lnTo>
                  <a:lnTo>
                    <a:pt x="31" y="20"/>
                  </a:lnTo>
                  <a:lnTo>
                    <a:pt x="26" y="21"/>
                  </a:lnTo>
                  <a:lnTo>
                    <a:pt x="26" y="28"/>
                  </a:lnTo>
                  <a:lnTo>
                    <a:pt x="32" y="28"/>
                  </a:lnTo>
                  <a:lnTo>
                    <a:pt x="32" y="21"/>
                  </a:lnTo>
                  <a:lnTo>
                    <a:pt x="29" y="21"/>
                  </a:lnTo>
                  <a:lnTo>
                    <a:pt x="29" y="28"/>
                  </a:lnTo>
                  <a:lnTo>
                    <a:pt x="34" y="28"/>
                  </a:lnTo>
                  <a:lnTo>
                    <a:pt x="34" y="21"/>
                  </a:lnTo>
                  <a:lnTo>
                    <a:pt x="32" y="21"/>
                  </a:lnTo>
                  <a:lnTo>
                    <a:pt x="32" y="28"/>
                  </a:lnTo>
                  <a:lnTo>
                    <a:pt x="38" y="28"/>
                  </a:lnTo>
                  <a:lnTo>
                    <a:pt x="38" y="21"/>
                  </a:lnTo>
                  <a:lnTo>
                    <a:pt x="27" y="21"/>
                  </a:lnTo>
                  <a:lnTo>
                    <a:pt x="27" y="28"/>
                  </a:lnTo>
                  <a:lnTo>
                    <a:pt x="31" y="28"/>
                  </a:lnTo>
                  <a:lnTo>
                    <a:pt x="31" y="21"/>
                  </a:lnTo>
                  <a:lnTo>
                    <a:pt x="29" y="21"/>
                  </a:lnTo>
                  <a:lnTo>
                    <a:pt x="29" y="28"/>
                  </a:lnTo>
                  <a:lnTo>
                    <a:pt x="31" y="28"/>
                  </a:lnTo>
                  <a:lnTo>
                    <a:pt x="31" y="21"/>
                  </a:lnTo>
                  <a:lnTo>
                    <a:pt x="29" y="21"/>
                  </a:lnTo>
                  <a:lnTo>
                    <a:pt x="29" y="28"/>
                  </a:lnTo>
                  <a:lnTo>
                    <a:pt x="32" y="28"/>
                  </a:lnTo>
                  <a:lnTo>
                    <a:pt x="32" y="21"/>
                  </a:lnTo>
                  <a:lnTo>
                    <a:pt x="22" y="21"/>
                  </a:lnTo>
                  <a:lnTo>
                    <a:pt x="22" y="28"/>
                  </a:lnTo>
                  <a:lnTo>
                    <a:pt x="25" y="28"/>
                  </a:lnTo>
                  <a:lnTo>
                    <a:pt x="25" y="21"/>
                  </a:lnTo>
                  <a:lnTo>
                    <a:pt x="22" y="21"/>
                  </a:lnTo>
                  <a:lnTo>
                    <a:pt x="22" y="28"/>
                  </a:lnTo>
                  <a:lnTo>
                    <a:pt x="23" y="28"/>
                  </a:lnTo>
                  <a:lnTo>
                    <a:pt x="23" y="21"/>
                  </a:lnTo>
                  <a:lnTo>
                    <a:pt x="14" y="21"/>
                  </a:lnTo>
                  <a:lnTo>
                    <a:pt x="21" y="26"/>
                  </a:lnTo>
                  <a:lnTo>
                    <a:pt x="22" y="28"/>
                  </a:lnTo>
                  <a:lnTo>
                    <a:pt x="22" y="29"/>
                  </a:lnTo>
                  <a:lnTo>
                    <a:pt x="25" y="29"/>
                  </a:lnTo>
                  <a:lnTo>
                    <a:pt x="25" y="23"/>
                  </a:lnTo>
                  <a:lnTo>
                    <a:pt x="23" y="23"/>
                  </a:lnTo>
                  <a:lnTo>
                    <a:pt x="23" y="29"/>
                  </a:lnTo>
                  <a:lnTo>
                    <a:pt x="26" y="29"/>
                  </a:lnTo>
                  <a:lnTo>
                    <a:pt x="26" y="23"/>
                  </a:lnTo>
                  <a:lnTo>
                    <a:pt x="22" y="23"/>
                  </a:lnTo>
                  <a:lnTo>
                    <a:pt x="22" y="29"/>
                  </a:lnTo>
                  <a:lnTo>
                    <a:pt x="26" y="29"/>
                  </a:lnTo>
                  <a:lnTo>
                    <a:pt x="26" y="23"/>
                  </a:lnTo>
                  <a:lnTo>
                    <a:pt x="22" y="23"/>
                  </a:lnTo>
                  <a:lnTo>
                    <a:pt x="22" y="29"/>
                  </a:lnTo>
                  <a:lnTo>
                    <a:pt x="26" y="29"/>
                  </a:lnTo>
                  <a:lnTo>
                    <a:pt x="26" y="23"/>
                  </a:lnTo>
                  <a:lnTo>
                    <a:pt x="23" y="23"/>
                  </a:lnTo>
                  <a:lnTo>
                    <a:pt x="23" y="29"/>
                  </a:lnTo>
                  <a:lnTo>
                    <a:pt x="27" y="29"/>
                  </a:lnTo>
                  <a:lnTo>
                    <a:pt x="27" y="23"/>
                  </a:lnTo>
                  <a:lnTo>
                    <a:pt x="26" y="23"/>
                  </a:lnTo>
                  <a:lnTo>
                    <a:pt x="26" y="29"/>
                  </a:lnTo>
                  <a:lnTo>
                    <a:pt x="35" y="29"/>
                  </a:lnTo>
                  <a:lnTo>
                    <a:pt x="35" y="23"/>
                  </a:lnTo>
                  <a:lnTo>
                    <a:pt x="32" y="23"/>
                  </a:lnTo>
                  <a:lnTo>
                    <a:pt x="32" y="29"/>
                  </a:lnTo>
                  <a:lnTo>
                    <a:pt x="35" y="29"/>
                  </a:lnTo>
                  <a:lnTo>
                    <a:pt x="35" y="23"/>
                  </a:lnTo>
                  <a:lnTo>
                    <a:pt x="29" y="23"/>
                  </a:lnTo>
                  <a:lnTo>
                    <a:pt x="29" y="29"/>
                  </a:lnTo>
                  <a:lnTo>
                    <a:pt x="32" y="29"/>
                  </a:lnTo>
                  <a:lnTo>
                    <a:pt x="32" y="23"/>
                  </a:lnTo>
                  <a:lnTo>
                    <a:pt x="29" y="23"/>
                  </a:lnTo>
                  <a:lnTo>
                    <a:pt x="29" y="29"/>
                  </a:lnTo>
                  <a:lnTo>
                    <a:pt x="39" y="29"/>
                  </a:lnTo>
                  <a:lnTo>
                    <a:pt x="39" y="23"/>
                  </a:lnTo>
                  <a:lnTo>
                    <a:pt x="29" y="23"/>
                  </a:lnTo>
                  <a:lnTo>
                    <a:pt x="29" y="29"/>
                  </a:lnTo>
                  <a:lnTo>
                    <a:pt x="32" y="29"/>
                  </a:lnTo>
                  <a:lnTo>
                    <a:pt x="32" y="25"/>
                  </a:lnTo>
                  <a:lnTo>
                    <a:pt x="31" y="23"/>
                  </a:lnTo>
                  <a:lnTo>
                    <a:pt x="23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1" y="24"/>
                  </a:lnTo>
                  <a:lnTo>
                    <a:pt x="31" y="30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3" y="24"/>
                  </a:lnTo>
                  <a:lnTo>
                    <a:pt x="23" y="30"/>
                  </a:lnTo>
                  <a:lnTo>
                    <a:pt x="34" y="30"/>
                  </a:lnTo>
                  <a:lnTo>
                    <a:pt x="34" y="24"/>
                  </a:lnTo>
                  <a:lnTo>
                    <a:pt x="22" y="24"/>
                  </a:lnTo>
                  <a:lnTo>
                    <a:pt x="22" y="30"/>
                  </a:lnTo>
                  <a:lnTo>
                    <a:pt x="25" y="30"/>
                  </a:lnTo>
                  <a:lnTo>
                    <a:pt x="25" y="24"/>
                  </a:lnTo>
                  <a:lnTo>
                    <a:pt x="22" y="24"/>
                  </a:lnTo>
                  <a:lnTo>
                    <a:pt x="22" y="30"/>
                  </a:lnTo>
                  <a:lnTo>
                    <a:pt x="26" y="30"/>
                  </a:lnTo>
                  <a:lnTo>
                    <a:pt x="26" y="24"/>
                  </a:lnTo>
                  <a:lnTo>
                    <a:pt x="23" y="24"/>
                  </a:lnTo>
                  <a:lnTo>
                    <a:pt x="21" y="25"/>
                  </a:lnTo>
                  <a:lnTo>
                    <a:pt x="22" y="32"/>
                  </a:lnTo>
                  <a:lnTo>
                    <a:pt x="25" y="32"/>
                  </a:lnTo>
                  <a:lnTo>
                    <a:pt x="25" y="25"/>
                  </a:lnTo>
                  <a:lnTo>
                    <a:pt x="20" y="25"/>
                  </a:lnTo>
                  <a:lnTo>
                    <a:pt x="20" y="32"/>
                  </a:lnTo>
                  <a:lnTo>
                    <a:pt x="22" y="32"/>
                  </a:lnTo>
                  <a:lnTo>
                    <a:pt x="22" y="25"/>
                  </a:lnTo>
                  <a:lnTo>
                    <a:pt x="20" y="25"/>
                  </a:lnTo>
                  <a:lnTo>
                    <a:pt x="20" y="32"/>
                  </a:lnTo>
                  <a:lnTo>
                    <a:pt x="27" y="32"/>
                  </a:lnTo>
                  <a:lnTo>
                    <a:pt x="27" y="25"/>
                  </a:lnTo>
                  <a:lnTo>
                    <a:pt x="26" y="25"/>
                  </a:lnTo>
                  <a:lnTo>
                    <a:pt x="26" y="32"/>
                  </a:lnTo>
                  <a:lnTo>
                    <a:pt x="31" y="32"/>
                  </a:lnTo>
                  <a:lnTo>
                    <a:pt x="31" y="25"/>
                  </a:lnTo>
                  <a:lnTo>
                    <a:pt x="27" y="25"/>
                  </a:lnTo>
                  <a:lnTo>
                    <a:pt x="27" y="32"/>
                  </a:lnTo>
                  <a:lnTo>
                    <a:pt x="32" y="32"/>
                  </a:lnTo>
                  <a:lnTo>
                    <a:pt x="32" y="25"/>
                  </a:lnTo>
                  <a:lnTo>
                    <a:pt x="27" y="25"/>
                  </a:lnTo>
                  <a:lnTo>
                    <a:pt x="27" y="32"/>
                  </a:lnTo>
                  <a:lnTo>
                    <a:pt x="29" y="32"/>
                  </a:lnTo>
                  <a:lnTo>
                    <a:pt x="29" y="25"/>
                  </a:lnTo>
                  <a:lnTo>
                    <a:pt x="25" y="25"/>
                  </a:lnTo>
                  <a:lnTo>
                    <a:pt x="25" y="32"/>
                  </a:lnTo>
                  <a:lnTo>
                    <a:pt x="29" y="32"/>
                  </a:lnTo>
                  <a:lnTo>
                    <a:pt x="29" y="25"/>
                  </a:lnTo>
                  <a:lnTo>
                    <a:pt x="25" y="25"/>
                  </a:lnTo>
                  <a:lnTo>
                    <a:pt x="25" y="32"/>
                  </a:lnTo>
                  <a:lnTo>
                    <a:pt x="26" y="32"/>
                  </a:lnTo>
                  <a:lnTo>
                    <a:pt x="26" y="28"/>
                  </a:lnTo>
                  <a:lnTo>
                    <a:pt x="25" y="32"/>
                  </a:lnTo>
                  <a:lnTo>
                    <a:pt x="27" y="33"/>
                  </a:lnTo>
                  <a:lnTo>
                    <a:pt x="29" y="29"/>
                  </a:lnTo>
                  <a:lnTo>
                    <a:pt x="29" y="26"/>
                  </a:lnTo>
                  <a:lnTo>
                    <a:pt x="26" y="26"/>
                  </a:lnTo>
                  <a:lnTo>
                    <a:pt x="26" y="33"/>
                  </a:lnTo>
                  <a:lnTo>
                    <a:pt x="27" y="33"/>
                  </a:lnTo>
                  <a:lnTo>
                    <a:pt x="27" y="26"/>
                  </a:lnTo>
                  <a:lnTo>
                    <a:pt x="26" y="26"/>
                  </a:lnTo>
                  <a:lnTo>
                    <a:pt x="26" y="33"/>
                  </a:lnTo>
                  <a:lnTo>
                    <a:pt x="32" y="33"/>
                  </a:lnTo>
                  <a:lnTo>
                    <a:pt x="32" y="26"/>
                  </a:lnTo>
                  <a:lnTo>
                    <a:pt x="25" y="26"/>
                  </a:lnTo>
                  <a:lnTo>
                    <a:pt x="25" y="33"/>
                  </a:lnTo>
                  <a:lnTo>
                    <a:pt x="39" y="33"/>
                  </a:lnTo>
                  <a:lnTo>
                    <a:pt x="39" y="26"/>
                  </a:lnTo>
                  <a:lnTo>
                    <a:pt x="22" y="26"/>
                  </a:lnTo>
                  <a:lnTo>
                    <a:pt x="22" y="33"/>
                  </a:lnTo>
                  <a:lnTo>
                    <a:pt x="27" y="33"/>
                  </a:lnTo>
                  <a:lnTo>
                    <a:pt x="27" y="26"/>
                  </a:lnTo>
                  <a:lnTo>
                    <a:pt x="22" y="26"/>
                  </a:lnTo>
                  <a:lnTo>
                    <a:pt x="22" y="33"/>
                  </a:lnTo>
                  <a:lnTo>
                    <a:pt x="23" y="33"/>
                  </a:lnTo>
                  <a:lnTo>
                    <a:pt x="23" y="26"/>
                  </a:lnTo>
                  <a:lnTo>
                    <a:pt x="20" y="26"/>
                  </a:lnTo>
                  <a:lnTo>
                    <a:pt x="20" y="33"/>
                  </a:lnTo>
                  <a:lnTo>
                    <a:pt x="22" y="33"/>
                  </a:lnTo>
                  <a:lnTo>
                    <a:pt x="22" y="26"/>
                  </a:lnTo>
                  <a:lnTo>
                    <a:pt x="21" y="26"/>
                  </a:lnTo>
                  <a:lnTo>
                    <a:pt x="21" y="33"/>
                  </a:lnTo>
                  <a:lnTo>
                    <a:pt x="23" y="33"/>
                  </a:lnTo>
                  <a:lnTo>
                    <a:pt x="23" y="26"/>
                  </a:lnTo>
                  <a:lnTo>
                    <a:pt x="20" y="26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23" y="26"/>
                  </a:lnTo>
                  <a:lnTo>
                    <a:pt x="22" y="26"/>
                  </a:lnTo>
                  <a:lnTo>
                    <a:pt x="21" y="33"/>
                  </a:lnTo>
                  <a:lnTo>
                    <a:pt x="23" y="34"/>
                  </a:lnTo>
                  <a:lnTo>
                    <a:pt x="25" y="30"/>
                  </a:lnTo>
                  <a:lnTo>
                    <a:pt x="25" y="28"/>
                  </a:lnTo>
                  <a:lnTo>
                    <a:pt x="23" y="28"/>
                  </a:lnTo>
                  <a:lnTo>
                    <a:pt x="23" y="34"/>
                  </a:lnTo>
                  <a:lnTo>
                    <a:pt x="31" y="34"/>
                  </a:lnTo>
                  <a:lnTo>
                    <a:pt x="31" y="28"/>
                  </a:lnTo>
                  <a:lnTo>
                    <a:pt x="26" y="28"/>
                  </a:lnTo>
                  <a:lnTo>
                    <a:pt x="26" y="34"/>
                  </a:lnTo>
                  <a:lnTo>
                    <a:pt x="31" y="34"/>
                  </a:lnTo>
                  <a:lnTo>
                    <a:pt x="31" y="28"/>
                  </a:lnTo>
                  <a:lnTo>
                    <a:pt x="29" y="28"/>
                  </a:lnTo>
                  <a:lnTo>
                    <a:pt x="29" y="34"/>
                  </a:lnTo>
                  <a:lnTo>
                    <a:pt x="53" y="34"/>
                  </a:lnTo>
                  <a:lnTo>
                    <a:pt x="53" y="28"/>
                  </a:lnTo>
                  <a:lnTo>
                    <a:pt x="26" y="28"/>
                  </a:lnTo>
                  <a:lnTo>
                    <a:pt x="26" y="34"/>
                  </a:lnTo>
                  <a:lnTo>
                    <a:pt x="75" y="34"/>
                  </a:lnTo>
                  <a:lnTo>
                    <a:pt x="75" y="28"/>
                  </a:lnTo>
                  <a:lnTo>
                    <a:pt x="70" y="28"/>
                  </a:lnTo>
                  <a:lnTo>
                    <a:pt x="70" y="34"/>
                  </a:lnTo>
                  <a:lnTo>
                    <a:pt x="101" y="34"/>
                  </a:lnTo>
                  <a:lnTo>
                    <a:pt x="101" y="28"/>
                  </a:lnTo>
                  <a:lnTo>
                    <a:pt x="91" y="28"/>
                  </a:lnTo>
                  <a:lnTo>
                    <a:pt x="91" y="34"/>
                  </a:lnTo>
                  <a:lnTo>
                    <a:pt x="95" y="34"/>
                  </a:lnTo>
                  <a:lnTo>
                    <a:pt x="95" y="28"/>
                  </a:lnTo>
                  <a:lnTo>
                    <a:pt x="82" y="28"/>
                  </a:lnTo>
                  <a:lnTo>
                    <a:pt x="82" y="34"/>
                  </a:lnTo>
                  <a:lnTo>
                    <a:pt x="88" y="34"/>
                  </a:lnTo>
                  <a:lnTo>
                    <a:pt x="88" y="28"/>
                  </a:lnTo>
                  <a:lnTo>
                    <a:pt x="75" y="28"/>
                  </a:lnTo>
                  <a:lnTo>
                    <a:pt x="73" y="29"/>
                  </a:lnTo>
                  <a:lnTo>
                    <a:pt x="74" y="32"/>
                  </a:lnTo>
                  <a:lnTo>
                    <a:pt x="74" y="29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4" y="35"/>
                  </a:lnTo>
                  <a:lnTo>
                    <a:pt x="44" y="29"/>
                  </a:lnTo>
                  <a:lnTo>
                    <a:pt x="32" y="29"/>
                  </a:lnTo>
                  <a:lnTo>
                    <a:pt x="32" y="35"/>
                  </a:lnTo>
                  <a:lnTo>
                    <a:pt x="35" y="35"/>
                  </a:lnTo>
                  <a:lnTo>
                    <a:pt x="35" y="29"/>
                  </a:lnTo>
                  <a:lnTo>
                    <a:pt x="32" y="29"/>
                  </a:lnTo>
                  <a:lnTo>
                    <a:pt x="32" y="35"/>
                  </a:lnTo>
                  <a:lnTo>
                    <a:pt x="49" y="35"/>
                  </a:lnTo>
                  <a:lnTo>
                    <a:pt x="49" y="29"/>
                  </a:lnTo>
                  <a:lnTo>
                    <a:pt x="22" y="29"/>
                  </a:lnTo>
                  <a:lnTo>
                    <a:pt x="22" y="35"/>
                  </a:lnTo>
                  <a:lnTo>
                    <a:pt x="49" y="35"/>
                  </a:lnTo>
                  <a:lnTo>
                    <a:pt x="49" y="29"/>
                  </a:lnTo>
                  <a:lnTo>
                    <a:pt x="32" y="29"/>
                  </a:lnTo>
                  <a:lnTo>
                    <a:pt x="32" y="35"/>
                  </a:lnTo>
                  <a:lnTo>
                    <a:pt x="35" y="35"/>
                  </a:lnTo>
                  <a:lnTo>
                    <a:pt x="35" y="29"/>
                  </a:lnTo>
                  <a:lnTo>
                    <a:pt x="32" y="29"/>
                  </a:lnTo>
                  <a:lnTo>
                    <a:pt x="32" y="35"/>
                  </a:lnTo>
                  <a:lnTo>
                    <a:pt x="44" y="35"/>
                  </a:lnTo>
                  <a:lnTo>
                    <a:pt x="44" y="29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75" y="35"/>
                  </a:lnTo>
                  <a:lnTo>
                    <a:pt x="78" y="34"/>
                  </a:lnTo>
                  <a:lnTo>
                    <a:pt x="77" y="30"/>
                  </a:lnTo>
                  <a:lnTo>
                    <a:pt x="77" y="34"/>
                  </a:lnTo>
                  <a:lnTo>
                    <a:pt x="88" y="34"/>
                  </a:lnTo>
                  <a:lnTo>
                    <a:pt x="88" y="28"/>
                  </a:lnTo>
                  <a:lnTo>
                    <a:pt x="82" y="28"/>
                  </a:lnTo>
                  <a:lnTo>
                    <a:pt x="82" y="34"/>
                  </a:lnTo>
                  <a:lnTo>
                    <a:pt x="95" y="34"/>
                  </a:lnTo>
                  <a:lnTo>
                    <a:pt x="95" y="28"/>
                  </a:lnTo>
                  <a:lnTo>
                    <a:pt x="91" y="28"/>
                  </a:lnTo>
                  <a:lnTo>
                    <a:pt x="91" y="34"/>
                  </a:lnTo>
                  <a:lnTo>
                    <a:pt x="101" y="34"/>
                  </a:lnTo>
                  <a:lnTo>
                    <a:pt x="101" y="28"/>
                  </a:lnTo>
                  <a:lnTo>
                    <a:pt x="70" y="28"/>
                  </a:lnTo>
                  <a:lnTo>
                    <a:pt x="70" y="34"/>
                  </a:lnTo>
                  <a:lnTo>
                    <a:pt x="75" y="34"/>
                  </a:lnTo>
                  <a:lnTo>
                    <a:pt x="75" y="28"/>
                  </a:lnTo>
                  <a:lnTo>
                    <a:pt x="26" y="28"/>
                  </a:lnTo>
                  <a:lnTo>
                    <a:pt x="26" y="34"/>
                  </a:lnTo>
                  <a:lnTo>
                    <a:pt x="53" y="34"/>
                  </a:lnTo>
                  <a:lnTo>
                    <a:pt x="53" y="28"/>
                  </a:lnTo>
                  <a:lnTo>
                    <a:pt x="29" y="28"/>
                  </a:lnTo>
                  <a:lnTo>
                    <a:pt x="29" y="34"/>
                  </a:lnTo>
                  <a:lnTo>
                    <a:pt x="31" y="34"/>
                  </a:lnTo>
                  <a:lnTo>
                    <a:pt x="31" y="28"/>
                  </a:lnTo>
                  <a:lnTo>
                    <a:pt x="26" y="28"/>
                  </a:lnTo>
                  <a:lnTo>
                    <a:pt x="26" y="34"/>
                  </a:lnTo>
                  <a:lnTo>
                    <a:pt x="31" y="34"/>
                  </a:lnTo>
                  <a:lnTo>
                    <a:pt x="31" y="28"/>
                  </a:lnTo>
                  <a:lnTo>
                    <a:pt x="23" y="28"/>
                  </a:lnTo>
                  <a:lnTo>
                    <a:pt x="23" y="34"/>
                  </a:lnTo>
                  <a:lnTo>
                    <a:pt x="25" y="34"/>
                  </a:lnTo>
                  <a:lnTo>
                    <a:pt x="26" y="28"/>
                  </a:lnTo>
                  <a:lnTo>
                    <a:pt x="23" y="26"/>
                  </a:lnTo>
                  <a:lnTo>
                    <a:pt x="22" y="29"/>
                  </a:lnTo>
                  <a:lnTo>
                    <a:pt x="22" y="33"/>
                  </a:lnTo>
                  <a:lnTo>
                    <a:pt x="23" y="33"/>
                  </a:lnTo>
                  <a:lnTo>
                    <a:pt x="23" y="26"/>
                  </a:lnTo>
                  <a:lnTo>
                    <a:pt x="20" y="26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23" y="26"/>
                  </a:lnTo>
                  <a:lnTo>
                    <a:pt x="21" y="26"/>
                  </a:lnTo>
                  <a:lnTo>
                    <a:pt x="21" y="33"/>
                  </a:lnTo>
                  <a:lnTo>
                    <a:pt x="22" y="33"/>
                  </a:lnTo>
                  <a:lnTo>
                    <a:pt x="22" y="26"/>
                  </a:lnTo>
                  <a:lnTo>
                    <a:pt x="20" y="26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23" y="26"/>
                  </a:lnTo>
                  <a:lnTo>
                    <a:pt x="22" y="26"/>
                  </a:lnTo>
                  <a:lnTo>
                    <a:pt x="22" y="33"/>
                  </a:lnTo>
                  <a:lnTo>
                    <a:pt x="27" y="33"/>
                  </a:lnTo>
                  <a:lnTo>
                    <a:pt x="27" y="26"/>
                  </a:lnTo>
                  <a:lnTo>
                    <a:pt x="22" y="26"/>
                  </a:lnTo>
                  <a:lnTo>
                    <a:pt x="22" y="33"/>
                  </a:lnTo>
                  <a:lnTo>
                    <a:pt x="39" y="33"/>
                  </a:lnTo>
                  <a:lnTo>
                    <a:pt x="39" y="26"/>
                  </a:lnTo>
                  <a:lnTo>
                    <a:pt x="25" y="26"/>
                  </a:lnTo>
                  <a:lnTo>
                    <a:pt x="25" y="33"/>
                  </a:lnTo>
                  <a:lnTo>
                    <a:pt x="32" y="33"/>
                  </a:lnTo>
                  <a:lnTo>
                    <a:pt x="32" y="26"/>
                  </a:lnTo>
                  <a:lnTo>
                    <a:pt x="26" y="26"/>
                  </a:lnTo>
                  <a:lnTo>
                    <a:pt x="26" y="33"/>
                  </a:lnTo>
                  <a:lnTo>
                    <a:pt x="27" y="33"/>
                  </a:lnTo>
                  <a:lnTo>
                    <a:pt x="27" y="26"/>
                  </a:lnTo>
                  <a:lnTo>
                    <a:pt x="26" y="26"/>
                  </a:lnTo>
                  <a:lnTo>
                    <a:pt x="26" y="33"/>
                  </a:lnTo>
                  <a:lnTo>
                    <a:pt x="29" y="33"/>
                  </a:lnTo>
                  <a:lnTo>
                    <a:pt x="30" y="26"/>
                  </a:lnTo>
                  <a:lnTo>
                    <a:pt x="27" y="25"/>
                  </a:lnTo>
                  <a:lnTo>
                    <a:pt x="25" y="25"/>
                  </a:lnTo>
                  <a:lnTo>
                    <a:pt x="25" y="32"/>
                  </a:lnTo>
                  <a:lnTo>
                    <a:pt x="29" y="32"/>
                  </a:lnTo>
                  <a:lnTo>
                    <a:pt x="29" y="25"/>
                  </a:lnTo>
                  <a:lnTo>
                    <a:pt x="25" y="25"/>
                  </a:lnTo>
                  <a:lnTo>
                    <a:pt x="25" y="32"/>
                  </a:lnTo>
                  <a:lnTo>
                    <a:pt x="29" y="32"/>
                  </a:lnTo>
                  <a:lnTo>
                    <a:pt x="29" y="25"/>
                  </a:lnTo>
                  <a:lnTo>
                    <a:pt x="27" y="25"/>
                  </a:lnTo>
                  <a:lnTo>
                    <a:pt x="27" y="32"/>
                  </a:lnTo>
                  <a:lnTo>
                    <a:pt x="32" y="32"/>
                  </a:lnTo>
                  <a:lnTo>
                    <a:pt x="32" y="25"/>
                  </a:lnTo>
                  <a:lnTo>
                    <a:pt x="27" y="25"/>
                  </a:lnTo>
                  <a:lnTo>
                    <a:pt x="27" y="32"/>
                  </a:lnTo>
                  <a:lnTo>
                    <a:pt x="31" y="32"/>
                  </a:lnTo>
                  <a:lnTo>
                    <a:pt x="31" y="25"/>
                  </a:lnTo>
                  <a:lnTo>
                    <a:pt x="26" y="25"/>
                  </a:lnTo>
                  <a:lnTo>
                    <a:pt x="26" y="32"/>
                  </a:lnTo>
                  <a:lnTo>
                    <a:pt x="27" y="32"/>
                  </a:lnTo>
                  <a:lnTo>
                    <a:pt x="27" y="25"/>
                  </a:lnTo>
                  <a:lnTo>
                    <a:pt x="20" y="25"/>
                  </a:lnTo>
                  <a:lnTo>
                    <a:pt x="20" y="32"/>
                  </a:lnTo>
                  <a:lnTo>
                    <a:pt x="22" y="32"/>
                  </a:lnTo>
                  <a:lnTo>
                    <a:pt x="22" y="25"/>
                  </a:lnTo>
                  <a:lnTo>
                    <a:pt x="20" y="25"/>
                  </a:lnTo>
                  <a:lnTo>
                    <a:pt x="20" y="32"/>
                  </a:lnTo>
                  <a:lnTo>
                    <a:pt x="25" y="32"/>
                  </a:lnTo>
                  <a:lnTo>
                    <a:pt x="25" y="25"/>
                  </a:lnTo>
                  <a:lnTo>
                    <a:pt x="22" y="25"/>
                  </a:lnTo>
                  <a:lnTo>
                    <a:pt x="22" y="28"/>
                  </a:lnTo>
                  <a:lnTo>
                    <a:pt x="23" y="32"/>
                  </a:lnTo>
                  <a:lnTo>
                    <a:pt x="26" y="30"/>
                  </a:lnTo>
                  <a:lnTo>
                    <a:pt x="25" y="26"/>
                  </a:lnTo>
                  <a:lnTo>
                    <a:pt x="25" y="30"/>
                  </a:lnTo>
                  <a:lnTo>
                    <a:pt x="26" y="30"/>
                  </a:lnTo>
                  <a:lnTo>
                    <a:pt x="26" y="24"/>
                  </a:lnTo>
                  <a:lnTo>
                    <a:pt x="22" y="24"/>
                  </a:lnTo>
                  <a:lnTo>
                    <a:pt x="22" y="30"/>
                  </a:lnTo>
                  <a:lnTo>
                    <a:pt x="25" y="30"/>
                  </a:lnTo>
                  <a:lnTo>
                    <a:pt x="25" y="24"/>
                  </a:lnTo>
                  <a:lnTo>
                    <a:pt x="22" y="24"/>
                  </a:lnTo>
                  <a:lnTo>
                    <a:pt x="22" y="30"/>
                  </a:lnTo>
                  <a:lnTo>
                    <a:pt x="34" y="30"/>
                  </a:lnTo>
                  <a:lnTo>
                    <a:pt x="34" y="24"/>
                  </a:lnTo>
                  <a:lnTo>
                    <a:pt x="23" y="24"/>
                  </a:lnTo>
                  <a:lnTo>
                    <a:pt x="23" y="30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31" y="24"/>
                  </a:lnTo>
                  <a:lnTo>
                    <a:pt x="31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1" y="24"/>
                  </a:lnTo>
                  <a:lnTo>
                    <a:pt x="31" y="26"/>
                  </a:lnTo>
                  <a:lnTo>
                    <a:pt x="34" y="29"/>
                  </a:lnTo>
                  <a:lnTo>
                    <a:pt x="40" y="23"/>
                  </a:lnTo>
                  <a:lnTo>
                    <a:pt x="29" y="23"/>
                  </a:lnTo>
                  <a:lnTo>
                    <a:pt x="29" y="29"/>
                  </a:lnTo>
                  <a:lnTo>
                    <a:pt x="39" y="29"/>
                  </a:lnTo>
                  <a:lnTo>
                    <a:pt x="39" y="23"/>
                  </a:lnTo>
                  <a:lnTo>
                    <a:pt x="29" y="23"/>
                  </a:lnTo>
                  <a:lnTo>
                    <a:pt x="29" y="29"/>
                  </a:lnTo>
                  <a:lnTo>
                    <a:pt x="32" y="29"/>
                  </a:lnTo>
                  <a:lnTo>
                    <a:pt x="32" y="23"/>
                  </a:lnTo>
                  <a:lnTo>
                    <a:pt x="29" y="23"/>
                  </a:lnTo>
                  <a:lnTo>
                    <a:pt x="29" y="29"/>
                  </a:lnTo>
                  <a:lnTo>
                    <a:pt x="35" y="29"/>
                  </a:lnTo>
                  <a:lnTo>
                    <a:pt x="35" y="23"/>
                  </a:lnTo>
                  <a:lnTo>
                    <a:pt x="32" y="23"/>
                  </a:lnTo>
                  <a:lnTo>
                    <a:pt x="32" y="29"/>
                  </a:lnTo>
                  <a:lnTo>
                    <a:pt x="35" y="29"/>
                  </a:lnTo>
                  <a:lnTo>
                    <a:pt x="35" y="23"/>
                  </a:lnTo>
                  <a:lnTo>
                    <a:pt x="26" y="23"/>
                  </a:lnTo>
                  <a:lnTo>
                    <a:pt x="26" y="29"/>
                  </a:lnTo>
                  <a:lnTo>
                    <a:pt x="27" y="29"/>
                  </a:lnTo>
                  <a:lnTo>
                    <a:pt x="27" y="23"/>
                  </a:lnTo>
                  <a:lnTo>
                    <a:pt x="23" y="23"/>
                  </a:lnTo>
                  <a:lnTo>
                    <a:pt x="23" y="29"/>
                  </a:lnTo>
                  <a:lnTo>
                    <a:pt x="26" y="29"/>
                  </a:lnTo>
                  <a:lnTo>
                    <a:pt x="26" y="23"/>
                  </a:lnTo>
                  <a:lnTo>
                    <a:pt x="22" y="23"/>
                  </a:lnTo>
                  <a:lnTo>
                    <a:pt x="22" y="29"/>
                  </a:lnTo>
                  <a:lnTo>
                    <a:pt x="26" y="29"/>
                  </a:lnTo>
                  <a:lnTo>
                    <a:pt x="26" y="23"/>
                  </a:lnTo>
                  <a:lnTo>
                    <a:pt x="22" y="23"/>
                  </a:lnTo>
                  <a:lnTo>
                    <a:pt x="22" y="29"/>
                  </a:lnTo>
                  <a:lnTo>
                    <a:pt x="26" y="29"/>
                  </a:lnTo>
                  <a:lnTo>
                    <a:pt x="26" y="23"/>
                  </a:lnTo>
                  <a:lnTo>
                    <a:pt x="23" y="23"/>
                  </a:lnTo>
                  <a:lnTo>
                    <a:pt x="23" y="29"/>
                  </a:lnTo>
                  <a:lnTo>
                    <a:pt x="25" y="29"/>
                  </a:lnTo>
                  <a:lnTo>
                    <a:pt x="25" y="23"/>
                  </a:lnTo>
                  <a:lnTo>
                    <a:pt x="23" y="23"/>
                  </a:lnTo>
                  <a:lnTo>
                    <a:pt x="23" y="25"/>
                  </a:lnTo>
                  <a:lnTo>
                    <a:pt x="26" y="23"/>
                  </a:lnTo>
                  <a:lnTo>
                    <a:pt x="25" y="21"/>
                  </a:lnTo>
                  <a:lnTo>
                    <a:pt x="22" y="24"/>
                  </a:lnTo>
                  <a:lnTo>
                    <a:pt x="22" y="28"/>
                  </a:lnTo>
                  <a:lnTo>
                    <a:pt x="23" y="28"/>
                  </a:lnTo>
                  <a:lnTo>
                    <a:pt x="23" y="21"/>
                  </a:lnTo>
                  <a:lnTo>
                    <a:pt x="22" y="21"/>
                  </a:lnTo>
                  <a:lnTo>
                    <a:pt x="22" y="28"/>
                  </a:lnTo>
                  <a:lnTo>
                    <a:pt x="25" y="28"/>
                  </a:lnTo>
                  <a:lnTo>
                    <a:pt x="25" y="21"/>
                  </a:lnTo>
                  <a:lnTo>
                    <a:pt x="22" y="21"/>
                  </a:lnTo>
                  <a:lnTo>
                    <a:pt x="22" y="28"/>
                  </a:lnTo>
                  <a:lnTo>
                    <a:pt x="32" y="28"/>
                  </a:lnTo>
                  <a:lnTo>
                    <a:pt x="32" y="21"/>
                  </a:lnTo>
                  <a:lnTo>
                    <a:pt x="29" y="21"/>
                  </a:lnTo>
                  <a:lnTo>
                    <a:pt x="29" y="28"/>
                  </a:lnTo>
                  <a:lnTo>
                    <a:pt x="31" y="28"/>
                  </a:lnTo>
                  <a:lnTo>
                    <a:pt x="31" y="21"/>
                  </a:lnTo>
                  <a:lnTo>
                    <a:pt x="29" y="21"/>
                  </a:lnTo>
                  <a:lnTo>
                    <a:pt x="29" y="28"/>
                  </a:lnTo>
                  <a:lnTo>
                    <a:pt x="31" y="28"/>
                  </a:lnTo>
                  <a:lnTo>
                    <a:pt x="31" y="21"/>
                  </a:lnTo>
                  <a:lnTo>
                    <a:pt x="27" y="21"/>
                  </a:lnTo>
                  <a:lnTo>
                    <a:pt x="27" y="28"/>
                  </a:lnTo>
                  <a:lnTo>
                    <a:pt x="38" y="28"/>
                  </a:lnTo>
                  <a:lnTo>
                    <a:pt x="38" y="21"/>
                  </a:lnTo>
                  <a:lnTo>
                    <a:pt x="32" y="21"/>
                  </a:lnTo>
                  <a:lnTo>
                    <a:pt x="32" y="28"/>
                  </a:lnTo>
                  <a:lnTo>
                    <a:pt x="34" y="28"/>
                  </a:lnTo>
                  <a:lnTo>
                    <a:pt x="34" y="21"/>
                  </a:lnTo>
                  <a:lnTo>
                    <a:pt x="29" y="21"/>
                  </a:lnTo>
                  <a:lnTo>
                    <a:pt x="29" y="28"/>
                  </a:lnTo>
                  <a:lnTo>
                    <a:pt x="32" y="28"/>
                  </a:lnTo>
                  <a:lnTo>
                    <a:pt x="32" y="21"/>
                  </a:lnTo>
                  <a:lnTo>
                    <a:pt x="26" y="21"/>
                  </a:lnTo>
                  <a:lnTo>
                    <a:pt x="26" y="24"/>
                  </a:lnTo>
                  <a:lnTo>
                    <a:pt x="27" y="28"/>
                  </a:lnTo>
                  <a:lnTo>
                    <a:pt x="32" y="26"/>
                  </a:lnTo>
                  <a:lnTo>
                    <a:pt x="31" y="23"/>
                  </a:lnTo>
                  <a:lnTo>
                    <a:pt x="31" y="26"/>
                  </a:lnTo>
                  <a:lnTo>
                    <a:pt x="32" y="26"/>
                  </a:lnTo>
                  <a:lnTo>
                    <a:pt x="32" y="20"/>
                  </a:lnTo>
                  <a:lnTo>
                    <a:pt x="29" y="20"/>
                  </a:lnTo>
                  <a:lnTo>
                    <a:pt x="29" y="26"/>
                  </a:lnTo>
                  <a:lnTo>
                    <a:pt x="35" y="26"/>
                  </a:lnTo>
                  <a:lnTo>
                    <a:pt x="35" y="20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4" y="26"/>
                  </a:lnTo>
                  <a:lnTo>
                    <a:pt x="34" y="20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54" y="26"/>
                  </a:lnTo>
                  <a:lnTo>
                    <a:pt x="54" y="20"/>
                  </a:lnTo>
                  <a:lnTo>
                    <a:pt x="22" y="20"/>
                  </a:lnTo>
                  <a:lnTo>
                    <a:pt x="22" y="26"/>
                  </a:lnTo>
                  <a:lnTo>
                    <a:pt x="26" y="26"/>
                  </a:lnTo>
                  <a:lnTo>
                    <a:pt x="26" y="20"/>
                  </a:lnTo>
                  <a:lnTo>
                    <a:pt x="16" y="20"/>
                  </a:lnTo>
                  <a:lnTo>
                    <a:pt x="16" y="26"/>
                  </a:lnTo>
                  <a:lnTo>
                    <a:pt x="18" y="26"/>
                  </a:lnTo>
                  <a:lnTo>
                    <a:pt x="18" y="20"/>
                  </a:lnTo>
                  <a:lnTo>
                    <a:pt x="13" y="20"/>
                  </a:lnTo>
                  <a:lnTo>
                    <a:pt x="13" y="26"/>
                  </a:lnTo>
                  <a:lnTo>
                    <a:pt x="14" y="26"/>
                  </a:lnTo>
                  <a:lnTo>
                    <a:pt x="16" y="20"/>
                  </a:lnTo>
                  <a:lnTo>
                    <a:pt x="13" y="19"/>
                  </a:lnTo>
                  <a:lnTo>
                    <a:pt x="12" y="21"/>
                  </a:lnTo>
                  <a:lnTo>
                    <a:pt x="12" y="25"/>
                  </a:lnTo>
                  <a:lnTo>
                    <a:pt x="13" y="25"/>
                  </a:lnTo>
                  <a:lnTo>
                    <a:pt x="13" y="19"/>
                  </a:lnTo>
                  <a:lnTo>
                    <a:pt x="10" y="19"/>
                  </a:lnTo>
                  <a:lnTo>
                    <a:pt x="10" y="25"/>
                  </a:lnTo>
                  <a:lnTo>
                    <a:pt x="14" y="25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12" y="25"/>
                  </a:lnTo>
                  <a:lnTo>
                    <a:pt x="35" y="25"/>
                  </a:lnTo>
                  <a:lnTo>
                    <a:pt x="35" y="19"/>
                  </a:lnTo>
                  <a:lnTo>
                    <a:pt x="18" y="19"/>
                  </a:lnTo>
                  <a:lnTo>
                    <a:pt x="18" y="25"/>
                  </a:lnTo>
                  <a:lnTo>
                    <a:pt x="23" y="25"/>
                  </a:lnTo>
                  <a:lnTo>
                    <a:pt x="23" y="19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25" y="25"/>
                  </a:lnTo>
                  <a:lnTo>
                    <a:pt x="25" y="19"/>
                  </a:lnTo>
                  <a:lnTo>
                    <a:pt x="23" y="19"/>
                  </a:lnTo>
                  <a:lnTo>
                    <a:pt x="23" y="25"/>
                  </a:lnTo>
                  <a:lnTo>
                    <a:pt x="38" y="25"/>
                  </a:lnTo>
                  <a:lnTo>
                    <a:pt x="38" y="19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39" y="24"/>
                  </a:lnTo>
                  <a:lnTo>
                    <a:pt x="39" y="17"/>
                  </a:lnTo>
                  <a:lnTo>
                    <a:pt x="25" y="17"/>
                  </a:lnTo>
                  <a:lnTo>
                    <a:pt x="25" y="24"/>
                  </a:lnTo>
                  <a:lnTo>
                    <a:pt x="32" y="24"/>
                  </a:lnTo>
                  <a:lnTo>
                    <a:pt x="32" y="17"/>
                  </a:lnTo>
                  <a:lnTo>
                    <a:pt x="31" y="17"/>
                  </a:lnTo>
                  <a:lnTo>
                    <a:pt x="31" y="24"/>
                  </a:lnTo>
                  <a:lnTo>
                    <a:pt x="36" y="24"/>
                  </a:lnTo>
                  <a:lnTo>
                    <a:pt x="36" y="17"/>
                  </a:lnTo>
                  <a:lnTo>
                    <a:pt x="29" y="17"/>
                  </a:lnTo>
                  <a:lnTo>
                    <a:pt x="29" y="24"/>
                  </a:lnTo>
                  <a:lnTo>
                    <a:pt x="64" y="24"/>
                  </a:lnTo>
                  <a:lnTo>
                    <a:pt x="64" y="17"/>
                  </a:lnTo>
                  <a:lnTo>
                    <a:pt x="26" y="17"/>
                  </a:lnTo>
                  <a:lnTo>
                    <a:pt x="26" y="24"/>
                  </a:lnTo>
                  <a:lnTo>
                    <a:pt x="32" y="24"/>
                  </a:lnTo>
                  <a:lnTo>
                    <a:pt x="32" y="17"/>
                  </a:lnTo>
                  <a:lnTo>
                    <a:pt x="23" y="17"/>
                  </a:lnTo>
                  <a:lnTo>
                    <a:pt x="23" y="24"/>
                  </a:lnTo>
                  <a:lnTo>
                    <a:pt x="25" y="24"/>
                  </a:lnTo>
                  <a:lnTo>
                    <a:pt x="25" y="17"/>
                  </a:lnTo>
                  <a:lnTo>
                    <a:pt x="13" y="17"/>
                  </a:lnTo>
                  <a:lnTo>
                    <a:pt x="13" y="20"/>
                  </a:lnTo>
                  <a:lnTo>
                    <a:pt x="17" y="20"/>
                  </a:lnTo>
                  <a:lnTo>
                    <a:pt x="17" y="19"/>
                  </a:lnTo>
                  <a:lnTo>
                    <a:pt x="13" y="19"/>
                  </a:lnTo>
                  <a:lnTo>
                    <a:pt x="13" y="23"/>
                  </a:lnTo>
                  <a:lnTo>
                    <a:pt x="22" y="23"/>
                  </a:lnTo>
                  <a:lnTo>
                    <a:pt x="22" y="16"/>
                  </a:lnTo>
                  <a:lnTo>
                    <a:pt x="21" y="16"/>
                  </a:lnTo>
                  <a:lnTo>
                    <a:pt x="21" y="23"/>
                  </a:lnTo>
                  <a:lnTo>
                    <a:pt x="26" y="23"/>
                  </a:lnTo>
                  <a:lnTo>
                    <a:pt x="26" y="16"/>
                  </a:lnTo>
                  <a:lnTo>
                    <a:pt x="23" y="16"/>
                  </a:lnTo>
                  <a:lnTo>
                    <a:pt x="23" y="23"/>
                  </a:lnTo>
                  <a:lnTo>
                    <a:pt x="25" y="23"/>
                  </a:lnTo>
                  <a:lnTo>
                    <a:pt x="25" y="16"/>
                  </a:lnTo>
                  <a:lnTo>
                    <a:pt x="22" y="16"/>
                  </a:lnTo>
                  <a:lnTo>
                    <a:pt x="22" y="23"/>
                  </a:lnTo>
                  <a:lnTo>
                    <a:pt x="25" y="23"/>
                  </a:lnTo>
                  <a:lnTo>
                    <a:pt x="25" y="16"/>
                  </a:lnTo>
                  <a:lnTo>
                    <a:pt x="22" y="16"/>
                  </a:lnTo>
                  <a:lnTo>
                    <a:pt x="22" y="23"/>
                  </a:lnTo>
                  <a:lnTo>
                    <a:pt x="25" y="23"/>
                  </a:lnTo>
                  <a:lnTo>
                    <a:pt x="25" y="16"/>
                  </a:lnTo>
                  <a:lnTo>
                    <a:pt x="13" y="16"/>
                  </a:lnTo>
                  <a:lnTo>
                    <a:pt x="13" y="23"/>
                  </a:lnTo>
                  <a:lnTo>
                    <a:pt x="20" y="23"/>
                  </a:lnTo>
                  <a:lnTo>
                    <a:pt x="20" y="16"/>
                  </a:lnTo>
                  <a:lnTo>
                    <a:pt x="17" y="16"/>
                  </a:lnTo>
                  <a:lnTo>
                    <a:pt x="17" y="23"/>
                  </a:lnTo>
                  <a:lnTo>
                    <a:pt x="39" y="23"/>
                  </a:lnTo>
                  <a:lnTo>
                    <a:pt x="39" y="16"/>
                  </a:lnTo>
                  <a:lnTo>
                    <a:pt x="29" y="16"/>
                  </a:lnTo>
                  <a:lnTo>
                    <a:pt x="29" y="23"/>
                  </a:lnTo>
                  <a:lnTo>
                    <a:pt x="35" y="23"/>
                  </a:lnTo>
                  <a:lnTo>
                    <a:pt x="35" y="16"/>
                  </a:lnTo>
                  <a:lnTo>
                    <a:pt x="26" y="16"/>
                  </a:lnTo>
                  <a:lnTo>
                    <a:pt x="26" y="19"/>
                  </a:lnTo>
                  <a:lnTo>
                    <a:pt x="29" y="16"/>
                  </a:lnTo>
                  <a:lnTo>
                    <a:pt x="27" y="15"/>
                  </a:lnTo>
                  <a:lnTo>
                    <a:pt x="20" y="15"/>
                  </a:lnTo>
                  <a:lnTo>
                    <a:pt x="20" y="21"/>
                  </a:lnTo>
                  <a:lnTo>
                    <a:pt x="42" y="21"/>
                  </a:lnTo>
                  <a:lnTo>
                    <a:pt x="42" y="15"/>
                  </a:lnTo>
                  <a:lnTo>
                    <a:pt x="39" y="15"/>
                  </a:lnTo>
                  <a:lnTo>
                    <a:pt x="39" y="21"/>
                  </a:lnTo>
                  <a:lnTo>
                    <a:pt x="42" y="21"/>
                  </a:lnTo>
                  <a:lnTo>
                    <a:pt x="42" y="15"/>
                  </a:lnTo>
                  <a:lnTo>
                    <a:pt x="39" y="15"/>
                  </a:lnTo>
                  <a:lnTo>
                    <a:pt x="39" y="21"/>
                  </a:lnTo>
                  <a:lnTo>
                    <a:pt x="45" y="21"/>
                  </a:lnTo>
                  <a:lnTo>
                    <a:pt x="45" y="15"/>
                  </a:lnTo>
                  <a:lnTo>
                    <a:pt x="32" y="15"/>
                  </a:lnTo>
                  <a:lnTo>
                    <a:pt x="32" y="21"/>
                  </a:lnTo>
                  <a:lnTo>
                    <a:pt x="38" y="21"/>
                  </a:lnTo>
                  <a:lnTo>
                    <a:pt x="38" y="15"/>
                  </a:lnTo>
                  <a:lnTo>
                    <a:pt x="35" y="15"/>
                  </a:lnTo>
                  <a:lnTo>
                    <a:pt x="35" y="21"/>
                  </a:lnTo>
                  <a:lnTo>
                    <a:pt x="40" y="21"/>
                  </a:lnTo>
                  <a:lnTo>
                    <a:pt x="40" y="15"/>
                  </a:lnTo>
                  <a:lnTo>
                    <a:pt x="32" y="15"/>
                  </a:lnTo>
                  <a:lnTo>
                    <a:pt x="32" y="17"/>
                  </a:lnTo>
                  <a:lnTo>
                    <a:pt x="34" y="15"/>
                  </a:lnTo>
                  <a:lnTo>
                    <a:pt x="30" y="13"/>
                  </a:lnTo>
                  <a:lnTo>
                    <a:pt x="26" y="13"/>
                  </a:lnTo>
                  <a:lnTo>
                    <a:pt x="26" y="20"/>
                  </a:lnTo>
                  <a:lnTo>
                    <a:pt x="32" y="20"/>
                  </a:lnTo>
                  <a:lnTo>
                    <a:pt x="32" y="13"/>
                  </a:lnTo>
                  <a:lnTo>
                    <a:pt x="27" y="13"/>
                  </a:lnTo>
                  <a:lnTo>
                    <a:pt x="27" y="20"/>
                  </a:lnTo>
                  <a:lnTo>
                    <a:pt x="32" y="20"/>
                  </a:lnTo>
                  <a:lnTo>
                    <a:pt x="32" y="13"/>
                  </a:lnTo>
                  <a:lnTo>
                    <a:pt x="31" y="13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2" y="13"/>
                  </a:lnTo>
                  <a:lnTo>
                    <a:pt x="29" y="13"/>
                  </a:lnTo>
                  <a:lnTo>
                    <a:pt x="29" y="20"/>
                  </a:lnTo>
                  <a:lnTo>
                    <a:pt x="34" y="20"/>
                  </a:lnTo>
                  <a:lnTo>
                    <a:pt x="34" y="13"/>
                  </a:lnTo>
                  <a:lnTo>
                    <a:pt x="32" y="13"/>
                  </a:lnTo>
                  <a:lnTo>
                    <a:pt x="32" y="20"/>
                  </a:lnTo>
                  <a:lnTo>
                    <a:pt x="40" y="20"/>
                  </a:lnTo>
                  <a:lnTo>
                    <a:pt x="40" y="13"/>
                  </a:lnTo>
                  <a:lnTo>
                    <a:pt x="29" y="13"/>
                  </a:lnTo>
                  <a:lnTo>
                    <a:pt x="29" y="20"/>
                  </a:lnTo>
                  <a:lnTo>
                    <a:pt x="32" y="20"/>
                  </a:lnTo>
                  <a:lnTo>
                    <a:pt x="32" y="13"/>
                  </a:lnTo>
                  <a:lnTo>
                    <a:pt x="23" y="13"/>
                  </a:lnTo>
                  <a:lnTo>
                    <a:pt x="23" y="20"/>
                  </a:lnTo>
                  <a:lnTo>
                    <a:pt x="29" y="20"/>
                  </a:lnTo>
                  <a:lnTo>
                    <a:pt x="29" y="13"/>
                  </a:lnTo>
                  <a:lnTo>
                    <a:pt x="20" y="13"/>
                  </a:lnTo>
                  <a:lnTo>
                    <a:pt x="20" y="20"/>
                  </a:lnTo>
                  <a:lnTo>
                    <a:pt x="32" y="20"/>
                  </a:lnTo>
                  <a:lnTo>
                    <a:pt x="27" y="13"/>
                  </a:lnTo>
                  <a:lnTo>
                    <a:pt x="26" y="12"/>
                  </a:lnTo>
                  <a:lnTo>
                    <a:pt x="20" y="12"/>
                  </a:lnTo>
                  <a:lnTo>
                    <a:pt x="20" y="19"/>
                  </a:lnTo>
                  <a:lnTo>
                    <a:pt x="29" y="19"/>
                  </a:lnTo>
                  <a:lnTo>
                    <a:pt x="29" y="12"/>
                  </a:lnTo>
                  <a:lnTo>
                    <a:pt x="21" y="12"/>
                  </a:lnTo>
                  <a:lnTo>
                    <a:pt x="21" y="19"/>
                  </a:lnTo>
                  <a:lnTo>
                    <a:pt x="35" y="19"/>
                  </a:lnTo>
                  <a:lnTo>
                    <a:pt x="35" y="12"/>
                  </a:lnTo>
                  <a:lnTo>
                    <a:pt x="27" y="12"/>
                  </a:lnTo>
                  <a:lnTo>
                    <a:pt x="27" y="19"/>
                  </a:lnTo>
                  <a:lnTo>
                    <a:pt x="32" y="19"/>
                  </a:lnTo>
                  <a:lnTo>
                    <a:pt x="32" y="12"/>
                  </a:lnTo>
                  <a:lnTo>
                    <a:pt x="31" y="12"/>
                  </a:lnTo>
                  <a:lnTo>
                    <a:pt x="31" y="19"/>
                  </a:lnTo>
                  <a:lnTo>
                    <a:pt x="35" y="19"/>
                  </a:lnTo>
                  <a:lnTo>
                    <a:pt x="35" y="12"/>
                  </a:lnTo>
                  <a:lnTo>
                    <a:pt x="34" y="12"/>
                  </a:lnTo>
                  <a:lnTo>
                    <a:pt x="34" y="19"/>
                  </a:lnTo>
                  <a:lnTo>
                    <a:pt x="38" y="19"/>
                  </a:lnTo>
                  <a:lnTo>
                    <a:pt x="38" y="12"/>
                  </a:lnTo>
                  <a:lnTo>
                    <a:pt x="35" y="12"/>
                  </a:lnTo>
                  <a:lnTo>
                    <a:pt x="35" y="19"/>
                  </a:lnTo>
                  <a:lnTo>
                    <a:pt x="44" y="19"/>
                  </a:lnTo>
                  <a:lnTo>
                    <a:pt x="44" y="12"/>
                  </a:lnTo>
                  <a:lnTo>
                    <a:pt x="23" y="12"/>
                  </a:lnTo>
                  <a:lnTo>
                    <a:pt x="23" y="19"/>
                  </a:lnTo>
                  <a:lnTo>
                    <a:pt x="26" y="19"/>
                  </a:lnTo>
                  <a:lnTo>
                    <a:pt x="26" y="12"/>
                  </a:lnTo>
                  <a:lnTo>
                    <a:pt x="23" y="12"/>
                  </a:lnTo>
                  <a:lnTo>
                    <a:pt x="23" y="19"/>
                  </a:lnTo>
                  <a:lnTo>
                    <a:pt x="25" y="19"/>
                  </a:lnTo>
                  <a:lnTo>
                    <a:pt x="26" y="12"/>
                  </a:lnTo>
                  <a:lnTo>
                    <a:pt x="23" y="11"/>
                  </a:lnTo>
                  <a:lnTo>
                    <a:pt x="22" y="13"/>
                  </a:lnTo>
                  <a:lnTo>
                    <a:pt x="22" y="17"/>
                  </a:lnTo>
                  <a:lnTo>
                    <a:pt x="23" y="17"/>
                  </a:lnTo>
                  <a:lnTo>
                    <a:pt x="23" y="11"/>
                  </a:lnTo>
                  <a:lnTo>
                    <a:pt x="21" y="11"/>
                  </a:lnTo>
                  <a:lnTo>
                    <a:pt x="21" y="17"/>
                  </a:lnTo>
                  <a:lnTo>
                    <a:pt x="32" y="17"/>
                  </a:lnTo>
                  <a:lnTo>
                    <a:pt x="32" y="11"/>
                  </a:lnTo>
                  <a:lnTo>
                    <a:pt x="13" y="11"/>
                  </a:lnTo>
                  <a:lnTo>
                    <a:pt x="13" y="17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17" y="11"/>
                  </a:lnTo>
                  <a:lnTo>
                    <a:pt x="17" y="17"/>
                  </a:lnTo>
                  <a:lnTo>
                    <a:pt x="23" y="17"/>
                  </a:lnTo>
                  <a:lnTo>
                    <a:pt x="23" y="11"/>
                  </a:lnTo>
                  <a:lnTo>
                    <a:pt x="22" y="11"/>
                  </a:lnTo>
                  <a:lnTo>
                    <a:pt x="22" y="17"/>
                  </a:lnTo>
                  <a:lnTo>
                    <a:pt x="32" y="17"/>
                  </a:lnTo>
                  <a:lnTo>
                    <a:pt x="32" y="11"/>
                  </a:lnTo>
                  <a:lnTo>
                    <a:pt x="20" y="11"/>
                  </a:lnTo>
                  <a:lnTo>
                    <a:pt x="20" y="17"/>
                  </a:lnTo>
                  <a:lnTo>
                    <a:pt x="22" y="17"/>
                  </a:lnTo>
                  <a:lnTo>
                    <a:pt x="22" y="11"/>
                  </a:lnTo>
                  <a:lnTo>
                    <a:pt x="17" y="11"/>
                  </a:lnTo>
                  <a:lnTo>
                    <a:pt x="17" y="17"/>
                  </a:lnTo>
                  <a:lnTo>
                    <a:pt x="22" y="17"/>
                  </a:lnTo>
                  <a:lnTo>
                    <a:pt x="22" y="11"/>
                  </a:lnTo>
                  <a:lnTo>
                    <a:pt x="17" y="11"/>
                  </a:lnTo>
                  <a:lnTo>
                    <a:pt x="17" y="17"/>
                  </a:lnTo>
                  <a:lnTo>
                    <a:pt x="22" y="17"/>
                  </a:lnTo>
                  <a:lnTo>
                    <a:pt x="22" y="10"/>
                  </a:lnTo>
                  <a:lnTo>
                    <a:pt x="16" y="10"/>
                  </a:lnTo>
                  <a:lnTo>
                    <a:pt x="16" y="16"/>
                  </a:lnTo>
                  <a:lnTo>
                    <a:pt x="25" y="16"/>
                  </a:lnTo>
                  <a:lnTo>
                    <a:pt x="25" y="10"/>
                  </a:lnTo>
                  <a:lnTo>
                    <a:pt x="20" y="10"/>
                  </a:lnTo>
                  <a:lnTo>
                    <a:pt x="20" y="16"/>
                  </a:lnTo>
                  <a:lnTo>
                    <a:pt x="26" y="16"/>
                  </a:lnTo>
                  <a:lnTo>
                    <a:pt x="26" y="10"/>
                  </a:lnTo>
                  <a:lnTo>
                    <a:pt x="20" y="10"/>
                  </a:lnTo>
                  <a:lnTo>
                    <a:pt x="20" y="16"/>
                  </a:lnTo>
                  <a:lnTo>
                    <a:pt x="34" y="16"/>
                  </a:lnTo>
                  <a:lnTo>
                    <a:pt x="34" y="10"/>
                  </a:lnTo>
                  <a:lnTo>
                    <a:pt x="25" y="10"/>
                  </a:lnTo>
                  <a:lnTo>
                    <a:pt x="25" y="16"/>
                  </a:lnTo>
                  <a:lnTo>
                    <a:pt x="38" y="16"/>
                  </a:lnTo>
                  <a:lnTo>
                    <a:pt x="38" y="10"/>
                  </a:lnTo>
                  <a:lnTo>
                    <a:pt x="29" y="10"/>
                  </a:lnTo>
                  <a:lnTo>
                    <a:pt x="29" y="16"/>
                  </a:lnTo>
                  <a:lnTo>
                    <a:pt x="39" y="16"/>
                  </a:lnTo>
                  <a:lnTo>
                    <a:pt x="39" y="10"/>
                  </a:lnTo>
                  <a:lnTo>
                    <a:pt x="35" y="10"/>
                  </a:lnTo>
                  <a:lnTo>
                    <a:pt x="35" y="16"/>
                  </a:lnTo>
                  <a:lnTo>
                    <a:pt x="51" y="16"/>
                  </a:lnTo>
                  <a:lnTo>
                    <a:pt x="51" y="10"/>
                  </a:lnTo>
                  <a:lnTo>
                    <a:pt x="40" y="8"/>
                  </a:lnTo>
                  <a:lnTo>
                    <a:pt x="25" y="8"/>
                  </a:lnTo>
                  <a:lnTo>
                    <a:pt x="25" y="15"/>
                  </a:lnTo>
                  <a:lnTo>
                    <a:pt x="26" y="15"/>
                  </a:lnTo>
                  <a:lnTo>
                    <a:pt x="26" y="8"/>
                  </a:lnTo>
                  <a:lnTo>
                    <a:pt x="20" y="8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1" y="8"/>
                  </a:lnTo>
                  <a:lnTo>
                    <a:pt x="20" y="8"/>
                  </a:lnTo>
                  <a:lnTo>
                    <a:pt x="20" y="15"/>
                  </a:lnTo>
                  <a:lnTo>
                    <a:pt x="25" y="15"/>
                  </a:lnTo>
                  <a:lnTo>
                    <a:pt x="25" y="8"/>
                  </a:lnTo>
                  <a:lnTo>
                    <a:pt x="13" y="8"/>
                  </a:lnTo>
                  <a:lnTo>
                    <a:pt x="13" y="15"/>
                  </a:lnTo>
                  <a:lnTo>
                    <a:pt x="31" y="15"/>
                  </a:lnTo>
                  <a:lnTo>
                    <a:pt x="31" y="8"/>
                  </a:lnTo>
                  <a:lnTo>
                    <a:pt x="14" y="8"/>
                  </a:lnTo>
                  <a:lnTo>
                    <a:pt x="14" y="11"/>
                  </a:lnTo>
                  <a:lnTo>
                    <a:pt x="17" y="13"/>
                  </a:lnTo>
                  <a:lnTo>
                    <a:pt x="18" y="12"/>
                  </a:lnTo>
                  <a:lnTo>
                    <a:pt x="16" y="10"/>
                  </a:lnTo>
                  <a:lnTo>
                    <a:pt x="16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6" y="13"/>
                  </a:lnTo>
                  <a:lnTo>
                    <a:pt x="16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6" y="13"/>
                  </a:lnTo>
                  <a:lnTo>
                    <a:pt x="16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26" y="13"/>
                  </a:lnTo>
                  <a:lnTo>
                    <a:pt x="26" y="7"/>
                  </a:lnTo>
                  <a:lnTo>
                    <a:pt x="17" y="7"/>
                  </a:lnTo>
                  <a:lnTo>
                    <a:pt x="17" y="13"/>
                  </a:lnTo>
                  <a:lnTo>
                    <a:pt x="26" y="13"/>
                  </a:lnTo>
                  <a:lnTo>
                    <a:pt x="26" y="7"/>
                  </a:lnTo>
                  <a:lnTo>
                    <a:pt x="25" y="7"/>
                  </a:lnTo>
                  <a:lnTo>
                    <a:pt x="25" y="13"/>
                  </a:lnTo>
                  <a:lnTo>
                    <a:pt x="26" y="13"/>
                  </a:lnTo>
                  <a:lnTo>
                    <a:pt x="26" y="7"/>
                  </a:lnTo>
                  <a:lnTo>
                    <a:pt x="17" y="7"/>
                  </a:lnTo>
                  <a:lnTo>
                    <a:pt x="17" y="13"/>
                  </a:lnTo>
                  <a:lnTo>
                    <a:pt x="35" y="13"/>
                  </a:lnTo>
                  <a:lnTo>
                    <a:pt x="36" y="7"/>
                  </a:lnTo>
                  <a:lnTo>
                    <a:pt x="34" y="6"/>
                  </a:lnTo>
                  <a:lnTo>
                    <a:pt x="26" y="6"/>
                  </a:lnTo>
                  <a:lnTo>
                    <a:pt x="26" y="12"/>
                  </a:lnTo>
                  <a:lnTo>
                    <a:pt x="35" y="12"/>
                  </a:lnTo>
                  <a:lnTo>
                    <a:pt x="35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0" y="12"/>
                  </a:lnTo>
                  <a:lnTo>
                    <a:pt x="20" y="6"/>
                  </a:lnTo>
                  <a:lnTo>
                    <a:pt x="16" y="6"/>
                  </a:lnTo>
                  <a:lnTo>
                    <a:pt x="16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6" y="6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6"/>
                  </a:lnTo>
                  <a:lnTo>
                    <a:pt x="10" y="6"/>
                  </a:lnTo>
                  <a:lnTo>
                    <a:pt x="10" y="12"/>
                  </a:lnTo>
                  <a:lnTo>
                    <a:pt x="20" y="12"/>
                  </a:lnTo>
                  <a:lnTo>
                    <a:pt x="21" y="6"/>
                  </a:lnTo>
                  <a:lnTo>
                    <a:pt x="18" y="4"/>
                  </a:lnTo>
                  <a:lnTo>
                    <a:pt x="12" y="4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3" y="4"/>
                  </a:lnTo>
                  <a:lnTo>
                    <a:pt x="9" y="4"/>
                  </a:lnTo>
                  <a:lnTo>
                    <a:pt x="9" y="11"/>
                  </a:lnTo>
                  <a:lnTo>
                    <a:pt x="14" y="11"/>
                  </a:lnTo>
                  <a:lnTo>
                    <a:pt x="14" y="4"/>
                  </a:lnTo>
                  <a:lnTo>
                    <a:pt x="13" y="4"/>
                  </a:lnTo>
                  <a:lnTo>
                    <a:pt x="13" y="11"/>
                  </a:lnTo>
                  <a:lnTo>
                    <a:pt x="20" y="11"/>
                  </a:lnTo>
                  <a:lnTo>
                    <a:pt x="20" y="4"/>
                  </a:lnTo>
                  <a:lnTo>
                    <a:pt x="16" y="4"/>
                  </a:lnTo>
                  <a:lnTo>
                    <a:pt x="16" y="11"/>
                  </a:lnTo>
                  <a:lnTo>
                    <a:pt x="22" y="11"/>
                  </a:lnTo>
                  <a:lnTo>
                    <a:pt x="22" y="4"/>
                  </a:lnTo>
                  <a:lnTo>
                    <a:pt x="16" y="4"/>
                  </a:lnTo>
                  <a:lnTo>
                    <a:pt x="16" y="11"/>
                  </a:lnTo>
                  <a:lnTo>
                    <a:pt x="22" y="11"/>
                  </a:lnTo>
                  <a:lnTo>
                    <a:pt x="22" y="4"/>
                  </a:lnTo>
                  <a:lnTo>
                    <a:pt x="18" y="4"/>
                  </a:lnTo>
                  <a:lnTo>
                    <a:pt x="18" y="11"/>
                  </a:lnTo>
                  <a:lnTo>
                    <a:pt x="22" y="11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2" y="4"/>
                  </a:lnTo>
                  <a:lnTo>
                    <a:pt x="14" y="4"/>
                  </a:lnTo>
                  <a:lnTo>
                    <a:pt x="14" y="11"/>
                  </a:lnTo>
                  <a:lnTo>
                    <a:pt x="16" y="11"/>
                  </a:lnTo>
                  <a:lnTo>
                    <a:pt x="16" y="4"/>
                  </a:lnTo>
                  <a:lnTo>
                    <a:pt x="9" y="4"/>
                  </a:lnTo>
                  <a:lnTo>
                    <a:pt x="9" y="11"/>
                  </a:lnTo>
                  <a:lnTo>
                    <a:pt x="34" y="11"/>
                  </a:lnTo>
                  <a:lnTo>
                    <a:pt x="34" y="4"/>
                  </a:lnTo>
                  <a:lnTo>
                    <a:pt x="29" y="4"/>
                  </a:lnTo>
                  <a:lnTo>
                    <a:pt x="29" y="11"/>
                  </a:lnTo>
                  <a:lnTo>
                    <a:pt x="34" y="11"/>
                  </a:lnTo>
                  <a:lnTo>
                    <a:pt x="38" y="10"/>
                  </a:lnTo>
                  <a:lnTo>
                    <a:pt x="36" y="3"/>
                  </a:lnTo>
                  <a:lnTo>
                    <a:pt x="31" y="3"/>
                  </a:lnTo>
                  <a:lnTo>
                    <a:pt x="31" y="10"/>
                  </a:lnTo>
                  <a:lnTo>
                    <a:pt x="35" y="10"/>
                  </a:lnTo>
                  <a:lnTo>
                    <a:pt x="35" y="3"/>
                  </a:lnTo>
                  <a:lnTo>
                    <a:pt x="25" y="3"/>
                  </a:lnTo>
                  <a:lnTo>
                    <a:pt x="25" y="10"/>
                  </a:lnTo>
                  <a:lnTo>
                    <a:pt x="26" y="10"/>
                  </a:lnTo>
                  <a:lnTo>
                    <a:pt x="26" y="3"/>
                  </a:lnTo>
                  <a:lnTo>
                    <a:pt x="17" y="3"/>
                  </a:lnTo>
                  <a:lnTo>
                    <a:pt x="17" y="10"/>
                  </a:lnTo>
                  <a:lnTo>
                    <a:pt x="20" y="10"/>
                  </a:lnTo>
                  <a:lnTo>
                    <a:pt x="20" y="3"/>
                  </a:lnTo>
                  <a:lnTo>
                    <a:pt x="16" y="3"/>
                  </a:lnTo>
                  <a:lnTo>
                    <a:pt x="16" y="10"/>
                  </a:lnTo>
                  <a:lnTo>
                    <a:pt x="17" y="10"/>
                  </a:lnTo>
                  <a:lnTo>
                    <a:pt x="17" y="3"/>
                  </a:lnTo>
                  <a:lnTo>
                    <a:pt x="4" y="3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7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7" y="10"/>
                  </a:lnTo>
                  <a:lnTo>
                    <a:pt x="7" y="4"/>
                  </a:lnTo>
                  <a:lnTo>
                    <a:pt x="3" y="4"/>
                  </a:lnTo>
                  <a:lnTo>
                    <a:pt x="3" y="8"/>
                  </a:lnTo>
                  <a:lnTo>
                    <a:pt x="10" y="8"/>
                  </a:lnTo>
                  <a:lnTo>
                    <a:pt x="10" y="2"/>
                  </a:lnTo>
                  <a:lnTo>
                    <a:pt x="4" y="2"/>
                  </a:lnTo>
                  <a:lnTo>
                    <a:pt x="4" y="8"/>
                  </a:lnTo>
                  <a:lnTo>
                    <a:pt x="10" y="8"/>
                  </a:lnTo>
                  <a:lnTo>
                    <a:pt x="10" y="2"/>
                  </a:lnTo>
                  <a:lnTo>
                    <a:pt x="7" y="2"/>
                  </a:lnTo>
                  <a:lnTo>
                    <a:pt x="7" y="8"/>
                  </a:lnTo>
                  <a:lnTo>
                    <a:pt x="10" y="8"/>
                  </a:lnTo>
                  <a:lnTo>
                    <a:pt x="10" y="2"/>
                  </a:lnTo>
                  <a:lnTo>
                    <a:pt x="9" y="2"/>
                  </a:lnTo>
                  <a:lnTo>
                    <a:pt x="9" y="8"/>
                  </a:lnTo>
                  <a:lnTo>
                    <a:pt x="10" y="8"/>
                  </a:lnTo>
                  <a:lnTo>
                    <a:pt x="10" y="2"/>
                  </a:lnTo>
                  <a:lnTo>
                    <a:pt x="9" y="2"/>
                  </a:lnTo>
                  <a:lnTo>
                    <a:pt x="9" y="8"/>
                  </a:lnTo>
                  <a:lnTo>
                    <a:pt x="22" y="8"/>
                  </a:lnTo>
                  <a:lnTo>
                    <a:pt x="22" y="2"/>
                  </a:lnTo>
                  <a:lnTo>
                    <a:pt x="16" y="2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7" y="8"/>
                  </a:lnTo>
                  <a:lnTo>
                    <a:pt x="18" y="8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8" y="7"/>
                  </a:lnTo>
                  <a:lnTo>
                    <a:pt x="20" y="6"/>
                  </a:lnTo>
                  <a:lnTo>
                    <a:pt x="17" y="3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7" y="7"/>
                  </a:lnTo>
                  <a:lnTo>
                    <a:pt x="34" y="7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25" y="7"/>
                  </a:lnTo>
                  <a:lnTo>
                    <a:pt x="35" y="7"/>
                  </a:lnTo>
                  <a:lnTo>
                    <a:pt x="35" y="0"/>
                  </a:lnTo>
                  <a:lnTo>
                    <a:pt x="29" y="0"/>
                  </a:lnTo>
                  <a:lnTo>
                    <a:pt x="29" y="7"/>
                  </a:lnTo>
                  <a:lnTo>
                    <a:pt x="32" y="7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31" y="7"/>
                  </a:lnTo>
                  <a:lnTo>
                    <a:pt x="32" y="7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25" y="7"/>
                  </a:lnTo>
                  <a:lnTo>
                    <a:pt x="32" y="7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0"/>
                  </a:lnTo>
                  <a:lnTo>
                    <a:pt x="10" y="0"/>
                  </a:lnTo>
                  <a:lnTo>
                    <a:pt x="10" y="7"/>
                  </a:lnTo>
                  <a:lnTo>
                    <a:pt x="13" y="7"/>
                  </a:lnTo>
                  <a:lnTo>
                    <a:pt x="13" y="0"/>
                  </a:lnTo>
                  <a:lnTo>
                    <a:pt x="9" y="0"/>
                  </a:lnTo>
                  <a:lnTo>
                    <a:pt x="9" y="7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82" name="Freeform 766"/>
            <p:cNvSpPr>
              <a:spLocks noChangeAspect="1"/>
            </p:cNvSpPr>
            <p:nvPr/>
          </p:nvSpPr>
          <p:spPr bwMode="auto">
            <a:xfrm rot="16200000">
              <a:off x="4817" y="4628"/>
              <a:ext cx="310" cy="52"/>
            </a:xfrm>
            <a:custGeom>
              <a:avLst/>
              <a:gdLst>
                <a:gd name="T0" fmla="*/ 142 w 206"/>
                <a:gd name="T1" fmla="*/ 1 h 36"/>
                <a:gd name="T2" fmla="*/ 63 w 206"/>
                <a:gd name="T3" fmla="*/ 3 h 36"/>
                <a:gd name="T4" fmla="*/ 53 w 206"/>
                <a:gd name="T5" fmla="*/ 10 h 36"/>
                <a:gd name="T6" fmla="*/ 26 w 206"/>
                <a:gd name="T7" fmla="*/ 10 h 36"/>
                <a:gd name="T8" fmla="*/ 17 w 206"/>
                <a:gd name="T9" fmla="*/ 5 h 36"/>
                <a:gd name="T10" fmla="*/ 32 w 206"/>
                <a:gd name="T11" fmla="*/ 13 h 36"/>
                <a:gd name="T12" fmla="*/ 23 w 206"/>
                <a:gd name="T13" fmla="*/ 8 h 36"/>
                <a:gd name="T14" fmla="*/ 11 w 206"/>
                <a:gd name="T15" fmla="*/ 8 h 36"/>
                <a:gd name="T16" fmla="*/ 53 w 206"/>
                <a:gd name="T17" fmla="*/ 16 h 36"/>
                <a:gd name="T18" fmla="*/ 37 w 206"/>
                <a:gd name="T19" fmla="*/ 10 h 36"/>
                <a:gd name="T20" fmla="*/ 35 w 206"/>
                <a:gd name="T21" fmla="*/ 17 h 36"/>
                <a:gd name="T22" fmla="*/ 4 w 206"/>
                <a:gd name="T23" fmla="*/ 12 h 36"/>
                <a:gd name="T24" fmla="*/ 62 w 206"/>
                <a:gd name="T25" fmla="*/ 18 h 36"/>
                <a:gd name="T26" fmla="*/ 36 w 206"/>
                <a:gd name="T27" fmla="*/ 19 h 36"/>
                <a:gd name="T28" fmla="*/ 23 w 206"/>
                <a:gd name="T29" fmla="*/ 21 h 36"/>
                <a:gd name="T30" fmla="*/ 4 w 206"/>
                <a:gd name="T31" fmla="*/ 14 h 36"/>
                <a:gd name="T32" fmla="*/ 45 w 206"/>
                <a:gd name="T33" fmla="*/ 16 h 36"/>
                <a:gd name="T34" fmla="*/ 27 w 206"/>
                <a:gd name="T35" fmla="*/ 23 h 36"/>
                <a:gd name="T36" fmla="*/ 4 w 206"/>
                <a:gd name="T37" fmla="*/ 18 h 36"/>
                <a:gd name="T38" fmla="*/ 96 w 206"/>
                <a:gd name="T39" fmla="*/ 18 h 36"/>
                <a:gd name="T40" fmla="*/ 42 w 206"/>
                <a:gd name="T41" fmla="*/ 26 h 36"/>
                <a:gd name="T42" fmla="*/ 27 w 206"/>
                <a:gd name="T43" fmla="*/ 27 h 36"/>
                <a:gd name="T44" fmla="*/ 2 w 206"/>
                <a:gd name="T45" fmla="*/ 21 h 36"/>
                <a:gd name="T46" fmla="*/ 70 w 206"/>
                <a:gd name="T47" fmla="*/ 22 h 36"/>
                <a:gd name="T48" fmla="*/ 27 w 206"/>
                <a:gd name="T49" fmla="*/ 30 h 36"/>
                <a:gd name="T50" fmla="*/ 0 w 206"/>
                <a:gd name="T51" fmla="*/ 25 h 36"/>
                <a:gd name="T52" fmla="*/ 40 w 206"/>
                <a:gd name="T53" fmla="*/ 32 h 36"/>
                <a:gd name="T54" fmla="*/ 31 w 206"/>
                <a:gd name="T55" fmla="*/ 27 h 36"/>
                <a:gd name="T56" fmla="*/ 14 w 206"/>
                <a:gd name="T57" fmla="*/ 28 h 36"/>
                <a:gd name="T58" fmla="*/ 6 w 206"/>
                <a:gd name="T59" fmla="*/ 35 h 36"/>
                <a:gd name="T60" fmla="*/ 85 w 206"/>
                <a:gd name="T61" fmla="*/ 36 h 36"/>
                <a:gd name="T62" fmla="*/ 84 w 206"/>
                <a:gd name="T63" fmla="*/ 30 h 36"/>
                <a:gd name="T64" fmla="*/ 4 w 206"/>
                <a:gd name="T65" fmla="*/ 35 h 36"/>
                <a:gd name="T66" fmla="*/ 23 w 206"/>
                <a:gd name="T67" fmla="*/ 34 h 36"/>
                <a:gd name="T68" fmla="*/ 35 w 206"/>
                <a:gd name="T69" fmla="*/ 27 h 36"/>
                <a:gd name="T70" fmla="*/ 93 w 206"/>
                <a:gd name="T71" fmla="*/ 26 h 36"/>
                <a:gd name="T72" fmla="*/ 19 w 206"/>
                <a:gd name="T73" fmla="*/ 25 h 36"/>
                <a:gd name="T74" fmla="*/ 30 w 206"/>
                <a:gd name="T75" fmla="*/ 23 h 36"/>
                <a:gd name="T76" fmla="*/ 83 w 206"/>
                <a:gd name="T77" fmla="*/ 28 h 36"/>
                <a:gd name="T78" fmla="*/ 4 w 206"/>
                <a:gd name="T79" fmla="*/ 25 h 36"/>
                <a:gd name="T80" fmla="*/ 31 w 206"/>
                <a:gd name="T81" fmla="*/ 21 h 36"/>
                <a:gd name="T82" fmla="*/ 40 w 206"/>
                <a:gd name="T83" fmla="*/ 26 h 36"/>
                <a:gd name="T84" fmla="*/ 42 w 206"/>
                <a:gd name="T85" fmla="*/ 26 h 36"/>
                <a:gd name="T86" fmla="*/ 4 w 206"/>
                <a:gd name="T87" fmla="*/ 18 h 36"/>
                <a:gd name="T88" fmla="*/ 20 w 206"/>
                <a:gd name="T89" fmla="*/ 17 h 36"/>
                <a:gd name="T90" fmla="*/ 44 w 206"/>
                <a:gd name="T91" fmla="*/ 23 h 36"/>
                <a:gd name="T92" fmla="*/ 59 w 206"/>
                <a:gd name="T93" fmla="*/ 22 h 36"/>
                <a:gd name="T94" fmla="*/ 4 w 206"/>
                <a:gd name="T95" fmla="*/ 14 h 36"/>
                <a:gd name="T96" fmla="*/ 36 w 206"/>
                <a:gd name="T97" fmla="*/ 19 h 36"/>
                <a:gd name="T98" fmla="*/ 40 w 206"/>
                <a:gd name="T99" fmla="*/ 19 h 36"/>
                <a:gd name="T100" fmla="*/ 8 w 206"/>
                <a:gd name="T101" fmla="*/ 12 h 36"/>
                <a:gd name="T102" fmla="*/ 14 w 206"/>
                <a:gd name="T103" fmla="*/ 12 h 36"/>
                <a:gd name="T104" fmla="*/ 32 w 206"/>
                <a:gd name="T105" fmla="*/ 17 h 36"/>
                <a:gd name="T106" fmla="*/ 39 w 206"/>
                <a:gd name="T107" fmla="*/ 9 h 36"/>
                <a:gd name="T108" fmla="*/ 50 w 206"/>
                <a:gd name="T109" fmla="*/ 16 h 36"/>
                <a:gd name="T110" fmla="*/ 8 w 206"/>
                <a:gd name="T111" fmla="*/ 14 h 36"/>
                <a:gd name="T112" fmla="*/ 32 w 206"/>
                <a:gd name="T113" fmla="*/ 8 h 36"/>
                <a:gd name="T114" fmla="*/ 37 w 206"/>
                <a:gd name="T115" fmla="*/ 6 h 36"/>
                <a:gd name="T116" fmla="*/ 19 w 206"/>
                <a:gd name="T117" fmla="*/ 12 h 36"/>
                <a:gd name="T118" fmla="*/ 27 w 206"/>
                <a:gd name="T119" fmla="*/ 4 h 36"/>
                <a:gd name="T120" fmla="*/ 50 w 206"/>
                <a:gd name="T121" fmla="*/ 4 h 36"/>
                <a:gd name="T122" fmla="*/ 62 w 206"/>
                <a:gd name="T123" fmla="*/ 9 h 36"/>
                <a:gd name="T124" fmla="*/ 141 w 206"/>
                <a:gd name="T125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6" h="36">
                  <a:moveTo>
                    <a:pt x="10" y="6"/>
                  </a:moveTo>
                  <a:lnTo>
                    <a:pt x="10" y="0"/>
                  </a:lnTo>
                  <a:lnTo>
                    <a:pt x="5" y="0"/>
                  </a:lnTo>
                  <a:lnTo>
                    <a:pt x="5" y="8"/>
                  </a:lnTo>
                  <a:lnTo>
                    <a:pt x="134" y="8"/>
                  </a:lnTo>
                  <a:lnTo>
                    <a:pt x="134" y="1"/>
                  </a:lnTo>
                  <a:lnTo>
                    <a:pt x="125" y="1"/>
                  </a:lnTo>
                  <a:lnTo>
                    <a:pt x="125" y="8"/>
                  </a:lnTo>
                  <a:lnTo>
                    <a:pt x="199" y="8"/>
                  </a:lnTo>
                  <a:lnTo>
                    <a:pt x="199" y="1"/>
                  </a:lnTo>
                  <a:lnTo>
                    <a:pt x="189" y="1"/>
                  </a:lnTo>
                  <a:lnTo>
                    <a:pt x="189" y="8"/>
                  </a:lnTo>
                  <a:lnTo>
                    <a:pt x="206" y="8"/>
                  </a:lnTo>
                  <a:lnTo>
                    <a:pt x="206" y="1"/>
                  </a:lnTo>
                  <a:lnTo>
                    <a:pt x="141" y="1"/>
                  </a:lnTo>
                  <a:lnTo>
                    <a:pt x="141" y="8"/>
                  </a:lnTo>
                  <a:lnTo>
                    <a:pt x="151" y="8"/>
                  </a:lnTo>
                  <a:lnTo>
                    <a:pt x="151" y="1"/>
                  </a:lnTo>
                  <a:lnTo>
                    <a:pt x="142" y="1"/>
                  </a:lnTo>
                  <a:lnTo>
                    <a:pt x="138" y="3"/>
                  </a:lnTo>
                  <a:lnTo>
                    <a:pt x="138" y="5"/>
                  </a:lnTo>
                  <a:lnTo>
                    <a:pt x="138" y="3"/>
                  </a:lnTo>
                  <a:lnTo>
                    <a:pt x="136" y="3"/>
                  </a:lnTo>
                  <a:lnTo>
                    <a:pt x="136" y="9"/>
                  </a:lnTo>
                  <a:lnTo>
                    <a:pt x="137" y="9"/>
                  </a:lnTo>
                  <a:lnTo>
                    <a:pt x="137" y="3"/>
                  </a:lnTo>
                  <a:lnTo>
                    <a:pt x="123" y="3"/>
                  </a:lnTo>
                  <a:lnTo>
                    <a:pt x="123" y="9"/>
                  </a:lnTo>
                  <a:lnTo>
                    <a:pt x="124" y="9"/>
                  </a:lnTo>
                  <a:lnTo>
                    <a:pt x="124" y="3"/>
                  </a:lnTo>
                  <a:lnTo>
                    <a:pt x="59" y="3"/>
                  </a:lnTo>
                  <a:lnTo>
                    <a:pt x="59" y="9"/>
                  </a:lnTo>
                  <a:lnTo>
                    <a:pt x="62" y="9"/>
                  </a:lnTo>
                  <a:lnTo>
                    <a:pt x="62" y="3"/>
                  </a:lnTo>
                  <a:lnTo>
                    <a:pt x="58" y="3"/>
                  </a:lnTo>
                  <a:lnTo>
                    <a:pt x="58" y="9"/>
                  </a:lnTo>
                  <a:lnTo>
                    <a:pt x="63" y="9"/>
                  </a:lnTo>
                  <a:lnTo>
                    <a:pt x="63" y="3"/>
                  </a:lnTo>
                  <a:lnTo>
                    <a:pt x="58" y="3"/>
                  </a:lnTo>
                  <a:lnTo>
                    <a:pt x="58" y="9"/>
                  </a:lnTo>
                  <a:lnTo>
                    <a:pt x="61" y="9"/>
                  </a:lnTo>
                  <a:lnTo>
                    <a:pt x="61" y="3"/>
                  </a:lnTo>
                  <a:lnTo>
                    <a:pt x="57" y="3"/>
                  </a:lnTo>
                  <a:lnTo>
                    <a:pt x="55" y="4"/>
                  </a:lnTo>
                  <a:lnTo>
                    <a:pt x="57" y="6"/>
                  </a:lnTo>
                  <a:lnTo>
                    <a:pt x="57" y="4"/>
                  </a:lnTo>
                  <a:lnTo>
                    <a:pt x="52" y="4"/>
                  </a:lnTo>
                  <a:lnTo>
                    <a:pt x="52" y="10"/>
                  </a:lnTo>
                  <a:lnTo>
                    <a:pt x="54" y="10"/>
                  </a:lnTo>
                  <a:lnTo>
                    <a:pt x="54" y="4"/>
                  </a:lnTo>
                  <a:lnTo>
                    <a:pt x="48" y="4"/>
                  </a:lnTo>
                  <a:lnTo>
                    <a:pt x="48" y="10"/>
                  </a:lnTo>
                  <a:lnTo>
                    <a:pt x="50" y="10"/>
                  </a:lnTo>
                  <a:lnTo>
                    <a:pt x="50" y="4"/>
                  </a:lnTo>
                  <a:lnTo>
                    <a:pt x="42" y="4"/>
                  </a:lnTo>
                  <a:lnTo>
                    <a:pt x="42" y="10"/>
                  </a:lnTo>
                  <a:lnTo>
                    <a:pt x="53" y="10"/>
                  </a:lnTo>
                  <a:lnTo>
                    <a:pt x="53" y="4"/>
                  </a:lnTo>
                  <a:lnTo>
                    <a:pt x="41" y="4"/>
                  </a:lnTo>
                  <a:lnTo>
                    <a:pt x="41" y="10"/>
                  </a:lnTo>
                  <a:lnTo>
                    <a:pt x="44" y="10"/>
                  </a:lnTo>
                  <a:lnTo>
                    <a:pt x="44" y="4"/>
                  </a:lnTo>
                  <a:lnTo>
                    <a:pt x="42" y="4"/>
                  </a:lnTo>
                  <a:lnTo>
                    <a:pt x="42" y="10"/>
                  </a:lnTo>
                  <a:lnTo>
                    <a:pt x="44" y="10"/>
                  </a:lnTo>
                  <a:lnTo>
                    <a:pt x="44" y="4"/>
                  </a:lnTo>
                  <a:lnTo>
                    <a:pt x="35" y="4"/>
                  </a:lnTo>
                  <a:lnTo>
                    <a:pt x="35" y="10"/>
                  </a:lnTo>
                  <a:lnTo>
                    <a:pt x="36" y="10"/>
                  </a:lnTo>
                  <a:lnTo>
                    <a:pt x="36" y="4"/>
                  </a:lnTo>
                  <a:lnTo>
                    <a:pt x="27" y="4"/>
                  </a:lnTo>
                  <a:lnTo>
                    <a:pt x="27" y="10"/>
                  </a:lnTo>
                  <a:lnTo>
                    <a:pt x="30" y="10"/>
                  </a:lnTo>
                  <a:lnTo>
                    <a:pt x="30" y="4"/>
                  </a:lnTo>
                  <a:lnTo>
                    <a:pt x="27" y="4"/>
                  </a:lnTo>
                  <a:lnTo>
                    <a:pt x="26" y="10"/>
                  </a:lnTo>
                  <a:lnTo>
                    <a:pt x="28" y="12"/>
                  </a:lnTo>
                  <a:lnTo>
                    <a:pt x="30" y="8"/>
                  </a:lnTo>
                  <a:lnTo>
                    <a:pt x="30" y="5"/>
                  </a:lnTo>
                  <a:lnTo>
                    <a:pt x="13" y="5"/>
                  </a:lnTo>
                  <a:lnTo>
                    <a:pt x="13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5" y="5"/>
                  </a:lnTo>
                  <a:lnTo>
                    <a:pt x="15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4" y="5"/>
                  </a:lnTo>
                  <a:lnTo>
                    <a:pt x="14" y="12"/>
                  </a:lnTo>
                  <a:lnTo>
                    <a:pt x="17" y="12"/>
                  </a:lnTo>
                  <a:lnTo>
                    <a:pt x="17" y="5"/>
                  </a:lnTo>
                  <a:lnTo>
                    <a:pt x="14" y="5"/>
                  </a:lnTo>
                  <a:lnTo>
                    <a:pt x="14" y="12"/>
                  </a:lnTo>
                  <a:lnTo>
                    <a:pt x="17" y="12"/>
                  </a:lnTo>
                  <a:lnTo>
                    <a:pt x="17" y="5"/>
                  </a:lnTo>
                  <a:lnTo>
                    <a:pt x="14" y="5"/>
                  </a:lnTo>
                  <a:lnTo>
                    <a:pt x="14" y="12"/>
                  </a:lnTo>
                  <a:lnTo>
                    <a:pt x="33" y="12"/>
                  </a:lnTo>
                  <a:lnTo>
                    <a:pt x="33" y="8"/>
                  </a:lnTo>
                  <a:lnTo>
                    <a:pt x="32" y="10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50" y="13"/>
                  </a:lnTo>
                  <a:lnTo>
                    <a:pt x="50" y="6"/>
                  </a:lnTo>
                  <a:lnTo>
                    <a:pt x="35" y="6"/>
                  </a:lnTo>
                  <a:lnTo>
                    <a:pt x="35" y="13"/>
                  </a:lnTo>
                  <a:lnTo>
                    <a:pt x="37" y="13"/>
                  </a:lnTo>
                  <a:lnTo>
                    <a:pt x="37" y="6"/>
                  </a:lnTo>
                  <a:lnTo>
                    <a:pt x="32" y="6"/>
                  </a:lnTo>
                  <a:lnTo>
                    <a:pt x="32" y="13"/>
                  </a:lnTo>
                  <a:lnTo>
                    <a:pt x="46" y="13"/>
                  </a:lnTo>
                  <a:lnTo>
                    <a:pt x="46" y="6"/>
                  </a:lnTo>
                  <a:lnTo>
                    <a:pt x="36" y="6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7" y="6"/>
                  </a:lnTo>
                  <a:lnTo>
                    <a:pt x="33" y="6"/>
                  </a:lnTo>
                  <a:lnTo>
                    <a:pt x="33" y="10"/>
                  </a:lnTo>
                  <a:lnTo>
                    <a:pt x="36" y="10"/>
                  </a:lnTo>
                  <a:lnTo>
                    <a:pt x="36" y="8"/>
                  </a:lnTo>
                  <a:lnTo>
                    <a:pt x="33" y="8"/>
                  </a:lnTo>
                  <a:lnTo>
                    <a:pt x="33" y="14"/>
                  </a:lnTo>
                  <a:lnTo>
                    <a:pt x="36" y="14"/>
                  </a:lnTo>
                  <a:lnTo>
                    <a:pt x="36" y="8"/>
                  </a:lnTo>
                  <a:lnTo>
                    <a:pt x="32" y="8"/>
                  </a:lnTo>
                  <a:lnTo>
                    <a:pt x="32" y="14"/>
                  </a:lnTo>
                  <a:lnTo>
                    <a:pt x="40" y="14"/>
                  </a:lnTo>
                  <a:lnTo>
                    <a:pt x="40" y="8"/>
                  </a:lnTo>
                  <a:lnTo>
                    <a:pt x="23" y="8"/>
                  </a:lnTo>
                  <a:lnTo>
                    <a:pt x="23" y="14"/>
                  </a:lnTo>
                  <a:lnTo>
                    <a:pt x="33" y="14"/>
                  </a:lnTo>
                  <a:lnTo>
                    <a:pt x="33" y="8"/>
                  </a:lnTo>
                  <a:lnTo>
                    <a:pt x="23" y="8"/>
                  </a:lnTo>
                  <a:lnTo>
                    <a:pt x="23" y="14"/>
                  </a:lnTo>
                  <a:lnTo>
                    <a:pt x="26" y="14"/>
                  </a:lnTo>
                  <a:lnTo>
                    <a:pt x="26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7" y="14"/>
                  </a:lnTo>
                  <a:lnTo>
                    <a:pt x="17" y="8"/>
                  </a:lnTo>
                  <a:lnTo>
                    <a:pt x="9" y="8"/>
                  </a:lnTo>
                  <a:lnTo>
                    <a:pt x="9" y="14"/>
                  </a:lnTo>
                  <a:lnTo>
                    <a:pt x="10" y="14"/>
                  </a:lnTo>
                  <a:lnTo>
                    <a:pt x="10" y="8"/>
                  </a:lnTo>
                  <a:lnTo>
                    <a:pt x="8" y="8"/>
                  </a:lnTo>
                  <a:lnTo>
                    <a:pt x="8" y="14"/>
                  </a:lnTo>
                  <a:lnTo>
                    <a:pt x="11" y="14"/>
                  </a:lnTo>
                  <a:lnTo>
                    <a:pt x="11" y="8"/>
                  </a:lnTo>
                  <a:lnTo>
                    <a:pt x="10" y="8"/>
                  </a:lnTo>
                  <a:lnTo>
                    <a:pt x="10" y="14"/>
                  </a:lnTo>
                  <a:lnTo>
                    <a:pt x="14" y="14"/>
                  </a:lnTo>
                  <a:lnTo>
                    <a:pt x="14" y="8"/>
                  </a:lnTo>
                  <a:lnTo>
                    <a:pt x="10" y="8"/>
                  </a:lnTo>
                  <a:lnTo>
                    <a:pt x="8" y="9"/>
                  </a:lnTo>
                  <a:lnTo>
                    <a:pt x="9" y="16"/>
                  </a:lnTo>
                  <a:lnTo>
                    <a:pt x="11" y="16"/>
                  </a:lnTo>
                  <a:lnTo>
                    <a:pt x="11" y="9"/>
                  </a:lnTo>
                  <a:lnTo>
                    <a:pt x="10" y="9"/>
                  </a:lnTo>
                  <a:lnTo>
                    <a:pt x="10" y="16"/>
                  </a:lnTo>
                  <a:lnTo>
                    <a:pt x="50" y="16"/>
                  </a:lnTo>
                  <a:lnTo>
                    <a:pt x="50" y="9"/>
                  </a:lnTo>
                  <a:lnTo>
                    <a:pt x="46" y="9"/>
                  </a:lnTo>
                  <a:lnTo>
                    <a:pt x="46" y="16"/>
                  </a:lnTo>
                  <a:lnTo>
                    <a:pt x="57" y="16"/>
                  </a:lnTo>
                  <a:lnTo>
                    <a:pt x="57" y="9"/>
                  </a:lnTo>
                  <a:lnTo>
                    <a:pt x="53" y="9"/>
                  </a:lnTo>
                  <a:lnTo>
                    <a:pt x="53" y="16"/>
                  </a:lnTo>
                  <a:lnTo>
                    <a:pt x="55" y="16"/>
                  </a:lnTo>
                  <a:lnTo>
                    <a:pt x="55" y="9"/>
                  </a:lnTo>
                  <a:lnTo>
                    <a:pt x="50" y="9"/>
                  </a:lnTo>
                  <a:lnTo>
                    <a:pt x="50" y="16"/>
                  </a:lnTo>
                  <a:lnTo>
                    <a:pt x="54" y="16"/>
                  </a:lnTo>
                  <a:lnTo>
                    <a:pt x="54" y="9"/>
                  </a:lnTo>
                  <a:lnTo>
                    <a:pt x="32" y="9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36" y="9"/>
                  </a:lnTo>
                  <a:lnTo>
                    <a:pt x="32" y="9"/>
                  </a:lnTo>
                  <a:lnTo>
                    <a:pt x="32" y="16"/>
                  </a:lnTo>
                  <a:lnTo>
                    <a:pt x="39" y="16"/>
                  </a:lnTo>
                  <a:lnTo>
                    <a:pt x="39" y="12"/>
                  </a:lnTo>
                  <a:lnTo>
                    <a:pt x="37" y="9"/>
                  </a:lnTo>
                  <a:lnTo>
                    <a:pt x="35" y="10"/>
                  </a:lnTo>
                  <a:lnTo>
                    <a:pt x="36" y="17"/>
                  </a:lnTo>
                  <a:lnTo>
                    <a:pt x="37" y="17"/>
                  </a:lnTo>
                  <a:lnTo>
                    <a:pt x="37" y="10"/>
                  </a:lnTo>
                  <a:lnTo>
                    <a:pt x="35" y="10"/>
                  </a:lnTo>
                  <a:lnTo>
                    <a:pt x="35" y="17"/>
                  </a:lnTo>
                  <a:lnTo>
                    <a:pt x="39" y="17"/>
                  </a:lnTo>
                  <a:lnTo>
                    <a:pt x="39" y="10"/>
                  </a:lnTo>
                  <a:lnTo>
                    <a:pt x="33" y="10"/>
                  </a:lnTo>
                  <a:lnTo>
                    <a:pt x="33" y="17"/>
                  </a:lnTo>
                  <a:lnTo>
                    <a:pt x="37" y="17"/>
                  </a:lnTo>
                  <a:lnTo>
                    <a:pt x="37" y="10"/>
                  </a:lnTo>
                  <a:lnTo>
                    <a:pt x="36" y="10"/>
                  </a:lnTo>
                  <a:lnTo>
                    <a:pt x="36" y="17"/>
                  </a:lnTo>
                  <a:lnTo>
                    <a:pt x="37" y="17"/>
                  </a:lnTo>
                  <a:lnTo>
                    <a:pt x="37" y="10"/>
                  </a:lnTo>
                  <a:lnTo>
                    <a:pt x="32" y="10"/>
                  </a:lnTo>
                  <a:lnTo>
                    <a:pt x="32" y="17"/>
                  </a:lnTo>
                  <a:lnTo>
                    <a:pt x="41" y="17"/>
                  </a:lnTo>
                  <a:lnTo>
                    <a:pt x="41" y="10"/>
                  </a:lnTo>
                  <a:lnTo>
                    <a:pt x="31" y="10"/>
                  </a:lnTo>
                  <a:lnTo>
                    <a:pt x="31" y="17"/>
                  </a:lnTo>
                  <a:lnTo>
                    <a:pt x="35" y="17"/>
                  </a:lnTo>
                  <a:lnTo>
                    <a:pt x="35" y="10"/>
                  </a:lnTo>
                  <a:lnTo>
                    <a:pt x="19" y="10"/>
                  </a:lnTo>
                  <a:lnTo>
                    <a:pt x="19" y="17"/>
                  </a:lnTo>
                  <a:lnTo>
                    <a:pt x="30" y="17"/>
                  </a:lnTo>
                  <a:lnTo>
                    <a:pt x="30" y="10"/>
                  </a:lnTo>
                  <a:lnTo>
                    <a:pt x="17" y="10"/>
                  </a:lnTo>
                  <a:lnTo>
                    <a:pt x="17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2" y="10"/>
                  </a:lnTo>
                  <a:lnTo>
                    <a:pt x="9" y="16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19" y="18"/>
                  </a:lnTo>
                  <a:lnTo>
                    <a:pt x="19" y="12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4" y="18"/>
                  </a:lnTo>
                  <a:lnTo>
                    <a:pt x="4" y="12"/>
                  </a:lnTo>
                  <a:lnTo>
                    <a:pt x="1" y="12"/>
                  </a:lnTo>
                  <a:lnTo>
                    <a:pt x="1" y="18"/>
                  </a:lnTo>
                  <a:lnTo>
                    <a:pt x="4" y="18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8" y="18"/>
                  </a:lnTo>
                  <a:lnTo>
                    <a:pt x="8" y="12"/>
                  </a:lnTo>
                  <a:lnTo>
                    <a:pt x="4" y="12"/>
                  </a:lnTo>
                  <a:lnTo>
                    <a:pt x="4" y="18"/>
                  </a:lnTo>
                  <a:lnTo>
                    <a:pt x="33" y="18"/>
                  </a:lnTo>
                  <a:lnTo>
                    <a:pt x="33" y="12"/>
                  </a:lnTo>
                  <a:lnTo>
                    <a:pt x="32" y="12"/>
                  </a:lnTo>
                  <a:lnTo>
                    <a:pt x="32" y="18"/>
                  </a:lnTo>
                  <a:lnTo>
                    <a:pt x="62" y="18"/>
                  </a:lnTo>
                  <a:lnTo>
                    <a:pt x="62" y="12"/>
                  </a:lnTo>
                  <a:lnTo>
                    <a:pt x="58" y="13"/>
                  </a:lnTo>
                  <a:lnTo>
                    <a:pt x="58" y="19"/>
                  </a:lnTo>
                  <a:lnTo>
                    <a:pt x="61" y="19"/>
                  </a:lnTo>
                  <a:lnTo>
                    <a:pt x="61" y="13"/>
                  </a:lnTo>
                  <a:lnTo>
                    <a:pt x="55" y="13"/>
                  </a:lnTo>
                  <a:lnTo>
                    <a:pt x="55" y="19"/>
                  </a:lnTo>
                  <a:lnTo>
                    <a:pt x="66" y="19"/>
                  </a:lnTo>
                  <a:lnTo>
                    <a:pt x="66" y="13"/>
                  </a:lnTo>
                  <a:lnTo>
                    <a:pt x="40" y="13"/>
                  </a:lnTo>
                  <a:lnTo>
                    <a:pt x="40" y="19"/>
                  </a:lnTo>
                  <a:lnTo>
                    <a:pt x="41" y="19"/>
                  </a:lnTo>
                  <a:lnTo>
                    <a:pt x="41" y="13"/>
                  </a:lnTo>
                  <a:lnTo>
                    <a:pt x="35" y="13"/>
                  </a:lnTo>
                  <a:lnTo>
                    <a:pt x="35" y="19"/>
                  </a:lnTo>
                  <a:lnTo>
                    <a:pt x="39" y="19"/>
                  </a:lnTo>
                  <a:lnTo>
                    <a:pt x="39" y="13"/>
                  </a:lnTo>
                  <a:lnTo>
                    <a:pt x="36" y="13"/>
                  </a:lnTo>
                  <a:lnTo>
                    <a:pt x="36" y="19"/>
                  </a:lnTo>
                  <a:lnTo>
                    <a:pt x="42" y="19"/>
                  </a:lnTo>
                  <a:lnTo>
                    <a:pt x="42" y="13"/>
                  </a:lnTo>
                  <a:lnTo>
                    <a:pt x="39" y="13"/>
                  </a:lnTo>
                  <a:lnTo>
                    <a:pt x="39" y="19"/>
                  </a:lnTo>
                  <a:lnTo>
                    <a:pt x="42" y="19"/>
                  </a:lnTo>
                  <a:lnTo>
                    <a:pt x="42" y="13"/>
                  </a:lnTo>
                  <a:lnTo>
                    <a:pt x="33" y="13"/>
                  </a:lnTo>
                  <a:lnTo>
                    <a:pt x="33" y="19"/>
                  </a:lnTo>
                  <a:lnTo>
                    <a:pt x="36" y="19"/>
                  </a:lnTo>
                  <a:lnTo>
                    <a:pt x="36" y="13"/>
                  </a:lnTo>
                  <a:lnTo>
                    <a:pt x="33" y="13"/>
                  </a:lnTo>
                  <a:lnTo>
                    <a:pt x="33" y="19"/>
                  </a:lnTo>
                  <a:lnTo>
                    <a:pt x="35" y="19"/>
                  </a:lnTo>
                  <a:lnTo>
                    <a:pt x="35" y="13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14"/>
                  </a:lnTo>
                  <a:lnTo>
                    <a:pt x="23" y="14"/>
                  </a:lnTo>
                  <a:lnTo>
                    <a:pt x="23" y="21"/>
                  </a:lnTo>
                  <a:lnTo>
                    <a:pt x="27" y="21"/>
                  </a:lnTo>
                  <a:lnTo>
                    <a:pt x="27" y="14"/>
                  </a:lnTo>
                  <a:lnTo>
                    <a:pt x="15" y="14"/>
                  </a:lnTo>
                  <a:lnTo>
                    <a:pt x="15" y="21"/>
                  </a:lnTo>
                  <a:lnTo>
                    <a:pt x="20" y="21"/>
                  </a:lnTo>
                  <a:lnTo>
                    <a:pt x="20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19" y="21"/>
                  </a:lnTo>
                  <a:lnTo>
                    <a:pt x="19" y="14"/>
                  </a:lnTo>
                  <a:lnTo>
                    <a:pt x="4" y="14"/>
                  </a:lnTo>
                  <a:lnTo>
                    <a:pt x="4" y="21"/>
                  </a:lnTo>
                  <a:lnTo>
                    <a:pt x="8" y="21"/>
                  </a:lnTo>
                  <a:lnTo>
                    <a:pt x="8" y="14"/>
                  </a:lnTo>
                  <a:lnTo>
                    <a:pt x="2" y="14"/>
                  </a:lnTo>
                  <a:lnTo>
                    <a:pt x="2" y="21"/>
                  </a:lnTo>
                  <a:lnTo>
                    <a:pt x="5" y="21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4" y="21"/>
                  </a:lnTo>
                  <a:lnTo>
                    <a:pt x="8" y="21"/>
                  </a:lnTo>
                  <a:lnTo>
                    <a:pt x="8" y="14"/>
                  </a:lnTo>
                  <a:lnTo>
                    <a:pt x="5" y="14"/>
                  </a:lnTo>
                  <a:lnTo>
                    <a:pt x="5" y="21"/>
                  </a:lnTo>
                  <a:lnTo>
                    <a:pt x="11" y="21"/>
                  </a:lnTo>
                  <a:lnTo>
                    <a:pt x="11" y="17"/>
                  </a:lnTo>
                  <a:lnTo>
                    <a:pt x="11" y="21"/>
                  </a:lnTo>
                  <a:lnTo>
                    <a:pt x="17" y="22"/>
                  </a:lnTo>
                  <a:lnTo>
                    <a:pt x="74" y="22"/>
                  </a:lnTo>
                  <a:lnTo>
                    <a:pt x="74" y="16"/>
                  </a:lnTo>
                  <a:lnTo>
                    <a:pt x="59" y="16"/>
                  </a:lnTo>
                  <a:lnTo>
                    <a:pt x="59" y="22"/>
                  </a:lnTo>
                  <a:lnTo>
                    <a:pt x="65" y="22"/>
                  </a:lnTo>
                  <a:lnTo>
                    <a:pt x="65" y="16"/>
                  </a:lnTo>
                  <a:lnTo>
                    <a:pt x="42" y="16"/>
                  </a:lnTo>
                  <a:lnTo>
                    <a:pt x="42" y="22"/>
                  </a:lnTo>
                  <a:lnTo>
                    <a:pt x="45" y="22"/>
                  </a:lnTo>
                  <a:lnTo>
                    <a:pt x="45" y="16"/>
                  </a:lnTo>
                  <a:lnTo>
                    <a:pt x="41" y="16"/>
                  </a:lnTo>
                  <a:lnTo>
                    <a:pt x="39" y="17"/>
                  </a:lnTo>
                  <a:lnTo>
                    <a:pt x="40" y="23"/>
                  </a:lnTo>
                  <a:lnTo>
                    <a:pt x="41" y="23"/>
                  </a:lnTo>
                  <a:lnTo>
                    <a:pt x="41" y="17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44" y="23"/>
                  </a:lnTo>
                  <a:lnTo>
                    <a:pt x="44" y="17"/>
                  </a:lnTo>
                  <a:lnTo>
                    <a:pt x="36" y="17"/>
                  </a:lnTo>
                  <a:lnTo>
                    <a:pt x="36" y="23"/>
                  </a:lnTo>
                  <a:lnTo>
                    <a:pt x="41" y="23"/>
                  </a:lnTo>
                  <a:lnTo>
                    <a:pt x="41" y="17"/>
                  </a:lnTo>
                  <a:lnTo>
                    <a:pt x="28" y="17"/>
                  </a:lnTo>
                  <a:lnTo>
                    <a:pt x="28" y="23"/>
                  </a:lnTo>
                  <a:lnTo>
                    <a:pt x="32" y="23"/>
                  </a:lnTo>
                  <a:lnTo>
                    <a:pt x="32" y="17"/>
                  </a:lnTo>
                  <a:lnTo>
                    <a:pt x="27" y="17"/>
                  </a:lnTo>
                  <a:lnTo>
                    <a:pt x="27" y="23"/>
                  </a:lnTo>
                  <a:lnTo>
                    <a:pt x="31" y="23"/>
                  </a:lnTo>
                  <a:lnTo>
                    <a:pt x="31" y="17"/>
                  </a:lnTo>
                  <a:lnTo>
                    <a:pt x="24" y="17"/>
                  </a:lnTo>
                  <a:lnTo>
                    <a:pt x="24" y="23"/>
                  </a:lnTo>
                  <a:lnTo>
                    <a:pt x="30" y="23"/>
                  </a:lnTo>
                  <a:lnTo>
                    <a:pt x="30" y="17"/>
                  </a:lnTo>
                  <a:lnTo>
                    <a:pt x="17" y="17"/>
                  </a:lnTo>
                  <a:lnTo>
                    <a:pt x="17" y="23"/>
                  </a:lnTo>
                  <a:lnTo>
                    <a:pt x="20" y="23"/>
                  </a:lnTo>
                  <a:lnTo>
                    <a:pt x="20" y="17"/>
                  </a:lnTo>
                  <a:lnTo>
                    <a:pt x="8" y="17"/>
                  </a:lnTo>
                  <a:lnTo>
                    <a:pt x="8" y="21"/>
                  </a:lnTo>
                  <a:lnTo>
                    <a:pt x="10" y="21"/>
                  </a:lnTo>
                  <a:lnTo>
                    <a:pt x="10" y="18"/>
                  </a:lnTo>
                  <a:lnTo>
                    <a:pt x="5" y="18"/>
                  </a:lnTo>
                  <a:lnTo>
                    <a:pt x="5" y="25"/>
                  </a:lnTo>
                  <a:lnTo>
                    <a:pt x="8" y="25"/>
                  </a:lnTo>
                  <a:lnTo>
                    <a:pt x="8" y="18"/>
                  </a:lnTo>
                  <a:lnTo>
                    <a:pt x="4" y="18"/>
                  </a:lnTo>
                  <a:lnTo>
                    <a:pt x="4" y="25"/>
                  </a:lnTo>
                  <a:lnTo>
                    <a:pt x="6" y="25"/>
                  </a:lnTo>
                  <a:lnTo>
                    <a:pt x="6" y="18"/>
                  </a:lnTo>
                  <a:lnTo>
                    <a:pt x="4" y="18"/>
                  </a:lnTo>
                  <a:lnTo>
                    <a:pt x="4" y="25"/>
                  </a:lnTo>
                  <a:lnTo>
                    <a:pt x="6" y="25"/>
                  </a:lnTo>
                  <a:lnTo>
                    <a:pt x="6" y="18"/>
                  </a:lnTo>
                  <a:lnTo>
                    <a:pt x="4" y="18"/>
                  </a:lnTo>
                  <a:lnTo>
                    <a:pt x="4" y="25"/>
                  </a:lnTo>
                  <a:lnTo>
                    <a:pt x="74" y="25"/>
                  </a:lnTo>
                  <a:lnTo>
                    <a:pt x="74" y="18"/>
                  </a:lnTo>
                  <a:lnTo>
                    <a:pt x="68" y="18"/>
                  </a:lnTo>
                  <a:lnTo>
                    <a:pt x="68" y="25"/>
                  </a:lnTo>
                  <a:lnTo>
                    <a:pt x="98" y="25"/>
                  </a:lnTo>
                  <a:lnTo>
                    <a:pt x="98" y="18"/>
                  </a:lnTo>
                  <a:lnTo>
                    <a:pt x="85" y="18"/>
                  </a:lnTo>
                  <a:lnTo>
                    <a:pt x="85" y="25"/>
                  </a:lnTo>
                  <a:lnTo>
                    <a:pt x="96" y="25"/>
                  </a:lnTo>
                  <a:lnTo>
                    <a:pt x="96" y="18"/>
                  </a:lnTo>
                  <a:lnTo>
                    <a:pt x="93" y="18"/>
                  </a:lnTo>
                  <a:lnTo>
                    <a:pt x="93" y="25"/>
                  </a:lnTo>
                  <a:lnTo>
                    <a:pt x="96" y="25"/>
                  </a:lnTo>
                  <a:lnTo>
                    <a:pt x="96" y="18"/>
                  </a:lnTo>
                  <a:lnTo>
                    <a:pt x="80" y="18"/>
                  </a:lnTo>
                  <a:lnTo>
                    <a:pt x="74" y="19"/>
                  </a:lnTo>
                  <a:lnTo>
                    <a:pt x="74" y="22"/>
                  </a:lnTo>
                  <a:lnTo>
                    <a:pt x="74" y="19"/>
                  </a:lnTo>
                  <a:lnTo>
                    <a:pt x="42" y="19"/>
                  </a:lnTo>
                  <a:lnTo>
                    <a:pt x="42" y="26"/>
                  </a:lnTo>
                  <a:lnTo>
                    <a:pt x="45" y="26"/>
                  </a:lnTo>
                  <a:lnTo>
                    <a:pt x="45" y="19"/>
                  </a:lnTo>
                  <a:lnTo>
                    <a:pt x="42" y="19"/>
                  </a:lnTo>
                  <a:lnTo>
                    <a:pt x="42" y="26"/>
                  </a:lnTo>
                  <a:lnTo>
                    <a:pt x="49" y="26"/>
                  </a:lnTo>
                  <a:lnTo>
                    <a:pt x="49" y="19"/>
                  </a:lnTo>
                  <a:lnTo>
                    <a:pt x="40" y="19"/>
                  </a:lnTo>
                  <a:lnTo>
                    <a:pt x="40" y="26"/>
                  </a:lnTo>
                  <a:lnTo>
                    <a:pt x="42" y="26"/>
                  </a:lnTo>
                  <a:lnTo>
                    <a:pt x="42" y="19"/>
                  </a:lnTo>
                  <a:lnTo>
                    <a:pt x="40" y="19"/>
                  </a:lnTo>
                  <a:lnTo>
                    <a:pt x="40" y="26"/>
                  </a:lnTo>
                  <a:lnTo>
                    <a:pt x="42" y="26"/>
                  </a:lnTo>
                  <a:lnTo>
                    <a:pt x="42" y="19"/>
                  </a:lnTo>
                  <a:lnTo>
                    <a:pt x="36" y="19"/>
                  </a:lnTo>
                  <a:lnTo>
                    <a:pt x="36" y="26"/>
                  </a:lnTo>
                  <a:lnTo>
                    <a:pt x="40" y="26"/>
                  </a:lnTo>
                  <a:lnTo>
                    <a:pt x="40" y="19"/>
                  </a:lnTo>
                  <a:lnTo>
                    <a:pt x="33" y="19"/>
                  </a:lnTo>
                  <a:lnTo>
                    <a:pt x="33" y="26"/>
                  </a:lnTo>
                  <a:lnTo>
                    <a:pt x="40" y="26"/>
                  </a:lnTo>
                  <a:lnTo>
                    <a:pt x="40" y="19"/>
                  </a:lnTo>
                  <a:lnTo>
                    <a:pt x="37" y="19"/>
                  </a:lnTo>
                  <a:lnTo>
                    <a:pt x="37" y="26"/>
                  </a:lnTo>
                  <a:lnTo>
                    <a:pt x="41" y="26"/>
                  </a:lnTo>
                  <a:lnTo>
                    <a:pt x="41" y="19"/>
                  </a:lnTo>
                  <a:lnTo>
                    <a:pt x="35" y="19"/>
                  </a:lnTo>
                  <a:lnTo>
                    <a:pt x="27" y="27"/>
                  </a:lnTo>
                  <a:lnTo>
                    <a:pt x="41" y="27"/>
                  </a:lnTo>
                  <a:lnTo>
                    <a:pt x="41" y="21"/>
                  </a:lnTo>
                  <a:lnTo>
                    <a:pt x="30" y="21"/>
                  </a:lnTo>
                  <a:lnTo>
                    <a:pt x="30" y="27"/>
                  </a:lnTo>
                  <a:lnTo>
                    <a:pt x="31" y="27"/>
                  </a:lnTo>
                  <a:lnTo>
                    <a:pt x="31" y="21"/>
                  </a:lnTo>
                  <a:lnTo>
                    <a:pt x="20" y="21"/>
                  </a:lnTo>
                  <a:lnTo>
                    <a:pt x="20" y="27"/>
                  </a:lnTo>
                  <a:lnTo>
                    <a:pt x="22" y="27"/>
                  </a:lnTo>
                  <a:lnTo>
                    <a:pt x="22" y="21"/>
                  </a:lnTo>
                  <a:lnTo>
                    <a:pt x="1" y="21"/>
                  </a:lnTo>
                  <a:lnTo>
                    <a:pt x="1" y="27"/>
                  </a:lnTo>
                  <a:lnTo>
                    <a:pt x="5" y="27"/>
                  </a:lnTo>
                  <a:lnTo>
                    <a:pt x="5" y="21"/>
                  </a:lnTo>
                  <a:lnTo>
                    <a:pt x="2" y="21"/>
                  </a:lnTo>
                  <a:lnTo>
                    <a:pt x="2" y="27"/>
                  </a:lnTo>
                  <a:lnTo>
                    <a:pt x="5" y="27"/>
                  </a:lnTo>
                  <a:lnTo>
                    <a:pt x="5" y="21"/>
                  </a:lnTo>
                  <a:lnTo>
                    <a:pt x="2" y="21"/>
                  </a:lnTo>
                  <a:lnTo>
                    <a:pt x="2" y="27"/>
                  </a:lnTo>
                  <a:lnTo>
                    <a:pt x="8" y="27"/>
                  </a:lnTo>
                  <a:lnTo>
                    <a:pt x="8" y="21"/>
                  </a:lnTo>
                  <a:lnTo>
                    <a:pt x="4" y="22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8" y="22"/>
                  </a:lnTo>
                  <a:lnTo>
                    <a:pt x="6" y="22"/>
                  </a:lnTo>
                  <a:lnTo>
                    <a:pt x="6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53" y="28"/>
                  </a:lnTo>
                  <a:lnTo>
                    <a:pt x="53" y="22"/>
                  </a:lnTo>
                  <a:lnTo>
                    <a:pt x="52" y="22"/>
                  </a:lnTo>
                  <a:lnTo>
                    <a:pt x="52" y="28"/>
                  </a:lnTo>
                  <a:lnTo>
                    <a:pt x="70" y="28"/>
                  </a:lnTo>
                  <a:lnTo>
                    <a:pt x="70" y="22"/>
                  </a:lnTo>
                  <a:lnTo>
                    <a:pt x="67" y="22"/>
                  </a:lnTo>
                  <a:lnTo>
                    <a:pt x="67" y="28"/>
                  </a:lnTo>
                  <a:lnTo>
                    <a:pt x="83" y="28"/>
                  </a:lnTo>
                  <a:lnTo>
                    <a:pt x="83" y="22"/>
                  </a:lnTo>
                  <a:lnTo>
                    <a:pt x="39" y="22"/>
                  </a:lnTo>
                  <a:lnTo>
                    <a:pt x="37" y="28"/>
                  </a:lnTo>
                  <a:lnTo>
                    <a:pt x="40" y="30"/>
                  </a:lnTo>
                  <a:lnTo>
                    <a:pt x="42" y="30"/>
                  </a:lnTo>
                  <a:lnTo>
                    <a:pt x="42" y="23"/>
                  </a:lnTo>
                  <a:lnTo>
                    <a:pt x="39" y="23"/>
                  </a:lnTo>
                  <a:lnTo>
                    <a:pt x="39" y="30"/>
                  </a:lnTo>
                  <a:lnTo>
                    <a:pt x="41" y="30"/>
                  </a:lnTo>
                  <a:lnTo>
                    <a:pt x="41" y="23"/>
                  </a:lnTo>
                  <a:lnTo>
                    <a:pt x="39" y="23"/>
                  </a:lnTo>
                  <a:lnTo>
                    <a:pt x="39" y="30"/>
                  </a:lnTo>
                  <a:lnTo>
                    <a:pt x="40" y="30"/>
                  </a:lnTo>
                  <a:lnTo>
                    <a:pt x="40" y="23"/>
                  </a:lnTo>
                  <a:lnTo>
                    <a:pt x="27" y="23"/>
                  </a:lnTo>
                  <a:lnTo>
                    <a:pt x="27" y="30"/>
                  </a:lnTo>
                  <a:lnTo>
                    <a:pt x="30" y="30"/>
                  </a:lnTo>
                  <a:lnTo>
                    <a:pt x="30" y="23"/>
                  </a:lnTo>
                  <a:lnTo>
                    <a:pt x="26" y="23"/>
                  </a:lnTo>
                  <a:lnTo>
                    <a:pt x="26" y="30"/>
                  </a:lnTo>
                  <a:lnTo>
                    <a:pt x="36" y="30"/>
                  </a:lnTo>
                  <a:lnTo>
                    <a:pt x="36" y="23"/>
                  </a:lnTo>
                  <a:lnTo>
                    <a:pt x="32" y="23"/>
                  </a:lnTo>
                  <a:lnTo>
                    <a:pt x="32" y="30"/>
                  </a:lnTo>
                  <a:lnTo>
                    <a:pt x="40" y="30"/>
                  </a:lnTo>
                  <a:lnTo>
                    <a:pt x="40" y="23"/>
                  </a:lnTo>
                  <a:lnTo>
                    <a:pt x="20" y="23"/>
                  </a:lnTo>
                  <a:lnTo>
                    <a:pt x="20" y="31"/>
                  </a:lnTo>
                  <a:lnTo>
                    <a:pt x="26" y="31"/>
                  </a:lnTo>
                  <a:lnTo>
                    <a:pt x="26" y="25"/>
                  </a:lnTo>
                  <a:lnTo>
                    <a:pt x="19" y="25"/>
                  </a:lnTo>
                  <a:lnTo>
                    <a:pt x="19" y="31"/>
                  </a:lnTo>
                  <a:lnTo>
                    <a:pt x="22" y="31"/>
                  </a:lnTo>
                  <a:lnTo>
                    <a:pt x="22" y="25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4" y="31"/>
                  </a:lnTo>
                  <a:lnTo>
                    <a:pt x="4" y="25"/>
                  </a:lnTo>
                  <a:lnTo>
                    <a:pt x="1" y="25"/>
                  </a:lnTo>
                  <a:lnTo>
                    <a:pt x="1" y="31"/>
                  </a:lnTo>
                  <a:lnTo>
                    <a:pt x="52" y="31"/>
                  </a:lnTo>
                  <a:lnTo>
                    <a:pt x="52" y="25"/>
                  </a:lnTo>
                  <a:lnTo>
                    <a:pt x="50" y="25"/>
                  </a:lnTo>
                  <a:lnTo>
                    <a:pt x="50" y="31"/>
                  </a:lnTo>
                  <a:lnTo>
                    <a:pt x="52" y="31"/>
                  </a:lnTo>
                  <a:lnTo>
                    <a:pt x="66" y="32"/>
                  </a:lnTo>
                  <a:lnTo>
                    <a:pt x="80" y="32"/>
                  </a:lnTo>
                  <a:lnTo>
                    <a:pt x="80" y="26"/>
                  </a:lnTo>
                  <a:lnTo>
                    <a:pt x="76" y="26"/>
                  </a:lnTo>
                  <a:lnTo>
                    <a:pt x="76" y="32"/>
                  </a:lnTo>
                  <a:lnTo>
                    <a:pt x="93" y="32"/>
                  </a:lnTo>
                  <a:lnTo>
                    <a:pt x="93" y="26"/>
                  </a:lnTo>
                  <a:lnTo>
                    <a:pt x="40" y="26"/>
                  </a:lnTo>
                  <a:lnTo>
                    <a:pt x="40" y="32"/>
                  </a:lnTo>
                  <a:lnTo>
                    <a:pt x="42" y="32"/>
                  </a:lnTo>
                  <a:lnTo>
                    <a:pt x="42" y="26"/>
                  </a:lnTo>
                  <a:lnTo>
                    <a:pt x="41" y="26"/>
                  </a:lnTo>
                  <a:lnTo>
                    <a:pt x="41" y="32"/>
                  </a:lnTo>
                  <a:lnTo>
                    <a:pt x="45" y="32"/>
                  </a:lnTo>
                  <a:lnTo>
                    <a:pt x="45" y="26"/>
                  </a:lnTo>
                  <a:lnTo>
                    <a:pt x="39" y="26"/>
                  </a:lnTo>
                  <a:lnTo>
                    <a:pt x="39" y="34"/>
                  </a:lnTo>
                  <a:lnTo>
                    <a:pt x="42" y="34"/>
                  </a:lnTo>
                  <a:lnTo>
                    <a:pt x="42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36" y="34"/>
                  </a:lnTo>
                  <a:lnTo>
                    <a:pt x="36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41" y="34"/>
                  </a:lnTo>
                  <a:lnTo>
                    <a:pt x="41" y="27"/>
                  </a:lnTo>
                  <a:lnTo>
                    <a:pt x="31" y="27"/>
                  </a:lnTo>
                  <a:lnTo>
                    <a:pt x="31" y="34"/>
                  </a:lnTo>
                  <a:lnTo>
                    <a:pt x="33" y="34"/>
                  </a:lnTo>
                  <a:lnTo>
                    <a:pt x="33" y="27"/>
                  </a:lnTo>
                  <a:lnTo>
                    <a:pt x="31" y="27"/>
                  </a:lnTo>
                  <a:lnTo>
                    <a:pt x="31" y="34"/>
                  </a:lnTo>
                  <a:lnTo>
                    <a:pt x="33" y="34"/>
                  </a:lnTo>
                  <a:lnTo>
                    <a:pt x="33" y="27"/>
                  </a:lnTo>
                  <a:lnTo>
                    <a:pt x="28" y="27"/>
                  </a:lnTo>
                  <a:lnTo>
                    <a:pt x="28" y="34"/>
                  </a:lnTo>
                  <a:lnTo>
                    <a:pt x="32" y="34"/>
                  </a:lnTo>
                  <a:lnTo>
                    <a:pt x="32" y="27"/>
                  </a:lnTo>
                  <a:lnTo>
                    <a:pt x="23" y="27"/>
                  </a:lnTo>
                  <a:lnTo>
                    <a:pt x="23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11" y="27"/>
                  </a:lnTo>
                  <a:lnTo>
                    <a:pt x="11" y="31"/>
                  </a:lnTo>
                  <a:lnTo>
                    <a:pt x="14" y="31"/>
                  </a:lnTo>
                  <a:lnTo>
                    <a:pt x="14" y="28"/>
                  </a:lnTo>
                  <a:lnTo>
                    <a:pt x="10" y="28"/>
                  </a:lnTo>
                  <a:lnTo>
                    <a:pt x="10" y="35"/>
                  </a:lnTo>
                  <a:lnTo>
                    <a:pt x="11" y="35"/>
                  </a:lnTo>
                  <a:lnTo>
                    <a:pt x="11" y="28"/>
                  </a:lnTo>
                  <a:lnTo>
                    <a:pt x="5" y="28"/>
                  </a:lnTo>
                  <a:lnTo>
                    <a:pt x="5" y="35"/>
                  </a:lnTo>
                  <a:lnTo>
                    <a:pt x="6" y="35"/>
                  </a:lnTo>
                  <a:lnTo>
                    <a:pt x="6" y="28"/>
                  </a:lnTo>
                  <a:lnTo>
                    <a:pt x="1" y="28"/>
                  </a:lnTo>
                  <a:lnTo>
                    <a:pt x="1" y="35"/>
                  </a:lnTo>
                  <a:lnTo>
                    <a:pt x="4" y="35"/>
                  </a:lnTo>
                  <a:lnTo>
                    <a:pt x="4" y="28"/>
                  </a:lnTo>
                  <a:lnTo>
                    <a:pt x="1" y="28"/>
                  </a:lnTo>
                  <a:lnTo>
                    <a:pt x="1" y="35"/>
                  </a:lnTo>
                  <a:lnTo>
                    <a:pt x="5" y="35"/>
                  </a:lnTo>
                  <a:lnTo>
                    <a:pt x="5" y="28"/>
                  </a:lnTo>
                  <a:lnTo>
                    <a:pt x="4" y="28"/>
                  </a:lnTo>
                  <a:lnTo>
                    <a:pt x="4" y="35"/>
                  </a:lnTo>
                  <a:lnTo>
                    <a:pt x="6" y="35"/>
                  </a:lnTo>
                  <a:lnTo>
                    <a:pt x="6" y="28"/>
                  </a:lnTo>
                  <a:lnTo>
                    <a:pt x="2" y="28"/>
                  </a:lnTo>
                  <a:lnTo>
                    <a:pt x="2" y="35"/>
                  </a:lnTo>
                  <a:lnTo>
                    <a:pt x="85" y="35"/>
                  </a:lnTo>
                  <a:lnTo>
                    <a:pt x="85" y="28"/>
                  </a:lnTo>
                  <a:lnTo>
                    <a:pt x="83" y="28"/>
                  </a:lnTo>
                  <a:lnTo>
                    <a:pt x="83" y="35"/>
                  </a:lnTo>
                  <a:lnTo>
                    <a:pt x="85" y="35"/>
                  </a:lnTo>
                  <a:lnTo>
                    <a:pt x="85" y="31"/>
                  </a:lnTo>
                  <a:lnTo>
                    <a:pt x="84" y="35"/>
                  </a:lnTo>
                  <a:lnTo>
                    <a:pt x="87" y="36"/>
                  </a:lnTo>
                  <a:lnTo>
                    <a:pt x="88" y="32"/>
                  </a:lnTo>
                  <a:lnTo>
                    <a:pt x="88" y="30"/>
                  </a:lnTo>
                  <a:lnTo>
                    <a:pt x="84" y="30"/>
                  </a:lnTo>
                  <a:lnTo>
                    <a:pt x="84" y="36"/>
                  </a:lnTo>
                  <a:lnTo>
                    <a:pt x="87" y="36"/>
                  </a:lnTo>
                  <a:lnTo>
                    <a:pt x="87" y="30"/>
                  </a:lnTo>
                  <a:lnTo>
                    <a:pt x="85" y="30"/>
                  </a:lnTo>
                  <a:lnTo>
                    <a:pt x="85" y="36"/>
                  </a:lnTo>
                  <a:lnTo>
                    <a:pt x="93" y="36"/>
                  </a:lnTo>
                  <a:lnTo>
                    <a:pt x="93" y="30"/>
                  </a:lnTo>
                  <a:lnTo>
                    <a:pt x="57" y="30"/>
                  </a:lnTo>
                  <a:lnTo>
                    <a:pt x="57" y="36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0" y="30"/>
                  </a:lnTo>
                  <a:lnTo>
                    <a:pt x="50" y="36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7" y="30"/>
                  </a:lnTo>
                  <a:lnTo>
                    <a:pt x="57" y="36"/>
                  </a:lnTo>
                  <a:lnTo>
                    <a:pt x="93" y="36"/>
                  </a:lnTo>
                  <a:lnTo>
                    <a:pt x="93" y="30"/>
                  </a:lnTo>
                  <a:lnTo>
                    <a:pt x="85" y="30"/>
                  </a:lnTo>
                  <a:lnTo>
                    <a:pt x="85" y="36"/>
                  </a:lnTo>
                  <a:lnTo>
                    <a:pt x="87" y="36"/>
                  </a:lnTo>
                  <a:lnTo>
                    <a:pt x="87" y="30"/>
                  </a:lnTo>
                  <a:lnTo>
                    <a:pt x="84" y="30"/>
                  </a:lnTo>
                  <a:lnTo>
                    <a:pt x="84" y="36"/>
                  </a:lnTo>
                  <a:lnTo>
                    <a:pt x="88" y="36"/>
                  </a:lnTo>
                  <a:lnTo>
                    <a:pt x="89" y="30"/>
                  </a:lnTo>
                  <a:lnTo>
                    <a:pt x="87" y="28"/>
                  </a:lnTo>
                  <a:lnTo>
                    <a:pt x="83" y="28"/>
                  </a:lnTo>
                  <a:lnTo>
                    <a:pt x="83" y="35"/>
                  </a:lnTo>
                  <a:lnTo>
                    <a:pt x="85" y="35"/>
                  </a:lnTo>
                  <a:lnTo>
                    <a:pt x="85" y="28"/>
                  </a:lnTo>
                  <a:lnTo>
                    <a:pt x="2" y="28"/>
                  </a:lnTo>
                  <a:lnTo>
                    <a:pt x="2" y="35"/>
                  </a:lnTo>
                  <a:lnTo>
                    <a:pt x="6" y="35"/>
                  </a:lnTo>
                  <a:lnTo>
                    <a:pt x="6" y="28"/>
                  </a:lnTo>
                  <a:lnTo>
                    <a:pt x="4" y="28"/>
                  </a:lnTo>
                  <a:lnTo>
                    <a:pt x="4" y="35"/>
                  </a:lnTo>
                  <a:lnTo>
                    <a:pt x="5" y="35"/>
                  </a:lnTo>
                  <a:lnTo>
                    <a:pt x="5" y="28"/>
                  </a:lnTo>
                  <a:lnTo>
                    <a:pt x="1" y="28"/>
                  </a:lnTo>
                  <a:lnTo>
                    <a:pt x="1" y="35"/>
                  </a:lnTo>
                  <a:lnTo>
                    <a:pt x="4" y="35"/>
                  </a:lnTo>
                  <a:lnTo>
                    <a:pt x="4" y="28"/>
                  </a:lnTo>
                  <a:lnTo>
                    <a:pt x="1" y="28"/>
                  </a:lnTo>
                  <a:lnTo>
                    <a:pt x="1" y="35"/>
                  </a:lnTo>
                  <a:lnTo>
                    <a:pt x="6" y="35"/>
                  </a:lnTo>
                  <a:lnTo>
                    <a:pt x="6" y="28"/>
                  </a:lnTo>
                  <a:lnTo>
                    <a:pt x="5" y="28"/>
                  </a:lnTo>
                  <a:lnTo>
                    <a:pt x="5" y="35"/>
                  </a:lnTo>
                  <a:lnTo>
                    <a:pt x="11" y="35"/>
                  </a:lnTo>
                  <a:lnTo>
                    <a:pt x="11" y="28"/>
                  </a:lnTo>
                  <a:lnTo>
                    <a:pt x="10" y="28"/>
                  </a:lnTo>
                  <a:lnTo>
                    <a:pt x="10" y="35"/>
                  </a:lnTo>
                  <a:lnTo>
                    <a:pt x="18" y="35"/>
                  </a:lnTo>
                  <a:lnTo>
                    <a:pt x="18" y="30"/>
                  </a:lnTo>
                  <a:lnTo>
                    <a:pt x="14" y="30"/>
                  </a:lnTo>
                  <a:lnTo>
                    <a:pt x="14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23" y="27"/>
                  </a:lnTo>
                  <a:lnTo>
                    <a:pt x="23" y="34"/>
                  </a:lnTo>
                  <a:lnTo>
                    <a:pt x="32" y="34"/>
                  </a:lnTo>
                  <a:lnTo>
                    <a:pt x="32" y="27"/>
                  </a:lnTo>
                  <a:lnTo>
                    <a:pt x="28" y="27"/>
                  </a:lnTo>
                  <a:lnTo>
                    <a:pt x="28" y="34"/>
                  </a:lnTo>
                  <a:lnTo>
                    <a:pt x="33" y="34"/>
                  </a:lnTo>
                  <a:lnTo>
                    <a:pt x="33" y="27"/>
                  </a:lnTo>
                  <a:lnTo>
                    <a:pt x="31" y="27"/>
                  </a:lnTo>
                  <a:lnTo>
                    <a:pt x="31" y="34"/>
                  </a:lnTo>
                  <a:lnTo>
                    <a:pt x="33" y="34"/>
                  </a:lnTo>
                  <a:lnTo>
                    <a:pt x="33" y="27"/>
                  </a:lnTo>
                  <a:lnTo>
                    <a:pt x="31" y="27"/>
                  </a:lnTo>
                  <a:lnTo>
                    <a:pt x="31" y="34"/>
                  </a:lnTo>
                  <a:lnTo>
                    <a:pt x="41" y="34"/>
                  </a:lnTo>
                  <a:lnTo>
                    <a:pt x="41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36" y="34"/>
                  </a:lnTo>
                  <a:lnTo>
                    <a:pt x="36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42" y="34"/>
                  </a:lnTo>
                  <a:lnTo>
                    <a:pt x="42" y="27"/>
                  </a:lnTo>
                  <a:lnTo>
                    <a:pt x="41" y="27"/>
                  </a:lnTo>
                  <a:lnTo>
                    <a:pt x="41" y="30"/>
                  </a:lnTo>
                  <a:lnTo>
                    <a:pt x="45" y="30"/>
                  </a:lnTo>
                  <a:lnTo>
                    <a:pt x="45" y="28"/>
                  </a:lnTo>
                  <a:lnTo>
                    <a:pt x="41" y="28"/>
                  </a:lnTo>
                  <a:lnTo>
                    <a:pt x="41" y="32"/>
                  </a:lnTo>
                  <a:lnTo>
                    <a:pt x="45" y="32"/>
                  </a:lnTo>
                  <a:lnTo>
                    <a:pt x="45" y="26"/>
                  </a:lnTo>
                  <a:lnTo>
                    <a:pt x="41" y="26"/>
                  </a:lnTo>
                  <a:lnTo>
                    <a:pt x="41" y="32"/>
                  </a:lnTo>
                  <a:lnTo>
                    <a:pt x="42" y="32"/>
                  </a:lnTo>
                  <a:lnTo>
                    <a:pt x="42" y="26"/>
                  </a:lnTo>
                  <a:lnTo>
                    <a:pt x="40" y="26"/>
                  </a:lnTo>
                  <a:lnTo>
                    <a:pt x="40" y="32"/>
                  </a:lnTo>
                  <a:lnTo>
                    <a:pt x="93" y="32"/>
                  </a:lnTo>
                  <a:lnTo>
                    <a:pt x="93" y="26"/>
                  </a:lnTo>
                  <a:lnTo>
                    <a:pt x="76" y="26"/>
                  </a:lnTo>
                  <a:lnTo>
                    <a:pt x="76" y="32"/>
                  </a:lnTo>
                  <a:lnTo>
                    <a:pt x="80" y="32"/>
                  </a:lnTo>
                  <a:lnTo>
                    <a:pt x="80" y="26"/>
                  </a:lnTo>
                  <a:lnTo>
                    <a:pt x="66" y="26"/>
                  </a:lnTo>
                  <a:lnTo>
                    <a:pt x="52" y="25"/>
                  </a:lnTo>
                  <a:lnTo>
                    <a:pt x="50" y="25"/>
                  </a:lnTo>
                  <a:lnTo>
                    <a:pt x="50" y="31"/>
                  </a:lnTo>
                  <a:lnTo>
                    <a:pt x="52" y="31"/>
                  </a:lnTo>
                  <a:lnTo>
                    <a:pt x="52" y="25"/>
                  </a:lnTo>
                  <a:lnTo>
                    <a:pt x="1" y="25"/>
                  </a:lnTo>
                  <a:lnTo>
                    <a:pt x="1" y="31"/>
                  </a:lnTo>
                  <a:lnTo>
                    <a:pt x="4" y="31"/>
                  </a:lnTo>
                  <a:lnTo>
                    <a:pt x="4" y="25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22" y="31"/>
                  </a:lnTo>
                  <a:lnTo>
                    <a:pt x="22" y="25"/>
                  </a:lnTo>
                  <a:lnTo>
                    <a:pt x="19" y="25"/>
                  </a:lnTo>
                  <a:lnTo>
                    <a:pt x="19" y="31"/>
                  </a:lnTo>
                  <a:lnTo>
                    <a:pt x="26" y="31"/>
                  </a:lnTo>
                  <a:lnTo>
                    <a:pt x="26" y="25"/>
                  </a:lnTo>
                  <a:lnTo>
                    <a:pt x="23" y="25"/>
                  </a:lnTo>
                  <a:lnTo>
                    <a:pt x="23" y="27"/>
                  </a:lnTo>
                  <a:lnTo>
                    <a:pt x="27" y="27"/>
                  </a:lnTo>
                  <a:lnTo>
                    <a:pt x="27" y="26"/>
                  </a:lnTo>
                  <a:lnTo>
                    <a:pt x="23" y="26"/>
                  </a:lnTo>
                  <a:lnTo>
                    <a:pt x="23" y="30"/>
                  </a:lnTo>
                  <a:lnTo>
                    <a:pt x="40" y="30"/>
                  </a:lnTo>
                  <a:lnTo>
                    <a:pt x="40" y="23"/>
                  </a:lnTo>
                  <a:lnTo>
                    <a:pt x="32" y="23"/>
                  </a:lnTo>
                  <a:lnTo>
                    <a:pt x="32" y="30"/>
                  </a:lnTo>
                  <a:lnTo>
                    <a:pt x="36" y="30"/>
                  </a:lnTo>
                  <a:lnTo>
                    <a:pt x="36" y="23"/>
                  </a:lnTo>
                  <a:lnTo>
                    <a:pt x="26" y="23"/>
                  </a:lnTo>
                  <a:lnTo>
                    <a:pt x="26" y="30"/>
                  </a:lnTo>
                  <a:lnTo>
                    <a:pt x="30" y="30"/>
                  </a:lnTo>
                  <a:lnTo>
                    <a:pt x="30" y="23"/>
                  </a:lnTo>
                  <a:lnTo>
                    <a:pt x="27" y="23"/>
                  </a:lnTo>
                  <a:lnTo>
                    <a:pt x="27" y="30"/>
                  </a:lnTo>
                  <a:lnTo>
                    <a:pt x="40" y="30"/>
                  </a:lnTo>
                  <a:lnTo>
                    <a:pt x="40" y="23"/>
                  </a:lnTo>
                  <a:lnTo>
                    <a:pt x="39" y="23"/>
                  </a:lnTo>
                  <a:lnTo>
                    <a:pt x="39" y="30"/>
                  </a:lnTo>
                  <a:lnTo>
                    <a:pt x="41" y="30"/>
                  </a:lnTo>
                  <a:lnTo>
                    <a:pt x="41" y="23"/>
                  </a:lnTo>
                  <a:lnTo>
                    <a:pt x="39" y="23"/>
                  </a:lnTo>
                  <a:lnTo>
                    <a:pt x="39" y="30"/>
                  </a:lnTo>
                  <a:lnTo>
                    <a:pt x="42" y="30"/>
                  </a:lnTo>
                  <a:lnTo>
                    <a:pt x="42" y="23"/>
                  </a:lnTo>
                  <a:lnTo>
                    <a:pt x="41" y="23"/>
                  </a:lnTo>
                  <a:lnTo>
                    <a:pt x="41" y="26"/>
                  </a:lnTo>
                  <a:lnTo>
                    <a:pt x="42" y="23"/>
                  </a:lnTo>
                  <a:lnTo>
                    <a:pt x="40" y="22"/>
                  </a:lnTo>
                  <a:lnTo>
                    <a:pt x="39" y="25"/>
                  </a:lnTo>
                  <a:lnTo>
                    <a:pt x="39" y="28"/>
                  </a:lnTo>
                  <a:lnTo>
                    <a:pt x="83" y="28"/>
                  </a:lnTo>
                  <a:lnTo>
                    <a:pt x="83" y="22"/>
                  </a:lnTo>
                  <a:lnTo>
                    <a:pt x="67" y="22"/>
                  </a:lnTo>
                  <a:lnTo>
                    <a:pt x="67" y="28"/>
                  </a:lnTo>
                  <a:lnTo>
                    <a:pt x="70" y="28"/>
                  </a:lnTo>
                  <a:lnTo>
                    <a:pt x="70" y="22"/>
                  </a:lnTo>
                  <a:lnTo>
                    <a:pt x="52" y="22"/>
                  </a:lnTo>
                  <a:lnTo>
                    <a:pt x="52" y="28"/>
                  </a:lnTo>
                  <a:lnTo>
                    <a:pt x="53" y="28"/>
                  </a:lnTo>
                  <a:lnTo>
                    <a:pt x="53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6" y="22"/>
                  </a:lnTo>
                  <a:lnTo>
                    <a:pt x="6" y="28"/>
                  </a:lnTo>
                  <a:lnTo>
                    <a:pt x="8" y="28"/>
                  </a:lnTo>
                  <a:lnTo>
                    <a:pt x="8" y="22"/>
                  </a:lnTo>
                  <a:lnTo>
                    <a:pt x="4" y="22"/>
                  </a:lnTo>
                  <a:lnTo>
                    <a:pt x="4" y="25"/>
                  </a:lnTo>
                  <a:lnTo>
                    <a:pt x="5" y="28"/>
                  </a:lnTo>
                  <a:lnTo>
                    <a:pt x="9" y="27"/>
                  </a:lnTo>
                  <a:lnTo>
                    <a:pt x="8" y="21"/>
                  </a:lnTo>
                  <a:lnTo>
                    <a:pt x="2" y="21"/>
                  </a:lnTo>
                  <a:lnTo>
                    <a:pt x="2" y="27"/>
                  </a:lnTo>
                  <a:lnTo>
                    <a:pt x="5" y="27"/>
                  </a:lnTo>
                  <a:lnTo>
                    <a:pt x="5" y="21"/>
                  </a:lnTo>
                  <a:lnTo>
                    <a:pt x="2" y="21"/>
                  </a:lnTo>
                  <a:lnTo>
                    <a:pt x="2" y="27"/>
                  </a:lnTo>
                  <a:lnTo>
                    <a:pt x="5" y="27"/>
                  </a:lnTo>
                  <a:lnTo>
                    <a:pt x="5" y="21"/>
                  </a:lnTo>
                  <a:lnTo>
                    <a:pt x="1" y="21"/>
                  </a:lnTo>
                  <a:lnTo>
                    <a:pt x="1" y="27"/>
                  </a:lnTo>
                  <a:lnTo>
                    <a:pt x="22" y="27"/>
                  </a:lnTo>
                  <a:lnTo>
                    <a:pt x="22" y="21"/>
                  </a:lnTo>
                  <a:lnTo>
                    <a:pt x="20" y="21"/>
                  </a:lnTo>
                  <a:lnTo>
                    <a:pt x="20" y="27"/>
                  </a:lnTo>
                  <a:lnTo>
                    <a:pt x="31" y="27"/>
                  </a:lnTo>
                  <a:lnTo>
                    <a:pt x="31" y="21"/>
                  </a:lnTo>
                  <a:lnTo>
                    <a:pt x="30" y="21"/>
                  </a:lnTo>
                  <a:lnTo>
                    <a:pt x="30" y="27"/>
                  </a:lnTo>
                  <a:lnTo>
                    <a:pt x="41" y="27"/>
                  </a:lnTo>
                  <a:lnTo>
                    <a:pt x="41" y="21"/>
                  </a:lnTo>
                  <a:lnTo>
                    <a:pt x="35" y="21"/>
                  </a:lnTo>
                  <a:lnTo>
                    <a:pt x="35" y="23"/>
                  </a:lnTo>
                  <a:lnTo>
                    <a:pt x="37" y="26"/>
                  </a:lnTo>
                  <a:lnTo>
                    <a:pt x="39" y="25"/>
                  </a:lnTo>
                  <a:lnTo>
                    <a:pt x="36" y="22"/>
                  </a:lnTo>
                  <a:lnTo>
                    <a:pt x="36" y="26"/>
                  </a:lnTo>
                  <a:lnTo>
                    <a:pt x="41" y="26"/>
                  </a:lnTo>
                  <a:lnTo>
                    <a:pt x="41" y="19"/>
                  </a:lnTo>
                  <a:lnTo>
                    <a:pt x="37" y="19"/>
                  </a:lnTo>
                  <a:lnTo>
                    <a:pt x="37" y="26"/>
                  </a:lnTo>
                  <a:lnTo>
                    <a:pt x="40" y="26"/>
                  </a:lnTo>
                  <a:lnTo>
                    <a:pt x="40" y="19"/>
                  </a:lnTo>
                  <a:lnTo>
                    <a:pt x="33" y="19"/>
                  </a:lnTo>
                  <a:lnTo>
                    <a:pt x="33" y="26"/>
                  </a:lnTo>
                  <a:lnTo>
                    <a:pt x="40" y="26"/>
                  </a:lnTo>
                  <a:lnTo>
                    <a:pt x="40" y="19"/>
                  </a:lnTo>
                  <a:lnTo>
                    <a:pt x="36" y="19"/>
                  </a:lnTo>
                  <a:lnTo>
                    <a:pt x="36" y="26"/>
                  </a:lnTo>
                  <a:lnTo>
                    <a:pt x="42" y="26"/>
                  </a:lnTo>
                  <a:lnTo>
                    <a:pt x="42" y="19"/>
                  </a:lnTo>
                  <a:lnTo>
                    <a:pt x="40" y="19"/>
                  </a:lnTo>
                  <a:lnTo>
                    <a:pt x="40" y="26"/>
                  </a:lnTo>
                  <a:lnTo>
                    <a:pt x="42" y="26"/>
                  </a:lnTo>
                  <a:lnTo>
                    <a:pt x="42" y="19"/>
                  </a:lnTo>
                  <a:lnTo>
                    <a:pt x="40" y="19"/>
                  </a:lnTo>
                  <a:lnTo>
                    <a:pt x="40" y="26"/>
                  </a:lnTo>
                  <a:lnTo>
                    <a:pt x="49" y="26"/>
                  </a:lnTo>
                  <a:lnTo>
                    <a:pt x="49" y="19"/>
                  </a:lnTo>
                  <a:lnTo>
                    <a:pt x="42" y="19"/>
                  </a:lnTo>
                  <a:lnTo>
                    <a:pt x="42" y="26"/>
                  </a:lnTo>
                  <a:lnTo>
                    <a:pt x="45" y="26"/>
                  </a:lnTo>
                  <a:lnTo>
                    <a:pt x="45" y="19"/>
                  </a:lnTo>
                  <a:lnTo>
                    <a:pt x="42" y="19"/>
                  </a:lnTo>
                  <a:lnTo>
                    <a:pt x="42" y="26"/>
                  </a:lnTo>
                  <a:lnTo>
                    <a:pt x="75" y="26"/>
                  </a:lnTo>
                  <a:lnTo>
                    <a:pt x="81" y="25"/>
                  </a:lnTo>
                  <a:lnTo>
                    <a:pt x="80" y="21"/>
                  </a:lnTo>
                  <a:lnTo>
                    <a:pt x="80" y="25"/>
                  </a:lnTo>
                  <a:lnTo>
                    <a:pt x="96" y="25"/>
                  </a:lnTo>
                  <a:lnTo>
                    <a:pt x="96" y="18"/>
                  </a:lnTo>
                  <a:lnTo>
                    <a:pt x="93" y="18"/>
                  </a:lnTo>
                  <a:lnTo>
                    <a:pt x="93" y="25"/>
                  </a:lnTo>
                  <a:lnTo>
                    <a:pt x="96" y="25"/>
                  </a:lnTo>
                  <a:lnTo>
                    <a:pt x="96" y="18"/>
                  </a:lnTo>
                  <a:lnTo>
                    <a:pt x="85" y="18"/>
                  </a:lnTo>
                  <a:lnTo>
                    <a:pt x="85" y="25"/>
                  </a:lnTo>
                  <a:lnTo>
                    <a:pt x="98" y="25"/>
                  </a:lnTo>
                  <a:lnTo>
                    <a:pt x="98" y="18"/>
                  </a:lnTo>
                  <a:lnTo>
                    <a:pt x="68" y="18"/>
                  </a:lnTo>
                  <a:lnTo>
                    <a:pt x="68" y="25"/>
                  </a:lnTo>
                  <a:lnTo>
                    <a:pt x="74" y="25"/>
                  </a:lnTo>
                  <a:lnTo>
                    <a:pt x="74" y="18"/>
                  </a:lnTo>
                  <a:lnTo>
                    <a:pt x="4" y="18"/>
                  </a:lnTo>
                  <a:lnTo>
                    <a:pt x="4" y="25"/>
                  </a:lnTo>
                  <a:lnTo>
                    <a:pt x="6" y="25"/>
                  </a:lnTo>
                  <a:lnTo>
                    <a:pt x="6" y="18"/>
                  </a:lnTo>
                  <a:lnTo>
                    <a:pt x="4" y="18"/>
                  </a:lnTo>
                  <a:lnTo>
                    <a:pt x="4" y="25"/>
                  </a:lnTo>
                  <a:lnTo>
                    <a:pt x="6" y="25"/>
                  </a:lnTo>
                  <a:lnTo>
                    <a:pt x="6" y="18"/>
                  </a:lnTo>
                  <a:lnTo>
                    <a:pt x="4" y="18"/>
                  </a:lnTo>
                  <a:lnTo>
                    <a:pt x="4" y="25"/>
                  </a:lnTo>
                  <a:lnTo>
                    <a:pt x="8" y="25"/>
                  </a:lnTo>
                  <a:lnTo>
                    <a:pt x="8" y="18"/>
                  </a:lnTo>
                  <a:lnTo>
                    <a:pt x="5" y="18"/>
                  </a:lnTo>
                  <a:lnTo>
                    <a:pt x="5" y="25"/>
                  </a:lnTo>
                  <a:lnTo>
                    <a:pt x="14" y="25"/>
                  </a:lnTo>
                  <a:lnTo>
                    <a:pt x="14" y="19"/>
                  </a:lnTo>
                  <a:lnTo>
                    <a:pt x="10" y="19"/>
                  </a:lnTo>
                  <a:lnTo>
                    <a:pt x="10" y="23"/>
                  </a:lnTo>
                  <a:lnTo>
                    <a:pt x="20" y="23"/>
                  </a:lnTo>
                  <a:lnTo>
                    <a:pt x="20" y="17"/>
                  </a:lnTo>
                  <a:lnTo>
                    <a:pt x="17" y="17"/>
                  </a:lnTo>
                  <a:lnTo>
                    <a:pt x="17" y="23"/>
                  </a:lnTo>
                  <a:lnTo>
                    <a:pt x="30" y="23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24" y="23"/>
                  </a:lnTo>
                  <a:lnTo>
                    <a:pt x="31" y="23"/>
                  </a:lnTo>
                  <a:lnTo>
                    <a:pt x="31" y="17"/>
                  </a:lnTo>
                  <a:lnTo>
                    <a:pt x="27" y="17"/>
                  </a:lnTo>
                  <a:lnTo>
                    <a:pt x="27" y="23"/>
                  </a:lnTo>
                  <a:lnTo>
                    <a:pt x="32" y="23"/>
                  </a:lnTo>
                  <a:lnTo>
                    <a:pt x="32" y="17"/>
                  </a:lnTo>
                  <a:lnTo>
                    <a:pt x="28" y="17"/>
                  </a:lnTo>
                  <a:lnTo>
                    <a:pt x="28" y="23"/>
                  </a:lnTo>
                  <a:lnTo>
                    <a:pt x="41" y="23"/>
                  </a:lnTo>
                  <a:lnTo>
                    <a:pt x="41" y="17"/>
                  </a:lnTo>
                  <a:lnTo>
                    <a:pt x="36" y="17"/>
                  </a:lnTo>
                  <a:lnTo>
                    <a:pt x="36" y="23"/>
                  </a:lnTo>
                  <a:lnTo>
                    <a:pt x="44" y="23"/>
                  </a:lnTo>
                  <a:lnTo>
                    <a:pt x="44" y="17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41" y="23"/>
                  </a:lnTo>
                  <a:lnTo>
                    <a:pt x="41" y="17"/>
                  </a:lnTo>
                  <a:lnTo>
                    <a:pt x="40" y="17"/>
                  </a:lnTo>
                  <a:lnTo>
                    <a:pt x="40" y="19"/>
                  </a:lnTo>
                  <a:lnTo>
                    <a:pt x="41" y="23"/>
                  </a:lnTo>
                  <a:lnTo>
                    <a:pt x="44" y="22"/>
                  </a:lnTo>
                  <a:lnTo>
                    <a:pt x="42" y="18"/>
                  </a:lnTo>
                  <a:lnTo>
                    <a:pt x="42" y="22"/>
                  </a:lnTo>
                  <a:lnTo>
                    <a:pt x="45" y="22"/>
                  </a:lnTo>
                  <a:lnTo>
                    <a:pt x="45" y="16"/>
                  </a:lnTo>
                  <a:lnTo>
                    <a:pt x="42" y="16"/>
                  </a:lnTo>
                  <a:lnTo>
                    <a:pt x="42" y="22"/>
                  </a:lnTo>
                  <a:lnTo>
                    <a:pt x="65" y="22"/>
                  </a:lnTo>
                  <a:lnTo>
                    <a:pt x="65" y="16"/>
                  </a:lnTo>
                  <a:lnTo>
                    <a:pt x="59" y="16"/>
                  </a:lnTo>
                  <a:lnTo>
                    <a:pt x="59" y="22"/>
                  </a:lnTo>
                  <a:lnTo>
                    <a:pt x="74" y="22"/>
                  </a:lnTo>
                  <a:lnTo>
                    <a:pt x="74" y="16"/>
                  </a:lnTo>
                  <a:lnTo>
                    <a:pt x="17" y="16"/>
                  </a:lnTo>
                  <a:lnTo>
                    <a:pt x="17" y="18"/>
                  </a:lnTo>
                  <a:lnTo>
                    <a:pt x="18" y="16"/>
                  </a:lnTo>
                  <a:lnTo>
                    <a:pt x="13" y="14"/>
                  </a:lnTo>
                  <a:lnTo>
                    <a:pt x="5" y="14"/>
                  </a:lnTo>
                  <a:lnTo>
                    <a:pt x="5" y="21"/>
                  </a:lnTo>
                  <a:lnTo>
                    <a:pt x="8" y="21"/>
                  </a:lnTo>
                  <a:lnTo>
                    <a:pt x="8" y="14"/>
                  </a:lnTo>
                  <a:lnTo>
                    <a:pt x="4" y="14"/>
                  </a:lnTo>
                  <a:lnTo>
                    <a:pt x="4" y="21"/>
                  </a:lnTo>
                  <a:lnTo>
                    <a:pt x="5" y="21"/>
                  </a:lnTo>
                  <a:lnTo>
                    <a:pt x="5" y="14"/>
                  </a:lnTo>
                  <a:lnTo>
                    <a:pt x="2" y="14"/>
                  </a:lnTo>
                  <a:lnTo>
                    <a:pt x="2" y="21"/>
                  </a:lnTo>
                  <a:lnTo>
                    <a:pt x="8" y="21"/>
                  </a:lnTo>
                  <a:lnTo>
                    <a:pt x="8" y="14"/>
                  </a:lnTo>
                  <a:lnTo>
                    <a:pt x="4" y="14"/>
                  </a:lnTo>
                  <a:lnTo>
                    <a:pt x="4" y="21"/>
                  </a:lnTo>
                  <a:lnTo>
                    <a:pt x="19" y="21"/>
                  </a:lnTo>
                  <a:lnTo>
                    <a:pt x="19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20" y="21"/>
                  </a:lnTo>
                  <a:lnTo>
                    <a:pt x="20" y="14"/>
                  </a:lnTo>
                  <a:lnTo>
                    <a:pt x="15" y="14"/>
                  </a:lnTo>
                  <a:lnTo>
                    <a:pt x="15" y="21"/>
                  </a:lnTo>
                  <a:lnTo>
                    <a:pt x="27" y="21"/>
                  </a:lnTo>
                  <a:lnTo>
                    <a:pt x="27" y="14"/>
                  </a:lnTo>
                  <a:lnTo>
                    <a:pt x="23" y="14"/>
                  </a:lnTo>
                  <a:lnTo>
                    <a:pt x="23" y="21"/>
                  </a:lnTo>
                  <a:lnTo>
                    <a:pt x="31" y="21"/>
                  </a:lnTo>
                  <a:lnTo>
                    <a:pt x="36" y="19"/>
                  </a:lnTo>
                  <a:lnTo>
                    <a:pt x="35" y="13"/>
                  </a:lnTo>
                  <a:lnTo>
                    <a:pt x="33" y="13"/>
                  </a:lnTo>
                  <a:lnTo>
                    <a:pt x="33" y="19"/>
                  </a:lnTo>
                  <a:lnTo>
                    <a:pt x="36" y="19"/>
                  </a:lnTo>
                  <a:lnTo>
                    <a:pt x="36" y="13"/>
                  </a:lnTo>
                  <a:lnTo>
                    <a:pt x="33" y="13"/>
                  </a:lnTo>
                  <a:lnTo>
                    <a:pt x="33" y="19"/>
                  </a:lnTo>
                  <a:lnTo>
                    <a:pt x="42" y="19"/>
                  </a:lnTo>
                  <a:lnTo>
                    <a:pt x="42" y="13"/>
                  </a:lnTo>
                  <a:lnTo>
                    <a:pt x="39" y="13"/>
                  </a:lnTo>
                  <a:lnTo>
                    <a:pt x="39" y="19"/>
                  </a:lnTo>
                  <a:lnTo>
                    <a:pt x="42" y="19"/>
                  </a:lnTo>
                  <a:lnTo>
                    <a:pt x="42" y="13"/>
                  </a:lnTo>
                  <a:lnTo>
                    <a:pt x="36" y="13"/>
                  </a:lnTo>
                  <a:lnTo>
                    <a:pt x="36" y="19"/>
                  </a:lnTo>
                  <a:lnTo>
                    <a:pt x="39" y="19"/>
                  </a:lnTo>
                  <a:lnTo>
                    <a:pt x="39" y="13"/>
                  </a:lnTo>
                  <a:lnTo>
                    <a:pt x="35" y="13"/>
                  </a:lnTo>
                  <a:lnTo>
                    <a:pt x="35" y="19"/>
                  </a:lnTo>
                  <a:lnTo>
                    <a:pt x="41" y="19"/>
                  </a:lnTo>
                  <a:lnTo>
                    <a:pt x="41" y="13"/>
                  </a:lnTo>
                  <a:lnTo>
                    <a:pt x="40" y="13"/>
                  </a:lnTo>
                  <a:lnTo>
                    <a:pt x="40" y="19"/>
                  </a:lnTo>
                  <a:lnTo>
                    <a:pt x="66" y="19"/>
                  </a:lnTo>
                  <a:lnTo>
                    <a:pt x="66" y="13"/>
                  </a:lnTo>
                  <a:lnTo>
                    <a:pt x="55" y="13"/>
                  </a:lnTo>
                  <a:lnTo>
                    <a:pt x="55" y="19"/>
                  </a:lnTo>
                  <a:lnTo>
                    <a:pt x="61" y="19"/>
                  </a:lnTo>
                  <a:lnTo>
                    <a:pt x="61" y="13"/>
                  </a:lnTo>
                  <a:lnTo>
                    <a:pt x="58" y="13"/>
                  </a:lnTo>
                  <a:lnTo>
                    <a:pt x="58" y="16"/>
                  </a:lnTo>
                  <a:lnTo>
                    <a:pt x="59" y="19"/>
                  </a:lnTo>
                  <a:lnTo>
                    <a:pt x="63" y="18"/>
                  </a:lnTo>
                  <a:lnTo>
                    <a:pt x="62" y="12"/>
                  </a:lnTo>
                  <a:lnTo>
                    <a:pt x="32" y="12"/>
                  </a:lnTo>
                  <a:lnTo>
                    <a:pt x="32" y="18"/>
                  </a:lnTo>
                  <a:lnTo>
                    <a:pt x="33" y="18"/>
                  </a:lnTo>
                  <a:lnTo>
                    <a:pt x="33" y="12"/>
                  </a:lnTo>
                  <a:lnTo>
                    <a:pt x="4" y="12"/>
                  </a:lnTo>
                  <a:lnTo>
                    <a:pt x="4" y="18"/>
                  </a:lnTo>
                  <a:lnTo>
                    <a:pt x="8" y="18"/>
                  </a:lnTo>
                  <a:lnTo>
                    <a:pt x="8" y="12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4" y="18"/>
                  </a:lnTo>
                  <a:lnTo>
                    <a:pt x="4" y="12"/>
                  </a:lnTo>
                  <a:lnTo>
                    <a:pt x="1" y="12"/>
                  </a:lnTo>
                  <a:lnTo>
                    <a:pt x="1" y="18"/>
                  </a:lnTo>
                  <a:lnTo>
                    <a:pt x="4" y="18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19" y="18"/>
                  </a:lnTo>
                  <a:lnTo>
                    <a:pt x="19" y="12"/>
                  </a:lnTo>
                  <a:lnTo>
                    <a:pt x="11" y="12"/>
                  </a:lnTo>
                  <a:lnTo>
                    <a:pt x="11" y="14"/>
                  </a:lnTo>
                  <a:lnTo>
                    <a:pt x="14" y="12"/>
                  </a:lnTo>
                  <a:lnTo>
                    <a:pt x="13" y="10"/>
                  </a:lnTo>
                  <a:lnTo>
                    <a:pt x="10" y="13"/>
                  </a:lnTo>
                  <a:lnTo>
                    <a:pt x="10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17" y="10"/>
                  </a:lnTo>
                  <a:lnTo>
                    <a:pt x="17" y="17"/>
                  </a:lnTo>
                  <a:lnTo>
                    <a:pt x="30" y="17"/>
                  </a:lnTo>
                  <a:lnTo>
                    <a:pt x="30" y="10"/>
                  </a:lnTo>
                  <a:lnTo>
                    <a:pt x="19" y="10"/>
                  </a:lnTo>
                  <a:lnTo>
                    <a:pt x="19" y="17"/>
                  </a:lnTo>
                  <a:lnTo>
                    <a:pt x="35" y="17"/>
                  </a:lnTo>
                  <a:lnTo>
                    <a:pt x="35" y="10"/>
                  </a:lnTo>
                  <a:lnTo>
                    <a:pt x="31" y="10"/>
                  </a:lnTo>
                  <a:lnTo>
                    <a:pt x="31" y="17"/>
                  </a:lnTo>
                  <a:lnTo>
                    <a:pt x="41" y="17"/>
                  </a:lnTo>
                  <a:lnTo>
                    <a:pt x="41" y="10"/>
                  </a:lnTo>
                  <a:lnTo>
                    <a:pt x="32" y="10"/>
                  </a:lnTo>
                  <a:lnTo>
                    <a:pt x="32" y="17"/>
                  </a:lnTo>
                  <a:lnTo>
                    <a:pt x="37" y="17"/>
                  </a:lnTo>
                  <a:lnTo>
                    <a:pt x="37" y="10"/>
                  </a:lnTo>
                  <a:lnTo>
                    <a:pt x="36" y="10"/>
                  </a:lnTo>
                  <a:lnTo>
                    <a:pt x="36" y="17"/>
                  </a:lnTo>
                  <a:lnTo>
                    <a:pt x="37" y="17"/>
                  </a:lnTo>
                  <a:lnTo>
                    <a:pt x="37" y="10"/>
                  </a:lnTo>
                  <a:lnTo>
                    <a:pt x="33" y="10"/>
                  </a:lnTo>
                  <a:lnTo>
                    <a:pt x="33" y="17"/>
                  </a:lnTo>
                  <a:lnTo>
                    <a:pt x="39" y="17"/>
                  </a:lnTo>
                  <a:lnTo>
                    <a:pt x="39" y="10"/>
                  </a:lnTo>
                  <a:lnTo>
                    <a:pt x="35" y="10"/>
                  </a:lnTo>
                  <a:lnTo>
                    <a:pt x="35" y="17"/>
                  </a:lnTo>
                  <a:lnTo>
                    <a:pt x="37" y="17"/>
                  </a:lnTo>
                  <a:lnTo>
                    <a:pt x="37" y="10"/>
                  </a:lnTo>
                  <a:lnTo>
                    <a:pt x="36" y="10"/>
                  </a:lnTo>
                  <a:lnTo>
                    <a:pt x="36" y="13"/>
                  </a:lnTo>
                  <a:lnTo>
                    <a:pt x="37" y="17"/>
                  </a:lnTo>
                  <a:lnTo>
                    <a:pt x="40" y="16"/>
                  </a:lnTo>
                  <a:lnTo>
                    <a:pt x="39" y="9"/>
                  </a:lnTo>
                  <a:lnTo>
                    <a:pt x="32" y="9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36" y="9"/>
                  </a:lnTo>
                  <a:lnTo>
                    <a:pt x="32" y="9"/>
                  </a:lnTo>
                  <a:lnTo>
                    <a:pt x="32" y="16"/>
                  </a:lnTo>
                  <a:lnTo>
                    <a:pt x="54" y="16"/>
                  </a:lnTo>
                  <a:lnTo>
                    <a:pt x="54" y="9"/>
                  </a:lnTo>
                  <a:lnTo>
                    <a:pt x="50" y="9"/>
                  </a:lnTo>
                  <a:lnTo>
                    <a:pt x="50" y="16"/>
                  </a:lnTo>
                  <a:lnTo>
                    <a:pt x="55" y="16"/>
                  </a:lnTo>
                  <a:lnTo>
                    <a:pt x="55" y="9"/>
                  </a:lnTo>
                  <a:lnTo>
                    <a:pt x="53" y="9"/>
                  </a:lnTo>
                  <a:lnTo>
                    <a:pt x="53" y="16"/>
                  </a:lnTo>
                  <a:lnTo>
                    <a:pt x="57" y="16"/>
                  </a:lnTo>
                  <a:lnTo>
                    <a:pt x="57" y="9"/>
                  </a:lnTo>
                  <a:lnTo>
                    <a:pt x="46" y="9"/>
                  </a:lnTo>
                  <a:lnTo>
                    <a:pt x="46" y="16"/>
                  </a:lnTo>
                  <a:lnTo>
                    <a:pt x="50" y="16"/>
                  </a:lnTo>
                  <a:lnTo>
                    <a:pt x="50" y="9"/>
                  </a:lnTo>
                  <a:lnTo>
                    <a:pt x="10" y="9"/>
                  </a:lnTo>
                  <a:lnTo>
                    <a:pt x="10" y="16"/>
                  </a:lnTo>
                  <a:lnTo>
                    <a:pt x="11" y="16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2"/>
                  </a:lnTo>
                  <a:lnTo>
                    <a:pt x="10" y="16"/>
                  </a:lnTo>
                  <a:lnTo>
                    <a:pt x="13" y="14"/>
                  </a:lnTo>
                  <a:lnTo>
                    <a:pt x="11" y="10"/>
                  </a:lnTo>
                  <a:lnTo>
                    <a:pt x="11" y="14"/>
                  </a:lnTo>
                  <a:lnTo>
                    <a:pt x="14" y="14"/>
                  </a:lnTo>
                  <a:lnTo>
                    <a:pt x="14" y="8"/>
                  </a:lnTo>
                  <a:lnTo>
                    <a:pt x="10" y="8"/>
                  </a:lnTo>
                  <a:lnTo>
                    <a:pt x="10" y="14"/>
                  </a:lnTo>
                  <a:lnTo>
                    <a:pt x="11" y="14"/>
                  </a:lnTo>
                  <a:lnTo>
                    <a:pt x="11" y="8"/>
                  </a:lnTo>
                  <a:lnTo>
                    <a:pt x="8" y="8"/>
                  </a:lnTo>
                  <a:lnTo>
                    <a:pt x="8" y="14"/>
                  </a:lnTo>
                  <a:lnTo>
                    <a:pt x="10" y="14"/>
                  </a:lnTo>
                  <a:lnTo>
                    <a:pt x="10" y="8"/>
                  </a:lnTo>
                  <a:lnTo>
                    <a:pt x="9" y="8"/>
                  </a:lnTo>
                  <a:lnTo>
                    <a:pt x="9" y="14"/>
                  </a:lnTo>
                  <a:lnTo>
                    <a:pt x="17" y="14"/>
                  </a:lnTo>
                  <a:lnTo>
                    <a:pt x="17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26" y="14"/>
                  </a:lnTo>
                  <a:lnTo>
                    <a:pt x="26" y="8"/>
                  </a:lnTo>
                  <a:lnTo>
                    <a:pt x="23" y="8"/>
                  </a:lnTo>
                  <a:lnTo>
                    <a:pt x="23" y="14"/>
                  </a:lnTo>
                  <a:lnTo>
                    <a:pt x="33" y="14"/>
                  </a:lnTo>
                  <a:lnTo>
                    <a:pt x="33" y="8"/>
                  </a:lnTo>
                  <a:lnTo>
                    <a:pt x="23" y="8"/>
                  </a:lnTo>
                  <a:lnTo>
                    <a:pt x="23" y="14"/>
                  </a:lnTo>
                  <a:lnTo>
                    <a:pt x="40" y="14"/>
                  </a:lnTo>
                  <a:lnTo>
                    <a:pt x="40" y="8"/>
                  </a:lnTo>
                  <a:lnTo>
                    <a:pt x="32" y="8"/>
                  </a:lnTo>
                  <a:lnTo>
                    <a:pt x="32" y="14"/>
                  </a:lnTo>
                  <a:lnTo>
                    <a:pt x="36" y="14"/>
                  </a:lnTo>
                  <a:lnTo>
                    <a:pt x="36" y="8"/>
                  </a:lnTo>
                  <a:lnTo>
                    <a:pt x="33" y="8"/>
                  </a:lnTo>
                  <a:lnTo>
                    <a:pt x="33" y="14"/>
                  </a:lnTo>
                  <a:lnTo>
                    <a:pt x="40" y="14"/>
                  </a:lnTo>
                  <a:lnTo>
                    <a:pt x="40" y="9"/>
                  </a:lnTo>
                  <a:lnTo>
                    <a:pt x="36" y="9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7" y="6"/>
                  </a:lnTo>
                  <a:lnTo>
                    <a:pt x="36" y="6"/>
                  </a:lnTo>
                  <a:lnTo>
                    <a:pt x="36" y="13"/>
                  </a:lnTo>
                  <a:lnTo>
                    <a:pt x="46" y="13"/>
                  </a:lnTo>
                  <a:lnTo>
                    <a:pt x="46" y="6"/>
                  </a:lnTo>
                  <a:lnTo>
                    <a:pt x="32" y="6"/>
                  </a:lnTo>
                  <a:lnTo>
                    <a:pt x="32" y="13"/>
                  </a:lnTo>
                  <a:lnTo>
                    <a:pt x="37" y="13"/>
                  </a:lnTo>
                  <a:lnTo>
                    <a:pt x="37" y="6"/>
                  </a:lnTo>
                  <a:lnTo>
                    <a:pt x="35" y="6"/>
                  </a:lnTo>
                  <a:lnTo>
                    <a:pt x="35" y="13"/>
                  </a:lnTo>
                  <a:lnTo>
                    <a:pt x="50" y="13"/>
                  </a:lnTo>
                  <a:lnTo>
                    <a:pt x="50" y="6"/>
                  </a:lnTo>
                  <a:lnTo>
                    <a:pt x="35" y="6"/>
                  </a:lnTo>
                  <a:lnTo>
                    <a:pt x="35" y="9"/>
                  </a:lnTo>
                  <a:lnTo>
                    <a:pt x="37" y="6"/>
                  </a:lnTo>
                  <a:lnTo>
                    <a:pt x="36" y="5"/>
                  </a:lnTo>
                  <a:lnTo>
                    <a:pt x="14" y="5"/>
                  </a:lnTo>
                  <a:lnTo>
                    <a:pt x="14" y="12"/>
                  </a:lnTo>
                  <a:lnTo>
                    <a:pt x="17" y="12"/>
                  </a:lnTo>
                  <a:lnTo>
                    <a:pt x="17" y="5"/>
                  </a:lnTo>
                  <a:lnTo>
                    <a:pt x="14" y="5"/>
                  </a:lnTo>
                  <a:lnTo>
                    <a:pt x="14" y="12"/>
                  </a:lnTo>
                  <a:lnTo>
                    <a:pt x="17" y="12"/>
                  </a:lnTo>
                  <a:lnTo>
                    <a:pt x="17" y="5"/>
                  </a:lnTo>
                  <a:lnTo>
                    <a:pt x="14" y="5"/>
                  </a:lnTo>
                  <a:lnTo>
                    <a:pt x="14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5" y="5"/>
                  </a:lnTo>
                  <a:lnTo>
                    <a:pt x="15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3" y="5"/>
                  </a:lnTo>
                  <a:lnTo>
                    <a:pt x="13" y="12"/>
                  </a:lnTo>
                  <a:lnTo>
                    <a:pt x="30" y="12"/>
                  </a:lnTo>
                  <a:lnTo>
                    <a:pt x="31" y="5"/>
                  </a:lnTo>
                  <a:lnTo>
                    <a:pt x="28" y="4"/>
                  </a:lnTo>
                  <a:lnTo>
                    <a:pt x="27" y="6"/>
                  </a:lnTo>
                  <a:lnTo>
                    <a:pt x="27" y="10"/>
                  </a:lnTo>
                  <a:lnTo>
                    <a:pt x="30" y="10"/>
                  </a:lnTo>
                  <a:lnTo>
                    <a:pt x="30" y="4"/>
                  </a:lnTo>
                  <a:lnTo>
                    <a:pt x="27" y="4"/>
                  </a:lnTo>
                  <a:lnTo>
                    <a:pt x="27" y="10"/>
                  </a:lnTo>
                  <a:lnTo>
                    <a:pt x="36" y="10"/>
                  </a:lnTo>
                  <a:lnTo>
                    <a:pt x="36" y="4"/>
                  </a:lnTo>
                  <a:lnTo>
                    <a:pt x="35" y="4"/>
                  </a:lnTo>
                  <a:lnTo>
                    <a:pt x="35" y="10"/>
                  </a:lnTo>
                  <a:lnTo>
                    <a:pt x="44" y="10"/>
                  </a:lnTo>
                  <a:lnTo>
                    <a:pt x="44" y="4"/>
                  </a:lnTo>
                  <a:lnTo>
                    <a:pt x="42" y="4"/>
                  </a:lnTo>
                  <a:lnTo>
                    <a:pt x="42" y="10"/>
                  </a:lnTo>
                  <a:lnTo>
                    <a:pt x="44" y="10"/>
                  </a:lnTo>
                  <a:lnTo>
                    <a:pt x="44" y="4"/>
                  </a:lnTo>
                  <a:lnTo>
                    <a:pt x="41" y="4"/>
                  </a:lnTo>
                  <a:lnTo>
                    <a:pt x="41" y="10"/>
                  </a:lnTo>
                  <a:lnTo>
                    <a:pt x="53" y="10"/>
                  </a:lnTo>
                  <a:lnTo>
                    <a:pt x="53" y="4"/>
                  </a:lnTo>
                  <a:lnTo>
                    <a:pt x="42" y="4"/>
                  </a:lnTo>
                  <a:lnTo>
                    <a:pt x="42" y="10"/>
                  </a:lnTo>
                  <a:lnTo>
                    <a:pt x="50" y="10"/>
                  </a:lnTo>
                  <a:lnTo>
                    <a:pt x="50" y="4"/>
                  </a:lnTo>
                  <a:lnTo>
                    <a:pt x="48" y="4"/>
                  </a:lnTo>
                  <a:lnTo>
                    <a:pt x="48" y="10"/>
                  </a:lnTo>
                  <a:lnTo>
                    <a:pt x="54" y="10"/>
                  </a:lnTo>
                  <a:lnTo>
                    <a:pt x="54" y="4"/>
                  </a:lnTo>
                  <a:lnTo>
                    <a:pt x="52" y="4"/>
                  </a:lnTo>
                  <a:lnTo>
                    <a:pt x="52" y="10"/>
                  </a:lnTo>
                  <a:lnTo>
                    <a:pt x="58" y="10"/>
                  </a:lnTo>
                  <a:lnTo>
                    <a:pt x="61" y="8"/>
                  </a:lnTo>
                  <a:lnTo>
                    <a:pt x="58" y="5"/>
                  </a:lnTo>
                  <a:lnTo>
                    <a:pt x="58" y="9"/>
                  </a:lnTo>
                  <a:lnTo>
                    <a:pt x="61" y="9"/>
                  </a:lnTo>
                  <a:lnTo>
                    <a:pt x="61" y="3"/>
                  </a:lnTo>
                  <a:lnTo>
                    <a:pt x="58" y="3"/>
                  </a:lnTo>
                  <a:lnTo>
                    <a:pt x="58" y="9"/>
                  </a:lnTo>
                  <a:lnTo>
                    <a:pt x="63" y="9"/>
                  </a:lnTo>
                  <a:lnTo>
                    <a:pt x="63" y="3"/>
                  </a:lnTo>
                  <a:lnTo>
                    <a:pt x="58" y="3"/>
                  </a:lnTo>
                  <a:lnTo>
                    <a:pt x="58" y="9"/>
                  </a:lnTo>
                  <a:lnTo>
                    <a:pt x="62" y="9"/>
                  </a:lnTo>
                  <a:lnTo>
                    <a:pt x="62" y="3"/>
                  </a:lnTo>
                  <a:lnTo>
                    <a:pt x="59" y="3"/>
                  </a:lnTo>
                  <a:lnTo>
                    <a:pt x="59" y="9"/>
                  </a:lnTo>
                  <a:lnTo>
                    <a:pt x="124" y="9"/>
                  </a:lnTo>
                  <a:lnTo>
                    <a:pt x="124" y="3"/>
                  </a:lnTo>
                  <a:lnTo>
                    <a:pt x="123" y="3"/>
                  </a:lnTo>
                  <a:lnTo>
                    <a:pt x="123" y="9"/>
                  </a:lnTo>
                  <a:lnTo>
                    <a:pt x="137" y="9"/>
                  </a:lnTo>
                  <a:lnTo>
                    <a:pt x="137" y="3"/>
                  </a:lnTo>
                  <a:lnTo>
                    <a:pt x="136" y="3"/>
                  </a:lnTo>
                  <a:lnTo>
                    <a:pt x="136" y="9"/>
                  </a:lnTo>
                  <a:lnTo>
                    <a:pt x="140" y="9"/>
                  </a:lnTo>
                  <a:lnTo>
                    <a:pt x="144" y="8"/>
                  </a:lnTo>
                  <a:lnTo>
                    <a:pt x="142" y="4"/>
                  </a:lnTo>
                  <a:lnTo>
                    <a:pt x="142" y="8"/>
                  </a:lnTo>
                  <a:lnTo>
                    <a:pt x="151" y="8"/>
                  </a:lnTo>
                  <a:lnTo>
                    <a:pt x="151" y="1"/>
                  </a:lnTo>
                  <a:lnTo>
                    <a:pt x="141" y="1"/>
                  </a:lnTo>
                  <a:lnTo>
                    <a:pt x="141" y="8"/>
                  </a:lnTo>
                  <a:lnTo>
                    <a:pt x="206" y="8"/>
                  </a:lnTo>
                  <a:lnTo>
                    <a:pt x="206" y="1"/>
                  </a:lnTo>
                  <a:lnTo>
                    <a:pt x="189" y="1"/>
                  </a:lnTo>
                  <a:lnTo>
                    <a:pt x="189" y="8"/>
                  </a:lnTo>
                  <a:lnTo>
                    <a:pt x="199" y="8"/>
                  </a:lnTo>
                  <a:lnTo>
                    <a:pt x="199" y="1"/>
                  </a:lnTo>
                  <a:lnTo>
                    <a:pt x="125" y="1"/>
                  </a:lnTo>
                  <a:lnTo>
                    <a:pt x="125" y="8"/>
                  </a:lnTo>
                  <a:lnTo>
                    <a:pt x="134" y="8"/>
                  </a:lnTo>
                  <a:lnTo>
                    <a:pt x="134" y="1"/>
                  </a:lnTo>
                  <a:lnTo>
                    <a:pt x="8" y="1"/>
                  </a:lnTo>
                  <a:lnTo>
                    <a:pt x="8" y="4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8" y="3"/>
                  </a:lnTo>
                  <a:lnTo>
                    <a:pt x="8" y="6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83" name="Freeform 767"/>
            <p:cNvSpPr>
              <a:spLocks noChangeAspect="1"/>
            </p:cNvSpPr>
            <p:nvPr/>
          </p:nvSpPr>
          <p:spPr bwMode="auto">
            <a:xfrm rot="16200000">
              <a:off x="4948" y="4717"/>
              <a:ext cx="138" cy="54"/>
            </a:xfrm>
            <a:custGeom>
              <a:avLst/>
              <a:gdLst>
                <a:gd name="T0" fmla="*/ 38 w 92"/>
                <a:gd name="T1" fmla="*/ 1 h 36"/>
                <a:gd name="T2" fmla="*/ 22 w 92"/>
                <a:gd name="T3" fmla="*/ 8 h 36"/>
                <a:gd name="T4" fmla="*/ 7 w 92"/>
                <a:gd name="T5" fmla="*/ 2 h 36"/>
                <a:gd name="T6" fmla="*/ 62 w 92"/>
                <a:gd name="T7" fmla="*/ 10 h 36"/>
                <a:gd name="T8" fmla="*/ 38 w 92"/>
                <a:gd name="T9" fmla="*/ 11 h 36"/>
                <a:gd name="T10" fmla="*/ 25 w 92"/>
                <a:gd name="T11" fmla="*/ 5 h 36"/>
                <a:gd name="T12" fmla="*/ 71 w 92"/>
                <a:gd name="T13" fmla="*/ 14 h 36"/>
                <a:gd name="T14" fmla="*/ 30 w 92"/>
                <a:gd name="T15" fmla="*/ 9 h 36"/>
                <a:gd name="T16" fmla="*/ 22 w 92"/>
                <a:gd name="T17" fmla="*/ 15 h 36"/>
                <a:gd name="T18" fmla="*/ 57 w 92"/>
                <a:gd name="T19" fmla="*/ 15 h 36"/>
                <a:gd name="T20" fmla="*/ 42 w 92"/>
                <a:gd name="T21" fmla="*/ 19 h 36"/>
                <a:gd name="T22" fmla="*/ 20 w 92"/>
                <a:gd name="T23" fmla="*/ 14 h 36"/>
                <a:gd name="T24" fmla="*/ 7 w 92"/>
                <a:gd name="T25" fmla="*/ 21 h 36"/>
                <a:gd name="T26" fmla="*/ 77 w 92"/>
                <a:gd name="T27" fmla="*/ 22 h 36"/>
                <a:gd name="T28" fmla="*/ 78 w 92"/>
                <a:gd name="T29" fmla="*/ 17 h 36"/>
                <a:gd name="T30" fmla="*/ 55 w 92"/>
                <a:gd name="T31" fmla="*/ 23 h 36"/>
                <a:gd name="T32" fmla="*/ 49 w 92"/>
                <a:gd name="T33" fmla="*/ 24 h 36"/>
                <a:gd name="T34" fmla="*/ 36 w 92"/>
                <a:gd name="T35" fmla="*/ 18 h 36"/>
                <a:gd name="T36" fmla="*/ 9 w 92"/>
                <a:gd name="T37" fmla="*/ 26 h 36"/>
                <a:gd name="T38" fmla="*/ 17 w 92"/>
                <a:gd name="T39" fmla="*/ 21 h 36"/>
                <a:gd name="T40" fmla="*/ 26 w 92"/>
                <a:gd name="T41" fmla="*/ 27 h 36"/>
                <a:gd name="T42" fmla="*/ 86 w 92"/>
                <a:gd name="T43" fmla="*/ 22 h 36"/>
                <a:gd name="T44" fmla="*/ 66 w 92"/>
                <a:gd name="T45" fmla="*/ 30 h 36"/>
                <a:gd name="T46" fmla="*/ 68 w 92"/>
                <a:gd name="T47" fmla="*/ 31 h 36"/>
                <a:gd name="T48" fmla="*/ 52 w 92"/>
                <a:gd name="T49" fmla="*/ 24 h 36"/>
                <a:gd name="T50" fmla="*/ 51 w 92"/>
                <a:gd name="T51" fmla="*/ 32 h 36"/>
                <a:gd name="T52" fmla="*/ 53 w 92"/>
                <a:gd name="T53" fmla="*/ 27 h 36"/>
                <a:gd name="T54" fmla="*/ 47 w 92"/>
                <a:gd name="T55" fmla="*/ 33 h 36"/>
                <a:gd name="T56" fmla="*/ 47 w 92"/>
                <a:gd name="T57" fmla="*/ 28 h 36"/>
                <a:gd name="T58" fmla="*/ 40 w 92"/>
                <a:gd name="T59" fmla="*/ 36 h 36"/>
                <a:gd name="T60" fmla="*/ 49 w 92"/>
                <a:gd name="T61" fmla="*/ 30 h 36"/>
                <a:gd name="T62" fmla="*/ 39 w 92"/>
                <a:gd name="T63" fmla="*/ 35 h 36"/>
                <a:gd name="T64" fmla="*/ 49 w 92"/>
                <a:gd name="T65" fmla="*/ 28 h 36"/>
                <a:gd name="T66" fmla="*/ 45 w 92"/>
                <a:gd name="T67" fmla="*/ 27 h 36"/>
                <a:gd name="T68" fmla="*/ 52 w 92"/>
                <a:gd name="T69" fmla="*/ 33 h 36"/>
                <a:gd name="T70" fmla="*/ 55 w 92"/>
                <a:gd name="T71" fmla="*/ 26 h 36"/>
                <a:gd name="T72" fmla="*/ 48 w 92"/>
                <a:gd name="T73" fmla="*/ 31 h 36"/>
                <a:gd name="T74" fmla="*/ 64 w 92"/>
                <a:gd name="T75" fmla="*/ 24 h 36"/>
                <a:gd name="T76" fmla="*/ 66 w 92"/>
                <a:gd name="T77" fmla="*/ 30 h 36"/>
                <a:gd name="T78" fmla="*/ 86 w 92"/>
                <a:gd name="T79" fmla="*/ 28 h 36"/>
                <a:gd name="T80" fmla="*/ 20 w 92"/>
                <a:gd name="T81" fmla="*/ 21 h 36"/>
                <a:gd name="T82" fmla="*/ 12 w 92"/>
                <a:gd name="T83" fmla="*/ 27 h 36"/>
                <a:gd name="T84" fmla="*/ 16 w 92"/>
                <a:gd name="T85" fmla="*/ 19 h 36"/>
                <a:gd name="T86" fmla="*/ 38 w 92"/>
                <a:gd name="T87" fmla="*/ 24 h 36"/>
                <a:gd name="T88" fmla="*/ 49 w 92"/>
                <a:gd name="T89" fmla="*/ 18 h 36"/>
                <a:gd name="T90" fmla="*/ 62 w 92"/>
                <a:gd name="T91" fmla="*/ 17 h 36"/>
                <a:gd name="T92" fmla="*/ 86 w 92"/>
                <a:gd name="T93" fmla="*/ 23 h 36"/>
                <a:gd name="T94" fmla="*/ 80 w 92"/>
                <a:gd name="T95" fmla="*/ 15 h 36"/>
                <a:gd name="T96" fmla="*/ 8 w 92"/>
                <a:gd name="T97" fmla="*/ 14 h 36"/>
                <a:gd name="T98" fmla="*/ 20 w 92"/>
                <a:gd name="T99" fmla="*/ 19 h 36"/>
                <a:gd name="T100" fmla="*/ 55 w 92"/>
                <a:gd name="T101" fmla="*/ 14 h 36"/>
                <a:gd name="T102" fmla="*/ 13 w 92"/>
                <a:gd name="T103" fmla="*/ 17 h 36"/>
                <a:gd name="T104" fmla="*/ 29 w 92"/>
                <a:gd name="T105" fmla="*/ 15 h 36"/>
                <a:gd name="T106" fmla="*/ 39 w 92"/>
                <a:gd name="T107" fmla="*/ 9 h 36"/>
                <a:gd name="T108" fmla="*/ 13 w 92"/>
                <a:gd name="T109" fmla="*/ 13 h 36"/>
                <a:gd name="T110" fmla="*/ 23 w 92"/>
                <a:gd name="T111" fmla="*/ 5 h 36"/>
                <a:gd name="T112" fmla="*/ 39 w 92"/>
                <a:gd name="T113" fmla="*/ 11 h 36"/>
                <a:gd name="T114" fmla="*/ 55 w 92"/>
                <a:gd name="T115" fmla="*/ 2 h 36"/>
                <a:gd name="T116" fmla="*/ 7 w 92"/>
                <a:gd name="T117" fmla="*/ 9 h 36"/>
                <a:gd name="T118" fmla="*/ 34 w 92"/>
                <a:gd name="T119" fmla="*/ 1 h 36"/>
                <a:gd name="T120" fmla="*/ 42 w 92"/>
                <a:gd name="T12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2" h="36">
                  <a:moveTo>
                    <a:pt x="53" y="6"/>
                  </a:moveTo>
                  <a:lnTo>
                    <a:pt x="53" y="0"/>
                  </a:lnTo>
                  <a:lnTo>
                    <a:pt x="44" y="0"/>
                  </a:lnTo>
                  <a:lnTo>
                    <a:pt x="44" y="6"/>
                  </a:lnTo>
                  <a:lnTo>
                    <a:pt x="47" y="6"/>
                  </a:lnTo>
                  <a:lnTo>
                    <a:pt x="47" y="0"/>
                  </a:lnTo>
                  <a:lnTo>
                    <a:pt x="43" y="0"/>
                  </a:lnTo>
                  <a:lnTo>
                    <a:pt x="43" y="6"/>
                  </a:lnTo>
                  <a:lnTo>
                    <a:pt x="44" y="6"/>
                  </a:lnTo>
                  <a:lnTo>
                    <a:pt x="44" y="0"/>
                  </a:lnTo>
                  <a:lnTo>
                    <a:pt x="39" y="0"/>
                  </a:lnTo>
                  <a:lnTo>
                    <a:pt x="39" y="6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8" y="6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6" y="1"/>
                  </a:lnTo>
                  <a:lnTo>
                    <a:pt x="38" y="4"/>
                  </a:lnTo>
                  <a:lnTo>
                    <a:pt x="38" y="1"/>
                  </a:lnTo>
                  <a:lnTo>
                    <a:pt x="35" y="1"/>
                  </a:lnTo>
                  <a:lnTo>
                    <a:pt x="35" y="8"/>
                  </a:lnTo>
                  <a:lnTo>
                    <a:pt x="38" y="8"/>
                  </a:lnTo>
                  <a:lnTo>
                    <a:pt x="38" y="1"/>
                  </a:lnTo>
                  <a:lnTo>
                    <a:pt x="33" y="1"/>
                  </a:lnTo>
                  <a:lnTo>
                    <a:pt x="33" y="8"/>
                  </a:lnTo>
                  <a:lnTo>
                    <a:pt x="35" y="8"/>
                  </a:lnTo>
                  <a:lnTo>
                    <a:pt x="35" y="1"/>
                  </a:lnTo>
                  <a:lnTo>
                    <a:pt x="33" y="1"/>
                  </a:lnTo>
                  <a:lnTo>
                    <a:pt x="33" y="8"/>
                  </a:lnTo>
                  <a:lnTo>
                    <a:pt x="35" y="8"/>
                  </a:lnTo>
                  <a:lnTo>
                    <a:pt x="35" y="1"/>
                  </a:lnTo>
                  <a:lnTo>
                    <a:pt x="34" y="1"/>
                  </a:lnTo>
                  <a:lnTo>
                    <a:pt x="34" y="8"/>
                  </a:lnTo>
                  <a:lnTo>
                    <a:pt x="45" y="8"/>
                  </a:lnTo>
                  <a:lnTo>
                    <a:pt x="45" y="1"/>
                  </a:lnTo>
                  <a:lnTo>
                    <a:pt x="30" y="1"/>
                  </a:lnTo>
                  <a:lnTo>
                    <a:pt x="30" y="8"/>
                  </a:lnTo>
                  <a:lnTo>
                    <a:pt x="31" y="8"/>
                  </a:lnTo>
                  <a:lnTo>
                    <a:pt x="31" y="1"/>
                  </a:lnTo>
                  <a:lnTo>
                    <a:pt x="22" y="1"/>
                  </a:lnTo>
                  <a:lnTo>
                    <a:pt x="22" y="8"/>
                  </a:lnTo>
                  <a:lnTo>
                    <a:pt x="23" y="8"/>
                  </a:lnTo>
                  <a:lnTo>
                    <a:pt x="23" y="1"/>
                  </a:lnTo>
                  <a:lnTo>
                    <a:pt x="11" y="1"/>
                  </a:lnTo>
                  <a:lnTo>
                    <a:pt x="11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9" y="1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2"/>
                  </a:lnTo>
                  <a:lnTo>
                    <a:pt x="4" y="2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2"/>
                  </a:lnTo>
                  <a:lnTo>
                    <a:pt x="1" y="2"/>
                  </a:lnTo>
                  <a:lnTo>
                    <a:pt x="1" y="9"/>
                  </a:lnTo>
                  <a:lnTo>
                    <a:pt x="4" y="9"/>
                  </a:lnTo>
                  <a:lnTo>
                    <a:pt x="4" y="2"/>
                  </a:lnTo>
                  <a:lnTo>
                    <a:pt x="1" y="2"/>
                  </a:lnTo>
                  <a:lnTo>
                    <a:pt x="1" y="9"/>
                  </a:lnTo>
                  <a:lnTo>
                    <a:pt x="7" y="9"/>
                  </a:lnTo>
                  <a:lnTo>
                    <a:pt x="7" y="2"/>
                  </a:lnTo>
                  <a:lnTo>
                    <a:pt x="4" y="2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2"/>
                  </a:lnTo>
                  <a:lnTo>
                    <a:pt x="4" y="2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2"/>
                  </a:lnTo>
                  <a:lnTo>
                    <a:pt x="5" y="2"/>
                  </a:lnTo>
                  <a:lnTo>
                    <a:pt x="5" y="9"/>
                  </a:lnTo>
                  <a:lnTo>
                    <a:pt x="58" y="9"/>
                  </a:lnTo>
                  <a:lnTo>
                    <a:pt x="58" y="2"/>
                  </a:lnTo>
                  <a:lnTo>
                    <a:pt x="55" y="2"/>
                  </a:lnTo>
                  <a:lnTo>
                    <a:pt x="55" y="9"/>
                  </a:lnTo>
                  <a:lnTo>
                    <a:pt x="64" y="9"/>
                  </a:lnTo>
                  <a:lnTo>
                    <a:pt x="64" y="5"/>
                  </a:lnTo>
                  <a:lnTo>
                    <a:pt x="61" y="5"/>
                  </a:lnTo>
                  <a:lnTo>
                    <a:pt x="61" y="6"/>
                  </a:lnTo>
                  <a:lnTo>
                    <a:pt x="64" y="6"/>
                  </a:lnTo>
                  <a:lnTo>
                    <a:pt x="64" y="4"/>
                  </a:lnTo>
                  <a:lnTo>
                    <a:pt x="62" y="4"/>
                  </a:lnTo>
                  <a:lnTo>
                    <a:pt x="62" y="10"/>
                  </a:lnTo>
                  <a:lnTo>
                    <a:pt x="66" y="10"/>
                  </a:lnTo>
                  <a:lnTo>
                    <a:pt x="66" y="4"/>
                  </a:lnTo>
                  <a:lnTo>
                    <a:pt x="65" y="4"/>
                  </a:lnTo>
                  <a:lnTo>
                    <a:pt x="65" y="10"/>
                  </a:lnTo>
                  <a:lnTo>
                    <a:pt x="75" y="10"/>
                  </a:lnTo>
                  <a:lnTo>
                    <a:pt x="75" y="4"/>
                  </a:lnTo>
                  <a:lnTo>
                    <a:pt x="56" y="4"/>
                  </a:lnTo>
                  <a:lnTo>
                    <a:pt x="56" y="10"/>
                  </a:lnTo>
                  <a:lnTo>
                    <a:pt x="61" y="10"/>
                  </a:lnTo>
                  <a:lnTo>
                    <a:pt x="61" y="4"/>
                  </a:lnTo>
                  <a:lnTo>
                    <a:pt x="58" y="4"/>
                  </a:lnTo>
                  <a:lnTo>
                    <a:pt x="58" y="10"/>
                  </a:lnTo>
                  <a:lnTo>
                    <a:pt x="61" y="10"/>
                  </a:lnTo>
                  <a:lnTo>
                    <a:pt x="61" y="4"/>
                  </a:lnTo>
                  <a:lnTo>
                    <a:pt x="42" y="4"/>
                  </a:lnTo>
                  <a:lnTo>
                    <a:pt x="38" y="5"/>
                  </a:lnTo>
                  <a:lnTo>
                    <a:pt x="38" y="11"/>
                  </a:lnTo>
                  <a:lnTo>
                    <a:pt x="40" y="11"/>
                  </a:lnTo>
                  <a:lnTo>
                    <a:pt x="40" y="5"/>
                  </a:lnTo>
                  <a:lnTo>
                    <a:pt x="33" y="5"/>
                  </a:lnTo>
                  <a:lnTo>
                    <a:pt x="33" y="11"/>
                  </a:lnTo>
                  <a:lnTo>
                    <a:pt x="38" y="11"/>
                  </a:lnTo>
                  <a:lnTo>
                    <a:pt x="38" y="5"/>
                  </a:lnTo>
                  <a:lnTo>
                    <a:pt x="29" y="5"/>
                  </a:lnTo>
                  <a:lnTo>
                    <a:pt x="29" y="11"/>
                  </a:lnTo>
                  <a:lnTo>
                    <a:pt x="30" y="11"/>
                  </a:lnTo>
                  <a:lnTo>
                    <a:pt x="30" y="5"/>
                  </a:lnTo>
                  <a:lnTo>
                    <a:pt x="29" y="5"/>
                  </a:lnTo>
                  <a:lnTo>
                    <a:pt x="29" y="11"/>
                  </a:lnTo>
                  <a:lnTo>
                    <a:pt x="30" y="11"/>
                  </a:lnTo>
                  <a:lnTo>
                    <a:pt x="30" y="5"/>
                  </a:lnTo>
                  <a:lnTo>
                    <a:pt x="25" y="5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6" y="5"/>
                  </a:lnTo>
                  <a:lnTo>
                    <a:pt x="23" y="5"/>
                  </a:lnTo>
                  <a:lnTo>
                    <a:pt x="23" y="11"/>
                  </a:lnTo>
                  <a:lnTo>
                    <a:pt x="29" y="11"/>
                  </a:lnTo>
                  <a:lnTo>
                    <a:pt x="29" y="5"/>
                  </a:lnTo>
                  <a:lnTo>
                    <a:pt x="27" y="5"/>
                  </a:lnTo>
                  <a:lnTo>
                    <a:pt x="27" y="11"/>
                  </a:lnTo>
                  <a:lnTo>
                    <a:pt x="33" y="11"/>
                  </a:lnTo>
                  <a:lnTo>
                    <a:pt x="33" y="5"/>
                  </a:lnTo>
                  <a:lnTo>
                    <a:pt x="25" y="5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6" y="5"/>
                  </a:lnTo>
                  <a:lnTo>
                    <a:pt x="14" y="5"/>
                  </a:lnTo>
                  <a:lnTo>
                    <a:pt x="13" y="6"/>
                  </a:lnTo>
                  <a:lnTo>
                    <a:pt x="14" y="9"/>
                  </a:lnTo>
                  <a:lnTo>
                    <a:pt x="14" y="6"/>
                  </a:lnTo>
                  <a:lnTo>
                    <a:pt x="0" y="6"/>
                  </a:lnTo>
                  <a:lnTo>
                    <a:pt x="0" y="13"/>
                  </a:lnTo>
                  <a:lnTo>
                    <a:pt x="1" y="13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1" y="13"/>
                  </a:lnTo>
                  <a:lnTo>
                    <a:pt x="66" y="13"/>
                  </a:lnTo>
                  <a:lnTo>
                    <a:pt x="66" y="9"/>
                  </a:lnTo>
                  <a:lnTo>
                    <a:pt x="65" y="13"/>
                  </a:lnTo>
                  <a:lnTo>
                    <a:pt x="68" y="14"/>
                  </a:lnTo>
                  <a:lnTo>
                    <a:pt x="71" y="14"/>
                  </a:lnTo>
                  <a:lnTo>
                    <a:pt x="71" y="8"/>
                  </a:lnTo>
                  <a:lnTo>
                    <a:pt x="70" y="8"/>
                  </a:lnTo>
                  <a:lnTo>
                    <a:pt x="70" y="14"/>
                  </a:lnTo>
                  <a:lnTo>
                    <a:pt x="92" y="14"/>
                  </a:lnTo>
                  <a:lnTo>
                    <a:pt x="92" y="8"/>
                  </a:lnTo>
                  <a:lnTo>
                    <a:pt x="39" y="8"/>
                  </a:lnTo>
                  <a:lnTo>
                    <a:pt x="38" y="9"/>
                  </a:lnTo>
                  <a:lnTo>
                    <a:pt x="39" y="11"/>
                  </a:lnTo>
                  <a:lnTo>
                    <a:pt x="39" y="9"/>
                  </a:lnTo>
                  <a:lnTo>
                    <a:pt x="35" y="9"/>
                  </a:lnTo>
                  <a:lnTo>
                    <a:pt x="35" y="15"/>
                  </a:lnTo>
                  <a:lnTo>
                    <a:pt x="42" y="15"/>
                  </a:lnTo>
                  <a:lnTo>
                    <a:pt x="42" y="9"/>
                  </a:lnTo>
                  <a:lnTo>
                    <a:pt x="39" y="9"/>
                  </a:lnTo>
                  <a:lnTo>
                    <a:pt x="39" y="15"/>
                  </a:lnTo>
                  <a:lnTo>
                    <a:pt x="42" y="15"/>
                  </a:lnTo>
                  <a:lnTo>
                    <a:pt x="42" y="9"/>
                  </a:lnTo>
                  <a:lnTo>
                    <a:pt x="36" y="9"/>
                  </a:lnTo>
                  <a:lnTo>
                    <a:pt x="36" y="15"/>
                  </a:lnTo>
                  <a:lnTo>
                    <a:pt x="39" y="15"/>
                  </a:lnTo>
                  <a:lnTo>
                    <a:pt x="39" y="9"/>
                  </a:lnTo>
                  <a:lnTo>
                    <a:pt x="30" y="9"/>
                  </a:lnTo>
                  <a:lnTo>
                    <a:pt x="30" y="15"/>
                  </a:lnTo>
                  <a:lnTo>
                    <a:pt x="31" y="15"/>
                  </a:lnTo>
                  <a:lnTo>
                    <a:pt x="31" y="9"/>
                  </a:lnTo>
                  <a:lnTo>
                    <a:pt x="26" y="9"/>
                  </a:lnTo>
                  <a:lnTo>
                    <a:pt x="26" y="15"/>
                  </a:lnTo>
                  <a:lnTo>
                    <a:pt x="29" y="15"/>
                  </a:lnTo>
                  <a:lnTo>
                    <a:pt x="29" y="9"/>
                  </a:lnTo>
                  <a:lnTo>
                    <a:pt x="25" y="9"/>
                  </a:lnTo>
                  <a:lnTo>
                    <a:pt x="25" y="15"/>
                  </a:lnTo>
                  <a:lnTo>
                    <a:pt x="36" y="15"/>
                  </a:lnTo>
                  <a:lnTo>
                    <a:pt x="36" y="9"/>
                  </a:lnTo>
                  <a:lnTo>
                    <a:pt x="27" y="9"/>
                  </a:lnTo>
                  <a:lnTo>
                    <a:pt x="27" y="15"/>
                  </a:lnTo>
                  <a:lnTo>
                    <a:pt x="29" y="15"/>
                  </a:lnTo>
                  <a:lnTo>
                    <a:pt x="29" y="9"/>
                  </a:lnTo>
                  <a:lnTo>
                    <a:pt x="17" y="9"/>
                  </a:lnTo>
                  <a:lnTo>
                    <a:pt x="17" y="15"/>
                  </a:lnTo>
                  <a:lnTo>
                    <a:pt x="23" y="15"/>
                  </a:lnTo>
                  <a:lnTo>
                    <a:pt x="23" y="9"/>
                  </a:lnTo>
                  <a:lnTo>
                    <a:pt x="20" y="9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2" y="11"/>
                  </a:lnTo>
                  <a:lnTo>
                    <a:pt x="21" y="9"/>
                  </a:lnTo>
                  <a:lnTo>
                    <a:pt x="18" y="10"/>
                  </a:lnTo>
                  <a:lnTo>
                    <a:pt x="20" y="13"/>
                  </a:lnTo>
                  <a:lnTo>
                    <a:pt x="20" y="10"/>
                  </a:lnTo>
                  <a:lnTo>
                    <a:pt x="3" y="10"/>
                  </a:lnTo>
                  <a:lnTo>
                    <a:pt x="3" y="17"/>
                  </a:lnTo>
                  <a:lnTo>
                    <a:pt x="7" y="1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4" y="17"/>
                  </a:lnTo>
                  <a:lnTo>
                    <a:pt x="7" y="1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5" y="17"/>
                  </a:lnTo>
                  <a:lnTo>
                    <a:pt x="14" y="17"/>
                  </a:lnTo>
                  <a:lnTo>
                    <a:pt x="14" y="10"/>
                  </a:lnTo>
                  <a:lnTo>
                    <a:pt x="13" y="10"/>
                  </a:lnTo>
                  <a:lnTo>
                    <a:pt x="13" y="17"/>
                  </a:lnTo>
                  <a:lnTo>
                    <a:pt x="58" y="17"/>
                  </a:lnTo>
                  <a:lnTo>
                    <a:pt x="58" y="13"/>
                  </a:lnTo>
                  <a:lnTo>
                    <a:pt x="57" y="15"/>
                  </a:lnTo>
                  <a:lnTo>
                    <a:pt x="58" y="17"/>
                  </a:lnTo>
                  <a:lnTo>
                    <a:pt x="58" y="18"/>
                  </a:lnTo>
                  <a:lnTo>
                    <a:pt x="71" y="18"/>
                  </a:lnTo>
                  <a:lnTo>
                    <a:pt x="71" y="11"/>
                  </a:lnTo>
                  <a:lnTo>
                    <a:pt x="66" y="11"/>
                  </a:lnTo>
                  <a:lnTo>
                    <a:pt x="66" y="18"/>
                  </a:lnTo>
                  <a:lnTo>
                    <a:pt x="77" y="18"/>
                  </a:lnTo>
                  <a:lnTo>
                    <a:pt x="77" y="11"/>
                  </a:lnTo>
                  <a:lnTo>
                    <a:pt x="75" y="11"/>
                  </a:lnTo>
                  <a:lnTo>
                    <a:pt x="75" y="18"/>
                  </a:lnTo>
                  <a:lnTo>
                    <a:pt x="88" y="18"/>
                  </a:lnTo>
                  <a:lnTo>
                    <a:pt x="88" y="11"/>
                  </a:lnTo>
                  <a:lnTo>
                    <a:pt x="80" y="11"/>
                  </a:lnTo>
                  <a:lnTo>
                    <a:pt x="80" y="18"/>
                  </a:lnTo>
                  <a:lnTo>
                    <a:pt x="87" y="18"/>
                  </a:lnTo>
                  <a:lnTo>
                    <a:pt x="87" y="11"/>
                  </a:lnTo>
                  <a:lnTo>
                    <a:pt x="48" y="11"/>
                  </a:lnTo>
                  <a:lnTo>
                    <a:pt x="48" y="15"/>
                  </a:lnTo>
                  <a:lnTo>
                    <a:pt x="51" y="15"/>
                  </a:lnTo>
                  <a:lnTo>
                    <a:pt x="51" y="13"/>
                  </a:lnTo>
                  <a:lnTo>
                    <a:pt x="42" y="13"/>
                  </a:lnTo>
                  <a:lnTo>
                    <a:pt x="42" y="19"/>
                  </a:lnTo>
                  <a:lnTo>
                    <a:pt x="48" y="19"/>
                  </a:lnTo>
                  <a:lnTo>
                    <a:pt x="48" y="13"/>
                  </a:lnTo>
                  <a:lnTo>
                    <a:pt x="39" y="13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0" y="13"/>
                  </a:lnTo>
                  <a:lnTo>
                    <a:pt x="27" y="13"/>
                  </a:lnTo>
                  <a:lnTo>
                    <a:pt x="27" y="19"/>
                  </a:lnTo>
                  <a:lnTo>
                    <a:pt x="29" y="19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22" y="19"/>
                  </a:lnTo>
                  <a:lnTo>
                    <a:pt x="25" y="19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9"/>
                  </a:lnTo>
                  <a:lnTo>
                    <a:pt x="26" y="19"/>
                  </a:lnTo>
                  <a:lnTo>
                    <a:pt x="26" y="13"/>
                  </a:lnTo>
                  <a:lnTo>
                    <a:pt x="17" y="13"/>
                  </a:lnTo>
                  <a:lnTo>
                    <a:pt x="17" y="17"/>
                  </a:lnTo>
                  <a:lnTo>
                    <a:pt x="20" y="17"/>
                  </a:lnTo>
                  <a:lnTo>
                    <a:pt x="20" y="14"/>
                  </a:lnTo>
                  <a:lnTo>
                    <a:pt x="18" y="14"/>
                  </a:lnTo>
                  <a:lnTo>
                    <a:pt x="18" y="21"/>
                  </a:lnTo>
                  <a:lnTo>
                    <a:pt x="22" y="21"/>
                  </a:lnTo>
                  <a:lnTo>
                    <a:pt x="22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20" y="21"/>
                  </a:lnTo>
                  <a:lnTo>
                    <a:pt x="20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6" y="21"/>
                  </a:lnTo>
                  <a:lnTo>
                    <a:pt x="16" y="14"/>
                  </a:lnTo>
                  <a:lnTo>
                    <a:pt x="3" y="14"/>
                  </a:lnTo>
                  <a:lnTo>
                    <a:pt x="3" y="21"/>
                  </a:lnTo>
                  <a:lnTo>
                    <a:pt x="8" y="21"/>
                  </a:lnTo>
                  <a:lnTo>
                    <a:pt x="8" y="14"/>
                  </a:lnTo>
                  <a:lnTo>
                    <a:pt x="5" y="14"/>
                  </a:lnTo>
                  <a:lnTo>
                    <a:pt x="5" y="21"/>
                  </a:lnTo>
                  <a:lnTo>
                    <a:pt x="8" y="21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14" y="21"/>
                  </a:lnTo>
                  <a:lnTo>
                    <a:pt x="14" y="14"/>
                  </a:lnTo>
                  <a:lnTo>
                    <a:pt x="13" y="14"/>
                  </a:lnTo>
                  <a:lnTo>
                    <a:pt x="13" y="21"/>
                  </a:lnTo>
                  <a:lnTo>
                    <a:pt x="14" y="21"/>
                  </a:lnTo>
                  <a:lnTo>
                    <a:pt x="14" y="14"/>
                  </a:lnTo>
                  <a:lnTo>
                    <a:pt x="11" y="14"/>
                  </a:lnTo>
                  <a:lnTo>
                    <a:pt x="11" y="21"/>
                  </a:lnTo>
                  <a:lnTo>
                    <a:pt x="20" y="21"/>
                  </a:lnTo>
                  <a:lnTo>
                    <a:pt x="30" y="22"/>
                  </a:lnTo>
                  <a:lnTo>
                    <a:pt x="31" y="22"/>
                  </a:lnTo>
                  <a:lnTo>
                    <a:pt x="31" y="15"/>
                  </a:lnTo>
                  <a:lnTo>
                    <a:pt x="22" y="15"/>
                  </a:lnTo>
                  <a:lnTo>
                    <a:pt x="22" y="22"/>
                  </a:lnTo>
                  <a:lnTo>
                    <a:pt x="69" y="22"/>
                  </a:lnTo>
                  <a:lnTo>
                    <a:pt x="69" y="15"/>
                  </a:lnTo>
                  <a:lnTo>
                    <a:pt x="62" y="15"/>
                  </a:lnTo>
                  <a:lnTo>
                    <a:pt x="62" y="22"/>
                  </a:lnTo>
                  <a:lnTo>
                    <a:pt x="80" y="22"/>
                  </a:lnTo>
                  <a:lnTo>
                    <a:pt x="80" y="15"/>
                  </a:lnTo>
                  <a:lnTo>
                    <a:pt x="77" y="15"/>
                  </a:lnTo>
                  <a:lnTo>
                    <a:pt x="77" y="22"/>
                  </a:lnTo>
                  <a:lnTo>
                    <a:pt x="83" y="22"/>
                  </a:lnTo>
                  <a:lnTo>
                    <a:pt x="83" y="15"/>
                  </a:lnTo>
                  <a:lnTo>
                    <a:pt x="82" y="15"/>
                  </a:lnTo>
                  <a:lnTo>
                    <a:pt x="82" y="22"/>
                  </a:lnTo>
                  <a:lnTo>
                    <a:pt x="86" y="22"/>
                  </a:lnTo>
                  <a:lnTo>
                    <a:pt x="86" y="15"/>
                  </a:lnTo>
                  <a:lnTo>
                    <a:pt x="82" y="15"/>
                  </a:lnTo>
                  <a:lnTo>
                    <a:pt x="82" y="22"/>
                  </a:lnTo>
                  <a:lnTo>
                    <a:pt x="84" y="22"/>
                  </a:lnTo>
                  <a:lnTo>
                    <a:pt x="84" y="15"/>
                  </a:lnTo>
                  <a:lnTo>
                    <a:pt x="80" y="17"/>
                  </a:lnTo>
                  <a:lnTo>
                    <a:pt x="80" y="23"/>
                  </a:lnTo>
                  <a:lnTo>
                    <a:pt x="86" y="23"/>
                  </a:lnTo>
                  <a:lnTo>
                    <a:pt x="86" y="17"/>
                  </a:lnTo>
                  <a:lnTo>
                    <a:pt x="82" y="17"/>
                  </a:lnTo>
                  <a:lnTo>
                    <a:pt x="82" y="23"/>
                  </a:lnTo>
                  <a:lnTo>
                    <a:pt x="86" y="23"/>
                  </a:lnTo>
                  <a:lnTo>
                    <a:pt x="86" y="17"/>
                  </a:lnTo>
                  <a:lnTo>
                    <a:pt x="75" y="17"/>
                  </a:lnTo>
                  <a:lnTo>
                    <a:pt x="75" y="23"/>
                  </a:lnTo>
                  <a:lnTo>
                    <a:pt x="78" y="23"/>
                  </a:lnTo>
                  <a:lnTo>
                    <a:pt x="78" y="17"/>
                  </a:lnTo>
                  <a:lnTo>
                    <a:pt x="77" y="17"/>
                  </a:lnTo>
                  <a:lnTo>
                    <a:pt x="77" y="23"/>
                  </a:lnTo>
                  <a:lnTo>
                    <a:pt x="79" y="23"/>
                  </a:lnTo>
                  <a:lnTo>
                    <a:pt x="79" y="17"/>
                  </a:lnTo>
                  <a:lnTo>
                    <a:pt x="74" y="17"/>
                  </a:lnTo>
                  <a:lnTo>
                    <a:pt x="74" y="23"/>
                  </a:lnTo>
                  <a:lnTo>
                    <a:pt x="75" y="23"/>
                  </a:lnTo>
                  <a:lnTo>
                    <a:pt x="75" y="17"/>
                  </a:lnTo>
                  <a:lnTo>
                    <a:pt x="70" y="17"/>
                  </a:lnTo>
                  <a:lnTo>
                    <a:pt x="70" y="23"/>
                  </a:lnTo>
                  <a:lnTo>
                    <a:pt x="73" y="23"/>
                  </a:lnTo>
                  <a:lnTo>
                    <a:pt x="73" y="17"/>
                  </a:lnTo>
                  <a:lnTo>
                    <a:pt x="70" y="17"/>
                  </a:lnTo>
                  <a:lnTo>
                    <a:pt x="70" y="23"/>
                  </a:lnTo>
                  <a:lnTo>
                    <a:pt x="73" y="23"/>
                  </a:lnTo>
                  <a:lnTo>
                    <a:pt x="73" y="17"/>
                  </a:lnTo>
                  <a:lnTo>
                    <a:pt x="62" y="17"/>
                  </a:lnTo>
                  <a:lnTo>
                    <a:pt x="62" y="23"/>
                  </a:lnTo>
                  <a:lnTo>
                    <a:pt x="64" y="23"/>
                  </a:lnTo>
                  <a:lnTo>
                    <a:pt x="64" y="17"/>
                  </a:lnTo>
                  <a:lnTo>
                    <a:pt x="55" y="17"/>
                  </a:lnTo>
                  <a:lnTo>
                    <a:pt x="55" y="23"/>
                  </a:lnTo>
                  <a:lnTo>
                    <a:pt x="58" y="23"/>
                  </a:lnTo>
                  <a:lnTo>
                    <a:pt x="58" y="17"/>
                  </a:lnTo>
                  <a:lnTo>
                    <a:pt x="51" y="17"/>
                  </a:lnTo>
                  <a:lnTo>
                    <a:pt x="51" y="23"/>
                  </a:lnTo>
                  <a:lnTo>
                    <a:pt x="55" y="23"/>
                  </a:lnTo>
                  <a:lnTo>
                    <a:pt x="55" y="17"/>
                  </a:lnTo>
                  <a:lnTo>
                    <a:pt x="53" y="17"/>
                  </a:lnTo>
                  <a:lnTo>
                    <a:pt x="53" y="23"/>
                  </a:lnTo>
                  <a:lnTo>
                    <a:pt x="57" y="23"/>
                  </a:lnTo>
                  <a:lnTo>
                    <a:pt x="57" y="17"/>
                  </a:lnTo>
                  <a:lnTo>
                    <a:pt x="55" y="17"/>
                  </a:lnTo>
                  <a:lnTo>
                    <a:pt x="53" y="23"/>
                  </a:lnTo>
                  <a:lnTo>
                    <a:pt x="56" y="24"/>
                  </a:lnTo>
                  <a:lnTo>
                    <a:pt x="57" y="21"/>
                  </a:lnTo>
                  <a:lnTo>
                    <a:pt x="57" y="18"/>
                  </a:lnTo>
                  <a:lnTo>
                    <a:pt x="45" y="18"/>
                  </a:lnTo>
                  <a:lnTo>
                    <a:pt x="45" y="24"/>
                  </a:lnTo>
                  <a:lnTo>
                    <a:pt x="49" y="24"/>
                  </a:lnTo>
                  <a:lnTo>
                    <a:pt x="49" y="18"/>
                  </a:lnTo>
                  <a:lnTo>
                    <a:pt x="48" y="18"/>
                  </a:lnTo>
                  <a:lnTo>
                    <a:pt x="48" y="24"/>
                  </a:lnTo>
                  <a:lnTo>
                    <a:pt x="49" y="24"/>
                  </a:lnTo>
                  <a:lnTo>
                    <a:pt x="49" y="18"/>
                  </a:lnTo>
                  <a:lnTo>
                    <a:pt x="43" y="18"/>
                  </a:lnTo>
                  <a:lnTo>
                    <a:pt x="43" y="24"/>
                  </a:lnTo>
                  <a:lnTo>
                    <a:pt x="47" y="24"/>
                  </a:lnTo>
                  <a:lnTo>
                    <a:pt x="47" y="18"/>
                  </a:lnTo>
                  <a:lnTo>
                    <a:pt x="45" y="18"/>
                  </a:lnTo>
                  <a:lnTo>
                    <a:pt x="45" y="24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33" y="18"/>
                  </a:lnTo>
                  <a:lnTo>
                    <a:pt x="33" y="24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3" y="18"/>
                  </a:lnTo>
                  <a:lnTo>
                    <a:pt x="33" y="24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38" y="18"/>
                  </a:lnTo>
                  <a:lnTo>
                    <a:pt x="38" y="24"/>
                  </a:lnTo>
                  <a:lnTo>
                    <a:pt x="39" y="24"/>
                  </a:lnTo>
                  <a:lnTo>
                    <a:pt x="39" y="18"/>
                  </a:lnTo>
                  <a:lnTo>
                    <a:pt x="36" y="18"/>
                  </a:lnTo>
                  <a:lnTo>
                    <a:pt x="35" y="19"/>
                  </a:lnTo>
                  <a:lnTo>
                    <a:pt x="36" y="22"/>
                  </a:lnTo>
                  <a:lnTo>
                    <a:pt x="36" y="19"/>
                  </a:lnTo>
                  <a:lnTo>
                    <a:pt x="31" y="19"/>
                  </a:lnTo>
                  <a:lnTo>
                    <a:pt x="31" y="26"/>
                  </a:lnTo>
                  <a:lnTo>
                    <a:pt x="35" y="26"/>
                  </a:lnTo>
                  <a:lnTo>
                    <a:pt x="35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3" y="26"/>
                  </a:lnTo>
                  <a:lnTo>
                    <a:pt x="23" y="19"/>
                  </a:lnTo>
                  <a:lnTo>
                    <a:pt x="13" y="19"/>
                  </a:lnTo>
                  <a:lnTo>
                    <a:pt x="13" y="26"/>
                  </a:lnTo>
                  <a:lnTo>
                    <a:pt x="14" y="26"/>
                  </a:lnTo>
                  <a:lnTo>
                    <a:pt x="14" y="19"/>
                  </a:lnTo>
                  <a:lnTo>
                    <a:pt x="13" y="19"/>
                  </a:lnTo>
                  <a:lnTo>
                    <a:pt x="13" y="26"/>
                  </a:lnTo>
                  <a:lnTo>
                    <a:pt x="16" y="26"/>
                  </a:lnTo>
                  <a:lnTo>
                    <a:pt x="16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9" y="26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7" y="24"/>
                  </a:lnTo>
                  <a:lnTo>
                    <a:pt x="8" y="26"/>
                  </a:lnTo>
                  <a:lnTo>
                    <a:pt x="9" y="23"/>
                  </a:lnTo>
                  <a:lnTo>
                    <a:pt x="9" y="21"/>
                  </a:lnTo>
                  <a:lnTo>
                    <a:pt x="4" y="21"/>
                  </a:lnTo>
                  <a:lnTo>
                    <a:pt x="4" y="27"/>
                  </a:lnTo>
                  <a:lnTo>
                    <a:pt x="5" y="27"/>
                  </a:lnTo>
                  <a:lnTo>
                    <a:pt x="5" y="21"/>
                  </a:lnTo>
                  <a:lnTo>
                    <a:pt x="4" y="21"/>
                  </a:lnTo>
                  <a:lnTo>
                    <a:pt x="4" y="27"/>
                  </a:lnTo>
                  <a:lnTo>
                    <a:pt x="9" y="27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7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17" y="27"/>
                  </a:lnTo>
                  <a:lnTo>
                    <a:pt x="17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14" y="27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12" y="27"/>
                  </a:lnTo>
                  <a:lnTo>
                    <a:pt x="26" y="27"/>
                  </a:lnTo>
                  <a:lnTo>
                    <a:pt x="26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22" y="27"/>
                  </a:lnTo>
                  <a:lnTo>
                    <a:pt x="22" y="21"/>
                  </a:lnTo>
                  <a:lnTo>
                    <a:pt x="20" y="21"/>
                  </a:lnTo>
                  <a:lnTo>
                    <a:pt x="20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20" y="21"/>
                  </a:lnTo>
                  <a:lnTo>
                    <a:pt x="20" y="27"/>
                  </a:lnTo>
                  <a:lnTo>
                    <a:pt x="29" y="27"/>
                  </a:lnTo>
                  <a:lnTo>
                    <a:pt x="29" y="21"/>
                  </a:lnTo>
                  <a:lnTo>
                    <a:pt x="26" y="21"/>
                  </a:lnTo>
                  <a:lnTo>
                    <a:pt x="26" y="27"/>
                  </a:lnTo>
                  <a:lnTo>
                    <a:pt x="30" y="27"/>
                  </a:lnTo>
                  <a:lnTo>
                    <a:pt x="30" y="23"/>
                  </a:lnTo>
                  <a:lnTo>
                    <a:pt x="29" y="27"/>
                  </a:lnTo>
                  <a:lnTo>
                    <a:pt x="31" y="28"/>
                  </a:lnTo>
                  <a:lnTo>
                    <a:pt x="61" y="28"/>
                  </a:lnTo>
                  <a:lnTo>
                    <a:pt x="61" y="22"/>
                  </a:lnTo>
                  <a:lnTo>
                    <a:pt x="53" y="22"/>
                  </a:lnTo>
                  <a:lnTo>
                    <a:pt x="53" y="28"/>
                  </a:lnTo>
                  <a:lnTo>
                    <a:pt x="79" y="28"/>
                  </a:lnTo>
                  <a:lnTo>
                    <a:pt x="79" y="22"/>
                  </a:lnTo>
                  <a:lnTo>
                    <a:pt x="73" y="22"/>
                  </a:lnTo>
                  <a:lnTo>
                    <a:pt x="73" y="28"/>
                  </a:lnTo>
                  <a:lnTo>
                    <a:pt x="84" y="28"/>
                  </a:lnTo>
                  <a:lnTo>
                    <a:pt x="84" y="22"/>
                  </a:lnTo>
                  <a:lnTo>
                    <a:pt x="80" y="22"/>
                  </a:lnTo>
                  <a:lnTo>
                    <a:pt x="80" y="28"/>
                  </a:lnTo>
                  <a:lnTo>
                    <a:pt x="86" y="28"/>
                  </a:lnTo>
                  <a:lnTo>
                    <a:pt x="86" y="22"/>
                  </a:lnTo>
                  <a:lnTo>
                    <a:pt x="83" y="22"/>
                  </a:lnTo>
                  <a:lnTo>
                    <a:pt x="83" y="28"/>
                  </a:lnTo>
                  <a:lnTo>
                    <a:pt x="86" y="28"/>
                  </a:lnTo>
                  <a:lnTo>
                    <a:pt x="86" y="22"/>
                  </a:lnTo>
                  <a:lnTo>
                    <a:pt x="83" y="22"/>
                  </a:lnTo>
                  <a:lnTo>
                    <a:pt x="83" y="28"/>
                  </a:lnTo>
                  <a:lnTo>
                    <a:pt x="86" y="28"/>
                  </a:lnTo>
                  <a:lnTo>
                    <a:pt x="86" y="24"/>
                  </a:lnTo>
                  <a:lnTo>
                    <a:pt x="84" y="22"/>
                  </a:lnTo>
                  <a:lnTo>
                    <a:pt x="82" y="23"/>
                  </a:lnTo>
                  <a:lnTo>
                    <a:pt x="83" y="26"/>
                  </a:lnTo>
                  <a:lnTo>
                    <a:pt x="83" y="23"/>
                  </a:lnTo>
                  <a:lnTo>
                    <a:pt x="79" y="23"/>
                  </a:lnTo>
                  <a:lnTo>
                    <a:pt x="79" y="30"/>
                  </a:lnTo>
                  <a:lnTo>
                    <a:pt x="86" y="30"/>
                  </a:lnTo>
                  <a:lnTo>
                    <a:pt x="86" y="23"/>
                  </a:lnTo>
                  <a:lnTo>
                    <a:pt x="77" y="23"/>
                  </a:lnTo>
                  <a:lnTo>
                    <a:pt x="77" y="30"/>
                  </a:lnTo>
                  <a:lnTo>
                    <a:pt x="83" y="30"/>
                  </a:lnTo>
                  <a:lnTo>
                    <a:pt x="83" y="23"/>
                  </a:lnTo>
                  <a:lnTo>
                    <a:pt x="66" y="23"/>
                  </a:lnTo>
                  <a:lnTo>
                    <a:pt x="66" y="30"/>
                  </a:lnTo>
                  <a:lnTo>
                    <a:pt x="69" y="30"/>
                  </a:lnTo>
                  <a:lnTo>
                    <a:pt x="69" y="23"/>
                  </a:lnTo>
                  <a:lnTo>
                    <a:pt x="66" y="23"/>
                  </a:lnTo>
                  <a:lnTo>
                    <a:pt x="66" y="30"/>
                  </a:lnTo>
                  <a:lnTo>
                    <a:pt x="73" y="30"/>
                  </a:lnTo>
                  <a:lnTo>
                    <a:pt x="73" y="23"/>
                  </a:lnTo>
                  <a:lnTo>
                    <a:pt x="66" y="23"/>
                  </a:lnTo>
                  <a:lnTo>
                    <a:pt x="66" y="30"/>
                  </a:lnTo>
                  <a:lnTo>
                    <a:pt x="73" y="30"/>
                  </a:lnTo>
                  <a:lnTo>
                    <a:pt x="73" y="23"/>
                  </a:lnTo>
                  <a:lnTo>
                    <a:pt x="60" y="23"/>
                  </a:lnTo>
                  <a:lnTo>
                    <a:pt x="60" y="30"/>
                  </a:lnTo>
                  <a:lnTo>
                    <a:pt x="64" y="30"/>
                  </a:lnTo>
                  <a:lnTo>
                    <a:pt x="64" y="23"/>
                  </a:lnTo>
                  <a:lnTo>
                    <a:pt x="61" y="23"/>
                  </a:lnTo>
                  <a:lnTo>
                    <a:pt x="61" y="30"/>
                  </a:lnTo>
                  <a:lnTo>
                    <a:pt x="65" y="30"/>
                  </a:lnTo>
                  <a:lnTo>
                    <a:pt x="65" y="23"/>
                  </a:lnTo>
                  <a:lnTo>
                    <a:pt x="56" y="23"/>
                  </a:lnTo>
                  <a:lnTo>
                    <a:pt x="56" y="30"/>
                  </a:lnTo>
                  <a:lnTo>
                    <a:pt x="60" y="31"/>
                  </a:lnTo>
                  <a:lnTo>
                    <a:pt x="64" y="31"/>
                  </a:lnTo>
                  <a:lnTo>
                    <a:pt x="64" y="24"/>
                  </a:lnTo>
                  <a:lnTo>
                    <a:pt x="60" y="24"/>
                  </a:lnTo>
                  <a:lnTo>
                    <a:pt x="60" y="31"/>
                  </a:lnTo>
                  <a:lnTo>
                    <a:pt x="68" y="31"/>
                  </a:lnTo>
                  <a:lnTo>
                    <a:pt x="68" y="24"/>
                  </a:lnTo>
                  <a:lnTo>
                    <a:pt x="64" y="24"/>
                  </a:lnTo>
                  <a:lnTo>
                    <a:pt x="64" y="31"/>
                  </a:lnTo>
                  <a:lnTo>
                    <a:pt x="66" y="31"/>
                  </a:lnTo>
                  <a:lnTo>
                    <a:pt x="66" y="24"/>
                  </a:lnTo>
                  <a:lnTo>
                    <a:pt x="44" y="24"/>
                  </a:lnTo>
                  <a:lnTo>
                    <a:pt x="44" y="31"/>
                  </a:lnTo>
                  <a:lnTo>
                    <a:pt x="49" y="31"/>
                  </a:lnTo>
                  <a:lnTo>
                    <a:pt x="49" y="24"/>
                  </a:lnTo>
                  <a:lnTo>
                    <a:pt x="48" y="24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24"/>
                  </a:lnTo>
                  <a:lnTo>
                    <a:pt x="48" y="24"/>
                  </a:lnTo>
                  <a:lnTo>
                    <a:pt x="48" y="31"/>
                  </a:lnTo>
                  <a:lnTo>
                    <a:pt x="52" y="31"/>
                  </a:lnTo>
                  <a:lnTo>
                    <a:pt x="52" y="24"/>
                  </a:lnTo>
                  <a:lnTo>
                    <a:pt x="48" y="24"/>
                  </a:lnTo>
                  <a:lnTo>
                    <a:pt x="48" y="31"/>
                  </a:lnTo>
                  <a:lnTo>
                    <a:pt x="53" y="31"/>
                  </a:lnTo>
                  <a:lnTo>
                    <a:pt x="53" y="24"/>
                  </a:lnTo>
                  <a:lnTo>
                    <a:pt x="52" y="24"/>
                  </a:lnTo>
                  <a:lnTo>
                    <a:pt x="52" y="31"/>
                  </a:lnTo>
                  <a:lnTo>
                    <a:pt x="56" y="31"/>
                  </a:lnTo>
                  <a:lnTo>
                    <a:pt x="56" y="27"/>
                  </a:lnTo>
                  <a:lnTo>
                    <a:pt x="55" y="24"/>
                  </a:lnTo>
                  <a:lnTo>
                    <a:pt x="47" y="32"/>
                  </a:lnTo>
                  <a:lnTo>
                    <a:pt x="64" y="32"/>
                  </a:lnTo>
                  <a:lnTo>
                    <a:pt x="64" y="26"/>
                  </a:lnTo>
                  <a:lnTo>
                    <a:pt x="43" y="26"/>
                  </a:lnTo>
                  <a:lnTo>
                    <a:pt x="43" y="32"/>
                  </a:lnTo>
                  <a:lnTo>
                    <a:pt x="53" y="32"/>
                  </a:lnTo>
                  <a:lnTo>
                    <a:pt x="53" y="26"/>
                  </a:lnTo>
                  <a:lnTo>
                    <a:pt x="52" y="26"/>
                  </a:lnTo>
                  <a:lnTo>
                    <a:pt x="52" y="32"/>
                  </a:lnTo>
                  <a:lnTo>
                    <a:pt x="55" y="32"/>
                  </a:lnTo>
                  <a:lnTo>
                    <a:pt x="55" y="26"/>
                  </a:lnTo>
                  <a:lnTo>
                    <a:pt x="49" y="26"/>
                  </a:lnTo>
                  <a:lnTo>
                    <a:pt x="49" y="32"/>
                  </a:lnTo>
                  <a:lnTo>
                    <a:pt x="55" y="32"/>
                  </a:lnTo>
                  <a:lnTo>
                    <a:pt x="55" y="26"/>
                  </a:lnTo>
                  <a:lnTo>
                    <a:pt x="45" y="26"/>
                  </a:lnTo>
                  <a:lnTo>
                    <a:pt x="45" y="32"/>
                  </a:lnTo>
                  <a:lnTo>
                    <a:pt x="51" y="32"/>
                  </a:lnTo>
                  <a:lnTo>
                    <a:pt x="51" y="26"/>
                  </a:lnTo>
                  <a:lnTo>
                    <a:pt x="48" y="26"/>
                  </a:lnTo>
                  <a:lnTo>
                    <a:pt x="47" y="32"/>
                  </a:lnTo>
                  <a:lnTo>
                    <a:pt x="49" y="33"/>
                  </a:lnTo>
                  <a:lnTo>
                    <a:pt x="51" y="30"/>
                  </a:lnTo>
                  <a:lnTo>
                    <a:pt x="51" y="27"/>
                  </a:lnTo>
                  <a:lnTo>
                    <a:pt x="49" y="27"/>
                  </a:lnTo>
                  <a:lnTo>
                    <a:pt x="49" y="33"/>
                  </a:lnTo>
                  <a:lnTo>
                    <a:pt x="51" y="33"/>
                  </a:lnTo>
                  <a:lnTo>
                    <a:pt x="51" y="27"/>
                  </a:lnTo>
                  <a:lnTo>
                    <a:pt x="49" y="27"/>
                  </a:lnTo>
                  <a:lnTo>
                    <a:pt x="49" y="33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49" y="27"/>
                  </a:lnTo>
                  <a:lnTo>
                    <a:pt x="49" y="33"/>
                  </a:lnTo>
                  <a:lnTo>
                    <a:pt x="52" y="33"/>
                  </a:lnTo>
                  <a:lnTo>
                    <a:pt x="52" y="27"/>
                  </a:lnTo>
                  <a:lnTo>
                    <a:pt x="48" y="27"/>
                  </a:lnTo>
                  <a:lnTo>
                    <a:pt x="48" y="33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45" y="27"/>
                  </a:lnTo>
                  <a:lnTo>
                    <a:pt x="45" y="33"/>
                  </a:lnTo>
                  <a:lnTo>
                    <a:pt x="48" y="33"/>
                  </a:lnTo>
                  <a:lnTo>
                    <a:pt x="48" y="27"/>
                  </a:lnTo>
                  <a:lnTo>
                    <a:pt x="44" y="27"/>
                  </a:lnTo>
                  <a:lnTo>
                    <a:pt x="44" y="33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51" y="27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48" y="27"/>
                  </a:lnTo>
                  <a:lnTo>
                    <a:pt x="48" y="33"/>
                  </a:lnTo>
                  <a:lnTo>
                    <a:pt x="52" y="33"/>
                  </a:lnTo>
                  <a:lnTo>
                    <a:pt x="52" y="27"/>
                  </a:lnTo>
                  <a:lnTo>
                    <a:pt x="45" y="27"/>
                  </a:lnTo>
                  <a:lnTo>
                    <a:pt x="45" y="33"/>
                  </a:lnTo>
                  <a:lnTo>
                    <a:pt x="48" y="33"/>
                  </a:lnTo>
                  <a:lnTo>
                    <a:pt x="48" y="27"/>
                  </a:lnTo>
                  <a:lnTo>
                    <a:pt x="47" y="27"/>
                  </a:lnTo>
                  <a:lnTo>
                    <a:pt x="47" y="33"/>
                  </a:lnTo>
                  <a:lnTo>
                    <a:pt x="48" y="33"/>
                  </a:lnTo>
                  <a:lnTo>
                    <a:pt x="48" y="27"/>
                  </a:lnTo>
                  <a:lnTo>
                    <a:pt x="42" y="27"/>
                  </a:lnTo>
                  <a:lnTo>
                    <a:pt x="42" y="33"/>
                  </a:lnTo>
                  <a:lnTo>
                    <a:pt x="44" y="33"/>
                  </a:lnTo>
                  <a:lnTo>
                    <a:pt x="44" y="27"/>
                  </a:lnTo>
                  <a:lnTo>
                    <a:pt x="38" y="27"/>
                  </a:lnTo>
                  <a:lnTo>
                    <a:pt x="38" y="33"/>
                  </a:lnTo>
                  <a:lnTo>
                    <a:pt x="40" y="33"/>
                  </a:lnTo>
                  <a:lnTo>
                    <a:pt x="40" y="30"/>
                  </a:lnTo>
                  <a:lnTo>
                    <a:pt x="40" y="33"/>
                  </a:lnTo>
                  <a:lnTo>
                    <a:pt x="44" y="35"/>
                  </a:lnTo>
                  <a:lnTo>
                    <a:pt x="44" y="28"/>
                  </a:lnTo>
                  <a:lnTo>
                    <a:pt x="43" y="28"/>
                  </a:lnTo>
                  <a:lnTo>
                    <a:pt x="43" y="35"/>
                  </a:lnTo>
                  <a:lnTo>
                    <a:pt x="45" y="35"/>
                  </a:lnTo>
                  <a:lnTo>
                    <a:pt x="45" y="28"/>
                  </a:lnTo>
                  <a:lnTo>
                    <a:pt x="42" y="28"/>
                  </a:lnTo>
                  <a:lnTo>
                    <a:pt x="42" y="35"/>
                  </a:lnTo>
                  <a:lnTo>
                    <a:pt x="49" y="35"/>
                  </a:lnTo>
                  <a:lnTo>
                    <a:pt x="49" y="28"/>
                  </a:lnTo>
                  <a:lnTo>
                    <a:pt x="47" y="28"/>
                  </a:lnTo>
                  <a:lnTo>
                    <a:pt x="47" y="35"/>
                  </a:lnTo>
                  <a:lnTo>
                    <a:pt x="52" y="35"/>
                  </a:lnTo>
                  <a:lnTo>
                    <a:pt x="52" y="28"/>
                  </a:lnTo>
                  <a:lnTo>
                    <a:pt x="35" y="28"/>
                  </a:lnTo>
                  <a:lnTo>
                    <a:pt x="35" y="35"/>
                  </a:lnTo>
                  <a:lnTo>
                    <a:pt x="42" y="35"/>
                  </a:lnTo>
                  <a:lnTo>
                    <a:pt x="42" y="28"/>
                  </a:lnTo>
                  <a:lnTo>
                    <a:pt x="39" y="28"/>
                  </a:lnTo>
                  <a:lnTo>
                    <a:pt x="39" y="35"/>
                  </a:lnTo>
                  <a:lnTo>
                    <a:pt x="48" y="35"/>
                  </a:lnTo>
                  <a:lnTo>
                    <a:pt x="48" y="28"/>
                  </a:lnTo>
                  <a:lnTo>
                    <a:pt x="47" y="28"/>
                  </a:lnTo>
                  <a:lnTo>
                    <a:pt x="47" y="35"/>
                  </a:lnTo>
                  <a:lnTo>
                    <a:pt x="53" y="35"/>
                  </a:lnTo>
                  <a:lnTo>
                    <a:pt x="53" y="28"/>
                  </a:lnTo>
                  <a:lnTo>
                    <a:pt x="44" y="28"/>
                  </a:lnTo>
                  <a:lnTo>
                    <a:pt x="44" y="35"/>
                  </a:lnTo>
                  <a:lnTo>
                    <a:pt x="45" y="35"/>
                  </a:lnTo>
                  <a:lnTo>
                    <a:pt x="45" y="28"/>
                  </a:lnTo>
                  <a:lnTo>
                    <a:pt x="39" y="28"/>
                  </a:lnTo>
                  <a:lnTo>
                    <a:pt x="38" y="35"/>
                  </a:lnTo>
                  <a:lnTo>
                    <a:pt x="40" y="36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5" y="30"/>
                  </a:lnTo>
                  <a:lnTo>
                    <a:pt x="45" y="36"/>
                  </a:lnTo>
                  <a:lnTo>
                    <a:pt x="51" y="36"/>
                  </a:lnTo>
                  <a:lnTo>
                    <a:pt x="51" y="30"/>
                  </a:lnTo>
                  <a:lnTo>
                    <a:pt x="47" y="30"/>
                  </a:lnTo>
                  <a:lnTo>
                    <a:pt x="47" y="36"/>
                  </a:lnTo>
                  <a:lnTo>
                    <a:pt x="51" y="36"/>
                  </a:lnTo>
                  <a:lnTo>
                    <a:pt x="51" y="30"/>
                  </a:lnTo>
                  <a:lnTo>
                    <a:pt x="45" y="30"/>
                  </a:lnTo>
                  <a:lnTo>
                    <a:pt x="45" y="36"/>
                  </a:lnTo>
                  <a:lnTo>
                    <a:pt x="49" y="36"/>
                  </a:lnTo>
                  <a:lnTo>
                    <a:pt x="49" y="30"/>
                  </a:lnTo>
                  <a:lnTo>
                    <a:pt x="45" y="30"/>
                  </a:lnTo>
                  <a:lnTo>
                    <a:pt x="45" y="36"/>
                  </a:lnTo>
                  <a:lnTo>
                    <a:pt x="49" y="36"/>
                  </a:lnTo>
                  <a:lnTo>
                    <a:pt x="49" y="30"/>
                  </a:lnTo>
                  <a:lnTo>
                    <a:pt x="45" y="30"/>
                  </a:lnTo>
                  <a:lnTo>
                    <a:pt x="45" y="36"/>
                  </a:lnTo>
                  <a:lnTo>
                    <a:pt x="49" y="36"/>
                  </a:lnTo>
                  <a:lnTo>
                    <a:pt x="49" y="30"/>
                  </a:lnTo>
                  <a:lnTo>
                    <a:pt x="45" y="30"/>
                  </a:lnTo>
                  <a:lnTo>
                    <a:pt x="45" y="36"/>
                  </a:lnTo>
                  <a:lnTo>
                    <a:pt x="49" y="36"/>
                  </a:lnTo>
                  <a:lnTo>
                    <a:pt x="49" y="30"/>
                  </a:lnTo>
                  <a:lnTo>
                    <a:pt x="45" y="30"/>
                  </a:lnTo>
                  <a:lnTo>
                    <a:pt x="45" y="36"/>
                  </a:lnTo>
                  <a:lnTo>
                    <a:pt x="51" y="36"/>
                  </a:lnTo>
                  <a:lnTo>
                    <a:pt x="51" y="30"/>
                  </a:lnTo>
                  <a:lnTo>
                    <a:pt x="47" y="30"/>
                  </a:lnTo>
                  <a:lnTo>
                    <a:pt x="47" y="36"/>
                  </a:lnTo>
                  <a:lnTo>
                    <a:pt x="51" y="36"/>
                  </a:lnTo>
                  <a:lnTo>
                    <a:pt x="51" y="30"/>
                  </a:lnTo>
                  <a:lnTo>
                    <a:pt x="45" y="30"/>
                  </a:lnTo>
                  <a:lnTo>
                    <a:pt x="45" y="36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42" y="32"/>
                  </a:lnTo>
                  <a:lnTo>
                    <a:pt x="43" y="30"/>
                  </a:lnTo>
                  <a:lnTo>
                    <a:pt x="40" y="28"/>
                  </a:lnTo>
                  <a:lnTo>
                    <a:pt x="39" y="31"/>
                  </a:lnTo>
                  <a:lnTo>
                    <a:pt x="39" y="35"/>
                  </a:lnTo>
                  <a:lnTo>
                    <a:pt x="45" y="35"/>
                  </a:lnTo>
                  <a:lnTo>
                    <a:pt x="45" y="28"/>
                  </a:lnTo>
                  <a:lnTo>
                    <a:pt x="44" y="28"/>
                  </a:lnTo>
                  <a:lnTo>
                    <a:pt x="44" y="35"/>
                  </a:lnTo>
                  <a:lnTo>
                    <a:pt x="53" y="35"/>
                  </a:lnTo>
                  <a:lnTo>
                    <a:pt x="53" y="28"/>
                  </a:lnTo>
                  <a:lnTo>
                    <a:pt x="47" y="28"/>
                  </a:lnTo>
                  <a:lnTo>
                    <a:pt x="47" y="35"/>
                  </a:lnTo>
                  <a:lnTo>
                    <a:pt x="48" y="35"/>
                  </a:lnTo>
                  <a:lnTo>
                    <a:pt x="48" y="28"/>
                  </a:lnTo>
                  <a:lnTo>
                    <a:pt x="39" y="28"/>
                  </a:lnTo>
                  <a:lnTo>
                    <a:pt x="39" y="35"/>
                  </a:lnTo>
                  <a:lnTo>
                    <a:pt x="42" y="35"/>
                  </a:lnTo>
                  <a:lnTo>
                    <a:pt x="42" y="28"/>
                  </a:lnTo>
                  <a:lnTo>
                    <a:pt x="35" y="28"/>
                  </a:lnTo>
                  <a:lnTo>
                    <a:pt x="35" y="35"/>
                  </a:lnTo>
                  <a:lnTo>
                    <a:pt x="52" y="35"/>
                  </a:lnTo>
                  <a:lnTo>
                    <a:pt x="52" y="28"/>
                  </a:lnTo>
                  <a:lnTo>
                    <a:pt x="47" y="28"/>
                  </a:lnTo>
                  <a:lnTo>
                    <a:pt x="47" y="35"/>
                  </a:lnTo>
                  <a:lnTo>
                    <a:pt x="49" y="35"/>
                  </a:lnTo>
                  <a:lnTo>
                    <a:pt x="49" y="28"/>
                  </a:lnTo>
                  <a:lnTo>
                    <a:pt x="42" y="28"/>
                  </a:lnTo>
                  <a:lnTo>
                    <a:pt x="42" y="35"/>
                  </a:lnTo>
                  <a:lnTo>
                    <a:pt x="45" y="35"/>
                  </a:lnTo>
                  <a:lnTo>
                    <a:pt x="45" y="28"/>
                  </a:lnTo>
                  <a:lnTo>
                    <a:pt x="43" y="28"/>
                  </a:lnTo>
                  <a:lnTo>
                    <a:pt x="43" y="35"/>
                  </a:lnTo>
                  <a:lnTo>
                    <a:pt x="44" y="35"/>
                  </a:lnTo>
                  <a:lnTo>
                    <a:pt x="45" y="28"/>
                  </a:lnTo>
                  <a:lnTo>
                    <a:pt x="42" y="27"/>
                  </a:lnTo>
                  <a:lnTo>
                    <a:pt x="38" y="27"/>
                  </a:lnTo>
                  <a:lnTo>
                    <a:pt x="38" y="33"/>
                  </a:lnTo>
                  <a:lnTo>
                    <a:pt x="44" y="33"/>
                  </a:lnTo>
                  <a:lnTo>
                    <a:pt x="44" y="27"/>
                  </a:lnTo>
                  <a:lnTo>
                    <a:pt x="42" y="27"/>
                  </a:lnTo>
                  <a:lnTo>
                    <a:pt x="42" y="33"/>
                  </a:lnTo>
                  <a:lnTo>
                    <a:pt x="48" y="33"/>
                  </a:lnTo>
                  <a:lnTo>
                    <a:pt x="48" y="27"/>
                  </a:lnTo>
                  <a:lnTo>
                    <a:pt x="47" y="27"/>
                  </a:lnTo>
                  <a:lnTo>
                    <a:pt x="47" y="33"/>
                  </a:lnTo>
                  <a:lnTo>
                    <a:pt x="48" y="33"/>
                  </a:lnTo>
                  <a:lnTo>
                    <a:pt x="48" y="27"/>
                  </a:lnTo>
                  <a:lnTo>
                    <a:pt x="45" y="27"/>
                  </a:lnTo>
                  <a:lnTo>
                    <a:pt x="45" y="33"/>
                  </a:lnTo>
                  <a:lnTo>
                    <a:pt x="52" y="33"/>
                  </a:lnTo>
                  <a:lnTo>
                    <a:pt x="52" y="27"/>
                  </a:lnTo>
                  <a:lnTo>
                    <a:pt x="48" y="27"/>
                  </a:lnTo>
                  <a:lnTo>
                    <a:pt x="48" y="33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51" y="27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44" y="27"/>
                  </a:lnTo>
                  <a:lnTo>
                    <a:pt x="44" y="33"/>
                  </a:lnTo>
                  <a:lnTo>
                    <a:pt x="48" y="33"/>
                  </a:lnTo>
                  <a:lnTo>
                    <a:pt x="48" y="27"/>
                  </a:lnTo>
                  <a:lnTo>
                    <a:pt x="45" y="27"/>
                  </a:lnTo>
                  <a:lnTo>
                    <a:pt x="45" y="33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48" y="27"/>
                  </a:lnTo>
                  <a:lnTo>
                    <a:pt x="48" y="33"/>
                  </a:lnTo>
                  <a:lnTo>
                    <a:pt x="52" y="33"/>
                  </a:lnTo>
                  <a:lnTo>
                    <a:pt x="52" y="27"/>
                  </a:lnTo>
                  <a:lnTo>
                    <a:pt x="49" y="27"/>
                  </a:lnTo>
                  <a:lnTo>
                    <a:pt x="49" y="33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49" y="27"/>
                  </a:lnTo>
                  <a:lnTo>
                    <a:pt x="49" y="33"/>
                  </a:lnTo>
                  <a:lnTo>
                    <a:pt x="51" y="33"/>
                  </a:lnTo>
                  <a:lnTo>
                    <a:pt x="51" y="27"/>
                  </a:lnTo>
                  <a:lnTo>
                    <a:pt x="49" y="27"/>
                  </a:lnTo>
                  <a:lnTo>
                    <a:pt x="49" y="33"/>
                  </a:lnTo>
                  <a:lnTo>
                    <a:pt x="51" y="33"/>
                  </a:lnTo>
                  <a:lnTo>
                    <a:pt x="52" y="27"/>
                  </a:lnTo>
                  <a:lnTo>
                    <a:pt x="49" y="26"/>
                  </a:lnTo>
                  <a:lnTo>
                    <a:pt x="48" y="28"/>
                  </a:lnTo>
                  <a:lnTo>
                    <a:pt x="48" y="32"/>
                  </a:lnTo>
                  <a:lnTo>
                    <a:pt x="51" y="32"/>
                  </a:lnTo>
                  <a:lnTo>
                    <a:pt x="51" y="26"/>
                  </a:lnTo>
                  <a:lnTo>
                    <a:pt x="45" y="26"/>
                  </a:lnTo>
                  <a:lnTo>
                    <a:pt x="45" y="32"/>
                  </a:lnTo>
                  <a:lnTo>
                    <a:pt x="55" y="32"/>
                  </a:lnTo>
                  <a:lnTo>
                    <a:pt x="55" y="26"/>
                  </a:lnTo>
                  <a:lnTo>
                    <a:pt x="49" y="26"/>
                  </a:lnTo>
                  <a:lnTo>
                    <a:pt x="49" y="32"/>
                  </a:lnTo>
                  <a:lnTo>
                    <a:pt x="55" y="32"/>
                  </a:lnTo>
                  <a:lnTo>
                    <a:pt x="55" y="26"/>
                  </a:lnTo>
                  <a:lnTo>
                    <a:pt x="52" y="26"/>
                  </a:lnTo>
                  <a:lnTo>
                    <a:pt x="52" y="32"/>
                  </a:lnTo>
                  <a:lnTo>
                    <a:pt x="53" y="32"/>
                  </a:lnTo>
                  <a:lnTo>
                    <a:pt x="53" y="26"/>
                  </a:lnTo>
                  <a:lnTo>
                    <a:pt x="43" y="26"/>
                  </a:lnTo>
                  <a:lnTo>
                    <a:pt x="43" y="32"/>
                  </a:lnTo>
                  <a:lnTo>
                    <a:pt x="64" y="32"/>
                  </a:lnTo>
                  <a:lnTo>
                    <a:pt x="64" y="26"/>
                  </a:lnTo>
                  <a:lnTo>
                    <a:pt x="55" y="26"/>
                  </a:lnTo>
                  <a:lnTo>
                    <a:pt x="55" y="28"/>
                  </a:lnTo>
                  <a:lnTo>
                    <a:pt x="57" y="31"/>
                  </a:lnTo>
                  <a:lnTo>
                    <a:pt x="64" y="24"/>
                  </a:lnTo>
                  <a:lnTo>
                    <a:pt x="52" y="24"/>
                  </a:lnTo>
                  <a:lnTo>
                    <a:pt x="52" y="31"/>
                  </a:lnTo>
                  <a:lnTo>
                    <a:pt x="53" y="31"/>
                  </a:lnTo>
                  <a:lnTo>
                    <a:pt x="53" y="24"/>
                  </a:lnTo>
                  <a:lnTo>
                    <a:pt x="48" y="24"/>
                  </a:lnTo>
                  <a:lnTo>
                    <a:pt x="48" y="31"/>
                  </a:lnTo>
                  <a:lnTo>
                    <a:pt x="52" y="31"/>
                  </a:lnTo>
                  <a:lnTo>
                    <a:pt x="52" y="24"/>
                  </a:lnTo>
                  <a:lnTo>
                    <a:pt x="48" y="24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24"/>
                  </a:lnTo>
                  <a:lnTo>
                    <a:pt x="48" y="24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24"/>
                  </a:lnTo>
                  <a:lnTo>
                    <a:pt x="44" y="24"/>
                  </a:lnTo>
                  <a:lnTo>
                    <a:pt x="44" y="31"/>
                  </a:lnTo>
                  <a:lnTo>
                    <a:pt x="66" y="31"/>
                  </a:lnTo>
                  <a:lnTo>
                    <a:pt x="66" y="24"/>
                  </a:lnTo>
                  <a:lnTo>
                    <a:pt x="64" y="24"/>
                  </a:lnTo>
                  <a:lnTo>
                    <a:pt x="64" y="31"/>
                  </a:lnTo>
                  <a:lnTo>
                    <a:pt x="68" y="31"/>
                  </a:lnTo>
                  <a:lnTo>
                    <a:pt x="68" y="24"/>
                  </a:lnTo>
                  <a:lnTo>
                    <a:pt x="60" y="24"/>
                  </a:lnTo>
                  <a:lnTo>
                    <a:pt x="60" y="31"/>
                  </a:lnTo>
                  <a:lnTo>
                    <a:pt x="64" y="31"/>
                  </a:lnTo>
                  <a:lnTo>
                    <a:pt x="64" y="24"/>
                  </a:lnTo>
                  <a:lnTo>
                    <a:pt x="60" y="24"/>
                  </a:lnTo>
                  <a:lnTo>
                    <a:pt x="60" y="27"/>
                  </a:lnTo>
                  <a:lnTo>
                    <a:pt x="61" y="24"/>
                  </a:lnTo>
                  <a:lnTo>
                    <a:pt x="57" y="23"/>
                  </a:lnTo>
                  <a:lnTo>
                    <a:pt x="56" y="26"/>
                  </a:lnTo>
                  <a:lnTo>
                    <a:pt x="56" y="30"/>
                  </a:lnTo>
                  <a:lnTo>
                    <a:pt x="65" y="30"/>
                  </a:lnTo>
                  <a:lnTo>
                    <a:pt x="65" y="23"/>
                  </a:lnTo>
                  <a:lnTo>
                    <a:pt x="61" y="23"/>
                  </a:lnTo>
                  <a:lnTo>
                    <a:pt x="61" y="30"/>
                  </a:lnTo>
                  <a:lnTo>
                    <a:pt x="64" y="30"/>
                  </a:lnTo>
                  <a:lnTo>
                    <a:pt x="64" y="23"/>
                  </a:lnTo>
                  <a:lnTo>
                    <a:pt x="60" y="23"/>
                  </a:lnTo>
                  <a:lnTo>
                    <a:pt x="60" y="30"/>
                  </a:lnTo>
                  <a:lnTo>
                    <a:pt x="73" y="30"/>
                  </a:lnTo>
                  <a:lnTo>
                    <a:pt x="73" y="23"/>
                  </a:lnTo>
                  <a:lnTo>
                    <a:pt x="66" y="23"/>
                  </a:lnTo>
                  <a:lnTo>
                    <a:pt x="66" y="30"/>
                  </a:lnTo>
                  <a:lnTo>
                    <a:pt x="73" y="30"/>
                  </a:lnTo>
                  <a:lnTo>
                    <a:pt x="73" y="23"/>
                  </a:lnTo>
                  <a:lnTo>
                    <a:pt x="66" y="23"/>
                  </a:lnTo>
                  <a:lnTo>
                    <a:pt x="66" y="30"/>
                  </a:lnTo>
                  <a:lnTo>
                    <a:pt x="69" y="30"/>
                  </a:lnTo>
                  <a:lnTo>
                    <a:pt x="69" y="23"/>
                  </a:lnTo>
                  <a:lnTo>
                    <a:pt x="66" y="23"/>
                  </a:lnTo>
                  <a:lnTo>
                    <a:pt x="66" y="30"/>
                  </a:lnTo>
                  <a:lnTo>
                    <a:pt x="83" y="30"/>
                  </a:lnTo>
                  <a:lnTo>
                    <a:pt x="83" y="23"/>
                  </a:lnTo>
                  <a:lnTo>
                    <a:pt x="77" y="23"/>
                  </a:lnTo>
                  <a:lnTo>
                    <a:pt x="77" y="30"/>
                  </a:lnTo>
                  <a:lnTo>
                    <a:pt x="86" y="30"/>
                  </a:lnTo>
                  <a:lnTo>
                    <a:pt x="86" y="23"/>
                  </a:lnTo>
                  <a:lnTo>
                    <a:pt x="79" y="23"/>
                  </a:lnTo>
                  <a:lnTo>
                    <a:pt x="79" y="30"/>
                  </a:lnTo>
                  <a:lnTo>
                    <a:pt x="84" y="30"/>
                  </a:lnTo>
                  <a:lnTo>
                    <a:pt x="87" y="28"/>
                  </a:lnTo>
                  <a:lnTo>
                    <a:pt x="86" y="22"/>
                  </a:lnTo>
                  <a:lnTo>
                    <a:pt x="83" y="22"/>
                  </a:lnTo>
                  <a:lnTo>
                    <a:pt x="83" y="28"/>
                  </a:lnTo>
                  <a:lnTo>
                    <a:pt x="86" y="28"/>
                  </a:lnTo>
                  <a:lnTo>
                    <a:pt x="86" y="22"/>
                  </a:lnTo>
                  <a:lnTo>
                    <a:pt x="83" y="22"/>
                  </a:lnTo>
                  <a:lnTo>
                    <a:pt x="83" y="28"/>
                  </a:lnTo>
                  <a:lnTo>
                    <a:pt x="86" y="28"/>
                  </a:lnTo>
                  <a:lnTo>
                    <a:pt x="86" y="22"/>
                  </a:lnTo>
                  <a:lnTo>
                    <a:pt x="80" y="22"/>
                  </a:lnTo>
                  <a:lnTo>
                    <a:pt x="80" y="28"/>
                  </a:lnTo>
                  <a:lnTo>
                    <a:pt x="84" y="28"/>
                  </a:lnTo>
                  <a:lnTo>
                    <a:pt x="84" y="22"/>
                  </a:lnTo>
                  <a:lnTo>
                    <a:pt x="73" y="22"/>
                  </a:lnTo>
                  <a:lnTo>
                    <a:pt x="73" y="28"/>
                  </a:lnTo>
                  <a:lnTo>
                    <a:pt x="79" y="28"/>
                  </a:lnTo>
                  <a:lnTo>
                    <a:pt x="79" y="22"/>
                  </a:lnTo>
                  <a:lnTo>
                    <a:pt x="53" y="22"/>
                  </a:lnTo>
                  <a:lnTo>
                    <a:pt x="53" y="28"/>
                  </a:lnTo>
                  <a:lnTo>
                    <a:pt x="61" y="28"/>
                  </a:lnTo>
                  <a:lnTo>
                    <a:pt x="61" y="22"/>
                  </a:lnTo>
                  <a:lnTo>
                    <a:pt x="33" y="22"/>
                  </a:lnTo>
                  <a:lnTo>
                    <a:pt x="33" y="24"/>
                  </a:lnTo>
                  <a:lnTo>
                    <a:pt x="34" y="22"/>
                  </a:lnTo>
                  <a:lnTo>
                    <a:pt x="31" y="21"/>
                  </a:lnTo>
                  <a:lnTo>
                    <a:pt x="26" y="21"/>
                  </a:lnTo>
                  <a:lnTo>
                    <a:pt x="26" y="27"/>
                  </a:lnTo>
                  <a:lnTo>
                    <a:pt x="29" y="27"/>
                  </a:lnTo>
                  <a:lnTo>
                    <a:pt x="29" y="21"/>
                  </a:lnTo>
                  <a:lnTo>
                    <a:pt x="20" y="21"/>
                  </a:lnTo>
                  <a:lnTo>
                    <a:pt x="20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20" y="21"/>
                  </a:lnTo>
                  <a:lnTo>
                    <a:pt x="20" y="27"/>
                  </a:lnTo>
                  <a:lnTo>
                    <a:pt x="22" y="27"/>
                  </a:lnTo>
                  <a:lnTo>
                    <a:pt x="22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26" y="27"/>
                  </a:lnTo>
                  <a:lnTo>
                    <a:pt x="26" y="21"/>
                  </a:lnTo>
                  <a:lnTo>
                    <a:pt x="12" y="21"/>
                  </a:lnTo>
                  <a:lnTo>
                    <a:pt x="12" y="27"/>
                  </a:lnTo>
                  <a:lnTo>
                    <a:pt x="14" y="27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17" y="27"/>
                  </a:lnTo>
                  <a:lnTo>
                    <a:pt x="17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7" y="27"/>
                  </a:lnTo>
                  <a:lnTo>
                    <a:pt x="9" y="27"/>
                  </a:lnTo>
                  <a:lnTo>
                    <a:pt x="9" y="21"/>
                  </a:lnTo>
                  <a:lnTo>
                    <a:pt x="4" y="21"/>
                  </a:lnTo>
                  <a:lnTo>
                    <a:pt x="4" y="27"/>
                  </a:lnTo>
                  <a:lnTo>
                    <a:pt x="5" y="27"/>
                  </a:lnTo>
                  <a:lnTo>
                    <a:pt x="5" y="21"/>
                  </a:lnTo>
                  <a:lnTo>
                    <a:pt x="4" y="21"/>
                  </a:lnTo>
                  <a:lnTo>
                    <a:pt x="4" y="27"/>
                  </a:lnTo>
                  <a:lnTo>
                    <a:pt x="17" y="27"/>
                  </a:lnTo>
                  <a:lnTo>
                    <a:pt x="12" y="21"/>
                  </a:lnTo>
                  <a:lnTo>
                    <a:pt x="11" y="19"/>
                  </a:lnTo>
                  <a:lnTo>
                    <a:pt x="8" y="22"/>
                  </a:lnTo>
                  <a:lnTo>
                    <a:pt x="8" y="26"/>
                  </a:lnTo>
                  <a:lnTo>
                    <a:pt x="9" y="26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16" y="26"/>
                  </a:lnTo>
                  <a:lnTo>
                    <a:pt x="16" y="19"/>
                  </a:lnTo>
                  <a:lnTo>
                    <a:pt x="13" y="19"/>
                  </a:lnTo>
                  <a:lnTo>
                    <a:pt x="13" y="26"/>
                  </a:lnTo>
                  <a:lnTo>
                    <a:pt x="14" y="26"/>
                  </a:lnTo>
                  <a:lnTo>
                    <a:pt x="14" y="19"/>
                  </a:lnTo>
                  <a:lnTo>
                    <a:pt x="13" y="19"/>
                  </a:lnTo>
                  <a:lnTo>
                    <a:pt x="13" y="26"/>
                  </a:lnTo>
                  <a:lnTo>
                    <a:pt x="23" y="26"/>
                  </a:lnTo>
                  <a:lnTo>
                    <a:pt x="23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35" y="26"/>
                  </a:lnTo>
                  <a:lnTo>
                    <a:pt x="35" y="19"/>
                  </a:lnTo>
                  <a:lnTo>
                    <a:pt x="31" y="19"/>
                  </a:lnTo>
                  <a:lnTo>
                    <a:pt x="31" y="26"/>
                  </a:lnTo>
                  <a:lnTo>
                    <a:pt x="38" y="26"/>
                  </a:lnTo>
                  <a:lnTo>
                    <a:pt x="40" y="23"/>
                  </a:lnTo>
                  <a:lnTo>
                    <a:pt x="38" y="21"/>
                  </a:lnTo>
                  <a:lnTo>
                    <a:pt x="38" y="24"/>
                  </a:lnTo>
                  <a:lnTo>
                    <a:pt x="39" y="24"/>
                  </a:lnTo>
                  <a:lnTo>
                    <a:pt x="39" y="18"/>
                  </a:lnTo>
                  <a:lnTo>
                    <a:pt x="38" y="18"/>
                  </a:lnTo>
                  <a:lnTo>
                    <a:pt x="38" y="24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33" y="18"/>
                  </a:lnTo>
                  <a:lnTo>
                    <a:pt x="33" y="24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3" y="18"/>
                  </a:lnTo>
                  <a:lnTo>
                    <a:pt x="33" y="24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5" y="18"/>
                  </a:lnTo>
                  <a:lnTo>
                    <a:pt x="45" y="24"/>
                  </a:lnTo>
                  <a:lnTo>
                    <a:pt x="47" y="24"/>
                  </a:lnTo>
                  <a:lnTo>
                    <a:pt x="47" y="18"/>
                  </a:lnTo>
                  <a:lnTo>
                    <a:pt x="43" y="18"/>
                  </a:lnTo>
                  <a:lnTo>
                    <a:pt x="43" y="24"/>
                  </a:lnTo>
                  <a:lnTo>
                    <a:pt x="49" y="24"/>
                  </a:lnTo>
                  <a:lnTo>
                    <a:pt x="49" y="18"/>
                  </a:lnTo>
                  <a:lnTo>
                    <a:pt x="48" y="18"/>
                  </a:lnTo>
                  <a:lnTo>
                    <a:pt x="48" y="24"/>
                  </a:lnTo>
                  <a:lnTo>
                    <a:pt x="49" y="24"/>
                  </a:lnTo>
                  <a:lnTo>
                    <a:pt x="49" y="18"/>
                  </a:lnTo>
                  <a:lnTo>
                    <a:pt x="45" y="18"/>
                  </a:lnTo>
                  <a:lnTo>
                    <a:pt x="45" y="24"/>
                  </a:lnTo>
                  <a:lnTo>
                    <a:pt x="57" y="24"/>
                  </a:lnTo>
                  <a:lnTo>
                    <a:pt x="58" y="18"/>
                  </a:lnTo>
                  <a:lnTo>
                    <a:pt x="56" y="17"/>
                  </a:lnTo>
                  <a:lnTo>
                    <a:pt x="55" y="19"/>
                  </a:lnTo>
                  <a:lnTo>
                    <a:pt x="55" y="23"/>
                  </a:lnTo>
                  <a:lnTo>
                    <a:pt x="57" y="23"/>
                  </a:lnTo>
                  <a:lnTo>
                    <a:pt x="57" y="17"/>
                  </a:lnTo>
                  <a:lnTo>
                    <a:pt x="53" y="17"/>
                  </a:lnTo>
                  <a:lnTo>
                    <a:pt x="53" y="23"/>
                  </a:lnTo>
                  <a:lnTo>
                    <a:pt x="55" y="23"/>
                  </a:lnTo>
                  <a:lnTo>
                    <a:pt x="55" y="17"/>
                  </a:lnTo>
                  <a:lnTo>
                    <a:pt x="51" y="17"/>
                  </a:lnTo>
                  <a:lnTo>
                    <a:pt x="51" y="23"/>
                  </a:lnTo>
                  <a:lnTo>
                    <a:pt x="58" y="23"/>
                  </a:lnTo>
                  <a:lnTo>
                    <a:pt x="58" y="17"/>
                  </a:lnTo>
                  <a:lnTo>
                    <a:pt x="55" y="17"/>
                  </a:lnTo>
                  <a:lnTo>
                    <a:pt x="55" y="23"/>
                  </a:lnTo>
                  <a:lnTo>
                    <a:pt x="64" y="23"/>
                  </a:lnTo>
                  <a:lnTo>
                    <a:pt x="64" y="17"/>
                  </a:lnTo>
                  <a:lnTo>
                    <a:pt x="62" y="17"/>
                  </a:lnTo>
                  <a:lnTo>
                    <a:pt x="62" y="23"/>
                  </a:lnTo>
                  <a:lnTo>
                    <a:pt x="73" y="23"/>
                  </a:lnTo>
                  <a:lnTo>
                    <a:pt x="73" y="17"/>
                  </a:lnTo>
                  <a:lnTo>
                    <a:pt x="70" y="17"/>
                  </a:lnTo>
                  <a:lnTo>
                    <a:pt x="70" y="23"/>
                  </a:lnTo>
                  <a:lnTo>
                    <a:pt x="73" y="23"/>
                  </a:lnTo>
                  <a:lnTo>
                    <a:pt x="73" y="17"/>
                  </a:lnTo>
                  <a:lnTo>
                    <a:pt x="70" y="17"/>
                  </a:lnTo>
                  <a:lnTo>
                    <a:pt x="70" y="23"/>
                  </a:lnTo>
                  <a:lnTo>
                    <a:pt x="75" y="23"/>
                  </a:lnTo>
                  <a:lnTo>
                    <a:pt x="75" y="17"/>
                  </a:lnTo>
                  <a:lnTo>
                    <a:pt x="74" y="17"/>
                  </a:lnTo>
                  <a:lnTo>
                    <a:pt x="74" y="23"/>
                  </a:lnTo>
                  <a:lnTo>
                    <a:pt x="79" y="23"/>
                  </a:lnTo>
                  <a:lnTo>
                    <a:pt x="79" y="17"/>
                  </a:lnTo>
                  <a:lnTo>
                    <a:pt x="77" y="17"/>
                  </a:lnTo>
                  <a:lnTo>
                    <a:pt x="77" y="23"/>
                  </a:lnTo>
                  <a:lnTo>
                    <a:pt x="78" y="23"/>
                  </a:lnTo>
                  <a:lnTo>
                    <a:pt x="78" y="17"/>
                  </a:lnTo>
                  <a:lnTo>
                    <a:pt x="75" y="17"/>
                  </a:lnTo>
                  <a:lnTo>
                    <a:pt x="75" y="23"/>
                  </a:lnTo>
                  <a:lnTo>
                    <a:pt x="86" y="23"/>
                  </a:lnTo>
                  <a:lnTo>
                    <a:pt x="86" y="17"/>
                  </a:lnTo>
                  <a:lnTo>
                    <a:pt x="82" y="17"/>
                  </a:lnTo>
                  <a:lnTo>
                    <a:pt x="82" y="23"/>
                  </a:lnTo>
                  <a:lnTo>
                    <a:pt x="86" y="23"/>
                  </a:lnTo>
                  <a:lnTo>
                    <a:pt x="86" y="17"/>
                  </a:lnTo>
                  <a:lnTo>
                    <a:pt x="80" y="17"/>
                  </a:lnTo>
                  <a:lnTo>
                    <a:pt x="80" y="19"/>
                  </a:lnTo>
                  <a:lnTo>
                    <a:pt x="82" y="23"/>
                  </a:lnTo>
                  <a:lnTo>
                    <a:pt x="86" y="22"/>
                  </a:lnTo>
                  <a:lnTo>
                    <a:pt x="84" y="15"/>
                  </a:lnTo>
                  <a:lnTo>
                    <a:pt x="82" y="15"/>
                  </a:lnTo>
                  <a:lnTo>
                    <a:pt x="82" y="22"/>
                  </a:lnTo>
                  <a:lnTo>
                    <a:pt x="86" y="22"/>
                  </a:lnTo>
                  <a:lnTo>
                    <a:pt x="86" y="15"/>
                  </a:lnTo>
                  <a:lnTo>
                    <a:pt x="82" y="15"/>
                  </a:lnTo>
                  <a:lnTo>
                    <a:pt x="82" y="22"/>
                  </a:lnTo>
                  <a:lnTo>
                    <a:pt x="83" y="22"/>
                  </a:lnTo>
                  <a:lnTo>
                    <a:pt x="83" y="15"/>
                  </a:lnTo>
                  <a:lnTo>
                    <a:pt x="77" y="15"/>
                  </a:lnTo>
                  <a:lnTo>
                    <a:pt x="77" y="22"/>
                  </a:lnTo>
                  <a:lnTo>
                    <a:pt x="80" y="22"/>
                  </a:lnTo>
                  <a:lnTo>
                    <a:pt x="80" y="15"/>
                  </a:lnTo>
                  <a:lnTo>
                    <a:pt x="62" y="15"/>
                  </a:lnTo>
                  <a:lnTo>
                    <a:pt x="62" y="22"/>
                  </a:lnTo>
                  <a:lnTo>
                    <a:pt x="69" y="22"/>
                  </a:lnTo>
                  <a:lnTo>
                    <a:pt x="69" y="15"/>
                  </a:lnTo>
                  <a:lnTo>
                    <a:pt x="22" y="15"/>
                  </a:lnTo>
                  <a:lnTo>
                    <a:pt x="22" y="22"/>
                  </a:lnTo>
                  <a:lnTo>
                    <a:pt x="31" y="22"/>
                  </a:lnTo>
                  <a:lnTo>
                    <a:pt x="31" y="15"/>
                  </a:lnTo>
                  <a:lnTo>
                    <a:pt x="30" y="15"/>
                  </a:lnTo>
                  <a:lnTo>
                    <a:pt x="20" y="14"/>
                  </a:lnTo>
                  <a:lnTo>
                    <a:pt x="11" y="14"/>
                  </a:lnTo>
                  <a:lnTo>
                    <a:pt x="11" y="21"/>
                  </a:lnTo>
                  <a:lnTo>
                    <a:pt x="14" y="21"/>
                  </a:lnTo>
                  <a:lnTo>
                    <a:pt x="14" y="14"/>
                  </a:lnTo>
                  <a:lnTo>
                    <a:pt x="13" y="14"/>
                  </a:lnTo>
                  <a:lnTo>
                    <a:pt x="13" y="21"/>
                  </a:lnTo>
                  <a:lnTo>
                    <a:pt x="14" y="21"/>
                  </a:lnTo>
                  <a:lnTo>
                    <a:pt x="14" y="14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8" y="21"/>
                  </a:lnTo>
                  <a:lnTo>
                    <a:pt x="8" y="14"/>
                  </a:lnTo>
                  <a:lnTo>
                    <a:pt x="5" y="14"/>
                  </a:lnTo>
                  <a:lnTo>
                    <a:pt x="5" y="21"/>
                  </a:lnTo>
                  <a:lnTo>
                    <a:pt x="8" y="21"/>
                  </a:lnTo>
                  <a:lnTo>
                    <a:pt x="8" y="14"/>
                  </a:lnTo>
                  <a:lnTo>
                    <a:pt x="3" y="14"/>
                  </a:lnTo>
                  <a:lnTo>
                    <a:pt x="3" y="21"/>
                  </a:lnTo>
                  <a:lnTo>
                    <a:pt x="16" y="21"/>
                  </a:lnTo>
                  <a:lnTo>
                    <a:pt x="16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20" y="21"/>
                  </a:lnTo>
                  <a:lnTo>
                    <a:pt x="20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22" y="21"/>
                  </a:lnTo>
                  <a:lnTo>
                    <a:pt x="22" y="14"/>
                  </a:lnTo>
                  <a:lnTo>
                    <a:pt x="18" y="14"/>
                  </a:lnTo>
                  <a:lnTo>
                    <a:pt x="18" y="21"/>
                  </a:lnTo>
                  <a:lnTo>
                    <a:pt x="23" y="21"/>
                  </a:lnTo>
                  <a:lnTo>
                    <a:pt x="23" y="15"/>
                  </a:lnTo>
                  <a:lnTo>
                    <a:pt x="20" y="15"/>
                  </a:lnTo>
                  <a:lnTo>
                    <a:pt x="20" y="19"/>
                  </a:lnTo>
                  <a:lnTo>
                    <a:pt x="26" y="19"/>
                  </a:lnTo>
                  <a:lnTo>
                    <a:pt x="26" y="13"/>
                  </a:lnTo>
                  <a:lnTo>
                    <a:pt x="23" y="13"/>
                  </a:lnTo>
                  <a:lnTo>
                    <a:pt x="23" y="19"/>
                  </a:lnTo>
                  <a:lnTo>
                    <a:pt x="25" y="19"/>
                  </a:lnTo>
                  <a:lnTo>
                    <a:pt x="25" y="13"/>
                  </a:lnTo>
                  <a:lnTo>
                    <a:pt x="22" y="13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29" y="13"/>
                  </a:lnTo>
                  <a:lnTo>
                    <a:pt x="27" y="13"/>
                  </a:lnTo>
                  <a:lnTo>
                    <a:pt x="27" y="19"/>
                  </a:lnTo>
                  <a:lnTo>
                    <a:pt x="40" y="19"/>
                  </a:lnTo>
                  <a:lnTo>
                    <a:pt x="40" y="13"/>
                  </a:lnTo>
                  <a:lnTo>
                    <a:pt x="39" y="13"/>
                  </a:lnTo>
                  <a:lnTo>
                    <a:pt x="39" y="19"/>
                  </a:lnTo>
                  <a:lnTo>
                    <a:pt x="48" y="19"/>
                  </a:lnTo>
                  <a:lnTo>
                    <a:pt x="48" y="13"/>
                  </a:lnTo>
                  <a:lnTo>
                    <a:pt x="42" y="13"/>
                  </a:lnTo>
                  <a:lnTo>
                    <a:pt x="42" y="19"/>
                  </a:lnTo>
                  <a:lnTo>
                    <a:pt x="55" y="19"/>
                  </a:lnTo>
                  <a:lnTo>
                    <a:pt x="55" y="14"/>
                  </a:lnTo>
                  <a:lnTo>
                    <a:pt x="51" y="14"/>
                  </a:lnTo>
                  <a:lnTo>
                    <a:pt x="51" y="18"/>
                  </a:lnTo>
                  <a:lnTo>
                    <a:pt x="87" y="18"/>
                  </a:lnTo>
                  <a:lnTo>
                    <a:pt x="87" y="11"/>
                  </a:lnTo>
                  <a:lnTo>
                    <a:pt x="80" y="11"/>
                  </a:lnTo>
                  <a:lnTo>
                    <a:pt x="80" y="18"/>
                  </a:lnTo>
                  <a:lnTo>
                    <a:pt x="88" y="18"/>
                  </a:lnTo>
                  <a:lnTo>
                    <a:pt x="88" y="11"/>
                  </a:lnTo>
                  <a:lnTo>
                    <a:pt x="75" y="11"/>
                  </a:lnTo>
                  <a:lnTo>
                    <a:pt x="75" y="18"/>
                  </a:lnTo>
                  <a:lnTo>
                    <a:pt x="77" y="18"/>
                  </a:lnTo>
                  <a:lnTo>
                    <a:pt x="77" y="11"/>
                  </a:lnTo>
                  <a:lnTo>
                    <a:pt x="66" y="11"/>
                  </a:lnTo>
                  <a:lnTo>
                    <a:pt x="66" y="18"/>
                  </a:lnTo>
                  <a:lnTo>
                    <a:pt x="71" y="18"/>
                  </a:lnTo>
                  <a:lnTo>
                    <a:pt x="71" y="11"/>
                  </a:lnTo>
                  <a:lnTo>
                    <a:pt x="60" y="11"/>
                  </a:lnTo>
                  <a:lnTo>
                    <a:pt x="60" y="14"/>
                  </a:lnTo>
                  <a:lnTo>
                    <a:pt x="62" y="11"/>
                  </a:lnTo>
                  <a:lnTo>
                    <a:pt x="61" y="10"/>
                  </a:lnTo>
                  <a:lnTo>
                    <a:pt x="13" y="10"/>
                  </a:lnTo>
                  <a:lnTo>
                    <a:pt x="13" y="17"/>
                  </a:lnTo>
                  <a:lnTo>
                    <a:pt x="14" y="17"/>
                  </a:lnTo>
                  <a:lnTo>
                    <a:pt x="14" y="10"/>
                  </a:lnTo>
                  <a:lnTo>
                    <a:pt x="5" y="10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4" y="17"/>
                  </a:lnTo>
                  <a:lnTo>
                    <a:pt x="7" y="17"/>
                  </a:lnTo>
                  <a:lnTo>
                    <a:pt x="7" y="10"/>
                  </a:lnTo>
                  <a:lnTo>
                    <a:pt x="3" y="10"/>
                  </a:lnTo>
                  <a:lnTo>
                    <a:pt x="3" y="17"/>
                  </a:lnTo>
                  <a:lnTo>
                    <a:pt x="21" y="17"/>
                  </a:lnTo>
                  <a:lnTo>
                    <a:pt x="23" y="15"/>
                  </a:lnTo>
                  <a:lnTo>
                    <a:pt x="22" y="9"/>
                  </a:lnTo>
                  <a:lnTo>
                    <a:pt x="20" y="9"/>
                  </a:lnTo>
                  <a:lnTo>
                    <a:pt x="20" y="15"/>
                  </a:lnTo>
                  <a:lnTo>
                    <a:pt x="23" y="15"/>
                  </a:lnTo>
                  <a:lnTo>
                    <a:pt x="23" y="9"/>
                  </a:lnTo>
                  <a:lnTo>
                    <a:pt x="17" y="9"/>
                  </a:lnTo>
                  <a:lnTo>
                    <a:pt x="17" y="15"/>
                  </a:lnTo>
                  <a:lnTo>
                    <a:pt x="29" y="15"/>
                  </a:lnTo>
                  <a:lnTo>
                    <a:pt x="29" y="9"/>
                  </a:lnTo>
                  <a:lnTo>
                    <a:pt x="27" y="9"/>
                  </a:lnTo>
                  <a:lnTo>
                    <a:pt x="27" y="15"/>
                  </a:lnTo>
                  <a:lnTo>
                    <a:pt x="36" y="15"/>
                  </a:lnTo>
                  <a:lnTo>
                    <a:pt x="36" y="9"/>
                  </a:lnTo>
                  <a:lnTo>
                    <a:pt x="25" y="9"/>
                  </a:lnTo>
                  <a:lnTo>
                    <a:pt x="25" y="15"/>
                  </a:lnTo>
                  <a:lnTo>
                    <a:pt x="29" y="15"/>
                  </a:lnTo>
                  <a:lnTo>
                    <a:pt x="29" y="9"/>
                  </a:lnTo>
                  <a:lnTo>
                    <a:pt x="26" y="9"/>
                  </a:lnTo>
                  <a:lnTo>
                    <a:pt x="26" y="15"/>
                  </a:lnTo>
                  <a:lnTo>
                    <a:pt x="31" y="15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15"/>
                  </a:lnTo>
                  <a:lnTo>
                    <a:pt x="39" y="15"/>
                  </a:lnTo>
                  <a:lnTo>
                    <a:pt x="39" y="9"/>
                  </a:lnTo>
                  <a:lnTo>
                    <a:pt x="36" y="9"/>
                  </a:lnTo>
                  <a:lnTo>
                    <a:pt x="36" y="15"/>
                  </a:lnTo>
                  <a:lnTo>
                    <a:pt x="42" y="15"/>
                  </a:lnTo>
                  <a:lnTo>
                    <a:pt x="42" y="9"/>
                  </a:lnTo>
                  <a:lnTo>
                    <a:pt x="39" y="9"/>
                  </a:lnTo>
                  <a:lnTo>
                    <a:pt x="39" y="15"/>
                  </a:lnTo>
                  <a:lnTo>
                    <a:pt x="42" y="15"/>
                  </a:lnTo>
                  <a:lnTo>
                    <a:pt x="42" y="9"/>
                  </a:lnTo>
                  <a:lnTo>
                    <a:pt x="35" y="9"/>
                  </a:lnTo>
                  <a:lnTo>
                    <a:pt x="35" y="15"/>
                  </a:lnTo>
                  <a:lnTo>
                    <a:pt x="40" y="15"/>
                  </a:lnTo>
                  <a:lnTo>
                    <a:pt x="43" y="13"/>
                  </a:lnTo>
                  <a:lnTo>
                    <a:pt x="40" y="10"/>
                  </a:lnTo>
                  <a:lnTo>
                    <a:pt x="40" y="14"/>
                  </a:lnTo>
                  <a:lnTo>
                    <a:pt x="92" y="14"/>
                  </a:lnTo>
                  <a:lnTo>
                    <a:pt x="92" y="8"/>
                  </a:lnTo>
                  <a:lnTo>
                    <a:pt x="70" y="8"/>
                  </a:lnTo>
                  <a:lnTo>
                    <a:pt x="70" y="14"/>
                  </a:lnTo>
                  <a:lnTo>
                    <a:pt x="71" y="14"/>
                  </a:lnTo>
                  <a:lnTo>
                    <a:pt x="71" y="8"/>
                  </a:lnTo>
                  <a:lnTo>
                    <a:pt x="69" y="8"/>
                  </a:lnTo>
                  <a:lnTo>
                    <a:pt x="69" y="10"/>
                  </a:lnTo>
                  <a:lnTo>
                    <a:pt x="70" y="8"/>
                  </a:lnTo>
                  <a:lnTo>
                    <a:pt x="68" y="6"/>
                  </a:lnTo>
                  <a:lnTo>
                    <a:pt x="11" y="6"/>
                  </a:lnTo>
                  <a:lnTo>
                    <a:pt x="11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0" y="6"/>
                  </a:lnTo>
                  <a:lnTo>
                    <a:pt x="0" y="13"/>
                  </a:lnTo>
                  <a:lnTo>
                    <a:pt x="1" y="13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13"/>
                  </a:lnTo>
                  <a:lnTo>
                    <a:pt x="16" y="13"/>
                  </a:lnTo>
                  <a:lnTo>
                    <a:pt x="18" y="10"/>
                  </a:lnTo>
                  <a:lnTo>
                    <a:pt x="16" y="8"/>
                  </a:lnTo>
                  <a:lnTo>
                    <a:pt x="16" y="11"/>
                  </a:lnTo>
                  <a:lnTo>
                    <a:pt x="26" y="11"/>
                  </a:lnTo>
                  <a:lnTo>
                    <a:pt x="26" y="5"/>
                  </a:lnTo>
                  <a:lnTo>
                    <a:pt x="25" y="5"/>
                  </a:lnTo>
                  <a:lnTo>
                    <a:pt x="25" y="11"/>
                  </a:lnTo>
                  <a:lnTo>
                    <a:pt x="33" y="11"/>
                  </a:lnTo>
                  <a:lnTo>
                    <a:pt x="33" y="5"/>
                  </a:lnTo>
                  <a:lnTo>
                    <a:pt x="27" y="5"/>
                  </a:lnTo>
                  <a:lnTo>
                    <a:pt x="27" y="11"/>
                  </a:lnTo>
                  <a:lnTo>
                    <a:pt x="29" y="11"/>
                  </a:lnTo>
                  <a:lnTo>
                    <a:pt x="29" y="5"/>
                  </a:lnTo>
                  <a:lnTo>
                    <a:pt x="23" y="5"/>
                  </a:lnTo>
                  <a:lnTo>
                    <a:pt x="23" y="11"/>
                  </a:lnTo>
                  <a:lnTo>
                    <a:pt x="26" y="11"/>
                  </a:lnTo>
                  <a:lnTo>
                    <a:pt x="26" y="5"/>
                  </a:lnTo>
                  <a:lnTo>
                    <a:pt x="25" y="5"/>
                  </a:lnTo>
                  <a:lnTo>
                    <a:pt x="25" y="11"/>
                  </a:lnTo>
                  <a:lnTo>
                    <a:pt x="30" y="11"/>
                  </a:lnTo>
                  <a:lnTo>
                    <a:pt x="30" y="5"/>
                  </a:lnTo>
                  <a:lnTo>
                    <a:pt x="29" y="5"/>
                  </a:lnTo>
                  <a:lnTo>
                    <a:pt x="29" y="11"/>
                  </a:lnTo>
                  <a:lnTo>
                    <a:pt x="30" y="11"/>
                  </a:lnTo>
                  <a:lnTo>
                    <a:pt x="30" y="5"/>
                  </a:lnTo>
                  <a:lnTo>
                    <a:pt x="29" y="5"/>
                  </a:lnTo>
                  <a:lnTo>
                    <a:pt x="29" y="11"/>
                  </a:lnTo>
                  <a:lnTo>
                    <a:pt x="38" y="11"/>
                  </a:lnTo>
                  <a:lnTo>
                    <a:pt x="38" y="5"/>
                  </a:lnTo>
                  <a:lnTo>
                    <a:pt x="33" y="5"/>
                  </a:lnTo>
                  <a:lnTo>
                    <a:pt x="33" y="11"/>
                  </a:lnTo>
                  <a:lnTo>
                    <a:pt x="40" y="11"/>
                  </a:lnTo>
                  <a:lnTo>
                    <a:pt x="40" y="5"/>
                  </a:lnTo>
                  <a:lnTo>
                    <a:pt x="38" y="5"/>
                  </a:lnTo>
                  <a:lnTo>
                    <a:pt x="38" y="8"/>
                  </a:lnTo>
                  <a:lnTo>
                    <a:pt x="39" y="11"/>
                  </a:lnTo>
                  <a:lnTo>
                    <a:pt x="43" y="10"/>
                  </a:lnTo>
                  <a:lnTo>
                    <a:pt x="42" y="6"/>
                  </a:lnTo>
                  <a:lnTo>
                    <a:pt x="42" y="10"/>
                  </a:lnTo>
                  <a:lnTo>
                    <a:pt x="61" y="10"/>
                  </a:lnTo>
                  <a:lnTo>
                    <a:pt x="61" y="4"/>
                  </a:lnTo>
                  <a:lnTo>
                    <a:pt x="58" y="4"/>
                  </a:lnTo>
                  <a:lnTo>
                    <a:pt x="58" y="10"/>
                  </a:lnTo>
                  <a:lnTo>
                    <a:pt x="61" y="10"/>
                  </a:lnTo>
                  <a:lnTo>
                    <a:pt x="61" y="4"/>
                  </a:lnTo>
                  <a:lnTo>
                    <a:pt x="56" y="4"/>
                  </a:lnTo>
                  <a:lnTo>
                    <a:pt x="56" y="10"/>
                  </a:lnTo>
                  <a:lnTo>
                    <a:pt x="75" y="10"/>
                  </a:lnTo>
                  <a:lnTo>
                    <a:pt x="75" y="4"/>
                  </a:lnTo>
                  <a:lnTo>
                    <a:pt x="65" y="4"/>
                  </a:lnTo>
                  <a:lnTo>
                    <a:pt x="65" y="10"/>
                  </a:lnTo>
                  <a:lnTo>
                    <a:pt x="66" y="10"/>
                  </a:lnTo>
                  <a:lnTo>
                    <a:pt x="66" y="4"/>
                  </a:lnTo>
                  <a:lnTo>
                    <a:pt x="62" y="4"/>
                  </a:lnTo>
                  <a:lnTo>
                    <a:pt x="62" y="10"/>
                  </a:lnTo>
                  <a:lnTo>
                    <a:pt x="68" y="10"/>
                  </a:lnTo>
                  <a:lnTo>
                    <a:pt x="68" y="2"/>
                  </a:lnTo>
                  <a:lnTo>
                    <a:pt x="55" y="2"/>
                  </a:lnTo>
                  <a:lnTo>
                    <a:pt x="55" y="9"/>
                  </a:lnTo>
                  <a:lnTo>
                    <a:pt x="58" y="9"/>
                  </a:lnTo>
                  <a:lnTo>
                    <a:pt x="58" y="2"/>
                  </a:lnTo>
                  <a:lnTo>
                    <a:pt x="5" y="2"/>
                  </a:lnTo>
                  <a:lnTo>
                    <a:pt x="5" y="9"/>
                  </a:lnTo>
                  <a:lnTo>
                    <a:pt x="7" y="9"/>
                  </a:lnTo>
                  <a:lnTo>
                    <a:pt x="7" y="2"/>
                  </a:lnTo>
                  <a:lnTo>
                    <a:pt x="4" y="2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2"/>
                  </a:lnTo>
                  <a:lnTo>
                    <a:pt x="4" y="2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2"/>
                  </a:lnTo>
                  <a:lnTo>
                    <a:pt x="1" y="2"/>
                  </a:lnTo>
                  <a:lnTo>
                    <a:pt x="1" y="9"/>
                  </a:lnTo>
                  <a:lnTo>
                    <a:pt x="4" y="9"/>
                  </a:lnTo>
                  <a:lnTo>
                    <a:pt x="4" y="2"/>
                  </a:lnTo>
                  <a:lnTo>
                    <a:pt x="1" y="2"/>
                  </a:lnTo>
                  <a:lnTo>
                    <a:pt x="1" y="9"/>
                  </a:lnTo>
                  <a:lnTo>
                    <a:pt x="7" y="9"/>
                  </a:lnTo>
                  <a:lnTo>
                    <a:pt x="7" y="2"/>
                  </a:lnTo>
                  <a:lnTo>
                    <a:pt x="4" y="2"/>
                  </a:lnTo>
                  <a:lnTo>
                    <a:pt x="4" y="9"/>
                  </a:lnTo>
                  <a:lnTo>
                    <a:pt x="9" y="9"/>
                  </a:lnTo>
                  <a:lnTo>
                    <a:pt x="12" y="8"/>
                  </a:lnTo>
                  <a:lnTo>
                    <a:pt x="11" y="4"/>
                  </a:lnTo>
                  <a:lnTo>
                    <a:pt x="11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11" y="8"/>
                  </a:lnTo>
                  <a:lnTo>
                    <a:pt x="23" y="8"/>
                  </a:lnTo>
                  <a:lnTo>
                    <a:pt x="23" y="1"/>
                  </a:lnTo>
                  <a:lnTo>
                    <a:pt x="22" y="1"/>
                  </a:lnTo>
                  <a:lnTo>
                    <a:pt x="22" y="8"/>
                  </a:lnTo>
                  <a:lnTo>
                    <a:pt x="31" y="8"/>
                  </a:lnTo>
                  <a:lnTo>
                    <a:pt x="31" y="1"/>
                  </a:lnTo>
                  <a:lnTo>
                    <a:pt x="30" y="1"/>
                  </a:lnTo>
                  <a:lnTo>
                    <a:pt x="30" y="8"/>
                  </a:lnTo>
                  <a:lnTo>
                    <a:pt x="45" y="8"/>
                  </a:lnTo>
                  <a:lnTo>
                    <a:pt x="45" y="1"/>
                  </a:lnTo>
                  <a:lnTo>
                    <a:pt x="34" y="1"/>
                  </a:lnTo>
                  <a:lnTo>
                    <a:pt x="34" y="8"/>
                  </a:lnTo>
                  <a:lnTo>
                    <a:pt x="35" y="8"/>
                  </a:lnTo>
                  <a:lnTo>
                    <a:pt x="35" y="1"/>
                  </a:lnTo>
                  <a:lnTo>
                    <a:pt x="33" y="1"/>
                  </a:lnTo>
                  <a:lnTo>
                    <a:pt x="33" y="8"/>
                  </a:lnTo>
                  <a:lnTo>
                    <a:pt x="35" y="8"/>
                  </a:lnTo>
                  <a:lnTo>
                    <a:pt x="35" y="1"/>
                  </a:lnTo>
                  <a:lnTo>
                    <a:pt x="33" y="1"/>
                  </a:lnTo>
                  <a:lnTo>
                    <a:pt x="33" y="8"/>
                  </a:lnTo>
                  <a:lnTo>
                    <a:pt x="38" y="8"/>
                  </a:lnTo>
                  <a:lnTo>
                    <a:pt x="38" y="1"/>
                  </a:lnTo>
                  <a:lnTo>
                    <a:pt x="35" y="1"/>
                  </a:lnTo>
                  <a:lnTo>
                    <a:pt x="35" y="8"/>
                  </a:lnTo>
                  <a:lnTo>
                    <a:pt x="39" y="8"/>
                  </a:lnTo>
                  <a:lnTo>
                    <a:pt x="42" y="5"/>
                  </a:lnTo>
                  <a:lnTo>
                    <a:pt x="39" y="2"/>
                  </a:lnTo>
                  <a:lnTo>
                    <a:pt x="39" y="6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8" y="6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39" y="0"/>
                  </a:lnTo>
                  <a:lnTo>
                    <a:pt x="39" y="6"/>
                  </a:lnTo>
                  <a:lnTo>
                    <a:pt x="44" y="6"/>
                  </a:lnTo>
                  <a:lnTo>
                    <a:pt x="44" y="0"/>
                  </a:lnTo>
                  <a:lnTo>
                    <a:pt x="43" y="0"/>
                  </a:lnTo>
                  <a:lnTo>
                    <a:pt x="43" y="6"/>
                  </a:lnTo>
                  <a:lnTo>
                    <a:pt x="47" y="6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4" y="6"/>
                  </a:lnTo>
                  <a:lnTo>
                    <a:pt x="48" y="6"/>
                  </a:lnTo>
                  <a:lnTo>
                    <a:pt x="53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84" name="Freeform 768"/>
            <p:cNvSpPr>
              <a:spLocks noChangeAspect="1"/>
            </p:cNvSpPr>
            <p:nvPr/>
          </p:nvSpPr>
          <p:spPr bwMode="auto">
            <a:xfrm rot="16200000">
              <a:off x="4820" y="4515"/>
              <a:ext cx="482" cy="53"/>
            </a:xfrm>
            <a:custGeom>
              <a:avLst/>
              <a:gdLst>
                <a:gd name="T0" fmla="*/ 36 w 322"/>
                <a:gd name="T1" fmla="*/ 1 h 35"/>
                <a:gd name="T2" fmla="*/ 35 w 322"/>
                <a:gd name="T3" fmla="*/ 1 h 35"/>
                <a:gd name="T4" fmla="*/ 35 w 322"/>
                <a:gd name="T5" fmla="*/ 2 h 35"/>
                <a:gd name="T6" fmla="*/ 50 w 322"/>
                <a:gd name="T7" fmla="*/ 3 h 35"/>
                <a:gd name="T8" fmla="*/ 42 w 322"/>
                <a:gd name="T9" fmla="*/ 3 h 35"/>
                <a:gd name="T10" fmla="*/ 42 w 322"/>
                <a:gd name="T11" fmla="*/ 11 h 35"/>
                <a:gd name="T12" fmla="*/ 42 w 322"/>
                <a:gd name="T13" fmla="*/ 13 h 35"/>
                <a:gd name="T14" fmla="*/ 37 w 322"/>
                <a:gd name="T15" fmla="*/ 13 h 35"/>
                <a:gd name="T16" fmla="*/ 44 w 322"/>
                <a:gd name="T17" fmla="*/ 14 h 35"/>
                <a:gd name="T18" fmla="*/ 44 w 322"/>
                <a:gd name="T19" fmla="*/ 14 h 35"/>
                <a:gd name="T20" fmla="*/ 42 w 322"/>
                <a:gd name="T21" fmla="*/ 15 h 35"/>
                <a:gd name="T22" fmla="*/ 48 w 322"/>
                <a:gd name="T23" fmla="*/ 15 h 35"/>
                <a:gd name="T24" fmla="*/ 42 w 322"/>
                <a:gd name="T25" fmla="*/ 16 h 35"/>
                <a:gd name="T26" fmla="*/ 46 w 322"/>
                <a:gd name="T27" fmla="*/ 14 h 35"/>
                <a:gd name="T28" fmla="*/ 42 w 322"/>
                <a:gd name="T29" fmla="*/ 18 h 35"/>
                <a:gd name="T30" fmla="*/ 42 w 322"/>
                <a:gd name="T31" fmla="*/ 13 h 35"/>
                <a:gd name="T32" fmla="*/ 11 w 322"/>
                <a:gd name="T33" fmla="*/ 14 h 35"/>
                <a:gd name="T34" fmla="*/ 36 w 322"/>
                <a:gd name="T35" fmla="*/ 22 h 35"/>
                <a:gd name="T36" fmla="*/ 6 w 322"/>
                <a:gd name="T37" fmla="*/ 22 h 35"/>
                <a:gd name="T38" fmla="*/ 36 w 322"/>
                <a:gd name="T39" fmla="*/ 23 h 35"/>
                <a:gd name="T40" fmla="*/ 182 w 322"/>
                <a:gd name="T41" fmla="*/ 24 h 35"/>
                <a:gd name="T42" fmla="*/ 41 w 322"/>
                <a:gd name="T43" fmla="*/ 19 h 35"/>
                <a:gd name="T44" fmla="*/ 33 w 322"/>
                <a:gd name="T45" fmla="*/ 19 h 35"/>
                <a:gd name="T46" fmla="*/ 54 w 322"/>
                <a:gd name="T47" fmla="*/ 20 h 35"/>
                <a:gd name="T48" fmla="*/ 72 w 322"/>
                <a:gd name="T49" fmla="*/ 28 h 35"/>
                <a:gd name="T50" fmla="*/ 268 w 322"/>
                <a:gd name="T51" fmla="*/ 29 h 35"/>
                <a:gd name="T52" fmla="*/ 37 w 322"/>
                <a:gd name="T53" fmla="*/ 24 h 35"/>
                <a:gd name="T54" fmla="*/ 31 w 322"/>
                <a:gd name="T55" fmla="*/ 25 h 35"/>
                <a:gd name="T56" fmla="*/ 85 w 322"/>
                <a:gd name="T57" fmla="*/ 25 h 35"/>
                <a:gd name="T58" fmla="*/ 252 w 322"/>
                <a:gd name="T59" fmla="*/ 27 h 35"/>
                <a:gd name="T60" fmla="*/ 298 w 322"/>
                <a:gd name="T61" fmla="*/ 29 h 35"/>
                <a:gd name="T62" fmla="*/ 119 w 322"/>
                <a:gd name="T63" fmla="*/ 35 h 35"/>
                <a:gd name="T64" fmla="*/ 312 w 322"/>
                <a:gd name="T65" fmla="*/ 35 h 35"/>
                <a:gd name="T66" fmla="*/ 251 w 322"/>
                <a:gd name="T67" fmla="*/ 33 h 35"/>
                <a:gd name="T68" fmla="*/ 172 w 322"/>
                <a:gd name="T69" fmla="*/ 33 h 35"/>
                <a:gd name="T70" fmla="*/ 23 w 322"/>
                <a:gd name="T71" fmla="*/ 25 h 35"/>
                <a:gd name="T72" fmla="*/ 42 w 322"/>
                <a:gd name="T73" fmla="*/ 24 h 35"/>
                <a:gd name="T74" fmla="*/ 303 w 322"/>
                <a:gd name="T75" fmla="*/ 23 h 35"/>
                <a:gd name="T76" fmla="*/ 110 w 322"/>
                <a:gd name="T77" fmla="*/ 22 h 35"/>
                <a:gd name="T78" fmla="*/ 62 w 322"/>
                <a:gd name="T79" fmla="*/ 27 h 35"/>
                <a:gd name="T80" fmla="*/ 24 w 322"/>
                <a:gd name="T81" fmla="*/ 23 h 35"/>
                <a:gd name="T82" fmla="*/ 37 w 322"/>
                <a:gd name="T83" fmla="*/ 25 h 35"/>
                <a:gd name="T84" fmla="*/ 255 w 322"/>
                <a:gd name="T85" fmla="*/ 18 h 35"/>
                <a:gd name="T86" fmla="*/ 31 w 322"/>
                <a:gd name="T87" fmla="*/ 23 h 35"/>
                <a:gd name="T88" fmla="*/ 7 w 322"/>
                <a:gd name="T89" fmla="*/ 22 h 35"/>
                <a:gd name="T90" fmla="*/ 19 w 322"/>
                <a:gd name="T91" fmla="*/ 22 h 35"/>
                <a:gd name="T92" fmla="*/ 15 w 322"/>
                <a:gd name="T93" fmla="*/ 15 h 35"/>
                <a:gd name="T94" fmla="*/ 49 w 322"/>
                <a:gd name="T95" fmla="*/ 14 h 35"/>
                <a:gd name="T96" fmla="*/ 42 w 322"/>
                <a:gd name="T97" fmla="*/ 11 h 35"/>
                <a:gd name="T98" fmla="*/ 42 w 322"/>
                <a:gd name="T99" fmla="*/ 10 h 35"/>
                <a:gd name="T100" fmla="*/ 42 w 322"/>
                <a:gd name="T101" fmla="*/ 10 h 35"/>
                <a:gd name="T102" fmla="*/ 48 w 322"/>
                <a:gd name="T103" fmla="*/ 9 h 35"/>
                <a:gd name="T104" fmla="*/ 46 w 322"/>
                <a:gd name="T105" fmla="*/ 9 h 35"/>
                <a:gd name="T106" fmla="*/ 46 w 322"/>
                <a:gd name="T107" fmla="*/ 7 h 35"/>
                <a:gd name="T108" fmla="*/ 48 w 322"/>
                <a:gd name="T109" fmla="*/ 13 h 35"/>
                <a:gd name="T110" fmla="*/ 41 w 322"/>
                <a:gd name="T111" fmla="*/ 13 h 35"/>
                <a:gd name="T112" fmla="*/ 40 w 322"/>
                <a:gd name="T113" fmla="*/ 11 h 35"/>
                <a:gd name="T114" fmla="*/ 44 w 322"/>
                <a:gd name="T115" fmla="*/ 11 h 35"/>
                <a:gd name="T116" fmla="*/ 42 w 322"/>
                <a:gd name="T117" fmla="*/ 10 h 35"/>
                <a:gd name="T118" fmla="*/ 38 w 322"/>
                <a:gd name="T119" fmla="*/ 6 h 35"/>
                <a:gd name="T120" fmla="*/ 41 w 322"/>
                <a:gd name="T121" fmla="*/ 9 h 35"/>
                <a:gd name="T122" fmla="*/ 35 w 322"/>
                <a:gd name="T123" fmla="*/ 7 h 35"/>
                <a:gd name="T124" fmla="*/ 36 w 322"/>
                <a:gd name="T125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22" h="35">
                  <a:moveTo>
                    <a:pt x="25" y="0"/>
                  </a:moveTo>
                  <a:lnTo>
                    <a:pt x="25" y="6"/>
                  </a:lnTo>
                  <a:lnTo>
                    <a:pt x="32" y="6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31" y="6"/>
                  </a:lnTo>
                  <a:lnTo>
                    <a:pt x="37" y="6"/>
                  </a:lnTo>
                  <a:lnTo>
                    <a:pt x="37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35" y="6"/>
                  </a:lnTo>
                  <a:lnTo>
                    <a:pt x="35" y="2"/>
                  </a:lnTo>
                  <a:lnTo>
                    <a:pt x="33" y="0"/>
                  </a:lnTo>
                  <a:lnTo>
                    <a:pt x="25" y="7"/>
                  </a:lnTo>
                  <a:lnTo>
                    <a:pt x="37" y="7"/>
                  </a:lnTo>
                  <a:lnTo>
                    <a:pt x="37" y="1"/>
                  </a:lnTo>
                  <a:lnTo>
                    <a:pt x="28" y="1"/>
                  </a:lnTo>
                  <a:lnTo>
                    <a:pt x="28" y="7"/>
                  </a:lnTo>
                  <a:lnTo>
                    <a:pt x="36" y="7"/>
                  </a:lnTo>
                  <a:lnTo>
                    <a:pt x="36" y="1"/>
                  </a:lnTo>
                  <a:lnTo>
                    <a:pt x="33" y="1"/>
                  </a:lnTo>
                  <a:lnTo>
                    <a:pt x="33" y="7"/>
                  </a:lnTo>
                  <a:lnTo>
                    <a:pt x="35" y="7"/>
                  </a:lnTo>
                  <a:lnTo>
                    <a:pt x="35" y="1"/>
                  </a:lnTo>
                  <a:lnTo>
                    <a:pt x="28" y="1"/>
                  </a:lnTo>
                  <a:lnTo>
                    <a:pt x="28" y="7"/>
                  </a:lnTo>
                  <a:lnTo>
                    <a:pt x="36" y="7"/>
                  </a:lnTo>
                  <a:lnTo>
                    <a:pt x="36" y="1"/>
                  </a:lnTo>
                  <a:lnTo>
                    <a:pt x="31" y="1"/>
                  </a:lnTo>
                  <a:lnTo>
                    <a:pt x="31" y="7"/>
                  </a:lnTo>
                  <a:lnTo>
                    <a:pt x="35" y="7"/>
                  </a:lnTo>
                  <a:lnTo>
                    <a:pt x="35" y="1"/>
                  </a:lnTo>
                  <a:lnTo>
                    <a:pt x="33" y="1"/>
                  </a:lnTo>
                  <a:lnTo>
                    <a:pt x="33" y="7"/>
                  </a:lnTo>
                  <a:lnTo>
                    <a:pt x="40" y="7"/>
                  </a:lnTo>
                  <a:lnTo>
                    <a:pt x="40" y="1"/>
                  </a:lnTo>
                  <a:lnTo>
                    <a:pt x="31" y="1"/>
                  </a:lnTo>
                  <a:lnTo>
                    <a:pt x="31" y="7"/>
                  </a:lnTo>
                  <a:lnTo>
                    <a:pt x="35" y="7"/>
                  </a:lnTo>
                  <a:lnTo>
                    <a:pt x="35" y="1"/>
                  </a:lnTo>
                  <a:lnTo>
                    <a:pt x="33" y="1"/>
                  </a:lnTo>
                  <a:lnTo>
                    <a:pt x="33" y="7"/>
                  </a:lnTo>
                  <a:lnTo>
                    <a:pt x="37" y="7"/>
                  </a:lnTo>
                  <a:lnTo>
                    <a:pt x="37" y="1"/>
                  </a:lnTo>
                  <a:lnTo>
                    <a:pt x="32" y="1"/>
                  </a:lnTo>
                  <a:lnTo>
                    <a:pt x="32" y="9"/>
                  </a:lnTo>
                  <a:lnTo>
                    <a:pt x="44" y="9"/>
                  </a:lnTo>
                  <a:lnTo>
                    <a:pt x="44" y="2"/>
                  </a:lnTo>
                  <a:lnTo>
                    <a:pt x="36" y="2"/>
                  </a:lnTo>
                  <a:lnTo>
                    <a:pt x="36" y="9"/>
                  </a:lnTo>
                  <a:lnTo>
                    <a:pt x="40" y="9"/>
                  </a:lnTo>
                  <a:lnTo>
                    <a:pt x="40" y="2"/>
                  </a:lnTo>
                  <a:lnTo>
                    <a:pt x="38" y="2"/>
                  </a:lnTo>
                  <a:lnTo>
                    <a:pt x="38" y="9"/>
                  </a:lnTo>
                  <a:lnTo>
                    <a:pt x="41" y="9"/>
                  </a:lnTo>
                  <a:lnTo>
                    <a:pt x="41" y="2"/>
                  </a:lnTo>
                  <a:lnTo>
                    <a:pt x="28" y="2"/>
                  </a:lnTo>
                  <a:lnTo>
                    <a:pt x="28" y="9"/>
                  </a:lnTo>
                  <a:lnTo>
                    <a:pt x="35" y="9"/>
                  </a:lnTo>
                  <a:lnTo>
                    <a:pt x="35" y="2"/>
                  </a:lnTo>
                  <a:lnTo>
                    <a:pt x="32" y="2"/>
                  </a:lnTo>
                  <a:lnTo>
                    <a:pt x="32" y="9"/>
                  </a:lnTo>
                  <a:lnTo>
                    <a:pt x="46" y="9"/>
                  </a:lnTo>
                  <a:lnTo>
                    <a:pt x="46" y="2"/>
                  </a:lnTo>
                  <a:lnTo>
                    <a:pt x="38" y="2"/>
                  </a:lnTo>
                  <a:lnTo>
                    <a:pt x="38" y="9"/>
                  </a:lnTo>
                  <a:lnTo>
                    <a:pt x="40" y="9"/>
                  </a:lnTo>
                  <a:lnTo>
                    <a:pt x="40" y="2"/>
                  </a:lnTo>
                  <a:lnTo>
                    <a:pt x="33" y="2"/>
                  </a:lnTo>
                  <a:lnTo>
                    <a:pt x="33" y="9"/>
                  </a:lnTo>
                  <a:lnTo>
                    <a:pt x="37" y="9"/>
                  </a:lnTo>
                  <a:lnTo>
                    <a:pt x="37" y="2"/>
                  </a:lnTo>
                  <a:lnTo>
                    <a:pt x="32" y="2"/>
                  </a:lnTo>
                  <a:lnTo>
                    <a:pt x="32" y="10"/>
                  </a:lnTo>
                  <a:lnTo>
                    <a:pt x="40" y="10"/>
                  </a:lnTo>
                  <a:lnTo>
                    <a:pt x="40" y="3"/>
                  </a:lnTo>
                  <a:lnTo>
                    <a:pt x="38" y="3"/>
                  </a:lnTo>
                  <a:lnTo>
                    <a:pt x="38" y="10"/>
                  </a:lnTo>
                  <a:lnTo>
                    <a:pt x="50" y="10"/>
                  </a:lnTo>
                  <a:lnTo>
                    <a:pt x="50" y="3"/>
                  </a:lnTo>
                  <a:lnTo>
                    <a:pt x="35" y="3"/>
                  </a:lnTo>
                  <a:lnTo>
                    <a:pt x="35" y="10"/>
                  </a:lnTo>
                  <a:lnTo>
                    <a:pt x="37" y="10"/>
                  </a:lnTo>
                  <a:lnTo>
                    <a:pt x="37" y="3"/>
                  </a:lnTo>
                  <a:lnTo>
                    <a:pt x="33" y="3"/>
                  </a:lnTo>
                  <a:lnTo>
                    <a:pt x="33" y="10"/>
                  </a:lnTo>
                  <a:lnTo>
                    <a:pt x="42" y="10"/>
                  </a:lnTo>
                  <a:lnTo>
                    <a:pt x="42" y="3"/>
                  </a:lnTo>
                  <a:lnTo>
                    <a:pt x="41" y="3"/>
                  </a:lnTo>
                  <a:lnTo>
                    <a:pt x="41" y="10"/>
                  </a:lnTo>
                  <a:lnTo>
                    <a:pt x="42" y="10"/>
                  </a:lnTo>
                  <a:lnTo>
                    <a:pt x="42" y="3"/>
                  </a:lnTo>
                  <a:lnTo>
                    <a:pt x="40" y="3"/>
                  </a:lnTo>
                  <a:lnTo>
                    <a:pt x="40" y="10"/>
                  </a:lnTo>
                  <a:lnTo>
                    <a:pt x="46" y="10"/>
                  </a:lnTo>
                  <a:lnTo>
                    <a:pt x="46" y="3"/>
                  </a:lnTo>
                  <a:lnTo>
                    <a:pt x="41" y="3"/>
                  </a:lnTo>
                  <a:lnTo>
                    <a:pt x="41" y="10"/>
                  </a:lnTo>
                  <a:lnTo>
                    <a:pt x="42" y="10"/>
                  </a:lnTo>
                  <a:lnTo>
                    <a:pt x="42" y="3"/>
                  </a:lnTo>
                  <a:lnTo>
                    <a:pt x="36" y="3"/>
                  </a:lnTo>
                  <a:lnTo>
                    <a:pt x="36" y="10"/>
                  </a:lnTo>
                  <a:lnTo>
                    <a:pt x="37" y="10"/>
                  </a:lnTo>
                  <a:lnTo>
                    <a:pt x="37" y="6"/>
                  </a:lnTo>
                  <a:lnTo>
                    <a:pt x="36" y="9"/>
                  </a:lnTo>
                  <a:lnTo>
                    <a:pt x="37" y="10"/>
                  </a:lnTo>
                  <a:lnTo>
                    <a:pt x="37" y="11"/>
                  </a:lnTo>
                  <a:lnTo>
                    <a:pt x="44" y="11"/>
                  </a:lnTo>
                  <a:lnTo>
                    <a:pt x="44" y="5"/>
                  </a:lnTo>
                  <a:lnTo>
                    <a:pt x="41" y="5"/>
                  </a:lnTo>
                  <a:lnTo>
                    <a:pt x="41" y="11"/>
                  </a:lnTo>
                  <a:lnTo>
                    <a:pt x="44" y="11"/>
                  </a:lnTo>
                  <a:lnTo>
                    <a:pt x="44" y="5"/>
                  </a:lnTo>
                  <a:lnTo>
                    <a:pt x="41" y="5"/>
                  </a:lnTo>
                  <a:lnTo>
                    <a:pt x="41" y="11"/>
                  </a:lnTo>
                  <a:lnTo>
                    <a:pt x="46" y="11"/>
                  </a:lnTo>
                  <a:lnTo>
                    <a:pt x="46" y="5"/>
                  </a:lnTo>
                  <a:lnTo>
                    <a:pt x="40" y="5"/>
                  </a:lnTo>
                  <a:lnTo>
                    <a:pt x="40" y="11"/>
                  </a:lnTo>
                  <a:lnTo>
                    <a:pt x="42" y="11"/>
                  </a:lnTo>
                  <a:lnTo>
                    <a:pt x="42" y="5"/>
                  </a:lnTo>
                  <a:lnTo>
                    <a:pt x="40" y="5"/>
                  </a:lnTo>
                  <a:lnTo>
                    <a:pt x="40" y="11"/>
                  </a:lnTo>
                  <a:lnTo>
                    <a:pt x="45" y="11"/>
                  </a:lnTo>
                  <a:lnTo>
                    <a:pt x="45" y="5"/>
                  </a:lnTo>
                  <a:lnTo>
                    <a:pt x="36" y="5"/>
                  </a:lnTo>
                  <a:lnTo>
                    <a:pt x="36" y="11"/>
                  </a:lnTo>
                  <a:lnTo>
                    <a:pt x="40" y="11"/>
                  </a:lnTo>
                  <a:lnTo>
                    <a:pt x="40" y="5"/>
                  </a:lnTo>
                  <a:lnTo>
                    <a:pt x="36" y="5"/>
                  </a:lnTo>
                  <a:lnTo>
                    <a:pt x="36" y="11"/>
                  </a:lnTo>
                  <a:lnTo>
                    <a:pt x="40" y="11"/>
                  </a:lnTo>
                  <a:lnTo>
                    <a:pt x="40" y="5"/>
                  </a:lnTo>
                  <a:lnTo>
                    <a:pt x="36" y="5"/>
                  </a:lnTo>
                  <a:lnTo>
                    <a:pt x="36" y="11"/>
                  </a:lnTo>
                  <a:lnTo>
                    <a:pt x="42" y="11"/>
                  </a:lnTo>
                  <a:lnTo>
                    <a:pt x="42" y="7"/>
                  </a:lnTo>
                  <a:lnTo>
                    <a:pt x="41" y="10"/>
                  </a:lnTo>
                  <a:lnTo>
                    <a:pt x="42" y="11"/>
                  </a:lnTo>
                  <a:lnTo>
                    <a:pt x="42" y="13"/>
                  </a:lnTo>
                  <a:lnTo>
                    <a:pt x="46" y="13"/>
                  </a:lnTo>
                  <a:lnTo>
                    <a:pt x="46" y="6"/>
                  </a:lnTo>
                  <a:lnTo>
                    <a:pt x="40" y="6"/>
                  </a:lnTo>
                  <a:lnTo>
                    <a:pt x="40" y="13"/>
                  </a:lnTo>
                  <a:lnTo>
                    <a:pt x="41" y="13"/>
                  </a:lnTo>
                  <a:lnTo>
                    <a:pt x="41" y="6"/>
                  </a:lnTo>
                  <a:lnTo>
                    <a:pt x="38" y="6"/>
                  </a:lnTo>
                  <a:lnTo>
                    <a:pt x="38" y="13"/>
                  </a:lnTo>
                  <a:lnTo>
                    <a:pt x="41" y="13"/>
                  </a:lnTo>
                  <a:lnTo>
                    <a:pt x="41" y="6"/>
                  </a:lnTo>
                  <a:lnTo>
                    <a:pt x="40" y="6"/>
                  </a:lnTo>
                  <a:lnTo>
                    <a:pt x="40" y="13"/>
                  </a:lnTo>
                  <a:lnTo>
                    <a:pt x="41" y="13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13"/>
                  </a:lnTo>
                  <a:lnTo>
                    <a:pt x="42" y="13"/>
                  </a:lnTo>
                  <a:lnTo>
                    <a:pt x="42" y="6"/>
                  </a:lnTo>
                  <a:lnTo>
                    <a:pt x="37" y="6"/>
                  </a:lnTo>
                  <a:lnTo>
                    <a:pt x="37" y="13"/>
                  </a:lnTo>
                  <a:lnTo>
                    <a:pt x="42" y="13"/>
                  </a:lnTo>
                  <a:lnTo>
                    <a:pt x="42" y="6"/>
                  </a:lnTo>
                  <a:lnTo>
                    <a:pt x="41" y="6"/>
                  </a:lnTo>
                  <a:lnTo>
                    <a:pt x="41" y="13"/>
                  </a:lnTo>
                  <a:lnTo>
                    <a:pt x="44" y="13"/>
                  </a:lnTo>
                  <a:lnTo>
                    <a:pt x="44" y="6"/>
                  </a:lnTo>
                  <a:lnTo>
                    <a:pt x="41" y="6"/>
                  </a:lnTo>
                  <a:lnTo>
                    <a:pt x="41" y="13"/>
                  </a:lnTo>
                  <a:lnTo>
                    <a:pt x="45" y="13"/>
                  </a:lnTo>
                  <a:lnTo>
                    <a:pt x="45" y="6"/>
                  </a:lnTo>
                  <a:lnTo>
                    <a:pt x="40" y="6"/>
                  </a:lnTo>
                  <a:lnTo>
                    <a:pt x="40" y="13"/>
                  </a:lnTo>
                  <a:lnTo>
                    <a:pt x="46" y="13"/>
                  </a:lnTo>
                  <a:lnTo>
                    <a:pt x="46" y="6"/>
                  </a:lnTo>
                  <a:lnTo>
                    <a:pt x="41" y="7"/>
                  </a:lnTo>
                  <a:lnTo>
                    <a:pt x="41" y="10"/>
                  </a:lnTo>
                  <a:lnTo>
                    <a:pt x="41" y="7"/>
                  </a:lnTo>
                  <a:lnTo>
                    <a:pt x="40" y="7"/>
                  </a:lnTo>
                  <a:lnTo>
                    <a:pt x="40" y="14"/>
                  </a:lnTo>
                  <a:lnTo>
                    <a:pt x="44" y="14"/>
                  </a:lnTo>
                  <a:lnTo>
                    <a:pt x="44" y="7"/>
                  </a:lnTo>
                  <a:lnTo>
                    <a:pt x="40" y="7"/>
                  </a:lnTo>
                  <a:lnTo>
                    <a:pt x="40" y="14"/>
                  </a:lnTo>
                  <a:lnTo>
                    <a:pt x="44" y="14"/>
                  </a:lnTo>
                  <a:lnTo>
                    <a:pt x="44" y="7"/>
                  </a:lnTo>
                  <a:lnTo>
                    <a:pt x="42" y="7"/>
                  </a:lnTo>
                  <a:lnTo>
                    <a:pt x="42" y="14"/>
                  </a:lnTo>
                  <a:lnTo>
                    <a:pt x="48" y="14"/>
                  </a:lnTo>
                  <a:lnTo>
                    <a:pt x="48" y="7"/>
                  </a:lnTo>
                  <a:lnTo>
                    <a:pt x="44" y="7"/>
                  </a:lnTo>
                  <a:lnTo>
                    <a:pt x="44" y="14"/>
                  </a:lnTo>
                  <a:lnTo>
                    <a:pt x="50" y="14"/>
                  </a:lnTo>
                  <a:lnTo>
                    <a:pt x="50" y="7"/>
                  </a:lnTo>
                  <a:lnTo>
                    <a:pt x="40" y="7"/>
                  </a:lnTo>
                  <a:lnTo>
                    <a:pt x="40" y="14"/>
                  </a:lnTo>
                  <a:lnTo>
                    <a:pt x="46" y="14"/>
                  </a:lnTo>
                  <a:lnTo>
                    <a:pt x="46" y="7"/>
                  </a:lnTo>
                  <a:lnTo>
                    <a:pt x="37" y="7"/>
                  </a:lnTo>
                  <a:lnTo>
                    <a:pt x="37" y="14"/>
                  </a:lnTo>
                  <a:lnTo>
                    <a:pt x="44" y="14"/>
                  </a:lnTo>
                  <a:lnTo>
                    <a:pt x="44" y="7"/>
                  </a:lnTo>
                  <a:lnTo>
                    <a:pt x="36" y="7"/>
                  </a:lnTo>
                  <a:lnTo>
                    <a:pt x="36" y="14"/>
                  </a:lnTo>
                  <a:lnTo>
                    <a:pt x="44" y="14"/>
                  </a:lnTo>
                  <a:lnTo>
                    <a:pt x="44" y="7"/>
                  </a:lnTo>
                  <a:lnTo>
                    <a:pt x="41" y="7"/>
                  </a:lnTo>
                  <a:lnTo>
                    <a:pt x="41" y="14"/>
                  </a:lnTo>
                  <a:lnTo>
                    <a:pt x="46" y="15"/>
                  </a:lnTo>
                  <a:lnTo>
                    <a:pt x="50" y="15"/>
                  </a:lnTo>
                  <a:lnTo>
                    <a:pt x="50" y="9"/>
                  </a:lnTo>
                  <a:lnTo>
                    <a:pt x="45" y="9"/>
                  </a:lnTo>
                  <a:lnTo>
                    <a:pt x="45" y="15"/>
                  </a:lnTo>
                  <a:lnTo>
                    <a:pt x="46" y="15"/>
                  </a:lnTo>
                  <a:lnTo>
                    <a:pt x="46" y="9"/>
                  </a:lnTo>
                  <a:lnTo>
                    <a:pt x="38" y="9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44" y="9"/>
                  </a:lnTo>
                  <a:lnTo>
                    <a:pt x="42" y="9"/>
                  </a:lnTo>
                  <a:lnTo>
                    <a:pt x="42" y="15"/>
                  </a:lnTo>
                  <a:lnTo>
                    <a:pt x="44" y="15"/>
                  </a:lnTo>
                  <a:lnTo>
                    <a:pt x="44" y="9"/>
                  </a:lnTo>
                  <a:lnTo>
                    <a:pt x="41" y="9"/>
                  </a:lnTo>
                  <a:lnTo>
                    <a:pt x="41" y="15"/>
                  </a:lnTo>
                  <a:lnTo>
                    <a:pt x="49" y="15"/>
                  </a:lnTo>
                  <a:lnTo>
                    <a:pt x="49" y="9"/>
                  </a:lnTo>
                  <a:lnTo>
                    <a:pt x="41" y="9"/>
                  </a:lnTo>
                  <a:lnTo>
                    <a:pt x="41" y="15"/>
                  </a:lnTo>
                  <a:lnTo>
                    <a:pt x="46" y="15"/>
                  </a:lnTo>
                  <a:lnTo>
                    <a:pt x="46" y="9"/>
                  </a:lnTo>
                  <a:lnTo>
                    <a:pt x="41" y="9"/>
                  </a:lnTo>
                  <a:lnTo>
                    <a:pt x="41" y="15"/>
                  </a:lnTo>
                  <a:lnTo>
                    <a:pt x="48" y="15"/>
                  </a:lnTo>
                  <a:lnTo>
                    <a:pt x="48" y="9"/>
                  </a:lnTo>
                  <a:lnTo>
                    <a:pt x="46" y="9"/>
                  </a:lnTo>
                  <a:lnTo>
                    <a:pt x="46" y="15"/>
                  </a:lnTo>
                  <a:lnTo>
                    <a:pt x="48" y="15"/>
                  </a:lnTo>
                  <a:lnTo>
                    <a:pt x="48" y="11"/>
                  </a:lnTo>
                  <a:lnTo>
                    <a:pt x="46" y="14"/>
                  </a:lnTo>
                  <a:lnTo>
                    <a:pt x="48" y="15"/>
                  </a:lnTo>
                  <a:lnTo>
                    <a:pt x="49" y="13"/>
                  </a:lnTo>
                  <a:lnTo>
                    <a:pt x="49" y="10"/>
                  </a:lnTo>
                  <a:lnTo>
                    <a:pt x="44" y="10"/>
                  </a:lnTo>
                  <a:lnTo>
                    <a:pt x="44" y="16"/>
                  </a:lnTo>
                  <a:lnTo>
                    <a:pt x="45" y="16"/>
                  </a:lnTo>
                  <a:lnTo>
                    <a:pt x="45" y="10"/>
                  </a:lnTo>
                  <a:lnTo>
                    <a:pt x="42" y="10"/>
                  </a:lnTo>
                  <a:lnTo>
                    <a:pt x="42" y="16"/>
                  </a:lnTo>
                  <a:lnTo>
                    <a:pt x="46" y="16"/>
                  </a:lnTo>
                  <a:lnTo>
                    <a:pt x="46" y="10"/>
                  </a:lnTo>
                  <a:lnTo>
                    <a:pt x="45" y="10"/>
                  </a:lnTo>
                  <a:lnTo>
                    <a:pt x="45" y="16"/>
                  </a:lnTo>
                  <a:lnTo>
                    <a:pt x="46" y="16"/>
                  </a:lnTo>
                  <a:lnTo>
                    <a:pt x="46" y="10"/>
                  </a:lnTo>
                  <a:lnTo>
                    <a:pt x="42" y="10"/>
                  </a:lnTo>
                  <a:lnTo>
                    <a:pt x="42" y="16"/>
                  </a:lnTo>
                  <a:lnTo>
                    <a:pt x="49" y="16"/>
                  </a:lnTo>
                  <a:lnTo>
                    <a:pt x="49" y="10"/>
                  </a:lnTo>
                  <a:lnTo>
                    <a:pt x="42" y="10"/>
                  </a:lnTo>
                  <a:lnTo>
                    <a:pt x="42" y="16"/>
                  </a:lnTo>
                  <a:lnTo>
                    <a:pt x="46" y="16"/>
                  </a:lnTo>
                  <a:lnTo>
                    <a:pt x="46" y="10"/>
                  </a:lnTo>
                  <a:lnTo>
                    <a:pt x="42" y="10"/>
                  </a:lnTo>
                  <a:lnTo>
                    <a:pt x="42" y="16"/>
                  </a:lnTo>
                  <a:lnTo>
                    <a:pt x="45" y="16"/>
                  </a:lnTo>
                  <a:lnTo>
                    <a:pt x="45" y="10"/>
                  </a:lnTo>
                  <a:lnTo>
                    <a:pt x="40" y="10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46" y="10"/>
                  </a:lnTo>
                  <a:lnTo>
                    <a:pt x="45" y="10"/>
                  </a:lnTo>
                  <a:lnTo>
                    <a:pt x="45" y="16"/>
                  </a:lnTo>
                  <a:lnTo>
                    <a:pt x="46" y="16"/>
                  </a:lnTo>
                  <a:lnTo>
                    <a:pt x="46" y="10"/>
                  </a:lnTo>
                  <a:lnTo>
                    <a:pt x="42" y="10"/>
                  </a:lnTo>
                  <a:lnTo>
                    <a:pt x="42" y="16"/>
                  </a:lnTo>
                  <a:lnTo>
                    <a:pt x="49" y="16"/>
                  </a:lnTo>
                  <a:lnTo>
                    <a:pt x="49" y="13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9" y="14"/>
                  </a:lnTo>
                  <a:lnTo>
                    <a:pt x="49" y="11"/>
                  </a:lnTo>
                  <a:lnTo>
                    <a:pt x="40" y="11"/>
                  </a:lnTo>
                  <a:lnTo>
                    <a:pt x="40" y="18"/>
                  </a:lnTo>
                  <a:lnTo>
                    <a:pt x="46" y="18"/>
                  </a:lnTo>
                  <a:lnTo>
                    <a:pt x="46" y="11"/>
                  </a:lnTo>
                  <a:lnTo>
                    <a:pt x="44" y="11"/>
                  </a:lnTo>
                  <a:lnTo>
                    <a:pt x="44" y="18"/>
                  </a:lnTo>
                  <a:lnTo>
                    <a:pt x="49" y="18"/>
                  </a:lnTo>
                  <a:lnTo>
                    <a:pt x="49" y="11"/>
                  </a:lnTo>
                  <a:lnTo>
                    <a:pt x="46" y="11"/>
                  </a:lnTo>
                  <a:lnTo>
                    <a:pt x="46" y="18"/>
                  </a:lnTo>
                  <a:lnTo>
                    <a:pt x="48" y="18"/>
                  </a:lnTo>
                  <a:lnTo>
                    <a:pt x="48" y="11"/>
                  </a:lnTo>
                  <a:lnTo>
                    <a:pt x="44" y="11"/>
                  </a:lnTo>
                  <a:lnTo>
                    <a:pt x="44" y="18"/>
                  </a:lnTo>
                  <a:lnTo>
                    <a:pt x="45" y="18"/>
                  </a:lnTo>
                  <a:lnTo>
                    <a:pt x="45" y="11"/>
                  </a:lnTo>
                  <a:lnTo>
                    <a:pt x="42" y="11"/>
                  </a:lnTo>
                  <a:lnTo>
                    <a:pt x="42" y="18"/>
                  </a:lnTo>
                  <a:lnTo>
                    <a:pt x="50" y="18"/>
                  </a:lnTo>
                  <a:lnTo>
                    <a:pt x="50" y="11"/>
                  </a:lnTo>
                  <a:lnTo>
                    <a:pt x="48" y="11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53" y="11"/>
                  </a:lnTo>
                  <a:lnTo>
                    <a:pt x="46" y="11"/>
                  </a:lnTo>
                  <a:lnTo>
                    <a:pt x="46" y="18"/>
                  </a:lnTo>
                  <a:lnTo>
                    <a:pt x="53" y="18"/>
                  </a:lnTo>
                  <a:lnTo>
                    <a:pt x="53" y="11"/>
                  </a:lnTo>
                  <a:lnTo>
                    <a:pt x="46" y="11"/>
                  </a:lnTo>
                  <a:lnTo>
                    <a:pt x="46" y="18"/>
                  </a:lnTo>
                  <a:lnTo>
                    <a:pt x="54" y="18"/>
                  </a:lnTo>
                  <a:lnTo>
                    <a:pt x="54" y="11"/>
                  </a:lnTo>
                  <a:lnTo>
                    <a:pt x="49" y="11"/>
                  </a:lnTo>
                  <a:lnTo>
                    <a:pt x="49" y="18"/>
                  </a:lnTo>
                  <a:lnTo>
                    <a:pt x="50" y="18"/>
                  </a:lnTo>
                  <a:lnTo>
                    <a:pt x="50" y="11"/>
                  </a:lnTo>
                  <a:lnTo>
                    <a:pt x="49" y="11"/>
                  </a:lnTo>
                  <a:lnTo>
                    <a:pt x="42" y="13"/>
                  </a:lnTo>
                  <a:lnTo>
                    <a:pt x="42" y="15"/>
                  </a:lnTo>
                  <a:lnTo>
                    <a:pt x="42" y="13"/>
                  </a:lnTo>
                  <a:lnTo>
                    <a:pt x="35" y="13"/>
                  </a:lnTo>
                  <a:lnTo>
                    <a:pt x="35" y="19"/>
                  </a:lnTo>
                  <a:lnTo>
                    <a:pt x="37" y="19"/>
                  </a:lnTo>
                  <a:lnTo>
                    <a:pt x="37" y="13"/>
                  </a:lnTo>
                  <a:lnTo>
                    <a:pt x="5" y="13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5" y="19"/>
                  </a:lnTo>
                  <a:lnTo>
                    <a:pt x="59" y="19"/>
                  </a:lnTo>
                  <a:lnTo>
                    <a:pt x="59" y="13"/>
                  </a:lnTo>
                  <a:lnTo>
                    <a:pt x="14" y="13"/>
                  </a:lnTo>
                  <a:lnTo>
                    <a:pt x="11" y="14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2" y="14"/>
                  </a:lnTo>
                  <a:lnTo>
                    <a:pt x="2" y="20"/>
                  </a:lnTo>
                  <a:lnTo>
                    <a:pt x="3" y="20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20"/>
                  </a:lnTo>
                  <a:lnTo>
                    <a:pt x="63" y="20"/>
                  </a:lnTo>
                  <a:lnTo>
                    <a:pt x="63" y="14"/>
                  </a:lnTo>
                  <a:lnTo>
                    <a:pt x="40" y="14"/>
                  </a:lnTo>
                  <a:lnTo>
                    <a:pt x="40" y="20"/>
                  </a:lnTo>
                  <a:lnTo>
                    <a:pt x="66" y="20"/>
                  </a:lnTo>
                  <a:lnTo>
                    <a:pt x="66" y="16"/>
                  </a:lnTo>
                  <a:lnTo>
                    <a:pt x="64" y="20"/>
                  </a:lnTo>
                  <a:lnTo>
                    <a:pt x="67" y="22"/>
                  </a:lnTo>
                  <a:lnTo>
                    <a:pt x="68" y="18"/>
                  </a:lnTo>
                  <a:lnTo>
                    <a:pt x="68" y="15"/>
                  </a:lnTo>
                  <a:lnTo>
                    <a:pt x="36" y="15"/>
                  </a:lnTo>
                  <a:lnTo>
                    <a:pt x="36" y="22"/>
                  </a:lnTo>
                  <a:lnTo>
                    <a:pt x="40" y="22"/>
                  </a:lnTo>
                  <a:lnTo>
                    <a:pt x="40" y="15"/>
                  </a:lnTo>
                  <a:lnTo>
                    <a:pt x="19" y="15"/>
                  </a:lnTo>
                  <a:lnTo>
                    <a:pt x="19" y="22"/>
                  </a:lnTo>
                  <a:lnTo>
                    <a:pt x="24" y="22"/>
                  </a:lnTo>
                  <a:lnTo>
                    <a:pt x="24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29" y="22"/>
                  </a:lnTo>
                  <a:lnTo>
                    <a:pt x="29" y="15"/>
                  </a:lnTo>
                  <a:lnTo>
                    <a:pt x="16" y="15"/>
                  </a:lnTo>
                  <a:lnTo>
                    <a:pt x="16" y="22"/>
                  </a:lnTo>
                  <a:lnTo>
                    <a:pt x="19" y="22"/>
                  </a:lnTo>
                  <a:lnTo>
                    <a:pt x="19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16" y="22"/>
                  </a:lnTo>
                  <a:lnTo>
                    <a:pt x="16" y="15"/>
                  </a:lnTo>
                  <a:lnTo>
                    <a:pt x="6" y="15"/>
                  </a:lnTo>
                  <a:lnTo>
                    <a:pt x="6" y="22"/>
                  </a:lnTo>
                  <a:lnTo>
                    <a:pt x="10" y="22"/>
                  </a:lnTo>
                  <a:lnTo>
                    <a:pt x="10" y="15"/>
                  </a:lnTo>
                  <a:lnTo>
                    <a:pt x="7" y="15"/>
                  </a:lnTo>
                  <a:lnTo>
                    <a:pt x="7" y="22"/>
                  </a:lnTo>
                  <a:lnTo>
                    <a:pt x="13" y="22"/>
                  </a:lnTo>
                  <a:lnTo>
                    <a:pt x="13" y="15"/>
                  </a:lnTo>
                  <a:lnTo>
                    <a:pt x="11" y="15"/>
                  </a:lnTo>
                  <a:lnTo>
                    <a:pt x="11" y="22"/>
                  </a:lnTo>
                  <a:lnTo>
                    <a:pt x="20" y="22"/>
                  </a:lnTo>
                  <a:lnTo>
                    <a:pt x="20" y="18"/>
                  </a:lnTo>
                  <a:lnTo>
                    <a:pt x="19" y="15"/>
                  </a:lnTo>
                  <a:lnTo>
                    <a:pt x="16" y="16"/>
                  </a:lnTo>
                  <a:lnTo>
                    <a:pt x="18" y="19"/>
                  </a:lnTo>
                  <a:lnTo>
                    <a:pt x="18" y="16"/>
                  </a:lnTo>
                  <a:lnTo>
                    <a:pt x="5" y="16"/>
                  </a:lnTo>
                  <a:lnTo>
                    <a:pt x="5" y="23"/>
                  </a:lnTo>
                  <a:lnTo>
                    <a:pt x="89" y="23"/>
                  </a:lnTo>
                  <a:lnTo>
                    <a:pt x="89" y="16"/>
                  </a:lnTo>
                  <a:lnTo>
                    <a:pt x="36" y="16"/>
                  </a:lnTo>
                  <a:lnTo>
                    <a:pt x="36" y="23"/>
                  </a:lnTo>
                  <a:lnTo>
                    <a:pt x="37" y="23"/>
                  </a:lnTo>
                  <a:lnTo>
                    <a:pt x="37" y="16"/>
                  </a:lnTo>
                  <a:lnTo>
                    <a:pt x="22" y="16"/>
                  </a:lnTo>
                  <a:lnTo>
                    <a:pt x="22" y="23"/>
                  </a:lnTo>
                  <a:lnTo>
                    <a:pt x="31" y="23"/>
                  </a:lnTo>
                  <a:lnTo>
                    <a:pt x="31" y="16"/>
                  </a:lnTo>
                  <a:lnTo>
                    <a:pt x="29" y="16"/>
                  </a:lnTo>
                  <a:lnTo>
                    <a:pt x="29" y="23"/>
                  </a:lnTo>
                  <a:lnTo>
                    <a:pt x="31" y="23"/>
                  </a:lnTo>
                  <a:lnTo>
                    <a:pt x="31" y="19"/>
                  </a:lnTo>
                  <a:lnTo>
                    <a:pt x="29" y="16"/>
                  </a:lnTo>
                  <a:lnTo>
                    <a:pt x="27" y="18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0" y="18"/>
                  </a:lnTo>
                  <a:lnTo>
                    <a:pt x="20" y="24"/>
                  </a:lnTo>
                  <a:lnTo>
                    <a:pt x="185" y="24"/>
                  </a:lnTo>
                  <a:lnTo>
                    <a:pt x="185" y="18"/>
                  </a:lnTo>
                  <a:lnTo>
                    <a:pt x="182" y="18"/>
                  </a:lnTo>
                  <a:lnTo>
                    <a:pt x="182" y="24"/>
                  </a:lnTo>
                  <a:lnTo>
                    <a:pt x="229" y="24"/>
                  </a:lnTo>
                  <a:lnTo>
                    <a:pt x="229" y="18"/>
                  </a:lnTo>
                  <a:lnTo>
                    <a:pt x="216" y="18"/>
                  </a:lnTo>
                  <a:lnTo>
                    <a:pt x="216" y="24"/>
                  </a:lnTo>
                  <a:lnTo>
                    <a:pt x="239" y="24"/>
                  </a:lnTo>
                  <a:lnTo>
                    <a:pt x="239" y="18"/>
                  </a:lnTo>
                  <a:lnTo>
                    <a:pt x="228" y="18"/>
                  </a:lnTo>
                  <a:lnTo>
                    <a:pt x="228" y="24"/>
                  </a:lnTo>
                  <a:lnTo>
                    <a:pt x="255" y="24"/>
                  </a:lnTo>
                  <a:lnTo>
                    <a:pt x="255" y="18"/>
                  </a:lnTo>
                  <a:lnTo>
                    <a:pt x="103" y="18"/>
                  </a:lnTo>
                  <a:lnTo>
                    <a:pt x="79" y="19"/>
                  </a:lnTo>
                  <a:lnTo>
                    <a:pt x="46" y="19"/>
                  </a:lnTo>
                  <a:lnTo>
                    <a:pt x="46" y="25"/>
                  </a:lnTo>
                  <a:lnTo>
                    <a:pt x="49" y="25"/>
                  </a:lnTo>
                  <a:lnTo>
                    <a:pt x="49" y="19"/>
                  </a:lnTo>
                  <a:lnTo>
                    <a:pt x="38" y="19"/>
                  </a:lnTo>
                  <a:lnTo>
                    <a:pt x="38" y="25"/>
                  </a:lnTo>
                  <a:lnTo>
                    <a:pt x="41" y="25"/>
                  </a:lnTo>
                  <a:lnTo>
                    <a:pt x="41" y="19"/>
                  </a:lnTo>
                  <a:lnTo>
                    <a:pt x="35" y="19"/>
                  </a:lnTo>
                  <a:lnTo>
                    <a:pt x="35" y="25"/>
                  </a:lnTo>
                  <a:lnTo>
                    <a:pt x="42" y="25"/>
                  </a:lnTo>
                  <a:lnTo>
                    <a:pt x="42" y="19"/>
                  </a:lnTo>
                  <a:lnTo>
                    <a:pt x="38" y="19"/>
                  </a:lnTo>
                  <a:lnTo>
                    <a:pt x="38" y="25"/>
                  </a:lnTo>
                  <a:lnTo>
                    <a:pt x="45" y="25"/>
                  </a:lnTo>
                  <a:lnTo>
                    <a:pt x="45" y="19"/>
                  </a:lnTo>
                  <a:lnTo>
                    <a:pt x="37" y="19"/>
                  </a:lnTo>
                  <a:lnTo>
                    <a:pt x="37" y="25"/>
                  </a:lnTo>
                  <a:lnTo>
                    <a:pt x="38" y="25"/>
                  </a:lnTo>
                  <a:lnTo>
                    <a:pt x="38" y="19"/>
                  </a:lnTo>
                  <a:lnTo>
                    <a:pt x="32" y="19"/>
                  </a:lnTo>
                  <a:lnTo>
                    <a:pt x="32" y="25"/>
                  </a:lnTo>
                  <a:lnTo>
                    <a:pt x="33" y="25"/>
                  </a:lnTo>
                  <a:lnTo>
                    <a:pt x="33" y="19"/>
                  </a:lnTo>
                  <a:lnTo>
                    <a:pt x="29" y="19"/>
                  </a:lnTo>
                  <a:lnTo>
                    <a:pt x="29" y="25"/>
                  </a:lnTo>
                  <a:lnTo>
                    <a:pt x="33" y="25"/>
                  </a:lnTo>
                  <a:lnTo>
                    <a:pt x="33" y="19"/>
                  </a:lnTo>
                  <a:lnTo>
                    <a:pt x="25" y="19"/>
                  </a:lnTo>
                  <a:lnTo>
                    <a:pt x="25" y="25"/>
                  </a:lnTo>
                  <a:lnTo>
                    <a:pt x="27" y="25"/>
                  </a:lnTo>
                  <a:lnTo>
                    <a:pt x="27" y="19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24" y="25"/>
                  </a:lnTo>
                  <a:lnTo>
                    <a:pt x="24" y="22"/>
                  </a:lnTo>
                  <a:lnTo>
                    <a:pt x="22" y="22"/>
                  </a:lnTo>
                  <a:lnTo>
                    <a:pt x="22" y="27"/>
                  </a:lnTo>
                  <a:lnTo>
                    <a:pt x="33" y="27"/>
                  </a:lnTo>
                  <a:lnTo>
                    <a:pt x="33" y="20"/>
                  </a:lnTo>
                  <a:lnTo>
                    <a:pt x="31" y="20"/>
                  </a:lnTo>
                  <a:lnTo>
                    <a:pt x="31" y="27"/>
                  </a:lnTo>
                  <a:lnTo>
                    <a:pt x="33" y="27"/>
                  </a:lnTo>
                  <a:lnTo>
                    <a:pt x="33" y="20"/>
                  </a:lnTo>
                  <a:lnTo>
                    <a:pt x="19" y="20"/>
                  </a:lnTo>
                  <a:lnTo>
                    <a:pt x="19" y="27"/>
                  </a:lnTo>
                  <a:lnTo>
                    <a:pt x="54" y="27"/>
                  </a:lnTo>
                  <a:lnTo>
                    <a:pt x="54" y="20"/>
                  </a:lnTo>
                  <a:lnTo>
                    <a:pt x="49" y="20"/>
                  </a:lnTo>
                  <a:lnTo>
                    <a:pt x="49" y="27"/>
                  </a:lnTo>
                  <a:lnTo>
                    <a:pt x="54" y="27"/>
                  </a:lnTo>
                  <a:lnTo>
                    <a:pt x="54" y="20"/>
                  </a:lnTo>
                  <a:lnTo>
                    <a:pt x="42" y="20"/>
                  </a:lnTo>
                  <a:lnTo>
                    <a:pt x="42" y="27"/>
                  </a:lnTo>
                  <a:lnTo>
                    <a:pt x="63" y="27"/>
                  </a:lnTo>
                  <a:lnTo>
                    <a:pt x="63" y="20"/>
                  </a:lnTo>
                  <a:lnTo>
                    <a:pt x="62" y="20"/>
                  </a:lnTo>
                  <a:lnTo>
                    <a:pt x="62" y="27"/>
                  </a:lnTo>
                  <a:lnTo>
                    <a:pt x="151" y="27"/>
                  </a:lnTo>
                  <a:lnTo>
                    <a:pt x="165" y="28"/>
                  </a:lnTo>
                  <a:lnTo>
                    <a:pt x="248" y="28"/>
                  </a:lnTo>
                  <a:lnTo>
                    <a:pt x="248" y="22"/>
                  </a:lnTo>
                  <a:lnTo>
                    <a:pt x="239" y="22"/>
                  </a:lnTo>
                  <a:lnTo>
                    <a:pt x="239" y="28"/>
                  </a:lnTo>
                  <a:lnTo>
                    <a:pt x="276" y="28"/>
                  </a:lnTo>
                  <a:lnTo>
                    <a:pt x="276" y="22"/>
                  </a:lnTo>
                  <a:lnTo>
                    <a:pt x="72" y="22"/>
                  </a:lnTo>
                  <a:lnTo>
                    <a:pt x="72" y="28"/>
                  </a:lnTo>
                  <a:lnTo>
                    <a:pt x="84" y="28"/>
                  </a:lnTo>
                  <a:lnTo>
                    <a:pt x="84" y="22"/>
                  </a:lnTo>
                  <a:lnTo>
                    <a:pt x="79" y="22"/>
                  </a:lnTo>
                  <a:lnTo>
                    <a:pt x="79" y="28"/>
                  </a:lnTo>
                  <a:lnTo>
                    <a:pt x="82" y="28"/>
                  </a:lnTo>
                  <a:lnTo>
                    <a:pt x="82" y="22"/>
                  </a:lnTo>
                  <a:lnTo>
                    <a:pt x="81" y="22"/>
                  </a:lnTo>
                  <a:lnTo>
                    <a:pt x="81" y="28"/>
                  </a:lnTo>
                  <a:lnTo>
                    <a:pt x="108" y="28"/>
                  </a:lnTo>
                  <a:lnTo>
                    <a:pt x="108" y="24"/>
                  </a:lnTo>
                  <a:lnTo>
                    <a:pt x="108" y="28"/>
                  </a:lnTo>
                  <a:lnTo>
                    <a:pt x="117" y="29"/>
                  </a:lnTo>
                  <a:lnTo>
                    <a:pt x="263" y="29"/>
                  </a:lnTo>
                  <a:lnTo>
                    <a:pt x="263" y="23"/>
                  </a:lnTo>
                  <a:lnTo>
                    <a:pt x="251" y="23"/>
                  </a:lnTo>
                  <a:lnTo>
                    <a:pt x="251" y="29"/>
                  </a:lnTo>
                  <a:lnTo>
                    <a:pt x="279" y="29"/>
                  </a:lnTo>
                  <a:lnTo>
                    <a:pt x="279" y="23"/>
                  </a:lnTo>
                  <a:lnTo>
                    <a:pt x="268" y="23"/>
                  </a:lnTo>
                  <a:lnTo>
                    <a:pt x="268" y="29"/>
                  </a:lnTo>
                  <a:lnTo>
                    <a:pt x="310" y="29"/>
                  </a:lnTo>
                  <a:lnTo>
                    <a:pt x="310" y="23"/>
                  </a:lnTo>
                  <a:lnTo>
                    <a:pt x="281" y="23"/>
                  </a:lnTo>
                  <a:lnTo>
                    <a:pt x="281" y="29"/>
                  </a:lnTo>
                  <a:lnTo>
                    <a:pt x="288" y="29"/>
                  </a:lnTo>
                  <a:lnTo>
                    <a:pt x="288" y="23"/>
                  </a:lnTo>
                  <a:lnTo>
                    <a:pt x="277" y="23"/>
                  </a:lnTo>
                  <a:lnTo>
                    <a:pt x="277" y="29"/>
                  </a:lnTo>
                  <a:lnTo>
                    <a:pt x="303" y="29"/>
                  </a:lnTo>
                  <a:lnTo>
                    <a:pt x="303" y="23"/>
                  </a:lnTo>
                  <a:lnTo>
                    <a:pt x="292" y="23"/>
                  </a:lnTo>
                  <a:lnTo>
                    <a:pt x="299" y="28"/>
                  </a:lnTo>
                  <a:lnTo>
                    <a:pt x="300" y="29"/>
                  </a:lnTo>
                  <a:lnTo>
                    <a:pt x="301" y="27"/>
                  </a:lnTo>
                  <a:lnTo>
                    <a:pt x="301" y="24"/>
                  </a:lnTo>
                  <a:lnTo>
                    <a:pt x="294" y="24"/>
                  </a:lnTo>
                  <a:lnTo>
                    <a:pt x="294" y="31"/>
                  </a:lnTo>
                  <a:lnTo>
                    <a:pt x="305" y="31"/>
                  </a:lnTo>
                  <a:lnTo>
                    <a:pt x="305" y="24"/>
                  </a:lnTo>
                  <a:lnTo>
                    <a:pt x="37" y="24"/>
                  </a:lnTo>
                  <a:lnTo>
                    <a:pt x="37" y="31"/>
                  </a:lnTo>
                  <a:lnTo>
                    <a:pt x="45" y="31"/>
                  </a:lnTo>
                  <a:lnTo>
                    <a:pt x="45" y="24"/>
                  </a:lnTo>
                  <a:lnTo>
                    <a:pt x="41" y="24"/>
                  </a:lnTo>
                  <a:lnTo>
                    <a:pt x="41" y="31"/>
                  </a:lnTo>
                  <a:lnTo>
                    <a:pt x="46" y="31"/>
                  </a:lnTo>
                  <a:lnTo>
                    <a:pt x="46" y="24"/>
                  </a:lnTo>
                  <a:lnTo>
                    <a:pt x="42" y="24"/>
                  </a:lnTo>
                  <a:lnTo>
                    <a:pt x="42" y="31"/>
                  </a:lnTo>
                  <a:lnTo>
                    <a:pt x="45" y="31"/>
                  </a:lnTo>
                  <a:lnTo>
                    <a:pt x="45" y="24"/>
                  </a:lnTo>
                  <a:lnTo>
                    <a:pt x="40" y="24"/>
                  </a:lnTo>
                  <a:lnTo>
                    <a:pt x="40" y="31"/>
                  </a:lnTo>
                  <a:lnTo>
                    <a:pt x="42" y="31"/>
                  </a:lnTo>
                  <a:lnTo>
                    <a:pt x="42" y="27"/>
                  </a:lnTo>
                  <a:lnTo>
                    <a:pt x="41" y="31"/>
                  </a:lnTo>
                  <a:lnTo>
                    <a:pt x="44" y="32"/>
                  </a:lnTo>
                  <a:lnTo>
                    <a:pt x="48" y="32"/>
                  </a:lnTo>
                  <a:lnTo>
                    <a:pt x="48" y="25"/>
                  </a:lnTo>
                  <a:lnTo>
                    <a:pt x="31" y="25"/>
                  </a:lnTo>
                  <a:lnTo>
                    <a:pt x="31" y="32"/>
                  </a:lnTo>
                  <a:lnTo>
                    <a:pt x="33" y="32"/>
                  </a:lnTo>
                  <a:lnTo>
                    <a:pt x="33" y="25"/>
                  </a:lnTo>
                  <a:lnTo>
                    <a:pt x="22" y="25"/>
                  </a:lnTo>
                  <a:lnTo>
                    <a:pt x="22" y="32"/>
                  </a:lnTo>
                  <a:lnTo>
                    <a:pt x="24" y="32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3" y="32"/>
                  </a:lnTo>
                  <a:lnTo>
                    <a:pt x="28" y="32"/>
                  </a:lnTo>
                  <a:lnTo>
                    <a:pt x="28" y="25"/>
                  </a:lnTo>
                  <a:lnTo>
                    <a:pt x="25" y="25"/>
                  </a:lnTo>
                  <a:lnTo>
                    <a:pt x="25" y="32"/>
                  </a:lnTo>
                  <a:lnTo>
                    <a:pt x="28" y="32"/>
                  </a:lnTo>
                  <a:lnTo>
                    <a:pt x="28" y="25"/>
                  </a:lnTo>
                  <a:lnTo>
                    <a:pt x="13" y="25"/>
                  </a:lnTo>
                  <a:lnTo>
                    <a:pt x="13" y="32"/>
                  </a:lnTo>
                  <a:lnTo>
                    <a:pt x="95" y="32"/>
                  </a:lnTo>
                  <a:lnTo>
                    <a:pt x="95" y="25"/>
                  </a:lnTo>
                  <a:lnTo>
                    <a:pt x="85" y="25"/>
                  </a:lnTo>
                  <a:lnTo>
                    <a:pt x="85" y="32"/>
                  </a:lnTo>
                  <a:lnTo>
                    <a:pt x="103" y="33"/>
                  </a:lnTo>
                  <a:lnTo>
                    <a:pt x="141" y="33"/>
                  </a:lnTo>
                  <a:lnTo>
                    <a:pt x="141" y="27"/>
                  </a:lnTo>
                  <a:lnTo>
                    <a:pt x="138" y="27"/>
                  </a:lnTo>
                  <a:lnTo>
                    <a:pt x="138" y="33"/>
                  </a:lnTo>
                  <a:lnTo>
                    <a:pt x="196" y="33"/>
                  </a:lnTo>
                  <a:lnTo>
                    <a:pt x="196" y="27"/>
                  </a:lnTo>
                  <a:lnTo>
                    <a:pt x="172" y="27"/>
                  </a:lnTo>
                  <a:lnTo>
                    <a:pt x="172" y="33"/>
                  </a:lnTo>
                  <a:lnTo>
                    <a:pt x="261" y="33"/>
                  </a:lnTo>
                  <a:lnTo>
                    <a:pt x="261" y="27"/>
                  </a:lnTo>
                  <a:lnTo>
                    <a:pt x="252" y="27"/>
                  </a:lnTo>
                  <a:lnTo>
                    <a:pt x="252" y="33"/>
                  </a:lnTo>
                  <a:lnTo>
                    <a:pt x="253" y="33"/>
                  </a:lnTo>
                  <a:lnTo>
                    <a:pt x="253" y="27"/>
                  </a:lnTo>
                  <a:lnTo>
                    <a:pt x="251" y="27"/>
                  </a:lnTo>
                  <a:lnTo>
                    <a:pt x="251" y="33"/>
                  </a:lnTo>
                  <a:lnTo>
                    <a:pt x="252" y="33"/>
                  </a:lnTo>
                  <a:lnTo>
                    <a:pt x="252" y="27"/>
                  </a:lnTo>
                  <a:lnTo>
                    <a:pt x="244" y="27"/>
                  </a:lnTo>
                  <a:lnTo>
                    <a:pt x="244" y="33"/>
                  </a:lnTo>
                  <a:lnTo>
                    <a:pt x="255" y="33"/>
                  </a:lnTo>
                  <a:lnTo>
                    <a:pt x="255" y="27"/>
                  </a:lnTo>
                  <a:lnTo>
                    <a:pt x="251" y="27"/>
                  </a:lnTo>
                  <a:lnTo>
                    <a:pt x="251" y="33"/>
                  </a:lnTo>
                  <a:lnTo>
                    <a:pt x="252" y="33"/>
                  </a:lnTo>
                  <a:lnTo>
                    <a:pt x="252" y="27"/>
                  </a:lnTo>
                  <a:lnTo>
                    <a:pt x="251" y="27"/>
                  </a:lnTo>
                  <a:lnTo>
                    <a:pt x="251" y="33"/>
                  </a:lnTo>
                  <a:lnTo>
                    <a:pt x="256" y="33"/>
                  </a:lnTo>
                  <a:lnTo>
                    <a:pt x="256" y="27"/>
                  </a:lnTo>
                  <a:lnTo>
                    <a:pt x="253" y="27"/>
                  </a:lnTo>
                  <a:lnTo>
                    <a:pt x="253" y="33"/>
                  </a:lnTo>
                  <a:lnTo>
                    <a:pt x="295" y="33"/>
                  </a:lnTo>
                  <a:lnTo>
                    <a:pt x="295" y="27"/>
                  </a:lnTo>
                  <a:lnTo>
                    <a:pt x="286" y="27"/>
                  </a:lnTo>
                  <a:lnTo>
                    <a:pt x="286" y="33"/>
                  </a:lnTo>
                  <a:lnTo>
                    <a:pt x="298" y="33"/>
                  </a:lnTo>
                  <a:lnTo>
                    <a:pt x="298" y="29"/>
                  </a:lnTo>
                  <a:lnTo>
                    <a:pt x="296" y="27"/>
                  </a:lnTo>
                  <a:lnTo>
                    <a:pt x="294" y="28"/>
                  </a:lnTo>
                  <a:lnTo>
                    <a:pt x="295" y="35"/>
                  </a:lnTo>
                  <a:lnTo>
                    <a:pt x="322" y="35"/>
                  </a:lnTo>
                  <a:lnTo>
                    <a:pt x="322" y="28"/>
                  </a:lnTo>
                  <a:lnTo>
                    <a:pt x="301" y="28"/>
                  </a:lnTo>
                  <a:lnTo>
                    <a:pt x="301" y="35"/>
                  </a:lnTo>
                  <a:lnTo>
                    <a:pt x="312" y="35"/>
                  </a:lnTo>
                  <a:lnTo>
                    <a:pt x="312" y="28"/>
                  </a:lnTo>
                  <a:lnTo>
                    <a:pt x="145" y="28"/>
                  </a:lnTo>
                  <a:lnTo>
                    <a:pt x="145" y="35"/>
                  </a:lnTo>
                  <a:lnTo>
                    <a:pt x="152" y="35"/>
                  </a:lnTo>
                  <a:lnTo>
                    <a:pt x="152" y="28"/>
                  </a:lnTo>
                  <a:lnTo>
                    <a:pt x="107" y="28"/>
                  </a:lnTo>
                  <a:lnTo>
                    <a:pt x="107" y="35"/>
                  </a:lnTo>
                  <a:lnTo>
                    <a:pt x="110" y="35"/>
                  </a:lnTo>
                  <a:lnTo>
                    <a:pt x="110" y="28"/>
                  </a:lnTo>
                  <a:lnTo>
                    <a:pt x="108" y="28"/>
                  </a:lnTo>
                  <a:lnTo>
                    <a:pt x="108" y="35"/>
                  </a:lnTo>
                  <a:lnTo>
                    <a:pt x="119" y="35"/>
                  </a:lnTo>
                  <a:lnTo>
                    <a:pt x="119" y="28"/>
                  </a:lnTo>
                  <a:lnTo>
                    <a:pt x="115" y="28"/>
                  </a:lnTo>
                  <a:lnTo>
                    <a:pt x="115" y="35"/>
                  </a:lnTo>
                  <a:lnTo>
                    <a:pt x="160" y="35"/>
                  </a:lnTo>
                  <a:lnTo>
                    <a:pt x="160" y="28"/>
                  </a:lnTo>
                  <a:lnTo>
                    <a:pt x="115" y="28"/>
                  </a:lnTo>
                  <a:lnTo>
                    <a:pt x="115" y="35"/>
                  </a:lnTo>
                  <a:lnTo>
                    <a:pt x="119" y="35"/>
                  </a:lnTo>
                  <a:lnTo>
                    <a:pt x="119" y="28"/>
                  </a:lnTo>
                  <a:lnTo>
                    <a:pt x="108" y="28"/>
                  </a:lnTo>
                  <a:lnTo>
                    <a:pt x="108" y="35"/>
                  </a:lnTo>
                  <a:lnTo>
                    <a:pt x="110" y="35"/>
                  </a:lnTo>
                  <a:lnTo>
                    <a:pt x="110" y="28"/>
                  </a:lnTo>
                  <a:lnTo>
                    <a:pt x="107" y="28"/>
                  </a:lnTo>
                  <a:lnTo>
                    <a:pt x="107" y="35"/>
                  </a:lnTo>
                  <a:lnTo>
                    <a:pt x="152" y="35"/>
                  </a:lnTo>
                  <a:lnTo>
                    <a:pt x="152" y="28"/>
                  </a:lnTo>
                  <a:lnTo>
                    <a:pt x="145" y="28"/>
                  </a:lnTo>
                  <a:lnTo>
                    <a:pt x="145" y="35"/>
                  </a:lnTo>
                  <a:lnTo>
                    <a:pt x="312" y="35"/>
                  </a:lnTo>
                  <a:lnTo>
                    <a:pt x="312" y="28"/>
                  </a:lnTo>
                  <a:lnTo>
                    <a:pt x="301" y="28"/>
                  </a:lnTo>
                  <a:lnTo>
                    <a:pt x="301" y="35"/>
                  </a:lnTo>
                  <a:lnTo>
                    <a:pt x="322" y="35"/>
                  </a:lnTo>
                  <a:lnTo>
                    <a:pt x="322" y="28"/>
                  </a:lnTo>
                  <a:lnTo>
                    <a:pt x="295" y="28"/>
                  </a:lnTo>
                  <a:lnTo>
                    <a:pt x="295" y="31"/>
                  </a:lnTo>
                  <a:lnTo>
                    <a:pt x="296" y="35"/>
                  </a:lnTo>
                  <a:lnTo>
                    <a:pt x="299" y="33"/>
                  </a:lnTo>
                  <a:lnTo>
                    <a:pt x="298" y="27"/>
                  </a:lnTo>
                  <a:lnTo>
                    <a:pt x="286" y="27"/>
                  </a:lnTo>
                  <a:lnTo>
                    <a:pt x="286" y="33"/>
                  </a:lnTo>
                  <a:lnTo>
                    <a:pt x="295" y="33"/>
                  </a:lnTo>
                  <a:lnTo>
                    <a:pt x="295" y="27"/>
                  </a:lnTo>
                  <a:lnTo>
                    <a:pt x="253" y="27"/>
                  </a:lnTo>
                  <a:lnTo>
                    <a:pt x="253" y="33"/>
                  </a:lnTo>
                  <a:lnTo>
                    <a:pt x="256" y="33"/>
                  </a:lnTo>
                  <a:lnTo>
                    <a:pt x="256" y="27"/>
                  </a:lnTo>
                  <a:lnTo>
                    <a:pt x="251" y="27"/>
                  </a:lnTo>
                  <a:lnTo>
                    <a:pt x="251" y="33"/>
                  </a:lnTo>
                  <a:lnTo>
                    <a:pt x="252" y="33"/>
                  </a:lnTo>
                  <a:lnTo>
                    <a:pt x="252" y="27"/>
                  </a:lnTo>
                  <a:lnTo>
                    <a:pt x="251" y="27"/>
                  </a:lnTo>
                  <a:lnTo>
                    <a:pt x="251" y="33"/>
                  </a:lnTo>
                  <a:lnTo>
                    <a:pt x="255" y="33"/>
                  </a:lnTo>
                  <a:lnTo>
                    <a:pt x="255" y="27"/>
                  </a:lnTo>
                  <a:lnTo>
                    <a:pt x="244" y="27"/>
                  </a:lnTo>
                  <a:lnTo>
                    <a:pt x="244" y="33"/>
                  </a:lnTo>
                  <a:lnTo>
                    <a:pt x="252" y="33"/>
                  </a:lnTo>
                  <a:lnTo>
                    <a:pt x="252" y="27"/>
                  </a:lnTo>
                  <a:lnTo>
                    <a:pt x="251" y="27"/>
                  </a:lnTo>
                  <a:lnTo>
                    <a:pt x="251" y="33"/>
                  </a:lnTo>
                  <a:lnTo>
                    <a:pt x="253" y="33"/>
                  </a:lnTo>
                  <a:lnTo>
                    <a:pt x="253" y="27"/>
                  </a:lnTo>
                  <a:lnTo>
                    <a:pt x="252" y="27"/>
                  </a:lnTo>
                  <a:lnTo>
                    <a:pt x="252" y="33"/>
                  </a:lnTo>
                  <a:lnTo>
                    <a:pt x="261" y="33"/>
                  </a:lnTo>
                  <a:lnTo>
                    <a:pt x="261" y="27"/>
                  </a:lnTo>
                  <a:lnTo>
                    <a:pt x="172" y="27"/>
                  </a:lnTo>
                  <a:lnTo>
                    <a:pt x="172" y="33"/>
                  </a:lnTo>
                  <a:lnTo>
                    <a:pt x="196" y="33"/>
                  </a:lnTo>
                  <a:lnTo>
                    <a:pt x="196" y="27"/>
                  </a:lnTo>
                  <a:lnTo>
                    <a:pt x="138" y="27"/>
                  </a:lnTo>
                  <a:lnTo>
                    <a:pt x="138" y="33"/>
                  </a:lnTo>
                  <a:lnTo>
                    <a:pt x="141" y="33"/>
                  </a:lnTo>
                  <a:lnTo>
                    <a:pt x="141" y="27"/>
                  </a:lnTo>
                  <a:lnTo>
                    <a:pt x="103" y="27"/>
                  </a:lnTo>
                  <a:lnTo>
                    <a:pt x="85" y="25"/>
                  </a:lnTo>
                  <a:lnTo>
                    <a:pt x="85" y="32"/>
                  </a:lnTo>
                  <a:lnTo>
                    <a:pt x="95" y="32"/>
                  </a:lnTo>
                  <a:lnTo>
                    <a:pt x="95" y="25"/>
                  </a:lnTo>
                  <a:lnTo>
                    <a:pt x="13" y="25"/>
                  </a:lnTo>
                  <a:lnTo>
                    <a:pt x="13" y="32"/>
                  </a:lnTo>
                  <a:lnTo>
                    <a:pt x="28" y="32"/>
                  </a:lnTo>
                  <a:lnTo>
                    <a:pt x="28" y="25"/>
                  </a:lnTo>
                  <a:lnTo>
                    <a:pt x="25" y="25"/>
                  </a:lnTo>
                  <a:lnTo>
                    <a:pt x="25" y="32"/>
                  </a:lnTo>
                  <a:lnTo>
                    <a:pt x="28" y="32"/>
                  </a:lnTo>
                  <a:lnTo>
                    <a:pt x="28" y="25"/>
                  </a:lnTo>
                  <a:lnTo>
                    <a:pt x="23" y="25"/>
                  </a:lnTo>
                  <a:lnTo>
                    <a:pt x="23" y="32"/>
                  </a:lnTo>
                  <a:lnTo>
                    <a:pt x="24" y="32"/>
                  </a:lnTo>
                  <a:lnTo>
                    <a:pt x="24" y="25"/>
                  </a:lnTo>
                  <a:lnTo>
                    <a:pt x="22" y="25"/>
                  </a:lnTo>
                  <a:lnTo>
                    <a:pt x="22" y="32"/>
                  </a:lnTo>
                  <a:lnTo>
                    <a:pt x="33" y="32"/>
                  </a:lnTo>
                  <a:lnTo>
                    <a:pt x="33" y="25"/>
                  </a:lnTo>
                  <a:lnTo>
                    <a:pt x="31" y="25"/>
                  </a:lnTo>
                  <a:lnTo>
                    <a:pt x="31" y="32"/>
                  </a:lnTo>
                  <a:lnTo>
                    <a:pt x="48" y="32"/>
                  </a:lnTo>
                  <a:lnTo>
                    <a:pt x="48" y="25"/>
                  </a:lnTo>
                  <a:lnTo>
                    <a:pt x="45" y="25"/>
                  </a:lnTo>
                  <a:lnTo>
                    <a:pt x="45" y="28"/>
                  </a:lnTo>
                  <a:lnTo>
                    <a:pt x="46" y="25"/>
                  </a:lnTo>
                  <a:lnTo>
                    <a:pt x="44" y="24"/>
                  </a:lnTo>
                  <a:lnTo>
                    <a:pt x="40" y="24"/>
                  </a:lnTo>
                  <a:lnTo>
                    <a:pt x="40" y="31"/>
                  </a:lnTo>
                  <a:lnTo>
                    <a:pt x="45" y="31"/>
                  </a:lnTo>
                  <a:lnTo>
                    <a:pt x="45" y="24"/>
                  </a:lnTo>
                  <a:lnTo>
                    <a:pt x="42" y="24"/>
                  </a:lnTo>
                  <a:lnTo>
                    <a:pt x="42" y="31"/>
                  </a:lnTo>
                  <a:lnTo>
                    <a:pt x="46" y="31"/>
                  </a:lnTo>
                  <a:lnTo>
                    <a:pt x="46" y="24"/>
                  </a:lnTo>
                  <a:lnTo>
                    <a:pt x="41" y="24"/>
                  </a:lnTo>
                  <a:lnTo>
                    <a:pt x="41" y="31"/>
                  </a:lnTo>
                  <a:lnTo>
                    <a:pt x="45" y="31"/>
                  </a:lnTo>
                  <a:lnTo>
                    <a:pt x="45" y="24"/>
                  </a:lnTo>
                  <a:lnTo>
                    <a:pt x="37" y="24"/>
                  </a:lnTo>
                  <a:lnTo>
                    <a:pt x="37" y="31"/>
                  </a:lnTo>
                  <a:lnTo>
                    <a:pt x="305" y="31"/>
                  </a:lnTo>
                  <a:lnTo>
                    <a:pt x="305" y="24"/>
                  </a:lnTo>
                  <a:lnTo>
                    <a:pt x="294" y="24"/>
                  </a:lnTo>
                  <a:lnTo>
                    <a:pt x="294" y="31"/>
                  </a:lnTo>
                  <a:lnTo>
                    <a:pt x="309" y="31"/>
                  </a:lnTo>
                  <a:lnTo>
                    <a:pt x="304" y="24"/>
                  </a:lnTo>
                  <a:lnTo>
                    <a:pt x="303" y="23"/>
                  </a:lnTo>
                  <a:lnTo>
                    <a:pt x="300" y="25"/>
                  </a:lnTo>
                  <a:lnTo>
                    <a:pt x="300" y="29"/>
                  </a:lnTo>
                  <a:lnTo>
                    <a:pt x="303" y="29"/>
                  </a:lnTo>
                  <a:lnTo>
                    <a:pt x="303" y="23"/>
                  </a:lnTo>
                  <a:lnTo>
                    <a:pt x="277" y="23"/>
                  </a:lnTo>
                  <a:lnTo>
                    <a:pt x="277" y="29"/>
                  </a:lnTo>
                  <a:lnTo>
                    <a:pt x="288" y="29"/>
                  </a:lnTo>
                  <a:lnTo>
                    <a:pt x="288" y="23"/>
                  </a:lnTo>
                  <a:lnTo>
                    <a:pt x="281" y="23"/>
                  </a:lnTo>
                  <a:lnTo>
                    <a:pt x="281" y="29"/>
                  </a:lnTo>
                  <a:lnTo>
                    <a:pt x="310" y="29"/>
                  </a:lnTo>
                  <a:lnTo>
                    <a:pt x="310" y="23"/>
                  </a:lnTo>
                  <a:lnTo>
                    <a:pt x="268" y="23"/>
                  </a:lnTo>
                  <a:lnTo>
                    <a:pt x="268" y="29"/>
                  </a:lnTo>
                  <a:lnTo>
                    <a:pt x="279" y="29"/>
                  </a:lnTo>
                  <a:lnTo>
                    <a:pt x="279" y="23"/>
                  </a:lnTo>
                  <a:lnTo>
                    <a:pt x="251" y="23"/>
                  </a:lnTo>
                  <a:lnTo>
                    <a:pt x="251" y="29"/>
                  </a:lnTo>
                  <a:lnTo>
                    <a:pt x="263" y="29"/>
                  </a:lnTo>
                  <a:lnTo>
                    <a:pt x="263" y="23"/>
                  </a:lnTo>
                  <a:lnTo>
                    <a:pt x="117" y="23"/>
                  </a:lnTo>
                  <a:lnTo>
                    <a:pt x="117" y="25"/>
                  </a:lnTo>
                  <a:lnTo>
                    <a:pt x="119" y="23"/>
                  </a:lnTo>
                  <a:lnTo>
                    <a:pt x="110" y="22"/>
                  </a:lnTo>
                  <a:lnTo>
                    <a:pt x="81" y="22"/>
                  </a:lnTo>
                  <a:lnTo>
                    <a:pt x="81" y="28"/>
                  </a:lnTo>
                  <a:lnTo>
                    <a:pt x="82" y="28"/>
                  </a:lnTo>
                  <a:lnTo>
                    <a:pt x="82" y="22"/>
                  </a:lnTo>
                  <a:lnTo>
                    <a:pt x="79" y="22"/>
                  </a:lnTo>
                  <a:lnTo>
                    <a:pt x="79" y="28"/>
                  </a:lnTo>
                  <a:lnTo>
                    <a:pt x="84" y="28"/>
                  </a:lnTo>
                  <a:lnTo>
                    <a:pt x="84" y="22"/>
                  </a:lnTo>
                  <a:lnTo>
                    <a:pt x="72" y="22"/>
                  </a:lnTo>
                  <a:lnTo>
                    <a:pt x="72" y="28"/>
                  </a:lnTo>
                  <a:lnTo>
                    <a:pt x="276" y="28"/>
                  </a:lnTo>
                  <a:lnTo>
                    <a:pt x="276" y="22"/>
                  </a:lnTo>
                  <a:lnTo>
                    <a:pt x="239" y="22"/>
                  </a:lnTo>
                  <a:lnTo>
                    <a:pt x="239" y="28"/>
                  </a:lnTo>
                  <a:lnTo>
                    <a:pt x="248" y="28"/>
                  </a:lnTo>
                  <a:lnTo>
                    <a:pt x="248" y="22"/>
                  </a:lnTo>
                  <a:lnTo>
                    <a:pt x="165" y="22"/>
                  </a:lnTo>
                  <a:lnTo>
                    <a:pt x="151" y="20"/>
                  </a:lnTo>
                  <a:lnTo>
                    <a:pt x="62" y="20"/>
                  </a:lnTo>
                  <a:lnTo>
                    <a:pt x="62" y="27"/>
                  </a:lnTo>
                  <a:lnTo>
                    <a:pt x="63" y="27"/>
                  </a:lnTo>
                  <a:lnTo>
                    <a:pt x="63" y="20"/>
                  </a:lnTo>
                  <a:lnTo>
                    <a:pt x="42" y="20"/>
                  </a:lnTo>
                  <a:lnTo>
                    <a:pt x="42" y="27"/>
                  </a:lnTo>
                  <a:lnTo>
                    <a:pt x="54" y="27"/>
                  </a:lnTo>
                  <a:lnTo>
                    <a:pt x="54" y="20"/>
                  </a:lnTo>
                  <a:lnTo>
                    <a:pt x="49" y="20"/>
                  </a:lnTo>
                  <a:lnTo>
                    <a:pt x="49" y="27"/>
                  </a:lnTo>
                  <a:lnTo>
                    <a:pt x="54" y="27"/>
                  </a:lnTo>
                  <a:lnTo>
                    <a:pt x="54" y="20"/>
                  </a:lnTo>
                  <a:lnTo>
                    <a:pt x="19" y="20"/>
                  </a:lnTo>
                  <a:lnTo>
                    <a:pt x="19" y="27"/>
                  </a:lnTo>
                  <a:lnTo>
                    <a:pt x="33" y="27"/>
                  </a:lnTo>
                  <a:lnTo>
                    <a:pt x="33" y="20"/>
                  </a:lnTo>
                  <a:lnTo>
                    <a:pt x="31" y="20"/>
                  </a:lnTo>
                  <a:lnTo>
                    <a:pt x="31" y="27"/>
                  </a:lnTo>
                  <a:lnTo>
                    <a:pt x="33" y="27"/>
                  </a:lnTo>
                  <a:lnTo>
                    <a:pt x="33" y="20"/>
                  </a:lnTo>
                  <a:lnTo>
                    <a:pt x="24" y="20"/>
                  </a:lnTo>
                  <a:lnTo>
                    <a:pt x="24" y="23"/>
                  </a:lnTo>
                  <a:lnTo>
                    <a:pt x="28" y="23"/>
                  </a:lnTo>
                  <a:lnTo>
                    <a:pt x="28" y="19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27" y="25"/>
                  </a:lnTo>
                  <a:lnTo>
                    <a:pt x="27" y="19"/>
                  </a:lnTo>
                  <a:lnTo>
                    <a:pt x="25" y="19"/>
                  </a:lnTo>
                  <a:lnTo>
                    <a:pt x="25" y="25"/>
                  </a:lnTo>
                  <a:lnTo>
                    <a:pt x="33" y="25"/>
                  </a:lnTo>
                  <a:lnTo>
                    <a:pt x="33" y="19"/>
                  </a:lnTo>
                  <a:lnTo>
                    <a:pt x="29" y="19"/>
                  </a:lnTo>
                  <a:lnTo>
                    <a:pt x="29" y="25"/>
                  </a:lnTo>
                  <a:lnTo>
                    <a:pt x="33" y="25"/>
                  </a:lnTo>
                  <a:lnTo>
                    <a:pt x="33" y="19"/>
                  </a:lnTo>
                  <a:lnTo>
                    <a:pt x="32" y="19"/>
                  </a:lnTo>
                  <a:lnTo>
                    <a:pt x="32" y="25"/>
                  </a:lnTo>
                  <a:lnTo>
                    <a:pt x="38" y="25"/>
                  </a:lnTo>
                  <a:lnTo>
                    <a:pt x="38" y="19"/>
                  </a:lnTo>
                  <a:lnTo>
                    <a:pt x="37" y="19"/>
                  </a:lnTo>
                  <a:lnTo>
                    <a:pt x="37" y="25"/>
                  </a:lnTo>
                  <a:lnTo>
                    <a:pt x="45" y="25"/>
                  </a:lnTo>
                  <a:lnTo>
                    <a:pt x="45" y="19"/>
                  </a:lnTo>
                  <a:lnTo>
                    <a:pt x="38" y="19"/>
                  </a:lnTo>
                  <a:lnTo>
                    <a:pt x="38" y="25"/>
                  </a:lnTo>
                  <a:lnTo>
                    <a:pt x="42" y="25"/>
                  </a:lnTo>
                  <a:lnTo>
                    <a:pt x="42" y="19"/>
                  </a:lnTo>
                  <a:lnTo>
                    <a:pt x="35" y="19"/>
                  </a:lnTo>
                  <a:lnTo>
                    <a:pt x="35" y="25"/>
                  </a:lnTo>
                  <a:lnTo>
                    <a:pt x="41" y="25"/>
                  </a:lnTo>
                  <a:lnTo>
                    <a:pt x="41" y="19"/>
                  </a:lnTo>
                  <a:lnTo>
                    <a:pt x="38" y="19"/>
                  </a:lnTo>
                  <a:lnTo>
                    <a:pt x="38" y="25"/>
                  </a:lnTo>
                  <a:lnTo>
                    <a:pt x="49" y="25"/>
                  </a:lnTo>
                  <a:lnTo>
                    <a:pt x="49" y="19"/>
                  </a:lnTo>
                  <a:lnTo>
                    <a:pt x="46" y="19"/>
                  </a:lnTo>
                  <a:lnTo>
                    <a:pt x="46" y="25"/>
                  </a:lnTo>
                  <a:lnTo>
                    <a:pt x="79" y="25"/>
                  </a:lnTo>
                  <a:lnTo>
                    <a:pt x="103" y="24"/>
                  </a:lnTo>
                  <a:lnTo>
                    <a:pt x="255" y="24"/>
                  </a:lnTo>
                  <a:lnTo>
                    <a:pt x="255" y="18"/>
                  </a:lnTo>
                  <a:lnTo>
                    <a:pt x="228" y="18"/>
                  </a:lnTo>
                  <a:lnTo>
                    <a:pt x="228" y="24"/>
                  </a:lnTo>
                  <a:lnTo>
                    <a:pt x="239" y="24"/>
                  </a:lnTo>
                  <a:lnTo>
                    <a:pt x="239" y="18"/>
                  </a:lnTo>
                  <a:lnTo>
                    <a:pt x="216" y="18"/>
                  </a:lnTo>
                  <a:lnTo>
                    <a:pt x="216" y="24"/>
                  </a:lnTo>
                  <a:lnTo>
                    <a:pt x="229" y="24"/>
                  </a:lnTo>
                  <a:lnTo>
                    <a:pt x="229" y="18"/>
                  </a:lnTo>
                  <a:lnTo>
                    <a:pt x="182" y="18"/>
                  </a:lnTo>
                  <a:lnTo>
                    <a:pt x="182" y="24"/>
                  </a:lnTo>
                  <a:lnTo>
                    <a:pt x="185" y="24"/>
                  </a:lnTo>
                  <a:lnTo>
                    <a:pt x="185" y="18"/>
                  </a:lnTo>
                  <a:lnTo>
                    <a:pt x="20" y="18"/>
                  </a:lnTo>
                  <a:lnTo>
                    <a:pt x="20" y="24"/>
                  </a:lnTo>
                  <a:lnTo>
                    <a:pt x="29" y="24"/>
                  </a:lnTo>
                  <a:lnTo>
                    <a:pt x="32" y="23"/>
                  </a:lnTo>
                  <a:lnTo>
                    <a:pt x="31" y="16"/>
                  </a:lnTo>
                  <a:lnTo>
                    <a:pt x="29" y="16"/>
                  </a:lnTo>
                  <a:lnTo>
                    <a:pt x="29" y="23"/>
                  </a:lnTo>
                  <a:lnTo>
                    <a:pt x="31" y="23"/>
                  </a:lnTo>
                  <a:lnTo>
                    <a:pt x="31" y="16"/>
                  </a:lnTo>
                  <a:lnTo>
                    <a:pt x="22" y="16"/>
                  </a:lnTo>
                  <a:lnTo>
                    <a:pt x="22" y="23"/>
                  </a:lnTo>
                  <a:lnTo>
                    <a:pt x="37" y="23"/>
                  </a:lnTo>
                  <a:lnTo>
                    <a:pt x="37" y="16"/>
                  </a:lnTo>
                  <a:lnTo>
                    <a:pt x="36" y="16"/>
                  </a:lnTo>
                  <a:lnTo>
                    <a:pt x="36" y="23"/>
                  </a:lnTo>
                  <a:lnTo>
                    <a:pt x="89" y="23"/>
                  </a:lnTo>
                  <a:lnTo>
                    <a:pt x="89" y="16"/>
                  </a:lnTo>
                  <a:lnTo>
                    <a:pt x="5" y="16"/>
                  </a:lnTo>
                  <a:lnTo>
                    <a:pt x="5" y="23"/>
                  </a:lnTo>
                  <a:lnTo>
                    <a:pt x="19" y="23"/>
                  </a:lnTo>
                  <a:lnTo>
                    <a:pt x="22" y="22"/>
                  </a:lnTo>
                  <a:lnTo>
                    <a:pt x="20" y="15"/>
                  </a:lnTo>
                  <a:lnTo>
                    <a:pt x="11" y="15"/>
                  </a:lnTo>
                  <a:lnTo>
                    <a:pt x="11" y="22"/>
                  </a:lnTo>
                  <a:lnTo>
                    <a:pt x="13" y="22"/>
                  </a:lnTo>
                  <a:lnTo>
                    <a:pt x="13" y="15"/>
                  </a:lnTo>
                  <a:lnTo>
                    <a:pt x="7" y="15"/>
                  </a:lnTo>
                  <a:lnTo>
                    <a:pt x="7" y="22"/>
                  </a:lnTo>
                  <a:lnTo>
                    <a:pt x="10" y="22"/>
                  </a:lnTo>
                  <a:lnTo>
                    <a:pt x="10" y="15"/>
                  </a:lnTo>
                  <a:lnTo>
                    <a:pt x="6" y="15"/>
                  </a:lnTo>
                  <a:lnTo>
                    <a:pt x="6" y="22"/>
                  </a:lnTo>
                  <a:lnTo>
                    <a:pt x="16" y="22"/>
                  </a:lnTo>
                  <a:lnTo>
                    <a:pt x="16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19" y="22"/>
                  </a:lnTo>
                  <a:lnTo>
                    <a:pt x="19" y="15"/>
                  </a:lnTo>
                  <a:lnTo>
                    <a:pt x="16" y="15"/>
                  </a:lnTo>
                  <a:lnTo>
                    <a:pt x="16" y="22"/>
                  </a:lnTo>
                  <a:lnTo>
                    <a:pt x="29" y="22"/>
                  </a:lnTo>
                  <a:lnTo>
                    <a:pt x="29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24" y="22"/>
                  </a:lnTo>
                  <a:lnTo>
                    <a:pt x="24" y="15"/>
                  </a:lnTo>
                  <a:lnTo>
                    <a:pt x="19" y="15"/>
                  </a:lnTo>
                  <a:lnTo>
                    <a:pt x="19" y="22"/>
                  </a:lnTo>
                  <a:lnTo>
                    <a:pt x="40" y="22"/>
                  </a:lnTo>
                  <a:lnTo>
                    <a:pt x="40" y="15"/>
                  </a:lnTo>
                  <a:lnTo>
                    <a:pt x="36" y="15"/>
                  </a:lnTo>
                  <a:lnTo>
                    <a:pt x="36" y="22"/>
                  </a:lnTo>
                  <a:lnTo>
                    <a:pt x="68" y="22"/>
                  </a:lnTo>
                  <a:lnTo>
                    <a:pt x="70" y="15"/>
                  </a:lnTo>
                  <a:lnTo>
                    <a:pt x="67" y="14"/>
                  </a:lnTo>
                  <a:lnTo>
                    <a:pt x="40" y="14"/>
                  </a:lnTo>
                  <a:lnTo>
                    <a:pt x="40" y="20"/>
                  </a:lnTo>
                  <a:lnTo>
                    <a:pt x="63" y="20"/>
                  </a:lnTo>
                  <a:lnTo>
                    <a:pt x="63" y="14"/>
                  </a:lnTo>
                  <a:lnTo>
                    <a:pt x="0" y="14"/>
                  </a:lnTo>
                  <a:lnTo>
                    <a:pt x="0" y="20"/>
                  </a:lnTo>
                  <a:lnTo>
                    <a:pt x="3" y="20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2" y="20"/>
                  </a:lnTo>
                  <a:lnTo>
                    <a:pt x="14" y="20"/>
                  </a:lnTo>
                  <a:lnTo>
                    <a:pt x="16" y="19"/>
                  </a:lnTo>
                  <a:lnTo>
                    <a:pt x="15" y="15"/>
                  </a:lnTo>
                  <a:lnTo>
                    <a:pt x="15" y="19"/>
                  </a:lnTo>
                  <a:lnTo>
                    <a:pt x="59" y="19"/>
                  </a:lnTo>
                  <a:lnTo>
                    <a:pt x="59" y="13"/>
                  </a:lnTo>
                  <a:lnTo>
                    <a:pt x="5" y="13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5" y="19"/>
                  </a:lnTo>
                  <a:lnTo>
                    <a:pt x="37" y="19"/>
                  </a:lnTo>
                  <a:lnTo>
                    <a:pt x="37" y="13"/>
                  </a:lnTo>
                  <a:lnTo>
                    <a:pt x="35" y="13"/>
                  </a:lnTo>
                  <a:lnTo>
                    <a:pt x="35" y="19"/>
                  </a:lnTo>
                  <a:lnTo>
                    <a:pt x="44" y="19"/>
                  </a:lnTo>
                  <a:lnTo>
                    <a:pt x="50" y="18"/>
                  </a:lnTo>
                  <a:lnTo>
                    <a:pt x="49" y="14"/>
                  </a:lnTo>
                  <a:lnTo>
                    <a:pt x="49" y="18"/>
                  </a:lnTo>
                  <a:lnTo>
                    <a:pt x="50" y="18"/>
                  </a:lnTo>
                  <a:lnTo>
                    <a:pt x="50" y="11"/>
                  </a:lnTo>
                  <a:lnTo>
                    <a:pt x="49" y="11"/>
                  </a:lnTo>
                  <a:lnTo>
                    <a:pt x="49" y="18"/>
                  </a:lnTo>
                  <a:lnTo>
                    <a:pt x="54" y="18"/>
                  </a:lnTo>
                  <a:lnTo>
                    <a:pt x="54" y="11"/>
                  </a:lnTo>
                  <a:lnTo>
                    <a:pt x="46" y="11"/>
                  </a:lnTo>
                  <a:lnTo>
                    <a:pt x="46" y="18"/>
                  </a:lnTo>
                  <a:lnTo>
                    <a:pt x="53" y="18"/>
                  </a:lnTo>
                  <a:lnTo>
                    <a:pt x="53" y="11"/>
                  </a:lnTo>
                  <a:lnTo>
                    <a:pt x="46" y="11"/>
                  </a:lnTo>
                  <a:lnTo>
                    <a:pt x="46" y="18"/>
                  </a:lnTo>
                  <a:lnTo>
                    <a:pt x="53" y="18"/>
                  </a:lnTo>
                  <a:lnTo>
                    <a:pt x="53" y="11"/>
                  </a:lnTo>
                  <a:lnTo>
                    <a:pt x="48" y="11"/>
                  </a:lnTo>
                  <a:lnTo>
                    <a:pt x="48" y="18"/>
                  </a:lnTo>
                  <a:lnTo>
                    <a:pt x="50" y="18"/>
                  </a:lnTo>
                  <a:lnTo>
                    <a:pt x="50" y="11"/>
                  </a:lnTo>
                  <a:lnTo>
                    <a:pt x="42" y="11"/>
                  </a:lnTo>
                  <a:lnTo>
                    <a:pt x="42" y="18"/>
                  </a:lnTo>
                  <a:lnTo>
                    <a:pt x="45" y="18"/>
                  </a:lnTo>
                  <a:lnTo>
                    <a:pt x="45" y="11"/>
                  </a:lnTo>
                  <a:lnTo>
                    <a:pt x="44" y="11"/>
                  </a:lnTo>
                  <a:lnTo>
                    <a:pt x="44" y="18"/>
                  </a:lnTo>
                  <a:lnTo>
                    <a:pt x="48" y="18"/>
                  </a:lnTo>
                  <a:lnTo>
                    <a:pt x="48" y="11"/>
                  </a:lnTo>
                  <a:lnTo>
                    <a:pt x="46" y="11"/>
                  </a:lnTo>
                  <a:lnTo>
                    <a:pt x="46" y="18"/>
                  </a:lnTo>
                  <a:lnTo>
                    <a:pt x="49" y="18"/>
                  </a:lnTo>
                  <a:lnTo>
                    <a:pt x="49" y="11"/>
                  </a:lnTo>
                  <a:lnTo>
                    <a:pt x="44" y="11"/>
                  </a:lnTo>
                  <a:lnTo>
                    <a:pt x="44" y="18"/>
                  </a:lnTo>
                  <a:lnTo>
                    <a:pt x="46" y="18"/>
                  </a:lnTo>
                  <a:lnTo>
                    <a:pt x="46" y="11"/>
                  </a:lnTo>
                  <a:lnTo>
                    <a:pt x="40" y="11"/>
                  </a:lnTo>
                  <a:lnTo>
                    <a:pt x="40" y="18"/>
                  </a:lnTo>
                  <a:lnTo>
                    <a:pt x="53" y="18"/>
                  </a:lnTo>
                  <a:lnTo>
                    <a:pt x="53" y="10"/>
                  </a:lnTo>
                  <a:lnTo>
                    <a:pt x="42" y="10"/>
                  </a:lnTo>
                  <a:lnTo>
                    <a:pt x="42" y="16"/>
                  </a:lnTo>
                  <a:lnTo>
                    <a:pt x="46" y="16"/>
                  </a:lnTo>
                  <a:lnTo>
                    <a:pt x="46" y="10"/>
                  </a:lnTo>
                  <a:lnTo>
                    <a:pt x="45" y="10"/>
                  </a:lnTo>
                  <a:lnTo>
                    <a:pt x="45" y="16"/>
                  </a:lnTo>
                  <a:lnTo>
                    <a:pt x="46" y="16"/>
                  </a:lnTo>
                  <a:lnTo>
                    <a:pt x="46" y="10"/>
                  </a:lnTo>
                  <a:lnTo>
                    <a:pt x="40" y="10"/>
                  </a:lnTo>
                  <a:lnTo>
                    <a:pt x="40" y="16"/>
                  </a:lnTo>
                  <a:lnTo>
                    <a:pt x="45" y="16"/>
                  </a:lnTo>
                  <a:lnTo>
                    <a:pt x="45" y="10"/>
                  </a:lnTo>
                  <a:lnTo>
                    <a:pt x="42" y="10"/>
                  </a:lnTo>
                  <a:lnTo>
                    <a:pt x="42" y="16"/>
                  </a:lnTo>
                  <a:lnTo>
                    <a:pt x="46" y="16"/>
                  </a:lnTo>
                  <a:lnTo>
                    <a:pt x="46" y="10"/>
                  </a:lnTo>
                  <a:lnTo>
                    <a:pt x="42" y="10"/>
                  </a:lnTo>
                  <a:lnTo>
                    <a:pt x="42" y="16"/>
                  </a:lnTo>
                  <a:lnTo>
                    <a:pt x="49" y="16"/>
                  </a:lnTo>
                  <a:lnTo>
                    <a:pt x="49" y="10"/>
                  </a:lnTo>
                  <a:lnTo>
                    <a:pt x="42" y="10"/>
                  </a:lnTo>
                  <a:lnTo>
                    <a:pt x="42" y="16"/>
                  </a:lnTo>
                  <a:lnTo>
                    <a:pt x="46" y="16"/>
                  </a:lnTo>
                  <a:lnTo>
                    <a:pt x="46" y="10"/>
                  </a:lnTo>
                  <a:lnTo>
                    <a:pt x="45" y="10"/>
                  </a:lnTo>
                  <a:lnTo>
                    <a:pt x="45" y="16"/>
                  </a:lnTo>
                  <a:lnTo>
                    <a:pt x="46" y="16"/>
                  </a:lnTo>
                  <a:lnTo>
                    <a:pt x="46" y="10"/>
                  </a:lnTo>
                  <a:lnTo>
                    <a:pt x="42" y="10"/>
                  </a:lnTo>
                  <a:lnTo>
                    <a:pt x="42" y="16"/>
                  </a:lnTo>
                  <a:lnTo>
                    <a:pt x="45" y="16"/>
                  </a:lnTo>
                  <a:lnTo>
                    <a:pt x="45" y="10"/>
                  </a:lnTo>
                  <a:lnTo>
                    <a:pt x="44" y="10"/>
                  </a:lnTo>
                  <a:lnTo>
                    <a:pt x="44" y="16"/>
                  </a:lnTo>
                  <a:lnTo>
                    <a:pt x="57" y="16"/>
                  </a:lnTo>
                  <a:lnTo>
                    <a:pt x="51" y="10"/>
                  </a:lnTo>
                  <a:lnTo>
                    <a:pt x="50" y="9"/>
                  </a:lnTo>
                  <a:lnTo>
                    <a:pt x="46" y="9"/>
                  </a:lnTo>
                  <a:lnTo>
                    <a:pt x="46" y="15"/>
                  </a:lnTo>
                  <a:lnTo>
                    <a:pt x="48" y="15"/>
                  </a:lnTo>
                  <a:lnTo>
                    <a:pt x="48" y="9"/>
                  </a:lnTo>
                  <a:lnTo>
                    <a:pt x="41" y="9"/>
                  </a:lnTo>
                  <a:lnTo>
                    <a:pt x="41" y="15"/>
                  </a:lnTo>
                  <a:lnTo>
                    <a:pt x="46" y="15"/>
                  </a:lnTo>
                  <a:lnTo>
                    <a:pt x="46" y="9"/>
                  </a:lnTo>
                  <a:lnTo>
                    <a:pt x="41" y="9"/>
                  </a:lnTo>
                  <a:lnTo>
                    <a:pt x="41" y="15"/>
                  </a:lnTo>
                  <a:lnTo>
                    <a:pt x="49" y="15"/>
                  </a:lnTo>
                  <a:lnTo>
                    <a:pt x="49" y="9"/>
                  </a:lnTo>
                  <a:lnTo>
                    <a:pt x="41" y="9"/>
                  </a:lnTo>
                  <a:lnTo>
                    <a:pt x="41" y="15"/>
                  </a:lnTo>
                  <a:lnTo>
                    <a:pt x="44" y="15"/>
                  </a:lnTo>
                  <a:lnTo>
                    <a:pt x="44" y="9"/>
                  </a:lnTo>
                  <a:lnTo>
                    <a:pt x="42" y="9"/>
                  </a:lnTo>
                  <a:lnTo>
                    <a:pt x="42" y="15"/>
                  </a:lnTo>
                  <a:lnTo>
                    <a:pt x="44" y="15"/>
                  </a:lnTo>
                  <a:lnTo>
                    <a:pt x="44" y="9"/>
                  </a:lnTo>
                  <a:lnTo>
                    <a:pt x="38" y="9"/>
                  </a:lnTo>
                  <a:lnTo>
                    <a:pt x="38" y="15"/>
                  </a:lnTo>
                  <a:lnTo>
                    <a:pt x="46" y="15"/>
                  </a:lnTo>
                  <a:lnTo>
                    <a:pt x="46" y="9"/>
                  </a:lnTo>
                  <a:lnTo>
                    <a:pt x="45" y="9"/>
                  </a:lnTo>
                  <a:lnTo>
                    <a:pt x="45" y="15"/>
                  </a:lnTo>
                  <a:lnTo>
                    <a:pt x="50" y="15"/>
                  </a:lnTo>
                  <a:lnTo>
                    <a:pt x="50" y="9"/>
                  </a:lnTo>
                  <a:lnTo>
                    <a:pt x="46" y="9"/>
                  </a:lnTo>
                  <a:lnTo>
                    <a:pt x="46" y="11"/>
                  </a:lnTo>
                  <a:lnTo>
                    <a:pt x="48" y="9"/>
                  </a:lnTo>
                  <a:lnTo>
                    <a:pt x="42" y="7"/>
                  </a:lnTo>
                  <a:lnTo>
                    <a:pt x="41" y="10"/>
                  </a:lnTo>
                  <a:lnTo>
                    <a:pt x="41" y="14"/>
                  </a:lnTo>
                  <a:lnTo>
                    <a:pt x="44" y="14"/>
                  </a:lnTo>
                  <a:lnTo>
                    <a:pt x="44" y="7"/>
                  </a:lnTo>
                  <a:lnTo>
                    <a:pt x="36" y="7"/>
                  </a:lnTo>
                  <a:lnTo>
                    <a:pt x="36" y="14"/>
                  </a:lnTo>
                  <a:lnTo>
                    <a:pt x="44" y="14"/>
                  </a:lnTo>
                  <a:lnTo>
                    <a:pt x="44" y="7"/>
                  </a:lnTo>
                  <a:lnTo>
                    <a:pt x="37" y="7"/>
                  </a:lnTo>
                  <a:lnTo>
                    <a:pt x="37" y="14"/>
                  </a:lnTo>
                  <a:lnTo>
                    <a:pt x="46" y="14"/>
                  </a:lnTo>
                  <a:lnTo>
                    <a:pt x="46" y="7"/>
                  </a:lnTo>
                  <a:lnTo>
                    <a:pt x="40" y="7"/>
                  </a:lnTo>
                  <a:lnTo>
                    <a:pt x="40" y="14"/>
                  </a:lnTo>
                  <a:lnTo>
                    <a:pt x="50" y="14"/>
                  </a:lnTo>
                  <a:lnTo>
                    <a:pt x="50" y="7"/>
                  </a:lnTo>
                  <a:lnTo>
                    <a:pt x="44" y="7"/>
                  </a:lnTo>
                  <a:lnTo>
                    <a:pt x="44" y="14"/>
                  </a:lnTo>
                  <a:lnTo>
                    <a:pt x="48" y="14"/>
                  </a:lnTo>
                  <a:lnTo>
                    <a:pt x="48" y="7"/>
                  </a:lnTo>
                  <a:lnTo>
                    <a:pt x="42" y="7"/>
                  </a:lnTo>
                  <a:lnTo>
                    <a:pt x="42" y="14"/>
                  </a:lnTo>
                  <a:lnTo>
                    <a:pt x="44" y="14"/>
                  </a:lnTo>
                  <a:lnTo>
                    <a:pt x="44" y="7"/>
                  </a:lnTo>
                  <a:lnTo>
                    <a:pt x="40" y="7"/>
                  </a:lnTo>
                  <a:lnTo>
                    <a:pt x="40" y="14"/>
                  </a:lnTo>
                  <a:lnTo>
                    <a:pt x="44" y="14"/>
                  </a:lnTo>
                  <a:lnTo>
                    <a:pt x="44" y="7"/>
                  </a:lnTo>
                  <a:lnTo>
                    <a:pt x="40" y="7"/>
                  </a:lnTo>
                  <a:lnTo>
                    <a:pt x="40" y="14"/>
                  </a:lnTo>
                  <a:lnTo>
                    <a:pt x="42" y="14"/>
                  </a:lnTo>
                  <a:lnTo>
                    <a:pt x="48" y="13"/>
                  </a:lnTo>
                  <a:lnTo>
                    <a:pt x="46" y="6"/>
                  </a:lnTo>
                  <a:lnTo>
                    <a:pt x="40" y="6"/>
                  </a:lnTo>
                  <a:lnTo>
                    <a:pt x="40" y="13"/>
                  </a:lnTo>
                  <a:lnTo>
                    <a:pt x="45" y="13"/>
                  </a:lnTo>
                  <a:lnTo>
                    <a:pt x="45" y="6"/>
                  </a:lnTo>
                  <a:lnTo>
                    <a:pt x="41" y="6"/>
                  </a:lnTo>
                  <a:lnTo>
                    <a:pt x="41" y="13"/>
                  </a:lnTo>
                  <a:lnTo>
                    <a:pt x="44" y="13"/>
                  </a:lnTo>
                  <a:lnTo>
                    <a:pt x="44" y="6"/>
                  </a:lnTo>
                  <a:lnTo>
                    <a:pt x="41" y="6"/>
                  </a:lnTo>
                  <a:lnTo>
                    <a:pt x="41" y="13"/>
                  </a:lnTo>
                  <a:lnTo>
                    <a:pt x="42" y="13"/>
                  </a:lnTo>
                  <a:lnTo>
                    <a:pt x="42" y="6"/>
                  </a:lnTo>
                  <a:lnTo>
                    <a:pt x="37" y="6"/>
                  </a:lnTo>
                  <a:lnTo>
                    <a:pt x="37" y="13"/>
                  </a:lnTo>
                  <a:lnTo>
                    <a:pt x="42" y="13"/>
                  </a:lnTo>
                  <a:lnTo>
                    <a:pt x="42" y="6"/>
                  </a:lnTo>
                  <a:lnTo>
                    <a:pt x="35" y="6"/>
                  </a:lnTo>
                  <a:lnTo>
                    <a:pt x="35" y="13"/>
                  </a:lnTo>
                  <a:lnTo>
                    <a:pt x="41" y="13"/>
                  </a:lnTo>
                  <a:lnTo>
                    <a:pt x="41" y="6"/>
                  </a:lnTo>
                  <a:lnTo>
                    <a:pt x="40" y="6"/>
                  </a:lnTo>
                  <a:lnTo>
                    <a:pt x="40" y="13"/>
                  </a:lnTo>
                  <a:lnTo>
                    <a:pt x="41" y="13"/>
                  </a:lnTo>
                  <a:lnTo>
                    <a:pt x="41" y="6"/>
                  </a:lnTo>
                  <a:lnTo>
                    <a:pt x="38" y="6"/>
                  </a:lnTo>
                  <a:lnTo>
                    <a:pt x="38" y="13"/>
                  </a:lnTo>
                  <a:lnTo>
                    <a:pt x="41" y="13"/>
                  </a:lnTo>
                  <a:lnTo>
                    <a:pt x="41" y="6"/>
                  </a:lnTo>
                  <a:lnTo>
                    <a:pt x="40" y="6"/>
                  </a:lnTo>
                  <a:lnTo>
                    <a:pt x="40" y="13"/>
                  </a:lnTo>
                  <a:lnTo>
                    <a:pt x="46" y="13"/>
                  </a:lnTo>
                  <a:lnTo>
                    <a:pt x="46" y="6"/>
                  </a:lnTo>
                  <a:lnTo>
                    <a:pt x="44" y="6"/>
                  </a:lnTo>
                  <a:lnTo>
                    <a:pt x="44" y="9"/>
                  </a:lnTo>
                  <a:lnTo>
                    <a:pt x="46" y="6"/>
                  </a:lnTo>
                  <a:lnTo>
                    <a:pt x="45" y="5"/>
                  </a:lnTo>
                  <a:lnTo>
                    <a:pt x="36" y="5"/>
                  </a:lnTo>
                  <a:lnTo>
                    <a:pt x="36" y="11"/>
                  </a:lnTo>
                  <a:lnTo>
                    <a:pt x="40" y="11"/>
                  </a:lnTo>
                  <a:lnTo>
                    <a:pt x="40" y="5"/>
                  </a:lnTo>
                  <a:lnTo>
                    <a:pt x="36" y="5"/>
                  </a:lnTo>
                  <a:lnTo>
                    <a:pt x="36" y="11"/>
                  </a:lnTo>
                  <a:lnTo>
                    <a:pt x="40" y="11"/>
                  </a:lnTo>
                  <a:lnTo>
                    <a:pt x="40" y="5"/>
                  </a:lnTo>
                  <a:lnTo>
                    <a:pt x="36" y="5"/>
                  </a:lnTo>
                  <a:lnTo>
                    <a:pt x="36" y="11"/>
                  </a:lnTo>
                  <a:lnTo>
                    <a:pt x="45" y="11"/>
                  </a:lnTo>
                  <a:lnTo>
                    <a:pt x="45" y="5"/>
                  </a:lnTo>
                  <a:lnTo>
                    <a:pt x="40" y="5"/>
                  </a:lnTo>
                  <a:lnTo>
                    <a:pt x="40" y="11"/>
                  </a:lnTo>
                  <a:lnTo>
                    <a:pt x="42" y="11"/>
                  </a:lnTo>
                  <a:lnTo>
                    <a:pt x="42" y="5"/>
                  </a:lnTo>
                  <a:lnTo>
                    <a:pt x="40" y="5"/>
                  </a:lnTo>
                  <a:lnTo>
                    <a:pt x="40" y="11"/>
                  </a:lnTo>
                  <a:lnTo>
                    <a:pt x="46" y="11"/>
                  </a:lnTo>
                  <a:lnTo>
                    <a:pt x="46" y="5"/>
                  </a:lnTo>
                  <a:lnTo>
                    <a:pt x="41" y="5"/>
                  </a:lnTo>
                  <a:lnTo>
                    <a:pt x="41" y="11"/>
                  </a:lnTo>
                  <a:lnTo>
                    <a:pt x="44" y="11"/>
                  </a:lnTo>
                  <a:lnTo>
                    <a:pt x="44" y="5"/>
                  </a:lnTo>
                  <a:lnTo>
                    <a:pt x="41" y="5"/>
                  </a:lnTo>
                  <a:lnTo>
                    <a:pt x="41" y="11"/>
                  </a:lnTo>
                  <a:lnTo>
                    <a:pt x="44" y="11"/>
                  </a:lnTo>
                  <a:lnTo>
                    <a:pt x="44" y="5"/>
                  </a:lnTo>
                  <a:lnTo>
                    <a:pt x="38" y="5"/>
                  </a:lnTo>
                  <a:lnTo>
                    <a:pt x="38" y="7"/>
                  </a:lnTo>
                  <a:lnTo>
                    <a:pt x="41" y="5"/>
                  </a:lnTo>
                  <a:lnTo>
                    <a:pt x="40" y="3"/>
                  </a:lnTo>
                  <a:lnTo>
                    <a:pt x="36" y="3"/>
                  </a:lnTo>
                  <a:lnTo>
                    <a:pt x="36" y="10"/>
                  </a:lnTo>
                  <a:lnTo>
                    <a:pt x="42" y="10"/>
                  </a:lnTo>
                  <a:lnTo>
                    <a:pt x="42" y="3"/>
                  </a:lnTo>
                  <a:lnTo>
                    <a:pt x="41" y="3"/>
                  </a:lnTo>
                  <a:lnTo>
                    <a:pt x="41" y="10"/>
                  </a:lnTo>
                  <a:lnTo>
                    <a:pt x="46" y="10"/>
                  </a:lnTo>
                  <a:lnTo>
                    <a:pt x="46" y="3"/>
                  </a:lnTo>
                  <a:lnTo>
                    <a:pt x="40" y="3"/>
                  </a:lnTo>
                  <a:lnTo>
                    <a:pt x="40" y="10"/>
                  </a:lnTo>
                  <a:lnTo>
                    <a:pt x="42" y="10"/>
                  </a:lnTo>
                  <a:lnTo>
                    <a:pt x="42" y="3"/>
                  </a:lnTo>
                  <a:lnTo>
                    <a:pt x="41" y="3"/>
                  </a:lnTo>
                  <a:lnTo>
                    <a:pt x="41" y="10"/>
                  </a:lnTo>
                  <a:lnTo>
                    <a:pt x="42" y="10"/>
                  </a:lnTo>
                  <a:lnTo>
                    <a:pt x="42" y="3"/>
                  </a:lnTo>
                  <a:lnTo>
                    <a:pt x="33" y="3"/>
                  </a:lnTo>
                  <a:lnTo>
                    <a:pt x="33" y="10"/>
                  </a:lnTo>
                  <a:lnTo>
                    <a:pt x="37" y="10"/>
                  </a:lnTo>
                  <a:lnTo>
                    <a:pt x="37" y="3"/>
                  </a:lnTo>
                  <a:lnTo>
                    <a:pt x="35" y="3"/>
                  </a:lnTo>
                  <a:lnTo>
                    <a:pt x="35" y="10"/>
                  </a:lnTo>
                  <a:lnTo>
                    <a:pt x="50" y="10"/>
                  </a:lnTo>
                  <a:lnTo>
                    <a:pt x="50" y="3"/>
                  </a:lnTo>
                  <a:lnTo>
                    <a:pt x="38" y="3"/>
                  </a:lnTo>
                  <a:lnTo>
                    <a:pt x="38" y="10"/>
                  </a:lnTo>
                  <a:lnTo>
                    <a:pt x="40" y="10"/>
                  </a:lnTo>
                  <a:lnTo>
                    <a:pt x="40" y="3"/>
                  </a:lnTo>
                  <a:lnTo>
                    <a:pt x="35" y="3"/>
                  </a:lnTo>
                  <a:lnTo>
                    <a:pt x="35" y="6"/>
                  </a:lnTo>
                  <a:lnTo>
                    <a:pt x="38" y="6"/>
                  </a:lnTo>
                  <a:lnTo>
                    <a:pt x="38" y="5"/>
                  </a:lnTo>
                  <a:lnTo>
                    <a:pt x="35" y="5"/>
                  </a:lnTo>
                  <a:lnTo>
                    <a:pt x="35" y="9"/>
                  </a:lnTo>
                  <a:lnTo>
                    <a:pt x="37" y="9"/>
                  </a:lnTo>
                  <a:lnTo>
                    <a:pt x="37" y="2"/>
                  </a:lnTo>
                  <a:lnTo>
                    <a:pt x="33" y="2"/>
                  </a:lnTo>
                  <a:lnTo>
                    <a:pt x="33" y="9"/>
                  </a:lnTo>
                  <a:lnTo>
                    <a:pt x="40" y="9"/>
                  </a:lnTo>
                  <a:lnTo>
                    <a:pt x="40" y="2"/>
                  </a:lnTo>
                  <a:lnTo>
                    <a:pt x="38" y="2"/>
                  </a:lnTo>
                  <a:lnTo>
                    <a:pt x="38" y="9"/>
                  </a:lnTo>
                  <a:lnTo>
                    <a:pt x="46" y="9"/>
                  </a:lnTo>
                  <a:lnTo>
                    <a:pt x="46" y="2"/>
                  </a:lnTo>
                  <a:lnTo>
                    <a:pt x="32" y="2"/>
                  </a:lnTo>
                  <a:lnTo>
                    <a:pt x="32" y="9"/>
                  </a:lnTo>
                  <a:lnTo>
                    <a:pt x="35" y="9"/>
                  </a:lnTo>
                  <a:lnTo>
                    <a:pt x="35" y="2"/>
                  </a:lnTo>
                  <a:lnTo>
                    <a:pt x="28" y="2"/>
                  </a:lnTo>
                  <a:lnTo>
                    <a:pt x="28" y="9"/>
                  </a:lnTo>
                  <a:lnTo>
                    <a:pt x="41" y="9"/>
                  </a:lnTo>
                  <a:lnTo>
                    <a:pt x="41" y="2"/>
                  </a:lnTo>
                  <a:lnTo>
                    <a:pt x="38" y="2"/>
                  </a:lnTo>
                  <a:lnTo>
                    <a:pt x="38" y="9"/>
                  </a:lnTo>
                  <a:lnTo>
                    <a:pt x="40" y="9"/>
                  </a:lnTo>
                  <a:lnTo>
                    <a:pt x="40" y="2"/>
                  </a:lnTo>
                  <a:lnTo>
                    <a:pt x="36" y="2"/>
                  </a:lnTo>
                  <a:lnTo>
                    <a:pt x="36" y="9"/>
                  </a:lnTo>
                  <a:lnTo>
                    <a:pt x="44" y="9"/>
                  </a:lnTo>
                  <a:lnTo>
                    <a:pt x="44" y="2"/>
                  </a:lnTo>
                  <a:lnTo>
                    <a:pt x="35" y="2"/>
                  </a:lnTo>
                  <a:lnTo>
                    <a:pt x="35" y="5"/>
                  </a:lnTo>
                  <a:lnTo>
                    <a:pt x="38" y="5"/>
                  </a:lnTo>
                  <a:lnTo>
                    <a:pt x="38" y="3"/>
                  </a:lnTo>
                  <a:lnTo>
                    <a:pt x="35" y="3"/>
                  </a:lnTo>
                  <a:lnTo>
                    <a:pt x="35" y="7"/>
                  </a:lnTo>
                  <a:lnTo>
                    <a:pt x="37" y="7"/>
                  </a:lnTo>
                  <a:lnTo>
                    <a:pt x="37" y="1"/>
                  </a:lnTo>
                  <a:lnTo>
                    <a:pt x="33" y="1"/>
                  </a:lnTo>
                  <a:lnTo>
                    <a:pt x="33" y="7"/>
                  </a:lnTo>
                  <a:lnTo>
                    <a:pt x="35" y="7"/>
                  </a:lnTo>
                  <a:lnTo>
                    <a:pt x="35" y="1"/>
                  </a:lnTo>
                  <a:lnTo>
                    <a:pt x="31" y="1"/>
                  </a:lnTo>
                  <a:lnTo>
                    <a:pt x="31" y="7"/>
                  </a:lnTo>
                  <a:lnTo>
                    <a:pt x="40" y="7"/>
                  </a:lnTo>
                  <a:lnTo>
                    <a:pt x="40" y="1"/>
                  </a:lnTo>
                  <a:lnTo>
                    <a:pt x="33" y="1"/>
                  </a:lnTo>
                  <a:lnTo>
                    <a:pt x="33" y="7"/>
                  </a:lnTo>
                  <a:lnTo>
                    <a:pt x="35" y="7"/>
                  </a:lnTo>
                  <a:lnTo>
                    <a:pt x="35" y="1"/>
                  </a:lnTo>
                  <a:lnTo>
                    <a:pt x="31" y="1"/>
                  </a:lnTo>
                  <a:lnTo>
                    <a:pt x="31" y="7"/>
                  </a:lnTo>
                  <a:lnTo>
                    <a:pt x="36" y="7"/>
                  </a:lnTo>
                  <a:lnTo>
                    <a:pt x="36" y="1"/>
                  </a:lnTo>
                  <a:lnTo>
                    <a:pt x="28" y="1"/>
                  </a:lnTo>
                  <a:lnTo>
                    <a:pt x="28" y="7"/>
                  </a:lnTo>
                  <a:lnTo>
                    <a:pt x="35" y="7"/>
                  </a:lnTo>
                  <a:lnTo>
                    <a:pt x="35" y="1"/>
                  </a:lnTo>
                  <a:lnTo>
                    <a:pt x="33" y="1"/>
                  </a:lnTo>
                  <a:lnTo>
                    <a:pt x="33" y="7"/>
                  </a:lnTo>
                  <a:lnTo>
                    <a:pt x="36" y="7"/>
                  </a:lnTo>
                  <a:lnTo>
                    <a:pt x="36" y="1"/>
                  </a:lnTo>
                  <a:lnTo>
                    <a:pt x="28" y="1"/>
                  </a:lnTo>
                  <a:lnTo>
                    <a:pt x="28" y="7"/>
                  </a:lnTo>
                  <a:lnTo>
                    <a:pt x="37" y="7"/>
                  </a:lnTo>
                  <a:lnTo>
                    <a:pt x="37" y="1"/>
                  </a:lnTo>
                  <a:lnTo>
                    <a:pt x="33" y="1"/>
                  </a:lnTo>
                  <a:lnTo>
                    <a:pt x="33" y="3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37" y="6"/>
                  </a:lnTo>
                  <a:lnTo>
                    <a:pt x="37" y="0"/>
                  </a:lnTo>
                  <a:lnTo>
                    <a:pt x="31" y="0"/>
                  </a:lnTo>
                  <a:lnTo>
                    <a:pt x="31" y="6"/>
                  </a:lnTo>
                  <a:lnTo>
                    <a:pt x="32" y="6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85" name="Freeform 769"/>
            <p:cNvSpPr>
              <a:spLocks noChangeAspect="1"/>
            </p:cNvSpPr>
            <p:nvPr/>
          </p:nvSpPr>
          <p:spPr bwMode="auto">
            <a:xfrm rot="16200000">
              <a:off x="4865" y="4517"/>
              <a:ext cx="474" cy="53"/>
            </a:xfrm>
            <a:custGeom>
              <a:avLst/>
              <a:gdLst>
                <a:gd name="T0" fmla="*/ 303 w 316"/>
                <a:gd name="T1" fmla="*/ 1 h 35"/>
                <a:gd name="T2" fmla="*/ 91 w 316"/>
                <a:gd name="T3" fmla="*/ 3 h 35"/>
                <a:gd name="T4" fmla="*/ 264 w 316"/>
                <a:gd name="T5" fmla="*/ 4 h 35"/>
                <a:gd name="T6" fmla="*/ 74 w 316"/>
                <a:gd name="T7" fmla="*/ 4 h 35"/>
                <a:gd name="T8" fmla="*/ 224 w 316"/>
                <a:gd name="T9" fmla="*/ 5 h 35"/>
                <a:gd name="T10" fmla="*/ 73 w 316"/>
                <a:gd name="T11" fmla="*/ 7 h 35"/>
                <a:gd name="T12" fmla="*/ 165 w 316"/>
                <a:gd name="T13" fmla="*/ 8 h 35"/>
                <a:gd name="T14" fmla="*/ 218 w 316"/>
                <a:gd name="T15" fmla="*/ 8 h 35"/>
                <a:gd name="T16" fmla="*/ 30 w 316"/>
                <a:gd name="T17" fmla="*/ 16 h 35"/>
                <a:gd name="T18" fmla="*/ 13 w 316"/>
                <a:gd name="T19" fmla="*/ 10 h 35"/>
                <a:gd name="T20" fmla="*/ 217 w 316"/>
                <a:gd name="T21" fmla="*/ 12 h 35"/>
                <a:gd name="T22" fmla="*/ 298 w 316"/>
                <a:gd name="T23" fmla="*/ 12 h 35"/>
                <a:gd name="T24" fmla="*/ 73 w 316"/>
                <a:gd name="T25" fmla="*/ 20 h 35"/>
                <a:gd name="T26" fmla="*/ 198 w 316"/>
                <a:gd name="T27" fmla="*/ 21 h 35"/>
                <a:gd name="T28" fmla="*/ 239 w 316"/>
                <a:gd name="T29" fmla="*/ 21 h 35"/>
                <a:gd name="T30" fmla="*/ 64 w 316"/>
                <a:gd name="T31" fmla="*/ 22 h 35"/>
                <a:gd name="T32" fmla="*/ 74 w 316"/>
                <a:gd name="T33" fmla="*/ 22 h 35"/>
                <a:gd name="T34" fmla="*/ 220 w 316"/>
                <a:gd name="T35" fmla="*/ 17 h 35"/>
                <a:gd name="T36" fmla="*/ 34 w 316"/>
                <a:gd name="T37" fmla="*/ 18 h 35"/>
                <a:gd name="T38" fmla="*/ 16 w 316"/>
                <a:gd name="T39" fmla="*/ 20 h 35"/>
                <a:gd name="T40" fmla="*/ 128 w 316"/>
                <a:gd name="T41" fmla="*/ 22 h 35"/>
                <a:gd name="T42" fmla="*/ 242 w 316"/>
                <a:gd name="T43" fmla="*/ 21 h 35"/>
                <a:gd name="T44" fmla="*/ 258 w 316"/>
                <a:gd name="T45" fmla="*/ 22 h 35"/>
                <a:gd name="T46" fmla="*/ 254 w 316"/>
                <a:gd name="T47" fmla="*/ 22 h 35"/>
                <a:gd name="T48" fmla="*/ 189 w 316"/>
                <a:gd name="T49" fmla="*/ 23 h 35"/>
                <a:gd name="T50" fmla="*/ 218 w 316"/>
                <a:gd name="T51" fmla="*/ 26 h 35"/>
                <a:gd name="T52" fmla="*/ 224 w 316"/>
                <a:gd name="T53" fmla="*/ 25 h 35"/>
                <a:gd name="T54" fmla="*/ 36 w 316"/>
                <a:gd name="T55" fmla="*/ 26 h 35"/>
                <a:gd name="T56" fmla="*/ 16 w 316"/>
                <a:gd name="T57" fmla="*/ 26 h 35"/>
                <a:gd name="T58" fmla="*/ 183 w 316"/>
                <a:gd name="T59" fmla="*/ 27 h 35"/>
                <a:gd name="T60" fmla="*/ 132 w 316"/>
                <a:gd name="T61" fmla="*/ 29 h 35"/>
                <a:gd name="T62" fmla="*/ 128 w 316"/>
                <a:gd name="T63" fmla="*/ 27 h 35"/>
                <a:gd name="T64" fmla="*/ 31 w 316"/>
                <a:gd name="T65" fmla="*/ 26 h 35"/>
                <a:gd name="T66" fmla="*/ 38 w 316"/>
                <a:gd name="T67" fmla="*/ 26 h 35"/>
                <a:gd name="T68" fmla="*/ 224 w 316"/>
                <a:gd name="T69" fmla="*/ 25 h 35"/>
                <a:gd name="T70" fmla="*/ 219 w 316"/>
                <a:gd name="T71" fmla="*/ 23 h 35"/>
                <a:gd name="T72" fmla="*/ 189 w 316"/>
                <a:gd name="T73" fmla="*/ 23 h 35"/>
                <a:gd name="T74" fmla="*/ 254 w 316"/>
                <a:gd name="T75" fmla="*/ 22 h 35"/>
                <a:gd name="T76" fmla="*/ 262 w 316"/>
                <a:gd name="T77" fmla="*/ 21 h 35"/>
                <a:gd name="T78" fmla="*/ 240 w 316"/>
                <a:gd name="T79" fmla="*/ 21 h 35"/>
                <a:gd name="T80" fmla="*/ 108 w 316"/>
                <a:gd name="T81" fmla="*/ 20 h 35"/>
                <a:gd name="T82" fmla="*/ 23 w 316"/>
                <a:gd name="T83" fmla="*/ 25 h 35"/>
                <a:gd name="T84" fmla="*/ 254 w 316"/>
                <a:gd name="T85" fmla="*/ 25 h 35"/>
                <a:gd name="T86" fmla="*/ 185 w 316"/>
                <a:gd name="T87" fmla="*/ 23 h 35"/>
                <a:gd name="T88" fmla="*/ 68 w 316"/>
                <a:gd name="T89" fmla="*/ 16 h 35"/>
                <a:gd name="T90" fmla="*/ 244 w 316"/>
                <a:gd name="T91" fmla="*/ 16 h 35"/>
                <a:gd name="T92" fmla="*/ 240 w 316"/>
                <a:gd name="T93" fmla="*/ 14 h 35"/>
                <a:gd name="T94" fmla="*/ 136 w 316"/>
                <a:gd name="T95" fmla="*/ 13 h 35"/>
                <a:gd name="T96" fmla="*/ 299 w 316"/>
                <a:gd name="T97" fmla="*/ 18 h 35"/>
                <a:gd name="T98" fmla="*/ 285 w 316"/>
                <a:gd name="T99" fmla="*/ 18 h 35"/>
                <a:gd name="T100" fmla="*/ 33 w 316"/>
                <a:gd name="T101" fmla="*/ 17 h 35"/>
                <a:gd name="T102" fmla="*/ 14 w 316"/>
                <a:gd name="T103" fmla="*/ 16 h 35"/>
                <a:gd name="T104" fmla="*/ 46 w 316"/>
                <a:gd name="T105" fmla="*/ 16 h 35"/>
                <a:gd name="T106" fmla="*/ 200 w 316"/>
                <a:gd name="T107" fmla="*/ 8 h 35"/>
                <a:gd name="T108" fmla="*/ 73 w 316"/>
                <a:gd name="T109" fmla="*/ 7 h 35"/>
                <a:gd name="T110" fmla="*/ 93 w 316"/>
                <a:gd name="T111" fmla="*/ 7 h 35"/>
                <a:gd name="T112" fmla="*/ 222 w 316"/>
                <a:gd name="T113" fmla="*/ 5 h 35"/>
                <a:gd name="T114" fmla="*/ 84 w 316"/>
                <a:gd name="T115" fmla="*/ 10 h 35"/>
                <a:gd name="T116" fmla="*/ 246 w 316"/>
                <a:gd name="T117" fmla="*/ 10 h 35"/>
                <a:gd name="T118" fmla="*/ 88 w 316"/>
                <a:gd name="T119" fmla="*/ 8 h 35"/>
                <a:gd name="T120" fmla="*/ 306 w 316"/>
                <a:gd name="T121" fmla="*/ 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6" h="35">
                  <a:moveTo>
                    <a:pt x="158" y="0"/>
                  </a:moveTo>
                  <a:lnTo>
                    <a:pt x="158" y="7"/>
                  </a:lnTo>
                  <a:lnTo>
                    <a:pt x="204" y="7"/>
                  </a:lnTo>
                  <a:lnTo>
                    <a:pt x="204" y="3"/>
                  </a:lnTo>
                  <a:lnTo>
                    <a:pt x="204" y="7"/>
                  </a:lnTo>
                  <a:lnTo>
                    <a:pt x="209" y="8"/>
                  </a:lnTo>
                  <a:lnTo>
                    <a:pt x="258" y="8"/>
                  </a:lnTo>
                  <a:lnTo>
                    <a:pt x="258" y="1"/>
                  </a:lnTo>
                  <a:lnTo>
                    <a:pt x="249" y="1"/>
                  </a:lnTo>
                  <a:lnTo>
                    <a:pt x="249" y="8"/>
                  </a:lnTo>
                  <a:lnTo>
                    <a:pt x="267" y="8"/>
                  </a:lnTo>
                  <a:lnTo>
                    <a:pt x="267" y="1"/>
                  </a:lnTo>
                  <a:lnTo>
                    <a:pt x="266" y="1"/>
                  </a:lnTo>
                  <a:lnTo>
                    <a:pt x="266" y="8"/>
                  </a:lnTo>
                  <a:lnTo>
                    <a:pt x="306" y="8"/>
                  </a:lnTo>
                  <a:lnTo>
                    <a:pt x="306" y="1"/>
                  </a:lnTo>
                  <a:lnTo>
                    <a:pt x="302" y="1"/>
                  </a:lnTo>
                  <a:lnTo>
                    <a:pt x="302" y="8"/>
                  </a:lnTo>
                  <a:lnTo>
                    <a:pt x="303" y="8"/>
                  </a:lnTo>
                  <a:lnTo>
                    <a:pt x="303" y="1"/>
                  </a:lnTo>
                  <a:lnTo>
                    <a:pt x="270" y="1"/>
                  </a:lnTo>
                  <a:lnTo>
                    <a:pt x="270" y="8"/>
                  </a:lnTo>
                  <a:lnTo>
                    <a:pt x="299" y="8"/>
                  </a:lnTo>
                  <a:lnTo>
                    <a:pt x="299" y="1"/>
                  </a:lnTo>
                  <a:lnTo>
                    <a:pt x="285" y="1"/>
                  </a:lnTo>
                  <a:lnTo>
                    <a:pt x="285" y="8"/>
                  </a:lnTo>
                  <a:lnTo>
                    <a:pt x="308" y="8"/>
                  </a:lnTo>
                  <a:lnTo>
                    <a:pt x="308" y="1"/>
                  </a:lnTo>
                  <a:lnTo>
                    <a:pt x="113" y="1"/>
                  </a:lnTo>
                  <a:lnTo>
                    <a:pt x="113" y="8"/>
                  </a:lnTo>
                  <a:lnTo>
                    <a:pt x="118" y="8"/>
                  </a:lnTo>
                  <a:lnTo>
                    <a:pt x="118" y="1"/>
                  </a:lnTo>
                  <a:lnTo>
                    <a:pt x="86" y="1"/>
                  </a:lnTo>
                  <a:lnTo>
                    <a:pt x="78" y="9"/>
                  </a:lnTo>
                  <a:lnTo>
                    <a:pt x="95" y="9"/>
                  </a:lnTo>
                  <a:lnTo>
                    <a:pt x="95" y="3"/>
                  </a:lnTo>
                  <a:lnTo>
                    <a:pt x="88" y="3"/>
                  </a:lnTo>
                  <a:lnTo>
                    <a:pt x="88" y="9"/>
                  </a:lnTo>
                  <a:lnTo>
                    <a:pt x="91" y="9"/>
                  </a:lnTo>
                  <a:lnTo>
                    <a:pt x="91" y="3"/>
                  </a:lnTo>
                  <a:lnTo>
                    <a:pt x="90" y="3"/>
                  </a:lnTo>
                  <a:lnTo>
                    <a:pt x="90" y="9"/>
                  </a:lnTo>
                  <a:lnTo>
                    <a:pt x="244" y="9"/>
                  </a:lnTo>
                  <a:lnTo>
                    <a:pt x="244" y="3"/>
                  </a:lnTo>
                  <a:lnTo>
                    <a:pt x="229" y="3"/>
                  </a:lnTo>
                  <a:lnTo>
                    <a:pt x="229" y="9"/>
                  </a:lnTo>
                  <a:lnTo>
                    <a:pt x="236" y="9"/>
                  </a:lnTo>
                  <a:lnTo>
                    <a:pt x="236" y="5"/>
                  </a:lnTo>
                  <a:lnTo>
                    <a:pt x="235" y="9"/>
                  </a:lnTo>
                  <a:lnTo>
                    <a:pt x="237" y="10"/>
                  </a:lnTo>
                  <a:lnTo>
                    <a:pt x="246" y="10"/>
                  </a:lnTo>
                  <a:lnTo>
                    <a:pt x="246" y="4"/>
                  </a:lnTo>
                  <a:lnTo>
                    <a:pt x="232" y="4"/>
                  </a:lnTo>
                  <a:lnTo>
                    <a:pt x="232" y="10"/>
                  </a:lnTo>
                  <a:lnTo>
                    <a:pt x="250" y="10"/>
                  </a:lnTo>
                  <a:lnTo>
                    <a:pt x="250" y="4"/>
                  </a:lnTo>
                  <a:lnTo>
                    <a:pt x="242" y="4"/>
                  </a:lnTo>
                  <a:lnTo>
                    <a:pt x="242" y="10"/>
                  </a:lnTo>
                  <a:lnTo>
                    <a:pt x="264" y="10"/>
                  </a:lnTo>
                  <a:lnTo>
                    <a:pt x="264" y="4"/>
                  </a:lnTo>
                  <a:lnTo>
                    <a:pt x="262" y="4"/>
                  </a:lnTo>
                  <a:lnTo>
                    <a:pt x="262" y="10"/>
                  </a:lnTo>
                  <a:lnTo>
                    <a:pt x="271" y="10"/>
                  </a:lnTo>
                  <a:lnTo>
                    <a:pt x="271" y="4"/>
                  </a:lnTo>
                  <a:lnTo>
                    <a:pt x="262" y="4"/>
                  </a:lnTo>
                  <a:lnTo>
                    <a:pt x="262" y="10"/>
                  </a:lnTo>
                  <a:lnTo>
                    <a:pt x="274" y="10"/>
                  </a:lnTo>
                  <a:lnTo>
                    <a:pt x="274" y="4"/>
                  </a:lnTo>
                  <a:lnTo>
                    <a:pt x="79" y="4"/>
                  </a:lnTo>
                  <a:lnTo>
                    <a:pt x="79" y="10"/>
                  </a:lnTo>
                  <a:lnTo>
                    <a:pt x="84" y="10"/>
                  </a:lnTo>
                  <a:lnTo>
                    <a:pt x="84" y="4"/>
                  </a:lnTo>
                  <a:lnTo>
                    <a:pt x="62" y="4"/>
                  </a:lnTo>
                  <a:lnTo>
                    <a:pt x="62" y="10"/>
                  </a:lnTo>
                  <a:lnTo>
                    <a:pt x="73" y="10"/>
                  </a:lnTo>
                  <a:lnTo>
                    <a:pt x="73" y="4"/>
                  </a:lnTo>
                  <a:lnTo>
                    <a:pt x="69" y="4"/>
                  </a:lnTo>
                  <a:lnTo>
                    <a:pt x="69" y="10"/>
                  </a:lnTo>
                  <a:lnTo>
                    <a:pt x="74" y="10"/>
                  </a:lnTo>
                  <a:lnTo>
                    <a:pt x="74" y="4"/>
                  </a:lnTo>
                  <a:lnTo>
                    <a:pt x="71" y="4"/>
                  </a:lnTo>
                  <a:lnTo>
                    <a:pt x="71" y="10"/>
                  </a:lnTo>
                  <a:lnTo>
                    <a:pt x="73" y="10"/>
                  </a:lnTo>
                  <a:lnTo>
                    <a:pt x="73" y="4"/>
                  </a:lnTo>
                  <a:lnTo>
                    <a:pt x="66" y="4"/>
                  </a:lnTo>
                  <a:lnTo>
                    <a:pt x="66" y="10"/>
                  </a:lnTo>
                  <a:lnTo>
                    <a:pt x="71" y="12"/>
                  </a:lnTo>
                  <a:lnTo>
                    <a:pt x="71" y="5"/>
                  </a:lnTo>
                  <a:lnTo>
                    <a:pt x="66" y="5"/>
                  </a:lnTo>
                  <a:lnTo>
                    <a:pt x="66" y="12"/>
                  </a:lnTo>
                  <a:lnTo>
                    <a:pt x="222" y="12"/>
                  </a:lnTo>
                  <a:lnTo>
                    <a:pt x="222" y="5"/>
                  </a:lnTo>
                  <a:lnTo>
                    <a:pt x="214" y="5"/>
                  </a:lnTo>
                  <a:lnTo>
                    <a:pt x="214" y="12"/>
                  </a:lnTo>
                  <a:lnTo>
                    <a:pt x="222" y="12"/>
                  </a:lnTo>
                  <a:lnTo>
                    <a:pt x="222" y="5"/>
                  </a:lnTo>
                  <a:lnTo>
                    <a:pt x="213" y="5"/>
                  </a:lnTo>
                  <a:lnTo>
                    <a:pt x="213" y="12"/>
                  </a:lnTo>
                  <a:lnTo>
                    <a:pt x="224" y="12"/>
                  </a:lnTo>
                  <a:lnTo>
                    <a:pt x="224" y="5"/>
                  </a:lnTo>
                  <a:lnTo>
                    <a:pt x="223" y="5"/>
                  </a:lnTo>
                  <a:lnTo>
                    <a:pt x="223" y="12"/>
                  </a:lnTo>
                  <a:lnTo>
                    <a:pt x="248" y="12"/>
                  </a:lnTo>
                  <a:lnTo>
                    <a:pt x="248" y="5"/>
                  </a:lnTo>
                  <a:lnTo>
                    <a:pt x="241" y="7"/>
                  </a:lnTo>
                  <a:lnTo>
                    <a:pt x="241" y="9"/>
                  </a:lnTo>
                  <a:lnTo>
                    <a:pt x="241" y="7"/>
                  </a:lnTo>
                  <a:lnTo>
                    <a:pt x="233" y="7"/>
                  </a:lnTo>
                  <a:lnTo>
                    <a:pt x="233" y="13"/>
                  </a:lnTo>
                  <a:lnTo>
                    <a:pt x="257" y="13"/>
                  </a:lnTo>
                  <a:lnTo>
                    <a:pt x="257" y="7"/>
                  </a:lnTo>
                  <a:lnTo>
                    <a:pt x="93" y="7"/>
                  </a:lnTo>
                  <a:lnTo>
                    <a:pt x="93" y="13"/>
                  </a:lnTo>
                  <a:lnTo>
                    <a:pt x="97" y="13"/>
                  </a:lnTo>
                  <a:lnTo>
                    <a:pt x="97" y="7"/>
                  </a:lnTo>
                  <a:lnTo>
                    <a:pt x="73" y="7"/>
                  </a:lnTo>
                  <a:lnTo>
                    <a:pt x="73" y="13"/>
                  </a:lnTo>
                  <a:lnTo>
                    <a:pt x="77" y="13"/>
                  </a:lnTo>
                  <a:lnTo>
                    <a:pt x="77" y="7"/>
                  </a:lnTo>
                  <a:lnTo>
                    <a:pt x="73" y="7"/>
                  </a:lnTo>
                  <a:lnTo>
                    <a:pt x="73" y="13"/>
                  </a:lnTo>
                  <a:lnTo>
                    <a:pt x="74" y="13"/>
                  </a:lnTo>
                  <a:lnTo>
                    <a:pt x="74" y="7"/>
                  </a:lnTo>
                  <a:lnTo>
                    <a:pt x="73" y="7"/>
                  </a:lnTo>
                  <a:lnTo>
                    <a:pt x="73" y="13"/>
                  </a:lnTo>
                  <a:lnTo>
                    <a:pt x="74" y="13"/>
                  </a:lnTo>
                  <a:lnTo>
                    <a:pt x="74" y="7"/>
                  </a:lnTo>
                  <a:lnTo>
                    <a:pt x="71" y="7"/>
                  </a:lnTo>
                  <a:lnTo>
                    <a:pt x="71" y="13"/>
                  </a:lnTo>
                  <a:lnTo>
                    <a:pt x="75" y="13"/>
                  </a:lnTo>
                  <a:lnTo>
                    <a:pt x="75" y="7"/>
                  </a:lnTo>
                  <a:lnTo>
                    <a:pt x="73" y="7"/>
                  </a:lnTo>
                  <a:lnTo>
                    <a:pt x="73" y="13"/>
                  </a:lnTo>
                  <a:lnTo>
                    <a:pt x="104" y="13"/>
                  </a:lnTo>
                  <a:lnTo>
                    <a:pt x="104" y="9"/>
                  </a:lnTo>
                  <a:lnTo>
                    <a:pt x="104" y="13"/>
                  </a:lnTo>
                  <a:lnTo>
                    <a:pt x="110" y="14"/>
                  </a:lnTo>
                  <a:lnTo>
                    <a:pt x="172" y="14"/>
                  </a:lnTo>
                  <a:lnTo>
                    <a:pt x="172" y="8"/>
                  </a:lnTo>
                  <a:lnTo>
                    <a:pt x="165" y="8"/>
                  </a:lnTo>
                  <a:lnTo>
                    <a:pt x="165" y="14"/>
                  </a:lnTo>
                  <a:lnTo>
                    <a:pt x="192" y="14"/>
                  </a:lnTo>
                  <a:lnTo>
                    <a:pt x="192" y="8"/>
                  </a:lnTo>
                  <a:lnTo>
                    <a:pt x="184" y="8"/>
                  </a:lnTo>
                  <a:lnTo>
                    <a:pt x="184" y="14"/>
                  </a:lnTo>
                  <a:lnTo>
                    <a:pt x="187" y="14"/>
                  </a:lnTo>
                  <a:lnTo>
                    <a:pt x="187" y="8"/>
                  </a:lnTo>
                  <a:lnTo>
                    <a:pt x="185" y="8"/>
                  </a:lnTo>
                  <a:lnTo>
                    <a:pt x="185" y="14"/>
                  </a:lnTo>
                  <a:lnTo>
                    <a:pt x="201" y="14"/>
                  </a:lnTo>
                  <a:lnTo>
                    <a:pt x="201" y="8"/>
                  </a:lnTo>
                  <a:lnTo>
                    <a:pt x="200" y="8"/>
                  </a:lnTo>
                  <a:lnTo>
                    <a:pt x="200" y="14"/>
                  </a:lnTo>
                  <a:lnTo>
                    <a:pt x="209" y="14"/>
                  </a:lnTo>
                  <a:lnTo>
                    <a:pt x="209" y="8"/>
                  </a:lnTo>
                  <a:lnTo>
                    <a:pt x="202" y="8"/>
                  </a:lnTo>
                  <a:lnTo>
                    <a:pt x="202" y="14"/>
                  </a:lnTo>
                  <a:lnTo>
                    <a:pt x="229" y="14"/>
                  </a:lnTo>
                  <a:lnTo>
                    <a:pt x="229" y="8"/>
                  </a:lnTo>
                  <a:lnTo>
                    <a:pt x="218" y="8"/>
                  </a:lnTo>
                  <a:lnTo>
                    <a:pt x="218" y="14"/>
                  </a:lnTo>
                  <a:lnTo>
                    <a:pt x="219" y="14"/>
                  </a:lnTo>
                  <a:lnTo>
                    <a:pt x="219" y="8"/>
                  </a:lnTo>
                  <a:lnTo>
                    <a:pt x="214" y="8"/>
                  </a:lnTo>
                  <a:lnTo>
                    <a:pt x="214" y="14"/>
                  </a:lnTo>
                  <a:lnTo>
                    <a:pt x="228" y="14"/>
                  </a:lnTo>
                  <a:lnTo>
                    <a:pt x="228" y="8"/>
                  </a:lnTo>
                  <a:lnTo>
                    <a:pt x="53" y="8"/>
                  </a:lnTo>
                  <a:lnTo>
                    <a:pt x="53" y="14"/>
                  </a:lnTo>
                  <a:lnTo>
                    <a:pt x="55" y="14"/>
                  </a:lnTo>
                  <a:lnTo>
                    <a:pt x="55" y="8"/>
                  </a:lnTo>
                  <a:lnTo>
                    <a:pt x="48" y="9"/>
                  </a:lnTo>
                  <a:lnTo>
                    <a:pt x="48" y="12"/>
                  </a:lnTo>
                  <a:lnTo>
                    <a:pt x="48" y="9"/>
                  </a:lnTo>
                  <a:lnTo>
                    <a:pt x="46" y="9"/>
                  </a:lnTo>
                  <a:lnTo>
                    <a:pt x="46" y="16"/>
                  </a:lnTo>
                  <a:lnTo>
                    <a:pt x="51" y="16"/>
                  </a:lnTo>
                  <a:lnTo>
                    <a:pt x="51" y="9"/>
                  </a:lnTo>
                  <a:lnTo>
                    <a:pt x="30" y="9"/>
                  </a:lnTo>
                  <a:lnTo>
                    <a:pt x="30" y="16"/>
                  </a:lnTo>
                  <a:lnTo>
                    <a:pt x="39" y="16"/>
                  </a:lnTo>
                  <a:lnTo>
                    <a:pt x="39" y="9"/>
                  </a:lnTo>
                  <a:lnTo>
                    <a:pt x="31" y="9"/>
                  </a:lnTo>
                  <a:lnTo>
                    <a:pt x="31" y="16"/>
                  </a:lnTo>
                  <a:lnTo>
                    <a:pt x="34" y="16"/>
                  </a:lnTo>
                  <a:lnTo>
                    <a:pt x="34" y="9"/>
                  </a:lnTo>
                  <a:lnTo>
                    <a:pt x="27" y="9"/>
                  </a:lnTo>
                  <a:lnTo>
                    <a:pt x="27" y="16"/>
                  </a:lnTo>
                  <a:lnTo>
                    <a:pt x="34" y="16"/>
                  </a:lnTo>
                  <a:lnTo>
                    <a:pt x="34" y="9"/>
                  </a:lnTo>
                  <a:lnTo>
                    <a:pt x="18" y="9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9"/>
                  </a:lnTo>
                  <a:lnTo>
                    <a:pt x="14" y="9"/>
                  </a:lnTo>
                  <a:lnTo>
                    <a:pt x="11" y="10"/>
                  </a:lnTo>
                  <a:lnTo>
                    <a:pt x="11" y="17"/>
                  </a:lnTo>
                  <a:lnTo>
                    <a:pt x="14" y="17"/>
                  </a:lnTo>
                  <a:lnTo>
                    <a:pt x="14" y="10"/>
                  </a:lnTo>
                  <a:lnTo>
                    <a:pt x="13" y="10"/>
                  </a:lnTo>
                  <a:lnTo>
                    <a:pt x="13" y="17"/>
                  </a:lnTo>
                  <a:lnTo>
                    <a:pt x="16" y="17"/>
                  </a:lnTo>
                  <a:lnTo>
                    <a:pt x="16" y="10"/>
                  </a:lnTo>
                  <a:lnTo>
                    <a:pt x="3" y="10"/>
                  </a:lnTo>
                  <a:lnTo>
                    <a:pt x="3" y="17"/>
                  </a:lnTo>
                  <a:lnTo>
                    <a:pt x="53" y="17"/>
                  </a:lnTo>
                  <a:lnTo>
                    <a:pt x="53" y="10"/>
                  </a:lnTo>
                  <a:lnTo>
                    <a:pt x="48" y="10"/>
                  </a:lnTo>
                  <a:lnTo>
                    <a:pt x="48" y="17"/>
                  </a:lnTo>
                  <a:lnTo>
                    <a:pt x="51" y="17"/>
                  </a:lnTo>
                  <a:lnTo>
                    <a:pt x="51" y="10"/>
                  </a:lnTo>
                  <a:lnTo>
                    <a:pt x="33" y="10"/>
                  </a:lnTo>
                  <a:lnTo>
                    <a:pt x="33" y="17"/>
                  </a:lnTo>
                  <a:lnTo>
                    <a:pt x="119" y="17"/>
                  </a:lnTo>
                  <a:lnTo>
                    <a:pt x="119" y="13"/>
                  </a:lnTo>
                  <a:lnTo>
                    <a:pt x="119" y="17"/>
                  </a:lnTo>
                  <a:lnTo>
                    <a:pt x="123" y="18"/>
                  </a:lnTo>
                  <a:lnTo>
                    <a:pt x="249" y="18"/>
                  </a:lnTo>
                  <a:lnTo>
                    <a:pt x="249" y="12"/>
                  </a:lnTo>
                  <a:lnTo>
                    <a:pt x="217" y="12"/>
                  </a:lnTo>
                  <a:lnTo>
                    <a:pt x="217" y="18"/>
                  </a:lnTo>
                  <a:lnTo>
                    <a:pt x="280" y="18"/>
                  </a:lnTo>
                  <a:lnTo>
                    <a:pt x="280" y="12"/>
                  </a:lnTo>
                  <a:lnTo>
                    <a:pt x="266" y="12"/>
                  </a:lnTo>
                  <a:lnTo>
                    <a:pt x="266" y="18"/>
                  </a:lnTo>
                  <a:lnTo>
                    <a:pt x="271" y="18"/>
                  </a:lnTo>
                  <a:lnTo>
                    <a:pt x="271" y="12"/>
                  </a:lnTo>
                  <a:lnTo>
                    <a:pt x="259" y="12"/>
                  </a:lnTo>
                  <a:lnTo>
                    <a:pt x="259" y="18"/>
                  </a:lnTo>
                  <a:lnTo>
                    <a:pt x="289" y="18"/>
                  </a:lnTo>
                  <a:lnTo>
                    <a:pt x="289" y="12"/>
                  </a:lnTo>
                  <a:lnTo>
                    <a:pt x="285" y="12"/>
                  </a:lnTo>
                  <a:lnTo>
                    <a:pt x="285" y="18"/>
                  </a:lnTo>
                  <a:lnTo>
                    <a:pt x="316" y="18"/>
                  </a:lnTo>
                  <a:lnTo>
                    <a:pt x="316" y="12"/>
                  </a:lnTo>
                  <a:lnTo>
                    <a:pt x="296" y="12"/>
                  </a:lnTo>
                  <a:lnTo>
                    <a:pt x="296" y="18"/>
                  </a:lnTo>
                  <a:lnTo>
                    <a:pt x="305" y="18"/>
                  </a:lnTo>
                  <a:lnTo>
                    <a:pt x="305" y="12"/>
                  </a:lnTo>
                  <a:lnTo>
                    <a:pt x="298" y="12"/>
                  </a:lnTo>
                  <a:lnTo>
                    <a:pt x="298" y="18"/>
                  </a:lnTo>
                  <a:lnTo>
                    <a:pt x="310" y="18"/>
                  </a:lnTo>
                  <a:lnTo>
                    <a:pt x="310" y="12"/>
                  </a:lnTo>
                  <a:lnTo>
                    <a:pt x="297" y="12"/>
                  </a:lnTo>
                  <a:lnTo>
                    <a:pt x="297" y="18"/>
                  </a:lnTo>
                  <a:lnTo>
                    <a:pt x="306" y="18"/>
                  </a:lnTo>
                  <a:lnTo>
                    <a:pt x="306" y="12"/>
                  </a:lnTo>
                  <a:lnTo>
                    <a:pt x="293" y="12"/>
                  </a:lnTo>
                  <a:lnTo>
                    <a:pt x="293" y="18"/>
                  </a:lnTo>
                  <a:lnTo>
                    <a:pt x="302" y="18"/>
                  </a:lnTo>
                  <a:lnTo>
                    <a:pt x="302" y="12"/>
                  </a:lnTo>
                  <a:lnTo>
                    <a:pt x="299" y="12"/>
                  </a:lnTo>
                  <a:lnTo>
                    <a:pt x="299" y="18"/>
                  </a:lnTo>
                  <a:lnTo>
                    <a:pt x="302" y="18"/>
                  </a:lnTo>
                  <a:lnTo>
                    <a:pt x="302" y="12"/>
                  </a:lnTo>
                  <a:lnTo>
                    <a:pt x="274" y="12"/>
                  </a:lnTo>
                  <a:lnTo>
                    <a:pt x="245" y="13"/>
                  </a:lnTo>
                  <a:lnTo>
                    <a:pt x="70" y="13"/>
                  </a:lnTo>
                  <a:lnTo>
                    <a:pt x="70" y="20"/>
                  </a:lnTo>
                  <a:lnTo>
                    <a:pt x="73" y="20"/>
                  </a:lnTo>
                  <a:lnTo>
                    <a:pt x="73" y="13"/>
                  </a:lnTo>
                  <a:lnTo>
                    <a:pt x="71" y="13"/>
                  </a:lnTo>
                  <a:lnTo>
                    <a:pt x="71" y="20"/>
                  </a:lnTo>
                  <a:lnTo>
                    <a:pt x="82" y="20"/>
                  </a:lnTo>
                  <a:lnTo>
                    <a:pt x="82" y="13"/>
                  </a:lnTo>
                  <a:lnTo>
                    <a:pt x="74" y="13"/>
                  </a:lnTo>
                  <a:lnTo>
                    <a:pt x="74" y="20"/>
                  </a:lnTo>
                  <a:lnTo>
                    <a:pt x="75" y="20"/>
                  </a:lnTo>
                  <a:lnTo>
                    <a:pt x="75" y="13"/>
                  </a:lnTo>
                  <a:lnTo>
                    <a:pt x="68" y="13"/>
                  </a:lnTo>
                  <a:lnTo>
                    <a:pt x="68" y="20"/>
                  </a:lnTo>
                  <a:lnTo>
                    <a:pt x="135" y="20"/>
                  </a:lnTo>
                  <a:lnTo>
                    <a:pt x="135" y="16"/>
                  </a:lnTo>
                  <a:lnTo>
                    <a:pt x="135" y="20"/>
                  </a:lnTo>
                  <a:lnTo>
                    <a:pt x="141" y="21"/>
                  </a:lnTo>
                  <a:lnTo>
                    <a:pt x="157" y="21"/>
                  </a:lnTo>
                  <a:lnTo>
                    <a:pt x="157" y="14"/>
                  </a:lnTo>
                  <a:lnTo>
                    <a:pt x="154" y="14"/>
                  </a:lnTo>
                  <a:lnTo>
                    <a:pt x="154" y="21"/>
                  </a:lnTo>
                  <a:lnTo>
                    <a:pt x="198" y="21"/>
                  </a:lnTo>
                  <a:lnTo>
                    <a:pt x="198" y="14"/>
                  </a:lnTo>
                  <a:lnTo>
                    <a:pt x="196" y="14"/>
                  </a:lnTo>
                  <a:lnTo>
                    <a:pt x="196" y="21"/>
                  </a:lnTo>
                  <a:lnTo>
                    <a:pt x="226" y="21"/>
                  </a:lnTo>
                  <a:lnTo>
                    <a:pt x="226" y="14"/>
                  </a:lnTo>
                  <a:lnTo>
                    <a:pt x="223" y="14"/>
                  </a:lnTo>
                  <a:lnTo>
                    <a:pt x="223" y="21"/>
                  </a:lnTo>
                  <a:lnTo>
                    <a:pt x="248" y="21"/>
                  </a:lnTo>
                  <a:lnTo>
                    <a:pt x="248" y="14"/>
                  </a:lnTo>
                  <a:lnTo>
                    <a:pt x="224" y="14"/>
                  </a:lnTo>
                  <a:lnTo>
                    <a:pt x="224" y="21"/>
                  </a:lnTo>
                  <a:lnTo>
                    <a:pt x="240" y="21"/>
                  </a:lnTo>
                  <a:lnTo>
                    <a:pt x="240" y="14"/>
                  </a:lnTo>
                  <a:lnTo>
                    <a:pt x="239" y="14"/>
                  </a:lnTo>
                  <a:lnTo>
                    <a:pt x="239" y="21"/>
                  </a:lnTo>
                  <a:lnTo>
                    <a:pt x="257" y="21"/>
                  </a:lnTo>
                  <a:lnTo>
                    <a:pt x="257" y="14"/>
                  </a:lnTo>
                  <a:lnTo>
                    <a:pt x="231" y="14"/>
                  </a:lnTo>
                  <a:lnTo>
                    <a:pt x="231" y="21"/>
                  </a:lnTo>
                  <a:lnTo>
                    <a:pt x="239" y="21"/>
                  </a:lnTo>
                  <a:lnTo>
                    <a:pt x="239" y="14"/>
                  </a:lnTo>
                  <a:lnTo>
                    <a:pt x="220" y="14"/>
                  </a:lnTo>
                  <a:lnTo>
                    <a:pt x="220" y="21"/>
                  </a:lnTo>
                  <a:lnTo>
                    <a:pt x="231" y="21"/>
                  </a:lnTo>
                  <a:lnTo>
                    <a:pt x="231" y="14"/>
                  </a:lnTo>
                  <a:lnTo>
                    <a:pt x="223" y="14"/>
                  </a:lnTo>
                  <a:lnTo>
                    <a:pt x="223" y="21"/>
                  </a:lnTo>
                  <a:lnTo>
                    <a:pt x="227" y="21"/>
                  </a:lnTo>
                  <a:lnTo>
                    <a:pt x="227" y="17"/>
                  </a:lnTo>
                  <a:lnTo>
                    <a:pt x="226" y="21"/>
                  </a:lnTo>
                  <a:lnTo>
                    <a:pt x="228" y="22"/>
                  </a:lnTo>
                  <a:lnTo>
                    <a:pt x="244" y="22"/>
                  </a:lnTo>
                  <a:lnTo>
                    <a:pt x="244" y="16"/>
                  </a:lnTo>
                  <a:lnTo>
                    <a:pt x="213" y="16"/>
                  </a:lnTo>
                  <a:lnTo>
                    <a:pt x="213" y="22"/>
                  </a:lnTo>
                  <a:lnTo>
                    <a:pt x="228" y="22"/>
                  </a:lnTo>
                  <a:lnTo>
                    <a:pt x="228" y="16"/>
                  </a:lnTo>
                  <a:lnTo>
                    <a:pt x="62" y="16"/>
                  </a:lnTo>
                  <a:lnTo>
                    <a:pt x="62" y="22"/>
                  </a:lnTo>
                  <a:lnTo>
                    <a:pt x="64" y="22"/>
                  </a:lnTo>
                  <a:lnTo>
                    <a:pt x="64" y="16"/>
                  </a:lnTo>
                  <a:lnTo>
                    <a:pt x="57" y="16"/>
                  </a:lnTo>
                  <a:lnTo>
                    <a:pt x="57" y="22"/>
                  </a:lnTo>
                  <a:lnTo>
                    <a:pt x="66" y="22"/>
                  </a:lnTo>
                  <a:lnTo>
                    <a:pt x="66" y="16"/>
                  </a:lnTo>
                  <a:lnTo>
                    <a:pt x="64" y="16"/>
                  </a:lnTo>
                  <a:lnTo>
                    <a:pt x="64" y="22"/>
                  </a:lnTo>
                  <a:lnTo>
                    <a:pt x="69" y="22"/>
                  </a:lnTo>
                  <a:lnTo>
                    <a:pt x="69" y="16"/>
                  </a:lnTo>
                  <a:lnTo>
                    <a:pt x="66" y="16"/>
                  </a:lnTo>
                  <a:lnTo>
                    <a:pt x="66" y="22"/>
                  </a:lnTo>
                  <a:lnTo>
                    <a:pt x="68" y="22"/>
                  </a:lnTo>
                  <a:lnTo>
                    <a:pt x="68" y="16"/>
                  </a:lnTo>
                  <a:lnTo>
                    <a:pt x="53" y="16"/>
                  </a:lnTo>
                  <a:lnTo>
                    <a:pt x="53" y="22"/>
                  </a:lnTo>
                  <a:lnTo>
                    <a:pt x="57" y="22"/>
                  </a:lnTo>
                  <a:lnTo>
                    <a:pt x="57" y="16"/>
                  </a:lnTo>
                  <a:lnTo>
                    <a:pt x="55" y="16"/>
                  </a:lnTo>
                  <a:lnTo>
                    <a:pt x="55" y="22"/>
                  </a:lnTo>
                  <a:lnTo>
                    <a:pt x="74" y="22"/>
                  </a:lnTo>
                  <a:lnTo>
                    <a:pt x="86" y="23"/>
                  </a:lnTo>
                  <a:lnTo>
                    <a:pt x="196" y="23"/>
                  </a:lnTo>
                  <a:lnTo>
                    <a:pt x="196" y="17"/>
                  </a:lnTo>
                  <a:lnTo>
                    <a:pt x="194" y="17"/>
                  </a:lnTo>
                  <a:lnTo>
                    <a:pt x="194" y="23"/>
                  </a:lnTo>
                  <a:lnTo>
                    <a:pt x="213" y="23"/>
                  </a:lnTo>
                  <a:lnTo>
                    <a:pt x="213" y="17"/>
                  </a:lnTo>
                  <a:lnTo>
                    <a:pt x="188" y="17"/>
                  </a:lnTo>
                  <a:lnTo>
                    <a:pt x="188" y="23"/>
                  </a:lnTo>
                  <a:lnTo>
                    <a:pt x="196" y="23"/>
                  </a:lnTo>
                  <a:lnTo>
                    <a:pt x="196" y="17"/>
                  </a:lnTo>
                  <a:lnTo>
                    <a:pt x="185" y="17"/>
                  </a:lnTo>
                  <a:lnTo>
                    <a:pt x="185" y="23"/>
                  </a:lnTo>
                  <a:lnTo>
                    <a:pt x="228" y="23"/>
                  </a:lnTo>
                  <a:lnTo>
                    <a:pt x="228" y="17"/>
                  </a:lnTo>
                  <a:lnTo>
                    <a:pt x="223" y="17"/>
                  </a:lnTo>
                  <a:lnTo>
                    <a:pt x="223" y="23"/>
                  </a:lnTo>
                  <a:lnTo>
                    <a:pt x="227" y="23"/>
                  </a:lnTo>
                  <a:lnTo>
                    <a:pt x="227" y="17"/>
                  </a:lnTo>
                  <a:lnTo>
                    <a:pt x="220" y="17"/>
                  </a:lnTo>
                  <a:lnTo>
                    <a:pt x="220" y="23"/>
                  </a:lnTo>
                  <a:lnTo>
                    <a:pt x="232" y="23"/>
                  </a:lnTo>
                  <a:lnTo>
                    <a:pt x="232" y="17"/>
                  </a:lnTo>
                  <a:lnTo>
                    <a:pt x="220" y="17"/>
                  </a:lnTo>
                  <a:lnTo>
                    <a:pt x="220" y="23"/>
                  </a:lnTo>
                  <a:lnTo>
                    <a:pt x="227" y="23"/>
                  </a:lnTo>
                  <a:lnTo>
                    <a:pt x="227" y="17"/>
                  </a:lnTo>
                  <a:lnTo>
                    <a:pt x="223" y="17"/>
                  </a:lnTo>
                  <a:lnTo>
                    <a:pt x="223" y="23"/>
                  </a:lnTo>
                  <a:lnTo>
                    <a:pt x="233" y="25"/>
                  </a:lnTo>
                  <a:lnTo>
                    <a:pt x="254" y="25"/>
                  </a:lnTo>
                  <a:lnTo>
                    <a:pt x="254" y="18"/>
                  </a:lnTo>
                  <a:lnTo>
                    <a:pt x="47" y="18"/>
                  </a:lnTo>
                  <a:lnTo>
                    <a:pt x="47" y="25"/>
                  </a:lnTo>
                  <a:lnTo>
                    <a:pt x="48" y="25"/>
                  </a:lnTo>
                  <a:lnTo>
                    <a:pt x="48" y="18"/>
                  </a:lnTo>
                  <a:lnTo>
                    <a:pt x="31" y="18"/>
                  </a:lnTo>
                  <a:lnTo>
                    <a:pt x="31" y="25"/>
                  </a:lnTo>
                  <a:lnTo>
                    <a:pt x="34" y="25"/>
                  </a:lnTo>
                  <a:lnTo>
                    <a:pt x="34" y="18"/>
                  </a:lnTo>
                  <a:lnTo>
                    <a:pt x="30" y="18"/>
                  </a:lnTo>
                  <a:lnTo>
                    <a:pt x="30" y="25"/>
                  </a:lnTo>
                  <a:lnTo>
                    <a:pt x="33" y="25"/>
                  </a:lnTo>
                  <a:lnTo>
                    <a:pt x="33" y="18"/>
                  </a:lnTo>
                  <a:lnTo>
                    <a:pt x="31" y="18"/>
                  </a:lnTo>
                  <a:lnTo>
                    <a:pt x="31" y="25"/>
                  </a:lnTo>
                  <a:lnTo>
                    <a:pt x="33" y="25"/>
                  </a:lnTo>
                  <a:lnTo>
                    <a:pt x="33" y="18"/>
                  </a:lnTo>
                  <a:lnTo>
                    <a:pt x="22" y="18"/>
                  </a:lnTo>
                  <a:lnTo>
                    <a:pt x="22" y="25"/>
                  </a:lnTo>
                  <a:lnTo>
                    <a:pt x="23" y="25"/>
                  </a:lnTo>
                  <a:lnTo>
                    <a:pt x="23" y="18"/>
                  </a:lnTo>
                  <a:lnTo>
                    <a:pt x="17" y="18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21"/>
                  </a:lnTo>
                  <a:lnTo>
                    <a:pt x="17" y="18"/>
                  </a:lnTo>
                  <a:lnTo>
                    <a:pt x="14" y="20"/>
                  </a:lnTo>
                  <a:lnTo>
                    <a:pt x="16" y="22"/>
                  </a:lnTo>
                  <a:lnTo>
                    <a:pt x="16" y="20"/>
                  </a:lnTo>
                  <a:lnTo>
                    <a:pt x="13" y="20"/>
                  </a:lnTo>
                  <a:lnTo>
                    <a:pt x="13" y="26"/>
                  </a:lnTo>
                  <a:lnTo>
                    <a:pt x="17" y="26"/>
                  </a:lnTo>
                  <a:lnTo>
                    <a:pt x="17" y="20"/>
                  </a:lnTo>
                  <a:lnTo>
                    <a:pt x="14" y="20"/>
                  </a:lnTo>
                  <a:lnTo>
                    <a:pt x="14" y="26"/>
                  </a:lnTo>
                  <a:lnTo>
                    <a:pt x="17" y="26"/>
                  </a:lnTo>
                  <a:lnTo>
                    <a:pt x="17" y="20"/>
                  </a:lnTo>
                  <a:lnTo>
                    <a:pt x="4" y="20"/>
                  </a:lnTo>
                  <a:lnTo>
                    <a:pt x="4" y="26"/>
                  </a:lnTo>
                  <a:lnTo>
                    <a:pt x="115" y="26"/>
                  </a:lnTo>
                  <a:lnTo>
                    <a:pt x="115" y="20"/>
                  </a:lnTo>
                  <a:lnTo>
                    <a:pt x="99" y="20"/>
                  </a:lnTo>
                  <a:lnTo>
                    <a:pt x="99" y="26"/>
                  </a:lnTo>
                  <a:lnTo>
                    <a:pt x="108" y="26"/>
                  </a:lnTo>
                  <a:lnTo>
                    <a:pt x="108" y="20"/>
                  </a:lnTo>
                  <a:lnTo>
                    <a:pt x="105" y="20"/>
                  </a:lnTo>
                  <a:lnTo>
                    <a:pt x="105" y="26"/>
                  </a:lnTo>
                  <a:lnTo>
                    <a:pt x="128" y="26"/>
                  </a:lnTo>
                  <a:lnTo>
                    <a:pt x="128" y="22"/>
                  </a:lnTo>
                  <a:lnTo>
                    <a:pt x="127" y="20"/>
                  </a:lnTo>
                  <a:lnTo>
                    <a:pt x="119" y="27"/>
                  </a:lnTo>
                  <a:lnTo>
                    <a:pt x="135" y="27"/>
                  </a:lnTo>
                  <a:lnTo>
                    <a:pt x="135" y="21"/>
                  </a:lnTo>
                  <a:lnTo>
                    <a:pt x="132" y="21"/>
                  </a:lnTo>
                  <a:lnTo>
                    <a:pt x="132" y="27"/>
                  </a:lnTo>
                  <a:lnTo>
                    <a:pt x="135" y="27"/>
                  </a:lnTo>
                  <a:lnTo>
                    <a:pt x="135" y="21"/>
                  </a:lnTo>
                  <a:lnTo>
                    <a:pt x="128" y="21"/>
                  </a:lnTo>
                  <a:lnTo>
                    <a:pt x="128" y="27"/>
                  </a:lnTo>
                  <a:lnTo>
                    <a:pt x="205" y="27"/>
                  </a:lnTo>
                  <a:lnTo>
                    <a:pt x="205" y="21"/>
                  </a:lnTo>
                  <a:lnTo>
                    <a:pt x="202" y="21"/>
                  </a:lnTo>
                  <a:lnTo>
                    <a:pt x="202" y="27"/>
                  </a:lnTo>
                  <a:lnTo>
                    <a:pt x="240" y="27"/>
                  </a:lnTo>
                  <a:lnTo>
                    <a:pt x="240" y="21"/>
                  </a:lnTo>
                  <a:lnTo>
                    <a:pt x="233" y="21"/>
                  </a:lnTo>
                  <a:lnTo>
                    <a:pt x="233" y="27"/>
                  </a:lnTo>
                  <a:lnTo>
                    <a:pt x="242" y="27"/>
                  </a:lnTo>
                  <a:lnTo>
                    <a:pt x="242" y="21"/>
                  </a:lnTo>
                  <a:lnTo>
                    <a:pt x="231" y="21"/>
                  </a:lnTo>
                  <a:lnTo>
                    <a:pt x="231" y="27"/>
                  </a:lnTo>
                  <a:lnTo>
                    <a:pt x="239" y="27"/>
                  </a:lnTo>
                  <a:lnTo>
                    <a:pt x="239" y="21"/>
                  </a:lnTo>
                  <a:lnTo>
                    <a:pt x="220" y="21"/>
                  </a:lnTo>
                  <a:lnTo>
                    <a:pt x="220" y="27"/>
                  </a:lnTo>
                  <a:lnTo>
                    <a:pt x="248" y="27"/>
                  </a:lnTo>
                  <a:lnTo>
                    <a:pt x="248" y="21"/>
                  </a:lnTo>
                  <a:lnTo>
                    <a:pt x="239" y="21"/>
                  </a:lnTo>
                  <a:lnTo>
                    <a:pt x="239" y="27"/>
                  </a:lnTo>
                  <a:lnTo>
                    <a:pt x="255" y="27"/>
                  </a:lnTo>
                  <a:lnTo>
                    <a:pt x="255" y="21"/>
                  </a:lnTo>
                  <a:lnTo>
                    <a:pt x="254" y="21"/>
                  </a:lnTo>
                  <a:lnTo>
                    <a:pt x="254" y="27"/>
                  </a:lnTo>
                  <a:lnTo>
                    <a:pt x="258" y="27"/>
                  </a:lnTo>
                  <a:lnTo>
                    <a:pt x="258" y="23"/>
                  </a:lnTo>
                  <a:lnTo>
                    <a:pt x="255" y="23"/>
                  </a:lnTo>
                  <a:lnTo>
                    <a:pt x="255" y="25"/>
                  </a:lnTo>
                  <a:lnTo>
                    <a:pt x="258" y="25"/>
                  </a:lnTo>
                  <a:lnTo>
                    <a:pt x="258" y="22"/>
                  </a:lnTo>
                  <a:lnTo>
                    <a:pt x="246" y="22"/>
                  </a:lnTo>
                  <a:lnTo>
                    <a:pt x="246" y="29"/>
                  </a:lnTo>
                  <a:lnTo>
                    <a:pt x="251" y="29"/>
                  </a:lnTo>
                  <a:lnTo>
                    <a:pt x="251" y="22"/>
                  </a:lnTo>
                  <a:lnTo>
                    <a:pt x="244" y="22"/>
                  </a:lnTo>
                  <a:lnTo>
                    <a:pt x="244" y="29"/>
                  </a:lnTo>
                  <a:lnTo>
                    <a:pt x="276" y="29"/>
                  </a:lnTo>
                  <a:lnTo>
                    <a:pt x="276" y="22"/>
                  </a:lnTo>
                  <a:lnTo>
                    <a:pt x="249" y="22"/>
                  </a:lnTo>
                  <a:lnTo>
                    <a:pt x="249" y="29"/>
                  </a:lnTo>
                  <a:lnTo>
                    <a:pt x="264" y="29"/>
                  </a:lnTo>
                  <a:lnTo>
                    <a:pt x="264" y="22"/>
                  </a:lnTo>
                  <a:lnTo>
                    <a:pt x="248" y="22"/>
                  </a:lnTo>
                  <a:lnTo>
                    <a:pt x="248" y="29"/>
                  </a:lnTo>
                  <a:lnTo>
                    <a:pt x="267" y="29"/>
                  </a:lnTo>
                  <a:lnTo>
                    <a:pt x="267" y="22"/>
                  </a:lnTo>
                  <a:lnTo>
                    <a:pt x="250" y="22"/>
                  </a:lnTo>
                  <a:lnTo>
                    <a:pt x="250" y="29"/>
                  </a:lnTo>
                  <a:lnTo>
                    <a:pt x="254" y="29"/>
                  </a:lnTo>
                  <a:lnTo>
                    <a:pt x="254" y="22"/>
                  </a:lnTo>
                  <a:lnTo>
                    <a:pt x="69" y="22"/>
                  </a:lnTo>
                  <a:lnTo>
                    <a:pt x="69" y="29"/>
                  </a:lnTo>
                  <a:lnTo>
                    <a:pt x="73" y="29"/>
                  </a:lnTo>
                  <a:lnTo>
                    <a:pt x="73" y="22"/>
                  </a:lnTo>
                  <a:lnTo>
                    <a:pt x="71" y="22"/>
                  </a:lnTo>
                  <a:lnTo>
                    <a:pt x="71" y="29"/>
                  </a:lnTo>
                  <a:lnTo>
                    <a:pt x="75" y="29"/>
                  </a:lnTo>
                  <a:lnTo>
                    <a:pt x="75" y="22"/>
                  </a:lnTo>
                  <a:lnTo>
                    <a:pt x="70" y="22"/>
                  </a:lnTo>
                  <a:lnTo>
                    <a:pt x="70" y="26"/>
                  </a:lnTo>
                  <a:lnTo>
                    <a:pt x="73" y="26"/>
                  </a:lnTo>
                  <a:lnTo>
                    <a:pt x="73" y="23"/>
                  </a:lnTo>
                  <a:lnTo>
                    <a:pt x="66" y="23"/>
                  </a:lnTo>
                  <a:lnTo>
                    <a:pt x="66" y="30"/>
                  </a:lnTo>
                  <a:lnTo>
                    <a:pt x="68" y="30"/>
                  </a:lnTo>
                  <a:lnTo>
                    <a:pt x="68" y="23"/>
                  </a:lnTo>
                  <a:lnTo>
                    <a:pt x="66" y="23"/>
                  </a:lnTo>
                  <a:lnTo>
                    <a:pt x="66" y="30"/>
                  </a:lnTo>
                  <a:lnTo>
                    <a:pt x="189" y="30"/>
                  </a:lnTo>
                  <a:lnTo>
                    <a:pt x="189" y="23"/>
                  </a:lnTo>
                  <a:lnTo>
                    <a:pt x="188" y="23"/>
                  </a:lnTo>
                  <a:lnTo>
                    <a:pt x="188" y="30"/>
                  </a:lnTo>
                  <a:lnTo>
                    <a:pt x="192" y="30"/>
                  </a:lnTo>
                  <a:lnTo>
                    <a:pt x="192" y="23"/>
                  </a:lnTo>
                  <a:lnTo>
                    <a:pt x="191" y="23"/>
                  </a:lnTo>
                  <a:lnTo>
                    <a:pt x="191" y="30"/>
                  </a:lnTo>
                  <a:lnTo>
                    <a:pt x="204" y="30"/>
                  </a:lnTo>
                  <a:lnTo>
                    <a:pt x="204" y="23"/>
                  </a:lnTo>
                  <a:lnTo>
                    <a:pt x="197" y="23"/>
                  </a:lnTo>
                  <a:lnTo>
                    <a:pt x="197" y="30"/>
                  </a:lnTo>
                  <a:lnTo>
                    <a:pt x="215" y="30"/>
                  </a:lnTo>
                  <a:lnTo>
                    <a:pt x="215" y="23"/>
                  </a:lnTo>
                  <a:lnTo>
                    <a:pt x="196" y="23"/>
                  </a:lnTo>
                  <a:lnTo>
                    <a:pt x="196" y="30"/>
                  </a:lnTo>
                  <a:lnTo>
                    <a:pt x="202" y="30"/>
                  </a:lnTo>
                  <a:lnTo>
                    <a:pt x="202" y="23"/>
                  </a:lnTo>
                  <a:lnTo>
                    <a:pt x="201" y="23"/>
                  </a:lnTo>
                  <a:lnTo>
                    <a:pt x="201" y="30"/>
                  </a:lnTo>
                  <a:lnTo>
                    <a:pt x="218" y="30"/>
                  </a:lnTo>
                  <a:lnTo>
                    <a:pt x="218" y="26"/>
                  </a:lnTo>
                  <a:lnTo>
                    <a:pt x="217" y="30"/>
                  </a:lnTo>
                  <a:lnTo>
                    <a:pt x="219" y="31"/>
                  </a:lnTo>
                  <a:lnTo>
                    <a:pt x="227" y="31"/>
                  </a:lnTo>
                  <a:lnTo>
                    <a:pt x="227" y="25"/>
                  </a:lnTo>
                  <a:lnTo>
                    <a:pt x="206" y="25"/>
                  </a:lnTo>
                  <a:lnTo>
                    <a:pt x="206" y="31"/>
                  </a:lnTo>
                  <a:lnTo>
                    <a:pt x="223" y="31"/>
                  </a:lnTo>
                  <a:lnTo>
                    <a:pt x="223" y="25"/>
                  </a:lnTo>
                  <a:lnTo>
                    <a:pt x="217" y="25"/>
                  </a:lnTo>
                  <a:lnTo>
                    <a:pt x="217" y="31"/>
                  </a:lnTo>
                  <a:lnTo>
                    <a:pt x="226" y="31"/>
                  </a:lnTo>
                  <a:lnTo>
                    <a:pt x="226" y="25"/>
                  </a:lnTo>
                  <a:lnTo>
                    <a:pt x="215" y="25"/>
                  </a:lnTo>
                  <a:lnTo>
                    <a:pt x="215" y="31"/>
                  </a:lnTo>
                  <a:lnTo>
                    <a:pt x="223" y="31"/>
                  </a:lnTo>
                  <a:lnTo>
                    <a:pt x="223" y="25"/>
                  </a:lnTo>
                  <a:lnTo>
                    <a:pt x="222" y="25"/>
                  </a:lnTo>
                  <a:lnTo>
                    <a:pt x="222" y="31"/>
                  </a:lnTo>
                  <a:lnTo>
                    <a:pt x="224" y="31"/>
                  </a:lnTo>
                  <a:lnTo>
                    <a:pt x="224" y="25"/>
                  </a:lnTo>
                  <a:lnTo>
                    <a:pt x="220" y="25"/>
                  </a:lnTo>
                  <a:lnTo>
                    <a:pt x="220" y="31"/>
                  </a:lnTo>
                  <a:lnTo>
                    <a:pt x="251" y="31"/>
                  </a:lnTo>
                  <a:lnTo>
                    <a:pt x="251" y="25"/>
                  </a:lnTo>
                  <a:lnTo>
                    <a:pt x="48" y="25"/>
                  </a:lnTo>
                  <a:lnTo>
                    <a:pt x="48" y="31"/>
                  </a:lnTo>
                  <a:lnTo>
                    <a:pt x="53" y="31"/>
                  </a:lnTo>
                  <a:lnTo>
                    <a:pt x="53" y="25"/>
                  </a:lnTo>
                  <a:lnTo>
                    <a:pt x="31" y="25"/>
                  </a:lnTo>
                  <a:lnTo>
                    <a:pt x="23" y="32"/>
                  </a:lnTo>
                  <a:lnTo>
                    <a:pt x="35" y="32"/>
                  </a:lnTo>
                  <a:lnTo>
                    <a:pt x="35" y="26"/>
                  </a:lnTo>
                  <a:lnTo>
                    <a:pt x="33" y="26"/>
                  </a:lnTo>
                  <a:lnTo>
                    <a:pt x="33" y="32"/>
                  </a:lnTo>
                  <a:lnTo>
                    <a:pt x="38" y="32"/>
                  </a:lnTo>
                  <a:lnTo>
                    <a:pt x="38" y="26"/>
                  </a:lnTo>
                  <a:lnTo>
                    <a:pt x="33" y="26"/>
                  </a:lnTo>
                  <a:lnTo>
                    <a:pt x="33" y="32"/>
                  </a:lnTo>
                  <a:lnTo>
                    <a:pt x="36" y="32"/>
                  </a:lnTo>
                  <a:lnTo>
                    <a:pt x="36" y="26"/>
                  </a:lnTo>
                  <a:lnTo>
                    <a:pt x="33" y="26"/>
                  </a:lnTo>
                  <a:lnTo>
                    <a:pt x="33" y="32"/>
                  </a:lnTo>
                  <a:lnTo>
                    <a:pt x="34" y="32"/>
                  </a:lnTo>
                  <a:lnTo>
                    <a:pt x="34" y="26"/>
                  </a:lnTo>
                  <a:lnTo>
                    <a:pt x="29" y="26"/>
                  </a:lnTo>
                  <a:lnTo>
                    <a:pt x="29" y="32"/>
                  </a:lnTo>
                  <a:lnTo>
                    <a:pt x="30" y="32"/>
                  </a:lnTo>
                  <a:lnTo>
                    <a:pt x="30" y="26"/>
                  </a:lnTo>
                  <a:lnTo>
                    <a:pt x="29" y="26"/>
                  </a:lnTo>
                  <a:lnTo>
                    <a:pt x="29" y="32"/>
                  </a:lnTo>
                  <a:lnTo>
                    <a:pt x="31" y="32"/>
                  </a:lnTo>
                  <a:lnTo>
                    <a:pt x="31" y="26"/>
                  </a:lnTo>
                  <a:lnTo>
                    <a:pt x="29" y="26"/>
                  </a:lnTo>
                  <a:lnTo>
                    <a:pt x="29" y="32"/>
                  </a:lnTo>
                  <a:lnTo>
                    <a:pt x="31" y="32"/>
                  </a:lnTo>
                  <a:lnTo>
                    <a:pt x="31" y="26"/>
                  </a:lnTo>
                  <a:lnTo>
                    <a:pt x="11" y="26"/>
                  </a:lnTo>
                  <a:lnTo>
                    <a:pt x="11" y="32"/>
                  </a:lnTo>
                  <a:lnTo>
                    <a:pt x="16" y="32"/>
                  </a:lnTo>
                  <a:lnTo>
                    <a:pt x="16" y="26"/>
                  </a:lnTo>
                  <a:lnTo>
                    <a:pt x="14" y="26"/>
                  </a:lnTo>
                  <a:lnTo>
                    <a:pt x="14" y="32"/>
                  </a:lnTo>
                  <a:lnTo>
                    <a:pt x="16" y="32"/>
                  </a:lnTo>
                  <a:lnTo>
                    <a:pt x="16" y="26"/>
                  </a:lnTo>
                  <a:lnTo>
                    <a:pt x="13" y="26"/>
                  </a:lnTo>
                  <a:lnTo>
                    <a:pt x="12" y="27"/>
                  </a:lnTo>
                  <a:lnTo>
                    <a:pt x="13" y="30"/>
                  </a:lnTo>
                  <a:lnTo>
                    <a:pt x="13" y="27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74" y="34"/>
                  </a:lnTo>
                  <a:lnTo>
                    <a:pt x="74" y="27"/>
                  </a:lnTo>
                  <a:lnTo>
                    <a:pt x="70" y="27"/>
                  </a:lnTo>
                  <a:lnTo>
                    <a:pt x="70" y="34"/>
                  </a:lnTo>
                  <a:lnTo>
                    <a:pt x="128" y="34"/>
                  </a:lnTo>
                  <a:lnTo>
                    <a:pt x="128" y="27"/>
                  </a:lnTo>
                  <a:lnTo>
                    <a:pt x="127" y="27"/>
                  </a:lnTo>
                  <a:lnTo>
                    <a:pt x="127" y="34"/>
                  </a:lnTo>
                  <a:lnTo>
                    <a:pt x="183" y="34"/>
                  </a:lnTo>
                  <a:lnTo>
                    <a:pt x="183" y="27"/>
                  </a:lnTo>
                  <a:lnTo>
                    <a:pt x="180" y="27"/>
                  </a:lnTo>
                  <a:lnTo>
                    <a:pt x="180" y="34"/>
                  </a:lnTo>
                  <a:lnTo>
                    <a:pt x="193" y="34"/>
                  </a:lnTo>
                  <a:lnTo>
                    <a:pt x="193" y="30"/>
                  </a:lnTo>
                  <a:lnTo>
                    <a:pt x="192" y="34"/>
                  </a:lnTo>
                  <a:lnTo>
                    <a:pt x="194" y="35"/>
                  </a:lnTo>
                  <a:lnTo>
                    <a:pt x="220" y="35"/>
                  </a:lnTo>
                  <a:lnTo>
                    <a:pt x="220" y="29"/>
                  </a:lnTo>
                  <a:lnTo>
                    <a:pt x="219" y="29"/>
                  </a:lnTo>
                  <a:lnTo>
                    <a:pt x="219" y="35"/>
                  </a:lnTo>
                  <a:lnTo>
                    <a:pt x="296" y="35"/>
                  </a:lnTo>
                  <a:lnTo>
                    <a:pt x="296" y="29"/>
                  </a:lnTo>
                  <a:lnTo>
                    <a:pt x="121" y="29"/>
                  </a:lnTo>
                  <a:lnTo>
                    <a:pt x="121" y="35"/>
                  </a:lnTo>
                  <a:lnTo>
                    <a:pt x="132" y="35"/>
                  </a:lnTo>
                  <a:lnTo>
                    <a:pt x="132" y="29"/>
                  </a:lnTo>
                  <a:lnTo>
                    <a:pt x="86" y="29"/>
                  </a:lnTo>
                  <a:lnTo>
                    <a:pt x="86" y="35"/>
                  </a:lnTo>
                  <a:lnTo>
                    <a:pt x="132" y="35"/>
                  </a:lnTo>
                  <a:lnTo>
                    <a:pt x="132" y="29"/>
                  </a:lnTo>
                  <a:lnTo>
                    <a:pt x="121" y="29"/>
                  </a:lnTo>
                  <a:lnTo>
                    <a:pt x="121" y="35"/>
                  </a:lnTo>
                  <a:lnTo>
                    <a:pt x="296" y="35"/>
                  </a:lnTo>
                  <a:lnTo>
                    <a:pt x="296" y="29"/>
                  </a:lnTo>
                  <a:lnTo>
                    <a:pt x="219" y="29"/>
                  </a:lnTo>
                  <a:lnTo>
                    <a:pt x="219" y="35"/>
                  </a:lnTo>
                  <a:lnTo>
                    <a:pt x="220" y="35"/>
                  </a:lnTo>
                  <a:lnTo>
                    <a:pt x="220" y="29"/>
                  </a:lnTo>
                  <a:lnTo>
                    <a:pt x="196" y="29"/>
                  </a:lnTo>
                  <a:lnTo>
                    <a:pt x="196" y="31"/>
                  </a:lnTo>
                  <a:lnTo>
                    <a:pt x="197" y="29"/>
                  </a:lnTo>
                  <a:lnTo>
                    <a:pt x="194" y="27"/>
                  </a:lnTo>
                  <a:lnTo>
                    <a:pt x="180" y="27"/>
                  </a:lnTo>
                  <a:lnTo>
                    <a:pt x="180" y="34"/>
                  </a:lnTo>
                  <a:lnTo>
                    <a:pt x="183" y="34"/>
                  </a:lnTo>
                  <a:lnTo>
                    <a:pt x="183" y="27"/>
                  </a:lnTo>
                  <a:lnTo>
                    <a:pt x="127" y="27"/>
                  </a:lnTo>
                  <a:lnTo>
                    <a:pt x="127" y="34"/>
                  </a:lnTo>
                  <a:lnTo>
                    <a:pt x="128" y="34"/>
                  </a:lnTo>
                  <a:lnTo>
                    <a:pt x="128" y="27"/>
                  </a:lnTo>
                  <a:lnTo>
                    <a:pt x="70" y="27"/>
                  </a:lnTo>
                  <a:lnTo>
                    <a:pt x="70" y="34"/>
                  </a:lnTo>
                  <a:lnTo>
                    <a:pt x="74" y="34"/>
                  </a:lnTo>
                  <a:lnTo>
                    <a:pt x="74" y="27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14" y="34"/>
                  </a:lnTo>
                  <a:lnTo>
                    <a:pt x="17" y="31"/>
                  </a:lnTo>
                  <a:lnTo>
                    <a:pt x="14" y="29"/>
                  </a:lnTo>
                  <a:lnTo>
                    <a:pt x="14" y="32"/>
                  </a:lnTo>
                  <a:lnTo>
                    <a:pt x="16" y="32"/>
                  </a:lnTo>
                  <a:lnTo>
                    <a:pt x="16" y="26"/>
                  </a:lnTo>
                  <a:lnTo>
                    <a:pt x="14" y="26"/>
                  </a:lnTo>
                  <a:lnTo>
                    <a:pt x="14" y="32"/>
                  </a:lnTo>
                  <a:lnTo>
                    <a:pt x="16" y="32"/>
                  </a:lnTo>
                  <a:lnTo>
                    <a:pt x="16" y="26"/>
                  </a:lnTo>
                  <a:lnTo>
                    <a:pt x="11" y="26"/>
                  </a:lnTo>
                  <a:lnTo>
                    <a:pt x="11" y="32"/>
                  </a:lnTo>
                  <a:lnTo>
                    <a:pt x="31" y="32"/>
                  </a:lnTo>
                  <a:lnTo>
                    <a:pt x="31" y="26"/>
                  </a:lnTo>
                  <a:lnTo>
                    <a:pt x="29" y="26"/>
                  </a:lnTo>
                  <a:lnTo>
                    <a:pt x="29" y="32"/>
                  </a:lnTo>
                  <a:lnTo>
                    <a:pt x="31" y="32"/>
                  </a:lnTo>
                  <a:lnTo>
                    <a:pt x="31" y="26"/>
                  </a:lnTo>
                  <a:lnTo>
                    <a:pt x="29" y="26"/>
                  </a:lnTo>
                  <a:lnTo>
                    <a:pt x="29" y="32"/>
                  </a:lnTo>
                  <a:lnTo>
                    <a:pt x="30" y="32"/>
                  </a:lnTo>
                  <a:lnTo>
                    <a:pt x="30" y="26"/>
                  </a:lnTo>
                  <a:lnTo>
                    <a:pt x="29" y="26"/>
                  </a:lnTo>
                  <a:lnTo>
                    <a:pt x="29" y="32"/>
                  </a:lnTo>
                  <a:lnTo>
                    <a:pt x="34" y="32"/>
                  </a:lnTo>
                  <a:lnTo>
                    <a:pt x="34" y="26"/>
                  </a:lnTo>
                  <a:lnTo>
                    <a:pt x="33" y="26"/>
                  </a:lnTo>
                  <a:lnTo>
                    <a:pt x="33" y="32"/>
                  </a:lnTo>
                  <a:lnTo>
                    <a:pt x="36" y="32"/>
                  </a:lnTo>
                  <a:lnTo>
                    <a:pt x="36" y="26"/>
                  </a:lnTo>
                  <a:lnTo>
                    <a:pt x="33" y="26"/>
                  </a:lnTo>
                  <a:lnTo>
                    <a:pt x="33" y="32"/>
                  </a:lnTo>
                  <a:lnTo>
                    <a:pt x="38" y="32"/>
                  </a:lnTo>
                  <a:lnTo>
                    <a:pt x="38" y="26"/>
                  </a:lnTo>
                  <a:lnTo>
                    <a:pt x="33" y="26"/>
                  </a:lnTo>
                  <a:lnTo>
                    <a:pt x="33" y="32"/>
                  </a:lnTo>
                  <a:lnTo>
                    <a:pt x="35" y="32"/>
                  </a:lnTo>
                  <a:lnTo>
                    <a:pt x="35" y="26"/>
                  </a:lnTo>
                  <a:lnTo>
                    <a:pt x="31" y="26"/>
                  </a:lnTo>
                  <a:lnTo>
                    <a:pt x="31" y="29"/>
                  </a:lnTo>
                  <a:lnTo>
                    <a:pt x="34" y="31"/>
                  </a:lnTo>
                  <a:lnTo>
                    <a:pt x="35" y="30"/>
                  </a:lnTo>
                  <a:lnTo>
                    <a:pt x="33" y="27"/>
                  </a:lnTo>
                  <a:lnTo>
                    <a:pt x="33" y="31"/>
                  </a:lnTo>
                  <a:lnTo>
                    <a:pt x="53" y="31"/>
                  </a:lnTo>
                  <a:lnTo>
                    <a:pt x="53" y="25"/>
                  </a:lnTo>
                  <a:lnTo>
                    <a:pt x="48" y="25"/>
                  </a:lnTo>
                  <a:lnTo>
                    <a:pt x="48" y="31"/>
                  </a:lnTo>
                  <a:lnTo>
                    <a:pt x="251" y="31"/>
                  </a:lnTo>
                  <a:lnTo>
                    <a:pt x="251" y="25"/>
                  </a:lnTo>
                  <a:lnTo>
                    <a:pt x="220" y="25"/>
                  </a:lnTo>
                  <a:lnTo>
                    <a:pt x="220" y="31"/>
                  </a:lnTo>
                  <a:lnTo>
                    <a:pt x="224" y="31"/>
                  </a:lnTo>
                  <a:lnTo>
                    <a:pt x="224" y="25"/>
                  </a:lnTo>
                  <a:lnTo>
                    <a:pt x="222" y="25"/>
                  </a:lnTo>
                  <a:lnTo>
                    <a:pt x="222" y="31"/>
                  </a:lnTo>
                  <a:lnTo>
                    <a:pt x="223" y="31"/>
                  </a:lnTo>
                  <a:lnTo>
                    <a:pt x="223" y="25"/>
                  </a:lnTo>
                  <a:lnTo>
                    <a:pt x="215" y="25"/>
                  </a:lnTo>
                  <a:lnTo>
                    <a:pt x="215" y="31"/>
                  </a:lnTo>
                  <a:lnTo>
                    <a:pt x="226" y="31"/>
                  </a:lnTo>
                  <a:lnTo>
                    <a:pt x="226" y="25"/>
                  </a:lnTo>
                  <a:lnTo>
                    <a:pt x="217" y="25"/>
                  </a:lnTo>
                  <a:lnTo>
                    <a:pt x="217" y="31"/>
                  </a:lnTo>
                  <a:lnTo>
                    <a:pt x="223" y="31"/>
                  </a:lnTo>
                  <a:lnTo>
                    <a:pt x="223" y="25"/>
                  </a:lnTo>
                  <a:lnTo>
                    <a:pt x="206" y="25"/>
                  </a:lnTo>
                  <a:lnTo>
                    <a:pt x="206" y="31"/>
                  </a:lnTo>
                  <a:lnTo>
                    <a:pt x="227" y="31"/>
                  </a:lnTo>
                  <a:lnTo>
                    <a:pt x="227" y="25"/>
                  </a:lnTo>
                  <a:lnTo>
                    <a:pt x="220" y="25"/>
                  </a:lnTo>
                  <a:lnTo>
                    <a:pt x="220" y="27"/>
                  </a:lnTo>
                  <a:lnTo>
                    <a:pt x="222" y="25"/>
                  </a:lnTo>
                  <a:lnTo>
                    <a:pt x="219" y="23"/>
                  </a:lnTo>
                  <a:lnTo>
                    <a:pt x="201" y="23"/>
                  </a:lnTo>
                  <a:lnTo>
                    <a:pt x="201" y="30"/>
                  </a:lnTo>
                  <a:lnTo>
                    <a:pt x="202" y="30"/>
                  </a:lnTo>
                  <a:lnTo>
                    <a:pt x="202" y="23"/>
                  </a:lnTo>
                  <a:lnTo>
                    <a:pt x="196" y="23"/>
                  </a:lnTo>
                  <a:lnTo>
                    <a:pt x="196" y="30"/>
                  </a:lnTo>
                  <a:lnTo>
                    <a:pt x="215" y="30"/>
                  </a:lnTo>
                  <a:lnTo>
                    <a:pt x="215" y="23"/>
                  </a:lnTo>
                  <a:lnTo>
                    <a:pt x="197" y="23"/>
                  </a:lnTo>
                  <a:lnTo>
                    <a:pt x="197" y="30"/>
                  </a:lnTo>
                  <a:lnTo>
                    <a:pt x="204" y="30"/>
                  </a:lnTo>
                  <a:lnTo>
                    <a:pt x="204" y="23"/>
                  </a:lnTo>
                  <a:lnTo>
                    <a:pt x="191" y="23"/>
                  </a:lnTo>
                  <a:lnTo>
                    <a:pt x="191" y="30"/>
                  </a:lnTo>
                  <a:lnTo>
                    <a:pt x="192" y="30"/>
                  </a:lnTo>
                  <a:lnTo>
                    <a:pt x="192" y="23"/>
                  </a:lnTo>
                  <a:lnTo>
                    <a:pt x="188" y="23"/>
                  </a:lnTo>
                  <a:lnTo>
                    <a:pt x="188" y="30"/>
                  </a:lnTo>
                  <a:lnTo>
                    <a:pt x="189" y="30"/>
                  </a:lnTo>
                  <a:lnTo>
                    <a:pt x="189" y="23"/>
                  </a:lnTo>
                  <a:lnTo>
                    <a:pt x="66" y="23"/>
                  </a:lnTo>
                  <a:lnTo>
                    <a:pt x="66" y="30"/>
                  </a:lnTo>
                  <a:lnTo>
                    <a:pt x="68" y="30"/>
                  </a:lnTo>
                  <a:lnTo>
                    <a:pt x="68" y="23"/>
                  </a:lnTo>
                  <a:lnTo>
                    <a:pt x="66" y="23"/>
                  </a:lnTo>
                  <a:lnTo>
                    <a:pt x="66" y="30"/>
                  </a:lnTo>
                  <a:lnTo>
                    <a:pt x="77" y="30"/>
                  </a:lnTo>
                  <a:lnTo>
                    <a:pt x="77" y="25"/>
                  </a:lnTo>
                  <a:lnTo>
                    <a:pt x="73" y="25"/>
                  </a:lnTo>
                  <a:lnTo>
                    <a:pt x="73" y="29"/>
                  </a:lnTo>
                  <a:lnTo>
                    <a:pt x="75" y="29"/>
                  </a:lnTo>
                  <a:lnTo>
                    <a:pt x="75" y="22"/>
                  </a:lnTo>
                  <a:lnTo>
                    <a:pt x="71" y="22"/>
                  </a:lnTo>
                  <a:lnTo>
                    <a:pt x="71" y="29"/>
                  </a:lnTo>
                  <a:lnTo>
                    <a:pt x="73" y="29"/>
                  </a:lnTo>
                  <a:lnTo>
                    <a:pt x="73" y="22"/>
                  </a:lnTo>
                  <a:lnTo>
                    <a:pt x="69" y="22"/>
                  </a:lnTo>
                  <a:lnTo>
                    <a:pt x="69" y="29"/>
                  </a:lnTo>
                  <a:lnTo>
                    <a:pt x="254" y="29"/>
                  </a:lnTo>
                  <a:lnTo>
                    <a:pt x="254" y="22"/>
                  </a:lnTo>
                  <a:lnTo>
                    <a:pt x="250" y="22"/>
                  </a:lnTo>
                  <a:lnTo>
                    <a:pt x="250" y="29"/>
                  </a:lnTo>
                  <a:lnTo>
                    <a:pt x="267" y="29"/>
                  </a:lnTo>
                  <a:lnTo>
                    <a:pt x="267" y="22"/>
                  </a:lnTo>
                  <a:lnTo>
                    <a:pt x="248" y="22"/>
                  </a:lnTo>
                  <a:lnTo>
                    <a:pt x="248" y="29"/>
                  </a:lnTo>
                  <a:lnTo>
                    <a:pt x="264" y="29"/>
                  </a:lnTo>
                  <a:lnTo>
                    <a:pt x="264" y="22"/>
                  </a:lnTo>
                  <a:lnTo>
                    <a:pt x="249" y="22"/>
                  </a:lnTo>
                  <a:lnTo>
                    <a:pt x="249" y="29"/>
                  </a:lnTo>
                  <a:lnTo>
                    <a:pt x="276" y="29"/>
                  </a:lnTo>
                  <a:lnTo>
                    <a:pt x="276" y="22"/>
                  </a:lnTo>
                  <a:lnTo>
                    <a:pt x="244" y="22"/>
                  </a:lnTo>
                  <a:lnTo>
                    <a:pt x="244" y="29"/>
                  </a:lnTo>
                  <a:lnTo>
                    <a:pt x="251" y="29"/>
                  </a:lnTo>
                  <a:lnTo>
                    <a:pt x="251" y="22"/>
                  </a:lnTo>
                  <a:lnTo>
                    <a:pt x="246" y="22"/>
                  </a:lnTo>
                  <a:lnTo>
                    <a:pt x="246" y="29"/>
                  </a:lnTo>
                  <a:lnTo>
                    <a:pt x="262" y="29"/>
                  </a:lnTo>
                  <a:lnTo>
                    <a:pt x="262" y="21"/>
                  </a:lnTo>
                  <a:lnTo>
                    <a:pt x="254" y="21"/>
                  </a:lnTo>
                  <a:lnTo>
                    <a:pt x="254" y="27"/>
                  </a:lnTo>
                  <a:lnTo>
                    <a:pt x="255" y="27"/>
                  </a:lnTo>
                  <a:lnTo>
                    <a:pt x="255" y="21"/>
                  </a:lnTo>
                  <a:lnTo>
                    <a:pt x="239" y="21"/>
                  </a:lnTo>
                  <a:lnTo>
                    <a:pt x="239" y="27"/>
                  </a:lnTo>
                  <a:lnTo>
                    <a:pt x="248" y="27"/>
                  </a:lnTo>
                  <a:lnTo>
                    <a:pt x="248" y="21"/>
                  </a:lnTo>
                  <a:lnTo>
                    <a:pt x="220" y="21"/>
                  </a:lnTo>
                  <a:lnTo>
                    <a:pt x="220" y="27"/>
                  </a:lnTo>
                  <a:lnTo>
                    <a:pt x="239" y="27"/>
                  </a:lnTo>
                  <a:lnTo>
                    <a:pt x="239" y="21"/>
                  </a:lnTo>
                  <a:lnTo>
                    <a:pt x="231" y="21"/>
                  </a:lnTo>
                  <a:lnTo>
                    <a:pt x="231" y="27"/>
                  </a:lnTo>
                  <a:lnTo>
                    <a:pt x="242" y="27"/>
                  </a:lnTo>
                  <a:lnTo>
                    <a:pt x="242" y="21"/>
                  </a:lnTo>
                  <a:lnTo>
                    <a:pt x="233" y="21"/>
                  </a:lnTo>
                  <a:lnTo>
                    <a:pt x="233" y="27"/>
                  </a:lnTo>
                  <a:lnTo>
                    <a:pt x="240" y="27"/>
                  </a:lnTo>
                  <a:lnTo>
                    <a:pt x="240" y="21"/>
                  </a:lnTo>
                  <a:lnTo>
                    <a:pt x="202" y="21"/>
                  </a:lnTo>
                  <a:lnTo>
                    <a:pt x="202" y="27"/>
                  </a:lnTo>
                  <a:lnTo>
                    <a:pt x="205" y="27"/>
                  </a:lnTo>
                  <a:lnTo>
                    <a:pt x="205" y="21"/>
                  </a:lnTo>
                  <a:lnTo>
                    <a:pt x="128" y="21"/>
                  </a:lnTo>
                  <a:lnTo>
                    <a:pt x="128" y="27"/>
                  </a:lnTo>
                  <a:lnTo>
                    <a:pt x="135" y="27"/>
                  </a:lnTo>
                  <a:lnTo>
                    <a:pt x="135" y="21"/>
                  </a:lnTo>
                  <a:lnTo>
                    <a:pt x="132" y="21"/>
                  </a:lnTo>
                  <a:lnTo>
                    <a:pt x="132" y="27"/>
                  </a:lnTo>
                  <a:lnTo>
                    <a:pt x="135" y="27"/>
                  </a:lnTo>
                  <a:lnTo>
                    <a:pt x="135" y="21"/>
                  </a:lnTo>
                  <a:lnTo>
                    <a:pt x="127" y="21"/>
                  </a:lnTo>
                  <a:lnTo>
                    <a:pt x="127" y="23"/>
                  </a:lnTo>
                  <a:lnTo>
                    <a:pt x="130" y="26"/>
                  </a:lnTo>
                  <a:lnTo>
                    <a:pt x="136" y="20"/>
                  </a:lnTo>
                  <a:lnTo>
                    <a:pt x="105" y="20"/>
                  </a:lnTo>
                  <a:lnTo>
                    <a:pt x="105" y="26"/>
                  </a:lnTo>
                  <a:lnTo>
                    <a:pt x="108" y="26"/>
                  </a:lnTo>
                  <a:lnTo>
                    <a:pt x="108" y="20"/>
                  </a:lnTo>
                  <a:lnTo>
                    <a:pt x="99" y="20"/>
                  </a:lnTo>
                  <a:lnTo>
                    <a:pt x="99" y="26"/>
                  </a:lnTo>
                  <a:lnTo>
                    <a:pt x="115" y="26"/>
                  </a:lnTo>
                  <a:lnTo>
                    <a:pt x="115" y="20"/>
                  </a:lnTo>
                  <a:lnTo>
                    <a:pt x="4" y="20"/>
                  </a:lnTo>
                  <a:lnTo>
                    <a:pt x="4" y="26"/>
                  </a:lnTo>
                  <a:lnTo>
                    <a:pt x="17" y="26"/>
                  </a:lnTo>
                  <a:lnTo>
                    <a:pt x="17" y="20"/>
                  </a:lnTo>
                  <a:lnTo>
                    <a:pt x="14" y="20"/>
                  </a:lnTo>
                  <a:lnTo>
                    <a:pt x="14" y="26"/>
                  </a:lnTo>
                  <a:lnTo>
                    <a:pt x="17" y="26"/>
                  </a:lnTo>
                  <a:lnTo>
                    <a:pt x="17" y="20"/>
                  </a:lnTo>
                  <a:lnTo>
                    <a:pt x="13" y="20"/>
                  </a:lnTo>
                  <a:lnTo>
                    <a:pt x="13" y="26"/>
                  </a:lnTo>
                  <a:lnTo>
                    <a:pt x="17" y="26"/>
                  </a:lnTo>
                  <a:lnTo>
                    <a:pt x="20" y="25"/>
                  </a:lnTo>
                  <a:lnTo>
                    <a:pt x="18" y="18"/>
                  </a:lnTo>
                  <a:lnTo>
                    <a:pt x="17" y="18"/>
                  </a:lnTo>
                  <a:lnTo>
                    <a:pt x="17" y="25"/>
                  </a:lnTo>
                  <a:lnTo>
                    <a:pt x="23" y="25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25"/>
                  </a:lnTo>
                  <a:lnTo>
                    <a:pt x="33" y="25"/>
                  </a:lnTo>
                  <a:lnTo>
                    <a:pt x="33" y="18"/>
                  </a:lnTo>
                  <a:lnTo>
                    <a:pt x="31" y="18"/>
                  </a:lnTo>
                  <a:lnTo>
                    <a:pt x="31" y="25"/>
                  </a:lnTo>
                  <a:lnTo>
                    <a:pt x="33" y="25"/>
                  </a:lnTo>
                  <a:lnTo>
                    <a:pt x="33" y="18"/>
                  </a:lnTo>
                  <a:lnTo>
                    <a:pt x="30" y="18"/>
                  </a:lnTo>
                  <a:lnTo>
                    <a:pt x="30" y="25"/>
                  </a:lnTo>
                  <a:lnTo>
                    <a:pt x="34" y="25"/>
                  </a:lnTo>
                  <a:lnTo>
                    <a:pt x="34" y="18"/>
                  </a:lnTo>
                  <a:lnTo>
                    <a:pt x="31" y="18"/>
                  </a:lnTo>
                  <a:lnTo>
                    <a:pt x="31" y="25"/>
                  </a:lnTo>
                  <a:lnTo>
                    <a:pt x="48" y="25"/>
                  </a:lnTo>
                  <a:lnTo>
                    <a:pt x="48" y="18"/>
                  </a:lnTo>
                  <a:lnTo>
                    <a:pt x="47" y="18"/>
                  </a:lnTo>
                  <a:lnTo>
                    <a:pt x="47" y="25"/>
                  </a:lnTo>
                  <a:lnTo>
                    <a:pt x="254" y="25"/>
                  </a:lnTo>
                  <a:lnTo>
                    <a:pt x="254" y="18"/>
                  </a:lnTo>
                  <a:lnTo>
                    <a:pt x="233" y="18"/>
                  </a:lnTo>
                  <a:lnTo>
                    <a:pt x="223" y="17"/>
                  </a:lnTo>
                  <a:lnTo>
                    <a:pt x="223" y="23"/>
                  </a:lnTo>
                  <a:lnTo>
                    <a:pt x="227" y="23"/>
                  </a:lnTo>
                  <a:lnTo>
                    <a:pt x="227" y="17"/>
                  </a:lnTo>
                  <a:lnTo>
                    <a:pt x="220" y="17"/>
                  </a:lnTo>
                  <a:lnTo>
                    <a:pt x="220" y="23"/>
                  </a:lnTo>
                  <a:lnTo>
                    <a:pt x="232" y="23"/>
                  </a:lnTo>
                  <a:lnTo>
                    <a:pt x="232" y="17"/>
                  </a:lnTo>
                  <a:lnTo>
                    <a:pt x="220" y="17"/>
                  </a:lnTo>
                  <a:lnTo>
                    <a:pt x="220" y="23"/>
                  </a:lnTo>
                  <a:lnTo>
                    <a:pt x="227" y="23"/>
                  </a:lnTo>
                  <a:lnTo>
                    <a:pt x="227" y="17"/>
                  </a:lnTo>
                  <a:lnTo>
                    <a:pt x="223" y="17"/>
                  </a:lnTo>
                  <a:lnTo>
                    <a:pt x="223" y="23"/>
                  </a:lnTo>
                  <a:lnTo>
                    <a:pt x="228" y="23"/>
                  </a:lnTo>
                  <a:lnTo>
                    <a:pt x="228" y="17"/>
                  </a:lnTo>
                  <a:lnTo>
                    <a:pt x="185" y="17"/>
                  </a:lnTo>
                  <a:lnTo>
                    <a:pt x="185" y="23"/>
                  </a:lnTo>
                  <a:lnTo>
                    <a:pt x="196" y="23"/>
                  </a:lnTo>
                  <a:lnTo>
                    <a:pt x="196" y="17"/>
                  </a:lnTo>
                  <a:lnTo>
                    <a:pt x="188" y="17"/>
                  </a:lnTo>
                  <a:lnTo>
                    <a:pt x="188" y="23"/>
                  </a:lnTo>
                  <a:lnTo>
                    <a:pt x="213" y="23"/>
                  </a:lnTo>
                  <a:lnTo>
                    <a:pt x="213" y="17"/>
                  </a:lnTo>
                  <a:lnTo>
                    <a:pt x="194" y="17"/>
                  </a:lnTo>
                  <a:lnTo>
                    <a:pt x="194" y="23"/>
                  </a:lnTo>
                  <a:lnTo>
                    <a:pt x="196" y="23"/>
                  </a:lnTo>
                  <a:lnTo>
                    <a:pt x="196" y="17"/>
                  </a:lnTo>
                  <a:lnTo>
                    <a:pt x="86" y="17"/>
                  </a:lnTo>
                  <a:lnTo>
                    <a:pt x="74" y="16"/>
                  </a:lnTo>
                  <a:lnTo>
                    <a:pt x="55" y="16"/>
                  </a:lnTo>
                  <a:lnTo>
                    <a:pt x="55" y="22"/>
                  </a:lnTo>
                  <a:lnTo>
                    <a:pt x="57" y="22"/>
                  </a:lnTo>
                  <a:lnTo>
                    <a:pt x="57" y="16"/>
                  </a:lnTo>
                  <a:lnTo>
                    <a:pt x="53" y="16"/>
                  </a:lnTo>
                  <a:lnTo>
                    <a:pt x="53" y="22"/>
                  </a:lnTo>
                  <a:lnTo>
                    <a:pt x="68" y="22"/>
                  </a:lnTo>
                  <a:lnTo>
                    <a:pt x="68" y="16"/>
                  </a:lnTo>
                  <a:lnTo>
                    <a:pt x="66" y="16"/>
                  </a:lnTo>
                  <a:lnTo>
                    <a:pt x="66" y="22"/>
                  </a:lnTo>
                  <a:lnTo>
                    <a:pt x="69" y="22"/>
                  </a:lnTo>
                  <a:lnTo>
                    <a:pt x="69" y="16"/>
                  </a:lnTo>
                  <a:lnTo>
                    <a:pt x="64" y="16"/>
                  </a:lnTo>
                  <a:lnTo>
                    <a:pt x="64" y="22"/>
                  </a:lnTo>
                  <a:lnTo>
                    <a:pt x="66" y="22"/>
                  </a:lnTo>
                  <a:lnTo>
                    <a:pt x="66" y="16"/>
                  </a:lnTo>
                  <a:lnTo>
                    <a:pt x="57" y="16"/>
                  </a:lnTo>
                  <a:lnTo>
                    <a:pt x="57" y="22"/>
                  </a:lnTo>
                  <a:lnTo>
                    <a:pt x="64" y="22"/>
                  </a:lnTo>
                  <a:lnTo>
                    <a:pt x="64" y="16"/>
                  </a:lnTo>
                  <a:lnTo>
                    <a:pt x="62" y="16"/>
                  </a:lnTo>
                  <a:lnTo>
                    <a:pt x="62" y="22"/>
                  </a:lnTo>
                  <a:lnTo>
                    <a:pt x="228" y="22"/>
                  </a:lnTo>
                  <a:lnTo>
                    <a:pt x="228" y="16"/>
                  </a:lnTo>
                  <a:lnTo>
                    <a:pt x="213" y="16"/>
                  </a:lnTo>
                  <a:lnTo>
                    <a:pt x="213" y="22"/>
                  </a:lnTo>
                  <a:lnTo>
                    <a:pt x="244" y="22"/>
                  </a:lnTo>
                  <a:lnTo>
                    <a:pt x="244" y="16"/>
                  </a:lnTo>
                  <a:lnTo>
                    <a:pt x="229" y="16"/>
                  </a:lnTo>
                  <a:lnTo>
                    <a:pt x="229" y="18"/>
                  </a:lnTo>
                  <a:lnTo>
                    <a:pt x="231" y="16"/>
                  </a:lnTo>
                  <a:lnTo>
                    <a:pt x="228" y="14"/>
                  </a:lnTo>
                  <a:lnTo>
                    <a:pt x="223" y="14"/>
                  </a:lnTo>
                  <a:lnTo>
                    <a:pt x="223" y="21"/>
                  </a:lnTo>
                  <a:lnTo>
                    <a:pt x="231" y="21"/>
                  </a:lnTo>
                  <a:lnTo>
                    <a:pt x="231" y="14"/>
                  </a:lnTo>
                  <a:lnTo>
                    <a:pt x="220" y="14"/>
                  </a:lnTo>
                  <a:lnTo>
                    <a:pt x="220" y="21"/>
                  </a:lnTo>
                  <a:lnTo>
                    <a:pt x="239" y="21"/>
                  </a:lnTo>
                  <a:lnTo>
                    <a:pt x="239" y="14"/>
                  </a:lnTo>
                  <a:lnTo>
                    <a:pt x="231" y="14"/>
                  </a:lnTo>
                  <a:lnTo>
                    <a:pt x="231" y="21"/>
                  </a:lnTo>
                  <a:lnTo>
                    <a:pt x="257" y="21"/>
                  </a:lnTo>
                  <a:lnTo>
                    <a:pt x="257" y="14"/>
                  </a:lnTo>
                  <a:lnTo>
                    <a:pt x="239" y="14"/>
                  </a:lnTo>
                  <a:lnTo>
                    <a:pt x="239" y="21"/>
                  </a:lnTo>
                  <a:lnTo>
                    <a:pt x="240" y="21"/>
                  </a:lnTo>
                  <a:lnTo>
                    <a:pt x="240" y="14"/>
                  </a:lnTo>
                  <a:lnTo>
                    <a:pt x="224" y="14"/>
                  </a:lnTo>
                  <a:lnTo>
                    <a:pt x="224" y="21"/>
                  </a:lnTo>
                  <a:lnTo>
                    <a:pt x="248" y="21"/>
                  </a:lnTo>
                  <a:lnTo>
                    <a:pt x="248" y="14"/>
                  </a:lnTo>
                  <a:lnTo>
                    <a:pt x="223" y="14"/>
                  </a:lnTo>
                  <a:lnTo>
                    <a:pt x="223" y="21"/>
                  </a:lnTo>
                  <a:lnTo>
                    <a:pt x="226" y="21"/>
                  </a:lnTo>
                  <a:lnTo>
                    <a:pt x="226" y="14"/>
                  </a:lnTo>
                  <a:lnTo>
                    <a:pt x="196" y="14"/>
                  </a:lnTo>
                  <a:lnTo>
                    <a:pt x="196" y="21"/>
                  </a:lnTo>
                  <a:lnTo>
                    <a:pt x="198" y="21"/>
                  </a:lnTo>
                  <a:lnTo>
                    <a:pt x="198" y="14"/>
                  </a:lnTo>
                  <a:lnTo>
                    <a:pt x="154" y="14"/>
                  </a:lnTo>
                  <a:lnTo>
                    <a:pt x="154" y="21"/>
                  </a:lnTo>
                  <a:lnTo>
                    <a:pt x="157" y="21"/>
                  </a:lnTo>
                  <a:lnTo>
                    <a:pt x="157" y="14"/>
                  </a:lnTo>
                  <a:lnTo>
                    <a:pt x="141" y="14"/>
                  </a:lnTo>
                  <a:lnTo>
                    <a:pt x="141" y="17"/>
                  </a:lnTo>
                  <a:lnTo>
                    <a:pt x="143" y="14"/>
                  </a:lnTo>
                  <a:lnTo>
                    <a:pt x="136" y="13"/>
                  </a:lnTo>
                  <a:lnTo>
                    <a:pt x="68" y="13"/>
                  </a:lnTo>
                  <a:lnTo>
                    <a:pt x="68" y="20"/>
                  </a:lnTo>
                  <a:lnTo>
                    <a:pt x="75" y="20"/>
                  </a:lnTo>
                  <a:lnTo>
                    <a:pt x="75" y="13"/>
                  </a:lnTo>
                  <a:lnTo>
                    <a:pt x="74" y="13"/>
                  </a:lnTo>
                  <a:lnTo>
                    <a:pt x="74" y="20"/>
                  </a:lnTo>
                  <a:lnTo>
                    <a:pt x="82" y="20"/>
                  </a:lnTo>
                  <a:lnTo>
                    <a:pt x="82" y="13"/>
                  </a:lnTo>
                  <a:lnTo>
                    <a:pt x="71" y="13"/>
                  </a:lnTo>
                  <a:lnTo>
                    <a:pt x="71" y="20"/>
                  </a:lnTo>
                  <a:lnTo>
                    <a:pt x="73" y="20"/>
                  </a:lnTo>
                  <a:lnTo>
                    <a:pt x="73" y="13"/>
                  </a:lnTo>
                  <a:lnTo>
                    <a:pt x="70" y="13"/>
                  </a:lnTo>
                  <a:lnTo>
                    <a:pt x="70" y="20"/>
                  </a:lnTo>
                  <a:lnTo>
                    <a:pt x="245" y="20"/>
                  </a:lnTo>
                  <a:lnTo>
                    <a:pt x="274" y="18"/>
                  </a:lnTo>
                  <a:lnTo>
                    <a:pt x="302" y="18"/>
                  </a:lnTo>
                  <a:lnTo>
                    <a:pt x="302" y="12"/>
                  </a:lnTo>
                  <a:lnTo>
                    <a:pt x="299" y="12"/>
                  </a:lnTo>
                  <a:lnTo>
                    <a:pt x="299" y="18"/>
                  </a:lnTo>
                  <a:lnTo>
                    <a:pt x="302" y="18"/>
                  </a:lnTo>
                  <a:lnTo>
                    <a:pt x="302" y="12"/>
                  </a:lnTo>
                  <a:lnTo>
                    <a:pt x="293" y="12"/>
                  </a:lnTo>
                  <a:lnTo>
                    <a:pt x="293" y="18"/>
                  </a:lnTo>
                  <a:lnTo>
                    <a:pt x="306" y="18"/>
                  </a:lnTo>
                  <a:lnTo>
                    <a:pt x="306" y="12"/>
                  </a:lnTo>
                  <a:lnTo>
                    <a:pt x="297" y="12"/>
                  </a:lnTo>
                  <a:lnTo>
                    <a:pt x="297" y="18"/>
                  </a:lnTo>
                  <a:lnTo>
                    <a:pt x="310" y="18"/>
                  </a:lnTo>
                  <a:lnTo>
                    <a:pt x="310" y="12"/>
                  </a:lnTo>
                  <a:lnTo>
                    <a:pt x="298" y="12"/>
                  </a:lnTo>
                  <a:lnTo>
                    <a:pt x="298" y="18"/>
                  </a:lnTo>
                  <a:lnTo>
                    <a:pt x="305" y="18"/>
                  </a:lnTo>
                  <a:lnTo>
                    <a:pt x="305" y="12"/>
                  </a:lnTo>
                  <a:lnTo>
                    <a:pt x="296" y="12"/>
                  </a:lnTo>
                  <a:lnTo>
                    <a:pt x="296" y="18"/>
                  </a:lnTo>
                  <a:lnTo>
                    <a:pt x="316" y="18"/>
                  </a:lnTo>
                  <a:lnTo>
                    <a:pt x="316" y="12"/>
                  </a:lnTo>
                  <a:lnTo>
                    <a:pt x="285" y="12"/>
                  </a:lnTo>
                  <a:lnTo>
                    <a:pt x="285" y="18"/>
                  </a:lnTo>
                  <a:lnTo>
                    <a:pt x="289" y="18"/>
                  </a:lnTo>
                  <a:lnTo>
                    <a:pt x="289" y="12"/>
                  </a:lnTo>
                  <a:lnTo>
                    <a:pt x="259" y="12"/>
                  </a:lnTo>
                  <a:lnTo>
                    <a:pt x="259" y="18"/>
                  </a:lnTo>
                  <a:lnTo>
                    <a:pt x="271" y="18"/>
                  </a:lnTo>
                  <a:lnTo>
                    <a:pt x="271" y="12"/>
                  </a:lnTo>
                  <a:lnTo>
                    <a:pt x="266" y="12"/>
                  </a:lnTo>
                  <a:lnTo>
                    <a:pt x="266" y="18"/>
                  </a:lnTo>
                  <a:lnTo>
                    <a:pt x="280" y="18"/>
                  </a:lnTo>
                  <a:lnTo>
                    <a:pt x="280" y="12"/>
                  </a:lnTo>
                  <a:lnTo>
                    <a:pt x="217" y="12"/>
                  </a:lnTo>
                  <a:lnTo>
                    <a:pt x="217" y="18"/>
                  </a:lnTo>
                  <a:lnTo>
                    <a:pt x="249" y="18"/>
                  </a:lnTo>
                  <a:lnTo>
                    <a:pt x="249" y="12"/>
                  </a:lnTo>
                  <a:lnTo>
                    <a:pt x="123" y="12"/>
                  </a:lnTo>
                  <a:lnTo>
                    <a:pt x="123" y="14"/>
                  </a:lnTo>
                  <a:lnTo>
                    <a:pt x="125" y="12"/>
                  </a:lnTo>
                  <a:lnTo>
                    <a:pt x="121" y="10"/>
                  </a:lnTo>
                  <a:lnTo>
                    <a:pt x="33" y="10"/>
                  </a:lnTo>
                  <a:lnTo>
                    <a:pt x="33" y="17"/>
                  </a:lnTo>
                  <a:lnTo>
                    <a:pt x="51" y="17"/>
                  </a:lnTo>
                  <a:lnTo>
                    <a:pt x="51" y="10"/>
                  </a:lnTo>
                  <a:lnTo>
                    <a:pt x="48" y="10"/>
                  </a:lnTo>
                  <a:lnTo>
                    <a:pt x="48" y="17"/>
                  </a:lnTo>
                  <a:lnTo>
                    <a:pt x="53" y="17"/>
                  </a:lnTo>
                  <a:lnTo>
                    <a:pt x="53" y="10"/>
                  </a:lnTo>
                  <a:lnTo>
                    <a:pt x="3" y="10"/>
                  </a:lnTo>
                  <a:lnTo>
                    <a:pt x="3" y="17"/>
                  </a:lnTo>
                  <a:lnTo>
                    <a:pt x="16" y="17"/>
                  </a:lnTo>
                  <a:lnTo>
                    <a:pt x="16" y="10"/>
                  </a:lnTo>
                  <a:lnTo>
                    <a:pt x="13" y="10"/>
                  </a:lnTo>
                  <a:lnTo>
                    <a:pt x="13" y="17"/>
                  </a:lnTo>
                  <a:lnTo>
                    <a:pt x="14" y="17"/>
                  </a:lnTo>
                  <a:lnTo>
                    <a:pt x="14" y="10"/>
                  </a:lnTo>
                  <a:lnTo>
                    <a:pt x="11" y="10"/>
                  </a:lnTo>
                  <a:lnTo>
                    <a:pt x="11" y="13"/>
                  </a:lnTo>
                  <a:lnTo>
                    <a:pt x="12" y="17"/>
                  </a:lnTo>
                  <a:lnTo>
                    <a:pt x="16" y="16"/>
                  </a:lnTo>
                  <a:lnTo>
                    <a:pt x="14" y="12"/>
                  </a:lnTo>
                  <a:lnTo>
                    <a:pt x="14" y="16"/>
                  </a:lnTo>
                  <a:lnTo>
                    <a:pt x="20" y="16"/>
                  </a:lnTo>
                  <a:lnTo>
                    <a:pt x="20" y="9"/>
                  </a:lnTo>
                  <a:lnTo>
                    <a:pt x="18" y="9"/>
                  </a:lnTo>
                  <a:lnTo>
                    <a:pt x="18" y="16"/>
                  </a:lnTo>
                  <a:lnTo>
                    <a:pt x="34" y="16"/>
                  </a:lnTo>
                  <a:lnTo>
                    <a:pt x="34" y="9"/>
                  </a:lnTo>
                  <a:lnTo>
                    <a:pt x="27" y="9"/>
                  </a:lnTo>
                  <a:lnTo>
                    <a:pt x="27" y="16"/>
                  </a:lnTo>
                  <a:lnTo>
                    <a:pt x="34" y="16"/>
                  </a:lnTo>
                  <a:lnTo>
                    <a:pt x="34" y="9"/>
                  </a:lnTo>
                  <a:lnTo>
                    <a:pt x="31" y="9"/>
                  </a:lnTo>
                  <a:lnTo>
                    <a:pt x="31" y="16"/>
                  </a:lnTo>
                  <a:lnTo>
                    <a:pt x="39" y="16"/>
                  </a:lnTo>
                  <a:lnTo>
                    <a:pt x="39" y="9"/>
                  </a:lnTo>
                  <a:lnTo>
                    <a:pt x="30" y="9"/>
                  </a:lnTo>
                  <a:lnTo>
                    <a:pt x="30" y="16"/>
                  </a:lnTo>
                  <a:lnTo>
                    <a:pt x="51" y="16"/>
                  </a:lnTo>
                  <a:lnTo>
                    <a:pt x="51" y="9"/>
                  </a:lnTo>
                  <a:lnTo>
                    <a:pt x="46" y="9"/>
                  </a:lnTo>
                  <a:lnTo>
                    <a:pt x="46" y="16"/>
                  </a:lnTo>
                  <a:lnTo>
                    <a:pt x="49" y="16"/>
                  </a:lnTo>
                  <a:lnTo>
                    <a:pt x="56" y="14"/>
                  </a:lnTo>
                  <a:lnTo>
                    <a:pt x="55" y="8"/>
                  </a:lnTo>
                  <a:lnTo>
                    <a:pt x="53" y="8"/>
                  </a:lnTo>
                  <a:lnTo>
                    <a:pt x="53" y="14"/>
                  </a:lnTo>
                  <a:lnTo>
                    <a:pt x="228" y="14"/>
                  </a:lnTo>
                  <a:lnTo>
                    <a:pt x="228" y="8"/>
                  </a:lnTo>
                  <a:lnTo>
                    <a:pt x="214" y="8"/>
                  </a:lnTo>
                  <a:lnTo>
                    <a:pt x="214" y="14"/>
                  </a:lnTo>
                  <a:lnTo>
                    <a:pt x="219" y="14"/>
                  </a:lnTo>
                  <a:lnTo>
                    <a:pt x="219" y="8"/>
                  </a:lnTo>
                  <a:lnTo>
                    <a:pt x="218" y="8"/>
                  </a:lnTo>
                  <a:lnTo>
                    <a:pt x="218" y="14"/>
                  </a:lnTo>
                  <a:lnTo>
                    <a:pt x="229" y="14"/>
                  </a:lnTo>
                  <a:lnTo>
                    <a:pt x="229" y="8"/>
                  </a:lnTo>
                  <a:lnTo>
                    <a:pt x="202" y="8"/>
                  </a:lnTo>
                  <a:lnTo>
                    <a:pt x="202" y="14"/>
                  </a:lnTo>
                  <a:lnTo>
                    <a:pt x="209" y="14"/>
                  </a:lnTo>
                  <a:lnTo>
                    <a:pt x="209" y="8"/>
                  </a:lnTo>
                  <a:lnTo>
                    <a:pt x="200" y="8"/>
                  </a:lnTo>
                  <a:lnTo>
                    <a:pt x="200" y="14"/>
                  </a:lnTo>
                  <a:lnTo>
                    <a:pt x="201" y="14"/>
                  </a:lnTo>
                  <a:lnTo>
                    <a:pt x="201" y="8"/>
                  </a:lnTo>
                  <a:lnTo>
                    <a:pt x="185" y="8"/>
                  </a:lnTo>
                  <a:lnTo>
                    <a:pt x="185" y="14"/>
                  </a:lnTo>
                  <a:lnTo>
                    <a:pt x="187" y="14"/>
                  </a:lnTo>
                  <a:lnTo>
                    <a:pt x="187" y="8"/>
                  </a:lnTo>
                  <a:lnTo>
                    <a:pt x="184" y="8"/>
                  </a:lnTo>
                  <a:lnTo>
                    <a:pt x="184" y="14"/>
                  </a:lnTo>
                  <a:lnTo>
                    <a:pt x="192" y="14"/>
                  </a:lnTo>
                  <a:lnTo>
                    <a:pt x="192" y="8"/>
                  </a:lnTo>
                  <a:lnTo>
                    <a:pt x="165" y="8"/>
                  </a:lnTo>
                  <a:lnTo>
                    <a:pt x="165" y="14"/>
                  </a:lnTo>
                  <a:lnTo>
                    <a:pt x="172" y="14"/>
                  </a:lnTo>
                  <a:lnTo>
                    <a:pt x="172" y="8"/>
                  </a:lnTo>
                  <a:lnTo>
                    <a:pt x="110" y="8"/>
                  </a:lnTo>
                  <a:lnTo>
                    <a:pt x="110" y="10"/>
                  </a:lnTo>
                  <a:lnTo>
                    <a:pt x="112" y="8"/>
                  </a:lnTo>
                  <a:lnTo>
                    <a:pt x="105" y="7"/>
                  </a:lnTo>
                  <a:lnTo>
                    <a:pt x="73" y="7"/>
                  </a:lnTo>
                  <a:lnTo>
                    <a:pt x="73" y="13"/>
                  </a:lnTo>
                  <a:lnTo>
                    <a:pt x="75" y="13"/>
                  </a:lnTo>
                  <a:lnTo>
                    <a:pt x="75" y="7"/>
                  </a:lnTo>
                  <a:lnTo>
                    <a:pt x="71" y="7"/>
                  </a:lnTo>
                  <a:lnTo>
                    <a:pt x="71" y="13"/>
                  </a:lnTo>
                  <a:lnTo>
                    <a:pt x="74" y="13"/>
                  </a:lnTo>
                  <a:lnTo>
                    <a:pt x="74" y="7"/>
                  </a:lnTo>
                  <a:lnTo>
                    <a:pt x="73" y="7"/>
                  </a:lnTo>
                  <a:lnTo>
                    <a:pt x="73" y="13"/>
                  </a:lnTo>
                  <a:lnTo>
                    <a:pt x="74" y="13"/>
                  </a:lnTo>
                  <a:lnTo>
                    <a:pt x="74" y="7"/>
                  </a:lnTo>
                  <a:lnTo>
                    <a:pt x="73" y="7"/>
                  </a:lnTo>
                  <a:lnTo>
                    <a:pt x="73" y="13"/>
                  </a:lnTo>
                  <a:lnTo>
                    <a:pt x="77" y="13"/>
                  </a:lnTo>
                  <a:lnTo>
                    <a:pt x="77" y="7"/>
                  </a:lnTo>
                  <a:lnTo>
                    <a:pt x="73" y="7"/>
                  </a:lnTo>
                  <a:lnTo>
                    <a:pt x="73" y="13"/>
                  </a:lnTo>
                  <a:lnTo>
                    <a:pt x="97" y="13"/>
                  </a:lnTo>
                  <a:lnTo>
                    <a:pt x="97" y="7"/>
                  </a:lnTo>
                  <a:lnTo>
                    <a:pt x="93" y="7"/>
                  </a:lnTo>
                  <a:lnTo>
                    <a:pt x="93" y="13"/>
                  </a:lnTo>
                  <a:lnTo>
                    <a:pt x="257" y="13"/>
                  </a:lnTo>
                  <a:lnTo>
                    <a:pt x="257" y="7"/>
                  </a:lnTo>
                  <a:lnTo>
                    <a:pt x="233" y="7"/>
                  </a:lnTo>
                  <a:lnTo>
                    <a:pt x="233" y="13"/>
                  </a:lnTo>
                  <a:lnTo>
                    <a:pt x="242" y="13"/>
                  </a:lnTo>
                  <a:lnTo>
                    <a:pt x="249" y="12"/>
                  </a:lnTo>
                  <a:lnTo>
                    <a:pt x="248" y="5"/>
                  </a:lnTo>
                  <a:lnTo>
                    <a:pt x="223" y="5"/>
                  </a:lnTo>
                  <a:lnTo>
                    <a:pt x="223" y="12"/>
                  </a:lnTo>
                  <a:lnTo>
                    <a:pt x="224" y="12"/>
                  </a:lnTo>
                  <a:lnTo>
                    <a:pt x="224" y="5"/>
                  </a:lnTo>
                  <a:lnTo>
                    <a:pt x="213" y="5"/>
                  </a:lnTo>
                  <a:lnTo>
                    <a:pt x="213" y="12"/>
                  </a:lnTo>
                  <a:lnTo>
                    <a:pt x="222" y="12"/>
                  </a:lnTo>
                  <a:lnTo>
                    <a:pt x="222" y="5"/>
                  </a:lnTo>
                  <a:lnTo>
                    <a:pt x="214" y="5"/>
                  </a:lnTo>
                  <a:lnTo>
                    <a:pt x="214" y="12"/>
                  </a:lnTo>
                  <a:lnTo>
                    <a:pt x="222" y="12"/>
                  </a:lnTo>
                  <a:lnTo>
                    <a:pt x="222" y="5"/>
                  </a:lnTo>
                  <a:lnTo>
                    <a:pt x="66" y="5"/>
                  </a:lnTo>
                  <a:lnTo>
                    <a:pt x="66" y="12"/>
                  </a:lnTo>
                  <a:lnTo>
                    <a:pt x="71" y="12"/>
                  </a:lnTo>
                  <a:lnTo>
                    <a:pt x="73" y="5"/>
                  </a:lnTo>
                  <a:lnTo>
                    <a:pt x="68" y="4"/>
                  </a:lnTo>
                  <a:lnTo>
                    <a:pt x="66" y="7"/>
                  </a:lnTo>
                  <a:lnTo>
                    <a:pt x="66" y="10"/>
                  </a:lnTo>
                  <a:lnTo>
                    <a:pt x="73" y="10"/>
                  </a:lnTo>
                  <a:lnTo>
                    <a:pt x="73" y="4"/>
                  </a:lnTo>
                  <a:lnTo>
                    <a:pt x="71" y="4"/>
                  </a:lnTo>
                  <a:lnTo>
                    <a:pt x="71" y="10"/>
                  </a:lnTo>
                  <a:lnTo>
                    <a:pt x="74" y="10"/>
                  </a:lnTo>
                  <a:lnTo>
                    <a:pt x="74" y="4"/>
                  </a:lnTo>
                  <a:lnTo>
                    <a:pt x="69" y="4"/>
                  </a:lnTo>
                  <a:lnTo>
                    <a:pt x="69" y="10"/>
                  </a:lnTo>
                  <a:lnTo>
                    <a:pt x="73" y="10"/>
                  </a:lnTo>
                  <a:lnTo>
                    <a:pt x="73" y="4"/>
                  </a:lnTo>
                  <a:lnTo>
                    <a:pt x="62" y="4"/>
                  </a:lnTo>
                  <a:lnTo>
                    <a:pt x="62" y="10"/>
                  </a:lnTo>
                  <a:lnTo>
                    <a:pt x="84" y="10"/>
                  </a:lnTo>
                  <a:lnTo>
                    <a:pt x="84" y="4"/>
                  </a:lnTo>
                  <a:lnTo>
                    <a:pt x="79" y="4"/>
                  </a:lnTo>
                  <a:lnTo>
                    <a:pt x="79" y="10"/>
                  </a:lnTo>
                  <a:lnTo>
                    <a:pt x="274" y="10"/>
                  </a:lnTo>
                  <a:lnTo>
                    <a:pt x="274" y="4"/>
                  </a:lnTo>
                  <a:lnTo>
                    <a:pt x="262" y="4"/>
                  </a:lnTo>
                  <a:lnTo>
                    <a:pt x="262" y="10"/>
                  </a:lnTo>
                  <a:lnTo>
                    <a:pt x="271" y="10"/>
                  </a:lnTo>
                  <a:lnTo>
                    <a:pt x="271" y="4"/>
                  </a:lnTo>
                  <a:lnTo>
                    <a:pt x="262" y="4"/>
                  </a:lnTo>
                  <a:lnTo>
                    <a:pt x="262" y="10"/>
                  </a:lnTo>
                  <a:lnTo>
                    <a:pt x="264" y="10"/>
                  </a:lnTo>
                  <a:lnTo>
                    <a:pt x="264" y="4"/>
                  </a:lnTo>
                  <a:lnTo>
                    <a:pt x="242" y="4"/>
                  </a:lnTo>
                  <a:lnTo>
                    <a:pt x="242" y="10"/>
                  </a:lnTo>
                  <a:lnTo>
                    <a:pt x="250" y="10"/>
                  </a:lnTo>
                  <a:lnTo>
                    <a:pt x="250" y="4"/>
                  </a:lnTo>
                  <a:lnTo>
                    <a:pt x="232" y="4"/>
                  </a:lnTo>
                  <a:lnTo>
                    <a:pt x="232" y="10"/>
                  </a:lnTo>
                  <a:lnTo>
                    <a:pt x="246" y="10"/>
                  </a:lnTo>
                  <a:lnTo>
                    <a:pt x="246" y="4"/>
                  </a:lnTo>
                  <a:lnTo>
                    <a:pt x="239" y="4"/>
                  </a:lnTo>
                  <a:lnTo>
                    <a:pt x="239" y="7"/>
                  </a:lnTo>
                  <a:lnTo>
                    <a:pt x="240" y="4"/>
                  </a:lnTo>
                  <a:lnTo>
                    <a:pt x="237" y="3"/>
                  </a:lnTo>
                  <a:lnTo>
                    <a:pt x="229" y="3"/>
                  </a:lnTo>
                  <a:lnTo>
                    <a:pt x="229" y="9"/>
                  </a:lnTo>
                  <a:lnTo>
                    <a:pt x="244" y="9"/>
                  </a:lnTo>
                  <a:lnTo>
                    <a:pt x="244" y="3"/>
                  </a:lnTo>
                  <a:lnTo>
                    <a:pt x="90" y="3"/>
                  </a:lnTo>
                  <a:lnTo>
                    <a:pt x="90" y="9"/>
                  </a:lnTo>
                  <a:lnTo>
                    <a:pt x="91" y="9"/>
                  </a:lnTo>
                  <a:lnTo>
                    <a:pt x="91" y="3"/>
                  </a:lnTo>
                  <a:lnTo>
                    <a:pt x="88" y="3"/>
                  </a:lnTo>
                  <a:lnTo>
                    <a:pt x="88" y="9"/>
                  </a:lnTo>
                  <a:lnTo>
                    <a:pt x="95" y="9"/>
                  </a:lnTo>
                  <a:lnTo>
                    <a:pt x="95" y="3"/>
                  </a:lnTo>
                  <a:lnTo>
                    <a:pt x="86" y="3"/>
                  </a:lnTo>
                  <a:lnTo>
                    <a:pt x="86" y="5"/>
                  </a:lnTo>
                  <a:lnTo>
                    <a:pt x="88" y="8"/>
                  </a:lnTo>
                  <a:lnTo>
                    <a:pt x="90" y="7"/>
                  </a:lnTo>
                  <a:lnTo>
                    <a:pt x="87" y="4"/>
                  </a:lnTo>
                  <a:lnTo>
                    <a:pt x="87" y="8"/>
                  </a:lnTo>
                  <a:lnTo>
                    <a:pt x="118" y="8"/>
                  </a:lnTo>
                  <a:lnTo>
                    <a:pt x="118" y="1"/>
                  </a:lnTo>
                  <a:lnTo>
                    <a:pt x="113" y="1"/>
                  </a:lnTo>
                  <a:lnTo>
                    <a:pt x="113" y="8"/>
                  </a:lnTo>
                  <a:lnTo>
                    <a:pt x="308" y="8"/>
                  </a:lnTo>
                  <a:lnTo>
                    <a:pt x="308" y="1"/>
                  </a:lnTo>
                  <a:lnTo>
                    <a:pt x="285" y="1"/>
                  </a:lnTo>
                  <a:lnTo>
                    <a:pt x="285" y="8"/>
                  </a:lnTo>
                  <a:lnTo>
                    <a:pt x="299" y="8"/>
                  </a:lnTo>
                  <a:lnTo>
                    <a:pt x="299" y="1"/>
                  </a:lnTo>
                  <a:lnTo>
                    <a:pt x="270" y="1"/>
                  </a:lnTo>
                  <a:lnTo>
                    <a:pt x="270" y="8"/>
                  </a:lnTo>
                  <a:lnTo>
                    <a:pt x="303" y="8"/>
                  </a:lnTo>
                  <a:lnTo>
                    <a:pt x="303" y="1"/>
                  </a:lnTo>
                  <a:lnTo>
                    <a:pt x="302" y="1"/>
                  </a:lnTo>
                  <a:lnTo>
                    <a:pt x="302" y="8"/>
                  </a:lnTo>
                  <a:lnTo>
                    <a:pt x="306" y="8"/>
                  </a:lnTo>
                  <a:lnTo>
                    <a:pt x="306" y="1"/>
                  </a:lnTo>
                  <a:lnTo>
                    <a:pt x="266" y="1"/>
                  </a:lnTo>
                  <a:lnTo>
                    <a:pt x="266" y="8"/>
                  </a:lnTo>
                  <a:lnTo>
                    <a:pt x="267" y="8"/>
                  </a:lnTo>
                  <a:lnTo>
                    <a:pt x="267" y="1"/>
                  </a:lnTo>
                  <a:lnTo>
                    <a:pt x="249" y="1"/>
                  </a:lnTo>
                  <a:lnTo>
                    <a:pt x="249" y="8"/>
                  </a:lnTo>
                  <a:lnTo>
                    <a:pt x="258" y="8"/>
                  </a:lnTo>
                  <a:lnTo>
                    <a:pt x="258" y="1"/>
                  </a:lnTo>
                  <a:lnTo>
                    <a:pt x="209" y="1"/>
                  </a:lnTo>
                  <a:lnTo>
                    <a:pt x="209" y="4"/>
                  </a:lnTo>
                  <a:lnTo>
                    <a:pt x="210" y="1"/>
                  </a:lnTo>
                  <a:lnTo>
                    <a:pt x="205" y="0"/>
                  </a:lnTo>
                  <a:lnTo>
                    <a:pt x="174" y="0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86" name="Freeform 770"/>
            <p:cNvSpPr>
              <a:spLocks noChangeAspect="1"/>
            </p:cNvSpPr>
            <p:nvPr/>
          </p:nvSpPr>
          <p:spPr bwMode="auto">
            <a:xfrm rot="16200000">
              <a:off x="4911" y="4528"/>
              <a:ext cx="466" cy="51"/>
            </a:xfrm>
            <a:custGeom>
              <a:avLst/>
              <a:gdLst>
                <a:gd name="T0" fmla="*/ 228 w 311"/>
                <a:gd name="T1" fmla="*/ 7 h 35"/>
                <a:gd name="T2" fmla="*/ 242 w 311"/>
                <a:gd name="T3" fmla="*/ 3 h 35"/>
                <a:gd name="T4" fmla="*/ 89 w 311"/>
                <a:gd name="T5" fmla="*/ 9 h 35"/>
                <a:gd name="T6" fmla="*/ 70 w 311"/>
                <a:gd name="T7" fmla="*/ 11 h 35"/>
                <a:gd name="T8" fmla="*/ 173 w 311"/>
                <a:gd name="T9" fmla="*/ 11 h 35"/>
                <a:gd name="T10" fmla="*/ 203 w 311"/>
                <a:gd name="T11" fmla="*/ 6 h 35"/>
                <a:gd name="T12" fmla="*/ 59 w 311"/>
                <a:gd name="T13" fmla="*/ 14 h 35"/>
                <a:gd name="T14" fmla="*/ 125 w 311"/>
                <a:gd name="T15" fmla="*/ 10 h 35"/>
                <a:gd name="T16" fmla="*/ 167 w 311"/>
                <a:gd name="T17" fmla="*/ 9 h 35"/>
                <a:gd name="T18" fmla="*/ 37 w 311"/>
                <a:gd name="T19" fmla="*/ 16 h 35"/>
                <a:gd name="T20" fmla="*/ 32 w 311"/>
                <a:gd name="T21" fmla="*/ 16 h 35"/>
                <a:gd name="T22" fmla="*/ 14 w 311"/>
                <a:gd name="T23" fmla="*/ 18 h 35"/>
                <a:gd name="T24" fmla="*/ 263 w 311"/>
                <a:gd name="T25" fmla="*/ 13 h 35"/>
                <a:gd name="T26" fmla="*/ 199 w 311"/>
                <a:gd name="T27" fmla="*/ 14 h 35"/>
                <a:gd name="T28" fmla="*/ 59 w 311"/>
                <a:gd name="T29" fmla="*/ 15 h 35"/>
                <a:gd name="T30" fmla="*/ 181 w 311"/>
                <a:gd name="T31" fmla="*/ 23 h 35"/>
                <a:gd name="T32" fmla="*/ 184 w 311"/>
                <a:gd name="T33" fmla="*/ 18 h 35"/>
                <a:gd name="T34" fmla="*/ 44 w 311"/>
                <a:gd name="T35" fmla="*/ 24 h 35"/>
                <a:gd name="T36" fmla="*/ 32 w 311"/>
                <a:gd name="T37" fmla="*/ 25 h 35"/>
                <a:gd name="T38" fmla="*/ 163 w 311"/>
                <a:gd name="T39" fmla="*/ 27 h 35"/>
                <a:gd name="T40" fmla="*/ 147 w 311"/>
                <a:gd name="T41" fmla="*/ 22 h 35"/>
                <a:gd name="T42" fmla="*/ 138 w 311"/>
                <a:gd name="T43" fmla="*/ 28 h 35"/>
                <a:gd name="T44" fmla="*/ 116 w 311"/>
                <a:gd name="T45" fmla="*/ 29 h 35"/>
                <a:gd name="T46" fmla="*/ 111 w 311"/>
                <a:gd name="T47" fmla="*/ 29 h 35"/>
                <a:gd name="T48" fmla="*/ 96 w 311"/>
                <a:gd name="T49" fmla="*/ 24 h 35"/>
                <a:gd name="T50" fmla="*/ 83 w 311"/>
                <a:gd name="T51" fmla="*/ 24 h 35"/>
                <a:gd name="T52" fmla="*/ 72 w 311"/>
                <a:gd name="T53" fmla="*/ 25 h 35"/>
                <a:gd name="T54" fmla="*/ 67 w 311"/>
                <a:gd name="T55" fmla="*/ 31 h 35"/>
                <a:gd name="T56" fmla="*/ 59 w 311"/>
                <a:gd name="T57" fmla="*/ 33 h 35"/>
                <a:gd name="T58" fmla="*/ 53 w 311"/>
                <a:gd name="T59" fmla="*/ 35 h 35"/>
                <a:gd name="T60" fmla="*/ 52 w 311"/>
                <a:gd name="T61" fmla="*/ 28 h 35"/>
                <a:gd name="T62" fmla="*/ 54 w 311"/>
                <a:gd name="T63" fmla="*/ 29 h 35"/>
                <a:gd name="T64" fmla="*/ 66 w 311"/>
                <a:gd name="T65" fmla="*/ 33 h 35"/>
                <a:gd name="T66" fmla="*/ 67 w 311"/>
                <a:gd name="T67" fmla="*/ 32 h 35"/>
                <a:gd name="T68" fmla="*/ 79 w 311"/>
                <a:gd name="T69" fmla="*/ 31 h 35"/>
                <a:gd name="T70" fmla="*/ 89 w 311"/>
                <a:gd name="T71" fmla="*/ 31 h 35"/>
                <a:gd name="T72" fmla="*/ 109 w 311"/>
                <a:gd name="T73" fmla="*/ 23 h 35"/>
                <a:gd name="T74" fmla="*/ 111 w 311"/>
                <a:gd name="T75" fmla="*/ 23 h 35"/>
                <a:gd name="T76" fmla="*/ 128 w 311"/>
                <a:gd name="T77" fmla="*/ 28 h 35"/>
                <a:gd name="T78" fmla="*/ 147 w 311"/>
                <a:gd name="T79" fmla="*/ 28 h 35"/>
                <a:gd name="T80" fmla="*/ 167 w 311"/>
                <a:gd name="T81" fmla="*/ 27 h 35"/>
                <a:gd name="T82" fmla="*/ 32 w 311"/>
                <a:gd name="T83" fmla="*/ 19 h 35"/>
                <a:gd name="T84" fmla="*/ 68 w 311"/>
                <a:gd name="T85" fmla="*/ 19 h 35"/>
                <a:gd name="T86" fmla="*/ 53 w 311"/>
                <a:gd name="T87" fmla="*/ 24 h 35"/>
                <a:gd name="T88" fmla="*/ 193 w 311"/>
                <a:gd name="T89" fmla="*/ 23 h 35"/>
                <a:gd name="T90" fmla="*/ 98 w 311"/>
                <a:gd name="T91" fmla="*/ 15 h 35"/>
                <a:gd name="T92" fmla="*/ 223 w 311"/>
                <a:gd name="T93" fmla="*/ 15 h 35"/>
                <a:gd name="T94" fmla="*/ 167 w 311"/>
                <a:gd name="T95" fmla="*/ 14 h 35"/>
                <a:gd name="T96" fmla="*/ 246 w 311"/>
                <a:gd name="T97" fmla="*/ 19 h 35"/>
                <a:gd name="T98" fmla="*/ 14 w 311"/>
                <a:gd name="T99" fmla="*/ 11 h 35"/>
                <a:gd name="T100" fmla="*/ 32 w 311"/>
                <a:gd name="T101" fmla="*/ 10 h 35"/>
                <a:gd name="T102" fmla="*/ 37 w 311"/>
                <a:gd name="T103" fmla="*/ 10 h 35"/>
                <a:gd name="T104" fmla="*/ 171 w 311"/>
                <a:gd name="T105" fmla="*/ 9 h 35"/>
                <a:gd name="T106" fmla="*/ 57 w 311"/>
                <a:gd name="T107" fmla="*/ 14 h 35"/>
                <a:gd name="T108" fmla="*/ 167 w 311"/>
                <a:gd name="T109" fmla="*/ 14 h 35"/>
                <a:gd name="T110" fmla="*/ 190 w 311"/>
                <a:gd name="T111" fmla="*/ 13 h 35"/>
                <a:gd name="T112" fmla="*/ 76 w 311"/>
                <a:gd name="T113" fmla="*/ 11 h 35"/>
                <a:gd name="T114" fmla="*/ 102 w 311"/>
                <a:gd name="T115" fmla="*/ 10 h 35"/>
                <a:gd name="T116" fmla="*/ 71 w 311"/>
                <a:gd name="T117" fmla="*/ 2 h 35"/>
                <a:gd name="T118" fmla="*/ 226 w 311"/>
                <a:gd name="T119" fmla="*/ 1 h 35"/>
                <a:gd name="T120" fmla="*/ 116 w 311"/>
                <a:gd name="T121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1" h="35">
                  <a:moveTo>
                    <a:pt x="92" y="6"/>
                  </a:moveTo>
                  <a:lnTo>
                    <a:pt x="92" y="0"/>
                  </a:lnTo>
                  <a:lnTo>
                    <a:pt x="85" y="0"/>
                  </a:lnTo>
                  <a:lnTo>
                    <a:pt x="85" y="6"/>
                  </a:lnTo>
                  <a:lnTo>
                    <a:pt x="89" y="6"/>
                  </a:lnTo>
                  <a:lnTo>
                    <a:pt x="89" y="0"/>
                  </a:lnTo>
                  <a:lnTo>
                    <a:pt x="85" y="0"/>
                  </a:lnTo>
                  <a:lnTo>
                    <a:pt x="85" y="6"/>
                  </a:lnTo>
                  <a:lnTo>
                    <a:pt x="96" y="6"/>
                  </a:lnTo>
                  <a:lnTo>
                    <a:pt x="96" y="0"/>
                  </a:lnTo>
                  <a:lnTo>
                    <a:pt x="92" y="0"/>
                  </a:lnTo>
                  <a:lnTo>
                    <a:pt x="92" y="6"/>
                  </a:lnTo>
                  <a:lnTo>
                    <a:pt x="114" y="6"/>
                  </a:lnTo>
                  <a:lnTo>
                    <a:pt x="114" y="2"/>
                  </a:lnTo>
                  <a:lnTo>
                    <a:pt x="112" y="6"/>
                  </a:lnTo>
                  <a:lnTo>
                    <a:pt x="115" y="7"/>
                  </a:lnTo>
                  <a:lnTo>
                    <a:pt x="194" y="7"/>
                  </a:lnTo>
                  <a:lnTo>
                    <a:pt x="194" y="1"/>
                  </a:lnTo>
                  <a:lnTo>
                    <a:pt x="191" y="1"/>
                  </a:lnTo>
                  <a:lnTo>
                    <a:pt x="191" y="7"/>
                  </a:lnTo>
                  <a:lnTo>
                    <a:pt x="228" y="7"/>
                  </a:lnTo>
                  <a:lnTo>
                    <a:pt x="228" y="1"/>
                  </a:lnTo>
                  <a:lnTo>
                    <a:pt x="211" y="1"/>
                  </a:lnTo>
                  <a:lnTo>
                    <a:pt x="211" y="7"/>
                  </a:lnTo>
                  <a:lnTo>
                    <a:pt x="225" y="7"/>
                  </a:lnTo>
                  <a:lnTo>
                    <a:pt x="225" y="1"/>
                  </a:lnTo>
                  <a:lnTo>
                    <a:pt x="221" y="1"/>
                  </a:lnTo>
                  <a:lnTo>
                    <a:pt x="221" y="7"/>
                  </a:lnTo>
                  <a:lnTo>
                    <a:pt x="226" y="7"/>
                  </a:lnTo>
                  <a:lnTo>
                    <a:pt x="226" y="1"/>
                  </a:lnTo>
                  <a:lnTo>
                    <a:pt x="217" y="1"/>
                  </a:lnTo>
                  <a:lnTo>
                    <a:pt x="217" y="7"/>
                  </a:lnTo>
                  <a:lnTo>
                    <a:pt x="230" y="7"/>
                  </a:lnTo>
                  <a:lnTo>
                    <a:pt x="230" y="1"/>
                  </a:lnTo>
                  <a:lnTo>
                    <a:pt x="226" y="1"/>
                  </a:lnTo>
                  <a:lnTo>
                    <a:pt x="226" y="7"/>
                  </a:lnTo>
                  <a:lnTo>
                    <a:pt x="230" y="7"/>
                  </a:lnTo>
                  <a:lnTo>
                    <a:pt x="230" y="1"/>
                  </a:lnTo>
                  <a:lnTo>
                    <a:pt x="223" y="1"/>
                  </a:lnTo>
                  <a:lnTo>
                    <a:pt x="223" y="7"/>
                  </a:lnTo>
                  <a:lnTo>
                    <a:pt x="242" y="7"/>
                  </a:lnTo>
                  <a:lnTo>
                    <a:pt x="242" y="3"/>
                  </a:lnTo>
                  <a:lnTo>
                    <a:pt x="241" y="1"/>
                  </a:lnTo>
                  <a:lnTo>
                    <a:pt x="238" y="2"/>
                  </a:lnTo>
                  <a:lnTo>
                    <a:pt x="239" y="5"/>
                  </a:lnTo>
                  <a:lnTo>
                    <a:pt x="239" y="2"/>
                  </a:lnTo>
                  <a:lnTo>
                    <a:pt x="232" y="2"/>
                  </a:lnTo>
                  <a:lnTo>
                    <a:pt x="232" y="9"/>
                  </a:lnTo>
                  <a:lnTo>
                    <a:pt x="235" y="9"/>
                  </a:lnTo>
                  <a:lnTo>
                    <a:pt x="235" y="2"/>
                  </a:lnTo>
                  <a:lnTo>
                    <a:pt x="74" y="2"/>
                  </a:lnTo>
                  <a:lnTo>
                    <a:pt x="74" y="9"/>
                  </a:lnTo>
                  <a:lnTo>
                    <a:pt x="76" y="9"/>
                  </a:lnTo>
                  <a:lnTo>
                    <a:pt x="76" y="2"/>
                  </a:lnTo>
                  <a:lnTo>
                    <a:pt x="67" y="2"/>
                  </a:lnTo>
                  <a:lnTo>
                    <a:pt x="67" y="9"/>
                  </a:lnTo>
                  <a:lnTo>
                    <a:pt x="72" y="9"/>
                  </a:lnTo>
                  <a:lnTo>
                    <a:pt x="72" y="2"/>
                  </a:lnTo>
                  <a:lnTo>
                    <a:pt x="71" y="2"/>
                  </a:lnTo>
                  <a:lnTo>
                    <a:pt x="71" y="9"/>
                  </a:lnTo>
                  <a:lnTo>
                    <a:pt x="89" y="9"/>
                  </a:lnTo>
                  <a:lnTo>
                    <a:pt x="89" y="5"/>
                  </a:lnTo>
                  <a:lnTo>
                    <a:pt x="89" y="9"/>
                  </a:lnTo>
                  <a:lnTo>
                    <a:pt x="96" y="10"/>
                  </a:lnTo>
                  <a:lnTo>
                    <a:pt x="208" y="10"/>
                  </a:lnTo>
                  <a:lnTo>
                    <a:pt x="208" y="3"/>
                  </a:lnTo>
                  <a:lnTo>
                    <a:pt x="202" y="3"/>
                  </a:lnTo>
                  <a:lnTo>
                    <a:pt x="202" y="10"/>
                  </a:lnTo>
                  <a:lnTo>
                    <a:pt x="235" y="10"/>
                  </a:lnTo>
                  <a:lnTo>
                    <a:pt x="235" y="3"/>
                  </a:lnTo>
                  <a:lnTo>
                    <a:pt x="224" y="3"/>
                  </a:lnTo>
                  <a:lnTo>
                    <a:pt x="224" y="10"/>
                  </a:lnTo>
                  <a:lnTo>
                    <a:pt x="235" y="10"/>
                  </a:lnTo>
                  <a:lnTo>
                    <a:pt x="235" y="3"/>
                  </a:lnTo>
                  <a:lnTo>
                    <a:pt x="233" y="3"/>
                  </a:lnTo>
                  <a:lnTo>
                    <a:pt x="233" y="10"/>
                  </a:lnTo>
                  <a:lnTo>
                    <a:pt x="237" y="10"/>
                  </a:lnTo>
                  <a:lnTo>
                    <a:pt x="237" y="3"/>
                  </a:lnTo>
                  <a:lnTo>
                    <a:pt x="101" y="3"/>
                  </a:lnTo>
                  <a:lnTo>
                    <a:pt x="96" y="5"/>
                  </a:lnTo>
                  <a:lnTo>
                    <a:pt x="96" y="7"/>
                  </a:lnTo>
                  <a:lnTo>
                    <a:pt x="96" y="5"/>
                  </a:lnTo>
                  <a:lnTo>
                    <a:pt x="70" y="5"/>
                  </a:lnTo>
                  <a:lnTo>
                    <a:pt x="70" y="11"/>
                  </a:lnTo>
                  <a:lnTo>
                    <a:pt x="76" y="11"/>
                  </a:lnTo>
                  <a:lnTo>
                    <a:pt x="76" y="5"/>
                  </a:lnTo>
                  <a:lnTo>
                    <a:pt x="72" y="5"/>
                  </a:lnTo>
                  <a:lnTo>
                    <a:pt x="72" y="11"/>
                  </a:lnTo>
                  <a:lnTo>
                    <a:pt x="74" y="11"/>
                  </a:lnTo>
                  <a:lnTo>
                    <a:pt x="74" y="5"/>
                  </a:lnTo>
                  <a:lnTo>
                    <a:pt x="72" y="5"/>
                  </a:lnTo>
                  <a:lnTo>
                    <a:pt x="72" y="11"/>
                  </a:lnTo>
                  <a:lnTo>
                    <a:pt x="76" y="11"/>
                  </a:lnTo>
                  <a:lnTo>
                    <a:pt x="76" y="5"/>
                  </a:lnTo>
                  <a:lnTo>
                    <a:pt x="72" y="5"/>
                  </a:lnTo>
                  <a:lnTo>
                    <a:pt x="72" y="11"/>
                  </a:lnTo>
                  <a:lnTo>
                    <a:pt x="75" y="11"/>
                  </a:lnTo>
                  <a:lnTo>
                    <a:pt x="75" y="5"/>
                  </a:lnTo>
                  <a:lnTo>
                    <a:pt x="72" y="5"/>
                  </a:lnTo>
                  <a:lnTo>
                    <a:pt x="72" y="11"/>
                  </a:lnTo>
                  <a:lnTo>
                    <a:pt x="76" y="11"/>
                  </a:lnTo>
                  <a:lnTo>
                    <a:pt x="76" y="5"/>
                  </a:lnTo>
                  <a:lnTo>
                    <a:pt x="74" y="5"/>
                  </a:lnTo>
                  <a:lnTo>
                    <a:pt x="74" y="11"/>
                  </a:lnTo>
                  <a:lnTo>
                    <a:pt x="173" y="11"/>
                  </a:lnTo>
                  <a:lnTo>
                    <a:pt x="173" y="7"/>
                  </a:lnTo>
                  <a:lnTo>
                    <a:pt x="172" y="5"/>
                  </a:lnTo>
                  <a:lnTo>
                    <a:pt x="164" y="13"/>
                  </a:lnTo>
                  <a:lnTo>
                    <a:pt x="176" y="13"/>
                  </a:lnTo>
                  <a:lnTo>
                    <a:pt x="176" y="6"/>
                  </a:lnTo>
                  <a:lnTo>
                    <a:pt x="175" y="6"/>
                  </a:lnTo>
                  <a:lnTo>
                    <a:pt x="175" y="13"/>
                  </a:lnTo>
                  <a:lnTo>
                    <a:pt x="184" y="13"/>
                  </a:lnTo>
                  <a:lnTo>
                    <a:pt x="184" y="6"/>
                  </a:lnTo>
                  <a:lnTo>
                    <a:pt x="178" y="6"/>
                  </a:lnTo>
                  <a:lnTo>
                    <a:pt x="178" y="13"/>
                  </a:lnTo>
                  <a:lnTo>
                    <a:pt x="207" y="13"/>
                  </a:lnTo>
                  <a:lnTo>
                    <a:pt x="207" y="6"/>
                  </a:lnTo>
                  <a:lnTo>
                    <a:pt x="182" y="6"/>
                  </a:lnTo>
                  <a:lnTo>
                    <a:pt x="182" y="13"/>
                  </a:lnTo>
                  <a:lnTo>
                    <a:pt x="191" y="13"/>
                  </a:lnTo>
                  <a:lnTo>
                    <a:pt x="191" y="6"/>
                  </a:lnTo>
                  <a:lnTo>
                    <a:pt x="190" y="6"/>
                  </a:lnTo>
                  <a:lnTo>
                    <a:pt x="190" y="13"/>
                  </a:lnTo>
                  <a:lnTo>
                    <a:pt x="203" y="13"/>
                  </a:lnTo>
                  <a:lnTo>
                    <a:pt x="203" y="6"/>
                  </a:lnTo>
                  <a:lnTo>
                    <a:pt x="186" y="6"/>
                  </a:lnTo>
                  <a:lnTo>
                    <a:pt x="186" y="13"/>
                  </a:lnTo>
                  <a:lnTo>
                    <a:pt x="193" y="13"/>
                  </a:lnTo>
                  <a:lnTo>
                    <a:pt x="193" y="6"/>
                  </a:lnTo>
                  <a:lnTo>
                    <a:pt x="185" y="6"/>
                  </a:lnTo>
                  <a:lnTo>
                    <a:pt x="185" y="13"/>
                  </a:lnTo>
                  <a:lnTo>
                    <a:pt x="211" y="13"/>
                  </a:lnTo>
                  <a:lnTo>
                    <a:pt x="211" y="6"/>
                  </a:lnTo>
                  <a:lnTo>
                    <a:pt x="202" y="6"/>
                  </a:lnTo>
                  <a:lnTo>
                    <a:pt x="202" y="13"/>
                  </a:lnTo>
                  <a:lnTo>
                    <a:pt x="207" y="13"/>
                  </a:lnTo>
                  <a:lnTo>
                    <a:pt x="207" y="6"/>
                  </a:lnTo>
                  <a:lnTo>
                    <a:pt x="193" y="6"/>
                  </a:lnTo>
                  <a:lnTo>
                    <a:pt x="193" y="13"/>
                  </a:lnTo>
                  <a:lnTo>
                    <a:pt x="204" y="13"/>
                  </a:lnTo>
                  <a:lnTo>
                    <a:pt x="204" y="6"/>
                  </a:lnTo>
                  <a:lnTo>
                    <a:pt x="195" y="6"/>
                  </a:lnTo>
                  <a:lnTo>
                    <a:pt x="167" y="7"/>
                  </a:lnTo>
                  <a:lnTo>
                    <a:pt x="58" y="7"/>
                  </a:lnTo>
                  <a:lnTo>
                    <a:pt x="58" y="14"/>
                  </a:lnTo>
                  <a:lnTo>
                    <a:pt x="59" y="14"/>
                  </a:lnTo>
                  <a:lnTo>
                    <a:pt x="59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63" y="14"/>
                  </a:lnTo>
                  <a:lnTo>
                    <a:pt x="63" y="7"/>
                  </a:lnTo>
                  <a:lnTo>
                    <a:pt x="61" y="7"/>
                  </a:lnTo>
                  <a:lnTo>
                    <a:pt x="61" y="14"/>
                  </a:lnTo>
                  <a:lnTo>
                    <a:pt x="62" y="14"/>
                  </a:lnTo>
                  <a:lnTo>
                    <a:pt x="62" y="7"/>
                  </a:lnTo>
                  <a:lnTo>
                    <a:pt x="52" y="7"/>
                  </a:lnTo>
                  <a:lnTo>
                    <a:pt x="52" y="14"/>
                  </a:lnTo>
                  <a:lnTo>
                    <a:pt x="54" y="14"/>
                  </a:lnTo>
                  <a:lnTo>
                    <a:pt x="54" y="7"/>
                  </a:lnTo>
                  <a:lnTo>
                    <a:pt x="53" y="7"/>
                  </a:lnTo>
                  <a:lnTo>
                    <a:pt x="53" y="14"/>
                  </a:lnTo>
                  <a:lnTo>
                    <a:pt x="59" y="14"/>
                  </a:lnTo>
                  <a:lnTo>
                    <a:pt x="59" y="7"/>
                  </a:lnTo>
                  <a:lnTo>
                    <a:pt x="57" y="7"/>
                  </a:lnTo>
                  <a:lnTo>
                    <a:pt x="57" y="14"/>
                  </a:lnTo>
                  <a:lnTo>
                    <a:pt x="125" y="14"/>
                  </a:lnTo>
                  <a:lnTo>
                    <a:pt x="125" y="10"/>
                  </a:lnTo>
                  <a:lnTo>
                    <a:pt x="125" y="14"/>
                  </a:lnTo>
                  <a:lnTo>
                    <a:pt x="129" y="15"/>
                  </a:lnTo>
                  <a:lnTo>
                    <a:pt x="140" y="15"/>
                  </a:lnTo>
                  <a:lnTo>
                    <a:pt x="140" y="9"/>
                  </a:lnTo>
                  <a:lnTo>
                    <a:pt x="137" y="9"/>
                  </a:lnTo>
                  <a:lnTo>
                    <a:pt x="137" y="15"/>
                  </a:lnTo>
                  <a:lnTo>
                    <a:pt x="164" y="15"/>
                  </a:lnTo>
                  <a:lnTo>
                    <a:pt x="164" y="9"/>
                  </a:lnTo>
                  <a:lnTo>
                    <a:pt x="160" y="9"/>
                  </a:lnTo>
                  <a:lnTo>
                    <a:pt x="160" y="15"/>
                  </a:lnTo>
                  <a:lnTo>
                    <a:pt x="162" y="15"/>
                  </a:lnTo>
                  <a:lnTo>
                    <a:pt x="162" y="9"/>
                  </a:lnTo>
                  <a:lnTo>
                    <a:pt x="160" y="9"/>
                  </a:lnTo>
                  <a:lnTo>
                    <a:pt x="160" y="15"/>
                  </a:lnTo>
                  <a:lnTo>
                    <a:pt x="178" y="15"/>
                  </a:lnTo>
                  <a:lnTo>
                    <a:pt x="178" y="9"/>
                  </a:lnTo>
                  <a:lnTo>
                    <a:pt x="171" y="9"/>
                  </a:lnTo>
                  <a:lnTo>
                    <a:pt x="171" y="15"/>
                  </a:lnTo>
                  <a:lnTo>
                    <a:pt x="172" y="15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7" y="15"/>
                  </a:lnTo>
                  <a:lnTo>
                    <a:pt x="180" y="15"/>
                  </a:lnTo>
                  <a:lnTo>
                    <a:pt x="180" y="9"/>
                  </a:lnTo>
                  <a:lnTo>
                    <a:pt x="176" y="9"/>
                  </a:lnTo>
                  <a:lnTo>
                    <a:pt x="176" y="15"/>
                  </a:lnTo>
                  <a:lnTo>
                    <a:pt x="182" y="15"/>
                  </a:lnTo>
                  <a:lnTo>
                    <a:pt x="182" y="9"/>
                  </a:lnTo>
                  <a:lnTo>
                    <a:pt x="177" y="9"/>
                  </a:lnTo>
                  <a:lnTo>
                    <a:pt x="177" y="15"/>
                  </a:lnTo>
                  <a:lnTo>
                    <a:pt x="203" y="15"/>
                  </a:lnTo>
                  <a:lnTo>
                    <a:pt x="203" y="9"/>
                  </a:lnTo>
                  <a:lnTo>
                    <a:pt x="50" y="9"/>
                  </a:lnTo>
                  <a:lnTo>
                    <a:pt x="50" y="15"/>
                  </a:lnTo>
                  <a:lnTo>
                    <a:pt x="53" y="15"/>
                  </a:lnTo>
                  <a:lnTo>
                    <a:pt x="53" y="11"/>
                  </a:lnTo>
                  <a:lnTo>
                    <a:pt x="52" y="9"/>
                  </a:lnTo>
                  <a:lnTo>
                    <a:pt x="49" y="10"/>
                  </a:lnTo>
                  <a:lnTo>
                    <a:pt x="50" y="13"/>
                  </a:lnTo>
                  <a:lnTo>
                    <a:pt x="50" y="10"/>
                  </a:lnTo>
                  <a:lnTo>
                    <a:pt x="37" y="10"/>
                  </a:lnTo>
                  <a:lnTo>
                    <a:pt x="37" y="16"/>
                  </a:lnTo>
                  <a:lnTo>
                    <a:pt x="40" y="16"/>
                  </a:lnTo>
                  <a:lnTo>
                    <a:pt x="40" y="10"/>
                  </a:lnTo>
                  <a:lnTo>
                    <a:pt x="29" y="10"/>
                  </a:lnTo>
                  <a:lnTo>
                    <a:pt x="29" y="16"/>
                  </a:lnTo>
                  <a:lnTo>
                    <a:pt x="33" y="16"/>
                  </a:lnTo>
                  <a:lnTo>
                    <a:pt x="33" y="10"/>
                  </a:lnTo>
                  <a:lnTo>
                    <a:pt x="32" y="10"/>
                  </a:lnTo>
                  <a:lnTo>
                    <a:pt x="32" y="16"/>
                  </a:lnTo>
                  <a:lnTo>
                    <a:pt x="35" y="16"/>
                  </a:lnTo>
                  <a:lnTo>
                    <a:pt x="35" y="10"/>
                  </a:lnTo>
                  <a:lnTo>
                    <a:pt x="29" y="10"/>
                  </a:lnTo>
                  <a:lnTo>
                    <a:pt x="29" y="16"/>
                  </a:lnTo>
                  <a:lnTo>
                    <a:pt x="32" y="16"/>
                  </a:lnTo>
                  <a:lnTo>
                    <a:pt x="32" y="10"/>
                  </a:lnTo>
                  <a:lnTo>
                    <a:pt x="29" y="10"/>
                  </a:lnTo>
                  <a:lnTo>
                    <a:pt x="29" y="16"/>
                  </a:lnTo>
                  <a:lnTo>
                    <a:pt x="32" y="16"/>
                  </a:lnTo>
                  <a:lnTo>
                    <a:pt x="32" y="10"/>
                  </a:lnTo>
                  <a:lnTo>
                    <a:pt x="31" y="10"/>
                  </a:lnTo>
                  <a:lnTo>
                    <a:pt x="31" y="16"/>
                  </a:lnTo>
                  <a:lnTo>
                    <a:pt x="32" y="16"/>
                  </a:lnTo>
                  <a:lnTo>
                    <a:pt x="32" y="10"/>
                  </a:lnTo>
                  <a:lnTo>
                    <a:pt x="29" y="10"/>
                  </a:lnTo>
                  <a:lnTo>
                    <a:pt x="29" y="16"/>
                  </a:lnTo>
                  <a:lnTo>
                    <a:pt x="35" y="16"/>
                  </a:lnTo>
                  <a:lnTo>
                    <a:pt x="35" y="10"/>
                  </a:lnTo>
                  <a:lnTo>
                    <a:pt x="28" y="10"/>
                  </a:lnTo>
                  <a:lnTo>
                    <a:pt x="28" y="16"/>
                  </a:lnTo>
                  <a:lnTo>
                    <a:pt x="29" y="16"/>
                  </a:lnTo>
                  <a:lnTo>
                    <a:pt x="29" y="10"/>
                  </a:lnTo>
                  <a:lnTo>
                    <a:pt x="15" y="10"/>
                  </a:lnTo>
                  <a:lnTo>
                    <a:pt x="15" y="16"/>
                  </a:lnTo>
                  <a:lnTo>
                    <a:pt x="17" y="16"/>
                  </a:lnTo>
                  <a:lnTo>
                    <a:pt x="17" y="10"/>
                  </a:lnTo>
                  <a:lnTo>
                    <a:pt x="10" y="10"/>
                  </a:lnTo>
                  <a:lnTo>
                    <a:pt x="10" y="16"/>
                  </a:lnTo>
                  <a:lnTo>
                    <a:pt x="14" y="16"/>
                  </a:lnTo>
                  <a:lnTo>
                    <a:pt x="14" y="10"/>
                  </a:lnTo>
                  <a:lnTo>
                    <a:pt x="10" y="10"/>
                  </a:lnTo>
                  <a:lnTo>
                    <a:pt x="9" y="16"/>
                  </a:lnTo>
                  <a:lnTo>
                    <a:pt x="11" y="18"/>
                  </a:lnTo>
                  <a:lnTo>
                    <a:pt x="14" y="18"/>
                  </a:lnTo>
                  <a:lnTo>
                    <a:pt x="14" y="11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102" y="18"/>
                  </a:lnTo>
                  <a:lnTo>
                    <a:pt x="102" y="11"/>
                  </a:lnTo>
                  <a:lnTo>
                    <a:pt x="101" y="11"/>
                  </a:lnTo>
                  <a:lnTo>
                    <a:pt x="101" y="18"/>
                  </a:lnTo>
                  <a:lnTo>
                    <a:pt x="151" y="18"/>
                  </a:lnTo>
                  <a:lnTo>
                    <a:pt x="151" y="11"/>
                  </a:lnTo>
                  <a:lnTo>
                    <a:pt x="146" y="11"/>
                  </a:lnTo>
                  <a:lnTo>
                    <a:pt x="146" y="18"/>
                  </a:lnTo>
                  <a:lnTo>
                    <a:pt x="164" y="18"/>
                  </a:lnTo>
                  <a:lnTo>
                    <a:pt x="164" y="14"/>
                  </a:lnTo>
                  <a:lnTo>
                    <a:pt x="164" y="18"/>
                  </a:lnTo>
                  <a:lnTo>
                    <a:pt x="171" y="19"/>
                  </a:lnTo>
                  <a:lnTo>
                    <a:pt x="311" y="19"/>
                  </a:lnTo>
                  <a:lnTo>
                    <a:pt x="311" y="13"/>
                  </a:lnTo>
                  <a:lnTo>
                    <a:pt x="246" y="13"/>
                  </a:lnTo>
                  <a:lnTo>
                    <a:pt x="246" y="19"/>
                  </a:lnTo>
                  <a:lnTo>
                    <a:pt x="263" y="19"/>
                  </a:lnTo>
                  <a:lnTo>
                    <a:pt x="263" y="13"/>
                  </a:lnTo>
                  <a:lnTo>
                    <a:pt x="76" y="13"/>
                  </a:lnTo>
                  <a:lnTo>
                    <a:pt x="76" y="19"/>
                  </a:lnTo>
                  <a:lnTo>
                    <a:pt x="79" y="19"/>
                  </a:lnTo>
                  <a:lnTo>
                    <a:pt x="79" y="13"/>
                  </a:lnTo>
                  <a:lnTo>
                    <a:pt x="70" y="13"/>
                  </a:lnTo>
                  <a:lnTo>
                    <a:pt x="70" y="19"/>
                  </a:lnTo>
                  <a:lnTo>
                    <a:pt x="72" y="19"/>
                  </a:lnTo>
                  <a:lnTo>
                    <a:pt x="72" y="13"/>
                  </a:lnTo>
                  <a:lnTo>
                    <a:pt x="63" y="13"/>
                  </a:lnTo>
                  <a:lnTo>
                    <a:pt x="63" y="20"/>
                  </a:lnTo>
                  <a:lnTo>
                    <a:pt x="171" y="20"/>
                  </a:lnTo>
                  <a:lnTo>
                    <a:pt x="171" y="14"/>
                  </a:lnTo>
                  <a:lnTo>
                    <a:pt x="167" y="14"/>
                  </a:lnTo>
                  <a:lnTo>
                    <a:pt x="167" y="20"/>
                  </a:lnTo>
                  <a:lnTo>
                    <a:pt x="193" y="20"/>
                  </a:lnTo>
                  <a:lnTo>
                    <a:pt x="193" y="14"/>
                  </a:lnTo>
                  <a:lnTo>
                    <a:pt x="184" y="14"/>
                  </a:lnTo>
                  <a:lnTo>
                    <a:pt x="184" y="20"/>
                  </a:lnTo>
                  <a:lnTo>
                    <a:pt x="206" y="20"/>
                  </a:lnTo>
                  <a:lnTo>
                    <a:pt x="206" y="14"/>
                  </a:lnTo>
                  <a:lnTo>
                    <a:pt x="199" y="14"/>
                  </a:lnTo>
                  <a:lnTo>
                    <a:pt x="199" y="20"/>
                  </a:lnTo>
                  <a:lnTo>
                    <a:pt x="200" y="20"/>
                  </a:lnTo>
                  <a:lnTo>
                    <a:pt x="200" y="14"/>
                  </a:lnTo>
                  <a:lnTo>
                    <a:pt x="199" y="14"/>
                  </a:lnTo>
                  <a:lnTo>
                    <a:pt x="199" y="20"/>
                  </a:lnTo>
                  <a:lnTo>
                    <a:pt x="210" y="20"/>
                  </a:lnTo>
                  <a:lnTo>
                    <a:pt x="210" y="14"/>
                  </a:lnTo>
                  <a:lnTo>
                    <a:pt x="203" y="14"/>
                  </a:lnTo>
                  <a:lnTo>
                    <a:pt x="203" y="20"/>
                  </a:lnTo>
                  <a:lnTo>
                    <a:pt x="216" y="22"/>
                  </a:lnTo>
                  <a:lnTo>
                    <a:pt x="229" y="22"/>
                  </a:lnTo>
                  <a:lnTo>
                    <a:pt x="229" y="15"/>
                  </a:lnTo>
                  <a:lnTo>
                    <a:pt x="223" y="15"/>
                  </a:lnTo>
                  <a:lnTo>
                    <a:pt x="223" y="22"/>
                  </a:lnTo>
                  <a:lnTo>
                    <a:pt x="230" y="22"/>
                  </a:lnTo>
                  <a:lnTo>
                    <a:pt x="230" y="15"/>
                  </a:lnTo>
                  <a:lnTo>
                    <a:pt x="63" y="15"/>
                  </a:lnTo>
                  <a:lnTo>
                    <a:pt x="63" y="22"/>
                  </a:lnTo>
                  <a:lnTo>
                    <a:pt x="64" y="22"/>
                  </a:lnTo>
                  <a:lnTo>
                    <a:pt x="64" y="15"/>
                  </a:lnTo>
                  <a:lnTo>
                    <a:pt x="59" y="15"/>
                  </a:lnTo>
                  <a:lnTo>
                    <a:pt x="59" y="22"/>
                  </a:lnTo>
                  <a:lnTo>
                    <a:pt x="67" y="22"/>
                  </a:lnTo>
                  <a:lnTo>
                    <a:pt x="67" y="15"/>
                  </a:lnTo>
                  <a:lnTo>
                    <a:pt x="63" y="15"/>
                  </a:lnTo>
                  <a:lnTo>
                    <a:pt x="63" y="22"/>
                  </a:lnTo>
                  <a:lnTo>
                    <a:pt x="70" y="22"/>
                  </a:lnTo>
                  <a:lnTo>
                    <a:pt x="70" y="15"/>
                  </a:lnTo>
                  <a:lnTo>
                    <a:pt x="63" y="15"/>
                  </a:lnTo>
                  <a:lnTo>
                    <a:pt x="63" y="22"/>
                  </a:lnTo>
                  <a:lnTo>
                    <a:pt x="64" y="22"/>
                  </a:lnTo>
                  <a:lnTo>
                    <a:pt x="64" y="15"/>
                  </a:lnTo>
                  <a:lnTo>
                    <a:pt x="63" y="15"/>
                  </a:lnTo>
                  <a:lnTo>
                    <a:pt x="63" y="22"/>
                  </a:lnTo>
                  <a:lnTo>
                    <a:pt x="97" y="22"/>
                  </a:lnTo>
                  <a:lnTo>
                    <a:pt x="97" y="18"/>
                  </a:lnTo>
                  <a:lnTo>
                    <a:pt x="97" y="22"/>
                  </a:lnTo>
                  <a:lnTo>
                    <a:pt x="105" y="23"/>
                  </a:lnTo>
                  <a:lnTo>
                    <a:pt x="182" y="23"/>
                  </a:lnTo>
                  <a:lnTo>
                    <a:pt x="182" y="16"/>
                  </a:lnTo>
                  <a:lnTo>
                    <a:pt x="181" y="16"/>
                  </a:lnTo>
                  <a:lnTo>
                    <a:pt x="181" y="23"/>
                  </a:lnTo>
                  <a:lnTo>
                    <a:pt x="193" y="23"/>
                  </a:lnTo>
                  <a:lnTo>
                    <a:pt x="193" y="16"/>
                  </a:lnTo>
                  <a:lnTo>
                    <a:pt x="185" y="16"/>
                  </a:lnTo>
                  <a:lnTo>
                    <a:pt x="185" y="23"/>
                  </a:lnTo>
                  <a:lnTo>
                    <a:pt x="200" y="23"/>
                  </a:lnTo>
                  <a:lnTo>
                    <a:pt x="200" y="16"/>
                  </a:lnTo>
                  <a:lnTo>
                    <a:pt x="191" y="16"/>
                  </a:lnTo>
                  <a:lnTo>
                    <a:pt x="191" y="23"/>
                  </a:lnTo>
                  <a:lnTo>
                    <a:pt x="193" y="23"/>
                  </a:lnTo>
                  <a:lnTo>
                    <a:pt x="193" y="16"/>
                  </a:lnTo>
                  <a:lnTo>
                    <a:pt x="178" y="16"/>
                  </a:lnTo>
                  <a:lnTo>
                    <a:pt x="178" y="23"/>
                  </a:lnTo>
                  <a:lnTo>
                    <a:pt x="193" y="23"/>
                  </a:lnTo>
                  <a:lnTo>
                    <a:pt x="193" y="16"/>
                  </a:lnTo>
                  <a:lnTo>
                    <a:pt x="181" y="16"/>
                  </a:lnTo>
                  <a:lnTo>
                    <a:pt x="188" y="22"/>
                  </a:lnTo>
                  <a:lnTo>
                    <a:pt x="189" y="23"/>
                  </a:lnTo>
                  <a:lnTo>
                    <a:pt x="189" y="24"/>
                  </a:lnTo>
                  <a:lnTo>
                    <a:pt x="193" y="24"/>
                  </a:lnTo>
                  <a:lnTo>
                    <a:pt x="193" y="18"/>
                  </a:lnTo>
                  <a:lnTo>
                    <a:pt x="184" y="18"/>
                  </a:lnTo>
                  <a:lnTo>
                    <a:pt x="184" y="24"/>
                  </a:lnTo>
                  <a:lnTo>
                    <a:pt x="186" y="24"/>
                  </a:lnTo>
                  <a:lnTo>
                    <a:pt x="186" y="18"/>
                  </a:lnTo>
                  <a:lnTo>
                    <a:pt x="180" y="18"/>
                  </a:lnTo>
                  <a:lnTo>
                    <a:pt x="180" y="24"/>
                  </a:lnTo>
                  <a:lnTo>
                    <a:pt x="207" y="24"/>
                  </a:lnTo>
                  <a:lnTo>
                    <a:pt x="207" y="18"/>
                  </a:lnTo>
                  <a:lnTo>
                    <a:pt x="46" y="18"/>
                  </a:lnTo>
                  <a:lnTo>
                    <a:pt x="46" y="24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53" y="18"/>
                  </a:lnTo>
                  <a:lnTo>
                    <a:pt x="53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45" y="18"/>
                  </a:lnTo>
                  <a:lnTo>
                    <a:pt x="45" y="24"/>
                  </a:lnTo>
                  <a:lnTo>
                    <a:pt x="49" y="24"/>
                  </a:lnTo>
                  <a:lnTo>
                    <a:pt x="49" y="18"/>
                  </a:lnTo>
                  <a:lnTo>
                    <a:pt x="44" y="18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4" y="18"/>
                  </a:lnTo>
                  <a:lnTo>
                    <a:pt x="44" y="24"/>
                  </a:lnTo>
                  <a:lnTo>
                    <a:pt x="48" y="25"/>
                  </a:lnTo>
                  <a:lnTo>
                    <a:pt x="85" y="25"/>
                  </a:lnTo>
                  <a:lnTo>
                    <a:pt x="85" y="19"/>
                  </a:lnTo>
                  <a:lnTo>
                    <a:pt x="68" y="19"/>
                  </a:lnTo>
                  <a:lnTo>
                    <a:pt x="68" y="25"/>
                  </a:lnTo>
                  <a:lnTo>
                    <a:pt x="71" y="25"/>
                  </a:lnTo>
                  <a:lnTo>
                    <a:pt x="71" y="19"/>
                  </a:lnTo>
                  <a:lnTo>
                    <a:pt x="49" y="19"/>
                  </a:lnTo>
                  <a:lnTo>
                    <a:pt x="49" y="25"/>
                  </a:lnTo>
                  <a:lnTo>
                    <a:pt x="55" y="25"/>
                  </a:lnTo>
                  <a:lnTo>
                    <a:pt x="55" y="19"/>
                  </a:lnTo>
                  <a:lnTo>
                    <a:pt x="32" y="19"/>
                  </a:lnTo>
                  <a:lnTo>
                    <a:pt x="32" y="25"/>
                  </a:lnTo>
                  <a:lnTo>
                    <a:pt x="33" y="25"/>
                  </a:lnTo>
                  <a:lnTo>
                    <a:pt x="33" y="19"/>
                  </a:lnTo>
                  <a:lnTo>
                    <a:pt x="32" y="19"/>
                  </a:lnTo>
                  <a:lnTo>
                    <a:pt x="32" y="25"/>
                  </a:lnTo>
                  <a:lnTo>
                    <a:pt x="33" y="25"/>
                  </a:lnTo>
                  <a:lnTo>
                    <a:pt x="33" y="19"/>
                  </a:lnTo>
                  <a:lnTo>
                    <a:pt x="26" y="19"/>
                  </a:lnTo>
                  <a:lnTo>
                    <a:pt x="26" y="25"/>
                  </a:lnTo>
                  <a:lnTo>
                    <a:pt x="27" y="25"/>
                  </a:lnTo>
                  <a:lnTo>
                    <a:pt x="27" y="19"/>
                  </a:lnTo>
                  <a:lnTo>
                    <a:pt x="26" y="19"/>
                  </a:lnTo>
                  <a:lnTo>
                    <a:pt x="26" y="25"/>
                  </a:lnTo>
                  <a:lnTo>
                    <a:pt x="32" y="25"/>
                  </a:lnTo>
                  <a:lnTo>
                    <a:pt x="32" y="19"/>
                  </a:lnTo>
                  <a:lnTo>
                    <a:pt x="29" y="19"/>
                  </a:lnTo>
                  <a:lnTo>
                    <a:pt x="29" y="25"/>
                  </a:lnTo>
                  <a:lnTo>
                    <a:pt x="36" y="25"/>
                  </a:lnTo>
                  <a:lnTo>
                    <a:pt x="36" y="22"/>
                  </a:lnTo>
                  <a:lnTo>
                    <a:pt x="36" y="25"/>
                  </a:lnTo>
                  <a:lnTo>
                    <a:pt x="45" y="27"/>
                  </a:lnTo>
                  <a:lnTo>
                    <a:pt x="143" y="27"/>
                  </a:lnTo>
                  <a:lnTo>
                    <a:pt x="143" y="20"/>
                  </a:lnTo>
                  <a:lnTo>
                    <a:pt x="141" y="20"/>
                  </a:lnTo>
                  <a:lnTo>
                    <a:pt x="141" y="27"/>
                  </a:lnTo>
                  <a:lnTo>
                    <a:pt x="163" y="27"/>
                  </a:lnTo>
                  <a:lnTo>
                    <a:pt x="163" y="20"/>
                  </a:lnTo>
                  <a:lnTo>
                    <a:pt x="154" y="20"/>
                  </a:lnTo>
                  <a:lnTo>
                    <a:pt x="154" y="27"/>
                  </a:lnTo>
                  <a:lnTo>
                    <a:pt x="171" y="27"/>
                  </a:lnTo>
                  <a:lnTo>
                    <a:pt x="171" y="20"/>
                  </a:lnTo>
                  <a:lnTo>
                    <a:pt x="160" y="20"/>
                  </a:lnTo>
                  <a:lnTo>
                    <a:pt x="160" y="27"/>
                  </a:lnTo>
                  <a:lnTo>
                    <a:pt x="167" y="27"/>
                  </a:lnTo>
                  <a:lnTo>
                    <a:pt x="167" y="20"/>
                  </a:lnTo>
                  <a:lnTo>
                    <a:pt x="151" y="20"/>
                  </a:lnTo>
                  <a:lnTo>
                    <a:pt x="151" y="27"/>
                  </a:lnTo>
                  <a:lnTo>
                    <a:pt x="160" y="27"/>
                  </a:lnTo>
                  <a:lnTo>
                    <a:pt x="160" y="20"/>
                  </a:lnTo>
                  <a:lnTo>
                    <a:pt x="145" y="20"/>
                  </a:lnTo>
                  <a:lnTo>
                    <a:pt x="145" y="27"/>
                  </a:lnTo>
                  <a:lnTo>
                    <a:pt x="147" y="27"/>
                  </a:lnTo>
                  <a:lnTo>
                    <a:pt x="147" y="23"/>
                  </a:lnTo>
                  <a:lnTo>
                    <a:pt x="147" y="27"/>
                  </a:lnTo>
                  <a:lnTo>
                    <a:pt x="155" y="28"/>
                  </a:lnTo>
                  <a:lnTo>
                    <a:pt x="155" y="22"/>
                  </a:lnTo>
                  <a:lnTo>
                    <a:pt x="147" y="22"/>
                  </a:lnTo>
                  <a:lnTo>
                    <a:pt x="147" y="28"/>
                  </a:lnTo>
                  <a:lnTo>
                    <a:pt x="154" y="28"/>
                  </a:lnTo>
                  <a:lnTo>
                    <a:pt x="154" y="22"/>
                  </a:lnTo>
                  <a:lnTo>
                    <a:pt x="149" y="22"/>
                  </a:lnTo>
                  <a:lnTo>
                    <a:pt x="149" y="28"/>
                  </a:lnTo>
                  <a:lnTo>
                    <a:pt x="154" y="28"/>
                  </a:lnTo>
                  <a:lnTo>
                    <a:pt x="154" y="22"/>
                  </a:lnTo>
                  <a:lnTo>
                    <a:pt x="141" y="22"/>
                  </a:lnTo>
                  <a:lnTo>
                    <a:pt x="141" y="28"/>
                  </a:lnTo>
                  <a:lnTo>
                    <a:pt x="147" y="28"/>
                  </a:lnTo>
                  <a:lnTo>
                    <a:pt x="147" y="22"/>
                  </a:lnTo>
                  <a:lnTo>
                    <a:pt x="136" y="22"/>
                  </a:lnTo>
                  <a:lnTo>
                    <a:pt x="136" y="28"/>
                  </a:lnTo>
                  <a:lnTo>
                    <a:pt x="141" y="28"/>
                  </a:lnTo>
                  <a:lnTo>
                    <a:pt x="141" y="22"/>
                  </a:lnTo>
                  <a:lnTo>
                    <a:pt x="140" y="22"/>
                  </a:lnTo>
                  <a:lnTo>
                    <a:pt x="140" y="28"/>
                  </a:lnTo>
                  <a:lnTo>
                    <a:pt x="146" y="28"/>
                  </a:lnTo>
                  <a:lnTo>
                    <a:pt x="146" y="22"/>
                  </a:lnTo>
                  <a:lnTo>
                    <a:pt x="138" y="22"/>
                  </a:lnTo>
                  <a:lnTo>
                    <a:pt x="138" y="28"/>
                  </a:lnTo>
                  <a:lnTo>
                    <a:pt x="140" y="28"/>
                  </a:lnTo>
                  <a:lnTo>
                    <a:pt x="140" y="22"/>
                  </a:lnTo>
                  <a:lnTo>
                    <a:pt x="133" y="22"/>
                  </a:lnTo>
                  <a:lnTo>
                    <a:pt x="133" y="28"/>
                  </a:lnTo>
                  <a:lnTo>
                    <a:pt x="136" y="28"/>
                  </a:lnTo>
                  <a:lnTo>
                    <a:pt x="136" y="22"/>
                  </a:lnTo>
                  <a:lnTo>
                    <a:pt x="132" y="22"/>
                  </a:lnTo>
                  <a:lnTo>
                    <a:pt x="132" y="28"/>
                  </a:lnTo>
                  <a:lnTo>
                    <a:pt x="142" y="28"/>
                  </a:lnTo>
                  <a:lnTo>
                    <a:pt x="142" y="22"/>
                  </a:lnTo>
                  <a:lnTo>
                    <a:pt x="128" y="22"/>
                  </a:lnTo>
                  <a:lnTo>
                    <a:pt x="128" y="28"/>
                  </a:lnTo>
                  <a:lnTo>
                    <a:pt x="132" y="28"/>
                  </a:lnTo>
                  <a:lnTo>
                    <a:pt x="132" y="22"/>
                  </a:lnTo>
                  <a:lnTo>
                    <a:pt x="125" y="22"/>
                  </a:lnTo>
                  <a:lnTo>
                    <a:pt x="125" y="28"/>
                  </a:lnTo>
                  <a:lnTo>
                    <a:pt x="128" y="28"/>
                  </a:lnTo>
                  <a:lnTo>
                    <a:pt x="128" y="22"/>
                  </a:lnTo>
                  <a:lnTo>
                    <a:pt x="118" y="22"/>
                  </a:lnTo>
                  <a:lnTo>
                    <a:pt x="115" y="23"/>
                  </a:lnTo>
                  <a:lnTo>
                    <a:pt x="116" y="29"/>
                  </a:lnTo>
                  <a:lnTo>
                    <a:pt x="120" y="29"/>
                  </a:lnTo>
                  <a:lnTo>
                    <a:pt x="120" y="23"/>
                  </a:lnTo>
                  <a:lnTo>
                    <a:pt x="118" y="23"/>
                  </a:lnTo>
                  <a:lnTo>
                    <a:pt x="118" y="29"/>
                  </a:lnTo>
                  <a:lnTo>
                    <a:pt x="119" y="29"/>
                  </a:lnTo>
                  <a:lnTo>
                    <a:pt x="119" y="23"/>
                  </a:lnTo>
                  <a:lnTo>
                    <a:pt x="111" y="23"/>
                  </a:lnTo>
                  <a:lnTo>
                    <a:pt x="111" y="29"/>
                  </a:lnTo>
                  <a:lnTo>
                    <a:pt x="115" y="29"/>
                  </a:lnTo>
                  <a:lnTo>
                    <a:pt x="115" y="23"/>
                  </a:lnTo>
                  <a:lnTo>
                    <a:pt x="114" y="23"/>
                  </a:lnTo>
                  <a:lnTo>
                    <a:pt x="114" y="29"/>
                  </a:lnTo>
                  <a:lnTo>
                    <a:pt x="119" y="29"/>
                  </a:lnTo>
                  <a:lnTo>
                    <a:pt x="119" y="23"/>
                  </a:lnTo>
                  <a:lnTo>
                    <a:pt x="110" y="23"/>
                  </a:lnTo>
                  <a:lnTo>
                    <a:pt x="110" y="29"/>
                  </a:lnTo>
                  <a:lnTo>
                    <a:pt x="119" y="29"/>
                  </a:lnTo>
                  <a:lnTo>
                    <a:pt x="119" y="23"/>
                  </a:lnTo>
                  <a:lnTo>
                    <a:pt x="110" y="23"/>
                  </a:lnTo>
                  <a:lnTo>
                    <a:pt x="110" y="29"/>
                  </a:lnTo>
                  <a:lnTo>
                    <a:pt x="111" y="29"/>
                  </a:lnTo>
                  <a:lnTo>
                    <a:pt x="111" y="23"/>
                  </a:lnTo>
                  <a:lnTo>
                    <a:pt x="110" y="23"/>
                  </a:lnTo>
                  <a:lnTo>
                    <a:pt x="110" y="29"/>
                  </a:lnTo>
                  <a:lnTo>
                    <a:pt x="112" y="29"/>
                  </a:lnTo>
                  <a:lnTo>
                    <a:pt x="112" y="23"/>
                  </a:lnTo>
                  <a:lnTo>
                    <a:pt x="102" y="23"/>
                  </a:lnTo>
                  <a:lnTo>
                    <a:pt x="102" y="29"/>
                  </a:lnTo>
                  <a:lnTo>
                    <a:pt x="109" y="29"/>
                  </a:lnTo>
                  <a:lnTo>
                    <a:pt x="109" y="23"/>
                  </a:lnTo>
                  <a:lnTo>
                    <a:pt x="99" y="23"/>
                  </a:lnTo>
                  <a:lnTo>
                    <a:pt x="99" y="29"/>
                  </a:lnTo>
                  <a:lnTo>
                    <a:pt x="107" y="29"/>
                  </a:lnTo>
                  <a:lnTo>
                    <a:pt x="107" y="25"/>
                  </a:lnTo>
                  <a:lnTo>
                    <a:pt x="106" y="23"/>
                  </a:lnTo>
                  <a:lnTo>
                    <a:pt x="105" y="24"/>
                  </a:lnTo>
                  <a:lnTo>
                    <a:pt x="106" y="27"/>
                  </a:lnTo>
                  <a:lnTo>
                    <a:pt x="106" y="24"/>
                  </a:lnTo>
                  <a:lnTo>
                    <a:pt x="93" y="24"/>
                  </a:lnTo>
                  <a:lnTo>
                    <a:pt x="93" y="31"/>
                  </a:lnTo>
                  <a:lnTo>
                    <a:pt x="96" y="31"/>
                  </a:lnTo>
                  <a:lnTo>
                    <a:pt x="96" y="24"/>
                  </a:lnTo>
                  <a:lnTo>
                    <a:pt x="88" y="24"/>
                  </a:lnTo>
                  <a:lnTo>
                    <a:pt x="88" y="31"/>
                  </a:lnTo>
                  <a:lnTo>
                    <a:pt x="92" y="31"/>
                  </a:lnTo>
                  <a:lnTo>
                    <a:pt x="92" y="24"/>
                  </a:lnTo>
                  <a:lnTo>
                    <a:pt x="89" y="24"/>
                  </a:lnTo>
                  <a:lnTo>
                    <a:pt x="89" y="31"/>
                  </a:lnTo>
                  <a:lnTo>
                    <a:pt x="90" y="31"/>
                  </a:lnTo>
                  <a:lnTo>
                    <a:pt x="90" y="24"/>
                  </a:lnTo>
                  <a:lnTo>
                    <a:pt x="88" y="24"/>
                  </a:lnTo>
                  <a:lnTo>
                    <a:pt x="88" y="31"/>
                  </a:lnTo>
                  <a:lnTo>
                    <a:pt x="89" y="31"/>
                  </a:lnTo>
                  <a:lnTo>
                    <a:pt x="89" y="24"/>
                  </a:lnTo>
                  <a:lnTo>
                    <a:pt x="84" y="24"/>
                  </a:lnTo>
                  <a:lnTo>
                    <a:pt x="84" y="31"/>
                  </a:lnTo>
                  <a:lnTo>
                    <a:pt x="86" y="31"/>
                  </a:lnTo>
                  <a:lnTo>
                    <a:pt x="86" y="24"/>
                  </a:lnTo>
                  <a:lnTo>
                    <a:pt x="83" y="24"/>
                  </a:lnTo>
                  <a:lnTo>
                    <a:pt x="83" y="31"/>
                  </a:lnTo>
                  <a:lnTo>
                    <a:pt x="84" y="31"/>
                  </a:lnTo>
                  <a:lnTo>
                    <a:pt x="84" y="24"/>
                  </a:lnTo>
                  <a:lnTo>
                    <a:pt x="83" y="24"/>
                  </a:lnTo>
                  <a:lnTo>
                    <a:pt x="83" y="31"/>
                  </a:lnTo>
                  <a:lnTo>
                    <a:pt x="85" y="31"/>
                  </a:lnTo>
                  <a:lnTo>
                    <a:pt x="85" y="24"/>
                  </a:lnTo>
                  <a:lnTo>
                    <a:pt x="81" y="24"/>
                  </a:lnTo>
                  <a:lnTo>
                    <a:pt x="81" y="31"/>
                  </a:lnTo>
                  <a:lnTo>
                    <a:pt x="85" y="31"/>
                  </a:lnTo>
                  <a:lnTo>
                    <a:pt x="85" y="24"/>
                  </a:lnTo>
                  <a:lnTo>
                    <a:pt x="79" y="24"/>
                  </a:lnTo>
                  <a:lnTo>
                    <a:pt x="79" y="31"/>
                  </a:lnTo>
                  <a:lnTo>
                    <a:pt x="85" y="31"/>
                  </a:lnTo>
                  <a:lnTo>
                    <a:pt x="85" y="24"/>
                  </a:lnTo>
                  <a:lnTo>
                    <a:pt x="71" y="24"/>
                  </a:lnTo>
                  <a:lnTo>
                    <a:pt x="77" y="29"/>
                  </a:lnTo>
                  <a:lnTo>
                    <a:pt x="79" y="31"/>
                  </a:lnTo>
                  <a:lnTo>
                    <a:pt x="80" y="28"/>
                  </a:lnTo>
                  <a:lnTo>
                    <a:pt x="80" y="25"/>
                  </a:lnTo>
                  <a:lnTo>
                    <a:pt x="74" y="25"/>
                  </a:lnTo>
                  <a:lnTo>
                    <a:pt x="74" y="32"/>
                  </a:lnTo>
                  <a:lnTo>
                    <a:pt x="79" y="32"/>
                  </a:lnTo>
                  <a:lnTo>
                    <a:pt x="79" y="25"/>
                  </a:lnTo>
                  <a:lnTo>
                    <a:pt x="72" y="25"/>
                  </a:lnTo>
                  <a:lnTo>
                    <a:pt x="72" y="32"/>
                  </a:lnTo>
                  <a:lnTo>
                    <a:pt x="76" y="32"/>
                  </a:lnTo>
                  <a:lnTo>
                    <a:pt x="76" y="25"/>
                  </a:lnTo>
                  <a:lnTo>
                    <a:pt x="70" y="25"/>
                  </a:lnTo>
                  <a:lnTo>
                    <a:pt x="70" y="32"/>
                  </a:lnTo>
                  <a:lnTo>
                    <a:pt x="72" y="32"/>
                  </a:lnTo>
                  <a:lnTo>
                    <a:pt x="72" y="25"/>
                  </a:lnTo>
                  <a:lnTo>
                    <a:pt x="66" y="25"/>
                  </a:lnTo>
                  <a:lnTo>
                    <a:pt x="66" y="32"/>
                  </a:lnTo>
                  <a:lnTo>
                    <a:pt x="72" y="32"/>
                  </a:lnTo>
                  <a:lnTo>
                    <a:pt x="72" y="25"/>
                  </a:lnTo>
                  <a:lnTo>
                    <a:pt x="67" y="25"/>
                  </a:lnTo>
                  <a:lnTo>
                    <a:pt x="67" y="32"/>
                  </a:lnTo>
                  <a:lnTo>
                    <a:pt x="74" y="32"/>
                  </a:lnTo>
                  <a:lnTo>
                    <a:pt x="74" y="25"/>
                  </a:lnTo>
                  <a:lnTo>
                    <a:pt x="68" y="25"/>
                  </a:lnTo>
                  <a:lnTo>
                    <a:pt x="68" y="32"/>
                  </a:lnTo>
                  <a:lnTo>
                    <a:pt x="70" y="32"/>
                  </a:lnTo>
                  <a:lnTo>
                    <a:pt x="70" y="25"/>
                  </a:lnTo>
                  <a:lnTo>
                    <a:pt x="61" y="25"/>
                  </a:lnTo>
                  <a:lnTo>
                    <a:pt x="67" y="31"/>
                  </a:lnTo>
                  <a:lnTo>
                    <a:pt x="68" y="32"/>
                  </a:lnTo>
                  <a:lnTo>
                    <a:pt x="70" y="29"/>
                  </a:lnTo>
                  <a:lnTo>
                    <a:pt x="70" y="27"/>
                  </a:lnTo>
                  <a:lnTo>
                    <a:pt x="66" y="27"/>
                  </a:lnTo>
                  <a:lnTo>
                    <a:pt x="66" y="33"/>
                  </a:lnTo>
                  <a:lnTo>
                    <a:pt x="68" y="33"/>
                  </a:lnTo>
                  <a:lnTo>
                    <a:pt x="68" y="27"/>
                  </a:lnTo>
                  <a:lnTo>
                    <a:pt x="67" y="27"/>
                  </a:lnTo>
                  <a:lnTo>
                    <a:pt x="67" y="33"/>
                  </a:lnTo>
                  <a:lnTo>
                    <a:pt x="68" y="33"/>
                  </a:lnTo>
                  <a:lnTo>
                    <a:pt x="68" y="27"/>
                  </a:lnTo>
                  <a:lnTo>
                    <a:pt x="66" y="27"/>
                  </a:lnTo>
                  <a:lnTo>
                    <a:pt x="66" y="33"/>
                  </a:lnTo>
                  <a:lnTo>
                    <a:pt x="68" y="33"/>
                  </a:lnTo>
                  <a:lnTo>
                    <a:pt x="68" y="27"/>
                  </a:lnTo>
                  <a:lnTo>
                    <a:pt x="61" y="27"/>
                  </a:lnTo>
                  <a:lnTo>
                    <a:pt x="61" y="33"/>
                  </a:lnTo>
                  <a:lnTo>
                    <a:pt x="63" y="33"/>
                  </a:lnTo>
                  <a:lnTo>
                    <a:pt x="63" y="27"/>
                  </a:lnTo>
                  <a:lnTo>
                    <a:pt x="59" y="27"/>
                  </a:lnTo>
                  <a:lnTo>
                    <a:pt x="59" y="33"/>
                  </a:lnTo>
                  <a:lnTo>
                    <a:pt x="63" y="33"/>
                  </a:lnTo>
                  <a:lnTo>
                    <a:pt x="63" y="27"/>
                  </a:lnTo>
                  <a:lnTo>
                    <a:pt x="57" y="27"/>
                  </a:lnTo>
                  <a:lnTo>
                    <a:pt x="57" y="33"/>
                  </a:lnTo>
                  <a:lnTo>
                    <a:pt x="63" y="33"/>
                  </a:lnTo>
                  <a:lnTo>
                    <a:pt x="63" y="27"/>
                  </a:lnTo>
                  <a:lnTo>
                    <a:pt x="59" y="27"/>
                  </a:lnTo>
                  <a:lnTo>
                    <a:pt x="59" y="33"/>
                  </a:lnTo>
                  <a:lnTo>
                    <a:pt x="63" y="33"/>
                  </a:lnTo>
                  <a:lnTo>
                    <a:pt x="63" y="27"/>
                  </a:lnTo>
                  <a:lnTo>
                    <a:pt x="52" y="27"/>
                  </a:lnTo>
                  <a:lnTo>
                    <a:pt x="52" y="35"/>
                  </a:lnTo>
                  <a:lnTo>
                    <a:pt x="57" y="35"/>
                  </a:lnTo>
                  <a:lnTo>
                    <a:pt x="57" y="28"/>
                  </a:lnTo>
                  <a:lnTo>
                    <a:pt x="48" y="28"/>
                  </a:lnTo>
                  <a:lnTo>
                    <a:pt x="48" y="35"/>
                  </a:lnTo>
                  <a:lnTo>
                    <a:pt x="50" y="35"/>
                  </a:lnTo>
                  <a:lnTo>
                    <a:pt x="50" y="28"/>
                  </a:lnTo>
                  <a:lnTo>
                    <a:pt x="46" y="28"/>
                  </a:lnTo>
                  <a:lnTo>
                    <a:pt x="46" y="35"/>
                  </a:lnTo>
                  <a:lnTo>
                    <a:pt x="53" y="35"/>
                  </a:lnTo>
                  <a:lnTo>
                    <a:pt x="53" y="28"/>
                  </a:lnTo>
                  <a:lnTo>
                    <a:pt x="48" y="28"/>
                  </a:lnTo>
                  <a:lnTo>
                    <a:pt x="48" y="35"/>
                  </a:lnTo>
                  <a:lnTo>
                    <a:pt x="50" y="35"/>
                  </a:lnTo>
                  <a:lnTo>
                    <a:pt x="50" y="28"/>
                  </a:lnTo>
                  <a:lnTo>
                    <a:pt x="48" y="28"/>
                  </a:lnTo>
                  <a:lnTo>
                    <a:pt x="48" y="35"/>
                  </a:lnTo>
                  <a:lnTo>
                    <a:pt x="52" y="35"/>
                  </a:lnTo>
                  <a:lnTo>
                    <a:pt x="52" y="28"/>
                  </a:lnTo>
                  <a:lnTo>
                    <a:pt x="50" y="28"/>
                  </a:lnTo>
                  <a:lnTo>
                    <a:pt x="50" y="35"/>
                  </a:lnTo>
                  <a:lnTo>
                    <a:pt x="57" y="35"/>
                  </a:lnTo>
                  <a:lnTo>
                    <a:pt x="57" y="28"/>
                  </a:lnTo>
                  <a:lnTo>
                    <a:pt x="40" y="28"/>
                  </a:lnTo>
                  <a:lnTo>
                    <a:pt x="40" y="35"/>
                  </a:lnTo>
                  <a:lnTo>
                    <a:pt x="57" y="35"/>
                  </a:lnTo>
                  <a:lnTo>
                    <a:pt x="57" y="28"/>
                  </a:lnTo>
                  <a:lnTo>
                    <a:pt x="50" y="28"/>
                  </a:lnTo>
                  <a:lnTo>
                    <a:pt x="50" y="35"/>
                  </a:lnTo>
                  <a:lnTo>
                    <a:pt x="52" y="35"/>
                  </a:lnTo>
                  <a:lnTo>
                    <a:pt x="52" y="28"/>
                  </a:lnTo>
                  <a:lnTo>
                    <a:pt x="48" y="28"/>
                  </a:lnTo>
                  <a:lnTo>
                    <a:pt x="48" y="35"/>
                  </a:lnTo>
                  <a:lnTo>
                    <a:pt x="50" y="35"/>
                  </a:lnTo>
                  <a:lnTo>
                    <a:pt x="50" y="28"/>
                  </a:lnTo>
                  <a:lnTo>
                    <a:pt x="48" y="28"/>
                  </a:lnTo>
                  <a:lnTo>
                    <a:pt x="48" y="35"/>
                  </a:lnTo>
                  <a:lnTo>
                    <a:pt x="53" y="35"/>
                  </a:lnTo>
                  <a:lnTo>
                    <a:pt x="53" y="28"/>
                  </a:lnTo>
                  <a:lnTo>
                    <a:pt x="46" y="28"/>
                  </a:lnTo>
                  <a:lnTo>
                    <a:pt x="46" y="35"/>
                  </a:lnTo>
                  <a:lnTo>
                    <a:pt x="50" y="35"/>
                  </a:lnTo>
                  <a:lnTo>
                    <a:pt x="50" y="28"/>
                  </a:lnTo>
                  <a:lnTo>
                    <a:pt x="48" y="28"/>
                  </a:lnTo>
                  <a:lnTo>
                    <a:pt x="48" y="35"/>
                  </a:lnTo>
                  <a:lnTo>
                    <a:pt x="57" y="35"/>
                  </a:lnTo>
                  <a:lnTo>
                    <a:pt x="57" y="28"/>
                  </a:lnTo>
                  <a:lnTo>
                    <a:pt x="54" y="28"/>
                  </a:lnTo>
                  <a:lnTo>
                    <a:pt x="54" y="31"/>
                  </a:lnTo>
                  <a:lnTo>
                    <a:pt x="58" y="31"/>
                  </a:lnTo>
                  <a:lnTo>
                    <a:pt x="58" y="29"/>
                  </a:lnTo>
                  <a:lnTo>
                    <a:pt x="54" y="29"/>
                  </a:lnTo>
                  <a:lnTo>
                    <a:pt x="54" y="33"/>
                  </a:lnTo>
                  <a:lnTo>
                    <a:pt x="63" y="33"/>
                  </a:lnTo>
                  <a:lnTo>
                    <a:pt x="63" y="27"/>
                  </a:lnTo>
                  <a:lnTo>
                    <a:pt x="59" y="27"/>
                  </a:lnTo>
                  <a:lnTo>
                    <a:pt x="59" y="33"/>
                  </a:lnTo>
                  <a:lnTo>
                    <a:pt x="63" y="33"/>
                  </a:lnTo>
                  <a:lnTo>
                    <a:pt x="63" y="27"/>
                  </a:lnTo>
                  <a:lnTo>
                    <a:pt x="57" y="27"/>
                  </a:lnTo>
                  <a:lnTo>
                    <a:pt x="57" y="33"/>
                  </a:lnTo>
                  <a:lnTo>
                    <a:pt x="63" y="33"/>
                  </a:lnTo>
                  <a:lnTo>
                    <a:pt x="63" y="27"/>
                  </a:lnTo>
                  <a:lnTo>
                    <a:pt x="59" y="27"/>
                  </a:lnTo>
                  <a:lnTo>
                    <a:pt x="59" y="33"/>
                  </a:lnTo>
                  <a:lnTo>
                    <a:pt x="63" y="33"/>
                  </a:lnTo>
                  <a:lnTo>
                    <a:pt x="63" y="27"/>
                  </a:lnTo>
                  <a:lnTo>
                    <a:pt x="61" y="27"/>
                  </a:lnTo>
                  <a:lnTo>
                    <a:pt x="61" y="33"/>
                  </a:lnTo>
                  <a:lnTo>
                    <a:pt x="68" y="33"/>
                  </a:lnTo>
                  <a:lnTo>
                    <a:pt x="68" y="27"/>
                  </a:lnTo>
                  <a:lnTo>
                    <a:pt x="66" y="27"/>
                  </a:lnTo>
                  <a:lnTo>
                    <a:pt x="66" y="33"/>
                  </a:lnTo>
                  <a:lnTo>
                    <a:pt x="68" y="33"/>
                  </a:lnTo>
                  <a:lnTo>
                    <a:pt x="68" y="27"/>
                  </a:lnTo>
                  <a:lnTo>
                    <a:pt x="67" y="27"/>
                  </a:lnTo>
                  <a:lnTo>
                    <a:pt x="67" y="33"/>
                  </a:lnTo>
                  <a:lnTo>
                    <a:pt x="68" y="33"/>
                  </a:lnTo>
                  <a:lnTo>
                    <a:pt x="68" y="27"/>
                  </a:lnTo>
                  <a:lnTo>
                    <a:pt x="66" y="27"/>
                  </a:lnTo>
                  <a:lnTo>
                    <a:pt x="66" y="33"/>
                  </a:lnTo>
                  <a:lnTo>
                    <a:pt x="77" y="33"/>
                  </a:lnTo>
                  <a:lnTo>
                    <a:pt x="72" y="27"/>
                  </a:lnTo>
                  <a:lnTo>
                    <a:pt x="71" y="25"/>
                  </a:lnTo>
                  <a:lnTo>
                    <a:pt x="68" y="28"/>
                  </a:lnTo>
                  <a:lnTo>
                    <a:pt x="68" y="32"/>
                  </a:lnTo>
                  <a:lnTo>
                    <a:pt x="70" y="32"/>
                  </a:lnTo>
                  <a:lnTo>
                    <a:pt x="70" y="25"/>
                  </a:lnTo>
                  <a:lnTo>
                    <a:pt x="68" y="25"/>
                  </a:lnTo>
                  <a:lnTo>
                    <a:pt x="68" y="32"/>
                  </a:lnTo>
                  <a:lnTo>
                    <a:pt x="74" y="32"/>
                  </a:lnTo>
                  <a:lnTo>
                    <a:pt x="74" y="25"/>
                  </a:lnTo>
                  <a:lnTo>
                    <a:pt x="67" y="25"/>
                  </a:lnTo>
                  <a:lnTo>
                    <a:pt x="67" y="32"/>
                  </a:lnTo>
                  <a:lnTo>
                    <a:pt x="72" y="32"/>
                  </a:lnTo>
                  <a:lnTo>
                    <a:pt x="72" y="25"/>
                  </a:lnTo>
                  <a:lnTo>
                    <a:pt x="66" y="25"/>
                  </a:lnTo>
                  <a:lnTo>
                    <a:pt x="66" y="32"/>
                  </a:lnTo>
                  <a:lnTo>
                    <a:pt x="72" y="32"/>
                  </a:lnTo>
                  <a:lnTo>
                    <a:pt x="72" y="25"/>
                  </a:lnTo>
                  <a:lnTo>
                    <a:pt x="70" y="25"/>
                  </a:lnTo>
                  <a:lnTo>
                    <a:pt x="70" y="32"/>
                  </a:lnTo>
                  <a:lnTo>
                    <a:pt x="76" y="32"/>
                  </a:lnTo>
                  <a:lnTo>
                    <a:pt x="76" y="25"/>
                  </a:lnTo>
                  <a:lnTo>
                    <a:pt x="72" y="25"/>
                  </a:lnTo>
                  <a:lnTo>
                    <a:pt x="72" y="32"/>
                  </a:lnTo>
                  <a:lnTo>
                    <a:pt x="79" y="32"/>
                  </a:lnTo>
                  <a:lnTo>
                    <a:pt x="79" y="25"/>
                  </a:lnTo>
                  <a:lnTo>
                    <a:pt x="74" y="25"/>
                  </a:lnTo>
                  <a:lnTo>
                    <a:pt x="74" y="32"/>
                  </a:lnTo>
                  <a:lnTo>
                    <a:pt x="88" y="32"/>
                  </a:lnTo>
                  <a:lnTo>
                    <a:pt x="83" y="25"/>
                  </a:lnTo>
                  <a:lnTo>
                    <a:pt x="81" y="24"/>
                  </a:lnTo>
                  <a:lnTo>
                    <a:pt x="79" y="27"/>
                  </a:lnTo>
                  <a:lnTo>
                    <a:pt x="79" y="31"/>
                  </a:lnTo>
                  <a:lnTo>
                    <a:pt x="85" y="31"/>
                  </a:lnTo>
                  <a:lnTo>
                    <a:pt x="85" y="24"/>
                  </a:lnTo>
                  <a:lnTo>
                    <a:pt x="79" y="24"/>
                  </a:lnTo>
                  <a:lnTo>
                    <a:pt x="79" y="31"/>
                  </a:lnTo>
                  <a:lnTo>
                    <a:pt x="85" y="31"/>
                  </a:lnTo>
                  <a:lnTo>
                    <a:pt x="85" y="24"/>
                  </a:lnTo>
                  <a:lnTo>
                    <a:pt x="81" y="24"/>
                  </a:lnTo>
                  <a:lnTo>
                    <a:pt x="81" y="31"/>
                  </a:lnTo>
                  <a:lnTo>
                    <a:pt x="85" y="31"/>
                  </a:lnTo>
                  <a:lnTo>
                    <a:pt x="85" y="24"/>
                  </a:lnTo>
                  <a:lnTo>
                    <a:pt x="83" y="24"/>
                  </a:lnTo>
                  <a:lnTo>
                    <a:pt x="83" y="31"/>
                  </a:lnTo>
                  <a:lnTo>
                    <a:pt x="84" y="31"/>
                  </a:lnTo>
                  <a:lnTo>
                    <a:pt x="84" y="24"/>
                  </a:lnTo>
                  <a:lnTo>
                    <a:pt x="83" y="24"/>
                  </a:lnTo>
                  <a:lnTo>
                    <a:pt x="83" y="31"/>
                  </a:lnTo>
                  <a:lnTo>
                    <a:pt x="86" y="31"/>
                  </a:lnTo>
                  <a:lnTo>
                    <a:pt x="86" y="24"/>
                  </a:lnTo>
                  <a:lnTo>
                    <a:pt x="84" y="24"/>
                  </a:lnTo>
                  <a:lnTo>
                    <a:pt x="84" y="31"/>
                  </a:lnTo>
                  <a:lnTo>
                    <a:pt x="89" y="31"/>
                  </a:lnTo>
                  <a:lnTo>
                    <a:pt x="89" y="24"/>
                  </a:lnTo>
                  <a:lnTo>
                    <a:pt x="88" y="24"/>
                  </a:lnTo>
                  <a:lnTo>
                    <a:pt x="88" y="31"/>
                  </a:lnTo>
                  <a:lnTo>
                    <a:pt x="90" y="31"/>
                  </a:lnTo>
                  <a:lnTo>
                    <a:pt x="90" y="24"/>
                  </a:lnTo>
                  <a:lnTo>
                    <a:pt x="89" y="24"/>
                  </a:lnTo>
                  <a:lnTo>
                    <a:pt x="89" y="31"/>
                  </a:lnTo>
                  <a:lnTo>
                    <a:pt x="92" y="31"/>
                  </a:lnTo>
                  <a:lnTo>
                    <a:pt x="92" y="24"/>
                  </a:lnTo>
                  <a:lnTo>
                    <a:pt x="88" y="24"/>
                  </a:lnTo>
                  <a:lnTo>
                    <a:pt x="88" y="31"/>
                  </a:lnTo>
                  <a:lnTo>
                    <a:pt x="96" y="31"/>
                  </a:lnTo>
                  <a:lnTo>
                    <a:pt x="96" y="24"/>
                  </a:lnTo>
                  <a:lnTo>
                    <a:pt x="93" y="24"/>
                  </a:lnTo>
                  <a:lnTo>
                    <a:pt x="93" y="31"/>
                  </a:lnTo>
                  <a:lnTo>
                    <a:pt x="107" y="31"/>
                  </a:lnTo>
                  <a:lnTo>
                    <a:pt x="115" y="23"/>
                  </a:lnTo>
                  <a:lnTo>
                    <a:pt x="99" y="23"/>
                  </a:lnTo>
                  <a:lnTo>
                    <a:pt x="99" y="29"/>
                  </a:lnTo>
                  <a:lnTo>
                    <a:pt x="109" y="29"/>
                  </a:lnTo>
                  <a:lnTo>
                    <a:pt x="109" y="23"/>
                  </a:lnTo>
                  <a:lnTo>
                    <a:pt x="102" y="23"/>
                  </a:lnTo>
                  <a:lnTo>
                    <a:pt x="102" y="29"/>
                  </a:lnTo>
                  <a:lnTo>
                    <a:pt x="112" y="29"/>
                  </a:lnTo>
                  <a:lnTo>
                    <a:pt x="112" y="23"/>
                  </a:lnTo>
                  <a:lnTo>
                    <a:pt x="110" y="23"/>
                  </a:lnTo>
                  <a:lnTo>
                    <a:pt x="110" y="29"/>
                  </a:lnTo>
                  <a:lnTo>
                    <a:pt x="111" y="29"/>
                  </a:lnTo>
                  <a:lnTo>
                    <a:pt x="111" y="23"/>
                  </a:lnTo>
                  <a:lnTo>
                    <a:pt x="110" y="23"/>
                  </a:lnTo>
                  <a:lnTo>
                    <a:pt x="110" y="29"/>
                  </a:lnTo>
                  <a:lnTo>
                    <a:pt x="119" y="29"/>
                  </a:lnTo>
                  <a:lnTo>
                    <a:pt x="119" y="23"/>
                  </a:lnTo>
                  <a:lnTo>
                    <a:pt x="110" y="23"/>
                  </a:lnTo>
                  <a:lnTo>
                    <a:pt x="110" y="29"/>
                  </a:lnTo>
                  <a:lnTo>
                    <a:pt x="119" y="29"/>
                  </a:lnTo>
                  <a:lnTo>
                    <a:pt x="119" y="23"/>
                  </a:lnTo>
                  <a:lnTo>
                    <a:pt x="114" y="23"/>
                  </a:lnTo>
                  <a:lnTo>
                    <a:pt x="114" y="29"/>
                  </a:lnTo>
                  <a:lnTo>
                    <a:pt x="115" y="29"/>
                  </a:lnTo>
                  <a:lnTo>
                    <a:pt x="115" y="23"/>
                  </a:lnTo>
                  <a:lnTo>
                    <a:pt x="111" y="23"/>
                  </a:lnTo>
                  <a:lnTo>
                    <a:pt x="111" y="29"/>
                  </a:lnTo>
                  <a:lnTo>
                    <a:pt x="119" y="29"/>
                  </a:lnTo>
                  <a:lnTo>
                    <a:pt x="119" y="23"/>
                  </a:lnTo>
                  <a:lnTo>
                    <a:pt x="118" y="23"/>
                  </a:lnTo>
                  <a:lnTo>
                    <a:pt x="118" y="29"/>
                  </a:lnTo>
                  <a:lnTo>
                    <a:pt x="120" y="29"/>
                  </a:lnTo>
                  <a:lnTo>
                    <a:pt x="120" y="23"/>
                  </a:lnTo>
                  <a:lnTo>
                    <a:pt x="116" y="23"/>
                  </a:lnTo>
                  <a:lnTo>
                    <a:pt x="116" y="25"/>
                  </a:lnTo>
                  <a:lnTo>
                    <a:pt x="118" y="29"/>
                  </a:lnTo>
                  <a:lnTo>
                    <a:pt x="120" y="28"/>
                  </a:lnTo>
                  <a:lnTo>
                    <a:pt x="119" y="24"/>
                  </a:lnTo>
                  <a:lnTo>
                    <a:pt x="119" y="28"/>
                  </a:lnTo>
                  <a:lnTo>
                    <a:pt x="128" y="28"/>
                  </a:lnTo>
                  <a:lnTo>
                    <a:pt x="128" y="22"/>
                  </a:lnTo>
                  <a:lnTo>
                    <a:pt x="125" y="22"/>
                  </a:lnTo>
                  <a:lnTo>
                    <a:pt x="125" y="28"/>
                  </a:lnTo>
                  <a:lnTo>
                    <a:pt x="132" y="28"/>
                  </a:lnTo>
                  <a:lnTo>
                    <a:pt x="132" y="22"/>
                  </a:lnTo>
                  <a:lnTo>
                    <a:pt x="128" y="22"/>
                  </a:lnTo>
                  <a:lnTo>
                    <a:pt x="128" y="28"/>
                  </a:lnTo>
                  <a:lnTo>
                    <a:pt x="142" y="28"/>
                  </a:lnTo>
                  <a:lnTo>
                    <a:pt x="142" y="22"/>
                  </a:lnTo>
                  <a:lnTo>
                    <a:pt x="132" y="22"/>
                  </a:lnTo>
                  <a:lnTo>
                    <a:pt x="132" y="28"/>
                  </a:lnTo>
                  <a:lnTo>
                    <a:pt x="136" y="28"/>
                  </a:lnTo>
                  <a:lnTo>
                    <a:pt x="136" y="22"/>
                  </a:lnTo>
                  <a:lnTo>
                    <a:pt x="133" y="22"/>
                  </a:lnTo>
                  <a:lnTo>
                    <a:pt x="133" y="28"/>
                  </a:lnTo>
                  <a:lnTo>
                    <a:pt x="140" y="28"/>
                  </a:lnTo>
                  <a:lnTo>
                    <a:pt x="140" y="22"/>
                  </a:lnTo>
                  <a:lnTo>
                    <a:pt x="138" y="22"/>
                  </a:lnTo>
                  <a:lnTo>
                    <a:pt x="138" y="28"/>
                  </a:lnTo>
                  <a:lnTo>
                    <a:pt x="146" y="28"/>
                  </a:lnTo>
                  <a:lnTo>
                    <a:pt x="146" y="22"/>
                  </a:lnTo>
                  <a:lnTo>
                    <a:pt x="140" y="22"/>
                  </a:lnTo>
                  <a:lnTo>
                    <a:pt x="140" y="28"/>
                  </a:lnTo>
                  <a:lnTo>
                    <a:pt x="141" y="28"/>
                  </a:lnTo>
                  <a:lnTo>
                    <a:pt x="141" y="22"/>
                  </a:lnTo>
                  <a:lnTo>
                    <a:pt x="136" y="22"/>
                  </a:lnTo>
                  <a:lnTo>
                    <a:pt x="136" y="28"/>
                  </a:lnTo>
                  <a:lnTo>
                    <a:pt x="147" y="28"/>
                  </a:lnTo>
                  <a:lnTo>
                    <a:pt x="147" y="22"/>
                  </a:lnTo>
                  <a:lnTo>
                    <a:pt x="141" y="22"/>
                  </a:lnTo>
                  <a:lnTo>
                    <a:pt x="141" y="28"/>
                  </a:lnTo>
                  <a:lnTo>
                    <a:pt x="154" y="28"/>
                  </a:lnTo>
                  <a:lnTo>
                    <a:pt x="154" y="22"/>
                  </a:lnTo>
                  <a:lnTo>
                    <a:pt x="149" y="22"/>
                  </a:lnTo>
                  <a:lnTo>
                    <a:pt x="149" y="28"/>
                  </a:lnTo>
                  <a:lnTo>
                    <a:pt x="154" y="28"/>
                  </a:lnTo>
                  <a:lnTo>
                    <a:pt x="154" y="22"/>
                  </a:lnTo>
                  <a:lnTo>
                    <a:pt x="147" y="22"/>
                  </a:lnTo>
                  <a:lnTo>
                    <a:pt x="147" y="28"/>
                  </a:lnTo>
                  <a:lnTo>
                    <a:pt x="155" y="28"/>
                  </a:lnTo>
                  <a:lnTo>
                    <a:pt x="156" y="22"/>
                  </a:lnTo>
                  <a:lnTo>
                    <a:pt x="149" y="20"/>
                  </a:lnTo>
                  <a:lnTo>
                    <a:pt x="145" y="20"/>
                  </a:lnTo>
                  <a:lnTo>
                    <a:pt x="145" y="27"/>
                  </a:lnTo>
                  <a:lnTo>
                    <a:pt x="160" y="27"/>
                  </a:lnTo>
                  <a:lnTo>
                    <a:pt x="160" y="20"/>
                  </a:lnTo>
                  <a:lnTo>
                    <a:pt x="151" y="20"/>
                  </a:lnTo>
                  <a:lnTo>
                    <a:pt x="151" y="27"/>
                  </a:lnTo>
                  <a:lnTo>
                    <a:pt x="167" y="27"/>
                  </a:lnTo>
                  <a:lnTo>
                    <a:pt x="167" y="20"/>
                  </a:lnTo>
                  <a:lnTo>
                    <a:pt x="160" y="20"/>
                  </a:lnTo>
                  <a:lnTo>
                    <a:pt x="160" y="27"/>
                  </a:lnTo>
                  <a:lnTo>
                    <a:pt x="171" y="27"/>
                  </a:lnTo>
                  <a:lnTo>
                    <a:pt x="171" y="20"/>
                  </a:lnTo>
                  <a:lnTo>
                    <a:pt x="154" y="20"/>
                  </a:lnTo>
                  <a:lnTo>
                    <a:pt x="154" y="27"/>
                  </a:lnTo>
                  <a:lnTo>
                    <a:pt x="163" y="27"/>
                  </a:lnTo>
                  <a:lnTo>
                    <a:pt x="163" y="20"/>
                  </a:lnTo>
                  <a:lnTo>
                    <a:pt x="141" y="20"/>
                  </a:lnTo>
                  <a:lnTo>
                    <a:pt x="141" y="27"/>
                  </a:lnTo>
                  <a:lnTo>
                    <a:pt x="143" y="27"/>
                  </a:lnTo>
                  <a:lnTo>
                    <a:pt x="143" y="20"/>
                  </a:lnTo>
                  <a:lnTo>
                    <a:pt x="45" y="20"/>
                  </a:lnTo>
                  <a:lnTo>
                    <a:pt x="45" y="23"/>
                  </a:lnTo>
                  <a:lnTo>
                    <a:pt x="46" y="20"/>
                  </a:lnTo>
                  <a:lnTo>
                    <a:pt x="37" y="19"/>
                  </a:lnTo>
                  <a:lnTo>
                    <a:pt x="29" y="19"/>
                  </a:lnTo>
                  <a:lnTo>
                    <a:pt x="29" y="25"/>
                  </a:lnTo>
                  <a:lnTo>
                    <a:pt x="32" y="25"/>
                  </a:lnTo>
                  <a:lnTo>
                    <a:pt x="32" y="19"/>
                  </a:lnTo>
                  <a:lnTo>
                    <a:pt x="26" y="19"/>
                  </a:lnTo>
                  <a:lnTo>
                    <a:pt x="26" y="25"/>
                  </a:lnTo>
                  <a:lnTo>
                    <a:pt x="27" y="25"/>
                  </a:lnTo>
                  <a:lnTo>
                    <a:pt x="27" y="19"/>
                  </a:lnTo>
                  <a:lnTo>
                    <a:pt x="26" y="19"/>
                  </a:lnTo>
                  <a:lnTo>
                    <a:pt x="26" y="25"/>
                  </a:lnTo>
                  <a:lnTo>
                    <a:pt x="33" y="25"/>
                  </a:lnTo>
                  <a:lnTo>
                    <a:pt x="33" y="19"/>
                  </a:lnTo>
                  <a:lnTo>
                    <a:pt x="32" y="19"/>
                  </a:lnTo>
                  <a:lnTo>
                    <a:pt x="32" y="25"/>
                  </a:lnTo>
                  <a:lnTo>
                    <a:pt x="33" y="25"/>
                  </a:lnTo>
                  <a:lnTo>
                    <a:pt x="33" y="19"/>
                  </a:lnTo>
                  <a:lnTo>
                    <a:pt x="32" y="19"/>
                  </a:lnTo>
                  <a:lnTo>
                    <a:pt x="32" y="25"/>
                  </a:lnTo>
                  <a:lnTo>
                    <a:pt x="55" y="25"/>
                  </a:lnTo>
                  <a:lnTo>
                    <a:pt x="55" y="19"/>
                  </a:lnTo>
                  <a:lnTo>
                    <a:pt x="49" y="19"/>
                  </a:lnTo>
                  <a:lnTo>
                    <a:pt x="49" y="25"/>
                  </a:lnTo>
                  <a:lnTo>
                    <a:pt x="71" y="25"/>
                  </a:lnTo>
                  <a:lnTo>
                    <a:pt x="71" y="19"/>
                  </a:lnTo>
                  <a:lnTo>
                    <a:pt x="68" y="19"/>
                  </a:lnTo>
                  <a:lnTo>
                    <a:pt x="68" y="25"/>
                  </a:lnTo>
                  <a:lnTo>
                    <a:pt x="85" y="25"/>
                  </a:lnTo>
                  <a:lnTo>
                    <a:pt x="85" y="19"/>
                  </a:lnTo>
                  <a:lnTo>
                    <a:pt x="48" y="19"/>
                  </a:lnTo>
                  <a:lnTo>
                    <a:pt x="48" y="22"/>
                  </a:lnTo>
                  <a:lnTo>
                    <a:pt x="49" y="19"/>
                  </a:lnTo>
                  <a:lnTo>
                    <a:pt x="45" y="18"/>
                  </a:lnTo>
                  <a:lnTo>
                    <a:pt x="44" y="20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4" y="18"/>
                  </a:lnTo>
                  <a:lnTo>
                    <a:pt x="44" y="24"/>
                  </a:lnTo>
                  <a:lnTo>
                    <a:pt x="49" y="24"/>
                  </a:lnTo>
                  <a:lnTo>
                    <a:pt x="49" y="18"/>
                  </a:lnTo>
                  <a:lnTo>
                    <a:pt x="45" y="18"/>
                  </a:lnTo>
                  <a:lnTo>
                    <a:pt x="45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3" y="18"/>
                  </a:lnTo>
                  <a:lnTo>
                    <a:pt x="53" y="24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46" y="18"/>
                  </a:lnTo>
                  <a:lnTo>
                    <a:pt x="46" y="24"/>
                  </a:lnTo>
                  <a:lnTo>
                    <a:pt x="207" y="24"/>
                  </a:lnTo>
                  <a:lnTo>
                    <a:pt x="207" y="18"/>
                  </a:lnTo>
                  <a:lnTo>
                    <a:pt x="180" y="18"/>
                  </a:lnTo>
                  <a:lnTo>
                    <a:pt x="180" y="24"/>
                  </a:lnTo>
                  <a:lnTo>
                    <a:pt x="186" y="24"/>
                  </a:lnTo>
                  <a:lnTo>
                    <a:pt x="186" y="18"/>
                  </a:lnTo>
                  <a:lnTo>
                    <a:pt x="184" y="18"/>
                  </a:lnTo>
                  <a:lnTo>
                    <a:pt x="184" y="24"/>
                  </a:lnTo>
                  <a:lnTo>
                    <a:pt x="193" y="24"/>
                  </a:lnTo>
                  <a:lnTo>
                    <a:pt x="193" y="18"/>
                  </a:lnTo>
                  <a:lnTo>
                    <a:pt x="190" y="18"/>
                  </a:lnTo>
                  <a:lnTo>
                    <a:pt x="190" y="20"/>
                  </a:lnTo>
                  <a:lnTo>
                    <a:pt x="193" y="18"/>
                  </a:lnTo>
                  <a:lnTo>
                    <a:pt x="191" y="16"/>
                  </a:lnTo>
                  <a:lnTo>
                    <a:pt x="189" y="19"/>
                  </a:lnTo>
                  <a:lnTo>
                    <a:pt x="189" y="23"/>
                  </a:lnTo>
                  <a:lnTo>
                    <a:pt x="193" y="23"/>
                  </a:lnTo>
                  <a:lnTo>
                    <a:pt x="193" y="16"/>
                  </a:lnTo>
                  <a:lnTo>
                    <a:pt x="178" y="16"/>
                  </a:lnTo>
                  <a:lnTo>
                    <a:pt x="178" y="23"/>
                  </a:lnTo>
                  <a:lnTo>
                    <a:pt x="193" y="23"/>
                  </a:lnTo>
                  <a:lnTo>
                    <a:pt x="193" y="16"/>
                  </a:lnTo>
                  <a:lnTo>
                    <a:pt x="191" y="16"/>
                  </a:lnTo>
                  <a:lnTo>
                    <a:pt x="191" y="23"/>
                  </a:lnTo>
                  <a:lnTo>
                    <a:pt x="200" y="23"/>
                  </a:lnTo>
                  <a:lnTo>
                    <a:pt x="200" y="16"/>
                  </a:lnTo>
                  <a:lnTo>
                    <a:pt x="185" y="16"/>
                  </a:lnTo>
                  <a:lnTo>
                    <a:pt x="185" y="23"/>
                  </a:lnTo>
                  <a:lnTo>
                    <a:pt x="193" y="23"/>
                  </a:lnTo>
                  <a:lnTo>
                    <a:pt x="193" y="16"/>
                  </a:lnTo>
                  <a:lnTo>
                    <a:pt x="181" y="16"/>
                  </a:lnTo>
                  <a:lnTo>
                    <a:pt x="181" y="23"/>
                  </a:lnTo>
                  <a:lnTo>
                    <a:pt x="182" y="23"/>
                  </a:lnTo>
                  <a:lnTo>
                    <a:pt x="182" y="16"/>
                  </a:lnTo>
                  <a:lnTo>
                    <a:pt x="105" y="16"/>
                  </a:lnTo>
                  <a:lnTo>
                    <a:pt x="105" y="19"/>
                  </a:lnTo>
                  <a:lnTo>
                    <a:pt x="106" y="16"/>
                  </a:lnTo>
                  <a:lnTo>
                    <a:pt x="98" y="15"/>
                  </a:lnTo>
                  <a:lnTo>
                    <a:pt x="63" y="15"/>
                  </a:lnTo>
                  <a:lnTo>
                    <a:pt x="63" y="22"/>
                  </a:lnTo>
                  <a:lnTo>
                    <a:pt x="64" y="22"/>
                  </a:lnTo>
                  <a:lnTo>
                    <a:pt x="64" y="15"/>
                  </a:lnTo>
                  <a:lnTo>
                    <a:pt x="63" y="15"/>
                  </a:lnTo>
                  <a:lnTo>
                    <a:pt x="63" y="22"/>
                  </a:lnTo>
                  <a:lnTo>
                    <a:pt x="70" y="22"/>
                  </a:lnTo>
                  <a:lnTo>
                    <a:pt x="70" y="15"/>
                  </a:lnTo>
                  <a:lnTo>
                    <a:pt x="63" y="15"/>
                  </a:lnTo>
                  <a:lnTo>
                    <a:pt x="63" y="22"/>
                  </a:lnTo>
                  <a:lnTo>
                    <a:pt x="67" y="22"/>
                  </a:lnTo>
                  <a:lnTo>
                    <a:pt x="67" y="15"/>
                  </a:lnTo>
                  <a:lnTo>
                    <a:pt x="59" y="15"/>
                  </a:lnTo>
                  <a:lnTo>
                    <a:pt x="59" y="22"/>
                  </a:lnTo>
                  <a:lnTo>
                    <a:pt x="64" y="22"/>
                  </a:lnTo>
                  <a:lnTo>
                    <a:pt x="64" y="15"/>
                  </a:lnTo>
                  <a:lnTo>
                    <a:pt x="63" y="15"/>
                  </a:lnTo>
                  <a:lnTo>
                    <a:pt x="63" y="22"/>
                  </a:lnTo>
                  <a:lnTo>
                    <a:pt x="230" y="22"/>
                  </a:lnTo>
                  <a:lnTo>
                    <a:pt x="230" y="15"/>
                  </a:lnTo>
                  <a:lnTo>
                    <a:pt x="223" y="15"/>
                  </a:lnTo>
                  <a:lnTo>
                    <a:pt x="223" y="22"/>
                  </a:lnTo>
                  <a:lnTo>
                    <a:pt x="229" y="22"/>
                  </a:lnTo>
                  <a:lnTo>
                    <a:pt x="229" y="15"/>
                  </a:lnTo>
                  <a:lnTo>
                    <a:pt x="216" y="15"/>
                  </a:lnTo>
                  <a:lnTo>
                    <a:pt x="203" y="14"/>
                  </a:lnTo>
                  <a:lnTo>
                    <a:pt x="203" y="20"/>
                  </a:lnTo>
                  <a:lnTo>
                    <a:pt x="210" y="20"/>
                  </a:lnTo>
                  <a:lnTo>
                    <a:pt x="210" y="14"/>
                  </a:lnTo>
                  <a:lnTo>
                    <a:pt x="199" y="14"/>
                  </a:lnTo>
                  <a:lnTo>
                    <a:pt x="199" y="20"/>
                  </a:lnTo>
                  <a:lnTo>
                    <a:pt x="200" y="20"/>
                  </a:lnTo>
                  <a:lnTo>
                    <a:pt x="200" y="14"/>
                  </a:lnTo>
                  <a:lnTo>
                    <a:pt x="199" y="14"/>
                  </a:lnTo>
                  <a:lnTo>
                    <a:pt x="199" y="20"/>
                  </a:lnTo>
                  <a:lnTo>
                    <a:pt x="206" y="20"/>
                  </a:lnTo>
                  <a:lnTo>
                    <a:pt x="206" y="14"/>
                  </a:lnTo>
                  <a:lnTo>
                    <a:pt x="184" y="14"/>
                  </a:lnTo>
                  <a:lnTo>
                    <a:pt x="184" y="20"/>
                  </a:lnTo>
                  <a:lnTo>
                    <a:pt x="193" y="20"/>
                  </a:lnTo>
                  <a:lnTo>
                    <a:pt x="193" y="14"/>
                  </a:lnTo>
                  <a:lnTo>
                    <a:pt x="167" y="14"/>
                  </a:lnTo>
                  <a:lnTo>
                    <a:pt x="167" y="20"/>
                  </a:lnTo>
                  <a:lnTo>
                    <a:pt x="171" y="20"/>
                  </a:lnTo>
                  <a:lnTo>
                    <a:pt x="171" y="14"/>
                  </a:lnTo>
                  <a:lnTo>
                    <a:pt x="66" y="14"/>
                  </a:lnTo>
                  <a:lnTo>
                    <a:pt x="66" y="16"/>
                  </a:lnTo>
                  <a:lnTo>
                    <a:pt x="70" y="16"/>
                  </a:lnTo>
                  <a:lnTo>
                    <a:pt x="70" y="15"/>
                  </a:lnTo>
                  <a:lnTo>
                    <a:pt x="66" y="15"/>
                  </a:lnTo>
                  <a:lnTo>
                    <a:pt x="66" y="19"/>
                  </a:lnTo>
                  <a:lnTo>
                    <a:pt x="72" y="19"/>
                  </a:lnTo>
                  <a:lnTo>
                    <a:pt x="72" y="13"/>
                  </a:lnTo>
                  <a:lnTo>
                    <a:pt x="70" y="13"/>
                  </a:lnTo>
                  <a:lnTo>
                    <a:pt x="70" y="19"/>
                  </a:lnTo>
                  <a:lnTo>
                    <a:pt x="79" y="19"/>
                  </a:lnTo>
                  <a:lnTo>
                    <a:pt x="79" y="13"/>
                  </a:lnTo>
                  <a:lnTo>
                    <a:pt x="76" y="13"/>
                  </a:lnTo>
                  <a:lnTo>
                    <a:pt x="76" y="19"/>
                  </a:lnTo>
                  <a:lnTo>
                    <a:pt x="263" y="19"/>
                  </a:lnTo>
                  <a:lnTo>
                    <a:pt x="263" y="13"/>
                  </a:lnTo>
                  <a:lnTo>
                    <a:pt x="246" y="13"/>
                  </a:lnTo>
                  <a:lnTo>
                    <a:pt x="246" y="19"/>
                  </a:lnTo>
                  <a:lnTo>
                    <a:pt x="311" y="19"/>
                  </a:lnTo>
                  <a:lnTo>
                    <a:pt x="311" y="13"/>
                  </a:lnTo>
                  <a:lnTo>
                    <a:pt x="171" y="13"/>
                  </a:lnTo>
                  <a:lnTo>
                    <a:pt x="171" y="15"/>
                  </a:lnTo>
                  <a:lnTo>
                    <a:pt x="172" y="13"/>
                  </a:lnTo>
                  <a:lnTo>
                    <a:pt x="166" y="11"/>
                  </a:lnTo>
                  <a:lnTo>
                    <a:pt x="146" y="11"/>
                  </a:lnTo>
                  <a:lnTo>
                    <a:pt x="146" y="18"/>
                  </a:lnTo>
                  <a:lnTo>
                    <a:pt x="151" y="18"/>
                  </a:lnTo>
                  <a:lnTo>
                    <a:pt x="151" y="11"/>
                  </a:lnTo>
                  <a:lnTo>
                    <a:pt x="101" y="11"/>
                  </a:lnTo>
                  <a:lnTo>
                    <a:pt x="101" y="18"/>
                  </a:lnTo>
                  <a:lnTo>
                    <a:pt x="102" y="18"/>
                  </a:lnTo>
                  <a:lnTo>
                    <a:pt x="102" y="11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14" y="18"/>
                  </a:lnTo>
                  <a:lnTo>
                    <a:pt x="14" y="11"/>
                  </a:lnTo>
                  <a:lnTo>
                    <a:pt x="13" y="11"/>
                  </a:lnTo>
                  <a:lnTo>
                    <a:pt x="13" y="14"/>
                  </a:lnTo>
                  <a:lnTo>
                    <a:pt x="14" y="11"/>
                  </a:lnTo>
                  <a:lnTo>
                    <a:pt x="11" y="10"/>
                  </a:lnTo>
                  <a:lnTo>
                    <a:pt x="10" y="13"/>
                  </a:lnTo>
                  <a:lnTo>
                    <a:pt x="10" y="16"/>
                  </a:lnTo>
                  <a:lnTo>
                    <a:pt x="14" y="16"/>
                  </a:lnTo>
                  <a:lnTo>
                    <a:pt x="14" y="10"/>
                  </a:lnTo>
                  <a:lnTo>
                    <a:pt x="10" y="10"/>
                  </a:lnTo>
                  <a:lnTo>
                    <a:pt x="10" y="16"/>
                  </a:lnTo>
                  <a:lnTo>
                    <a:pt x="17" y="16"/>
                  </a:lnTo>
                  <a:lnTo>
                    <a:pt x="17" y="10"/>
                  </a:lnTo>
                  <a:lnTo>
                    <a:pt x="15" y="10"/>
                  </a:lnTo>
                  <a:lnTo>
                    <a:pt x="15" y="16"/>
                  </a:lnTo>
                  <a:lnTo>
                    <a:pt x="29" y="16"/>
                  </a:lnTo>
                  <a:lnTo>
                    <a:pt x="29" y="10"/>
                  </a:lnTo>
                  <a:lnTo>
                    <a:pt x="28" y="10"/>
                  </a:lnTo>
                  <a:lnTo>
                    <a:pt x="28" y="16"/>
                  </a:lnTo>
                  <a:lnTo>
                    <a:pt x="35" y="16"/>
                  </a:lnTo>
                  <a:lnTo>
                    <a:pt x="35" y="10"/>
                  </a:lnTo>
                  <a:lnTo>
                    <a:pt x="29" y="10"/>
                  </a:lnTo>
                  <a:lnTo>
                    <a:pt x="29" y="16"/>
                  </a:lnTo>
                  <a:lnTo>
                    <a:pt x="32" y="16"/>
                  </a:lnTo>
                  <a:lnTo>
                    <a:pt x="32" y="10"/>
                  </a:lnTo>
                  <a:lnTo>
                    <a:pt x="31" y="10"/>
                  </a:lnTo>
                  <a:lnTo>
                    <a:pt x="31" y="16"/>
                  </a:lnTo>
                  <a:lnTo>
                    <a:pt x="32" y="16"/>
                  </a:lnTo>
                  <a:lnTo>
                    <a:pt x="32" y="10"/>
                  </a:lnTo>
                  <a:lnTo>
                    <a:pt x="29" y="10"/>
                  </a:lnTo>
                  <a:lnTo>
                    <a:pt x="29" y="16"/>
                  </a:lnTo>
                  <a:lnTo>
                    <a:pt x="32" y="16"/>
                  </a:lnTo>
                  <a:lnTo>
                    <a:pt x="32" y="10"/>
                  </a:lnTo>
                  <a:lnTo>
                    <a:pt x="29" y="10"/>
                  </a:lnTo>
                  <a:lnTo>
                    <a:pt x="29" y="16"/>
                  </a:lnTo>
                  <a:lnTo>
                    <a:pt x="35" y="16"/>
                  </a:lnTo>
                  <a:lnTo>
                    <a:pt x="35" y="10"/>
                  </a:lnTo>
                  <a:lnTo>
                    <a:pt x="32" y="10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3" y="10"/>
                  </a:lnTo>
                  <a:lnTo>
                    <a:pt x="29" y="10"/>
                  </a:lnTo>
                  <a:lnTo>
                    <a:pt x="29" y="16"/>
                  </a:lnTo>
                  <a:lnTo>
                    <a:pt x="40" y="16"/>
                  </a:lnTo>
                  <a:lnTo>
                    <a:pt x="40" y="10"/>
                  </a:lnTo>
                  <a:lnTo>
                    <a:pt x="37" y="10"/>
                  </a:lnTo>
                  <a:lnTo>
                    <a:pt x="37" y="16"/>
                  </a:lnTo>
                  <a:lnTo>
                    <a:pt x="52" y="16"/>
                  </a:lnTo>
                  <a:lnTo>
                    <a:pt x="54" y="15"/>
                  </a:lnTo>
                  <a:lnTo>
                    <a:pt x="53" y="9"/>
                  </a:lnTo>
                  <a:lnTo>
                    <a:pt x="50" y="9"/>
                  </a:lnTo>
                  <a:lnTo>
                    <a:pt x="50" y="15"/>
                  </a:lnTo>
                  <a:lnTo>
                    <a:pt x="203" y="15"/>
                  </a:lnTo>
                  <a:lnTo>
                    <a:pt x="203" y="9"/>
                  </a:lnTo>
                  <a:lnTo>
                    <a:pt x="177" y="9"/>
                  </a:lnTo>
                  <a:lnTo>
                    <a:pt x="177" y="15"/>
                  </a:lnTo>
                  <a:lnTo>
                    <a:pt x="182" y="15"/>
                  </a:lnTo>
                  <a:lnTo>
                    <a:pt x="182" y="9"/>
                  </a:lnTo>
                  <a:lnTo>
                    <a:pt x="176" y="9"/>
                  </a:lnTo>
                  <a:lnTo>
                    <a:pt x="176" y="15"/>
                  </a:lnTo>
                  <a:lnTo>
                    <a:pt x="180" y="15"/>
                  </a:lnTo>
                  <a:lnTo>
                    <a:pt x="180" y="9"/>
                  </a:lnTo>
                  <a:lnTo>
                    <a:pt x="167" y="9"/>
                  </a:lnTo>
                  <a:lnTo>
                    <a:pt x="167" y="15"/>
                  </a:lnTo>
                  <a:lnTo>
                    <a:pt x="172" y="15"/>
                  </a:lnTo>
                  <a:lnTo>
                    <a:pt x="172" y="9"/>
                  </a:lnTo>
                  <a:lnTo>
                    <a:pt x="171" y="9"/>
                  </a:lnTo>
                  <a:lnTo>
                    <a:pt x="171" y="15"/>
                  </a:lnTo>
                  <a:lnTo>
                    <a:pt x="178" y="15"/>
                  </a:lnTo>
                  <a:lnTo>
                    <a:pt x="178" y="9"/>
                  </a:lnTo>
                  <a:lnTo>
                    <a:pt x="160" y="9"/>
                  </a:lnTo>
                  <a:lnTo>
                    <a:pt x="160" y="15"/>
                  </a:lnTo>
                  <a:lnTo>
                    <a:pt x="162" y="15"/>
                  </a:lnTo>
                  <a:lnTo>
                    <a:pt x="162" y="9"/>
                  </a:lnTo>
                  <a:lnTo>
                    <a:pt x="160" y="9"/>
                  </a:lnTo>
                  <a:lnTo>
                    <a:pt x="160" y="15"/>
                  </a:lnTo>
                  <a:lnTo>
                    <a:pt x="164" y="15"/>
                  </a:lnTo>
                  <a:lnTo>
                    <a:pt x="164" y="9"/>
                  </a:lnTo>
                  <a:lnTo>
                    <a:pt x="137" y="9"/>
                  </a:lnTo>
                  <a:lnTo>
                    <a:pt x="137" y="15"/>
                  </a:lnTo>
                  <a:lnTo>
                    <a:pt x="140" y="15"/>
                  </a:lnTo>
                  <a:lnTo>
                    <a:pt x="140" y="9"/>
                  </a:lnTo>
                  <a:lnTo>
                    <a:pt x="129" y="9"/>
                  </a:lnTo>
                  <a:lnTo>
                    <a:pt x="129" y="11"/>
                  </a:lnTo>
                  <a:lnTo>
                    <a:pt x="131" y="9"/>
                  </a:lnTo>
                  <a:lnTo>
                    <a:pt x="127" y="7"/>
                  </a:lnTo>
                  <a:lnTo>
                    <a:pt x="57" y="7"/>
                  </a:lnTo>
                  <a:lnTo>
                    <a:pt x="57" y="14"/>
                  </a:lnTo>
                  <a:lnTo>
                    <a:pt x="59" y="14"/>
                  </a:lnTo>
                  <a:lnTo>
                    <a:pt x="59" y="7"/>
                  </a:lnTo>
                  <a:lnTo>
                    <a:pt x="53" y="7"/>
                  </a:lnTo>
                  <a:lnTo>
                    <a:pt x="53" y="14"/>
                  </a:lnTo>
                  <a:lnTo>
                    <a:pt x="54" y="14"/>
                  </a:lnTo>
                  <a:lnTo>
                    <a:pt x="54" y="7"/>
                  </a:lnTo>
                  <a:lnTo>
                    <a:pt x="52" y="7"/>
                  </a:lnTo>
                  <a:lnTo>
                    <a:pt x="52" y="14"/>
                  </a:lnTo>
                  <a:lnTo>
                    <a:pt x="62" y="14"/>
                  </a:lnTo>
                  <a:lnTo>
                    <a:pt x="62" y="7"/>
                  </a:lnTo>
                  <a:lnTo>
                    <a:pt x="61" y="7"/>
                  </a:lnTo>
                  <a:lnTo>
                    <a:pt x="61" y="14"/>
                  </a:lnTo>
                  <a:lnTo>
                    <a:pt x="63" y="14"/>
                  </a:lnTo>
                  <a:lnTo>
                    <a:pt x="63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9" y="14"/>
                  </a:lnTo>
                  <a:lnTo>
                    <a:pt x="59" y="7"/>
                  </a:lnTo>
                  <a:lnTo>
                    <a:pt x="58" y="7"/>
                  </a:lnTo>
                  <a:lnTo>
                    <a:pt x="58" y="14"/>
                  </a:lnTo>
                  <a:lnTo>
                    <a:pt x="167" y="14"/>
                  </a:lnTo>
                  <a:lnTo>
                    <a:pt x="195" y="13"/>
                  </a:lnTo>
                  <a:lnTo>
                    <a:pt x="204" y="13"/>
                  </a:lnTo>
                  <a:lnTo>
                    <a:pt x="204" y="6"/>
                  </a:lnTo>
                  <a:lnTo>
                    <a:pt x="193" y="6"/>
                  </a:lnTo>
                  <a:lnTo>
                    <a:pt x="193" y="13"/>
                  </a:lnTo>
                  <a:lnTo>
                    <a:pt x="207" y="13"/>
                  </a:lnTo>
                  <a:lnTo>
                    <a:pt x="207" y="6"/>
                  </a:lnTo>
                  <a:lnTo>
                    <a:pt x="202" y="6"/>
                  </a:lnTo>
                  <a:lnTo>
                    <a:pt x="202" y="13"/>
                  </a:lnTo>
                  <a:lnTo>
                    <a:pt x="211" y="13"/>
                  </a:lnTo>
                  <a:lnTo>
                    <a:pt x="211" y="6"/>
                  </a:lnTo>
                  <a:lnTo>
                    <a:pt x="185" y="6"/>
                  </a:lnTo>
                  <a:lnTo>
                    <a:pt x="185" y="13"/>
                  </a:lnTo>
                  <a:lnTo>
                    <a:pt x="193" y="13"/>
                  </a:lnTo>
                  <a:lnTo>
                    <a:pt x="193" y="6"/>
                  </a:lnTo>
                  <a:lnTo>
                    <a:pt x="186" y="6"/>
                  </a:lnTo>
                  <a:lnTo>
                    <a:pt x="186" y="13"/>
                  </a:lnTo>
                  <a:lnTo>
                    <a:pt x="203" y="13"/>
                  </a:lnTo>
                  <a:lnTo>
                    <a:pt x="203" y="6"/>
                  </a:lnTo>
                  <a:lnTo>
                    <a:pt x="190" y="6"/>
                  </a:lnTo>
                  <a:lnTo>
                    <a:pt x="190" y="13"/>
                  </a:lnTo>
                  <a:lnTo>
                    <a:pt x="191" y="13"/>
                  </a:lnTo>
                  <a:lnTo>
                    <a:pt x="191" y="6"/>
                  </a:lnTo>
                  <a:lnTo>
                    <a:pt x="182" y="6"/>
                  </a:lnTo>
                  <a:lnTo>
                    <a:pt x="182" y="13"/>
                  </a:lnTo>
                  <a:lnTo>
                    <a:pt x="207" y="13"/>
                  </a:lnTo>
                  <a:lnTo>
                    <a:pt x="207" y="6"/>
                  </a:lnTo>
                  <a:lnTo>
                    <a:pt x="178" y="6"/>
                  </a:lnTo>
                  <a:lnTo>
                    <a:pt x="178" y="13"/>
                  </a:lnTo>
                  <a:lnTo>
                    <a:pt x="184" y="13"/>
                  </a:lnTo>
                  <a:lnTo>
                    <a:pt x="184" y="6"/>
                  </a:lnTo>
                  <a:lnTo>
                    <a:pt x="175" y="6"/>
                  </a:lnTo>
                  <a:lnTo>
                    <a:pt x="175" y="13"/>
                  </a:lnTo>
                  <a:lnTo>
                    <a:pt x="176" y="13"/>
                  </a:lnTo>
                  <a:lnTo>
                    <a:pt x="176" y="6"/>
                  </a:lnTo>
                  <a:lnTo>
                    <a:pt x="172" y="6"/>
                  </a:lnTo>
                  <a:lnTo>
                    <a:pt x="172" y="9"/>
                  </a:lnTo>
                  <a:lnTo>
                    <a:pt x="175" y="11"/>
                  </a:lnTo>
                  <a:lnTo>
                    <a:pt x="181" y="5"/>
                  </a:lnTo>
                  <a:lnTo>
                    <a:pt x="74" y="5"/>
                  </a:lnTo>
                  <a:lnTo>
                    <a:pt x="74" y="11"/>
                  </a:lnTo>
                  <a:lnTo>
                    <a:pt x="76" y="11"/>
                  </a:lnTo>
                  <a:lnTo>
                    <a:pt x="76" y="5"/>
                  </a:lnTo>
                  <a:lnTo>
                    <a:pt x="72" y="5"/>
                  </a:lnTo>
                  <a:lnTo>
                    <a:pt x="72" y="11"/>
                  </a:lnTo>
                  <a:lnTo>
                    <a:pt x="75" y="11"/>
                  </a:lnTo>
                  <a:lnTo>
                    <a:pt x="75" y="5"/>
                  </a:lnTo>
                  <a:lnTo>
                    <a:pt x="72" y="5"/>
                  </a:lnTo>
                  <a:lnTo>
                    <a:pt x="72" y="11"/>
                  </a:lnTo>
                  <a:lnTo>
                    <a:pt x="76" y="11"/>
                  </a:lnTo>
                  <a:lnTo>
                    <a:pt x="76" y="5"/>
                  </a:lnTo>
                  <a:lnTo>
                    <a:pt x="72" y="5"/>
                  </a:lnTo>
                  <a:lnTo>
                    <a:pt x="72" y="11"/>
                  </a:lnTo>
                  <a:lnTo>
                    <a:pt x="74" y="11"/>
                  </a:lnTo>
                  <a:lnTo>
                    <a:pt x="74" y="5"/>
                  </a:lnTo>
                  <a:lnTo>
                    <a:pt x="72" y="5"/>
                  </a:lnTo>
                  <a:lnTo>
                    <a:pt x="72" y="11"/>
                  </a:lnTo>
                  <a:lnTo>
                    <a:pt x="76" y="11"/>
                  </a:lnTo>
                  <a:lnTo>
                    <a:pt x="76" y="5"/>
                  </a:lnTo>
                  <a:lnTo>
                    <a:pt x="70" y="5"/>
                  </a:lnTo>
                  <a:lnTo>
                    <a:pt x="70" y="11"/>
                  </a:lnTo>
                  <a:lnTo>
                    <a:pt x="97" y="11"/>
                  </a:lnTo>
                  <a:lnTo>
                    <a:pt x="102" y="10"/>
                  </a:lnTo>
                  <a:lnTo>
                    <a:pt x="101" y="6"/>
                  </a:lnTo>
                  <a:lnTo>
                    <a:pt x="101" y="10"/>
                  </a:lnTo>
                  <a:lnTo>
                    <a:pt x="237" y="10"/>
                  </a:lnTo>
                  <a:lnTo>
                    <a:pt x="237" y="3"/>
                  </a:lnTo>
                  <a:lnTo>
                    <a:pt x="233" y="3"/>
                  </a:lnTo>
                  <a:lnTo>
                    <a:pt x="233" y="10"/>
                  </a:lnTo>
                  <a:lnTo>
                    <a:pt x="235" y="10"/>
                  </a:lnTo>
                  <a:lnTo>
                    <a:pt x="235" y="3"/>
                  </a:lnTo>
                  <a:lnTo>
                    <a:pt x="224" y="3"/>
                  </a:lnTo>
                  <a:lnTo>
                    <a:pt x="224" y="10"/>
                  </a:lnTo>
                  <a:lnTo>
                    <a:pt x="235" y="10"/>
                  </a:lnTo>
                  <a:lnTo>
                    <a:pt x="235" y="3"/>
                  </a:lnTo>
                  <a:lnTo>
                    <a:pt x="202" y="3"/>
                  </a:lnTo>
                  <a:lnTo>
                    <a:pt x="202" y="10"/>
                  </a:lnTo>
                  <a:lnTo>
                    <a:pt x="208" y="10"/>
                  </a:lnTo>
                  <a:lnTo>
                    <a:pt x="208" y="3"/>
                  </a:lnTo>
                  <a:lnTo>
                    <a:pt x="96" y="3"/>
                  </a:lnTo>
                  <a:lnTo>
                    <a:pt x="96" y="6"/>
                  </a:lnTo>
                  <a:lnTo>
                    <a:pt x="97" y="3"/>
                  </a:lnTo>
                  <a:lnTo>
                    <a:pt x="90" y="2"/>
                  </a:lnTo>
                  <a:lnTo>
                    <a:pt x="71" y="2"/>
                  </a:lnTo>
                  <a:lnTo>
                    <a:pt x="71" y="9"/>
                  </a:lnTo>
                  <a:lnTo>
                    <a:pt x="72" y="9"/>
                  </a:lnTo>
                  <a:lnTo>
                    <a:pt x="72" y="2"/>
                  </a:lnTo>
                  <a:lnTo>
                    <a:pt x="67" y="2"/>
                  </a:lnTo>
                  <a:lnTo>
                    <a:pt x="67" y="9"/>
                  </a:lnTo>
                  <a:lnTo>
                    <a:pt x="76" y="9"/>
                  </a:lnTo>
                  <a:lnTo>
                    <a:pt x="76" y="2"/>
                  </a:lnTo>
                  <a:lnTo>
                    <a:pt x="74" y="2"/>
                  </a:lnTo>
                  <a:lnTo>
                    <a:pt x="74" y="9"/>
                  </a:lnTo>
                  <a:lnTo>
                    <a:pt x="235" y="9"/>
                  </a:lnTo>
                  <a:lnTo>
                    <a:pt x="235" y="2"/>
                  </a:lnTo>
                  <a:lnTo>
                    <a:pt x="232" y="2"/>
                  </a:lnTo>
                  <a:lnTo>
                    <a:pt x="232" y="9"/>
                  </a:lnTo>
                  <a:lnTo>
                    <a:pt x="241" y="9"/>
                  </a:lnTo>
                  <a:lnTo>
                    <a:pt x="243" y="7"/>
                  </a:lnTo>
                  <a:lnTo>
                    <a:pt x="242" y="1"/>
                  </a:lnTo>
                  <a:lnTo>
                    <a:pt x="223" y="1"/>
                  </a:lnTo>
                  <a:lnTo>
                    <a:pt x="223" y="7"/>
                  </a:lnTo>
                  <a:lnTo>
                    <a:pt x="230" y="7"/>
                  </a:lnTo>
                  <a:lnTo>
                    <a:pt x="230" y="1"/>
                  </a:lnTo>
                  <a:lnTo>
                    <a:pt x="226" y="1"/>
                  </a:lnTo>
                  <a:lnTo>
                    <a:pt x="226" y="7"/>
                  </a:lnTo>
                  <a:lnTo>
                    <a:pt x="230" y="7"/>
                  </a:lnTo>
                  <a:lnTo>
                    <a:pt x="230" y="1"/>
                  </a:lnTo>
                  <a:lnTo>
                    <a:pt x="217" y="1"/>
                  </a:lnTo>
                  <a:lnTo>
                    <a:pt x="217" y="7"/>
                  </a:lnTo>
                  <a:lnTo>
                    <a:pt x="226" y="7"/>
                  </a:lnTo>
                  <a:lnTo>
                    <a:pt x="226" y="1"/>
                  </a:lnTo>
                  <a:lnTo>
                    <a:pt x="221" y="1"/>
                  </a:lnTo>
                  <a:lnTo>
                    <a:pt x="221" y="7"/>
                  </a:lnTo>
                  <a:lnTo>
                    <a:pt x="225" y="7"/>
                  </a:lnTo>
                  <a:lnTo>
                    <a:pt x="225" y="1"/>
                  </a:lnTo>
                  <a:lnTo>
                    <a:pt x="211" y="1"/>
                  </a:lnTo>
                  <a:lnTo>
                    <a:pt x="211" y="7"/>
                  </a:lnTo>
                  <a:lnTo>
                    <a:pt x="228" y="7"/>
                  </a:lnTo>
                  <a:lnTo>
                    <a:pt x="228" y="1"/>
                  </a:lnTo>
                  <a:lnTo>
                    <a:pt x="191" y="1"/>
                  </a:lnTo>
                  <a:lnTo>
                    <a:pt x="191" y="7"/>
                  </a:lnTo>
                  <a:lnTo>
                    <a:pt x="194" y="7"/>
                  </a:lnTo>
                  <a:lnTo>
                    <a:pt x="194" y="1"/>
                  </a:lnTo>
                  <a:lnTo>
                    <a:pt x="116" y="1"/>
                  </a:lnTo>
                  <a:lnTo>
                    <a:pt x="116" y="3"/>
                  </a:lnTo>
                  <a:lnTo>
                    <a:pt x="118" y="1"/>
                  </a:lnTo>
                  <a:lnTo>
                    <a:pt x="115" y="0"/>
                  </a:lnTo>
                  <a:lnTo>
                    <a:pt x="92" y="0"/>
                  </a:lnTo>
                  <a:lnTo>
                    <a:pt x="92" y="6"/>
                  </a:lnTo>
                  <a:lnTo>
                    <a:pt x="96" y="6"/>
                  </a:lnTo>
                  <a:lnTo>
                    <a:pt x="96" y="0"/>
                  </a:lnTo>
                  <a:lnTo>
                    <a:pt x="85" y="0"/>
                  </a:lnTo>
                  <a:lnTo>
                    <a:pt x="85" y="6"/>
                  </a:lnTo>
                  <a:lnTo>
                    <a:pt x="89" y="6"/>
                  </a:lnTo>
                  <a:lnTo>
                    <a:pt x="89" y="0"/>
                  </a:lnTo>
                  <a:lnTo>
                    <a:pt x="85" y="0"/>
                  </a:lnTo>
                  <a:lnTo>
                    <a:pt x="85" y="6"/>
                  </a:lnTo>
                  <a:lnTo>
                    <a:pt x="92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87" name="Freeform 771"/>
            <p:cNvSpPr>
              <a:spLocks noChangeAspect="1"/>
            </p:cNvSpPr>
            <p:nvPr/>
          </p:nvSpPr>
          <p:spPr bwMode="auto">
            <a:xfrm rot="16200000">
              <a:off x="5037" y="4623"/>
              <a:ext cx="298" cy="53"/>
            </a:xfrm>
            <a:custGeom>
              <a:avLst/>
              <a:gdLst>
                <a:gd name="T0" fmla="*/ 48 w 199"/>
                <a:gd name="T1" fmla="*/ 8 h 36"/>
                <a:gd name="T2" fmla="*/ 50 w 199"/>
                <a:gd name="T3" fmla="*/ 9 h 36"/>
                <a:gd name="T4" fmla="*/ 47 w 199"/>
                <a:gd name="T5" fmla="*/ 3 h 36"/>
                <a:gd name="T6" fmla="*/ 43 w 199"/>
                <a:gd name="T7" fmla="*/ 4 h 36"/>
                <a:gd name="T8" fmla="*/ 40 w 199"/>
                <a:gd name="T9" fmla="*/ 10 h 36"/>
                <a:gd name="T10" fmla="*/ 41 w 199"/>
                <a:gd name="T11" fmla="*/ 5 h 36"/>
                <a:gd name="T12" fmla="*/ 40 w 199"/>
                <a:gd name="T13" fmla="*/ 13 h 36"/>
                <a:gd name="T14" fmla="*/ 34 w 199"/>
                <a:gd name="T15" fmla="*/ 7 h 36"/>
                <a:gd name="T16" fmla="*/ 43 w 199"/>
                <a:gd name="T17" fmla="*/ 14 h 36"/>
                <a:gd name="T18" fmla="*/ 35 w 199"/>
                <a:gd name="T19" fmla="*/ 8 h 36"/>
                <a:gd name="T20" fmla="*/ 40 w 199"/>
                <a:gd name="T21" fmla="*/ 16 h 36"/>
                <a:gd name="T22" fmla="*/ 36 w 199"/>
                <a:gd name="T23" fmla="*/ 10 h 36"/>
                <a:gd name="T24" fmla="*/ 36 w 199"/>
                <a:gd name="T25" fmla="*/ 17 h 36"/>
                <a:gd name="T26" fmla="*/ 25 w 199"/>
                <a:gd name="T27" fmla="*/ 12 h 36"/>
                <a:gd name="T28" fmla="*/ 27 w 199"/>
                <a:gd name="T29" fmla="*/ 20 h 36"/>
                <a:gd name="T30" fmla="*/ 31 w 199"/>
                <a:gd name="T31" fmla="*/ 14 h 36"/>
                <a:gd name="T32" fmla="*/ 28 w 199"/>
                <a:gd name="T33" fmla="*/ 21 h 36"/>
                <a:gd name="T34" fmla="*/ 31 w 199"/>
                <a:gd name="T35" fmla="*/ 16 h 36"/>
                <a:gd name="T36" fmla="*/ 32 w 199"/>
                <a:gd name="T37" fmla="*/ 23 h 36"/>
                <a:gd name="T38" fmla="*/ 9 w 199"/>
                <a:gd name="T39" fmla="*/ 18 h 36"/>
                <a:gd name="T40" fmla="*/ 12 w 199"/>
                <a:gd name="T41" fmla="*/ 25 h 36"/>
                <a:gd name="T42" fmla="*/ 37 w 199"/>
                <a:gd name="T43" fmla="*/ 26 h 36"/>
                <a:gd name="T44" fmla="*/ 14 w 199"/>
                <a:gd name="T45" fmla="*/ 21 h 36"/>
                <a:gd name="T46" fmla="*/ 52 w 199"/>
                <a:gd name="T47" fmla="*/ 29 h 36"/>
                <a:gd name="T48" fmla="*/ 179 w 199"/>
                <a:gd name="T49" fmla="*/ 23 h 36"/>
                <a:gd name="T50" fmla="*/ 159 w 199"/>
                <a:gd name="T51" fmla="*/ 31 h 36"/>
                <a:gd name="T52" fmla="*/ 45 w 199"/>
                <a:gd name="T53" fmla="*/ 25 h 36"/>
                <a:gd name="T54" fmla="*/ 25 w 199"/>
                <a:gd name="T55" fmla="*/ 26 h 36"/>
                <a:gd name="T56" fmla="*/ 70 w 199"/>
                <a:gd name="T57" fmla="*/ 34 h 36"/>
                <a:gd name="T58" fmla="*/ 179 w 199"/>
                <a:gd name="T59" fmla="*/ 29 h 36"/>
                <a:gd name="T60" fmla="*/ 58 w 199"/>
                <a:gd name="T61" fmla="*/ 36 h 36"/>
                <a:gd name="T62" fmla="*/ 157 w 199"/>
                <a:gd name="T63" fmla="*/ 29 h 36"/>
                <a:gd name="T64" fmla="*/ 62 w 199"/>
                <a:gd name="T65" fmla="*/ 34 h 36"/>
                <a:gd name="T66" fmla="*/ 17 w 199"/>
                <a:gd name="T67" fmla="*/ 26 h 36"/>
                <a:gd name="T68" fmla="*/ 37 w 199"/>
                <a:gd name="T69" fmla="*/ 31 h 36"/>
                <a:gd name="T70" fmla="*/ 164 w 199"/>
                <a:gd name="T71" fmla="*/ 30 h 36"/>
                <a:gd name="T72" fmla="*/ 49 w 199"/>
                <a:gd name="T73" fmla="*/ 22 h 36"/>
                <a:gd name="T74" fmla="*/ 136 w 199"/>
                <a:gd name="T75" fmla="*/ 22 h 36"/>
                <a:gd name="T76" fmla="*/ 14 w 199"/>
                <a:gd name="T77" fmla="*/ 20 h 36"/>
                <a:gd name="T78" fmla="*/ 37 w 199"/>
                <a:gd name="T79" fmla="*/ 26 h 36"/>
                <a:gd name="T80" fmla="*/ 17 w 199"/>
                <a:gd name="T81" fmla="*/ 25 h 36"/>
                <a:gd name="T82" fmla="*/ 9 w 199"/>
                <a:gd name="T83" fmla="*/ 20 h 36"/>
                <a:gd name="T84" fmla="*/ 45 w 199"/>
                <a:gd name="T85" fmla="*/ 23 h 36"/>
                <a:gd name="T86" fmla="*/ 31 w 199"/>
                <a:gd name="T87" fmla="*/ 16 h 36"/>
                <a:gd name="T88" fmla="*/ 27 w 199"/>
                <a:gd name="T89" fmla="*/ 21 h 36"/>
                <a:gd name="T90" fmla="*/ 26 w 199"/>
                <a:gd name="T91" fmla="*/ 13 h 36"/>
                <a:gd name="T92" fmla="*/ 22 w 199"/>
                <a:gd name="T93" fmla="*/ 20 h 36"/>
                <a:gd name="T94" fmla="*/ 28 w 199"/>
                <a:gd name="T95" fmla="*/ 12 h 36"/>
                <a:gd name="T96" fmla="*/ 34 w 199"/>
                <a:gd name="T97" fmla="*/ 17 h 36"/>
                <a:gd name="T98" fmla="*/ 40 w 199"/>
                <a:gd name="T99" fmla="*/ 10 h 36"/>
                <a:gd name="T100" fmla="*/ 34 w 199"/>
                <a:gd name="T101" fmla="*/ 16 h 36"/>
                <a:gd name="T102" fmla="*/ 40 w 199"/>
                <a:gd name="T103" fmla="*/ 9 h 36"/>
                <a:gd name="T104" fmla="*/ 39 w 199"/>
                <a:gd name="T105" fmla="*/ 14 h 36"/>
                <a:gd name="T106" fmla="*/ 40 w 199"/>
                <a:gd name="T107" fmla="*/ 7 h 36"/>
                <a:gd name="T108" fmla="*/ 36 w 199"/>
                <a:gd name="T109" fmla="*/ 13 h 36"/>
                <a:gd name="T110" fmla="*/ 41 w 199"/>
                <a:gd name="T111" fmla="*/ 12 h 36"/>
                <a:gd name="T112" fmla="*/ 36 w 199"/>
                <a:gd name="T113" fmla="*/ 5 h 36"/>
                <a:gd name="T114" fmla="*/ 41 w 199"/>
                <a:gd name="T115" fmla="*/ 10 h 36"/>
                <a:gd name="T116" fmla="*/ 49 w 199"/>
                <a:gd name="T117" fmla="*/ 4 h 36"/>
                <a:gd name="T118" fmla="*/ 45 w 199"/>
                <a:gd name="T119" fmla="*/ 9 h 36"/>
                <a:gd name="T120" fmla="*/ 50 w 199"/>
                <a:gd name="T121" fmla="*/ 8 h 36"/>
                <a:gd name="T122" fmla="*/ 44 w 199"/>
                <a:gd name="T123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" h="36">
                  <a:moveTo>
                    <a:pt x="48" y="0"/>
                  </a:moveTo>
                  <a:lnTo>
                    <a:pt x="48" y="7"/>
                  </a:lnTo>
                  <a:lnTo>
                    <a:pt x="52" y="7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0" y="8"/>
                  </a:lnTo>
                  <a:lnTo>
                    <a:pt x="50" y="8"/>
                  </a:lnTo>
                  <a:lnTo>
                    <a:pt x="50" y="1"/>
                  </a:lnTo>
                  <a:lnTo>
                    <a:pt x="48" y="1"/>
                  </a:lnTo>
                  <a:lnTo>
                    <a:pt x="48" y="8"/>
                  </a:lnTo>
                  <a:lnTo>
                    <a:pt x="53" y="8"/>
                  </a:lnTo>
                  <a:lnTo>
                    <a:pt x="53" y="1"/>
                  </a:lnTo>
                  <a:lnTo>
                    <a:pt x="44" y="1"/>
                  </a:lnTo>
                  <a:lnTo>
                    <a:pt x="44" y="8"/>
                  </a:lnTo>
                  <a:lnTo>
                    <a:pt x="53" y="8"/>
                  </a:lnTo>
                  <a:lnTo>
                    <a:pt x="53" y="1"/>
                  </a:lnTo>
                  <a:lnTo>
                    <a:pt x="49" y="1"/>
                  </a:lnTo>
                  <a:lnTo>
                    <a:pt x="49" y="8"/>
                  </a:lnTo>
                  <a:lnTo>
                    <a:pt x="54" y="8"/>
                  </a:lnTo>
                  <a:lnTo>
                    <a:pt x="54" y="1"/>
                  </a:lnTo>
                  <a:lnTo>
                    <a:pt x="48" y="1"/>
                  </a:lnTo>
                  <a:lnTo>
                    <a:pt x="48" y="8"/>
                  </a:lnTo>
                  <a:lnTo>
                    <a:pt x="53" y="8"/>
                  </a:lnTo>
                  <a:lnTo>
                    <a:pt x="53" y="1"/>
                  </a:lnTo>
                  <a:lnTo>
                    <a:pt x="52" y="1"/>
                  </a:lnTo>
                  <a:lnTo>
                    <a:pt x="52" y="8"/>
                  </a:lnTo>
                  <a:lnTo>
                    <a:pt x="53" y="8"/>
                  </a:lnTo>
                  <a:lnTo>
                    <a:pt x="53" y="1"/>
                  </a:lnTo>
                  <a:lnTo>
                    <a:pt x="50" y="1"/>
                  </a:lnTo>
                  <a:lnTo>
                    <a:pt x="50" y="8"/>
                  </a:lnTo>
                  <a:lnTo>
                    <a:pt x="52" y="8"/>
                  </a:lnTo>
                  <a:lnTo>
                    <a:pt x="52" y="1"/>
                  </a:lnTo>
                  <a:lnTo>
                    <a:pt x="47" y="1"/>
                  </a:lnTo>
                  <a:lnTo>
                    <a:pt x="47" y="8"/>
                  </a:lnTo>
                  <a:lnTo>
                    <a:pt x="49" y="8"/>
                  </a:lnTo>
                  <a:lnTo>
                    <a:pt x="49" y="4"/>
                  </a:lnTo>
                  <a:lnTo>
                    <a:pt x="48" y="1"/>
                  </a:lnTo>
                  <a:lnTo>
                    <a:pt x="45" y="3"/>
                  </a:lnTo>
                  <a:lnTo>
                    <a:pt x="47" y="9"/>
                  </a:lnTo>
                  <a:lnTo>
                    <a:pt x="49" y="9"/>
                  </a:lnTo>
                  <a:lnTo>
                    <a:pt x="49" y="3"/>
                  </a:lnTo>
                  <a:lnTo>
                    <a:pt x="47" y="3"/>
                  </a:lnTo>
                  <a:lnTo>
                    <a:pt x="47" y="9"/>
                  </a:lnTo>
                  <a:lnTo>
                    <a:pt x="50" y="9"/>
                  </a:lnTo>
                  <a:lnTo>
                    <a:pt x="50" y="3"/>
                  </a:lnTo>
                  <a:lnTo>
                    <a:pt x="47" y="3"/>
                  </a:lnTo>
                  <a:lnTo>
                    <a:pt x="47" y="9"/>
                  </a:lnTo>
                  <a:lnTo>
                    <a:pt x="54" y="9"/>
                  </a:lnTo>
                  <a:lnTo>
                    <a:pt x="54" y="3"/>
                  </a:lnTo>
                  <a:lnTo>
                    <a:pt x="50" y="3"/>
                  </a:lnTo>
                  <a:lnTo>
                    <a:pt x="50" y="9"/>
                  </a:lnTo>
                  <a:lnTo>
                    <a:pt x="52" y="9"/>
                  </a:lnTo>
                  <a:lnTo>
                    <a:pt x="52" y="3"/>
                  </a:lnTo>
                  <a:lnTo>
                    <a:pt x="48" y="3"/>
                  </a:lnTo>
                  <a:lnTo>
                    <a:pt x="48" y="9"/>
                  </a:lnTo>
                  <a:lnTo>
                    <a:pt x="52" y="9"/>
                  </a:lnTo>
                  <a:lnTo>
                    <a:pt x="52" y="3"/>
                  </a:lnTo>
                  <a:lnTo>
                    <a:pt x="45" y="3"/>
                  </a:lnTo>
                  <a:lnTo>
                    <a:pt x="45" y="9"/>
                  </a:lnTo>
                  <a:lnTo>
                    <a:pt x="49" y="9"/>
                  </a:lnTo>
                  <a:lnTo>
                    <a:pt x="49" y="3"/>
                  </a:lnTo>
                  <a:lnTo>
                    <a:pt x="48" y="3"/>
                  </a:lnTo>
                  <a:lnTo>
                    <a:pt x="48" y="9"/>
                  </a:lnTo>
                  <a:lnTo>
                    <a:pt x="50" y="9"/>
                  </a:lnTo>
                  <a:lnTo>
                    <a:pt x="50" y="3"/>
                  </a:lnTo>
                  <a:lnTo>
                    <a:pt x="47" y="3"/>
                  </a:lnTo>
                  <a:lnTo>
                    <a:pt x="47" y="9"/>
                  </a:lnTo>
                  <a:lnTo>
                    <a:pt x="48" y="9"/>
                  </a:lnTo>
                  <a:lnTo>
                    <a:pt x="48" y="3"/>
                  </a:lnTo>
                  <a:lnTo>
                    <a:pt x="36" y="3"/>
                  </a:lnTo>
                  <a:lnTo>
                    <a:pt x="43" y="8"/>
                  </a:lnTo>
                  <a:lnTo>
                    <a:pt x="44" y="9"/>
                  </a:lnTo>
                  <a:lnTo>
                    <a:pt x="44" y="10"/>
                  </a:lnTo>
                  <a:lnTo>
                    <a:pt x="47" y="10"/>
                  </a:lnTo>
                  <a:lnTo>
                    <a:pt x="47" y="4"/>
                  </a:lnTo>
                  <a:lnTo>
                    <a:pt x="45" y="4"/>
                  </a:lnTo>
                  <a:lnTo>
                    <a:pt x="45" y="10"/>
                  </a:lnTo>
                  <a:lnTo>
                    <a:pt x="49" y="10"/>
                  </a:lnTo>
                  <a:lnTo>
                    <a:pt x="49" y="4"/>
                  </a:lnTo>
                  <a:lnTo>
                    <a:pt x="47" y="4"/>
                  </a:lnTo>
                  <a:lnTo>
                    <a:pt x="47" y="10"/>
                  </a:lnTo>
                  <a:lnTo>
                    <a:pt x="48" y="10"/>
                  </a:lnTo>
                  <a:lnTo>
                    <a:pt x="48" y="4"/>
                  </a:lnTo>
                  <a:lnTo>
                    <a:pt x="45" y="4"/>
                  </a:lnTo>
                  <a:lnTo>
                    <a:pt x="45" y="10"/>
                  </a:lnTo>
                  <a:lnTo>
                    <a:pt x="49" y="10"/>
                  </a:lnTo>
                  <a:lnTo>
                    <a:pt x="49" y="4"/>
                  </a:lnTo>
                  <a:lnTo>
                    <a:pt x="43" y="4"/>
                  </a:lnTo>
                  <a:lnTo>
                    <a:pt x="43" y="10"/>
                  </a:lnTo>
                  <a:lnTo>
                    <a:pt x="45" y="10"/>
                  </a:lnTo>
                  <a:lnTo>
                    <a:pt x="45" y="4"/>
                  </a:lnTo>
                  <a:lnTo>
                    <a:pt x="43" y="4"/>
                  </a:lnTo>
                  <a:lnTo>
                    <a:pt x="43" y="10"/>
                  </a:lnTo>
                  <a:lnTo>
                    <a:pt x="47" y="10"/>
                  </a:lnTo>
                  <a:lnTo>
                    <a:pt x="47" y="4"/>
                  </a:lnTo>
                  <a:lnTo>
                    <a:pt x="40" y="4"/>
                  </a:lnTo>
                  <a:lnTo>
                    <a:pt x="40" y="10"/>
                  </a:lnTo>
                  <a:lnTo>
                    <a:pt x="43" y="10"/>
                  </a:lnTo>
                  <a:lnTo>
                    <a:pt x="43" y="4"/>
                  </a:lnTo>
                  <a:lnTo>
                    <a:pt x="41" y="4"/>
                  </a:lnTo>
                  <a:lnTo>
                    <a:pt x="41" y="10"/>
                  </a:lnTo>
                  <a:lnTo>
                    <a:pt x="43" y="10"/>
                  </a:lnTo>
                  <a:lnTo>
                    <a:pt x="43" y="4"/>
                  </a:lnTo>
                  <a:lnTo>
                    <a:pt x="41" y="4"/>
                  </a:lnTo>
                  <a:lnTo>
                    <a:pt x="41" y="10"/>
                  </a:lnTo>
                  <a:lnTo>
                    <a:pt x="45" y="10"/>
                  </a:lnTo>
                  <a:lnTo>
                    <a:pt x="45" y="4"/>
                  </a:lnTo>
                  <a:lnTo>
                    <a:pt x="32" y="4"/>
                  </a:lnTo>
                  <a:lnTo>
                    <a:pt x="39" y="9"/>
                  </a:lnTo>
                  <a:lnTo>
                    <a:pt x="40" y="10"/>
                  </a:lnTo>
                  <a:lnTo>
                    <a:pt x="41" y="8"/>
                  </a:lnTo>
                  <a:lnTo>
                    <a:pt x="41" y="5"/>
                  </a:lnTo>
                  <a:lnTo>
                    <a:pt x="40" y="5"/>
                  </a:lnTo>
                  <a:lnTo>
                    <a:pt x="40" y="12"/>
                  </a:lnTo>
                  <a:lnTo>
                    <a:pt x="41" y="12"/>
                  </a:lnTo>
                  <a:lnTo>
                    <a:pt x="41" y="5"/>
                  </a:lnTo>
                  <a:lnTo>
                    <a:pt x="36" y="5"/>
                  </a:lnTo>
                  <a:lnTo>
                    <a:pt x="36" y="12"/>
                  </a:lnTo>
                  <a:lnTo>
                    <a:pt x="37" y="12"/>
                  </a:lnTo>
                  <a:lnTo>
                    <a:pt x="37" y="5"/>
                  </a:lnTo>
                  <a:lnTo>
                    <a:pt x="36" y="5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0" y="5"/>
                  </a:lnTo>
                  <a:lnTo>
                    <a:pt x="36" y="5"/>
                  </a:lnTo>
                  <a:lnTo>
                    <a:pt x="36" y="12"/>
                  </a:lnTo>
                  <a:lnTo>
                    <a:pt x="39" y="12"/>
                  </a:lnTo>
                  <a:lnTo>
                    <a:pt x="39" y="5"/>
                  </a:lnTo>
                  <a:lnTo>
                    <a:pt x="36" y="5"/>
                  </a:lnTo>
                  <a:lnTo>
                    <a:pt x="36" y="12"/>
                  </a:lnTo>
                  <a:lnTo>
                    <a:pt x="41" y="12"/>
                  </a:lnTo>
                  <a:lnTo>
                    <a:pt x="41" y="5"/>
                  </a:lnTo>
                  <a:lnTo>
                    <a:pt x="37" y="5"/>
                  </a:lnTo>
                  <a:lnTo>
                    <a:pt x="37" y="12"/>
                  </a:lnTo>
                  <a:lnTo>
                    <a:pt x="41" y="12"/>
                  </a:lnTo>
                  <a:lnTo>
                    <a:pt x="41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0" y="12"/>
                  </a:lnTo>
                  <a:lnTo>
                    <a:pt x="40" y="5"/>
                  </a:lnTo>
                  <a:lnTo>
                    <a:pt x="36" y="5"/>
                  </a:lnTo>
                  <a:lnTo>
                    <a:pt x="36" y="12"/>
                  </a:lnTo>
                  <a:lnTo>
                    <a:pt x="41" y="12"/>
                  </a:lnTo>
                  <a:lnTo>
                    <a:pt x="41" y="5"/>
                  </a:lnTo>
                  <a:lnTo>
                    <a:pt x="36" y="5"/>
                  </a:lnTo>
                  <a:lnTo>
                    <a:pt x="36" y="12"/>
                  </a:lnTo>
                  <a:lnTo>
                    <a:pt x="37" y="12"/>
                  </a:lnTo>
                  <a:lnTo>
                    <a:pt x="37" y="5"/>
                  </a:lnTo>
                  <a:lnTo>
                    <a:pt x="35" y="5"/>
                  </a:lnTo>
                  <a:lnTo>
                    <a:pt x="35" y="12"/>
                  </a:lnTo>
                  <a:lnTo>
                    <a:pt x="36" y="12"/>
                  </a:lnTo>
                  <a:lnTo>
                    <a:pt x="36" y="8"/>
                  </a:lnTo>
                  <a:lnTo>
                    <a:pt x="36" y="12"/>
                  </a:lnTo>
                  <a:lnTo>
                    <a:pt x="40" y="13"/>
                  </a:lnTo>
                  <a:lnTo>
                    <a:pt x="40" y="7"/>
                  </a:lnTo>
                  <a:lnTo>
                    <a:pt x="36" y="7"/>
                  </a:lnTo>
                  <a:lnTo>
                    <a:pt x="36" y="13"/>
                  </a:lnTo>
                  <a:lnTo>
                    <a:pt x="43" y="13"/>
                  </a:lnTo>
                  <a:lnTo>
                    <a:pt x="43" y="7"/>
                  </a:lnTo>
                  <a:lnTo>
                    <a:pt x="36" y="7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7" y="7"/>
                  </a:lnTo>
                  <a:lnTo>
                    <a:pt x="34" y="7"/>
                  </a:lnTo>
                  <a:lnTo>
                    <a:pt x="34" y="13"/>
                  </a:lnTo>
                  <a:lnTo>
                    <a:pt x="37" y="13"/>
                  </a:lnTo>
                  <a:lnTo>
                    <a:pt x="37" y="7"/>
                  </a:lnTo>
                  <a:lnTo>
                    <a:pt x="36" y="7"/>
                  </a:lnTo>
                  <a:lnTo>
                    <a:pt x="36" y="13"/>
                  </a:lnTo>
                  <a:lnTo>
                    <a:pt x="39" y="13"/>
                  </a:lnTo>
                  <a:lnTo>
                    <a:pt x="39" y="7"/>
                  </a:lnTo>
                  <a:lnTo>
                    <a:pt x="34" y="7"/>
                  </a:lnTo>
                  <a:lnTo>
                    <a:pt x="34" y="13"/>
                  </a:lnTo>
                  <a:lnTo>
                    <a:pt x="35" y="13"/>
                  </a:lnTo>
                  <a:lnTo>
                    <a:pt x="35" y="7"/>
                  </a:lnTo>
                  <a:lnTo>
                    <a:pt x="34" y="7"/>
                  </a:lnTo>
                  <a:lnTo>
                    <a:pt x="34" y="13"/>
                  </a:lnTo>
                  <a:lnTo>
                    <a:pt x="37" y="13"/>
                  </a:lnTo>
                  <a:lnTo>
                    <a:pt x="37" y="7"/>
                  </a:lnTo>
                  <a:lnTo>
                    <a:pt x="35" y="7"/>
                  </a:lnTo>
                  <a:lnTo>
                    <a:pt x="35" y="13"/>
                  </a:lnTo>
                  <a:lnTo>
                    <a:pt x="37" y="13"/>
                  </a:lnTo>
                  <a:lnTo>
                    <a:pt x="37" y="7"/>
                  </a:lnTo>
                  <a:lnTo>
                    <a:pt x="35" y="7"/>
                  </a:lnTo>
                  <a:lnTo>
                    <a:pt x="35" y="13"/>
                  </a:lnTo>
                  <a:lnTo>
                    <a:pt x="44" y="13"/>
                  </a:lnTo>
                  <a:lnTo>
                    <a:pt x="44" y="7"/>
                  </a:lnTo>
                  <a:lnTo>
                    <a:pt x="37" y="7"/>
                  </a:lnTo>
                  <a:lnTo>
                    <a:pt x="37" y="13"/>
                  </a:lnTo>
                  <a:lnTo>
                    <a:pt x="40" y="13"/>
                  </a:lnTo>
                  <a:lnTo>
                    <a:pt x="40" y="7"/>
                  </a:lnTo>
                  <a:lnTo>
                    <a:pt x="37" y="7"/>
                  </a:lnTo>
                  <a:lnTo>
                    <a:pt x="37" y="13"/>
                  </a:lnTo>
                  <a:lnTo>
                    <a:pt x="40" y="13"/>
                  </a:lnTo>
                  <a:lnTo>
                    <a:pt x="40" y="9"/>
                  </a:lnTo>
                  <a:lnTo>
                    <a:pt x="39" y="7"/>
                  </a:lnTo>
                  <a:lnTo>
                    <a:pt x="31" y="14"/>
                  </a:lnTo>
                  <a:lnTo>
                    <a:pt x="43" y="14"/>
                  </a:lnTo>
                  <a:lnTo>
                    <a:pt x="43" y="8"/>
                  </a:lnTo>
                  <a:lnTo>
                    <a:pt x="36" y="8"/>
                  </a:lnTo>
                  <a:lnTo>
                    <a:pt x="36" y="14"/>
                  </a:lnTo>
                  <a:lnTo>
                    <a:pt x="47" y="14"/>
                  </a:lnTo>
                  <a:lnTo>
                    <a:pt x="47" y="8"/>
                  </a:lnTo>
                  <a:lnTo>
                    <a:pt x="40" y="8"/>
                  </a:lnTo>
                  <a:lnTo>
                    <a:pt x="40" y="14"/>
                  </a:lnTo>
                  <a:lnTo>
                    <a:pt x="43" y="14"/>
                  </a:lnTo>
                  <a:lnTo>
                    <a:pt x="43" y="8"/>
                  </a:lnTo>
                  <a:lnTo>
                    <a:pt x="37" y="8"/>
                  </a:lnTo>
                  <a:lnTo>
                    <a:pt x="37" y="14"/>
                  </a:lnTo>
                  <a:lnTo>
                    <a:pt x="40" y="14"/>
                  </a:lnTo>
                  <a:lnTo>
                    <a:pt x="40" y="8"/>
                  </a:lnTo>
                  <a:lnTo>
                    <a:pt x="39" y="8"/>
                  </a:lnTo>
                  <a:lnTo>
                    <a:pt x="39" y="14"/>
                  </a:lnTo>
                  <a:lnTo>
                    <a:pt x="43" y="14"/>
                  </a:lnTo>
                  <a:lnTo>
                    <a:pt x="43" y="8"/>
                  </a:lnTo>
                  <a:lnTo>
                    <a:pt x="32" y="8"/>
                  </a:lnTo>
                  <a:lnTo>
                    <a:pt x="32" y="14"/>
                  </a:lnTo>
                  <a:lnTo>
                    <a:pt x="36" y="14"/>
                  </a:lnTo>
                  <a:lnTo>
                    <a:pt x="36" y="8"/>
                  </a:lnTo>
                  <a:lnTo>
                    <a:pt x="35" y="8"/>
                  </a:lnTo>
                  <a:lnTo>
                    <a:pt x="35" y="14"/>
                  </a:lnTo>
                  <a:lnTo>
                    <a:pt x="36" y="14"/>
                  </a:lnTo>
                  <a:lnTo>
                    <a:pt x="36" y="8"/>
                  </a:lnTo>
                  <a:lnTo>
                    <a:pt x="34" y="8"/>
                  </a:lnTo>
                  <a:lnTo>
                    <a:pt x="34" y="14"/>
                  </a:lnTo>
                  <a:lnTo>
                    <a:pt x="44" y="14"/>
                  </a:lnTo>
                  <a:lnTo>
                    <a:pt x="44" y="8"/>
                  </a:lnTo>
                  <a:lnTo>
                    <a:pt x="34" y="8"/>
                  </a:lnTo>
                  <a:lnTo>
                    <a:pt x="26" y="16"/>
                  </a:lnTo>
                  <a:lnTo>
                    <a:pt x="40" y="16"/>
                  </a:lnTo>
                  <a:lnTo>
                    <a:pt x="40" y="9"/>
                  </a:lnTo>
                  <a:lnTo>
                    <a:pt x="34" y="9"/>
                  </a:lnTo>
                  <a:lnTo>
                    <a:pt x="34" y="16"/>
                  </a:lnTo>
                  <a:lnTo>
                    <a:pt x="43" y="16"/>
                  </a:lnTo>
                  <a:lnTo>
                    <a:pt x="43" y="9"/>
                  </a:lnTo>
                  <a:lnTo>
                    <a:pt x="36" y="9"/>
                  </a:lnTo>
                  <a:lnTo>
                    <a:pt x="36" y="16"/>
                  </a:lnTo>
                  <a:lnTo>
                    <a:pt x="40" y="16"/>
                  </a:lnTo>
                  <a:lnTo>
                    <a:pt x="40" y="9"/>
                  </a:lnTo>
                  <a:lnTo>
                    <a:pt x="36" y="9"/>
                  </a:lnTo>
                  <a:lnTo>
                    <a:pt x="36" y="16"/>
                  </a:lnTo>
                  <a:lnTo>
                    <a:pt x="40" y="16"/>
                  </a:lnTo>
                  <a:lnTo>
                    <a:pt x="40" y="9"/>
                  </a:lnTo>
                  <a:lnTo>
                    <a:pt x="36" y="9"/>
                  </a:lnTo>
                  <a:lnTo>
                    <a:pt x="36" y="16"/>
                  </a:lnTo>
                  <a:lnTo>
                    <a:pt x="40" y="16"/>
                  </a:lnTo>
                  <a:lnTo>
                    <a:pt x="40" y="9"/>
                  </a:lnTo>
                  <a:lnTo>
                    <a:pt x="35" y="9"/>
                  </a:lnTo>
                  <a:lnTo>
                    <a:pt x="35" y="16"/>
                  </a:lnTo>
                  <a:lnTo>
                    <a:pt x="36" y="16"/>
                  </a:lnTo>
                  <a:lnTo>
                    <a:pt x="36" y="9"/>
                  </a:lnTo>
                  <a:lnTo>
                    <a:pt x="34" y="9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0" y="9"/>
                  </a:lnTo>
                  <a:lnTo>
                    <a:pt x="31" y="9"/>
                  </a:lnTo>
                  <a:lnTo>
                    <a:pt x="31" y="17"/>
                  </a:lnTo>
                  <a:lnTo>
                    <a:pt x="39" y="17"/>
                  </a:lnTo>
                  <a:lnTo>
                    <a:pt x="39" y="10"/>
                  </a:lnTo>
                  <a:lnTo>
                    <a:pt x="35" y="10"/>
                  </a:lnTo>
                  <a:lnTo>
                    <a:pt x="35" y="17"/>
                  </a:lnTo>
                  <a:lnTo>
                    <a:pt x="39" y="17"/>
                  </a:lnTo>
                  <a:lnTo>
                    <a:pt x="39" y="10"/>
                  </a:lnTo>
                  <a:lnTo>
                    <a:pt x="36" y="10"/>
                  </a:lnTo>
                  <a:lnTo>
                    <a:pt x="36" y="17"/>
                  </a:lnTo>
                  <a:lnTo>
                    <a:pt x="37" y="17"/>
                  </a:lnTo>
                  <a:lnTo>
                    <a:pt x="37" y="10"/>
                  </a:lnTo>
                  <a:lnTo>
                    <a:pt x="36" y="10"/>
                  </a:lnTo>
                  <a:lnTo>
                    <a:pt x="36" y="17"/>
                  </a:lnTo>
                  <a:lnTo>
                    <a:pt x="40" y="17"/>
                  </a:lnTo>
                  <a:lnTo>
                    <a:pt x="40" y="10"/>
                  </a:lnTo>
                  <a:lnTo>
                    <a:pt x="34" y="10"/>
                  </a:lnTo>
                  <a:lnTo>
                    <a:pt x="34" y="17"/>
                  </a:lnTo>
                  <a:lnTo>
                    <a:pt x="39" y="17"/>
                  </a:lnTo>
                  <a:lnTo>
                    <a:pt x="39" y="10"/>
                  </a:lnTo>
                  <a:lnTo>
                    <a:pt x="31" y="10"/>
                  </a:lnTo>
                  <a:lnTo>
                    <a:pt x="31" y="17"/>
                  </a:lnTo>
                  <a:lnTo>
                    <a:pt x="37" y="17"/>
                  </a:lnTo>
                  <a:lnTo>
                    <a:pt x="37" y="10"/>
                  </a:lnTo>
                  <a:lnTo>
                    <a:pt x="34" y="10"/>
                  </a:lnTo>
                  <a:lnTo>
                    <a:pt x="34" y="17"/>
                  </a:lnTo>
                  <a:lnTo>
                    <a:pt x="36" y="17"/>
                  </a:lnTo>
                  <a:lnTo>
                    <a:pt x="36" y="10"/>
                  </a:lnTo>
                  <a:lnTo>
                    <a:pt x="31" y="10"/>
                  </a:lnTo>
                  <a:lnTo>
                    <a:pt x="31" y="17"/>
                  </a:lnTo>
                  <a:lnTo>
                    <a:pt x="36" y="17"/>
                  </a:lnTo>
                  <a:lnTo>
                    <a:pt x="36" y="10"/>
                  </a:lnTo>
                  <a:lnTo>
                    <a:pt x="31" y="10"/>
                  </a:lnTo>
                  <a:lnTo>
                    <a:pt x="31" y="17"/>
                  </a:lnTo>
                  <a:lnTo>
                    <a:pt x="37" y="17"/>
                  </a:lnTo>
                  <a:lnTo>
                    <a:pt x="37" y="10"/>
                  </a:lnTo>
                  <a:lnTo>
                    <a:pt x="31" y="10"/>
                  </a:lnTo>
                  <a:lnTo>
                    <a:pt x="31" y="18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25" y="12"/>
                  </a:lnTo>
                  <a:lnTo>
                    <a:pt x="25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7" y="12"/>
                  </a:lnTo>
                  <a:lnTo>
                    <a:pt x="27" y="18"/>
                  </a:lnTo>
                  <a:lnTo>
                    <a:pt x="31" y="18"/>
                  </a:lnTo>
                  <a:lnTo>
                    <a:pt x="31" y="12"/>
                  </a:lnTo>
                  <a:lnTo>
                    <a:pt x="28" y="12"/>
                  </a:lnTo>
                  <a:lnTo>
                    <a:pt x="28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5" y="12"/>
                  </a:lnTo>
                  <a:lnTo>
                    <a:pt x="25" y="18"/>
                  </a:lnTo>
                  <a:lnTo>
                    <a:pt x="28" y="18"/>
                  </a:lnTo>
                  <a:lnTo>
                    <a:pt x="28" y="12"/>
                  </a:lnTo>
                  <a:lnTo>
                    <a:pt x="25" y="12"/>
                  </a:lnTo>
                  <a:lnTo>
                    <a:pt x="25" y="18"/>
                  </a:lnTo>
                  <a:lnTo>
                    <a:pt x="27" y="18"/>
                  </a:lnTo>
                  <a:lnTo>
                    <a:pt x="27" y="12"/>
                  </a:lnTo>
                  <a:lnTo>
                    <a:pt x="26" y="12"/>
                  </a:lnTo>
                  <a:lnTo>
                    <a:pt x="26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5" y="12"/>
                  </a:lnTo>
                  <a:lnTo>
                    <a:pt x="25" y="18"/>
                  </a:lnTo>
                  <a:lnTo>
                    <a:pt x="26" y="18"/>
                  </a:lnTo>
                  <a:lnTo>
                    <a:pt x="26" y="12"/>
                  </a:lnTo>
                  <a:lnTo>
                    <a:pt x="19" y="12"/>
                  </a:lnTo>
                  <a:lnTo>
                    <a:pt x="19" y="20"/>
                  </a:lnTo>
                  <a:lnTo>
                    <a:pt x="30" y="20"/>
                  </a:lnTo>
                  <a:lnTo>
                    <a:pt x="30" y="13"/>
                  </a:lnTo>
                  <a:lnTo>
                    <a:pt x="22" y="13"/>
                  </a:lnTo>
                  <a:lnTo>
                    <a:pt x="22" y="20"/>
                  </a:lnTo>
                  <a:lnTo>
                    <a:pt x="27" y="20"/>
                  </a:lnTo>
                  <a:lnTo>
                    <a:pt x="27" y="13"/>
                  </a:lnTo>
                  <a:lnTo>
                    <a:pt x="25" y="13"/>
                  </a:lnTo>
                  <a:lnTo>
                    <a:pt x="25" y="20"/>
                  </a:lnTo>
                  <a:lnTo>
                    <a:pt x="27" y="20"/>
                  </a:lnTo>
                  <a:lnTo>
                    <a:pt x="27" y="13"/>
                  </a:lnTo>
                  <a:lnTo>
                    <a:pt x="23" y="13"/>
                  </a:lnTo>
                  <a:lnTo>
                    <a:pt x="23" y="20"/>
                  </a:lnTo>
                  <a:lnTo>
                    <a:pt x="25" y="20"/>
                  </a:lnTo>
                  <a:lnTo>
                    <a:pt x="25" y="13"/>
                  </a:lnTo>
                  <a:lnTo>
                    <a:pt x="21" y="13"/>
                  </a:lnTo>
                  <a:lnTo>
                    <a:pt x="21" y="20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25" y="13"/>
                  </a:lnTo>
                  <a:lnTo>
                    <a:pt x="25" y="20"/>
                  </a:lnTo>
                  <a:lnTo>
                    <a:pt x="28" y="20"/>
                  </a:lnTo>
                  <a:lnTo>
                    <a:pt x="28" y="13"/>
                  </a:lnTo>
                  <a:lnTo>
                    <a:pt x="25" y="13"/>
                  </a:lnTo>
                  <a:lnTo>
                    <a:pt x="25" y="20"/>
                  </a:lnTo>
                  <a:lnTo>
                    <a:pt x="30" y="21"/>
                  </a:lnTo>
                  <a:lnTo>
                    <a:pt x="31" y="21"/>
                  </a:lnTo>
                  <a:lnTo>
                    <a:pt x="31" y="14"/>
                  </a:lnTo>
                  <a:lnTo>
                    <a:pt x="19" y="14"/>
                  </a:lnTo>
                  <a:lnTo>
                    <a:pt x="19" y="21"/>
                  </a:lnTo>
                  <a:lnTo>
                    <a:pt x="30" y="21"/>
                  </a:lnTo>
                  <a:lnTo>
                    <a:pt x="30" y="14"/>
                  </a:lnTo>
                  <a:lnTo>
                    <a:pt x="23" y="14"/>
                  </a:lnTo>
                  <a:lnTo>
                    <a:pt x="23" y="21"/>
                  </a:lnTo>
                  <a:lnTo>
                    <a:pt x="35" y="21"/>
                  </a:lnTo>
                  <a:lnTo>
                    <a:pt x="35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31" y="21"/>
                  </a:lnTo>
                  <a:lnTo>
                    <a:pt x="31" y="14"/>
                  </a:lnTo>
                  <a:lnTo>
                    <a:pt x="26" y="14"/>
                  </a:lnTo>
                  <a:lnTo>
                    <a:pt x="26" y="21"/>
                  </a:lnTo>
                  <a:lnTo>
                    <a:pt x="31" y="21"/>
                  </a:lnTo>
                  <a:lnTo>
                    <a:pt x="31" y="14"/>
                  </a:lnTo>
                  <a:lnTo>
                    <a:pt x="27" y="14"/>
                  </a:lnTo>
                  <a:lnTo>
                    <a:pt x="27" y="21"/>
                  </a:lnTo>
                  <a:lnTo>
                    <a:pt x="30" y="21"/>
                  </a:lnTo>
                  <a:lnTo>
                    <a:pt x="30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34" y="21"/>
                  </a:lnTo>
                  <a:lnTo>
                    <a:pt x="34" y="14"/>
                  </a:lnTo>
                  <a:lnTo>
                    <a:pt x="23" y="14"/>
                  </a:lnTo>
                  <a:lnTo>
                    <a:pt x="23" y="21"/>
                  </a:lnTo>
                  <a:lnTo>
                    <a:pt x="31" y="21"/>
                  </a:lnTo>
                  <a:lnTo>
                    <a:pt x="31" y="17"/>
                  </a:lnTo>
                  <a:lnTo>
                    <a:pt x="28" y="17"/>
                  </a:lnTo>
                  <a:lnTo>
                    <a:pt x="28" y="18"/>
                  </a:lnTo>
                  <a:lnTo>
                    <a:pt x="31" y="18"/>
                  </a:lnTo>
                  <a:lnTo>
                    <a:pt x="31" y="16"/>
                  </a:lnTo>
                  <a:lnTo>
                    <a:pt x="28" y="16"/>
                  </a:lnTo>
                  <a:lnTo>
                    <a:pt x="28" y="22"/>
                  </a:lnTo>
                  <a:lnTo>
                    <a:pt x="31" y="22"/>
                  </a:lnTo>
                  <a:lnTo>
                    <a:pt x="31" y="16"/>
                  </a:lnTo>
                  <a:lnTo>
                    <a:pt x="28" y="16"/>
                  </a:lnTo>
                  <a:lnTo>
                    <a:pt x="28" y="22"/>
                  </a:lnTo>
                  <a:lnTo>
                    <a:pt x="30" y="22"/>
                  </a:lnTo>
                  <a:lnTo>
                    <a:pt x="30" y="16"/>
                  </a:lnTo>
                  <a:lnTo>
                    <a:pt x="28" y="16"/>
                  </a:lnTo>
                  <a:lnTo>
                    <a:pt x="28" y="22"/>
                  </a:lnTo>
                  <a:lnTo>
                    <a:pt x="31" y="22"/>
                  </a:lnTo>
                  <a:lnTo>
                    <a:pt x="31" y="16"/>
                  </a:lnTo>
                  <a:lnTo>
                    <a:pt x="28" y="16"/>
                  </a:lnTo>
                  <a:lnTo>
                    <a:pt x="28" y="22"/>
                  </a:lnTo>
                  <a:lnTo>
                    <a:pt x="34" y="22"/>
                  </a:lnTo>
                  <a:lnTo>
                    <a:pt x="34" y="16"/>
                  </a:lnTo>
                  <a:lnTo>
                    <a:pt x="26" y="16"/>
                  </a:lnTo>
                  <a:lnTo>
                    <a:pt x="26" y="22"/>
                  </a:lnTo>
                  <a:lnTo>
                    <a:pt x="43" y="22"/>
                  </a:lnTo>
                  <a:lnTo>
                    <a:pt x="43" y="16"/>
                  </a:lnTo>
                  <a:lnTo>
                    <a:pt x="28" y="16"/>
                  </a:lnTo>
                  <a:lnTo>
                    <a:pt x="28" y="22"/>
                  </a:lnTo>
                  <a:lnTo>
                    <a:pt x="31" y="22"/>
                  </a:lnTo>
                  <a:lnTo>
                    <a:pt x="31" y="16"/>
                  </a:lnTo>
                  <a:lnTo>
                    <a:pt x="14" y="16"/>
                  </a:lnTo>
                  <a:lnTo>
                    <a:pt x="14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45" y="23"/>
                  </a:lnTo>
                  <a:lnTo>
                    <a:pt x="45" y="17"/>
                  </a:lnTo>
                  <a:lnTo>
                    <a:pt x="32" y="17"/>
                  </a:lnTo>
                  <a:lnTo>
                    <a:pt x="32" y="23"/>
                  </a:lnTo>
                  <a:lnTo>
                    <a:pt x="37" y="23"/>
                  </a:lnTo>
                  <a:lnTo>
                    <a:pt x="37" y="17"/>
                  </a:lnTo>
                  <a:lnTo>
                    <a:pt x="14" y="17"/>
                  </a:lnTo>
                  <a:lnTo>
                    <a:pt x="14" y="23"/>
                  </a:lnTo>
                  <a:lnTo>
                    <a:pt x="25" y="23"/>
                  </a:lnTo>
                  <a:lnTo>
                    <a:pt x="25" y="17"/>
                  </a:lnTo>
                  <a:lnTo>
                    <a:pt x="21" y="17"/>
                  </a:lnTo>
                  <a:lnTo>
                    <a:pt x="21" y="23"/>
                  </a:lnTo>
                  <a:lnTo>
                    <a:pt x="25" y="23"/>
                  </a:lnTo>
                  <a:lnTo>
                    <a:pt x="25" y="17"/>
                  </a:lnTo>
                  <a:lnTo>
                    <a:pt x="18" y="17"/>
                  </a:lnTo>
                  <a:lnTo>
                    <a:pt x="18" y="23"/>
                  </a:lnTo>
                  <a:lnTo>
                    <a:pt x="21" y="23"/>
                  </a:lnTo>
                  <a:lnTo>
                    <a:pt x="21" y="17"/>
                  </a:lnTo>
                  <a:lnTo>
                    <a:pt x="10" y="17"/>
                  </a:lnTo>
                  <a:lnTo>
                    <a:pt x="10" y="23"/>
                  </a:lnTo>
                  <a:lnTo>
                    <a:pt x="12" y="23"/>
                  </a:lnTo>
                  <a:lnTo>
                    <a:pt x="12" y="17"/>
                  </a:lnTo>
                  <a:lnTo>
                    <a:pt x="8" y="17"/>
                  </a:lnTo>
                  <a:lnTo>
                    <a:pt x="0" y="25"/>
                  </a:lnTo>
                  <a:lnTo>
                    <a:pt x="9" y="25"/>
                  </a:lnTo>
                  <a:lnTo>
                    <a:pt x="9" y="18"/>
                  </a:lnTo>
                  <a:lnTo>
                    <a:pt x="1" y="18"/>
                  </a:lnTo>
                  <a:lnTo>
                    <a:pt x="1" y="25"/>
                  </a:lnTo>
                  <a:lnTo>
                    <a:pt x="5" y="25"/>
                  </a:lnTo>
                  <a:lnTo>
                    <a:pt x="5" y="18"/>
                  </a:lnTo>
                  <a:lnTo>
                    <a:pt x="3" y="18"/>
                  </a:lnTo>
                  <a:lnTo>
                    <a:pt x="3" y="25"/>
                  </a:lnTo>
                  <a:lnTo>
                    <a:pt x="30" y="25"/>
                  </a:lnTo>
                  <a:lnTo>
                    <a:pt x="30" y="18"/>
                  </a:lnTo>
                  <a:lnTo>
                    <a:pt x="21" y="18"/>
                  </a:lnTo>
                  <a:lnTo>
                    <a:pt x="21" y="25"/>
                  </a:lnTo>
                  <a:lnTo>
                    <a:pt x="22" y="25"/>
                  </a:lnTo>
                  <a:lnTo>
                    <a:pt x="22" y="18"/>
                  </a:lnTo>
                  <a:lnTo>
                    <a:pt x="12" y="18"/>
                  </a:lnTo>
                  <a:lnTo>
                    <a:pt x="12" y="25"/>
                  </a:lnTo>
                  <a:lnTo>
                    <a:pt x="17" y="25"/>
                  </a:lnTo>
                  <a:lnTo>
                    <a:pt x="17" y="18"/>
                  </a:lnTo>
                  <a:lnTo>
                    <a:pt x="15" y="18"/>
                  </a:lnTo>
                  <a:lnTo>
                    <a:pt x="15" y="25"/>
                  </a:lnTo>
                  <a:lnTo>
                    <a:pt x="18" y="25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25"/>
                  </a:lnTo>
                  <a:lnTo>
                    <a:pt x="91" y="25"/>
                  </a:lnTo>
                  <a:lnTo>
                    <a:pt x="91" y="18"/>
                  </a:lnTo>
                  <a:lnTo>
                    <a:pt x="71" y="18"/>
                  </a:lnTo>
                  <a:lnTo>
                    <a:pt x="49" y="20"/>
                  </a:lnTo>
                  <a:lnTo>
                    <a:pt x="44" y="20"/>
                  </a:lnTo>
                  <a:lnTo>
                    <a:pt x="44" y="26"/>
                  </a:lnTo>
                  <a:lnTo>
                    <a:pt x="50" y="26"/>
                  </a:lnTo>
                  <a:lnTo>
                    <a:pt x="50" y="20"/>
                  </a:lnTo>
                  <a:lnTo>
                    <a:pt x="30" y="20"/>
                  </a:lnTo>
                  <a:lnTo>
                    <a:pt x="30" y="26"/>
                  </a:lnTo>
                  <a:lnTo>
                    <a:pt x="37" y="26"/>
                  </a:lnTo>
                  <a:lnTo>
                    <a:pt x="37" y="20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7" y="26"/>
                  </a:lnTo>
                  <a:lnTo>
                    <a:pt x="37" y="20"/>
                  </a:lnTo>
                  <a:lnTo>
                    <a:pt x="35" y="20"/>
                  </a:lnTo>
                  <a:lnTo>
                    <a:pt x="35" y="26"/>
                  </a:lnTo>
                  <a:lnTo>
                    <a:pt x="40" y="26"/>
                  </a:lnTo>
                  <a:lnTo>
                    <a:pt x="40" y="20"/>
                  </a:lnTo>
                  <a:lnTo>
                    <a:pt x="37" y="20"/>
                  </a:lnTo>
                  <a:lnTo>
                    <a:pt x="37" y="26"/>
                  </a:lnTo>
                  <a:lnTo>
                    <a:pt x="40" y="26"/>
                  </a:lnTo>
                  <a:lnTo>
                    <a:pt x="40" y="20"/>
                  </a:lnTo>
                  <a:lnTo>
                    <a:pt x="35" y="20"/>
                  </a:lnTo>
                  <a:lnTo>
                    <a:pt x="35" y="26"/>
                  </a:lnTo>
                  <a:lnTo>
                    <a:pt x="36" y="26"/>
                  </a:lnTo>
                  <a:lnTo>
                    <a:pt x="36" y="20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2" y="26"/>
                  </a:lnTo>
                  <a:lnTo>
                    <a:pt x="32" y="20"/>
                  </a:lnTo>
                  <a:lnTo>
                    <a:pt x="19" y="20"/>
                  </a:lnTo>
                  <a:lnTo>
                    <a:pt x="19" y="26"/>
                  </a:lnTo>
                  <a:lnTo>
                    <a:pt x="22" y="26"/>
                  </a:lnTo>
                  <a:lnTo>
                    <a:pt x="22" y="20"/>
                  </a:lnTo>
                  <a:lnTo>
                    <a:pt x="14" y="20"/>
                  </a:lnTo>
                  <a:lnTo>
                    <a:pt x="14" y="26"/>
                  </a:lnTo>
                  <a:lnTo>
                    <a:pt x="17" y="26"/>
                  </a:lnTo>
                  <a:lnTo>
                    <a:pt x="17" y="20"/>
                  </a:lnTo>
                  <a:lnTo>
                    <a:pt x="12" y="20"/>
                  </a:lnTo>
                  <a:lnTo>
                    <a:pt x="12" y="23"/>
                  </a:lnTo>
                  <a:lnTo>
                    <a:pt x="14" y="23"/>
                  </a:lnTo>
                  <a:lnTo>
                    <a:pt x="14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5" y="21"/>
                  </a:lnTo>
                  <a:lnTo>
                    <a:pt x="5" y="27"/>
                  </a:lnTo>
                  <a:lnTo>
                    <a:pt x="35" y="27"/>
                  </a:lnTo>
                  <a:lnTo>
                    <a:pt x="35" y="21"/>
                  </a:lnTo>
                  <a:lnTo>
                    <a:pt x="25" y="21"/>
                  </a:lnTo>
                  <a:lnTo>
                    <a:pt x="25" y="27"/>
                  </a:lnTo>
                  <a:lnTo>
                    <a:pt x="30" y="27"/>
                  </a:lnTo>
                  <a:lnTo>
                    <a:pt x="30" y="21"/>
                  </a:lnTo>
                  <a:lnTo>
                    <a:pt x="27" y="21"/>
                  </a:lnTo>
                  <a:lnTo>
                    <a:pt x="27" y="27"/>
                  </a:lnTo>
                  <a:lnTo>
                    <a:pt x="131" y="27"/>
                  </a:lnTo>
                  <a:lnTo>
                    <a:pt x="131" y="23"/>
                  </a:lnTo>
                  <a:lnTo>
                    <a:pt x="131" y="27"/>
                  </a:lnTo>
                  <a:lnTo>
                    <a:pt x="135" y="29"/>
                  </a:lnTo>
                  <a:lnTo>
                    <a:pt x="186" y="29"/>
                  </a:lnTo>
                  <a:lnTo>
                    <a:pt x="186" y="22"/>
                  </a:lnTo>
                  <a:lnTo>
                    <a:pt x="52" y="22"/>
                  </a:lnTo>
                  <a:lnTo>
                    <a:pt x="52" y="29"/>
                  </a:lnTo>
                  <a:lnTo>
                    <a:pt x="54" y="29"/>
                  </a:lnTo>
                  <a:lnTo>
                    <a:pt x="54" y="22"/>
                  </a:lnTo>
                  <a:lnTo>
                    <a:pt x="52" y="22"/>
                  </a:lnTo>
                  <a:lnTo>
                    <a:pt x="52" y="29"/>
                  </a:lnTo>
                  <a:lnTo>
                    <a:pt x="56" y="29"/>
                  </a:lnTo>
                  <a:lnTo>
                    <a:pt x="56" y="22"/>
                  </a:lnTo>
                  <a:lnTo>
                    <a:pt x="49" y="22"/>
                  </a:lnTo>
                  <a:lnTo>
                    <a:pt x="49" y="29"/>
                  </a:lnTo>
                  <a:lnTo>
                    <a:pt x="50" y="29"/>
                  </a:lnTo>
                  <a:lnTo>
                    <a:pt x="50" y="22"/>
                  </a:lnTo>
                  <a:lnTo>
                    <a:pt x="49" y="22"/>
                  </a:lnTo>
                  <a:lnTo>
                    <a:pt x="49" y="29"/>
                  </a:lnTo>
                  <a:lnTo>
                    <a:pt x="53" y="29"/>
                  </a:lnTo>
                  <a:lnTo>
                    <a:pt x="53" y="22"/>
                  </a:lnTo>
                  <a:lnTo>
                    <a:pt x="49" y="22"/>
                  </a:lnTo>
                  <a:lnTo>
                    <a:pt x="49" y="29"/>
                  </a:lnTo>
                  <a:lnTo>
                    <a:pt x="61" y="29"/>
                  </a:lnTo>
                  <a:lnTo>
                    <a:pt x="61" y="25"/>
                  </a:lnTo>
                  <a:lnTo>
                    <a:pt x="61" y="29"/>
                  </a:lnTo>
                  <a:lnTo>
                    <a:pt x="65" y="30"/>
                  </a:lnTo>
                  <a:lnTo>
                    <a:pt x="179" y="30"/>
                  </a:lnTo>
                  <a:lnTo>
                    <a:pt x="179" y="23"/>
                  </a:lnTo>
                  <a:lnTo>
                    <a:pt x="162" y="23"/>
                  </a:lnTo>
                  <a:lnTo>
                    <a:pt x="162" y="30"/>
                  </a:lnTo>
                  <a:lnTo>
                    <a:pt x="177" y="30"/>
                  </a:lnTo>
                  <a:lnTo>
                    <a:pt x="177" y="23"/>
                  </a:lnTo>
                  <a:lnTo>
                    <a:pt x="163" y="23"/>
                  </a:lnTo>
                  <a:lnTo>
                    <a:pt x="163" y="30"/>
                  </a:lnTo>
                  <a:lnTo>
                    <a:pt x="166" y="30"/>
                  </a:lnTo>
                  <a:lnTo>
                    <a:pt x="166" y="23"/>
                  </a:lnTo>
                  <a:lnTo>
                    <a:pt x="162" y="23"/>
                  </a:lnTo>
                  <a:lnTo>
                    <a:pt x="162" y="30"/>
                  </a:lnTo>
                  <a:lnTo>
                    <a:pt x="172" y="30"/>
                  </a:lnTo>
                  <a:lnTo>
                    <a:pt x="172" y="23"/>
                  </a:lnTo>
                  <a:lnTo>
                    <a:pt x="161" y="23"/>
                  </a:lnTo>
                  <a:lnTo>
                    <a:pt x="161" y="30"/>
                  </a:lnTo>
                  <a:lnTo>
                    <a:pt x="163" y="30"/>
                  </a:lnTo>
                  <a:lnTo>
                    <a:pt x="163" y="23"/>
                  </a:lnTo>
                  <a:lnTo>
                    <a:pt x="158" y="25"/>
                  </a:lnTo>
                  <a:lnTo>
                    <a:pt x="158" y="31"/>
                  </a:lnTo>
                  <a:lnTo>
                    <a:pt x="168" y="31"/>
                  </a:lnTo>
                  <a:lnTo>
                    <a:pt x="168" y="25"/>
                  </a:lnTo>
                  <a:lnTo>
                    <a:pt x="159" y="25"/>
                  </a:lnTo>
                  <a:lnTo>
                    <a:pt x="159" y="31"/>
                  </a:lnTo>
                  <a:lnTo>
                    <a:pt x="188" y="31"/>
                  </a:lnTo>
                  <a:lnTo>
                    <a:pt x="188" y="25"/>
                  </a:lnTo>
                  <a:lnTo>
                    <a:pt x="44" y="25"/>
                  </a:lnTo>
                  <a:lnTo>
                    <a:pt x="44" y="31"/>
                  </a:lnTo>
                  <a:lnTo>
                    <a:pt x="48" y="31"/>
                  </a:lnTo>
                  <a:lnTo>
                    <a:pt x="48" y="25"/>
                  </a:lnTo>
                  <a:lnTo>
                    <a:pt x="36" y="25"/>
                  </a:lnTo>
                  <a:lnTo>
                    <a:pt x="36" y="31"/>
                  </a:lnTo>
                  <a:lnTo>
                    <a:pt x="40" y="31"/>
                  </a:lnTo>
                  <a:lnTo>
                    <a:pt x="40" y="25"/>
                  </a:lnTo>
                  <a:lnTo>
                    <a:pt x="36" y="25"/>
                  </a:lnTo>
                  <a:lnTo>
                    <a:pt x="36" y="31"/>
                  </a:lnTo>
                  <a:lnTo>
                    <a:pt x="41" y="31"/>
                  </a:lnTo>
                  <a:lnTo>
                    <a:pt x="41" y="25"/>
                  </a:lnTo>
                  <a:lnTo>
                    <a:pt x="37" y="25"/>
                  </a:lnTo>
                  <a:lnTo>
                    <a:pt x="37" y="31"/>
                  </a:lnTo>
                  <a:lnTo>
                    <a:pt x="44" y="31"/>
                  </a:lnTo>
                  <a:lnTo>
                    <a:pt x="44" y="25"/>
                  </a:lnTo>
                  <a:lnTo>
                    <a:pt x="43" y="25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5" y="25"/>
                  </a:lnTo>
                  <a:lnTo>
                    <a:pt x="15" y="25"/>
                  </a:lnTo>
                  <a:lnTo>
                    <a:pt x="22" y="30"/>
                  </a:lnTo>
                  <a:lnTo>
                    <a:pt x="23" y="31"/>
                  </a:lnTo>
                  <a:lnTo>
                    <a:pt x="25" y="29"/>
                  </a:lnTo>
                  <a:lnTo>
                    <a:pt x="25" y="26"/>
                  </a:lnTo>
                  <a:lnTo>
                    <a:pt x="17" y="26"/>
                  </a:lnTo>
                  <a:lnTo>
                    <a:pt x="17" y="32"/>
                  </a:lnTo>
                  <a:lnTo>
                    <a:pt x="18" y="32"/>
                  </a:lnTo>
                  <a:lnTo>
                    <a:pt x="18" y="26"/>
                  </a:lnTo>
                  <a:lnTo>
                    <a:pt x="17" y="26"/>
                  </a:lnTo>
                  <a:lnTo>
                    <a:pt x="17" y="32"/>
                  </a:lnTo>
                  <a:lnTo>
                    <a:pt x="21" y="32"/>
                  </a:lnTo>
                  <a:lnTo>
                    <a:pt x="21" y="26"/>
                  </a:lnTo>
                  <a:lnTo>
                    <a:pt x="17" y="26"/>
                  </a:lnTo>
                  <a:lnTo>
                    <a:pt x="17" y="32"/>
                  </a:lnTo>
                  <a:lnTo>
                    <a:pt x="40" y="32"/>
                  </a:lnTo>
                  <a:lnTo>
                    <a:pt x="40" y="26"/>
                  </a:lnTo>
                  <a:lnTo>
                    <a:pt x="27" y="26"/>
                  </a:lnTo>
                  <a:lnTo>
                    <a:pt x="27" y="32"/>
                  </a:lnTo>
                  <a:lnTo>
                    <a:pt x="28" y="32"/>
                  </a:lnTo>
                  <a:lnTo>
                    <a:pt x="28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87" y="32"/>
                  </a:lnTo>
                  <a:lnTo>
                    <a:pt x="87" y="29"/>
                  </a:lnTo>
                  <a:lnTo>
                    <a:pt x="87" y="32"/>
                  </a:lnTo>
                  <a:lnTo>
                    <a:pt x="94" y="34"/>
                  </a:lnTo>
                  <a:lnTo>
                    <a:pt x="179" y="34"/>
                  </a:lnTo>
                  <a:lnTo>
                    <a:pt x="179" y="27"/>
                  </a:lnTo>
                  <a:lnTo>
                    <a:pt x="84" y="27"/>
                  </a:lnTo>
                  <a:lnTo>
                    <a:pt x="84" y="34"/>
                  </a:lnTo>
                  <a:lnTo>
                    <a:pt x="85" y="34"/>
                  </a:lnTo>
                  <a:lnTo>
                    <a:pt x="85" y="27"/>
                  </a:lnTo>
                  <a:lnTo>
                    <a:pt x="61" y="27"/>
                  </a:lnTo>
                  <a:lnTo>
                    <a:pt x="61" y="34"/>
                  </a:lnTo>
                  <a:lnTo>
                    <a:pt x="62" y="34"/>
                  </a:lnTo>
                  <a:lnTo>
                    <a:pt x="62" y="27"/>
                  </a:lnTo>
                  <a:lnTo>
                    <a:pt x="61" y="27"/>
                  </a:lnTo>
                  <a:lnTo>
                    <a:pt x="61" y="34"/>
                  </a:lnTo>
                  <a:lnTo>
                    <a:pt x="71" y="34"/>
                  </a:lnTo>
                  <a:lnTo>
                    <a:pt x="71" y="27"/>
                  </a:lnTo>
                  <a:lnTo>
                    <a:pt x="67" y="27"/>
                  </a:lnTo>
                  <a:lnTo>
                    <a:pt x="67" y="34"/>
                  </a:lnTo>
                  <a:lnTo>
                    <a:pt x="70" y="34"/>
                  </a:lnTo>
                  <a:lnTo>
                    <a:pt x="70" y="27"/>
                  </a:lnTo>
                  <a:lnTo>
                    <a:pt x="67" y="27"/>
                  </a:lnTo>
                  <a:lnTo>
                    <a:pt x="67" y="34"/>
                  </a:lnTo>
                  <a:lnTo>
                    <a:pt x="80" y="34"/>
                  </a:lnTo>
                  <a:lnTo>
                    <a:pt x="80" y="30"/>
                  </a:lnTo>
                  <a:lnTo>
                    <a:pt x="80" y="34"/>
                  </a:lnTo>
                  <a:lnTo>
                    <a:pt x="87" y="35"/>
                  </a:lnTo>
                  <a:lnTo>
                    <a:pt x="140" y="35"/>
                  </a:lnTo>
                  <a:lnTo>
                    <a:pt x="140" y="29"/>
                  </a:lnTo>
                  <a:lnTo>
                    <a:pt x="133" y="29"/>
                  </a:lnTo>
                  <a:lnTo>
                    <a:pt x="133" y="35"/>
                  </a:lnTo>
                  <a:lnTo>
                    <a:pt x="166" y="35"/>
                  </a:lnTo>
                  <a:lnTo>
                    <a:pt x="166" y="29"/>
                  </a:lnTo>
                  <a:lnTo>
                    <a:pt x="157" y="29"/>
                  </a:lnTo>
                  <a:lnTo>
                    <a:pt x="157" y="35"/>
                  </a:lnTo>
                  <a:lnTo>
                    <a:pt x="172" y="35"/>
                  </a:lnTo>
                  <a:lnTo>
                    <a:pt x="172" y="29"/>
                  </a:lnTo>
                  <a:lnTo>
                    <a:pt x="163" y="29"/>
                  </a:lnTo>
                  <a:lnTo>
                    <a:pt x="163" y="35"/>
                  </a:lnTo>
                  <a:lnTo>
                    <a:pt x="185" y="35"/>
                  </a:lnTo>
                  <a:lnTo>
                    <a:pt x="185" y="29"/>
                  </a:lnTo>
                  <a:lnTo>
                    <a:pt x="179" y="29"/>
                  </a:lnTo>
                  <a:lnTo>
                    <a:pt x="179" y="35"/>
                  </a:lnTo>
                  <a:lnTo>
                    <a:pt x="180" y="35"/>
                  </a:lnTo>
                  <a:lnTo>
                    <a:pt x="180" y="29"/>
                  </a:lnTo>
                  <a:lnTo>
                    <a:pt x="177" y="29"/>
                  </a:lnTo>
                  <a:lnTo>
                    <a:pt x="177" y="35"/>
                  </a:lnTo>
                  <a:lnTo>
                    <a:pt x="199" y="35"/>
                  </a:lnTo>
                  <a:lnTo>
                    <a:pt x="199" y="29"/>
                  </a:lnTo>
                  <a:lnTo>
                    <a:pt x="85" y="29"/>
                  </a:lnTo>
                  <a:lnTo>
                    <a:pt x="82" y="30"/>
                  </a:lnTo>
                  <a:lnTo>
                    <a:pt x="82" y="32"/>
                  </a:lnTo>
                  <a:lnTo>
                    <a:pt x="82" y="30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30"/>
                  </a:lnTo>
                  <a:lnTo>
                    <a:pt x="56" y="36"/>
                  </a:lnTo>
                  <a:lnTo>
                    <a:pt x="69" y="36"/>
                  </a:lnTo>
                  <a:lnTo>
                    <a:pt x="69" y="30"/>
                  </a:lnTo>
                  <a:lnTo>
                    <a:pt x="56" y="30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83" y="36"/>
                  </a:lnTo>
                  <a:lnTo>
                    <a:pt x="87" y="35"/>
                  </a:lnTo>
                  <a:lnTo>
                    <a:pt x="85" y="31"/>
                  </a:lnTo>
                  <a:lnTo>
                    <a:pt x="85" y="35"/>
                  </a:lnTo>
                  <a:lnTo>
                    <a:pt x="199" y="35"/>
                  </a:lnTo>
                  <a:lnTo>
                    <a:pt x="199" y="29"/>
                  </a:lnTo>
                  <a:lnTo>
                    <a:pt x="177" y="29"/>
                  </a:lnTo>
                  <a:lnTo>
                    <a:pt x="177" y="35"/>
                  </a:lnTo>
                  <a:lnTo>
                    <a:pt x="180" y="35"/>
                  </a:lnTo>
                  <a:lnTo>
                    <a:pt x="180" y="29"/>
                  </a:lnTo>
                  <a:lnTo>
                    <a:pt x="179" y="29"/>
                  </a:lnTo>
                  <a:lnTo>
                    <a:pt x="179" y="35"/>
                  </a:lnTo>
                  <a:lnTo>
                    <a:pt x="185" y="35"/>
                  </a:lnTo>
                  <a:lnTo>
                    <a:pt x="185" y="29"/>
                  </a:lnTo>
                  <a:lnTo>
                    <a:pt x="163" y="29"/>
                  </a:lnTo>
                  <a:lnTo>
                    <a:pt x="163" y="35"/>
                  </a:lnTo>
                  <a:lnTo>
                    <a:pt x="172" y="35"/>
                  </a:lnTo>
                  <a:lnTo>
                    <a:pt x="172" y="29"/>
                  </a:lnTo>
                  <a:lnTo>
                    <a:pt x="157" y="29"/>
                  </a:lnTo>
                  <a:lnTo>
                    <a:pt x="157" y="35"/>
                  </a:lnTo>
                  <a:lnTo>
                    <a:pt x="166" y="35"/>
                  </a:lnTo>
                  <a:lnTo>
                    <a:pt x="166" y="29"/>
                  </a:lnTo>
                  <a:lnTo>
                    <a:pt x="133" y="29"/>
                  </a:lnTo>
                  <a:lnTo>
                    <a:pt x="133" y="35"/>
                  </a:lnTo>
                  <a:lnTo>
                    <a:pt x="140" y="35"/>
                  </a:lnTo>
                  <a:lnTo>
                    <a:pt x="140" y="29"/>
                  </a:lnTo>
                  <a:lnTo>
                    <a:pt x="87" y="29"/>
                  </a:lnTo>
                  <a:lnTo>
                    <a:pt x="87" y="31"/>
                  </a:lnTo>
                  <a:lnTo>
                    <a:pt x="88" y="29"/>
                  </a:lnTo>
                  <a:lnTo>
                    <a:pt x="82" y="27"/>
                  </a:lnTo>
                  <a:lnTo>
                    <a:pt x="67" y="27"/>
                  </a:lnTo>
                  <a:lnTo>
                    <a:pt x="67" y="34"/>
                  </a:lnTo>
                  <a:lnTo>
                    <a:pt x="70" y="34"/>
                  </a:lnTo>
                  <a:lnTo>
                    <a:pt x="70" y="27"/>
                  </a:lnTo>
                  <a:lnTo>
                    <a:pt x="67" y="27"/>
                  </a:lnTo>
                  <a:lnTo>
                    <a:pt x="67" y="34"/>
                  </a:lnTo>
                  <a:lnTo>
                    <a:pt x="71" y="34"/>
                  </a:lnTo>
                  <a:lnTo>
                    <a:pt x="71" y="27"/>
                  </a:lnTo>
                  <a:lnTo>
                    <a:pt x="61" y="27"/>
                  </a:lnTo>
                  <a:lnTo>
                    <a:pt x="61" y="34"/>
                  </a:lnTo>
                  <a:lnTo>
                    <a:pt x="62" y="34"/>
                  </a:lnTo>
                  <a:lnTo>
                    <a:pt x="62" y="27"/>
                  </a:lnTo>
                  <a:lnTo>
                    <a:pt x="61" y="27"/>
                  </a:lnTo>
                  <a:lnTo>
                    <a:pt x="61" y="34"/>
                  </a:lnTo>
                  <a:lnTo>
                    <a:pt x="85" y="34"/>
                  </a:lnTo>
                  <a:lnTo>
                    <a:pt x="85" y="27"/>
                  </a:lnTo>
                  <a:lnTo>
                    <a:pt x="84" y="27"/>
                  </a:lnTo>
                  <a:lnTo>
                    <a:pt x="84" y="34"/>
                  </a:lnTo>
                  <a:lnTo>
                    <a:pt x="179" y="34"/>
                  </a:lnTo>
                  <a:lnTo>
                    <a:pt x="179" y="27"/>
                  </a:lnTo>
                  <a:lnTo>
                    <a:pt x="94" y="27"/>
                  </a:lnTo>
                  <a:lnTo>
                    <a:pt x="94" y="30"/>
                  </a:lnTo>
                  <a:lnTo>
                    <a:pt x="96" y="27"/>
                  </a:lnTo>
                  <a:lnTo>
                    <a:pt x="88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28" y="32"/>
                  </a:lnTo>
                  <a:lnTo>
                    <a:pt x="28" y="26"/>
                  </a:lnTo>
                  <a:lnTo>
                    <a:pt x="27" y="26"/>
                  </a:lnTo>
                  <a:lnTo>
                    <a:pt x="27" y="32"/>
                  </a:lnTo>
                  <a:lnTo>
                    <a:pt x="40" y="32"/>
                  </a:lnTo>
                  <a:lnTo>
                    <a:pt x="40" y="26"/>
                  </a:lnTo>
                  <a:lnTo>
                    <a:pt x="17" y="26"/>
                  </a:lnTo>
                  <a:lnTo>
                    <a:pt x="17" y="32"/>
                  </a:lnTo>
                  <a:lnTo>
                    <a:pt x="21" y="32"/>
                  </a:lnTo>
                  <a:lnTo>
                    <a:pt x="21" y="26"/>
                  </a:lnTo>
                  <a:lnTo>
                    <a:pt x="17" y="26"/>
                  </a:lnTo>
                  <a:lnTo>
                    <a:pt x="17" y="32"/>
                  </a:lnTo>
                  <a:lnTo>
                    <a:pt x="18" y="32"/>
                  </a:lnTo>
                  <a:lnTo>
                    <a:pt x="18" y="26"/>
                  </a:lnTo>
                  <a:lnTo>
                    <a:pt x="17" y="26"/>
                  </a:lnTo>
                  <a:lnTo>
                    <a:pt x="17" y="32"/>
                  </a:lnTo>
                  <a:lnTo>
                    <a:pt x="32" y="32"/>
                  </a:lnTo>
                  <a:lnTo>
                    <a:pt x="27" y="26"/>
                  </a:lnTo>
                  <a:lnTo>
                    <a:pt x="26" y="25"/>
                  </a:lnTo>
                  <a:lnTo>
                    <a:pt x="23" y="27"/>
                  </a:lnTo>
                  <a:lnTo>
                    <a:pt x="23" y="31"/>
                  </a:lnTo>
                  <a:lnTo>
                    <a:pt x="45" y="31"/>
                  </a:lnTo>
                  <a:lnTo>
                    <a:pt x="45" y="25"/>
                  </a:lnTo>
                  <a:lnTo>
                    <a:pt x="43" y="25"/>
                  </a:lnTo>
                  <a:lnTo>
                    <a:pt x="43" y="31"/>
                  </a:lnTo>
                  <a:lnTo>
                    <a:pt x="44" y="31"/>
                  </a:lnTo>
                  <a:lnTo>
                    <a:pt x="44" y="25"/>
                  </a:lnTo>
                  <a:lnTo>
                    <a:pt x="37" y="25"/>
                  </a:lnTo>
                  <a:lnTo>
                    <a:pt x="37" y="31"/>
                  </a:lnTo>
                  <a:lnTo>
                    <a:pt x="41" y="31"/>
                  </a:lnTo>
                  <a:lnTo>
                    <a:pt x="41" y="25"/>
                  </a:lnTo>
                  <a:lnTo>
                    <a:pt x="36" y="25"/>
                  </a:lnTo>
                  <a:lnTo>
                    <a:pt x="36" y="31"/>
                  </a:lnTo>
                  <a:lnTo>
                    <a:pt x="40" y="31"/>
                  </a:lnTo>
                  <a:lnTo>
                    <a:pt x="40" y="25"/>
                  </a:lnTo>
                  <a:lnTo>
                    <a:pt x="36" y="25"/>
                  </a:lnTo>
                  <a:lnTo>
                    <a:pt x="36" y="31"/>
                  </a:lnTo>
                  <a:lnTo>
                    <a:pt x="48" y="31"/>
                  </a:lnTo>
                  <a:lnTo>
                    <a:pt x="48" y="25"/>
                  </a:lnTo>
                  <a:lnTo>
                    <a:pt x="44" y="25"/>
                  </a:lnTo>
                  <a:lnTo>
                    <a:pt x="44" y="31"/>
                  </a:lnTo>
                  <a:lnTo>
                    <a:pt x="188" y="31"/>
                  </a:lnTo>
                  <a:lnTo>
                    <a:pt x="188" y="25"/>
                  </a:lnTo>
                  <a:lnTo>
                    <a:pt x="159" y="25"/>
                  </a:lnTo>
                  <a:lnTo>
                    <a:pt x="159" y="31"/>
                  </a:lnTo>
                  <a:lnTo>
                    <a:pt x="168" y="31"/>
                  </a:lnTo>
                  <a:lnTo>
                    <a:pt x="168" y="25"/>
                  </a:lnTo>
                  <a:lnTo>
                    <a:pt x="158" y="25"/>
                  </a:lnTo>
                  <a:lnTo>
                    <a:pt x="158" y="27"/>
                  </a:lnTo>
                  <a:lnTo>
                    <a:pt x="159" y="31"/>
                  </a:lnTo>
                  <a:lnTo>
                    <a:pt x="164" y="30"/>
                  </a:lnTo>
                  <a:lnTo>
                    <a:pt x="163" y="23"/>
                  </a:lnTo>
                  <a:lnTo>
                    <a:pt x="161" y="23"/>
                  </a:lnTo>
                  <a:lnTo>
                    <a:pt x="161" y="30"/>
                  </a:lnTo>
                  <a:lnTo>
                    <a:pt x="172" y="30"/>
                  </a:lnTo>
                  <a:lnTo>
                    <a:pt x="172" y="23"/>
                  </a:lnTo>
                  <a:lnTo>
                    <a:pt x="162" y="23"/>
                  </a:lnTo>
                  <a:lnTo>
                    <a:pt x="162" y="30"/>
                  </a:lnTo>
                  <a:lnTo>
                    <a:pt x="166" y="30"/>
                  </a:lnTo>
                  <a:lnTo>
                    <a:pt x="166" y="23"/>
                  </a:lnTo>
                  <a:lnTo>
                    <a:pt x="163" y="23"/>
                  </a:lnTo>
                  <a:lnTo>
                    <a:pt x="163" y="30"/>
                  </a:lnTo>
                  <a:lnTo>
                    <a:pt x="177" y="30"/>
                  </a:lnTo>
                  <a:lnTo>
                    <a:pt x="177" y="23"/>
                  </a:lnTo>
                  <a:lnTo>
                    <a:pt x="162" y="23"/>
                  </a:lnTo>
                  <a:lnTo>
                    <a:pt x="162" y="30"/>
                  </a:lnTo>
                  <a:lnTo>
                    <a:pt x="179" y="30"/>
                  </a:lnTo>
                  <a:lnTo>
                    <a:pt x="179" y="23"/>
                  </a:lnTo>
                  <a:lnTo>
                    <a:pt x="65" y="23"/>
                  </a:lnTo>
                  <a:lnTo>
                    <a:pt x="65" y="26"/>
                  </a:lnTo>
                  <a:lnTo>
                    <a:pt x="66" y="23"/>
                  </a:lnTo>
                  <a:lnTo>
                    <a:pt x="62" y="22"/>
                  </a:lnTo>
                  <a:lnTo>
                    <a:pt x="49" y="22"/>
                  </a:lnTo>
                  <a:lnTo>
                    <a:pt x="49" y="29"/>
                  </a:lnTo>
                  <a:lnTo>
                    <a:pt x="53" y="29"/>
                  </a:lnTo>
                  <a:lnTo>
                    <a:pt x="53" y="22"/>
                  </a:lnTo>
                  <a:lnTo>
                    <a:pt x="49" y="22"/>
                  </a:lnTo>
                  <a:lnTo>
                    <a:pt x="49" y="29"/>
                  </a:lnTo>
                  <a:lnTo>
                    <a:pt x="50" y="29"/>
                  </a:lnTo>
                  <a:lnTo>
                    <a:pt x="50" y="22"/>
                  </a:lnTo>
                  <a:lnTo>
                    <a:pt x="49" y="22"/>
                  </a:lnTo>
                  <a:lnTo>
                    <a:pt x="49" y="29"/>
                  </a:lnTo>
                  <a:lnTo>
                    <a:pt x="56" y="29"/>
                  </a:lnTo>
                  <a:lnTo>
                    <a:pt x="56" y="22"/>
                  </a:lnTo>
                  <a:lnTo>
                    <a:pt x="52" y="22"/>
                  </a:lnTo>
                  <a:lnTo>
                    <a:pt x="52" y="29"/>
                  </a:lnTo>
                  <a:lnTo>
                    <a:pt x="54" y="29"/>
                  </a:lnTo>
                  <a:lnTo>
                    <a:pt x="54" y="22"/>
                  </a:lnTo>
                  <a:lnTo>
                    <a:pt x="52" y="22"/>
                  </a:lnTo>
                  <a:lnTo>
                    <a:pt x="52" y="29"/>
                  </a:lnTo>
                  <a:lnTo>
                    <a:pt x="186" y="29"/>
                  </a:lnTo>
                  <a:lnTo>
                    <a:pt x="186" y="22"/>
                  </a:lnTo>
                  <a:lnTo>
                    <a:pt x="135" y="22"/>
                  </a:lnTo>
                  <a:lnTo>
                    <a:pt x="135" y="25"/>
                  </a:lnTo>
                  <a:lnTo>
                    <a:pt x="136" y="22"/>
                  </a:lnTo>
                  <a:lnTo>
                    <a:pt x="132" y="21"/>
                  </a:lnTo>
                  <a:lnTo>
                    <a:pt x="27" y="21"/>
                  </a:lnTo>
                  <a:lnTo>
                    <a:pt x="27" y="27"/>
                  </a:lnTo>
                  <a:lnTo>
                    <a:pt x="30" y="27"/>
                  </a:lnTo>
                  <a:lnTo>
                    <a:pt x="30" y="21"/>
                  </a:lnTo>
                  <a:lnTo>
                    <a:pt x="25" y="21"/>
                  </a:lnTo>
                  <a:lnTo>
                    <a:pt x="25" y="27"/>
                  </a:lnTo>
                  <a:lnTo>
                    <a:pt x="35" y="27"/>
                  </a:lnTo>
                  <a:lnTo>
                    <a:pt x="35" y="21"/>
                  </a:lnTo>
                  <a:lnTo>
                    <a:pt x="5" y="21"/>
                  </a:lnTo>
                  <a:lnTo>
                    <a:pt x="5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8" y="27"/>
                  </a:lnTo>
                  <a:lnTo>
                    <a:pt x="18" y="22"/>
                  </a:lnTo>
                  <a:lnTo>
                    <a:pt x="14" y="22"/>
                  </a:lnTo>
                  <a:lnTo>
                    <a:pt x="14" y="26"/>
                  </a:lnTo>
                  <a:lnTo>
                    <a:pt x="17" y="26"/>
                  </a:lnTo>
                  <a:lnTo>
                    <a:pt x="17" y="20"/>
                  </a:lnTo>
                  <a:lnTo>
                    <a:pt x="14" y="20"/>
                  </a:lnTo>
                  <a:lnTo>
                    <a:pt x="14" y="26"/>
                  </a:lnTo>
                  <a:lnTo>
                    <a:pt x="22" y="26"/>
                  </a:lnTo>
                  <a:lnTo>
                    <a:pt x="22" y="20"/>
                  </a:lnTo>
                  <a:lnTo>
                    <a:pt x="19" y="20"/>
                  </a:lnTo>
                  <a:lnTo>
                    <a:pt x="19" y="26"/>
                  </a:lnTo>
                  <a:lnTo>
                    <a:pt x="32" y="26"/>
                  </a:lnTo>
                  <a:lnTo>
                    <a:pt x="32" y="20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6" y="26"/>
                  </a:lnTo>
                  <a:lnTo>
                    <a:pt x="36" y="20"/>
                  </a:lnTo>
                  <a:lnTo>
                    <a:pt x="35" y="20"/>
                  </a:lnTo>
                  <a:lnTo>
                    <a:pt x="35" y="26"/>
                  </a:lnTo>
                  <a:lnTo>
                    <a:pt x="40" y="26"/>
                  </a:lnTo>
                  <a:lnTo>
                    <a:pt x="40" y="20"/>
                  </a:lnTo>
                  <a:lnTo>
                    <a:pt x="37" y="20"/>
                  </a:lnTo>
                  <a:lnTo>
                    <a:pt x="37" y="26"/>
                  </a:lnTo>
                  <a:lnTo>
                    <a:pt x="40" y="26"/>
                  </a:lnTo>
                  <a:lnTo>
                    <a:pt x="40" y="20"/>
                  </a:lnTo>
                  <a:lnTo>
                    <a:pt x="35" y="20"/>
                  </a:lnTo>
                  <a:lnTo>
                    <a:pt x="35" y="26"/>
                  </a:lnTo>
                  <a:lnTo>
                    <a:pt x="37" y="26"/>
                  </a:lnTo>
                  <a:lnTo>
                    <a:pt x="37" y="20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7" y="26"/>
                  </a:lnTo>
                  <a:lnTo>
                    <a:pt x="37" y="20"/>
                  </a:lnTo>
                  <a:lnTo>
                    <a:pt x="30" y="20"/>
                  </a:lnTo>
                  <a:lnTo>
                    <a:pt x="30" y="26"/>
                  </a:lnTo>
                  <a:lnTo>
                    <a:pt x="50" y="26"/>
                  </a:lnTo>
                  <a:lnTo>
                    <a:pt x="50" y="20"/>
                  </a:lnTo>
                  <a:lnTo>
                    <a:pt x="44" y="20"/>
                  </a:lnTo>
                  <a:lnTo>
                    <a:pt x="44" y="26"/>
                  </a:lnTo>
                  <a:lnTo>
                    <a:pt x="49" y="26"/>
                  </a:lnTo>
                  <a:lnTo>
                    <a:pt x="71" y="25"/>
                  </a:lnTo>
                  <a:lnTo>
                    <a:pt x="91" y="25"/>
                  </a:lnTo>
                  <a:lnTo>
                    <a:pt x="91" y="18"/>
                  </a:lnTo>
                  <a:lnTo>
                    <a:pt x="12" y="18"/>
                  </a:lnTo>
                  <a:lnTo>
                    <a:pt x="12" y="25"/>
                  </a:lnTo>
                  <a:lnTo>
                    <a:pt x="18" y="25"/>
                  </a:lnTo>
                  <a:lnTo>
                    <a:pt x="18" y="18"/>
                  </a:lnTo>
                  <a:lnTo>
                    <a:pt x="15" y="18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12" y="25"/>
                  </a:lnTo>
                  <a:lnTo>
                    <a:pt x="22" y="25"/>
                  </a:lnTo>
                  <a:lnTo>
                    <a:pt x="22" y="18"/>
                  </a:lnTo>
                  <a:lnTo>
                    <a:pt x="21" y="18"/>
                  </a:lnTo>
                  <a:lnTo>
                    <a:pt x="21" y="25"/>
                  </a:lnTo>
                  <a:lnTo>
                    <a:pt x="30" y="25"/>
                  </a:lnTo>
                  <a:lnTo>
                    <a:pt x="30" y="18"/>
                  </a:lnTo>
                  <a:lnTo>
                    <a:pt x="3" y="18"/>
                  </a:lnTo>
                  <a:lnTo>
                    <a:pt x="3" y="25"/>
                  </a:lnTo>
                  <a:lnTo>
                    <a:pt x="5" y="25"/>
                  </a:lnTo>
                  <a:lnTo>
                    <a:pt x="5" y="18"/>
                  </a:lnTo>
                  <a:lnTo>
                    <a:pt x="1" y="18"/>
                  </a:lnTo>
                  <a:lnTo>
                    <a:pt x="1" y="25"/>
                  </a:lnTo>
                  <a:lnTo>
                    <a:pt x="9" y="25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8" y="21"/>
                  </a:lnTo>
                  <a:lnTo>
                    <a:pt x="10" y="23"/>
                  </a:lnTo>
                  <a:lnTo>
                    <a:pt x="12" y="22"/>
                  </a:lnTo>
                  <a:lnTo>
                    <a:pt x="9" y="20"/>
                  </a:lnTo>
                  <a:lnTo>
                    <a:pt x="9" y="23"/>
                  </a:lnTo>
                  <a:lnTo>
                    <a:pt x="12" y="23"/>
                  </a:lnTo>
                  <a:lnTo>
                    <a:pt x="12" y="17"/>
                  </a:lnTo>
                  <a:lnTo>
                    <a:pt x="10" y="17"/>
                  </a:lnTo>
                  <a:lnTo>
                    <a:pt x="10" y="23"/>
                  </a:lnTo>
                  <a:lnTo>
                    <a:pt x="21" y="23"/>
                  </a:lnTo>
                  <a:lnTo>
                    <a:pt x="21" y="17"/>
                  </a:lnTo>
                  <a:lnTo>
                    <a:pt x="18" y="17"/>
                  </a:lnTo>
                  <a:lnTo>
                    <a:pt x="18" y="23"/>
                  </a:lnTo>
                  <a:lnTo>
                    <a:pt x="25" y="23"/>
                  </a:lnTo>
                  <a:lnTo>
                    <a:pt x="25" y="17"/>
                  </a:lnTo>
                  <a:lnTo>
                    <a:pt x="21" y="17"/>
                  </a:lnTo>
                  <a:lnTo>
                    <a:pt x="21" y="23"/>
                  </a:lnTo>
                  <a:lnTo>
                    <a:pt x="25" y="23"/>
                  </a:lnTo>
                  <a:lnTo>
                    <a:pt x="25" y="17"/>
                  </a:lnTo>
                  <a:lnTo>
                    <a:pt x="14" y="17"/>
                  </a:lnTo>
                  <a:lnTo>
                    <a:pt x="14" y="23"/>
                  </a:lnTo>
                  <a:lnTo>
                    <a:pt x="37" y="23"/>
                  </a:lnTo>
                  <a:lnTo>
                    <a:pt x="37" y="17"/>
                  </a:lnTo>
                  <a:lnTo>
                    <a:pt x="32" y="17"/>
                  </a:lnTo>
                  <a:lnTo>
                    <a:pt x="32" y="23"/>
                  </a:lnTo>
                  <a:lnTo>
                    <a:pt x="45" y="23"/>
                  </a:lnTo>
                  <a:lnTo>
                    <a:pt x="45" y="17"/>
                  </a:lnTo>
                  <a:lnTo>
                    <a:pt x="12" y="17"/>
                  </a:lnTo>
                  <a:lnTo>
                    <a:pt x="12" y="20"/>
                  </a:lnTo>
                  <a:lnTo>
                    <a:pt x="13" y="23"/>
                  </a:lnTo>
                  <a:lnTo>
                    <a:pt x="17" y="22"/>
                  </a:lnTo>
                  <a:lnTo>
                    <a:pt x="15" y="16"/>
                  </a:lnTo>
                  <a:lnTo>
                    <a:pt x="14" y="16"/>
                  </a:lnTo>
                  <a:lnTo>
                    <a:pt x="14" y="22"/>
                  </a:lnTo>
                  <a:lnTo>
                    <a:pt x="31" y="22"/>
                  </a:lnTo>
                  <a:lnTo>
                    <a:pt x="31" y="16"/>
                  </a:lnTo>
                  <a:lnTo>
                    <a:pt x="28" y="16"/>
                  </a:lnTo>
                  <a:lnTo>
                    <a:pt x="28" y="22"/>
                  </a:lnTo>
                  <a:lnTo>
                    <a:pt x="43" y="22"/>
                  </a:lnTo>
                  <a:lnTo>
                    <a:pt x="43" y="16"/>
                  </a:lnTo>
                  <a:lnTo>
                    <a:pt x="26" y="16"/>
                  </a:lnTo>
                  <a:lnTo>
                    <a:pt x="26" y="22"/>
                  </a:lnTo>
                  <a:lnTo>
                    <a:pt x="34" y="22"/>
                  </a:lnTo>
                  <a:lnTo>
                    <a:pt x="34" y="16"/>
                  </a:lnTo>
                  <a:lnTo>
                    <a:pt x="28" y="16"/>
                  </a:lnTo>
                  <a:lnTo>
                    <a:pt x="28" y="22"/>
                  </a:lnTo>
                  <a:lnTo>
                    <a:pt x="31" y="22"/>
                  </a:lnTo>
                  <a:lnTo>
                    <a:pt x="31" y="16"/>
                  </a:lnTo>
                  <a:lnTo>
                    <a:pt x="28" y="16"/>
                  </a:lnTo>
                  <a:lnTo>
                    <a:pt x="28" y="22"/>
                  </a:lnTo>
                  <a:lnTo>
                    <a:pt x="30" y="22"/>
                  </a:lnTo>
                  <a:lnTo>
                    <a:pt x="30" y="16"/>
                  </a:lnTo>
                  <a:lnTo>
                    <a:pt x="28" y="16"/>
                  </a:lnTo>
                  <a:lnTo>
                    <a:pt x="28" y="22"/>
                  </a:lnTo>
                  <a:lnTo>
                    <a:pt x="31" y="22"/>
                  </a:lnTo>
                  <a:lnTo>
                    <a:pt x="31" y="16"/>
                  </a:lnTo>
                  <a:lnTo>
                    <a:pt x="28" y="16"/>
                  </a:lnTo>
                  <a:lnTo>
                    <a:pt x="28" y="22"/>
                  </a:lnTo>
                  <a:lnTo>
                    <a:pt x="35" y="22"/>
                  </a:lnTo>
                  <a:lnTo>
                    <a:pt x="35" y="14"/>
                  </a:lnTo>
                  <a:lnTo>
                    <a:pt x="23" y="14"/>
                  </a:lnTo>
                  <a:lnTo>
                    <a:pt x="23" y="21"/>
                  </a:lnTo>
                  <a:lnTo>
                    <a:pt x="34" y="21"/>
                  </a:lnTo>
                  <a:lnTo>
                    <a:pt x="34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30" y="21"/>
                  </a:lnTo>
                  <a:lnTo>
                    <a:pt x="30" y="14"/>
                  </a:lnTo>
                  <a:lnTo>
                    <a:pt x="27" y="14"/>
                  </a:lnTo>
                  <a:lnTo>
                    <a:pt x="27" y="21"/>
                  </a:lnTo>
                  <a:lnTo>
                    <a:pt x="31" y="21"/>
                  </a:lnTo>
                  <a:lnTo>
                    <a:pt x="31" y="14"/>
                  </a:lnTo>
                  <a:lnTo>
                    <a:pt x="26" y="14"/>
                  </a:lnTo>
                  <a:lnTo>
                    <a:pt x="26" y="21"/>
                  </a:lnTo>
                  <a:lnTo>
                    <a:pt x="31" y="21"/>
                  </a:lnTo>
                  <a:lnTo>
                    <a:pt x="31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35" y="21"/>
                  </a:lnTo>
                  <a:lnTo>
                    <a:pt x="35" y="14"/>
                  </a:lnTo>
                  <a:lnTo>
                    <a:pt x="23" y="14"/>
                  </a:lnTo>
                  <a:lnTo>
                    <a:pt x="23" y="21"/>
                  </a:lnTo>
                  <a:lnTo>
                    <a:pt x="30" y="21"/>
                  </a:lnTo>
                  <a:lnTo>
                    <a:pt x="30" y="14"/>
                  </a:lnTo>
                  <a:lnTo>
                    <a:pt x="19" y="14"/>
                  </a:lnTo>
                  <a:lnTo>
                    <a:pt x="19" y="21"/>
                  </a:lnTo>
                  <a:lnTo>
                    <a:pt x="31" y="21"/>
                  </a:lnTo>
                  <a:lnTo>
                    <a:pt x="31" y="14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1" y="14"/>
                  </a:lnTo>
                  <a:lnTo>
                    <a:pt x="26" y="13"/>
                  </a:lnTo>
                  <a:lnTo>
                    <a:pt x="25" y="16"/>
                  </a:lnTo>
                  <a:lnTo>
                    <a:pt x="25" y="20"/>
                  </a:lnTo>
                  <a:lnTo>
                    <a:pt x="28" y="20"/>
                  </a:lnTo>
                  <a:lnTo>
                    <a:pt x="28" y="13"/>
                  </a:lnTo>
                  <a:lnTo>
                    <a:pt x="25" y="13"/>
                  </a:lnTo>
                  <a:lnTo>
                    <a:pt x="25" y="20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21" y="13"/>
                  </a:lnTo>
                  <a:lnTo>
                    <a:pt x="21" y="20"/>
                  </a:lnTo>
                  <a:lnTo>
                    <a:pt x="25" y="20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20"/>
                  </a:lnTo>
                  <a:lnTo>
                    <a:pt x="27" y="20"/>
                  </a:lnTo>
                  <a:lnTo>
                    <a:pt x="27" y="13"/>
                  </a:lnTo>
                  <a:lnTo>
                    <a:pt x="25" y="13"/>
                  </a:lnTo>
                  <a:lnTo>
                    <a:pt x="25" y="20"/>
                  </a:lnTo>
                  <a:lnTo>
                    <a:pt x="27" y="20"/>
                  </a:lnTo>
                  <a:lnTo>
                    <a:pt x="27" y="13"/>
                  </a:lnTo>
                  <a:lnTo>
                    <a:pt x="22" y="13"/>
                  </a:lnTo>
                  <a:lnTo>
                    <a:pt x="22" y="20"/>
                  </a:lnTo>
                  <a:lnTo>
                    <a:pt x="30" y="20"/>
                  </a:lnTo>
                  <a:lnTo>
                    <a:pt x="30" y="13"/>
                  </a:lnTo>
                  <a:lnTo>
                    <a:pt x="22" y="13"/>
                  </a:lnTo>
                  <a:lnTo>
                    <a:pt x="22" y="16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2" y="14"/>
                  </a:lnTo>
                  <a:lnTo>
                    <a:pt x="22" y="18"/>
                  </a:lnTo>
                  <a:lnTo>
                    <a:pt x="26" y="18"/>
                  </a:lnTo>
                  <a:lnTo>
                    <a:pt x="26" y="12"/>
                  </a:lnTo>
                  <a:lnTo>
                    <a:pt x="25" y="12"/>
                  </a:lnTo>
                  <a:lnTo>
                    <a:pt x="25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6" y="12"/>
                  </a:lnTo>
                  <a:lnTo>
                    <a:pt x="26" y="18"/>
                  </a:lnTo>
                  <a:lnTo>
                    <a:pt x="27" y="18"/>
                  </a:lnTo>
                  <a:lnTo>
                    <a:pt x="27" y="12"/>
                  </a:lnTo>
                  <a:lnTo>
                    <a:pt x="25" y="12"/>
                  </a:lnTo>
                  <a:lnTo>
                    <a:pt x="25" y="18"/>
                  </a:lnTo>
                  <a:lnTo>
                    <a:pt x="28" y="18"/>
                  </a:lnTo>
                  <a:lnTo>
                    <a:pt x="28" y="12"/>
                  </a:lnTo>
                  <a:lnTo>
                    <a:pt x="25" y="12"/>
                  </a:lnTo>
                  <a:lnTo>
                    <a:pt x="25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8" y="12"/>
                  </a:lnTo>
                  <a:lnTo>
                    <a:pt x="28" y="18"/>
                  </a:lnTo>
                  <a:lnTo>
                    <a:pt x="31" y="18"/>
                  </a:lnTo>
                  <a:lnTo>
                    <a:pt x="31" y="12"/>
                  </a:lnTo>
                  <a:lnTo>
                    <a:pt x="27" y="12"/>
                  </a:lnTo>
                  <a:lnTo>
                    <a:pt x="27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5" y="12"/>
                  </a:lnTo>
                  <a:lnTo>
                    <a:pt x="25" y="18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34" y="12"/>
                  </a:lnTo>
                  <a:lnTo>
                    <a:pt x="34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4" y="13"/>
                  </a:lnTo>
                  <a:lnTo>
                    <a:pt x="34" y="17"/>
                  </a:lnTo>
                  <a:lnTo>
                    <a:pt x="37" y="17"/>
                  </a:lnTo>
                  <a:lnTo>
                    <a:pt x="37" y="10"/>
                  </a:lnTo>
                  <a:lnTo>
                    <a:pt x="31" y="10"/>
                  </a:lnTo>
                  <a:lnTo>
                    <a:pt x="31" y="17"/>
                  </a:lnTo>
                  <a:lnTo>
                    <a:pt x="36" y="17"/>
                  </a:lnTo>
                  <a:lnTo>
                    <a:pt x="36" y="10"/>
                  </a:lnTo>
                  <a:lnTo>
                    <a:pt x="31" y="10"/>
                  </a:lnTo>
                  <a:lnTo>
                    <a:pt x="31" y="17"/>
                  </a:lnTo>
                  <a:lnTo>
                    <a:pt x="36" y="17"/>
                  </a:lnTo>
                  <a:lnTo>
                    <a:pt x="36" y="10"/>
                  </a:lnTo>
                  <a:lnTo>
                    <a:pt x="34" y="10"/>
                  </a:lnTo>
                  <a:lnTo>
                    <a:pt x="34" y="17"/>
                  </a:lnTo>
                  <a:lnTo>
                    <a:pt x="37" y="17"/>
                  </a:lnTo>
                  <a:lnTo>
                    <a:pt x="37" y="10"/>
                  </a:lnTo>
                  <a:lnTo>
                    <a:pt x="31" y="10"/>
                  </a:lnTo>
                  <a:lnTo>
                    <a:pt x="31" y="17"/>
                  </a:lnTo>
                  <a:lnTo>
                    <a:pt x="39" y="17"/>
                  </a:lnTo>
                  <a:lnTo>
                    <a:pt x="39" y="10"/>
                  </a:lnTo>
                  <a:lnTo>
                    <a:pt x="34" y="10"/>
                  </a:lnTo>
                  <a:lnTo>
                    <a:pt x="34" y="17"/>
                  </a:lnTo>
                  <a:lnTo>
                    <a:pt x="40" y="17"/>
                  </a:lnTo>
                  <a:lnTo>
                    <a:pt x="40" y="10"/>
                  </a:lnTo>
                  <a:lnTo>
                    <a:pt x="36" y="10"/>
                  </a:lnTo>
                  <a:lnTo>
                    <a:pt x="36" y="17"/>
                  </a:lnTo>
                  <a:lnTo>
                    <a:pt x="37" y="17"/>
                  </a:lnTo>
                  <a:lnTo>
                    <a:pt x="37" y="10"/>
                  </a:lnTo>
                  <a:lnTo>
                    <a:pt x="36" y="10"/>
                  </a:lnTo>
                  <a:lnTo>
                    <a:pt x="36" y="17"/>
                  </a:lnTo>
                  <a:lnTo>
                    <a:pt x="39" y="17"/>
                  </a:lnTo>
                  <a:lnTo>
                    <a:pt x="39" y="10"/>
                  </a:lnTo>
                  <a:lnTo>
                    <a:pt x="35" y="10"/>
                  </a:lnTo>
                  <a:lnTo>
                    <a:pt x="35" y="17"/>
                  </a:lnTo>
                  <a:lnTo>
                    <a:pt x="39" y="17"/>
                  </a:lnTo>
                  <a:lnTo>
                    <a:pt x="39" y="10"/>
                  </a:lnTo>
                  <a:lnTo>
                    <a:pt x="34" y="10"/>
                  </a:lnTo>
                  <a:lnTo>
                    <a:pt x="34" y="13"/>
                  </a:lnTo>
                  <a:lnTo>
                    <a:pt x="37" y="13"/>
                  </a:lnTo>
                  <a:lnTo>
                    <a:pt x="37" y="12"/>
                  </a:lnTo>
                  <a:lnTo>
                    <a:pt x="34" y="12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0" y="9"/>
                  </a:lnTo>
                  <a:lnTo>
                    <a:pt x="34" y="9"/>
                  </a:lnTo>
                  <a:lnTo>
                    <a:pt x="34" y="16"/>
                  </a:lnTo>
                  <a:lnTo>
                    <a:pt x="36" y="16"/>
                  </a:lnTo>
                  <a:lnTo>
                    <a:pt x="36" y="9"/>
                  </a:lnTo>
                  <a:lnTo>
                    <a:pt x="35" y="9"/>
                  </a:lnTo>
                  <a:lnTo>
                    <a:pt x="35" y="16"/>
                  </a:lnTo>
                  <a:lnTo>
                    <a:pt x="40" y="16"/>
                  </a:lnTo>
                  <a:lnTo>
                    <a:pt x="40" y="9"/>
                  </a:lnTo>
                  <a:lnTo>
                    <a:pt x="36" y="9"/>
                  </a:lnTo>
                  <a:lnTo>
                    <a:pt x="36" y="16"/>
                  </a:lnTo>
                  <a:lnTo>
                    <a:pt x="40" y="16"/>
                  </a:lnTo>
                  <a:lnTo>
                    <a:pt x="40" y="9"/>
                  </a:lnTo>
                  <a:lnTo>
                    <a:pt x="36" y="9"/>
                  </a:lnTo>
                  <a:lnTo>
                    <a:pt x="36" y="16"/>
                  </a:lnTo>
                  <a:lnTo>
                    <a:pt x="40" y="16"/>
                  </a:lnTo>
                  <a:lnTo>
                    <a:pt x="40" y="9"/>
                  </a:lnTo>
                  <a:lnTo>
                    <a:pt x="36" y="9"/>
                  </a:lnTo>
                  <a:lnTo>
                    <a:pt x="36" y="16"/>
                  </a:lnTo>
                  <a:lnTo>
                    <a:pt x="43" y="16"/>
                  </a:lnTo>
                  <a:lnTo>
                    <a:pt x="43" y="9"/>
                  </a:lnTo>
                  <a:lnTo>
                    <a:pt x="34" y="9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0" y="9"/>
                  </a:lnTo>
                  <a:lnTo>
                    <a:pt x="34" y="9"/>
                  </a:lnTo>
                  <a:lnTo>
                    <a:pt x="34" y="12"/>
                  </a:lnTo>
                  <a:lnTo>
                    <a:pt x="36" y="14"/>
                  </a:lnTo>
                  <a:lnTo>
                    <a:pt x="37" y="13"/>
                  </a:lnTo>
                  <a:lnTo>
                    <a:pt x="35" y="10"/>
                  </a:lnTo>
                  <a:lnTo>
                    <a:pt x="35" y="14"/>
                  </a:lnTo>
                  <a:lnTo>
                    <a:pt x="44" y="14"/>
                  </a:lnTo>
                  <a:lnTo>
                    <a:pt x="44" y="8"/>
                  </a:lnTo>
                  <a:lnTo>
                    <a:pt x="34" y="8"/>
                  </a:lnTo>
                  <a:lnTo>
                    <a:pt x="34" y="14"/>
                  </a:lnTo>
                  <a:lnTo>
                    <a:pt x="36" y="14"/>
                  </a:lnTo>
                  <a:lnTo>
                    <a:pt x="36" y="8"/>
                  </a:lnTo>
                  <a:lnTo>
                    <a:pt x="35" y="8"/>
                  </a:lnTo>
                  <a:lnTo>
                    <a:pt x="35" y="14"/>
                  </a:lnTo>
                  <a:lnTo>
                    <a:pt x="36" y="14"/>
                  </a:lnTo>
                  <a:lnTo>
                    <a:pt x="36" y="8"/>
                  </a:lnTo>
                  <a:lnTo>
                    <a:pt x="32" y="8"/>
                  </a:lnTo>
                  <a:lnTo>
                    <a:pt x="32" y="14"/>
                  </a:lnTo>
                  <a:lnTo>
                    <a:pt x="43" y="14"/>
                  </a:lnTo>
                  <a:lnTo>
                    <a:pt x="43" y="8"/>
                  </a:lnTo>
                  <a:lnTo>
                    <a:pt x="39" y="8"/>
                  </a:lnTo>
                  <a:lnTo>
                    <a:pt x="39" y="14"/>
                  </a:lnTo>
                  <a:lnTo>
                    <a:pt x="40" y="14"/>
                  </a:lnTo>
                  <a:lnTo>
                    <a:pt x="40" y="8"/>
                  </a:lnTo>
                  <a:lnTo>
                    <a:pt x="37" y="8"/>
                  </a:lnTo>
                  <a:lnTo>
                    <a:pt x="37" y="14"/>
                  </a:lnTo>
                  <a:lnTo>
                    <a:pt x="43" y="14"/>
                  </a:lnTo>
                  <a:lnTo>
                    <a:pt x="43" y="8"/>
                  </a:lnTo>
                  <a:lnTo>
                    <a:pt x="40" y="8"/>
                  </a:lnTo>
                  <a:lnTo>
                    <a:pt x="40" y="14"/>
                  </a:lnTo>
                  <a:lnTo>
                    <a:pt x="47" y="14"/>
                  </a:lnTo>
                  <a:lnTo>
                    <a:pt x="47" y="8"/>
                  </a:lnTo>
                  <a:lnTo>
                    <a:pt x="36" y="8"/>
                  </a:lnTo>
                  <a:lnTo>
                    <a:pt x="36" y="14"/>
                  </a:lnTo>
                  <a:lnTo>
                    <a:pt x="43" y="14"/>
                  </a:lnTo>
                  <a:lnTo>
                    <a:pt x="43" y="8"/>
                  </a:lnTo>
                  <a:lnTo>
                    <a:pt x="39" y="8"/>
                  </a:lnTo>
                  <a:lnTo>
                    <a:pt x="39" y="10"/>
                  </a:lnTo>
                  <a:lnTo>
                    <a:pt x="41" y="13"/>
                  </a:lnTo>
                  <a:lnTo>
                    <a:pt x="48" y="7"/>
                  </a:lnTo>
                  <a:lnTo>
                    <a:pt x="37" y="7"/>
                  </a:lnTo>
                  <a:lnTo>
                    <a:pt x="37" y="13"/>
                  </a:lnTo>
                  <a:lnTo>
                    <a:pt x="40" y="13"/>
                  </a:lnTo>
                  <a:lnTo>
                    <a:pt x="40" y="7"/>
                  </a:lnTo>
                  <a:lnTo>
                    <a:pt x="37" y="7"/>
                  </a:lnTo>
                  <a:lnTo>
                    <a:pt x="37" y="13"/>
                  </a:lnTo>
                  <a:lnTo>
                    <a:pt x="44" y="13"/>
                  </a:lnTo>
                  <a:lnTo>
                    <a:pt x="44" y="7"/>
                  </a:lnTo>
                  <a:lnTo>
                    <a:pt x="35" y="7"/>
                  </a:lnTo>
                  <a:lnTo>
                    <a:pt x="35" y="13"/>
                  </a:lnTo>
                  <a:lnTo>
                    <a:pt x="37" y="13"/>
                  </a:lnTo>
                  <a:lnTo>
                    <a:pt x="37" y="7"/>
                  </a:lnTo>
                  <a:lnTo>
                    <a:pt x="35" y="7"/>
                  </a:lnTo>
                  <a:lnTo>
                    <a:pt x="35" y="13"/>
                  </a:lnTo>
                  <a:lnTo>
                    <a:pt x="37" y="13"/>
                  </a:lnTo>
                  <a:lnTo>
                    <a:pt x="37" y="7"/>
                  </a:lnTo>
                  <a:lnTo>
                    <a:pt x="34" y="7"/>
                  </a:lnTo>
                  <a:lnTo>
                    <a:pt x="34" y="13"/>
                  </a:lnTo>
                  <a:lnTo>
                    <a:pt x="35" y="13"/>
                  </a:lnTo>
                  <a:lnTo>
                    <a:pt x="35" y="7"/>
                  </a:lnTo>
                  <a:lnTo>
                    <a:pt x="34" y="7"/>
                  </a:lnTo>
                  <a:lnTo>
                    <a:pt x="34" y="13"/>
                  </a:lnTo>
                  <a:lnTo>
                    <a:pt x="39" y="13"/>
                  </a:lnTo>
                  <a:lnTo>
                    <a:pt x="39" y="7"/>
                  </a:lnTo>
                  <a:lnTo>
                    <a:pt x="36" y="7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7" y="7"/>
                  </a:lnTo>
                  <a:lnTo>
                    <a:pt x="34" y="7"/>
                  </a:lnTo>
                  <a:lnTo>
                    <a:pt x="34" y="13"/>
                  </a:lnTo>
                  <a:lnTo>
                    <a:pt x="37" y="13"/>
                  </a:lnTo>
                  <a:lnTo>
                    <a:pt x="37" y="7"/>
                  </a:lnTo>
                  <a:lnTo>
                    <a:pt x="36" y="7"/>
                  </a:lnTo>
                  <a:lnTo>
                    <a:pt x="36" y="13"/>
                  </a:lnTo>
                  <a:lnTo>
                    <a:pt x="43" y="13"/>
                  </a:lnTo>
                  <a:lnTo>
                    <a:pt x="43" y="7"/>
                  </a:lnTo>
                  <a:lnTo>
                    <a:pt x="36" y="7"/>
                  </a:lnTo>
                  <a:lnTo>
                    <a:pt x="36" y="13"/>
                  </a:lnTo>
                  <a:lnTo>
                    <a:pt x="40" y="13"/>
                  </a:lnTo>
                  <a:lnTo>
                    <a:pt x="41" y="7"/>
                  </a:lnTo>
                  <a:lnTo>
                    <a:pt x="37" y="5"/>
                  </a:lnTo>
                  <a:lnTo>
                    <a:pt x="35" y="5"/>
                  </a:lnTo>
                  <a:lnTo>
                    <a:pt x="35" y="12"/>
                  </a:lnTo>
                  <a:lnTo>
                    <a:pt x="37" y="12"/>
                  </a:lnTo>
                  <a:lnTo>
                    <a:pt x="37" y="5"/>
                  </a:lnTo>
                  <a:lnTo>
                    <a:pt x="36" y="5"/>
                  </a:lnTo>
                  <a:lnTo>
                    <a:pt x="36" y="12"/>
                  </a:lnTo>
                  <a:lnTo>
                    <a:pt x="41" y="12"/>
                  </a:lnTo>
                  <a:lnTo>
                    <a:pt x="41" y="5"/>
                  </a:lnTo>
                  <a:lnTo>
                    <a:pt x="36" y="5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0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1" y="12"/>
                  </a:lnTo>
                  <a:lnTo>
                    <a:pt x="41" y="5"/>
                  </a:lnTo>
                  <a:lnTo>
                    <a:pt x="37" y="5"/>
                  </a:lnTo>
                  <a:lnTo>
                    <a:pt x="37" y="12"/>
                  </a:lnTo>
                  <a:lnTo>
                    <a:pt x="41" y="12"/>
                  </a:lnTo>
                  <a:lnTo>
                    <a:pt x="41" y="5"/>
                  </a:lnTo>
                  <a:lnTo>
                    <a:pt x="36" y="5"/>
                  </a:lnTo>
                  <a:lnTo>
                    <a:pt x="36" y="12"/>
                  </a:lnTo>
                  <a:lnTo>
                    <a:pt x="39" y="12"/>
                  </a:lnTo>
                  <a:lnTo>
                    <a:pt x="39" y="5"/>
                  </a:lnTo>
                  <a:lnTo>
                    <a:pt x="36" y="5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0" y="5"/>
                  </a:lnTo>
                  <a:lnTo>
                    <a:pt x="36" y="5"/>
                  </a:lnTo>
                  <a:lnTo>
                    <a:pt x="36" y="12"/>
                  </a:lnTo>
                  <a:lnTo>
                    <a:pt x="37" y="12"/>
                  </a:lnTo>
                  <a:lnTo>
                    <a:pt x="37" y="5"/>
                  </a:lnTo>
                  <a:lnTo>
                    <a:pt x="36" y="5"/>
                  </a:lnTo>
                  <a:lnTo>
                    <a:pt x="36" y="12"/>
                  </a:lnTo>
                  <a:lnTo>
                    <a:pt x="41" y="12"/>
                  </a:lnTo>
                  <a:lnTo>
                    <a:pt x="41" y="5"/>
                  </a:lnTo>
                  <a:lnTo>
                    <a:pt x="40" y="5"/>
                  </a:lnTo>
                  <a:lnTo>
                    <a:pt x="40" y="12"/>
                  </a:lnTo>
                  <a:lnTo>
                    <a:pt x="49" y="12"/>
                  </a:lnTo>
                  <a:lnTo>
                    <a:pt x="44" y="5"/>
                  </a:lnTo>
                  <a:lnTo>
                    <a:pt x="43" y="4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5" y="10"/>
                  </a:lnTo>
                  <a:lnTo>
                    <a:pt x="45" y="4"/>
                  </a:lnTo>
                  <a:lnTo>
                    <a:pt x="41" y="4"/>
                  </a:lnTo>
                  <a:lnTo>
                    <a:pt x="41" y="10"/>
                  </a:lnTo>
                  <a:lnTo>
                    <a:pt x="43" y="10"/>
                  </a:lnTo>
                  <a:lnTo>
                    <a:pt x="43" y="4"/>
                  </a:lnTo>
                  <a:lnTo>
                    <a:pt x="41" y="4"/>
                  </a:lnTo>
                  <a:lnTo>
                    <a:pt x="41" y="10"/>
                  </a:lnTo>
                  <a:lnTo>
                    <a:pt x="43" y="10"/>
                  </a:lnTo>
                  <a:lnTo>
                    <a:pt x="43" y="4"/>
                  </a:lnTo>
                  <a:lnTo>
                    <a:pt x="40" y="4"/>
                  </a:lnTo>
                  <a:lnTo>
                    <a:pt x="40" y="10"/>
                  </a:lnTo>
                  <a:lnTo>
                    <a:pt x="47" y="10"/>
                  </a:lnTo>
                  <a:lnTo>
                    <a:pt x="47" y="4"/>
                  </a:lnTo>
                  <a:lnTo>
                    <a:pt x="43" y="4"/>
                  </a:lnTo>
                  <a:lnTo>
                    <a:pt x="43" y="10"/>
                  </a:lnTo>
                  <a:lnTo>
                    <a:pt x="45" y="10"/>
                  </a:lnTo>
                  <a:lnTo>
                    <a:pt x="45" y="4"/>
                  </a:lnTo>
                  <a:lnTo>
                    <a:pt x="43" y="4"/>
                  </a:lnTo>
                  <a:lnTo>
                    <a:pt x="43" y="10"/>
                  </a:lnTo>
                  <a:lnTo>
                    <a:pt x="49" y="10"/>
                  </a:lnTo>
                  <a:lnTo>
                    <a:pt x="49" y="4"/>
                  </a:lnTo>
                  <a:lnTo>
                    <a:pt x="45" y="4"/>
                  </a:lnTo>
                  <a:lnTo>
                    <a:pt x="45" y="10"/>
                  </a:lnTo>
                  <a:lnTo>
                    <a:pt x="48" y="10"/>
                  </a:lnTo>
                  <a:lnTo>
                    <a:pt x="48" y="4"/>
                  </a:lnTo>
                  <a:lnTo>
                    <a:pt x="47" y="4"/>
                  </a:lnTo>
                  <a:lnTo>
                    <a:pt x="47" y="10"/>
                  </a:lnTo>
                  <a:lnTo>
                    <a:pt x="49" y="10"/>
                  </a:lnTo>
                  <a:lnTo>
                    <a:pt x="49" y="4"/>
                  </a:lnTo>
                  <a:lnTo>
                    <a:pt x="45" y="4"/>
                  </a:lnTo>
                  <a:lnTo>
                    <a:pt x="45" y="10"/>
                  </a:lnTo>
                  <a:lnTo>
                    <a:pt x="47" y="10"/>
                  </a:lnTo>
                  <a:lnTo>
                    <a:pt x="47" y="4"/>
                  </a:lnTo>
                  <a:lnTo>
                    <a:pt x="45" y="4"/>
                  </a:lnTo>
                  <a:lnTo>
                    <a:pt x="45" y="7"/>
                  </a:lnTo>
                  <a:lnTo>
                    <a:pt x="48" y="4"/>
                  </a:lnTo>
                  <a:lnTo>
                    <a:pt x="47" y="3"/>
                  </a:lnTo>
                  <a:lnTo>
                    <a:pt x="44" y="5"/>
                  </a:lnTo>
                  <a:lnTo>
                    <a:pt x="44" y="9"/>
                  </a:lnTo>
                  <a:lnTo>
                    <a:pt x="48" y="9"/>
                  </a:lnTo>
                  <a:lnTo>
                    <a:pt x="48" y="3"/>
                  </a:lnTo>
                  <a:lnTo>
                    <a:pt x="47" y="3"/>
                  </a:lnTo>
                  <a:lnTo>
                    <a:pt x="47" y="9"/>
                  </a:lnTo>
                  <a:lnTo>
                    <a:pt x="50" y="9"/>
                  </a:lnTo>
                  <a:lnTo>
                    <a:pt x="50" y="3"/>
                  </a:lnTo>
                  <a:lnTo>
                    <a:pt x="48" y="3"/>
                  </a:lnTo>
                  <a:lnTo>
                    <a:pt x="48" y="9"/>
                  </a:lnTo>
                  <a:lnTo>
                    <a:pt x="49" y="9"/>
                  </a:lnTo>
                  <a:lnTo>
                    <a:pt x="49" y="3"/>
                  </a:lnTo>
                  <a:lnTo>
                    <a:pt x="45" y="3"/>
                  </a:lnTo>
                  <a:lnTo>
                    <a:pt x="45" y="9"/>
                  </a:lnTo>
                  <a:lnTo>
                    <a:pt x="52" y="9"/>
                  </a:lnTo>
                  <a:lnTo>
                    <a:pt x="52" y="3"/>
                  </a:lnTo>
                  <a:lnTo>
                    <a:pt x="48" y="3"/>
                  </a:lnTo>
                  <a:lnTo>
                    <a:pt x="48" y="9"/>
                  </a:lnTo>
                  <a:lnTo>
                    <a:pt x="52" y="9"/>
                  </a:lnTo>
                  <a:lnTo>
                    <a:pt x="52" y="3"/>
                  </a:lnTo>
                  <a:lnTo>
                    <a:pt x="50" y="3"/>
                  </a:lnTo>
                  <a:lnTo>
                    <a:pt x="50" y="9"/>
                  </a:lnTo>
                  <a:lnTo>
                    <a:pt x="54" y="9"/>
                  </a:lnTo>
                  <a:lnTo>
                    <a:pt x="54" y="3"/>
                  </a:lnTo>
                  <a:lnTo>
                    <a:pt x="47" y="3"/>
                  </a:lnTo>
                  <a:lnTo>
                    <a:pt x="47" y="9"/>
                  </a:lnTo>
                  <a:lnTo>
                    <a:pt x="50" y="9"/>
                  </a:lnTo>
                  <a:lnTo>
                    <a:pt x="50" y="3"/>
                  </a:lnTo>
                  <a:lnTo>
                    <a:pt x="47" y="3"/>
                  </a:lnTo>
                  <a:lnTo>
                    <a:pt x="47" y="9"/>
                  </a:lnTo>
                  <a:lnTo>
                    <a:pt x="49" y="9"/>
                  </a:lnTo>
                  <a:lnTo>
                    <a:pt x="49" y="3"/>
                  </a:lnTo>
                  <a:lnTo>
                    <a:pt x="47" y="3"/>
                  </a:lnTo>
                  <a:lnTo>
                    <a:pt x="47" y="5"/>
                  </a:lnTo>
                  <a:lnTo>
                    <a:pt x="48" y="9"/>
                  </a:lnTo>
                  <a:lnTo>
                    <a:pt x="50" y="8"/>
                  </a:lnTo>
                  <a:lnTo>
                    <a:pt x="49" y="1"/>
                  </a:lnTo>
                  <a:lnTo>
                    <a:pt x="47" y="1"/>
                  </a:lnTo>
                  <a:lnTo>
                    <a:pt x="47" y="8"/>
                  </a:lnTo>
                  <a:lnTo>
                    <a:pt x="52" y="8"/>
                  </a:lnTo>
                  <a:lnTo>
                    <a:pt x="52" y="1"/>
                  </a:lnTo>
                  <a:lnTo>
                    <a:pt x="50" y="1"/>
                  </a:lnTo>
                  <a:lnTo>
                    <a:pt x="50" y="8"/>
                  </a:lnTo>
                  <a:lnTo>
                    <a:pt x="53" y="8"/>
                  </a:lnTo>
                  <a:lnTo>
                    <a:pt x="53" y="1"/>
                  </a:lnTo>
                  <a:lnTo>
                    <a:pt x="52" y="1"/>
                  </a:lnTo>
                  <a:lnTo>
                    <a:pt x="52" y="8"/>
                  </a:lnTo>
                  <a:lnTo>
                    <a:pt x="53" y="8"/>
                  </a:lnTo>
                  <a:lnTo>
                    <a:pt x="53" y="1"/>
                  </a:lnTo>
                  <a:lnTo>
                    <a:pt x="48" y="1"/>
                  </a:lnTo>
                  <a:lnTo>
                    <a:pt x="48" y="8"/>
                  </a:lnTo>
                  <a:lnTo>
                    <a:pt x="54" y="8"/>
                  </a:lnTo>
                  <a:lnTo>
                    <a:pt x="54" y="1"/>
                  </a:lnTo>
                  <a:lnTo>
                    <a:pt x="49" y="1"/>
                  </a:lnTo>
                  <a:lnTo>
                    <a:pt x="49" y="8"/>
                  </a:lnTo>
                  <a:lnTo>
                    <a:pt x="53" y="8"/>
                  </a:lnTo>
                  <a:lnTo>
                    <a:pt x="53" y="1"/>
                  </a:lnTo>
                  <a:lnTo>
                    <a:pt x="44" y="1"/>
                  </a:lnTo>
                  <a:lnTo>
                    <a:pt x="44" y="8"/>
                  </a:lnTo>
                  <a:lnTo>
                    <a:pt x="53" y="8"/>
                  </a:lnTo>
                  <a:lnTo>
                    <a:pt x="53" y="1"/>
                  </a:lnTo>
                  <a:lnTo>
                    <a:pt x="48" y="1"/>
                  </a:lnTo>
                  <a:lnTo>
                    <a:pt x="48" y="8"/>
                  </a:lnTo>
                  <a:lnTo>
                    <a:pt x="50" y="8"/>
                  </a:lnTo>
                  <a:lnTo>
                    <a:pt x="50" y="1"/>
                  </a:lnTo>
                  <a:lnTo>
                    <a:pt x="48" y="1"/>
                  </a:lnTo>
                  <a:lnTo>
                    <a:pt x="48" y="4"/>
                  </a:lnTo>
                  <a:lnTo>
                    <a:pt x="50" y="7"/>
                  </a:lnTo>
                  <a:lnTo>
                    <a:pt x="52" y="5"/>
                  </a:lnTo>
                  <a:lnTo>
                    <a:pt x="49" y="3"/>
                  </a:lnTo>
                  <a:lnTo>
                    <a:pt x="49" y="7"/>
                  </a:lnTo>
                  <a:lnTo>
                    <a:pt x="52" y="7"/>
                  </a:lnTo>
                  <a:lnTo>
                    <a:pt x="52" y="0"/>
                  </a:lnTo>
                  <a:lnTo>
                    <a:pt x="49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88" name="Freeform 772"/>
            <p:cNvSpPr>
              <a:spLocks noChangeAspect="1"/>
            </p:cNvSpPr>
            <p:nvPr/>
          </p:nvSpPr>
          <p:spPr bwMode="auto">
            <a:xfrm rot="16200000">
              <a:off x="5077" y="4625"/>
              <a:ext cx="308" cy="51"/>
            </a:xfrm>
            <a:custGeom>
              <a:avLst/>
              <a:gdLst>
                <a:gd name="T0" fmla="*/ 34 w 206"/>
                <a:gd name="T1" fmla="*/ 8 h 35"/>
                <a:gd name="T2" fmla="*/ 149 w 206"/>
                <a:gd name="T3" fmla="*/ 8 h 35"/>
                <a:gd name="T4" fmla="*/ 48 w 206"/>
                <a:gd name="T5" fmla="*/ 2 h 35"/>
                <a:gd name="T6" fmla="*/ 20 w 206"/>
                <a:gd name="T7" fmla="*/ 4 h 35"/>
                <a:gd name="T8" fmla="*/ 206 w 206"/>
                <a:gd name="T9" fmla="*/ 12 h 35"/>
                <a:gd name="T10" fmla="*/ 165 w 206"/>
                <a:gd name="T11" fmla="*/ 13 h 35"/>
                <a:gd name="T12" fmla="*/ 56 w 206"/>
                <a:gd name="T13" fmla="*/ 14 h 35"/>
                <a:gd name="T14" fmla="*/ 148 w 206"/>
                <a:gd name="T15" fmla="*/ 15 h 35"/>
                <a:gd name="T16" fmla="*/ 46 w 206"/>
                <a:gd name="T17" fmla="*/ 17 h 35"/>
                <a:gd name="T18" fmla="*/ 29 w 206"/>
                <a:gd name="T19" fmla="*/ 12 h 35"/>
                <a:gd name="T20" fmla="*/ 142 w 206"/>
                <a:gd name="T21" fmla="*/ 13 h 35"/>
                <a:gd name="T22" fmla="*/ 127 w 206"/>
                <a:gd name="T23" fmla="*/ 13 h 35"/>
                <a:gd name="T24" fmla="*/ 34 w 206"/>
                <a:gd name="T25" fmla="*/ 14 h 35"/>
                <a:gd name="T26" fmla="*/ 13 w 206"/>
                <a:gd name="T27" fmla="*/ 15 h 35"/>
                <a:gd name="T28" fmla="*/ 171 w 206"/>
                <a:gd name="T29" fmla="*/ 17 h 35"/>
                <a:gd name="T30" fmla="*/ 191 w 206"/>
                <a:gd name="T31" fmla="*/ 18 h 35"/>
                <a:gd name="T32" fmla="*/ 75 w 206"/>
                <a:gd name="T33" fmla="*/ 21 h 35"/>
                <a:gd name="T34" fmla="*/ 132 w 206"/>
                <a:gd name="T35" fmla="*/ 19 h 35"/>
                <a:gd name="T36" fmla="*/ 123 w 206"/>
                <a:gd name="T37" fmla="*/ 21 h 35"/>
                <a:gd name="T38" fmla="*/ 103 w 206"/>
                <a:gd name="T39" fmla="*/ 21 h 35"/>
                <a:gd name="T40" fmla="*/ 92 w 206"/>
                <a:gd name="T41" fmla="*/ 22 h 35"/>
                <a:gd name="T42" fmla="*/ 73 w 206"/>
                <a:gd name="T43" fmla="*/ 30 h 35"/>
                <a:gd name="T44" fmla="*/ 68 w 206"/>
                <a:gd name="T45" fmla="*/ 30 h 35"/>
                <a:gd name="T46" fmla="*/ 66 w 206"/>
                <a:gd name="T47" fmla="*/ 30 h 35"/>
                <a:gd name="T48" fmla="*/ 53 w 206"/>
                <a:gd name="T49" fmla="*/ 31 h 35"/>
                <a:gd name="T50" fmla="*/ 42 w 206"/>
                <a:gd name="T51" fmla="*/ 26 h 35"/>
                <a:gd name="T52" fmla="*/ 39 w 206"/>
                <a:gd name="T53" fmla="*/ 26 h 35"/>
                <a:gd name="T54" fmla="*/ 38 w 206"/>
                <a:gd name="T55" fmla="*/ 28 h 35"/>
                <a:gd name="T56" fmla="*/ 33 w 206"/>
                <a:gd name="T57" fmla="*/ 27 h 35"/>
                <a:gd name="T58" fmla="*/ 26 w 206"/>
                <a:gd name="T59" fmla="*/ 28 h 35"/>
                <a:gd name="T60" fmla="*/ 26 w 206"/>
                <a:gd name="T61" fmla="*/ 28 h 35"/>
                <a:gd name="T62" fmla="*/ 37 w 206"/>
                <a:gd name="T63" fmla="*/ 34 h 35"/>
                <a:gd name="T64" fmla="*/ 44 w 206"/>
                <a:gd name="T65" fmla="*/ 30 h 35"/>
                <a:gd name="T66" fmla="*/ 42 w 206"/>
                <a:gd name="T67" fmla="*/ 32 h 35"/>
                <a:gd name="T68" fmla="*/ 51 w 206"/>
                <a:gd name="T69" fmla="*/ 32 h 35"/>
                <a:gd name="T70" fmla="*/ 53 w 206"/>
                <a:gd name="T71" fmla="*/ 31 h 35"/>
                <a:gd name="T72" fmla="*/ 59 w 206"/>
                <a:gd name="T73" fmla="*/ 30 h 35"/>
                <a:gd name="T74" fmla="*/ 65 w 206"/>
                <a:gd name="T75" fmla="*/ 30 h 35"/>
                <a:gd name="T76" fmla="*/ 72 w 206"/>
                <a:gd name="T77" fmla="*/ 30 h 35"/>
                <a:gd name="T78" fmla="*/ 90 w 206"/>
                <a:gd name="T79" fmla="*/ 22 h 35"/>
                <a:gd name="T80" fmla="*/ 97 w 206"/>
                <a:gd name="T81" fmla="*/ 21 h 35"/>
                <a:gd name="T82" fmla="*/ 116 w 206"/>
                <a:gd name="T83" fmla="*/ 21 h 35"/>
                <a:gd name="T84" fmla="*/ 132 w 206"/>
                <a:gd name="T85" fmla="*/ 19 h 35"/>
                <a:gd name="T86" fmla="*/ 77 w 206"/>
                <a:gd name="T87" fmla="*/ 18 h 35"/>
                <a:gd name="T88" fmla="*/ 191 w 206"/>
                <a:gd name="T89" fmla="*/ 18 h 35"/>
                <a:gd name="T90" fmla="*/ 171 w 206"/>
                <a:gd name="T91" fmla="*/ 17 h 35"/>
                <a:gd name="T92" fmla="*/ 13 w 206"/>
                <a:gd name="T93" fmla="*/ 15 h 35"/>
                <a:gd name="T94" fmla="*/ 35 w 206"/>
                <a:gd name="T95" fmla="*/ 21 h 35"/>
                <a:gd name="T96" fmla="*/ 127 w 206"/>
                <a:gd name="T97" fmla="*/ 19 h 35"/>
                <a:gd name="T98" fmla="*/ 142 w 206"/>
                <a:gd name="T99" fmla="*/ 19 h 35"/>
                <a:gd name="T100" fmla="*/ 29 w 206"/>
                <a:gd name="T101" fmla="*/ 18 h 35"/>
                <a:gd name="T102" fmla="*/ 46 w 206"/>
                <a:gd name="T103" fmla="*/ 10 h 35"/>
                <a:gd name="T104" fmla="*/ 148 w 206"/>
                <a:gd name="T105" fmla="*/ 9 h 35"/>
                <a:gd name="T106" fmla="*/ 60 w 206"/>
                <a:gd name="T107" fmla="*/ 10 h 35"/>
                <a:gd name="T108" fmla="*/ 162 w 206"/>
                <a:gd name="T109" fmla="*/ 8 h 35"/>
                <a:gd name="T110" fmla="*/ 70 w 206"/>
                <a:gd name="T111" fmla="*/ 6 h 35"/>
                <a:gd name="T112" fmla="*/ 43 w 206"/>
                <a:gd name="T113" fmla="*/ 4 h 35"/>
                <a:gd name="T114" fmla="*/ 42 w 206"/>
                <a:gd name="T115" fmla="*/ 5 h 35"/>
                <a:gd name="T116" fmla="*/ 56 w 206"/>
                <a:gd name="T117" fmla="*/ 2 h 35"/>
                <a:gd name="T118" fmla="*/ 28 w 206"/>
                <a:gd name="T119" fmla="*/ 1 h 35"/>
                <a:gd name="T120" fmla="*/ 60 w 206"/>
                <a:gd name="T12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06" h="35">
                  <a:moveTo>
                    <a:pt x="72" y="6"/>
                  </a:moveTo>
                  <a:lnTo>
                    <a:pt x="72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60" y="6"/>
                  </a:lnTo>
                  <a:lnTo>
                    <a:pt x="60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63" y="6"/>
                  </a:lnTo>
                  <a:lnTo>
                    <a:pt x="63" y="0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86" y="6"/>
                  </a:lnTo>
                  <a:lnTo>
                    <a:pt x="86" y="0"/>
                  </a:lnTo>
                  <a:lnTo>
                    <a:pt x="40" y="0"/>
                  </a:lnTo>
                  <a:lnTo>
                    <a:pt x="37" y="1"/>
                  </a:lnTo>
                  <a:lnTo>
                    <a:pt x="37" y="4"/>
                  </a:lnTo>
                  <a:lnTo>
                    <a:pt x="37" y="1"/>
                  </a:lnTo>
                  <a:lnTo>
                    <a:pt x="34" y="1"/>
                  </a:lnTo>
                  <a:lnTo>
                    <a:pt x="34" y="8"/>
                  </a:lnTo>
                  <a:lnTo>
                    <a:pt x="37" y="8"/>
                  </a:lnTo>
                  <a:lnTo>
                    <a:pt x="37" y="1"/>
                  </a:lnTo>
                  <a:lnTo>
                    <a:pt x="34" y="1"/>
                  </a:lnTo>
                  <a:lnTo>
                    <a:pt x="34" y="8"/>
                  </a:lnTo>
                  <a:lnTo>
                    <a:pt x="37" y="8"/>
                  </a:lnTo>
                  <a:lnTo>
                    <a:pt x="37" y="1"/>
                  </a:lnTo>
                  <a:lnTo>
                    <a:pt x="29" y="1"/>
                  </a:lnTo>
                  <a:lnTo>
                    <a:pt x="29" y="8"/>
                  </a:lnTo>
                  <a:lnTo>
                    <a:pt x="30" y="8"/>
                  </a:lnTo>
                  <a:lnTo>
                    <a:pt x="30" y="1"/>
                  </a:lnTo>
                  <a:lnTo>
                    <a:pt x="28" y="1"/>
                  </a:lnTo>
                  <a:lnTo>
                    <a:pt x="28" y="8"/>
                  </a:lnTo>
                  <a:lnTo>
                    <a:pt x="158" y="8"/>
                  </a:lnTo>
                  <a:lnTo>
                    <a:pt x="158" y="1"/>
                  </a:lnTo>
                  <a:lnTo>
                    <a:pt x="136" y="1"/>
                  </a:lnTo>
                  <a:lnTo>
                    <a:pt x="136" y="8"/>
                  </a:lnTo>
                  <a:lnTo>
                    <a:pt x="149" y="8"/>
                  </a:lnTo>
                  <a:lnTo>
                    <a:pt x="149" y="4"/>
                  </a:lnTo>
                  <a:lnTo>
                    <a:pt x="148" y="6"/>
                  </a:lnTo>
                  <a:lnTo>
                    <a:pt x="149" y="8"/>
                  </a:lnTo>
                  <a:lnTo>
                    <a:pt x="149" y="9"/>
                  </a:lnTo>
                  <a:lnTo>
                    <a:pt x="162" y="9"/>
                  </a:lnTo>
                  <a:lnTo>
                    <a:pt x="162" y="2"/>
                  </a:lnTo>
                  <a:lnTo>
                    <a:pt x="156" y="2"/>
                  </a:lnTo>
                  <a:lnTo>
                    <a:pt x="156" y="9"/>
                  </a:lnTo>
                  <a:lnTo>
                    <a:pt x="158" y="9"/>
                  </a:lnTo>
                  <a:lnTo>
                    <a:pt x="158" y="2"/>
                  </a:lnTo>
                  <a:lnTo>
                    <a:pt x="153" y="2"/>
                  </a:lnTo>
                  <a:lnTo>
                    <a:pt x="153" y="9"/>
                  </a:lnTo>
                  <a:lnTo>
                    <a:pt x="188" y="9"/>
                  </a:lnTo>
                  <a:lnTo>
                    <a:pt x="188" y="2"/>
                  </a:lnTo>
                  <a:lnTo>
                    <a:pt x="56" y="2"/>
                  </a:lnTo>
                  <a:lnTo>
                    <a:pt x="56" y="9"/>
                  </a:lnTo>
                  <a:lnTo>
                    <a:pt x="64" y="9"/>
                  </a:lnTo>
                  <a:lnTo>
                    <a:pt x="64" y="2"/>
                  </a:lnTo>
                  <a:lnTo>
                    <a:pt x="57" y="2"/>
                  </a:lnTo>
                  <a:lnTo>
                    <a:pt x="57" y="9"/>
                  </a:lnTo>
                  <a:lnTo>
                    <a:pt x="59" y="9"/>
                  </a:lnTo>
                  <a:lnTo>
                    <a:pt x="59" y="2"/>
                  </a:lnTo>
                  <a:lnTo>
                    <a:pt x="48" y="2"/>
                  </a:lnTo>
                  <a:lnTo>
                    <a:pt x="48" y="9"/>
                  </a:lnTo>
                  <a:lnTo>
                    <a:pt x="50" y="9"/>
                  </a:lnTo>
                  <a:lnTo>
                    <a:pt x="50" y="2"/>
                  </a:lnTo>
                  <a:lnTo>
                    <a:pt x="39" y="2"/>
                  </a:lnTo>
                  <a:lnTo>
                    <a:pt x="39" y="9"/>
                  </a:lnTo>
                  <a:lnTo>
                    <a:pt x="42" y="9"/>
                  </a:lnTo>
                  <a:lnTo>
                    <a:pt x="42" y="2"/>
                  </a:lnTo>
                  <a:lnTo>
                    <a:pt x="38" y="2"/>
                  </a:lnTo>
                  <a:lnTo>
                    <a:pt x="38" y="9"/>
                  </a:lnTo>
                  <a:lnTo>
                    <a:pt x="44" y="9"/>
                  </a:lnTo>
                  <a:lnTo>
                    <a:pt x="44" y="2"/>
                  </a:lnTo>
                  <a:lnTo>
                    <a:pt x="40" y="2"/>
                  </a:lnTo>
                  <a:lnTo>
                    <a:pt x="38" y="4"/>
                  </a:lnTo>
                  <a:lnTo>
                    <a:pt x="39" y="10"/>
                  </a:lnTo>
                  <a:lnTo>
                    <a:pt x="40" y="10"/>
                  </a:lnTo>
                  <a:lnTo>
                    <a:pt x="40" y="4"/>
                  </a:lnTo>
                  <a:lnTo>
                    <a:pt x="18" y="4"/>
                  </a:lnTo>
                  <a:lnTo>
                    <a:pt x="18" y="10"/>
                  </a:lnTo>
                  <a:lnTo>
                    <a:pt x="20" y="10"/>
                  </a:lnTo>
                  <a:lnTo>
                    <a:pt x="20" y="4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3" y="4"/>
                  </a:lnTo>
                  <a:lnTo>
                    <a:pt x="3" y="10"/>
                  </a:lnTo>
                  <a:lnTo>
                    <a:pt x="61" y="10"/>
                  </a:lnTo>
                  <a:lnTo>
                    <a:pt x="61" y="4"/>
                  </a:lnTo>
                  <a:lnTo>
                    <a:pt x="43" y="4"/>
                  </a:lnTo>
                  <a:lnTo>
                    <a:pt x="43" y="10"/>
                  </a:lnTo>
                  <a:lnTo>
                    <a:pt x="46" y="10"/>
                  </a:lnTo>
                  <a:lnTo>
                    <a:pt x="46" y="4"/>
                  </a:lnTo>
                  <a:lnTo>
                    <a:pt x="40" y="4"/>
                  </a:lnTo>
                  <a:lnTo>
                    <a:pt x="38" y="5"/>
                  </a:lnTo>
                  <a:lnTo>
                    <a:pt x="39" y="12"/>
                  </a:lnTo>
                  <a:lnTo>
                    <a:pt x="195" y="12"/>
                  </a:lnTo>
                  <a:lnTo>
                    <a:pt x="195" y="5"/>
                  </a:lnTo>
                  <a:lnTo>
                    <a:pt x="191" y="5"/>
                  </a:lnTo>
                  <a:lnTo>
                    <a:pt x="191" y="12"/>
                  </a:lnTo>
                  <a:lnTo>
                    <a:pt x="206" y="12"/>
                  </a:lnTo>
                  <a:lnTo>
                    <a:pt x="206" y="5"/>
                  </a:lnTo>
                  <a:lnTo>
                    <a:pt x="86" y="5"/>
                  </a:lnTo>
                  <a:lnTo>
                    <a:pt x="79" y="6"/>
                  </a:lnTo>
                  <a:lnTo>
                    <a:pt x="79" y="9"/>
                  </a:lnTo>
                  <a:lnTo>
                    <a:pt x="79" y="6"/>
                  </a:lnTo>
                  <a:lnTo>
                    <a:pt x="70" y="6"/>
                  </a:lnTo>
                  <a:lnTo>
                    <a:pt x="70" y="13"/>
                  </a:lnTo>
                  <a:lnTo>
                    <a:pt x="74" y="13"/>
                  </a:lnTo>
                  <a:lnTo>
                    <a:pt x="74" y="6"/>
                  </a:lnTo>
                  <a:lnTo>
                    <a:pt x="72" y="6"/>
                  </a:lnTo>
                  <a:lnTo>
                    <a:pt x="72" y="13"/>
                  </a:lnTo>
                  <a:lnTo>
                    <a:pt x="77" y="13"/>
                  </a:lnTo>
                  <a:lnTo>
                    <a:pt x="77" y="6"/>
                  </a:lnTo>
                  <a:lnTo>
                    <a:pt x="75" y="6"/>
                  </a:lnTo>
                  <a:lnTo>
                    <a:pt x="75" y="13"/>
                  </a:lnTo>
                  <a:lnTo>
                    <a:pt x="77" y="13"/>
                  </a:lnTo>
                  <a:lnTo>
                    <a:pt x="77" y="6"/>
                  </a:lnTo>
                  <a:lnTo>
                    <a:pt x="73" y="6"/>
                  </a:lnTo>
                  <a:lnTo>
                    <a:pt x="73" y="13"/>
                  </a:lnTo>
                  <a:lnTo>
                    <a:pt x="165" y="13"/>
                  </a:lnTo>
                  <a:lnTo>
                    <a:pt x="165" y="6"/>
                  </a:lnTo>
                  <a:lnTo>
                    <a:pt x="158" y="6"/>
                  </a:lnTo>
                  <a:lnTo>
                    <a:pt x="158" y="13"/>
                  </a:lnTo>
                  <a:lnTo>
                    <a:pt x="162" y="14"/>
                  </a:lnTo>
                  <a:lnTo>
                    <a:pt x="169" y="14"/>
                  </a:lnTo>
                  <a:lnTo>
                    <a:pt x="169" y="8"/>
                  </a:lnTo>
                  <a:lnTo>
                    <a:pt x="158" y="8"/>
                  </a:lnTo>
                  <a:lnTo>
                    <a:pt x="158" y="14"/>
                  </a:lnTo>
                  <a:lnTo>
                    <a:pt x="169" y="14"/>
                  </a:lnTo>
                  <a:lnTo>
                    <a:pt x="169" y="8"/>
                  </a:lnTo>
                  <a:lnTo>
                    <a:pt x="166" y="8"/>
                  </a:lnTo>
                  <a:lnTo>
                    <a:pt x="166" y="14"/>
                  </a:lnTo>
                  <a:lnTo>
                    <a:pt x="201" y="14"/>
                  </a:lnTo>
                  <a:lnTo>
                    <a:pt x="201" y="8"/>
                  </a:lnTo>
                  <a:lnTo>
                    <a:pt x="61" y="8"/>
                  </a:lnTo>
                  <a:lnTo>
                    <a:pt x="61" y="14"/>
                  </a:lnTo>
                  <a:lnTo>
                    <a:pt x="65" y="14"/>
                  </a:lnTo>
                  <a:lnTo>
                    <a:pt x="65" y="8"/>
                  </a:lnTo>
                  <a:lnTo>
                    <a:pt x="56" y="8"/>
                  </a:lnTo>
                  <a:lnTo>
                    <a:pt x="56" y="14"/>
                  </a:lnTo>
                  <a:lnTo>
                    <a:pt x="61" y="14"/>
                  </a:lnTo>
                  <a:lnTo>
                    <a:pt x="61" y="8"/>
                  </a:lnTo>
                  <a:lnTo>
                    <a:pt x="57" y="8"/>
                  </a:lnTo>
                  <a:lnTo>
                    <a:pt x="57" y="15"/>
                  </a:lnTo>
                  <a:lnTo>
                    <a:pt x="135" y="15"/>
                  </a:lnTo>
                  <a:lnTo>
                    <a:pt x="135" y="9"/>
                  </a:lnTo>
                  <a:lnTo>
                    <a:pt x="130" y="9"/>
                  </a:lnTo>
                  <a:lnTo>
                    <a:pt x="130" y="15"/>
                  </a:lnTo>
                  <a:lnTo>
                    <a:pt x="153" y="15"/>
                  </a:lnTo>
                  <a:lnTo>
                    <a:pt x="153" y="9"/>
                  </a:lnTo>
                  <a:lnTo>
                    <a:pt x="144" y="9"/>
                  </a:lnTo>
                  <a:lnTo>
                    <a:pt x="144" y="15"/>
                  </a:lnTo>
                  <a:lnTo>
                    <a:pt x="149" y="15"/>
                  </a:lnTo>
                  <a:lnTo>
                    <a:pt x="149" y="9"/>
                  </a:lnTo>
                  <a:lnTo>
                    <a:pt x="139" y="9"/>
                  </a:lnTo>
                  <a:lnTo>
                    <a:pt x="139" y="15"/>
                  </a:lnTo>
                  <a:lnTo>
                    <a:pt x="149" y="15"/>
                  </a:lnTo>
                  <a:lnTo>
                    <a:pt x="149" y="9"/>
                  </a:lnTo>
                  <a:lnTo>
                    <a:pt x="148" y="9"/>
                  </a:lnTo>
                  <a:lnTo>
                    <a:pt x="148" y="15"/>
                  </a:lnTo>
                  <a:lnTo>
                    <a:pt x="187" y="15"/>
                  </a:lnTo>
                  <a:lnTo>
                    <a:pt x="187" y="9"/>
                  </a:lnTo>
                  <a:lnTo>
                    <a:pt x="73" y="9"/>
                  </a:lnTo>
                  <a:lnTo>
                    <a:pt x="70" y="10"/>
                  </a:lnTo>
                  <a:lnTo>
                    <a:pt x="72" y="13"/>
                  </a:lnTo>
                  <a:lnTo>
                    <a:pt x="72" y="10"/>
                  </a:lnTo>
                  <a:lnTo>
                    <a:pt x="50" y="10"/>
                  </a:lnTo>
                  <a:lnTo>
                    <a:pt x="50" y="17"/>
                  </a:lnTo>
                  <a:lnTo>
                    <a:pt x="57" y="17"/>
                  </a:lnTo>
                  <a:lnTo>
                    <a:pt x="57" y="10"/>
                  </a:lnTo>
                  <a:lnTo>
                    <a:pt x="56" y="10"/>
                  </a:lnTo>
                  <a:lnTo>
                    <a:pt x="56" y="17"/>
                  </a:lnTo>
                  <a:lnTo>
                    <a:pt x="57" y="17"/>
                  </a:lnTo>
                  <a:lnTo>
                    <a:pt x="57" y="10"/>
                  </a:lnTo>
                  <a:lnTo>
                    <a:pt x="44" y="10"/>
                  </a:lnTo>
                  <a:lnTo>
                    <a:pt x="44" y="17"/>
                  </a:lnTo>
                  <a:lnTo>
                    <a:pt x="48" y="17"/>
                  </a:lnTo>
                  <a:lnTo>
                    <a:pt x="48" y="10"/>
                  </a:lnTo>
                  <a:lnTo>
                    <a:pt x="46" y="10"/>
                  </a:lnTo>
                  <a:lnTo>
                    <a:pt x="46" y="17"/>
                  </a:lnTo>
                  <a:lnTo>
                    <a:pt x="85" y="17"/>
                  </a:lnTo>
                  <a:lnTo>
                    <a:pt x="85" y="10"/>
                  </a:lnTo>
                  <a:lnTo>
                    <a:pt x="52" y="10"/>
                  </a:lnTo>
                  <a:lnTo>
                    <a:pt x="52" y="17"/>
                  </a:lnTo>
                  <a:lnTo>
                    <a:pt x="53" y="17"/>
                  </a:lnTo>
                  <a:lnTo>
                    <a:pt x="53" y="10"/>
                  </a:lnTo>
                  <a:lnTo>
                    <a:pt x="31" y="10"/>
                  </a:lnTo>
                  <a:lnTo>
                    <a:pt x="31" y="17"/>
                  </a:lnTo>
                  <a:lnTo>
                    <a:pt x="33" y="17"/>
                  </a:lnTo>
                  <a:lnTo>
                    <a:pt x="33" y="13"/>
                  </a:lnTo>
                  <a:lnTo>
                    <a:pt x="31" y="10"/>
                  </a:lnTo>
                  <a:lnTo>
                    <a:pt x="29" y="12"/>
                  </a:lnTo>
                  <a:lnTo>
                    <a:pt x="30" y="18"/>
                  </a:lnTo>
                  <a:lnTo>
                    <a:pt x="33" y="18"/>
                  </a:lnTo>
                  <a:lnTo>
                    <a:pt x="33" y="12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4" y="18"/>
                  </a:lnTo>
                  <a:lnTo>
                    <a:pt x="34" y="12"/>
                  </a:lnTo>
                  <a:lnTo>
                    <a:pt x="29" y="12"/>
                  </a:lnTo>
                  <a:lnTo>
                    <a:pt x="29" y="18"/>
                  </a:lnTo>
                  <a:lnTo>
                    <a:pt x="31" y="18"/>
                  </a:lnTo>
                  <a:lnTo>
                    <a:pt x="31" y="12"/>
                  </a:lnTo>
                  <a:lnTo>
                    <a:pt x="26" y="12"/>
                  </a:lnTo>
                  <a:lnTo>
                    <a:pt x="26" y="18"/>
                  </a:lnTo>
                  <a:lnTo>
                    <a:pt x="110" y="18"/>
                  </a:lnTo>
                  <a:lnTo>
                    <a:pt x="110" y="12"/>
                  </a:lnTo>
                  <a:lnTo>
                    <a:pt x="109" y="12"/>
                  </a:lnTo>
                  <a:lnTo>
                    <a:pt x="109" y="18"/>
                  </a:lnTo>
                  <a:lnTo>
                    <a:pt x="138" y="18"/>
                  </a:lnTo>
                  <a:lnTo>
                    <a:pt x="138" y="14"/>
                  </a:lnTo>
                  <a:lnTo>
                    <a:pt x="136" y="12"/>
                  </a:lnTo>
                  <a:lnTo>
                    <a:pt x="129" y="19"/>
                  </a:lnTo>
                  <a:lnTo>
                    <a:pt x="153" y="19"/>
                  </a:lnTo>
                  <a:lnTo>
                    <a:pt x="153" y="13"/>
                  </a:lnTo>
                  <a:lnTo>
                    <a:pt x="134" y="13"/>
                  </a:lnTo>
                  <a:lnTo>
                    <a:pt x="134" y="19"/>
                  </a:lnTo>
                  <a:lnTo>
                    <a:pt x="147" y="19"/>
                  </a:lnTo>
                  <a:lnTo>
                    <a:pt x="147" y="13"/>
                  </a:lnTo>
                  <a:lnTo>
                    <a:pt x="142" y="13"/>
                  </a:lnTo>
                  <a:lnTo>
                    <a:pt x="142" y="19"/>
                  </a:lnTo>
                  <a:lnTo>
                    <a:pt x="144" y="19"/>
                  </a:lnTo>
                  <a:lnTo>
                    <a:pt x="144" y="13"/>
                  </a:lnTo>
                  <a:lnTo>
                    <a:pt x="134" y="13"/>
                  </a:lnTo>
                  <a:lnTo>
                    <a:pt x="134" y="19"/>
                  </a:lnTo>
                  <a:lnTo>
                    <a:pt x="143" y="19"/>
                  </a:lnTo>
                  <a:lnTo>
                    <a:pt x="143" y="13"/>
                  </a:lnTo>
                  <a:lnTo>
                    <a:pt x="127" y="13"/>
                  </a:lnTo>
                  <a:lnTo>
                    <a:pt x="127" y="19"/>
                  </a:lnTo>
                  <a:lnTo>
                    <a:pt x="134" y="19"/>
                  </a:lnTo>
                  <a:lnTo>
                    <a:pt x="134" y="13"/>
                  </a:lnTo>
                  <a:lnTo>
                    <a:pt x="127" y="13"/>
                  </a:lnTo>
                  <a:lnTo>
                    <a:pt x="127" y="19"/>
                  </a:lnTo>
                  <a:lnTo>
                    <a:pt x="136" y="19"/>
                  </a:lnTo>
                  <a:lnTo>
                    <a:pt x="136" y="13"/>
                  </a:lnTo>
                  <a:lnTo>
                    <a:pt x="130" y="13"/>
                  </a:lnTo>
                  <a:lnTo>
                    <a:pt x="130" y="19"/>
                  </a:lnTo>
                  <a:lnTo>
                    <a:pt x="132" y="19"/>
                  </a:lnTo>
                  <a:lnTo>
                    <a:pt x="132" y="13"/>
                  </a:lnTo>
                  <a:lnTo>
                    <a:pt x="127" y="13"/>
                  </a:lnTo>
                  <a:lnTo>
                    <a:pt x="127" y="19"/>
                  </a:lnTo>
                  <a:lnTo>
                    <a:pt x="134" y="19"/>
                  </a:lnTo>
                  <a:lnTo>
                    <a:pt x="134" y="13"/>
                  </a:lnTo>
                  <a:lnTo>
                    <a:pt x="126" y="13"/>
                  </a:lnTo>
                  <a:lnTo>
                    <a:pt x="126" y="19"/>
                  </a:lnTo>
                  <a:lnTo>
                    <a:pt x="131" y="21"/>
                  </a:lnTo>
                  <a:lnTo>
                    <a:pt x="131" y="14"/>
                  </a:lnTo>
                  <a:lnTo>
                    <a:pt x="126" y="14"/>
                  </a:lnTo>
                  <a:lnTo>
                    <a:pt x="126" y="21"/>
                  </a:lnTo>
                  <a:lnTo>
                    <a:pt x="144" y="21"/>
                  </a:lnTo>
                  <a:lnTo>
                    <a:pt x="144" y="14"/>
                  </a:lnTo>
                  <a:lnTo>
                    <a:pt x="52" y="14"/>
                  </a:lnTo>
                  <a:lnTo>
                    <a:pt x="52" y="21"/>
                  </a:lnTo>
                  <a:lnTo>
                    <a:pt x="57" y="21"/>
                  </a:lnTo>
                  <a:lnTo>
                    <a:pt x="57" y="14"/>
                  </a:lnTo>
                  <a:lnTo>
                    <a:pt x="34" y="14"/>
                  </a:lnTo>
                  <a:lnTo>
                    <a:pt x="34" y="21"/>
                  </a:lnTo>
                  <a:lnTo>
                    <a:pt x="35" y="21"/>
                  </a:lnTo>
                  <a:lnTo>
                    <a:pt x="35" y="14"/>
                  </a:lnTo>
                  <a:lnTo>
                    <a:pt x="34" y="14"/>
                  </a:lnTo>
                  <a:lnTo>
                    <a:pt x="34" y="21"/>
                  </a:lnTo>
                  <a:lnTo>
                    <a:pt x="38" y="21"/>
                  </a:lnTo>
                  <a:lnTo>
                    <a:pt x="38" y="14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39" y="21"/>
                  </a:lnTo>
                  <a:lnTo>
                    <a:pt x="39" y="14"/>
                  </a:lnTo>
                  <a:lnTo>
                    <a:pt x="38" y="14"/>
                  </a:lnTo>
                  <a:lnTo>
                    <a:pt x="38" y="21"/>
                  </a:lnTo>
                  <a:lnTo>
                    <a:pt x="39" y="21"/>
                  </a:lnTo>
                  <a:lnTo>
                    <a:pt x="39" y="14"/>
                  </a:lnTo>
                  <a:lnTo>
                    <a:pt x="28" y="14"/>
                  </a:lnTo>
                  <a:lnTo>
                    <a:pt x="34" y="19"/>
                  </a:lnTo>
                  <a:lnTo>
                    <a:pt x="35" y="21"/>
                  </a:lnTo>
                  <a:lnTo>
                    <a:pt x="37" y="18"/>
                  </a:lnTo>
                  <a:lnTo>
                    <a:pt x="37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3" y="22"/>
                  </a:lnTo>
                  <a:lnTo>
                    <a:pt x="13" y="15"/>
                  </a:lnTo>
                  <a:lnTo>
                    <a:pt x="0" y="15"/>
                  </a:lnTo>
                  <a:lnTo>
                    <a:pt x="0" y="22"/>
                  </a:lnTo>
                  <a:lnTo>
                    <a:pt x="47" y="22"/>
                  </a:lnTo>
                  <a:lnTo>
                    <a:pt x="47" y="15"/>
                  </a:lnTo>
                  <a:lnTo>
                    <a:pt x="39" y="15"/>
                  </a:lnTo>
                  <a:lnTo>
                    <a:pt x="39" y="22"/>
                  </a:lnTo>
                  <a:lnTo>
                    <a:pt x="40" y="22"/>
                  </a:lnTo>
                  <a:lnTo>
                    <a:pt x="40" y="15"/>
                  </a:lnTo>
                  <a:lnTo>
                    <a:pt x="33" y="15"/>
                  </a:lnTo>
                  <a:lnTo>
                    <a:pt x="33" y="22"/>
                  </a:lnTo>
                  <a:lnTo>
                    <a:pt x="34" y="22"/>
                  </a:lnTo>
                  <a:lnTo>
                    <a:pt x="34" y="15"/>
                  </a:lnTo>
                  <a:lnTo>
                    <a:pt x="30" y="15"/>
                  </a:lnTo>
                  <a:lnTo>
                    <a:pt x="30" y="22"/>
                  </a:lnTo>
                  <a:lnTo>
                    <a:pt x="50" y="22"/>
                  </a:lnTo>
                  <a:lnTo>
                    <a:pt x="50" y="18"/>
                  </a:lnTo>
                  <a:lnTo>
                    <a:pt x="50" y="22"/>
                  </a:lnTo>
                  <a:lnTo>
                    <a:pt x="55" y="23"/>
                  </a:lnTo>
                  <a:lnTo>
                    <a:pt x="171" y="23"/>
                  </a:lnTo>
                  <a:lnTo>
                    <a:pt x="171" y="17"/>
                  </a:lnTo>
                  <a:lnTo>
                    <a:pt x="161" y="17"/>
                  </a:lnTo>
                  <a:lnTo>
                    <a:pt x="161" y="23"/>
                  </a:lnTo>
                  <a:lnTo>
                    <a:pt x="170" y="23"/>
                  </a:lnTo>
                  <a:lnTo>
                    <a:pt x="170" y="17"/>
                  </a:lnTo>
                  <a:lnTo>
                    <a:pt x="157" y="17"/>
                  </a:lnTo>
                  <a:lnTo>
                    <a:pt x="157" y="23"/>
                  </a:lnTo>
                  <a:lnTo>
                    <a:pt x="169" y="23"/>
                  </a:lnTo>
                  <a:lnTo>
                    <a:pt x="169" y="17"/>
                  </a:lnTo>
                  <a:lnTo>
                    <a:pt x="164" y="17"/>
                  </a:lnTo>
                  <a:lnTo>
                    <a:pt x="164" y="23"/>
                  </a:lnTo>
                  <a:lnTo>
                    <a:pt x="171" y="23"/>
                  </a:lnTo>
                  <a:lnTo>
                    <a:pt x="171" y="17"/>
                  </a:lnTo>
                  <a:lnTo>
                    <a:pt x="158" y="17"/>
                  </a:lnTo>
                  <a:lnTo>
                    <a:pt x="158" y="23"/>
                  </a:lnTo>
                  <a:lnTo>
                    <a:pt x="184" y="23"/>
                  </a:lnTo>
                  <a:lnTo>
                    <a:pt x="184" y="17"/>
                  </a:lnTo>
                  <a:lnTo>
                    <a:pt x="174" y="17"/>
                  </a:lnTo>
                  <a:lnTo>
                    <a:pt x="174" y="23"/>
                  </a:lnTo>
                  <a:lnTo>
                    <a:pt x="191" y="25"/>
                  </a:lnTo>
                  <a:lnTo>
                    <a:pt x="191" y="18"/>
                  </a:lnTo>
                  <a:lnTo>
                    <a:pt x="55" y="18"/>
                  </a:lnTo>
                  <a:lnTo>
                    <a:pt x="55" y="25"/>
                  </a:lnTo>
                  <a:lnTo>
                    <a:pt x="59" y="25"/>
                  </a:lnTo>
                  <a:lnTo>
                    <a:pt x="59" y="18"/>
                  </a:lnTo>
                  <a:lnTo>
                    <a:pt x="57" y="18"/>
                  </a:lnTo>
                  <a:lnTo>
                    <a:pt x="57" y="25"/>
                  </a:lnTo>
                  <a:lnTo>
                    <a:pt x="63" y="25"/>
                  </a:lnTo>
                  <a:lnTo>
                    <a:pt x="63" y="18"/>
                  </a:lnTo>
                  <a:lnTo>
                    <a:pt x="61" y="18"/>
                  </a:lnTo>
                  <a:lnTo>
                    <a:pt x="61" y="25"/>
                  </a:lnTo>
                  <a:lnTo>
                    <a:pt x="63" y="25"/>
                  </a:lnTo>
                  <a:lnTo>
                    <a:pt x="63" y="18"/>
                  </a:lnTo>
                  <a:lnTo>
                    <a:pt x="51" y="18"/>
                  </a:lnTo>
                  <a:lnTo>
                    <a:pt x="51" y="25"/>
                  </a:lnTo>
                  <a:lnTo>
                    <a:pt x="53" y="25"/>
                  </a:lnTo>
                  <a:lnTo>
                    <a:pt x="53" y="18"/>
                  </a:lnTo>
                  <a:lnTo>
                    <a:pt x="50" y="18"/>
                  </a:lnTo>
                  <a:lnTo>
                    <a:pt x="50" y="25"/>
                  </a:lnTo>
                  <a:lnTo>
                    <a:pt x="75" y="25"/>
                  </a:lnTo>
                  <a:lnTo>
                    <a:pt x="75" y="21"/>
                  </a:lnTo>
                  <a:lnTo>
                    <a:pt x="75" y="25"/>
                  </a:lnTo>
                  <a:lnTo>
                    <a:pt x="83" y="26"/>
                  </a:lnTo>
                  <a:lnTo>
                    <a:pt x="123" y="26"/>
                  </a:lnTo>
                  <a:lnTo>
                    <a:pt x="123" y="19"/>
                  </a:lnTo>
                  <a:lnTo>
                    <a:pt x="121" y="19"/>
                  </a:lnTo>
                  <a:lnTo>
                    <a:pt x="121" y="26"/>
                  </a:lnTo>
                  <a:lnTo>
                    <a:pt x="130" y="26"/>
                  </a:lnTo>
                  <a:lnTo>
                    <a:pt x="130" y="19"/>
                  </a:lnTo>
                  <a:lnTo>
                    <a:pt x="129" y="19"/>
                  </a:lnTo>
                  <a:lnTo>
                    <a:pt x="129" y="26"/>
                  </a:lnTo>
                  <a:lnTo>
                    <a:pt x="135" y="26"/>
                  </a:lnTo>
                  <a:lnTo>
                    <a:pt x="135" y="19"/>
                  </a:lnTo>
                  <a:lnTo>
                    <a:pt x="125" y="19"/>
                  </a:lnTo>
                  <a:lnTo>
                    <a:pt x="125" y="26"/>
                  </a:lnTo>
                  <a:lnTo>
                    <a:pt x="136" y="26"/>
                  </a:lnTo>
                  <a:lnTo>
                    <a:pt x="136" y="19"/>
                  </a:lnTo>
                  <a:lnTo>
                    <a:pt x="129" y="19"/>
                  </a:lnTo>
                  <a:lnTo>
                    <a:pt x="129" y="26"/>
                  </a:lnTo>
                  <a:lnTo>
                    <a:pt x="132" y="26"/>
                  </a:lnTo>
                  <a:lnTo>
                    <a:pt x="132" y="19"/>
                  </a:lnTo>
                  <a:lnTo>
                    <a:pt x="130" y="19"/>
                  </a:lnTo>
                  <a:lnTo>
                    <a:pt x="130" y="26"/>
                  </a:lnTo>
                  <a:lnTo>
                    <a:pt x="134" y="26"/>
                  </a:lnTo>
                  <a:lnTo>
                    <a:pt x="134" y="19"/>
                  </a:lnTo>
                  <a:lnTo>
                    <a:pt x="118" y="19"/>
                  </a:lnTo>
                  <a:lnTo>
                    <a:pt x="118" y="26"/>
                  </a:lnTo>
                  <a:lnTo>
                    <a:pt x="127" y="26"/>
                  </a:lnTo>
                  <a:lnTo>
                    <a:pt x="127" y="19"/>
                  </a:lnTo>
                  <a:lnTo>
                    <a:pt x="122" y="19"/>
                  </a:lnTo>
                  <a:lnTo>
                    <a:pt x="122" y="26"/>
                  </a:lnTo>
                  <a:lnTo>
                    <a:pt x="125" y="26"/>
                  </a:lnTo>
                  <a:lnTo>
                    <a:pt x="125" y="19"/>
                  </a:lnTo>
                  <a:lnTo>
                    <a:pt x="116" y="19"/>
                  </a:lnTo>
                  <a:lnTo>
                    <a:pt x="116" y="26"/>
                  </a:lnTo>
                  <a:lnTo>
                    <a:pt x="125" y="26"/>
                  </a:lnTo>
                  <a:lnTo>
                    <a:pt x="125" y="22"/>
                  </a:lnTo>
                  <a:lnTo>
                    <a:pt x="123" y="19"/>
                  </a:lnTo>
                  <a:lnTo>
                    <a:pt x="122" y="21"/>
                  </a:lnTo>
                  <a:lnTo>
                    <a:pt x="123" y="23"/>
                  </a:lnTo>
                  <a:lnTo>
                    <a:pt x="123" y="21"/>
                  </a:lnTo>
                  <a:lnTo>
                    <a:pt x="113" y="21"/>
                  </a:lnTo>
                  <a:lnTo>
                    <a:pt x="113" y="27"/>
                  </a:lnTo>
                  <a:lnTo>
                    <a:pt x="116" y="27"/>
                  </a:lnTo>
                  <a:lnTo>
                    <a:pt x="116" y="21"/>
                  </a:lnTo>
                  <a:lnTo>
                    <a:pt x="109" y="21"/>
                  </a:lnTo>
                  <a:lnTo>
                    <a:pt x="109" y="27"/>
                  </a:lnTo>
                  <a:lnTo>
                    <a:pt x="114" y="27"/>
                  </a:lnTo>
                  <a:lnTo>
                    <a:pt x="114" y="21"/>
                  </a:lnTo>
                  <a:lnTo>
                    <a:pt x="107" y="21"/>
                  </a:lnTo>
                  <a:lnTo>
                    <a:pt x="107" y="27"/>
                  </a:lnTo>
                  <a:lnTo>
                    <a:pt x="116" y="27"/>
                  </a:lnTo>
                  <a:lnTo>
                    <a:pt x="116" y="21"/>
                  </a:lnTo>
                  <a:lnTo>
                    <a:pt x="99" y="21"/>
                  </a:lnTo>
                  <a:lnTo>
                    <a:pt x="99" y="27"/>
                  </a:lnTo>
                  <a:lnTo>
                    <a:pt x="112" y="27"/>
                  </a:lnTo>
                  <a:lnTo>
                    <a:pt x="112" y="21"/>
                  </a:lnTo>
                  <a:lnTo>
                    <a:pt x="95" y="21"/>
                  </a:lnTo>
                  <a:lnTo>
                    <a:pt x="95" y="27"/>
                  </a:lnTo>
                  <a:lnTo>
                    <a:pt x="103" y="27"/>
                  </a:lnTo>
                  <a:lnTo>
                    <a:pt x="103" y="21"/>
                  </a:lnTo>
                  <a:lnTo>
                    <a:pt x="96" y="21"/>
                  </a:lnTo>
                  <a:lnTo>
                    <a:pt x="96" y="27"/>
                  </a:lnTo>
                  <a:lnTo>
                    <a:pt x="100" y="28"/>
                  </a:lnTo>
                  <a:lnTo>
                    <a:pt x="100" y="22"/>
                  </a:lnTo>
                  <a:lnTo>
                    <a:pt x="94" y="22"/>
                  </a:lnTo>
                  <a:lnTo>
                    <a:pt x="94" y="28"/>
                  </a:lnTo>
                  <a:lnTo>
                    <a:pt x="95" y="28"/>
                  </a:lnTo>
                  <a:lnTo>
                    <a:pt x="95" y="22"/>
                  </a:lnTo>
                  <a:lnTo>
                    <a:pt x="94" y="22"/>
                  </a:lnTo>
                  <a:lnTo>
                    <a:pt x="94" y="28"/>
                  </a:lnTo>
                  <a:lnTo>
                    <a:pt x="100" y="28"/>
                  </a:lnTo>
                  <a:lnTo>
                    <a:pt x="100" y="22"/>
                  </a:lnTo>
                  <a:lnTo>
                    <a:pt x="94" y="22"/>
                  </a:lnTo>
                  <a:lnTo>
                    <a:pt x="94" y="28"/>
                  </a:lnTo>
                  <a:lnTo>
                    <a:pt x="95" y="28"/>
                  </a:lnTo>
                  <a:lnTo>
                    <a:pt x="95" y="22"/>
                  </a:lnTo>
                  <a:lnTo>
                    <a:pt x="90" y="22"/>
                  </a:lnTo>
                  <a:lnTo>
                    <a:pt x="90" y="28"/>
                  </a:lnTo>
                  <a:lnTo>
                    <a:pt x="92" y="28"/>
                  </a:lnTo>
                  <a:lnTo>
                    <a:pt x="92" y="22"/>
                  </a:lnTo>
                  <a:lnTo>
                    <a:pt x="90" y="22"/>
                  </a:lnTo>
                  <a:lnTo>
                    <a:pt x="90" y="28"/>
                  </a:lnTo>
                  <a:lnTo>
                    <a:pt x="91" y="28"/>
                  </a:lnTo>
                  <a:lnTo>
                    <a:pt x="91" y="22"/>
                  </a:lnTo>
                  <a:lnTo>
                    <a:pt x="83" y="22"/>
                  </a:lnTo>
                  <a:lnTo>
                    <a:pt x="83" y="28"/>
                  </a:lnTo>
                  <a:lnTo>
                    <a:pt x="90" y="28"/>
                  </a:lnTo>
                  <a:lnTo>
                    <a:pt x="90" y="22"/>
                  </a:lnTo>
                  <a:lnTo>
                    <a:pt x="74" y="22"/>
                  </a:lnTo>
                  <a:lnTo>
                    <a:pt x="74" y="28"/>
                  </a:lnTo>
                  <a:lnTo>
                    <a:pt x="79" y="28"/>
                  </a:lnTo>
                  <a:lnTo>
                    <a:pt x="79" y="22"/>
                  </a:lnTo>
                  <a:lnTo>
                    <a:pt x="69" y="22"/>
                  </a:lnTo>
                  <a:lnTo>
                    <a:pt x="75" y="27"/>
                  </a:lnTo>
                  <a:lnTo>
                    <a:pt x="77" y="28"/>
                  </a:lnTo>
                  <a:lnTo>
                    <a:pt x="78" y="26"/>
                  </a:lnTo>
                  <a:lnTo>
                    <a:pt x="78" y="23"/>
                  </a:lnTo>
                  <a:lnTo>
                    <a:pt x="70" y="23"/>
                  </a:lnTo>
                  <a:lnTo>
                    <a:pt x="70" y="30"/>
                  </a:lnTo>
                  <a:lnTo>
                    <a:pt x="73" y="30"/>
                  </a:lnTo>
                  <a:lnTo>
                    <a:pt x="73" y="23"/>
                  </a:lnTo>
                  <a:lnTo>
                    <a:pt x="72" y="23"/>
                  </a:lnTo>
                  <a:lnTo>
                    <a:pt x="72" y="30"/>
                  </a:lnTo>
                  <a:lnTo>
                    <a:pt x="74" y="30"/>
                  </a:lnTo>
                  <a:lnTo>
                    <a:pt x="74" y="23"/>
                  </a:lnTo>
                  <a:lnTo>
                    <a:pt x="72" y="23"/>
                  </a:lnTo>
                  <a:lnTo>
                    <a:pt x="72" y="30"/>
                  </a:lnTo>
                  <a:lnTo>
                    <a:pt x="74" y="30"/>
                  </a:lnTo>
                  <a:lnTo>
                    <a:pt x="74" y="23"/>
                  </a:lnTo>
                  <a:lnTo>
                    <a:pt x="72" y="23"/>
                  </a:lnTo>
                  <a:lnTo>
                    <a:pt x="72" y="30"/>
                  </a:lnTo>
                  <a:lnTo>
                    <a:pt x="74" y="30"/>
                  </a:lnTo>
                  <a:lnTo>
                    <a:pt x="74" y="23"/>
                  </a:lnTo>
                  <a:lnTo>
                    <a:pt x="70" y="23"/>
                  </a:lnTo>
                  <a:lnTo>
                    <a:pt x="70" y="30"/>
                  </a:lnTo>
                  <a:lnTo>
                    <a:pt x="73" y="30"/>
                  </a:lnTo>
                  <a:lnTo>
                    <a:pt x="73" y="23"/>
                  </a:lnTo>
                  <a:lnTo>
                    <a:pt x="64" y="23"/>
                  </a:lnTo>
                  <a:lnTo>
                    <a:pt x="64" y="30"/>
                  </a:lnTo>
                  <a:lnTo>
                    <a:pt x="68" y="30"/>
                  </a:lnTo>
                  <a:lnTo>
                    <a:pt x="68" y="23"/>
                  </a:lnTo>
                  <a:lnTo>
                    <a:pt x="65" y="23"/>
                  </a:lnTo>
                  <a:lnTo>
                    <a:pt x="65" y="30"/>
                  </a:lnTo>
                  <a:lnTo>
                    <a:pt x="70" y="30"/>
                  </a:lnTo>
                  <a:lnTo>
                    <a:pt x="70" y="23"/>
                  </a:lnTo>
                  <a:lnTo>
                    <a:pt x="68" y="23"/>
                  </a:lnTo>
                  <a:lnTo>
                    <a:pt x="68" y="30"/>
                  </a:lnTo>
                  <a:lnTo>
                    <a:pt x="70" y="30"/>
                  </a:lnTo>
                  <a:lnTo>
                    <a:pt x="70" y="23"/>
                  </a:lnTo>
                  <a:lnTo>
                    <a:pt x="64" y="23"/>
                  </a:lnTo>
                  <a:lnTo>
                    <a:pt x="64" y="30"/>
                  </a:lnTo>
                  <a:lnTo>
                    <a:pt x="65" y="30"/>
                  </a:lnTo>
                  <a:lnTo>
                    <a:pt x="65" y="23"/>
                  </a:lnTo>
                  <a:lnTo>
                    <a:pt x="57" y="23"/>
                  </a:lnTo>
                  <a:lnTo>
                    <a:pt x="57" y="30"/>
                  </a:lnTo>
                  <a:lnTo>
                    <a:pt x="64" y="30"/>
                  </a:lnTo>
                  <a:lnTo>
                    <a:pt x="64" y="23"/>
                  </a:lnTo>
                  <a:lnTo>
                    <a:pt x="61" y="23"/>
                  </a:lnTo>
                  <a:lnTo>
                    <a:pt x="61" y="30"/>
                  </a:lnTo>
                  <a:lnTo>
                    <a:pt x="66" y="30"/>
                  </a:lnTo>
                  <a:lnTo>
                    <a:pt x="66" y="23"/>
                  </a:lnTo>
                  <a:lnTo>
                    <a:pt x="59" y="23"/>
                  </a:lnTo>
                  <a:lnTo>
                    <a:pt x="57" y="30"/>
                  </a:lnTo>
                  <a:lnTo>
                    <a:pt x="60" y="31"/>
                  </a:lnTo>
                  <a:lnTo>
                    <a:pt x="64" y="31"/>
                  </a:lnTo>
                  <a:lnTo>
                    <a:pt x="64" y="25"/>
                  </a:lnTo>
                  <a:lnTo>
                    <a:pt x="61" y="25"/>
                  </a:lnTo>
                  <a:lnTo>
                    <a:pt x="61" y="31"/>
                  </a:lnTo>
                  <a:lnTo>
                    <a:pt x="63" y="31"/>
                  </a:lnTo>
                  <a:lnTo>
                    <a:pt x="63" y="25"/>
                  </a:lnTo>
                  <a:lnTo>
                    <a:pt x="53" y="25"/>
                  </a:lnTo>
                  <a:lnTo>
                    <a:pt x="53" y="31"/>
                  </a:lnTo>
                  <a:lnTo>
                    <a:pt x="59" y="31"/>
                  </a:lnTo>
                  <a:lnTo>
                    <a:pt x="59" y="25"/>
                  </a:lnTo>
                  <a:lnTo>
                    <a:pt x="53" y="25"/>
                  </a:lnTo>
                  <a:lnTo>
                    <a:pt x="53" y="31"/>
                  </a:lnTo>
                  <a:lnTo>
                    <a:pt x="55" y="31"/>
                  </a:lnTo>
                  <a:lnTo>
                    <a:pt x="55" y="25"/>
                  </a:lnTo>
                  <a:lnTo>
                    <a:pt x="53" y="25"/>
                  </a:lnTo>
                  <a:lnTo>
                    <a:pt x="53" y="31"/>
                  </a:lnTo>
                  <a:lnTo>
                    <a:pt x="55" y="31"/>
                  </a:lnTo>
                  <a:lnTo>
                    <a:pt x="55" y="25"/>
                  </a:lnTo>
                  <a:lnTo>
                    <a:pt x="51" y="25"/>
                  </a:lnTo>
                  <a:lnTo>
                    <a:pt x="51" y="31"/>
                  </a:lnTo>
                  <a:lnTo>
                    <a:pt x="53" y="31"/>
                  </a:lnTo>
                  <a:lnTo>
                    <a:pt x="53" y="25"/>
                  </a:lnTo>
                  <a:lnTo>
                    <a:pt x="50" y="25"/>
                  </a:lnTo>
                  <a:lnTo>
                    <a:pt x="50" y="31"/>
                  </a:lnTo>
                  <a:lnTo>
                    <a:pt x="55" y="31"/>
                  </a:lnTo>
                  <a:lnTo>
                    <a:pt x="55" y="25"/>
                  </a:lnTo>
                  <a:lnTo>
                    <a:pt x="47" y="25"/>
                  </a:lnTo>
                  <a:lnTo>
                    <a:pt x="47" y="31"/>
                  </a:lnTo>
                  <a:lnTo>
                    <a:pt x="51" y="31"/>
                  </a:lnTo>
                  <a:lnTo>
                    <a:pt x="51" y="25"/>
                  </a:lnTo>
                  <a:lnTo>
                    <a:pt x="48" y="25"/>
                  </a:lnTo>
                  <a:lnTo>
                    <a:pt x="47" y="31"/>
                  </a:lnTo>
                  <a:lnTo>
                    <a:pt x="50" y="32"/>
                  </a:lnTo>
                  <a:lnTo>
                    <a:pt x="51" y="28"/>
                  </a:lnTo>
                  <a:lnTo>
                    <a:pt x="51" y="26"/>
                  </a:lnTo>
                  <a:lnTo>
                    <a:pt x="42" y="26"/>
                  </a:lnTo>
                  <a:lnTo>
                    <a:pt x="42" y="32"/>
                  </a:lnTo>
                  <a:lnTo>
                    <a:pt x="47" y="32"/>
                  </a:lnTo>
                  <a:lnTo>
                    <a:pt x="47" y="26"/>
                  </a:lnTo>
                  <a:lnTo>
                    <a:pt x="44" y="26"/>
                  </a:lnTo>
                  <a:lnTo>
                    <a:pt x="44" y="32"/>
                  </a:lnTo>
                  <a:lnTo>
                    <a:pt x="46" y="32"/>
                  </a:lnTo>
                  <a:lnTo>
                    <a:pt x="46" y="26"/>
                  </a:lnTo>
                  <a:lnTo>
                    <a:pt x="40" y="26"/>
                  </a:lnTo>
                  <a:lnTo>
                    <a:pt x="40" y="32"/>
                  </a:lnTo>
                  <a:lnTo>
                    <a:pt x="46" y="32"/>
                  </a:lnTo>
                  <a:lnTo>
                    <a:pt x="46" y="26"/>
                  </a:lnTo>
                  <a:lnTo>
                    <a:pt x="40" y="26"/>
                  </a:lnTo>
                  <a:lnTo>
                    <a:pt x="40" y="32"/>
                  </a:lnTo>
                  <a:lnTo>
                    <a:pt x="46" y="32"/>
                  </a:lnTo>
                  <a:lnTo>
                    <a:pt x="46" y="26"/>
                  </a:lnTo>
                  <a:lnTo>
                    <a:pt x="40" y="26"/>
                  </a:lnTo>
                  <a:lnTo>
                    <a:pt x="40" y="32"/>
                  </a:lnTo>
                  <a:lnTo>
                    <a:pt x="42" y="32"/>
                  </a:lnTo>
                  <a:lnTo>
                    <a:pt x="42" y="26"/>
                  </a:lnTo>
                  <a:lnTo>
                    <a:pt x="39" y="26"/>
                  </a:lnTo>
                  <a:lnTo>
                    <a:pt x="39" y="32"/>
                  </a:lnTo>
                  <a:lnTo>
                    <a:pt x="47" y="32"/>
                  </a:lnTo>
                  <a:lnTo>
                    <a:pt x="47" y="26"/>
                  </a:lnTo>
                  <a:lnTo>
                    <a:pt x="38" y="26"/>
                  </a:lnTo>
                  <a:lnTo>
                    <a:pt x="38" y="32"/>
                  </a:lnTo>
                  <a:lnTo>
                    <a:pt x="40" y="32"/>
                  </a:lnTo>
                  <a:lnTo>
                    <a:pt x="40" y="26"/>
                  </a:lnTo>
                  <a:lnTo>
                    <a:pt x="38" y="26"/>
                  </a:lnTo>
                  <a:lnTo>
                    <a:pt x="38" y="32"/>
                  </a:lnTo>
                  <a:lnTo>
                    <a:pt x="43" y="32"/>
                  </a:lnTo>
                  <a:lnTo>
                    <a:pt x="43" y="26"/>
                  </a:lnTo>
                  <a:lnTo>
                    <a:pt x="38" y="26"/>
                  </a:lnTo>
                  <a:lnTo>
                    <a:pt x="38" y="32"/>
                  </a:lnTo>
                  <a:lnTo>
                    <a:pt x="40" y="32"/>
                  </a:lnTo>
                  <a:lnTo>
                    <a:pt x="40" y="26"/>
                  </a:lnTo>
                  <a:lnTo>
                    <a:pt x="39" y="26"/>
                  </a:lnTo>
                  <a:lnTo>
                    <a:pt x="39" y="32"/>
                  </a:lnTo>
                  <a:lnTo>
                    <a:pt x="40" y="32"/>
                  </a:lnTo>
                  <a:lnTo>
                    <a:pt x="40" y="28"/>
                  </a:lnTo>
                  <a:lnTo>
                    <a:pt x="38" y="28"/>
                  </a:lnTo>
                  <a:lnTo>
                    <a:pt x="38" y="34"/>
                  </a:lnTo>
                  <a:lnTo>
                    <a:pt x="42" y="34"/>
                  </a:lnTo>
                  <a:lnTo>
                    <a:pt x="42" y="27"/>
                  </a:lnTo>
                  <a:lnTo>
                    <a:pt x="34" y="27"/>
                  </a:lnTo>
                  <a:lnTo>
                    <a:pt x="34" y="34"/>
                  </a:lnTo>
                  <a:lnTo>
                    <a:pt x="35" y="34"/>
                  </a:lnTo>
                  <a:lnTo>
                    <a:pt x="35" y="27"/>
                  </a:lnTo>
                  <a:lnTo>
                    <a:pt x="34" y="27"/>
                  </a:lnTo>
                  <a:lnTo>
                    <a:pt x="34" y="34"/>
                  </a:lnTo>
                  <a:lnTo>
                    <a:pt x="39" y="34"/>
                  </a:lnTo>
                  <a:lnTo>
                    <a:pt x="39" y="27"/>
                  </a:lnTo>
                  <a:lnTo>
                    <a:pt x="33" y="27"/>
                  </a:lnTo>
                  <a:lnTo>
                    <a:pt x="33" y="34"/>
                  </a:lnTo>
                  <a:lnTo>
                    <a:pt x="37" y="34"/>
                  </a:lnTo>
                  <a:lnTo>
                    <a:pt x="37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37" y="34"/>
                  </a:lnTo>
                  <a:lnTo>
                    <a:pt x="37" y="27"/>
                  </a:lnTo>
                  <a:lnTo>
                    <a:pt x="33" y="27"/>
                  </a:lnTo>
                  <a:lnTo>
                    <a:pt x="33" y="34"/>
                  </a:lnTo>
                  <a:lnTo>
                    <a:pt x="34" y="34"/>
                  </a:lnTo>
                  <a:lnTo>
                    <a:pt x="34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35" y="34"/>
                  </a:lnTo>
                  <a:lnTo>
                    <a:pt x="35" y="27"/>
                  </a:lnTo>
                  <a:lnTo>
                    <a:pt x="28" y="27"/>
                  </a:lnTo>
                  <a:lnTo>
                    <a:pt x="26" y="34"/>
                  </a:lnTo>
                  <a:lnTo>
                    <a:pt x="29" y="35"/>
                  </a:lnTo>
                  <a:lnTo>
                    <a:pt x="30" y="31"/>
                  </a:lnTo>
                  <a:lnTo>
                    <a:pt x="30" y="28"/>
                  </a:lnTo>
                  <a:lnTo>
                    <a:pt x="22" y="28"/>
                  </a:lnTo>
                  <a:lnTo>
                    <a:pt x="22" y="35"/>
                  </a:lnTo>
                  <a:lnTo>
                    <a:pt x="25" y="35"/>
                  </a:lnTo>
                  <a:lnTo>
                    <a:pt x="25" y="28"/>
                  </a:lnTo>
                  <a:lnTo>
                    <a:pt x="24" y="28"/>
                  </a:lnTo>
                  <a:lnTo>
                    <a:pt x="24" y="35"/>
                  </a:lnTo>
                  <a:lnTo>
                    <a:pt x="26" y="35"/>
                  </a:lnTo>
                  <a:lnTo>
                    <a:pt x="26" y="28"/>
                  </a:lnTo>
                  <a:lnTo>
                    <a:pt x="24" y="28"/>
                  </a:lnTo>
                  <a:lnTo>
                    <a:pt x="24" y="35"/>
                  </a:lnTo>
                  <a:lnTo>
                    <a:pt x="26" y="35"/>
                  </a:lnTo>
                  <a:lnTo>
                    <a:pt x="26" y="28"/>
                  </a:lnTo>
                  <a:lnTo>
                    <a:pt x="21" y="28"/>
                  </a:lnTo>
                  <a:lnTo>
                    <a:pt x="21" y="35"/>
                  </a:lnTo>
                  <a:lnTo>
                    <a:pt x="24" y="35"/>
                  </a:lnTo>
                  <a:lnTo>
                    <a:pt x="24" y="28"/>
                  </a:lnTo>
                  <a:lnTo>
                    <a:pt x="21" y="28"/>
                  </a:lnTo>
                  <a:lnTo>
                    <a:pt x="21" y="35"/>
                  </a:lnTo>
                  <a:lnTo>
                    <a:pt x="24" y="35"/>
                  </a:lnTo>
                  <a:lnTo>
                    <a:pt x="24" y="28"/>
                  </a:lnTo>
                  <a:lnTo>
                    <a:pt x="21" y="28"/>
                  </a:lnTo>
                  <a:lnTo>
                    <a:pt x="21" y="35"/>
                  </a:lnTo>
                  <a:lnTo>
                    <a:pt x="26" y="35"/>
                  </a:lnTo>
                  <a:lnTo>
                    <a:pt x="26" y="28"/>
                  </a:lnTo>
                  <a:lnTo>
                    <a:pt x="24" y="28"/>
                  </a:lnTo>
                  <a:lnTo>
                    <a:pt x="24" y="35"/>
                  </a:lnTo>
                  <a:lnTo>
                    <a:pt x="26" y="35"/>
                  </a:lnTo>
                  <a:lnTo>
                    <a:pt x="26" y="28"/>
                  </a:lnTo>
                  <a:lnTo>
                    <a:pt x="24" y="28"/>
                  </a:lnTo>
                  <a:lnTo>
                    <a:pt x="24" y="35"/>
                  </a:lnTo>
                  <a:lnTo>
                    <a:pt x="25" y="35"/>
                  </a:lnTo>
                  <a:lnTo>
                    <a:pt x="25" y="28"/>
                  </a:lnTo>
                  <a:lnTo>
                    <a:pt x="22" y="28"/>
                  </a:lnTo>
                  <a:lnTo>
                    <a:pt x="22" y="35"/>
                  </a:lnTo>
                  <a:lnTo>
                    <a:pt x="30" y="35"/>
                  </a:lnTo>
                  <a:lnTo>
                    <a:pt x="31" y="28"/>
                  </a:lnTo>
                  <a:lnTo>
                    <a:pt x="29" y="27"/>
                  </a:lnTo>
                  <a:lnTo>
                    <a:pt x="28" y="30"/>
                  </a:lnTo>
                  <a:lnTo>
                    <a:pt x="28" y="34"/>
                  </a:lnTo>
                  <a:lnTo>
                    <a:pt x="35" y="34"/>
                  </a:lnTo>
                  <a:lnTo>
                    <a:pt x="35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34" y="34"/>
                  </a:lnTo>
                  <a:lnTo>
                    <a:pt x="34" y="27"/>
                  </a:lnTo>
                  <a:lnTo>
                    <a:pt x="33" y="27"/>
                  </a:lnTo>
                  <a:lnTo>
                    <a:pt x="33" y="34"/>
                  </a:lnTo>
                  <a:lnTo>
                    <a:pt x="37" y="34"/>
                  </a:lnTo>
                  <a:lnTo>
                    <a:pt x="37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37" y="34"/>
                  </a:lnTo>
                  <a:lnTo>
                    <a:pt x="37" y="27"/>
                  </a:lnTo>
                  <a:lnTo>
                    <a:pt x="33" y="27"/>
                  </a:lnTo>
                  <a:lnTo>
                    <a:pt x="33" y="34"/>
                  </a:lnTo>
                  <a:lnTo>
                    <a:pt x="39" y="34"/>
                  </a:lnTo>
                  <a:lnTo>
                    <a:pt x="39" y="27"/>
                  </a:lnTo>
                  <a:lnTo>
                    <a:pt x="34" y="27"/>
                  </a:lnTo>
                  <a:lnTo>
                    <a:pt x="34" y="34"/>
                  </a:lnTo>
                  <a:lnTo>
                    <a:pt x="35" y="34"/>
                  </a:lnTo>
                  <a:lnTo>
                    <a:pt x="35" y="27"/>
                  </a:lnTo>
                  <a:lnTo>
                    <a:pt x="34" y="27"/>
                  </a:lnTo>
                  <a:lnTo>
                    <a:pt x="34" y="34"/>
                  </a:lnTo>
                  <a:lnTo>
                    <a:pt x="42" y="34"/>
                  </a:lnTo>
                  <a:lnTo>
                    <a:pt x="42" y="27"/>
                  </a:lnTo>
                  <a:lnTo>
                    <a:pt x="40" y="27"/>
                  </a:lnTo>
                  <a:lnTo>
                    <a:pt x="40" y="30"/>
                  </a:lnTo>
                  <a:lnTo>
                    <a:pt x="44" y="30"/>
                  </a:lnTo>
                  <a:lnTo>
                    <a:pt x="44" y="26"/>
                  </a:lnTo>
                  <a:lnTo>
                    <a:pt x="39" y="26"/>
                  </a:lnTo>
                  <a:lnTo>
                    <a:pt x="39" y="32"/>
                  </a:lnTo>
                  <a:lnTo>
                    <a:pt x="40" y="32"/>
                  </a:lnTo>
                  <a:lnTo>
                    <a:pt x="40" y="26"/>
                  </a:lnTo>
                  <a:lnTo>
                    <a:pt x="38" y="26"/>
                  </a:lnTo>
                  <a:lnTo>
                    <a:pt x="38" y="32"/>
                  </a:lnTo>
                  <a:lnTo>
                    <a:pt x="43" y="32"/>
                  </a:lnTo>
                  <a:lnTo>
                    <a:pt x="43" y="26"/>
                  </a:lnTo>
                  <a:lnTo>
                    <a:pt x="38" y="26"/>
                  </a:lnTo>
                  <a:lnTo>
                    <a:pt x="38" y="32"/>
                  </a:lnTo>
                  <a:lnTo>
                    <a:pt x="40" y="32"/>
                  </a:lnTo>
                  <a:lnTo>
                    <a:pt x="40" y="26"/>
                  </a:lnTo>
                  <a:lnTo>
                    <a:pt x="38" y="26"/>
                  </a:lnTo>
                  <a:lnTo>
                    <a:pt x="38" y="32"/>
                  </a:lnTo>
                  <a:lnTo>
                    <a:pt x="47" y="32"/>
                  </a:lnTo>
                  <a:lnTo>
                    <a:pt x="47" y="26"/>
                  </a:lnTo>
                  <a:lnTo>
                    <a:pt x="39" y="26"/>
                  </a:lnTo>
                  <a:lnTo>
                    <a:pt x="39" y="32"/>
                  </a:lnTo>
                  <a:lnTo>
                    <a:pt x="42" y="32"/>
                  </a:lnTo>
                  <a:lnTo>
                    <a:pt x="42" y="26"/>
                  </a:lnTo>
                  <a:lnTo>
                    <a:pt x="40" y="26"/>
                  </a:lnTo>
                  <a:lnTo>
                    <a:pt x="40" y="32"/>
                  </a:lnTo>
                  <a:lnTo>
                    <a:pt x="46" y="32"/>
                  </a:lnTo>
                  <a:lnTo>
                    <a:pt x="46" y="26"/>
                  </a:lnTo>
                  <a:lnTo>
                    <a:pt x="40" y="26"/>
                  </a:lnTo>
                  <a:lnTo>
                    <a:pt x="40" y="32"/>
                  </a:lnTo>
                  <a:lnTo>
                    <a:pt x="46" y="32"/>
                  </a:lnTo>
                  <a:lnTo>
                    <a:pt x="46" y="26"/>
                  </a:lnTo>
                  <a:lnTo>
                    <a:pt x="40" y="26"/>
                  </a:lnTo>
                  <a:lnTo>
                    <a:pt x="40" y="32"/>
                  </a:lnTo>
                  <a:lnTo>
                    <a:pt x="46" y="32"/>
                  </a:lnTo>
                  <a:lnTo>
                    <a:pt x="46" y="26"/>
                  </a:lnTo>
                  <a:lnTo>
                    <a:pt x="44" y="26"/>
                  </a:lnTo>
                  <a:lnTo>
                    <a:pt x="44" y="32"/>
                  </a:lnTo>
                  <a:lnTo>
                    <a:pt x="47" y="32"/>
                  </a:lnTo>
                  <a:lnTo>
                    <a:pt x="47" y="26"/>
                  </a:lnTo>
                  <a:lnTo>
                    <a:pt x="42" y="26"/>
                  </a:lnTo>
                  <a:lnTo>
                    <a:pt x="42" y="32"/>
                  </a:lnTo>
                  <a:lnTo>
                    <a:pt x="51" y="32"/>
                  </a:lnTo>
                  <a:lnTo>
                    <a:pt x="52" y="26"/>
                  </a:lnTo>
                  <a:lnTo>
                    <a:pt x="50" y="25"/>
                  </a:lnTo>
                  <a:lnTo>
                    <a:pt x="48" y="27"/>
                  </a:lnTo>
                  <a:lnTo>
                    <a:pt x="48" y="31"/>
                  </a:lnTo>
                  <a:lnTo>
                    <a:pt x="51" y="31"/>
                  </a:lnTo>
                  <a:lnTo>
                    <a:pt x="51" y="25"/>
                  </a:lnTo>
                  <a:lnTo>
                    <a:pt x="47" y="25"/>
                  </a:lnTo>
                  <a:lnTo>
                    <a:pt x="47" y="31"/>
                  </a:lnTo>
                  <a:lnTo>
                    <a:pt x="55" y="31"/>
                  </a:lnTo>
                  <a:lnTo>
                    <a:pt x="55" y="25"/>
                  </a:lnTo>
                  <a:lnTo>
                    <a:pt x="50" y="25"/>
                  </a:lnTo>
                  <a:lnTo>
                    <a:pt x="50" y="31"/>
                  </a:lnTo>
                  <a:lnTo>
                    <a:pt x="53" y="31"/>
                  </a:lnTo>
                  <a:lnTo>
                    <a:pt x="53" y="25"/>
                  </a:lnTo>
                  <a:lnTo>
                    <a:pt x="51" y="25"/>
                  </a:lnTo>
                  <a:lnTo>
                    <a:pt x="51" y="31"/>
                  </a:lnTo>
                  <a:lnTo>
                    <a:pt x="55" y="31"/>
                  </a:lnTo>
                  <a:lnTo>
                    <a:pt x="55" y="25"/>
                  </a:lnTo>
                  <a:lnTo>
                    <a:pt x="53" y="25"/>
                  </a:lnTo>
                  <a:lnTo>
                    <a:pt x="53" y="31"/>
                  </a:lnTo>
                  <a:lnTo>
                    <a:pt x="55" y="31"/>
                  </a:lnTo>
                  <a:lnTo>
                    <a:pt x="55" y="25"/>
                  </a:lnTo>
                  <a:lnTo>
                    <a:pt x="53" y="25"/>
                  </a:lnTo>
                  <a:lnTo>
                    <a:pt x="53" y="31"/>
                  </a:lnTo>
                  <a:lnTo>
                    <a:pt x="59" y="31"/>
                  </a:lnTo>
                  <a:lnTo>
                    <a:pt x="59" y="25"/>
                  </a:lnTo>
                  <a:lnTo>
                    <a:pt x="53" y="25"/>
                  </a:lnTo>
                  <a:lnTo>
                    <a:pt x="53" y="31"/>
                  </a:lnTo>
                  <a:lnTo>
                    <a:pt x="63" y="31"/>
                  </a:lnTo>
                  <a:lnTo>
                    <a:pt x="63" y="25"/>
                  </a:lnTo>
                  <a:lnTo>
                    <a:pt x="61" y="25"/>
                  </a:lnTo>
                  <a:lnTo>
                    <a:pt x="61" y="31"/>
                  </a:lnTo>
                  <a:lnTo>
                    <a:pt x="64" y="31"/>
                  </a:lnTo>
                  <a:lnTo>
                    <a:pt x="64" y="25"/>
                  </a:lnTo>
                  <a:lnTo>
                    <a:pt x="61" y="25"/>
                  </a:lnTo>
                  <a:lnTo>
                    <a:pt x="61" y="27"/>
                  </a:lnTo>
                  <a:lnTo>
                    <a:pt x="63" y="25"/>
                  </a:lnTo>
                  <a:lnTo>
                    <a:pt x="60" y="23"/>
                  </a:lnTo>
                  <a:lnTo>
                    <a:pt x="59" y="26"/>
                  </a:lnTo>
                  <a:lnTo>
                    <a:pt x="59" y="30"/>
                  </a:lnTo>
                  <a:lnTo>
                    <a:pt x="66" y="30"/>
                  </a:lnTo>
                  <a:lnTo>
                    <a:pt x="66" y="23"/>
                  </a:lnTo>
                  <a:lnTo>
                    <a:pt x="61" y="23"/>
                  </a:lnTo>
                  <a:lnTo>
                    <a:pt x="61" y="30"/>
                  </a:lnTo>
                  <a:lnTo>
                    <a:pt x="64" y="30"/>
                  </a:lnTo>
                  <a:lnTo>
                    <a:pt x="64" y="23"/>
                  </a:lnTo>
                  <a:lnTo>
                    <a:pt x="57" y="23"/>
                  </a:lnTo>
                  <a:lnTo>
                    <a:pt x="57" y="30"/>
                  </a:lnTo>
                  <a:lnTo>
                    <a:pt x="65" y="30"/>
                  </a:lnTo>
                  <a:lnTo>
                    <a:pt x="65" y="23"/>
                  </a:lnTo>
                  <a:lnTo>
                    <a:pt x="64" y="23"/>
                  </a:lnTo>
                  <a:lnTo>
                    <a:pt x="64" y="30"/>
                  </a:lnTo>
                  <a:lnTo>
                    <a:pt x="70" y="30"/>
                  </a:lnTo>
                  <a:lnTo>
                    <a:pt x="70" y="23"/>
                  </a:lnTo>
                  <a:lnTo>
                    <a:pt x="68" y="23"/>
                  </a:lnTo>
                  <a:lnTo>
                    <a:pt x="68" y="30"/>
                  </a:lnTo>
                  <a:lnTo>
                    <a:pt x="70" y="30"/>
                  </a:lnTo>
                  <a:lnTo>
                    <a:pt x="70" y="23"/>
                  </a:lnTo>
                  <a:lnTo>
                    <a:pt x="65" y="23"/>
                  </a:lnTo>
                  <a:lnTo>
                    <a:pt x="65" y="30"/>
                  </a:lnTo>
                  <a:lnTo>
                    <a:pt x="68" y="30"/>
                  </a:lnTo>
                  <a:lnTo>
                    <a:pt x="68" y="23"/>
                  </a:lnTo>
                  <a:lnTo>
                    <a:pt x="64" y="23"/>
                  </a:lnTo>
                  <a:lnTo>
                    <a:pt x="64" y="30"/>
                  </a:lnTo>
                  <a:lnTo>
                    <a:pt x="73" y="30"/>
                  </a:lnTo>
                  <a:lnTo>
                    <a:pt x="73" y="23"/>
                  </a:lnTo>
                  <a:lnTo>
                    <a:pt x="70" y="23"/>
                  </a:lnTo>
                  <a:lnTo>
                    <a:pt x="70" y="30"/>
                  </a:lnTo>
                  <a:lnTo>
                    <a:pt x="74" y="30"/>
                  </a:lnTo>
                  <a:lnTo>
                    <a:pt x="74" y="23"/>
                  </a:lnTo>
                  <a:lnTo>
                    <a:pt x="72" y="23"/>
                  </a:lnTo>
                  <a:lnTo>
                    <a:pt x="72" y="30"/>
                  </a:lnTo>
                  <a:lnTo>
                    <a:pt x="74" y="30"/>
                  </a:lnTo>
                  <a:lnTo>
                    <a:pt x="74" y="23"/>
                  </a:lnTo>
                  <a:lnTo>
                    <a:pt x="72" y="23"/>
                  </a:lnTo>
                  <a:lnTo>
                    <a:pt x="72" y="30"/>
                  </a:lnTo>
                  <a:lnTo>
                    <a:pt x="74" y="30"/>
                  </a:lnTo>
                  <a:lnTo>
                    <a:pt x="74" y="23"/>
                  </a:lnTo>
                  <a:lnTo>
                    <a:pt x="72" y="23"/>
                  </a:lnTo>
                  <a:lnTo>
                    <a:pt x="72" y="30"/>
                  </a:lnTo>
                  <a:lnTo>
                    <a:pt x="73" y="30"/>
                  </a:lnTo>
                  <a:lnTo>
                    <a:pt x="73" y="23"/>
                  </a:lnTo>
                  <a:lnTo>
                    <a:pt x="70" y="23"/>
                  </a:lnTo>
                  <a:lnTo>
                    <a:pt x="70" y="30"/>
                  </a:lnTo>
                  <a:lnTo>
                    <a:pt x="86" y="30"/>
                  </a:lnTo>
                  <a:lnTo>
                    <a:pt x="81" y="23"/>
                  </a:lnTo>
                  <a:lnTo>
                    <a:pt x="79" y="22"/>
                  </a:lnTo>
                  <a:lnTo>
                    <a:pt x="77" y="25"/>
                  </a:lnTo>
                  <a:lnTo>
                    <a:pt x="77" y="28"/>
                  </a:lnTo>
                  <a:lnTo>
                    <a:pt x="79" y="28"/>
                  </a:lnTo>
                  <a:lnTo>
                    <a:pt x="79" y="22"/>
                  </a:lnTo>
                  <a:lnTo>
                    <a:pt x="74" y="22"/>
                  </a:lnTo>
                  <a:lnTo>
                    <a:pt x="74" y="28"/>
                  </a:lnTo>
                  <a:lnTo>
                    <a:pt x="90" y="28"/>
                  </a:lnTo>
                  <a:lnTo>
                    <a:pt x="90" y="22"/>
                  </a:lnTo>
                  <a:lnTo>
                    <a:pt x="83" y="22"/>
                  </a:lnTo>
                  <a:lnTo>
                    <a:pt x="83" y="28"/>
                  </a:lnTo>
                  <a:lnTo>
                    <a:pt x="91" y="28"/>
                  </a:lnTo>
                  <a:lnTo>
                    <a:pt x="91" y="22"/>
                  </a:lnTo>
                  <a:lnTo>
                    <a:pt x="90" y="22"/>
                  </a:lnTo>
                  <a:lnTo>
                    <a:pt x="90" y="28"/>
                  </a:lnTo>
                  <a:lnTo>
                    <a:pt x="92" y="28"/>
                  </a:lnTo>
                  <a:lnTo>
                    <a:pt x="92" y="22"/>
                  </a:lnTo>
                  <a:lnTo>
                    <a:pt x="90" y="22"/>
                  </a:lnTo>
                  <a:lnTo>
                    <a:pt x="90" y="28"/>
                  </a:lnTo>
                  <a:lnTo>
                    <a:pt x="95" y="28"/>
                  </a:lnTo>
                  <a:lnTo>
                    <a:pt x="95" y="22"/>
                  </a:lnTo>
                  <a:lnTo>
                    <a:pt x="94" y="22"/>
                  </a:lnTo>
                  <a:lnTo>
                    <a:pt x="94" y="28"/>
                  </a:lnTo>
                  <a:lnTo>
                    <a:pt x="100" y="28"/>
                  </a:lnTo>
                  <a:lnTo>
                    <a:pt x="100" y="22"/>
                  </a:lnTo>
                  <a:lnTo>
                    <a:pt x="94" y="22"/>
                  </a:lnTo>
                  <a:lnTo>
                    <a:pt x="94" y="28"/>
                  </a:lnTo>
                  <a:lnTo>
                    <a:pt x="95" y="28"/>
                  </a:lnTo>
                  <a:lnTo>
                    <a:pt x="95" y="22"/>
                  </a:lnTo>
                  <a:lnTo>
                    <a:pt x="94" y="22"/>
                  </a:lnTo>
                  <a:lnTo>
                    <a:pt x="94" y="28"/>
                  </a:lnTo>
                  <a:lnTo>
                    <a:pt x="100" y="28"/>
                  </a:lnTo>
                  <a:lnTo>
                    <a:pt x="101" y="22"/>
                  </a:lnTo>
                  <a:lnTo>
                    <a:pt x="97" y="21"/>
                  </a:lnTo>
                  <a:lnTo>
                    <a:pt x="96" y="23"/>
                  </a:lnTo>
                  <a:lnTo>
                    <a:pt x="96" y="27"/>
                  </a:lnTo>
                  <a:lnTo>
                    <a:pt x="103" y="27"/>
                  </a:lnTo>
                  <a:lnTo>
                    <a:pt x="103" y="21"/>
                  </a:lnTo>
                  <a:lnTo>
                    <a:pt x="95" y="21"/>
                  </a:lnTo>
                  <a:lnTo>
                    <a:pt x="95" y="27"/>
                  </a:lnTo>
                  <a:lnTo>
                    <a:pt x="112" y="27"/>
                  </a:lnTo>
                  <a:lnTo>
                    <a:pt x="112" y="21"/>
                  </a:lnTo>
                  <a:lnTo>
                    <a:pt x="99" y="21"/>
                  </a:lnTo>
                  <a:lnTo>
                    <a:pt x="99" y="27"/>
                  </a:lnTo>
                  <a:lnTo>
                    <a:pt x="116" y="27"/>
                  </a:lnTo>
                  <a:lnTo>
                    <a:pt x="116" y="21"/>
                  </a:lnTo>
                  <a:lnTo>
                    <a:pt x="107" y="21"/>
                  </a:lnTo>
                  <a:lnTo>
                    <a:pt x="107" y="27"/>
                  </a:lnTo>
                  <a:lnTo>
                    <a:pt x="114" y="27"/>
                  </a:lnTo>
                  <a:lnTo>
                    <a:pt x="114" y="21"/>
                  </a:lnTo>
                  <a:lnTo>
                    <a:pt x="109" y="21"/>
                  </a:lnTo>
                  <a:lnTo>
                    <a:pt x="109" y="27"/>
                  </a:lnTo>
                  <a:lnTo>
                    <a:pt x="116" y="27"/>
                  </a:lnTo>
                  <a:lnTo>
                    <a:pt x="116" y="21"/>
                  </a:lnTo>
                  <a:lnTo>
                    <a:pt x="113" y="21"/>
                  </a:lnTo>
                  <a:lnTo>
                    <a:pt x="113" y="27"/>
                  </a:lnTo>
                  <a:lnTo>
                    <a:pt x="125" y="27"/>
                  </a:lnTo>
                  <a:lnTo>
                    <a:pt x="132" y="19"/>
                  </a:lnTo>
                  <a:lnTo>
                    <a:pt x="116" y="19"/>
                  </a:lnTo>
                  <a:lnTo>
                    <a:pt x="116" y="26"/>
                  </a:lnTo>
                  <a:lnTo>
                    <a:pt x="125" y="26"/>
                  </a:lnTo>
                  <a:lnTo>
                    <a:pt x="125" y="19"/>
                  </a:lnTo>
                  <a:lnTo>
                    <a:pt x="122" y="19"/>
                  </a:lnTo>
                  <a:lnTo>
                    <a:pt x="122" y="26"/>
                  </a:lnTo>
                  <a:lnTo>
                    <a:pt x="127" y="26"/>
                  </a:lnTo>
                  <a:lnTo>
                    <a:pt x="127" y="19"/>
                  </a:lnTo>
                  <a:lnTo>
                    <a:pt x="118" y="19"/>
                  </a:lnTo>
                  <a:lnTo>
                    <a:pt x="118" y="26"/>
                  </a:lnTo>
                  <a:lnTo>
                    <a:pt x="134" y="26"/>
                  </a:lnTo>
                  <a:lnTo>
                    <a:pt x="134" y="19"/>
                  </a:lnTo>
                  <a:lnTo>
                    <a:pt x="130" y="19"/>
                  </a:lnTo>
                  <a:lnTo>
                    <a:pt x="130" y="26"/>
                  </a:lnTo>
                  <a:lnTo>
                    <a:pt x="132" y="26"/>
                  </a:lnTo>
                  <a:lnTo>
                    <a:pt x="132" y="19"/>
                  </a:lnTo>
                  <a:lnTo>
                    <a:pt x="129" y="19"/>
                  </a:lnTo>
                  <a:lnTo>
                    <a:pt x="129" y="26"/>
                  </a:lnTo>
                  <a:lnTo>
                    <a:pt x="136" y="26"/>
                  </a:lnTo>
                  <a:lnTo>
                    <a:pt x="136" y="19"/>
                  </a:lnTo>
                  <a:lnTo>
                    <a:pt x="125" y="19"/>
                  </a:lnTo>
                  <a:lnTo>
                    <a:pt x="125" y="26"/>
                  </a:lnTo>
                  <a:lnTo>
                    <a:pt x="135" y="26"/>
                  </a:lnTo>
                  <a:lnTo>
                    <a:pt x="135" y="19"/>
                  </a:lnTo>
                  <a:lnTo>
                    <a:pt x="129" y="19"/>
                  </a:lnTo>
                  <a:lnTo>
                    <a:pt x="129" y="26"/>
                  </a:lnTo>
                  <a:lnTo>
                    <a:pt x="130" y="26"/>
                  </a:lnTo>
                  <a:lnTo>
                    <a:pt x="130" y="19"/>
                  </a:lnTo>
                  <a:lnTo>
                    <a:pt x="121" y="19"/>
                  </a:lnTo>
                  <a:lnTo>
                    <a:pt x="121" y="26"/>
                  </a:lnTo>
                  <a:lnTo>
                    <a:pt x="123" y="26"/>
                  </a:lnTo>
                  <a:lnTo>
                    <a:pt x="123" y="19"/>
                  </a:lnTo>
                  <a:lnTo>
                    <a:pt x="83" y="19"/>
                  </a:lnTo>
                  <a:lnTo>
                    <a:pt x="83" y="22"/>
                  </a:lnTo>
                  <a:lnTo>
                    <a:pt x="85" y="19"/>
                  </a:lnTo>
                  <a:lnTo>
                    <a:pt x="77" y="18"/>
                  </a:lnTo>
                  <a:lnTo>
                    <a:pt x="50" y="18"/>
                  </a:lnTo>
                  <a:lnTo>
                    <a:pt x="50" y="25"/>
                  </a:lnTo>
                  <a:lnTo>
                    <a:pt x="53" y="25"/>
                  </a:lnTo>
                  <a:lnTo>
                    <a:pt x="53" y="18"/>
                  </a:lnTo>
                  <a:lnTo>
                    <a:pt x="51" y="18"/>
                  </a:lnTo>
                  <a:lnTo>
                    <a:pt x="51" y="25"/>
                  </a:lnTo>
                  <a:lnTo>
                    <a:pt x="63" y="25"/>
                  </a:lnTo>
                  <a:lnTo>
                    <a:pt x="63" y="18"/>
                  </a:lnTo>
                  <a:lnTo>
                    <a:pt x="61" y="18"/>
                  </a:lnTo>
                  <a:lnTo>
                    <a:pt x="61" y="25"/>
                  </a:lnTo>
                  <a:lnTo>
                    <a:pt x="63" y="25"/>
                  </a:lnTo>
                  <a:lnTo>
                    <a:pt x="63" y="18"/>
                  </a:lnTo>
                  <a:lnTo>
                    <a:pt x="57" y="18"/>
                  </a:lnTo>
                  <a:lnTo>
                    <a:pt x="57" y="25"/>
                  </a:lnTo>
                  <a:lnTo>
                    <a:pt x="59" y="25"/>
                  </a:lnTo>
                  <a:lnTo>
                    <a:pt x="59" y="18"/>
                  </a:lnTo>
                  <a:lnTo>
                    <a:pt x="55" y="18"/>
                  </a:lnTo>
                  <a:lnTo>
                    <a:pt x="55" y="25"/>
                  </a:lnTo>
                  <a:lnTo>
                    <a:pt x="191" y="25"/>
                  </a:lnTo>
                  <a:lnTo>
                    <a:pt x="191" y="18"/>
                  </a:lnTo>
                  <a:lnTo>
                    <a:pt x="174" y="17"/>
                  </a:lnTo>
                  <a:lnTo>
                    <a:pt x="174" y="23"/>
                  </a:lnTo>
                  <a:lnTo>
                    <a:pt x="184" y="23"/>
                  </a:lnTo>
                  <a:lnTo>
                    <a:pt x="184" y="17"/>
                  </a:lnTo>
                  <a:lnTo>
                    <a:pt x="158" y="17"/>
                  </a:lnTo>
                  <a:lnTo>
                    <a:pt x="158" y="23"/>
                  </a:lnTo>
                  <a:lnTo>
                    <a:pt x="171" y="23"/>
                  </a:lnTo>
                  <a:lnTo>
                    <a:pt x="171" y="17"/>
                  </a:lnTo>
                  <a:lnTo>
                    <a:pt x="164" y="17"/>
                  </a:lnTo>
                  <a:lnTo>
                    <a:pt x="164" y="23"/>
                  </a:lnTo>
                  <a:lnTo>
                    <a:pt x="169" y="23"/>
                  </a:lnTo>
                  <a:lnTo>
                    <a:pt x="169" y="17"/>
                  </a:lnTo>
                  <a:lnTo>
                    <a:pt x="157" y="17"/>
                  </a:lnTo>
                  <a:lnTo>
                    <a:pt x="157" y="23"/>
                  </a:lnTo>
                  <a:lnTo>
                    <a:pt x="170" y="23"/>
                  </a:lnTo>
                  <a:lnTo>
                    <a:pt x="170" y="17"/>
                  </a:lnTo>
                  <a:lnTo>
                    <a:pt x="161" y="17"/>
                  </a:lnTo>
                  <a:lnTo>
                    <a:pt x="161" y="23"/>
                  </a:lnTo>
                  <a:lnTo>
                    <a:pt x="171" y="23"/>
                  </a:lnTo>
                  <a:lnTo>
                    <a:pt x="171" y="17"/>
                  </a:lnTo>
                  <a:lnTo>
                    <a:pt x="55" y="17"/>
                  </a:lnTo>
                  <a:lnTo>
                    <a:pt x="55" y="19"/>
                  </a:lnTo>
                  <a:lnTo>
                    <a:pt x="56" y="17"/>
                  </a:lnTo>
                  <a:lnTo>
                    <a:pt x="51" y="15"/>
                  </a:lnTo>
                  <a:lnTo>
                    <a:pt x="30" y="15"/>
                  </a:lnTo>
                  <a:lnTo>
                    <a:pt x="30" y="22"/>
                  </a:lnTo>
                  <a:lnTo>
                    <a:pt x="34" y="22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3" y="22"/>
                  </a:lnTo>
                  <a:lnTo>
                    <a:pt x="40" y="22"/>
                  </a:lnTo>
                  <a:lnTo>
                    <a:pt x="40" y="15"/>
                  </a:lnTo>
                  <a:lnTo>
                    <a:pt x="39" y="15"/>
                  </a:lnTo>
                  <a:lnTo>
                    <a:pt x="39" y="22"/>
                  </a:lnTo>
                  <a:lnTo>
                    <a:pt x="47" y="22"/>
                  </a:lnTo>
                  <a:lnTo>
                    <a:pt x="47" y="15"/>
                  </a:lnTo>
                  <a:lnTo>
                    <a:pt x="0" y="15"/>
                  </a:lnTo>
                  <a:lnTo>
                    <a:pt x="0" y="22"/>
                  </a:lnTo>
                  <a:lnTo>
                    <a:pt x="13" y="22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44" y="22"/>
                  </a:lnTo>
                  <a:lnTo>
                    <a:pt x="39" y="15"/>
                  </a:lnTo>
                  <a:lnTo>
                    <a:pt x="38" y="14"/>
                  </a:lnTo>
                  <a:lnTo>
                    <a:pt x="35" y="17"/>
                  </a:lnTo>
                  <a:lnTo>
                    <a:pt x="35" y="21"/>
                  </a:lnTo>
                  <a:lnTo>
                    <a:pt x="39" y="21"/>
                  </a:lnTo>
                  <a:lnTo>
                    <a:pt x="39" y="14"/>
                  </a:lnTo>
                  <a:lnTo>
                    <a:pt x="38" y="14"/>
                  </a:lnTo>
                  <a:lnTo>
                    <a:pt x="38" y="21"/>
                  </a:lnTo>
                  <a:lnTo>
                    <a:pt x="39" y="21"/>
                  </a:lnTo>
                  <a:lnTo>
                    <a:pt x="39" y="14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38" y="21"/>
                  </a:lnTo>
                  <a:lnTo>
                    <a:pt x="38" y="14"/>
                  </a:lnTo>
                  <a:lnTo>
                    <a:pt x="34" y="14"/>
                  </a:lnTo>
                  <a:lnTo>
                    <a:pt x="34" y="21"/>
                  </a:lnTo>
                  <a:lnTo>
                    <a:pt x="35" y="21"/>
                  </a:lnTo>
                  <a:lnTo>
                    <a:pt x="35" y="14"/>
                  </a:lnTo>
                  <a:lnTo>
                    <a:pt x="34" y="14"/>
                  </a:lnTo>
                  <a:lnTo>
                    <a:pt x="34" y="21"/>
                  </a:lnTo>
                  <a:lnTo>
                    <a:pt x="57" y="21"/>
                  </a:lnTo>
                  <a:lnTo>
                    <a:pt x="57" y="14"/>
                  </a:lnTo>
                  <a:lnTo>
                    <a:pt x="52" y="14"/>
                  </a:lnTo>
                  <a:lnTo>
                    <a:pt x="52" y="21"/>
                  </a:lnTo>
                  <a:lnTo>
                    <a:pt x="144" y="21"/>
                  </a:lnTo>
                  <a:lnTo>
                    <a:pt x="144" y="14"/>
                  </a:lnTo>
                  <a:lnTo>
                    <a:pt x="126" y="14"/>
                  </a:lnTo>
                  <a:lnTo>
                    <a:pt x="126" y="21"/>
                  </a:lnTo>
                  <a:lnTo>
                    <a:pt x="131" y="21"/>
                  </a:lnTo>
                  <a:lnTo>
                    <a:pt x="132" y="14"/>
                  </a:lnTo>
                  <a:lnTo>
                    <a:pt x="127" y="13"/>
                  </a:lnTo>
                  <a:lnTo>
                    <a:pt x="126" y="15"/>
                  </a:lnTo>
                  <a:lnTo>
                    <a:pt x="126" y="19"/>
                  </a:lnTo>
                  <a:lnTo>
                    <a:pt x="134" y="19"/>
                  </a:lnTo>
                  <a:lnTo>
                    <a:pt x="134" y="13"/>
                  </a:lnTo>
                  <a:lnTo>
                    <a:pt x="127" y="13"/>
                  </a:lnTo>
                  <a:lnTo>
                    <a:pt x="127" y="19"/>
                  </a:lnTo>
                  <a:lnTo>
                    <a:pt x="132" y="19"/>
                  </a:lnTo>
                  <a:lnTo>
                    <a:pt x="132" y="13"/>
                  </a:lnTo>
                  <a:lnTo>
                    <a:pt x="130" y="13"/>
                  </a:lnTo>
                  <a:lnTo>
                    <a:pt x="130" y="19"/>
                  </a:lnTo>
                  <a:lnTo>
                    <a:pt x="136" y="19"/>
                  </a:lnTo>
                  <a:lnTo>
                    <a:pt x="136" y="13"/>
                  </a:lnTo>
                  <a:lnTo>
                    <a:pt x="127" y="13"/>
                  </a:lnTo>
                  <a:lnTo>
                    <a:pt x="127" y="19"/>
                  </a:lnTo>
                  <a:lnTo>
                    <a:pt x="134" y="19"/>
                  </a:lnTo>
                  <a:lnTo>
                    <a:pt x="134" y="13"/>
                  </a:lnTo>
                  <a:lnTo>
                    <a:pt x="127" y="13"/>
                  </a:lnTo>
                  <a:lnTo>
                    <a:pt x="127" y="19"/>
                  </a:lnTo>
                  <a:lnTo>
                    <a:pt x="143" y="19"/>
                  </a:lnTo>
                  <a:lnTo>
                    <a:pt x="143" y="13"/>
                  </a:lnTo>
                  <a:lnTo>
                    <a:pt x="134" y="13"/>
                  </a:lnTo>
                  <a:lnTo>
                    <a:pt x="134" y="19"/>
                  </a:lnTo>
                  <a:lnTo>
                    <a:pt x="144" y="19"/>
                  </a:lnTo>
                  <a:lnTo>
                    <a:pt x="144" y="13"/>
                  </a:lnTo>
                  <a:lnTo>
                    <a:pt x="142" y="13"/>
                  </a:lnTo>
                  <a:lnTo>
                    <a:pt x="142" y="19"/>
                  </a:lnTo>
                  <a:lnTo>
                    <a:pt x="147" y="19"/>
                  </a:lnTo>
                  <a:lnTo>
                    <a:pt x="147" y="13"/>
                  </a:lnTo>
                  <a:lnTo>
                    <a:pt x="134" y="13"/>
                  </a:lnTo>
                  <a:lnTo>
                    <a:pt x="134" y="19"/>
                  </a:lnTo>
                  <a:lnTo>
                    <a:pt x="153" y="19"/>
                  </a:lnTo>
                  <a:lnTo>
                    <a:pt x="153" y="13"/>
                  </a:lnTo>
                  <a:lnTo>
                    <a:pt x="136" y="13"/>
                  </a:lnTo>
                  <a:lnTo>
                    <a:pt x="136" y="15"/>
                  </a:lnTo>
                  <a:lnTo>
                    <a:pt x="139" y="18"/>
                  </a:lnTo>
                  <a:lnTo>
                    <a:pt x="145" y="12"/>
                  </a:lnTo>
                  <a:lnTo>
                    <a:pt x="109" y="12"/>
                  </a:lnTo>
                  <a:lnTo>
                    <a:pt x="109" y="18"/>
                  </a:lnTo>
                  <a:lnTo>
                    <a:pt x="110" y="18"/>
                  </a:lnTo>
                  <a:lnTo>
                    <a:pt x="110" y="12"/>
                  </a:lnTo>
                  <a:lnTo>
                    <a:pt x="26" y="12"/>
                  </a:lnTo>
                  <a:lnTo>
                    <a:pt x="26" y="18"/>
                  </a:lnTo>
                  <a:lnTo>
                    <a:pt x="31" y="18"/>
                  </a:lnTo>
                  <a:lnTo>
                    <a:pt x="31" y="12"/>
                  </a:lnTo>
                  <a:lnTo>
                    <a:pt x="29" y="12"/>
                  </a:lnTo>
                  <a:lnTo>
                    <a:pt x="29" y="18"/>
                  </a:lnTo>
                  <a:lnTo>
                    <a:pt x="34" y="18"/>
                  </a:lnTo>
                  <a:lnTo>
                    <a:pt x="34" y="12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3" y="18"/>
                  </a:lnTo>
                  <a:lnTo>
                    <a:pt x="33" y="12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31" y="18"/>
                  </a:lnTo>
                  <a:lnTo>
                    <a:pt x="34" y="17"/>
                  </a:lnTo>
                  <a:lnTo>
                    <a:pt x="33" y="10"/>
                  </a:lnTo>
                  <a:lnTo>
                    <a:pt x="31" y="10"/>
                  </a:lnTo>
                  <a:lnTo>
                    <a:pt x="31" y="17"/>
                  </a:lnTo>
                  <a:lnTo>
                    <a:pt x="53" y="17"/>
                  </a:lnTo>
                  <a:lnTo>
                    <a:pt x="53" y="10"/>
                  </a:lnTo>
                  <a:lnTo>
                    <a:pt x="52" y="10"/>
                  </a:lnTo>
                  <a:lnTo>
                    <a:pt x="52" y="17"/>
                  </a:lnTo>
                  <a:lnTo>
                    <a:pt x="85" y="17"/>
                  </a:lnTo>
                  <a:lnTo>
                    <a:pt x="85" y="10"/>
                  </a:lnTo>
                  <a:lnTo>
                    <a:pt x="46" y="10"/>
                  </a:lnTo>
                  <a:lnTo>
                    <a:pt x="46" y="17"/>
                  </a:lnTo>
                  <a:lnTo>
                    <a:pt x="48" y="17"/>
                  </a:lnTo>
                  <a:lnTo>
                    <a:pt x="48" y="10"/>
                  </a:lnTo>
                  <a:lnTo>
                    <a:pt x="44" y="10"/>
                  </a:lnTo>
                  <a:lnTo>
                    <a:pt x="44" y="17"/>
                  </a:lnTo>
                  <a:lnTo>
                    <a:pt x="57" y="17"/>
                  </a:lnTo>
                  <a:lnTo>
                    <a:pt x="57" y="10"/>
                  </a:lnTo>
                  <a:lnTo>
                    <a:pt x="56" y="10"/>
                  </a:lnTo>
                  <a:lnTo>
                    <a:pt x="56" y="17"/>
                  </a:lnTo>
                  <a:lnTo>
                    <a:pt x="57" y="17"/>
                  </a:lnTo>
                  <a:lnTo>
                    <a:pt x="57" y="10"/>
                  </a:lnTo>
                  <a:lnTo>
                    <a:pt x="50" y="10"/>
                  </a:lnTo>
                  <a:lnTo>
                    <a:pt x="50" y="17"/>
                  </a:lnTo>
                  <a:lnTo>
                    <a:pt x="73" y="17"/>
                  </a:lnTo>
                  <a:lnTo>
                    <a:pt x="75" y="15"/>
                  </a:lnTo>
                  <a:lnTo>
                    <a:pt x="74" y="12"/>
                  </a:lnTo>
                  <a:lnTo>
                    <a:pt x="74" y="15"/>
                  </a:lnTo>
                  <a:lnTo>
                    <a:pt x="187" y="15"/>
                  </a:lnTo>
                  <a:lnTo>
                    <a:pt x="187" y="9"/>
                  </a:lnTo>
                  <a:lnTo>
                    <a:pt x="148" y="9"/>
                  </a:lnTo>
                  <a:lnTo>
                    <a:pt x="148" y="15"/>
                  </a:lnTo>
                  <a:lnTo>
                    <a:pt x="149" y="15"/>
                  </a:lnTo>
                  <a:lnTo>
                    <a:pt x="149" y="9"/>
                  </a:lnTo>
                  <a:lnTo>
                    <a:pt x="139" y="9"/>
                  </a:lnTo>
                  <a:lnTo>
                    <a:pt x="139" y="15"/>
                  </a:lnTo>
                  <a:lnTo>
                    <a:pt x="149" y="15"/>
                  </a:lnTo>
                  <a:lnTo>
                    <a:pt x="149" y="9"/>
                  </a:lnTo>
                  <a:lnTo>
                    <a:pt x="144" y="9"/>
                  </a:lnTo>
                  <a:lnTo>
                    <a:pt x="144" y="15"/>
                  </a:lnTo>
                  <a:lnTo>
                    <a:pt x="153" y="15"/>
                  </a:lnTo>
                  <a:lnTo>
                    <a:pt x="153" y="9"/>
                  </a:lnTo>
                  <a:lnTo>
                    <a:pt x="130" y="9"/>
                  </a:lnTo>
                  <a:lnTo>
                    <a:pt x="130" y="15"/>
                  </a:lnTo>
                  <a:lnTo>
                    <a:pt x="135" y="15"/>
                  </a:lnTo>
                  <a:lnTo>
                    <a:pt x="135" y="9"/>
                  </a:lnTo>
                  <a:lnTo>
                    <a:pt x="60" y="9"/>
                  </a:lnTo>
                  <a:lnTo>
                    <a:pt x="60" y="12"/>
                  </a:lnTo>
                  <a:lnTo>
                    <a:pt x="64" y="12"/>
                  </a:lnTo>
                  <a:lnTo>
                    <a:pt x="64" y="10"/>
                  </a:lnTo>
                  <a:lnTo>
                    <a:pt x="60" y="10"/>
                  </a:lnTo>
                  <a:lnTo>
                    <a:pt x="60" y="14"/>
                  </a:lnTo>
                  <a:lnTo>
                    <a:pt x="61" y="14"/>
                  </a:lnTo>
                  <a:lnTo>
                    <a:pt x="61" y="8"/>
                  </a:lnTo>
                  <a:lnTo>
                    <a:pt x="56" y="8"/>
                  </a:lnTo>
                  <a:lnTo>
                    <a:pt x="56" y="14"/>
                  </a:lnTo>
                  <a:lnTo>
                    <a:pt x="65" y="14"/>
                  </a:lnTo>
                  <a:lnTo>
                    <a:pt x="65" y="8"/>
                  </a:lnTo>
                  <a:lnTo>
                    <a:pt x="61" y="8"/>
                  </a:lnTo>
                  <a:lnTo>
                    <a:pt x="61" y="14"/>
                  </a:lnTo>
                  <a:lnTo>
                    <a:pt x="201" y="14"/>
                  </a:lnTo>
                  <a:lnTo>
                    <a:pt x="201" y="8"/>
                  </a:lnTo>
                  <a:lnTo>
                    <a:pt x="166" y="8"/>
                  </a:lnTo>
                  <a:lnTo>
                    <a:pt x="166" y="14"/>
                  </a:lnTo>
                  <a:lnTo>
                    <a:pt x="169" y="14"/>
                  </a:lnTo>
                  <a:lnTo>
                    <a:pt x="169" y="8"/>
                  </a:lnTo>
                  <a:lnTo>
                    <a:pt x="158" y="8"/>
                  </a:lnTo>
                  <a:lnTo>
                    <a:pt x="158" y="14"/>
                  </a:lnTo>
                  <a:lnTo>
                    <a:pt x="169" y="14"/>
                  </a:lnTo>
                  <a:lnTo>
                    <a:pt x="169" y="8"/>
                  </a:lnTo>
                  <a:lnTo>
                    <a:pt x="162" y="8"/>
                  </a:lnTo>
                  <a:lnTo>
                    <a:pt x="162" y="10"/>
                  </a:lnTo>
                  <a:lnTo>
                    <a:pt x="164" y="8"/>
                  </a:lnTo>
                  <a:lnTo>
                    <a:pt x="160" y="6"/>
                  </a:lnTo>
                  <a:lnTo>
                    <a:pt x="158" y="9"/>
                  </a:lnTo>
                  <a:lnTo>
                    <a:pt x="158" y="13"/>
                  </a:lnTo>
                  <a:lnTo>
                    <a:pt x="165" y="13"/>
                  </a:lnTo>
                  <a:lnTo>
                    <a:pt x="165" y="6"/>
                  </a:lnTo>
                  <a:lnTo>
                    <a:pt x="73" y="6"/>
                  </a:lnTo>
                  <a:lnTo>
                    <a:pt x="73" y="13"/>
                  </a:lnTo>
                  <a:lnTo>
                    <a:pt x="77" y="13"/>
                  </a:lnTo>
                  <a:lnTo>
                    <a:pt x="77" y="6"/>
                  </a:lnTo>
                  <a:lnTo>
                    <a:pt x="75" y="6"/>
                  </a:lnTo>
                  <a:lnTo>
                    <a:pt x="75" y="13"/>
                  </a:lnTo>
                  <a:lnTo>
                    <a:pt x="77" y="13"/>
                  </a:lnTo>
                  <a:lnTo>
                    <a:pt x="77" y="6"/>
                  </a:lnTo>
                  <a:lnTo>
                    <a:pt x="72" y="6"/>
                  </a:lnTo>
                  <a:lnTo>
                    <a:pt x="72" y="13"/>
                  </a:lnTo>
                  <a:lnTo>
                    <a:pt x="74" y="13"/>
                  </a:lnTo>
                  <a:lnTo>
                    <a:pt x="74" y="6"/>
                  </a:lnTo>
                  <a:lnTo>
                    <a:pt x="70" y="6"/>
                  </a:lnTo>
                  <a:lnTo>
                    <a:pt x="70" y="13"/>
                  </a:lnTo>
                  <a:lnTo>
                    <a:pt x="81" y="13"/>
                  </a:lnTo>
                  <a:lnTo>
                    <a:pt x="87" y="12"/>
                  </a:lnTo>
                  <a:lnTo>
                    <a:pt x="86" y="8"/>
                  </a:lnTo>
                  <a:lnTo>
                    <a:pt x="86" y="12"/>
                  </a:lnTo>
                  <a:lnTo>
                    <a:pt x="206" y="12"/>
                  </a:lnTo>
                  <a:lnTo>
                    <a:pt x="206" y="5"/>
                  </a:lnTo>
                  <a:lnTo>
                    <a:pt x="191" y="5"/>
                  </a:lnTo>
                  <a:lnTo>
                    <a:pt x="191" y="12"/>
                  </a:lnTo>
                  <a:lnTo>
                    <a:pt x="195" y="12"/>
                  </a:lnTo>
                  <a:lnTo>
                    <a:pt x="195" y="5"/>
                  </a:lnTo>
                  <a:lnTo>
                    <a:pt x="39" y="5"/>
                  </a:lnTo>
                  <a:lnTo>
                    <a:pt x="39" y="8"/>
                  </a:lnTo>
                  <a:lnTo>
                    <a:pt x="40" y="12"/>
                  </a:lnTo>
                  <a:lnTo>
                    <a:pt x="43" y="10"/>
                  </a:lnTo>
                  <a:lnTo>
                    <a:pt x="42" y="6"/>
                  </a:lnTo>
                  <a:lnTo>
                    <a:pt x="42" y="10"/>
                  </a:lnTo>
                  <a:lnTo>
                    <a:pt x="46" y="10"/>
                  </a:lnTo>
                  <a:lnTo>
                    <a:pt x="46" y="4"/>
                  </a:lnTo>
                  <a:lnTo>
                    <a:pt x="43" y="4"/>
                  </a:lnTo>
                  <a:lnTo>
                    <a:pt x="43" y="10"/>
                  </a:lnTo>
                  <a:lnTo>
                    <a:pt x="61" y="10"/>
                  </a:lnTo>
                  <a:lnTo>
                    <a:pt x="61" y="4"/>
                  </a:lnTo>
                  <a:lnTo>
                    <a:pt x="3" y="4"/>
                  </a:lnTo>
                  <a:lnTo>
                    <a:pt x="3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20" y="10"/>
                  </a:lnTo>
                  <a:lnTo>
                    <a:pt x="20" y="4"/>
                  </a:lnTo>
                  <a:lnTo>
                    <a:pt x="18" y="4"/>
                  </a:lnTo>
                  <a:lnTo>
                    <a:pt x="18" y="10"/>
                  </a:lnTo>
                  <a:lnTo>
                    <a:pt x="40" y="10"/>
                  </a:lnTo>
                  <a:lnTo>
                    <a:pt x="40" y="4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40" y="10"/>
                  </a:lnTo>
                  <a:lnTo>
                    <a:pt x="43" y="9"/>
                  </a:lnTo>
                  <a:lnTo>
                    <a:pt x="42" y="5"/>
                  </a:lnTo>
                  <a:lnTo>
                    <a:pt x="42" y="9"/>
                  </a:lnTo>
                  <a:lnTo>
                    <a:pt x="44" y="9"/>
                  </a:lnTo>
                  <a:lnTo>
                    <a:pt x="44" y="2"/>
                  </a:lnTo>
                  <a:lnTo>
                    <a:pt x="38" y="2"/>
                  </a:lnTo>
                  <a:lnTo>
                    <a:pt x="38" y="9"/>
                  </a:lnTo>
                  <a:lnTo>
                    <a:pt x="42" y="9"/>
                  </a:lnTo>
                  <a:lnTo>
                    <a:pt x="42" y="2"/>
                  </a:lnTo>
                  <a:lnTo>
                    <a:pt x="39" y="2"/>
                  </a:lnTo>
                  <a:lnTo>
                    <a:pt x="39" y="9"/>
                  </a:lnTo>
                  <a:lnTo>
                    <a:pt x="50" y="9"/>
                  </a:lnTo>
                  <a:lnTo>
                    <a:pt x="50" y="2"/>
                  </a:lnTo>
                  <a:lnTo>
                    <a:pt x="48" y="2"/>
                  </a:lnTo>
                  <a:lnTo>
                    <a:pt x="48" y="9"/>
                  </a:lnTo>
                  <a:lnTo>
                    <a:pt x="59" y="9"/>
                  </a:lnTo>
                  <a:lnTo>
                    <a:pt x="59" y="2"/>
                  </a:lnTo>
                  <a:lnTo>
                    <a:pt x="57" y="2"/>
                  </a:lnTo>
                  <a:lnTo>
                    <a:pt x="57" y="9"/>
                  </a:lnTo>
                  <a:lnTo>
                    <a:pt x="64" y="9"/>
                  </a:lnTo>
                  <a:lnTo>
                    <a:pt x="64" y="2"/>
                  </a:lnTo>
                  <a:lnTo>
                    <a:pt x="56" y="2"/>
                  </a:lnTo>
                  <a:lnTo>
                    <a:pt x="56" y="9"/>
                  </a:lnTo>
                  <a:lnTo>
                    <a:pt x="188" y="9"/>
                  </a:lnTo>
                  <a:lnTo>
                    <a:pt x="188" y="2"/>
                  </a:lnTo>
                  <a:lnTo>
                    <a:pt x="153" y="2"/>
                  </a:lnTo>
                  <a:lnTo>
                    <a:pt x="153" y="9"/>
                  </a:lnTo>
                  <a:lnTo>
                    <a:pt x="158" y="9"/>
                  </a:lnTo>
                  <a:lnTo>
                    <a:pt x="158" y="2"/>
                  </a:lnTo>
                  <a:lnTo>
                    <a:pt x="156" y="2"/>
                  </a:lnTo>
                  <a:lnTo>
                    <a:pt x="156" y="9"/>
                  </a:lnTo>
                  <a:lnTo>
                    <a:pt x="162" y="9"/>
                  </a:lnTo>
                  <a:lnTo>
                    <a:pt x="162" y="2"/>
                  </a:lnTo>
                  <a:lnTo>
                    <a:pt x="151" y="2"/>
                  </a:lnTo>
                  <a:lnTo>
                    <a:pt x="151" y="5"/>
                  </a:lnTo>
                  <a:lnTo>
                    <a:pt x="153" y="2"/>
                  </a:lnTo>
                  <a:lnTo>
                    <a:pt x="152" y="1"/>
                  </a:lnTo>
                  <a:lnTo>
                    <a:pt x="136" y="1"/>
                  </a:lnTo>
                  <a:lnTo>
                    <a:pt x="136" y="8"/>
                  </a:lnTo>
                  <a:lnTo>
                    <a:pt x="158" y="8"/>
                  </a:lnTo>
                  <a:lnTo>
                    <a:pt x="158" y="1"/>
                  </a:lnTo>
                  <a:lnTo>
                    <a:pt x="28" y="1"/>
                  </a:lnTo>
                  <a:lnTo>
                    <a:pt x="28" y="8"/>
                  </a:lnTo>
                  <a:lnTo>
                    <a:pt x="30" y="8"/>
                  </a:lnTo>
                  <a:lnTo>
                    <a:pt x="30" y="1"/>
                  </a:lnTo>
                  <a:lnTo>
                    <a:pt x="29" y="1"/>
                  </a:lnTo>
                  <a:lnTo>
                    <a:pt x="29" y="8"/>
                  </a:lnTo>
                  <a:lnTo>
                    <a:pt x="37" y="8"/>
                  </a:lnTo>
                  <a:lnTo>
                    <a:pt x="37" y="1"/>
                  </a:lnTo>
                  <a:lnTo>
                    <a:pt x="34" y="1"/>
                  </a:lnTo>
                  <a:lnTo>
                    <a:pt x="34" y="8"/>
                  </a:lnTo>
                  <a:lnTo>
                    <a:pt x="37" y="8"/>
                  </a:lnTo>
                  <a:lnTo>
                    <a:pt x="37" y="1"/>
                  </a:lnTo>
                  <a:lnTo>
                    <a:pt x="34" y="1"/>
                  </a:lnTo>
                  <a:lnTo>
                    <a:pt x="34" y="8"/>
                  </a:lnTo>
                  <a:lnTo>
                    <a:pt x="38" y="8"/>
                  </a:lnTo>
                  <a:lnTo>
                    <a:pt x="42" y="6"/>
                  </a:lnTo>
                  <a:lnTo>
                    <a:pt x="40" y="2"/>
                  </a:lnTo>
                  <a:lnTo>
                    <a:pt x="40" y="6"/>
                  </a:lnTo>
                  <a:lnTo>
                    <a:pt x="86" y="6"/>
                  </a:lnTo>
                  <a:lnTo>
                    <a:pt x="86" y="0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63" y="6"/>
                  </a:lnTo>
                  <a:lnTo>
                    <a:pt x="63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60" y="6"/>
                  </a:lnTo>
                  <a:lnTo>
                    <a:pt x="60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68" y="6"/>
                  </a:lnTo>
                  <a:lnTo>
                    <a:pt x="72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89" name="Freeform 773"/>
            <p:cNvSpPr>
              <a:spLocks noChangeAspect="1"/>
            </p:cNvSpPr>
            <p:nvPr/>
          </p:nvSpPr>
          <p:spPr bwMode="auto">
            <a:xfrm rot="16200000">
              <a:off x="5121" y="4671"/>
              <a:ext cx="302" cy="54"/>
            </a:xfrm>
            <a:custGeom>
              <a:avLst/>
              <a:gdLst>
                <a:gd name="T0" fmla="*/ 49 w 202"/>
                <a:gd name="T1" fmla="*/ 8 h 37"/>
                <a:gd name="T2" fmla="*/ 37 w 202"/>
                <a:gd name="T3" fmla="*/ 8 h 37"/>
                <a:gd name="T4" fmla="*/ 37 w 202"/>
                <a:gd name="T5" fmla="*/ 3 h 37"/>
                <a:gd name="T6" fmla="*/ 32 w 202"/>
                <a:gd name="T7" fmla="*/ 11 h 37"/>
                <a:gd name="T8" fmla="*/ 19 w 202"/>
                <a:gd name="T9" fmla="*/ 6 h 37"/>
                <a:gd name="T10" fmla="*/ 23 w 202"/>
                <a:gd name="T11" fmla="*/ 6 h 37"/>
                <a:gd name="T12" fmla="*/ 27 w 202"/>
                <a:gd name="T13" fmla="*/ 13 h 37"/>
                <a:gd name="T14" fmla="*/ 15 w 202"/>
                <a:gd name="T15" fmla="*/ 13 h 37"/>
                <a:gd name="T16" fmla="*/ 11 w 202"/>
                <a:gd name="T17" fmla="*/ 15 h 37"/>
                <a:gd name="T18" fmla="*/ 6 w 202"/>
                <a:gd name="T19" fmla="*/ 15 h 37"/>
                <a:gd name="T20" fmla="*/ 3 w 202"/>
                <a:gd name="T21" fmla="*/ 9 h 37"/>
                <a:gd name="T22" fmla="*/ 14 w 202"/>
                <a:gd name="T23" fmla="*/ 11 h 37"/>
                <a:gd name="T24" fmla="*/ 13 w 202"/>
                <a:gd name="T25" fmla="*/ 19 h 37"/>
                <a:gd name="T26" fmla="*/ 5 w 202"/>
                <a:gd name="T27" fmla="*/ 12 h 37"/>
                <a:gd name="T28" fmla="*/ 9 w 202"/>
                <a:gd name="T29" fmla="*/ 13 h 37"/>
                <a:gd name="T30" fmla="*/ 2 w 202"/>
                <a:gd name="T31" fmla="*/ 20 h 37"/>
                <a:gd name="T32" fmla="*/ 44 w 202"/>
                <a:gd name="T33" fmla="*/ 21 h 37"/>
                <a:gd name="T34" fmla="*/ 41 w 202"/>
                <a:gd name="T35" fmla="*/ 16 h 37"/>
                <a:gd name="T36" fmla="*/ 112 w 202"/>
                <a:gd name="T37" fmla="*/ 19 h 37"/>
                <a:gd name="T38" fmla="*/ 62 w 202"/>
                <a:gd name="T39" fmla="*/ 25 h 37"/>
                <a:gd name="T40" fmla="*/ 32 w 202"/>
                <a:gd name="T41" fmla="*/ 26 h 37"/>
                <a:gd name="T42" fmla="*/ 64 w 202"/>
                <a:gd name="T43" fmla="*/ 25 h 37"/>
                <a:gd name="T44" fmla="*/ 185 w 202"/>
                <a:gd name="T45" fmla="*/ 21 h 37"/>
                <a:gd name="T46" fmla="*/ 163 w 202"/>
                <a:gd name="T47" fmla="*/ 29 h 37"/>
                <a:gd name="T48" fmla="*/ 66 w 202"/>
                <a:gd name="T49" fmla="*/ 30 h 37"/>
                <a:gd name="T50" fmla="*/ 50 w 202"/>
                <a:gd name="T51" fmla="*/ 25 h 37"/>
                <a:gd name="T52" fmla="*/ 151 w 202"/>
                <a:gd name="T53" fmla="*/ 33 h 37"/>
                <a:gd name="T54" fmla="*/ 121 w 202"/>
                <a:gd name="T55" fmla="*/ 34 h 37"/>
                <a:gd name="T56" fmla="*/ 107 w 202"/>
                <a:gd name="T57" fmla="*/ 28 h 37"/>
                <a:gd name="T58" fmla="*/ 95 w 202"/>
                <a:gd name="T59" fmla="*/ 29 h 37"/>
                <a:gd name="T60" fmla="*/ 63 w 202"/>
                <a:gd name="T61" fmla="*/ 30 h 37"/>
                <a:gd name="T62" fmla="*/ 63 w 202"/>
                <a:gd name="T63" fmla="*/ 37 h 37"/>
                <a:gd name="T64" fmla="*/ 95 w 202"/>
                <a:gd name="T65" fmla="*/ 35 h 37"/>
                <a:gd name="T66" fmla="*/ 114 w 202"/>
                <a:gd name="T67" fmla="*/ 28 h 37"/>
                <a:gd name="T68" fmla="*/ 129 w 202"/>
                <a:gd name="T69" fmla="*/ 34 h 37"/>
                <a:gd name="T70" fmla="*/ 143 w 202"/>
                <a:gd name="T71" fmla="*/ 33 h 37"/>
                <a:gd name="T72" fmla="*/ 46 w 202"/>
                <a:gd name="T73" fmla="*/ 25 h 37"/>
                <a:gd name="T74" fmla="*/ 63 w 202"/>
                <a:gd name="T75" fmla="*/ 30 h 37"/>
                <a:gd name="T76" fmla="*/ 163 w 202"/>
                <a:gd name="T77" fmla="*/ 22 h 37"/>
                <a:gd name="T78" fmla="*/ 177 w 202"/>
                <a:gd name="T79" fmla="*/ 22 h 37"/>
                <a:gd name="T80" fmla="*/ 69 w 202"/>
                <a:gd name="T81" fmla="*/ 28 h 37"/>
                <a:gd name="T82" fmla="*/ 42 w 202"/>
                <a:gd name="T83" fmla="*/ 20 h 37"/>
                <a:gd name="T84" fmla="*/ 62 w 202"/>
                <a:gd name="T85" fmla="*/ 19 h 37"/>
                <a:gd name="T86" fmla="*/ 112 w 202"/>
                <a:gd name="T87" fmla="*/ 25 h 37"/>
                <a:gd name="T88" fmla="*/ 41 w 202"/>
                <a:gd name="T89" fmla="*/ 16 h 37"/>
                <a:gd name="T90" fmla="*/ 47 w 202"/>
                <a:gd name="T91" fmla="*/ 15 h 37"/>
                <a:gd name="T92" fmla="*/ 10 w 202"/>
                <a:gd name="T93" fmla="*/ 15 h 37"/>
                <a:gd name="T94" fmla="*/ 5 w 202"/>
                <a:gd name="T95" fmla="*/ 20 h 37"/>
                <a:gd name="T96" fmla="*/ 10 w 202"/>
                <a:gd name="T97" fmla="*/ 12 h 37"/>
                <a:gd name="T98" fmla="*/ 14 w 202"/>
                <a:gd name="T99" fmla="*/ 19 h 37"/>
                <a:gd name="T100" fmla="*/ 11 w 202"/>
                <a:gd name="T101" fmla="*/ 17 h 37"/>
                <a:gd name="T102" fmla="*/ 3 w 202"/>
                <a:gd name="T103" fmla="*/ 9 h 37"/>
                <a:gd name="T104" fmla="*/ 9 w 202"/>
                <a:gd name="T105" fmla="*/ 8 h 37"/>
                <a:gd name="T106" fmla="*/ 13 w 202"/>
                <a:gd name="T107" fmla="*/ 15 h 37"/>
                <a:gd name="T108" fmla="*/ 15 w 202"/>
                <a:gd name="T109" fmla="*/ 13 h 37"/>
                <a:gd name="T110" fmla="*/ 22 w 202"/>
                <a:gd name="T111" fmla="*/ 7 h 37"/>
                <a:gd name="T112" fmla="*/ 23 w 202"/>
                <a:gd name="T113" fmla="*/ 6 h 37"/>
                <a:gd name="T114" fmla="*/ 22 w 202"/>
                <a:gd name="T115" fmla="*/ 12 h 37"/>
                <a:gd name="T116" fmla="*/ 28 w 202"/>
                <a:gd name="T117" fmla="*/ 4 h 37"/>
                <a:gd name="T118" fmla="*/ 37 w 202"/>
                <a:gd name="T119" fmla="*/ 3 h 37"/>
                <a:gd name="T120" fmla="*/ 40 w 202"/>
                <a:gd name="T121" fmla="*/ 8 h 37"/>
                <a:gd name="T122" fmla="*/ 41 w 202"/>
                <a:gd name="T123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2" h="37">
                  <a:moveTo>
                    <a:pt x="50" y="0"/>
                  </a:moveTo>
                  <a:lnTo>
                    <a:pt x="50" y="7"/>
                  </a:lnTo>
                  <a:lnTo>
                    <a:pt x="53" y="7"/>
                  </a:lnTo>
                  <a:lnTo>
                    <a:pt x="53" y="0"/>
                  </a:lnTo>
                  <a:lnTo>
                    <a:pt x="50" y="0"/>
                  </a:lnTo>
                  <a:lnTo>
                    <a:pt x="50" y="7"/>
                  </a:lnTo>
                  <a:lnTo>
                    <a:pt x="53" y="7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7" y="7"/>
                  </a:lnTo>
                  <a:lnTo>
                    <a:pt x="50" y="7"/>
                  </a:lnTo>
                  <a:lnTo>
                    <a:pt x="50" y="3"/>
                  </a:lnTo>
                  <a:lnTo>
                    <a:pt x="49" y="0"/>
                  </a:lnTo>
                  <a:lnTo>
                    <a:pt x="46" y="2"/>
                  </a:lnTo>
                  <a:lnTo>
                    <a:pt x="47" y="4"/>
                  </a:lnTo>
                  <a:lnTo>
                    <a:pt x="47" y="2"/>
                  </a:lnTo>
                  <a:lnTo>
                    <a:pt x="46" y="2"/>
                  </a:lnTo>
                  <a:lnTo>
                    <a:pt x="46" y="8"/>
                  </a:lnTo>
                  <a:lnTo>
                    <a:pt x="53" y="8"/>
                  </a:lnTo>
                  <a:lnTo>
                    <a:pt x="53" y="2"/>
                  </a:lnTo>
                  <a:lnTo>
                    <a:pt x="46" y="2"/>
                  </a:lnTo>
                  <a:lnTo>
                    <a:pt x="46" y="8"/>
                  </a:lnTo>
                  <a:lnTo>
                    <a:pt x="49" y="8"/>
                  </a:lnTo>
                  <a:lnTo>
                    <a:pt x="49" y="2"/>
                  </a:lnTo>
                  <a:lnTo>
                    <a:pt x="41" y="2"/>
                  </a:lnTo>
                  <a:lnTo>
                    <a:pt x="41" y="8"/>
                  </a:lnTo>
                  <a:lnTo>
                    <a:pt x="44" y="8"/>
                  </a:lnTo>
                  <a:lnTo>
                    <a:pt x="44" y="2"/>
                  </a:lnTo>
                  <a:lnTo>
                    <a:pt x="40" y="2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1" y="2"/>
                  </a:lnTo>
                  <a:lnTo>
                    <a:pt x="38" y="2"/>
                  </a:lnTo>
                  <a:lnTo>
                    <a:pt x="38" y="8"/>
                  </a:lnTo>
                  <a:lnTo>
                    <a:pt x="41" y="8"/>
                  </a:lnTo>
                  <a:lnTo>
                    <a:pt x="41" y="2"/>
                  </a:lnTo>
                  <a:lnTo>
                    <a:pt x="38" y="2"/>
                  </a:lnTo>
                  <a:lnTo>
                    <a:pt x="38" y="8"/>
                  </a:lnTo>
                  <a:lnTo>
                    <a:pt x="42" y="8"/>
                  </a:lnTo>
                  <a:lnTo>
                    <a:pt x="42" y="2"/>
                  </a:lnTo>
                  <a:lnTo>
                    <a:pt x="38" y="2"/>
                  </a:lnTo>
                  <a:lnTo>
                    <a:pt x="38" y="8"/>
                  </a:lnTo>
                  <a:lnTo>
                    <a:pt x="41" y="8"/>
                  </a:lnTo>
                  <a:lnTo>
                    <a:pt x="41" y="2"/>
                  </a:lnTo>
                  <a:lnTo>
                    <a:pt x="37" y="2"/>
                  </a:lnTo>
                  <a:lnTo>
                    <a:pt x="37" y="8"/>
                  </a:lnTo>
                  <a:lnTo>
                    <a:pt x="40" y="8"/>
                  </a:lnTo>
                  <a:lnTo>
                    <a:pt x="40" y="2"/>
                  </a:lnTo>
                  <a:lnTo>
                    <a:pt x="37" y="2"/>
                  </a:lnTo>
                  <a:lnTo>
                    <a:pt x="37" y="8"/>
                  </a:lnTo>
                  <a:lnTo>
                    <a:pt x="41" y="8"/>
                  </a:lnTo>
                  <a:lnTo>
                    <a:pt x="41" y="2"/>
                  </a:lnTo>
                  <a:lnTo>
                    <a:pt x="38" y="2"/>
                  </a:lnTo>
                  <a:lnTo>
                    <a:pt x="36" y="3"/>
                  </a:lnTo>
                  <a:lnTo>
                    <a:pt x="37" y="9"/>
                  </a:lnTo>
                  <a:lnTo>
                    <a:pt x="41" y="9"/>
                  </a:lnTo>
                  <a:lnTo>
                    <a:pt x="41" y="3"/>
                  </a:lnTo>
                  <a:lnTo>
                    <a:pt x="37" y="3"/>
                  </a:lnTo>
                  <a:lnTo>
                    <a:pt x="37" y="9"/>
                  </a:lnTo>
                  <a:lnTo>
                    <a:pt x="41" y="9"/>
                  </a:lnTo>
                  <a:lnTo>
                    <a:pt x="41" y="3"/>
                  </a:lnTo>
                  <a:lnTo>
                    <a:pt x="35" y="3"/>
                  </a:lnTo>
                  <a:lnTo>
                    <a:pt x="35" y="9"/>
                  </a:lnTo>
                  <a:lnTo>
                    <a:pt x="36" y="9"/>
                  </a:lnTo>
                  <a:lnTo>
                    <a:pt x="36" y="3"/>
                  </a:lnTo>
                  <a:lnTo>
                    <a:pt x="35" y="3"/>
                  </a:lnTo>
                  <a:lnTo>
                    <a:pt x="35" y="9"/>
                  </a:lnTo>
                  <a:lnTo>
                    <a:pt x="37" y="9"/>
                  </a:lnTo>
                  <a:lnTo>
                    <a:pt x="37" y="3"/>
                  </a:lnTo>
                  <a:lnTo>
                    <a:pt x="32" y="3"/>
                  </a:lnTo>
                  <a:lnTo>
                    <a:pt x="32" y="9"/>
                  </a:lnTo>
                  <a:lnTo>
                    <a:pt x="35" y="9"/>
                  </a:lnTo>
                  <a:lnTo>
                    <a:pt x="35" y="3"/>
                  </a:lnTo>
                  <a:lnTo>
                    <a:pt x="32" y="3"/>
                  </a:lnTo>
                  <a:lnTo>
                    <a:pt x="32" y="9"/>
                  </a:lnTo>
                  <a:lnTo>
                    <a:pt x="33" y="9"/>
                  </a:lnTo>
                  <a:lnTo>
                    <a:pt x="33" y="3"/>
                  </a:lnTo>
                  <a:lnTo>
                    <a:pt x="31" y="3"/>
                  </a:lnTo>
                  <a:lnTo>
                    <a:pt x="31" y="9"/>
                  </a:lnTo>
                  <a:lnTo>
                    <a:pt x="36" y="9"/>
                  </a:lnTo>
                  <a:lnTo>
                    <a:pt x="36" y="3"/>
                  </a:lnTo>
                  <a:lnTo>
                    <a:pt x="32" y="3"/>
                  </a:lnTo>
                  <a:lnTo>
                    <a:pt x="32" y="7"/>
                  </a:lnTo>
                  <a:lnTo>
                    <a:pt x="35" y="7"/>
                  </a:lnTo>
                  <a:lnTo>
                    <a:pt x="35" y="4"/>
                  </a:lnTo>
                  <a:lnTo>
                    <a:pt x="29" y="4"/>
                  </a:lnTo>
                  <a:lnTo>
                    <a:pt x="29" y="11"/>
                  </a:lnTo>
                  <a:lnTo>
                    <a:pt x="32" y="11"/>
                  </a:lnTo>
                  <a:lnTo>
                    <a:pt x="32" y="4"/>
                  </a:lnTo>
                  <a:lnTo>
                    <a:pt x="28" y="4"/>
                  </a:lnTo>
                  <a:lnTo>
                    <a:pt x="28" y="11"/>
                  </a:lnTo>
                  <a:lnTo>
                    <a:pt x="32" y="11"/>
                  </a:lnTo>
                  <a:lnTo>
                    <a:pt x="32" y="4"/>
                  </a:lnTo>
                  <a:lnTo>
                    <a:pt x="27" y="4"/>
                  </a:lnTo>
                  <a:lnTo>
                    <a:pt x="27" y="11"/>
                  </a:lnTo>
                  <a:lnTo>
                    <a:pt x="31" y="11"/>
                  </a:lnTo>
                  <a:lnTo>
                    <a:pt x="31" y="4"/>
                  </a:lnTo>
                  <a:lnTo>
                    <a:pt x="24" y="4"/>
                  </a:lnTo>
                  <a:lnTo>
                    <a:pt x="24" y="11"/>
                  </a:lnTo>
                  <a:lnTo>
                    <a:pt x="25" y="11"/>
                  </a:lnTo>
                  <a:lnTo>
                    <a:pt x="25" y="4"/>
                  </a:lnTo>
                  <a:lnTo>
                    <a:pt x="22" y="4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3" y="4"/>
                  </a:lnTo>
                  <a:lnTo>
                    <a:pt x="20" y="4"/>
                  </a:lnTo>
                  <a:lnTo>
                    <a:pt x="19" y="11"/>
                  </a:lnTo>
                  <a:lnTo>
                    <a:pt x="22" y="12"/>
                  </a:lnTo>
                  <a:lnTo>
                    <a:pt x="23" y="8"/>
                  </a:lnTo>
                  <a:lnTo>
                    <a:pt x="23" y="6"/>
                  </a:lnTo>
                  <a:lnTo>
                    <a:pt x="19" y="6"/>
                  </a:lnTo>
                  <a:lnTo>
                    <a:pt x="19" y="12"/>
                  </a:lnTo>
                  <a:lnTo>
                    <a:pt x="22" y="12"/>
                  </a:lnTo>
                  <a:lnTo>
                    <a:pt x="22" y="6"/>
                  </a:lnTo>
                  <a:lnTo>
                    <a:pt x="19" y="6"/>
                  </a:lnTo>
                  <a:lnTo>
                    <a:pt x="19" y="12"/>
                  </a:lnTo>
                  <a:lnTo>
                    <a:pt x="22" y="12"/>
                  </a:lnTo>
                  <a:lnTo>
                    <a:pt x="22" y="6"/>
                  </a:lnTo>
                  <a:lnTo>
                    <a:pt x="20" y="6"/>
                  </a:lnTo>
                  <a:lnTo>
                    <a:pt x="20" y="12"/>
                  </a:lnTo>
                  <a:lnTo>
                    <a:pt x="23" y="12"/>
                  </a:lnTo>
                  <a:lnTo>
                    <a:pt x="23" y="6"/>
                  </a:lnTo>
                  <a:lnTo>
                    <a:pt x="19" y="6"/>
                  </a:lnTo>
                  <a:lnTo>
                    <a:pt x="19" y="12"/>
                  </a:lnTo>
                  <a:lnTo>
                    <a:pt x="22" y="12"/>
                  </a:lnTo>
                  <a:lnTo>
                    <a:pt x="22" y="6"/>
                  </a:lnTo>
                  <a:lnTo>
                    <a:pt x="19" y="6"/>
                  </a:lnTo>
                  <a:lnTo>
                    <a:pt x="19" y="12"/>
                  </a:lnTo>
                  <a:lnTo>
                    <a:pt x="22" y="12"/>
                  </a:lnTo>
                  <a:lnTo>
                    <a:pt x="22" y="6"/>
                  </a:lnTo>
                  <a:lnTo>
                    <a:pt x="19" y="6"/>
                  </a:lnTo>
                  <a:lnTo>
                    <a:pt x="19" y="12"/>
                  </a:lnTo>
                  <a:lnTo>
                    <a:pt x="23" y="12"/>
                  </a:lnTo>
                  <a:lnTo>
                    <a:pt x="23" y="6"/>
                  </a:lnTo>
                  <a:lnTo>
                    <a:pt x="22" y="6"/>
                  </a:lnTo>
                  <a:lnTo>
                    <a:pt x="22" y="12"/>
                  </a:lnTo>
                  <a:lnTo>
                    <a:pt x="23" y="12"/>
                  </a:lnTo>
                  <a:lnTo>
                    <a:pt x="23" y="6"/>
                  </a:lnTo>
                  <a:lnTo>
                    <a:pt x="22" y="6"/>
                  </a:lnTo>
                  <a:lnTo>
                    <a:pt x="22" y="12"/>
                  </a:lnTo>
                  <a:lnTo>
                    <a:pt x="23" y="12"/>
                  </a:lnTo>
                  <a:lnTo>
                    <a:pt x="23" y="6"/>
                  </a:lnTo>
                  <a:lnTo>
                    <a:pt x="22" y="6"/>
                  </a:lnTo>
                  <a:lnTo>
                    <a:pt x="22" y="12"/>
                  </a:lnTo>
                  <a:lnTo>
                    <a:pt x="27" y="12"/>
                  </a:lnTo>
                  <a:lnTo>
                    <a:pt x="27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18" y="8"/>
                  </a:lnTo>
                  <a:lnTo>
                    <a:pt x="18" y="13"/>
                  </a:lnTo>
                  <a:lnTo>
                    <a:pt x="23" y="13"/>
                  </a:lnTo>
                  <a:lnTo>
                    <a:pt x="23" y="7"/>
                  </a:lnTo>
                  <a:lnTo>
                    <a:pt x="22" y="7"/>
                  </a:lnTo>
                  <a:lnTo>
                    <a:pt x="22" y="13"/>
                  </a:lnTo>
                  <a:lnTo>
                    <a:pt x="27" y="13"/>
                  </a:lnTo>
                  <a:lnTo>
                    <a:pt x="27" y="7"/>
                  </a:lnTo>
                  <a:lnTo>
                    <a:pt x="18" y="7"/>
                  </a:lnTo>
                  <a:lnTo>
                    <a:pt x="18" y="13"/>
                  </a:lnTo>
                  <a:lnTo>
                    <a:pt x="23" y="13"/>
                  </a:lnTo>
                  <a:lnTo>
                    <a:pt x="23" y="7"/>
                  </a:lnTo>
                  <a:lnTo>
                    <a:pt x="22" y="7"/>
                  </a:lnTo>
                  <a:lnTo>
                    <a:pt x="22" y="13"/>
                  </a:lnTo>
                  <a:lnTo>
                    <a:pt x="25" y="13"/>
                  </a:lnTo>
                  <a:lnTo>
                    <a:pt x="25" y="7"/>
                  </a:lnTo>
                  <a:lnTo>
                    <a:pt x="19" y="7"/>
                  </a:lnTo>
                  <a:lnTo>
                    <a:pt x="19" y="13"/>
                  </a:lnTo>
                  <a:lnTo>
                    <a:pt x="20" y="13"/>
                  </a:lnTo>
                  <a:lnTo>
                    <a:pt x="20" y="7"/>
                  </a:lnTo>
                  <a:lnTo>
                    <a:pt x="16" y="7"/>
                  </a:lnTo>
                  <a:lnTo>
                    <a:pt x="16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16" y="7"/>
                  </a:lnTo>
                  <a:lnTo>
                    <a:pt x="16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5" y="13"/>
                  </a:lnTo>
                  <a:lnTo>
                    <a:pt x="16" y="13"/>
                  </a:lnTo>
                  <a:lnTo>
                    <a:pt x="16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16" y="13"/>
                  </a:lnTo>
                  <a:lnTo>
                    <a:pt x="16" y="7"/>
                  </a:lnTo>
                  <a:lnTo>
                    <a:pt x="5" y="7"/>
                  </a:lnTo>
                  <a:lnTo>
                    <a:pt x="11" y="12"/>
                  </a:lnTo>
                  <a:lnTo>
                    <a:pt x="13" y="13"/>
                  </a:lnTo>
                  <a:lnTo>
                    <a:pt x="13" y="15"/>
                  </a:lnTo>
                  <a:lnTo>
                    <a:pt x="15" y="15"/>
                  </a:lnTo>
                  <a:lnTo>
                    <a:pt x="15" y="8"/>
                  </a:lnTo>
                  <a:lnTo>
                    <a:pt x="13" y="8"/>
                  </a:lnTo>
                  <a:lnTo>
                    <a:pt x="13" y="15"/>
                  </a:lnTo>
                  <a:lnTo>
                    <a:pt x="15" y="15"/>
                  </a:lnTo>
                  <a:lnTo>
                    <a:pt x="15" y="8"/>
                  </a:lnTo>
                  <a:lnTo>
                    <a:pt x="9" y="8"/>
                  </a:lnTo>
                  <a:lnTo>
                    <a:pt x="9" y="15"/>
                  </a:lnTo>
                  <a:lnTo>
                    <a:pt x="13" y="15"/>
                  </a:lnTo>
                  <a:lnTo>
                    <a:pt x="13" y="8"/>
                  </a:lnTo>
                  <a:lnTo>
                    <a:pt x="10" y="8"/>
                  </a:lnTo>
                  <a:lnTo>
                    <a:pt x="10" y="15"/>
                  </a:lnTo>
                  <a:lnTo>
                    <a:pt x="11" y="15"/>
                  </a:lnTo>
                  <a:lnTo>
                    <a:pt x="11" y="8"/>
                  </a:lnTo>
                  <a:lnTo>
                    <a:pt x="9" y="8"/>
                  </a:lnTo>
                  <a:lnTo>
                    <a:pt x="9" y="15"/>
                  </a:lnTo>
                  <a:lnTo>
                    <a:pt x="11" y="15"/>
                  </a:lnTo>
                  <a:lnTo>
                    <a:pt x="11" y="8"/>
                  </a:lnTo>
                  <a:lnTo>
                    <a:pt x="6" y="8"/>
                  </a:lnTo>
                  <a:lnTo>
                    <a:pt x="6" y="15"/>
                  </a:lnTo>
                  <a:lnTo>
                    <a:pt x="10" y="15"/>
                  </a:lnTo>
                  <a:lnTo>
                    <a:pt x="10" y="8"/>
                  </a:lnTo>
                  <a:lnTo>
                    <a:pt x="9" y="8"/>
                  </a:lnTo>
                  <a:lnTo>
                    <a:pt x="9" y="15"/>
                  </a:lnTo>
                  <a:lnTo>
                    <a:pt x="11" y="15"/>
                  </a:lnTo>
                  <a:lnTo>
                    <a:pt x="11" y="8"/>
                  </a:lnTo>
                  <a:lnTo>
                    <a:pt x="5" y="8"/>
                  </a:lnTo>
                  <a:lnTo>
                    <a:pt x="5" y="15"/>
                  </a:lnTo>
                  <a:lnTo>
                    <a:pt x="9" y="15"/>
                  </a:lnTo>
                  <a:lnTo>
                    <a:pt x="9" y="8"/>
                  </a:lnTo>
                  <a:lnTo>
                    <a:pt x="7" y="8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9" y="8"/>
                  </a:lnTo>
                  <a:lnTo>
                    <a:pt x="6" y="8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7" y="8"/>
                  </a:lnTo>
                  <a:lnTo>
                    <a:pt x="6" y="8"/>
                  </a:lnTo>
                  <a:lnTo>
                    <a:pt x="6" y="15"/>
                  </a:lnTo>
                  <a:lnTo>
                    <a:pt x="9" y="15"/>
                  </a:lnTo>
                  <a:lnTo>
                    <a:pt x="9" y="8"/>
                  </a:lnTo>
                  <a:lnTo>
                    <a:pt x="5" y="8"/>
                  </a:lnTo>
                  <a:lnTo>
                    <a:pt x="3" y="9"/>
                  </a:lnTo>
                  <a:lnTo>
                    <a:pt x="5" y="12"/>
                  </a:lnTo>
                  <a:lnTo>
                    <a:pt x="5" y="9"/>
                  </a:lnTo>
                  <a:lnTo>
                    <a:pt x="3" y="9"/>
                  </a:lnTo>
                  <a:lnTo>
                    <a:pt x="3" y="16"/>
                  </a:lnTo>
                  <a:lnTo>
                    <a:pt x="5" y="16"/>
                  </a:lnTo>
                  <a:lnTo>
                    <a:pt x="5" y="9"/>
                  </a:lnTo>
                  <a:lnTo>
                    <a:pt x="3" y="9"/>
                  </a:lnTo>
                  <a:lnTo>
                    <a:pt x="3" y="16"/>
                  </a:lnTo>
                  <a:lnTo>
                    <a:pt x="6" y="16"/>
                  </a:lnTo>
                  <a:lnTo>
                    <a:pt x="6" y="9"/>
                  </a:lnTo>
                  <a:lnTo>
                    <a:pt x="3" y="9"/>
                  </a:lnTo>
                  <a:lnTo>
                    <a:pt x="3" y="16"/>
                  </a:lnTo>
                  <a:lnTo>
                    <a:pt x="5" y="16"/>
                  </a:lnTo>
                  <a:lnTo>
                    <a:pt x="5" y="9"/>
                  </a:lnTo>
                  <a:lnTo>
                    <a:pt x="3" y="9"/>
                  </a:lnTo>
                  <a:lnTo>
                    <a:pt x="3" y="16"/>
                  </a:lnTo>
                  <a:lnTo>
                    <a:pt x="6" y="16"/>
                  </a:lnTo>
                  <a:lnTo>
                    <a:pt x="6" y="9"/>
                  </a:lnTo>
                  <a:lnTo>
                    <a:pt x="3" y="9"/>
                  </a:lnTo>
                  <a:lnTo>
                    <a:pt x="3" y="16"/>
                  </a:lnTo>
                  <a:lnTo>
                    <a:pt x="6" y="16"/>
                  </a:lnTo>
                  <a:lnTo>
                    <a:pt x="6" y="9"/>
                  </a:lnTo>
                  <a:lnTo>
                    <a:pt x="3" y="9"/>
                  </a:lnTo>
                  <a:lnTo>
                    <a:pt x="3" y="16"/>
                  </a:lnTo>
                  <a:lnTo>
                    <a:pt x="9" y="16"/>
                  </a:lnTo>
                  <a:lnTo>
                    <a:pt x="9" y="9"/>
                  </a:lnTo>
                  <a:lnTo>
                    <a:pt x="5" y="9"/>
                  </a:lnTo>
                  <a:lnTo>
                    <a:pt x="5" y="16"/>
                  </a:lnTo>
                  <a:lnTo>
                    <a:pt x="9" y="16"/>
                  </a:lnTo>
                  <a:lnTo>
                    <a:pt x="9" y="9"/>
                  </a:lnTo>
                  <a:lnTo>
                    <a:pt x="7" y="9"/>
                  </a:lnTo>
                  <a:lnTo>
                    <a:pt x="7" y="16"/>
                  </a:lnTo>
                  <a:lnTo>
                    <a:pt x="15" y="16"/>
                  </a:lnTo>
                  <a:lnTo>
                    <a:pt x="15" y="12"/>
                  </a:lnTo>
                  <a:lnTo>
                    <a:pt x="14" y="9"/>
                  </a:lnTo>
                  <a:lnTo>
                    <a:pt x="13" y="11"/>
                  </a:lnTo>
                  <a:lnTo>
                    <a:pt x="14" y="13"/>
                  </a:lnTo>
                  <a:lnTo>
                    <a:pt x="14" y="11"/>
                  </a:lnTo>
                  <a:lnTo>
                    <a:pt x="11" y="11"/>
                  </a:lnTo>
                  <a:lnTo>
                    <a:pt x="11" y="17"/>
                  </a:lnTo>
                  <a:lnTo>
                    <a:pt x="25" y="17"/>
                  </a:lnTo>
                  <a:lnTo>
                    <a:pt x="25" y="11"/>
                  </a:lnTo>
                  <a:lnTo>
                    <a:pt x="23" y="11"/>
                  </a:lnTo>
                  <a:lnTo>
                    <a:pt x="23" y="17"/>
                  </a:lnTo>
                  <a:lnTo>
                    <a:pt x="28" y="17"/>
                  </a:lnTo>
                  <a:lnTo>
                    <a:pt x="28" y="11"/>
                  </a:lnTo>
                  <a:lnTo>
                    <a:pt x="25" y="11"/>
                  </a:lnTo>
                  <a:lnTo>
                    <a:pt x="25" y="17"/>
                  </a:lnTo>
                  <a:lnTo>
                    <a:pt x="28" y="17"/>
                  </a:lnTo>
                  <a:lnTo>
                    <a:pt x="28" y="11"/>
                  </a:lnTo>
                  <a:lnTo>
                    <a:pt x="24" y="11"/>
                  </a:lnTo>
                  <a:lnTo>
                    <a:pt x="24" y="17"/>
                  </a:lnTo>
                  <a:lnTo>
                    <a:pt x="25" y="17"/>
                  </a:lnTo>
                  <a:lnTo>
                    <a:pt x="25" y="11"/>
                  </a:lnTo>
                  <a:lnTo>
                    <a:pt x="24" y="11"/>
                  </a:lnTo>
                  <a:lnTo>
                    <a:pt x="24" y="17"/>
                  </a:lnTo>
                  <a:lnTo>
                    <a:pt x="28" y="17"/>
                  </a:lnTo>
                  <a:lnTo>
                    <a:pt x="28" y="11"/>
                  </a:lnTo>
                  <a:lnTo>
                    <a:pt x="14" y="11"/>
                  </a:lnTo>
                  <a:lnTo>
                    <a:pt x="11" y="12"/>
                  </a:lnTo>
                  <a:lnTo>
                    <a:pt x="13" y="19"/>
                  </a:lnTo>
                  <a:lnTo>
                    <a:pt x="15" y="19"/>
                  </a:lnTo>
                  <a:lnTo>
                    <a:pt x="15" y="12"/>
                  </a:lnTo>
                  <a:lnTo>
                    <a:pt x="13" y="12"/>
                  </a:lnTo>
                  <a:lnTo>
                    <a:pt x="13" y="19"/>
                  </a:lnTo>
                  <a:lnTo>
                    <a:pt x="18" y="19"/>
                  </a:lnTo>
                  <a:lnTo>
                    <a:pt x="18" y="12"/>
                  </a:lnTo>
                  <a:lnTo>
                    <a:pt x="11" y="12"/>
                  </a:lnTo>
                  <a:lnTo>
                    <a:pt x="11" y="19"/>
                  </a:lnTo>
                  <a:lnTo>
                    <a:pt x="15" y="19"/>
                  </a:lnTo>
                  <a:lnTo>
                    <a:pt x="15" y="12"/>
                  </a:lnTo>
                  <a:lnTo>
                    <a:pt x="11" y="12"/>
                  </a:lnTo>
                  <a:lnTo>
                    <a:pt x="11" y="19"/>
                  </a:lnTo>
                  <a:lnTo>
                    <a:pt x="13" y="19"/>
                  </a:lnTo>
                  <a:lnTo>
                    <a:pt x="13" y="12"/>
                  </a:lnTo>
                  <a:lnTo>
                    <a:pt x="11" y="12"/>
                  </a:lnTo>
                  <a:lnTo>
                    <a:pt x="11" y="19"/>
                  </a:lnTo>
                  <a:lnTo>
                    <a:pt x="13" y="19"/>
                  </a:lnTo>
                  <a:lnTo>
                    <a:pt x="13" y="12"/>
                  </a:lnTo>
                  <a:lnTo>
                    <a:pt x="9" y="12"/>
                  </a:lnTo>
                  <a:lnTo>
                    <a:pt x="9" y="19"/>
                  </a:lnTo>
                  <a:lnTo>
                    <a:pt x="10" y="19"/>
                  </a:lnTo>
                  <a:lnTo>
                    <a:pt x="10" y="12"/>
                  </a:lnTo>
                  <a:lnTo>
                    <a:pt x="5" y="12"/>
                  </a:lnTo>
                  <a:lnTo>
                    <a:pt x="5" y="19"/>
                  </a:lnTo>
                  <a:lnTo>
                    <a:pt x="7" y="19"/>
                  </a:lnTo>
                  <a:lnTo>
                    <a:pt x="7" y="12"/>
                  </a:lnTo>
                  <a:lnTo>
                    <a:pt x="2" y="12"/>
                  </a:lnTo>
                  <a:lnTo>
                    <a:pt x="2" y="19"/>
                  </a:lnTo>
                  <a:lnTo>
                    <a:pt x="5" y="19"/>
                  </a:lnTo>
                  <a:lnTo>
                    <a:pt x="5" y="12"/>
                  </a:lnTo>
                  <a:lnTo>
                    <a:pt x="2" y="12"/>
                  </a:lnTo>
                  <a:lnTo>
                    <a:pt x="2" y="19"/>
                  </a:lnTo>
                  <a:lnTo>
                    <a:pt x="3" y="19"/>
                  </a:lnTo>
                  <a:lnTo>
                    <a:pt x="3" y="15"/>
                  </a:lnTo>
                  <a:lnTo>
                    <a:pt x="2" y="17"/>
                  </a:lnTo>
                  <a:lnTo>
                    <a:pt x="3" y="19"/>
                  </a:lnTo>
                  <a:lnTo>
                    <a:pt x="5" y="16"/>
                  </a:lnTo>
                  <a:lnTo>
                    <a:pt x="5" y="13"/>
                  </a:lnTo>
                  <a:lnTo>
                    <a:pt x="3" y="13"/>
                  </a:lnTo>
                  <a:lnTo>
                    <a:pt x="3" y="20"/>
                  </a:lnTo>
                  <a:lnTo>
                    <a:pt x="5" y="20"/>
                  </a:lnTo>
                  <a:lnTo>
                    <a:pt x="5" y="13"/>
                  </a:lnTo>
                  <a:lnTo>
                    <a:pt x="3" y="13"/>
                  </a:lnTo>
                  <a:lnTo>
                    <a:pt x="3" y="20"/>
                  </a:lnTo>
                  <a:lnTo>
                    <a:pt x="9" y="20"/>
                  </a:lnTo>
                  <a:lnTo>
                    <a:pt x="9" y="13"/>
                  </a:lnTo>
                  <a:lnTo>
                    <a:pt x="5" y="13"/>
                  </a:lnTo>
                  <a:lnTo>
                    <a:pt x="5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2" y="13"/>
                  </a:lnTo>
                  <a:lnTo>
                    <a:pt x="2" y="20"/>
                  </a:lnTo>
                  <a:lnTo>
                    <a:pt x="7" y="20"/>
                  </a:lnTo>
                  <a:lnTo>
                    <a:pt x="7" y="13"/>
                  </a:lnTo>
                  <a:lnTo>
                    <a:pt x="6" y="13"/>
                  </a:lnTo>
                  <a:lnTo>
                    <a:pt x="6" y="20"/>
                  </a:lnTo>
                  <a:lnTo>
                    <a:pt x="11" y="20"/>
                  </a:lnTo>
                  <a:lnTo>
                    <a:pt x="11" y="13"/>
                  </a:lnTo>
                  <a:lnTo>
                    <a:pt x="5" y="13"/>
                  </a:lnTo>
                  <a:lnTo>
                    <a:pt x="5" y="20"/>
                  </a:lnTo>
                  <a:lnTo>
                    <a:pt x="6" y="20"/>
                  </a:lnTo>
                  <a:lnTo>
                    <a:pt x="6" y="13"/>
                  </a:lnTo>
                  <a:lnTo>
                    <a:pt x="1" y="13"/>
                  </a:lnTo>
                  <a:lnTo>
                    <a:pt x="1" y="20"/>
                  </a:lnTo>
                  <a:lnTo>
                    <a:pt x="2" y="20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2" y="16"/>
                  </a:lnTo>
                  <a:lnTo>
                    <a:pt x="2" y="20"/>
                  </a:lnTo>
                  <a:lnTo>
                    <a:pt x="9" y="21"/>
                  </a:lnTo>
                  <a:lnTo>
                    <a:pt x="32" y="21"/>
                  </a:lnTo>
                  <a:lnTo>
                    <a:pt x="32" y="15"/>
                  </a:lnTo>
                  <a:lnTo>
                    <a:pt x="28" y="15"/>
                  </a:lnTo>
                  <a:lnTo>
                    <a:pt x="28" y="21"/>
                  </a:lnTo>
                  <a:lnTo>
                    <a:pt x="38" y="21"/>
                  </a:lnTo>
                  <a:lnTo>
                    <a:pt x="38" y="15"/>
                  </a:lnTo>
                  <a:lnTo>
                    <a:pt x="35" y="15"/>
                  </a:lnTo>
                  <a:lnTo>
                    <a:pt x="35" y="21"/>
                  </a:lnTo>
                  <a:lnTo>
                    <a:pt x="67" y="21"/>
                  </a:lnTo>
                  <a:lnTo>
                    <a:pt x="67" y="15"/>
                  </a:lnTo>
                  <a:lnTo>
                    <a:pt x="42" y="15"/>
                  </a:lnTo>
                  <a:lnTo>
                    <a:pt x="42" y="21"/>
                  </a:lnTo>
                  <a:lnTo>
                    <a:pt x="55" y="21"/>
                  </a:lnTo>
                  <a:lnTo>
                    <a:pt x="55" y="15"/>
                  </a:lnTo>
                  <a:lnTo>
                    <a:pt x="53" y="15"/>
                  </a:lnTo>
                  <a:lnTo>
                    <a:pt x="53" y="21"/>
                  </a:lnTo>
                  <a:lnTo>
                    <a:pt x="73" y="21"/>
                  </a:lnTo>
                  <a:lnTo>
                    <a:pt x="73" y="15"/>
                  </a:lnTo>
                  <a:lnTo>
                    <a:pt x="44" y="15"/>
                  </a:lnTo>
                  <a:lnTo>
                    <a:pt x="44" y="21"/>
                  </a:lnTo>
                  <a:lnTo>
                    <a:pt x="47" y="21"/>
                  </a:lnTo>
                  <a:lnTo>
                    <a:pt x="47" y="15"/>
                  </a:lnTo>
                  <a:lnTo>
                    <a:pt x="36" y="15"/>
                  </a:lnTo>
                  <a:lnTo>
                    <a:pt x="36" y="19"/>
                  </a:lnTo>
                  <a:lnTo>
                    <a:pt x="38" y="19"/>
                  </a:lnTo>
                  <a:lnTo>
                    <a:pt x="38" y="16"/>
                  </a:lnTo>
                  <a:lnTo>
                    <a:pt x="31" y="16"/>
                  </a:lnTo>
                  <a:lnTo>
                    <a:pt x="31" y="22"/>
                  </a:lnTo>
                  <a:lnTo>
                    <a:pt x="32" y="22"/>
                  </a:lnTo>
                  <a:lnTo>
                    <a:pt x="32" y="16"/>
                  </a:lnTo>
                  <a:lnTo>
                    <a:pt x="23" y="16"/>
                  </a:lnTo>
                  <a:lnTo>
                    <a:pt x="23" y="22"/>
                  </a:lnTo>
                  <a:lnTo>
                    <a:pt x="59" y="22"/>
                  </a:lnTo>
                  <a:lnTo>
                    <a:pt x="59" y="16"/>
                  </a:lnTo>
                  <a:lnTo>
                    <a:pt x="38" y="16"/>
                  </a:lnTo>
                  <a:lnTo>
                    <a:pt x="38" y="22"/>
                  </a:lnTo>
                  <a:lnTo>
                    <a:pt x="51" y="22"/>
                  </a:lnTo>
                  <a:lnTo>
                    <a:pt x="51" y="16"/>
                  </a:lnTo>
                  <a:lnTo>
                    <a:pt x="41" y="16"/>
                  </a:lnTo>
                  <a:lnTo>
                    <a:pt x="41" y="22"/>
                  </a:lnTo>
                  <a:lnTo>
                    <a:pt x="44" y="22"/>
                  </a:lnTo>
                  <a:lnTo>
                    <a:pt x="44" y="16"/>
                  </a:lnTo>
                  <a:lnTo>
                    <a:pt x="41" y="16"/>
                  </a:lnTo>
                  <a:lnTo>
                    <a:pt x="41" y="22"/>
                  </a:lnTo>
                  <a:lnTo>
                    <a:pt x="46" y="22"/>
                  </a:lnTo>
                  <a:lnTo>
                    <a:pt x="46" y="16"/>
                  </a:lnTo>
                  <a:lnTo>
                    <a:pt x="44" y="16"/>
                  </a:lnTo>
                  <a:lnTo>
                    <a:pt x="44" y="22"/>
                  </a:lnTo>
                  <a:lnTo>
                    <a:pt x="68" y="22"/>
                  </a:lnTo>
                  <a:lnTo>
                    <a:pt x="68" y="19"/>
                  </a:lnTo>
                  <a:lnTo>
                    <a:pt x="68" y="22"/>
                  </a:lnTo>
                  <a:lnTo>
                    <a:pt x="72" y="24"/>
                  </a:lnTo>
                  <a:lnTo>
                    <a:pt x="142" y="24"/>
                  </a:lnTo>
                  <a:lnTo>
                    <a:pt x="142" y="17"/>
                  </a:lnTo>
                  <a:lnTo>
                    <a:pt x="46" y="17"/>
                  </a:lnTo>
                  <a:lnTo>
                    <a:pt x="46" y="24"/>
                  </a:lnTo>
                  <a:lnTo>
                    <a:pt x="55" y="24"/>
                  </a:lnTo>
                  <a:lnTo>
                    <a:pt x="55" y="17"/>
                  </a:lnTo>
                  <a:lnTo>
                    <a:pt x="41" y="17"/>
                  </a:lnTo>
                  <a:lnTo>
                    <a:pt x="41" y="24"/>
                  </a:lnTo>
                  <a:lnTo>
                    <a:pt x="47" y="24"/>
                  </a:lnTo>
                  <a:lnTo>
                    <a:pt x="47" y="17"/>
                  </a:lnTo>
                  <a:lnTo>
                    <a:pt x="44" y="19"/>
                  </a:lnTo>
                  <a:lnTo>
                    <a:pt x="44" y="25"/>
                  </a:lnTo>
                  <a:lnTo>
                    <a:pt x="112" y="25"/>
                  </a:lnTo>
                  <a:lnTo>
                    <a:pt x="112" y="19"/>
                  </a:lnTo>
                  <a:lnTo>
                    <a:pt x="66" y="19"/>
                  </a:lnTo>
                  <a:lnTo>
                    <a:pt x="66" y="25"/>
                  </a:lnTo>
                  <a:lnTo>
                    <a:pt x="72" y="25"/>
                  </a:lnTo>
                  <a:lnTo>
                    <a:pt x="72" y="19"/>
                  </a:lnTo>
                  <a:lnTo>
                    <a:pt x="55" y="19"/>
                  </a:lnTo>
                  <a:lnTo>
                    <a:pt x="55" y="25"/>
                  </a:lnTo>
                  <a:lnTo>
                    <a:pt x="73" y="25"/>
                  </a:lnTo>
                  <a:lnTo>
                    <a:pt x="73" y="19"/>
                  </a:lnTo>
                  <a:lnTo>
                    <a:pt x="69" y="19"/>
                  </a:lnTo>
                  <a:lnTo>
                    <a:pt x="69" y="25"/>
                  </a:lnTo>
                  <a:lnTo>
                    <a:pt x="72" y="25"/>
                  </a:lnTo>
                  <a:lnTo>
                    <a:pt x="72" y="19"/>
                  </a:lnTo>
                  <a:lnTo>
                    <a:pt x="62" y="19"/>
                  </a:lnTo>
                  <a:lnTo>
                    <a:pt x="62" y="25"/>
                  </a:lnTo>
                  <a:lnTo>
                    <a:pt x="64" y="25"/>
                  </a:lnTo>
                  <a:lnTo>
                    <a:pt x="64" y="19"/>
                  </a:lnTo>
                  <a:lnTo>
                    <a:pt x="60" y="19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2" y="19"/>
                  </a:lnTo>
                  <a:lnTo>
                    <a:pt x="59" y="19"/>
                  </a:lnTo>
                  <a:lnTo>
                    <a:pt x="59" y="25"/>
                  </a:lnTo>
                  <a:lnTo>
                    <a:pt x="62" y="25"/>
                  </a:lnTo>
                  <a:lnTo>
                    <a:pt x="62" y="19"/>
                  </a:lnTo>
                  <a:lnTo>
                    <a:pt x="59" y="19"/>
                  </a:lnTo>
                  <a:lnTo>
                    <a:pt x="59" y="25"/>
                  </a:lnTo>
                  <a:lnTo>
                    <a:pt x="60" y="25"/>
                  </a:lnTo>
                  <a:lnTo>
                    <a:pt x="60" y="19"/>
                  </a:lnTo>
                  <a:lnTo>
                    <a:pt x="46" y="19"/>
                  </a:lnTo>
                  <a:lnTo>
                    <a:pt x="46" y="25"/>
                  </a:lnTo>
                  <a:lnTo>
                    <a:pt x="47" y="25"/>
                  </a:lnTo>
                  <a:lnTo>
                    <a:pt x="47" y="19"/>
                  </a:lnTo>
                  <a:lnTo>
                    <a:pt x="40" y="19"/>
                  </a:lnTo>
                  <a:lnTo>
                    <a:pt x="40" y="25"/>
                  </a:lnTo>
                  <a:lnTo>
                    <a:pt x="41" y="25"/>
                  </a:lnTo>
                  <a:lnTo>
                    <a:pt x="41" y="21"/>
                  </a:lnTo>
                  <a:lnTo>
                    <a:pt x="38" y="21"/>
                  </a:lnTo>
                  <a:lnTo>
                    <a:pt x="38" y="22"/>
                  </a:lnTo>
                  <a:lnTo>
                    <a:pt x="41" y="22"/>
                  </a:lnTo>
                  <a:lnTo>
                    <a:pt x="41" y="20"/>
                  </a:lnTo>
                  <a:lnTo>
                    <a:pt x="35" y="20"/>
                  </a:lnTo>
                  <a:lnTo>
                    <a:pt x="35" y="26"/>
                  </a:lnTo>
                  <a:lnTo>
                    <a:pt x="37" y="26"/>
                  </a:lnTo>
                  <a:lnTo>
                    <a:pt x="37" y="20"/>
                  </a:lnTo>
                  <a:lnTo>
                    <a:pt x="32" y="20"/>
                  </a:lnTo>
                  <a:lnTo>
                    <a:pt x="32" y="26"/>
                  </a:lnTo>
                  <a:lnTo>
                    <a:pt x="55" y="26"/>
                  </a:lnTo>
                  <a:lnTo>
                    <a:pt x="55" y="20"/>
                  </a:lnTo>
                  <a:lnTo>
                    <a:pt x="42" y="20"/>
                  </a:lnTo>
                  <a:lnTo>
                    <a:pt x="42" y="26"/>
                  </a:lnTo>
                  <a:lnTo>
                    <a:pt x="44" y="26"/>
                  </a:lnTo>
                  <a:lnTo>
                    <a:pt x="44" y="20"/>
                  </a:lnTo>
                  <a:lnTo>
                    <a:pt x="41" y="20"/>
                  </a:lnTo>
                  <a:lnTo>
                    <a:pt x="41" y="26"/>
                  </a:lnTo>
                  <a:lnTo>
                    <a:pt x="116" y="26"/>
                  </a:lnTo>
                  <a:lnTo>
                    <a:pt x="116" y="20"/>
                  </a:lnTo>
                  <a:lnTo>
                    <a:pt x="79" y="20"/>
                  </a:lnTo>
                  <a:lnTo>
                    <a:pt x="79" y="26"/>
                  </a:lnTo>
                  <a:lnTo>
                    <a:pt x="81" y="26"/>
                  </a:lnTo>
                  <a:lnTo>
                    <a:pt x="81" y="20"/>
                  </a:lnTo>
                  <a:lnTo>
                    <a:pt x="64" y="20"/>
                  </a:lnTo>
                  <a:lnTo>
                    <a:pt x="64" y="26"/>
                  </a:lnTo>
                  <a:lnTo>
                    <a:pt x="66" y="26"/>
                  </a:lnTo>
                  <a:lnTo>
                    <a:pt x="66" y="20"/>
                  </a:lnTo>
                  <a:lnTo>
                    <a:pt x="64" y="20"/>
                  </a:lnTo>
                  <a:lnTo>
                    <a:pt x="64" y="26"/>
                  </a:lnTo>
                  <a:lnTo>
                    <a:pt x="66" y="26"/>
                  </a:lnTo>
                  <a:lnTo>
                    <a:pt x="66" y="22"/>
                  </a:lnTo>
                  <a:lnTo>
                    <a:pt x="64" y="25"/>
                  </a:lnTo>
                  <a:lnTo>
                    <a:pt x="66" y="26"/>
                  </a:lnTo>
                  <a:lnTo>
                    <a:pt x="67" y="24"/>
                  </a:lnTo>
                  <a:lnTo>
                    <a:pt x="67" y="21"/>
                  </a:lnTo>
                  <a:lnTo>
                    <a:pt x="64" y="21"/>
                  </a:lnTo>
                  <a:lnTo>
                    <a:pt x="64" y="28"/>
                  </a:lnTo>
                  <a:lnTo>
                    <a:pt x="69" y="28"/>
                  </a:lnTo>
                  <a:lnTo>
                    <a:pt x="69" y="21"/>
                  </a:lnTo>
                  <a:lnTo>
                    <a:pt x="66" y="21"/>
                  </a:lnTo>
                  <a:lnTo>
                    <a:pt x="66" y="28"/>
                  </a:lnTo>
                  <a:lnTo>
                    <a:pt x="156" y="28"/>
                  </a:lnTo>
                  <a:lnTo>
                    <a:pt x="156" y="21"/>
                  </a:lnTo>
                  <a:lnTo>
                    <a:pt x="147" y="21"/>
                  </a:lnTo>
                  <a:lnTo>
                    <a:pt x="147" y="28"/>
                  </a:lnTo>
                  <a:lnTo>
                    <a:pt x="168" y="28"/>
                  </a:lnTo>
                  <a:lnTo>
                    <a:pt x="168" y="21"/>
                  </a:lnTo>
                  <a:lnTo>
                    <a:pt x="167" y="21"/>
                  </a:lnTo>
                  <a:lnTo>
                    <a:pt x="167" y="28"/>
                  </a:lnTo>
                  <a:lnTo>
                    <a:pt x="172" y="28"/>
                  </a:lnTo>
                  <a:lnTo>
                    <a:pt x="172" y="21"/>
                  </a:lnTo>
                  <a:lnTo>
                    <a:pt x="163" y="21"/>
                  </a:lnTo>
                  <a:lnTo>
                    <a:pt x="163" y="28"/>
                  </a:lnTo>
                  <a:lnTo>
                    <a:pt x="185" y="28"/>
                  </a:lnTo>
                  <a:lnTo>
                    <a:pt x="185" y="21"/>
                  </a:lnTo>
                  <a:lnTo>
                    <a:pt x="182" y="21"/>
                  </a:lnTo>
                  <a:lnTo>
                    <a:pt x="176" y="22"/>
                  </a:lnTo>
                  <a:lnTo>
                    <a:pt x="176" y="25"/>
                  </a:lnTo>
                  <a:lnTo>
                    <a:pt x="176" y="22"/>
                  </a:lnTo>
                  <a:lnTo>
                    <a:pt x="169" y="22"/>
                  </a:lnTo>
                  <a:lnTo>
                    <a:pt x="169" y="29"/>
                  </a:lnTo>
                  <a:lnTo>
                    <a:pt x="177" y="29"/>
                  </a:lnTo>
                  <a:lnTo>
                    <a:pt x="177" y="22"/>
                  </a:lnTo>
                  <a:lnTo>
                    <a:pt x="158" y="22"/>
                  </a:lnTo>
                  <a:lnTo>
                    <a:pt x="158" y="29"/>
                  </a:lnTo>
                  <a:lnTo>
                    <a:pt x="174" y="29"/>
                  </a:lnTo>
                  <a:lnTo>
                    <a:pt x="174" y="22"/>
                  </a:lnTo>
                  <a:lnTo>
                    <a:pt x="161" y="22"/>
                  </a:lnTo>
                  <a:lnTo>
                    <a:pt x="161" y="29"/>
                  </a:lnTo>
                  <a:lnTo>
                    <a:pt x="164" y="29"/>
                  </a:lnTo>
                  <a:lnTo>
                    <a:pt x="164" y="22"/>
                  </a:lnTo>
                  <a:lnTo>
                    <a:pt x="159" y="22"/>
                  </a:lnTo>
                  <a:lnTo>
                    <a:pt x="159" y="29"/>
                  </a:lnTo>
                  <a:lnTo>
                    <a:pt x="165" y="29"/>
                  </a:lnTo>
                  <a:lnTo>
                    <a:pt x="165" y="22"/>
                  </a:lnTo>
                  <a:lnTo>
                    <a:pt x="156" y="22"/>
                  </a:lnTo>
                  <a:lnTo>
                    <a:pt x="156" y="29"/>
                  </a:lnTo>
                  <a:lnTo>
                    <a:pt x="163" y="29"/>
                  </a:lnTo>
                  <a:lnTo>
                    <a:pt x="163" y="22"/>
                  </a:lnTo>
                  <a:lnTo>
                    <a:pt x="159" y="22"/>
                  </a:lnTo>
                  <a:lnTo>
                    <a:pt x="159" y="29"/>
                  </a:lnTo>
                  <a:lnTo>
                    <a:pt x="164" y="29"/>
                  </a:lnTo>
                  <a:lnTo>
                    <a:pt x="164" y="22"/>
                  </a:lnTo>
                  <a:lnTo>
                    <a:pt x="163" y="22"/>
                  </a:lnTo>
                  <a:lnTo>
                    <a:pt x="163" y="29"/>
                  </a:lnTo>
                  <a:lnTo>
                    <a:pt x="202" y="29"/>
                  </a:lnTo>
                  <a:lnTo>
                    <a:pt x="202" y="22"/>
                  </a:lnTo>
                  <a:lnTo>
                    <a:pt x="64" y="22"/>
                  </a:lnTo>
                  <a:lnTo>
                    <a:pt x="64" y="29"/>
                  </a:lnTo>
                  <a:lnTo>
                    <a:pt x="72" y="29"/>
                  </a:lnTo>
                  <a:lnTo>
                    <a:pt x="72" y="22"/>
                  </a:lnTo>
                  <a:lnTo>
                    <a:pt x="67" y="24"/>
                  </a:lnTo>
                  <a:lnTo>
                    <a:pt x="67" y="30"/>
                  </a:lnTo>
                  <a:lnTo>
                    <a:pt x="76" y="30"/>
                  </a:lnTo>
                  <a:lnTo>
                    <a:pt x="76" y="24"/>
                  </a:lnTo>
                  <a:lnTo>
                    <a:pt x="71" y="24"/>
                  </a:lnTo>
                  <a:lnTo>
                    <a:pt x="71" y="30"/>
                  </a:lnTo>
                  <a:lnTo>
                    <a:pt x="79" y="30"/>
                  </a:lnTo>
                  <a:lnTo>
                    <a:pt x="79" y="24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68" y="30"/>
                  </a:lnTo>
                  <a:lnTo>
                    <a:pt x="68" y="24"/>
                  </a:lnTo>
                  <a:lnTo>
                    <a:pt x="62" y="24"/>
                  </a:lnTo>
                  <a:lnTo>
                    <a:pt x="62" y="30"/>
                  </a:lnTo>
                  <a:lnTo>
                    <a:pt x="63" y="30"/>
                  </a:lnTo>
                  <a:lnTo>
                    <a:pt x="63" y="24"/>
                  </a:lnTo>
                  <a:lnTo>
                    <a:pt x="62" y="24"/>
                  </a:lnTo>
                  <a:lnTo>
                    <a:pt x="62" y="30"/>
                  </a:lnTo>
                  <a:lnTo>
                    <a:pt x="86" y="30"/>
                  </a:lnTo>
                  <a:lnTo>
                    <a:pt x="86" y="24"/>
                  </a:lnTo>
                  <a:lnTo>
                    <a:pt x="59" y="24"/>
                  </a:lnTo>
                  <a:lnTo>
                    <a:pt x="59" y="30"/>
                  </a:lnTo>
                  <a:lnTo>
                    <a:pt x="62" y="30"/>
                  </a:lnTo>
                  <a:lnTo>
                    <a:pt x="62" y="24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7" y="30"/>
                  </a:lnTo>
                  <a:lnTo>
                    <a:pt x="57" y="24"/>
                  </a:lnTo>
                  <a:lnTo>
                    <a:pt x="53" y="24"/>
                  </a:lnTo>
                  <a:lnTo>
                    <a:pt x="53" y="30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0" y="25"/>
                  </a:lnTo>
                  <a:lnTo>
                    <a:pt x="50" y="31"/>
                  </a:lnTo>
                  <a:lnTo>
                    <a:pt x="53" y="31"/>
                  </a:lnTo>
                  <a:lnTo>
                    <a:pt x="53" y="25"/>
                  </a:lnTo>
                  <a:lnTo>
                    <a:pt x="46" y="25"/>
                  </a:lnTo>
                  <a:lnTo>
                    <a:pt x="46" y="31"/>
                  </a:lnTo>
                  <a:lnTo>
                    <a:pt x="92" y="31"/>
                  </a:lnTo>
                  <a:lnTo>
                    <a:pt x="92" y="25"/>
                  </a:lnTo>
                  <a:lnTo>
                    <a:pt x="57" y="25"/>
                  </a:lnTo>
                  <a:lnTo>
                    <a:pt x="57" y="31"/>
                  </a:lnTo>
                  <a:lnTo>
                    <a:pt x="62" y="31"/>
                  </a:lnTo>
                  <a:lnTo>
                    <a:pt x="62" y="25"/>
                  </a:lnTo>
                  <a:lnTo>
                    <a:pt x="47" y="25"/>
                  </a:lnTo>
                  <a:lnTo>
                    <a:pt x="47" y="31"/>
                  </a:lnTo>
                  <a:lnTo>
                    <a:pt x="50" y="31"/>
                  </a:lnTo>
                  <a:lnTo>
                    <a:pt x="50" y="25"/>
                  </a:lnTo>
                  <a:lnTo>
                    <a:pt x="40" y="25"/>
                  </a:lnTo>
                  <a:lnTo>
                    <a:pt x="40" y="31"/>
                  </a:lnTo>
                  <a:lnTo>
                    <a:pt x="44" y="33"/>
                  </a:lnTo>
                  <a:lnTo>
                    <a:pt x="116" y="33"/>
                  </a:lnTo>
                  <a:lnTo>
                    <a:pt x="116" y="26"/>
                  </a:lnTo>
                  <a:lnTo>
                    <a:pt x="114" y="26"/>
                  </a:lnTo>
                  <a:lnTo>
                    <a:pt x="114" y="33"/>
                  </a:lnTo>
                  <a:lnTo>
                    <a:pt x="151" y="33"/>
                  </a:lnTo>
                  <a:lnTo>
                    <a:pt x="151" y="26"/>
                  </a:lnTo>
                  <a:lnTo>
                    <a:pt x="143" y="26"/>
                  </a:lnTo>
                  <a:lnTo>
                    <a:pt x="143" y="33"/>
                  </a:lnTo>
                  <a:lnTo>
                    <a:pt x="145" y="33"/>
                  </a:lnTo>
                  <a:lnTo>
                    <a:pt x="145" y="26"/>
                  </a:lnTo>
                  <a:lnTo>
                    <a:pt x="143" y="26"/>
                  </a:lnTo>
                  <a:lnTo>
                    <a:pt x="143" y="33"/>
                  </a:lnTo>
                  <a:lnTo>
                    <a:pt x="147" y="33"/>
                  </a:lnTo>
                  <a:lnTo>
                    <a:pt x="147" y="26"/>
                  </a:lnTo>
                  <a:lnTo>
                    <a:pt x="138" y="26"/>
                  </a:lnTo>
                  <a:lnTo>
                    <a:pt x="138" y="33"/>
                  </a:lnTo>
                  <a:lnTo>
                    <a:pt x="145" y="33"/>
                  </a:lnTo>
                  <a:lnTo>
                    <a:pt x="145" y="26"/>
                  </a:lnTo>
                  <a:lnTo>
                    <a:pt x="143" y="26"/>
                  </a:lnTo>
                  <a:lnTo>
                    <a:pt x="143" y="33"/>
                  </a:lnTo>
                  <a:lnTo>
                    <a:pt x="146" y="33"/>
                  </a:lnTo>
                  <a:lnTo>
                    <a:pt x="146" y="26"/>
                  </a:lnTo>
                  <a:lnTo>
                    <a:pt x="128" y="26"/>
                  </a:lnTo>
                  <a:lnTo>
                    <a:pt x="120" y="34"/>
                  </a:lnTo>
                  <a:lnTo>
                    <a:pt x="129" y="34"/>
                  </a:lnTo>
                  <a:lnTo>
                    <a:pt x="129" y="28"/>
                  </a:lnTo>
                  <a:lnTo>
                    <a:pt x="121" y="28"/>
                  </a:lnTo>
                  <a:lnTo>
                    <a:pt x="121" y="34"/>
                  </a:lnTo>
                  <a:lnTo>
                    <a:pt x="125" y="34"/>
                  </a:lnTo>
                  <a:lnTo>
                    <a:pt x="125" y="28"/>
                  </a:lnTo>
                  <a:lnTo>
                    <a:pt x="119" y="28"/>
                  </a:lnTo>
                  <a:lnTo>
                    <a:pt x="119" y="34"/>
                  </a:lnTo>
                  <a:lnTo>
                    <a:pt x="125" y="34"/>
                  </a:lnTo>
                  <a:lnTo>
                    <a:pt x="125" y="28"/>
                  </a:lnTo>
                  <a:lnTo>
                    <a:pt x="121" y="28"/>
                  </a:lnTo>
                  <a:lnTo>
                    <a:pt x="121" y="34"/>
                  </a:lnTo>
                  <a:lnTo>
                    <a:pt x="128" y="34"/>
                  </a:lnTo>
                  <a:lnTo>
                    <a:pt x="128" y="28"/>
                  </a:lnTo>
                  <a:lnTo>
                    <a:pt x="119" y="28"/>
                  </a:lnTo>
                  <a:lnTo>
                    <a:pt x="119" y="34"/>
                  </a:lnTo>
                  <a:lnTo>
                    <a:pt x="125" y="34"/>
                  </a:lnTo>
                  <a:lnTo>
                    <a:pt x="125" y="28"/>
                  </a:lnTo>
                  <a:lnTo>
                    <a:pt x="116" y="28"/>
                  </a:lnTo>
                  <a:lnTo>
                    <a:pt x="116" y="34"/>
                  </a:lnTo>
                  <a:lnTo>
                    <a:pt x="117" y="34"/>
                  </a:lnTo>
                  <a:lnTo>
                    <a:pt x="117" y="28"/>
                  </a:lnTo>
                  <a:lnTo>
                    <a:pt x="111" y="28"/>
                  </a:lnTo>
                  <a:lnTo>
                    <a:pt x="111" y="34"/>
                  </a:lnTo>
                  <a:lnTo>
                    <a:pt x="114" y="34"/>
                  </a:lnTo>
                  <a:lnTo>
                    <a:pt x="114" y="28"/>
                  </a:lnTo>
                  <a:lnTo>
                    <a:pt x="107" y="28"/>
                  </a:lnTo>
                  <a:lnTo>
                    <a:pt x="107" y="34"/>
                  </a:lnTo>
                  <a:lnTo>
                    <a:pt x="112" y="34"/>
                  </a:lnTo>
                  <a:lnTo>
                    <a:pt x="112" y="28"/>
                  </a:lnTo>
                  <a:lnTo>
                    <a:pt x="108" y="29"/>
                  </a:lnTo>
                  <a:lnTo>
                    <a:pt x="108" y="31"/>
                  </a:lnTo>
                  <a:lnTo>
                    <a:pt x="108" y="29"/>
                  </a:lnTo>
                  <a:lnTo>
                    <a:pt x="106" y="29"/>
                  </a:lnTo>
                  <a:lnTo>
                    <a:pt x="106" y="35"/>
                  </a:lnTo>
                  <a:lnTo>
                    <a:pt x="110" y="35"/>
                  </a:lnTo>
                  <a:lnTo>
                    <a:pt x="110" y="29"/>
                  </a:lnTo>
                  <a:lnTo>
                    <a:pt x="106" y="29"/>
                  </a:lnTo>
                  <a:lnTo>
                    <a:pt x="106" y="35"/>
                  </a:lnTo>
                  <a:lnTo>
                    <a:pt x="110" y="35"/>
                  </a:lnTo>
                  <a:lnTo>
                    <a:pt x="110" y="29"/>
                  </a:lnTo>
                  <a:lnTo>
                    <a:pt x="99" y="29"/>
                  </a:lnTo>
                  <a:lnTo>
                    <a:pt x="99" y="35"/>
                  </a:lnTo>
                  <a:lnTo>
                    <a:pt x="112" y="35"/>
                  </a:lnTo>
                  <a:lnTo>
                    <a:pt x="112" y="29"/>
                  </a:lnTo>
                  <a:lnTo>
                    <a:pt x="107" y="29"/>
                  </a:lnTo>
                  <a:lnTo>
                    <a:pt x="107" y="35"/>
                  </a:lnTo>
                  <a:lnTo>
                    <a:pt x="129" y="35"/>
                  </a:lnTo>
                  <a:lnTo>
                    <a:pt x="129" y="29"/>
                  </a:lnTo>
                  <a:lnTo>
                    <a:pt x="95" y="29"/>
                  </a:lnTo>
                  <a:lnTo>
                    <a:pt x="95" y="35"/>
                  </a:lnTo>
                  <a:lnTo>
                    <a:pt x="101" y="35"/>
                  </a:lnTo>
                  <a:lnTo>
                    <a:pt x="101" y="29"/>
                  </a:lnTo>
                  <a:lnTo>
                    <a:pt x="76" y="29"/>
                  </a:lnTo>
                  <a:lnTo>
                    <a:pt x="76" y="35"/>
                  </a:lnTo>
                  <a:lnTo>
                    <a:pt x="77" y="35"/>
                  </a:lnTo>
                  <a:lnTo>
                    <a:pt x="77" y="29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73" y="35"/>
                  </a:lnTo>
                  <a:lnTo>
                    <a:pt x="73" y="29"/>
                  </a:lnTo>
                  <a:lnTo>
                    <a:pt x="63" y="29"/>
                  </a:lnTo>
                  <a:lnTo>
                    <a:pt x="63" y="35"/>
                  </a:lnTo>
                  <a:lnTo>
                    <a:pt x="66" y="35"/>
                  </a:lnTo>
                  <a:lnTo>
                    <a:pt x="66" y="29"/>
                  </a:lnTo>
                  <a:lnTo>
                    <a:pt x="59" y="29"/>
                  </a:lnTo>
                  <a:lnTo>
                    <a:pt x="58" y="30"/>
                  </a:lnTo>
                  <a:lnTo>
                    <a:pt x="59" y="33"/>
                  </a:lnTo>
                  <a:lnTo>
                    <a:pt x="59" y="30"/>
                  </a:lnTo>
                  <a:lnTo>
                    <a:pt x="57" y="30"/>
                  </a:lnTo>
                  <a:lnTo>
                    <a:pt x="57" y="37"/>
                  </a:lnTo>
                  <a:lnTo>
                    <a:pt x="63" y="37"/>
                  </a:lnTo>
                  <a:lnTo>
                    <a:pt x="63" y="30"/>
                  </a:lnTo>
                  <a:lnTo>
                    <a:pt x="41" y="30"/>
                  </a:lnTo>
                  <a:lnTo>
                    <a:pt x="41" y="37"/>
                  </a:lnTo>
                  <a:lnTo>
                    <a:pt x="42" y="37"/>
                  </a:lnTo>
                  <a:lnTo>
                    <a:pt x="42" y="30"/>
                  </a:lnTo>
                  <a:lnTo>
                    <a:pt x="40" y="30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1" y="30"/>
                  </a:lnTo>
                  <a:lnTo>
                    <a:pt x="36" y="30"/>
                  </a:lnTo>
                  <a:lnTo>
                    <a:pt x="36" y="37"/>
                  </a:lnTo>
                  <a:lnTo>
                    <a:pt x="37" y="37"/>
                  </a:lnTo>
                  <a:lnTo>
                    <a:pt x="37" y="30"/>
                  </a:lnTo>
                  <a:lnTo>
                    <a:pt x="36" y="30"/>
                  </a:lnTo>
                  <a:lnTo>
                    <a:pt x="36" y="37"/>
                  </a:lnTo>
                  <a:lnTo>
                    <a:pt x="41" y="37"/>
                  </a:lnTo>
                  <a:lnTo>
                    <a:pt x="41" y="30"/>
                  </a:lnTo>
                  <a:lnTo>
                    <a:pt x="40" y="30"/>
                  </a:lnTo>
                  <a:lnTo>
                    <a:pt x="40" y="37"/>
                  </a:lnTo>
                  <a:lnTo>
                    <a:pt x="42" y="37"/>
                  </a:lnTo>
                  <a:lnTo>
                    <a:pt x="42" y="30"/>
                  </a:lnTo>
                  <a:lnTo>
                    <a:pt x="41" y="30"/>
                  </a:lnTo>
                  <a:lnTo>
                    <a:pt x="41" y="37"/>
                  </a:lnTo>
                  <a:lnTo>
                    <a:pt x="63" y="37"/>
                  </a:lnTo>
                  <a:lnTo>
                    <a:pt x="63" y="30"/>
                  </a:lnTo>
                  <a:lnTo>
                    <a:pt x="57" y="30"/>
                  </a:lnTo>
                  <a:lnTo>
                    <a:pt x="57" y="37"/>
                  </a:lnTo>
                  <a:lnTo>
                    <a:pt x="60" y="37"/>
                  </a:lnTo>
                  <a:lnTo>
                    <a:pt x="63" y="34"/>
                  </a:lnTo>
                  <a:lnTo>
                    <a:pt x="60" y="31"/>
                  </a:lnTo>
                  <a:lnTo>
                    <a:pt x="60" y="35"/>
                  </a:lnTo>
                  <a:lnTo>
                    <a:pt x="66" y="35"/>
                  </a:lnTo>
                  <a:lnTo>
                    <a:pt x="66" y="29"/>
                  </a:lnTo>
                  <a:lnTo>
                    <a:pt x="63" y="29"/>
                  </a:lnTo>
                  <a:lnTo>
                    <a:pt x="63" y="35"/>
                  </a:lnTo>
                  <a:lnTo>
                    <a:pt x="73" y="35"/>
                  </a:lnTo>
                  <a:lnTo>
                    <a:pt x="73" y="29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77" y="35"/>
                  </a:lnTo>
                  <a:lnTo>
                    <a:pt x="77" y="29"/>
                  </a:lnTo>
                  <a:lnTo>
                    <a:pt x="76" y="29"/>
                  </a:lnTo>
                  <a:lnTo>
                    <a:pt x="76" y="35"/>
                  </a:lnTo>
                  <a:lnTo>
                    <a:pt x="101" y="35"/>
                  </a:lnTo>
                  <a:lnTo>
                    <a:pt x="101" y="29"/>
                  </a:lnTo>
                  <a:lnTo>
                    <a:pt x="95" y="29"/>
                  </a:lnTo>
                  <a:lnTo>
                    <a:pt x="95" y="35"/>
                  </a:lnTo>
                  <a:lnTo>
                    <a:pt x="129" y="35"/>
                  </a:lnTo>
                  <a:lnTo>
                    <a:pt x="129" y="29"/>
                  </a:lnTo>
                  <a:lnTo>
                    <a:pt x="107" y="29"/>
                  </a:lnTo>
                  <a:lnTo>
                    <a:pt x="107" y="35"/>
                  </a:lnTo>
                  <a:lnTo>
                    <a:pt x="112" y="35"/>
                  </a:lnTo>
                  <a:lnTo>
                    <a:pt x="112" y="29"/>
                  </a:lnTo>
                  <a:lnTo>
                    <a:pt x="99" y="29"/>
                  </a:lnTo>
                  <a:lnTo>
                    <a:pt x="99" y="35"/>
                  </a:lnTo>
                  <a:lnTo>
                    <a:pt x="110" y="35"/>
                  </a:lnTo>
                  <a:lnTo>
                    <a:pt x="110" y="29"/>
                  </a:lnTo>
                  <a:lnTo>
                    <a:pt x="106" y="29"/>
                  </a:lnTo>
                  <a:lnTo>
                    <a:pt x="106" y="35"/>
                  </a:lnTo>
                  <a:lnTo>
                    <a:pt x="110" y="35"/>
                  </a:lnTo>
                  <a:lnTo>
                    <a:pt x="110" y="29"/>
                  </a:lnTo>
                  <a:lnTo>
                    <a:pt x="106" y="29"/>
                  </a:lnTo>
                  <a:lnTo>
                    <a:pt x="106" y="35"/>
                  </a:lnTo>
                  <a:lnTo>
                    <a:pt x="110" y="35"/>
                  </a:lnTo>
                  <a:lnTo>
                    <a:pt x="114" y="34"/>
                  </a:lnTo>
                  <a:lnTo>
                    <a:pt x="112" y="28"/>
                  </a:lnTo>
                  <a:lnTo>
                    <a:pt x="107" y="28"/>
                  </a:lnTo>
                  <a:lnTo>
                    <a:pt x="107" y="34"/>
                  </a:lnTo>
                  <a:lnTo>
                    <a:pt x="114" y="34"/>
                  </a:lnTo>
                  <a:lnTo>
                    <a:pt x="114" y="28"/>
                  </a:lnTo>
                  <a:lnTo>
                    <a:pt x="111" y="28"/>
                  </a:lnTo>
                  <a:lnTo>
                    <a:pt x="111" y="34"/>
                  </a:lnTo>
                  <a:lnTo>
                    <a:pt x="117" y="34"/>
                  </a:lnTo>
                  <a:lnTo>
                    <a:pt x="117" y="28"/>
                  </a:lnTo>
                  <a:lnTo>
                    <a:pt x="116" y="28"/>
                  </a:lnTo>
                  <a:lnTo>
                    <a:pt x="116" y="34"/>
                  </a:lnTo>
                  <a:lnTo>
                    <a:pt x="125" y="34"/>
                  </a:lnTo>
                  <a:lnTo>
                    <a:pt x="125" y="28"/>
                  </a:lnTo>
                  <a:lnTo>
                    <a:pt x="119" y="28"/>
                  </a:lnTo>
                  <a:lnTo>
                    <a:pt x="119" y="34"/>
                  </a:lnTo>
                  <a:lnTo>
                    <a:pt x="128" y="34"/>
                  </a:lnTo>
                  <a:lnTo>
                    <a:pt x="128" y="28"/>
                  </a:lnTo>
                  <a:lnTo>
                    <a:pt x="121" y="28"/>
                  </a:lnTo>
                  <a:lnTo>
                    <a:pt x="121" y="34"/>
                  </a:lnTo>
                  <a:lnTo>
                    <a:pt x="125" y="34"/>
                  </a:lnTo>
                  <a:lnTo>
                    <a:pt x="125" y="28"/>
                  </a:lnTo>
                  <a:lnTo>
                    <a:pt x="119" y="28"/>
                  </a:lnTo>
                  <a:lnTo>
                    <a:pt x="119" y="34"/>
                  </a:lnTo>
                  <a:lnTo>
                    <a:pt x="125" y="34"/>
                  </a:lnTo>
                  <a:lnTo>
                    <a:pt x="125" y="28"/>
                  </a:lnTo>
                  <a:lnTo>
                    <a:pt x="121" y="28"/>
                  </a:lnTo>
                  <a:lnTo>
                    <a:pt x="121" y="34"/>
                  </a:lnTo>
                  <a:lnTo>
                    <a:pt x="129" y="34"/>
                  </a:lnTo>
                  <a:lnTo>
                    <a:pt x="129" y="28"/>
                  </a:lnTo>
                  <a:lnTo>
                    <a:pt x="128" y="28"/>
                  </a:lnTo>
                  <a:lnTo>
                    <a:pt x="128" y="30"/>
                  </a:lnTo>
                  <a:lnTo>
                    <a:pt x="130" y="33"/>
                  </a:lnTo>
                  <a:lnTo>
                    <a:pt x="132" y="31"/>
                  </a:lnTo>
                  <a:lnTo>
                    <a:pt x="129" y="29"/>
                  </a:lnTo>
                  <a:lnTo>
                    <a:pt x="129" y="33"/>
                  </a:lnTo>
                  <a:lnTo>
                    <a:pt x="146" y="33"/>
                  </a:lnTo>
                  <a:lnTo>
                    <a:pt x="146" y="26"/>
                  </a:lnTo>
                  <a:lnTo>
                    <a:pt x="143" y="26"/>
                  </a:lnTo>
                  <a:lnTo>
                    <a:pt x="143" y="33"/>
                  </a:lnTo>
                  <a:lnTo>
                    <a:pt x="145" y="33"/>
                  </a:lnTo>
                  <a:lnTo>
                    <a:pt x="145" y="26"/>
                  </a:lnTo>
                  <a:lnTo>
                    <a:pt x="138" y="26"/>
                  </a:lnTo>
                  <a:lnTo>
                    <a:pt x="138" y="33"/>
                  </a:lnTo>
                  <a:lnTo>
                    <a:pt x="147" y="33"/>
                  </a:lnTo>
                  <a:lnTo>
                    <a:pt x="147" y="26"/>
                  </a:lnTo>
                  <a:lnTo>
                    <a:pt x="143" y="26"/>
                  </a:lnTo>
                  <a:lnTo>
                    <a:pt x="143" y="33"/>
                  </a:lnTo>
                  <a:lnTo>
                    <a:pt x="145" y="33"/>
                  </a:lnTo>
                  <a:lnTo>
                    <a:pt x="145" y="26"/>
                  </a:lnTo>
                  <a:lnTo>
                    <a:pt x="143" y="26"/>
                  </a:lnTo>
                  <a:lnTo>
                    <a:pt x="143" y="33"/>
                  </a:lnTo>
                  <a:lnTo>
                    <a:pt x="151" y="33"/>
                  </a:lnTo>
                  <a:lnTo>
                    <a:pt x="151" y="26"/>
                  </a:lnTo>
                  <a:lnTo>
                    <a:pt x="114" y="26"/>
                  </a:lnTo>
                  <a:lnTo>
                    <a:pt x="114" y="33"/>
                  </a:lnTo>
                  <a:lnTo>
                    <a:pt x="116" y="33"/>
                  </a:lnTo>
                  <a:lnTo>
                    <a:pt x="116" y="26"/>
                  </a:lnTo>
                  <a:lnTo>
                    <a:pt x="44" y="26"/>
                  </a:lnTo>
                  <a:lnTo>
                    <a:pt x="44" y="29"/>
                  </a:lnTo>
                  <a:lnTo>
                    <a:pt x="45" y="26"/>
                  </a:lnTo>
                  <a:lnTo>
                    <a:pt x="41" y="25"/>
                  </a:lnTo>
                  <a:lnTo>
                    <a:pt x="40" y="28"/>
                  </a:lnTo>
                  <a:lnTo>
                    <a:pt x="40" y="31"/>
                  </a:lnTo>
                  <a:lnTo>
                    <a:pt x="50" y="31"/>
                  </a:lnTo>
                  <a:lnTo>
                    <a:pt x="50" y="25"/>
                  </a:lnTo>
                  <a:lnTo>
                    <a:pt x="47" y="25"/>
                  </a:lnTo>
                  <a:lnTo>
                    <a:pt x="47" y="31"/>
                  </a:lnTo>
                  <a:lnTo>
                    <a:pt x="62" y="31"/>
                  </a:lnTo>
                  <a:lnTo>
                    <a:pt x="62" y="25"/>
                  </a:lnTo>
                  <a:lnTo>
                    <a:pt x="57" y="25"/>
                  </a:lnTo>
                  <a:lnTo>
                    <a:pt x="57" y="31"/>
                  </a:lnTo>
                  <a:lnTo>
                    <a:pt x="92" y="31"/>
                  </a:lnTo>
                  <a:lnTo>
                    <a:pt x="92" y="25"/>
                  </a:lnTo>
                  <a:lnTo>
                    <a:pt x="46" y="25"/>
                  </a:lnTo>
                  <a:lnTo>
                    <a:pt x="46" y="31"/>
                  </a:lnTo>
                  <a:lnTo>
                    <a:pt x="53" y="31"/>
                  </a:lnTo>
                  <a:lnTo>
                    <a:pt x="53" y="25"/>
                  </a:lnTo>
                  <a:lnTo>
                    <a:pt x="50" y="25"/>
                  </a:lnTo>
                  <a:lnTo>
                    <a:pt x="50" y="28"/>
                  </a:lnTo>
                  <a:lnTo>
                    <a:pt x="51" y="31"/>
                  </a:lnTo>
                  <a:lnTo>
                    <a:pt x="55" y="30"/>
                  </a:lnTo>
                  <a:lnTo>
                    <a:pt x="54" y="24"/>
                  </a:lnTo>
                  <a:lnTo>
                    <a:pt x="53" y="24"/>
                  </a:lnTo>
                  <a:lnTo>
                    <a:pt x="53" y="30"/>
                  </a:lnTo>
                  <a:lnTo>
                    <a:pt x="57" y="30"/>
                  </a:lnTo>
                  <a:lnTo>
                    <a:pt x="57" y="24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62" y="30"/>
                  </a:lnTo>
                  <a:lnTo>
                    <a:pt x="62" y="24"/>
                  </a:lnTo>
                  <a:lnTo>
                    <a:pt x="59" y="24"/>
                  </a:lnTo>
                  <a:lnTo>
                    <a:pt x="59" y="30"/>
                  </a:lnTo>
                  <a:lnTo>
                    <a:pt x="86" y="30"/>
                  </a:lnTo>
                  <a:lnTo>
                    <a:pt x="86" y="24"/>
                  </a:lnTo>
                  <a:lnTo>
                    <a:pt x="62" y="24"/>
                  </a:lnTo>
                  <a:lnTo>
                    <a:pt x="62" y="30"/>
                  </a:lnTo>
                  <a:lnTo>
                    <a:pt x="63" y="30"/>
                  </a:lnTo>
                  <a:lnTo>
                    <a:pt x="63" y="24"/>
                  </a:lnTo>
                  <a:lnTo>
                    <a:pt x="62" y="24"/>
                  </a:lnTo>
                  <a:lnTo>
                    <a:pt x="62" y="30"/>
                  </a:lnTo>
                  <a:lnTo>
                    <a:pt x="68" y="30"/>
                  </a:lnTo>
                  <a:lnTo>
                    <a:pt x="68" y="24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79" y="30"/>
                  </a:lnTo>
                  <a:lnTo>
                    <a:pt x="79" y="24"/>
                  </a:lnTo>
                  <a:lnTo>
                    <a:pt x="71" y="24"/>
                  </a:lnTo>
                  <a:lnTo>
                    <a:pt x="71" y="30"/>
                  </a:lnTo>
                  <a:lnTo>
                    <a:pt x="76" y="30"/>
                  </a:lnTo>
                  <a:lnTo>
                    <a:pt x="76" y="24"/>
                  </a:lnTo>
                  <a:lnTo>
                    <a:pt x="67" y="24"/>
                  </a:lnTo>
                  <a:lnTo>
                    <a:pt x="67" y="26"/>
                  </a:lnTo>
                  <a:lnTo>
                    <a:pt x="68" y="30"/>
                  </a:lnTo>
                  <a:lnTo>
                    <a:pt x="73" y="29"/>
                  </a:lnTo>
                  <a:lnTo>
                    <a:pt x="72" y="22"/>
                  </a:lnTo>
                  <a:lnTo>
                    <a:pt x="64" y="22"/>
                  </a:lnTo>
                  <a:lnTo>
                    <a:pt x="64" y="29"/>
                  </a:lnTo>
                  <a:lnTo>
                    <a:pt x="202" y="29"/>
                  </a:lnTo>
                  <a:lnTo>
                    <a:pt x="202" y="22"/>
                  </a:lnTo>
                  <a:lnTo>
                    <a:pt x="163" y="22"/>
                  </a:lnTo>
                  <a:lnTo>
                    <a:pt x="163" y="29"/>
                  </a:lnTo>
                  <a:lnTo>
                    <a:pt x="164" y="29"/>
                  </a:lnTo>
                  <a:lnTo>
                    <a:pt x="164" y="22"/>
                  </a:lnTo>
                  <a:lnTo>
                    <a:pt x="159" y="22"/>
                  </a:lnTo>
                  <a:lnTo>
                    <a:pt x="159" y="29"/>
                  </a:lnTo>
                  <a:lnTo>
                    <a:pt x="163" y="29"/>
                  </a:lnTo>
                  <a:lnTo>
                    <a:pt x="163" y="22"/>
                  </a:lnTo>
                  <a:lnTo>
                    <a:pt x="156" y="22"/>
                  </a:lnTo>
                  <a:lnTo>
                    <a:pt x="156" y="29"/>
                  </a:lnTo>
                  <a:lnTo>
                    <a:pt x="165" y="29"/>
                  </a:lnTo>
                  <a:lnTo>
                    <a:pt x="165" y="22"/>
                  </a:lnTo>
                  <a:lnTo>
                    <a:pt x="159" y="22"/>
                  </a:lnTo>
                  <a:lnTo>
                    <a:pt x="159" y="29"/>
                  </a:lnTo>
                  <a:lnTo>
                    <a:pt x="164" y="29"/>
                  </a:lnTo>
                  <a:lnTo>
                    <a:pt x="164" y="22"/>
                  </a:lnTo>
                  <a:lnTo>
                    <a:pt x="161" y="22"/>
                  </a:lnTo>
                  <a:lnTo>
                    <a:pt x="161" y="29"/>
                  </a:lnTo>
                  <a:lnTo>
                    <a:pt x="174" y="29"/>
                  </a:lnTo>
                  <a:lnTo>
                    <a:pt x="174" y="22"/>
                  </a:lnTo>
                  <a:lnTo>
                    <a:pt x="158" y="22"/>
                  </a:lnTo>
                  <a:lnTo>
                    <a:pt x="158" y="29"/>
                  </a:lnTo>
                  <a:lnTo>
                    <a:pt x="177" y="29"/>
                  </a:lnTo>
                  <a:lnTo>
                    <a:pt x="177" y="22"/>
                  </a:lnTo>
                  <a:lnTo>
                    <a:pt x="169" y="22"/>
                  </a:lnTo>
                  <a:lnTo>
                    <a:pt x="169" y="29"/>
                  </a:lnTo>
                  <a:lnTo>
                    <a:pt x="177" y="29"/>
                  </a:lnTo>
                  <a:lnTo>
                    <a:pt x="183" y="28"/>
                  </a:lnTo>
                  <a:lnTo>
                    <a:pt x="182" y="24"/>
                  </a:lnTo>
                  <a:lnTo>
                    <a:pt x="182" y="28"/>
                  </a:lnTo>
                  <a:lnTo>
                    <a:pt x="185" y="28"/>
                  </a:lnTo>
                  <a:lnTo>
                    <a:pt x="185" y="21"/>
                  </a:lnTo>
                  <a:lnTo>
                    <a:pt x="163" y="21"/>
                  </a:lnTo>
                  <a:lnTo>
                    <a:pt x="163" y="28"/>
                  </a:lnTo>
                  <a:lnTo>
                    <a:pt x="172" y="28"/>
                  </a:lnTo>
                  <a:lnTo>
                    <a:pt x="172" y="21"/>
                  </a:lnTo>
                  <a:lnTo>
                    <a:pt x="167" y="21"/>
                  </a:lnTo>
                  <a:lnTo>
                    <a:pt x="167" y="28"/>
                  </a:lnTo>
                  <a:lnTo>
                    <a:pt x="168" y="28"/>
                  </a:lnTo>
                  <a:lnTo>
                    <a:pt x="168" y="21"/>
                  </a:lnTo>
                  <a:lnTo>
                    <a:pt x="147" y="21"/>
                  </a:lnTo>
                  <a:lnTo>
                    <a:pt x="147" y="28"/>
                  </a:lnTo>
                  <a:lnTo>
                    <a:pt x="156" y="28"/>
                  </a:lnTo>
                  <a:lnTo>
                    <a:pt x="156" y="21"/>
                  </a:lnTo>
                  <a:lnTo>
                    <a:pt x="66" y="21"/>
                  </a:lnTo>
                  <a:lnTo>
                    <a:pt x="66" y="28"/>
                  </a:lnTo>
                  <a:lnTo>
                    <a:pt x="69" y="28"/>
                  </a:lnTo>
                  <a:lnTo>
                    <a:pt x="69" y="21"/>
                  </a:lnTo>
                  <a:lnTo>
                    <a:pt x="64" y="21"/>
                  </a:lnTo>
                  <a:lnTo>
                    <a:pt x="64" y="28"/>
                  </a:lnTo>
                  <a:lnTo>
                    <a:pt x="75" y="28"/>
                  </a:lnTo>
                  <a:lnTo>
                    <a:pt x="69" y="21"/>
                  </a:lnTo>
                  <a:lnTo>
                    <a:pt x="68" y="20"/>
                  </a:lnTo>
                  <a:lnTo>
                    <a:pt x="64" y="20"/>
                  </a:lnTo>
                  <a:lnTo>
                    <a:pt x="64" y="26"/>
                  </a:lnTo>
                  <a:lnTo>
                    <a:pt x="66" y="26"/>
                  </a:lnTo>
                  <a:lnTo>
                    <a:pt x="66" y="20"/>
                  </a:lnTo>
                  <a:lnTo>
                    <a:pt x="64" y="20"/>
                  </a:lnTo>
                  <a:lnTo>
                    <a:pt x="64" y="26"/>
                  </a:lnTo>
                  <a:lnTo>
                    <a:pt x="81" y="26"/>
                  </a:lnTo>
                  <a:lnTo>
                    <a:pt x="81" y="20"/>
                  </a:lnTo>
                  <a:lnTo>
                    <a:pt x="79" y="20"/>
                  </a:lnTo>
                  <a:lnTo>
                    <a:pt x="79" y="26"/>
                  </a:lnTo>
                  <a:lnTo>
                    <a:pt x="116" y="26"/>
                  </a:lnTo>
                  <a:lnTo>
                    <a:pt x="116" y="20"/>
                  </a:lnTo>
                  <a:lnTo>
                    <a:pt x="41" y="20"/>
                  </a:lnTo>
                  <a:lnTo>
                    <a:pt x="41" y="26"/>
                  </a:lnTo>
                  <a:lnTo>
                    <a:pt x="44" y="26"/>
                  </a:lnTo>
                  <a:lnTo>
                    <a:pt x="44" y="20"/>
                  </a:lnTo>
                  <a:lnTo>
                    <a:pt x="42" y="20"/>
                  </a:lnTo>
                  <a:lnTo>
                    <a:pt x="42" y="26"/>
                  </a:lnTo>
                  <a:lnTo>
                    <a:pt x="55" y="26"/>
                  </a:lnTo>
                  <a:lnTo>
                    <a:pt x="55" y="20"/>
                  </a:lnTo>
                  <a:lnTo>
                    <a:pt x="32" y="20"/>
                  </a:lnTo>
                  <a:lnTo>
                    <a:pt x="32" y="26"/>
                  </a:lnTo>
                  <a:lnTo>
                    <a:pt x="37" y="26"/>
                  </a:lnTo>
                  <a:lnTo>
                    <a:pt x="37" y="20"/>
                  </a:lnTo>
                  <a:lnTo>
                    <a:pt x="35" y="20"/>
                  </a:lnTo>
                  <a:lnTo>
                    <a:pt x="35" y="26"/>
                  </a:lnTo>
                  <a:lnTo>
                    <a:pt x="45" y="26"/>
                  </a:lnTo>
                  <a:lnTo>
                    <a:pt x="45" y="19"/>
                  </a:lnTo>
                  <a:lnTo>
                    <a:pt x="40" y="19"/>
                  </a:lnTo>
                  <a:lnTo>
                    <a:pt x="40" y="25"/>
                  </a:lnTo>
                  <a:lnTo>
                    <a:pt x="47" y="25"/>
                  </a:lnTo>
                  <a:lnTo>
                    <a:pt x="47" y="19"/>
                  </a:lnTo>
                  <a:lnTo>
                    <a:pt x="46" y="19"/>
                  </a:lnTo>
                  <a:lnTo>
                    <a:pt x="46" y="25"/>
                  </a:lnTo>
                  <a:lnTo>
                    <a:pt x="60" y="25"/>
                  </a:lnTo>
                  <a:lnTo>
                    <a:pt x="60" y="19"/>
                  </a:lnTo>
                  <a:lnTo>
                    <a:pt x="59" y="19"/>
                  </a:lnTo>
                  <a:lnTo>
                    <a:pt x="59" y="25"/>
                  </a:lnTo>
                  <a:lnTo>
                    <a:pt x="62" y="25"/>
                  </a:lnTo>
                  <a:lnTo>
                    <a:pt x="62" y="19"/>
                  </a:lnTo>
                  <a:lnTo>
                    <a:pt x="59" y="19"/>
                  </a:lnTo>
                  <a:lnTo>
                    <a:pt x="59" y="25"/>
                  </a:lnTo>
                  <a:lnTo>
                    <a:pt x="62" y="25"/>
                  </a:lnTo>
                  <a:lnTo>
                    <a:pt x="62" y="19"/>
                  </a:lnTo>
                  <a:lnTo>
                    <a:pt x="60" y="19"/>
                  </a:lnTo>
                  <a:lnTo>
                    <a:pt x="60" y="25"/>
                  </a:lnTo>
                  <a:lnTo>
                    <a:pt x="64" y="25"/>
                  </a:lnTo>
                  <a:lnTo>
                    <a:pt x="64" y="19"/>
                  </a:lnTo>
                  <a:lnTo>
                    <a:pt x="62" y="19"/>
                  </a:lnTo>
                  <a:lnTo>
                    <a:pt x="62" y="25"/>
                  </a:lnTo>
                  <a:lnTo>
                    <a:pt x="72" y="25"/>
                  </a:lnTo>
                  <a:lnTo>
                    <a:pt x="72" y="19"/>
                  </a:lnTo>
                  <a:lnTo>
                    <a:pt x="69" y="19"/>
                  </a:lnTo>
                  <a:lnTo>
                    <a:pt x="69" y="25"/>
                  </a:lnTo>
                  <a:lnTo>
                    <a:pt x="73" y="25"/>
                  </a:lnTo>
                  <a:lnTo>
                    <a:pt x="73" y="19"/>
                  </a:lnTo>
                  <a:lnTo>
                    <a:pt x="55" y="19"/>
                  </a:lnTo>
                  <a:lnTo>
                    <a:pt x="55" y="25"/>
                  </a:lnTo>
                  <a:lnTo>
                    <a:pt x="72" y="25"/>
                  </a:lnTo>
                  <a:lnTo>
                    <a:pt x="72" y="19"/>
                  </a:lnTo>
                  <a:lnTo>
                    <a:pt x="66" y="19"/>
                  </a:lnTo>
                  <a:lnTo>
                    <a:pt x="66" y="25"/>
                  </a:lnTo>
                  <a:lnTo>
                    <a:pt x="112" y="25"/>
                  </a:lnTo>
                  <a:lnTo>
                    <a:pt x="112" y="19"/>
                  </a:lnTo>
                  <a:lnTo>
                    <a:pt x="44" y="19"/>
                  </a:lnTo>
                  <a:lnTo>
                    <a:pt x="44" y="21"/>
                  </a:lnTo>
                  <a:lnTo>
                    <a:pt x="45" y="25"/>
                  </a:lnTo>
                  <a:lnTo>
                    <a:pt x="49" y="24"/>
                  </a:lnTo>
                  <a:lnTo>
                    <a:pt x="47" y="17"/>
                  </a:lnTo>
                  <a:lnTo>
                    <a:pt x="41" y="17"/>
                  </a:lnTo>
                  <a:lnTo>
                    <a:pt x="41" y="24"/>
                  </a:lnTo>
                  <a:lnTo>
                    <a:pt x="55" y="24"/>
                  </a:lnTo>
                  <a:lnTo>
                    <a:pt x="55" y="17"/>
                  </a:lnTo>
                  <a:lnTo>
                    <a:pt x="46" y="17"/>
                  </a:lnTo>
                  <a:lnTo>
                    <a:pt x="46" y="24"/>
                  </a:lnTo>
                  <a:lnTo>
                    <a:pt x="142" y="24"/>
                  </a:lnTo>
                  <a:lnTo>
                    <a:pt x="142" y="17"/>
                  </a:lnTo>
                  <a:lnTo>
                    <a:pt x="72" y="17"/>
                  </a:lnTo>
                  <a:lnTo>
                    <a:pt x="72" y="20"/>
                  </a:lnTo>
                  <a:lnTo>
                    <a:pt x="73" y="17"/>
                  </a:lnTo>
                  <a:lnTo>
                    <a:pt x="69" y="16"/>
                  </a:lnTo>
                  <a:lnTo>
                    <a:pt x="44" y="16"/>
                  </a:lnTo>
                  <a:lnTo>
                    <a:pt x="44" y="22"/>
                  </a:lnTo>
                  <a:lnTo>
                    <a:pt x="46" y="22"/>
                  </a:lnTo>
                  <a:lnTo>
                    <a:pt x="46" y="16"/>
                  </a:lnTo>
                  <a:lnTo>
                    <a:pt x="41" y="16"/>
                  </a:lnTo>
                  <a:lnTo>
                    <a:pt x="41" y="22"/>
                  </a:lnTo>
                  <a:lnTo>
                    <a:pt x="44" y="22"/>
                  </a:lnTo>
                  <a:lnTo>
                    <a:pt x="44" y="16"/>
                  </a:lnTo>
                  <a:lnTo>
                    <a:pt x="41" y="16"/>
                  </a:lnTo>
                  <a:lnTo>
                    <a:pt x="41" y="22"/>
                  </a:lnTo>
                  <a:lnTo>
                    <a:pt x="51" y="22"/>
                  </a:lnTo>
                  <a:lnTo>
                    <a:pt x="51" y="16"/>
                  </a:lnTo>
                  <a:lnTo>
                    <a:pt x="38" y="16"/>
                  </a:lnTo>
                  <a:lnTo>
                    <a:pt x="38" y="22"/>
                  </a:lnTo>
                  <a:lnTo>
                    <a:pt x="59" y="22"/>
                  </a:lnTo>
                  <a:lnTo>
                    <a:pt x="59" y="16"/>
                  </a:lnTo>
                  <a:lnTo>
                    <a:pt x="23" y="16"/>
                  </a:lnTo>
                  <a:lnTo>
                    <a:pt x="23" y="22"/>
                  </a:lnTo>
                  <a:lnTo>
                    <a:pt x="32" y="22"/>
                  </a:lnTo>
                  <a:lnTo>
                    <a:pt x="32" y="16"/>
                  </a:lnTo>
                  <a:lnTo>
                    <a:pt x="31" y="16"/>
                  </a:lnTo>
                  <a:lnTo>
                    <a:pt x="31" y="22"/>
                  </a:lnTo>
                  <a:lnTo>
                    <a:pt x="42" y="22"/>
                  </a:lnTo>
                  <a:lnTo>
                    <a:pt x="42" y="17"/>
                  </a:lnTo>
                  <a:lnTo>
                    <a:pt x="38" y="17"/>
                  </a:lnTo>
                  <a:lnTo>
                    <a:pt x="38" y="21"/>
                  </a:lnTo>
                  <a:lnTo>
                    <a:pt x="47" y="21"/>
                  </a:lnTo>
                  <a:lnTo>
                    <a:pt x="47" y="15"/>
                  </a:lnTo>
                  <a:lnTo>
                    <a:pt x="44" y="15"/>
                  </a:lnTo>
                  <a:lnTo>
                    <a:pt x="44" y="21"/>
                  </a:lnTo>
                  <a:lnTo>
                    <a:pt x="73" y="21"/>
                  </a:lnTo>
                  <a:lnTo>
                    <a:pt x="73" y="15"/>
                  </a:lnTo>
                  <a:lnTo>
                    <a:pt x="53" y="15"/>
                  </a:lnTo>
                  <a:lnTo>
                    <a:pt x="53" y="21"/>
                  </a:lnTo>
                  <a:lnTo>
                    <a:pt x="55" y="21"/>
                  </a:lnTo>
                  <a:lnTo>
                    <a:pt x="55" y="15"/>
                  </a:lnTo>
                  <a:lnTo>
                    <a:pt x="42" y="15"/>
                  </a:lnTo>
                  <a:lnTo>
                    <a:pt x="42" y="21"/>
                  </a:lnTo>
                  <a:lnTo>
                    <a:pt x="67" y="21"/>
                  </a:lnTo>
                  <a:lnTo>
                    <a:pt x="67" y="15"/>
                  </a:lnTo>
                  <a:lnTo>
                    <a:pt x="35" y="15"/>
                  </a:lnTo>
                  <a:lnTo>
                    <a:pt x="35" y="21"/>
                  </a:lnTo>
                  <a:lnTo>
                    <a:pt x="38" y="21"/>
                  </a:lnTo>
                  <a:lnTo>
                    <a:pt x="38" y="15"/>
                  </a:lnTo>
                  <a:lnTo>
                    <a:pt x="28" y="15"/>
                  </a:lnTo>
                  <a:lnTo>
                    <a:pt x="28" y="21"/>
                  </a:lnTo>
                  <a:lnTo>
                    <a:pt x="32" y="21"/>
                  </a:lnTo>
                  <a:lnTo>
                    <a:pt x="32" y="15"/>
                  </a:lnTo>
                  <a:lnTo>
                    <a:pt x="9" y="15"/>
                  </a:lnTo>
                  <a:lnTo>
                    <a:pt x="9" y="17"/>
                  </a:lnTo>
                  <a:lnTo>
                    <a:pt x="10" y="15"/>
                  </a:lnTo>
                  <a:lnTo>
                    <a:pt x="3" y="13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2" y="13"/>
                  </a:lnTo>
                  <a:lnTo>
                    <a:pt x="1" y="13"/>
                  </a:lnTo>
                  <a:lnTo>
                    <a:pt x="1" y="20"/>
                  </a:lnTo>
                  <a:lnTo>
                    <a:pt x="6" y="20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5" y="20"/>
                  </a:lnTo>
                  <a:lnTo>
                    <a:pt x="11" y="20"/>
                  </a:lnTo>
                  <a:lnTo>
                    <a:pt x="11" y="13"/>
                  </a:lnTo>
                  <a:lnTo>
                    <a:pt x="6" y="13"/>
                  </a:lnTo>
                  <a:lnTo>
                    <a:pt x="6" y="20"/>
                  </a:lnTo>
                  <a:lnTo>
                    <a:pt x="7" y="20"/>
                  </a:lnTo>
                  <a:lnTo>
                    <a:pt x="7" y="13"/>
                  </a:lnTo>
                  <a:lnTo>
                    <a:pt x="2" y="13"/>
                  </a:lnTo>
                  <a:lnTo>
                    <a:pt x="2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5" y="13"/>
                  </a:lnTo>
                  <a:lnTo>
                    <a:pt x="5" y="20"/>
                  </a:lnTo>
                  <a:lnTo>
                    <a:pt x="9" y="20"/>
                  </a:lnTo>
                  <a:lnTo>
                    <a:pt x="9" y="13"/>
                  </a:lnTo>
                  <a:lnTo>
                    <a:pt x="3" y="13"/>
                  </a:lnTo>
                  <a:lnTo>
                    <a:pt x="3" y="20"/>
                  </a:lnTo>
                  <a:lnTo>
                    <a:pt x="5" y="20"/>
                  </a:lnTo>
                  <a:lnTo>
                    <a:pt x="5" y="13"/>
                  </a:lnTo>
                  <a:lnTo>
                    <a:pt x="3" y="13"/>
                  </a:lnTo>
                  <a:lnTo>
                    <a:pt x="3" y="20"/>
                  </a:lnTo>
                  <a:lnTo>
                    <a:pt x="13" y="20"/>
                  </a:lnTo>
                  <a:lnTo>
                    <a:pt x="7" y="13"/>
                  </a:lnTo>
                  <a:lnTo>
                    <a:pt x="6" y="12"/>
                  </a:lnTo>
                  <a:lnTo>
                    <a:pt x="2" y="12"/>
                  </a:lnTo>
                  <a:lnTo>
                    <a:pt x="2" y="19"/>
                  </a:lnTo>
                  <a:lnTo>
                    <a:pt x="5" y="19"/>
                  </a:lnTo>
                  <a:lnTo>
                    <a:pt x="5" y="12"/>
                  </a:lnTo>
                  <a:lnTo>
                    <a:pt x="2" y="12"/>
                  </a:lnTo>
                  <a:lnTo>
                    <a:pt x="2" y="19"/>
                  </a:lnTo>
                  <a:lnTo>
                    <a:pt x="7" y="19"/>
                  </a:lnTo>
                  <a:lnTo>
                    <a:pt x="7" y="12"/>
                  </a:lnTo>
                  <a:lnTo>
                    <a:pt x="5" y="12"/>
                  </a:lnTo>
                  <a:lnTo>
                    <a:pt x="5" y="19"/>
                  </a:lnTo>
                  <a:lnTo>
                    <a:pt x="10" y="19"/>
                  </a:lnTo>
                  <a:lnTo>
                    <a:pt x="10" y="12"/>
                  </a:lnTo>
                  <a:lnTo>
                    <a:pt x="9" y="12"/>
                  </a:lnTo>
                  <a:lnTo>
                    <a:pt x="9" y="19"/>
                  </a:lnTo>
                  <a:lnTo>
                    <a:pt x="13" y="19"/>
                  </a:lnTo>
                  <a:lnTo>
                    <a:pt x="13" y="12"/>
                  </a:lnTo>
                  <a:lnTo>
                    <a:pt x="11" y="12"/>
                  </a:lnTo>
                  <a:lnTo>
                    <a:pt x="11" y="19"/>
                  </a:lnTo>
                  <a:lnTo>
                    <a:pt x="13" y="19"/>
                  </a:lnTo>
                  <a:lnTo>
                    <a:pt x="13" y="12"/>
                  </a:lnTo>
                  <a:lnTo>
                    <a:pt x="11" y="12"/>
                  </a:lnTo>
                  <a:lnTo>
                    <a:pt x="11" y="19"/>
                  </a:lnTo>
                  <a:lnTo>
                    <a:pt x="15" y="19"/>
                  </a:lnTo>
                  <a:lnTo>
                    <a:pt x="15" y="12"/>
                  </a:lnTo>
                  <a:lnTo>
                    <a:pt x="11" y="12"/>
                  </a:lnTo>
                  <a:lnTo>
                    <a:pt x="11" y="19"/>
                  </a:lnTo>
                  <a:lnTo>
                    <a:pt x="18" y="19"/>
                  </a:lnTo>
                  <a:lnTo>
                    <a:pt x="18" y="12"/>
                  </a:lnTo>
                  <a:lnTo>
                    <a:pt x="13" y="12"/>
                  </a:lnTo>
                  <a:lnTo>
                    <a:pt x="13" y="19"/>
                  </a:lnTo>
                  <a:lnTo>
                    <a:pt x="15" y="19"/>
                  </a:lnTo>
                  <a:lnTo>
                    <a:pt x="15" y="12"/>
                  </a:lnTo>
                  <a:lnTo>
                    <a:pt x="13" y="12"/>
                  </a:lnTo>
                  <a:lnTo>
                    <a:pt x="13" y="15"/>
                  </a:lnTo>
                  <a:lnTo>
                    <a:pt x="14" y="19"/>
                  </a:lnTo>
                  <a:lnTo>
                    <a:pt x="16" y="17"/>
                  </a:lnTo>
                  <a:lnTo>
                    <a:pt x="15" y="13"/>
                  </a:lnTo>
                  <a:lnTo>
                    <a:pt x="15" y="17"/>
                  </a:lnTo>
                  <a:lnTo>
                    <a:pt x="28" y="17"/>
                  </a:lnTo>
                  <a:lnTo>
                    <a:pt x="28" y="11"/>
                  </a:lnTo>
                  <a:lnTo>
                    <a:pt x="24" y="11"/>
                  </a:lnTo>
                  <a:lnTo>
                    <a:pt x="24" y="17"/>
                  </a:lnTo>
                  <a:lnTo>
                    <a:pt x="25" y="17"/>
                  </a:lnTo>
                  <a:lnTo>
                    <a:pt x="25" y="11"/>
                  </a:lnTo>
                  <a:lnTo>
                    <a:pt x="24" y="11"/>
                  </a:lnTo>
                  <a:lnTo>
                    <a:pt x="24" y="17"/>
                  </a:lnTo>
                  <a:lnTo>
                    <a:pt x="28" y="17"/>
                  </a:lnTo>
                  <a:lnTo>
                    <a:pt x="28" y="11"/>
                  </a:lnTo>
                  <a:lnTo>
                    <a:pt x="25" y="11"/>
                  </a:lnTo>
                  <a:lnTo>
                    <a:pt x="25" y="17"/>
                  </a:lnTo>
                  <a:lnTo>
                    <a:pt x="28" y="17"/>
                  </a:lnTo>
                  <a:lnTo>
                    <a:pt x="28" y="11"/>
                  </a:lnTo>
                  <a:lnTo>
                    <a:pt x="23" y="11"/>
                  </a:lnTo>
                  <a:lnTo>
                    <a:pt x="23" y="17"/>
                  </a:lnTo>
                  <a:lnTo>
                    <a:pt x="25" y="17"/>
                  </a:lnTo>
                  <a:lnTo>
                    <a:pt x="25" y="11"/>
                  </a:lnTo>
                  <a:lnTo>
                    <a:pt x="11" y="11"/>
                  </a:lnTo>
                  <a:lnTo>
                    <a:pt x="11" y="17"/>
                  </a:lnTo>
                  <a:lnTo>
                    <a:pt x="15" y="17"/>
                  </a:lnTo>
                  <a:lnTo>
                    <a:pt x="23" y="9"/>
                  </a:lnTo>
                  <a:lnTo>
                    <a:pt x="7" y="9"/>
                  </a:lnTo>
                  <a:lnTo>
                    <a:pt x="7" y="16"/>
                  </a:lnTo>
                  <a:lnTo>
                    <a:pt x="9" y="16"/>
                  </a:lnTo>
                  <a:lnTo>
                    <a:pt x="9" y="9"/>
                  </a:lnTo>
                  <a:lnTo>
                    <a:pt x="5" y="9"/>
                  </a:lnTo>
                  <a:lnTo>
                    <a:pt x="5" y="16"/>
                  </a:lnTo>
                  <a:lnTo>
                    <a:pt x="9" y="16"/>
                  </a:lnTo>
                  <a:lnTo>
                    <a:pt x="9" y="9"/>
                  </a:lnTo>
                  <a:lnTo>
                    <a:pt x="3" y="9"/>
                  </a:lnTo>
                  <a:lnTo>
                    <a:pt x="3" y="16"/>
                  </a:lnTo>
                  <a:lnTo>
                    <a:pt x="6" y="16"/>
                  </a:lnTo>
                  <a:lnTo>
                    <a:pt x="6" y="9"/>
                  </a:lnTo>
                  <a:lnTo>
                    <a:pt x="3" y="9"/>
                  </a:lnTo>
                  <a:lnTo>
                    <a:pt x="3" y="16"/>
                  </a:lnTo>
                  <a:lnTo>
                    <a:pt x="6" y="16"/>
                  </a:lnTo>
                  <a:lnTo>
                    <a:pt x="6" y="9"/>
                  </a:lnTo>
                  <a:lnTo>
                    <a:pt x="3" y="9"/>
                  </a:lnTo>
                  <a:lnTo>
                    <a:pt x="3" y="16"/>
                  </a:lnTo>
                  <a:lnTo>
                    <a:pt x="5" y="16"/>
                  </a:lnTo>
                  <a:lnTo>
                    <a:pt x="5" y="9"/>
                  </a:lnTo>
                  <a:lnTo>
                    <a:pt x="3" y="9"/>
                  </a:lnTo>
                  <a:lnTo>
                    <a:pt x="3" y="16"/>
                  </a:lnTo>
                  <a:lnTo>
                    <a:pt x="6" y="16"/>
                  </a:lnTo>
                  <a:lnTo>
                    <a:pt x="6" y="9"/>
                  </a:lnTo>
                  <a:lnTo>
                    <a:pt x="3" y="9"/>
                  </a:lnTo>
                  <a:lnTo>
                    <a:pt x="3" y="16"/>
                  </a:lnTo>
                  <a:lnTo>
                    <a:pt x="5" y="16"/>
                  </a:lnTo>
                  <a:lnTo>
                    <a:pt x="5" y="9"/>
                  </a:lnTo>
                  <a:lnTo>
                    <a:pt x="3" y="9"/>
                  </a:lnTo>
                  <a:lnTo>
                    <a:pt x="3" y="16"/>
                  </a:lnTo>
                  <a:lnTo>
                    <a:pt x="6" y="16"/>
                  </a:lnTo>
                  <a:lnTo>
                    <a:pt x="9" y="13"/>
                  </a:lnTo>
                  <a:lnTo>
                    <a:pt x="6" y="11"/>
                  </a:lnTo>
                  <a:lnTo>
                    <a:pt x="6" y="15"/>
                  </a:lnTo>
                  <a:lnTo>
                    <a:pt x="9" y="15"/>
                  </a:lnTo>
                  <a:lnTo>
                    <a:pt x="9" y="8"/>
                  </a:lnTo>
                  <a:lnTo>
                    <a:pt x="6" y="8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7" y="8"/>
                  </a:lnTo>
                  <a:lnTo>
                    <a:pt x="6" y="8"/>
                  </a:lnTo>
                  <a:lnTo>
                    <a:pt x="6" y="15"/>
                  </a:lnTo>
                  <a:lnTo>
                    <a:pt x="9" y="15"/>
                  </a:lnTo>
                  <a:lnTo>
                    <a:pt x="9" y="8"/>
                  </a:lnTo>
                  <a:lnTo>
                    <a:pt x="7" y="8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9" y="8"/>
                  </a:lnTo>
                  <a:lnTo>
                    <a:pt x="5" y="8"/>
                  </a:lnTo>
                  <a:lnTo>
                    <a:pt x="5" y="15"/>
                  </a:lnTo>
                  <a:lnTo>
                    <a:pt x="11" y="15"/>
                  </a:lnTo>
                  <a:lnTo>
                    <a:pt x="11" y="8"/>
                  </a:lnTo>
                  <a:lnTo>
                    <a:pt x="9" y="8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0" y="8"/>
                  </a:lnTo>
                  <a:lnTo>
                    <a:pt x="6" y="8"/>
                  </a:lnTo>
                  <a:lnTo>
                    <a:pt x="6" y="15"/>
                  </a:lnTo>
                  <a:lnTo>
                    <a:pt x="11" y="15"/>
                  </a:lnTo>
                  <a:lnTo>
                    <a:pt x="11" y="8"/>
                  </a:lnTo>
                  <a:lnTo>
                    <a:pt x="9" y="8"/>
                  </a:lnTo>
                  <a:lnTo>
                    <a:pt x="9" y="15"/>
                  </a:lnTo>
                  <a:lnTo>
                    <a:pt x="11" y="15"/>
                  </a:lnTo>
                  <a:lnTo>
                    <a:pt x="11" y="8"/>
                  </a:lnTo>
                  <a:lnTo>
                    <a:pt x="10" y="8"/>
                  </a:lnTo>
                  <a:lnTo>
                    <a:pt x="10" y="15"/>
                  </a:lnTo>
                  <a:lnTo>
                    <a:pt x="13" y="15"/>
                  </a:lnTo>
                  <a:lnTo>
                    <a:pt x="13" y="8"/>
                  </a:lnTo>
                  <a:lnTo>
                    <a:pt x="9" y="8"/>
                  </a:lnTo>
                  <a:lnTo>
                    <a:pt x="9" y="15"/>
                  </a:lnTo>
                  <a:lnTo>
                    <a:pt x="15" y="15"/>
                  </a:lnTo>
                  <a:lnTo>
                    <a:pt x="15" y="8"/>
                  </a:lnTo>
                  <a:lnTo>
                    <a:pt x="13" y="8"/>
                  </a:lnTo>
                  <a:lnTo>
                    <a:pt x="13" y="15"/>
                  </a:lnTo>
                  <a:lnTo>
                    <a:pt x="15" y="15"/>
                  </a:lnTo>
                  <a:lnTo>
                    <a:pt x="15" y="8"/>
                  </a:lnTo>
                  <a:lnTo>
                    <a:pt x="14" y="8"/>
                  </a:lnTo>
                  <a:lnTo>
                    <a:pt x="14" y="11"/>
                  </a:lnTo>
                  <a:lnTo>
                    <a:pt x="16" y="8"/>
                  </a:lnTo>
                  <a:lnTo>
                    <a:pt x="15" y="7"/>
                  </a:lnTo>
                  <a:lnTo>
                    <a:pt x="13" y="9"/>
                  </a:lnTo>
                  <a:lnTo>
                    <a:pt x="13" y="13"/>
                  </a:lnTo>
                  <a:lnTo>
                    <a:pt x="16" y="13"/>
                  </a:lnTo>
                  <a:lnTo>
                    <a:pt x="16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16" y="13"/>
                  </a:lnTo>
                  <a:lnTo>
                    <a:pt x="16" y="7"/>
                  </a:lnTo>
                  <a:lnTo>
                    <a:pt x="15" y="7"/>
                  </a:lnTo>
                  <a:lnTo>
                    <a:pt x="15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16" y="7"/>
                  </a:lnTo>
                  <a:lnTo>
                    <a:pt x="16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16" y="7"/>
                  </a:lnTo>
                  <a:lnTo>
                    <a:pt x="16" y="13"/>
                  </a:lnTo>
                  <a:lnTo>
                    <a:pt x="20" y="13"/>
                  </a:lnTo>
                  <a:lnTo>
                    <a:pt x="20" y="7"/>
                  </a:lnTo>
                  <a:lnTo>
                    <a:pt x="19" y="7"/>
                  </a:lnTo>
                  <a:lnTo>
                    <a:pt x="19" y="13"/>
                  </a:lnTo>
                  <a:lnTo>
                    <a:pt x="25" y="13"/>
                  </a:lnTo>
                  <a:lnTo>
                    <a:pt x="25" y="7"/>
                  </a:lnTo>
                  <a:lnTo>
                    <a:pt x="22" y="7"/>
                  </a:lnTo>
                  <a:lnTo>
                    <a:pt x="22" y="13"/>
                  </a:lnTo>
                  <a:lnTo>
                    <a:pt x="23" y="13"/>
                  </a:lnTo>
                  <a:lnTo>
                    <a:pt x="23" y="7"/>
                  </a:lnTo>
                  <a:lnTo>
                    <a:pt x="18" y="7"/>
                  </a:lnTo>
                  <a:lnTo>
                    <a:pt x="18" y="13"/>
                  </a:lnTo>
                  <a:lnTo>
                    <a:pt x="27" y="13"/>
                  </a:lnTo>
                  <a:lnTo>
                    <a:pt x="27" y="7"/>
                  </a:lnTo>
                  <a:lnTo>
                    <a:pt x="22" y="7"/>
                  </a:lnTo>
                  <a:lnTo>
                    <a:pt x="22" y="13"/>
                  </a:lnTo>
                  <a:lnTo>
                    <a:pt x="23" y="13"/>
                  </a:lnTo>
                  <a:lnTo>
                    <a:pt x="23" y="7"/>
                  </a:lnTo>
                  <a:lnTo>
                    <a:pt x="20" y="7"/>
                  </a:lnTo>
                  <a:lnTo>
                    <a:pt x="20" y="9"/>
                  </a:lnTo>
                  <a:lnTo>
                    <a:pt x="24" y="9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27" y="12"/>
                  </a:lnTo>
                  <a:lnTo>
                    <a:pt x="27" y="6"/>
                  </a:lnTo>
                  <a:lnTo>
                    <a:pt x="22" y="6"/>
                  </a:lnTo>
                  <a:lnTo>
                    <a:pt x="22" y="12"/>
                  </a:lnTo>
                  <a:lnTo>
                    <a:pt x="23" y="12"/>
                  </a:lnTo>
                  <a:lnTo>
                    <a:pt x="23" y="6"/>
                  </a:lnTo>
                  <a:lnTo>
                    <a:pt x="22" y="6"/>
                  </a:lnTo>
                  <a:lnTo>
                    <a:pt x="22" y="12"/>
                  </a:lnTo>
                  <a:lnTo>
                    <a:pt x="23" y="12"/>
                  </a:lnTo>
                  <a:lnTo>
                    <a:pt x="23" y="6"/>
                  </a:lnTo>
                  <a:lnTo>
                    <a:pt x="22" y="6"/>
                  </a:lnTo>
                  <a:lnTo>
                    <a:pt x="22" y="12"/>
                  </a:lnTo>
                  <a:lnTo>
                    <a:pt x="23" y="12"/>
                  </a:lnTo>
                  <a:lnTo>
                    <a:pt x="23" y="6"/>
                  </a:lnTo>
                  <a:lnTo>
                    <a:pt x="19" y="6"/>
                  </a:lnTo>
                  <a:lnTo>
                    <a:pt x="19" y="12"/>
                  </a:lnTo>
                  <a:lnTo>
                    <a:pt x="22" y="12"/>
                  </a:lnTo>
                  <a:lnTo>
                    <a:pt x="22" y="6"/>
                  </a:lnTo>
                  <a:lnTo>
                    <a:pt x="19" y="6"/>
                  </a:lnTo>
                  <a:lnTo>
                    <a:pt x="19" y="12"/>
                  </a:lnTo>
                  <a:lnTo>
                    <a:pt x="22" y="12"/>
                  </a:lnTo>
                  <a:lnTo>
                    <a:pt x="22" y="6"/>
                  </a:lnTo>
                  <a:lnTo>
                    <a:pt x="19" y="6"/>
                  </a:lnTo>
                  <a:lnTo>
                    <a:pt x="19" y="12"/>
                  </a:lnTo>
                  <a:lnTo>
                    <a:pt x="23" y="12"/>
                  </a:lnTo>
                  <a:lnTo>
                    <a:pt x="23" y="6"/>
                  </a:lnTo>
                  <a:lnTo>
                    <a:pt x="20" y="6"/>
                  </a:lnTo>
                  <a:lnTo>
                    <a:pt x="20" y="12"/>
                  </a:lnTo>
                  <a:lnTo>
                    <a:pt x="22" y="12"/>
                  </a:lnTo>
                  <a:lnTo>
                    <a:pt x="22" y="6"/>
                  </a:lnTo>
                  <a:lnTo>
                    <a:pt x="19" y="6"/>
                  </a:lnTo>
                  <a:lnTo>
                    <a:pt x="19" y="12"/>
                  </a:lnTo>
                  <a:lnTo>
                    <a:pt x="22" y="12"/>
                  </a:lnTo>
                  <a:lnTo>
                    <a:pt x="22" y="6"/>
                  </a:lnTo>
                  <a:lnTo>
                    <a:pt x="19" y="6"/>
                  </a:lnTo>
                  <a:lnTo>
                    <a:pt x="19" y="12"/>
                  </a:lnTo>
                  <a:lnTo>
                    <a:pt x="23" y="12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20" y="7"/>
                  </a:lnTo>
                  <a:lnTo>
                    <a:pt x="20" y="11"/>
                  </a:lnTo>
                  <a:lnTo>
                    <a:pt x="23" y="11"/>
                  </a:lnTo>
                  <a:lnTo>
                    <a:pt x="23" y="4"/>
                  </a:lnTo>
                  <a:lnTo>
                    <a:pt x="22" y="4"/>
                  </a:lnTo>
                  <a:lnTo>
                    <a:pt x="22" y="11"/>
                  </a:lnTo>
                  <a:lnTo>
                    <a:pt x="25" y="11"/>
                  </a:lnTo>
                  <a:lnTo>
                    <a:pt x="25" y="4"/>
                  </a:lnTo>
                  <a:lnTo>
                    <a:pt x="24" y="4"/>
                  </a:lnTo>
                  <a:lnTo>
                    <a:pt x="24" y="11"/>
                  </a:lnTo>
                  <a:lnTo>
                    <a:pt x="31" y="11"/>
                  </a:lnTo>
                  <a:lnTo>
                    <a:pt x="31" y="4"/>
                  </a:lnTo>
                  <a:lnTo>
                    <a:pt x="27" y="4"/>
                  </a:lnTo>
                  <a:lnTo>
                    <a:pt x="27" y="11"/>
                  </a:lnTo>
                  <a:lnTo>
                    <a:pt x="32" y="11"/>
                  </a:lnTo>
                  <a:lnTo>
                    <a:pt x="32" y="4"/>
                  </a:lnTo>
                  <a:lnTo>
                    <a:pt x="28" y="4"/>
                  </a:lnTo>
                  <a:lnTo>
                    <a:pt x="28" y="11"/>
                  </a:lnTo>
                  <a:lnTo>
                    <a:pt x="32" y="11"/>
                  </a:lnTo>
                  <a:lnTo>
                    <a:pt x="32" y="4"/>
                  </a:lnTo>
                  <a:lnTo>
                    <a:pt x="29" y="4"/>
                  </a:lnTo>
                  <a:lnTo>
                    <a:pt x="29" y="11"/>
                  </a:lnTo>
                  <a:lnTo>
                    <a:pt x="38" y="11"/>
                  </a:lnTo>
                  <a:lnTo>
                    <a:pt x="38" y="6"/>
                  </a:lnTo>
                  <a:lnTo>
                    <a:pt x="35" y="6"/>
                  </a:lnTo>
                  <a:lnTo>
                    <a:pt x="35" y="9"/>
                  </a:lnTo>
                  <a:lnTo>
                    <a:pt x="36" y="9"/>
                  </a:lnTo>
                  <a:lnTo>
                    <a:pt x="36" y="3"/>
                  </a:lnTo>
                  <a:lnTo>
                    <a:pt x="31" y="3"/>
                  </a:lnTo>
                  <a:lnTo>
                    <a:pt x="31" y="9"/>
                  </a:lnTo>
                  <a:lnTo>
                    <a:pt x="33" y="9"/>
                  </a:lnTo>
                  <a:lnTo>
                    <a:pt x="33" y="3"/>
                  </a:lnTo>
                  <a:lnTo>
                    <a:pt x="32" y="3"/>
                  </a:lnTo>
                  <a:lnTo>
                    <a:pt x="32" y="9"/>
                  </a:lnTo>
                  <a:lnTo>
                    <a:pt x="35" y="9"/>
                  </a:lnTo>
                  <a:lnTo>
                    <a:pt x="35" y="3"/>
                  </a:lnTo>
                  <a:lnTo>
                    <a:pt x="32" y="3"/>
                  </a:lnTo>
                  <a:lnTo>
                    <a:pt x="32" y="9"/>
                  </a:lnTo>
                  <a:lnTo>
                    <a:pt x="37" y="9"/>
                  </a:lnTo>
                  <a:lnTo>
                    <a:pt x="37" y="3"/>
                  </a:lnTo>
                  <a:lnTo>
                    <a:pt x="35" y="3"/>
                  </a:lnTo>
                  <a:lnTo>
                    <a:pt x="35" y="9"/>
                  </a:lnTo>
                  <a:lnTo>
                    <a:pt x="36" y="9"/>
                  </a:lnTo>
                  <a:lnTo>
                    <a:pt x="36" y="3"/>
                  </a:lnTo>
                  <a:lnTo>
                    <a:pt x="35" y="3"/>
                  </a:lnTo>
                  <a:lnTo>
                    <a:pt x="35" y="9"/>
                  </a:lnTo>
                  <a:lnTo>
                    <a:pt x="41" y="9"/>
                  </a:lnTo>
                  <a:lnTo>
                    <a:pt x="41" y="3"/>
                  </a:lnTo>
                  <a:lnTo>
                    <a:pt x="37" y="3"/>
                  </a:lnTo>
                  <a:lnTo>
                    <a:pt x="37" y="9"/>
                  </a:lnTo>
                  <a:lnTo>
                    <a:pt x="41" y="9"/>
                  </a:lnTo>
                  <a:lnTo>
                    <a:pt x="41" y="3"/>
                  </a:lnTo>
                  <a:lnTo>
                    <a:pt x="37" y="3"/>
                  </a:lnTo>
                  <a:lnTo>
                    <a:pt x="37" y="6"/>
                  </a:lnTo>
                  <a:lnTo>
                    <a:pt x="38" y="9"/>
                  </a:lnTo>
                  <a:lnTo>
                    <a:pt x="41" y="8"/>
                  </a:lnTo>
                  <a:lnTo>
                    <a:pt x="40" y="4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1" y="2"/>
                  </a:lnTo>
                  <a:lnTo>
                    <a:pt x="37" y="2"/>
                  </a:lnTo>
                  <a:lnTo>
                    <a:pt x="37" y="8"/>
                  </a:lnTo>
                  <a:lnTo>
                    <a:pt x="40" y="8"/>
                  </a:lnTo>
                  <a:lnTo>
                    <a:pt x="40" y="2"/>
                  </a:lnTo>
                  <a:lnTo>
                    <a:pt x="37" y="2"/>
                  </a:lnTo>
                  <a:lnTo>
                    <a:pt x="37" y="8"/>
                  </a:lnTo>
                  <a:lnTo>
                    <a:pt x="41" y="8"/>
                  </a:lnTo>
                  <a:lnTo>
                    <a:pt x="41" y="2"/>
                  </a:lnTo>
                  <a:lnTo>
                    <a:pt x="38" y="2"/>
                  </a:lnTo>
                  <a:lnTo>
                    <a:pt x="38" y="8"/>
                  </a:lnTo>
                  <a:lnTo>
                    <a:pt x="42" y="8"/>
                  </a:lnTo>
                  <a:lnTo>
                    <a:pt x="42" y="2"/>
                  </a:lnTo>
                  <a:lnTo>
                    <a:pt x="38" y="2"/>
                  </a:lnTo>
                  <a:lnTo>
                    <a:pt x="38" y="8"/>
                  </a:lnTo>
                  <a:lnTo>
                    <a:pt x="41" y="8"/>
                  </a:lnTo>
                  <a:lnTo>
                    <a:pt x="41" y="2"/>
                  </a:lnTo>
                  <a:lnTo>
                    <a:pt x="38" y="2"/>
                  </a:lnTo>
                  <a:lnTo>
                    <a:pt x="38" y="8"/>
                  </a:lnTo>
                  <a:lnTo>
                    <a:pt x="41" y="8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4" y="2"/>
                  </a:lnTo>
                  <a:lnTo>
                    <a:pt x="41" y="2"/>
                  </a:lnTo>
                  <a:lnTo>
                    <a:pt x="41" y="8"/>
                  </a:lnTo>
                  <a:lnTo>
                    <a:pt x="49" y="8"/>
                  </a:lnTo>
                  <a:lnTo>
                    <a:pt x="49" y="2"/>
                  </a:lnTo>
                  <a:lnTo>
                    <a:pt x="46" y="2"/>
                  </a:lnTo>
                  <a:lnTo>
                    <a:pt x="46" y="8"/>
                  </a:lnTo>
                  <a:lnTo>
                    <a:pt x="53" y="8"/>
                  </a:lnTo>
                  <a:lnTo>
                    <a:pt x="53" y="2"/>
                  </a:lnTo>
                  <a:lnTo>
                    <a:pt x="46" y="2"/>
                  </a:lnTo>
                  <a:lnTo>
                    <a:pt x="46" y="8"/>
                  </a:lnTo>
                  <a:lnTo>
                    <a:pt x="49" y="8"/>
                  </a:lnTo>
                  <a:lnTo>
                    <a:pt x="51" y="7"/>
                  </a:lnTo>
                  <a:lnTo>
                    <a:pt x="50" y="0"/>
                  </a:lnTo>
                  <a:lnTo>
                    <a:pt x="47" y="0"/>
                  </a:lnTo>
                  <a:lnTo>
                    <a:pt x="47" y="7"/>
                  </a:lnTo>
                  <a:lnTo>
                    <a:pt x="53" y="7"/>
                  </a:lnTo>
                  <a:lnTo>
                    <a:pt x="53" y="0"/>
                  </a:lnTo>
                  <a:lnTo>
                    <a:pt x="50" y="0"/>
                  </a:lnTo>
                  <a:lnTo>
                    <a:pt x="50" y="7"/>
                  </a:lnTo>
                  <a:lnTo>
                    <a:pt x="53" y="7"/>
                  </a:lnTo>
                  <a:lnTo>
                    <a:pt x="53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90" name="Freeform 774"/>
            <p:cNvSpPr>
              <a:spLocks noChangeAspect="1"/>
            </p:cNvSpPr>
            <p:nvPr/>
          </p:nvSpPr>
          <p:spPr bwMode="auto">
            <a:xfrm rot="16200000">
              <a:off x="5185" y="4720"/>
              <a:ext cx="260" cy="54"/>
            </a:xfrm>
            <a:custGeom>
              <a:avLst/>
              <a:gdLst>
                <a:gd name="T0" fmla="*/ 88 w 173"/>
                <a:gd name="T1" fmla="*/ 1 h 36"/>
                <a:gd name="T2" fmla="*/ 144 w 173"/>
                <a:gd name="T3" fmla="*/ 9 h 36"/>
                <a:gd name="T4" fmla="*/ 147 w 173"/>
                <a:gd name="T5" fmla="*/ 11 h 36"/>
                <a:gd name="T6" fmla="*/ 121 w 173"/>
                <a:gd name="T7" fmla="*/ 4 h 36"/>
                <a:gd name="T8" fmla="*/ 107 w 173"/>
                <a:gd name="T9" fmla="*/ 12 h 36"/>
                <a:gd name="T10" fmla="*/ 100 w 173"/>
                <a:gd name="T11" fmla="*/ 7 h 36"/>
                <a:gd name="T12" fmla="*/ 83 w 173"/>
                <a:gd name="T13" fmla="*/ 13 h 36"/>
                <a:gd name="T14" fmla="*/ 74 w 173"/>
                <a:gd name="T15" fmla="*/ 8 h 36"/>
                <a:gd name="T16" fmla="*/ 69 w 173"/>
                <a:gd name="T17" fmla="*/ 16 h 36"/>
                <a:gd name="T18" fmla="*/ 69 w 173"/>
                <a:gd name="T19" fmla="*/ 11 h 36"/>
                <a:gd name="T20" fmla="*/ 55 w 173"/>
                <a:gd name="T21" fmla="*/ 17 h 36"/>
                <a:gd name="T22" fmla="*/ 51 w 173"/>
                <a:gd name="T23" fmla="*/ 12 h 36"/>
                <a:gd name="T24" fmla="*/ 38 w 173"/>
                <a:gd name="T25" fmla="*/ 20 h 36"/>
                <a:gd name="T26" fmla="*/ 37 w 173"/>
                <a:gd name="T27" fmla="*/ 21 h 36"/>
                <a:gd name="T28" fmla="*/ 28 w 173"/>
                <a:gd name="T29" fmla="*/ 14 h 36"/>
                <a:gd name="T30" fmla="*/ 26 w 173"/>
                <a:gd name="T31" fmla="*/ 16 h 36"/>
                <a:gd name="T32" fmla="*/ 22 w 173"/>
                <a:gd name="T33" fmla="*/ 24 h 36"/>
                <a:gd name="T34" fmla="*/ 16 w 173"/>
                <a:gd name="T35" fmla="*/ 20 h 36"/>
                <a:gd name="T36" fmla="*/ 9 w 173"/>
                <a:gd name="T37" fmla="*/ 25 h 36"/>
                <a:gd name="T38" fmla="*/ 12 w 173"/>
                <a:gd name="T39" fmla="*/ 20 h 36"/>
                <a:gd name="T40" fmla="*/ 24 w 173"/>
                <a:gd name="T41" fmla="*/ 21 h 36"/>
                <a:gd name="T42" fmla="*/ 28 w 173"/>
                <a:gd name="T43" fmla="*/ 25 h 36"/>
                <a:gd name="T44" fmla="*/ 16 w 173"/>
                <a:gd name="T45" fmla="*/ 24 h 36"/>
                <a:gd name="T46" fmla="*/ 15 w 173"/>
                <a:gd name="T47" fmla="*/ 30 h 36"/>
                <a:gd name="T48" fmla="*/ 7 w 173"/>
                <a:gd name="T49" fmla="*/ 25 h 36"/>
                <a:gd name="T50" fmla="*/ 20 w 173"/>
                <a:gd name="T51" fmla="*/ 26 h 36"/>
                <a:gd name="T52" fmla="*/ 37 w 173"/>
                <a:gd name="T53" fmla="*/ 33 h 36"/>
                <a:gd name="T54" fmla="*/ 30 w 173"/>
                <a:gd name="T55" fmla="*/ 27 h 36"/>
                <a:gd name="T56" fmla="*/ 30 w 173"/>
                <a:gd name="T57" fmla="*/ 35 h 36"/>
                <a:gd name="T58" fmla="*/ 29 w 173"/>
                <a:gd name="T59" fmla="*/ 29 h 36"/>
                <a:gd name="T60" fmla="*/ 29 w 173"/>
                <a:gd name="T61" fmla="*/ 36 h 36"/>
                <a:gd name="T62" fmla="*/ 28 w 173"/>
                <a:gd name="T63" fmla="*/ 31 h 36"/>
                <a:gd name="T64" fmla="*/ 30 w 173"/>
                <a:gd name="T65" fmla="*/ 35 h 36"/>
                <a:gd name="T66" fmla="*/ 34 w 173"/>
                <a:gd name="T67" fmla="*/ 27 h 36"/>
                <a:gd name="T68" fmla="*/ 33 w 173"/>
                <a:gd name="T69" fmla="*/ 34 h 36"/>
                <a:gd name="T70" fmla="*/ 22 w 173"/>
                <a:gd name="T71" fmla="*/ 33 h 36"/>
                <a:gd name="T72" fmla="*/ 7 w 173"/>
                <a:gd name="T73" fmla="*/ 25 h 36"/>
                <a:gd name="T74" fmla="*/ 12 w 173"/>
                <a:gd name="T75" fmla="*/ 31 h 36"/>
                <a:gd name="T76" fmla="*/ 15 w 173"/>
                <a:gd name="T77" fmla="*/ 24 h 36"/>
                <a:gd name="T78" fmla="*/ 21 w 173"/>
                <a:gd name="T79" fmla="*/ 29 h 36"/>
                <a:gd name="T80" fmla="*/ 28 w 173"/>
                <a:gd name="T81" fmla="*/ 21 h 36"/>
                <a:gd name="T82" fmla="*/ 21 w 173"/>
                <a:gd name="T83" fmla="*/ 27 h 36"/>
                <a:gd name="T84" fmla="*/ 9 w 173"/>
                <a:gd name="T85" fmla="*/ 20 h 36"/>
                <a:gd name="T86" fmla="*/ 11 w 173"/>
                <a:gd name="T87" fmla="*/ 25 h 36"/>
                <a:gd name="T88" fmla="*/ 24 w 173"/>
                <a:gd name="T89" fmla="*/ 17 h 36"/>
                <a:gd name="T90" fmla="*/ 25 w 173"/>
                <a:gd name="T91" fmla="*/ 22 h 36"/>
                <a:gd name="T92" fmla="*/ 28 w 173"/>
                <a:gd name="T93" fmla="*/ 16 h 36"/>
                <a:gd name="T94" fmla="*/ 29 w 173"/>
                <a:gd name="T95" fmla="*/ 14 h 36"/>
                <a:gd name="T96" fmla="*/ 37 w 173"/>
                <a:gd name="T97" fmla="*/ 20 h 36"/>
                <a:gd name="T98" fmla="*/ 41 w 173"/>
                <a:gd name="T99" fmla="*/ 12 h 36"/>
                <a:gd name="T100" fmla="*/ 55 w 173"/>
                <a:gd name="T101" fmla="*/ 18 h 36"/>
                <a:gd name="T102" fmla="*/ 56 w 173"/>
                <a:gd name="T103" fmla="*/ 11 h 36"/>
                <a:gd name="T104" fmla="*/ 68 w 173"/>
                <a:gd name="T105" fmla="*/ 16 h 36"/>
                <a:gd name="T106" fmla="*/ 73 w 173"/>
                <a:gd name="T107" fmla="*/ 9 h 36"/>
                <a:gd name="T108" fmla="*/ 82 w 173"/>
                <a:gd name="T109" fmla="*/ 14 h 36"/>
                <a:gd name="T110" fmla="*/ 91 w 173"/>
                <a:gd name="T111" fmla="*/ 7 h 36"/>
                <a:gd name="T112" fmla="*/ 109 w 173"/>
                <a:gd name="T113" fmla="*/ 13 h 36"/>
                <a:gd name="T114" fmla="*/ 113 w 173"/>
                <a:gd name="T115" fmla="*/ 5 h 36"/>
                <a:gd name="T116" fmla="*/ 129 w 173"/>
                <a:gd name="T117" fmla="*/ 11 h 36"/>
                <a:gd name="T118" fmla="*/ 144 w 173"/>
                <a:gd name="T119" fmla="*/ 4 h 36"/>
                <a:gd name="T120" fmla="*/ 142 w 173"/>
                <a:gd name="T121" fmla="*/ 9 h 36"/>
                <a:gd name="T122" fmla="*/ 63 w 173"/>
                <a:gd name="T123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3" h="36">
                  <a:moveTo>
                    <a:pt x="56" y="7"/>
                  </a:moveTo>
                  <a:lnTo>
                    <a:pt x="56" y="0"/>
                  </a:lnTo>
                  <a:lnTo>
                    <a:pt x="51" y="0"/>
                  </a:lnTo>
                  <a:lnTo>
                    <a:pt x="51" y="7"/>
                  </a:lnTo>
                  <a:lnTo>
                    <a:pt x="52" y="7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1" y="7"/>
                  </a:lnTo>
                  <a:lnTo>
                    <a:pt x="54" y="7"/>
                  </a:lnTo>
                  <a:lnTo>
                    <a:pt x="54" y="0"/>
                  </a:lnTo>
                  <a:lnTo>
                    <a:pt x="51" y="0"/>
                  </a:lnTo>
                  <a:lnTo>
                    <a:pt x="51" y="7"/>
                  </a:lnTo>
                  <a:lnTo>
                    <a:pt x="72" y="7"/>
                  </a:lnTo>
                  <a:lnTo>
                    <a:pt x="72" y="0"/>
                  </a:lnTo>
                  <a:lnTo>
                    <a:pt x="56" y="0"/>
                  </a:lnTo>
                  <a:lnTo>
                    <a:pt x="56" y="7"/>
                  </a:lnTo>
                  <a:lnTo>
                    <a:pt x="60" y="7"/>
                  </a:lnTo>
                  <a:lnTo>
                    <a:pt x="60" y="3"/>
                  </a:lnTo>
                  <a:lnTo>
                    <a:pt x="59" y="7"/>
                  </a:lnTo>
                  <a:lnTo>
                    <a:pt x="61" y="8"/>
                  </a:lnTo>
                  <a:lnTo>
                    <a:pt x="112" y="8"/>
                  </a:lnTo>
                  <a:lnTo>
                    <a:pt x="112" y="1"/>
                  </a:lnTo>
                  <a:lnTo>
                    <a:pt x="77" y="1"/>
                  </a:lnTo>
                  <a:lnTo>
                    <a:pt x="77" y="8"/>
                  </a:lnTo>
                  <a:lnTo>
                    <a:pt x="88" y="8"/>
                  </a:lnTo>
                  <a:lnTo>
                    <a:pt x="88" y="1"/>
                  </a:lnTo>
                  <a:lnTo>
                    <a:pt x="72" y="1"/>
                  </a:lnTo>
                  <a:lnTo>
                    <a:pt x="72" y="8"/>
                  </a:lnTo>
                  <a:lnTo>
                    <a:pt x="73" y="8"/>
                  </a:lnTo>
                  <a:lnTo>
                    <a:pt x="73" y="1"/>
                  </a:lnTo>
                  <a:lnTo>
                    <a:pt x="72" y="1"/>
                  </a:lnTo>
                  <a:lnTo>
                    <a:pt x="72" y="8"/>
                  </a:lnTo>
                  <a:lnTo>
                    <a:pt x="73" y="8"/>
                  </a:lnTo>
                  <a:lnTo>
                    <a:pt x="73" y="1"/>
                  </a:lnTo>
                  <a:lnTo>
                    <a:pt x="69" y="1"/>
                  </a:lnTo>
                  <a:lnTo>
                    <a:pt x="69" y="8"/>
                  </a:lnTo>
                  <a:lnTo>
                    <a:pt x="101" y="8"/>
                  </a:lnTo>
                  <a:lnTo>
                    <a:pt x="101" y="4"/>
                  </a:lnTo>
                  <a:lnTo>
                    <a:pt x="101" y="8"/>
                  </a:lnTo>
                  <a:lnTo>
                    <a:pt x="105" y="9"/>
                  </a:lnTo>
                  <a:lnTo>
                    <a:pt x="121" y="9"/>
                  </a:lnTo>
                  <a:lnTo>
                    <a:pt x="121" y="3"/>
                  </a:lnTo>
                  <a:lnTo>
                    <a:pt x="120" y="3"/>
                  </a:lnTo>
                  <a:lnTo>
                    <a:pt x="120" y="9"/>
                  </a:lnTo>
                  <a:lnTo>
                    <a:pt x="142" y="9"/>
                  </a:lnTo>
                  <a:lnTo>
                    <a:pt x="142" y="3"/>
                  </a:lnTo>
                  <a:lnTo>
                    <a:pt x="134" y="3"/>
                  </a:lnTo>
                  <a:lnTo>
                    <a:pt x="134" y="9"/>
                  </a:lnTo>
                  <a:lnTo>
                    <a:pt x="147" y="9"/>
                  </a:lnTo>
                  <a:lnTo>
                    <a:pt x="147" y="3"/>
                  </a:lnTo>
                  <a:lnTo>
                    <a:pt x="144" y="3"/>
                  </a:lnTo>
                  <a:lnTo>
                    <a:pt x="144" y="9"/>
                  </a:lnTo>
                  <a:lnTo>
                    <a:pt x="173" y="9"/>
                  </a:lnTo>
                  <a:lnTo>
                    <a:pt x="173" y="3"/>
                  </a:lnTo>
                  <a:lnTo>
                    <a:pt x="162" y="3"/>
                  </a:lnTo>
                  <a:lnTo>
                    <a:pt x="162" y="9"/>
                  </a:lnTo>
                  <a:lnTo>
                    <a:pt x="165" y="9"/>
                  </a:lnTo>
                  <a:lnTo>
                    <a:pt x="165" y="3"/>
                  </a:lnTo>
                  <a:lnTo>
                    <a:pt x="155" y="3"/>
                  </a:lnTo>
                  <a:lnTo>
                    <a:pt x="155" y="9"/>
                  </a:lnTo>
                  <a:lnTo>
                    <a:pt x="157" y="9"/>
                  </a:lnTo>
                  <a:lnTo>
                    <a:pt x="157" y="3"/>
                  </a:lnTo>
                  <a:lnTo>
                    <a:pt x="147" y="3"/>
                  </a:lnTo>
                  <a:lnTo>
                    <a:pt x="147" y="9"/>
                  </a:lnTo>
                  <a:lnTo>
                    <a:pt x="153" y="9"/>
                  </a:lnTo>
                  <a:lnTo>
                    <a:pt x="153" y="3"/>
                  </a:lnTo>
                  <a:lnTo>
                    <a:pt x="151" y="3"/>
                  </a:lnTo>
                  <a:lnTo>
                    <a:pt x="144" y="4"/>
                  </a:lnTo>
                  <a:lnTo>
                    <a:pt x="144" y="11"/>
                  </a:lnTo>
                  <a:lnTo>
                    <a:pt x="147" y="11"/>
                  </a:lnTo>
                  <a:lnTo>
                    <a:pt x="147" y="4"/>
                  </a:lnTo>
                  <a:lnTo>
                    <a:pt x="142" y="4"/>
                  </a:lnTo>
                  <a:lnTo>
                    <a:pt x="142" y="11"/>
                  </a:lnTo>
                  <a:lnTo>
                    <a:pt x="148" y="11"/>
                  </a:lnTo>
                  <a:lnTo>
                    <a:pt x="148" y="4"/>
                  </a:lnTo>
                  <a:lnTo>
                    <a:pt x="144" y="4"/>
                  </a:lnTo>
                  <a:lnTo>
                    <a:pt x="144" y="11"/>
                  </a:lnTo>
                  <a:lnTo>
                    <a:pt x="147" y="11"/>
                  </a:lnTo>
                  <a:lnTo>
                    <a:pt x="147" y="4"/>
                  </a:lnTo>
                  <a:lnTo>
                    <a:pt x="139" y="4"/>
                  </a:lnTo>
                  <a:lnTo>
                    <a:pt x="139" y="11"/>
                  </a:lnTo>
                  <a:lnTo>
                    <a:pt x="145" y="11"/>
                  </a:lnTo>
                  <a:lnTo>
                    <a:pt x="145" y="4"/>
                  </a:lnTo>
                  <a:lnTo>
                    <a:pt x="133" y="4"/>
                  </a:lnTo>
                  <a:lnTo>
                    <a:pt x="133" y="11"/>
                  </a:lnTo>
                  <a:lnTo>
                    <a:pt x="136" y="11"/>
                  </a:lnTo>
                  <a:lnTo>
                    <a:pt x="136" y="4"/>
                  </a:lnTo>
                  <a:lnTo>
                    <a:pt x="125" y="4"/>
                  </a:lnTo>
                  <a:lnTo>
                    <a:pt x="125" y="11"/>
                  </a:lnTo>
                  <a:lnTo>
                    <a:pt x="130" y="11"/>
                  </a:lnTo>
                  <a:lnTo>
                    <a:pt x="130" y="4"/>
                  </a:lnTo>
                  <a:lnTo>
                    <a:pt x="126" y="4"/>
                  </a:lnTo>
                  <a:lnTo>
                    <a:pt x="126" y="11"/>
                  </a:lnTo>
                  <a:lnTo>
                    <a:pt x="129" y="11"/>
                  </a:lnTo>
                  <a:lnTo>
                    <a:pt x="129" y="4"/>
                  </a:lnTo>
                  <a:lnTo>
                    <a:pt x="125" y="4"/>
                  </a:lnTo>
                  <a:lnTo>
                    <a:pt x="125" y="11"/>
                  </a:lnTo>
                  <a:lnTo>
                    <a:pt x="127" y="11"/>
                  </a:lnTo>
                  <a:lnTo>
                    <a:pt x="127" y="4"/>
                  </a:lnTo>
                  <a:lnTo>
                    <a:pt x="122" y="4"/>
                  </a:lnTo>
                  <a:lnTo>
                    <a:pt x="122" y="11"/>
                  </a:lnTo>
                  <a:lnTo>
                    <a:pt x="129" y="11"/>
                  </a:lnTo>
                  <a:lnTo>
                    <a:pt x="129" y="4"/>
                  </a:lnTo>
                  <a:lnTo>
                    <a:pt x="121" y="4"/>
                  </a:lnTo>
                  <a:lnTo>
                    <a:pt x="118" y="5"/>
                  </a:lnTo>
                  <a:lnTo>
                    <a:pt x="120" y="12"/>
                  </a:lnTo>
                  <a:lnTo>
                    <a:pt x="125" y="12"/>
                  </a:lnTo>
                  <a:lnTo>
                    <a:pt x="125" y="5"/>
                  </a:lnTo>
                  <a:lnTo>
                    <a:pt x="120" y="5"/>
                  </a:lnTo>
                  <a:lnTo>
                    <a:pt x="120" y="12"/>
                  </a:lnTo>
                  <a:lnTo>
                    <a:pt x="123" y="12"/>
                  </a:lnTo>
                  <a:lnTo>
                    <a:pt x="123" y="5"/>
                  </a:lnTo>
                  <a:lnTo>
                    <a:pt x="120" y="5"/>
                  </a:lnTo>
                  <a:lnTo>
                    <a:pt x="120" y="12"/>
                  </a:lnTo>
                  <a:lnTo>
                    <a:pt x="122" y="12"/>
                  </a:lnTo>
                  <a:lnTo>
                    <a:pt x="122" y="5"/>
                  </a:lnTo>
                  <a:lnTo>
                    <a:pt x="113" y="5"/>
                  </a:lnTo>
                  <a:lnTo>
                    <a:pt x="113" y="12"/>
                  </a:lnTo>
                  <a:lnTo>
                    <a:pt x="114" y="12"/>
                  </a:lnTo>
                  <a:lnTo>
                    <a:pt x="114" y="5"/>
                  </a:lnTo>
                  <a:lnTo>
                    <a:pt x="109" y="5"/>
                  </a:lnTo>
                  <a:lnTo>
                    <a:pt x="109" y="12"/>
                  </a:lnTo>
                  <a:lnTo>
                    <a:pt x="116" y="12"/>
                  </a:lnTo>
                  <a:lnTo>
                    <a:pt x="116" y="5"/>
                  </a:lnTo>
                  <a:lnTo>
                    <a:pt x="109" y="5"/>
                  </a:lnTo>
                  <a:lnTo>
                    <a:pt x="109" y="12"/>
                  </a:lnTo>
                  <a:lnTo>
                    <a:pt x="112" y="12"/>
                  </a:lnTo>
                  <a:lnTo>
                    <a:pt x="112" y="5"/>
                  </a:lnTo>
                  <a:lnTo>
                    <a:pt x="107" y="5"/>
                  </a:lnTo>
                  <a:lnTo>
                    <a:pt x="107" y="12"/>
                  </a:lnTo>
                  <a:lnTo>
                    <a:pt x="108" y="12"/>
                  </a:lnTo>
                  <a:lnTo>
                    <a:pt x="108" y="5"/>
                  </a:lnTo>
                  <a:lnTo>
                    <a:pt x="104" y="5"/>
                  </a:lnTo>
                  <a:lnTo>
                    <a:pt x="104" y="12"/>
                  </a:lnTo>
                  <a:lnTo>
                    <a:pt x="107" y="12"/>
                  </a:lnTo>
                  <a:lnTo>
                    <a:pt x="107" y="5"/>
                  </a:lnTo>
                  <a:lnTo>
                    <a:pt x="103" y="5"/>
                  </a:lnTo>
                  <a:lnTo>
                    <a:pt x="103" y="12"/>
                  </a:lnTo>
                  <a:lnTo>
                    <a:pt x="104" y="12"/>
                  </a:lnTo>
                  <a:lnTo>
                    <a:pt x="104" y="5"/>
                  </a:lnTo>
                  <a:lnTo>
                    <a:pt x="101" y="5"/>
                  </a:lnTo>
                  <a:lnTo>
                    <a:pt x="101" y="12"/>
                  </a:lnTo>
                  <a:lnTo>
                    <a:pt x="105" y="12"/>
                  </a:lnTo>
                  <a:lnTo>
                    <a:pt x="105" y="8"/>
                  </a:lnTo>
                  <a:lnTo>
                    <a:pt x="103" y="8"/>
                  </a:lnTo>
                  <a:lnTo>
                    <a:pt x="103" y="9"/>
                  </a:lnTo>
                  <a:lnTo>
                    <a:pt x="105" y="9"/>
                  </a:lnTo>
                  <a:lnTo>
                    <a:pt x="105" y="7"/>
                  </a:lnTo>
                  <a:lnTo>
                    <a:pt x="103" y="7"/>
                  </a:lnTo>
                  <a:lnTo>
                    <a:pt x="103" y="13"/>
                  </a:lnTo>
                  <a:lnTo>
                    <a:pt x="104" y="13"/>
                  </a:lnTo>
                  <a:lnTo>
                    <a:pt x="104" y="7"/>
                  </a:lnTo>
                  <a:lnTo>
                    <a:pt x="98" y="7"/>
                  </a:lnTo>
                  <a:lnTo>
                    <a:pt x="98" y="13"/>
                  </a:lnTo>
                  <a:lnTo>
                    <a:pt x="100" y="13"/>
                  </a:lnTo>
                  <a:lnTo>
                    <a:pt x="100" y="7"/>
                  </a:lnTo>
                  <a:lnTo>
                    <a:pt x="96" y="7"/>
                  </a:lnTo>
                  <a:lnTo>
                    <a:pt x="96" y="13"/>
                  </a:lnTo>
                  <a:lnTo>
                    <a:pt x="98" y="13"/>
                  </a:lnTo>
                  <a:lnTo>
                    <a:pt x="98" y="7"/>
                  </a:lnTo>
                  <a:lnTo>
                    <a:pt x="95" y="7"/>
                  </a:lnTo>
                  <a:lnTo>
                    <a:pt x="95" y="13"/>
                  </a:lnTo>
                  <a:lnTo>
                    <a:pt x="96" y="13"/>
                  </a:lnTo>
                  <a:lnTo>
                    <a:pt x="96" y="7"/>
                  </a:lnTo>
                  <a:lnTo>
                    <a:pt x="91" y="7"/>
                  </a:lnTo>
                  <a:lnTo>
                    <a:pt x="91" y="13"/>
                  </a:lnTo>
                  <a:lnTo>
                    <a:pt x="95" y="13"/>
                  </a:lnTo>
                  <a:lnTo>
                    <a:pt x="95" y="7"/>
                  </a:lnTo>
                  <a:lnTo>
                    <a:pt x="91" y="7"/>
                  </a:lnTo>
                  <a:lnTo>
                    <a:pt x="91" y="13"/>
                  </a:lnTo>
                  <a:lnTo>
                    <a:pt x="92" y="13"/>
                  </a:lnTo>
                  <a:lnTo>
                    <a:pt x="92" y="7"/>
                  </a:lnTo>
                  <a:lnTo>
                    <a:pt x="91" y="7"/>
                  </a:lnTo>
                  <a:lnTo>
                    <a:pt x="91" y="13"/>
                  </a:lnTo>
                  <a:lnTo>
                    <a:pt x="95" y="13"/>
                  </a:lnTo>
                  <a:lnTo>
                    <a:pt x="95" y="7"/>
                  </a:lnTo>
                  <a:lnTo>
                    <a:pt x="87" y="7"/>
                  </a:lnTo>
                  <a:lnTo>
                    <a:pt x="87" y="13"/>
                  </a:lnTo>
                  <a:lnTo>
                    <a:pt x="92" y="13"/>
                  </a:lnTo>
                  <a:lnTo>
                    <a:pt x="92" y="7"/>
                  </a:lnTo>
                  <a:lnTo>
                    <a:pt x="83" y="7"/>
                  </a:lnTo>
                  <a:lnTo>
                    <a:pt x="83" y="13"/>
                  </a:lnTo>
                  <a:lnTo>
                    <a:pt x="87" y="13"/>
                  </a:lnTo>
                  <a:lnTo>
                    <a:pt x="87" y="7"/>
                  </a:lnTo>
                  <a:lnTo>
                    <a:pt x="79" y="7"/>
                  </a:lnTo>
                  <a:lnTo>
                    <a:pt x="79" y="11"/>
                  </a:lnTo>
                  <a:lnTo>
                    <a:pt x="82" y="11"/>
                  </a:lnTo>
                  <a:lnTo>
                    <a:pt x="82" y="8"/>
                  </a:lnTo>
                  <a:lnTo>
                    <a:pt x="81" y="8"/>
                  </a:lnTo>
                  <a:lnTo>
                    <a:pt x="81" y="14"/>
                  </a:lnTo>
                  <a:lnTo>
                    <a:pt x="82" y="14"/>
                  </a:lnTo>
                  <a:lnTo>
                    <a:pt x="82" y="8"/>
                  </a:lnTo>
                  <a:lnTo>
                    <a:pt x="76" y="8"/>
                  </a:lnTo>
                  <a:lnTo>
                    <a:pt x="76" y="14"/>
                  </a:lnTo>
                  <a:lnTo>
                    <a:pt x="82" y="14"/>
                  </a:lnTo>
                  <a:lnTo>
                    <a:pt x="82" y="8"/>
                  </a:lnTo>
                  <a:lnTo>
                    <a:pt x="79" y="8"/>
                  </a:lnTo>
                  <a:lnTo>
                    <a:pt x="79" y="14"/>
                  </a:lnTo>
                  <a:lnTo>
                    <a:pt x="82" y="14"/>
                  </a:lnTo>
                  <a:lnTo>
                    <a:pt x="82" y="8"/>
                  </a:lnTo>
                  <a:lnTo>
                    <a:pt x="79" y="8"/>
                  </a:lnTo>
                  <a:lnTo>
                    <a:pt x="79" y="14"/>
                  </a:lnTo>
                  <a:lnTo>
                    <a:pt x="82" y="14"/>
                  </a:lnTo>
                  <a:lnTo>
                    <a:pt x="82" y="8"/>
                  </a:lnTo>
                  <a:lnTo>
                    <a:pt x="73" y="8"/>
                  </a:lnTo>
                  <a:lnTo>
                    <a:pt x="73" y="14"/>
                  </a:lnTo>
                  <a:lnTo>
                    <a:pt x="74" y="14"/>
                  </a:lnTo>
                  <a:lnTo>
                    <a:pt x="74" y="8"/>
                  </a:lnTo>
                  <a:lnTo>
                    <a:pt x="73" y="8"/>
                  </a:lnTo>
                  <a:lnTo>
                    <a:pt x="73" y="14"/>
                  </a:lnTo>
                  <a:lnTo>
                    <a:pt x="79" y="14"/>
                  </a:lnTo>
                  <a:lnTo>
                    <a:pt x="79" y="8"/>
                  </a:lnTo>
                  <a:lnTo>
                    <a:pt x="70" y="8"/>
                  </a:lnTo>
                  <a:lnTo>
                    <a:pt x="63" y="16"/>
                  </a:lnTo>
                  <a:lnTo>
                    <a:pt x="73" y="16"/>
                  </a:lnTo>
                  <a:lnTo>
                    <a:pt x="73" y="9"/>
                  </a:lnTo>
                  <a:lnTo>
                    <a:pt x="72" y="9"/>
                  </a:lnTo>
                  <a:lnTo>
                    <a:pt x="72" y="16"/>
                  </a:lnTo>
                  <a:lnTo>
                    <a:pt x="76" y="16"/>
                  </a:lnTo>
                  <a:lnTo>
                    <a:pt x="76" y="9"/>
                  </a:lnTo>
                  <a:lnTo>
                    <a:pt x="73" y="9"/>
                  </a:lnTo>
                  <a:lnTo>
                    <a:pt x="73" y="16"/>
                  </a:lnTo>
                  <a:lnTo>
                    <a:pt x="76" y="16"/>
                  </a:lnTo>
                  <a:lnTo>
                    <a:pt x="76" y="9"/>
                  </a:lnTo>
                  <a:lnTo>
                    <a:pt x="69" y="9"/>
                  </a:lnTo>
                  <a:lnTo>
                    <a:pt x="69" y="16"/>
                  </a:lnTo>
                  <a:lnTo>
                    <a:pt x="76" y="16"/>
                  </a:lnTo>
                  <a:lnTo>
                    <a:pt x="76" y="9"/>
                  </a:lnTo>
                  <a:lnTo>
                    <a:pt x="72" y="9"/>
                  </a:lnTo>
                  <a:lnTo>
                    <a:pt x="72" y="16"/>
                  </a:lnTo>
                  <a:lnTo>
                    <a:pt x="73" y="16"/>
                  </a:lnTo>
                  <a:lnTo>
                    <a:pt x="73" y="9"/>
                  </a:lnTo>
                  <a:lnTo>
                    <a:pt x="69" y="9"/>
                  </a:lnTo>
                  <a:lnTo>
                    <a:pt x="69" y="16"/>
                  </a:lnTo>
                  <a:lnTo>
                    <a:pt x="72" y="16"/>
                  </a:lnTo>
                  <a:lnTo>
                    <a:pt x="72" y="9"/>
                  </a:lnTo>
                  <a:lnTo>
                    <a:pt x="70" y="9"/>
                  </a:lnTo>
                  <a:lnTo>
                    <a:pt x="70" y="16"/>
                  </a:lnTo>
                  <a:lnTo>
                    <a:pt x="73" y="16"/>
                  </a:lnTo>
                  <a:lnTo>
                    <a:pt x="73" y="9"/>
                  </a:lnTo>
                  <a:lnTo>
                    <a:pt x="65" y="9"/>
                  </a:lnTo>
                  <a:lnTo>
                    <a:pt x="65" y="16"/>
                  </a:lnTo>
                  <a:lnTo>
                    <a:pt x="69" y="16"/>
                  </a:lnTo>
                  <a:lnTo>
                    <a:pt x="69" y="9"/>
                  </a:lnTo>
                  <a:lnTo>
                    <a:pt x="66" y="9"/>
                  </a:lnTo>
                  <a:lnTo>
                    <a:pt x="66" y="16"/>
                  </a:lnTo>
                  <a:lnTo>
                    <a:pt x="68" y="16"/>
                  </a:lnTo>
                  <a:lnTo>
                    <a:pt x="68" y="9"/>
                  </a:lnTo>
                  <a:lnTo>
                    <a:pt x="66" y="9"/>
                  </a:lnTo>
                  <a:lnTo>
                    <a:pt x="66" y="16"/>
                  </a:lnTo>
                  <a:lnTo>
                    <a:pt x="68" y="16"/>
                  </a:lnTo>
                  <a:lnTo>
                    <a:pt x="68" y="9"/>
                  </a:lnTo>
                  <a:lnTo>
                    <a:pt x="63" y="9"/>
                  </a:lnTo>
                  <a:lnTo>
                    <a:pt x="63" y="16"/>
                  </a:lnTo>
                  <a:lnTo>
                    <a:pt x="65" y="16"/>
                  </a:lnTo>
                  <a:lnTo>
                    <a:pt x="65" y="12"/>
                  </a:lnTo>
                  <a:lnTo>
                    <a:pt x="63" y="12"/>
                  </a:lnTo>
                  <a:lnTo>
                    <a:pt x="63" y="17"/>
                  </a:lnTo>
                  <a:lnTo>
                    <a:pt x="69" y="17"/>
                  </a:lnTo>
                  <a:lnTo>
                    <a:pt x="69" y="11"/>
                  </a:lnTo>
                  <a:lnTo>
                    <a:pt x="64" y="11"/>
                  </a:lnTo>
                  <a:lnTo>
                    <a:pt x="64" y="17"/>
                  </a:lnTo>
                  <a:lnTo>
                    <a:pt x="65" y="17"/>
                  </a:lnTo>
                  <a:lnTo>
                    <a:pt x="65" y="11"/>
                  </a:lnTo>
                  <a:lnTo>
                    <a:pt x="60" y="11"/>
                  </a:lnTo>
                  <a:lnTo>
                    <a:pt x="60" y="17"/>
                  </a:lnTo>
                  <a:lnTo>
                    <a:pt x="63" y="17"/>
                  </a:lnTo>
                  <a:lnTo>
                    <a:pt x="63" y="11"/>
                  </a:lnTo>
                  <a:lnTo>
                    <a:pt x="59" y="11"/>
                  </a:lnTo>
                  <a:lnTo>
                    <a:pt x="59" y="17"/>
                  </a:lnTo>
                  <a:lnTo>
                    <a:pt x="63" y="17"/>
                  </a:lnTo>
                  <a:lnTo>
                    <a:pt x="63" y="11"/>
                  </a:lnTo>
                  <a:lnTo>
                    <a:pt x="56" y="11"/>
                  </a:lnTo>
                  <a:lnTo>
                    <a:pt x="56" y="17"/>
                  </a:lnTo>
                  <a:lnTo>
                    <a:pt x="60" y="17"/>
                  </a:lnTo>
                  <a:lnTo>
                    <a:pt x="60" y="11"/>
                  </a:lnTo>
                  <a:lnTo>
                    <a:pt x="54" y="11"/>
                  </a:lnTo>
                  <a:lnTo>
                    <a:pt x="54" y="17"/>
                  </a:lnTo>
                  <a:lnTo>
                    <a:pt x="56" y="17"/>
                  </a:lnTo>
                  <a:lnTo>
                    <a:pt x="56" y="11"/>
                  </a:lnTo>
                  <a:lnTo>
                    <a:pt x="54" y="11"/>
                  </a:lnTo>
                  <a:lnTo>
                    <a:pt x="54" y="17"/>
                  </a:lnTo>
                  <a:lnTo>
                    <a:pt x="56" y="17"/>
                  </a:lnTo>
                  <a:lnTo>
                    <a:pt x="56" y="11"/>
                  </a:lnTo>
                  <a:lnTo>
                    <a:pt x="55" y="11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6" y="11"/>
                  </a:lnTo>
                  <a:lnTo>
                    <a:pt x="50" y="11"/>
                  </a:lnTo>
                  <a:lnTo>
                    <a:pt x="50" y="17"/>
                  </a:lnTo>
                  <a:lnTo>
                    <a:pt x="55" y="17"/>
                  </a:lnTo>
                  <a:lnTo>
                    <a:pt x="55" y="11"/>
                  </a:lnTo>
                  <a:lnTo>
                    <a:pt x="50" y="11"/>
                  </a:lnTo>
                  <a:lnTo>
                    <a:pt x="50" y="17"/>
                  </a:lnTo>
                  <a:lnTo>
                    <a:pt x="52" y="17"/>
                  </a:lnTo>
                  <a:lnTo>
                    <a:pt x="52" y="11"/>
                  </a:lnTo>
                  <a:lnTo>
                    <a:pt x="48" y="11"/>
                  </a:lnTo>
                  <a:lnTo>
                    <a:pt x="48" y="14"/>
                  </a:lnTo>
                  <a:lnTo>
                    <a:pt x="51" y="14"/>
                  </a:lnTo>
                  <a:lnTo>
                    <a:pt x="51" y="12"/>
                  </a:lnTo>
                  <a:lnTo>
                    <a:pt x="48" y="12"/>
                  </a:lnTo>
                  <a:lnTo>
                    <a:pt x="48" y="18"/>
                  </a:lnTo>
                  <a:lnTo>
                    <a:pt x="51" y="18"/>
                  </a:lnTo>
                  <a:lnTo>
                    <a:pt x="51" y="12"/>
                  </a:lnTo>
                  <a:lnTo>
                    <a:pt x="50" y="12"/>
                  </a:lnTo>
                  <a:lnTo>
                    <a:pt x="50" y="18"/>
                  </a:lnTo>
                  <a:lnTo>
                    <a:pt x="51" y="18"/>
                  </a:lnTo>
                  <a:lnTo>
                    <a:pt x="51" y="12"/>
                  </a:lnTo>
                  <a:lnTo>
                    <a:pt x="47" y="12"/>
                  </a:lnTo>
                  <a:lnTo>
                    <a:pt x="47" y="18"/>
                  </a:lnTo>
                  <a:lnTo>
                    <a:pt x="51" y="18"/>
                  </a:lnTo>
                  <a:lnTo>
                    <a:pt x="51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4" y="18"/>
                  </a:lnTo>
                  <a:lnTo>
                    <a:pt x="44" y="12"/>
                  </a:lnTo>
                  <a:lnTo>
                    <a:pt x="43" y="12"/>
                  </a:lnTo>
                  <a:lnTo>
                    <a:pt x="43" y="18"/>
                  </a:lnTo>
                  <a:lnTo>
                    <a:pt x="46" y="18"/>
                  </a:lnTo>
                  <a:lnTo>
                    <a:pt x="46" y="12"/>
                  </a:lnTo>
                  <a:lnTo>
                    <a:pt x="44" y="12"/>
                  </a:lnTo>
                  <a:lnTo>
                    <a:pt x="44" y="18"/>
                  </a:lnTo>
                  <a:lnTo>
                    <a:pt x="47" y="18"/>
                  </a:lnTo>
                  <a:lnTo>
                    <a:pt x="47" y="12"/>
                  </a:lnTo>
                  <a:lnTo>
                    <a:pt x="41" y="12"/>
                  </a:lnTo>
                  <a:lnTo>
                    <a:pt x="41" y="18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1" y="12"/>
                  </a:lnTo>
                  <a:lnTo>
                    <a:pt x="41" y="18"/>
                  </a:lnTo>
                  <a:lnTo>
                    <a:pt x="43" y="18"/>
                  </a:lnTo>
                  <a:lnTo>
                    <a:pt x="43" y="14"/>
                  </a:lnTo>
                  <a:lnTo>
                    <a:pt x="41" y="14"/>
                  </a:lnTo>
                  <a:lnTo>
                    <a:pt x="41" y="20"/>
                  </a:lnTo>
                  <a:lnTo>
                    <a:pt x="44" y="20"/>
                  </a:lnTo>
                  <a:lnTo>
                    <a:pt x="44" y="13"/>
                  </a:lnTo>
                  <a:lnTo>
                    <a:pt x="38" y="13"/>
                  </a:lnTo>
                  <a:lnTo>
                    <a:pt x="38" y="20"/>
                  </a:lnTo>
                  <a:lnTo>
                    <a:pt x="39" y="20"/>
                  </a:lnTo>
                  <a:lnTo>
                    <a:pt x="39" y="13"/>
                  </a:lnTo>
                  <a:lnTo>
                    <a:pt x="38" y="13"/>
                  </a:lnTo>
                  <a:lnTo>
                    <a:pt x="38" y="20"/>
                  </a:lnTo>
                  <a:lnTo>
                    <a:pt x="41" y="20"/>
                  </a:lnTo>
                  <a:lnTo>
                    <a:pt x="41" y="13"/>
                  </a:lnTo>
                  <a:lnTo>
                    <a:pt x="34" y="13"/>
                  </a:lnTo>
                  <a:lnTo>
                    <a:pt x="34" y="20"/>
                  </a:lnTo>
                  <a:lnTo>
                    <a:pt x="37" y="20"/>
                  </a:lnTo>
                  <a:lnTo>
                    <a:pt x="37" y="13"/>
                  </a:lnTo>
                  <a:lnTo>
                    <a:pt x="34" y="13"/>
                  </a:lnTo>
                  <a:lnTo>
                    <a:pt x="34" y="20"/>
                  </a:lnTo>
                  <a:lnTo>
                    <a:pt x="37" y="20"/>
                  </a:lnTo>
                  <a:lnTo>
                    <a:pt x="37" y="13"/>
                  </a:lnTo>
                  <a:lnTo>
                    <a:pt x="33" y="13"/>
                  </a:lnTo>
                  <a:lnTo>
                    <a:pt x="33" y="20"/>
                  </a:lnTo>
                  <a:lnTo>
                    <a:pt x="34" y="20"/>
                  </a:lnTo>
                  <a:lnTo>
                    <a:pt x="34" y="13"/>
                  </a:lnTo>
                  <a:lnTo>
                    <a:pt x="32" y="13"/>
                  </a:lnTo>
                  <a:lnTo>
                    <a:pt x="32" y="20"/>
                  </a:lnTo>
                  <a:lnTo>
                    <a:pt x="38" y="20"/>
                  </a:lnTo>
                  <a:lnTo>
                    <a:pt x="38" y="13"/>
                  </a:lnTo>
                  <a:lnTo>
                    <a:pt x="32" y="13"/>
                  </a:lnTo>
                  <a:lnTo>
                    <a:pt x="30" y="20"/>
                  </a:lnTo>
                  <a:lnTo>
                    <a:pt x="33" y="21"/>
                  </a:lnTo>
                  <a:lnTo>
                    <a:pt x="37" y="21"/>
                  </a:lnTo>
                  <a:lnTo>
                    <a:pt x="37" y="14"/>
                  </a:lnTo>
                  <a:lnTo>
                    <a:pt x="32" y="14"/>
                  </a:lnTo>
                  <a:lnTo>
                    <a:pt x="32" y="21"/>
                  </a:lnTo>
                  <a:lnTo>
                    <a:pt x="37" y="21"/>
                  </a:lnTo>
                  <a:lnTo>
                    <a:pt x="37" y="14"/>
                  </a:lnTo>
                  <a:lnTo>
                    <a:pt x="32" y="14"/>
                  </a:lnTo>
                  <a:lnTo>
                    <a:pt x="32" y="21"/>
                  </a:lnTo>
                  <a:lnTo>
                    <a:pt x="34" y="21"/>
                  </a:lnTo>
                  <a:lnTo>
                    <a:pt x="34" y="14"/>
                  </a:lnTo>
                  <a:lnTo>
                    <a:pt x="29" y="14"/>
                  </a:lnTo>
                  <a:lnTo>
                    <a:pt x="29" y="21"/>
                  </a:lnTo>
                  <a:lnTo>
                    <a:pt x="30" y="21"/>
                  </a:lnTo>
                  <a:lnTo>
                    <a:pt x="30" y="14"/>
                  </a:lnTo>
                  <a:lnTo>
                    <a:pt x="29" y="14"/>
                  </a:lnTo>
                  <a:lnTo>
                    <a:pt x="29" y="21"/>
                  </a:lnTo>
                  <a:lnTo>
                    <a:pt x="32" y="21"/>
                  </a:lnTo>
                  <a:lnTo>
                    <a:pt x="32" y="14"/>
                  </a:lnTo>
                  <a:lnTo>
                    <a:pt x="30" y="14"/>
                  </a:lnTo>
                  <a:lnTo>
                    <a:pt x="30" y="21"/>
                  </a:lnTo>
                  <a:lnTo>
                    <a:pt x="32" y="21"/>
                  </a:lnTo>
                  <a:lnTo>
                    <a:pt x="32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30" y="21"/>
                  </a:lnTo>
                  <a:lnTo>
                    <a:pt x="30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29" y="21"/>
                  </a:lnTo>
                  <a:lnTo>
                    <a:pt x="29" y="14"/>
                  </a:lnTo>
                  <a:lnTo>
                    <a:pt x="26" y="14"/>
                  </a:lnTo>
                  <a:lnTo>
                    <a:pt x="26" y="21"/>
                  </a:lnTo>
                  <a:lnTo>
                    <a:pt x="30" y="21"/>
                  </a:lnTo>
                  <a:lnTo>
                    <a:pt x="30" y="14"/>
                  </a:lnTo>
                  <a:lnTo>
                    <a:pt x="26" y="16"/>
                  </a:lnTo>
                  <a:lnTo>
                    <a:pt x="26" y="18"/>
                  </a:lnTo>
                  <a:lnTo>
                    <a:pt x="26" y="16"/>
                  </a:lnTo>
                  <a:lnTo>
                    <a:pt x="24" y="16"/>
                  </a:lnTo>
                  <a:lnTo>
                    <a:pt x="24" y="22"/>
                  </a:lnTo>
                  <a:lnTo>
                    <a:pt x="28" y="22"/>
                  </a:lnTo>
                  <a:lnTo>
                    <a:pt x="28" y="16"/>
                  </a:lnTo>
                  <a:lnTo>
                    <a:pt x="25" y="16"/>
                  </a:lnTo>
                  <a:lnTo>
                    <a:pt x="25" y="22"/>
                  </a:lnTo>
                  <a:lnTo>
                    <a:pt x="28" y="22"/>
                  </a:lnTo>
                  <a:lnTo>
                    <a:pt x="28" y="16"/>
                  </a:lnTo>
                  <a:lnTo>
                    <a:pt x="22" y="16"/>
                  </a:lnTo>
                  <a:lnTo>
                    <a:pt x="22" y="22"/>
                  </a:lnTo>
                  <a:lnTo>
                    <a:pt x="28" y="22"/>
                  </a:lnTo>
                  <a:lnTo>
                    <a:pt x="28" y="16"/>
                  </a:lnTo>
                  <a:lnTo>
                    <a:pt x="24" y="16"/>
                  </a:lnTo>
                  <a:lnTo>
                    <a:pt x="24" y="22"/>
                  </a:lnTo>
                  <a:lnTo>
                    <a:pt x="26" y="22"/>
                  </a:lnTo>
                  <a:lnTo>
                    <a:pt x="26" y="16"/>
                  </a:lnTo>
                  <a:lnTo>
                    <a:pt x="22" y="16"/>
                  </a:lnTo>
                  <a:lnTo>
                    <a:pt x="22" y="22"/>
                  </a:lnTo>
                  <a:lnTo>
                    <a:pt x="29" y="22"/>
                  </a:lnTo>
                  <a:lnTo>
                    <a:pt x="29" y="16"/>
                  </a:lnTo>
                  <a:lnTo>
                    <a:pt x="25" y="16"/>
                  </a:lnTo>
                  <a:lnTo>
                    <a:pt x="25" y="22"/>
                  </a:lnTo>
                  <a:lnTo>
                    <a:pt x="28" y="22"/>
                  </a:lnTo>
                  <a:lnTo>
                    <a:pt x="28" y="16"/>
                  </a:lnTo>
                  <a:lnTo>
                    <a:pt x="24" y="16"/>
                  </a:lnTo>
                  <a:lnTo>
                    <a:pt x="24" y="22"/>
                  </a:lnTo>
                  <a:lnTo>
                    <a:pt x="28" y="22"/>
                  </a:lnTo>
                  <a:lnTo>
                    <a:pt x="28" y="16"/>
                  </a:lnTo>
                  <a:lnTo>
                    <a:pt x="25" y="16"/>
                  </a:lnTo>
                  <a:lnTo>
                    <a:pt x="25" y="22"/>
                  </a:lnTo>
                  <a:lnTo>
                    <a:pt x="28" y="22"/>
                  </a:lnTo>
                  <a:lnTo>
                    <a:pt x="28" y="16"/>
                  </a:lnTo>
                  <a:lnTo>
                    <a:pt x="21" y="16"/>
                  </a:lnTo>
                  <a:lnTo>
                    <a:pt x="21" y="20"/>
                  </a:lnTo>
                  <a:lnTo>
                    <a:pt x="24" y="20"/>
                  </a:lnTo>
                  <a:lnTo>
                    <a:pt x="24" y="17"/>
                  </a:lnTo>
                  <a:lnTo>
                    <a:pt x="22" y="17"/>
                  </a:lnTo>
                  <a:lnTo>
                    <a:pt x="22" y="24"/>
                  </a:lnTo>
                  <a:lnTo>
                    <a:pt x="25" y="24"/>
                  </a:lnTo>
                  <a:lnTo>
                    <a:pt x="25" y="17"/>
                  </a:lnTo>
                  <a:lnTo>
                    <a:pt x="22" y="17"/>
                  </a:lnTo>
                  <a:lnTo>
                    <a:pt x="22" y="24"/>
                  </a:lnTo>
                  <a:lnTo>
                    <a:pt x="24" y="24"/>
                  </a:lnTo>
                  <a:lnTo>
                    <a:pt x="24" y="17"/>
                  </a:lnTo>
                  <a:lnTo>
                    <a:pt x="21" y="17"/>
                  </a:lnTo>
                  <a:lnTo>
                    <a:pt x="21" y="24"/>
                  </a:lnTo>
                  <a:lnTo>
                    <a:pt x="24" y="24"/>
                  </a:lnTo>
                  <a:lnTo>
                    <a:pt x="24" y="17"/>
                  </a:lnTo>
                  <a:lnTo>
                    <a:pt x="19" y="17"/>
                  </a:lnTo>
                  <a:lnTo>
                    <a:pt x="19" y="24"/>
                  </a:lnTo>
                  <a:lnTo>
                    <a:pt x="22" y="24"/>
                  </a:lnTo>
                  <a:lnTo>
                    <a:pt x="22" y="17"/>
                  </a:lnTo>
                  <a:lnTo>
                    <a:pt x="21" y="17"/>
                  </a:lnTo>
                  <a:lnTo>
                    <a:pt x="21" y="24"/>
                  </a:lnTo>
                  <a:lnTo>
                    <a:pt x="24" y="24"/>
                  </a:lnTo>
                  <a:lnTo>
                    <a:pt x="24" y="17"/>
                  </a:lnTo>
                  <a:lnTo>
                    <a:pt x="19" y="17"/>
                  </a:lnTo>
                  <a:lnTo>
                    <a:pt x="19" y="24"/>
                  </a:lnTo>
                  <a:lnTo>
                    <a:pt x="21" y="24"/>
                  </a:lnTo>
                  <a:lnTo>
                    <a:pt x="21" y="17"/>
                  </a:lnTo>
                  <a:lnTo>
                    <a:pt x="16" y="17"/>
                  </a:lnTo>
                  <a:lnTo>
                    <a:pt x="16" y="24"/>
                  </a:lnTo>
                  <a:lnTo>
                    <a:pt x="21" y="24"/>
                  </a:lnTo>
                  <a:lnTo>
                    <a:pt x="21" y="17"/>
                  </a:lnTo>
                  <a:lnTo>
                    <a:pt x="13" y="17"/>
                  </a:lnTo>
                  <a:lnTo>
                    <a:pt x="13" y="24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3" y="20"/>
                  </a:lnTo>
                  <a:lnTo>
                    <a:pt x="13" y="25"/>
                  </a:lnTo>
                  <a:lnTo>
                    <a:pt x="17" y="25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12" y="25"/>
                  </a:lnTo>
                  <a:lnTo>
                    <a:pt x="17" y="25"/>
                  </a:lnTo>
                  <a:lnTo>
                    <a:pt x="17" y="18"/>
                  </a:lnTo>
                  <a:lnTo>
                    <a:pt x="13" y="18"/>
                  </a:lnTo>
                  <a:lnTo>
                    <a:pt x="13" y="25"/>
                  </a:lnTo>
                  <a:lnTo>
                    <a:pt x="16" y="25"/>
                  </a:lnTo>
                  <a:lnTo>
                    <a:pt x="16" y="18"/>
                  </a:lnTo>
                  <a:lnTo>
                    <a:pt x="11" y="18"/>
                  </a:lnTo>
                  <a:lnTo>
                    <a:pt x="11" y="25"/>
                  </a:lnTo>
                  <a:lnTo>
                    <a:pt x="16" y="25"/>
                  </a:lnTo>
                  <a:lnTo>
                    <a:pt x="16" y="18"/>
                  </a:lnTo>
                  <a:lnTo>
                    <a:pt x="12" y="18"/>
                  </a:lnTo>
                  <a:lnTo>
                    <a:pt x="12" y="25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11" y="18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8" y="18"/>
                  </a:lnTo>
                  <a:lnTo>
                    <a:pt x="7" y="20"/>
                  </a:lnTo>
                  <a:lnTo>
                    <a:pt x="8" y="22"/>
                  </a:lnTo>
                  <a:lnTo>
                    <a:pt x="8" y="20"/>
                  </a:lnTo>
                  <a:lnTo>
                    <a:pt x="7" y="20"/>
                  </a:lnTo>
                  <a:lnTo>
                    <a:pt x="7" y="26"/>
                  </a:lnTo>
                  <a:lnTo>
                    <a:pt x="9" y="26"/>
                  </a:lnTo>
                  <a:lnTo>
                    <a:pt x="9" y="20"/>
                  </a:lnTo>
                  <a:lnTo>
                    <a:pt x="6" y="20"/>
                  </a:lnTo>
                  <a:lnTo>
                    <a:pt x="6" y="26"/>
                  </a:lnTo>
                  <a:lnTo>
                    <a:pt x="8" y="26"/>
                  </a:lnTo>
                  <a:lnTo>
                    <a:pt x="8" y="20"/>
                  </a:lnTo>
                  <a:lnTo>
                    <a:pt x="6" y="20"/>
                  </a:lnTo>
                  <a:lnTo>
                    <a:pt x="6" y="26"/>
                  </a:lnTo>
                  <a:lnTo>
                    <a:pt x="12" y="26"/>
                  </a:lnTo>
                  <a:lnTo>
                    <a:pt x="12" y="20"/>
                  </a:lnTo>
                  <a:lnTo>
                    <a:pt x="9" y="20"/>
                  </a:lnTo>
                  <a:lnTo>
                    <a:pt x="9" y="26"/>
                  </a:lnTo>
                  <a:lnTo>
                    <a:pt x="12" y="26"/>
                  </a:lnTo>
                  <a:lnTo>
                    <a:pt x="12" y="20"/>
                  </a:lnTo>
                  <a:lnTo>
                    <a:pt x="11" y="20"/>
                  </a:lnTo>
                  <a:lnTo>
                    <a:pt x="11" y="26"/>
                  </a:lnTo>
                  <a:lnTo>
                    <a:pt x="12" y="26"/>
                  </a:lnTo>
                  <a:lnTo>
                    <a:pt x="12" y="20"/>
                  </a:lnTo>
                  <a:lnTo>
                    <a:pt x="9" y="20"/>
                  </a:lnTo>
                  <a:lnTo>
                    <a:pt x="9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4" y="20"/>
                  </a:lnTo>
                  <a:lnTo>
                    <a:pt x="11" y="25"/>
                  </a:lnTo>
                  <a:lnTo>
                    <a:pt x="12" y="26"/>
                  </a:lnTo>
                  <a:lnTo>
                    <a:pt x="13" y="24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15" y="27"/>
                  </a:lnTo>
                  <a:lnTo>
                    <a:pt x="15" y="21"/>
                  </a:lnTo>
                  <a:lnTo>
                    <a:pt x="13" y="21"/>
                  </a:lnTo>
                  <a:lnTo>
                    <a:pt x="13" y="27"/>
                  </a:lnTo>
                  <a:lnTo>
                    <a:pt x="24" y="27"/>
                  </a:lnTo>
                  <a:lnTo>
                    <a:pt x="24" y="21"/>
                  </a:lnTo>
                  <a:lnTo>
                    <a:pt x="21" y="21"/>
                  </a:lnTo>
                  <a:lnTo>
                    <a:pt x="21" y="27"/>
                  </a:lnTo>
                  <a:lnTo>
                    <a:pt x="25" y="27"/>
                  </a:lnTo>
                  <a:lnTo>
                    <a:pt x="25" y="21"/>
                  </a:lnTo>
                  <a:lnTo>
                    <a:pt x="24" y="21"/>
                  </a:lnTo>
                  <a:lnTo>
                    <a:pt x="24" y="27"/>
                  </a:lnTo>
                  <a:lnTo>
                    <a:pt x="25" y="27"/>
                  </a:lnTo>
                  <a:lnTo>
                    <a:pt x="25" y="21"/>
                  </a:lnTo>
                  <a:lnTo>
                    <a:pt x="24" y="21"/>
                  </a:lnTo>
                  <a:lnTo>
                    <a:pt x="24" y="27"/>
                  </a:lnTo>
                  <a:lnTo>
                    <a:pt x="29" y="27"/>
                  </a:lnTo>
                  <a:lnTo>
                    <a:pt x="29" y="21"/>
                  </a:lnTo>
                  <a:lnTo>
                    <a:pt x="25" y="21"/>
                  </a:lnTo>
                  <a:lnTo>
                    <a:pt x="25" y="27"/>
                  </a:lnTo>
                  <a:lnTo>
                    <a:pt x="29" y="27"/>
                  </a:lnTo>
                  <a:lnTo>
                    <a:pt x="29" y="21"/>
                  </a:lnTo>
                  <a:lnTo>
                    <a:pt x="28" y="21"/>
                  </a:lnTo>
                  <a:lnTo>
                    <a:pt x="28" y="27"/>
                  </a:lnTo>
                  <a:lnTo>
                    <a:pt x="30" y="27"/>
                  </a:lnTo>
                  <a:lnTo>
                    <a:pt x="30" y="21"/>
                  </a:lnTo>
                  <a:lnTo>
                    <a:pt x="24" y="21"/>
                  </a:lnTo>
                  <a:lnTo>
                    <a:pt x="24" y="27"/>
                  </a:lnTo>
                  <a:lnTo>
                    <a:pt x="28" y="27"/>
                  </a:lnTo>
                  <a:lnTo>
                    <a:pt x="28" y="21"/>
                  </a:lnTo>
                  <a:lnTo>
                    <a:pt x="26" y="21"/>
                  </a:lnTo>
                  <a:lnTo>
                    <a:pt x="26" y="27"/>
                  </a:lnTo>
                  <a:lnTo>
                    <a:pt x="28" y="27"/>
                  </a:lnTo>
                  <a:lnTo>
                    <a:pt x="28" y="24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8" y="25"/>
                  </a:lnTo>
                  <a:lnTo>
                    <a:pt x="28" y="22"/>
                  </a:lnTo>
                  <a:lnTo>
                    <a:pt x="24" y="22"/>
                  </a:lnTo>
                  <a:lnTo>
                    <a:pt x="24" y="29"/>
                  </a:lnTo>
                  <a:lnTo>
                    <a:pt x="28" y="29"/>
                  </a:lnTo>
                  <a:lnTo>
                    <a:pt x="28" y="22"/>
                  </a:lnTo>
                  <a:lnTo>
                    <a:pt x="25" y="22"/>
                  </a:lnTo>
                  <a:lnTo>
                    <a:pt x="25" y="29"/>
                  </a:lnTo>
                  <a:lnTo>
                    <a:pt x="30" y="29"/>
                  </a:lnTo>
                  <a:lnTo>
                    <a:pt x="30" y="22"/>
                  </a:lnTo>
                  <a:lnTo>
                    <a:pt x="24" y="22"/>
                  </a:lnTo>
                  <a:lnTo>
                    <a:pt x="24" y="29"/>
                  </a:lnTo>
                  <a:lnTo>
                    <a:pt x="25" y="29"/>
                  </a:lnTo>
                  <a:lnTo>
                    <a:pt x="25" y="22"/>
                  </a:lnTo>
                  <a:lnTo>
                    <a:pt x="19" y="22"/>
                  </a:lnTo>
                  <a:lnTo>
                    <a:pt x="19" y="29"/>
                  </a:lnTo>
                  <a:lnTo>
                    <a:pt x="21" y="29"/>
                  </a:lnTo>
                  <a:lnTo>
                    <a:pt x="21" y="22"/>
                  </a:lnTo>
                  <a:lnTo>
                    <a:pt x="19" y="22"/>
                  </a:lnTo>
                  <a:lnTo>
                    <a:pt x="19" y="29"/>
                  </a:lnTo>
                  <a:lnTo>
                    <a:pt x="21" y="29"/>
                  </a:lnTo>
                  <a:lnTo>
                    <a:pt x="21" y="22"/>
                  </a:lnTo>
                  <a:lnTo>
                    <a:pt x="17" y="22"/>
                  </a:lnTo>
                  <a:lnTo>
                    <a:pt x="9" y="30"/>
                  </a:lnTo>
                  <a:lnTo>
                    <a:pt x="19" y="30"/>
                  </a:lnTo>
                  <a:lnTo>
                    <a:pt x="19" y="24"/>
                  </a:lnTo>
                  <a:lnTo>
                    <a:pt x="16" y="24"/>
                  </a:lnTo>
                  <a:lnTo>
                    <a:pt x="16" y="30"/>
                  </a:lnTo>
                  <a:lnTo>
                    <a:pt x="17" y="30"/>
                  </a:lnTo>
                  <a:lnTo>
                    <a:pt x="17" y="24"/>
                  </a:lnTo>
                  <a:lnTo>
                    <a:pt x="16" y="24"/>
                  </a:lnTo>
                  <a:lnTo>
                    <a:pt x="16" y="30"/>
                  </a:lnTo>
                  <a:lnTo>
                    <a:pt x="20" y="30"/>
                  </a:lnTo>
                  <a:lnTo>
                    <a:pt x="20" y="24"/>
                  </a:lnTo>
                  <a:lnTo>
                    <a:pt x="16" y="24"/>
                  </a:lnTo>
                  <a:lnTo>
                    <a:pt x="16" y="30"/>
                  </a:lnTo>
                  <a:lnTo>
                    <a:pt x="17" y="30"/>
                  </a:lnTo>
                  <a:lnTo>
                    <a:pt x="17" y="24"/>
                  </a:lnTo>
                  <a:lnTo>
                    <a:pt x="15" y="24"/>
                  </a:lnTo>
                  <a:lnTo>
                    <a:pt x="15" y="30"/>
                  </a:lnTo>
                  <a:lnTo>
                    <a:pt x="19" y="30"/>
                  </a:lnTo>
                  <a:lnTo>
                    <a:pt x="19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7" y="30"/>
                  </a:lnTo>
                  <a:lnTo>
                    <a:pt x="17" y="24"/>
                  </a:lnTo>
                  <a:lnTo>
                    <a:pt x="13" y="24"/>
                  </a:lnTo>
                  <a:lnTo>
                    <a:pt x="13" y="30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8" y="24"/>
                  </a:lnTo>
                  <a:lnTo>
                    <a:pt x="8" y="31"/>
                  </a:lnTo>
                  <a:lnTo>
                    <a:pt x="12" y="31"/>
                  </a:lnTo>
                  <a:lnTo>
                    <a:pt x="12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9" y="25"/>
                  </a:lnTo>
                  <a:lnTo>
                    <a:pt x="7" y="25"/>
                  </a:lnTo>
                  <a:lnTo>
                    <a:pt x="7" y="31"/>
                  </a:lnTo>
                  <a:lnTo>
                    <a:pt x="8" y="31"/>
                  </a:lnTo>
                  <a:lnTo>
                    <a:pt x="8" y="25"/>
                  </a:lnTo>
                  <a:lnTo>
                    <a:pt x="7" y="25"/>
                  </a:lnTo>
                  <a:lnTo>
                    <a:pt x="7" y="31"/>
                  </a:lnTo>
                  <a:lnTo>
                    <a:pt x="9" y="31"/>
                  </a:lnTo>
                  <a:lnTo>
                    <a:pt x="9" y="25"/>
                  </a:lnTo>
                  <a:lnTo>
                    <a:pt x="7" y="25"/>
                  </a:lnTo>
                  <a:lnTo>
                    <a:pt x="7" y="31"/>
                  </a:lnTo>
                  <a:lnTo>
                    <a:pt x="11" y="31"/>
                  </a:lnTo>
                  <a:lnTo>
                    <a:pt x="11" y="25"/>
                  </a:lnTo>
                  <a:lnTo>
                    <a:pt x="0" y="25"/>
                  </a:lnTo>
                  <a:lnTo>
                    <a:pt x="7" y="30"/>
                  </a:lnTo>
                  <a:lnTo>
                    <a:pt x="8" y="31"/>
                  </a:lnTo>
                  <a:lnTo>
                    <a:pt x="8" y="33"/>
                  </a:lnTo>
                  <a:lnTo>
                    <a:pt x="17" y="33"/>
                  </a:lnTo>
                  <a:lnTo>
                    <a:pt x="17" y="26"/>
                  </a:lnTo>
                  <a:lnTo>
                    <a:pt x="15" y="26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16" y="26"/>
                  </a:lnTo>
                  <a:lnTo>
                    <a:pt x="13" y="26"/>
                  </a:lnTo>
                  <a:lnTo>
                    <a:pt x="13" y="33"/>
                  </a:lnTo>
                  <a:lnTo>
                    <a:pt x="21" y="33"/>
                  </a:lnTo>
                  <a:lnTo>
                    <a:pt x="21" y="26"/>
                  </a:lnTo>
                  <a:lnTo>
                    <a:pt x="20" y="26"/>
                  </a:lnTo>
                  <a:lnTo>
                    <a:pt x="20" y="33"/>
                  </a:lnTo>
                  <a:lnTo>
                    <a:pt x="24" y="33"/>
                  </a:lnTo>
                  <a:lnTo>
                    <a:pt x="24" y="26"/>
                  </a:lnTo>
                  <a:lnTo>
                    <a:pt x="21" y="26"/>
                  </a:lnTo>
                  <a:lnTo>
                    <a:pt x="21" y="33"/>
                  </a:lnTo>
                  <a:lnTo>
                    <a:pt x="22" y="33"/>
                  </a:lnTo>
                  <a:lnTo>
                    <a:pt x="22" y="26"/>
                  </a:lnTo>
                  <a:lnTo>
                    <a:pt x="17" y="26"/>
                  </a:lnTo>
                  <a:lnTo>
                    <a:pt x="17" y="33"/>
                  </a:lnTo>
                  <a:lnTo>
                    <a:pt x="28" y="33"/>
                  </a:lnTo>
                  <a:lnTo>
                    <a:pt x="28" y="26"/>
                  </a:lnTo>
                  <a:lnTo>
                    <a:pt x="24" y="26"/>
                  </a:lnTo>
                  <a:lnTo>
                    <a:pt x="24" y="33"/>
                  </a:lnTo>
                  <a:lnTo>
                    <a:pt x="28" y="33"/>
                  </a:lnTo>
                  <a:lnTo>
                    <a:pt x="28" y="26"/>
                  </a:lnTo>
                  <a:lnTo>
                    <a:pt x="26" y="26"/>
                  </a:lnTo>
                  <a:lnTo>
                    <a:pt x="26" y="33"/>
                  </a:lnTo>
                  <a:lnTo>
                    <a:pt x="32" y="33"/>
                  </a:lnTo>
                  <a:lnTo>
                    <a:pt x="32" y="26"/>
                  </a:lnTo>
                  <a:lnTo>
                    <a:pt x="29" y="26"/>
                  </a:lnTo>
                  <a:lnTo>
                    <a:pt x="29" y="33"/>
                  </a:lnTo>
                  <a:lnTo>
                    <a:pt x="32" y="33"/>
                  </a:lnTo>
                  <a:lnTo>
                    <a:pt x="32" y="26"/>
                  </a:lnTo>
                  <a:lnTo>
                    <a:pt x="30" y="26"/>
                  </a:lnTo>
                  <a:lnTo>
                    <a:pt x="30" y="33"/>
                  </a:lnTo>
                  <a:lnTo>
                    <a:pt x="37" y="33"/>
                  </a:lnTo>
                  <a:lnTo>
                    <a:pt x="37" y="26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7" y="34"/>
                  </a:lnTo>
                  <a:lnTo>
                    <a:pt x="37" y="27"/>
                  </a:lnTo>
                  <a:lnTo>
                    <a:pt x="33" y="27"/>
                  </a:lnTo>
                  <a:lnTo>
                    <a:pt x="33" y="34"/>
                  </a:lnTo>
                  <a:lnTo>
                    <a:pt x="35" y="34"/>
                  </a:lnTo>
                  <a:lnTo>
                    <a:pt x="35" y="27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4" y="34"/>
                  </a:lnTo>
                  <a:lnTo>
                    <a:pt x="34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34" y="34"/>
                  </a:lnTo>
                  <a:lnTo>
                    <a:pt x="34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37" y="34"/>
                  </a:lnTo>
                  <a:lnTo>
                    <a:pt x="37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32" y="34"/>
                  </a:lnTo>
                  <a:lnTo>
                    <a:pt x="32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33" y="34"/>
                  </a:lnTo>
                  <a:lnTo>
                    <a:pt x="33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34" y="34"/>
                  </a:lnTo>
                  <a:lnTo>
                    <a:pt x="34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32" y="34"/>
                  </a:lnTo>
                  <a:lnTo>
                    <a:pt x="32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32" y="34"/>
                  </a:lnTo>
                  <a:lnTo>
                    <a:pt x="32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30" y="34"/>
                  </a:lnTo>
                  <a:lnTo>
                    <a:pt x="30" y="30"/>
                  </a:lnTo>
                  <a:lnTo>
                    <a:pt x="29" y="27"/>
                  </a:lnTo>
                  <a:lnTo>
                    <a:pt x="26" y="29"/>
                  </a:lnTo>
                  <a:lnTo>
                    <a:pt x="28" y="31"/>
                  </a:lnTo>
                  <a:lnTo>
                    <a:pt x="28" y="29"/>
                  </a:lnTo>
                  <a:lnTo>
                    <a:pt x="25" y="29"/>
                  </a:lnTo>
                  <a:lnTo>
                    <a:pt x="25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6" y="29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9" y="29"/>
                  </a:lnTo>
                  <a:lnTo>
                    <a:pt x="29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8" y="29"/>
                  </a:lnTo>
                  <a:lnTo>
                    <a:pt x="28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5" y="29"/>
                  </a:lnTo>
                  <a:lnTo>
                    <a:pt x="25" y="35"/>
                  </a:lnTo>
                  <a:lnTo>
                    <a:pt x="28" y="35"/>
                  </a:lnTo>
                  <a:lnTo>
                    <a:pt x="28" y="29"/>
                  </a:lnTo>
                  <a:lnTo>
                    <a:pt x="25" y="29"/>
                  </a:lnTo>
                  <a:lnTo>
                    <a:pt x="25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8" y="29"/>
                  </a:lnTo>
                  <a:lnTo>
                    <a:pt x="28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9" y="29"/>
                  </a:lnTo>
                  <a:lnTo>
                    <a:pt x="29" y="35"/>
                  </a:lnTo>
                  <a:lnTo>
                    <a:pt x="32" y="35"/>
                  </a:lnTo>
                  <a:lnTo>
                    <a:pt x="32" y="29"/>
                  </a:lnTo>
                  <a:lnTo>
                    <a:pt x="26" y="29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5" y="29"/>
                  </a:lnTo>
                  <a:lnTo>
                    <a:pt x="25" y="33"/>
                  </a:lnTo>
                  <a:lnTo>
                    <a:pt x="28" y="33"/>
                  </a:lnTo>
                  <a:lnTo>
                    <a:pt x="28" y="30"/>
                  </a:lnTo>
                  <a:lnTo>
                    <a:pt x="25" y="30"/>
                  </a:lnTo>
                  <a:lnTo>
                    <a:pt x="25" y="36"/>
                  </a:lnTo>
                  <a:lnTo>
                    <a:pt x="32" y="36"/>
                  </a:lnTo>
                  <a:lnTo>
                    <a:pt x="32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28" y="36"/>
                  </a:lnTo>
                  <a:lnTo>
                    <a:pt x="28" y="30"/>
                  </a:lnTo>
                  <a:lnTo>
                    <a:pt x="25" y="30"/>
                  </a:lnTo>
                  <a:lnTo>
                    <a:pt x="25" y="36"/>
                  </a:lnTo>
                  <a:lnTo>
                    <a:pt x="28" y="36"/>
                  </a:lnTo>
                  <a:lnTo>
                    <a:pt x="28" y="30"/>
                  </a:lnTo>
                  <a:lnTo>
                    <a:pt x="21" y="30"/>
                  </a:lnTo>
                  <a:lnTo>
                    <a:pt x="21" y="36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25" y="30"/>
                  </a:lnTo>
                  <a:lnTo>
                    <a:pt x="25" y="36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25" y="30"/>
                  </a:lnTo>
                  <a:lnTo>
                    <a:pt x="25" y="36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21" y="30"/>
                  </a:lnTo>
                  <a:lnTo>
                    <a:pt x="21" y="36"/>
                  </a:lnTo>
                  <a:lnTo>
                    <a:pt x="28" y="36"/>
                  </a:lnTo>
                  <a:lnTo>
                    <a:pt x="28" y="30"/>
                  </a:lnTo>
                  <a:lnTo>
                    <a:pt x="25" y="30"/>
                  </a:lnTo>
                  <a:lnTo>
                    <a:pt x="25" y="36"/>
                  </a:lnTo>
                  <a:lnTo>
                    <a:pt x="28" y="36"/>
                  </a:lnTo>
                  <a:lnTo>
                    <a:pt x="28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2" y="36"/>
                  </a:lnTo>
                  <a:lnTo>
                    <a:pt x="32" y="30"/>
                  </a:lnTo>
                  <a:lnTo>
                    <a:pt x="25" y="30"/>
                  </a:lnTo>
                  <a:lnTo>
                    <a:pt x="25" y="36"/>
                  </a:lnTo>
                  <a:lnTo>
                    <a:pt x="32" y="36"/>
                  </a:lnTo>
                  <a:lnTo>
                    <a:pt x="32" y="31"/>
                  </a:lnTo>
                  <a:lnTo>
                    <a:pt x="28" y="31"/>
                  </a:lnTo>
                  <a:lnTo>
                    <a:pt x="28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6" y="29"/>
                  </a:lnTo>
                  <a:lnTo>
                    <a:pt x="26" y="35"/>
                  </a:lnTo>
                  <a:lnTo>
                    <a:pt x="32" y="35"/>
                  </a:lnTo>
                  <a:lnTo>
                    <a:pt x="32" y="29"/>
                  </a:lnTo>
                  <a:lnTo>
                    <a:pt x="29" y="29"/>
                  </a:lnTo>
                  <a:lnTo>
                    <a:pt x="29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8" y="29"/>
                  </a:lnTo>
                  <a:lnTo>
                    <a:pt x="28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5" y="29"/>
                  </a:lnTo>
                  <a:lnTo>
                    <a:pt x="25" y="35"/>
                  </a:lnTo>
                  <a:lnTo>
                    <a:pt x="28" y="35"/>
                  </a:lnTo>
                  <a:lnTo>
                    <a:pt x="28" y="29"/>
                  </a:lnTo>
                  <a:lnTo>
                    <a:pt x="25" y="29"/>
                  </a:lnTo>
                  <a:lnTo>
                    <a:pt x="25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8" y="29"/>
                  </a:lnTo>
                  <a:lnTo>
                    <a:pt x="28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9" y="29"/>
                  </a:lnTo>
                  <a:lnTo>
                    <a:pt x="29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6" y="29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5" y="29"/>
                  </a:lnTo>
                  <a:lnTo>
                    <a:pt x="25" y="35"/>
                  </a:lnTo>
                  <a:lnTo>
                    <a:pt x="29" y="35"/>
                  </a:lnTo>
                  <a:lnTo>
                    <a:pt x="32" y="34"/>
                  </a:lnTo>
                  <a:lnTo>
                    <a:pt x="30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32" y="34"/>
                  </a:lnTo>
                  <a:lnTo>
                    <a:pt x="32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32" y="34"/>
                  </a:lnTo>
                  <a:lnTo>
                    <a:pt x="32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34" y="34"/>
                  </a:lnTo>
                  <a:lnTo>
                    <a:pt x="34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33" y="34"/>
                  </a:lnTo>
                  <a:lnTo>
                    <a:pt x="33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32" y="34"/>
                  </a:lnTo>
                  <a:lnTo>
                    <a:pt x="32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37" y="34"/>
                  </a:lnTo>
                  <a:lnTo>
                    <a:pt x="37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34" y="34"/>
                  </a:lnTo>
                  <a:lnTo>
                    <a:pt x="34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34" y="34"/>
                  </a:lnTo>
                  <a:lnTo>
                    <a:pt x="34" y="27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5" y="34"/>
                  </a:lnTo>
                  <a:lnTo>
                    <a:pt x="35" y="27"/>
                  </a:lnTo>
                  <a:lnTo>
                    <a:pt x="33" y="27"/>
                  </a:lnTo>
                  <a:lnTo>
                    <a:pt x="33" y="34"/>
                  </a:lnTo>
                  <a:lnTo>
                    <a:pt x="37" y="34"/>
                  </a:lnTo>
                  <a:lnTo>
                    <a:pt x="37" y="27"/>
                  </a:lnTo>
                  <a:lnTo>
                    <a:pt x="32" y="27"/>
                  </a:lnTo>
                  <a:lnTo>
                    <a:pt x="32" y="30"/>
                  </a:lnTo>
                  <a:lnTo>
                    <a:pt x="33" y="34"/>
                  </a:lnTo>
                  <a:lnTo>
                    <a:pt x="38" y="33"/>
                  </a:lnTo>
                  <a:lnTo>
                    <a:pt x="37" y="26"/>
                  </a:lnTo>
                  <a:lnTo>
                    <a:pt x="30" y="26"/>
                  </a:lnTo>
                  <a:lnTo>
                    <a:pt x="30" y="33"/>
                  </a:lnTo>
                  <a:lnTo>
                    <a:pt x="32" y="33"/>
                  </a:lnTo>
                  <a:lnTo>
                    <a:pt x="32" y="26"/>
                  </a:lnTo>
                  <a:lnTo>
                    <a:pt x="29" y="26"/>
                  </a:lnTo>
                  <a:lnTo>
                    <a:pt x="29" y="33"/>
                  </a:lnTo>
                  <a:lnTo>
                    <a:pt x="32" y="33"/>
                  </a:lnTo>
                  <a:lnTo>
                    <a:pt x="32" y="26"/>
                  </a:lnTo>
                  <a:lnTo>
                    <a:pt x="26" y="26"/>
                  </a:lnTo>
                  <a:lnTo>
                    <a:pt x="26" y="33"/>
                  </a:lnTo>
                  <a:lnTo>
                    <a:pt x="28" y="33"/>
                  </a:lnTo>
                  <a:lnTo>
                    <a:pt x="28" y="26"/>
                  </a:lnTo>
                  <a:lnTo>
                    <a:pt x="24" y="26"/>
                  </a:lnTo>
                  <a:lnTo>
                    <a:pt x="24" y="33"/>
                  </a:lnTo>
                  <a:lnTo>
                    <a:pt x="28" y="33"/>
                  </a:lnTo>
                  <a:lnTo>
                    <a:pt x="28" y="26"/>
                  </a:lnTo>
                  <a:lnTo>
                    <a:pt x="17" y="26"/>
                  </a:lnTo>
                  <a:lnTo>
                    <a:pt x="17" y="33"/>
                  </a:lnTo>
                  <a:lnTo>
                    <a:pt x="22" y="33"/>
                  </a:lnTo>
                  <a:lnTo>
                    <a:pt x="22" y="26"/>
                  </a:lnTo>
                  <a:lnTo>
                    <a:pt x="21" y="26"/>
                  </a:lnTo>
                  <a:lnTo>
                    <a:pt x="21" y="33"/>
                  </a:lnTo>
                  <a:lnTo>
                    <a:pt x="24" y="33"/>
                  </a:lnTo>
                  <a:lnTo>
                    <a:pt x="24" y="26"/>
                  </a:lnTo>
                  <a:lnTo>
                    <a:pt x="20" y="26"/>
                  </a:lnTo>
                  <a:lnTo>
                    <a:pt x="20" y="33"/>
                  </a:lnTo>
                  <a:lnTo>
                    <a:pt x="21" y="33"/>
                  </a:lnTo>
                  <a:lnTo>
                    <a:pt x="21" y="26"/>
                  </a:lnTo>
                  <a:lnTo>
                    <a:pt x="13" y="26"/>
                  </a:lnTo>
                  <a:lnTo>
                    <a:pt x="13" y="33"/>
                  </a:lnTo>
                  <a:lnTo>
                    <a:pt x="16" y="33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33"/>
                  </a:lnTo>
                  <a:lnTo>
                    <a:pt x="17" y="33"/>
                  </a:lnTo>
                  <a:lnTo>
                    <a:pt x="17" y="26"/>
                  </a:lnTo>
                  <a:lnTo>
                    <a:pt x="9" y="26"/>
                  </a:lnTo>
                  <a:lnTo>
                    <a:pt x="9" y="29"/>
                  </a:lnTo>
                  <a:lnTo>
                    <a:pt x="12" y="26"/>
                  </a:lnTo>
                  <a:lnTo>
                    <a:pt x="11" y="25"/>
                  </a:lnTo>
                  <a:lnTo>
                    <a:pt x="8" y="27"/>
                  </a:lnTo>
                  <a:lnTo>
                    <a:pt x="8" y="31"/>
                  </a:lnTo>
                  <a:lnTo>
                    <a:pt x="11" y="31"/>
                  </a:lnTo>
                  <a:lnTo>
                    <a:pt x="11" y="25"/>
                  </a:lnTo>
                  <a:lnTo>
                    <a:pt x="7" y="25"/>
                  </a:lnTo>
                  <a:lnTo>
                    <a:pt x="7" y="31"/>
                  </a:lnTo>
                  <a:lnTo>
                    <a:pt x="9" y="31"/>
                  </a:lnTo>
                  <a:lnTo>
                    <a:pt x="9" y="25"/>
                  </a:lnTo>
                  <a:lnTo>
                    <a:pt x="7" y="25"/>
                  </a:lnTo>
                  <a:lnTo>
                    <a:pt x="7" y="31"/>
                  </a:lnTo>
                  <a:lnTo>
                    <a:pt x="8" y="31"/>
                  </a:lnTo>
                  <a:lnTo>
                    <a:pt x="8" y="25"/>
                  </a:lnTo>
                  <a:lnTo>
                    <a:pt x="7" y="25"/>
                  </a:lnTo>
                  <a:lnTo>
                    <a:pt x="7" y="31"/>
                  </a:lnTo>
                  <a:lnTo>
                    <a:pt x="9" y="31"/>
                  </a:lnTo>
                  <a:lnTo>
                    <a:pt x="9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12" y="31"/>
                  </a:lnTo>
                  <a:lnTo>
                    <a:pt x="12" y="25"/>
                  </a:lnTo>
                  <a:lnTo>
                    <a:pt x="11" y="25"/>
                  </a:lnTo>
                  <a:lnTo>
                    <a:pt x="11" y="27"/>
                  </a:lnTo>
                  <a:lnTo>
                    <a:pt x="15" y="27"/>
                  </a:lnTo>
                  <a:lnTo>
                    <a:pt x="15" y="26"/>
                  </a:lnTo>
                  <a:lnTo>
                    <a:pt x="11" y="26"/>
                  </a:lnTo>
                  <a:lnTo>
                    <a:pt x="11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13" y="24"/>
                  </a:lnTo>
                  <a:lnTo>
                    <a:pt x="13" y="30"/>
                  </a:lnTo>
                  <a:lnTo>
                    <a:pt x="17" y="30"/>
                  </a:lnTo>
                  <a:lnTo>
                    <a:pt x="17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9" y="30"/>
                  </a:lnTo>
                  <a:lnTo>
                    <a:pt x="19" y="24"/>
                  </a:lnTo>
                  <a:lnTo>
                    <a:pt x="15" y="24"/>
                  </a:lnTo>
                  <a:lnTo>
                    <a:pt x="15" y="30"/>
                  </a:lnTo>
                  <a:lnTo>
                    <a:pt x="17" y="30"/>
                  </a:lnTo>
                  <a:lnTo>
                    <a:pt x="17" y="24"/>
                  </a:lnTo>
                  <a:lnTo>
                    <a:pt x="16" y="24"/>
                  </a:lnTo>
                  <a:lnTo>
                    <a:pt x="16" y="30"/>
                  </a:lnTo>
                  <a:lnTo>
                    <a:pt x="20" y="30"/>
                  </a:lnTo>
                  <a:lnTo>
                    <a:pt x="20" y="24"/>
                  </a:lnTo>
                  <a:lnTo>
                    <a:pt x="16" y="24"/>
                  </a:lnTo>
                  <a:lnTo>
                    <a:pt x="16" y="30"/>
                  </a:lnTo>
                  <a:lnTo>
                    <a:pt x="17" y="30"/>
                  </a:lnTo>
                  <a:lnTo>
                    <a:pt x="17" y="24"/>
                  </a:lnTo>
                  <a:lnTo>
                    <a:pt x="16" y="24"/>
                  </a:lnTo>
                  <a:lnTo>
                    <a:pt x="16" y="30"/>
                  </a:lnTo>
                  <a:lnTo>
                    <a:pt x="19" y="30"/>
                  </a:lnTo>
                  <a:lnTo>
                    <a:pt x="19" y="24"/>
                  </a:lnTo>
                  <a:lnTo>
                    <a:pt x="17" y="24"/>
                  </a:lnTo>
                  <a:lnTo>
                    <a:pt x="17" y="26"/>
                  </a:lnTo>
                  <a:lnTo>
                    <a:pt x="20" y="29"/>
                  </a:lnTo>
                  <a:lnTo>
                    <a:pt x="21" y="27"/>
                  </a:lnTo>
                  <a:lnTo>
                    <a:pt x="19" y="25"/>
                  </a:lnTo>
                  <a:lnTo>
                    <a:pt x="19" y="29"/>
                  </a:lnTo>
                  <a:lnTo>
                    <a:pt x="21" y="29"/>
                  </a:lnTo>
                  <a:lnTo>
                    <a:pt x="21" y="22"/>
                  </a:lnTo>
                  <a:lnTo>
                    <a:pt x="19" y="22"/>
                  </a:lnTo>
                  <a:lnTo>
                    <a:pt x="19" y="29"/>
                  </a:lnTo>
                  <a:lnTo>
                    <a:pt x="21" y="29"/>
                  </a:lnTo>
                  <a:lnTo>
                    <a:pt x="21" y="22"/>
                  </a:lnTo>
                  <a:lnTo>
                    <a:pt x="19" y="22"/>
                  </a:lnTo>
                  <a:lnTo>
                    <a:pt x="19" y="29"/>
                  </a:lnTo>
                  <a:lnTo>
                    <a:pt x="25" y="29"/>
                  </a:lnTo>
                  <a:lnTo>
                    <a:pt x="25" y="22"/>
                  </a:lnTo>
                  <a:lnTo>
                    <a:pt x="24" y="22"/>
                  </a:lnTo>
                  <a:lnTo>
                    <a:pt x="24" y="29"/>
                  </a:lnTo>
                  <a:lnTo>
                    <a:pt x="30" y="29"/>
                  </a:lnTo>
                  <a:lnTo>
                    <a:pt x="30" y="22"/>
                  </a:lnTo>
                  <a:lnTo>
                    <a:pt x="25" y="22"/>
                  </a:lnTo>
                  <a:lnTo>
                    <a:pt x="25" y="29"/>
                  </a:lnTo>
                  <a:lnTo>
                    <a:pt x="28" y="29"/>
                  </a:lnTo>
                  <a:lnTo>
                    <a:pt x="28" y="22"/>
                  </a:lnTo>
                  <a:lnTo>
                    <a:pt x="24" y="22"/>
                  </a:lnTo>
                  <a:lnTo>
                    <a:pt x="24" y="29"/>
                  </a:lnTo>
                  <a:lnTo>
                    <a:pt x="32" y="29"/>
                  </a:lnTo>
                  <a:lnTo>
                    <a:pt x="32" y="21"/>
                  </a:lnTo>
                  <a:lnTo>
                    <a:pt x="26" y="21"/>
                  </a:lnTo>
                  <a:lnTo>
                    <a:pt x="26" y="27"/>
                  </a:lnTo>
                  <a:lnTo>
                    <a:pt x="28" y="27"/>
                  </a:lnTo>
                  <a:lnTo>
                    <a:pt x="28" y="21"/>
                  </a:lnTo>
                  <a:lnTo>
                    <a:pt x="24" y="21"/>
                  </a:lnTo>
                  <a:lnTo>
                    <a:pt x="24" y="27"/>
                  </a:lnTo>
                  <a:lnTo>
                    <a:pt x="30" y="27"/>
                  </a:lnTo>
                  <a:lnTo>
                    <a:pt x="30" y="21"/>
                  </a:lnTo>
                  <a:lnTo>
                    <a:pt x="28" y="21"/>
                  </a:lnTo>
                  <a:lnTo>
                    <a:pt x="28" y="27"/>
                  </a:lnTo>
                  <a:lnTo>
                    <a:pt x="29" y="27"/>
                  </a:lnTo>
                  <a:lnTo>
                    <a:pt x="29" y="21"/>
                  </a:lnTo>
                  <a:lnTo>
                    <a:pt x="25" y="21"/>
                  </a:lnTo>
                  <a:lnTo>
                    <a:pt x="25" y="27"/>
                  </a:lnTo>
                  <a:lnTo>
                    <a:pt x="29" y="27"/>
                  </a:lnTo>
                  <a:lnTo>
                    <a:pt x="29" y="21"/>
                  </a:lnTo>
                  <a:lnTo>
                    <a:pt x="24" y="21"/>
                  </a:lnTo>
                  <a:lnTo>
                    <a:pt x="24" y="27"/>
                  </a:lnTo>
                  <a:lnTo>
                    <a:pt x="25" y="27"/>
                  </a:lnTo>
                  <a:lnTo>
                    <a:pt x="25" y="21"/>
                  </a:lnTo>
                  <a:lnTo>
                    <a:pt x="24" y="21"/>
                  </a:lnTo>
                  <a:lnTo>
                    <a:pt x="24" y="27"/>
                  </a:lnTo>
                  <a:lnTo>
                    <a:pt x="25" y="27"/>
                  </a:lnTo>
                  <a:lnTo>
                    <a:pt x="25" y="21"/>
                  </a:lnTo>
                  <a:lnTo>
                    <a:pt x="21" y="21"/>
                  </a:lnTo>
                  <a:lnTo>
                    <a:pt x="21" y="27"/>
                  </a:lnTo>
                  <a:lnTo>
                    <a:pt x="24" y="27"/>
                  </a:lnTo>
                  <a:lnTo>
                    <a:pt x="24" y="21"/>
                  </a:lnTo>
                  <a:lnTo>
                    <a:pt x="13" y="21"/>
                  </a:lnTo>
                  <a:lnTo>
                    <a:pt x="13" y="27"/>
                  </a:lnTo>
                  <a:lnTo>
                    <a:pt x="15" y="27"/>
                  </a:lnTo>
                  <a:lnTo>
                    <a:pt x="15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21" y="27"/>
                  </a:lnTo>
                  <a:lnTo>
                    <a:pt x="16" y="21"/>
                  </a:lnTo>
                  <a:lnTo>
                    <a:pt x="15" y="20"/>
                  </a:lnTo>
                  <a:lnTo>
                    <a:pt x="12" y="22"/>
                  </a:lnTo>
                  <a:lnTo>
                    <a:pt x="12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9" y="20"/>
                  </a:lnTo>
                  <a:lnTo>
                    <a:pt x="9" y="26"/>
                  </a:lnTo>
                  <a:lnTo>
                    <a:pt x="12" y="26"/>
                  </a:lnTo>
                  <a:lnTo>
                    <a:pt x="12" y="20"/>
                  </a:lnTo>
                  <a:lnTo>
                    <a:pt x="11" y="20"/>
                  </a:lnTo>
                  <a:lnTo>
                    <a:pt x="11" y="26"/>
                  </a:lnTo>
                  <a:lnTo>
                    <a:pt x="12" y="26"/>
                  </a:lnTo>
                  <a:lnTo>
                    <a:pt x="12" y="20"/>
                  </a:lnTo>
                  <a:lnTo>
                    <a:pt x="9" y="20"/>
                  </a:lnTo>
                  <a:lnTo>
                    <a:pt x="9" y="26"/>
                  </a:lnTo>
                  <a:lnTo>
                    <a:pt x="12" y="26"/>
                  </a:lnTo>
                  <a:lnTo>
                    <a:pt x="12" y="20"/>
                  </a:lnTo>
                  <a:lnTo>
                    <a:pt x="6" y="20"/>
                  </a:lnTo>
                  <a:lnTo>
                    <a:pt x="6" y="26"/>
                  </a:lnTo>
                  <a:lnTo>
                    <a:pt x="8" y="26"/>
                  </a:lnTo>
                  <a:lnTo>
                    <a:pt x="8" y="20"/>
                  </a:lnTo>
                  <a:lnTo>
                    <a:pt x="6" y="20"/>
                  </a:lnTo>
                  <a:lnTo>
                    <a:pt x="6" y="26"/>
                  </a:lnTo>
                  <a:lnTo>
                    <a:pt x="9" y="26"/>
                  </a:lnTo>
                  <a:lnTo>
                    <a:pt x="9" y="20"/>
                  </a:lnTo>
                  <a:lnTo>
                    <a:pt x="7" y="20"/>
                  </a:lnTo>
                  <a:lnTo>
                    <a:pt x="7" y="26"/>
                  </a:lnTo>
                  <a:lnTo>
                    <a:pt x="9" y="26"/>
                  </a:lnTo>
                  <a:lnTo>
                    <a:pt x="12" y="24"/>
                  </a:lnTo>
                  <a:lnTo>
                    <a:pt x="9" y="21"/>
                  </a:lnTo>
                  <a:lnTo>
                    <a:pt x="9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11" y="18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12" y="18"/>
                  </a:lnTo>
                  <a:lnTo>
                    <a:pt x="12" y="25"/>
                  </a:lnTo>
                  <a:lnTo>
                    <a:pt x="16" y="25"/>
                  </a:lnTo>
                  <a:lnTo>
                    <a:pt x="16" y="18"/>
                  </a:lnTo>
                  <a:lnTo>
                    <a:pt x="11" y="18"/>
                  </a:lnTo>
                  <a:lnTo>
                    <a:pt x="11" y="25"/>
                  </a:lnTo>
                  <a:lnTo>
                    <a:pt x="16" y="25"/>
                  </a:lnTo>
                  <a:lnTo>
                    <a:pt x="16" y="18"/>
                  </a:lnTo>
                  <a:lnTo>
                    <a:pt x="13" y="18"/>
                  </a:lnTo>
                  <a:lnTo>
                    <a:pt x="13" y="25"/>
                  </a:lnTo>
                  <a:lnTo>
                    <a:pt x="17" y="25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12" y="25"/>
                  </a:lnTo>
                  <a:lnTo>
                    <a:pt x="17" y="25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6" y="21"/>
                  </a:lnTo>
                  <a:lnTo>
                    <a:pt x="20" y="21"/>
                  </a:lnTo>
                  <a:lnTo>
                    <a:pt x="20" y="17"/>
                  </a:lnTo>
                  <a:lnTo>
                    <a:pt x="13" y="17"/>
                  </a:lnTo>
                  <a:lnTo>
                    <a:pt x="13" y="24"/>
                  </a:lnTo>
                  <a:lnTo>
                    <a:pt x="21" y="24"/>
                  </a:lnTo>
                  <a:lnTo>
                    <a:pt x="21" y="17"/>
                  </a:lnTo>
                  <a:lnTo>
                    <a:pt x="16" y="17"/>
                  </a:lnTo>
                  <a:lnTo>
                    <a:pt x="16" y="24"/>
                  </a:lnTo>
                  <a:lnTo>
                    <a:pt x="21" y="24"/>
                  </a:lnTo>
                  <a:lnTo>
                    <a:pt x="21" y="17"/>
                  </a:lnTo>
                  <a:lnTo>
                    <a:pt x="19" y="17"/>
                  </a:lnTo>
                  <a:lnTo>
                    <a:pt x="19" y="24"/>
                  </a:lnTo>
                  <a:lnTo>
                    <a:pt x="24" y="24"/>
                  </a:lnTo>
                  <a:lnTo>
                    <a:pt x="24" y="17"/>
                  </a:lnTo>
                  <a:lnTo>
                    <a:pt x="21" y="17"/>
                  </a:lnTo>
                  <a:lnTo>
                    <a:pt x="21" y="24"/>
                  </a:lnTo>
                  <a:lnTo>
                    <a:pt x="22" y="24"/>
                  </a:lnTo>
                  <a:lnTo>
                    <a:pt x="22" y="17"/>
                  </a:lnTo>
                  <a:lnTo>
                    <a:pt x="19" y="17"/>
                  </a:lnTo>
                  <a:lnTo>
                    <a:pt x="19" y="24"/>
                  </a:lnTo>
                  <a:lnTo>
                    <a:pt x="24" y="24"/>
                  </a:lnTo>
                  <a:lnTo>
                    <a:pt x="24" y="17"/>
                  </a:lnTo>
                  <a:lnTo>
                    <a:pt x="21" y="17"/>
                  </a:lnTo>
                  <a:lnTo>
                    <a:pt x="21" y="24"/>
                  </a:lnTo>
                  <a:lnTo>
                    <a:pt x="24" y="24"/>
                  </a:lnTo>
                  <a:lnTo>
                    <a:pt x="24" y="17"/>
                  </a:lnTo>
                  <a:lnTo>
                    <a:pt x="22" y="17"/>
                  </a:lnTo>
                  <a:lnTo>
                    <a:pt x="22" y="24"/>
                  </a:lnTo>
                  <a:lnTo>
                    <a:pt x="25" y="24"/>
                  </a:lnTo>
                  <a:lnTo>
                    <a:pt x="25" y="17"/>
                  </a:lnTo>
                  <a:lnTo>
                    <a:pt x="22" y="17"/>
                  </a:lnTo>
                  <a:lnTo>
                    <a:pt x="22" y="24"/>
                  </a:lnTo>
                  <a:lnTo>
                    <a:pt x="28" y="24"/>
                  </a:lnTo>
                  <a:lnTo>
                    <a:pt x="28" y="18"/>
                  </a:lnTo>
                  <a:lnTo>
                    <a:pt x="24" y="18"/>
                  </a:lnTo>
                  <a:lnTo>
                    <a:pt x="24" y="22"/>
                  </a:lnTo>
                  <a:lnTo>
                    <a:pt x="28" y="22"/>
                  </a:lnTo>
                  <a:lnTo>
                    <a:pt x="28" y="16"/>
                  </a:lnTo>
                  <a:lnTo>
                    <a:pt x="25" y="16"/>
                  </a:lnTo>
                  <a:lnTo>
                    <a:pt x="25" y="22"/>
                  </a:lnTo>
                  <a:lnTo>
                    <a:pt x="28" y="22"/>
                  </a:lnTo>
                  <a:lnTo>
                    <a:pt x="28" y="16"/>
                  </a:lnTo>
                  <a:lnTo>
                    <a:pt x="24" y="16"/>
                  </a:lnTo>
                  <a:lnTo>
                    <a:pt x="24" y="22"/>
                  </a:lnTo>
                  <a:lnTo>
                    <a:pt x="28" y="22"/>
                  </a:lnTo>
                  <a:lnTo>
                    <a:pt x="28" y="16"/>
                  </a:lnTo>
                  <a:lnTo>
                    <a:pt x="25" y="16"/>
                  </a:lnTo>
                  <a:lnTo>
                    <a:pt x="25" y="22"/>
                  </a:lnTo>
                  <a:lnTo>
                    <a:pt x="29" y="22"/>
                  </a:lnTo>
                  <a:lnTo>
                    <a:pt x="29" y="16"/>
                  </a:lnTo>
                  <a:lnTo>
                    <a:pt x="22" y="16"/>
                  </a:lnTo>
                  <a:lnTo>
                    <a:pt x="22" y="22"/>
                  </a:lnTo>
                  <a:lnTo>
                    <a:pt x="26" y="22"/>
                  </a:lnTo>
                  <a:lnTo>
                    <a:pt x="26" y="16"/>
                  </a:lnTo>
                  <a:lnTo>
                    <a:pt x="24" y="16"/>
                  </a:lnTo>
                  <a:lnTo>
                    <a:pt x="24" y="22"/>
                  </a:lnTo>
                  <a:lnTo>
                    <a:pt x="28" y="22"/>
                  </a:lnTo>
                  <a:lnTo>
                    <a:pt x="28" y="16"/>
                  </a:lnTo>
                  <a:lnTo>
                    <a:pt x="22" y="16"/>
                  </a:lnTo>
                  <a:lnTo>
                    <a:pt x="22" y="22"/>
                  </a:lnTo>
                  <a:lnTo>
                    <a:pt x="28" y="22"/>
                  </a:lnTo>
                  <a:lnTo>
                    <a:pt x="28" y="16"/>
                  </a:lnTo>
                  <a:lnTo>
                    <a:pt x="25" y="16"/>
                  </a:lnTo>
                  <a:lnTo>
                    <a:pt x="25" y="22"/>
                  </a:lnTo>
                  <a:lnTo>
                    <a:pt x="28" y="22"/>
                  </a:lnTo>
                  <a:lnTo>
                    <a:pt x="28" y="16"/>
                  </a:lnTo>
                  <a:lnTo>
                    <a:pt x="24" y="16"/>
                  </a:lnTo>
                  <a:lnTo>
                    <a:pt x="24" y="22"/>
                  </a:lnTo>
                  <a:lnTo>
                    <a:pt x="28" y="22"/>
                  </a:lnTo>
                  <a:lnTo>
                    <a:pt x="32" y="21"/>
                  </a:lnTo>
                  <a:lnTo>
                    <a:pt x="30" y="14"/>
                  </a:lnTo>
                  <a:lnTo>
                    <a:pt x="26" y="14"/>
                  </a:lnTo>
                  <a:lnTo>
                    <a:pt x="26" y="21"/>
                  </a:lnTo>
                  <a:lnTo>
                    <a:pt x="29" y="21"/>
                  </a:lnTo>
                  <a:lnTo>
                    <a:pt x="29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30" y="21"/>
                  </a:lnTo>
                  <a:lnTo>
                    <a:pt x="30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32" y="21"/>
                  </a:lnTo>
                  <a:lnTo>
                    <a:pt x="32" y="14"/>
                  </a:lnTo>
                  <a:lnTo>
                    <a:pt x="30" y="14"/>
                  </a:lnTo>
                  <a:lnTo>
                    <a:pt x="30" y="21"/>
                  </a:lnTo>
                  <a:lnTo>
                    <a:pt x="32" y="21"/>
                  </a:lnTo>
                  <a:lnTo>
                    <a:pt x="32" y="14"/>
                  </a:lnTo>
                  <a:lnTo>
                    <a:pt x="29" y="14"/>
                  </a:lnTo>
                  <a:lnTo>
                    <a:pt x="29" y="21"/>
                  </a:lnTo>
                  <a:lnTo>
                    <a:pt x="30" y="21"/>
                  </a:lnTo>
                  <a:lnTo>
                    <a:pt x="30" y="14"/>
                  </a:lnTo>
                  <a:lnTo>
                    <a:pt x="29" y="14"/>
                  </a:lnTo>
                  <a:lnTo>
                    <a:pt x="29" y="21"/>
                  </a:lnTo>
                  <a:lnTo>
                    <a:pt x="34" y="21"/>
                  </a:lnTo>
                  <a:lnTo>
                    <a:pt x="34" y="14"/>
                  </a:lnTo>
                  <a:lnTo>
                    <a:pt x="32" y="14"/>
                  </a:lnTo>
                  <a:lnTo>
                    <a:pt x="32" y="21"/>
                  </a:lnTo>
                  <a:lnTo>
                    <a:pt x="37" y="21"/>
                  </a:lnTo>
                  <a:lnTo>
                    <a:pt x="37" y="14"/>
                  </a:lnTo>
                  <a:lnTo>
                    <a:pt x="32" y="14"/>
                  </a:lnTo>
                  <a:lnTo>
                    <a:pt x="32" y="21"/>
                  </a:lnTo>
                  <a:lnTo>
                    <a:pt x="37" y="21"/>
                  </a:lnTo>
                  <a:lnTo>
                    <a:pt x="37" y="14"/>
                  </a:lnTo>
                  <a:lnTo>
                    <a:pt x="34" y="14"/>
                  </a:lnTo>
                  <a:lnTo>
                    <a:pt x="34" y="17"/>
                  </a:lnTo>
                  <a:lnTo>
                    <a:pt x="35" y="14"/>
                  </a:lnTo>
                  <a:lnTo>
                    <a:pt x="33" y="13"/>
                  </a:lnTo>
                  <a:lnTo>
                    <a:pt x="32" y="16"/>
                  </a:lnTo>
                  <a:lnTo>
                    <a:pt x="32" y="20"/>
                  </a:lnTo>
                  <a:lnTo>
                    <a:pt x="38" y="20"/>
                  </a:lnTo>
                  <a:lnTo>
                    <a:pt x="38" y="13"/>
                  </a:lnTo>
                  <a:lnTo>
                    <a:pt x="32" y="13"/>
                  </a:lnTo>
                  <a:lnTo>
                    <a:pt x="32" y="20"/>
                  </a:lnTo>
                  <a:lnTo>
                    <a:pt x="34" y="20"/>
                  </a:lnTo>
                  <a:lnTo>
                    <a:pt x="34" y="13"/>
                  </a:lnTo>
                  <a:lnTo>
                    <a:pt x="33" y="13"/>
                  </a:lnTo>
                  <a:lnTo>
                    <a:pt x="33" y="20"/>
                  </a:lnTo>
                  <a:lnTo>
                    <a:pt x="37" y="20"/>
                  </a:lnTo>
                  <a:lnTo>
                    <a:pt x="37" y="13"/>
                  </a:lnTo>
                  <a:lnTo>
                    <a:pt x="34" y="13"/>
                  </a:lnTo>
                  <a:lnTo>
                    <a:pt x="34" y="20"/>
                  </a:lnTo>
                  <a:lnTo>
                    <a:pt x="37" y="20"/>
                  </a:lnTo>
                  <a:lnTo>
                    <a:pt x="37" y="13"/>
                  </a:lnTo>
                  <a:lnTo>
                    <a:pt x="34" y="13"/>
                  </a:lnTo>
                  <a:lnTo>
                    <a:pt x="34" y="20"/>
                  </a:lnTo>
                  <a:lnTo>
                    <a:pt x="41" y="20"/>
                  </a:lnTo>
                  <a:lnTo>
                    <a:pt x="41" y="13"/>
                  </a:lnTo>
                  <a:lnTo>
                    <a:pt x="38" y="13"/>
                  </a:lnTo>
                  <a:lnTo>
                    <a:pt x="38" y="20"/>
                  </a:lnTo>
                  <a:lnTo>
                    <a:pt x="39" y="20"/>
                  </a:lnTo>
                  <a:lnTo>
                    <a:pt x="39" y="13"/>
                  </a:lnTo>
                  <a:lnTo>
                    <a:pt x="38" y="13"/>
                  </a:lnTo>
                  <a:lnTo>
                    <a:pt x="38" y="20"/>
                  </a:lnTo>
                  <a:lnTo>
                    <a:pt x="44" y="20"/>
                  </a:lnTo>
                  <a:lnTo>
                    <a:pt x="44" y="13"/>
                  </a:lnTo>
                  <a:lnTo>
                    <a:pt x="43" y="13"/>
                  </a:lnTo>
                  <a:lnTo>
                    <a:pt x="43" y="16"/>
                  </a:lnTo>
                  <a:lnTo>
                    <a:pt x="47" y="16"/>
                  </a:lnTo>
                  <a:lnTo>
                    <a:pt x="47" y="12"/>
                  </a:lnTo>
                  <a:lnTo>
                    <a:pt x="41" y="12"/>
                  </a:lnTo>
                  <a:lnTo>
                    <a:pt x="41" y="18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1" y="12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12"/>
                  </a:lnTo>
                  <a:lnTo>
                    <a:pt x="44" y="12"/>
                  </a:lnTo>
                  <a:lnTo>
                    <a:pt x="44" y="18"/>
                  </a:lnTo>
                  <a:lnTo>
                    <a:pt x="46" y="18"/>
                  </a:lnTo>
                  <a:lnTo>
                    <a:pt x="46" y="12"/>
                  </a:lnTo>
                  <a:lnTo>
                    <a:pt x="43" y="12"/>
                  </a:lnTo>
                  <a:lnTo>
                    <a:pt x="43" y="18"/>
                  </a:lnTo>
                  <a:lnTo>
                    <a:pt x="44" y="18"/>
                  </a:lnTo>
                  <a:lnTo>
                    <a:pt x="44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51" y="18"/>
                  </a:lnTo>
                  <a:lnTo>
                    <a:pt x="51" y="12"/>
                  </a:lnTo>
                  <a:lnTo>
                    <a:pt x="47" y="12"/>
                  </a:lnTo>
                  <a:lnTo>
                    <a:pt x="47" y="18"/>
                  </a:lnTo>
                  <a:lnTo>
                    <a:pt x="51" y="18"/>
                  </a:lnTo>
                  <a:lnTo>
                    <a:pt x="51" y="12"/>
                  </a:lnTo>
                  <a:lnTo>
                    <a:pt x="50" y="12"/>
                  </a:lnTo>
                  <a:lnTo>
                    <a:pt x="50" y="18"/>
                  </a:lnTo>
                  <a:lnTo>
                    <a:pt x="51" y="18"/>
                  </a:lnTo>
                  <a:lnTo>
                    <a:pt x="51" y="12"/>
                  </a:lnTo>
                  <a:lnTo>
                    <a:pt x="48" y="12"/>
                  </a:lnTo>
                  <a:lnTo>
                    <a:pt x="48" y="18"/>
                  </a:lnTo>
                  <a:lnTo>
                    <a:pt x="55" y="18"/>
                  </a:lnTo>
                  <a:lnTo>
                    <a:pt x="55" y="13"/>
                  </a:lnTo>
                  <a:lnTo>
                    <a:pt x="51" y="13"/>
                  </a:lnTo>
                  <a:lnTo>
                    <a:pt x="51" y="17"/>
                  </a:lnTo>
                  <a:lnTo>
                    <a:pt x="52" y="17"/>
                  </a:lnTo>
                  <a:lnTo>
                    <a:pt x="52" y="11"/>
                  </a:lnTo>
                  <a:lnTo>
                    <a:pt x="50" y="11"/>
                  </a:lnTo>
                  <a:lnTo>
                    <a:pt x="50" y="17"/>
                  </a:lnTo>
                  <a:lnTo>
                    <a:pt x="55" y="17"/>
                  </a:lnTo>
                  <a:lnTo>
                    <a:pt x="55" y="11"/>
                  </a:lnTo>
                  <a:lnTo>
                    <a:pt x="50" y="11"/>
                  </a:lnTo>
                  <a:lnTo>
                    <a:pt x="50" y="17"/>
                  </a:lnTo>
                  <a:lnTo>
                    <a:pt x="56" y="17"/>
                  </a:lnTo>
                  <a:lnTo>
                    <a:pt x="56" y="11"/>
                  </a:lnTo>
                  <a:lnTo>
                    <a:pt x="55" y="11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6" y="11"/>
                  </a:lnTo>
                  <a:lnTo>
                    <a:pt x="54" y="11"/>
                  </a:lnTo>
                  <a:lnTo>
                    <a:pt x="54" y="17"/>
                  </a:lnTo>
                  <a:lnTo>
                    <a:pt x="56" y="17"/>
                  </a:lnTo>
                  <a:lnTo>
                    <a:pt x="56" y="11"/>
                  </a:lnTo>
                  <a:lnTo>
                    <a:pt x="54" y="11"/>
                  </a:lnTo>
                  <a:lnTo>
                    <a:pt x="54" y="17"/>
                  </a:lnTo>
                  <a:lnTo>
                    <a:pt x="60" y="17"/>
                  </a:lnTo>
                  <a:lnTo>
                    <a:pt x="60" y="11"/>
                  </a:lnTo>
                  <a:lnTo>
                    <a:pt x="56" y="11"/>
                  </a:lnTo>
                  <a:lnTo>
                    <a:pt x="56" y="17"/>
                  </a:lnTo>
                  <a:lnTo>
                    <a:pt x="63" y="17"/>
                  </a:lnTo>
                  <a:lnTo>
                    <a:pt x="63" y="11"/>
                  </a:lnTo>
                  <a:lnTo>
                    <a:pt x="59" y="11"/>
                  </a:lnTo>
                  <a:lnTo>
                    <a:pt x="59" y="17"/>
                  </a:lnTo>
                  <a:lnTo>
                    <a:pt x="63" y="17"/>
                  </a:lnTo>
                  <a:lnTo>
                    <a:pt x="63" y="11"/>
                  </a:lnTo>
                  <a:lnTo>
                    <a:pt x="60" y="11"/>
                  </a:lnTo>
                  <a:lnTo>
                    <a:pt x="60" y="17"/>
                  </a:lnTo>
                  <a:lnTo>
                    <a:pt x="65" y="17"/>
                  </a:lnTo>
                  <a:lnTo>
                    <a:pt x="65" y="11"/>
                  </a:lnTo>
                  <a:lnTo>
                    <a:pt x="64" y="11"/>
                  </a:lnTo>
                  <a:lnTo>
                    <a:pt x="64" y="17"/>
                  </a:lnTo>
                  <a:lnTo>
                    <a:pt x="69" y="17"/>
                  </a:lnTo>
                  <a:lnTo>
                    <a:pt x="69" y="11"/>
                  </a:lnTo>
                  <a:lnTo>
                    <a:pt x="65" y="11"/>
                  </a:lnTo>
                  <a:lnTo>
                    <a:pt x="65" y="13"/>
                  </a:lnTo>
                  <a:lnTo>
                    <a:pt x="69" y="13"/>
                  </a:lnTo>
                  <a:lnTo>
                    <a:pt x="69" y="9"/>
                  </a:lnTo>
                  <a:lnTo>
                    <a:pt x="63" y="9"/>
                  </a:lnTo>
                  <a:lnTo>
                    <a:pt x="63" y="16"/>
                  </a:lnTo>
                  <a:lnTo>
                    <a:pt x="68" y="16"/>
                  </a:lnTo>
                  <a:lnTo>
                    <a:pt x="68" y="9"/>
                  </a:lnTo>
                  <a:lnTo>
                    <a:pt x="66" y="9"/>
                  </a:lnTo>
                  <a:lnTo>
                    <a:pt x="66" y="16"/>
                  </a:lnTo>
                  <a:lnTo>
                    <a:pt x="68" y="16"/>
                  </a:lnTo>
                  <a:lnTo>
                    <a:pt x="68" y="9"/>
                  </a:lnTo>
                  <a:lnTo>
                    <a:pt x="66" y="9"/>
                  </a:lnTo>
                  <a:lnTo>
                    <a:pt x="66" y="16"/>
                  </a:lnTo>
                  <a:lnTo>
                    <a:pt x="69" y="16"/>
                  </a:lnTo>
                  <a:lnTo>
                    <a:pt x="69" y="9"/>
                  </a:lnTo>
                  <a:lnTo>
                    <a:pt x="65" y="9"/>
                  </a:lnTo>
                  <a:lnTo>
                    <a:pt x="65" y="16"/>
                  </a:lnTo>
                  <a:lnTo>
                    <a:pt x="73" y="16"/>
                  </a:lnTo>
                  <a:lnTo>
                    <a:pt x="73" y="9"/>
                  </a:lnTo>
                  <a:lnTo>
                    <a:pt x="70" y="9"/>
                  </a:lnTo>
                  <a:lnTo>
                    <a:pt x="70" y="16"/>
                  </a:lnTo>
                  <a:lnTo>
                    <a:pt x="72" y="16"/>
                  </a:lnTo>
                  <a:lnTo>
                    <a:pt x="72" y="9"/>
                  </a:lnTo>
                  <a:lnTo>
                    <a:pt x="69" y="9"/>
                  </a:lnTo>
                  <a:lnTo>
                    <a:pt x="69" y="16"/>
                  </a:lnTo>
                  <a:lnTo>
                    <a:pt x="73" y="16"/>
                  </a:lnTo>
                  <a:lnTo>
                    <a:pt x="73" y="9"/>
                  </a:lnTo>
                  <a:lnTo>
                    <a:pt x="72" y="9"/>
                  </a:lnTo>
                  <a:lnTo>
                    <a:pt x="72" y="16"/>
                  </a:lnTo>
                  <a:lnTo>
                    <a:pt x="76" y="16"/>
                  </a:lnTo>
                  <a:lnTo>
                    <a:pt x="76" y="9"/>
                  </a:lnTo>
                  <a:lnTo>
                    <a:pt x="69" y="9"/>
                  </a:lnTo>
                  <a:lnTo>
                    <a:pt x="69" y="16"/>
                  </a:lnTo>
                  <a:lnTo>
                    <a:pt x="76" y="16"/>
                  </a:lnTo>
                  <a:lnTo>
                    <a:pt x="76" y="9"/>
                  </a:lnTo>
                  <a:lnTo>
                    <a:pt x="73" y="9"/>
                  </a:lnTo>
                  <a:lnTo>
                    <a:pt x="73" y="16"/>
                  </a:lnTo>
                  <a:lnTo>
                    <a:pt x="76" y="16"/>
                  </a:lnTo>
                  <a:lnTo>
                    <a:pt x="76" y="9"/>
                  </a:lnTo>
                  <a:lnTo>
                    <a:pt x="72" y="9"/>
                  </a:lnTo>
                  <a:lnTo>
                    <a:pt x="72" y="16"/>
                  </a:lnTo>
                  <a:lnTo>
                    <a:pt x="73" y="16"/>
                  </a:lnTo>
                  <a:lnTo>
                    <a:pt x="73" y="9"/>
                  </a:lnTo>
                  <a:lnTo>
                    <a:pt x="70" y="9"/>
                  </a:lnTo>
                  <a:lnTo>
                    <a:pt x="70" y="12"/>
                  </a:lnTo>
                  <a:lnTo>
                    <a:pt x="73" y="14"/>
                  </a:lnTo>
                  <a:lnTo>
                    <a:pt x="74" y="13"/>
                  </a:lnTo>
                  <a:lnTo>
                    <a:pt x="72" y="11"/>
                  </a:lnTo>
                  <a:lnTo>
                    <a:pt x="72" y="14"/>
                  </a:lnTo>
                  <a:lnTo>
                    <a:pt x="79" y="14"/>
                  </a:lnTo>
                  <a:lnTo>
                    <a:pt x="79" y="8"/>
                  </a:lnTo>
                  <a:lnTo>
                    <a:pt x="73" y="8"/>
                  </a:lnTo>
                  <a:lnTo>
                    <a:pt x="73" y="14"/>
                  </a:lnTo>
                  <a:lnTo>
                    <a:pt x="74" y="14"/>
                  </a:lnTo>
                  <a:lnTo>
                    <a:pt x="74" y="8"/>
                  </a:lnTo>
                  <a:lnTo>
                    <a:pt x="73" y="8"/>
                  </a:lnTo>
                  <a:lnTo>
                    <a:pt x="73" y="14"/>
                  </a:lnTo>
                  <a:lnTo>
                    <a:pt x="82" y="14"/>
                  </a:lnTo>
                  <a:lnTo>
                    <a:pt x="82" y="8"/>
                  </a:lnTo>
                  <a:lnTo>
                    <a:pt x="79" y="8"/>
                  </a:lnTo>
                  <a:lnTo>
                    <a:pt x="79" y="14"/>
                  </a:lnTo>
                  <a:lnTo>
                    <a:pt x="82" y="14"/>
                  </a:lnTo>
                  <a:lnTo>
                    <a:pt x="82" y="8"/>
                  </a:lnTo>
                  <a:lnTo>
                    <a:pt x="79" y="8"/>
                  </a:lnTo>
                  <a:lnTo>
                    <a:pt x="79" y="14"/>
                  </a:lnTo>
                  <a:lnTo>
                    <a:pt x="82" y="14"/>
                  </a:lnTo>
                  <a:lnTo>
                    <a:pt x="82" y="8"/>
                  </a:lnTo>
                  <a:lnTo>
                    <a:pt x="76" y="8"/>
                  </a:lnTo>
                  <a:lnTo>
                    <a:pt x="76" y="14"/>
                  </a:lnTo>
                  <a:lnTo>
                    <a:pt x="82" y="14"/>
                  </a:lnTo>
                  <a:lnTo>
                    <a:pt x="82" y="8"/>
                  </a:lnTo>
                  <a:lnTo>
                    <a:pt x="81" y="8"/>
                  </a:lnTo>
                  <a:lnTo>
                    <a:pt x="81" y="14"/>
                  </a:lnTo>
                  <a:lnTo>
                    <a:pt x="86" y="14"/>
                  </a:lnTo>
                  <a:lnTo>
                    <a:pt x="86" y="9"/>
                  </a:lnTo>
                  <a:lnTo>
                    <a:pt x="82" y="9"/>
                  </a:lnTo>
                  <a:lnTo>
                    <a:pt x="82" y="13"/>
                  </a:lnTo>
                  <a:lnTo>
                    <a:pt x="87" y="13"/>
                  </a:lnTo>
                  <a:lnTo>
                    <a:pt x="87" y="7"/>
                  </a:lnTo>
                  <a:lnTo>
                    <a:pt x="83" y="7"/>
                  </a:lnTo>
                  <a:lnTo>
                    <a:pt x="83" y="13"/>
                  </a:lnTo>
                  <a:lnTo>
                    <a:pt x="92" y="13"/>
                  </a:lnTo>
                  <a:lnTo>
                    <a:pt x="92" y="7"/>
                  </a:lnTo>
                  <a:lnTo>
                    <a:pt x="87" y="7"/>
                  </a:lnTo>
                  <a:lnTo>
                    <a:pt x="87" y="13"/>
                  </a:lnTo>
                  <a:lnTo>
                    <a:pt x="95" y="13"/>
                  </a:lnTo>
                  <a:lnTo>
                    <a:pt x="95" y="7"/>
                  </a:lnTo>
                  <a:lnTo>
                    <a:pt x="91" y="7"/>
                  </a:lnTo>
                  <a:lnTo>
                    <a:pt x="91" y="13"/>
                  </a:lnTo>
                  <a:lnTo>
                    <a:pt x="92" y="13"/>
                  </a:lnTo>
                  <a:lnTo>
                    <a:pt x="92" y="7"/>
                  </a:lnTo>
                  <a:lnTo>
                    <a:pt x="91" y="7"/>
                  </a:lnTo>
                  <a:lnTo>
                    <a:pt x="91" y="13"/>
                  </a:lnTo>
                  <a:lnTo>
                    <a:pt x="95" y="13"/>
                  </a:lnTo>
                  <a:lnTo>
                    <a:pt x="95" y="7"/>
                  </a:lnTo>
                  <a:lnTo>
                    <a:pt x="91" y="7"/>
                  </a:lnTo>
                  <a:lnTo>
                    <a:pt x="91" y="13"/>
                  </a:lnTo>
                  <a:lnTo>
                    <a:pt x="96" y="13"/>
                  </a:lnTo>
                  <a:lnTo>
                    <a:pt x="96" y="7"/>
                  </a:lnTo>
                  <a:lnTo>
                    <a:pt x="95" y="7"/>
                  </a:lnTo>
                  <a:lnTo>
                    <a:pt x="95" y="13"/>
                  </a:lnTo>
                  <a:lnTo>
                    <a:pt x="98" y="13"/>
                  </a:lnTo>
                  <a:lnTo>
                    <a:pt x="98" y="7"/>
                  </a:lnTo>
                  <a:lnTo>
                    <a:pt x="96" y="7"/>
                  </a:lnTo>
                  <a:lnTo>
                    <a:pt x="96" y="13"/>
                  </a:lnTo>
                  <a:lnTo>
                    <a:pt x="100" y="13"/>
                  </a:lnTo>
                  <a:lnTo>
                    <a:pt x="100" y="7"/>
                  </a:lnTo>
                  <a:lnTo>
                    <a:pt x="98" y="7"/>
                  </a:lnTo>
                  <a:lnTo>
                    <a:pt x="98" y="13"/>
                  </a:lnTo>
                  <a:lnTo>
                    <a:pt x="104" y="13"/>
                  </a:lnTo>
                  <a:lnTo>
                    <a:pt x="104" y="7"/>
                  </a:lnTo>
                  <a:lnTo>
                    <a:pt x="103" y="7"/>
                  </a:lnTo>
                  <a:lnTo>
                    <a:pt x="103" y="13"/>
                  </a:lnTo>
                  <a:lnTo>
                    <a:pt x="109" y="13"/>
                  </a:lnTo>
                  <a:lnTo>
                    <a:pt x="109" y="5"/>
                  </a:lnTo>
                  <a:lnTo>
                    <a:pt x="101" y="5"/>
                  </a:lnTo>
                  <a:lnTo>
                    <a:pt x="101" y="12"/>
                  </a:lnTo>
                  <a:lnTo>
                    <a:pt x="104" y="12"/>
                  </a:lnTo>
                  <a:lnTo>
                    <a:pt x="104" y="5"/>
                  </a:lnTo>
                  <a:lnTo>
                    <a:pt x="103" y="5"/>
                  </a:lnTo>
                  <a:lnTo>
                    <a:pt x="103" y="12"/>
                  </a:lnTo>
                  <a:lnTo>
                    <a:pt x="107" y="12"/>
                  </a:lnTo>
                  <a:lnTo>
                    <a:pt x="107" y="5"/>
                  </a:lnTo>
                  <a:lnTo>
                    <a:pt x="104" y="5"/>
                  </a:lnTo>
                  <a:lnTo>
                    <a:pt x="104" y="12"/>
                  </a:lnTo>
                  <a:lnTo>
                    <a:pt x="108" y="12"/>
                  </a:lnTo>
                  <a:lnTo>
                    <a:pt x="108" y="5"/>
                  </a:lnTo>
                  <a:lnTo>
                    <a:pt x="107" y="5"/>
                  </a:lnTo>
                  <a:lnTo>
                    <a:pt x="107" y="12"/>
                  </a:lnTo>
                  <a:lnTo>
                    <a:pt x="112" y="12"/>
                  </a:lnTo>
                  <a:lnTo>
                    <a:pt x="112" y="5"/>
                  </a:lnTo>
                  <a:lnTo>
                    <a:pt x="109" y="5"/>
                  </a:lnTo>
                  <a:lnTo>
                    <a:pt x="109" y="12"/>
                  </a:lnTo>
                  <a:lnTo>
                    <a:pt x="116" y="12"/>
                  </a:lnTo>
                  <a:lnTo>
                    <a:pt x="116" y="5"/>
                  </a:lnTo>
                  <a:lnTo>
                    <a:pt x="109" y="5"/>
                  </a:lnTo>
                  <a:lnTo>
                    <a:pt x="109" y="12"/>
                  </a:lnTo>
                  <a:lnTo>
                    <a:pt x="114" y="12"/>
                  </a:lnTo>
                  <a:lnTo>
                    <a:pt x="114" y="5"/>
                  </a:lnTo>
                  <a:lnTo>
                    <a:pt x="113" y="5"/>
                  </a:lnTo>
                  <a:lnTo>
                    <a:pt x="113" y="12"/>
                  </a:lnTo>
                  <a:lnTo>
                    <a:pt x="122" y="12"/>
                  </a:lnTo>
                  <a:lnTo>
                    <a:pt x="122" y="5"/>
                  </a:lnTo>
                  <a:lnTo>
                    <a:pt x="120" y="5"/>
                  </a:lnTo>
                  <a:lnTo>
                    <a:pt x="120" y="12"/>
                  </a:lnTo>
                  <a:lnTo>
                    <a:pt x="123" y="12"/>
                  </a:lnTo>
                  <a:lnTo>
                    <a:pt x="123" y="5"/>
                  </a:lnTo>
                  <a:lnTo>
                    <a:pt x="120" y="5"/>
                  </a:lnTo>
                  <a:lnTo>
                    <a:pt x="120" y="12"/>
                  </a:lnTo>
                  <a:lnTo>
                    <a:pt x="125" y="12"/>
                  </a:lnTo>
                  <a:lnTo>
                    <a:pt x="125" y="5"/>
                  </a:lnTo>
                  <a:lnTo>
                    <a:pt x="120" y="5"/>
                  </a:lnTo>
                  <a:lnTo>
                    <a:pt x="120" y="8"/>
                  </a:lnTo>
                  <a:lnTo>
                    <a:pt x="121" y="12"/>
                  </a:lnTo>
                  <a:lnTo>
                    <a:pt x="123" y="11"/>
                  </a:lnTo>
                  <a:lnTo>
                    <a:pt x="122" y="7"/>
                  </a:lnTo>
                  <a:lnTo>
                    <a:pt x="122" y="11"/>
                  </a:lnTo>
                  <a:lnTo>
                    <a:pt x="129" y="11"/>
                  </a:lnTo>
                  <a:lnTo>
                    <a:pt x="129" y="4"/>
                  </a:lnTo>
                  <a:lnTo>
                    <a:pt x="122" y="4"/>
                  </a:lnTo>
                  <a:lnTo>
                    <a:pt x="122" y="11"/>
                  </a:lnTo>
                  <a:lnTo>
                    <a:pt x="127" y="11"/>
                  </a:lnTo>
                  <a:lnTo>
                    <a:pt x="127" y="4"/>
                  </a:lnTo>
                  <a:lnTo>
                    <a:pt x="125" y="4"/>
                  </a:lnTo>
                  <a:lnTo>
                    <a:pt x="125" y="11"/>
                  </a:lnTo>
                  <a:lnTo>
                    <a:pt x="129" y="11"/>
                  </a:lnTo>
                  <a:lnTo>
                    <a:pt x="129" y="4"/>
                  </a:lnTo>
                  <a:lnTo>
                    <a:pt x="126" y="4"/>
                  </a:lnTo>
                  <a:lnTo>
                    <a:pt x="126" y="11"/>
                  </a:lnTo>
                  <a:lnTo>
                    <a:pt x="130" y="11"/>
                  </a:lnTo>
                  <a:lnTo>
                    <a:pt x="130" y="4"/>
                  </a:lnTo>
                  <a:lnTo>
                    <a:pt x="125" y="4"/>
                  </a:lnTo>
                  <a:lnTo>
                    <a:pt x="125" y="11"/>
                  </a:lnTo>
                  <a:lnTo>
                    <a:pt x="136" y="11"/>
                  </a:lnTo>
                  <a:lnTo>
                    <a:pt x="136" y="4"/>
                  </a:lnTo>
                  <a:lnTo>
                    <a:pt x="133" y="4"/>
                  </a:lnTo>
                  <a:lnTo>
                    <a:pt x="133" y="11"/>
                  </a:lnTo>
                  <a:lnTo>
                    <a:pt x="145" y="11"/>
                  </a:lnTo>
                  <a:lnTo>
                    <a:pt x="145" y="4"/>
                  </a:lnTo>
                  <a:lnTo>
                    <a:pt x="139" y="4"/>
                  </a:lnTo>
                  <a:lnTo>
                    <a:pt x="139" y="11"/>
                  </a:lnTo>
                  <a:lnTo>
                    <a:pt x="147" y="11"/>
                  </a:lnTo>
                  <a:lnTo>
                    <a:pt x="147" y="4"/>
                  </a:lnTo>
                  <a:lnTo>
                    <a:pt x="144" y="4"/>
                  </a:lnTo>
                  <a:lnTo>
                    <a:pt x="144" y="11"/>
                  </a:lnTo>
                  <a:lnTo>
                    <a:pt x="148" y="11"/>
                  </a:lnTo>
                  <a:lnTo>
                    <a:pt x="148" y="4"/>
                  </a:lnTo>
                  <a:lnTo>
                    <a:pt x="142" y="4"/>
                  </a:lnTo>
                  <a:lnTo>
                    <a:pt x="142" y="11"/>
                  </a:lnTo>
                  <a:lnTo>
                    <a:pt x="147" y="11"/>
                  </a:lnTo>
                  <a:lnTo>
                    <a:pt x="147" y="4"/>
                  </a:lnTo>
                  <a:lnTo>
                    <a:pt x="144" y="4"/>
                  </a:lnTo>
                  <a:lnTo>
                    <a:pt x="144" y="7"/>
                  </a:lnTo>
                  <a:lnTo>
                    <a:pt x="145" y="11"/>
                  </a:lnTo>
                  <a:lnTo>
                    <a:pt x="152" y="9"/>
                  </a:lnTo>
                  <a:lnTo>
                    <a:pt x="151" y="5"/>
                  </a:lnTo>
                  <a:lnTo>
                    <a:pt x="151" y="9"/>
                  </a:lnTo>
                  <a:lnTo>
                    <a:pt x="153" y="9"/>
                  </a:lnTo>
                  <a:lnTo>
                    <a:pt x="153" y="3"/>
                  </a:lnTo>
                  <a:lnTo>
                    <a:pt x="147" y="3"/>
                  </a:lnTo>
                  <a:lnTo>
                    <a:pt x="147" y="9"/>
                  </a:lnTo>
                  <a:lnTo>
                    <a:pt x="157" y="9"/>
                  </a:lnTo>
                  <a:lnTo>
                    <a:pt x="157" y="3"/>
                  </a:lnTo>
                  <a:lnTo>
                    <a:pt x="155" y="3"/>
                  </a:lnTo>
                  <a:lnTo>
                    <a:pt x="155" y="9"/>
                  </a:lnTo>
                  <a:lnTo>
                    <a:pt x="165" y="9"/>
                  </a:lnTo>
                  <a:lnTo>
                    <a:pt x="165" y="3"/>
                  </a:lnTo>
                  <a:lnTo>
                    <a:pt x="162" y="3"/>
                  </a:lnTo>
                  <a:lnTo>
                    <a:pt x="162" y="9"/>
                  </a:lnTo>
                  <a:lnTo>
                    <a:pt x="173" y="9"/>
                  </a:lnTo>
                  <a:lnTo>
                    <a:pt x="173" y="3"/>
                  </a:lnTo>
                  <a:lnTo>
                    <a:pt x="144" y="3"/>
                  </a:lnTo>
                  <a:lnTo>
                    <a:pt x="144" y="9"/>
                  </a:lnTo>
                  <a:lnTo>
                    <a:pt x="147" y="9"/>
                  </a:lnTo>
                  <a:lnTo>
                    <a:pt x="147" y="3"/>
                  </a:lnTo>
                  <a:lnTo>
                    <a:pt x="134" y="3"/>
                  </a:lnTo>
                  <a:lnTo>
                    <a:pt x="134" y="9"/>
                  </a:lnTo>
                  <a:lnTo>
                    <a:pt x="142" y="9"/>
                  </a:lnTo>
                  <a:lnTo>
                    <a:pt x="142" y="3"/>
                  </a:lnTo>
                  <a:lnTo>
                    <a:pt x="120" y="3"/>
                  </a:lnTo>
                  <a:lnTo>
                    <a:pt x="120" y="9"/>
                  </a:lnTo>
                  <a:lnTo>
                    <a:pt x="121" y="9"/>
                  </a:lnTo>
                  <a:lnTo>
                    <a:pt x="121" y="3"/>
                  </a:lnTo>
                  <a:lnTo>
                    <a:pt x="105" y="3"/>
                  </a:lnTo>
                  <a:lnTo>
                    <a:pt x="105" y="5"/>
                  </a:lnTo>
                  <a:lnTo>
                    <a:pt x="107" y="3"/>
                  </a:lnTo>
                  <a:lnTo>
                    <a:pt x="103" y="1"/>
                  </a:lnTo>
                  <a:lnTo>
                    <a:pt x="69" y="1"/>
                  </a:lnTo>
                  <a:lnTo>
                    <a:pt x="69" y="8"/>
                  </a:lnTo>
                  <a:lnTo>
                    <a:pt x="73" y="8"/>
                  </a:lnTo>
                  <a:lnTo>
                    <a:pt x="73" y="1"/>
                  </a:lnTo>
                  <a:lnTo>
                    <a:pt x="72" y="1"/>
                  </a:lnTo>
                  <a:lnTo>
                    <a:pt x="72" y="8"/>
                  </a:lnTo>
                  <a:lnTo>
                    <a:pt x="73" y="8"/>
                  </a:lnTo>
                  <a:lnTo>
                    <a:pt x="73" y="1"/>
                  </a:lnTo>
                  <a:lnTo>
                    <a:pt x="72" y="1"/>
                  </a:lnTo>
                  <a:lnTo>
                    <a:pt x="72" y="8"/>
                  </a:lnTo>
                  <a:lnTo>
                    <a:pt x="88" y="8"/>
                  </a:lnTo>
                  <a:lnTo>
                    <a:pt x="88" y="1"/>
                  </a:lnTo>
                  <a:lnTo>
                    <a:pt x="77" y="1"/>
                  </a:lnTo>
                  <a:lnTo>
                    <a:pt x="77" y="8"/>
                  </a:lnTo>
                  <a:lnTo>
                    <a:pt x="112" y="8"/>
                  </a:lnTo>
                  <a:lnTo>
                    <a:pt x="112" y="1"/>
                  </a:lnTo>
                  <a:lnTo>
                    <a:pt x="63" y="1"/>
                  </a:lnTo>
                  <a:lnTo>
                    <a:pt x="63" y="4"/>
                  </a:lnTo>
                  <a:lnTo>
                    <a:pt x="64" y="1"/>
                  </a:lnTo>
                  <a:lnTo>
                    <a:pt x="61" y="0"/>
                  </a:lnTo>
                  <a:lnTo>
                    <a:pt x="56" y="0"/>
                  </a:lnTo>
                  <a:lnTo>
                    <a:pt x="56" y="7"/>
                  </a:lnTo>
                  <a:lnTo>
                    <a:pt x="72" y="7"/>
                  </a:lnTo>
                  <a:lnTo>
                    <a:pt x="72" y="0"/>
                  </a:lnTo>
                  <a:lnTo>
                    <a:pt x="51" y="0"/>
                  </a:lnTo>
                  <a:lnTo>
                    <a:pt x="51" y="7"/>
                  </a:lnTo>
                  <a:lnTo>
                    <a:pt x="54" y="7"/>
                  </a:lnTo>
                  <a:lnTo>
                    <a:pt x="54" y="0"/>
                  </a:lnTo>
                  <a:lnTo>
                    <a:pt x="51" y="0"/>
                  </a:lnTo>
                  <a:lnTo>
                    <a:pt x="51" y="7"/>
                  </a:lnTo>
                  <a:lnTo>
                    <a:pt x="52" y="7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1" y="7"/>
                  </a:lnTo>
                  <a:lnTo>
                    <a:pt x="56" y="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91" name="Freeform 775"/>
            <p:cNvSpPr>
              <a:spLocks noChangeAspect="1"/>
            </p:cNvSpPr>
            <p:nvPr/>
          </p:nvSpPr>
          <p:spPr bwMode="auto">
            <a:xfrm rot="16200000">
              <a:off x="5206" y="4671"/>
              <a:ext cx="308" cy="51"/>
            </a:xfrm>
            <a:custGeom>
              <a:avLst/>
              <a:gdLst>
                <a:gd name="T0" fmla="*/ 13 w 205"/>
                <a:gd name="T1" fmla="*/ 1 h 35"/>
                <a:gd name="T2" fmla="*/ 12 w 205"/>
                <a:gd name="T3" fmla="*/ 8 h 35"/>
                <a:gd name="T4" fmla="*/ 17 w 205"/>
                <a:gd name="T5" fmla="*/ 8 h 35"/>
                <a:gd name="T6" fmla="*/ 17 w 205"/>
                <a:gd name="T7" fmla="*/ 4 h 35"/>
                <a:gd name="T8" fmla="*/ 12 w 205"/>
                <a:gd name="T9" fmla="*/ 3 h 35"/>
                <a:gd name="T10" fmla="*/ 11 w 205"/>
                <a:gd name="T11" fmla="*/ 9 h 35"/>
                <a:gd name="T12" fmla="*/ 30 w 205"/>
                <a:gd name="T13" fmla="*/ 4 h 35"/>
                <a:gd name="T14" fmla="*/ 26 w 205"/>
                <a:gd name="T15" fmla="*/ 5 h 35"/>
                <a:gd name="T16" fmla="*/ 20 w 205"/>
                <a:gd name="T17" fmla="*/ 6 h 35"/>
                <a:gd name="T18" fmla="*/ 49 w 205"/>
                <a:gd name="T19" fmla="*/ 8 h 35"/>
                <a:gd name="T20" fmla="*/ 21 w 205"/>
                <a:gd name="T21" fmla="*/ 14 h 35"/>
                <a:gd name="T22" fmla="*/ 26 w 205"/>
                <a:gd name="T23" fmla="*/ 16 h 35"/>
                <a:gd name="T24" fmla="*/ 56 w 205"/>
                <a:gd name="T25" fmla="*/ 17 h 35"/>
                <a:gd name="T26" fmla="*/ 65 w 205"/>
                <a:gd name="T27" fmla="*/ 17 h 35"/>
                <a:gd name="T28" fmla="*/ 46 w 205"/>
                <a:gd name="T29" fmla="*/ 12 h 35"/>
                <a:gd name="T30" fmla="*/ 57 w 205"/>
                <a:gd name="T31" fmla="*/ 13 h 35"/>
                <a:gd name="T32" fmla="*/ 162 w 205"/>
                <a:gd name="T33" fmla="*/ 19 h 35"/>
                <a:gd name="T34" fmla="*/ 68 w 205"/>
                <a:gd name="T35" fmla="*/ 21 h 35"/>
                <a:gd name="T36" fmla="*/ 149 w 205"/>
                <a:gd name="T37" fmla="*/ 22 h 35"/>
                <a:gd name="T38" fmla="*/ 59 w 205"/>
                <a:gd name="T39" fmla="*/ 17 h 35"/>
                <a:gd name="T40" fmla="*/ 75 w 205"/>
                <a:gd name="T41" fmla="*/ 17 h 35"/>
                <a:gd name="T42" fmla="*/ 57 w 205"/>
                <a:gd name="T43" fmla="*/ 25 h 35"/>
                <a:gd name="T44" fmla="*/ 57 w 205"/>
                <a:gd name="T45" fmla="*/ 19 h 35"/>
                <a:gd name="T46" fmla="*/ 71 w 205"/>
                <a:gd name="T47" fmla="*/ 27 h 35"/>
                <a:gd name="T48" fmla="*/ 65 w 205"/>
                <a:gd name="T49" fmla="*/ 28 h 35"/>
                <a:gd name="T50" fmla="*/ 167 w 205"/>
                <a:gd name="T51" fmla="*/ 30 h 35"/>
                <a:gd name="T52" fmla="*/ 97 w 205"/>
                <a:gd name="T53" fmla="*/ 26 h 35"/>
                <a:gd name="T54" fmla="*/ 57 w 205"/>
                <a:gd name="T55" fmla="*/ 25 h 35"/>
                <a:gd name="T56" fmla="*/ 61 w 205"/>
                <a:gd name="T57" fmla="*/ 32 h 35"/>
                <a:gd name="T58" fmla="*/ 61 w 205"/>
                <a:gd name="T59" fmla="*/ 27 h 35"/>
                <a:gd name="T60" fmla="*/ 52 w 205"/>
                <a:gd name="T61" fmla="*/ 35 h 35"/>
                <a:gd name="T62" fmla="*/ 55 w 205"/>
                <a:gd name="T63" fmla="*/ 35 h 35"/>
                <a:gd name="T64" fmla="*/ 64 w 205"/>
                <a:gd name="T65" fmla="*/ 27 h 35"/>
                <a:gd name="T66" fmla="*/ 64 w 205"/>
                <a:gd name="T67" fmla="*/ 32 h 35"/>
                <a:gd name="T68" fmla="*/ 60 w 205"/>
                <a:gd name="T69" fmla="*/ 25 h 35"/>
                <a:gd name="T70" fmla="*/ 103 w 205"/>
                <a:gd name="T71" fmla="*/ 25 h 35"/>
                <a:gd name="T72" fmla="*/ 59 w 205"/>
                <a:gd name="T73" fmla="*/ 30 h 35"/>
                <a:gd name="T74" fmla="*/ 68 w 205"/>
                <a:gd name="T75" fmla="*/ 28 h 35"/>
                <a:gd name="T76" fmla="*/ 74 w 205"/>
                <a:gd name="T77" fmla="*/ 27 h 35"/>
                <a:gd name="T78" fmla="*/ 184 w 205"/>
                <a:gd name="T79" fmla="*/ 19 h 35"/>
                <a:gd name="T80" fmla="*/ 56 w 205"/>
                <a:gd name="T81" fmla="*/ 25 h 35"/>
                <a:gd name="T82" fmla="*/ 74 w 205"/>
                <a:gd name="T83" fmla="*/ 17 h 35"/>
                <a:gd name="T84" fmla="*/ 59 w 205"/>
                <a:gd name="T85" fmla="*/ 17 h 35"/>
                <a:gd name="T86" fmla="*/ 91 w 205"/>
                <a:gd name="T87" fmla="*/ 22 h 35"/>
                <a:gd name="T88" fmla="*/ 70 w 205"/>
                <a:gd name="T89" fmla="*/ 21 h 35"/>
                <a:gd name="T90" fmla="*/ 205 w 205"/>
                <a:gd name="T91" fmla="*/ 14 h 35"/>
                <a:gd name="T92" fmla="*/ 59 w 205"/>
                <a:gd name="T93" fmla="*/ 13 h 35"/>
                <a:gd name="T94" fmla="*/ 33 w 205"/>
                <a:gd name="T95" fmla="*/ 18 h 35"/>
                <a:gd name="T96" fmla="*/ 37 w 205"/>
                <a:gd name="T97" fmla="*/ 17 h 35"/>
                <a:gd name="T98" fmla="*/ 62 w 205"/>
                <a:gd name="T99" fmla="*/ 10 h 35"/>
                <a:gd name="T100" fmla="*/ 30 w 205"/>
                <a:gd name="T101" fmla="*/ 9 h 35"/>
                <a:gd name="T102" fmla="*/ 39 w 205"/>
                <a:gd name="T103" fmla="*/ 14 h 35"/>
                <a:gd name="T104" fmla="*/ 33 w 205"/>
                <a:gd name="T105" fmla="*/ 14 h 35"/>
                <a:gd name="T106" fmla="*/ 61 w 205"/>
                <a:gd name="T107" fmla="*/ 6 h 35"/>
                <a:gd name="T108" fmla="*/ 25 w 205"/>
                <a:gd name="T109" fmla="*/ 6 h 35"/>
                <a:gd name="T110" fmla="*/ 0 w 205"/>
                <a:gd name="T111" fmla="*/ 5 h 35"/>
                <a:gd name="T112" fmla="*/ 15 w 205"/>
                <a:gd name="T113" fmla="*/ 4 h 35"/>
                <a:gd name="T114" fmla="*/ 12 w 205"/>
                <a:gd name="T115" fmla="*/ 3 h 35"/>
                <a:gd name="T116" fmla="*/ 11 w 205"/>
                <a:gd name="T117" fmla="*/ 9 h 35"/>
                <a:gd name="T118" fmla="*/ 15 w 205"/>
                <a:gd name="T119" fmla="*/ 8 h 35"/>
                <a:gd name="T120" fmla="*/ 15 w 205"/>
                <a:gd name="T121" fmla="*/ 1 h 35"/>
                <a:gd name="T122" fmla="*/ 11 w 205"/>
                <a:gd name="T123" fmla="*/ 1 h 35"/>
                <a:gd name="T124" fmla="*/ 13 w 205"/>
                <a:gd name="T12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5" h="35">
                  <a:moveTo>
                    <a:pt x="12" y="0"/>
                  </a:moveTo>
                  <a:lnTo>
                    <a:pt x="12" y="6"/>
                  </a:lnTo>
                  <a:lnTo>
                    <a:pt x="13" y="6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5" y="6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3" y="6"/>
                  </a:lnTo>
                  <a:lnTo>
                    <a:pt x="15" y="6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3" y="6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1" y="1"/>
                  </a:lnTo>
                  <a:lnTo>
                    <a:pt x="11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1" y="1"/>
                  </a:lnTo>
                  <a:lnTo>
                    <a:pt x="11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2" y="1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11" y="8"/>
                  </a:lnTo>
                  <a:lnTo>
                    <a:pt x="17" y="8"/>
                  </a:lnTo>
                  <a:lnTo>
                    <a:pt x="17" y="1"/>
                  </a:lnTo>
                  <a:lnTo>
                    <a:pt x="12" y="1"/>
                  </a:lnTo>
                  <a:lnTo>
                    <a:pt x="12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7" y="8"/>
                  </a:lnTo>
                  <a:lnTo>
                    <a:pt x="17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7" y="5"/>
                  </a:lnTo>
                  <a:lnTo>
                    <a:pt x="17" y="3"/>
                  </a:lnTo>
                  <a:lnTo>
                    <a:pt x="15" y="3"/>
                  </a:lnTo>
                  <a:lnTo>
                    <a:pt x="15" y="9"/>
                  </a:lnTo>
                  <a:lnTo>
                    <a:pt x="17" y="9"/>
                  </a:lnTo>
                  <a:lnTo>
                    <a:pt x="17" y="3"/>
                  </a:lnTo>
                  <a:lnTo>
                    <a:pt x="15" y="3"/>
                  </a:lnTo>
                  <a:lnTo>
                    <a:pt x="15" y="9"/>
                  </a:lnTo>
                  <a:lnTo>
                    <a:pt x="17" y="9"/>
                  </a:lnTo>
                  <a:lnTo>
                    <a:pt x="17" y="3"/>
                  </a:lnTo>
                  <a:lnTo>
                    <a:pt x="11" y="3"/>
                  </a:lnTo>
                  <a:lnTo>
                    <a:pt x="11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13" y="3"/>
                  </a:lnTo>
                  <a:lnTo>
                    <a:pt x="11" y="3"/>
                  </a:lnTo>
                  <a:lnTo>
                    <a:pt x="11" y="9"/>
                  </a:lnTo>
                  <a:lnTo>
                    <a:pt x="12" y="9"/>
                  </a:lnTo>
                  <a:lnTo>
                    <a:pt x="12" y="5"/>
                  </a:lnTo>
                  <a:lnTo>
                    <a:pt x="12" y="9"/>
                  </a:lnTo>
                  <a:lnTo>
                    <a:pt x="17" y="10"/>
                  </a:lnTo>
                  <a:lnTo>
                    <a:pt x="17" y="4"/>
                  </a:lnTo>
                  <a:lnTo>
                    <a:pt x="16" y="4"/>
                  </a:lnTo>
                  <a:lnTo>
                    <a:pt x="16" y="10"/>
                  </a:lnTo>
                  <a:lnTo>
                    <a:pt x="27" y="10"/>
                  </a:lnTo>
                  <a:lnTo>
                    <a:pt x="27" y="4"/>
                  </a:lnTo>
                  <a:lnTo>
                    <a:pt x="24" y="4"/>
                  </a:lnTo>
                  <a:lnTo>
                    <a:pt x="24" y="10"/>
                  </a:lnTo>
                  <a:lnTo>
                    <a:pt x="33" y="10"/>
                  </a:lnTo>
                  <a:lnTo>
                    <a:pt x="33" y="4"/>
                  </a:lnTo>
                  <a:lnTo>
                    <a:pt x="15" y="4"/>
                  </a:lnTo>
                  <a:lnTo>
                    <a:pt x="15" y="10"/>
                  </a:lnTo>
                  <a:lnTo>
                    <a:pt x="30" y="10"/>
                  </a:lnTo>
                  <a:lnTo>
                    <a:pt x="30" y="4"/>
                  </a:lnTo>
                  <a:lnTo>
                    <a:pt x="7" y="4"/>
                  </a:lnTo>
                  <a:lnTo>
                    <a:pt x="7" y="10"/>
                  </a:lnTo>
                  <a:lnTo>
                    <a:pt x="9" y="10"/>
                  </a:lnTo>
                  <a:lnTo>
                    <a:pt x="9" y="4"/>
                  </a:lnTo>
                  <a:lnTo>
                    <a:pt x="5" y="4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8" y="4"/>
                  </a:lnTo>
                  <a:lnTo>
                    <a:pt x="0" y="4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4" y="4"/>
                  </a:lnTo>
                  <a:lnTo>
                    <a:pt x="0" y="5"/>
                  </a:lnTo>
                  <a:lnTo>
                    <a:pt x="0" y="12"/>
                  </a:lnTo>
                  <a:lnTo>
                    <a:pt x="33" y="12"/>
                  </a:lnTo>
                  <a:lnTo>
                    <a:pt x="33" y="5"/>
                  </a:lnTo>
                  <a:lnTo>
                    <a:pt x="26" y="5"/>
                  </a:lnTo>
                  <a:lnTo>
                    <a:pt x="26" y="12"/>
                  </a:lnTo>
                  <a:lnTo>
                    <a:pt x="52" y="12"/>
                  </a:lnTo>
                  <a:lnTo>
                    <a:pt x="52" y="5"/>
                  </a:lnTo>
                  <a:lnTo>
                    <a:pt x="15" y="5"/>
                  </a:lnTo>
                  <a:lnTo>
                    <a:pt x="13" y="12"/>
                  </a:lnTo>
                  <a:lnTo>
                    <a:pt x="16" y="13"/>
                  </a:lnTo>
                  <a:lnTo>
                    <a:pt x="17" y="9"/>
                  </a:lnTo>
                  <a:lnTo>
                    <a:pt x="17" y="6"/>
                  </a:lnTo>
                  <a:lnTo>
                    <a:pt x="8" y="6"/>
                  </a:lnTo>
                  <a:lnTo>
                    <a:pt x="8" y="13"/>
                  </a:lnTo>
                  <a:lnTo>
                    <a:pt x="40" y="13"/>
                  </a:lnTo>
                  <a:lnTo>
                    <a:pt x="40" y="6"/>
                  </a:lnTo>
                  <a:lnTo>
                    <a:pt x="25" y="6"/>
                  </a:lnTo>
                  <a:lnTo>
                    <a:pt x="25" y="13"/>
                  </a:lnTo>
                  <a:lnTo>
                    <a:pt x="33" y="13"/>
                  </a:lnTo>
                  <a:lnTo>
                    <a:pt x="33" y="6"/>
                  </a:lnTo>
                  <a:lnTo>
                    <a:pt x="20" y="6"/>
                  </a:lnTo>
                  <a:lnTo>
                    <a:pt x="20" y="13"/>
                  </a:lnTo>
                  <a:lnTo>
                    <a:pt x="21" y="13"/>
                  </a:lnTo>
                  <a:lnTo>
                    <a:pt x="21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0" y="13"/>
                  </a:lnTo>
                  <a:lnTo>
                    <a:pt x="20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0" y="13"/>
                  </a:lnTo>
                  <a:lnTo>
                    <a:pt x="20" y="6"/>
                  </a:lnTo>
                  <a:lnTo>
                    <a:pt x="15" y="6"/>
                  </a:lnTo>
                  <a:lnTo>
                    <a:pt x="15" y="13"/>
                  </a:lnTo>
                  <a:lnTo>
                    <a:pt x="61" y="13"/>
                  </a:lnTo>
                  <a:lnTo>
                    <a:pt x="61" y="6"/>
                  </a:lnTo>
                  <a:lnTo>
                    <a:pt x="56" y="6"/>
                  </a:lnTo>
                  <a:lnTo>
                    <a:pt x="49" y="8"/>
                  </a:lnTo>
                  <a:lnTo>
                    <a:pt x="49" y="14"/>
                  </a:lnTo>
                  <a:lnTo>
                    <a:pt x="51" y="14"/>
                  </a:lnTo>
                  <a:lnTo>
                    <a:pt x="51" y="8"/>
                  </a:lnTo>
                  <a:lnTo>
                    <a:pt x="27" y="8"/>
                  </a:lnTo>
                  <a:lnTo>
                    <a:pt x="27" y="14"/>
                  </a:lnTo>
                  <a:lnTo>
                    <a:pt x="30" y="14"/>
                  </a:lnTo>
                  <a:lnTo>
                    <a:pt x="30" y="8"/>
                  </a:lnTo>
                  <a:lnTo>
                    <a:pt x="27" y="8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3" y="8"/>
                  </a:lnTo>
                  <a:lnTo>
                    <a:pt x="30" y="8"/>
                  </a:lnTo>
                  <a:lnTo>
                    <a:pt x="30" y="14"/>
                  </a:lnTo>
                  <a:lnTo>
                    <a:pt x="31" y="14"/>
                  </a:lnTo>
                  <a:lnTo>
                    <a:pt x="31" y="8"/>
                  </a:lnTo>
                  <a:lnTo>
                    <a:pt x="21" y="8"/>
                  </a:lnTo>
                  <a:lnTo>
                    <a:pt x="21" y="14"/>
                  </a:lnTo>
                  <a:lnTo>
                    <a:pt x="24" y="14"/>
                  </a:lnTo>
                  <a:lnTo>
                    <a:pt x="24" y="8"/>
                  </a:lnTo>
                  <a:lnTo>
                    <a:pt x="20" y="8"/>
                  </a:lnTo>
                  <a:lnTo>
                    <a:pt x="20" y="14"/>
                  </a:lnTo>
                  <a:lnTo>
                    <a:pt x="56" y="14"/>
                  </a:lnTo>
                  <a:lnTo>
                    <a:pt x="56" y="8"/>
                  </a:lnTo>
                  <a:lnTo>
                    <a:pt x="39" y="8"/>
                  </a:lnTo>
                  <a:lnTo>
                    <a:pt x="39" y="14"/>
                  </a:lnTo>
                  <a:lnTo>
                    <a:pt x="51" y="14"/>
                  </a:lnTo>
                  <a:lnTo>
                    <a:pt x="51" y="8"/>
                  </a:lnTo>
                  <a:lnTo>
                    <a:pt x="39" y="8"/>
                  </a:lnTo>
                  <a:lnTo>
                    <a:pt x="34" y="9"/>
                  </a:lnTo>
                  <a:lnTo>
                    <a:pt x="34" y="16"/>
                  </a:lnTo>
                  <a:lnTo>
                    <a:pt x="37" y="16"/>
                  </a:lnTo>
                  <a:lnTo>
                    <a:pt x="37" y="9"/>
                  </a:lnTo>
                  <a:lnTo>
                    <a:pt x="26" y="9"/>
                  </a:lnTo>
                  <a:lnTo>
                    <a:pt x="26" y="16"/>
                  </a:lnTo>
                  <a:lnTo>
                    <a:pt x="29" y="16"/>
                  </a:lnTo>
                  <a:lnTo>
                    <a:pt x="29" y="9"/>
                  </a:lnTo>
                  <a:lnTo>
                    <a:pt x="27" y="9"/>
                  </a:lnTo>
                  <a:lnTo>
                    <a:pt x="27" y="16"/>
                  </a:lnTo>
                  <a:lnTo>
                    <a:pt x="31" y="16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16"/>
                  </a:lnTo>
                  <a:lnTo>
                    <a:pt x="134" y="16"/>
                  </a:lnTo>
                  <a:lnTo>
                    <a:pt x="134" y="9"/>
                  </a:lnTo>
                  <a:lnTo>
                    <a:pt x="62" y="9"/>
                  </a:lnTo>
                  <a:lnTo>
                    <a:pt x="60" y="10"/>
                  </a:lnTo>
                  <a:lnTo>
                    <a:pt x="61" y="17"/>
                  </a:lnTo>
                  <a:lnTo>
                    <a:pt x="66" y="17"/>
                  </a:lnTo>
                  <a:lnTo>
                    <a:pt x="66" y="10"/>
                  </a:lnTo>
                  <a:lnTo>
                    <a:pt x="56" y="10"/>
                  </a:lnTo>
                  <a:lnTo>
                    <a:pt x="56" y="17"/>
                  </a:lnTo>
                  <a:lnTo>
                    <a:pt x="62" y="17"/>
                  </a:lnTo>
                  <a:lnTo>
                    <a:pt x="62" y="10"/>
                  </a:lnTo>
                  <a:lnTo>
                    <a:pt x="61" y="10"/>
                  </a:lnTo>
                  <a:lnTo>
                    <a:pt x="61" y="17"/>
                  </a:lnTo>
                  <a:lnTo>
                    <a:pt x="62" y="17"/>
                  </a:lnTo>
                  <a:lnTo>
                    <a:pt x="62" y="10"/>
                  </a:lnTo>
                  <a:lnTo>
                    <a:pt x="61" y="10"/>
                  </a:lnTo>
                  <a:lnTo>
                    <a:pt x="61" y="17"/>
                  </a:lnTo>
                  <a:lnTo>
                    <a:pt x="65" y="17"/>
                  </a:lnTo>
                  <a:lnTo>
                    <a:pt x="65" y="10"/>
                  </a:lnTo>
                  <a:lnTo>
                    <a:pt x="64" y="10"/>
                  </a:lnTo>
                  <a:lnTo>
                    <a:pt x="64" y="17"/>
                  </a:lnTo>
                  <a:lnTo>
                    <a:pt x="65" y="17"/>
                  </a:lnTo>
                  <a:lnTo>
                    <a:pt x="65" y="10"/>
                  </a:lnTo>
                  <a:lnTo>
                    <a:pt x="64" y="10"/>
                  </a:lnTo>
                  <a:lnTo>
                    <a:pt x="64" y="17"/>
                  </a:lnTo>
                  <a:lnTo>
                    <a:pt x="65" y="17"/>
                  </a:lnTo>
                  <a:lnTo>
                    <a:pt x="65" y="10"/>
                  </a:lnTo>
                  <a:lnTo>
                    <a:pt x="35" y="10"/>
                  </a:lnTo>
                  <a:lnTo>
                    <a:pt x="35" y="17"/>
                  </a:lnTo>
                  <a:lnTo>
                    <a:pt x="37" y="17"/>
                  </a:lnTo>
                  <a:lnTo>
                    <a:pt x="37" y="10"/>
                  </a:lnTo>
                  <a:lnTo>
                    <a:pt x="31" y="10"/>
                  </a:lnTo>
                  <a:lnTo>
                    <a:pt x="31" y="14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1" y="12"/>
                  </a:lnTo>
                  <a:lnTo>
                    <a:pt x="31" y="18"/>
                  </a:lnTo>
                  <a:lnTo>
                    <a:pt x="33" y="18"/>
                  </a:lnTo>
                  <a:lnTo>
                    <a:pt x="33" y="12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46" y="18"/>
                  </a:lnTo>
                  <a:lnTo>
                    <a:pt x="46" y="12"/>
                  </a:lnTo>
                  <a:lnTo>
                    <a:pt x="33" y="12"/>
                  </a:lnTo>
                  <a:lnTo>
                    <a:pt x="33" y="18"/>
                  </a:lnTo>
                  <a:lnTo>
                    <a:pt x="37" y="18"/>
                  </a:lnTo>
                  <a:lnTo>
                    <a:pt x="37" y="12"/>
                  </a:lnTo>
                  <a:lnTo>
                    <a:pt x="33" y="12"/>
                  </a:lnTo>
                  <a:lnTo>
                    <a:pt x="33" y="18"/>
                  </a:lnTo>
                  <a:lnTo>
                    <a:pt x="108" y="18"/>
                  </a:lnTo>
                  <a:lnTo>
                    <a:pt x="108" y="12"/>
                  </a:lnTo>
                  <a:lnTo>
                    <a:pt x="68" y="12"/>
                  </a:lnTo>
                  <a:lnTo>
                    <a:pt x="68" y="18"/>
                  </a:lnTo>
                  <a:lnTo>
                    <a:pt x="75" y="18"/>
                  </a:lnTo>
                  <a:lnTo>
                    <a:pt x="75" y="12"/>
                  </a:lnTo>
                  <a:lnTo>
                    <a:pt x="68" y="12"/>
                  </a:lnTo>
                  <a:lnTo>
                    <a:pt x="65" y="13"/>
                  </a:lnTo>
                  <a:lnTo>
                    <a:pt x="66" y="16"/>
                  </a:lnTo>
                  <a:lnTo>
                    <a:pt x="66" y="13"/>
                  </a:lnTo>
                  <a:lnTo>
                    <a:pt x="57" y="13"/>
                  </a:lnTo>
                  <a:lnTo>
                    <a:pt x="57" y="19"/>
                  </a:lnTo>
                  <a:lnTo>
                    <a:pt x="61" y="19"/>
                  </a:lnTo>
                  <a:lnTo>
                    <a:pt x="61" y="13"/>
                  </a:lnTo>
                  <a:lnTo>
                    <a:pt x="59" y="13"/>
                  </a:lnTo>
                  <a:lnTo>
                    <a:pt x="59" y="19"/>
                  </a:lnTo>
                  <a:lnTo>
                    <a:pt x="64" y="19"/>
                  </a:lnTo>
                  <a:lnTo>
                    <a:pt x="64" y="13"/>
                  </a:lnTo>
                  <a:lnTo>
                    <a:pt x="59" y="13"/>
                  </a:lnTo>
                  <a:lnTo>
                    <a:pt x="59" y="19"/>
                  </a:lnTo>
                  <a:lnTo>
                    <a:pt x="160" y="19"/>
                  </a:lnTo>
                  <a:lnTo>
                    <a:pt x="160" y="13"/>
                  </a:lnTo>
                  <a:lnTo>
                    <a:pt x="156" y="13"/>
                  </a:lnTo>
                  <a:lnTo>
                    <a:pt x="156" y="19"/>
                  </a:lnTo>
                  <a:lnTo>
                    <a:pt x="169" y="19"/>
                  </a:lnTo>
                  <a:lnTo>
                    <a:pt x="169" y="13"/>
                  </a:lnTo>
                  <a:lnTo>
                    <a:pt x="162" y="13"/>
                  </a:lnTo>
                  <a:lnTo>
                    <a:pt x="162" y="19"/>
                  </a:lnTo>
                  <a:lnTo>
                    <a:pt x="170" y="19"/>
                  </a:lnTo>
                  <a:lnTo>
                    <a:pt x="170" y="13"/>
                  </a:lnTo>
                  <a:lnTo>
                    <a:pt x="169" y="13"/>
                  </a:lnTo>
                  <a:lnTo>
                    <a:pt x="169" y="19"/>
                  </a:lnTo>
                  <a:lnTo>
                    <a:pt x="205" y="21"/>
                  </a:lnTo>
                  <a:lnTo>
                    <a:pt x="205" y="14"/>
                  </a:lnTo>
                  <a:lnTo>
                    <a:pt x="73" y="14"/>
                  </a:lnTo>
                  <a:lnTo>
                    <a:pt x="73" y="21"/>
                  </a:lnTo>
                  <a:lnTo>
                    <a:pt x="75" y="21"/>
                  </a:lnTo>
                  <a:lnTo>
                    <a:pt x="75" y="14"/>
                  </a:lnTo>
                  <a:lnTo>
                    <a:pt x="65" y="14"/>
                  </a:lnTo>
                  <a:lnTo>
                    <a:pt x="65" y="21"/>
                  </a:lnTo>
                  <a:lnTo>
                    <a:pt x="68" y="21"/>
                  </a:lnTo>
                  <a:lnTo>
                    <a:pt x="68" y="14"/>
                  </a:lnTo>
                  <a:lnTo>
                    <a:pt x="66" y="14"/>
                  </a:lnTo>
                  <a:lnTo>
                    <a:pt x="66" y="21"/>
                  </a:lnTo>
                  <a:lnTo>
                    <a:pt x="68" y="21"/>
                  </a:lnTo>
                  <a:lnTo>
                    <a:pt x="68" y="14"/>
                  </a:lnTo>
                  <a:lnTo>
                    <a:pt x="65" y="14"/>
                  </a:lnTo>
                  <a:lnTo>
                    <a:pt x="65" y="21"/>
                  </a:lnTo>
                  <a:lnTo>
                    <a:pt x="70" y="21"/>
                  </a:lnTo>
                  <a:lnTo>
                    <a:pt x="70" y="14"/>
                  </a:lnTo>
                  <a:lnTo>
                    <a:pt x="69" y="14"/>
                  </a:lnTo>
                  <a:lnTo>
                    <a:pt x="69" y="21"/>
                  </a:lnTo>
                  <a:lnTo>
                    <a:pt x="95" y="21"/>
                  </a:lnTo>
                  <a:lnTo>
                    <a:pt x="95" y="17"/>
                  </a:lnTo>
                  <a:lnTo>
                    <a:pt x="94" y="19"/>
                  </a:lnTo>
                  <a:lnTo>
                    <a:pt x="95" y="21"/>
                  </a:lnTo>
                  <a:lnTo>
                    <a:pt x="95" y="22"/>
                  </a:lnTo>
                  <a:lnTo>
                    <a:pt x="141" y="22"/>
                  </a:lnTo>
                  <a:lnTo>
                    <a:pt x="141" y="16"/>
                  </a:lnTo>
                  <a:lnTo>
                    <a:pt x="140" y="16"/>
                  </a:lnTo>
                  <a:lnTo>
                    <a:pt x="140" y="22"/>
                  </a:lnTo>
                  <a:lnTo>
                    <a:pt x="149" y="22"/>
                  </a:lnTo>
                  <a:lnTo>
                    <a:pt x="149" y="16"/>
                  </a:lnTo>
                  <a:lnTo>
                    <a:pt x="145" y="16"/>
                  </a:lnTo>
                  <a:lnTo>
                    <a:pt x="145" y="22"/>
                  </a:lnTo>
                  <a:lnTo>
                    <a:pt x="157" y="22"/>
                  </a:lnTo>
                  <a:lnTo>
                    <a:pt x="157" y="16"/>
                  </a:lnTo>
                  <a:lnTo>
                    <a:pt x="91" y="16"/>
                  </a:lnTo>
                  <a:lnTo>
                    <a:pt x="91" y="22"/>
                  </a:lnTo>
                  <a:lnTo>
                    <a:pt x="92" y="22"/>
                  </a:lnTo>
                  <a:lnTo>
                    <a:pt x="92" y="16"/>
                  </a:lnTo>
                  <a:lnTo>
                    <a:pt x="65" y="16"/>
                  </a:lnTo>
                  <a:lnTo>
                    <a:pt x="65" y="22"/>
                  </a:lnTo>
                  <a:lnTo>
                    <a:pt x="70" y="22"/>
                  </a:lnTo>
                  <a:lnTo>
                    <a:pt x="70" y="16"/>
                  </a:lnTo>
                  <a:lnTo>
                    <a:pt x="56" y="16"/>
                  </a:lnTo>
                  <a:lnTo>
                    <a:pt x="56" y="19"/>
                  </a:lnTo>
                  <a:lnTo>
                    <a:pt x="59" y="19"/>
                  </a:lnTo>
                  <a:lnTo>
                    <a:pt x="59" y="17"/>
                  </a:lnTo>
                  <a:lnTo>
                    <a:pt x="55" y="17"/>
                  </a:lnTo>
                  <a:lnTo>
                    <a:pt x="55" y="23"/>
                  </a:lnTo>
                  <a:lnTo>
                    <a:pt x="61" y="23"/>
                  </a:lnTo>
                  <a:lnTo>
                    <a:pt x="61" y="17"/>
                  </a:lnTo>
                  <a:lnTo>
                    <a:pt x="59" y="17"/>
                  </a:lnTo>
                  <a:lnTo>
                    <a:pt x="59" y="23"/>
                  </a:lnTo>
                  <a:lnTo>
                    <a:pt x="70" y="23"/>
                  </a:lnTo>
                  <a:lnTo>
                    <a:pt x="70" y="17"/>
                  </a:lnTo>
                  <a:lnTo>
                    <a:pt x="69" y="17"/>
                  </a:lnTo>
                  <a:lnTo>
                    <a:pt x="69" y="23"/>
                  </a:lnTo>
                  <a:lnTo>
                    <a:pt x="156" y="23"/>
                  </a:lnTo>
                  <a:lnTo>
                    <a:pt x="156" y="17"/>
                  </a:lnTo>
                  <a:lnTo>
                    <a:pt x="91" y="17"/>
                  </a:lnTo>
                  <a:lnTo>
                    <a:pt x="91" y="23"/>
                  </a:lnTo>
                  <a:lnTo>
                    <a:pt x="92" y="23"/>
                  </a:lnTo>
                  <a:lnTo>
                    <a:pt x="92" y="17"/>
                  </a:lnTo>
                  <a:lnTo>
                    <a:pt x="75" y="17"/>
                  </a:lnTo>
                  <a:lnTo>
                    <a:pt x="75" y="23"/>
                  </a:lnTo>
                  <a:lnTo>
                    <a:pt x="81" y="23"/>
                  </a:lnTo>
                  <a:lnTo>
                    <a:pt x="81" y="17"/>
                  </a:lnTo>
                  <a:lnTo>
                    <a:pt x="71" y="17"/>
                  </a:lnTo>
                  <a:lnTo>
                    <a:pt x="71" y="23"/>
                  </a:lnTo>
                  <a:lnTo>
                    <a:pt x="74" y="23"/>
                  </a:lnTo>
                  <a:lnTo>
                    <a:pt x="74" y="17"/>
                  </a:lnTo>
                  <a:lnTo>
                    <a:pt x="62" y="17"/>
                  </a:lnTo>
                  <a:lnTo>
                    <a:pt x="62" y="21"/>
                  </a:lnTo>
                  <a:lnTo>
                    <a:pt x="65" y="21"/>
                  </a:lnTo>
                  <a:lnTo>
                    <a:pt x="65" y="18"/>
                  </a:lnTo>
                  <a:lnTo>
                    <a:pt x="56" y="18"/>
                  </a:lnTo>
                  <a:lnTo>
                    <a:pt x="56" y="25"/>
                  </a:lnTo>
                  <a:lnTo>
                    <a:pt x="61" y="25"/>
                  </a:lnTo>
                  <a:lnTo>
                    <a:pt x="61" y="18"/>
                  </a:lnTo>
                  <a:lnTo>
                    <a:pt x="57" y="18"/>
                  </a:lnTo>
                  <a:lnTo>
                    <a:pt x="57" y="25"/>
                  </a:lnTo>
                  <a:lnTo>
                    <a:pt x="59" y="25"/>
                  </a:lnTo>
                  <a:lnTo>
                    <a:pt x="59" y="18"/>
                  </a:lnTo>
                  <a:lnTo>
                    <a:pt x="55" y="18"/>
                  </a:lnTo>
                  <a:lnTo>
                    <a:pt x="55" y="25"/>
                  </a:lnTo>
                  <a:lnTo>
                    <a:pt x="56" y="25"/>
                  </a:lnTo>
                  <a:lnTo>
                    <a:pt x="56" y="18"/>
                  </a:lnTo>
                  <a:lnTo>
                    <a:pt x="44" y="18"/>
                  </a:lnTo>
                  <a:lnTo>
                    <a:pt x="44" y="25"/>
                  </a:lnTo>
                  <a:lnTo>
                    <a:pt x="46" y="25"/>
                  </a:lnTo>
                  <a:lnTo>
                    <a:pt x="46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27" y="25"/>
                  </a:lnTo>
                  <a:lnTo>
                    <a:pt x="59" y="26"/>
                  </a:lnTo>
                  <a:lnTo>
                    <a:pt x="68" y="26"/>
                  </a:lnTo>
                  <a:lnTo>
                    <a:pt x="68" y="19"/>
                  </a:lnTo>
                  <a:lnTo>
                    <a:pt x="57" y="19"/>
                  </a:lnTo>
                  <a:lnTo>
                    <a:pt x="57" y="26"/>
                  </a:lnTo>
                  <a:lnTo>
                    <a:pt x="59" y="26"/>
                  </a:lnTo>
                  <a:lnTo>
                    <a:pt x="59" y="19"/>
                  </a:lnTo>
                  <a:lnTo>
                    <a:pt x="52" y="19"/>
                  </a:lnTo>
                  <a:lnTo>
                    <a:pt x="52" y="26"/>
                  </a:lnTo>
                  <a:lnTo>
                    <a:pt x="184" y="26"/>
                  </a:lnTo>
                  <a:lnTo>
                    <a:pt x="184" y="19"/>
                  </a:lnTo>
                  <a:lnTo>
                    <a:pt x="92" y="19"/>
                  </a:lnTo>
                  <a:lnTo>
                    <a:pt x="92" y="26"/>
                  </a:lnTo>
                  <a:lnTo>
                    <a:pt x="95" y="26"/>
                  </a:lnTo>
                  <a:lnTo>
                    <a:pt x="95" y="19"/>
                  </a:lnTo>
                  <a:lnTo>
                    <a:pt x="68" y="19"/>
                  </a:lnTo>
                  <a:lnTo>
                    <a:pt x="68" y="27"/>
                  </a:lnTo>
                  <a:lnTo>
                    <a:pt x="73" y="27"/>
                  </a:lnTo>
                  <a:lnTo>
                    <a:pt x="73" y="21"/>
                  </a:lnTo>
                  <a:lnTo>
                    <a:pt x="71" y="21"/>
                  </a:lnTo>
                  <a:lnTo>
                    <a:pt x="71" y="27"/>
                  </a:lnTo>
                  <a:lnTo>
                    <a:pt x="74" y="27"/>
                  </a:lnTo>
                  <a:lnTo>
                    <a:pt x="74" y="21"/>
                  </a:lnTo>
                  <a:lnTo>
                    <a:pt x="71" y="21"/>
                  </a:lnTo>
                  <a:lnTo>
                    <a:pt x="71" y="27"/>
                  </a:lnTo>
                  <a:lnTo>
                    <a:pt x="79" y="27"/>
                  </a:lnTo>
                  <a:lnTo>
                    <a:pt x="79" y="21"/>
                  </a:lnTo>
                  <a:lnTo>
                    <a:pt x="78" y="21"/>
                  </a:lnTo>
                  <a:lnTo>
                    <a:pt x="78" y="27"/>
                  </a:lnTo>
                  <a:lnTo>
                    <a:pt x="188" y="27"/>
                  </a:lnTo>
                  <a:lnTo>
                    <a:pt x="188" y="21"/>
                  </a:lnTo>
                  <a:lnTo>
                    <a:pt x="105" y="21"/>
                  </a:lnTo>
                  <a:lnTo>
                    <a:pt x="95" y="22"/>
                  </a:lnTo>
                  <a:lnTo>
                    <a:pt x="95" y="28"/>
                  </a:lnTo>
                  <a:lnTo>
                    <a:pt x="99" y="28"/>
                  </a:lnTo>
                  <a:lnTo>
                    <a:pt x="99" y="22"/>
                  </a:lnTo>
                  <a:lnTo>
                    <a:pt x="65" y="22"/>
                  </a:lnTo>
                  <a:lnTo>
                    <a:pt x="65" y="28"/>
                  </a:lnTo>
                  <a:lnTo>
                    <a:pt x="68" y="28"/>
                  </a:lnTo>
                  <a:lnTo>
                    <a:pt x="68" y="22"/>
                  </a:lnTo>
                  <a:lnTo>
                    <a:pt x="66" y="22"/>
                  </a:lnTo>
                  <a:lnTo>
                    <a:pt x="66" y="28"/>
                  </a:lnTo>
                  <a:lnTo>
                    <a:pt x="69" y="28"/>
                  </a:lnTo>
                  <a:lnTo>
                    <a:pt x="69" y="22"/>
                  </a:lnTo>
                  <a:lnTo>
                    <a:pt x="65" y="22"/>
                  </a:lnTo>
                  <a:lnTo>
                    <a:pt x="65" y="28"/>
                  </a:lnTo>
                  <a:lnTo>
                    <a:pt x="70" y="28"/>
                  </a:lnTo>
                  <a:lnTo>
                    <a:pt x="70" y="22"/>
                  </a:lnTo>
                  <a:lnTo>
                    <a:pt x="65" y="22"/>
                  </a:lnTo>
                  <a:lnTo>
                    <a:pt x="65" y="28"/>
                  </a:lnTo>
                  <a:lnTo>
                    <a:pt x="108" y="28"/>
                  </a:lnTo>
                  <a:lnTo>
                    <a:pt x="108" y="25"/>
                  </a:lnTo>
                  <a:lnTo>
                    <a:pt x="108" y="28"/>
                  </a:lnTo>
                  <a:lnTo>
                    <a:pt x="113" y="30"/>
                  </a:lnTo>
                  <a:lnTo>
                    <a:pt x="167" y="30"/>
                  </a:lnTo>
                  <a:lnTo>
                    <a:pt x="167" y="23"/>
                  </a:lnTo>
                  <a:lnTo>
                    <a:pt x="59" y="23"/>
                  </a:lnTo>
                  <a:lnTo>
                    <a:pt x="59" y="30"/>
                  </a:lnTo>
                  <a:lnTo>
                    <a:pt x="64" y="30"/>
                  </a:lnTo>
                  <a:lnTo>
                    <a:pt x="64" y="23"/>
                  </a:lnTo>
                  <a:lnTo>
                    <a:pt x="61" y="23"/>
                  </a:lnTo>
                  <a:lnTo>
                    <a:pt x="61" y="30"/>
                  </a:lnTo>
                  <a:lnTo>
                    <a:pt x="62" y="30"/>
                  </a:lnTo>
                  <a:lnTo>
                    <a:pt x="62" y="23"/>
                  </a:lnTo>
                  <a:lnTo>
                    <a:pt x="61" y="23"/>
                  </a:lnTo>
                  <a:lnTo>
                    <a:pt x="61" y="30"/>
                  </a:lnTo>
                  <a:lnTo>
                    <a:pt x="62" y="30"/>
                  </a:lnTo>
                  <a:lnTo>
                    <a:pt x="62" y="23"/>
                  </a:lnTo>
                  <a:lnTo>
                    <a:pt x="56" y="23"/>
                  </a:lnTo>
                  <a:lnTo>
                    <a:pt x="56" y="30"/>
                  </a:lnTo>
                  <a:lnTo>
                    <a:pt x="97" y="30"/>
                  </a:lnTo>
                  <a:lnTo>
                    <a:pt x="97" y="26"/>
                  </a:lnTo>
                  <a:lnTo>
                    <a:pt x="97" y="30"/>
                  </a:lnTo>
                  <a:lnTo>
                    <a:pt x="103" y="31"/>
                  </a:lnTo>
                  <a:lnTo>
                    <a:pt x="151" y="31"/>
                  </a:lnTo>
                  <a:lnTo>
                    <a:pt x="151" y="25"/>
                  </a:lnTo>
                  <a:lnTo>
                    <a:pt x="87" y="25"/>
                  </a:lnTo>
                  <a:lnTo>
                    <a:pt x="87" y="31"/>
                  </a:lnTo>
                  <a:lnTo>
                    <a:pt x="88" y="31"/>
                  </a:lnTo>
                  <a:lnTo>
                    <a:pt x="88" y="25"/>
                  </a:lnTo>
                  <a:lnTo>
                    <a:pt x="59" y="25"/>
                  </a:lnTo>
                  <a:lnTo>
                    <a:pt x="59" y="31"/>
                  </a:lnTo>
                  <a:lnTo>
                    <a:pt x="60" y="31"/>
                  </a:lnTo>
                  <a:lnTo>
                    <a:pt x="60" y="25"/>
                  </a:lnTo>
                  <a:lnTo>
                    <a:pt x="56" y="25"/>
                  </a:lnTo>
                  <a:lnTo>
                    <a:pt x="56" y="31"/>
                  </a:lnTo>
                  <a:lnTo>
                    <a:pt x="60" y="31"/>
                  </a:lnTo>
                  <a:lnTo>
                    <a:pt x="60" y="25"/>
                  </a:lnTo>
                  <a:lnTo>
                    <a:pt x="57" y="25"/>
                  </a:lnTo>
                  <a:lnTo>
                    <a:pt x="57" y="31"/>
                  </a:lnTo>
                  <a:lnTo>
                    <a:pt x="60" y="31"/>
                  </a:lnTo>
                  <a:lnTo>
                    <a:pt x="60" y="25"/>
                  </a:lnTo>
                  <a:lnTo>
                    <a:pt x="56" y="25"/>
                  </a:lnTo>
                  <a:lnTo>
                    <a:pt x="56" y="31"/>
                  </a:lnTo>
                  <a:lnTo>
                    <a:pt x="77" y="31"/>
                  </a:lnTo>
                  <a:lnTo>
                    <a:pt x="77" y="27"/>
                  </a:lnTo>
                  <a:lnTo>
                    <a:pt x="77" y="31"/>
                  </a:lnTo>
                  <a:lnTo>
                    <a:pt x="83" y="32"/>
                  </a:lnTo>
                  <a:lnTo>
                    <a:pt x="145" y="32"/>
                  </a:lnTo>
                  <a:lnTo>
                    <a:pt x="145" y="26"/>
                  </a:lnTo>
                  <a:lnTo>
                    <a:pt x="57" y="26"/>
                  </a:lnTo>
                  <a:lnTo>
                    <a:pt x="57" y="32"/>
                  </a:lnTo>
                  <a:lnTo>
                    <a:pt x="64" y="32"/>
                  </a:lnTo>
                  <a:lnTo>
                    <a:pt x="64" y="26"/>
                  </a:lnTo>
                  <a:lnTo>
                    <a:pt x="61" y="26"/>
                  </a:lnTo>
                  <a:lnTo>
                    <a:pt x="61" y="32"/>
                  </a:lnTo>
                  <a:lnTo>
                    <a:pt x="64" y="32"/>
                  </a:lnTo>
                  <a:lnTo>
                    <a:pt x="64" y="26"/>
                  </a:lnTo>
                  <a:lnTo>
                    <a:pt x="62" y="26"/>
                  </a:lnTo>
                  <a:lnTo>
                    <a:pt x="62" y="32"/>
                  </a:lnTo>
                  <a:lnTo>
                    <a:pt x="68" y="32"/>
                  </a:lnTo>
                  <a:lnTo>
                    <a:pt x="68" y="26"/>
                  </a:lnTo>
                  <a:lnTo>
                    <a:pt x="64" y="26"/>
                  </a:lnTo>
                  <a:lnTo>
                    <a:pt x="64" y="32"/>
                  </a:lnTo>
                  <a:lnTo>
                    <a:pt x="82" y="32"/>
                  </a:lnTo>
                  <a:lnTo>
                    <a:pt x="92" y="34"/>
                  </a:lnTo>
                  <a:lnTo>
                    <a:pt x="166" y="34"/>
                  </a:lnTo>
                  <a:lnTo>
                    <a:pt x="166" y="27"/>
                  </a:lnTo>
                  <a:lnTo>
                    <a:pt x="61" y="27"/>
                  </a:lnTo>
                  <a:lnTo>
                    <a:pt x="61" y="34"/>
                  </a:lnTo>
                  <a:lnTo>
                    <a:pt x="64" y="34"/>
                  </a:lnTo>
                  <a:lnTo>
                    <a:pt x="64" y="27"/>
                  </a:lnTo>
                  <a:lnTo>
                    <a:pt x="61" y="27"/>
                  </a:lnTo>
                  <a:lnTo>
                    <a:pt x="61" y="34"/>
                  </a:lnTo>
                  <a:lnTo>
                    <a:pt x="64" y="34"/>
                  </a:lnTo>
                  <a:lnTo>
                    <a:pt x="64" y="27"/>
                  </a:lnTo>
                  <a:lnTo>
                    <a:pt x="60" y="27"/>
                  </a:lnTo>
                  <a:lnTo>
                    <a:pt x="60" y="34"/>
                  </a:lnTo>
                  <a:lnTo>
                    <a:pt x="62" y="34"/>
                  </a:lnTo>
                  <a:lnTo>
                    <a:pt x="62" y="27"/>
                  </a:lnTo>
                  <a:lnTo>
                    <a:pt x="60" y="27"/>
                  </a:lnTo>
                  <a:lnTo>
                    <a:pt x="60" y="34"/>
                  </a:lnTo>
                  <a:lnTo>
                    <a:pt x="61" y="34"/>
                  </a:lnTo>
                  <a:lnTo>
                    <a:pt x="61" y="30"/>
                  </a:lnTo>
                  <a:lnTo>
                    <a:pt x="59" y="30"/>
                  </a:lnTo>
                  <a:lnTo>
                    <a:pt x="59" y="35"/>
                  </a:lnTo>
                  <a:lnTo>
                    <a:pt x="136" y="35"/>
                  </a:lnTo>
                  <a:lnTo>
                    <a:pt x="136" y="28"/>
                  </a:lnTo>
                  <a:lnTo>
                    <a:pt x="52" y="28"/>
                  </a:lnTo>
                  <a:lnTo>
                    <a:pt x="52" y="35"/>
                  </a:lnTo>
                  <a:lnTo>
                    <a:pt x="55" y="35"/>
                  </a:lnTo>
                  <a:lnTo>
                    <a:pt x="55" y="28"/>
                  </a:lnTo>
                  <a:lnTo>
                    <a:pt x="52" y="28"/>
                  </a:lnTo>
                  <a:lnTo>
                    <a:pt x="52" y="35"/>
                  </a:lnTo>
                  <a:lnTo>
                    <a:pt x="53" y="35"/>
                  </a:lnTo>
                  <a:lnTo>
                    <a:pt x="53" y="28"/>
                  </a:lnTo>
                  <a:lnTo>
                    <a:pt x="49" y="28"/>
                  </a:lnTo>
                  <a:lnTo>
                    <a:pt x="49" y="32"/>
                  </a:lnTo>
                  <a:lnTo>
                    <a:pt x="56" y="32"/>
                  </a:lnTo>
                  <a:lnTo>
                    <a:pt x="56" y="31"/>
                  </a:lnTo>
                  <a:lnTo>
                    <a:pt x="52" y="31"/>
                  </a:lnTo>
                  <a:lnTo>
                    <a:pt x="52" y="35"/>
                  </a:lnTo>
                  <a:lnTo>
                    <a:pt x="53" y="35"/>
                  </a:lnTo>
                  <a:lnTo>
                    <a:pt x="53" y="28"/>
                  </a:lnTo>
                  <a:lnTo>
                    <a:pt x="52" y="28"/>
                  </a:lnTo>
                  <a:lnTo>
                    <a:pt x="52" y="35"/>
                  </a:lnTo>
                  <a:lnTo>
                    <a:pt x="55" y="35"/>
                  </a:lnTo>
                  <a:lnTo>
                    <a:pt x="55" y="28"/>
                  </a:lnTo>
                  <a:lnTo>
                    <a:pt x="52" y="28"/>
                  </a:lnTo>
                  <a:lnTo>
                    <a:pt x="52" y="35"/>
                  </a:lnTo>
                  <a:lnTo>
                    <a:pt x="136" y="35"/>
                  </a:lnTo>
                  <a:lnTo>
                    <a:pt x="136" y="28"/>
                  </a:lnTo>
                  <a:lnTo>
                    <a:pt x="61" y="28"/>
                  </a:lnTo>
                  <a:lnTo>
                    <a:pt x="61" y="31"/>
                  </a:lnTo>
                  <a:lnTo>
                    <a:pt x="65" y="31"/>
                  </a:lnTo>
                  <a:lnTo>
                    <a:pt x="65" y="27"/>
                  </a:lnTo>
                  <a:lnTo>
                    <a:pt x="60" y="27"/>
                  </a:lnTo>
                  <a:lnTo>
                    <a:pt x="60" y="34"/>
                  </a:lnTo>
                  <a:lnTo>
                    <a:pt x="62" y="34"/>
                  </a:lnTo>
                  <a:lnTo>
                    <a:pt x="62" y="27"/>
                  </a:lnTo>
                  <a:lnTo>
                    <a:pt x="60" y="27"/>
                  </a:lnTo>
                  <a:lnTo>
                    <a:pt x="60" y="34"/>
                  </a:lnTo>
                  <a:lnTo>
                    <a:pt x="64" y="34"/>
                  </a:lnTo>
                  <a:lnTo>
                    <a:pt x="64" y="27"/>
                  </a:lnTo>
                  <a:lnTo>
                    <a:pt x="61" y="27"/>
                  </a:lnTo>
                  <a:lnTo>
                    <a:pt x="61" y="34"/>
                  </a:lnTo>
                  <a:lnTo>
                    <a:pt x="64" y="34"/>
                  </a:lnTo>
                  <a:lnTo>
                    <a:pt x="64" y="27"/>
                  </a:lnTo>
                  <a:lnTo>
                    <a:pt x="61" y="27"/>
                  </a:lnTo>
                  <a:lnTo>
                    <a:pt x="61" y="34"/>
                  </a:lnTo>
                  <a:lnTo>
                    <a:pt x="166" y="34"/>
                  </a:lnTo>
                  <a:lnTo>
                    <a:pt x="166" y="27"/>
                  </a:lnTo>
                  <a:lnTo>
                    <a:pt x="92" y="27"/>
                  </a:lnTo>
                  <a:lnTo>
                    <a:pt x="82" y="26"/>
                  </a:lnTo>
                  <a:lnTo>
                    <a:pt x="64" y="26"/>
                  </a:lnTo>
                  <a:lnTo>
                    <a:pt x="64" y="32"/>
                  </a:lnTo>
                  <a:lnTo>
                    <a:pt x="68" y="32"/>
                  </a:lnTo>
                  <a:lnTo>
                    <a:pt x="68" y="26"/>
                  </a:lnTo>
                  <a:lnTo>
                    <a:pt x="62" y="26"/>
                  </a:lnTo>
                  <a:lnTo>
                    <a:pt x="62" y="32"/>
                  </a:lnTo>
                  <a:lnTo>
                    <a:pt x="64" y="32"/>
                  </a:lnTo>
                  <a:lnTo>
                    <a:pt x="64" y="26"/>
                  </a:lnTo>
                  <a:lnTo>
                    <a:pt x="61" y="26"/>
                  </a:lnTo>
                  <a:lnTo>
                    <a:pt x="61" y="32"/>
                  </a:lnTo>
                  <a:lnTo>
                    <a:pt x="64" y="32"/>
                  </a:lnTo>
                  <a:lnTo>
                    <a:pt x="64" y="26"/>
                  </a:lnTo>
                  <a:lnTo>
                    <a:pt x="57" y="26"/>
                  </a:lnTo>
                  <a:lnTo>
                    <a:pt x="57" y="32"/>
                  </a:lnTo>
                  <a:lnTo>
                    <a:pt x="145" y="32"/>
                  </a:lnTo>
                  <a:lnTo>
                    <a:pt x="145" y="26"/>
                  </a:lnTo>
                  <a:lnTo>
                    <a:pt x="83" y="26"/>
                  </a:lnTo>
                  <a:lnTo>
                    <a:pt x="83" y="28"/>
                  </a:lnTo>
                  <a:lnTo>
                    <a:pt x="84" y="26"/>
                  </a:lnTo>
                  <a:lnTo>
                    <a:pt x="78" y="25"/>
                  </a:lnTo>
                  <a:lnTo>
                    <a:pt x="56" y="25"/>
                  </a:lnTo>
                  <a:lnTo>
                    <a:pt x="56" y="31"/>
                  </a:lnTo>
                  <a:lnTo>
                    <a:pt x="60" y="31"/>
                  </a:lnTo>
                  <a:lnTo>
                    <a:pt x="60" y="25"/>
                  </a:lnTo>
                  <a:lnTo>
                    <a:pt x="57" y="25"/>
                  </a:lnTo>
                  <a:lnTo>
                    <a:pt x="57" y="31"/>
                  </a:lnTo>
                  <a:lnTo>
                    <a:pt x="60" y="31"/>
                  </a:lnTo>
                  <a:lnTo>
                    <a:pt x="60" y="25"/>
                  </a:lnTo>
                  <a:lnTo>
                    <a:pt x="56" y="25"/>
                  </a:lnTo>
                  <a:lnTo>
                    <a:pt x="56" y="31"/>
                  </a:lnTo>
                  <a:lnTo>
                    <a:pt x="60" y="31"/>
                  </a:lnTo>
                  <a:lnTo>
                    <a:pt x="60" y="25"/>
                  </a:lnTo>
                  <a:lnTo>
                    <a:pt x="59" y="25"/>
                  </a:lnTo>
                  <a:lnTo>
                    <a:pt x="59" y="31"/>
                  </a:lnTo>
                  <a:lnTo>
                    <a:pt x="88" y="31"/>
                  </a:lnTo>
                  <a:lnTo>
                    <a:pt x="88" y="25"/>
                  </a:lnTo>
                  <a:lnTo>
                    <a:pt x="87" y="25"/>
                  </a:lnTo>
                  <a:lnTo>
                    <a:pt x="87" y="31"/>
                  </a:lnTo>
                  <a:lnTo>
                    <a:pt x="151" y="31"/>
                  </a:lnTo>
                  <a:lnTo>
                    <a:pt x="151" y="25"/>
                  </a:lnTo>
                  <a:lnTo>
                    <a:pt x="103" y="25"/>
                  </a:lnTo>
                  <a:lnTo>
                    <a:pt x="103" y="27"/>
                  </a:lnTo>
                  <a:lnTo>
                    <a:pt x="104" y="25"/>
                  </a:lnTo>
                  <a:lnTo>
                    <a:pt x="99" y="23"/>
                  </a:lnTo>
                  <a:lnTo>
                    <a:pt x="56" y="23"/>
                  </a:lnTo>
                  <a:lnTo>
                    <a:pt x="56" y="30"/>
                  </a:lnTo>
                  <a:lnTo>
                    <a:pt x="62" y="30"/>
                  </a:lnTo>
                  <a:lnTo>
                    <a:pt x="62" y="23"/>
                  </a:lnTo>
                  <a:lnTo>
                    <a:pt x="61" y="23"/>
                  </a:lnTo>
                  <a:lnTo>
                    <a:pt x="61" y="30"/>
                  </a:lnTo>
                  <a:lnTo>
                    <a:pt x="62" y="30"/>
                  </a:lnTo>
                  <a:lnTo>
                    <a:pt x="62" y="23"/>
                  </a:lnTo>
                  <a:lnTo>
                    <a:pt x="61" y="23"/>
                  </a:lnTo>
                  <a:lnTo>
                    <a:pt x="61" y="30"/>
                  </a:lnTo>
                  <a:lnTo>
                    <a:pt x="64" y="30"/>
                  </a:lnTo>
                  <a:lnTo>
                    <a:pt x="64" y="23"/>
                  </a:lnTo>
                  <a:lnTo>
                    <a:pt x="59" y="23"/>
                  </a:lnTo>
                  <a:lnTo>
                    <a:pt x="59" y="30"/>
                  </a:lnTo>
                  <a:lnTo>
                    <a:pt x="167" y="30"/>
                  </a:lnTo>
                  <a:lnTo>
                    <a:pt x="167" y="23"/>
                  </a:lnTo>
                  <a:lnTo>
                    <a:pt x="113" y="23"/>
                  </a:lnTo>
                  <a:lnTo>
                    <a:pt x="113" y="26"/>
                  </a:lnTo>
                  <a:lnTo>
                    <a:pt x="114" y="23"/>
                  </a:lnTo>
                  <a:lnTo>
                    <a:pt x="109" y="22"/>
                  </a:lnTo>
                  <a:lnTo>
                    <a:pt x="65" y="22"/>
                  </a:lnTo>
                  <a:lnTo>
                    <a:pt x="65" y="28"/>
                  </a:lnTo>
                  <a:lnTo>
                    <a:pt x="70" y="28"/>
                  </a:lnTo>
                  <a:lnTo>
                    <a:pt x="70" y="22"/>
                  </a:lnTo>
                  <a:lnTo>
                    <a:pt x="65" y="22"/>
                  </a:lnTo>
                  <a:lnTo>
                    <a:pt x="65" y="28"/>
                  </a:lnTo>
                  <a:lnTo>
                    <a:pt x="69" y="28"/>
                  </a:lnTo>
                  <a:lnTo>
                    <a:pt x="69" y="22"/>
                  </a:lnTo>
                  <a:lnTo>
                    <a:pt x="66" y="22"/>
                  </a:lnTo>
                  <a:lnTo>
                    <a:pt x="66" y="28"/>
                  </a:lnTo>
                  <a:lnTo>
                    <a:pt x="68" y="28"/>
                  </a:lnTo>
                  <a:lnTo>
                    <a:pt x="68" y="22"/>
                  </a:lnTo>
                  <a:lnTo>
                    <a:pt x="65" y="22"/>
                  </a:lnTo>
                  <a:lnTo>
                    <a:pt x="65" y="28"/>
                  </a:lnTo>
                  <a:lnTo>
                    <a:pt x="99" y="28"/>
                  </a:lnTo>
                  <a:lnTo>
                    <a:pt x="99" y="22"/>
                  </a:lnTo>
                  <a:lnTo>
                    <a:pt x="95" y="22"/>
                  </a:lnTo>
                  <a:lnTo>
                    <a:pt x="95" y="28"/>
                  </a:lnTo>
                  <a:lnTo>
                    <a:pt x="105" y="27"/>
                  </a:lnTo>
                  <a:lnTo>
                    <a:pt x="188" y="27"/>
                  </a:lnTo>
                  <a:lnTo>
                    <a:pt x="188" y="21"/>
                  </a:lnTo>
                  <a:lnTo>
                    <a:pt x="78" y="21"/>
                  </a:lnTo>
                  <a:lnTo>
                    <a:pt x="78" y="27"/>
                  </a:lnTo>
                  <a:lnTo>
                    <a:pt x="79" y="27"/>
                  </a:lnTo>
                  <a:lnTo>
                    <a:pt x="79" y="21"/>
                  </a:lnTo>
                  <a:lnTo>
                    <a:pt x="71" y="21"/>
                  </a:lnTo>
                  <a:lnTo>
                    <a:pt x="71" y="27"/>
                  </a:lnTo>
                  <a:lnTo>
                    <a:pt x="74" y="27"/>
                  </a:lnTo>
                  <a:lnTo>
                    <a:pt x="74" y="21"/>
                  </a:lnTo>
                  <a:lnTo>
                    <a:pt x="71" y="21"/>
                  </a:lnTo>
                  <a:lnTo>
                    <a:pt x="71" y="27"/>
                  </a:lnTo>
                  <a:lnTo>
                    <a:pt x="73" y="27"/>
                  </a:lnTo>
                  <a:lnTo>
                    <a:pt x="73" y="21"/>
                  </a:lnTo>
                  <a:lnTo>
                    <a:pt x="70" y="21"/>
                  </a:lnTo>
                  <a:lnTo>
                    <a:pt x="70" y="23"/>
                  </a:lnTo>
                  <a:lnTo>
                    <a:pt x="74" y="23"/>
                  </a:lnTo>
                  <a:lnTo>
                    <a:pt x="74" y="22"/>
                  </a:lnTo>
                  <a:lnTo>
                    <a:pt x="70" y="22"/>
                  </a:lnTo>
                  <a:lnTo>
                    <a:pt x="70" y="26"/>
                  </a:lnTo>
                  <a:lnTo>
                    <a:pt x="95" y="26"/>
                  </a:lnTo>
                  <a:lnTo>
                    <a:pt x="95" y="19"/>
                  </a:lnTo>
                  <a:lnTo>
                    <a:pt x="92" y="19"/>
                  </a:lnTo>
                  <a:lnTo>
                    <a:pt x="92" y="26"/>
                  </a:lnTo>
                  <a:lnTo>
                    <a:pt x="184" y="26"/>
                  </a:lnTo>
                  <a:lnTo>
                    <a:pt x="184" y="19"/>
                  </a:lnTo>
                  <a:lnTo>
                    <a:pt x="52" y="19"/>
                  </a:lnTo>
                  <a:lnTo>
                    <a:pt x="52" y="26"/>
                  </a:lnTo>
                  <a:lnTo>
                    <a:pt x="59" y="26"/>
                  </a:lnTo>
                  <a:lnTo>
                    <a:pt x="59" y="19"/>
                  </a:lnTo>
                  <a:lnTo>
                    <a:pt x="57" y="19"/>
                  </a:lnTo>
                  <a:lnTo>
                    <a:pt x="57" y="26"/>
                  </a:lnTo>
                  <a:lnTo>
                    <a:pt x="68" y="26"/>
                  </a:lnTo>
                  <a:lnTo>
                    <a:pt x="68" y="19"/>
                  </a:lnTo>
                  <a:lnTo>
                    <a:pt x="59" y="19"/>
                  </a:lnTo>
                  <a:lnTo>
                    <a:pt x="27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46" y="25"/>
                  </a:lnTo>
                  <a:lnTo>
                    <a:pt x="46" y="18"/>
                  </a:lnTo>
                  <a:lnTo>
                    <a:pt x="44" y="18"/>
                  </a:lnTo>
                  <a:lnTo>
                    <a:pt x="44" y="25"/>
                  </a:lnTo>
                  <a:lnTo>
                    <a:pt x="56" y="25"/>
                  </a:lnTo>
                  <a:lnTo>
                    <a:pt x="56" y="18"/>
                  </a:lnTo>
                  <a:lnTo>
                    <a:pt x="55" y="18"/>
                  </a:lnTo>
                  <a:lnTo>
                    <a:pt x="55" y="25"/>
                  </a:lnTo>
                  <a:lnTo>
                    <a:pt x="59" y="25"/>
                  </a:lnTo>
                  <a:lnTo>
                    <a:pt x="59" y="18"/>
                  </a:lnTo>
                  <a:lnTo>
                    <a:pt x="57" y="18"/>
                  </a:lnTo>
                  <a:lnTo>
                    <a:pt x="57" y="25"/>
                  </a:lnTo>
                  <a:lnTo>
                    <a:pt x="61" y="25"/>
                  </a:lnTo>
                  <a:lnTo>
                    <a:pt x="61" y="18"/>
                  </a:lnTo>
                  <a:lnTo>
                    <a:pt x="56" y="18"/>
                  </a:lnTo>
                  <a:lnTo>
                    <a:pt x="56" y="25"/>
                  </a:lnTo>
                  <a:lnTo>
                    <a:pt x="69" y="25"/>
                  </a:lnTo>
                  <a:lnTo>
                    <a:pt x="69" y="19"/>
                  </a:lnTo>
                  <a:lnTo>
                    <a:pt x="65" y="19"/>
                  </a:lnTo>
                  <a:lnTo>
                    <a:pt x="65" y="23"/>
                  </a:lnTo>
                  <a:lnTo>
                    <a:pt x="74" y="23"/>
                  </a:lnTo>
                  <a:lnTo>
                    <a:pt x="74" y="17"/>
                  </a:lnTo>
                  <a:lnTo>
                    <a:pt x="71" y="17"/>
                  </a:lnTo>
                  <a:lnTo>
                    <a:pt x="71" y="23"/>
                  </a:lnTo>
                  <a:lnTo>
                    <a:pt x="81" y="23"/>
                  </a:lnTo>
                  <a:lnTo>
                    <a:pt x="81" y="17"/>
                  </a:lnTo>
                  <a:lnTo>
                    <a:pt x="75" y="17"/>
                  </a:lnTo>
                  <a:lnTo>
                    <a:pt x="75" y="23"/>
                  </a:lnTo>
                  <a:lnTo>
                    <a:pt x="92" y="23"/>
                  </a:lnTo>
                  <a:lnTo>
                    <a:pt x="92" y="17"/>
                  </a:lnTo>
                  <a:lnTo>
                    <a:pt x="91" y="17"/>
                  </a:lnTo>
                  <a:lnTo>
                    <a:pt x="91" y="23"/>
                  </a:lnTo>
                  <a:lnTo>
                    <a:pt x="156" y="23"/>
                  </a:lnTo>
                  <a:lnTo>
                    <a:pt x="156" y="17"/>
                  </a:lnTo>
                  <a:lnTo>
                    <a:pt x="69" y="17"/>
                  </a:lnTo>
                  <a:lnTo>
                    <a:pt x="69" y="23"/>
                  </a:lnTo>
                  <a:lnTo>
                    <a:pt x="70" y="23"/>
                  </a:lnTo>
                  <a:lnTo>
                    <a:pt x="70" y="17"/>
                  </a:lnTo>
                  <a:lnTo>
                    <a:pt x="59" y="17"/>
                  </a:lnTo>
                  <a:lnTo>
                    <a:pt x="59" y="23"/>
                  </a:lnTo>
                  <a:lnTo>
                    <a:pt x="61" y="23"/>
                  </a:lnTo>
                  <a:lnTo>
                    <a:pt x="61" y="17"/>
                  </a:lnTo>
                  <a:lnTo>
                    <a:pt x="55" y="17"/>
                  </a:lnTo>
                  <a:lnTo>
                    <a:pt x="55" y="23"/>
                  </a:lnTo>
                  <a:lnTo>
                    <a:pt x="62" y="23"/>
                  </a:lnTo>
                  <a:lnTo>
                    <a:pt x="62" y="18"/>
                  </a:lnTo>
                  <a:lnTo>
                    <a:pt x="59" y="18"/>
                  </a:lnTo>
                  <a:lnTo>
                    <a:pt x="59" y="22"/>
                  </a:lnTo>
                  <a:lnTo>
                    <a:pt x="70" y="22"/>
                  </a:lnTo>
                  <a:lnTo>
                    <a:pt x="70" y="16"/>
                  </a:lnTo>
                  <a:lnTo>
                    <a:pt x="65" y="16"/>
                  </a:lnTo>
                  <a:lnTo>
                    <a:pt x="65" y="22"/>
                  </a:lnTo>
                  <a:lnTo>
                    <a:pt x="92" y="22"/>
                  </a:lnTo>
                  <a:lnTo>
                    <a:pt x="92" y="16"/>
                  </a:lnTo>
                  <a:lnTo>
                    <a:pt x="91" y="16"/>
                  </a:lnTo>
                  <a:lnTo>
                    <a:pt x="91" y="22"/>
                  </a:lnTo>
                  <a:lnTo>
                    <a:pt x="157" y="22"/>
                  </a:lnTo>
                  <a:lnTo>
                    <a:pt x="157" y="16"/>
                  </a:lnTo>
                  <a:lnTo>
                    <a:pt x="145" y="16"/>
                  </a:lnTo>
                  <a:lnTo>
                    <a:pt x="145" y="22"/>
                  </a:lnTo>
                  <a:lnTo>
                    <a:pt x="149" y="22"/>
                  </a:lnTo>
                  <a:lnTo>
                    <a:pt x="149" y="16"/>
                  </a:lnTo>
                  <a:lnTo>
                    <a:pt x="140" y="16"/>
                  </a:lnTo>
                  <a:lnTo>
                    <a:pt x="140" y="22"/>
                  </a:lnTo>
                  <a:lnTo>
                    <a:pt x="141" y="22"/>
                  </a:lnTo>
                  <a:lnTo>
                    <a:pt x="141" y="16"/>
                  </a:lnTo>
                  <a:lnTo>
                    <a:pt x="96" y="16"/>
                  </a:lnTo>
                  <a:lnTo>
                    <a:pt x="96" y="18"/>
                  </a:lnTo>
                  <a:lnTo>
                    <a:pt x="99" y="16"/>
                  </a:lnTo>
                  <a:lnTo>
                    <a:pt x="97" y="14"/>
                  </a:lnTo>
                  <a:lnTo>
                    <a:pt x="69" y="14"/>
                  </a:lnTo>
                  <a:lnTo>
                    <a:pt x="69" y="21"/>
                  </a:lnTo>
                  <a:lnTo>
                    <a:pt x="70" y="21"/>
                  </a:lnTo>
                  <a:lnTo>
                    <a:pt x="70" y="14"/>
                  </a:lnTo>
                  <a:lnTo>
                    <a:pt x="65" y="14"/>
                  </a:lnTo>
                  <a:lnTo>
                    <a:pt x="65" y="21"/>
                  </a:lnTo>
                  <a:lnTo>
                    <a:pt x="68" y="21"/>
                  </a:lnTo>
                  <a:lnTo>
                    <a:pt x="68" y="14"/>
                  </a:lnTo>
                  <a:lnTo>
                    <a:pt x="66" y="14"/>
                  </a:lnTo>
                  <a:lnTo>
                    <a:pt x="66" y="21"/>
                  </a:lnTo>
                  <a:lnTo>
                    <a:pt x="68" y="21"/>
                  </a:lnTo>
                  <a:lnTo>
                    <a:pt x="68" y="14"/>
                  </a:lnTo>
                  <a:lnTo>
                    <a:pt x="65" y="14"/>
                  </a:lnTo>
                  <a:lnTo>
                    <a:pt x="65" y="21"/>
                  </a:lnTo>
                  <a:lnTo>
                    <a:pt x="75" y="21"/>
                  </a:lnTo>
                  <a:lnTo>
                    <a:pt x="75" y="14"/>
                  </a:lnTo>
                  <a:lnTo>
                    <a:pt x="73" y="14"/>
                  </a:lnTo>
                  <a:lnTo>
                    <a:pt x="73" y="21"/>
                  </a:lnTo>
                  <a:lnTo>
                    <a:pt x="205" y="21"/>
                  </a:lnTo>
                  <a:lnTo>
                    <a:pt x="205" y="14"/>
                  </a:lnTo>
                  <a:lnTo>
                    <a:pt x="169" y="13"/>
                  </a:lnTo>
                  <a:lnTo>
                    <a:pt x="169" y="19"/>
                  </a:lnTo>
                  <a:lnTo>
                    <a:pt x="170" y="19"/>
                  </a:lnTo>
                  <a:lnTo>
                    <a:pt x="170" y="13"/>
                  </a:lnTo>
                  <a:lnTo>
                    <a:pt x="162" y="13"/>
                  </a:lnTo>
                  <a:lnTo>
                    <a:pt x="162" y="19"/>
                  </a:lnTo>
                  <a:lnTo>
                    <a:pt x="169" y="19"/>
                  </a:lnTo>
                  <a:lnTo>
                    <a:pt x="169" y="13"/>
                  </a:lnTo>
                  <a:lnTo>
                    <a:pt x="156" y="13"/>
                  </a:lnTo>
                  <a:lnTo>
                    <a:pt x="156" y="19"/>
                  </a:lnTo>
                  <a:lnTo>
                    <a:pt x="160" y="19"/>
                  </a:lnTo>
                  <a:lnTo>
                    <a:pt x="160" y="13"/>
                  </a:lnTo>
                  <a:lnTo>
                    <a:pt x="59" y="13"/>
                  </a:lnTo>
                  <a:lnTo>
                    <a:pt x="59" y="19"/>
                  </a:lnTo>
                  <a:lnTo>
                    <a:pt x="64" y="19"/>
                  </a:lnTo>
                  <a:lnTo>
                    <a:pt x="64" y="13"/>
                  </a:lnTo>
                  <a:lnTo>
                    <a:pt x="59" y="13"/>
                  </a:lnTo>
                  <a:lnTo>
                    <a:pt x="59" y="19"/>
                  </a:lnTo>
                  <a:lnTo>
                    <a:pt x="61" y="19"/>
                  </a:lnTo>
                  <a:lnTo>
                    <a:pt x="61" y="13"/>
                  </a:lnTo>
                  <a:lnTo>
                    <a:pt x="57" y="13"/>
                  </a:lnTo>
                  <a:lnTo>
                    <a:pt x="57" y="19"/>
                  </a:lnTo>
                  <a:lnTo>
                    <a:pt x="68" y="19"/>
                  </a:lnTo>
                  <a:lnTo>
                    <a:pt x="70" y="18"/>
                  </a:lnTo>
                  <a:lnTo>
                    <a:pt x="69" y="14"/>
                  </a:lnTo>
                  <a:lnTo>
                    <a:pt x="69" y="18"/>
                  </a:lnTo>
                  <a:lnTo>
                    <a:pt x="75" y="18"/>
                  </a:lnTo>
                  <a:lnTo>
                    <a:pt x="75" y="12"/>
                  </a:lnTo>
                  <a:lnTo>
                    <a:pt x="68" y="12"/>
                  </a:lnTo>
                  <a:lnTo>
                    <a:pt x="68" y="18"/>
                  </a:lnTo>
                  <a:lnTo>
                    <a:pt x="108" y="18"/>
                  </a:lnTo>
                  <a:lnTo>
                    <a:pt x="108" y="12"/>
                  </a:lnTo>
                  <a:lnTo>
                    <a:pt x="33" y="12"/>
                  </a:lnTo>
                  <a:lnTo>
                    <a:pt x="33" y="18"/>
                  </a:lnTo>
                  <a:lnTo>
                    <a:pt x="37" y="18"/>
                  </a:lnTo>
                  <a:lnTo>
                    <a:pt x="37" y="12"/>
                  </a:lnTo>
                  <a:lnTo>
                    <a:pt x="33" y="12"/>
                  </a:lnTo>
                  <a:lnTo>
                    <a:pt x="33" y="18"/>
                  </a:lnTo>
                  <a:lnTo>
                    <a:pt x="46" y="18"/>
                  </a:lnTo>
                  <a:lnTo>
                    <a:pt x="46" y="12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3" y="18"/>
                  </a:lnTo>
                  <a:lnTo>
                    <a:pt x="33" y="12"/>
                  </a:lnTo>
                  <a:lnTo>
                    <a:pt x="31" y="12"/>
                  </a:lnTo>
                  <a:lnTo>
                    <a:pt x="31" y="18"/>
                  </a:lnTo>
                  <a:lnTo>
                    <a:pt x="38" y="18"/>
                  </a:lnTo>
                  <a:lnTo>
                    <a:pt x="38" y="13"/>
                  </a:lnTo>
                  <a:lnTo>
                    <a:pt x="34" y="13"/>
                  </a:lnTo>
                  <a:lnTo>
                    <a:pt x="34" y="17"/>
                  </a:lnTo>
                  <a:lnTo>
                    <a:pt x="37" y="17"/>
                  </a:lnTo>
                  <a:lnTo>
                    <a:pt x="37" y="10"/>
                  </a:lnTo>
                  <a:lnTo>
                    <a:pt x="35" y="10"/>
                  </a:lnTo>
                  <a:lnTo>
                    <a:pt x="35" y="17"/>
                  </a:lnTo>
                  <a:lnTo>
                    <a:pt x="65" y="17"/>
                  </a:lnTo>
                  <a:lnTo>
                    <a:pt x="65" y="10"/>
                  </a:lnTo>
                  <a:lnTo>
                    <a:pt x="64" y="10"/>
                  </a:lnTo>
                  <a:lnTo>
                    <a:pt x="64" y="17"/>
                  </a:lnTo>
                  <a:lnTo>
                    <a:pt x="65" y="17"/>
                  </a:lnTo>
                  <a:lnTo>
                    <a:pt x="65" y="10"/>
                  </a:lnTo>
                  <a:lnTo>
                    <a:pt x="64" y="10"/>
                  </a:lnTo>
                  <a:lnTo>
                    <a:pt x="64" y="17"/>
                  </a:lnTo>
                  <a:lnTo>
                    <a:pt x="65" y="17"/>
                  </a:lnTo>
                  <a:lnTo>
                    <a:pt x="65" y="10"/>
                  </a:lnTo>
                  <a:lnTo>
                    <a:pt x="61" y="10"/>
                  </a:lnTo>
                  <a:lnTo>
                    <a:pt x="61" y="17"/>
                  </a:lnTo>
                  <a:lnTo>
                    <a:pt x="62" y="17"/>
                  </a:lnTo>
                  <a:lnTo>
                    <a:pt x="62" y="10"/>
                  </a:lnTo>
                  <a:lnTo>
                    <a:pt x="61" y="10"/>
                  </a:lnTo>
                  <a:lnTo>
                    <a:pt x="61" y="17"/>
                  </a:lnTo>
                  <a:lnTo>
                    <a:pt x="62" y="17"/>
                  </a:lnTo>
                  <a:lnTo>
                    <a:pt x="62" y="10"/>
                  </a:lnTo>
                  <a:lnTo>
                    <a:pt x="56" y="10"/>
                  </a:lnTo>
                  <a:lnTo>
                    <a:pt x="56" y="17"/>
                  </a:lnTo>
                  <a:lnTo>
                    <a:pt x="66" y="17"/>
                  </a:lnTo>
                  <a:lnTo>
                    <a:pt x="66" y="10"/>
                  </a:lnTo>
                  <a:lnTo>
                    <a:pt x="61" y="10"/>
                  </a:lnTo>
                  <a:lnTo>
                    <a:pt x="61" y="13"/>
                  </a:lnTo>
                  <a:lnTo>
                    <a:pt x="62" y="17"/>
                  </a:lnTo>
                  <a:lnTo>
                    <a:pt x="65" y="16"/>
                  </a:lnTo>
                  <a:lnTo>
                    <a:pt x="64" y="12"/>
                  </a:lnTo>
                  <a:lnTo>
                    <a:pt x="64" y="16"/>
                  </a:lnTo>
                  <a:lnTo>
                    <a:pt x="134" y="16"/>
                  </a:lnTo>
                  <a:lnTo>
                    <a:pt x="134" y="9"/>
                  </a:lnTo>
                  <a:lnTo>
                    <a:pt x="30" y="9"/>
                  </a:lnTo>
                  <a:lnTo>
                    <a:pt x="30" y="16"/>
                  </a:lnTo>
                  <a:lnTo>
                    <a:pt x="31" y="16"/>
                  </a:lnTo>
                  <a:lnTo>
                    <a:pt x="31" y="9"/>
                  </a:lnTo>
                  <a:lnTo>
                    <a:pt x="27" y="9"/>
                  </a:lnTo>
                  <a:lnTo>
                    <a:pt x="27" y="16"/>
                  </a:lnTo>
                  <a:lnTo>
                    <a:pt x="29" y="16"/>
                  </a:lnTo>
                  <a:lnTo>
                    <a:pt x="29" y="9"/>
                  </a:lnTo>
                  <a:lnTo>
                    <a:pt x="26" y="9"/>
                  </a:lnTo>
                  <a:lnTo>
                    <a:pt x="26" y="16"/>
                  </a:lnTo>
                  <a:lnTo>
                    <a:pt x="37" y="16"/>
                  </a:lnTo>
                  <a:lnTo>
                    <a:pt x="37" y="9"/>
                  </a:lnTo>
                  <a:lnTo>
                    <a:pt x="34" y="9"/>
                  </a:lnTo>
                  <a:lnTo>
                    <a:pt x="34" y="12"/>
                  </a:lnTo>
                  <a:lnTo>
                    <a:pt x="35" y="16"/>
                  </a:lnTo>
                  <a:lnTo>
                    <a:pt x="40" y="14"/>
                  </a:lnTo>
                  <a:lnTo>
                    <a:pt x="39" y="10"/>
                  </a:lnTo>
                  <a:lnTo>
                    <a:pt x="39" y="14"/>
                  </a:lnTo>
                  <a:lnTo>
                    <a:pt x="51" y="14"/>
                  </a:lnTo>
                  <a:lnTo>
                    <a:pt x="51" y="8"/>
                  </a:lnTo>
                  <a:lnTo>
                    <a:pt x="39" y="8"/>
                  </a:lnTo>
                  <a:lnTo>
                    <a:pt x="39" y="14"/>
                  </a:lnTo>
                  <a:lnTo>
                    <a:pt x="56" y="14"/>
                  </a:lnTo>
                  <a:lnTo>
                    <a:pt x="56" y="8"/>
                  </a:lnTo>
                  <a:lnTo>
                    <a:pt x="20" y="8"/>
                  </a:lnTo>
                  <a:lnTo>
                    <a:pt x="20" y="14"/>
                  </a:lnTo>
                  <a:lnTo>
                    <a:pt x="24" y="14"/>
                  </a:lnTo>
                  <a:lnTo>
                    <a:pt x="24" y="8"/>
                  </a:lnTo>
                  <a:lnTo>
                    <a:pt x="21" y="8"/>
                  </a:lnTo>
                  <a:lnTo>
                    <a:pt x="21" y="14"/>
                  </a:lnTo>
                  <a:lnTo>
                    <a:pt x="31" y="14"/>
                  </a:lnTo>
                  <a:lnTo>
                    <a:pt x="31" y="8"/>
                  </a:lnTo>
                  <a:lnTo>
                    <a:pt x="30" y="8"/>
                  </a:lnTo>
                  <a:lnTo>
                    <a:pt x="30" y="14"/>
                  </a:lnTo>
                  <a:lnTo>
                    <a:pt x="33" y="14"/>
                  </a:lnTo>
                  <a:lnTo>
                    <a:pt x="33" y="8"/>
                  </a:lnTo>
                  <a:lnTo>
                    <a:pt x="27" y="8"/>
                  </a:lnTo>
                  <a:lnTo>
                    <a:pt x="27" y="14"/>
                  </a:lnTo>
                  <a:lnTo>
                    <a:pt x="30" y="14"/>
                  </a:lnTo>
                  <a:lnTo>
                    <a:pt x="30" y="8"/>
                  </a:lnTo>
                  <a:lnTo>
                    <a:pt x="27" y="8"/>
                  </a:lnTo>
                  <a:lnTo>
                    <a:pt x="27" y="14"/>
                  </a:lnTo>
                  <a:lnTo>
                    <a:pt x="51" y="14"/>
                  </a:lnTo>
                  <a:lnTo>
                    <a:pt x="51" y="8"/>
                  </a:lnTo>
                  <a:lnTo>
                    <a:pt x="49" y="8"/>
                  </a:lnTo>
                  <a:lnTo>
                    <a:pt x="49" y="10"/>
                  </a:lnTo>
                  <a:lnTo>
                    <a:pt x="51" y="14"/>
                  </a:lnTo>
                  <a:lnTo>
                    <a:pt x="57" y="13"/>
                  </a:lnTo>
                  <a:lnTo>
                    <a:pt x="56" y="9"/>
                  </a:lnTo>
                  <a:lnTo>
                    <a:pt x="56" y="13"/>
                  </a:lnTo>
                  <a:lnTo>
                    <a:pt x="61" y="13"/>
                  </a:lnTo>
                  <a:lnTo>
                    <a:pt x="61" y="6"/>
                  </a:lnTo>
                  <a:lnTo>
                    <a:pt x="15" y="6"/>
                  </a:lnTo>
                  <a:lnTo>
                    <a:pt x="15" y="13"/>
                  </a:lnTo>
                  <a:lnTo>
                    <a:pt x="20" y="13"/>
                  </a:lnTo>
                  <a:lnTo>
                    <a:pt x="20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0" y="13"/>
                  </a:lnTo>
                  <a:lnTo>
                    <a:pt x="20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1" y="13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20" y="13"/>
                  </a:lnTo>
                  <a:lnTo>
                    <a:pt x="33" y="13"/>
                  </a:lnTo>
                  <a:lnTo>
                    <a:pt x="33" y="6"/>
                  </a:lnTo>
                  <a:lnTo>
                    <a:pt x="25" y="6"/>
                  </a:lnTo>
                  <a:lnTo>
                    <a:pt x="25" y="13"/>
                  </a:lnTo>
                  <a:lnTo>
                    <a:pt x="40" y="13"/>
                  </a:lnTo>
                  <a:lnTo>
                    <a:pt x="40" y="6"/>
                  </a:lnTo>
                  <a:lnTo>
                    <a:pt x="8" y="6"/>
                  </a:lnTo>
                  <a:lnTo>
                    <a:pt x="8" y="13"/>
                  </a:lnTo>
                  <a:lnTo>
                    <a:pt x="17" y="13"/>
                  </a:lnTo>
                  <a:lnTo>
                    <a:pt x="18" y="6"/>
                  </a:lnTo>
                  <a:lnTo>
                    <a:pt x="16" y="5"/>
                  </a:lnTo>
                  <a:lnTo>
                    <a:pt x="15" y="8"/>
                  </a:lnTo>
                  <a:lnTo>
                    <a:pt x="15" y="12"/>
                  </a:lnTo>
                  <a:lnTo>
                    <a:pt x="52" y="12"/>
                  </a:lnTo>
                  <a:lnTo>
                    <a:pt x="52" y="5"/>
                  </a:lnTo>
                  <a:lnTo>
                    <a:pt x="26" y="5"/>
                  </a:lnTo>
                  <a:lnTo>
                    <a:pt x="26" y="12"/>
                  </a:lnTo>
                  <a:lnTo>
                    <a:pt x="33" y="12"/>
                  </a:lnTo>
                  <a:lnTo>
                    <a:pt x="33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2" y="12"/>
                  </a:lnTo>
                  <a:lnTo>
                    <a:pt x="5" y="1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10"/>
                  </a:lnTo>
                  <a:lnTo>
                    <a:pt x="8" y="10"/>
                  </a:lnTo>
                  <a:lnTo>
                    <a:pt x="8" y="4"/>
                  </a:lnTo>
                  <a:lnTo>
                    <a:pt x="5" y="4"/>
                  </a:lnTo>
                  <a:lnTo>
                    <a:pt x="5" y="10"/>
                  </a:lnTo>
                  <a:lnTo>
                    <a:pt x="9" y="10"/>
                  </a:lnTo>
                  <a:lnTo>
                    <a:pt x="9" y="4"/>
                  </a:lnTo>
                  <a:lnTo>
                    <a:pt x="7" y="4"/>
                  </a:lnTo>
                  <a:lnTo>
                    <a:pt x="7" y="10"/>
                  </a:lnTo>
                  <a:lnTo>
                    <a:pt x="30" y="10"/>
                  </a:lnTo>
                  <a:lnTo>
                    <a:pt x="30" y="4"/>
                  </a:lnTo>
                  <a:lnTo>
                    <a:pt x="15" y="4"/>
                  </a:lnTo>
                  <a:lnTo>
                    <a:pt x="15" y="10"/>
                  </a:lnTo>
                  <a:lnTo>
                    <a:pt x="33" y="10"/>
                  </a:lnTo>
                  <a:lnTo>
                    <a:pt x="33" y="4"/>
                  </a:lnTo>
                  <a:lnTo>
                    <a:pt x="24" y="4"/>
                  </a:lnTo>
                  <a:lnTo>
                    <a:pt x="24" y="10"/>
                  </a:lnTo>
                  <a:lnTo>
                    <a:pt x="27" y="10"/>
                  </a:lnTo>
                  <a:lnTo>
                    <a:pt x="27" y="4"/>
                  </a:lnTo>
                  <a:lnTo>
                    <a:pt x="16" y="4"/>
                  </a:lnTo>
                  <a:lnTo>
                    <a:pt x="16" y="10"/>
                  </a:lnTo>
                  <a:lnTo>
                    <a:pt x="17" y="10"/>
                  </a:lnTo>
                  <a:lnTo>
                    <a:pt x="18" y="4"/>
                  </a:lnTo>
                  <a:lnTo>
                    <a:pt x="13" y="3"/>
                  </a:lnTo>
                  <a:lnTo>
                    <a:pt x="11" y="3"/>
                  </a:lnTo>
                  <a:lnTo>
                    <a:pt x="11" y="9"/>
                  </a:lnTo>
                  <a:lnTo>
                    <a:pt x="13" y="9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1" y="3"/>
                  </a:lnTo>
                  <a:lnTo>
                    <a:pt x="11" y="9"/>
                  </a:lnTo>
                  <a:lnTo>
                    <a:pt x="17" y="9"/>
                  </a:lnTo>
                  <a:lnTo>
                    <a:pt x="17" y="3"/>
                  </a:lnTo>
                  <a:lnTo>
                    <a:pt x="15" y="3"/>
                  </a:lnTo>
                  <a:lnTo>
                    <a:pt x="15" y="9"/>
                  </a:lnTo>
                  <a:lnTo>
                    <a:pt x="17" y="9"/>
                  </a:lnTo>
                  <a:lnTo>
                    <a:pt x="17" y="3"/>
                  </a:lnTo>
                  <a:lnTo>
                    <a:pt x="15" y="3"/>
                  </a:lnTo>
                  <a:lnTo>
                    <a:pt x="15" y="9"/>
                  </a:lnTo>
                  <a:lnTo>
                    <a:pt x="21" y="9"/>
                  </a:lnTo>
                  <a:lnTo>
                    <a:pt x="21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2" y="1"/>
                  </a:lnTo>
                  <a:lnTo>
                    <a:pt x="12" y="8"/>
                  </a:lnTo>
                  <a:lnTo>
                    <a:pt x="17" y="8"/>
                  </a:lnTo>
                  <a:lnTo>
                    <a:pt x="17" y="1"/>
                  </a:lnTo>
                  <a:lnTo>
                    <a:pt x="11" y="1"/>
                  </a:lnTo>
                  <a:lnTo>
                    <a:pt x="11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1" y="1"/>
                  </a:lnTo>
                  <a:lnTo>
                    <a:pt x="11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2" y="1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11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3" y="4"/>
                  </a:lnTo>
                  <a:lnTo>
                    <a:pt x="15" y="8"/>
                  </a:lnTo>
                  <a:lnTo>
                    <a:pt x="18" y="6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13" y="6"/>
                  </a:lnTo>
                  <a:lnTo>
                    <a:pt x="15" y="6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3" y="6"/>
                  </a:lnTo>
                  <a:lnTo>
                    <a:pt x="15" y="6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3" y="6"/>
                  </a:lnTo>
                  <a:lnTo>
                    <a:pt x="13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92" name="Freeform 776"/>
            <p:cNvSpPr>
              <a:spLocks noChangeAspect="1"/>
            </p:cNvSpPr>
            <p:nvPr/>
          </p:nvSpPr>
          <p:spPr bwMode="auto">
            <a:xfrm rot="16200000">
              <a:off x="5314" y="4720"/>
              <a:ext cx="178" cy="51"/>
            </a:xfrm>
            <a:custGeom>
              <a:avLst/>
              <a:gdLst>
                <a:gd name="T0" fmla="*/ 28 w 118"/>
                <a:gd name="T1" fmla="*/ 0 h 35"/>
                <a:gd name="T2" fmla="*/ 118 w 118"/>
                <a:gd name="T3" fmla="*/ 1 h 35"/>
                <a:gd name="T4" fmla="*/ 115 w 118"/>
                <a:gd name="T5" fmla="*/ 9 h 35"/>
                <a:gd name="T6" fmla="*/ 62 w 118"/>
                <a:gd name="T7" fmla="*/ 10 h 35"/>
                <a:gd name="T8" fmla="*/ 40 w 118"/>
                <a:gd name="T9" fmla="*/ 5 h 35"/>
                <a:gd name="T10" fmla="*/ 25 w 118"/>
                <a:gd name="T11" fmla="*/ 13 h 35"/>
                <a:gd name="T12" fmla="*/ 27 w 118"/>
                <a:gd name="T13" fmla="*/ 8 h 35"/>
                <a:gd name="T14" fmla="*/ 19 w 118"/>
                <a:gd name="T15" fmla="*/ 8 h 35"/>
                <a:gd name="T16" fmla="*/ 30 w 118"/>
                <a:gd name="T17" fmla="*/ 15 h 35"/>
                <a:gd name="T18" fmla="*/ 18 w 118"/>
                <a:gd name="T19" fmla="*/ 17 h 35"/>
                <a:gd name="T20" fmla="*/ 12 w 118"/>
                <a:gd name="T21" fmla="*/ 10 h 35"/>
                <a:gd name="T22" fmla="*/ 25 w 118"/>
                <a:gd name="T23" fmla="*/ 11 h 35"/>
                <a:gd name="T24" fmla="*/ 30 w 118"/>
                <a:gd name="T25" fmla="*/ 19 h 35"/>
                <a:gd name="T26" fmla="*/ 18 w 118"/>
                <a:gd name="T27" fmla="*/ 21 h 35"/>
                <a:gd name="T28" fmla="*/ 50 w 118"/>
                <a:gd name="T29" fmla="*/ 14 h 35"/>
                <a:gd name="T30" fmla="*/ 15 w 118"/>
                <a:gd name="T31" fmla="*/ 22 h 35"/>
                <a:gd name="T32" fmla="*/ 31 w 118"/>
                <a:gd name="T33" fmla="*/ 15 h 35"/>
                <a:gd name="T34" fmla="*/ 4 w 118"/>
                <a:gd name="T35" fmla="*/ 17 h 35"/>
                <a:gd name="T36" fmla="*/ 9 w 118"/>
                <a:gd name="T37" fmla="*/ 18 h 35"/>
                <a:gd name="T38" fmla="*/ 23 w 118"/>
                <a:gd name="T39" fmla="*/ 26 h 35"/>
                <a:gd name="T40" fmla="*/ 17 w 118"/>
                <a:gd name="T41" fmla="*/ 26 h 35"/>
                <a:gd name="T42" fmla="*/ 17 w 118"/>
                <a:gd name="T43" fmla="*/ 21 h 35"/>
                <a:gd name="T44" fmla="*/ 34 w 118"/>
                <a:gd name="T45" fmla="*/ 23 h 35"/>
                <a:gd name="T46" fmla="*/ 14 w 118"/>
                <a:gd name="T47" fmla="*/ 28 h 35"/>
                <a:gd name="T48" fmla="*/ 25 w 118"/>
                <a:gd name="T49" fmla="*/ 30 h 35"/>
                <a:gd name="T50" fmla="*/ 8 w 118"/>
                <a:gd name="T51" fmla="*/ 23 h 35"/>
                <a:gd name="T52" fmla="*/ 18 w 118"/>
                <a:gd name="T53" fmla="*/ 24 h 35"/>
                <a:gd name="T54" fmla="*/ 15 w 118"/>
                <a:gd name="T55" fmla="*/ 32 h 35"/>
                <a:gd name="T56" fmla="*/ 15 w 118"/>
                <a:gd name="T57" fmla="*/ 26 h 35"/>
                <a:gd name="T58" fmla="*/ 9 w 118"/>
                <a:gd name="T59" fmla="*/ 33 h 35"/>
                <a:gd name="T60" fmla="*/ 0 w 118"/>
                <a:gd name="T61" fmla="*/ 35 h 35"/>
                <a:gd name="T62" fmla="*/ 3 w 118"/>
                <a:gd name="T63" fmla="*/ 27 h 35"/>
                <a:gd name="T64" fmla="*/ 8 w 118"/>
                <a:gd name="T65" fmla="*/ 27 h 35"/>
                <a:gd name="T66" fmla="*/ 1 w 118"/>
                <a:gd name="T67" fmla="*/ 32 h 35"/>
                <a:gd name="T68" fmla="*/ 18 w 118"/>
                <a:gd name="T69" fmla="*/ 27 h 35"/>
                <a:gd name="T70" fmla="*/ 18 w 118"/>
                <a:gd name="T71" fmla="*/ 24 h 35"/>
                <a:gd name="T72" fmla="*/ 12 w 118"/>
                <a:gd name="T73" fmla="*/ 30 h 35"/>
                <a:gd name="T74" fmla="*/ 25 w 118"/>
                <a:gd name="T75" fmla="*/ 26 h 35"/>
                <a:gd name="T76" fmla="*/ 12 w 118"/>
                <a:gd name="T77" fmla="*/ 22 h 35"/>
                <a:gd name="T78" fmla="*/ 35 w 118"/>
                <a:gd name="T79" fmla="*/ 21 h 35"/>
                <a:gd name="T80" fmla="*/ 19 w 118"/>
                <a:gd name="T81" fmla="*/ 27 h 35"/>
                <a:gd name="T82" fmla="*/ 17 w 118"/>
                <a:gd name="T83" fmla="*/ 26 h 35"/>
                <a:gd name="T84" fmla="*/ 22 w 118"/>
                <a:gd name="T85" fmla="*/ 19 h 35"/>
                <a:gd name="T86" fmla="*/ 17 w 118"/>
                <a:gd name="T87" fmla="*/ 24 h 35"/>
                <a:gd name="T88" fmla="*/ 5 w 118"/>
                <a:gd name="T89" fmla="*/ 17 h 35"/>
                <a:gd name="T90" fmla="*/ 14 w 118"/>
                <a:gd name="T91" fmla="*/ 22 h 35"/>
                <a:gd name="T92" fmla="*/ 15 w 118"/>
                <a:gd name="T93" fmla="*/ 22 h 35"/>
                <a:gd name="T94" fmla="*/ 18 w 118"/>
                <a:gd name="T95" fmla="*/ 21 h 35"/>
                <a:gd name="T96" fmla="*/ 40 w 118"/>
                <a:gd name="T97" fmla="*/ 19 h 35"/>
                <a:gd name="T98" fmla="*/ 14 w 118"/>
                <a:gd name="T99" fmla="*/ 13 h 35"/>
                <a:gd name="T100" fmla="*/ 114 w 118"/>
                <a:gd name="T101" fmla="*/ 11 h 35"/>
                <a:gd name="T102" fmla="*/ 14 w 118"/>
                <a:gd name="T103" fmla="*/ 17 h 35"/>
                <a:gd name="T104" fmla="*/ 15 w 118"/>
                <a:gd name="T105" fmla="*/ 17 h 35"/>
                <a:gd name="T106" fmla="*/ 27 w 118"/>
                <a:gd name="T107" fmla="*/ 9 h 35"/>
                <a:gd name="T108" fmla="*/ 18 w 118"/>
                <a:gd name="T109" fmla="*/ 8 h 35"/>
                <a:gd name="T110" fmla="*/ 70 w 118"/>
                <a:gd name="T111" fmla="*/ 13 h 35"/>
                <a:gd name="T112" fmla="*/ 28 w 118"/>
                <a:gd name="T113" fmla="*/ 6 h 35"/>
                <a:gd name="T114" fmla="*/ 41 w 118"/>
                <a:gd name="T115" fmla="*/ 5 h 35"/>
                <a:gd name="T116" fmla="*/ 63 w 118"/>
                <a:gd name="T117" fmla="*/ 10 h 35"/>
                <a:gd name="T118" fmla="*/ 31 w 118"/>
                <a:gd name="T119" fmla="*/ 9 h 35"/>
                <a:gd name="T120" fmla="*/ 28 w 118"/>
                <a:gd name="T121" fmla="*/ 1 h 35"/>
                <a:gd name="T122" fmla="*/ 34 w 118"/>
                <a:gd name="T1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8" h="35">
                  <a:moveTo>
                    <a:pt x="40" y="6"/>
                  </a:moveTo>
                  <a:lnTo>
                    <a:pt x="40" y="0"/>
                  </a:lnTo>
                  <a:lnTo>
                    <a:pt x="39" y="0"/>
                  </a:lnTo>
                  <a:lnTo>
                    <a:pt x="39" y="6"/>
                  </a:lnTo>
                  <a:lnTo>
                    <a:pt x="115" y="6"/>
                  </a:lnTo>
                  <a:lnTo>
                    <a:pt x="115" y="0"/>
                  </a:lnTo>
                  <a:lnTo>
                    <a:pt x="34" y="0"/>
                  </a:lnTo>
                  <a:lnTo>
                    <a:pt x="34" y="6"/>
                  </a:lnTo>
                  <a:lnTo>
                    <a:pt x="35" y="6"/>
                  </a:lnTo>
                  <a:lnTo>
                    <a:pt x="35" y="0"/>
                  </a:lnTo>
                  <a:lnTo>
                    <a:pt x="32" y="0"/>
                  </a:lnTo>
                  <a:lnTo>
                    <a:pt x="32" y="6"/>
                  </a:lnTo>
                  <a:lnTo>
                    <a:pt x="34" y="6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8" y="6"/>
                  </a:lnTo>
                  <a:lnTo>
                    <a:pt x="34" y="6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1" y="6"/>
                  </a:lnTo>
                  <a:lnTo>
                    <a:pt x="31" y="2"/>
                  </a:lnTo>
                  <a:lnTo>
                    <a:pt x="30" y="0"/>
                  </a:lnTo>
                  <a:lnTo>
                    <a:pt x="22" y="8"/>
                  </a:lnTo>
                  <a:lnTo>
                    <a:pt x="31" y="8"/>
                  </a:lnTo>
                  <a:lnTo>
                    <a:pt x="31" y="1"/>
                  </a:lnTo>
                  <a:lnTo>
                    <a:pt x="28" y="1"/>
                  </a:lnTo>
                  <a:lnTo>
                    <a:pt x="28" y="8"/>
                  </a:lnTo>
                  <a:lnTo>
                    <a:pt x="118" y="8"/>
                  </a:lnTo>
                  <a:lnTo>
                    <a:pt x="118" y="1"/>
                  </a:lnTo>
                  <a:lnTo>
                    <a:pt x="28" y="1"/>
                  </a:lnTo>
                  <a:lnTo>
                    <a:pt x="28" y="8"/>
                  </a:lnTo>
                  <a:lnTo>
                    <a:pt x="32" y="8"/>
                  </a:lnTo>
                  <a:lnTo>
                    <a:pt x="32" y="4"/>
                  </a:lnTo>
                  <a:lnTo>
                    <a:pt x="31" y="1"/>
                  </a:lnTo>
                  <a:lnTo>
                    <a:pt x="30" y="2"/>
                  </a:lnTo>
                  <a:lnTo>
                    <a:pt x="31" y="5"/>
                  </a:lnTo>
                  <a:lnTo>
                    <a:pt x="31" y="2"/>
                  </a:lnTo>
                  <a:lnTo>
                    <a:pt x="30" y="2"/>
                  </a:lnTo>
                  <a:lnTo>
                    <a:pt x="30" y="9"/>
                  </a:lnTo>
                  <a:lnTo>
                    <a:pt x="31" y="9"/>
                  </a:lnTo>
                  <a:lnTo>
                    <a:pt x="31" y="2"/>
                  </a:lnTo>
                  <a:lnTo>
                    <a:pt x="28" y="2"/>
                  </a:lnTo>
                  <a:lnTo>
                    <a:pt x="28" y="9"/>
                  </a:lnTo>
                  <a:lnTo>
                    <a:pt x="115" y="9"/>
                  </a:lnTo>
                  <a:lnTo>
                    <a:pt x="115" y="2"/>
                  </a:lnTo>
                  <a:lnTo>
                    <a:pt x="28" y="2"/>
                  </a:lnTo>
                  <a:lnTo>
                    <a:pt x="28" y="10"/>
                  </a:lnTo>
                  <a:lnTo>
                    <a:pt x="34" y="10"/>
                  </a:lnTo>
                  <a:lnTo>
                    <a:pt x="34" y="4"/>
                  </a:lnTo>
                  <a:lnTo>
                    <a:pt x="28" y="4"/>
                  </a:lnTo>
                  <a:lnTo>
                    <a:pt x="28" y="10"/>
                  </a:lnTo>
                  <a:lnTo>
                    <a:pt x="34" y="10"/>
                  </a:lnTo>
                  <a:lnTo>
                    <a:pt x="34" y="4"/>
                  </a:lnTo>
                  <a:lnTo>
                    <a:pt x="31" y="4"/>
                  </a:lnTo>
                  <a:lnTo>
                    <a:pt x="31" y="10"/>
                  </a:lnTo>
                  <a:lnTo>
                    <a:pt x="63" y="10"/>
                  </a:lnTo>
                  <a:lnTo>
                    <a:pt x="63" y="4"/>
                  </a:lnTo>
                  <a:lnTo>
                    <a:pt x="62" y="4"/>
                  </a:lnTo>
                  <a:lnTo>
                    <a:pt x="62" y="10"/>
                  </a:lnTo>
                  <a:lnTo>
                    <a:pt x="111" y="10"/>
                  </a:lnTo>
                  <a:lnTo>
                    <a:pt x="111" y="4"/>
                  </a:lnTo>
                  <a:lnTo>
                    <a:pt x="32" y="4"/>
                  </a:lnTo>
                  <a:lnTo>
                    <a:pt x="30" y="5"/>
                  </a:lnTo>
                  <a:lnTo>
                    <a:pt x="31" y="8"/>
                  </a:lnTo>
                  <a:lnTo>
                    <a:pt x="31" y="5"/>
                  </a:lnTo>
                  <a:lnTo>
                    <a:pt x="30" y="5"/>
                  </a:lnTo>
                  <a:lnTo>
                    <a:pt x="30" y="11"/>
                  </a:lnTo>
                  <a:lnTo>
                    <a:pt x="31" y="11"/>
                  </a:lnTo>
                  <a:lnTo>
                    <a:pt x="31" y="5"/>
                  </a:lnTo>
                  <a:lnTo>
                    <a:pt x="27" y="5"/>
                  </a:lnTo>
                  <a:lnTo>
                    <a:pt x="27" y="11"/>
                  </a:lnTo>
                  <a:lnTo>
                    <a:pt x="41" y="11"/>
                  </a:lnTo>
                  <a:lnTo>
                    <a:pt x="41" y="5"/>
                  </a:lnTo>
                  <a:lnTo>
                    <a:pt x="40" y="5"/>
                  </a:lnTo>
                  <a:lnTo>
                    <a:pt x="40" y="11"/>
                  </a:lnTo>
                  <a:lnTo>
                    <a:pt x="110" y="11"/>
                  </a:lnTo>
                  <a:lnTo>
                    <a:pt x="110" y="5"/>
                  </a:lnTo>
                  <a:lnTo>
                    <a:pt x="30" y="5"/>
                  </a:lnTo>
                  <a:lnTo>
                    <a:pt x="27" y="6"/>
                  </a:lnTo>
                  <a:lnTo>
                    <a:pt x="28" y="13"/>
                  </a:lnTo>
                  <a:lnTo>
                    <a:pt x="30" y="13"/>
                  </a:lnTo>
                  <a:lnTo>
                    <a:pt x="30" y="6"/>
                  </a:lnTo>
                  <a:lnTo>
                    <a:pt x="28" y="6"/>
                  </a:lnTo>
                  <a:lnTo>
                    <a:pt x="28" y="13"/>
                  </a:lnTo>
                  <a:lnTo>
                    <a:pt x="30" y="13"/>
                  </a:lnTo>
                  <a:lnTo>
                    <a:pt x="30" y="6"/>
                  </a:lnTo>
                  <a:lnTo>
                    <a:pt x="21" y="6"/>
                  </a:lnTo>
                  <a:lnTo>
                    <a:pt x="21" y="13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21" y="6"/>
                  </a:lnTo>
                  <a:lnTo>
                    <a:pt x="21" y="13"/>
                  </a:lnTo>
                  <a:lnTo>
                    <a:pt x="56" y="13"/>
                  </a:lnTo>
                  <a:lnTo>
                    <a:pt x="56" y="6"/>
                  </a:lnTo>
                  <a:lnTo>
                    <a:pt x="54" y="6"/>
                  </a:lnTo>
                  <a:lnTo>
                    <a:pt x="54" y="13"/>
                  </a:lnTo>
                  <a:lnTo>
                    <a:pt x="71" y="13"/>
                  </a:lnTo>
                  <a:lnTo>
                    <a:pt x="71" y="6"/>
                  </a:lnTo>
                  <a:lnTo>
                    <a:pt x="70" y="6"/>
                  </a:lnTo>
                  <a:lnTo>
                    <a:pt x="70" y="13"/>
                  </a:lnTo>
                  <a:lnTo>
                    <a:pt x="83" y="13"/>
                  </a:lnTo>
                  <a:lnTo>
                    <a:pt x="100" y="14"/>
                  </a:lnTo>
                  <a:lnTo>
                    <a:pt x="100" y="8"/>
                  </a:lnTo>
                  <a:lnTo>
                    <a:pt x="27" y="8"/>
                  </a:lnTo>
                  <a:lnTo>
                    <a:pt x="27" y="14"/>
                  </a:lnTo>
                  <a:lnTo>
                    <a:pt x="28" y="14"/>
                  </a:lnTo>
                  <a:lnTo>
                    <a:pt x="28" y="8"/>
                  </a:lnTo>
                  <a:lnTo>
                    <a:pt x="27" y="8"/>
                  </a:lnTo>
                  <a:lnTo>
                    <a:pt x="27" y="14"/>
                  </a:lnTo>
                  <a:lnTo>
                    <a:pt x="30" y="14"/>
                  </a:lnTo>
                  <a:lnTo>
                    <a:pt x="30" y="8"/>
                  </a:lnTo>
                  <a:lnTo>
                    <a:pt x="17" y="8"/>
                  </a:lnTo>
                  <a:lnTo>
                    <a:pt x="17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19" y="14"/>
                  </a:lnTo>
                  <a:lnTo>
                    <a:pt x="19" y="8"/>
                  </a:lnTo>
                  <a:lnTo>
                    <a:pt x="17" y="8"/>
                  </a:lnTo>
                  <a:lnTo>
                    <a:pt x="17" y="14"/>
                  </a:lnTo>
                  <a:lnTo>
                    <a:pt x="45" y="14"/>
                  </a:lnTo>
                  <a:lnTo>
                    <a:pt x="45" y="10"/>
                  </a:lnTo>
                  <a:lnTo>
                    <a:pt x="45" y="14"/>
                  </a:lnTo>
                  <a:lnTo>
                    <a:pt x="52" y="15"/>
                  </a:lnTo>
                  <a:lnTo>
                    <a:pt x="110" y="15"/>
                  </a:lnTo>
                  <a:lnTo>
                    <a:pt x="110" y="9"/>
                  </a:lnTo>
                  <a:lnTo>
                    <a:pt x="27" y="9"/>
                  </a:lnTo>
                  <a:lnTo>
                    <a:pt x="27" y="15"/>
                  </a:lnTo>
                  <a:lnTo>
                    <a:pt x="28" y="15"/>
                  </a:lnTo>
                  <a:lnTo>
                    <a:pt x="28" y="9"/>
                  </a:lnTo>
                  <a:lnTo>
                    <a:pt x="27" y="9"/>
                  </a:lnTo>
                  <a:lnTo>
                    <a:pt x="27" y="15"/>
                  </a:lnTo>
                  <a:lnTo>
                    <a:pt x="30" y="15"/>
                  </a:lnTo>
                  <a:lnTo>
                    <a:pt x="30" y="9"/>
                  </a:lnTo>
                  <a:lnTo>
                    <a:pt x="28" y="9"/>
                  </a:lnTo>
                  <a:lnTo>
                    <a:pt x="28" y="15"/>
                  </a:lnTo>
                  <a:lnTo>
                    <a:pt x="31" y="15"/>
                  </a:lnTo>
                  <a:lnTo>
                    <a:pt x="31" y="9"/>
                  </a:lnTo>
                  <a:lnTo>
                    <a:pt x="19" y="9"/>
                  </a:lnTo>
                  <a:lnTo>
                    <a:pt x="19" y="13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15" y="10"/>
                  </a:lnTo>
                  <a:lnTo>
                    <a:pt x="15" y="17"/>
                  </a:lnTo>
                  <a:lnTo>
                    <a:pt x="21" y="17"/>
                  </a:lnTo>
                  <a:lnTo>
                    <a:pt x="21" y="10"/>
                  </a:lnTo>
                  <a:lnTo>
                    <a:pt x="18" y="10"/>
                  </a:lnTo>
                  <a:lnTo>
                    <a:pt x="18" y="17"/>
                  </a:lnTo>
                  <a:lnTo>
                    <a:pt x="53" y="17"/>
                  </a:lnTo>
                  <a:lnTo>
                    <a:pt x="53" y="10"/>
                  </a:lnTo>
                  <a:lnTo>
                    <a:pt x="30" y="10"/>
                  </a:lnTo>
                  <a:lnTo>
                    <a:pt x="30" y="17"/>
                  </a:lnTo>
                  <a:lnTo>
                    <a:pt x="36" y="17"/>
                  </a:lnTo>
                  <a:lnTo>
                    <a:pt x="36" y="10"/>
                  </a:lnTo>
                  <a:lnTo>
                    <a:pt x="13" y="10"/>
                  </a:lnTo>
                  <a:lnTo>
                    <a:pt x="13" y="17"/>
                  </a:lnTo>
                  <a:lnTo>
                    <a:pt x="14" y="17"/>
                  </a:lnTo>
                  <a:lnTo>
                    <a:pt x="14" y="10"/>
                  </a:lnTo>
                  <a:lnTo>
                    <a:pt x="13" y="10"/>
                  </a:lnTo>
                  <a:lnTo>
                    <a:pt x="13" y="17"/>
                  </a:lnTo>
                  <a:lnTo>
                    <a:pt x="14" y="17"/>
                  </a:lnTo>
                  <a:lnTo>
                    <a:pt x="14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31" y="17"/>
                  </a:lnTo>
                  <a:lnTo>
                    <a:pt x="31" y="13"/>
                  </a:lnTo>
                  <a:lnTo>
                    <a:pt x="30" y="17"/>
                  </a:lnTo>
                  <a:lnTo>
                    <a:pt x="32" y="18"/>
                  </a:lnTo>
                  <a:lnTo>
                    <a:pt x="78" y="18"/>
                  </a:lnTo>
                  <a:lnTo>
                    <a:pt x="78" y="11"/>
                  </a:lnTo>
                  <a:lnTo>
                    <a:pt x="76" y="11"/>
                  </a:lnTo>
                  <a:lnTo>
                    <a:pt x="76" y="18"/>
                  </a:lnTo>
                  <a:lnTo>
                    <a:pt x="114" y="18"/>
                  </a:lnTo>
                  <a:lnTo>
                    <a:pt x="114" y="11"/>
                  </a:lnTo>
                  <a:lnTo>
                    <a:pt x="22" y="11"/>
                  </a:lnTo>
                  <a:lnTo>
                    <a:pt x="22" y="18"/>
                  </a:lnTo>
                  <a:lnTo>
                    <a:pt x="25" y="18"/>
                  </a:lnTo>
                  <a:lnTo>
                    <a:pt x="25" y="11"/>
                  </a:lnTo>
                  <a:lnTo>
                    <a:pt x="22" y="11"/>
                  </a:lnTo>
                  <a:lnTo>
                    <a:pt x="21" y="13"/>
                  </a:lnTo>
                  <a:lnTo>
                    <a:pt x="22" y="15"/>
                  </a:lnTo>
                  <a:lnTo>
                    <a:pt x="22" y="13"/>
                  </a:lnTo>
                  <a:lnTo>
                    <a:pt x="21" y="13"/>
                  </a:lnTo>
                  <a:lnTo>
                    <a:pt x="21" y="19"/>
                  </a:lnTo>
                  <a:lnTo>
                    <a:pt x="22" y="19"/>
                  </a:lnTo>
                  <a:lnTo>
                    <a:pt x="22" y="13"/>
                  </a:lnTo>
                  <a:lnTo>
                    <a:pt x="14" y="13"/>
                  </a:lnTo>
                  <a:lnTo>
                    <a:pt x="14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14" y="13"/>
                  </a:lnTo>
                  <a:lnTo>
                    <a:pt x="14" y="19"/>
                  </a:lnTo>
                  <a:lnTo>
                    <a:pt x="30" y="19"/>
                  </a:lnTo>
                  <a:lnTo>
                    <a:pt x="30" y="13"/>
                  </a:lnTo>
                  <a:lnTo>
                    <a:pt x="28" y="13"/>
                  </a:lnTo>
                  <a:lnTo>
                    <a:pt x="28" y="19"/>
                  </a:lnTo>
                  <a:lnTo>
                    <a:pt x="59" y="19"/>
                  </a:lnTo>
                  <a:lnTo>
                    <a:pt x="59" y="13"/>
                  </a:lnTo>
                  <a:lnTo>
                    <a:pt x="58" y="13"/>
                  </a:lnTo>
                  <a:lnTo>
                    <a:pt x="58" y="19"/>
                  </a:lnTo>
                  <a:lnTo>
                    <a:pt x="100" y="19"/>
                  </a:lnTo>
                  <a:lnTo>
                    <a:pt x="100" y="13"/>
                  </a:lnTo>
                  <a:lnTo>
                    <a:pt x="39" y="13"/>
                  </a:lnTo>
                  <a:lnTo>
                    <a:pt x="37" y="14"/>
                  </a:lnTo>
                  <a:lnTo>
                    <a:pt x="39" y="17"/>
                  </a:lnTo>
                  <a:lnTo>
                    <a:pt x="39" y="14"/>
                  </a:lnTo>
                  <a:lnTo>
                    <a:pt x="18" y="14"/>
                  </a:lnTo>
                  <a:lnTo>
                    <a:pt x="18" y="21"/>
                  </a:lnTo>
                  <a:lnTo>
                    <a:pt x="19" y="21"/>
                  </a:lnTo>
                  <a:lnTo>
                    <a:pt x="19" y="14"/>
                  </a:lnTo>
                  <a:lnTo>
                    <a:pt x="15" y="14"/>
                  </a:lnTo>
                  <a:lnTo>
                    <a:pt x="15" y="21"/>
                  </a:lnTo>
                  <a:lnTo>
                    <a:pt x="17" y="21"/>
                  </a:lnTo>
                  <a:lnTo>
                    <a:pt x="17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5" y="14"/>
                  </a:lnTo>
                  <a:lnTo>
                    <a:pt x="15" y="21"/>
                  </a:lnTo>
                  <a:lnTo>
                    <a:pt x="52" y="21"/>
                  </a:lnTo>
                  <a:lnTo>
                    <a:pt x="52" y="14"/>
                  </a:lnTo>
                  <a:lnTo>
                    <a:pt x="50" y="14"/>
                  </a:lnTo>
                  <a:lnTo>
                    <a:pt x="50" y="21"/>
                  </a:lnTo>
                  <a:lnTo>
                    <a:pt x="57" y="21"/>
                  </a:lnTo>
                  <a:lnTo>
                    <a:pt x="57" y="14"/>
                  </a:lnTo>
                  <a:lnTo>
                    <a:pt x="56" y="14"/>
                  </a:lnTo>
                  <a:lnTo>
                    <a:pt x="56" y="21"/>
                  </a:lnTo>
                  <a:lnTo>
                    <a:pt x="67" y="21"/>
                  </a:lnTo>
                  <a:lnTo>
                    <a:pt x="78" y="22"/>
                  </a:lnTo>
                  <a:lnTo>
                    <a:pt x="97" y="22"/>
                  </a:lnTo>
                  <a:lnTo>
                    <a:pt x="97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18" y="22"/>
                  </a:lnTo>
                  <a:lnTo>
                    <a:pt x="18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18" y="22"/>
                  </a:lnTo>
                  <a:lnTo>
                    <a:pt x="18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5" y="22"/>
                  </a:lnTo>
                  <a:lnTo>
                    <a:pt x="15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4" y="22"/>
                  </a:lnTo>
                  <a:lnTo>
                    <a:pt x="14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45" y="22"/>
                  </a:lnTo>
                  <a:lnTo>
                    <a:pt x="45" y="15"/>
                  </a:lnTo>
                  <a:lnTo>
                    <a:pt x="31" y="15"/>
                  </a:lnTo>
                  <a:lnTo>
                    <a:pt x="31" y="22"/>
                  </a:lnTo>
                  <a:lnTo>
                    <a:pt x="36" y="22"/>
                  </a:lnTo>
                  <a:lnTo>
                    <a:pt x="36" y="15"/>
                  </a:lnTo>
                  <a:lnTo>
                    <a:pt x="31" y="17"/>
                  </a:lnTo>
                  <a:lnTo>
                    <a:pt x="31" y="19"/>
                  </a:lnTo>
                  <a:lnTo>
                    <a:pt x="31" y="17"/>
                  </a:lnTo>
                  <a:lnTo>
                    <a:pt x="9" y="17"/>
                  </a:lnTo>
                  <a:lnTo>
                    <a:pt x="9" y="23"/>
                  </a:lnTo>
                  <a:lnTo>
                    <a:pt x="10" y="23"/>
                  </a:lnTo>
                  <a:lnTo>
                    <a:pt x="10" y="17"/>
                  </a:lnTo>
                  <a:lnTo>
                    <a:pt x="5" y="17"/>
                  </a:lnTo>
                  <a:lnTo>
                    <a:pt x="5" y="23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4" y="17"/>
                  </a:lnTo>
                  <a:lnTo>
                    <a:pt x="4" y="23"/>
                  </a:lnTo>
                  <a:lnTo>
                    <a:pt x="8" y="23"/>
                  </a:lnTo>
                  <a:lnTo>
                    <a:pt x="8" y="17"/>
                  </a:lnTo>
                  <a:lnTo>
                    <a:pt x="5" y="17"/>
                  </a:lnTo>
                  <a:lnTo>
                    <a:pt x="5" y="23"/>
                  </a:lnTo>
                  <a:lnTo>
                    <a:pt x="78" y="23"/>
                  </a:lnTo>
                  <a:lnTo>
                    <a:pt x="78" y="19"/>
                  </a:lnTo>
                  <a:lnTo>
                    <a:pt x="78" y="23"/>
                  </a:lnTo>
                  <a:lnTo>
                    <a:pt x="83" y="24"/>
                  </a:lnTo>
                  <a:lnTo>
                    <a:pt x="83" y="18"/>
                  </a:lnTo>
                  <a:lnTo>
                    <a:pt x="15" y="18"/>
                  </a:lnTo>
                  <a:lnTo>
                    <a:pt x="15" y="24"/>
                  </a:lnTo>
                  <a:lnTo>
                    <a:pt x="17" y="24"/>
                  </a:lnTo>
                  <a:lnTo>
                    <a:pt x="17" y="18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14" y="24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93" y="24"/>
                  </a:lnTo>
                  <a:lnTo>
                    <a:pt x="93" y="18"/>
                  </a:lnTo>
                  <a:lnTo>
                    <a:pt x="72" y="19"/>
                  </a:lnTo>
                  <a:lnTo>
                    <a:pt x="40" y="19"/>
                  </a:lnTo>
                  <a:lnTo>
                    <a:pt x="40" y="26"/>
                  </a:lnTo>
                  <a:lnTo>
                    <a:pt x="44" y="26"/>
                  </a:lnTo>
                  <a:lnTo>
                    <a:pt x="44" y="19"/>
                  </a:lnTo>
                  <a:lnTo>
                    <a:pt x="22" y="19"/>
                  </a:lnTo>
                  <a:lnTo>
                    <a:pt x="22" y="26"/>
                  </a:lnTo>
                  <a:lnTo>
                    <a:pt x="23" y="26"/>
                  </a:lnTo>
                  <a:lnTo>
                    <a:pt x="23" y="19"/>
                  </a:lnTo>
                  <a:lnTo>
                    <a:pt x="19" y="19"/>
                  </a:lnTo>
                  <a:lnTo>
                    <a:pt x="19" y="26"/>
                  </a:lnTo>
                  <a:lnTo>
                    <a:pt x="21" y="26"/>
                  </a:lnTo>
                  <a:lnTo>
                    <a:pt x="21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1" y="26"/>
                  </a:lnTo>
                  <a:lnTo>
                    <a:pt x="21" y="19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21" y="26"/>
                  </a:lnTo>
                  <a:lnTo>
                    <a:pt x="21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47" y="26"/>
                  </a:lnTo>
                  <a:lnTo>
                    <a:pt x="47" y="22"/>
                  </a:lnTo>
                  <a:lnTo>
                    <a:pt x="45" y="26"/>
                  </a:lnTo>
                  <a:lnTo>
                    <a:pt x="48" y="27"/>
                  </a:lnTo>
                  <a:lnTo>
                    <a:pt x="102" y="27"/>
                  </a:lnTo>
                  <a:lnTo>
                    <a:pt x="102" y="21"/>
                  </a:lnTo>
                  <a:lnTo>
                    <a:pt x="18" y="21"/>
                  </a:lnTo>
                  <a:lnTo>
                    <a:pt x="18" y="27"/>
                  </a:lnTo>
                  <a:lnTo>
                    <a:pt x="19" y="27"/>
                  </a:lnTo>
                  <a:lnTo>
                    <a:pt x="19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18" y="27"/>
                  </a:lnTo>
                  <a:lnTo>
                    <a:pt x="18" y="21"/>
                  </a:lnTo>
                  <a:lnTo>
                    <a:pt x="14" y="21"/>
                  </a:lnTo>
                  <a:lnTo>
                    <a:pt x="14" y="27"/>
                  </a:lnTo>
                  <a:lnTo>
                    <a:pt x="15" y="27"/>
                  </a:lnTo>
                  <a:lnTo>
                    <a:pt x="15" y="21"/>
                  </a:lnTo>
                  <a:lnTo>
                    <a:pt x="12" y="21"/>
                  </a:lnTo>
                  <a:lnTo>
                    <a:pt x="12" y="27"/>
                  </a:lnTo>
                  <a:lnTo>
                    <a:pt x="14" y="27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12" y="27"/>
                  </a:lnTo>
                  <a:lnTo>
                    <a:pt x="34" y="27"/>
                  </a:lnTo>
                  <a:lnTo>
                    <a:pt x="34" y="23"/>
                  </a:lnTo>
                  <a:lnTo>
                    <a:pt x="34" y="27"/>
                  </a:lnTo>
                  <a:lnTo>
                    <a:pt x="40" y="28"/>
                  </a:lnTo>
                  <a:lnTo>
                    <a:pt x="80" y="28"/>
                  </a:lnTo>
                  <a:lnTo>
                    <a:pt x="80" y="22"/>
                  </a:lnTo>
                  <a:lnTo>
                    <a:pt x="47" y="22"/>
                  </a:lnTo>
                  <a:lnTo>
                    <a:pt x="47" y="28"/>
                  </a:lnTo>
                  <a:lnTo>
                    <a:pt x="48" y="28"/>
                  </a:lnTo>
                  <a:lnTo>
                    <a:pt x="48" y="22"/>
                  </a:lnTo>
                  <a:lnTo>
                    <a:pt x="14" y="22"/>
                  </a:lnTo>
                  <a:lnTo>
                    <a:pt x="14" y="28"/>
                  </a:lnTo>
                  <a:lnTo>
                    <a:pt x="15" y="28"/>
                  </a:lnTo>
                  <a:lnTo>
                    <a:pt x="15" y="22"/>
                  </a:lnTo>
                  <a:lnTo>
                    <a:pt x="12" y="22"/>
                  </a:lnTo>
                  <a:lnTo>
                    <a:pt x="12" y="28"/>
                  </a:lnTo>
                  <a:lnTo>
                    <a:pt x="14" y="28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12" y="28"/>
                  </a:lnTo>
                  <a:lnTo>
                    <a:pt x="13" y="28"/>
                  </a:lnTo>
                  <a:lnTo>
                    <a:pt x="13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2" y="28"/>
                  </a:lnTo>
                  <a:lnTo>
                    <a:pt x="12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5" y="28"/>
                  </a:lnTo>
                  <a:lnTo>
                    <a:pt x="15" y="24"/>
                  </a:lnTo>
                  <a:lnTo>
                    <a:pt x="15" y="28"/>
                  </a:lnTo>
                  <a:lnTo>
                    <a:pt x="25" y="30"/>
                  </a:lnTo>
                  <a:lnTo>
                    <a:pt x="82" y="30"/>
                  </a:lnTo>
                  <a:lnTo>
                    <a:pt x="82" y="23"/>
                  </a:lnTo>
                  <a:lnTo>
                    <a:pt x="37" y="23"/>
                  </a:lnTo>
                  <a:lnTo>
                    <a:pt x="37" y="30"/>
                  </a:lnTo>
                  <a:lnTo>
                    <a:pt x="41" y="30"/>
                  </a:lnTo>
                  <a:lnTo>
                    <a:pt x="41" y="23"/>
                  </a:lnTo>
                  <a:lnTo>
                    <a:pt x="10" y="23"/>
                  </a:lnTo>
                  <a:lnTo>
                    <a:pt x="10" y="30"/>
                  </a:lnTo>
                  <a:lnTo>
                    <a:pt x="14" y="30"/>
                  </a:lnTo>
                  <a:lnTo>
                    <a:pt x="14" y="23"/>
                  </a:lnTo>
                  <a:lnTo>
                    <a:pt x="9" y="23"/>
                  </a:lnTo>
                  <a:lnTo>
                    <a:pt x="9" y="30"/>
                  </a:lnTo>
                  <a:lnTo>
                    <a:pt x="12" y="30"/>
                  </a:lnTo>
                  <a:lnTo>
                    <a:pt x="12" y="23"/>
                  </a:lnTo>
                  <a:lnTo>
                    <a:pt x="8" y="23"/>
                  </a:lnTo>
                  <a:lnTo>
                    <a:pt x="8" y="30"/>
                  </a:lnTo>
                  <a:lnTo>
                    <a:pt x="27" y="30"/>
                  </a:lnTo>
                  <a:lnTo>
                    <a:pt x="27" y="26"/>
                  </a:lnTo>
                  <a:lnTo>
                    <a:pt x="25" y="26"/>
                  </a:lnTo>
                  <a:lnTo>
                    <a:pt x="25" y="31"/>
                  </a:lnTo>
                  <a:lnTo>
                    <a:pt x="52" y="31"/>
                  </a:lnTo>
                  <a:lnTo>
                    <a:pt x="52" y="24"/>
                  </a:lnTo>
                  <a:lnTo>
                    <a:pt x="49" y="24"/>
                  </a:lnTo>
                  <a:lnTo>
                    <a:pt x="49" y="31"/>
                  </a:lnTo>
                  <a:lnTo>
                    <a:pt x="87" y="31"/>
                  </a:lnTo>
                  <a:lnTo>
                    <a:pt x="87" y="24"/>
                  </a:lnTo>
                  <a:lnTo>
                    <a:pt x="15" y="24"/>
                  </a:lnTo>
                  <a:lnTo>
                    <a:pt x="15" y="31"/>
                  </a:lnTo>
                  <a:lnTo>
                    <a:pt x="18" y="31"/>
                  </a:lnTo>
                  <a:lnTo>
                    <a:pt x="18" y="24"/>
                  </a:lnTo>
                  <a:lnTo>
                    <a:pt x="14" y="24"/>
                  </a:lnTo>
                  <a:lnTo>
                    <a:pt x="14" y="31"/>
                  </a:lnTo>
                  <a:lnTo>
                    <a:pt x="15" y="31"/>
                  </a:lnTo>
                  <a:lnTo>
                    <a:pt x="15" y="24"/>
                  </a:lnTo>
                  <a:lnTo>
                    <a:pt x="5" y="24"/>
                  </a:lnTo>
                  <a:lnTo>
                    <a:pt x="5" y="31"/>
                  </a:lnTo>
                  <a:lnTo>
                    <a:pt x="8" y="31"/>
                  </a:lnTo>
                  <a:lnTo>
                    <a:pt x="8" y="24"/>
                  </a:lnTo>
                  <a:lnTo>
                    <a:pt x="3" y="24"/>
                  </a:lnTo>
                  <a:lnTo>
                    <a:pt x="3" y="31"/>
                  </a:lnTo>
                  <a:lnTo>
                    <a:pt x="34" y="31"/>
                  </a:lnTo>
                  <a:lnTo>
                    <a:pt x="34" y="24"/>
                  </a:lnTo>
                  <a:lnTo>
                    <a:pt x="17" y="24"/>
                  </a:lnTo>
                  <a:lnTo>
                    <a:pt x="14" y="26"/>
                  </a:lnTo>
                  <a:lnTo>
                    <a:pt x="15" y="32"/>
                  </a:lnTo>
                  <a:lnTo>
                    <a:pt x="18" y="32"/>
                  </a:lnTo>
                  <a:lnTo>
                    <a:pt x="18" y="26"/>
                  </a:lnTo>
                  <a:lnTo>
                    <a:pt x="4" y="26"/>
                  </a:lnTo>
                  <a:lnTo>
                    <a:pt x="4" y="32"/>
                  </a:lnTo>
                  <a:lnTo>
                    <a:pt x="5" y="32"/>
                  </a:lnTo>
                  <a:lnTo>
                    <a:pt x="5" y="26"/>
                  </a:lnTo>
                  <a:lnTo>
                    <a:pt x="1" y="26"/>
                  </a:lnTo>
                  <a:lnTo>
                    <a:pt x="1" y="32"/>
                  </a:lnTo>
                  <a:lnTo>
                    <a:pt x="4" y="32"/>
                  </a:lnTo>
                  <a:lnTo>
                    <a:pt x="4" y="26"/>
                  </a:lnTo>
                  <a:lnTo>
                    <a:pt x="1" y="26"/>
                  </a:lnTo>
                  <a:lnTo>
                    <a:pt x="1" y="32"/>
                  </a:lnTo>
                  <a:lnTo>
                    <a:pt x="36" y="32"/>
                  </a:lnTo>
                  <a:lnTo>
                    <a:pt x="36" y="26"/>
                  </a:lnTo>
                  <a:lnTo>
                    <a:pt x="15" y="26"/>
                  </a:lnTo>
                  <a:lnTo>
                    <a:pt x="15" y="32"/>
                  </a:lnTo>
                  <a:lnTo>
                    <a:pt x="19" y="32"/>
                  </a:lnTo>
                  <a:lnTo>
                    <a:pt x="19" y="26"/>
                  </a:lnTo>
                  <a:lnTo>
                    <a:pt x="5" y="26"/>
                  </a:lnTo>
                  <a:lnTo>
                    <a:pt x="5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6" y="26"/>
                  </a:lnTo>
                  <a:lnTo>
                    <a:pt x="4" y="27"/>
                  </a:lnTo>
                  <a:lnTo>
                    <a:pt x="5" y="33"/>
                  </a:lnTo>
                  <a:lnTo>
                    <a:pt x="8" y="33"/>
                  </a:lnTo>
                  <a:lnTo>
                    <a:pt x="8" y="27"/>
                  </a:lnTo>
                  <a:lnTo>
                    <a:pt x="6" y="27"/>
                  </a:lnTo>
                  <a:lnTo>
                    <a:pt x="6" y="33"/>
                  </a:lnTo>
                  <a:lnTo>
                    <a:pt x="9" y="33"/>
                  </a:lnTo>
                  <a:lnTo>
                    <a:pt x="9" y="27"/>
                  </a:lnTo>
                  <a:lnTo>
                    <a:pt x="8" y="27"/>
                  </a:lnTo>
                  <a:lnTo>
                    <a:pt x="8" y="33"/>
                  </a:lnTo>
                  <a:lnTo>
                    <a:pt x="74" y="33"/>
                  </a:lnTo>
                  <a:lnTo>
                    <a:pt x="74" y="27"/>
                  </a:lnTo>
                  <a:lnTo>
                    <a:pt x="37" y="27"/>
                  </a:lnTo>
                  <a:lnTo>
                    <a:pt x="37" y="33"/>
                  </a:lnTo>
                  <a:lnTo>
                    <a:pt x="39" y="33"/>
                  </a:lnTo>
                  <a:lnTo>
                    <a:pt x="39" y="27"/>
                  </a:lnTo>
                  <a:lnTo>
                    <a:pt x="3" y="27"/>
                  </a:lnTo>
                  <a:lnTo>
                    <a:pt x="3" y="33"/>
                  </a:lnTo>
                  <a:lnTo>
                    <a:pt x="8" y="33"/>
                  </a:lnTo>
                  <a:lnTo>
                    <a:pt x="8" y="27"/>
                  </a:lnTo>
                  <a:lnTo>
                    <a:pt x="0" y="27"/>
                  </a:lnTo>
                  <a:lnTo>
                    <a:pt x="0" y="35"/>
                  </a:lnTo>
                  <a:lnTo>
                    <a:pt x="57" y="35"/>
                  </a:lnTo>
                  <a:lnTo>
                    <a:pt x="57" y="28"/>
                  </a:lnTo>
                  <a:lnTo>
                    <a:pt x="3" y="28"/>
                  </a:lnTo>
                  <a:lnTo>
                    <a:pt x="3" y="35"/>
                  </a:lnTo>
                  <a:lnTo>
                    <a:pt x="57" y="35"/>
                  </a:lnTo>
                  <a:lnTo>
                    <a:pt x="57" y="28"/>
                  </a:lnTo>
                  <a:lnTo>
                    <a:pt x="3" y="28"/>
                  </a:lnTo>
                  <a:lnTo>
                    <a:pt x="3" y="31"/>
                  </a:lnTo>
                  <a:lnTo>
                    <a:pt x="6" y="31"/>
                  </a:lnTo>
                  <a:lnTo>
                    <a:pt x="6" y="30"/>
                  </a:lnTo>
                  <a:lnTo>
                    <a:pt x="3" y="30"/>
                  </a:lnTo>
                  <a:lnTo>
                    <a:pt x="3" y="33"/>
                  </a:lnTo>
                  <a:lnTo>
                    <a:pt x="8" y="33"/>
                  </a:lnTo>
                  <a:lnTo>
                    <a:pt x="8" y="27"/>
                  </a:lnTo>
                  <a:lnTo>
                    <a:pt x="3" y="27"/>
                  </a:lnTo>
                  <a:lnTo>
                    <a:pt x="3" y="33"/>
                  </a:lnTo>
                  <a:lnTo>
                    <a:pt x="39" y="33"/>
                  </a:lnTo>
                  <a:lnTo>
                    <a:pt x="39" y="27"/>
                  </a:lnTo>
                  <a:lnTo>
                    <a:pt x="37" y="27"/>
                  </a:lnTo>
                  <a:lnTo>
                    <a:pt x="37" y="33"/>
                  </a:lnTo>
                  <a:lnTo>
                    <a:pt x="74" y="33"/>
                  </a:lnTo>
                  <a:lnTo>
                    <a:pt x="74" y="27"/>
                  </a:lnTo>
                  <a:lnTo>
                    <a:pt x="8" y="27"/>
                  </a:lnTo>
                  <a:lnTo>
                    <a:pt x="8" y="33"/>
                  </a:lnTo>
                  <a:lnTo>
                    <a:pt x="9" y="33"/>
                  </a:lnTo>
                  <a:lnTo>
                    <a:pt x="9" y="27"/>
                  </a:lnTo>
                  <a:lnTo>
                    <a:pt x="6" y="27"/>
                  </a:lnTo>
                  <a:lnTo>
                    <a:pt x="6" y="33"/>
                  </a:lnTo>
                  <a:lnTo>
                    <a:pt x="8" y="33"/>
                  </a:lnTo>
                  <a:lnTo>
                    <a:pt x="8" y="27"/>
                  </a:lnTo>
                  <a:lnTo>
                    <a:pt x="5" y="27"/>
                  </a:lnTo>
                  <a:lnTo>
                    <a:pt x="5" y="30"/>
                  </a:lnTo>
                  <a:lnTo>
                    <a:pt x="6" y="33"/>
                  </a:lnTo>
                  <a:lnTo>
                    <a:pt x="9" y="32"/>
                  </a:lnTo>
                  <a:lnTo>
                    <a:pt x="8" y="26"/>
                  </a:lnTo>
                  <a:lnTo>
                    <a:pt x="5" y="26"/>
                  </a:lnTo>
                  <a:lnTo>
                    <a:pt x="5" y="32"/>
                  </a:lnTo>
                  <a:lnTo>
                    <a:pt x="19" y="32"/>
                  </a:lnTo>
                  <a:lnTo>
                    <a:pt x="19" y="26"/>
                  </a:lnTo>
                  <a:lnTo>
                    <a:pt x="15" y="26"/>
                  </a:lnTo>
                  <a:lnTo>
                    <a:pt x="15" y="32"/>
                  </a:lnTo>
                  <a:lnTo>
                    <a:pt x="36" y="32"/>
                  </a:lnTo>
                  <a:lnTo>
                    <a:pt x="36" y="26"/>
                  </a:lnTo>
                  <a:lnTo>
                    <a:pt x="1" y="26"/>
                  </a:lnTo>
                  <a:lnTo>
                    <a:pt x="1" y="32"/>
                  </a:lnTo>
                  <a:lnTo>
                    <a:pt x="4" y="32"/>
                  </a:lnTo>
                  <a:lnTo>
                    <a:pt x="4" y="26"/>
                  </a:lnTo>
                  <a:lnTo>
                    <a:pt x="1" y="26"/>
                  </a:lnTo>
                  <a:lnTo>
                    <a:pt x="1" y="32"/>
                  </a:lnTo>
                  <a:lnTo>
                    <a:pt x="5" y="32"/>
                  </a:lnTo>
                  <a:lnTo>
                    <a:pt x="5" y="26"/>
                  </a:lnTo>
                  <a:lnTo>
                    <a:pt x="4" y="26"/>
                  </a:lnTo>
                  <a:lnTo>
                    <a:pt x="4" y="32"/>
                  </a:lnTo>
                  <a:lnTo>
                    <a:pt x="18" y="32"/>
                  </a:lnTo>
                  <a:lnTo>
                    <a:pt x="18" y="26"/>
                  </a:lnTo>
                  <a:lnTo>
                    <a:pt x="15" y="26"/>
                  </a:lnTo>
                  <a:lnTo>
                    <a:pt x="15" y="28"/>
                  </a:lnTo>
                  <a:lnTo>
                    <a:pt x="17" y="32"/>
                  </a:lnTo>
                  <a:lnTo>
                    <a:pt x="19" y="31"/>
                  </a:lnTo>
                  <a:lnTo>
                    <a:pt x="18" y="27"/>
                  </a:lnTo>
                  <a:lnTo>
                    <a:pt x="18" y="31"/>
                  </a:lnTo>
                  <a:lnTo>
                    <a:pt x="34" y="31"/>
                  </a:lnTo>
                  <a:lnTo>
                    <a:pt x="34" y="24"/>
                  </a:lnTo>
                  <a:lnTo>
                    <a:pt x="3" y="24"/>
                  </a:lnTo>
                  <a:lnTo>
                    <a:pt x="3" y="31"/>
                  </a:lnTo>
                  <a:lnTo>
                    <a:pt x="8" y="31"/>
                  </a:lnTo>
                  <a:lnTo>
                    <a:pt x="8" y="24"/>
                  </a:lnTo>
                  <a:lnTo>
                    <a:pt x="5" y="24"/>
                  </a:lnTo>
                  <a:lnTo>
                    <a:pt x="5" y="31"/>
                  </a:lnTo>
                  <a:lnTo>
                    <a:pt x="15" y="31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4" y="31"/>
                  </a:lnTo>
                  <a:lnTo>
                    <a:pt x="18" y="31"/>
                  </a:lnTo>
                  <a:lnTo>
                    <a:pt x="18" y="24"/>
                  </a:lnTo>
                  <a:lnTo>
                    <a:pt x="15" y="24"/>
                  </a:lnTo>
                  <a:lnTo>
                    <a:pt x="15" y="31"/>
                  </a:lnTo>
                  <a:lnTo>
                    <a:pt x="87" y="31"/>
                  </a:lnTo>
                  <a:lnTo>
                    <a:pt x="87" y="24"/>
                  </a:lnTo>
                  <a:lnTo>
                    <a:pt x="49" y="24"/>
                  </a:lnTo>
                  <a:lnTo>
                    <a:pt x="49" y="31"/>
                  </a:lnTo>
                  <a:lnTo>
                    <a:pt x="52" y="31"/>
                  </a:lnTo>
                  <a:lnTo>
                    <a:pt x="52" y="24"/>
                  </a:lnTo>
                  <a:lnTo>
                    <a:pt x="27" y="24"/>
                  </a:lnTo>
                  <a:lnTo>
                    <a:pt x="27" y="27"/>
                  </a:lnTo>
                  <a:lnTo>
                    <a:pt x="31" y="27"/>
                  </a:lnTo>
                  <a:lnTo>
                    <a:pt x="31" y="23"/>
                  </a:lnTo>
                  <a:lnTo>
                    <a:pt x="8" y="23"/>
                  </a:lnTo>
                  <a:lnTo>
                    <a:pt x="8" y="30"/>
                  </a:lnTo>
                  <a:lnTo>
                    <a:pt x="12" y="30"/>
                  </a:lnTo>
                  <a:lnTo>
                    <a:pt x="12" y="23"/>
                  </a:lnTo>
                  <a:lnTo>
                    <a:pt x="9" y="23"/>
                  </a:lnTo>
                  <a:lnTo>
                    <a:pt x="9" y="30"/>
                  </a:lnTo>
                  <a:lnTo>
                    <a:pt x="14" y="30"/>
                  </a:lnTo>
                  <a:lnTo>
                    <a:pt x="14" y="23"/>
                  </a:lnTo>
                  <a:lnTo>
                    <a:pt x="10" y="23"/>
                  </a:lnTo>
                  <a:lnTo>
                    <a:pt x="10" y="30"/>
                  </a:lnTo>
                  <a:lnTo>
                    <a:pt x="41" y="30"/>
                  </a:lnTo>
                  <a:lnTo>
                    <a:pt x="41" y="23"/>
                  </a:lnTo>
                  <a:lnTo>
                    <a:pt x="37" y="23"/>
                  </a:lnTo>
                  <a:lnTo>
                    <a:pt x="37" y="30"/>
                  </a:lnTo>
                  <a:lnTo>
                    <a:pt x="82" y="30"/>
                  </a:lnTo>
                  <a:lnTo>
                    <a:pt x="82" y="23"/>
                  </a:lnTo>
                  <a:lnTo>
                    <a:pt x="25" y="23"/>
                  </a:lnTo>
                  <a:lnTo>
                    <a:pt x="25" y="26"/>
                  </a:lnTo>
                  <a:lnTo>
                    <a:pt x="26" y="23"/>
                  </a:lnTo>
                  <a:lnTo>
                    <a:pt x="17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2" y="28"/>
                  </a:lnTo>
                  <a:lnTo>
                    <a:pt x="12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3" y="28"/>
                  </a:lnTo>
                  <a:lnTo>
                    <a:pt x="13" y="22"/>
                  </a:lnTo>
                  <a:lnTo>
                    <a:pt x="12" y="22"/>
                  </a:lnTo>
                  <a:lnTo>
                    <a:pt x="12" y="28"/>
                  </a:lnTo>
                  <a:lnTo>
                    <a:pt x="14" y="28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12" y="28"/>
                  </a:lnTo>
                  <a:lnTo>
                    <a:pt x="15" y="28"/>
                  </a:lnTo>
                  <a:lnTo>
                    <a:pt x="15" y="22"/>
                  </a:lnTo>
                  <a:lnTo>
                    <a:pt x="14" y="22"/>
                  </a:lnTo>
                  <a:lnTo>
                    <a:pt x="14" y="28"/>
                  </a:lnTo>
                  <a:lnTo>
                    <a:pt x="48" y="28"/>
                  </a:lnTo>
                  <a:lnTo>
                    <a:pt x="48" y="22"/>
                  </a:lnTo>
                  <a:lnTo>
                    <a:pt x="47" y="22"/>
                  </a:lnTo>
                  <a:lnTo>
                    <a:pt x="47" y="28"/>
                  </a:lnTo>
                  <a:lnTo>
                    <a:pt x="80" y="28"/>
                  </a:lnTo>
                  <a:lnTo>
                    <a:pt x="80" y="22"/>
                  </a:lnTo>
                  <a:lnTo>
                    <a:pt x="40" y="22"/>
                  </a:lnTo>
                  <a:lnTo>
                    <a:pt x="40" y="24"/>
                  </a:lnTo>
                  <a:lnTo>
                    <a:pt x="41" y="22"/>
                  </a:lnTo>
                  <a:lnTo>
                    <a:pt x="35" y="21"/>
                  </a:lnTo>
                  <a:lnTo>
                    <a:pt x="12" y="21"/>
                  </a:lnTo>
                  <a:lnTo>
                    <a:pt x="12" y="27"/>
                  </a:lnTo>
                  <a:lnTo>
                    <a:pt x="14" y="27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12" y="27"/>
                  </a:lnTo>
                  <a:lnTo>
                    <a:pt x="15" y="27"/>
                  </a:lnTo>
                  <a:lnTo>
                    <a:pt x="15" y="21"/>
                  </a:lnTo>
                  <a:lnTo>
                    <a:pt x="14" y="21"/>
                  </a:lnTo>
                  <a:lnTo>
                    <a:pt x="14" y="27"/>
                  </a:lnTo>
                  <a:lnTo>
                    <a:pt x="18" y="27"/>
                  </a:lnTo>
                  <a:lnTo>
                    <a:pt x="18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19" y="27"/>
                  </a:lnTo>
                  <a:lnTo>
                    <a:pt x="19" y="21"/>
                  </a:lnTo>
                  <a:lnTo>
                    <a:pt x="18" y="21"/>
                  </a:lnTo>
                  <a:lnTo>
                    <a:pt x="18" y="27"/>
                  </a:lnTo>
                  <a:lnTo>
                    <a:pt x="102" y="27"/>
                  </a:lnTo>
                  <a:lnTo>
                    <a:pt x="102" y="21"/>
                  </a:lnTo>
                  <a:lnTo>
                    <a:pt x="49" y="21"/>
                  </a:lnTo>
                  <a:lnTo>
                    <a:pt x="49" y="23"/>
                  </a:lnTo>
                  <a:lnTo>
                    <a:pt x="50" y="21"/>
                  </a:lnTo>
                  <a:lnTo>
                    <a:pt x="48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1" y="26"/>
                  </a:lnTo>
                  <a:lnTo>
                    <a:pt x="21" y="19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21" y="26"/>
                  </a:lnTo>
                  <a:lnTo>
                    <a:pt x="21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1" y="26"/>
                  </a:lnTo>
                  <a:lnTo>
                    <a:pt x="21" y="19"/>
                  </a:lnTo>
                  <a:lnTo>
                    <a:pt x="19" y="19"/>
                  </a:lnTo>
                  <a:lnTo>
                    <a:pt x="19" y="26"/>
                  </a:lnTo>
                  <a:lnTo>
                    <a:pt x="23" y="26"/>
                  </a:lnTo>
                  <a:lnTo>
                    <a:pt x="23" y="19"/>
                  </a:lnTo>
                  <a:lnTo>
                    <a:pt x="22" y="19"/>
                  </a:lnTo>
                  <a:lnTo>
                    <a:pt x="22" y="26"/>
                  </a:lnTo>
                  <a:lnTo>
                    <a:pt x="44" y="26"/>
                  </a:lnTo>
                  <a:lnTo>
                    <a:pt x="44" y="19"/>
                  </a:lnTo>
                  <a:lnTo>
                    <a:pt x="40" y="19"/>
                  </a:lnTo>
                  <a:lnTo>
                    <a:pt x="40" y="26"/>
                  </a:lnTo>
                  <a:lnTo>
                    <a:pt x="72" y="26"/>
                  </a:lnTo>
                  <a:lnTo>
                    <a:pt x="93" y="24"/>
                  </a:lnTo>
                  <a:lnTo>
                    <a:pt x="93" y="18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17" y="18"/>
                  </a:lnTo>
                  <a:lnTo>
                    <a:pt x="15" y="18"/>
                  </a:lnTo>
                  <a:lnTo>
                    <a:pt x="15" y="24"/>
                  </a:lnTo>
                  <a:lnTo>
                    <a:pt x="83" y="24"/>
                  </a:lnTo>
                  <a:lnTo>
                    <a:pt x="84" y="18"/>
                  </a:lnTo>
                  <a:lnTo>
                    <a:pt x="79" y="17"/>
                  </a:lnTo>
                  <a:lnTo>
                    <a:pt x="5" y="17"/>
                  </a:lnTo>
                  <a:lnTo>
                    <a:pt x="5" y="23"/>
                  </a:lnTo>
                  <a:lnTo>
                    <a:pt x="8" y="23"/>
                  </a:lnTo>
                  <a:lnTo>
                    <a:pt x="8" y="17"/>
                  </a:lnTo>
                  <a:lnTo>
                    <a:pt x="4" y="17"/>
                  </a:lnTo>
                  <a:lnTo>
                    <a:pt x="4" y="23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5" y="23"/>
                  </a:lnTo>
                  <a:lnTo>
                    <a:pt x="10" y="23"/>
                  </a:lnTo>
                  <a:lnTo>
                    <a:pt x="10" y="17"/>
                  </a:lnTo>
                  <a:lnTo>
                    <a:pt x="9" y="17"/>
                  </a:lnTo>
                  <a:lnTo>
                    <a:pt x="9" y="23"/>
                  </a:lnTo>
                  <a:lnTo>
                    <a:pt x="32" y="23"/>
                  </a:lnTo>
                  <a:lnTo>
                    <a:pt x="37" y="22"/>
                  </a:lnTo>
                  <a:lnTo>
                    <a:pt x="36" y="15"/>
                  </a:lnTo>
                  <a:lnTo>
                    <a:pt x="31" y="15"/>
                  </a:lnTo>
                  <a:lnTo>
                    <a:pt x="31" y="22"/>
                  </a:lnTo>
                  <a:lnTo>
                    <a:pt x="45" y="22"/>
                  </a:lnTo>
                  <a:lnTo>
                    <a:pt x="45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4" y="22"/>
                  </a:lnTo>
                  <a:lnTo>
                    <a:pt x="14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5" y="22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8" y="22"/>
                  </a:lnTo>
                  <a:lnTo>
                    <a:pt x="18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18" y="22"/>
                  </a:lnTo>
                  <a:lnTo>
                    <a:pt x="18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97" y="22"/>
                  </a:lnTo>
                  <a:lnTo>
                    <a:pt x="97" y="15"/>
                  </a:lnTo>
                  <a:lnTo>
                    <a:pt x="78" y="15"/>
                  </a:lnTo>
                  <a:lnTo>
                    <a:pt x="67" y="14"/>
                  </a:lnTo>
                  <a:lnTo>
                    <a:pt x="56" y="14"/>
                  </a:lnTo>
                  <a:lnTo>
                    <a:pt x="56" y="21"/>
                  </a:lnTo>
                  <a:lnTo>
                    <a:pt x="57" y="21"/>
                  </a:lnTo>
                  <a:lnTo>
                    <a:pt x="57" y="14"/>
                  </a:lnTo>
                  <a:lnTo>
                    <a:pt x="50" y="14"/>
                  </a:lnTo>
                  <a:lnTo>
                    <a:pt x="50" y="21"/>
                  </a:lnTo>
                  <a:lnTo>
                    <a:pt x="52" y="21"/>
                  </a:lnTo>
                  <a:lnTo>
                    <a:pt x="52" y="14"/>
                  </a:lnTo>
                  <a:lnTo>
                    <a:pt x="15" y="14"/>
                  </a:lnTo>
                  <a:lnTo>
                    <a:pt x="15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7" y="21"/>
                  </a:lnTo>
                  <a:lnTo>
                    <a:pt x="17" y="14"/>
                  </a:lnTo>
                  <a:lnTo>
                    <a:pt x="15" y="14"/>
                  </a:lnTo>
                  <a:lnTo>
                    <a:pt x="15" y="21"/>
                  </a:lnTo>
                  <a:lnTo>
                    <a:pt x="19" y="21"/>
                  </a:lnTo>
                  <a:lnTo>
                    <a:pt x="19" y="14"/>
                  </a:lnTo>
                  <a:lnTo>
                    <a:pt x="18" y="14"/>
                  </a:lnTo>
                  <a:lnTo>
                    <a:pt x="18" y="21"/>
                  </a:lnTo>
                  <a:lnTo>
                    <a:pt x="40" y="21"/>
                  </a:lnTo>
                  <a:lnTo>
                    <a:pt x="43" y="18"/>
                  </a:lnTo>
                  <a:lnTo>
                    <a:pt x="40" y="15"/>
                  </a:lnTo>
                  <a:lnTo>
                    <a:pt x="40" y="19"/>
                  </a:lnTo>
                  <a:lnTo>
                    <a:pt x="100" y="19"/>
                  </a:lnTo>
                  <a:lnTo>
                    <a:pt x="100" y="13"/>
                  </a:lnTo>
                  <a:lnTo>
                    <a:pt x="58" y="13"/>
                  </a:lnTo>
                  <a:lnTo>
                    <a:pt x="58" y="19"/>
                  </a:lnTo>
                  <a:lnTo>
                    <a:pt x="59" y="19"/>
                  </a:lnTo>
                  <a:lnTo>
                    <a:pt x="59" y="13"/>
                  </a:lnTo>
                  <a:lnTo>
                    <a:pt x="28" y="13"/>
                  </a:lnTo>
                  <a:lnTo>
                    <a:pt x="28" y="19"/>
                  </a:lnTo>
                  <a:lnTo>
                    <a:pt x="30" y="19"/>
                  </a:lnTo>
                  <a:lnTo>
                    <a:pt x="30" y="13"/>
                  </a:lnTo>
                  <a:lnTo>
                    <a:pt x="14" y="13"/>
                  </a:lnTo>
                  <a:lnTo>
                    <a:pt x="14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14" y="13"/>
                  </a:lnTo>
                  <a:lnTo>
                    <a:pt x="14" y="19"/>
                  </a:lnTo>
                  <a:lnTo>
                    <a:pt x="22" y="19"/>
                  </a:lnTo>
                  <a:lnTo>
                    <a:pt x="22" y="13"/>
                  </a:lnTo>
                  <a:lnTo>
                    <a:pt x="21" y="13"/>
                  </a:lnTo>
                  <a:lnTo>
                    <a:pt x="21" y="19"/>
                  </a:lnTo>
                  <a:lnTo>
                    <a:pt x="23" y="19"/>
                  </a:lnTo>
                  <a:lnTo>
                    <a:pt x="26" y="17"/>
                  </a:lnTo>
                  <a:lnTo>
                    <a:pt x="23" y="14"/>
                  </a:lnTo>
                  <a:lnTo>
                    <a:pt x="23" y="18"/>
                  </a:lnTo>
                  <a:lnTo>
                    <a:pt x="25" y="18"/>
                  </a:lnTo>
                  <a:lnTo>
                    <a:pt x="25" y="11"/>
                  </a:lnTo>
                  <a:lnTo>
                    <a:pt x="22" y="11"/>
                  </a:lnTo>
                  <a:lnTo>
                    <a:pt x="22" y="18"/>
                  </a:lnTo>
                  <a:lnTo>
                    <a:pt x="114" y="18"/>
                  </a:lnTo>
                  <a:lnTo>
                    <a:pt x="114" y="11"/>
                  </a:lnTo>
                  <a:lnTo>
                    <a:pt x="76" y="11"/>
                  </a:lnTo>
                  <a:lnTo>
                    <a:pt x="76" y="18"/>
                  </a:lnTo>
                  <a:lnTo>
                    <a:pt x="78" y="18"/>
                  </a:lnTo>
                  <a:lnTo>
                    <a:pt x="78" y="11"/>
                  </a:lnTo>
                  <a:lnTo>
                    <a:pt x="34" y="11"/>
                  </a:lnTo>
                  <a:lnTo>
                    <a:pt x="34" y="14"/>
                  </a:lnTo>
                  <a:lnTo>
                    <a:pt x="35" y="11"/>
                  </a:lnTo>
                  <a:lnTo>
                    <a:pt x="32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4" y="17"/>
                  </a:lnTo>
                  <a:lnTo>
                    <a:pt x="14" y="10"/>
                  </a:lnTo>
                  <a:lnTo>
                    <a:pt x="13" y="10"/>
                  </a:lnTo>
                  <a:lnTo>
                    <a:pt x="13" y="17"/>
                  </a:lnTo>
                  <a:lnTo>
                    <a:pt x="14" y="17"/>
                  </a:lnTo>
                  <a:lnTo>
                    <a:pt x="14" y="10"/>
                  </a:lnTo>
                  <a:lnTo>
                    <a:pt x="13" y="10"/>
                  </a:lnTo>
                  <a:lnTo>
                    <a:pt x="13" y="17"/>
                  </a:lnTo>
                  <a:lnTo>
                    <a:pt x="36" y="17"/>
                  </a:lnTo>
                  <a:lnTo>
                    <a:pt x="36" y="10"/>
                  </a:lnTo>
                  <a:lnTo>
                    <a:pt x="30" y="10"/>
                  </a:lnTo>
                  <a:lnTo>
                    <a:pt x="30" y="17"/>
                  </a:lnTo>
                  <a:lnTo>
                    <a:pt x="53" y="17"/>
                  </a:lnTo>
                  <a:lnTo>
                    <a:pt x="53" y="10"/>
                  </a:lnTo>
                  <a:lnTo>
                    <a:pt x="18" y="10"/>
                  </a:lnTo>
                  <a:lnTo>
                    <a:pt x="18" y="17"/>
                  </a:lnTo>
                  <a:lnTo>
                    <a:pt x="21" y="17"/>
                  </a:lnTo>
                  <a:lnTo>
                    <a:pt x="21" y="10"/>
                  </a:lnTo>
                  <a:lnTo>
                    <a:pt x="15" y="10"/>
                  </a:lnTo>
                  <a:lnTo>
                    <a:pt x="15" y="17"/>
                  </a:lnTo>
                  <a:lnTo>
                    <a:pt x="26" y="17"/>
                  </a:lnTo>
                  <a:lnTo>
                    <a:pt x="26" y="11"/>
                  </a:lnTo>
                  <a:lnTo>
                    <a:pt x="22" y="11"/>
                  </a:lnTo>
                  <a:lnTo>
                    <a:pt x="22" y="15"/>
                  </a:lnTo>
                  <a:lnTo>
                    <a:pt x="31" y="15"/>
                  </a:lnTo>
                  <a:lnTo>
                    <a:pt x="31" y="9"/>
                  </a:lnTo>
                  <a:lnTo>
                    <a:pt x="28" y="9"/>
                  </a:lnTo>
                  <a:lnTo>
                    <a:pt x="28" y="15"/>
                  </a:lnTo>
                  <a:lnTo>
                    <a:pt x="30" y="15"/>
                  </a:lnTo>
                  <a:lnTo>
                    <a:pt x="30" y="9"/>
                  </a:lnTo>
                  <a:lnTo>
                    <a:pt x="27" y="9"/>
                  </a:lnTo>
                  <a:lnTo>
                    <a:pt x="27" y="15"/>
                  </a:lnTo>
                  <a:lnTo>
                    <a:pt x="28" y="15"/>
                  </a:lnTo>
                  <a:lnTo>
                    <a:pt x="28" y="9"/>
                  </a:lnTo>
                  <a:lnTo>
                    <a:pt x="27" y="9"/>
                  </a:lnTo>
                  <a:lnTo>
                    <a:pt x="27" y="15"/>
                  </a:lnTo>
                  <a:lnTo>
                    <a:pt x="110" y="15"/>
                  </a:lnTo>
                  <a:lnTo>
                    <a:pt x="110" y="9"/>
                  </a:lnTo>
                  <a:lnTo>
                    <a:pt x="52" y="9"/>
                  </a:lnTo>
                  <a:lnTo>
                    <a:pt x="52" y="11"/>
                  </a:lnTo>
                  <a:lnTo>
                    <a:pt x="53" y="9"/>
                  </a:lnTo>
                  <a:lnTo>
                    <a:pt x="47" y="8"/>
                  </a:lnTo>
                  <a:lnTo>
                    <a:pt x="17" y="8"/>
                  </a:lnTo>
                  <a:lnTo>
                    <a:pt x="17" y="14"/>
                  </a:lnTo>
                  <a:lnTo>
                    <a:pt x="19" y="14"/>
                  </a:lnTo>
                  <a:lnTo>
                    <a:pt x="19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7" y="8"/>
                  </a:lnTo>
                  <a:lnTo>
                    <a:pt x="17" y="14"/>
                  </a:lnTo>
                  <a:lnTo>
                    <a:pt x="30" y="14"/>
                  </a:lnTo>
                  <a:lnTo>
                    <a:pt x="30" y="8"/>
                  </a:lnTo>
                  <a:lnTo>
                    <a:pt x="27" y="8"/>
                  </a:lnTo>
                  <a:lnTo>
                    <a:pt x="27" y="14"/>
                  </a:lnTo>
                  <a:lnTo>
                    <a:pt x="28" y="14"/>
                  </a:lnTo>
                  <a:lnTo>
                    <a:pt x="28" y="8"/>
                  </a:lnTo>
                  <a:lnTo>
                    <a:pt x="27" y="8"/>
                  </a:lnTo>
                  <a:lnTo>
                    <a:pt x="27" y="14"/>
                  </a:lnTo>
                  <a:lnTo>
                    <a:pt x="100" y="14"/>
                  </a:lnTo>
                  <a:lnTo>
                    <a:pt x="100" y="8"/>
                  </a:lnTo>
                  <a:lnTo>
                    <a:pt x="83" y="6"/>
                  </a:lnTo>
                  <a:lnTo>
                    <a:pt x="70" y="6"/>
                  </a:lnTo>
                  <a:lnTo>
                    <a:pt x="70" y="13"/>
                  </a:lnTo>
                  <a:lnTo>
                    <a:pt x="71" y="13"/>
                  </a:lnTo>
                  <a:lnTo>
                    <a:pt x="71" y="6"/>
                  </a:lnTo>
                  <a:lnTo>
                    <a:pt x="54" y="6"/>
                  </a:lnTo>
                  <a:lnTo>
                    <a:pt x="54" y="13"/>
                  </a:lnTo>
                  <a:lnTo>
                    <a:pt x="56" y="13"/>
                  </a:lnTo>
                  <a:lnTo>
                    <a:pt x="56" y="6"/>
                  </a:lnTo>
                  <a:lnTo>
                    <a:pt x="21" y="6"/>
                  </a:lnTo>
                  <a:lnTo>
                    <a:pt x="21" y="13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21" y="6"/>
                  </a:lnTo>
                  <a:lnTo>
                    <a:pt x="21" y="13"/>
                  </a:lnTo>
                  <a:lnTo>
                    <a:pt x="30" y="13"/>
                  </a:lnTo>
                  <a:lnTo>
                    <a:pt x="30" y="6"/>
                  </a:lnTo>
                  <a:lnTo>
                    <a:pt x="28" y="6"/>
                  </a:lnTo>
                  <a:lnTo>
                    <a:pt x="28" y="13"/>
                  </a:lnTo>
                  <a:lnTo>
                    <a:pt x="30" y="13"/>
                  </a:lnTo>
                  <a:lnTo>
                    <a:pt x="30" y="6"/>
                  </a:lnTo>
                  <a:lnTo>
                    <a:pt x="28" y="6"/>
                  </a:lnTo>
                  <a:lnTo>
                    <a:pt x="28" y="9"/>
                  </a:lnTo>
                  <a:lnTo>
                    <a:pt x="30" y="13"/>
                  </a:lnTo>
                  <a:lnTo>
                    <a:pt x="32" y="11"/>
                  </a:lnTo>
                  <a:lnTo>
                    <a:pt x="31" y="8"/>
                  </a:lnTo>
                  <a:lnTo>
                    <a:pt x="31" y="11"/>
                  </a:lnTo>
                  <a:lnTo>
                    <a:pt x="110" y="11"/>
                  </a:lnTo>
                  <a:lnTo>
                    <a:pt x="110" y="5"/>
                  </a:lnTo>
                  <a:lnTo>
                    <a:pt x="40" y="5"/>
                  </a:lnTo>
                  <a:lnTo>
                    <a:pt x="40" y="11"/>
                  </a:lnTo>
                  <a:lnTo>
                    <a:pt x="41" y="11"/>
                  </a:lnTo>
                  <a:lnTo>
                    <a:pt x="41" y="5"/>
                  </a:lnTo>
                  <a:lnTo>
                    <a:pt x="27" y="5"/>
                  </a:lnTo>
                  <a:lnTo>
                    <a:pt x="27" y="11"/>
                  </a:lnTo>
                  <a:lnTo>
                    <a:pt x="31" y="11"/>
                  </a:lnTo>
                  <a:lnTo>
                    <a:pt x="31" y="5"/>
                  </a:lnTo>
                  <a:lnTo>
                    <a:pt x="30" y="5"/>
                  </a:lnTo>
                  <a:lnTo>
                    <a:pt x="30" y="11"/>
                  </a:lnTo>
                  <a:lnTo>
                    <a:pt x="32" y="11"/>
                  </a:lnTo>
                  <a:lnTo>
                    <a:pt x="35" y="10"/>
                  </a:lnTo>
                  <a:lnTo>
                    <a:pt x="34" y="6"/>
                  </a:lnTo>
                  <a:lnTo>
                    <a:pt x="34" y="10"/>
                  </a:lnTo>
                  <a:lnTo>
                    <a:pt x="111" y="10"/>
                  </a:lnTo>
                  <a:lnTo>
                    <a:pt x="111" y="4"/>
                  </a:lnTo>
                  <a:lnTo>
                    <a:pt x="62" y="4"/>
                  </a:lnTo>
                  <a:lnTo>
                    <a:pt x="62" y="10"/>
                  </a:lnTo>
                  <a:lnTo>
                    <a:pt x="63" y="10"/>
                  </a:lnTo>
                  <a:lnTo>
                    <a:pt x="63" y="4"/>
                  </a:lnTo>
                  <a:lnTo>
                    <a:pt x="31" y="4"/>
                  </a:lnTo>
                  <a:lnTo>
                    <a:pt x="31" y="10"/>
                  </a:lnTo>
                  <a:lnTo>
                    <a:pt x="34" y="10"/>
                  </a:lnTo>
                  <a:lnTo>
                    <a:pt x="34" y="4"/>
                  </a:lnTo>
                  <a:lnTo>
                    <a:pt x="28" y="4"/>
                  </a:lnTo>
                  <a:lnTo>
                    <a:pt x="28" y="10"/>
                  </a:lnTo>
                  <a:lnTo>
                    <a:pt x="34" y="10"/>
                  </a:lnTo>
                  <a:lnTo>
                    <a:pt x="34" y="4"/>
                  </a:lnTo>
                  <a:lnTo>
                    <a:pt x="31" y="4"/>
                  </a:lnTo>
                  <a:lnTo>
                    <a:pt x="31" y="6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1" y="5"/>
                  </a:lnTo>
                  <a:lnTo>
                    <a:pt x="31" y="9"/>
                  </a:lnTo>
                  <a:lnTo>
                    <a:pt x="115" y="9"/>
                  </a:lnTo>
                  <a:lnTo>
                    <a:pt x="115" y="2"/>
                  </a:lnTo>
                  <a:lnTo>
                    <a:pt x="28" y="2"/>
                  </a:lnTo>
                  <a:lnTo>
                    <a:pt x="28" y="9"/>
                  </a:lnTo>
                  <a:lnTo>
                    <a:pt x="31" y="9"/>
                  </a:lnTo>
                  <a:lnTo>
                    <a:pt x="31" y="2"/>
                  </a:lnTo>
                  <a:lnTo>
                    <a:pt x="30" y="2"/>
                  </a:lnTo>
                  <a:lnTo>
                    <a:pt x="30" y="9"/>
                  </a:lnTo>
                  <a:lnTo>
                    <a:pt x="32" y="9"/>
                  </a:lnTo>
                  <a:lnTo>
                    <a:pt x="40" y="1"/>
                  </a:lnTo>
                  <a:lnTo>
                    <a:pt x="28" y="1"/>
                  </a:lnTo>
                  <a:lnTo>
                    <a:pt x="28" y="8"/>
                  </a:lnTo>
                  <a:lnTo>
                    <a:pt x="118" y="8"/>
                  </a:lnTo>
                  <a:lnTo>
                    <a:pt x="118" y="1"/>
                  </a:lnTo>
                  <a:lnTo>
                    <a:pt x="28" y="1"/>
                  </a:lnTo>
                  <a:lnTo>
                    <a:pt x="28" y="8"/>
                  </a:lnTo>
                  <a:lnTo>
                    <a:pt x="31" y="8"/>
                  </a:lnTo>
                  <a:lnTo>
                    <a:pt x="31" y="1"/>
                  </a:lnTo>
                  <a:lnTo>
                    <a:pt x="30" y="1"/>
                  </a:lnTo>
                  <a:lnTo>
                    <a:pt x="30" y="4"/>
                  </a:lnTo>
                  <a:lnTo>
                    <a:pt x="32" y="6"/>
                  </a:lnTo>
                  <a:lnTo>
                    <a:pt x="39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4" y="6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8" y="6"/>
                  </a:lnTo>
                  <a:lnTo>
                    <a:pt x="34" y="6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32" y="6"/>
                  </a:lnTo>
                  <a:lnTo>
                    <a:pt x="35" y="6"/>
                  </a:lnTo>
                  <a:lnTo>
                    <a:pt x="35" y="0"/>
                  </a:lnTo>
                  <a:lnTo>
                    <a:pt x="34" y="0"/>
                  </a:lnTo>
                  <a:lnTo>
                    <a:pt x="34" y="6"/>
                  </a:lnTo>
                  <a:lnTo>
                    <a:pt x="115" y="6"/>
                  </a:lnTo>
                  <a:lnTo>
                    <a:pt x="115" y="0"/>
                  </a:lnTo>
                  <a:lnTo>
                    <a:pt x="39" y="0"/>
                  </a:lnTo>
                  <a:lnTo>
                    <a:pt x="39" y="6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93" name="Freeform 777"/>
            <p:cNvSpPr>
              <a:spLocks noChangeAspect="1"/>
            </p:cNvSpPr>
            <p:nvPr/>
          </p:nvSpPr>
          <p:spPr bwMode="auto">
            <a:xfrm rot="16200000">
              <a:off x="5386" y="4791"/>
              <a:ext cx="120" cy="55"/>
            </a:xfrm>
            <a:custGeom>
              <a:avLst/>
              <a:gdLst>
                <a:gd name="T0" fmla="*/ 79 w 80"/>
                <a:gd name="T1" fmla="*/ 2 h 37"/>
                <a:gd name="T2" fmla="*/ 27 w 80"/>
                <a:gd name="T3" fmla="*/ 8 h 37"/>
                <a:gd name="T4" fmla="*/ 26 w 80"/>
                <a:gd name="T5" fmla="*/ 3 h 37"/>
                <a:gd name="T6" fmla="*/ 25 w 80"/>
                <a:gd name="T7" fmla="*/ 11 h 37"/>
                <a:gd name="T8" fmla="*/ 25 w 80"/>
                <a:gd name="T9" fmla="*/ 5 h 37"/>
                <a:gd name="T10" fmla="*/ 31 w 80"/>
                <a:gd name="T11" fmla="*/ 13 h 37"/>
                <a:gd name="T12" fmla="*/ 22 w 80"/>
                <a:gd name="T13" fmla="*/ 7 h 37"/>
                <a:gd name="T14" fmla="*/ 23 w 80"/>
                <a:gd name="T15" fmla="*/ 15 h 37"/>
                <a:gd name="T16" fmla="*/ 20 w 80"/>
                <a:gd name="T17" fmla="*/ 9 h 37"/>
                <a:gd name="T18" fmla="*/ 43 w 80"/>
                <a:gd name="T19" fmla="*/ 16 h 37"/>
                <a:gd name="T20" fmla="*/ 23 w 80"/>
                <a:gd name="T21" fmla="*/ 11 h 37"/>
                <a:gd name="T22" fmla="*/ 22 w 80"/>
                <a:gd name="T23" fmla="*/ 12 h 37"/>
                <a:gd name="T24" fmla="*/ 48 w 80"/>
                <a:gd name="T25" fmla="*/ 18 h 37"/>
                <a:gd name="T26" fmla="*/ 39 w 80"/>
                <a:gd name="T27" fmla="*/ 13 h 37"/>
                <a:gd name="T28" fmla="*/ 62 w 80"/>
                <a:gd name="T29" fmla="*/ 21 h 37"/>
                <a:gd name="T30" fmla="*/ 62 w 80"/>
                <a:gd name="T31" fmla="*/ 16 h 37"/>
                <a:gd name="T32" fmla="*/ 17 w 80"/>
                <a:gd name="T33" fmla="*/ 22 h 37"/>
                <a:gd name="T34" fmla="*/ 17 w 80"/>
                <a:gd name="T35" fmla="*/ 24 h 37"/>
                <a:gd name="T36" fmla="*/ 20 w 80"/>
                <a:gd name="T37" fmla="*/ 18 h 37"/>
                <a:gd name="T38" fmla="*/ 18 w 80"/>
                <a:gd name="T39" fmla="*/ 25 h 37"/>
                <a:gd name="T40" fmla="*/ 22 w 80"/>
                <a:gd name="T41" fmla="*/ 20 h 37"/>
                <a:gd name="T42" fmla="*/ 23 w 80"/>
                <a:gd name="T43" fmla="*/ 27 h 37"/>
                <a:gd name="T44" fmla="*/ 57 w 80"/>
                <a:gd name="T45" fmla="*/ 21 h 37"/>
                <a:gd name="T46" fmla="*/ 14 w 80"/>
                <a:gd name="T47" fmla="*/ 22 h 37"/>
                <a:gd name="T48" fmla="*/ 14 w 80"/>
                <a:gd name="T49" fmla="*/ 30 h 37"/>
                <a:gd name="T50" fmla="*/ 13 w 80"/>
                <a:gd name="T51" fmla="*/ 25 h 37"/>
                <a:gd name="T52" fmla="*/ 13 w 80"/>
                <a:gd name="T53" fmla="*/ 33 h 37"/>
                <a:gd name="T54" fmla="*/ 9 w 80"/>
                <a:gd name="T55" fmla="*/ 27 h 37"/>
                <a:gd name="T56" fmla="*/ 4 w 80"/>
                <a:gd name="T57" fmla="*/ 34 h 37"/>
                <a:gd name="T58" fmla="*/ 31 w 80"/>
                <a:gd name="T59" fmla="*/ 35 h 37"/>
                <a:gd name="T60" fmla="*/ 27 w 80"/>
                <a:gd name="T61" fmla="*/ 30 h 37"/>
                <a:gd name="T62" fmla="*/ 25 w 80"/>
                <a:gd name="T63" fmla="*/ 35 h 37"/>
                <a:gd name="T64" fmla="*/ 7 w 80"/>
                <a:gd name="T65" fmla="*/ 29 h 37"/>
                <a:gd name="T66" fmla="*/ 42 w 80"/>
                <a:gd name="T67" fmla="*/ 34 h 37"/>
                <a:gd name="T68" fmla="*/ 9 w 80"/>
                <a:gd name="T69" fmla="*/ 26 h 37"/>
                <a:gd name="T70" fmla="*/ 60 w 80"/>
                <a:gd name="T71" fmla="*/ 31 h 37"/>
                <a:gd name="T72" fmla="*/ 8 w 80"/>
                <a:gd name="T73" fmla="*/ 24 h 37"/>
                <a:gd name="T74" fmla="*/ 18 w 80"/>
                <a:gd name="T75" fmla="*/ 30 h 37"/>
                <a:gd name="T76" fmla="*/ 10 w 80"/>
                <a:gd name="T77" fmla="*/ 22 h 37"/>
                <a:gd name="T78" fmla="*/ 18 w 80"/>
                <a:gd name="T79" fmla="*/ 27 h 37"/>
                <a:gd name="T80" fmla="*/ 18 w 80"/>
                <a:gd name="T81" fmla="*/ 20 h 37"/>
                <a:gd name="T82" fmla="*/ 67 w 80"/>
                <a:gd name="T83" fmla="*/ 26 h 37"/>
                <a:gd name="T84" fmla="*/ 20 w 80"/>
                <a:gd name="T85" fmla="*/ 18 h 37"/>
                <a:gd name="T86" fmla="*/ 22 w 80"/>
                <a:gd name="T87" fmla="*/ 25 h 37"/>
                <a:gd name="T88" fmla="*/ 16 w 80"/>
                <a:gd name="T89" fmla="*/ 17 h 37"/>
                <a:gd name="T90" fmla="*/ 14 w 80"/>
                <a:gd name="T91" fmla="*/ 16 h 37"/>
                <a:gd name="T92" fmla="*/ 23 w 80"/>
                <a:gd name="T93" fmla="*/ 16 h 37"/>
                <a:gd name="T94" fmla="*/ 16 w 80"/>
                <a:gd name="T95" fmla="*/ 15 h 37"/>
                <a:gd name="T96" fmla="*/ 20 w 80"/>
                <a:gd name="T97" fmla="*/ 20 h 37"/>
                <a:gd name="T98" fmla="*/ 18 w 80"/>
                <a:gd name="T99" fmla="*/ 12 h 37"/>
                <a:gd name="T100" fmla="*/ 20 w 80"/>
                <a:gd name="T101" fmla="*/ 11 h 37"/>
                <a:gd name="T102" fmla="*/ 27 w 80"/>
                <a:gd name="T103" fmla="*/ 17 h 37"/>
                <a:gd name="T104" fmla="*/ 17 w 80"/>
                <a:gd name="T105" fmla="*/ 9 h 37"/>
                <a:gd name="T106" fmla="*/ 40 w 80"/>
                <a:gd name="T107" fmla="*/ 15 h 37"/>
                <a:gd name="T108" fmla="*/ 25 w 80"/>
                <a:gd name="T109" fmla="*/ 8 h 37"/>
                <a:gd name="T110" fmla="*/ 26 w 80"/>
                <a:gd name="T111" fmla="*/ 13 h 37"/>
                <a:gd name="T112" fmla="*/ 25 w 80"/>
                <a:gd name="T113" fmla="*/ 5 h 37"/>
                <a:gd name="T114" fmla="*/ 25 w 80"/>
                <a:gd name="T115" fmla="*/ 8 h 37"/>
                <a:gd name="T116" fmla="*/ 26 w 80"/>
                <a:gd name="T117" fmla="*/ 4 h 37"/>
                <a:gd name="T118" fmla="*/ 23 w 80"/>
                <a:gd name="T119" fmla="*/ 9 h 37"/>
                <a:gd name="T120" fmla="*/ 29 w 80"/>
                <a:gd name="T121" fmla="*/ 2 h 37"/>
                <a:gd name="T122" fmla="*/ 44 w 80"/>
                <a:gd name="T123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0" h="37">
                  <a:moveTo>
                    <a:pt x="33" y="7"/>
                  </a:moveTo>
                  <a:lnTo>
                    <a:pt x="33" y="0"/>
                  </a:lnTo>
                  <a:lnTo>
                    <a:pt x="31" y="0"/>
                  </a:lnTo>
                  <a:lnTo>
                    <a:pt x="31" y="7"/>
                  </a:lnTo>
                  <a:lnTo>
                    <a:pt x="33" y="7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9" y="7"/>
                  </a:lnTo>
                  <a:lnTo>
                    <a:pt x="34" y="7"/>
                  </a:lnTo>
                  <a:lnTo>
                    <a:pt x="34" y="0"/>
                  </a:lnTo>
                  <a:lnTo>
                    <a:pt x="33" y="0"/>
                  </a:lnTo>
                  <a:lnTo>
                    <a:pt x="33" y="7"/>
                  </a:lnTo>
                  <a:lnTo>
                    <a:pt x="38" y="7"/>
                  </a:lnTo>
                  <a:lnTo>
                    <a:pt x="38" y="3"/>
                  </a:lnTo>
                  <a:lnTo>
                    <a:pt x="38" y="7"/>
                  </a:lnTo>
                  <a:lnTo>
                    <a:pt x="44" y="8"/>
                  </a:lnTo>
                  <a:lnTo>
                    <a:pt x="79" y="8"/>
                  </a:lnTo>
                  <a:lnTo>
                    <a:pt x="79" y="2"/>
                  </a:lnTo>
                  <a:lnTo>
                    <a:pt x="51" y="2"/>
                  </a:lnTo>
                  <a:lnTo>
                    <a:pt x="51" y="8"/>
                  </a:lnTo>
                  <a:lnTo>
                    <a:pt x="57" y="8"/>
                  </a:lnTo>
                  <a:lnTo>
                    <a:pt x="57" y="2"/>
                  </a:lnTo>
                  <a:lnTo>
                    <a:pt x="31" y="2"/>
                  </a:lnTo>
                  <a:lnTo>
                    <a:pt x="31" y="8"/>
                  </a:lnTo>
                  <a:lnTo>
                    <a:pt x="33" y="8"/>
                  </a:lnTo>
                  <a:lnTo>
                    <a:pt x="33" y="2"/>
                  </a:lnTo>
                  <a:lnTo>
                    <a:pt x="31" y="2"/>
                  </a:lnTo>
                  <a:lnTo>
                    <a:pt x="31" y="8"/>
                  </a:lnTo>
                  <a:lnTo>
                    <a:pt x="33" y="8"/>
                  </a:lnTo>
                  <a:lnTo>
                    <a:pt x="33" y="2"/>
                  </a:lnTo>
                  <a:lnTo>
                    <a:pt x="27" y="2"/>
                  </a:lnTo>
                  <a:lnTo>
                    <a:pt x="27" y="8"/>
                  </a:lnTo>
                  <a:lnTo>
                    <a:pt x="29" y="8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7" y="8"/>
                  </a:lnTo>
                  <a:lnTo>
                    <a:pt x="29" y="8"/>
                  </a:lnTo>
                  <a:lnTo>
                    <a:pt x="29" y="2"/>
                  </a:lnTo>
                  <a:lnTo>
                    <a:pt x="26" y="2"/>
                  </a:lnTo>
                  <a:lnTo>
                    <a:pt x="26" y="8"/>
                  </a:lnTo>
                  <a:lnTo>
                    <a:pt x="74" y="8"/>
                  </a:lnTo>
                  <a:lnTo>
                    <a:pt x="74" y="2"/>
                  </a:lnTo>
                  <a:lnTo>
                    <a:pt x="52" y="2"/>
                  </a:lnTo>
                  <a:lnTo>
                    <a:pt x="48" y="3"/>
                  </a:lnTo>
                  <a:lnTo>
                    <a:pt x="48" y="5"/>
                  </a:lnTo>
                  <a:lnTo>
                    <a:pt x="48" y="3"/>
                  </a:lnTo>
                  <a:lnTo>
                    <a:pt x="26" y="3"/>
                  </a:lnTo>
                  <a:lnTo>
                    <a:pt x="26" y="9"/>
                  </a:lnTo>
                  <a:lnTo>
                    <a:pt x="27" y="9"/>
                  </a:lnTo>
                  <a:lnTo>
                    <a:pt x="27" y="3"/>
                  </a:lnTo>
                  <a:lnTo>
                    <a:pt x="23" y="3"/>
                  </a:lnTo>
                  <a:lnTo>
                    <a:pt x="23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80" y="9"/>
                  </a:lnTo>
                  <a:lnTo>
                    <a:pt x="80" y="3"/>
                  </a:lnTo>
                  <a:lnTo>
                    <a:pt x="38" y="3"/>
                  </a:lnTo>
                  <a:lnTo>
                    <a:pt x="34" y="4"/>
                  </a:lnTo>
                  <a:lnTo>
                    <a:pt x="34" y="7"/>
                  </a:lnTo>
                  <a:lnTo>
                    <a:pt x="34" y="4"/>
                  </a:lnTo>
                  <a:lnTo>
                    <a:pt x="23" y="4"/>
                  </a:lnTo>
                  <a:lnTo>
                    <a:pt x="23" y="11"/>
                  </a:lnTo>
                  <a:lnTo>
                    <a:pt x="26" y="11"/>
                  </a:lnTo>
                  <a:lnTo>
                    <a:pt x="26" y="4"/>
                  </a:lnTo>
                  <a:lnTo>
                    <a:pt x="25" y="4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6" y="4"/>
                  </a:lnTo>
                  <a:lnTo>
                    <a:pt x="25" y="4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6" y="4"/>
                  </a:lnTo>
                  <a:lnTo>
                    <a:pt x="23" y="4"/>
                  </a:lnTo>
                  <a:lnTo>
                    <a:pt x="23" y="11"/>
                  </a:lnTo>
                  <a:lnTo>
                    <a:pt x="66" y="11"/>
                  </a:lnTo>
                  <a:lnTo>
                    <a:pt x="66" y="4"/>
                  </a:lnTo>
                  <a:lnTo>
                    <a:pt x="27" y="4"/>
                  </a:lnTo>
                  <a:lnTo>
                    <a:pt x="27" y="11"/>
                  </a:lnTo>
                  <a:lnTo>
                    <a:pt x="30" y="11"/>
                  </a:lnTo>
                  <a:lnTo>
                    <a:pt x="30" y="4"/>
                  </a:lnTo>
                  <a:lnTo>
                    <a:pt x="25" y="4"/>
                  </a:lnTo>
                  <a:lnTo>
                    <a:pt x="17" y="12"/>
                  </a:lnTo>
                  <a:lnTo>
                    <a:pt x="26" y="12"/>
                  </a:lnTo>
                  <a:lnTo>
                    <a:pt x="26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25" y="12"/>
                  </a:lnTo>
                  <a:lnTo>
                    <a:pt x="25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52" y="12"/>
                  </a:lnTo>
                  <a:lnTo>
                    <a:pt x="52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25" y="12"/>
                  </a:lnTo>
                  <a:lnTo>
                    <a:pt x="25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25" y="12"/>
                  </a:lnTo>
                  <a:lnTo>
                    <a:pt x="25" y="5"/>
                  </a:lnTo>
                  <a:lnTo>
                    <a:pt x="23" y="5"/>
                  </a:lnTo>
                  <a:lnTo>
                    <a:pt x="23" y="12"/>
                  </a:lnTo>
                  <a:lnTo>
                    <a:pt x="26" y="12"/>
                  </a:lnTo>
                  <a:lnTo>
                    <a:pt x="26" y="8"/>
                  </a:lnTo>
                  <a:lnTo>
                    <a:pt x="26" y="12"/>
                  </a:lnTo>
                  <a:lnTo>
                    <a:pt x="31" y="13"/>
                  </a:lnTo>
                  <a:lnTo>
                    <a:pt x="31" y="7"/>
                  </a:lnTo>
                  <a:lnTo>
                    <a:pt x="30" y="7"/>
                  </a:lnTo>
                  <a:lnTo>
                    <a:pt x="30" y="13"/>
                  </a:lnTo>
                  <a:lnTo>
                    <a:pt x="73" y="13"/>
                  </a:lnTo>
                  <a:lnTo>
                    <a:pt x="73" y="7"/>
                  </a:lnTo>
                  <a:lnTo>
                    <a:pt x="47" y="7"/>
                  </a:lnTo>
                  <a:lnTo>
                    <a:pt x="47" y="13"/>
                  </a:lnTo>
                  <a:lnTo>
                    <a:pt x="52" y="13"/>
                  </a:lnTo>
                  <a:lnTo>
                    <a:pt x="52" y="7"/>
                  </a:lnTo>
                  <a:lnTo>
                    <a:pt x="25" y="7"/>
                  </a:lnTo>
                  <a:lnTo>
                    <a:pt x="25" y="13"/>
                  </a:lnTo>
                  <a:lnTo>
                    <a:pt x="26" y="13"/>
                  </a:lnTo>
                  <a:lnTo>
                    <a:pt x="26" y="7"/>
                  </a:lnTo>
                  <a:lnTo>
                    <a:pt x="22" y="7"/>
                  </a:lnTo>
                  <a:lnTo>
                    <a:pt x="22" y="13"/>
                  </a:lnTo>
                  <a:lnTo>
                    <a:pt x="23" y="13"/>
                  </a:lnTo>
                  <a:lnTo>
                    <a:pt x="23" y="7"/>
                  </a:lnTo>
                  <a:lnTo>
                    <a:pt x="22" y="7"/>
                  </a:lnTo>
                  <a:lnTo>
                    <a:pt x="22" y="13"/>
                  </a:lnTo>
                  <a:lnTo>
                    <a:pt x="25" y="13"/>
                  </a:lnTo>
                  <a:lnTo>
                    <a:pt x="25" y="7"/>
                  </a:lnTo>
                  <a:lnTo>
                    <a:pt x="22" y="7"/>
                  </a:lnTo>
                  <a:lnTo>
                    <a:pt x="22" y="13"/>
                  </a:lnTo>
                  <a:lnTo>
                    <a:pt x="66" y="13"/>
                  </a:lnTo>
                  <a:lnTo>
                    <a:pt x="66" y="7"/>
                  </a:lnTo>
                  <a:lnTo>
                    <a:pt x="42" y="7"/>
                  </a:lnTo>
                  <a:lnTo>
                    <a:pt x="42" y="11"/>
                  </a:lnTo>
                  <a:lnTo>
                    <a:pt x="44" y="11"/>
                  </a:lnTo>
                  <a:lnTo>
                    <a:pt x="44" y="8"/>
                  </a:lnTo>
                  <a:lnTo>
                    <a:pt x="25" y="8"/>
                  </a:lnTo>
                  <a:lnTo>
                    <a:pt x="25" y="15"/>
                  </a:lnTo>
                  <a:lnTo>
                    <a:pt x="26" y="15"/>
                  </a:lnTo>
                  <a:lnTo>
                    <a:pt x="26" y="8"/>
                  </a:lnTo>
                  <a:lnTo>
                    <a:pt x="22" y="8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3" y="8"/>
                  </a:lnTo>
                  <a:lnTo>
                    <a:pt x="17" y="8"/>
                  </a:lnTo>
                  <a:lnTo>
                    <a:pt x="17" y="15"/>
                  </a:lnTo>
                  <a:lnTo>
                    <a:pt x="18" y="15"/>
                  </a:lnTo>
                  <a:lnTo>
                    <a:pt x="18" y="8"/>
                  </a:lnTo>
                  <a:lnTo>
                    <a:pt x="16" y="8"/>
                  </a:lnTo>
                  <a:lnTo>
                    <a:pt x="16" y="15"/>
                  </a:lnTo>
                  <a:lnTo>
                    <a:pt x="55" y="15"/>
                  </a:lnTo>
                  <a:lnTo>
                    <a:pt x="55" y="8"/>
                  </a:lnTo>
                  <a:lnTo>
                    <a:pt x="35" y="8"/>
                  </a:lnTo>
                  <a:lnTo>
                    <a:pt x="35" y="15"/>
                  </a:lnTo>
                  <a:lnTo>
                    <a:pt x="40" y="15"/>
                  </a:lnTo>
                  <a:lnTo>
                    <a:pt x="40" y="8"/>
                  </a:lnTo>
                  <a:lnTo>
                    <a:pt x="23" y="8"/>
                  </a:lnTo>
                  <a:lnTo>
                    <a:pt x="21" y="9"/>
                  </a:lnTo>
                  <a:lnTo>
                    <a:pt x="22" y="12"/>
                  </a:lnTo>
                  <a:lnTo>
                    <a:pt x="22" y="9"/>
                  </a:lnTo>
                  <a:lnTo>
                    <a:pt x="20" y="9"/>
                  </a:lnTo>
                  <a:lnTo>
                    <a:pt x="20" y="16"/>
                  </a:lnTo>
                  <a:lnTo>
                    <a:pt x="21" y="16"/>
                  </a:lnTo>
                  <a:lnTo>
                    <a:pt x="21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21" y="16"/>
                  </a:lnTo>
                  <a:lnTo>
                    <a:pt x="21" y="9"/>
                  </a:lnTo>
                  <a:lnTo>
                    <a:pt x="18" y="9"/>
                  </a:lnTo>
                  <a:lnTo>
                    <a:pt x="18" y="16"/>
                  </a:lnTo>
                  <a:lnTo>
                    <a:pt x="21" y="16"/>
                  </a:lnTo>
                  <a:lnTo>
                    <a:pt x="21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64" y="16"/>
                  </a:lnTo>
                  <a:lnTo>
                    <a:pt x="64" y="9"/>
                  </a:lnTo>
                  <a:lnTo>
                    <a:pt x="38" y="9"/>
                  </a:lnTo>
                  <a:lnTo>
                    <a:pt x="38" y="16"/>
                  </a:lnTo>
                  <a:lnTo>
                    <a:pt x="43" y="16"/>
                  </a:lnTo>
                  <a:lnTo>
                    <a:pt x="43" y="9"/>
                  </a:lnTo>
                  <a:lnTo>
                    <a:pt x="25" y="9"/>
                  </a:lnTo>
                  <a:lnTo>
                    <a:pt x="25" y="16"/>
                  </a:lnTo>
                  <a:lnTo>
                    <a:pt x="27" y="16"/>
                  </a:lnTo>
                  <a:lnTo>
                    <a:pt x="27" y="9"/>
                  </a:lnTo>
                  <a:lnTo>
                    <a:pt x="25" y="9"/>
                  </a:lnTo>
                  <a:lnTo>
                    <a:pt x="25" y="16"/>
                  </a:lnTo>
                  <a:lnTo>
                    <a:pt x="26" y="16"/>
                  </a:lnTo>
                  <a:lnTo>
                    <a:pt x="26" y="9"/>
                  </a:lnTo>
                  <a:lnTo>
                    <a:pt x="21" y="9"/>
                  </a:lnTo>
                  <a:lnTo>
                    <a:pt x="21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2" y="11"/>
                  </a:lnTo>
                  <a:lnTo>
                    <a:pt x="22" y="17"/>
                  </a:lnTo>
                  <a:lnTo>
                    <a:pt x="25" y="17"/>
                  </a:lnTo>
                  <a:lnTo>
                    <a:pt x="25" y="11"/>
                  </a:lnTo>
                  <a:lnTo>
                    <a:pt x="23" y="11"/>
                  </a:lnTo>
                  <a:lnTo>
                    <a:pt x="23" y="17"/>
                  </a:lnTo>
                  <a:lnTo>
                    <a:pt x="70" y="17"/>
                  </a:lnTo>
                  <a:lnTo>
                    <a:pt x="70" y="11"/>
                  </a:lnTo>
                  <a:lnTo>
                    <a:pt x="22" y="11"/>
                  </a:lnTo>
                  <a:lnTo>
                    <a:pt x="22" y="17"/>
                  </a:lnTo>
                  <a:lnTo>
                    <a:pt x="26" y="17"/>
                  </a:lnTo>
                  <a:lnTo>
                    <a:pt x="26" y="11"/>
                  </a:lnTo>
                  <a:lnTo>
                    <a:pt x="21" y="11"/>
                  </a:lnTo>
                  <a:lnTo>
                    <a:pt x="21" y="17"/>
                  </a:lnTo>
                  <a:lnTo>
                    <a:pt x="22" y="17"/>
                  </a:lnTo>
                  <a:lnTo>
                    <a:pt x="22" y="11"/>
                  </a:lnTo>
                  <a:lnTo>
                    <a:pt x="20" y="11"/>
                  </a:lnTo>
                  <a:lnTo>
                    <a:pt x="20" y="17"/>
                  </a:lnTo>
                  <a:lnTo>
                    <a:pt x="35" y="17"/>
                  </a:lnTo>
                  <a:lnTo>
                    <a:pt x="47" y="18"/>
                  </a:lnTo>
                  <a:lnTo>
                    <a:pt x="67" y="18"/>
                  </a:lnTo>
                  <a:lnTo>
                    <a:pt x="67" y="12"/>
                  </a:lnTo>
                  <a:lnTo>
                    <a:pt x="22" y="12"/>
                  </a:lnTo>
                  <a:lnTo>
                    <a:pt x="22" y="18"/>
                  </a:lnTo>
                  <a:lnTo>
                    <a:pt x="25" y="18"/>
                  </a:lnTo>
                  <a:lnTo>
                    <a:pt x="25" y="12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25" y="18"/>
                  </a:lnTo>
                  <a:lnTo>
                    <a:pt x="25" y="12"/>
                  </a:lnTo>
                  <a:lnTo>
                    <a:pt x="20" y="12"/>
                  </a:lnTo>
                  <a:lnTo>
                    <a:pt x="20" y="18"/>
                  </a:lnTo>
                  <a:lnTo>
                    <a:pt x="22" y="18"/>
                  </a:lnTo>
                  <a:lnTo>
                    <a:pt x="2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57" y="18"/>
                  </a:lnTo>
                  <a:lnTo>
                    <a:pt x="57" y="12"/>
                  </a:lnTo>
                  <a:lnTo>
                    <a:pt x="39" y="12"/>
                  </a:lnTo>
                  <a:lnTo>
                    <a:pt x="39" y="18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38" y="12"/>
                  </a:lnTo>
                  <a:lnTo>
                    <a:pt x="31" y="13"/>
                  </a:lnTo>
                  <a:lnTo>
                    <a:pt x="31" y="16"/>
                  </a:lnTo>
                  <a:lnTo>
                    <a:pt x="31" y="13"/>
                  </a:lnTo>
                  <a:lnTo>
                    <a:pt x="20" y="13"/>
                  </a:lnTo>
                  <a:lnTo>
                    <a:pt x="20" y="20"/>
                  </a:lnTo>
                  <a:lnTo>
                    <a:pt x="22" y="20"/>
                  </a:lnTo>
                  <a:lnTo>
                    <a:pt x="22" y="13"/>
                  </a:lnTo>
                  <a:lnTo>
                    <a:pt x="18" y="13"/>
                  </a:lnTo>
                  <a:lnTo>
                    <a:pt x="18" y="20"/>
                  </a:lnTo>
                  <a:lnTo>
                    <a:pt x="20" y="20"/>
                  </a:lnTo>
                  <a:lnTo>
                    <a:pt x="20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66" y="20"/>
                  </a:lnTo>
                  <a:lnTo>
                    <a:pt x="66" y="13"/>
                  </a:lnTo>
                  <a:lnTo>
                    <a:pt x="39" y="13"/>
                  </a:lnTo>
                  <a:lnTo>
                    <a:pt x="39" y="20"/>
                  </a:lnTo>
                  <a:lnTo>
                    <a:pt x="42" y="20"/>
                  </a:lnTo>
                  <a:lnTo>
                    <a:pt x="42" y="13"/>
                  </a:lnTo>
                  <a:lnTo>
                    <a:pt x="20" y="13"/>
                  </a:lnTo>
                  <a:lnTo>
                    <a:pt x="20" y="20"/>
                  </a:lnTo>
                  <a:lnTo>
                    <a:pt x="22" y="20"/>
                  </a:lnTo>
                  <a:lnTo>
                    <a:pt x="22" y="16"/>
                  </a:lnTo>
                  <a:lnTo>
                    <a:pt x="21" y="13"/>
                  </a:lnTo>
                  <a:lnTo>
                    <a:pt x="20" y="15"/>
                  </a:lnTo>
                  <a:lnTo>
                    <a:pt x="21" y="17"/>
                  </a:lnTo>
                  <a:lnTo>
                    <a:pt x="21" y="15"/>
                  </a:lnTo>
                  <a:lnTo>
                    <a:pt x="20" y="15"/>
                  </a:lnTo>
                  <a:lnTo>
                    <a:pt x="20" y="21"/>
                  </a:lnTo>
                  <a:lnTo>
                    <a:pt x="22" y="21"/>
                  </a:lnTo>
                  <a:lnTo>
                    <a:pt x="22" y="15"/>
                  </a:lnTo>
                  <a:lnTo>
                    <a:pt x="16" y="15"/>
                  </a:lnTo>
                  <a:lnTo>
                    <a:pt x="16" y="21"/>
                  </a:lnTo>
                  <a:lnTo>
                    <a:pt x="62" y="21"/>
                  </a:lnTo>
                  <a:lnTo>
                    <a:pt x="62" y="15"/>
                  </a:lnTo>
                  <a:lnTo>
                    <a:pt x="39" y="15"/>
                  </a:lnTo>
                  <a:lnTo>
                    <a:pt x="39" y="21"/>
                  </a:lnTo>
                  <a:lnTo>
                    <a:pt x="42" y="21"/>
                  </a:lnTo>
                  <a:lnTo>
                    <a:pt x="42" y="15"/>
                  </a:lnTo>
                  <a:lnTo>
                    <a:pt x="20" y="15"/>
                  </a:lnTo>
                  <a:lnTo>
                    <a:pt x="20" y="21"/>
                  </a:lnTo>
                  <a:lnTo>
                    <a:pt x="21" y="21"/>
                  </a:lnTo>
                  <a:lnTo>
                    <a:pt x="21" y="15"/>
                  </a:lnTo>
                  <a:lnTo>
                    <a:pt x="20" y="15"/>
                  </a:lnTo>
                  <a:lnTo>
                    <a:pt x="20" y="21"/>
                  </a:lnTo>
                  <a:lnTo>
                    <a:pt x="21" y="21"/>
                  </a:lnTo>
                  <a:lnTo>
                    <a:pt x="21" y="15"/>
                  </a:lnTo>
                  <a:lnTo>
                    <a:pt x="17" y="15"/>
                  </a:lnTo>
                  <a:lnTo>
                    <a:pt x="17" y="21"/>
                  </a:lnTo>
                  <a:lnTo>
                    <a:pt x="22" y="22"/>
                  </a:lnTo>
                  <a:lnTo>
                    <a:pt x="62" y="22"/>
                  </a:lnTo>
                  <a:lnTo>
                    <a:pt x="62" y="16"/>
                  </a:lnTo>
                  <a:lnTo>
                    <a:pt x="44" y="16"/>
                  </a:lnTo>
                  <a:lnTo>
                    <a:pt x="44" y="22"/>
                  </a:lnTo>
                  <a:lnTo>
                    <a:pt x="45" y="22"/>
                  </a:lnTo>
                  <a:lnTo>
                    <a:pt x="45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20" y="16"/>
                  </a:lnTo>
                  <a:lnTo>
                    <a:pt x="20" y="22"/>
                  </a:lnTo>
                  <a:lnTo>
                    <a:pt x="21" y="22"/>
                  </a:lnTo>
                  <a:lnTo>
                    <a:pt x="21" y="16"/>
                  </a:lnTo>
                  <a:lnTo>
                    <a:pt x="14" y="16"/>
                  </a:lnTo>
                  <a:lnTo>
                    <a:pt x="14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29" y="22"/>
                  </a:lnTo>
                  <a:lnTo>
                    <a:pt x="47" y="24"/>
                  </a:lnTo>
                  <a:lnTo>
                    <a:pt x="58" y="24"/>
                  </a:lnTo>
                  <a:lnTo>
                    <a:pt x="58" y="17"/>
                  </a:lnTo>
                  <a:lnTo>
                    <a:pt x="38" y="17"/>
                  </a:lnTo>
                  <a:lnTo>
                    <a:pt x="38" y="24"/>
                  </a:lnTo>
                  <a:lnTo>
                    <a:pt x="40" y="24"/>
                  </a:lnTo>
                  <a:lnTo>
                    <a:pt x="40" y="17"/>
                  </a:lnTo>
                  <a:lnTo>
                    <a:pt x="17" y="17"/>
                  </a:lnTo>
                  <a:lnTo>
                    <a:pt x="17" y="24"/>
                  </a:lnTo>
                  <a:lnTo>
                    <a:pt x="18" y="24"/>
                  </a:lnTo>
                  <a:lnTo>
                    <a:pt x="18" y="17"/>
                  </a:lnTo>
                  <a:lnTo>
                    <a:pt x="16" y="17"/>
                  </a:lnTo>
                  <a:lnTo>
                    <a:pt x="16" y="24"/>
                  </a:lnTo>
                  <a:lnTo>
                    <a:pt x="20" y="24"/>
                  </a:lnTo>
                  <a:lnTo>
                    <a:pt x="20" y="17"/>
                  </a:lnTo>
                  <a:lnTo>
                    <a:pt x="17" y="17"/>
                  </a:lnTo>
                  <a:lnTo>
                    <a:pt x="17" y="24"/>
                  </a:lnTo>
                  <a:lnTo>
                    <a:pt x="56" y="24"/>
                  </a:lnTo>
                  <a:lnTo>
                    <a:pt x="56" y="17"/>
                  </a:lnTo>
                  <a:lnTo>
                    <a:pt x="38" y="17"/>
                  </a:lnTo>
                  <a:lnTo>
                    <a:pt x="38" y="24"/>
                  </a:lnTo>
                  <a:lnTo>
                    <a:pt x="39" y="24"/>
                  </a:lnTo>
                  <a:lnTo>
                    <a:pt x="39" y="17"/>
                  </a:lnTo>
                  <a:lnTo>
                    <a:pt x="33" y="17"/>
                  </a:lnTo>
                  <a:lnTo>
                    <a:pt x="27" y="18"/>
                  </a:lnTo>
                  <a:lnTo>
                    <a:pt x="27" y="21"/>
                  </a:lnTo>
                  <a:lnTo>
                    <a:pt x="27" y="18"/>
                  </a:lnTo>
                  <a:lnTo>
                    <a:pt x="21" y="18"/>
                  </a:lnTo>
                  <a:lnTo>
                    <a:pt x="21" y="25"/>
                  </a:lnTo>
                  <a:lnTo>
                    <a:pt x="22" y="25"/>
                  </a:lnTo>
                  <a:lnTo>
                    <a:pt x="22" y="18"/>
                  </a:lnTo>
                  <a:lnTo>
                    <a:pt x="18" y="18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18"/>
                  </a:lnTo>
                  <a:lnTo>
                    <a:pt x="14" y="18"/>
                  </a:lnTo>
                  <a:lnTo>
                    <a:pt x="14" y="25"/>
                  </a:lnTo>
                  <a:lnTo>
                    <a:pt x="17" y="25"/>
                  </a:lnTo>
                  <a:lnTo>
                    <a:pt x="17" y="18"/>
                  </a:lnTo>
                  <a:lnTo>
                    <a:pt x="14" y="18"/>
                  </a:lnTo>
                  <a:lnTo>
                    <a:pt x="14" y="25"/>
                  </a:lnTo>
                  <a:lnTo>
                    <a:pt x="70" y="25"/>
                  </a:lnTo>
                  <a:lnTo>
                    <a:pt x="70" y="18"/>
                  </a:lnTo>
                  <a:lnTo>
                    <a:pt x="40" y="18"/>
                  </a:lnTo>
                  <a:lnTo>
                    <a:pt x="40" y="25"/>
                  </a:lnTo>
                  <a:lnTo>
                    <a:pt x="42" y="25"/>
                  </a:lnTo>
                  <a:lnTo>
                    <a:pt x="42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22" y="25"/>
                  </a:lnTo>
                  <a:lnTo>
                    <a:pt x="22" y="18"/>
                  </a:lnTo>
                  <a:lnTo>
                    <a:pt x="18" y="18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18"/>
                  </a:lnTo>
                  <a:lnTo>
                    <a:pt x="14" y="18"/>
                  </a:lnTo>
                  <a:lnTo>
                    <a:pt x="14" y="26"/>
                  </a:lnTo>
                  <a:lnTo>
                    <a:pt x="20" y="26"/>
                  </a:lnTo>
                  <a:lnTo>
                    <a:pt x="20" y="20"/>
                  </a:lnTo>
                  <a:lnTo>
                    <a:pt x="14" y="20"/>
                  </a:lnTo>
                  <a:lnTo>
                    <a:pt x="14" y="26"/>
                  </a:lnTo>
                  <a:lnTo>
                    <a:pt x="67" y="26"/>
                  </a:lnTo>
                  <a:lnTo>
                    <a:pt x="67" y="20"/>
                  </a:lnTo>
                  <a:lnTo>
                    <a:pt x="43" y="20"/>
                  </a:lnTo>
                  <a:lnTo>
                    <a:pt x="43" y="26"/>
                  </a:lnTo>
                  <a:lnTo>
                    <a:pt x="44" y="26"/>
                  </a:lnTo>
                  <a:lnTo>
                    <a:pt x="44" y="20"/>
                  </a:lnTo>
                  <a:lnTo>
                    <a:pt x="20" y="20"/>
                  </a:lnTo>
                  <a:lnTo>
                    <a:pt x="20" y="26"/>
                  </a:lnTo>
                  <a:lnTo>
                    <a:pt x="22" y="26"/>
                  </a:lnTo>
                  <a:lnTo>
                    <a:pt x="22" y="20"/>
                  </a:lnTo>
                  <a:lnTo>
                    <a:pt x="17" y="20"/>
                  </a:lnTo>
                  <a:lnTo>
                    <a:pt x="17" y="26"/>
                  </a:lnTo>
                  <a:lnTo>
                    <a:pt x="21" y="26"/>
                  </a:lnTo>
                  <a:lnTo>
                    <a:pt x="21" y="20"/>
                  </a:lnTo>
                  <a:lnTo>
                    <a:pt x="17" y="20"/>
                  </a:lnTo>
                  <a:lnTo>
                    <a:pt x="17" y="26"/>
                  </a:lnTo>
                  <a:lnTo>
                    <a:pt x="20" y="26"/>
                  </a:lnTo>
                  <a:lnTo>
                    <a:pt x="20" y="20"/>
                  </a:lnTo>
                  <a:lnTo>
                    <a:pt x="18" y="20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0"/>
                  </a:lnTo>
                  <a:lnTo>
                    <a:pt x="18" y="20"/>
                  </a:lnTo>
                  <a:lnTo>
                    <a:pt x="18" y="26"/>
                  </a:lnTo>
                  <a:lnTo>
                    <a:pt x="22" y="26"/>
                  </a:lnTo>
                  <a:lnTo>
                    <a:pt x="22" y="22"/>
                  </a:lnTo>
                  <a:lnTo>
                    <a:pt x="21" y="26"/>
                  </a:lnTo>
                  <a:lnTo>
                    <a:pt x="23" y="27"/>
                  </a:lnTo>
                  <a:lnTo>
                    <a:pt x="61" y="27"/>
                  </a:lnTo>
                  <a:lnTo>
                    <a:pt x="61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20" y="27"/>
                  </a:lnTo>
                  <a:lnTo>
                    <a:pt x="20" y="21"/>
                  </a:lnTo>
                  <a:lnTo>
                    <a:pt x="16" y="21"/>
                  </a:lnTo>
                  <a:lnTo>
                    <a:pt x="16" y="27"/>
                  </a:lnTo>
                  <a:lnTo>
                    <a:pt x="18" y="27"/>
                  </a:lnTo>
                  <a:lnTo>
                    <a:pt x="18" y="21"/>
                  </a:lnTo>
                  <a:lnTo>
                    <a:pt x="14" y="21"/>
                  </a:lnTo>
                  <a:lnTo>
                    <a:pt x="14" y="27"/>
                  </a:lnTo>
                  <a:lnTo>
                    <a:pt x="16" y="27"/>
                  </a:lnTo>
                  <a:lnTo>
                    <a:pt x="16" y="21"/>
                  </a:lnTo>
                  <a:lnTo>
                    <a:pt x="14" y="21"/>
                  </a:lnTo>
                  <a:lnTo>
                    <a:pt x="14" y="27"/>
                  </a:lnTo>
                  <a:lnTo>
                    <a:pt x="57" y="27"/>
                  </a:lnTo>
                  <a:lnTo>
                    <a:pt x="57" y="21"/>
                  </a:lnTo>
                  <a:lnTo>
                    <a:pt x="21" y="21"/>
                  </a:lnTo>
                  <a:lnTo>
                    <a:pt x="18" y="22"/>
                  </a:lnTo>
                  <a:lnTo>
                    <a:pt x="20" y="29"/>
                  </a:lnTo>
                  <a:lnTo>
                    <a:pt x="22" y="29"/>
                  </a:lnTo>
                  <a:lnTo>
                    <a:pt x="22" y="22"/>
                  </a:lnTo>
                  <a:lnTo>
                    <a:pt x="10" y="22"/>
                  </a:lnTo>
                  <a:lnTo>
                    <a:pt x="10" y="29"/>
                  </a:lnTo>
                  <a:lnTo>
                    <a:pt x="14" y="2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9" y="29"/>
                  </a:lnTo>
                  <a:lnTo>
                    <a:pt x="39" y="29"/>
                  </a:lnTo>
                  <a:lnTo>
                    <a:pt x="39" y="22"/>
                  </a:lnTo>
                  <a:lnTo>
                    <a:pt x="29" y="22"/>
                  </a:lnTo>
                  <a:lnTo>
                    <a:pt x="29" y="29"/>
                  </a:lnTo>
                  <a:lnTo>
                    <a:pt x="33" y="29"/>
                  </a:lnTo>
                  <a:lnTo>
                    <a:pt x="33" y="22"/>
                  </a:lnTo>
                  <a:lnTo>
                    <a:pt x="14" y="22"/>
                  </a:lnTo>
                  <a:lnTo>
                    <a:pt x="14" y="29"/>
                  </a:lnTo>
                  <a:lnTo>
                    <a:pt x="16" y="29"/>
                  </a:lnTo>
                  <a:lnTo>
                    <a:pt x="16" y="22"/>
                  </a:lnTo>
                  <a:lnTo>
                    <a:pt x="12" y="22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14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44" y="30"/>
                  </a:lnTo>
                  <a:lnTo>
                    <a:pt x="44" y="24"/>
                  </a:lnTo>
                  <a:lnTo>
                    <a:pt x="27" y="24"/>
                  </a:lnTo>
                  <a:lnTo>
                    <a:pt x="27" y="30"/>
                  </a:lnTo>
                  <a:lnTo>
                    <a:pt x="33" y="30"/>
                  </a:lnTo>
                  <a:lnTo>
                    <a:pt x="33" y="24"/>
                  </a:lnTo>
                  <a:lnTo>
                    <a:pt x="13" y="24"/>
                  </a:lnTo>
                  <a:lnTo>
                    <a:pt x="13" y="30"/>
                  </a:lnTo>
                  <a:lnTo>
                    <a:pt x="14" y="30"/>
                  </a:lnTo>
                  <a:lnTo>
                    <a:pt x="14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8" y="24"/>
                  </a:lnTo>
                  <a:lnTo>
                    <a:pt x="8" y="30"/>
                  </a:lnTo>
                  <a:lnTo>
                    <a:pt x="14" y="30"/>
                  </a:lnTo>
                  <a:lnTo>
                    <a:pt x="14" y="26"/>
                  </a:lnTo>
                  <a:lnTo>
                    <a:pt x="14" y="30"/>
                  </a:lnTo>
                  <a:lnTo>
                    <a:pt x="18" y="31"/>
                  </a:lnTo>
                  <a:lnTo>
                    <a:pt x="61" y="31"/>
                  </a:lnTo>
                  <a:lnTo>
                    <a:pt x="61" y="25"/>
                  </a:lnTo>
                  <a:lnTo>
                    <a:pt x="13" y="25"/>
                  </a:lnTo>
                  <a:lnTo>
                    <a:pt x="13" y="31"/>
                  </a:lnTo>
                  <a:lnTo>
                    <a:pt x="17" y="31"/>
                  </a:lnTo>
                  <a:lnTo>
                    <a:pt x="17" y="25"/>
                  </a:lnTo>
                  <a:lnTo>
                    <a:pt x="13" y="25"/>
                  </a:lnTo>
                  <a:lnTo>
                    <a:pt x="13" y="31"/>
                  </a:lnTo>
                  <a:lnTo>
                    <a:pt x="14" y="31"/>
                  </a:lnTo>
                  <a:lnTo>
                    <a:pt x="14" y="25"/>
                  </a:lnTo>
                  <a:lnTo>
                    <a:pt x="13" y="25"/>
                  </a:lnTo>
                  <a:lnTo>
                    <a:pt x="13" y="31"/>
                  </a:lnTo>
                  <a:lnTo>
                    <a:pt x="60" y="31"/>
                  </a:lnTo>
                  <a:lnTo>
                    <a:pt x="60" y="25"/>
                  </a:lnTo>
                  <a:lnTo>
                    <a:pt x="21" y="25"/>
                  </a:lnTo>
                  <a:lnTo>
                    <a:pt x="18" y="26"/>
                  </a:lnTo>
                  <a:lnTo>
                    <a:pt x="20" y="29"/>
                  </a:lnTo>
                  <a:lnTo>
                    <a:pt x="20" y="26"/>
                  </a:lnTo>
                  <a:lnTo>
                    <a:pt x="12" y="26"/>
                  </a:lnTo>
                  <a:lnTo>
                    <a:pt x="12" y="33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12" y="33"/>
                  </a:lnTo>
                  <a:lnTo>
                    <a:pt x="13" y="33"/>
                  </a:lnTo>
                  <a:lnTo>
                    <a:pt x="13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0" y="33"/>
                  </a:lnTo>
                  <a:lnTo>
                    <a:pt x="10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51" y="33"/>
                  </a:lnTo>
                  <a:lnTo>
                    <a:pt x="51" y="26"/>
                  </a:lnTo>
                  <a:lnTo>
                    <a:pt x="10" y="26"/>
                  </a:lnTo>
                  <a:lnTo>
                    <a:pt x="10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9" y="26"/>
                  </a:lnTo>
                  <a:lnTo>
                    <a:pt x="7" y="27"/>
                  </a:lnTo>
                  <a:lnTo>
                    <a:pt x="8" y="34"/>
                  </a:lnTo>
                  <a:lnTo>
                    <a:pt x="9" y="34"/>
                  </a:lnTo>
                  <a:lnTo>
                    <a:pt x="9" y="27"/>
                  </a:lnTo>
                  <a:lnTo>
                    <a:pt x="7" y="27"/>
                  </a:lnTo>
                  <a:lnTo>
                    <a:pt x="7" y="34"/>
                  </a:lnTo>
                  <a:lnTo>
                    <a:pt x="42" y="34"/>
                  </a:lnTo>
                  <a:lnTo>
                    <a:pt x="42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35" y="34"/>
                  </a:lnTo>
                  <a:lnTo>
                    <a:pt x="35" y="27"/>
                  </a:lnTo>
                  <a:lnTo>
                    <a:pt x="8" y="27"/>
                  </a:lnTo>
                  <a:lnTo>
                    <a:pt x="8" y="34"/>
                  </a:lnTo>
                  <a:lnTo>
                    <a:pt x="9" y="34"/>
                  </a:lnTo>
                  <a:lnTo>
                    <a:pt x="9" y="27"/>
                  </a:lnTo>
                  <a:lnTo>
                    <a:pt x="7" y="27"/>
                  </a:lnTo>
                  <a:lnTo>
                    <a:pt x="7" y="34"/>
                  </a:lnTo>
                  <a:lnTo>
                    <a:pt x="8" y="34"/>
                  </a:lnTo>
                  <a:lnTo>
                    <a:pt x="8" y="27"/>
                  </a:lnTo>
                  <a:lnTo>
                    <a:pt x="4" y="27"/>
                  </a:lnTo>
                  <a:lnTo>
                    <a:pt x="4" y="34"/>
                  </a:lnTo>
                  <a:lnTo>
                    <a:pt x="5" y="34"/>
                  </a:lnTo>
                  <a:lnTo>
                    <a:pt x="5" y="30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39" y="35"/>
                  </a:lnTo>
                  <a:lnTo>
                    <a:pt x="39" y="29"/>
                  </a:lnTo>
                  <a:lnTo>
                    <a:pt x="31" y="29"/>
                  </a:lnTo>
                  <a:lnTo>
                    <a:pt x="31" y="35"/>
                  </a:lnTo>
                  <a:lnTo>
                    <a:pt x="33" y="35"/>
                  </a:lnTo>
                  <a:lnTo>
                    <a:pt x="33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9" y="35"/>
                  </a:lnTo>
                  <a:lnTo>
                    <a:pt x="9" y="29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31" y="35"/>
                  </a:lnTo>
                  <a:lnTo>
                    <a:pt x="31" y="29"/>
                  </a:lnTo>
                  <a:lnTo>
                    <a:pt x="22" y="29"/>
                  </a:lnTo>
                  <a:lnTo>
                    <a:pt x="22" y="35"/>
                  </a:lnTo>
                  <a:lnTo>
                    <a:pt x="25" y="35"/>
                  </a:lnTo>
                  <a:lnTo>
                    <a:pt x="25" y="29"/>
                  </a:lnTo>
                  <a:lnTo>
                    <a:pt x="22" y="29"/>
                  </a:lnTo>
                  <a:lnTo>
                    <a:pt x="14" y="30"/>
                  </a:lnTo>
                  <a:lnTo>
                    <a:pt x="14" y="33"/>
                  </a:lnTo>
                  <a:lnTo>
                    <a:pt x="14" y="30"/>
                  </a:lnTo>
                  <a:lnTo>
                    <a:pt x="5" y="30"/>
                  </a:lnTo>
                  <a:lnTo>
                    <a:pt x="5" y="37"/>
                  </a:lnTo>
                  <a:lnTo>
                    <a:pt x="7" y="37"/>
                  </a:lnTo>
                  <a:lnTo>
                    <a:pt x="7" y="30"/>
                  </a:lnTo>
                  <a:lnTo>
                    <a:pt x="4" y="30"/>
                  </a:lnTo>
                  <a:lnTo>
                    <a:pt x="4" y="37"/>
                  </a:lnTo>
                  <a:lnTo>
                    <a:pt x="39" y="37"/>
                  </a:lnTo>
                  <a:lnTo>
                    <a:pt x="39" y="30"/>
                  </a:lnTo>
                  <a:lnTo>
                    <a:pt x="27" y="30"/>
                  </a:lnTo>
                  <a:lnTo>
                    <a:pt x="27" y="37"/>
                  </a:lnTo>
                  <a:lnTo>
                    <a:pt x="30" y="37"/>
                  </a:lnTo>
                  <a:lnTo>
                    <a:pt x="30" y="30"/>
                  </a:lnTo>
                  <a:lnTo>
                    <a:pt x="27" y="30"/>
                  </a:lnTo>
                  <a:lnTo>
                    <a:pt x="27" y="37"/>
                  </a:lnTo>
                  <a:lnTo>
                    <a:pt x="39" y="37"/>
                  </a:lnTo>
                  <a:lnTo>
                    <a:pt x="39" y="30"/>
                  </a:lnTo>
                  <a:lnTo>
                    <a:pt x="4" y="30"/>
                  </a:lnTo>
                  <a:lnTo>
                    <a:pt x="4" y="37"/>
                  </a:lnTo>
                  <a:lnTo>
                    <a:pt x="7" y="37"/>
                  </a:lnTo>
                  <a:lnTo>
                    <a:pt x="7" y="30"/>
                  </a:lnTo>
                  <a:lnTo>
                    <a:pt x="5" y="30"/>
                  </a:lnTo>
                  <a:lnTo>
                    <a:pt x="5" y="37"/>
                  </a:lnTo>
                  <a:lnTo>
                    <a:pt x="16" y="37"/>
                  </a:lnTo>
                  <a:lnTo>
                    <a:pt x="23" y="35"/>
                  </a:lnTo>
                  <a:lnTo>
                    <a:pt x="22" y="31"/>
                  </a:lnTo>
                  <a:lnTo>
                    <a:pt x="22" y="35"/>
                  </a:lnTo>
                  <a:lnTo>
                    <a:pt x="25" y="35"/>
                  </a:lnTo>
                  <a:lnTo>
                    <a:pt x="25" y="29"/>
                  </a:lnTo>
                  <a:lnTo>
                    <a:pt x="22" y="29"/>
                  </a:lnTo>
                  <a:lnTo>
                    <a:pt x="22" y="35"/>
                  </a:lnTo>
                  <a:lnTo>
                    <a:pt x="31" y="35"/>
                  </a:lnTo>
                  <a:lnTo>
                    <a:pt x="31" y="29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9" y="35"/>
                  </a:lnTo>
                  <a:lnTo>
                    <a:pt x="9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33" y="35"/>
                  </a:lnTo>
                  <a:lnTo>
                    <a:pt x="33" y="29"/>
                  </a:lnTo>
                  <a:lnTo>
                    <a:pt x="31" y="29"/>
                  </a:lnTo>
                  <a:lnTo>
                    <a:pt x="31" y="35"/>
                  </a:lnTo>
                  <a:lnTo>
                    <a:pt x="39" y="35"/>
                  </a:lnTo>
                  <a:lnTo>
                    <a:pt x="39" y="29"/>
                  </a:lnTo>
                  <a:lnTo>
                    <a:pt x="7" y="29"/>
                  </a:lnTo>
                  <a:lnTo>
                    <a:pt x="7" y="31"/>
                  </a:lnTo>
                  <a:lnTo>
                    <a:pt x="9" y="29"/>
                  </a:lnTo>
                  <a:lnTo>
                    <a:pt x="8" y="27"/>
                  </a:lnTo>
                  <a:lnTo>
                    <a:pt x="4" y="27"/>
                  </a:lnTo>
                  <a:lnTo>
                    <a:pt x="4" y="34"/>
                  </a:lnTo>
                  <a:lnTo>
                    <a:pt x="8" y="34"/>
                  </a:lnTo>
                  <a:lnTo>
                    <a:pt x="8" y="27"/>
                  </a:lnTo>
                  <a:lnTo>
                    <a:pt x="7" y="27"/>
                  </a:lnTo>
                  <a:lnTo>
                    <a:pt x="7" y="34"/>
                  </a:lnTo>
                  <a:lnTo>
                    <a:pt x="9" y="34"/>
                  </a:lnTo>
                  <a:lnTo>
                    <a:pt x="9" y="27"/>
                  </a:lnTo>
                  <a:lnTo>
                    <a:pt x="8" y="27"/>
                  </a:lnTo>
                  <a:lnTo>
                    <a:pt x="8" y="34"/>
                  </a:lnTo>
                  <a:lnTo>
                    <a:pt x="35" y="34"/>
                  </a:lnTo>
                  <a:lnTo>
                    <a:pt x="35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42" y="34"/>
                  </a:lnTo>
                  <a:lnTo>
                    <a:pt x="42" y="27"/>
                  </a:lnTo>
                  <a:lnTo>
                    <a:pt x="7" y="27"/>
                  </a:lnTo>
                  <a:lnTo>
                    <a:pt x="7" y="34"/>
                  </a:lnTo>
                  <a:lnTo>
                    <a:pt x="9" y="34"/>
                  </a:lnTo>
                  <a:lnTo>
                    <a:pt x="9" y="27"/>
                  </a:lnTo>
                  <a:lnTo>
                    <a:pt x="8" y="27"/>
                  </a:lnTo>
                  <a:lnTo>
                    <a:pt x="8" y="30"/>
                  </a:lnTo>
                  <a:lnTo>
                    <a:pt x="9" y="34"/>
                  </a:lnTo>
                  <a:lnTo>
                    <a:pt x="12" y="33"/>
                  </a:lnTo>
                  <a:lnTo>
                    <a:pt x="10" y="29"/>
                  </a:lnTo>
                  <a:lnTo>
                    <a:pt x="10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10" y="26"/>
                  </a:lnTo>
                  <a:lnTo>
                    <a:pt x="10" y="33"/>
                  </a:lnTo>
                  <a:lnTo>
                    <a:pt x="51" y="33"/>
                  </a:lnTo>
                  <a:lnTo>
                    <a:pt x="51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0" y="33"/>
                  </a:lnTo>
                  <a:lnTo>
                    <a:pt x="10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3" y="33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33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12" y="33"/>
                  </a:lnTo>
                  <a:lnTo>
                    <a:pt x="21" y="33"/>
                  </a:lnTo>
                  <a:lnTo>
                    <a:pt x="23" y="31"/>
                  </a:lnTo>
                  <a:lnTo>
                    <a:pt x="22" y="27"/>
                  </a:lnTo>
                  <a:lnTo>
                    <a:pt x="22" y="31"/>
                  </a:lnTo>
                  <a:lnTo>
                    <a:pt x="60" y="31"/>
                  </a:lnTo>
                  <a:lnTo>
                    <a:pt x="60" y="25"/>
                  </a:lnTo>
                  <a:lnTo>
                    <a:pt x="13" y="25"/>
                  </a:lnTo>
                  <a:lnTo>
                    <a:pt x="13" y="31"/>
                  </a:lnTo>
                  <a:lnTo>
                    <a:pt x="14" y="31"/>
                  </a:lnTo>
                  <a:lnTo>
                    <a:pt x="14" y="25"/>
                  </a:lnTo>
                  <a:lnTo>
                    <a:pt x="13" y="25"/>
                  </a:lnTo>
                  <a:lnTo>
                    <a:pt x="13" y="31"/>
                  </a:lnTo>
                  <a:lnTo>
                    <a:pt x="17" y="31"/>
                  </a:lnTo>
                  <a:lnTo>
                    <a:pt x="17" y="25"/>
                  </a:lnTo>
                  <a:lnTo>
                    <a:pt x="13" y="25"/>
                  </a:lnTo>
                  <a:lnTo>
                    <a:pt x="13" y="31"/>
                  </a:lnTo>
                  <a:lnTo>
                    <a:pt x="61" y="31"/>
                  </a:lnTo>
                  <a:lnTo>
                    <a:pt x="61" y="25"/>
                  </a:lnTo>
                  <a:lnTo>
                    <a:pt x="18" y="25"/>
                  </a:lnTo>
                  <a:lnTo>
                    <a:pt x="18" y="27"/>
                  </a:lnTo>
                  <a:lnTo>
                    <a:pt x="20" y="25"/>
                  </a:lnTo>
                  <a:lnTo>
                    <a:pt x="16" y="24"/>
                  </a:lnTo>
                  <a:lnTo>
                    <a:pt x="8" y="24"/>
                  </a:lnTo>
                  <a:lnTo>
                    <a:pt x="8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4" y="30"/>
                  </a:lnTo>
                  <a:lnTo>
                    <a:pt x="14" y="24"/>
                  </a:lnTo>
                  <a:lnTo>
                    <a:pt x="13" y="24"/>
                  </a:lnTo>
                  <a:lnTo>
                    <a:pt x="13" y="30"/>
                  </a:lnTo>
                  <a:lnTo>
                    <a:pt x="33" y="30"/>
                  </a:lnTo>
                  <a:lnTo>
                    <a:pt x="33" y="24"/>
                  </a:lnTo>
                  <a:lnTo>
                    <a:pt x="27" y="24"/>
                  </a:lnTo>
                  <a:lnTo>
                    <a:pt x="27" y="30"/>
                  </a:lnTo>
                  <a:lnTo>
                    <a:pt x="44" y="30"/>
                  </a:lnTo>
                  <a:lnTo>
                    <a:pt x="44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8" y="30"/>
                  </a:lnTo>
                  <a:lnTo>
                    <a:pt x="18" y="25"/>
                  </a:lnTo>
                  <a:lnTo>
                    <a:pt x="14" y="25"/>
                  </a:lnTo>
                  <a:lnTo>
                    <a:pt x="14" y="29"/>
                  </a:lnTo>
                  <a:lnTo>
                    <a:pt x="16" y="29"/>
                  </a:lnTo>
                  <a:lnTo>
                    <a:pt x="16" y="22"/>
                  </a:lnTo>
                  <a:lnTo>
                    <a:pt x="14" y="22"/>
                  </a:lnTo>
                  <a:lnTo>
                    <a:pt x="14" y="29"/>
                  </a:lnTo>
                  <a:lnTo>
                    <a:pt x="33" y="29"/>
                  </a:lnTo>
                  <a:lnTo>
                    <a:pt x="33" y="22"/>
                  </a:lnTo>
                  <a:lnTo>
                    <a:pt x="29" y="22"/>
                  </a:lnTo>
                  <a:lnTo>
                    <a:pt x="29" y="29"/>
                  </a:lnTo>
                  <a:lnTo>
                    <a:pt x="39" y="29"/>
                  </a:lnTo>
                  <a:lnTo>
                    <a:pt x="39" y="22"/>
                  </a:lnTo>
                  <a:lnTo>
                    <a:pt x="9" y="22"/>
                  </a:lnTo>
                  <a:lnTo>
                    <a:pt x="9" y="29"/>
                  </a:lnTo>
                  <a:lnTo>
                    <a:pt x="14" y="29"/>
                  </a:lnTo>
                  <a:lnTo>
                    <a:pt x="14" y="22"/>
                  </a:lnTo>
                  <a:lnTo>
                    <a:pt x="10" y="22"/>
                  </a:lnTo>
                  <a:lnTo>
                    <a:pt x="10" y="29"/>
                  </a:lnTo>
                  <a:lnTo>
                    <a:pt x="22" y="29"/>
                  </a:lnTo>
                  <a:lnTo>
                    <a:pt x="22" y="22"/>
                  </a:lnTo>
                  <a:lnTo>
                    <a:pt x="20" y="22"/>
                  </a:lnTo>
                  <a:lnTo>
                    <a:pt x="20" y="25"/>
                  </a:lnTo>
                  <a:lnTo>
                    <a:pt x="21" y="29"/>
                  </a:lnTo>
                  <a:lnTo>
                    <a:pt x="23" y="27"/>
                  </a:lnTo>
                  <a:lnTo>
                    <a:pt x="22" y="24"/>
                  </a:lnTo>
                  <a:lnTo>
                    <a:pt x="22" y="27"/>
                  </a:lnTo>
                  <a:lnTo>
                    <a:pt x="57" y="27"/>
                  </a:lnTo>
                  <a:lnTo>
                    <a:pt x="57" y="21"/>
                  </a:lnTo>
                  <a:lnTo>
                    <a:pt x="14" y="21"/>
                  </a:lnTo>
                  <a:lnTo>
                    <a:pt x="14" y="27"/>
                  </a:lnTo>
                  <a:lnTo>
                    <a:pt x="16" y="27"/>
                  </a:lnTo>
                  <a:lnTo>
                    <a:pt x="16" y="21"/>
                  </a:lnTo>
                  <a:lnTo>
                    <a:pt x="14" y="21"/>
                  </a:lnTo>
                  <a:lnTo>
                    <a:pt x="14" y="27"/>
                  </a:lnTo>
                  <a:lnTo>
                    <a:pt x="18" y="27"/>
                  </a:lnTo>
                  <a:lnTo>
                    <a:pt x="18" y="21"/>
                  </a:lnTo>
                  <a:lnTo>
                    <a:pt x="16" y="21"/>
                  </a:lnTo>
                  <a:lnTo>
                    <a:pt x="16" y="27"/>
                  </a:lnTo>
                  <a:lnTo>
                    <a:pt x="20" y="27"/>
                  </a:lnTo>
                  <a:lnTo>
                    <a:pt x="20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61" y="27"/>
                  </a:lnTo>
                  <a:lnTo>
                    <a:pt x="61" y="21"/>
                  </a:lnTo>
                  <a:lnTo>
                    <a:pt x="25" y="21"/>
                  </a:lnTo>
                  <a:lnTo>
                    <a:pt x="25" y="24"/>
                  </a:lnTo>
                  <a:lnTo>
                    <a:pt x="26" y="21"/>
                  </a:lnTo>
                  <a:lnTo>
                    <a:pt x="23" y="20"/>
                  </a:lnTo>
                  <a:lnTo>
                    <a:pt x="18" y="20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0"/>
                  </a:lnTo>
                  <a:lnTo>
                    <a:pt x="18" y="20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0"/>
                  </a:lnTo>
                  <a:lnTo>
                    <a:pt x="17" y="20"/>
                  </a:lnTo>
                  <a:lnTo>
                    <a:pt x="17" y="26"/>
                  </a:lnTo>
                  <a:lnTo>
                    <a:pt x="21" y="26"/>
                  </a:lnTo>
                  <a:lnTo>
                    <a:pt x="21" y="20"/>
                  </a:lnTo>
                  <a:lnTo>
                    <a:pt x="17" y="20"/>
                  </a:lnTo>
                  <a:lnTo>
                    <a:pt x="17" y="26"/>
                  </a:lnTo>
                  <a:lnTo>
                    <a:pt x="22" y="26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26"/>
                  </a:lnTo>
                  <a:lnTo>
                    <a:pt x="44" y="26"/>
                  </a:lnTo>
                  <a:lnTo>
                    <a:pt x="44" y="20"/>
                  </a:lnTo>
                  <a:lnTo>
                    <a:pt x="43" y="20"/>
                  </a:lnTo>
                  <a:lnTo>
                    <a:pt x="43" y="26"/>
                  </a:lnTo>
                  <a:lnTo>
                    <a:pt x="67" y="26"/>
                  </a:lnTo>
                  <a:lnTo>
                    <a:pt x="67" y="20"/>
                  </a:lnTo>
                  <a:lnTo>
                    <a:pt x="14" y="20"/>
                  </a:lnTo>
                  <a:lnTo>
                    <a:pt x="14" y="26"/>
                  </a:lnTo>
                  <a:lnTo>
                    <a:pt x="20" y="26"/>
                  </a:lnTo>
                  <a:lnTo>
                    <a:pt x="20" y="20"/>
                  </a:lnTo>
                  <a:lnTo>
                    <a:pt x="17" y="20"/>
                  </a:lnTo>
                  <a:lnTo>
                    <a:pt x="17" y="22"/>
                  </a:lnTo>
                  <a:lnTo>
                    <a:pt x="21" y="22"/>
                  </a:lnTo>
                  <a:lnTo>
                    <a:pt x="21" y="21"/>
                  </a:lnTo>
                  <a:lnTo>
                    <a:pt x="17" y="21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18"/>
                  </a:lnTo>
                  <a:lnTo>
                    <a:pt x="18" y="18"/>
                  </a:lnTo>
                  <a:lnTo>
                    <a:pt x="18" y="25"/>
                  </a:lnTo>
                  <a:lnTo>
                    <a:pt x="22" y="25"/>
                  </a:lnTo>
                  <a:lnTo>
                    <a:pt x="22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42" y="25"/>
                  </a:lnTo>
                  <a:lnTo>
                    <a:pt x="42" y="18"/>
                  </a:lnTo>
                  <a:lnTo>
                    <a:pt x="40" y="18"/>
                  </a:lnTo>
                  <a:lnTo>
                    <a:pt x="40" y="25"/>
                  </a:lnTo>
                  <a:lnTo>
                    <a:pt x="70" y="25"/>
                  </a:lnTo>
                  <a:lnTo>
                    <a:pt x="70" y="18"/>
                  </a:lnTo>
                  <a:lnTo>
                    <a:pt x="14" y="18"/>
                  </a:lnTo>
                  <a:lnTo>
                    <a:pt x="14" y="25"/>
                  </a:lnTo>
                  <a:lnTo>
                    <a:pt x="17" y="25"/>
                  </a:lnTo>
                  <a:lnTo>
                    <a:pt x="17" y="18"/>
                  </a:lnTo>
                  <a:lnTo>
                    <a:pt x="14" y="18"/>
                  </a:lnTo>
                  <a:lnTo>
                    <a:pt x="14" y="25"/>
                  </a:lnTo>
                  <a:lnTo>
                    <a:pt x="20" y="25"/>
                  </a:lnTo>
                  <a:lnTo>
                    <a:pt x="20" y="18"/>
                  </a:lnTo>
                  <a:lnTo>
                    <a:pt x="18" y="18"/>
                  </a:lnTo>
                  <a:lnTo>
                    <a:pt x="18" y="25"/>
                  </a:lnTo>
                  <a:lnTo>
                    <a:pt x="22" y="25"/>
                  </a:lnTo>
                  <a:lnTo>
                    <a:pt x="22" y="18"/>
                  </a:lnTo>
                  <a:lnTo>
                    <a:pt x="21" y="18"/>
                  </a:lnTo>
                  <a:lnTo>
                    <a:pt x="21" y="25"/>
                  </a:lnTo>
                  <a:lnTo>
                    <a:pt x="29" y="25"/>
                  </a:lnTo>
                  <a:lnTo>
                    <a:pt x="34" y="24"/>
                  </a:lnTo>
                  <a:lnTo>
                    <a:pt x="33" y="20"/>
                  </a:lnTo>
                  <a:lnTo>
                    <a:pt x="33" y="24"/>
                  </a:lnTo>
                  <a:lnTo>
                    <a:pt x="39" y="24"/>
                  </a:lnTo>
                  <a:lnTo>
                    <a:pt x="39" y="17"/>
                  </a:lnTo>
                  <a:lnTo>
                    <a:pt x="38" y="17"/>
                  </a:lnTo>
                  <a:lnTo>
                    <a:pt x="38" y="24"/>
                  </a:lnTo>
                  <a:lnTo>
                    <a:pt x="56" y="24"/>
                  </a:lnTo>
                  <a:lnTo>
                    <a:pt x="56" y="17"/>
                  </a:lnTo>
                  <a:lnTo>
                    <a:pt x="17" y="17"/>
                  </a:lnTo>
                  <a:lnTo>
                    <a:pt x="17" y="24"/>
                  </a:lnTo>
                  <a:lnTo>
                    <a:pt x="20" y="24"/>
                  </a:lnTo>
                  <a:lnTo>
                    <a:pt x="20" y="17"/>
                  </a:lnTo>
                  <a:lnTo>
                    <a:pt x="16" y="17"/>
                  </a:lnTo>
                  <a:lnTo>
                    <a:pt x="16" y="24"/>
                  </a:lnTo>
                  <a:lnTo>
                    <a:pt x="18" y="24"/>
                  </a:lnTo>
                  <a:lnTo>
                    <a:pt x="18" y="17"/>
                  </a:lnTo>
                  <a:lnTo>
                    <a:pt x="17" y="17"/>
                  </a:lnTo>
                  <a:lnTo>
                    <a:pt x="17" y="24"/>
                  </a:lnTo>
                  <a:lnTo>
                    <a:pt x="40" y="24"/>
                  </a:lnTo>
                  <a:lnTo>
                    <a:pt x="40" y="17"/>
                  </a:lnTo>
                  <a:lnTo>
                    <a:pt x="38" y="17"/>
                  </a:lnTo>
                  <a:lnTo>
                    <a:pt x="38" y="24"/>
                  </a:lnTo>
                  <a:lnTo>
                    <a:pt x="58" y="24"/>
                  </a:lnTo>
                  <a:lnTo>
                    <a:pt x="58" y="17"/>
                  </a:lnTo>
                  <a:lnTo>
                    <a:pt x="47" y="17"/>
                  </a:lnTo>
                  <a:lnTo>
                    <a:pt x="29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4" y="16"/>
                  </a:lnTo>
                  <a:lnTo>
                    <a:pt x="14" y="22"/>
                  </a:lnTo>
                  <a:lnTo>
                    <a:pt x="21" y="22"/>
                  </a:lnTo>
                  <a:lnTo>
                    <a:pt x="21" y="16"/>
                  </a:lnTo>
                  <a:lnTo>
                    <a:pt x="20" y="16"/>
                  </a:lnTo>
                  <a:lnTo>
                    <a:pt x="20" y="22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45" y="22"/>
                  </a:lnTo>
                  <a:lnTo>
                    <a:pt x="45" y="16"/>
                  </a:lnTo>
                  <a:lnTo>
                    <a:pt x="44" y="16"/>
                  </a:lnTo>
                  <a:lnTo>
                    <a:pt x="44" y="22"/>
                  </a:lnTo>
                  <a:lnTo>
                    <a:pt x="62" y="22"/>
                  </a:lnTo>
                  <a:lnTo>
                    <a:pt x="62" y="16"/>
                  </a:lnTo>
                  <a:lnTo>
                    <a:pt x="22" y="16"/>
                  </a:lnTo>
                  <a:lnTo>
                    <a:pt x="22" y="18"/>
                  </a:lnTo>
                  <a:lnTo>
                    <a:pt x="23" y="16"/>
                  </a:lnTo>
                  <a:lnTo>
                    <a:pt x="18" y="15"/>
                  </a:lnTo>
                  <a:lnTo>
                    <a:pt x="17" y="17"/>
                  </a:lnTo>
                  <a:lnTo>
                    <a:pt x="17" y="21"/>
                  </a:lnTo>
                  <a:lnTo>
                    <a:pt x="21" y="21"/>
                  </a:lnTo>
                  <a:lnTo>
                    <a:pt x="21" y="15"/>
                  </a:lnTo>
                  <a:lnTo>
                    <a:pt x="20" y="15"/>
                  </a:lnTo>
                  <a:lnTo>
                    <a:pt x="20" y="21"/>
                  </a:lnTo>
                  <a:lnTo>
                    <a:pt x="21" y="21"/>
                  </a:lnTo>
                  <a:lnTo>
                    <a:pt x="21" y="15"/>
                  </a:lnTo>
                  <a:lnTo>
                    <a:pt x="20" y="15"/>
                  </a:lnTo>
                  <a:lnTo>
                    <a:pt x="20" y="21"/>
                  </a:lnTo>
                  <a:lnTo>
                    <a:pt x="42" y="21"/>
                  </a:lnTo>
                  <a:lnTo>
                    <a:pt x="42" y="15"/>
                  </a:lnTo>
                  <a:lnTo>
                    <a:pt x="39" y="15"/>
                  </a:lnTo>
                  <a:lnTo>
                    <a:pt x="39" y="21"/>
                  </a:lnTo>
                  <a:lnTo>
                    <a:pt x="62" y="21"/>
                  </a:lnTo>
                  <a:lnTo>
                    <a:pt x="62" y="15"/>
                  </a:lnTo>
                  <a:lnTo>
                    <a:pt x="16" y="15"/>
                  </a:lnTo>
                  <a:lnTo>
                    <a:pt x="16" y="21"/>
                  </a:lnTo>
                  <a:lnTo>
                    <a:pt x="22" y="21"/>
                  </a:lnTo>
                  <a:lnTo>
                    <a:pt x="22" y="15"/>
                  </a:lnTo>
                  <a:lnTo>
                    <a:pt x="20" y="15"/>
                  </a:lnTo>
                  <a:lnTo>
                    <a:pt x="20" y="21"/>
                  </a:lnTo>
                  <a:lnTo>
                    <a:pt x="22" y="21"/>
                  </a:lnTo>
                  <a:lnTo>
                    <a:pt x="30" y="13"/>
                  </a:lnTo>
                  <a:lnTo>
                    <a:pt x="20" y="13"/>
                  </a:lnTo>
                  <a:lnTo>
                    <a:pt x="20" y="20"/>
                  </a:lnTo>
                  <a:lnTo>
                    <a:pt x="42" y="20"/>
                  </a:lnTo>
                  <a:lnTo>
                    <a:pt x="42" y="13"/>
                  </a:lnTo>
                  <a:lnTo>
                    <a:pt x="39" y="13"/>
                  </a:lnTo>
                  <a:lnTo>
                    <a:pt x="39" y="20"/>
                  </a:lnTo>
                  <a:lnTo>
                    <a:pt x="66" y="20"/>
                  </a:lnTo>
                  <a:lnTo>
                    <a:pt x="66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20" y="20"/>
                  </a:lnTo>
                  <a:lnTo>
                    <a:pt x="20" y="13"/>
                  </a:lnTo>
                  <a:lnTo>
                    <a:pt x="18" y="13"/>
                  </a:lnTo>
                  <a:lnTo>
                    <a:pt x="18" y="20"/>
                  </a:lnTo>
                  <a:lnTo>
                    <a:pt x="22" y="20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20"/>
                  </a:lnTo>
                  <a:lnTo>
                    <a:pt x="33" y="20"/>
                  </a:lnTo>
                  <a:lnTo>
                    <a:pt x="39" y="18"/>
                  </a:lnTo>
                  <a:lnTo>
                    <a:pt x="38" y="15"/>
                  </a:lnTo>
                  <a:lnTo>
                    <a:pt x="38" y="18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39" y="12"/>
                  </a:lnTo>
                  <a:lnTo>
                    <a:pt x="39" y="18"/>
                  </a:lnTo>
                  <a:lnTo>
                    <a:pt x="57" y="18"/>
                  </a:lnTo>
                  <a:lnTo>
                    <a:pt x="57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2" y="18"/>
                  </a:lnTo>
                  <a:lnTo>
                    <a:pt x="22" y="12"/>
                  </a:lnTo>
                  <a:lnTo>
                    <a:pt x="20" y="12"/>
                  </a:lnTo>
                  <a:lnTo>
                    <a:pt x="20" y="18"/>
                  </a:lnTo>
                  <a:lnTo>
                    <a:pt x="25" y="18"/>
                  </a:lnTo>
                  <a:lnTo>
                    <a:pt x="25" y="12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25" y="18"/>
                  </a:lnTo>
                  <a:lnTo>
                    <a:pt x="25" y="12"/>
                  </a:lnTo>
                  <a:lnTo>
                    <a:pt x="22" y="12"/>
                  </a:lnTo>
                  <a:lnTo>
                    <a:pt x="22" y="18"/>
                  </a:lnTo>
                  <a:lnTo>
                    <a:pt x="67" y="18"/>
                  </a:lnTo>
                  <a:lnTo>
                    <a:pt x="67" y="12"/>
                  </a:lnTo>
                  <a:lnTo>
                    <a:pt x="47" y="12"/>
                  </a:lnTo>
                  <a:lnTo>
                    <a:pt x="35" y="11"/>
                  </a:lnTo>
                  <a:lnTo>
                    <a:pt x="20" y="11"/>
                  </a:lnTo>
                  <a:lnTo>
                    <a:pt x="20" y="17"/>
                  </a:lnTo>
                  <a:lnTo>
                    <a:pt x="22" y="17"/>
                  </a:lnTo>
                  <a:lnTo>
                    <a:pt x="22" y="11"/>
                  </a:lnTo>
                  <a:lnTo>
                    <a:pt x="21" y="11"/>
                  </a:lnTo>
                  <a:lnTo>
                    <a:pt x="21" y="17"/>
                  </a:lnTo>
                  <a:lnTo>
                    <a:pt x="26" y="17"/>
                  </a:lnTo>
                  <a:lnTo>
                    <a:pt x="26" y="11"/>
                  </a:lnTo>
                  <a:lnTo>
                    <a:pt x="22" y="11"/>
                  </a:lnTo>
                  <a:lnTo>
                    <a:pt x="22" y="17"/>
                  </a:lnTo>
                  <a:lnTo>
                    <a:pt x="70" y="17"/>
                  </a:lnTo>
                  <a:lnTo>
                    <a:pt x="70" y="11"/>
                  </a:lnTo>
                  <a:lnTo>
                    <a:pt x="23" y="11"/>
                  </a:lnTo>
                  <a:lnTo>
                    <a:pt x="23" y="17"/>
                  </a:lnTo>
                  <a:lnTo>
                    <a:pt x="25" y="17"/>
                  </a:lnTo>
                  <a:lnTo>
                    <a:pt x="25" y="11"/>
                  </a:lnTo>
                  <a:lnTo>
                    <a:pt x="22" y="11"/>
                  </a:lnTo>
                  <a:lnTo>
                    <a:pt x="22" y="17"/>
                  </a:lnTo>
                  <a:lnTo>
                    <a:pt x="27" y="17"/>
                  </a:lnTo>
                  <a:lnTo>
                    <a:pt x="27" y="12"/>
                  </a:lnTo>
                  <a:lnTo>
                    <a:pt x="23" y="12"/>
                  </a:lnTo>
                  <a:lnTo>
                    <a:pt x="23" y="16"/>
                  </a:lnTo>
                  <a:lnTo>
                    <a:pt x="26" y="16"/>
                  </a:lnTo>
                  <a:lnTo>
                    <a:pt x="26" y="9"/>
                  </a:lnTo>
                  <a:lnTo>
                    <a:pt x="25" y="9"/>
                  </a:lnTo>
                  <a:lnTo>
                    <a:pt x="25" y="16"/>
                  </a:lnTo>
                  <a:lnTo>
                    <a:pt x="27" y="16"/>
                  </a:lnTo>
                  <a:lnTo>
                    <a:pt x="27" y="9"/>
                  </a:lnTo>
                  <a:lnTo>
                    <a:pt x="25" y="9"/>
                  </a:lnTo>
                  <a:lnTo>
                    <a:pt x="25" y="16"/>
                  </a:lnTo>
                  <a:lnTo>
                    <a:pt x="43" y="16"/>
                  </a:lnTo>
                  <a:lnTo>
                    <a:pt x="43" y="9"/>
                  </a:lnTo>
                  <a:lnTo>
                    <a:pt x="38" y="9"/>
                  </a:lnTo>
                  <a:lnTo>
                    <a:pt x="38" y="16"/>
                  </a:lnTo>
                  <a:lnTo>
                    <a:pt x="64" y="16"/>
                  </a:lnTo>
                  <a:lnTo>
                    <a:pt x="64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21" y="16"/>
                  </a:lnTo>
                  <a:lnTo>
                    <a:pt x="21" y="9"/>
                  </a:lnTo>
                  <a:lnTo>
                    <a:pt x="18" y="9"/>
                  </a:lnTo>
                  <a:lnTo>
                    <a:pt x="18" y="16"/>
                  </a:lnTo>
                  <a:lnTo>
                    <a:pt x="21" y="16"/>
                  </a:lnTo>
                  <a:lnTo>
                    <a:pt x="21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21" y="16"/>
                  </a:lnTo>
                  <a:lnTo>
                    <a:pt x="21" y="9"/>
                  </a:lnTo>
                  <a:lnTo>
                    <a:pt x="20" y="9"/>
                  </a:lnTo>
                  <a:lnTo>
                    <a:pt x="20" y="16"/>
                  </a:lnTo>
                  <a:lnTo>
                    <a:pt x="23" y="16"/>
                  </a:lnTo>
                  <a:lnTo>
                    <a:pt x="26" y="15"/>
                  </a:lnTo>
                  <a:lnTo>
                    <a:pt x="25" y="11"/>
                  </a:lnTo>
                  <a:lnTo>
                    <a:pt x="25" y="15"/>
                  </a:lnTo>
                  <a:lnTo>
                    <a:pt x="40" y="15"/>
                  </a:lnTo>
                  <a:lnTo>
                    <a:pt x="40" y="8"/>
                  </a:lnTo>
                  <a:lnTo>
                    <a:pt x="35" y="8"/>
                  </a:lnTo>
                  <a:lnTo>
                    <a:pt x="35" y="15"/>
                  </a:lnTo>
                  <a:lnTo>
                    <a:pt x="55" y="15"/>
                  </a:lnTo>
                  <a:lnTo>
                    <a:pt x="55" y="8"/>
                  </a:lnTo>
                  <a:lnTo>
                    <a:pt x="16" y="8"/>
                  </a:lnTo>
                  <a:lnTo>
                    <a:pt x="16" y="15"/>
                  </a:lnTo>
                  <a:lnTo>
                    <a:pt x="18" y="15"/>
                  </a:lnTo>
                  <a:lnTo>
                    <a:pt x="18" y="8"/>
                  </a:lnTo>
                  <a:lnTo>
                    <a:pt x="17" y="8"/>
                  </a:lnTo>
                  <a:lnTo>
                    <a:pt x="17" y="15"/>
                  </a:lnTo>
                  <a:lnTo>
                    <a:pt x="23" y="15"/>
                  </a:lnTo>
                  <a:lnTo>
                    <a:pt x="23" y="8"/>
                  </a:lnTo>
                  <a:lnTo>
                    <a:pt x="22" y="8"/>
                  </a:lnTo>
                  <a:lnTo>
                    <a:pt x="22" y="15"/>
                  </a:lnTo>
                  <a:lnTo>
                    <a:pt x="26" y="15"/>
                  </a:lnTo>
                  <a:lnTo>
                    <a:pt x="26" y="8"/>
                  </a:lnTo>
                  <a:lnTo>
                    <a:pt x="25" y="8"/>
                  </a:lnTo>
                  <a:lnTo>
                    <a:pt x="25" y="15"/>
                  </a:lnTo>
                  <a:lnTo>
                    <a:pt x="48" y="15"/>
                  </a:lnTo>
                  <a:lnTo>
                    <a:pt x="48" y="9"/>
                  </a:lnTo>
                  <a:lnTo>
                    <a:pt x="44" y="9"/>
                  </a:lnTo>
                  <a:lnTo>
                    <a:pt x="44" y="13"/>
                  </a:lnTo>
                  <a:lnTo>
                    <a:pt x="66" y="13"/>
                  </a:lnTo>
                  <a:lnTo>
                    <a:pt x="66" y="7"/>
                  </a:lnTo>
                  <a:lnTo>
                    <a:pt x="22" y="7"/>
                  </a:lnTo>
                  <a:lnTo>
                    <a:pt x="22" y="13"/>
                  </a:lnTo>
                  <a:lnTo>
                    <a:pt x="25" y="13"/>
                  </a:lnTo>
                  <a:lnTo>
                    <a:pt x="25" y="7"/>
                  </a:lnTo>
                  <a:lnTo>
                    <a:pt x="22" y="7"/>
                  </a:lnTo>
                  <a:lnTo>
                    <a:pt x="22" y="13"/>
                  </a:lnTo>
                  <a:lnTo>
                    <a:pt x="23" y="13"/>
                  </a:lnTo>
                  <a:lnTo>
                    <a:pt x="23" y="7"/>
                  </a:lnTo>
                  <a:lnTo>
                    <a:pt x="22" y="7"/>
                  </a:lnTo>
                  <a:lnTo>
                    <a:pt x="22" y="13"/>
                  </a:lnTo>
                  <a:lnTo>
                    <a:pt x="26" y="13"/>
                  </a:lnTo>
                  <a:lnTo>
                    <a:pt x="26" y="7"/>
                  </a:lnTo>
                  <a:lnTo>
                    <a:pt x="25" y="7"/>
                  </a:lnTo>
                  <a:lnTo>
                    <a:pt x="25" y="13"/>
                  </a:lnTo>
                  <a:lnTo>
                    <a:pt x="52" y="13"/>
                  </a:lnTo>
                  <a:lnTo>
                    <a:pt x="52" y="7"/>
                  </a:lnTo>
                  <a:lnTo>
                    <a:pt x="47" y="7"/>
                  </a:lnTo>
                  <a:lnTo>
                    <a:pt x="47" y="13"/>
                  </a:lnTo>
                  <a:lnTo>
                    <a:pt x="73" y="13"/>
                  </a:lnTo>
                  <a:lnTo>
                    <a:pt x="73" y="7"/>
                  </a:lnTo>
                  <a:lnTo>
                    <a:pt x="30" y="7"/>
                  </a:lnTo>
                  <a:lnTo>
                    <a:pt x="30" y="13"/>
                  </a:lnTo>
                  <a:lnTo>
                    <a:pt x="31" y="13"/>
                  </a:lnTo>
                  <a:lnTo>
                    <a:pt x="33" y="7"/>
                  </a:lnTo>
                  <a:lnTo>
                    <a:pt x="27" y="5"/>
                  </a:lnTo>
                  <a:lnTo>
                    <a:pt x="23" y="5"/>
                  </a:lnTo>
                  <a:lnTo>
                    <a:pt x="23" y="12"/>
                  </a:lnTo>
                  <a:lnTo>
                    <a:pt x="25" y="12"/>
                  </a:lnTo>
                  <a:lnTo>
                    <a:pt x="25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25" y="12"/>
                  </a:lnTo>
                  <a:lnTo>
                    <a:pt x="25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52" y="12"/>
                  </a:lnTo>
                  <a:lnTo>
                    <a:pt x="52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25" y="12"/>
                  </a:lnTo>
                  <a:lnTo>
                    <a:pt x="25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26" y="12"/>
                  </a:lnTo>
                  <a:lnTo>
                    <a:pt x="26" y="5"/>
                  </a:lnTo>
                  <a:lnTo>
                    <a:pt x="25" y="5"/>
                  </a:lnTo>
                  <a:lnTo>
                    <a:pt x="25" y="8"/>
                  </a:lnTo>
                  <a:lnTo>
                    <a:pt x="27" y="11"/>
                  </a:lnTo>
                  <a:lnTo>
                    <a:pt x="29" y="9"/>
                  </a:lnTo>
                  <a:lnTo>
                    <a:pt x="26" y="7"/>
                  </a:lnTo>
                  <a:lnTo>
                    <a:pt x="26" y="11"/>
                  </a:lnTo>
                  <a:lnTo>
                    <a:pt x="30" y="11"/>
                  </a:lnTo>
                  <a:lnTo>
                    <a:pt x="30" y="4"/>
                  </a:lnTo>
                  <a:lnTo>
                    <a:pt x="27" y="4"/>
                  </a:lnTo>
                  <a:lnTo>
                    <a:pt x="27" y="11"/>
                  </a:lnTo>
                  <a:lnTo>
                    <a:pt x="66" y="11"/>
                  </a:lnTo>
                  <a:lnTo>
                    <a:pt x="66" y="4"/>
                  </a:lnTo>
                  <a:lnTo>
                    <a:pt x="23" y="4"/>
                  </a:lnTo>
                  <a:lnTo>
                    <a:pt x="23" y="11"/>
                  </a:lnTo>
                  <a:lnTo>
                    <a:pt x="26" y="11"/>
                  </a:lnTo>
                  <a:lnTo>
                    <a:pt x="26" y="4"/>
                  </a:lnTo>
                  <a:lnTo>
                    <a:pt x="25" y="4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6" y="4"/>
                  </a:lnTo>
                  <a:lnTo>
                    <a:pt x="25" y="4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6" y="4"/>
                  </a:lnTo>
                  <a:lnTo>
                    <a:pt x="23" y="4"/>
                  </a:lnTo>
                  <a:lnTo>
                    <a:pt x="23" y="11"/>
                  </a:lnTo>
                  <a:lnTo>
                    <a:pt x="35" y="11"/>
                  </a:lnTo>
                  <a:lnTo>
                    <a:pt x="39" y="9"/>
                  </a:lnTo>
                  <a:lnTo>
                    <a:pt x="38" y="5"/>
                  </a:lnTo>
                  <a:lnTo>
                    <a:pt x="38" y="9"/>
                  </a:lnTo>
                  <a:lnTo>
                    <a:pt x="80" y="9"/>
                  </a:lnTo>
                  <a:lnTo>
                    <a:pt x="80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3" y="3"/>
                  </a:lnTo>
                  <a:lnTo>
                    <a:pt x="23" y="9"/>
                  </a:lnTo>
                  <a:lnTo>
                    <a:pt x="27" y="9"/>
                  </a:lnTo>
                  <a:lnTo>
                    <a:pt x="27" y="3"/>
                  </a:lnTo>
                  <a:lnTo>
                    <a:pt x="26" y="3"/>
                  </a:lnTo>
                  <a:lnTo>
                    <a:pt x="26" y="9"/>
                  </a:lnTo>
                  <a:lnTo>
                    <a:pt x="49" y="9"/>
                  </a:lnTo>
                  <a:lnTo>
                    <a:pt x="53" y="8"/>
                  </a:lnTo>
                  <a:lnTo>
                    <a:pt x="52" y="4"/>
                  </a:lnTo>
                  <a:lnTo>
                    <a:pt x="52" y="8"/>
                  </a:lnTo>
                  <a:lnTo>
                    <a:pt x="74" y="8"/>
                  </a:lnTo>
                  <a:lnTo>
                    <a:pt x="74" y="2"/>
                  </a:lnTo>
                  <a:lnTo>
                    <a:pt x="26" y="2"/>
                  </a:lnTo>
                  <a:lnTo>
                    <a:pt x="26" y="8"/>
                  </a:lnTo>
                  <a:lnTo>
                    <a:pt x="29" y="8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7" y="8"/>
                  </a:lnTo>
                  <a:lnTo>
                    <a:pt x="29" y="8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7" y="8"/>
                  </a:lnTo>
                  <a:lnTo>
                    <a:pt x="33" y="8"/>
                  </a:lnTo>
                  <a:lnTo>
                    <a:pt x="33" y="2"/>
                  </a:lnTo>
                  <a:lnTo>
                    <a:pt x="31" y="2"/>
                  </a:lnTo>
                  <a:lnTo>
                    <a:pt x="31" y="8"/>
                  </a:lnTo>
                  <a:lnTo>
                    <a:pt x="33" y="8"/>
                  </a:lnTo>
                  <a:lnTo>
                    <a:pt x="33" y="2"/>
                  </a:lnTo>
                  <a:lnTo>
                    <a:pt x="31" y="2"/>
                  </a:lnTo>
                  <a:lnTo>
                    <a:pt x="31" y="8"/>
                  </a:lnTo>
                  <a:lnTo>
                    <a:pt x="57" y="8"/>
                  </a:lnTo>
                  <a:lnTo>
                    <a:pt x="57" y="2"/>
                  </a:lnTo>
                  <a:lnTo>
                    <a:pt x="51" y="2"/>
                  </a:lnTo>
                  <a:lnTo>
                    <a:pt x="51" y="8"/>
                  </a:lnTo>
                  <a:lnTo>
                    <a:pt x="79" y="8"/>
                  </a:lnTo>
                  <a:lnTo>
                    <a:pt x="79" y="2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5" y="2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33" y="7"/>
                  </a:lnTo>
                  <a:lnTo>
                    <a:pt x="34" y="7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9" y="7"/>
                  </a:lnTo>
                  <a:lnTo>
                    <a:pt x="33" y="7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31" y="7"/>
                  </a:lnTo>
                  <a:lnTo>
                    <a:pt x="33" y="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94" name="Freeform 778"/>
            <p:cNvSpPr>
              <a:spLocks noChangeAspect="1"/>
            </p:cNvSpPr>
            <p:nvPr/>
          </p:nvSpPr>
          <p:spPr bwMode="auto">
            <a:xfrm rot="16200000">
              <a:off x="5446" y="4832"/>
              <a:ext cx="88" cy="53"/>
            </a:xfrm>
            <a:custGeom>
              <a:avLst/>
              <a:gdLst>
                <a:gd name="T0" fmla="*/ 24 w 59"/>
                <a:gd name="T1" fmla="*/ 1 h 36"/>
                <a:gd name="T2" fmla="*/ 52 w 59"/>
                <a:gd name="T3" fmla="*/ 9 h 36"/>
                <a:gd name="T4" fmla="*/ 46 w 59"/>
                <a:gd name="T5" fmla="*/ 9 h 36"/>
                <a:gd name="T6" fmla="*/ 17 w 59"/>
                <a:gd name="T7" fmla="*/ 4 h 36"/>
                <a:gd name="T8" fmla="*/ 18 w 59"/>
                <a:gd name="T9" fmla="*/ 4 h 36"/>
                <a:gd name="T10" fmla="*/ 24 w 59"/>
                <a:gd name="T11" fmla="*/ 12 h 36"/>
                <a:gd name="T12" fmla="*/ 15 w 59"/>
                <a:gd name="T13" fmla="*/ 13 h 36"/>
                <a:gd name="T14" fmla="*/ 17 w 59"/>
                <a:gd name="T15" fmla="*/ 8 h 36"/>
                <a:gd name="T16" fmla="*/ 35 w 59"/>
                <a:gd name="T17" fmla="*/ 10 h 36"/>
                <a:gd name="T18" fmla="*/ 46 w 59"/>
                <a:gd name="T19" fmla="*/ 16 h 36"/>
                <a:gd name="T20" fmla="*/ 11 w 59"/>
                <a:gd name="T21" fmla="*/ 17 h 36"/>
                <a:gd name="T22" fmla="*/ 37 w 59"/>
                <a:gd name="T23" fmla="*/ 13 h 36"/>
                <a:gd name="T24" fmla="*/ 15 w 59"/>
                <a:gd name="T25" fmla="*/ 12 h 36"/>
                <a:gd name="T26" fmla="*/ 42 w 59"/>
                <a:gd name="T27" fmla="*/ 20 h 36"/>
                <a:gd name="T28" fmla="*/ 13 w 59"/>
                <a:gd name="T29" fmla="*/ 14 h 36"/>
                <a:gd name="T30" fmla="*/ 43 w 59"/>
                <a:gd name="T31" fmla="*/ 22 h 36"/>
                <a:gd name="T32" fmla="*/ 30 w 59"/>
                <a:gd name="T33" fmla="*/ 22 h 36"/>
                <a:gd name="T34" fmla="*/ 35 w 59"/>
                <a:gd name="T35" fmla="*/ 17 h 36"/>
                <a:gd name="T36" fmla="*/ 38 w 59"/>
                <a:gd name="T37" fmla="*/ 25 h 36"/>
                <a:gd name="T38" fmla="*/ 8 w 59"/>
                <a:gd name="T39" fmla="*/ 25 h 36"/>
                <a:gd name="T40" fmla="*/ 35 w 59"/>
                <a:gd name="T41" fmla="*/ 20 h 36"/>
                <a:gd name="T42" fmla="*/ 12 w 59"/>
                <a:gd name="T43" fmla="*/ 21 h 36"/>
                <a:gd name="T44" fmla="*/ 27 w 59"/>
                <a:gd name="T45" fmla="*/ 29 h 36"/>
                <a:gd name="T46" fmla="*/ 7 w 59"/>
                <a:gd name="T47" fmla="*/ 30 h 36"/>
                <a:gd name="T48" fmla="*/ 8 w 59"/>
                <a:gd name="T49" fmla="*/ 23 h 36"/>
                <a:gd name="T50" fmla="*/ 29 w 59"/>
                <a:gd name="T51" fmla="*/ 25 h 36"/>
                <a:gd name="T52" fmla="*/ 5 w 59"/>
                <a:gd name="T53" fmla="*/ 26 h 36"/>
                <a:gd name="T54" fmla="*/ 9 w 59"/>
                <a:gd name="T55" fmla="*/ 30 h 36"/>
                <a:gd name="T56" fmla="*/ 9 w 59"/>
                <a:gd name="T57" fmla="*/ 34 h 36"/>
                <a:gd name="T58" fmla="*/ 5 w 59"/>
                <a:gd name="T59" fmla="*/ 29 h 36"/>
                <a:gd name="T60" fmla="*/ 8 w 59"/>
                <a:gd name="T61" fmla="*/ 36 h 36"/>
                <a:gd name="T62" fmla="*/ 25 w 59"/>
                <a:gd name="T63" fmla="*/ 36 h 36"/>
                <a:gd name="T64" fmla="*/ 11 w 59"/>
                <a:gd name="T65" fmla="*/ 29 h 36"/>
                <a:gd name="T66" fmla="*/ 30 w 59"/>
                <a:gd name="T67" fmla="*/ 35 h 36"/>
                <a:gd name="T68" fmla="*/ 4 w 59"/>
                <a:gd name="T69" fmla="*/ 27 h 36"/>
                <a:gd name="T70" fmla="*/ 4 w 59"/>
                <a:gd name="T71" fmla="*/ 32 h 36"/>
                <a:gd name="T72" fmla="*/ 7 w 59"/>
                <a:gd name="T73" fmla="*/ 25 h 36"/>
                <a:gd name="T74" fmla="*/ 11 w 59"/>
                <a:gd name="T75" fmla="*/ 31 h 36"/>
                <a:gd name="T76" fmla="*/ 8 w 59"/>
                <a:gd name="T77" fmla="*/ 30 h 36"/>
                <a:gd name="T78" fmla="*/ 7 w 59"/>
                <a:gd name="T79" fmla="*/ 22 h 36"/>
                <a:gd name="T80" fmla="*/ 26 w 59"/>
                <a:gd name="T81" fmla="*/ 27 h 36"/>
                <a:gd name="T82" fmla="*/ 8 w 59"/>
                <a:gd name="T83" fmla="*/ 27 h 36"/>
                <a:gd name="T84" fmla="*/ 11 w 59"/>
                <a:gd name="T85" fmla="*/ 26 h 36"/>
                <a:gd name="T86" fmla="*/ 15 w 59"/>
                <a:gd name="T87" fmla="*/ 18 h 36"/>
                <a:gd name="T88" fmla="*/ 17 w 59"/>
                <a:gd name="T89" fmla="*/ 17 h 36"/>
                <a:gd name="T90" fmla="*/ 34 w 59"/>
                <a:gd name="T91" fmla="*/ 23 h 36"/>
                <a:gd name="T92" fmla="*/ 35 w 59"/>
                <a:gd name="T93" fmla="*/ 16 h 36"/>
                <a:gd name="T94" fmla="*/ 33 w 59"/>
                <a:gd name="T95" fmla="*/ 14 h 36"/>
                <a:gd name="T96" fmla="*/ 11 w 59"/>
                <a:gd name="T97" fmla="*/ 13 h 36"/>
                <a:gd name="T98" fmla="*/ 39 w 59"/>
                <a:gd name="T99" fmla="*/ 12 h 36"/>
                <a:gd name="T100" fmla="*/ 34 w 59"/>
                <a:gd name="T101" fmla="*/ 18 h 36"/>
                <a:gd name="T102" fmla="*/ 34 w 59"/>
                <a:gd name="T103" fmla="*/ 17 h 36"/>
                <a:gd name="T104" fmla="*/ 37 w 59"/>
                <a:gd name="T105" fmla="*/ 9 h 36"/>
                <a:gd name="T106" fmla="*/ 39 w 59"/>
                <a:gd name="T107" fmla="*/ 8 h 36"/>
                <a:gd name="T108" fmla="*/ 37 w 59"/>
                <a:gd name="T109" fmla="*/ 14 h 36"/>
                <a:gd name="T110" fmla="*/ 15 w 59"/>
                <a:gd name="T111" fmla="*/ 13 h 36"/>
                <a:gd name="T112" fmla="*/ 22 w 59"/>
                <a:gd name="T113" fmla="*/ 5 h 36"/>
                <a:gd name="T114" fmla="*/ 18 w 59"/>
                <a:gd name="T115" fmla="*/ 4 h 36"/>
                <a:gd name="T116" fmla="*/ 18 w 59"/>
                <a:gd name="T117" fmla="*/ 10 h 36"/>
                <a:gd name="T118" fmla="*/ 46 w 59"/>
                <a:gd name="T119" fmla="*/ 9 h 36"/>
                <a:gd name="T120" fmla="*/ 35 w 59"/>
                <a:gd name="T121" fmla="*/ 1 h 36"/>
                <a:gd name="T122" fmla="*/ 48 w 59"/>
                <a:gd name="T123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9" h="36">
                  <a:moveTo>
                    <a:pt x="47" y="7"/>
                  </a:moveTo>
                  <a:lnTo>
                    <a:pt x="47" y="0"/>
                  </a:lnTo>
                  <a:lnTo>
                    <a:pt x="20" y="0"/>
                  </a:lnTo>
                  <a:lnTo>
                    <a:pt x="20" y="7"/>
                  </a:lnTo>
                  <a:lnTo>
                    <a:pt x="22" y="7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8" y="8"/>
                  </a:lnTo>
                  <a:lnTo>
                    <a:pt x="21" y="8"/>
                  </a:lnTo>
                  <a:lnTo>
                    <a:pt x="21" y="1"/>
                  </a:lnTo>
                  <a:lnTo>
                    <a:pt x="17" y="1"/>
                  </a:lnTo>
                  <a:lnTo>
                    <a:pt x="17" y="8"/>
                  </a:lnTo>
                  <a:lnTo>
                    <a:pt x="59" y="8"/>
                  </a:lnTo>
                  <a:lnTo>
                    <a:pt x="59" y="1"/>
                  </a:lnTo>
                  <a:lnTo>
                    <a:pt x="43" y="1"/>
                  </a:lnTo>
                  <a:lnTo>
                    <a:pt x="43" y="8"/>
                  </a:lnTo>
                  <a:lnTo>
                    <a:pt x="48" y="8"/>
                  </a:lnTo>
                  <a:lnTo>
                    <a:pt x="48" y="1"/>
                  </a:lnTo>
                  <a:lnTo>
                    <a:pt x="24" y="1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1"/>
                  </a:lnTo>
                  <a:lnTo>
                    <a:pt x="22" y="1"/>
                  </a:lnTo>
                  <a:lnTo>
                    <a:pt x="22" y="8"/>
                  </a:lnTo>
                  <a:lnTo>
                    <a:pt x="24" y="8"/>
                  </a:lnTo>
                  <a:lnTo>
                    <a:pt x="24" y="1"/>
                  </a:lnTo>
                  <a:lnTo>
                    <a:pt x="18" y="1"/>
                  </a:lnTo>
                  <a:lnTo>
                    <a:pt x="18" y="8"/>
                  </a:lnTo>
                  <a:lnTo>
                    <a:pt x="20" y="8"/>
                  </a:lnTo>
                  <a:lnTo>
                    <a:pt x="20" y="1"/>
                  </a:lnTo>
                  <a:lnTo>
                    <a:pt x="17" y="1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1"/>
                  </a:lnTo>
                  <a:lnTo>
                    <a:pt x="18" y="1"/>
                  </a:lnTo>
                  <a:lnTo>
                    <a:pt x="18" y="8"/>
                  </a:lnTo>
                  <a:lnTo>
                    <a:pt x="35" y="8"/>
                  </a:lnTo>
                  <a:lnTo>
                    <a:pt x="52" y="9"/>
                  </a:lnTo>
                  <a:lnTo>
                    <a:pt x="52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21" y="9"/>
                  </a:lnTo>
                  <a:lnTo>
                    <a:pt x="21" y="3"/>
                  </a:lnTo>
                  <a:lnTo>
                    <a:pt x="18" y="3"/>
                  </a:lnTo>
                  <a:lnTo>
                    <a:pt x="18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18" y="9"/>
                  </a:lnTo>
                  <a:lnTo>
                    <a:pt x="18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55" y="9"/>
                  </a:lnTo>
                  <a:lnTo>
                    <a:pt x="55" y="3"/>
                  </a:lnTo>
                  <a:lnTo>
                    <a:pt x="46" y="3"/>
                  </a:lnTo>
                  <a:lnTo>
                    <a:pt x="46" y="9"/>
                  </a:lnTo>
                  <a:lnTo>
                    <a:pt x="48" y="9"/>
                  </a:lnTo>
                  <a:lnTo>
                    <a:pt x="48" y="3"/>
                  </a:lnTo>
                  <a:lnTo>
                    <a:pt x="31" y="3"/>
                  </a:lnTo>
                  <a:lnTo>
                    <a:pt x="30" y="4"/>
                  </a:lnTo>
                  <a:lnTo>
                    <a:pt x="31" y="7"/>
                  </a:lnTo>
                  <a:lnTo>
                    <a:pt x="31" y="4"/>
                  </a:lnTo>
                  <a:lnTo>
                    <a:pt x="26" y="4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4"/>
                  </a:lnTo>
                  <a:lnTo>
                    <a:pt x="24" y="4"/>
                  </a:lnTo>
                  <a:lnTo>
                    <a:pt x="24" y="10"/>
                  </a:lnTo>
                  <a:lnTo>
                    <a:pt x="25" y="10"/>
                  </a:lnTo>
                  <a:lnTo>
                    <a:pt x="25" y="4"/>
                  </a:lnTo>
                  <a:lnTo>
                    <a:pt x="16" y="4"/>
                  </a:lnTo>
                  <a:lnTo>
                    <a:pt x="16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39" y="10"/>
                  </a:lnTo>
                  <a:lnTo>
                    <a:pt x="39" y="4"/>
                  </a:lnTo>
                  <a:lnTo>
                    <a:pt x="27" y="4"/>
                  </a:lnTo>
                  <a:lnTo>
                    <a:pt x="27" y="10"/>
                  </a:lnTo>
                  <a:lnTo>
                    <a:pt x="31" y="10"/>
                  </a:lnTo>
                  <a:lnTo>
                    <a:pt x="31" y="4"/>
                  </a:lnTo>
                  <a:lnTo>
                    <a:pt x="21" y="4"/>
                  </a:lnTo>
                  <a:lnTo>
                    <a:pt x="21" y="10"/>
                  </a:lnTo>
                  <a:lnTo>
                    <a:pt x="22" y="10"/>
                  </a:lnTo>
                  <a:lnTo>
                    <a:pt x="22" y="4"/>
                  </a:lnTo>
                  <a:lnTo>
                    <a:pt x="18" y="4"/>
                  </a:lnTo>
                  <a:lnTo>
                    <a:pt x="18" y="10"/>
                  </a:lnTo>
                  <a:lnTo>
                    <a:pt x="20" y="10"/>
                  </a:lnTo>
                  <a:lnTo>
                    <a:pt x="20" y="4"/>
                  </a:lnTo>
                  <a:lnTo>
                    <a:pt x="16" y="4"/>
                  </a:lnTo>
                  <a:lnTo>
                    <a:pt x="16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16" y="4"/>
                  </a:lnTo>
                  <a:lnTo>
                    <a:pt x="16" y="10"/>
                  </a:lnTo>
                  <a:lnTo>
                    <a:pt x="18" y="10"/>
                  </a:lnTo>
                  <a:lnTo>
                    <a:pt x="18" y="7"/>
                  </a:lnTo>
                  <a:lnTo>
                    <a:pt x="17" y="4"/>
                  </a:lnTo>
                  <a:lnTo>
                    <a:pt x="9" y="12"/>
                  </a:lnTo>
                  <a:lnTo>
                    <a:pt x="55" y="12"/>
                  </a:lnTo>
                  <a:lnTo>
                    <a:pt x="55" y="5"/>
                  </a:lnTo>
                  <a:lnTo>
                    <a:pt x="42" y="5"/>
                  </a:lnTo>
                  <a:lnTo>
                    <a:pt x="42" y="12"/>
                  </a:lnTo>
                  <a:lnTo>
                    <a:pt x="46" y="12"/>
                  </a:lnTo>
                  <a:lnTo>
                    <a:pt x="46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24" y="12"/>
                  </a:lnTo>
                  <a:lnTo>
                    <a:pt x="24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24" y="12"/>
                  </a:lnTo>
                  <a:lnTo>
                    <a:pt x="24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51" y="12"/>
                  </a:lnTo>
                  <a:lnTo>
                    <a:pt x="51" y="5"/>
                  </a:lnTo>
                  <a:lnTo>
                    <a:pt x="40" y="5"/>
                  </a:lnTo>
                  <a:lnTo>
                    <a:pt x="40" y="12"/>
                  </a:lnTo>
                  <a:lnTo>
                    <a:pt x="42" y="12"/>
                  </a:lnTo>
                  <a:lnTo>
                    <a:pt x="42" y="5"/>
                  </a:lnTo>
                  <a:lnTo>
                    <a:pt x="34" y="5"/>
                  </a:lnTo>
                  <a:lnTo>
                    <a:pt x="30" y="7"/>
                  </a:lnTo>
                  <a:lnTo>
                    <a:pt x="30" y="9"/>
                  </a:lnTo>
                  <a:lnTo>
                    <a:pt x="30" y="7"/>
                  </a:lnTo>
                  <a:lnTo>
                    <a:pt x="16" y="7"/>
                  </a:lnTo>
                  <a:lnTo>
                    <a:pt x="16" y="13"/>
                  </a:lnTo>
                  <a:lnTo>
                    <a:pt x="17" y="13"/>
                  </a:lnTo>
                  <a:lnTo>
                    <a:pt x="17" y="7"/>
                  </a:lnTo>
                  <a:lnTo>
                    <a:pt x="15" y="7"/>
                  </a:lnTo>
                  <a:lnTo>
                    <a:pt x="15" y="13"/>
                  </a:lnTo>
                  <a:lnTo>
                    <a:pt x="39" y="13"/>
                  </a:lnTo>
                  <a:lnTo>
                    <a:pt x="39" y="7"/>
                  </a:lnTo>
                  <a:lnTo>
                    <a:pt x="31" y="7"/>
                  </a:lnTo>
                  <a:lnTo>
                    <a:pt x="31" y="13"/>
                  </a:lnTo>
                  <a:lnTo>
                    <a:pt x="35" y="13"/>
                  </a:lnTo>
                  <a:lnTo>
                    <a:pt x="35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6" y="13"/>
                  </a:lnTo>
                  <a:lnTo>
                    <a:pt x="16" y="9"/>
                  </a:lnTo>
                  <a:lnTo>
                    <a:pt x="15" y="7"/>
                  </a:lnTo>
                  <a:lnTo>
                    <a:pt x="7" y="14"/>
                  </a:lnTo>
                  <a:lnTo>
                    <a:pt x="42" y="14"/>
                  </a:lnTo>
                  <a:lnTo>
                    <a:pt x="42" y="8"/>
                  </a:lnTo>
                  <a:lnTo>
                    <a:pt x="33" y="8"/>
                  </a:lnTo>
                  <a:lnTo>
                    <a:pt x="33" y="14"/>
                  </a:lnTo>
                  <a:lnTo>
                    <a:pt x="37" y="14"/>
                  </a:lnTo>
                  <a:lnTo>
                    <a:pt x="37" y="8"/>
                  </a:lnTo>
                  <a:lnTo>
                    <a:pt x="17" y="8"/>
                  </a:lnTo>
                  <a:lnTo>
                    <a:pt x="17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6" y="8"/>
                  </a:lnTo>
                  <a:lnTo>
                    <a:pt x="16" y="14"/>
                  </a:lnTo>
                  <a:lnTo>
                    <a:pt x="17" y="14"/>
                  </a:lnTo>
                  <a:lnTo>
                    <a:pt x="17" y="8"/>
                  </a:lnTo>
                  <a:lnTo>
                    <a:pt x="16" y="8"/>
                  </a:lnTo>
                  <a:lnTo>
                    <a:pt x="16" y="14"/>
                  </a:lnTo>
                  <a:lnTo>
                    <a:pt x="17" y="14"/>
                  </a:lnTo>
                  <a:lnTo>
                    <a:pt x="17" y="8"/>
                  </a:lnTo>
                  <a:lnTo>
                    <a:pt x="12" y="8"/>
                  </a:lnTo>
                  <a:lnTo>
                    <a:pt x="12" y="14"/>
                  </a:lnTo>
                  <a:lnTo>
                    <a:pt x="44" y="14"/>
                  </a:lnTo>
                  <a:lnTo>
                    <a:pt x="44" y="8"/>
                  </a:lnTo>
                  <a:lnTo>
                    <a:pt x="30" y="8"/>
                  </a:lnTo>
                  <a:lnTo>
                    <a:pt x="30" y="14"/>
                  </a:lnTo>
                  <a:lnTo>
                    <a:pt x="35" y="14"/>
                  </a:lnTo>
                  <a:lnTo>
                    <a:pt x="35" y="10"/>
                  </a:lnTo>
                  <a:lnTo>
                    <a:pt x="33" y="10"/>
                  </a:lnTo>
                  <a:lnTo>
                    <a:pt x="33" y="12"/>
                  </a:lnTo>
                  <a:lnTo>
                    <a:pt x="35" y="12"/>
                  </a:lnTo>
                  <a:lnTo>
                    <a:pt x="35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20" y="16"/>
                  </a:lnTo>
                  <a:lnTo>
                    <a:pt x="20" y="9"/>
                  </a:lnTo>
                  <a:lnTo>
                    <a:pt x="16" y="9"/>
                  </a:lnTo>
                  <a:lnTo>
                    <a:pt x="16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5" y="9"/>
                  </a:lnTo>
                  <a:lnTo>
                    <a:pt x="15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3" y="9"/>
                  </a:lnTo>
                  <a:lnTo>
                    <a:pt x="13" y="16"/>
                  </a:lnTo>
                  <a:lnTo>
                    <a:pt x="46" y="16"/>
                  </a:lnTo>
                  <a:lnTo>
                    <a:pt x="46" y="9"/>
                  </a:lnTo>
                  <a:lnTo>
                    <a:pt x="37" y="9"/>
                  </a:lnTo>
                  <a:lnTo>
                    <a:pt x="37" y="16"/>
                  </a:lnTo>
                  <a:lnTo>
                    <a:pt x="39" y="16"/>
                  </a:lnTo>
                  <a:lnTo>
                    <a:pt x="39" y="9"/>
                  </a:lnTo>
                  <a:lnTo>
                    <a:pt x="15" y="9"/>
                  </a:lnTo>
                  <a:lnTo>
                    <a:pt x="15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2" y="9"/>
                  </a:lnTo>
                  <a:lnTo>
                    <a:pt x="12" y="13"/>
                  </a:lnTo>
                  <a:lnTo>
                    <a:pt x="15" y="13"/>
                  </a:lnTo>
                  <a:lnTo>
                    <a:pt x="15" y="10"/>
                  </a:lnTo>
                  <a:lnTo>
                    <a:pt x="13" y="10"/>
                  </a:lnTo>
                  <a:lnTo>
                    <a:pt x="13" y="17"/>
                  </a:lnTo>
                  <a:lnTo>
                    <a:pt x="15" y="17"/>
                  </a:lnTo>
                  <a:lnTo>
                    <a:pt x="15" y="10"/>
                  </a:lnTo>
                  <a:lnTo>
                    <a:pt x="11" y="10"/>
                  </a:lnTo>
                  <a:lnTo>
                    <a:pt x="11" y="17"/>
                  </a:lnTo>
                  <a:lnTo>
                    <a:pt x="40" y="17"/>
                  </a:lnTo>
                  <a:lnTo>
                    <a:pt x="40" y="10"/>
                  </a:lnTo>
                  <a:lnTo>
                    <a:pt x="34" y="10"/>
                  </a:lnTo>
                  <a:lnTo>
                    <a:pt x="34" y="17"/>
                  </a:lnTo>
                  <a:lnTo>
                    <a:pt x="39" y="17"/>
                  </a:lnTo>
                  <a:lnTo>
                    <a:pt x="39" y="10"/>
                  </a:lnTo>
                  <a:lnTo>
                    <a:pt x="15" y="10"/>
                  </a:lnTo>
                  <a:lnTo>
                    <a:pt x="15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39" y="17"/>
                  </a:lnTo>
                  <a:lnTo>
                    <a:pt x="39" y="13"/>
                  </a:lnTo>
                  <a:lnTo>
                    <a:pt x="37" y="13"/>
                  </a:lnTo>
                  <a:lnTo>
                    <a:pt x="37" y="14"/>
                  </a:lnTo>
                  <a:lnTo>
                    <a:pt x="39" y="14"/>
                  </a:lnTo>
                  <a:lnTo>
                    <a:pt x="39" y="12"/>
                  </a:lnTo>
                  <a:lnTo>
                    <a:pt x="33" y="12"/>
                  </a:lnTo>
                  <a:lnTo>
                    <a:pt x="33" y="18"/>
                  </a:lnTo>
                  <a:lnTo>
                    <a:pt x="34" y="18"/>
                  </a:lnTo>
                  <a:lnTo>
                    <a:pt x="34" y="12"/>
                  </a:lnTo>
                  <a:lnTo>
                    <a:pt x="16" y="12"/>
                  </a:lnTo>
                  <a:lnTo>
                    <a:pt x="16" y="18"/>
                  </a:lnTo>
                  <a:lnTo>
                    <a:pt x="17" y="18"/>
                  </a:lnTo>
                  <a:lnTo>
                    <a:pt x="17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16" y="18"/>
                  </a:lnTo>
                  <a:lnTo>
                    <a:pt x="16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43" y="18"/>
                  </a:lnTo>
                  <a:lnTo>
                    <a:pt x="43" y="12"/>
                  </a:lnTo>
                  <a:lnTo>
                    <a:pt x="35" y="12"/>
                  </a:lnTo>
                  <a:lnTo>
                    <a:pt x="35" y="18"/>
                  </a:lnTo>
                  <a:lnTo>
                    <a:pt x="39" y="18"/>
                  </a:lnTo>
                  <a:lnTo>
                    <a:pt x="39" y="12"/>
                  </a:lnTo>
                  <a:lnTo>
                    <a:pt x="15" y="12"/>
                  </a:lnTo>
                  <a:lnTo>
                    <a:pt x="15" y="16"/>
                  </a:lnTo>
                  <a:lnTo>
                    <a:pt x="17" y="16"/>
                  </a:lnTo>
                  <a:lnTo>
                    <a:pt x="17" y="13"/>
                  </a:lnTo>
                  <a:lnTo>
                    <a:pt x="12" y="13"/>
                  </a:lnTo>
                  <a:lnTo>
                    <a:pt x="12" y="20"/>
                  </a:lnTo>
                  <a:lnTo>
                    <a:pt x="15" y="20"/>
                  </a:lnTo>
                  <a:lnTo>
                    <a:pt x="15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42" y="20"/>
                  </a:lnTo>
                  <a:lnTo>
                    <a:pt x="42" y="13"/>
                  </a:lnTo>
                  <a:lnTo>
                    <a:pt x="34" y="13"/>
                  </a:lnTo>
                  <a:lnTo>
                    <a:pt x="34" y="20"/>
                  </a:lnTo>
                  <a:lnTo>
                    <a:pt x="39" y="20"/>
                  </a:lnTo>
                  <a:lnTo>
                    <a:pt x="39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24" y="20"/>
                  </a:lnTo>
                  <a:lnTo>
                    <a:pt x="35" y="21"/>
                  </a:lnTo>
                  <a:lnTo>
                    <a:pt x="37" y="21"/>
                  </a:lnTo>
                  <a:lnTo>
                    <a:pt x="37" y="14"/>
                  </a:lnTo>
                  <a:lnTo>
                    <a:pt x="29" y="14"/>
                  </a:lnTo>
                  <a:lnTo>
                    <a:pt x="29" y="21"/>
                  </a:lnTo>
                  <a:lnTo>
                    <a:pt x="34" y="21"/>
                  </a:lnTo>
                  <a:lnTo>
                    <a:pt x="34" y="14"/>
                  </a:lnTo>
                  <a:lnTo>
                    <a:pt x="11" y="14"/>
                  </a:lnTo>
                  <a:lnTo>
                    <a:pt x="11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12" y="14"/>
                  </a:lnTo>
                  <a:lnTo>
                    <a:pt x="12" y="21"/>
                  </a:lnTo>
                  <a:lnTo>
                    <a:pt x="37" y="21"/>
                  </a:lnTo>
                  <a:lnTo>
                    <a:pt x="37" y="14"/>
                  </a:lnTo>
                  <a:lnTo>
                    <a:pt x="27" y="14"/>
                  </a:lnTo>
                  <a:lnTo>
                    <a:pt x="27" y="21"/>
                  </a:lnTo>
                  <a:lnTo>
                    <a:pt x="33" y="21"/>
                  </a:lnTo>
                  <a:lnTo>
                    <a:pt x="33" y="14"/>
                  </a:lnTo>
                  <a:lnTo>
                    <a:pt x="9" y="14"/>
                  </a:lnTo>
                  <a:lnTo>
                    <a:pt x="9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43" y="22"/>
                  </a:lnTo>
                  <a:lnTo>
                    <a:pt x="43" y="16"/>
                  </a:lnTo>
                  <a:lnTo>
                    <a:pt x="35" y="16"/>
                  </a:lnTo>
                  <a:lnTo>
                    <a:pt x="35" y="22"/>
                  </a:lnTo>
                  <a:lnTo>
                    <a:pt x="39" y="22"/>
                  </a:lnTo>
                  <a:lnTo>
                    <a:pt x="39" y="16"/>
                  </a:lnTo>
                  <a:lnTo>
                    <a:pt x="16" y="16"/>
                  </a:lnTo>
                  <a:lnTo>
                    <a:pt x="16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5" y="16"/>
                  </a:lnTo>
                  <a:lnTo>
                    <a:pt x="15" y="22"/>
                  </a:lnTo>
                  <a:lnTo>
                    <a:pt x="16" y="22"/>
                  </a:lnTo>
                  <a:lnTo>
                    <a:pt x="16" y="16"/>
                  </a:lnTo>
                  <a:lnTo>
                    <a:pt x="12" y="16"/>
                  </a:lnTo>
                  <a:lnTo>
                    <a:pt x="12" y="22"/>
                  </a:lnTo>
                  <a:lnTo>
                    <a:pt x="43" y="22"/>
                  </a:lnTo>
                  <a:lnTo>
                    <a:pt x="43" y="16"/>
                  </a:lnTo>
                  <a:lnTo>
                    <a:pt x="31" y="16"/>
                  </a:lnTo>
                  <a:lnTo>
                    <a:pt x="30" y="22"/>
                  </a:lnTo>
                  <a:lnTo>
                    <a:pt x="33" y="23"/>
                  </a:lnTo>
                  <a:lnTo>
                    <a:pt x="34" y="20"/>
                  </a:lnTo>
                  <a:lnTo>
                    <a:pt x="34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9" y="17"/>
                  </a:lnTo>
                  <a:lnTo>
                    <a:pt x="9" y="23"/>
                  </a:lnTo>
                  <a:lnTo>
                    <a:pt x="12" y="23"/>
                  </a:lnTo>
                  <a:lnTo>
                    <a:pt x="12" y="17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39" y="23"/>
                  </a:lnTo>
                  <a:lnTo>
                    <a:pt x="39" y="17"/>
                  </a:lnTo>
                  <a:lnTo>
                    <a:pt x="31" y="17"/>
                  </a:lnTo>
                  <a:lnTo>
                    <a:pt x="31" y="23"/>
                  </a:lnTo>
                  <a:lnTo>
                    <a:pt x="35" y="23"/>
                  </a:lnTo>
                  <a:lnTo>
                    <a:pt x="35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17" y="23"/>
                  </a:lnTo>
                  <a:lnTo>
                    <a:pt x="17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13" y="17"/>
                  </a:lnTo>
                  <a:lnTo>
                    <a:pt x="13" y="23"/>
                  </a:lnTo>
                  <a:lnTo>
                    <a:pt x="16" y="23"/>
                  </a:lnTo>
                  <a:lnTo>
                    <a:pt x="16" y="20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6" y="21"/>
                  </a:lnTo>
                  <a:lnTo>
                    <a:pt x="16" y="18"/>
                  </a:lnTo>
                  <a:lnTo>
                    <a:pt x="11" y="18"/>
                  </a:lnTo>
                  <a:lnTo>
                    <a:pt x="11" y="25"/>
                  </a:lnTo>
                  <a:lnTo>
                    <a:pt x="38" y="25"/>
                  </a:lnTo>
                  <a:lnTo>
                    <a:pt x="38" y="18"/>
                  </a:lnTo>
                  <a:lnTo>
                    <a:pt x="34" y="18"/>
                  </a:lnTo>
                  <a:lnTo>
                    <a:pt x="34" y="25"/>
                  </a:lnTo>
                  <a:lnTo>
                    <a:pt x="37" y="25"/>
                  </a:lnTo>
                  <a:lnTo>
                    <a:pt x="37" y="18"/>
                  </a:lnTo>
                  <a:lnTo>
                    <a:pt x="15" y="18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12" y="25"/>
                  </a:lnTo>
                  <a:lnTo>
                    <a:pt x="15" y="25"/>
                  </a:lnTo>
                  <a:lnTo>
                    <a:pt x="15" y="18"/>
                  </a:lnTo>
                  <a:lnTo>
                    <a:pt x="8" y="18"/>
                  </a:lnTo>
                  <a:lnTo>
                    <a:pt x="8" y="25"/>
                  </a:lnTo>
                  <a:lnTo>
                    <a:pt x="9" y="25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8" y="25"/>
                  </a:lnTo>
                  <a:lnTo>
                    <a:pt x="35" y="25"/>
                  </a:lnTo>
                  <a:lnTo>
                    <a:pt x="35" y="21"/>
                  </a:lnTo>
                  <a:lnTo>
                    <a:pt x="34" y="18"/>
                  </a:lnTo>
                  <a:lnTo>
                    <a:pt x="33" y="20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27" y="20"/>
                  </a:lnTo>
                  <a:lnTo>
                    <a:pt x="27" y="26"/>
                  </a:lnTo>
                  <a:lnTo>
                    <a:pt x="31" y="26"/>
                  </a:lnTo>
                  <a:lnTo>
                    <a:pt x="31" y="20"/>
                  </a:lnTo>
                  <a:lnTo>
                    <a:pt x="11" y="20"/>
                  </a:lnTo>
                  <a:lnTo>
                    <a:pt x="11" y="26"/>
                  </a:lnTo>
                  <a:lnTo>
                    <a:pt x="12" y="26"/>
                  </a:lnTo>
                  <a:lnTo>
                    <a:pt x="12" y="20"/>
                  </a:lnTo>
                  <a:lnTo>
                    <a:pt x="9" y="20"/>
                  </a:lnTo>
                  <a:lnTo>
                    <a:pt x="9" y="26"/>
                  </a:lnTo>
                  <a:lnTo>
                    <a:pt x="39" y="26"/>
                  </a:lnTo>
                  <a:lnTo>
                    <a:pt x="39" y="20"/>
                  </a:lnTo>
                  <a:lnTo>
                    <a:pt x="35" y="20"/>
                  </a:lnTo>
                  <a:lnTo>
                    <a:pt x="35" y="26"/>
                  </a:lnTo>
                  <a:lnTo>
                    <a:pt x="37" y="26"/>
                  </a:lnTo>
                  <a:lnTo>
                    <a:pt x="37" y="20"/>
                  </a:lnTo>
                  <a:lnTo>
                    <a:pt x="12" y="20"/>
                  </a:lnTo>
                  <a:lnTo>
                    <a:pt x="12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7" y="20"/>
                  </a:lnTo>
                  <a:lnTo>
                    <a:pt x="5" y="21"/>
                  </a:lnTo>
                  <a:lnTo>
                    <a:pt x="7" y="23"/>
                  </a:lnTo>
                  <a:lnTo>
                    <a:pt x="7" y="21"/>
                  </a:lnTo>
                  <a:lnTo>
                    <a:pt x="5" y="21"/>
                  </a:lnTo>
                  <a:lnTo>
                    <a:pt x="5" y="27"/>
                  </a:lnTo>
                  <a:lnTo>
                    <a:pt x="29" y="27"/>
                  </a:lnTo>
                  <a:lnTo>
                    <a:pt x="29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8" y="21"/>
                  </a:lnTo>
                  <a:lnTo>
                    <a:pt x="8" y="27"/>
                  </a:lnTo>
                  <a:lnTo>
                    <a:pt x="9" y="27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7" y="27"/>
                  </a:lnTo>
                  <a:lnTo>
                    <a:pt x="26" y="27"/>
                  </a:lnTo>
                  <a:lnTo>
                    <a:pt x="26" y="21"/>
                  </a:lnTo>
                  <a:lnTo>
                    <a:pt x="25" y="21"/>
                  </a:lnTo>
                  <a:lnTo>
                    <a:pt x="21" y="22"/>
                  </a:lnTo>
                  <a:lnTo>
                    <a:pt x="21" y="25"/>
                  </a:lnTo>
                  <a:lnTo>
                    <a:pt x="21" y="22"/>
                  </a:lnTo>
                  <a:lnTo>
                    <a:pt x="3" y="22"/>
                  </a:lnTo>
                  <a:lnTo>
                    <a:pt x="3" y="29"/>
                  </a:lnTo>
                  <a:lnTo>
                    <a:pt x="29" y="29"/>
                  </a:lnTo>
                  <a:lnTo>
                    <a:pt x="29" y="22"/>
                  </a:lnTo>
                  <a:lnTo>
                    <a:pt x="22" y="22"/>
                  </a:lnTo>
                  <a:lnTo>
                    <a:pt x="22" y="29"/>
                  </a:lnTo>
                  <a:lnTo>
                    <a:pt x="27" y="29"/>
                  </a:lnTo>
                  <a:lnTo>
                    <a:pt x="27" y="22"/>
                  </a:lnTo>
                  <a:lnTo>
                    <a:pt x="12" y="22"/>
                  </a:lnTo>
                  <a:lnTo>
                    <a:pt x="12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9" y="22"/>
                  </a:lnTo>
                  <a:lnTo>
                    <a:pt x="9" y="29"/>
                  </a:lnTo>
                  <a:lnTo>
                    <a:pt x="11" y="29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7" y="29"/>
                  </a:lnTo>
                  <a:lnTo>
                    <a:pt x="9" y="29"/>
                  </a:lnTo>
                  <a:lnTo>
                    <a:pt x="9" y="22"/>
                  </a:lnTo>
                  <a:lnTo>
                    <a:pt x="4" y="22"/>
                  </a:lnTo>
                  <a:lnTo>
                    <a:pt x="4" y="30"/>
                  </a:lnTo>
                  <a:lnTo>
                    <a:pt x="8" y="30"/>
                  </a:lnTo>
                  <a:lnTo>
                    <a:pt x="8" y="23"/>
                  </a:lnTo>
                  <a:lnTo>
                    <a:pt x="7" y="23"/>
                  </a:lnTo>
                  <a:lnTo>
                    <a:pt x="7" y="30"/>
                  </a:lnTo>
                  <a:lnTo>
                    <a:pt x="30" y="30"/>
                  </a:lnTo>
                  <a:lnTo>
                    <a:pt x="30" y="23"/>
                  </a:lnTo>
                  <a:lnTo>
                    <a:pt x="22" y="23"/>
                  </a:lnTo>
                  <a:lnTo>
                    <a:pt x="22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8" y="23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23"/>
                  </a:lnTo>
                  <a:lnTo>
                    <a:pt x="8" y="23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23"/>
                  </a:lnTo>
                  <a:lnTo>
                    <a:pt x="5" y="23"/>
                  </a:lnTo>
                  <a:lnTo>
                    <a:pt x="5" y="30"/>
                  </a:lnTo>
                  <a:lnTo>
                    <a:pt x="30" y="30"/>
                  </a:lnTo>
                  <a:lnTo>
                    <a:pt x="30" y="23"/>
                  </a:lnTo>
                  <a:lnTo>
                    <a:pt x="8" y="23"/>
                  </a:lnTo>
                  <a:lnTo>
                    <a:pt x="8" y="27"/>
                  </a:lnTo>
                  <a:lnTo>
                    <a:pt x="11" y="27"/>
                  </a:lnTo>
                  <a:lnTo>
                    <a:pt x="11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1" y="31"/>
                  </a:lnTo>
                  <a:lnTo>
                    <a:pt x="11" y="25"/>
                  </a:lnTo>
                  <a:lnTo>
                    <a:pt x="5" y="25"/>
                  </a:lnTo>
                  <a:lnTo>
                    <a:pt x="5" y="31"/>
                  </a:lnTo>
                  <a:lnTo>
                    <a:pt x="9" y="31"/>
                  </a:lnTo>
                  <a:lnTo>
                    <a:pt x="9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31" y="31"/>
                  </a:lnTo>
                  <a:lnTo>
                    <a:pt x="31" y="25"/>
                  </a:lnTo>
                  <a:lnTo>
                    <a:pt x="26" y="25"/>
                  </a:lnTo>
                  <a:lnTo>
                    <a:pt x="26" y="31"/>
                  </a:lnTo>
                  <a:lnTo>
                    <a:pt x="29" y="31"/>
                  </a:lnTo>
                  <a:lnTo>
                    <a:pt x="29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9" y="25"/>
                  </a:lnTo>
                  <a:lnTo>
                    <a:pt x="4" y="25"/>
                  </a:lnTo>
                  <a:lnTo>
                    <a:pt x="4" y="31"/>
                  </a:lnTo>
                  <a:lnTo>
                    <a:pt x="7" y="31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31"/>
                  </a:lnTo>
                  <a:lnTo>
                    <a:pt x="13" y="31"/>
                  </a:lnTo>
                  <a:lnTo>
                    <a:pt x="24" y="32"/>
                  </a:lnTo>
                  <a:lnTo>
                    <a:pt x="30" y="32"/>
                  </a:lnTo>
                  <a:lnTo>
                    <a:pt x="30" y="26"/>
                  </a:lnTo>
                  <a:lnTo>
                    <a:pt x="21" y="26"/>
                  </a:lnTo>
                  <a:lnTo>
                    <a:pt x="21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5" y="26"/>
                  </a:lnTo>
                  <a:lnTo>
                    <a:pt x="5" y="32"/>
                  </a:lnTo>
                  <a:lnTo>
                    <a:pt x="8" y="32"/>
                  </a:lnTo>
                  <a:lnTo>
                    <a:pt x="8" y="26"/>
                  </a:lnTo>
                  <a:lnTo>
                    <a:pt x="3" y="26"/>
                  </a:lnTo>
                  <a:lnTo>
                    <a:pt x="3" y="32"/>
                  </a:lnTo>
                  <a:lnTo>
                    <a:pt x="4" y="32"/>
                  </a:lnTo>
                  <a:lnTo>
                    <a:pt x="4" y="26"/>
                  </a:lnTo>
                  <a:lnTo>
                    <a:pt x="3" y="26"/>
                  </a:lnTo>
                  <a:lnTo>
                    <a:pt x="3" y="32"/>
                  </a:lnTo>
                  <a:lnTo>
                    <a:pt x="33" y="32"/>
                  </a:lnTo>
                  <a:lnTo>
                    <a:pt x="33" y="26"/>
                  </a:lnTo>
                  <a:lnTo>
                    <a:pt x="24" y="26"/>
                  </a:lnTo>
                  <a:lnTo>
                    <a:pt x="24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0" y="26"/>
                  </a:lnTo>
                  <a:lnTo>
                    <a:pt x="7" y="31"/>
                  </a:lnTo>
                  <a:lnTo>
                    <a:pt x="8" y="32"/>
                  </a:lnTo>
                  <a:lnTo>
                    <a:pt x="9" y="30"/>
                  </a:lnTo>
                  <a:lnTo>
                    <a:pt x="9" y="27"/>
                  </a:lnTo>
                  <a:lnTo>
                    <a:pt x="5" y="27"/>
                  </a:lnTo>
                  <a:lnTo>
                    <a:pt x="5" y="34"/>
                  </a:lnTo>
                  <a:lnTo>
                    <a:pt x="7" y="34"/>
                  </a:lnTo>
                  <a:lnTo>
                    <a:pt x="7" y="27"/>
                  </a:lnTo>
                  <a:lnTo>
                    <a:pt x="4" y="27"/>
                  </a:lnTo>
                  <a:lnTo>
                    <a:pt x="4" y="34"/>
                  </a:lnTo>
                  <a:lnTo>
                    <a:pt x="31" y="34"/>
                  </a:lnTo>
                  <a:lnTo>
                    <a:pt x="31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31" y="34"/>
                  </a:lnTo>
                  <a:lnTo>
                    <a:pt x="31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30" y="34"/>
                  </a:lnTo>
                  <a:lnTo>
                    <a:pt x="30" y="27"/>
                  </a:lnTo>
                  <a:lnTo>
                    <a:pt x="9" y="27"/>
                  </a:lnTo>
                  <a:lnTo>
                    <a:pt x="9" y="34"/>
                  </a:lnTo>
                  <a:lnTo>
                    <a:pt x="12" y="34"/>
                  </a:lnTo>
                  <a:lnTo>
                    <a:pt x="12" y="27"/>
                  </a:lnTo>
                  <a:lnTo>
                    <a:pt x="5" y="27"/>
                  </a:lnTo>
                  <a:lnTo>
                    <a:pt x="5" y="34"/>
                  </a:lnTo>
                  <a:lnTo>
                    <a:pt x="27" y="34"/>
                  </a:lnTo>
                  <a:lnTo>
                    <a:pt x="27" y="30"/>
                  </a:lnTo>
                  <a:lnTo>
                    <a:pt x="26" y="34"/>
                  </a:lnTo>
                  <a:lnTo>
                    <a:pt x="29" y="35"/>
                  </a:lnTo>
                  <a:lnTo>
                    <a:pt x="30" y="31"/>
                  </a:lnTo>
                  <a:lnTo>
                    <a:pt x="30" y="29"/>
                  </a:lnTo>
                  <a:lnTo>
                    <a:pt x="26" y="29"/>
                  </a:lnTo>
                  <a:lnTo>
                    <a:pt x="26" y="35"/>
                  </a:lnTo>
                  <a:lnTo>
                    <a:pt x="33" y="35"/>
                  </a:lnTo>
                  <a:lnTo>
                    <a:pt x="33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8" y="35"/>
                  </a:lnTo>
                  <a:lnTo>
                    <a:pt x="8" y="29"/>
                  </a:lnTo>
                  <a:lnTo>
                    <a:pt x="5" y="29"/>
                  </a:lnTo>
                  <a:lnTo>
                    <a:pt x="5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7" y="35"/>
                  </a:lnTo>
                  <a:lnTo>
                    <a:pt x="27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11" y="35"/>
                  </a:lnTo>
                  <a:lnTo>
                    <a:pt x="11" y="31"/>
                  </a:lnTo>
                  <a:lnTo>
                    <a:pt x="9" y="29"/>
                  </a:lnTo>
                  <a:lnTo>
                    <a:pt x="7" y="30"/>
                  </a:lnTo>
                  <a:lnTo>
                    <a:pt x="8" y="36"/>
                  </a:lnTo>
                  <a:lnTo>
                    <a:pt x="9" y="36"/>
                  </a:lnTo>
                  <a:lnTo>
                    <a:pt x="9" y="30"/>
                  </a:lnTo>
                  <a:lnTo>
                    <a:pt x="5" y="30"/>
                  </a:lnTo>
                  <a:lnTo>
                    <a:pt x="5" y="36"/>
                  </a:lnTo>
                  <a:lnTo>
                    <a:pt x="8" y="36"/>
                  </a:lnTo>
                  <a:lnTo>
                    <a:pt x="8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5" y="36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27" y="36"/>
                  </a:lnTo>
                  <a:lnTo>
                    <a:pt x="27" y="30"/>
                  </a:lnTo>
                  <a:lnTo>
                    <a:pt x="25" y="30"/>
                  </a:lnTo>
                  <a:lnTo>
                    <a:pt x="25" y="36"/>
                  </a:lnTo>
                  <a:lnTo>
                    <a:pt x="27" y="36"/>
                  </a:lnTo>
                  <a:lnTo>
                    <a:pt x="27" y="30"/>
                  </a:lnTo>
                  <a:lnTo>
                    <a:pt x="8" y="30"/>
                  </a:lnTo>
                  <a:lnTo>
                    <a:pt x="8" y="36"/>
                  </a:lnTo>
                  <a:lnTo>
                    <a:pt x="27" y="36"/>
                  </a:lnTo>
                  <a:lnTo>
                    <a:pt x="27" y="30"/>
                  </a:lnTo>
                  <a:lnTo>
                    <a:pt x="25" y="30"/>
                  </a:lnTo>
                  <a:lnTo>
                    <a:pt x="25" y="36"/>
                  </a:lnTo>
                  <a:lnTo>
                    <a:pt x="27" y="36"/>
                  </a:lnTo>
                  <a:lnTo>
                    <a:pt x="27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5" y="36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8" y="36"/>
                  </a:lnTo>
                  <a:lnTo>
                    <a:pt x="8" y="30"/>
                  </a:lnTo>
                  <a:lnTo>
                    <a:pt x="5" y="30"/>
                  </a:lnTo>
                  <a:lnTo>
                    <a:pt x="5" y="36"/>
                  </a:lnTo>
                  <a:lnTo>
                    <a:pt x="9" y="36"/>
                  </a:lnTo>
                  <a:lnTo>
                    <a:pt x="9" y="30"/>
                  </a:lnTo>
                  <a:lnTo>
                    <a:pt x="8" y="30"/>
                  </a:lnTo>
                  <a:lnTo>
                    <a:pt x="8" y="32"/>
                  </a:lnTo>
                  <a:lnTo>
                    <a:pt x="9" y="36"/>
                  </a:lnTo>
                  <a:lnTo>
                    <a:pt x="12" y="35"/>
                  </a:lnTo>
                  <a:lnTo>
                    <a:pt x="11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27" y="35"/>
                  </a:lnTo>
                  <a:lnTo>
                    <a:pt x="27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5" y="29"/>
                  </a:lnTo>
                  <a:lnTo>
                    <a:pt x="5" y="35"/>
                  </a:lnTo>
                  <a:lnTo>
                    <a:pt x="8" y="35"/>
                  </a:lnTo>
                  <a:lnTo>
                    <a:pt x="8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33" y="35"/>
                  </a:lnTo>
                  <a:lnTo>
                    <a:pt x="33" y="29"/>
                  </a:lnTo>
                  <a:lnTo>
                    <a:pt x="26" y="29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1" y="29"/>
                  </a:lnTo>
                  <a:lnTo>
                    <a:pt x="29" y="27"/>
                  </a:lnTo>
                  <a:lnTo>
                    <a:pt x="5" y="27"/>
                  </a:lnTo>
                  <a:lnTo>
                    <a:pt x="5" y="34"/>
                  </a:lnTo>
                  <a:lnTo>
                    <a:pt x="12" y="34"/>
                  </a:lnTo>
                  <a:lnTo>
                    <a:pt x="12" y="27"/>
                  </a:lnTo>
                  <a:lnTo>
                    <a:pt x="9" y="27"/>
                  </a:lnTo>
                  <a:lnTo>
                    <a:pt x="9" y="34"/>
                  </a:lnTo>
                  <a:lnTo>
                    <a:pt x="30" y="34"/>
                  </a:lnTo>
                  <a:lnTo>
                    <a:pt x="30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31" y="34"/>
                  </a:lnTo>
                  <a:lnTo>
                    <a:pt x="31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31" y="34"/>
                  </a:lnTo>
                  <a:lnTo>
                    <a:pt x="31" y="27"/>
                  </a:lnTo>
                  <a:lnTo>
                    <a:pt x="4" y="27"/>
                  </a:lnTo>
                  <a:lnTo>
                    <a:pt x="4" y="34"/>
                  </a:lnTo>
                  <a:lnTo>
                    <a:pt x="7" y="34"/>
                  </a:lnTo>
                  <a:lnTo>
                    <a:pt x="7" y="27"/>
                  </a:lnTo>
                  <a:lnTo>
                    <a:pt x="5" y="27"/>
                  </a:lnTo>
                  <a:lnTo>
                    <a:pt x="5" y="34"/>
                  </a:lnTo>
                  <a:lnTo>
                    <a:pt x="17" y="34"/>
                  </a:lnTo>
                  <a:lnTo>
                    <a:pt x="12" y="27"/>
                  </a:lnTo>
                  <a:lnTo>
                    <a:pt x="11" y="26"/>
                  </a:lnTo>
                  <a:lnTo>
                    <a:pt x="8" y="29"/>
                  </a:lnTo>
                  <a:lnTo>
                    <a:pt x="8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24" y="26"/>
                  </a:lnTo>
                  <a:lnTo>
                    <a:pt x="24" y="32"/>
                  </a:lnTo>
                  <a:lnTo>
                    <a:pt x="33" y="32"/>
                  </a:lnTo>
                  <a:lnTo>
                    <a:pt x="33" y="26"/>
                  </a:lnTo>
                  <a:lnTo>
                    <a:pt x="3" y="26"/>
                  </a:lnTo>
                  <a:lnTo>
                    <a:pt x="3" y="32"/>
                  </a:lnTo>
                  <a:lnTo>
                    <a:pt x="4" y="32"/>
                  </a:lnTo>
                  <a:lnTo>
                    <a:pt x="4" y="26"/>
                  </a:lnTo>
                  <a:lnTo>
                    <a:pt x="3" y="26"/>
                  </a:lnTo>
                  <a:lnTo>
                    <a:pt x="3" y="32"/>
                  </a:lnTo>
                  <a:lnTo>
                    <a:pt x="8" y="32"/>
                  </a:lnTo>
                  <a:lnTo>
                    <a:pt x="8" y="26"/>
                  </a:lnTo>
                  <a:lnTo>
                    <a:pt x="5" y="26"/>
                  </a:lnTo>
                  <a:lnTo>
                    <a:pt x="5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21" y="26"/>
                  </a:lnTo>
                  <a:lnTo>
                    <a:pt x="21" y="32"/>
                  </a:lnTo>
                  <a:lnTo>
                    <a:pt x="30" y="32"/>
                  </a:lnTo>
                  <a:lnTo>
                    <a:pt x="30" y="26"/>
                  </a:lnTo>
                  <a:lnTo>
                    <a:pt x="24" y="26"/>
                  </a:lnTo>
                  <a:lnTo>
                    <a:pt x="13" y="25"/>
                  </a:lnTo>
                  <a:lnTo>
                    <a:pt x="5" y="25"/>
                  </a:lnTo>
                  <a:lnTo>
                    <a:pt x="5" y="31"/>
                  </a:lnTo>
                  <a:lnTo>
                    <a:pt x="7" y="31"/>
                  </a:lnTo>
                  <a:lnTo>
                    <a:pt x="7" y="25"/>
                  </a:lnTo>
                  <a:lnTo>
                    <a:pt x="4" y="25"/>
                  </a:lnTo>
                  <a:lnTo>
                    <a:pt x="4" y="31"/>
                  </a:lnTo>
                  <a:lnTo>
                    <a:pt x="9" y="31"/>
                  </a:lnTo>
                  <a:lnTo>
                    <a:pt x="9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29" y="31"/>
                  </a:lnTo>
                  <a:lnTo>
                    <a:pt x="29" y="25"/>
                  </a:lnTo>
                  <a:lnTo>
                    <a:pt x="26" y="25"/>
                  </a:lnTo>
                  <a:lnTo>
                    <a:pt x="26" y="31"/>
                  </a:lnTo>
                  <a:lnTo>
                    <a:pt x="31" y="31"/>
                  </a:lnTo>
                  <a:lnTo>
                    <a:pt x="31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9" y="25"/>
                  </a:lnTo>
                  <a:lnTo>
                    <a:pt x="5" y="25"/>
                  </a:lnTo>
                  <a:lnTo>
                    <a:pt x="5" y="31"/>
                  </a:lnTo>
                  <a:lnTo>
                    <a:pt x="11" y="31"/>
                  </a:lnTo>
                  <a:lnTo>
                    <a:pt x="11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5" y="31"/>
                  </a:lnTo>
                  <a:lnTo>
                    <a:pt x="15" y="26"/>
                  </a:lnTo>
                  <a:lnTo>
                    <a:pt x="11" y="26"/>
                  </a:lnTo>
                  <a:lnTo>
                    <a:pt x="11" y="30"/>
                  </a:lnTo>
                  <a:lnTo>
                    <a:pt x="30" y="30"/>
                  </a:lnTo>
                  <a:lnTo>
                    <a:pt x="30" y="23"/>
                  </a:lnTo>
                  <a:lnTo>
                    <a:pt x="5" y="23"/>
                  </a:lnTo>
                  <a:lnTo>
                    <a:pt x="5" y="30"/>
                  </a:lnTo>
                  <a:lnTo>
                    <a:pt x="9" y="30"/>
                  </a:lnTo>
                  <a:lnTo>
                    <a:pt x="9" y="23"/>
                  </a:lnTo>
                  <a:lnTo>
                    <a:pt x="8" y="23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23"/>
                  </a:lnTo>
                  <a:lnTo>
                    <a:pt x="8" y="23"/>
                  </a:lnTo>
                  <a:lnTo>
                    <a:pt x="8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22" y="23"/>
                  </a:lnTo>
                  <a:lnTo>
                    <a:pt x="22" y="30"/>
                  </a:lnTo>
                  <a:lnTo>
                    <a:pt x="30" y="30"/>
                  </a:lnTo>
                  <a:lnTo>
                    <a:pt x="30" y="23"/>
                  </a:lnTo>
                  <a:lnTo>
                    <a:pt x="7" y="23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23"/>
                  </a:lnTo>
                  <a:lnTo>
                    <a:pt x="7" y="23"/>
                  </a:lnTo>
                  <a:lnTo>
                    <a:pt x="7" y="26"/>
                  </a:lnTo>
                  <a:lnTo>
                    <a:pt x="11" y="26"/>
                  </a:lnTo>
                  <a:lnTo>
                    <a:pt x="11" y="25"/>
                  </a:lnTo>
                  <a:lnTo>
                    <a:pt x="7" y="25"/>
                  </a:lnTo>
                  <a:lnTo>
                    <a:pt x="7" y="29"/>
                  </a:lnTo>
                  <a:lnTo>
                    <a:pt x="9" y="29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7" y="29"/>
                  </a:lnTo>
                  <a:lnTo>
                    <a:pt x="11" y="29"/>
                  </a:lnTo>
                  <a:lnTo>
                    <a:pt x="11" y="22"/>
                  </a:lnTo>
                  <a:lnTo>
                    <a:pt x="9" y="22"/>
                  </a:lnTo>
                  <a:lnTo>
                    <a:pt x="9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2" y="22"/>
                  </a:lnTo>
                  <a:lnTo>
                    <a:pt x="12" y="29"/>
                  </a:lnTo>
                  <a:lnTo>
                    <a:pt x="27" y="29"/>
                  </a:lnTo>
                  <a:lnTo>
                    <a:pt x="27" y="22"/>
                  </a:lnTo>
                  <a:lnTo>
                    <a:pt x="22" y="22"/>
                  </a:lnTo>
                  <a:lnTo>
                    <a:pt x="22" y="29"/>
                  </a:lnTo>
                  <a:lnTo>
                    <a:pt x="29" y="29"/>
                  </a:lnTo>
                  <a:lnTo>
                    <a:pt x="29" y="22"/>
                  </a:lnTo>
                  <a:lnTo>
                    <a:pt x="3" y="22"/>
                  </a:lnTo>
                  <a:lnTo>
                    <a:pt x="3" y="29"/>
                  </a:lnTo>
                  <a:lnTo>
                    <a:pt x="22" y="29"/>
                  </a:lnTo>
                  <a:lnTo>
                    <a:pt x="26" y="27"/>
                  </a:lnTo>
                  <a:lnTo>
                    <a:pt x="25" y="23"/>
                  </a:lnTo>
                  <a:lnTo>
                    <a:pt x="25" y="27"/>
                  </a:lnTo>
                  <a:lnTo>
                    <a:pt x="26" y="27"/>
                  </a:lnTo>
                  <a:lnTo>
                    <a:pt x="26" y="21"/>
                  </a:lnTo>
                  <a:lnTo>
                    <a:pt x="7" y="21"/>
                  </a:lnTo>
                  <a:lnTo>
                    <a:pt x="7" y="27"/>
                  </a:lnTo>
                  <a:lnTo>
                    <a:pt x="9" y="27"/>
                  </a:lnTo>
                  <a:lnTo>
                    <a:pt x="9" y="21"/>
                  </a:lnTo>
                  <a:lnTo>
                    <a:pt x="8" y="21"/>
                  </a:lnTo>
                  <a:lnTo>
                    <a:pt x="8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29" y="27"/>
                  </a:lnTo>
                  <a:lnTo>
                    <a:pt x="29" y="21"/>
                  </a:lnTo>
                  <a:lnTo>
                    <a:pt x="5" y="21"/>
                  </a:lnTo>
                  <a:lnTo>
                    <a:pt x="5" y="27"/>
                  </a:lnTo>
                  <a:lnTo>
                    <a:pt x="8" y="27"/>
                  </a:lnTo>
                  <a:lnTo>
                    <a:pt x="11" y="25"/>
                  </a:lnTo>
                  <a:lnTo>
                    <a:pt x="8" y="22"/>
                  </a:lnTo>
                  <a:lnTo>
                    <a:pt x="8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12" y="20"/>
                  </a:lnTo>
                  <a:lnTo>
                    <a:pt x="12" y="26"/>
                  </a:lnTo>
                  <a:lnTo>
                    <a:pt x="37" y="26"/>
                  </a:lnTo>
                  <a:lnTo>
                    <a:pt x="37" y="20"/>
                  </a:lnTo>
                  <a:lnTo>
                    <a:pt x="35" y="20"/>
                  </a:lnTo>
                  <a:lnTo>
                    <a:pt x="35" y="26"/>
                  </a:lnTo>
                  <a:lnTo>
                    <a:pt x="39" y="26"/>
                  </a:lnTo>
                  <a:lnTo>
                    <a:pt x="39" y="20"/>
                  </a:lnTo>
                  <a:lnTo>
                    <a:pt x="9" y="20"/>
                  </a:lnTo>
                  <a:lnTo>
                    <a:pt x="9" y="26"/>
                  </a:lnTo>
                  <a:lnTo>
                    <a:pt x="12" y="26"/>
                  </a:lnTo>
                  <a:lnTo>
                    <a:pt x="12" y="20"/>
                  </a:lnTo>
                  <a:lnTo>
                    <a:pt x="11" y="20"/>
                  </a:lnTo>
                  <a:lnTo>
                    <a:pt x="11" y="26"/>
                  </a:lnTo>
                  <a:lnTo>
                    <a:pt x="31" y="26"/>
                  </a:lnTo>
                  <a:lnTo>
                    <a:pt x="31" y="20"/>
                  </a:lnTo>
                  <a:lnTo>
                    <a:pt x="27" y="20"/>
                  </a:lnTo>
                  <a:lnTo>
                    <a:pt x="27" y="26"/>
                  </a:lnTo>
                  <a:lnTo>
                    <a:pt x="35" y="26"/>
                  </a:lnTo>
                  <a:lnTo>
                    <a:pt x="43" y="18"/>
                  </a:lnTo>
                  <a:lnTo>
                    <a:pt x="8" y="18"/>
                  </a:lnTo>
                  <a:lnTo>
                    <a:pt x="8" y="25"/>
                  </a:lnTo>
                  <a:lnTo>
                    <a:pt x="9" y="25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8" y="25"/>
                  </a:lnTo>
                  <a:lnTo>
                    <a:pt x="15" y="25"/>
                  </a:lnTo>
                  <a:lnTo>
                    <a:pt x="15" y="18"/>
                  </a:lnTo>
                  <a:lnTo>
                    <a:pt x="12" y="18"/>
                  </a:lnTo>
                  <a:lnTo>
                    <a:pt x="12" y="25"/>
                  </a:lnTo>
                  <a:lnTo>
                    <a:pt x="17" y="25"/>
                  </a:lnTo>
                  <a:lnTo>
                    <a:pt x="17" y="18"/>
                  </a:lnTo>
                  <a:lnTo>
                    <a:pt x="15" y="18"/>
                  </a:lnTo>
                  <a:lnTo>
                    <a:pt x="15" y="25"/>
                  </a:lnTo>
                  <a:lnTo>
                    <a:pt x="37" y="25"/>
                  </a:lnTo>
                  <a:lnTo>
                    <a:pt x="37" y="18"/>
                  </a:lnTo>
                  <a:lnTo>
                    <a:pt x="34" y="18"/>
                  </a:lnTo>
                  <a:lnTo>
                    <a:pt x="34" y="25"/>
                  </a:lnTo>
                  <a:lnTo>
                    <a:pt x="38" y="25"/>
                  </a:lnTo>
                  <a:lnTo>
                    <a:pt x="38" y="18"/>
                  </a:lnTo>
                  <a:lnTo>
                    <a:pt x="11" y="18"/>
                  </a:lnTo>
                  <a:lnTo>
                    <a:pt x="11" y="25"/>
                  </a:lnTo>
                  <a:lnTo>
                    <a:pt x="20" y="25"/>
                  </a:lnTo>
                  <a:lnTo>
                    <a:pt x="20" y="17"/>
                  </a:lnTo>
                  <a:lnTo>
                    <a:pt x="13" y="17"/>
                  </a:lnTo>
                  <a:lnTo>
                    <a:pt x="13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17" y="23"/>
                  </a:lnTo>
                  <a:lnTo>
                    <a:pt x="17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35" y="23"/>
                  </a:lnTo>
                  <a:lnTo>
                    <a:pt x="35" y="17"/>
                  </a:lnTo>
                  <a:lnTo>
                    <a:pt x="31" y="17"/>
                  </a:lnTo>
                  <a:lnTo>
                    <a:pt x="31" y="23"/>
                  </a:lnTo>
                  <a:lnTo>
                    <a:pt x="39" y="23"/>
                  </a:lnTo>
                  <a:lnTo>
                    <a:pt x="39" y="17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2" y="23"/>
                  </a:lnTo>
                  <a:lnTo>
                    <a:pt x="12" y="17"/>
                  </a:lnTo>
                  <a:lnTo>
                    <a:pt x="9" y="17"/>
                  </a:lnTo>
                  <a:lnTo>
                    <a:pt x="9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34" y="23"/>
                  </a:lnTo>
                  <a:lnTo>
                    <a:pt x="35" y="17"/>
                  </a:lnTo>
                  <a:lnTo>
                    <a:pt x="33" y="16"/>
                  </a:lnTo>
                  <a:lnTo>
                    <a:pt x="31" y="18"/>
                  </a:lnTo>
                  <a:lnTo>
                    <a:pt x="31" y="22"/>
                  </a:lnTo>
                  <a:lnTo>
                    <a:pt x="43" y="22"/>
                  </a:lnTo>
                  <a:lnTo>
                    <a:pt x="43" y="16"/>
                  </a:lnTo>
                  <a:lnTo>
                    <a:pt x="12" y="16"/>
                  </a:lnTo>
                  <a:lnTo>
                    <a:pt x="12" y="22"/>
                  </a:lnTo>
                  <a:lnTo>
                    <a:pt x="16" y="22"/>
                  </a:lnTo>
                  <a:lnTo>
                    <a:pt x="16" y="16"/>
                  </a:lnTo>
                  <a:lnTo>
                    <a:pt x="15" y="16"/>
                  </a:lnTo>
                  <a:lnTo>
                    <a:pt x="15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6" y="16"/>
                  </a:lnTo>
                  <a:lnTo>
                    <a:pt x="16" y="22"/>
                  </a:lnTo>
                  <a:lnTo>
                    <a:pt x="39" y="22"/>
                  </a:lnTo>
                  <a:lnTo>
                    <a:pt x="39" y="16"/>
                  </a:lnTo>
                  <a:lnTo>
                    <a:pt x="35" y="16"/>
                  </a:lnTo>
                  <a:lnTo>
                    <a:pt x="35" y="22"/>
                  </a:lnTo>
                  <a:lnTo>
                    <a:pt x="43" y="22"/>
                  </a:lnTo>
                  <a:lnTo>
                    <a:pt x="43" y="16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12" y="16"/>
                  </a:lnTo>
                  <a:lnTo>
                    <a:pt x="12" y="18"/>
                  </a:lnTo>
                  <a:lnTo>
                    <a:pt x="16" y="18"/>
                  </a:lnTo>
                  <a:lnTo>
                    <a:pt x="16" y="17"/>
                  </a:lnTo>
                  <a:lnTo>
                    <a:pt x="12" y="17"/>
                  </a:lnTo>
                  <a:lnTo>
                    <a:pt x="12" y="21"/>
                  </a:lnTo>
                  <a:lnTo>
                    <a:pt x="33" y="21"/>
                  </a:lnTo>
                  <a:lnTo>
                    <a:pt x="33" y="14"/>
                  </a:lnTo>
                  <a:lnTo>
                    <a:pt x="27" y="14"/>
                  </a:lnTo>
                  <a:lnTo>
                    <a:pt x="27" y="21"/>
                  </a:lnTo>
                  <a:lnTo>
                    <a:pt x="37" y="21"/>
                  </a:lnTo>
                  <a:lnTo>
                    <a:pt x="37" y="14"/>
                  </a:lnTo>
                  <a:lnTo>
                    <a:pt x="12" y="14"/>
                  </a:lnTo>
                  <a:lnTo>
                    <a:pt x="12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11" y="14"/>
                  </a:lnTo>
                  <a:lnTo>
                    <a:pt x="11" y="21"/>
                  </a:lnTo>
                  <a:lnTo>
                    <a:pt x="34" y="21"/>
                  </a:lnTo>
                  <a:lnTo>
                    <a:pt x="34" y="14"/>
                  </a:lnTo>
                  <a:lnTo>
                    <a:pt x="29" y="14"/>
                  </a:lnTo>
                  <a:lnTo>
                    <a:pt x="29" y="21"/>
                  </a:lnTo>
                  <a:lnTo>
                    <a:pt x="37" y="21"/>
                  </a:lnTo>
                  <a:lnTo>
                    <a:pt x="37" y="14"/>
                  </a:lnTo>
                  <a:lnTo>
                    <a:pt x="35" y="14"/>
                  </a:lnTo>
                  <a:lnTo>
                    <a:pt x="24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39" y="20"/>
                  </a:lnTo>
                  <a:lnTo>
                    <a:pt x="39" y="13"/>
                  </a:lnTo>
                  <a:lnTo>
                    <a:pt x="34" y="13"/>
                  </a:lnTo>
                  <a:lnTo>
                    <a:pt x="34" y="20"/>
                  </a:lnTo>
                  <a:lnTo>
                    <a:pt x="42" y="20"/>
                  </a:lnTo>
                  <a:lnTo>
                    <a:pt x="42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5" y="20"/>
                  </a:lnTo>
                  <a:lnTo>
                    <a:pt x="15" y="13"/>
                  </a:lnTo>
                  <a:lnTo>
                    <a:pt x="12" y="13"/>
                  </a:lnTo>
                  <a:lnTo>
                    <a:pt x="12" y="20"/>
                  </a:lnTo>
                  <a:lnTo>
                    <a:pt x="21" y="20"/>
                  </a:lnTo>
                  <a:lnTo>
                    <a:pt x="21" y="14"/>
                  </a:lnTo>
                  <a:lnTo>
                    <a:pt x="17" y="14"/>
                  </a:lnTo>
                  <a:lnTo>
                    <a:pt x="17" y="18"/>
                  </a:lnTo>
                  <a:lnTo>
                    <a:pt x="39" y="18"/>
                  </a:lnTo>
                  <a:lnTo>
                    <a:pt x="39" y="12"/>
                  </a:lnTo>
                  <a:lnTo>
                    <a:pt x="35" y="12"/>
                  </a:lnTo>
                  <a:lnTo>
                    <a:pt x="35" y="18"/>
                  </a:lnTo>
                  <a:lnTo>
                    <a:pt x="43" y="18"/>
                  </a:lnTo>
                  <a:lnTo>
                    <a:pt x="43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6" y="18"/>
                  </a:lnTo>
                  <a:lnTo>
                    <a:pt x="16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17" y="18"/>
                  </a:lnTo>
                  <a:lnTo>
                    <a:pt x="17" y="12"/>
                  </a:lnTo>
                  <a:lnTo>
                    <a:pt x="16" y="12"/>
                  </a:lnTo>
                  <a:lnTo>
                    <a:pt x="16" y="18"/>
                  </a:lnTo>
                  <a:lnTo>
                    <a:pt x="34" y="18"/>
                  </a:lnTo>
                  <a:lnTo>
                    <a:pt x="34" y="12"/>
                  </a:lnTo>
                  <a:lnTo>
                    <a:pt x="33" y="12"/>
                  </a:lnTo>
                  <a:lnTo>
                    <a:pt x="33" y="18"/>
                  </a:lnTo>
                  <a:lnTo>
                    <a:pt x="43" y="18"/>
                  </a:lnTo>
                  <a:lnTo>
                    <a:pt x="43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5" y="10"/>
                  </a:lnTo>
                  <a:lnTo>
                    <a:pt x="15" y="17"/>
                  </a:lnTo>
                  <a:lnTo>
                    <a:pt x="39" y="17"/>
                  </a:lnTo>
                  <a:lnTo>
                    <a:pt x="39" y="10"/>
                  </a:lnTo>
                  <a:lnTo>
                    <a:pt x="34" y="10"/>
                  </a:lnTo>
                  <a:lnTo>
                    <a:pt x="34" y="17"/>
                  </a:lnTo>
                  <a:lnTo>
                    <a:pt x="40" y="17"/>
                  </a:lnTo>
                  <a:lnTo>
                    <a:pt x="40" y="10"/>
                  </a:lnTo>
                  <a:lnTo>
                    <a:pt x="11" y="10"/>
                  </a:lnTo>
                  <a:lnTo>
                    <a:pt x="11" y="17"/>
                  </a:lnTo>
                  <a:lnTo>
                    <a:pt x="15" y="17"/>
                  </a:lnTo>
                  <a:lnTo>
                    <a:pt x="15" y="10"/>
                  </a:lnTo>
                  <a:lnTo>
                    <a:pt x="13" y="10"/>
                  </a:lnTo>
                  <a:lnTo>
                    <a:pt x="13" y="17"/>
                  </a:lnTo>
                  <a:lnTo>
                    <a:pt x="18" y="17"/>
                  </a:lnTo>
                  <a:lnTo>
                    <a:pt x="18" y="12"/>
                  </a:lnTo>
                  <a:lnTo>
                    <a:pt x="15" y="12"/>
                  </a:lnTo>
                  <a:lnTo>
                    <a:pt x="15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5" y="9"/>
                  </a:lnTo>
                  <a:lnTo>
                    <a:pt x="15" y="16"/>
                  </a:lnTo>
                  <a:lnTo>
                    <a:pt x="39" y="16"/>
                  </a:lnTo>
                  <a:lnTo>
                    <a:pt x="39" y="9"/>
                  </a:lnTo>
                  <a:lnTo>
                    <a:pt x="37" y="9"/>
                  </a:lnTo>
                  <a:lnTo>
                    <a:pt x="37" y="16"/>
                  </a:lnTo>
                  <a:lnTo>
                    <a:pt x="46" y="16"/>
                  </a:lnTo>
                  <a:lnTo>
                    <a:pt x="46" y="9"/>
                  </a:lnTo>
                  <a:lnTo>
                    <a:pt x="13" y="9"/>
                  </a:lnTo>
                  <a:lnTo>
                    <a:pt x="13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5" y="9"/>
                  </a:lnTo>
                  <a:lnTo>
                    <a:pt x="15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6" y="9"/>
                  </a:lnTo>
                  <a:lnTo>
                    <a:pt x="16" y="16"/>
                  </a:lnTo>
                  <a:lnTo>
                    <a:pt x="20" y="16"/>
                  </a:lnTo>
                  <a:lnTo>
                    <a:pt x="20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39" y="16"/>
                  </a:lnTo>
                  <a:lnTo>
                    <a:pt x="39" y="8"/>
                  </a:lnTo>
                  <a:lnTo>
                    <a:pt x="30" y="8"/>
                  </a:lnTo>
                  <a:lnTo>
                    <a:pt x="30" y="14"/>
                  </a:lnTo>
                  <a:lnTo>
                    <a:pt x="44" y="14"/>
                  </a:lnTo>
                  <a:lnTo>
                    <a:pt x="44" y="8"/>
                  </a:lnTo>
                  <a:lnTo>
                    <a:pt x="12" y="8"/>
                  </a:lnTo>
                  <a:lnTo>
                    <a:pt x="12" y="14"/>
                  </a:lnTo>
                  <a:lnTo>
                    <a:pt x="17" y="14"/>
                  </a:lnTo>
                  <a:lnTo>
                    <a:pt x="17" y="8"/>
                  </a:lnTo>
                  <a:lnTo>
                    <a:pt x="16" y="8"/>
                  </a:lnTo>
                  <a:lnTo>
                    <a:pt x="16" y="14"/>
                  </a:lnTo>
                  <a:lnTo>
                    <a:pt x="17" y="14"/>
                  </a:lnTo>
                  <a:lnTo>
                    <a:pt x="17" y="8"/>
                  </a:lnTo>
                  <a:lnTo>
                    <a:pt x="16" y="8"/>
                  </a:lnTo>
                  <a:lnTo>
                    <a:pt x="16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7" y="8"/>
                  </a:lnTo>
                  <a:lnTo>
                    <a:pt x="17" y="14"/>
                  </a:lnTo>
                  <a:lnTo>
                    <a:pt x="37" y="14"/>
                  </a:lnTo>
                  <a:lnTo>
                    <a:pt x="37" y="8"/>
                  </a:lnTo>
                  <a:lnTo>
                    <a:pt x="33" y="8"/>
                  </a:lnTo>
                  <a:lnTo>
                    <a:pt x="33" y="14"/>
                  </a:lnTo>
                  <a:lnTo>
                    <a:pt x="42" y="14"/>
                  </a:lnTo>
                  <a:lnTo>
                    <a:pt x="42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17" y="13"/>
                  </a:lnTo>
                  <a:lnTo>
                    <a:pt x="24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35" y="13"/>
                  </a:lnTo>
                  <a:lnTo>
                    <a:pt x="35" y="7"/>
                  </a:lnTo>
                  <a:lnTo>
                    <a:pt x="31" y="7"/>
                  </a:lnTo>
                  <a:lnTo>
                    <a:pt x="31" y="13"/>
                  </a:lnTo>
                  <a:lnTo>
                    <a:pt x="39" y="13"/>
                  </a:lnTo>
                  <a:lnTo>
                    <a:pt x="39" y="7"/>
                  </a:lnTo>
                  <a:lnTo>
                    <a:pt x="15" y="7"/>
                  </a:lnTo>
                  <a:lnTo>
                    <a:pt x="15" y="13"/>
                  </a:lnTo>
                  <a:lnTo>
                    <a:pt x="17" y="13"/>
                  </a:lnTo>
                  <a:lnTo>
                    <a:pt x="17" y="7"/>
                  </a:lnTo>
                  <a:lnTo>
                    <a:pt x="16" y="7"/>
                  </a:lnTo>
                  <a:lnTo>
                    <a:pt x="16" y="13"/>
                  </a:lnTo>
                  <a:lnTo>
                    <a:pt x="31" y="13"/>
                  </a:lnTo>
                  <a:lnTo>
                    <a:pt x="35" y="12"/>
                  </a:lnTo>
                  <a:lnTo>
                    <a:pt x="34" y="8"/>
                  </a:lnTo>
                  <a:lnTo>
                    <a:pt x="34" y="12"/>
                  </a:lnTo>
                  <a:lnTo>
                    <a:pt x="42" y="12"/>
                  </a:lnTo>
                  <a:lnTo>
                    <a:pt x="42" y="5"/>
                  </a:lnTo>
                  <a:lnTo>
                    <a:pt x="40" y="5"/>
                  </a:lnTo>
                  <a:lnTo>
                    <a:pt x="40" y="12"/>
                  </a:lnTo>
                  <a:lnTo>
                    <a:pt x="51" y="12"/>
                  </a:lnTo>
                  <a:lnTo>
                    <a:pt x="51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24" y="12"/>
                  </a:lnTo>
                  <a:lnTo>
                    <a:pt x="24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24" y="12"/>
                  </a:lnTo>
                  <a:lnTo>
                    <a:pt x="24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46" y="12"/>
                  </a:lnTo>
                  <a:lnTo>
                    <a:pt x="46" y="5"/>
                  </a:lnTo>
                  <a:lnTo>
                    <a:pt x="42" y="5"/>
                  </a:lnTo>
                  <a:lnTo>
                    <a:pt x="42" y="12"/>
                  </a:lnTo>
                  <a:lnTo>
                    <a:pt x="55" y="12"/>
                  </a:lnTo>
                  <a:lnTo>
                    <a:pt x="55" y="5"/>
                  </a:lnTo>
                  <a:lnTo>
                    <a:pt x="17" y="5"/>
                  </a:lnTo>
                  <a:lnTo>
                    <a:pt x="17" y="8"/>
                  </a:lnTo>
                  <a:lnTo>
                    <a:pt x="20" y="10"/>
                  </a:lnTo>
                  <a:lnTo>
                    <a:pt x="26" y="4"/>
                  </a:lnTo>
                  <a:lnTo>
                    <a:pt x="16" y="4"/>
                  </a:lnTo>
                  <a:lnTo>
                    <a:pt x="16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16" y="4"/>
                  </a:lnTo>
                  <a:lnTo>
                    <a:pt x="16" y="10"/>
                  </a:lnTo>
                  <a:lnTo>
                    <a:pt x="20" y="10"/>
                  </a:lnTo>
                  <a:lnTo>
                    <a:pt x="20" y="4"/>
                  </a:lnTo>
                  <a:lnTo>
                    <a:pt x="18" y="4"/>
                  </a:lnTo>
                  <a:lnTo>
                    <a:pt x="18" y="10"/>
                  </a:lnTo>
                  <a:lnTo>
                    <a:pt x="22" y="10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21" y="10"/>
                  </a:lnTo>
                  <a:lnTo>
                    <a:pt x="31" y="10"/>
                  </a:lnTo>
                  <a:lnTo>
                    <a:pt x="31" y="4"/>
                  </a:lnTo>
                  <a:lnTo>
                    <a:pt x="27" y="4"/>
                  </a:lnTo>
                  <a:lnTo>
                    <a:pt x="27" y="10"/>
                  </a:lnTo>
                  <a:lnTo>
                    <a:pt x="39" y="10"/>
                  </a:lnTo>
                  <a:lnTo>
                    <a:pt x="39" y="4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16" y="4"/>
                  </a:lnTo>
                  <a:lnTo>
                    <a:pt x="16" y="10"/>
                  </a:lnTo>
                  <a:lnTo>
                    <a:pt x="25" y="10"/>
                  </a:lnTo>
                  <a:lnTo>
                    <a:pt x="25" y="4"/>
                  </a:lnTo>
                  <a:lnTo>
                    <a:pt x="24" y="4"/>
                  </a:lnTo>
                  <a:lnTo>
                    <a:pt x="24" y="10"/>
                  </a:lnTo>
                  <a:lnTo>
                    <a:pt x="27" y="10"/>
                  </a:lnTo>
                  <a:lnTo>
                    <a:pt x="27" y="4"/>
                  </a:lnTo>
                  <a:lnTo>
                    <a:pt x="26" y="4"/>
                  </a:lnTo>
                  <a:lnTo>
                    <a:pt x="26" y="10"/>
                  </a:lnTo>
                  <a:lnTo>
                    <a:pt x="33" y="10"/>
                  </a:lnTo>
                  <a:lnTo>
                    <a:pt x="35" y="8"/>
                  </a:lnTo>
                  <a:lnTo>
                    <a:pt x="33" y="5"/>
                  </a:lnTo>
                  <a:lnTo>
                    <a:pt x="33" y="9"/>
                  </a:lnTo>
                  <a:lnTo>
                    <a:pt x="48" y="9"/>
                  </a:lnTo>
                  <a:lnTo>
                    <a:pt x="48" y="3"/>
                  </a:lnTo>
                  <a:lnTo>
                    <a:pt x="46" y="3"/>
                  </a:lnTo>
                  <a:lnTo>
                    <a:pt x="46" y="9"/>
                  </a:lnTo>
                  <a:lnTo>
                    <a:pt x="55" y="9"/>
                  </a:lnTo>
                  <a:lnTo>
                    <a:pt x="55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18" y="9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8" y="3"/>
                  </a:lnTo>
                  <a:lnTo>
                    <a:pt x="18" y="9"/>
                  </a:lnTo>
                  <a:lnTo>
                    <a:pt x="21" y="9"/>
                  </a:lnTo>
                  <a:lnTo>
                    <a:pt x="21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52" y="9"/>
                  </a:lnTo>
                  <a:lnTo>
                    <a:pt x="52" y="3"/>
                  </a:lnTo>
                  <a:lnTo>
                    <a:pt x="35" y="1"/>
                  </a:lnTo>
                  <a:lnTo>
                    <a:pt x="18" y="1"/>
                  </a:lnTo>
                  <a:lnTo>
                    <a:pt x="18" y="8"/>
                  </a:lnTo>
                  <a:lnTo>
                    <a:pt x="20" y="8"/>
                  </a:lnTo>
                  <a:lnTo>
                    <a:pt x="20" y="1"/>
                  </a:lnTo>
                  <a:lnTo>
                    <a:pt x="17" y="1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1"/>
                  </a:lnTo>
                  <a:lnTo>
                    <a:pt x="18" y="1"/>
                  </a:lnTo>
                  <a:lnTo>
                    <a:pt x="18" y="8"/>
                  </a:lnTo>
                  <a:lnTo>
                    <a:pt x="24" y="8"/>
                  </a:lnTo>
                  <a:lnTo>
                    <a:pt x="24" y="1"/>
                  </a:lnTo>
                  <a:lnTo>
                    <a:pt x="22" y="1"/>
                  </a:lnTo>
                  <a:lnTo>
                    <a:pt x="22" y="8"/>
                  </a:lnTo>
                  <a:lnTo>
                    <a:pt x="25" y="8"/>
                  </a:lnTo>
                  <a:lnTo>
                    <a:pt x="25" y="1"/>
                  </a:lnTo>
                  <a:lnTo>
                    <a:pt x="24" y="1"/>
                  </a:lnTo>
                  <a:lnTo>
                    <a:pt x="24" y="8"/>
                  </a:lnTo>
                  <a:lnTo>
                    <a:pt x="48" y="8"/>
                  </a:lnTo>
                  <a:lnTo>
                    <a:pt x="48" y="1"/>
                  </a:lnTo>
                  <a:lnTo>
                    <a:pt x="43" y="1"/>
                  </a:lnTo>
                  <a:lnTo>
                    <a:pt x="43" y="8"/>
                  </a:lnTo>
                  <a:lnTo>
                    <a:pt x="59" y="8"/>
                  </a:lnTo>
                  <a:lnTo>
                    <a:pt x="59" y="1"/>
                  </a:lnTo>
                  <a:lnTo>
                    <a:pt x="17" y="1"/>
                  </a:lnTo>
                  <a:lnTo>
                    <a:pt x="17" y="8"/>
                  </a:lnTo>
                  <a:lnTo>
                    <a:pt x="21" y="8"/>
                  </a:lnTo>
                  <a:lnTo>
                    <a:pt x="21" y="1"/>
                  </a:lnTo>
                  <a:lnTo>
                    <a:pt x="18" y="1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4" y="7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20" y="7"/>
                  </a:lnTo>
                  <a:lnTo>
                    <a:pt x="27" y="7"/>
                  </a:lnTo>
                  <a:lnTo>
                    <a:pt x="47" y="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95" name="Freeform 779"/>
            <p:cNvSpPr>
              <a:spLocks noChangeAspect="1"/>
            </p:cNvSpPr>
            <p:nvPr/>
          </p:nvSpPr>
          <p:spPr bwMode="auto">
            <a:xfrm rot="16200000">
              <a:off x="5497" y="4869"/>
              <a:ext cx="72" cy="52"/>
            </a:xfrm>
            <a:custGeom>
              <a:avLst/>
              <a:gdLst>
                <a:gd name="T0" fmla="*/ 28 w 49"/>
                <a:gd name="T1" fmla="*/ 1 h 36"/>
                <a:gd name="T2" fmla="*/ 21 w 49"/>
                <a:gd name="T3" fmla="*/ 2 h 36"/>
                <a:gd name="T4" fmla="*/ 43 w 49"/>
                <a:gd name="T5" fmla="*/ 9 h 36"/>
                <a:gd name="T6" fmla="*/ 23 w 49"/>
                <a:gd name="T7" fmla="*/ 4 h 36"/>
                <a:gd name="T8" fmla="*/ 24 w 49"/>
                <a:gd name="T9" fmla="*/ 12 h 36"/>
                <a:gd name="T10" fmla="*/ 22 w 49"/>
                <a:gd name="T11" fmla="*/ 6 h 36"/>
                <a:gd name="T12" fmla="*/ 43 w 49"/>
                <a:gd name="T13" fmla="*/ 13 h 36"/>
                <a:gd name="T14" fmla="*/ 19 w 49"/>
                <a:gd name="T15" fmla="*/ 8 h 36"/>
                <a:gd name="T16" fmla="*/ 15 w 49"/>
                <a:gd name="T17" fmla="*/ 15 h 36"/>
                <a:gd name="T18" fmla="*/ 31 w 49"/>
                <a:gd name="T19" fmla="*/ 10 h 36"/>
                <a:gd name="T20" fmla="*/ 17 w 49"/>
                <a:gd name="T21" fmla="*/ 17 h 36"/>
                <a:gd name="T22" fmla="*/ 18 w 49"/>
                <a:gd name="T23" fmla="*/ 12 h 36"/>
                <a:gd name="T24" fmla="*/ 13 w 49"/>
                <a:gd name="T25" fmla="*/ 19 h 36"/>
                <a:gd name="T26" fmla="*/ 32 w 49"/>
                <a:gd name="T27" fmla="*/ 13 h 36"/>
                <a:gd name="T28" fmla="*/ 14 w 49"/>
                <a:gd name="T29" fmla="*/ 21 h 36"/>
                <a:gd name="T30" fmla="*/ 27 w 49"/>
                <a:gd name="T31" fmla="*/ 22 h 36"/>
                <a:gd name="T32" fmla="*/ 28 w 49"/>
                <a:gd name="T33" fmla="*/ 17 h 36"/>
                <a:gd name="T34" fmla="*/ 12 w 49"/>
                <a:gd name="T35" fmla="*/ 23 h 36"/>
                <a:gd name="T36" fmla="*/ 35 w 49"/>
                <a:gd name="T37" fmla="*/ 18 h 36"/>
                <a:gd name="T38" fmla="*/ 14 w 49"/>
                <a:gd name="T39" fmla="*/ 26 h 36"/>
                <a:gd name="T40" fmla="*/ 14 w 49"/>
                <a:gd name="T41" fmla="*/ 21 h 36"/>
                <a:gd name="T42" fmla="*/ 24 w 49"/>
                <a:gd name="T43" fmla="*/ 28 h 36"/>
                <a:gd name="T44" fmla="*/ 30 w 49"/>
                <a:gd name="T45" fmla="*/ 23 h 36"/>
                <a:gd name="T46" fmla="*/ 8 w 49"/>
                <a:gd name="T47" fmla="*/ 31 h 36"/>
                <a:gd name="T48" fmla="*/ 12 w 49"/>
                <a:gd name="T49" fmla="*/ 26 h 36"/>
                <a:gd name="T50" fmla="*/ 9 w 49"/>
                <a:gd name="T51" fmla="*/ 32 h 36"/>
                <a:gd name="T52" fmla="*/ 24 w 49"/>
                <a:gd name="T53" fmla="*/ 27 h 36"/>
                <a:gd name="T54" fmla="*/ 24 w 49"/>
                <a:gd name="T55" fmla="*/ 34 h 36"/>
                <a:gd name="T56" fmla="*/ 28 w 49"/>
                <a:gd name="T57" fmla="*/ 28 h 36"/>
                <a:gd name="T58" fmla="*/ 2 w 49"/>
                <a:gd name="T59" fmla="*/ 36 h 36"/>
                <a:gd name="T60" fmla="*/ 5 w 49"/>
                <a:gd name="T61" fmla="*/ 30 h 36"/>
                <a:gd name="T62" fmla="*/ 24 w 49"/>
                <a:gd name="T63" fmla="*/ 35 h 36"/>
                <a:gd name="T64" fmla="*/ 26 w 49"/>
                <a:gd name="T65" fmla="*/ 34 h 36"/>
                <a:gd name="T66" fmla="*/ 23 w 49"/>
                <a:gd name="T67" fmla="*/ 26 h 36"/>
                <a:gd name="T68" fmla="*/ 21 w 49"/>
                <a:gd name="T69" fmla="*/ 32 h 36"/>
                <a:gd name="T70" fmla="*/ 28 w 49"/>
                <a:gd name="T71" fmla="*/ 24 h 36"/>
                <a:gd name="T72" fmla="*/ 10 w 49"/>
                <a:gd name="T73" fmla="*/ 30 h 36"/>
                <a:gd name="T74" fmla="*/ 15 w 49"/>
                <a:gd name="T75" fmla="*/ 22 h 36"/>
                <a:gd name="T76" fmla="*/ 9 w 49"/>
                <a:gd name="T77" fmla="*/ 28 h 36"/>
                <a:gd name="T78" fmla="*/ 18 w 49"/>
                <a:gd name="T79" fmla="*/ 27 h 36"/>
                <a:gd name="T80" fmla="*/ 27 w 49"/>
                <a:gd name="T81" fmla="*/ 19 h 36"/>
                <a:gd name="T82" fmla="*/ 35 w 49"/>
                <a:gd name="T83" fmla="*/ 24 h 36"/>
                <a:gd name="T84" fmla="*/ 12 w 49"/>
                <a:gd name="T85" fmla="*/ 17 h 36"/>
                <a:gd name="T86" fmla="*/ 36 w 49"/>
                <a:gd name="T87" fmla="*/ 23 h 36"/>
                <a:gd name="T88" fmla="*/ 27 w 49"/>
                <a:gd name="T89" fmla="*/ 15 h 36"/>
                <a:gd name="T90" fmla="*/ 28 w 49"/>
                <a:gd name="T91" fmla="*/ 21 h 36"/>
                <a:gd name="T92" fmla="*/ 28 w 49"/>
                <a:gd name="T93" fmla="*/ 13 h 36"/>
                <a:gd name="T94" fmla="*/ 27 w 49"/>
                <a:gd name="T95" fmla="*/ 19 h 36"/>
                <a:gd name="T96" fmla="*/ 36 w 49"/>
                <a:gd name="T97" fmla="*/ 12 h 36"/>
                <a:gd name="T98" fmla="*/ 21 w 49"/>
                <a:gd name="T99" fmla="*/ 14 h 36"/>
                <a:gd name="T100" fmla="*/ 40 w 49"/>
                <a:gd name="T101" fmla="*/ 10 h 36"/>
                <a:gd name="T102" fmla="*/ 15 w 49"/>
                <a:gd name="T103" fmla="*/ 9 h 36"/>
                <a:gd name="T104" fmla="*/ 21 w 49"/>
                <a:gd name="T105" fmla="*/ 14 h 36"/>
                <a:gd name="T106" fmla="*/ 23 w 49"/>
                <a:gd name="T107" fmla="*/ 6 h 36"/>
                <a:gd name="T108" fmla="*/ 22 w 49"/>
                <a:gd name="T109" fmla="*/ 13 h 36"/>
                <a:gd name="T110" fmla="*/ 18 w 49"/>
                <a:gd name="T111" fmla="*/ 5 h 36"/>
                <a:gd name="T112" fmla="*/ 18 w 49"/>
                <a:gd name="T113" fmla="*/ 10 h 36"/>
                <a:gd name="T114" fmla="*/ 44 w 49"/>
                <a:gd name="T115" fmla="*/ 9 h 36"/>
                <a:gd name="T116" fmla="*/ 21 w 49"/>
                <a:gd name="T117" fmla="*/ 2 h 36"/>
                <a:gd name="T118" fmla="*/ 22 w 49"/>
                <a:gd name="T119" fmla="*/ 8 h 36"/>
                <a:gd name="T120" fmla="*/ 27 w 49"/>
                <a:gd name="T12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9" h="36">
                  <a:moveTo>
                    <a:pt x="27" y="6"/>
                  </a:moveTo>
                  <a:lnTo>
                    <a:pt x="27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45" y="6"/>
                  </a:lnTo>
                  <a:lnTo>
                    <a:pt x="45" y="0"/>
                  </a:lnTo>
                  <a:lnTo>
                    <a:pt x="40" y="0"/>
                  </a:lnTo>
                  <a:lnTo>
                    <a:pt x="40" y="6"/>
                  </a:lnTo>
                  <a:lnTo>
                    <a:pt x="43" y="6"/>
                  </a:lnTo>
                  <a:lnTo>
                    <a:pt x="43" y="0"/>
                  </a:lnTo>
                  <a:lnTo>
                    <a:pt x="36" y="0"/>
                  </a:lnTo>
                  <a:lnTo>
                    <a:pt x="35" y="1"/>
                  </a:lnTo>
                  <a:lnTo>
                    <a:pt x="36" y="4"/>
                  </a:lnTo>
                  <a:lnTo>
                    <a:pt x="36" y="1"/>
                  </a:lnTo>
                  <a:lnTo>
                    <a:pt x="27" y="1"/>
                  </a:lnTo>
                  <a:lnTo>
                    <a:pt x="27" y="8"/>
                  </a:lnTo>
                  <a:lnTo>
                    <a:pt x="28" y="8"/>
                  </a:lnTo>
                  <a:lnTo>
                    <a:pt x="28" y="1"/>
                  </a:lnTo>
                  <a:lnTo>
                    <a:pt x="22" y="1"/>
                  </a:lnTo>
                  <a:lnTo>
                    <a:pt x="22" y="8"/>
                  </a:lnTo>
                  <a:lnTo>
                    <a:pt x="23" y="8"/>
                  </a:lnTo>
                  <a:lnTo>
                    <a:pt x="23" y="1"/>
                  </a:lnTo>
                  <a:lnTo>
                    <a:pt x="21" y="1"/>
                  </a:lnTo>
                  <a:lnTo>
                    <a:pt x="21" y="8"/>
                  </a:lnTo>
                  <a:lnTo>
                    <a:pt x="44" y="8"/>
                  </a:lnTo>
                  <a:lnTo>
                    <a:pt x="44" y="1"/>
                  </a:lnTo>
                  <a:lnTo>
                    <a:pt x="40" y="1"/>
                  </a:lnTo>
                  <a:lnTo>
                    <a:pt x="40" y="8"/>
                  </a:lnTo>
                  <a:lnTo>
                    <a:pt x="43" y="8"/>
                  </a:lnTo>
                  <a:lnTo>
                    <a:pt x="43" y="1"/>
                  </a:lnTo>
                  <a:lnTo>
                    <a:pt x="21" y="1"/>
                  </a:lnTo>
                  <a:lnTo>
                    <a:pt x="19" y="8"/>
                  </a:lnTo>
                  <a:lnTo>
                    <a:pt x="22" y="9"/>
                  </a:lnTo>
                  <a:lnTo>
                    <a:pt x="23" y="5"/>
                  </a:lnTo>
                  <a:lnTo>
                    <a:pt x="23" y="2"/>
                  </a:lnTo>
                  <a:lnTo>
                    <a:pt x="21" y="2"/>
                  </a:lnTo>
                  <a:lnTo>
                    <a:pt x="21" y="9"/>
                  </a:lnTo>
                  <a:lnTo>
                    <a:pt x="45" y="9"/>
                  </a:lnTo>
                  <a:lnTo>
                    <a:pt x="45" y="2"/>
                  </a:lnTo>
                  <a:lnTo>
                    <a:pt x="39" y="2"/>
                  </a:lnTo>
                  <a:lnTo>
                    <a:pt x="39" y="9"/>
                  </a:lnTo>
                  <a:lnTo>
                    <a:pt x="40" y="9"/>
                  </a:lnTo>
                  <a:lnTo>
                    <a:pt x="40" y="2"/>
                  </a:lnTo>
                  <a:lnTo>
                    <a:pt x="22" y="2"/>
                  </a:lnTo>
                  <a:lnTo>
                    <a:pt x="22" y="9"/>
                  </a:lnTo>
                  <a:lnTo>
                    <a:pt x="23" y="9"/>
                  </a:lnTo>
                  <a:lnTo>
                    <a:pt x="23" y="2"/>
                  </a:lnTo>
                  <a:lnTo>
                    <a:pt x="19" y="2"/>
                  </a:lnTo>
                  <a:lnTo>
                    <a:pt x="19" y="9"/>
                  </a:lnTo>
                  <a:lnTo>
                    <a:pt x="43" y="9"/>
                  </a:lnTo>
                  <a:lnTo>
                    <a:pt x="43" y="2"/>
                  </a:lnTo>
                  <a:lnTo>
                    <a:pt x="40" y="2"/>
                  </a:lnTo>
                  <a:lnTo>
                    <a:pt x="40" y="9"/>
                  </a:lnTo>
                  <a:lnTo>
                    <a:pt x="43" y="9"/>
                  </a:lnTo>
                  <a:lnTo>
                    <a:pt x="43" y="5"/>
                  </a:lnTo>
                  <a:lnTo>
                    <a:pt x="41" y="2"/>
                  </a:lnTo>
                  <a:lnTo>
                    <a:pt x="39" y="4"/>
                  </a:lnTo>
                  <a:lnTo>
                    <a:pt x="40" y="6"/>
                  </a:lnTo>
                  <a:lnTo>
                    <a:pt x="40" y="4"/>
                  </a:lnTo>
                  <a:lnTo>
                    <a:pt x="23" y="4"/>
                  </a:lnTo>
                  <a:lnTo>
                    <a:pt x="23" y="10"/>
                  </a:lnTo>
                  <a:lnTo>
                    <a:pt x="24" y="10"/>
                  </a:lnTo>
                  <a:lnTo>
                    <a:pt x="24" y="4"/>
                  </a:lnTo>
                  <a:lnTo>
                    <a:pt x="21" y="4"/>
                  </a:lnTo>
                  <a:lnTo>
                    <a:pt x="21" y="10"/>
                  </a:lnTo>
                  <a:lnTo>
                    <a:pt x="48" y="10"/>
                  </a:lnTo>
                  <a:lnTo>
                    <a:pt x="48" y="4"/>
                  </a:lnTo>
                  <a:lnTo>
                    <a:pt x="40" y="4"/>
                  </a:lnTo>
                  <a:lnTo>
                    <a:pt x="40" y="10"/>
                  </a:lnTo>
                  <a:lnTo>
                    <a:pt x="45" y="10"/>
                  </a:lnTo>
                  <a:lnTo>
                    <a:pt x="45" y="4"/>
                  </a:lnTo>
                  <a:lnTo>
                    <a:pt x="23" y="4"/>
                  </a:lnTo>
                  <a:lnTo>
                    <a:pt x="23" y="10"/>
                  </a:lnTo>
                  <a:lnTo>
                    <a:pt x="24" y="10"/>
                  </a:lnTo>
                  <a:lnTo>
                    <a:pt x="24" y="4"/>
                  </a:lnTo>
                  <a:lnTo>
                    <a:pt x="18" y="4"/>
                  </a:lnTo>
                  <a:lnTo>
                    <a:pt x="18" y="10"/>
                  </a:lnTo>
                  <a:lnTo>
                    <a:pt x="19" y="10"/>
                  </a:lnTo>
                  <a:lnTo>
                    <a:pt x="19" y="6"/>
                  </a:lnTo>
                  <a:lnTo>
                    <a:pt x="18" y="9"/>
                  </a:lnTo>
                  <a:lnTo>
                    <a:pt x="19" y="10"/>
                  </a:lnTo>
                  <a:lnTo>
                    <a:pt x="19" y="12"/>
                  </a:lnTo>
                  <a:lnTo>
                    <a:pt x="43" y="12"/>
                  </a:lnTo>
                  <a:lnTo>
                    <a:pt x="43" y="5"/>
                  </a:lnTo>
                  <a:lnTo>
                    <a:pt x="40" y="5"/>
                  </a:lnTo>
                  <a:lnTo>
                    <a:pt x="40" y="12"/>
                  </a:lnTo>
                  <a:lnTo>
                    <a:pt x="44" y="12"/>
                  </a:lnTo>
                  <a:lnTo>
                    <a:pt x="44" y="5"/>
                  </a:lnTo>
                  <a:lnTo>
                    <a:pt x="24" y="5"/>
                  </a:lnTo>
                  <a:lnTo>
                    <a:pt x="24" y="12"/>
                  </a:lnTo>
                  <a:lnTo>
                    <a:pt x="26" y="12"/>
                  </a:lnTo>
                  <a:lnTo>
                    <a:pt x="26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49" y="12"/>
                  </a:lnTo>
                  <a:lnTo>
                    <a:pt x="49" y="5"/>
                  </a:lnTo>
                  <a:lnTo>
                    <a:pt x="40" y="5"/>
                  </a:lnTo>
                  <a:lnTo>
                    <a:pt x="40" y="12"/>
                  </a:lnTo>
                  <a:lnTo>
                    <a:pt x="43" y="12"/>
                  </a:lnTo>
                  <a:lnTo>
                    <a:pt x="43" y="5"/>
                  </a:lnTo>
                  <a:lnTo>
                    <a:pt x="37" y="6"/>
                  </a:lnTo>
                  <a:lnTo>
                    <a:pt x="37" y="9"/>
                  </a:lnTo>
                  <a:lnTo>
                    <a:pt x="37" y="6"/>
                  </a:lnTo>
                  <a:lnTo>
                    <a:pt x="22" y="6"/>
                  </a:lnTo>
                  <a:lnTo>
                    <a:pt x="22" y="13"/>
                  </a:lnTo>
                  <a:lnTo>
                    <a:pt x="24" y="13"/>
                  </a:lnTo>
                  <a:lnTo>
                    <a:pt x="24" y="6"/>
                  </a:lnTo>
                  <a:lnTo>
                    <a:pt x="21" y="6"/>
                  </a:lnTo>
                  <a:lnTo>
                    <a:pt x="21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21" y="6"/>
                  </a:lnTo>
                  <a:lnTo>
                    <a:pt x="21" y="13"/>
                  </a:lnTo>
                  <a:lnTo>
                    <a:pt x="43" y="13"/>
                  </a:lnTo>
                  <a:lnTo>
                    <a:pt x="43" y="6"/>
                  </a:lnTo>
                  <a:lnTo>
                    <a:pt x="36" y="6"/>
                  </a:lnTo>
                  <a:lnTo>
                    <a:pt x="36" y="13"/>
                  </a:lnTo>
                  <a:lnTo>
                    <a:pt x="44" y="13"/>
                  </a:lnTo>
                  <a:lnTo>
                    <a:pt x="44" y="6"/>
                  </a:lnTo>
                  <a:lnTo>
                    <a:pt x="23" y="6"/>
                  </a:lnTo>
                  <a:lnTo>
                    <a:pt x="23" y="13"/>
                  </a:lnTo>
                  <a:lnTo>
                    <a:pt x="24" y="13"/>
                  </a:lnTo>
                  <a:lnTo>
                    <a:pt x="24" y="6"/>
                  </a:lnTo>
                  <a:lnTo>
                    <a:pt x="14" y="6"/>
                  </a:lnTo>
                  <a:lnTo>
                    <a:pt x="14" y="14"/>
                  </a:lnTo>
                  <a:lnTo>
                    <a:pt x="40" y="14"/>
                  </a:lnTo>
                  <a:lnTo>
                    <a:pt x="40" y="8"/>
                  </a:lnTo>
                  <a:lnTo>
                    <a:pt x="36" y="8"/>
                  </a:lnTo>
                  <a:lnTo>
                    <a:pt x="36" y="14"/>
                  </a:lnTo>
                  <a:lnTo>
                    <a:pt x="40" y="14"/>
                  </a:lnTo>
                  <a:lnTo>
                    <a:pt x="40" y="8"/>
                  </a:lnTo>
                  <a:lnTo>
                    <a:pt x="19" y="8"/>
                  </a:lnTo>
                  <a:lnTo>
                    <a:pt x="19" y="14"/>
                  </a:lnTo>
                  <a:lnTo>
                    <a:pt x="21" y="14"/>
                  </a:lnTo>
                  <a:lnTo>
                    <a:pt x="21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43" y="14"/>
                  </a:lnTo>
                  <a:lnTo>
                    <a:pt x="43" y="8"/>
                  </a:lnTo>
                  <a:lnTo>
                    <a:pt x="40" y="8"/>
                  </a:lnTo>
                  <a:lnTo>
                    <a:pt x="40" y="14"/>
                  </a:lnTo>
                  <a:lnTo>
                    <a:pt x="43" y="14"/>
                  </a:lnTo>
                  <a:lnTo>
                    <a:pt x="43" y="8"/>
                  </a:lnTo>
                  <a:lnTo>
                    <a:pt x="23" y="8"/>
                  </a:lnTo>
                  <a:lnTo>
                    <a:pt x="21" y="9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3" y="9"/>
                  </a:lnTo>
                  <a:lnTo>
                    <a:pt x="15" y="9"/>
                  </a:lnTo>
                  <a:lnTo>
                    <a:pt x="15" y="15"/>
                  </a:lnTo>
                  <a:lnTo>
                    <a:pt x="18" y="15"/>
                  </a:lnTo>
                  <a:lnTo>
                    <a:pt x="18" y="9"/>
                  </a:lnTo>
                  <a:lnTo>
                    <a:pt x="17" y="9"/>
                  </a:lnTo>
                  <a:lnTo>
                    <a:pt x="17" y="15"/>
                  </a:lnTo>
                  <a:lnTo>
                    <a:pt x="40" y="15"/>
                  </a:lnTo>
                  <a:lnTo>
                    <a:pt x="40" y="9"/>
                  </a:lnTo>
                  <a:lnTo>
                    <a:pt x="34" y="9"/>
                  </a:lnTo>
                  <a:lnTo>
                    <a:pt x="34" y="15"/>
                  </a:lnTo>
                  <a:lnTo>
                    <a:pt x="35" y="15"/>
                  </a:lnTo>
                  <a:lnTo>
                    <a:pt x="35" y="9"/>
                  </a:lnTo>
                  <a:lnTo>
                    <a:pt x="15" y="9"/>
                  </a:lnTo>
                  <a:lnTo>
                    <a:pt x="15" y="15"/>
                  </a:lnTo>
                  <a:lnTo>
                    <a:pt x="34" y="15"/>
                  </a:lnTo>
                  <a:lnTo>
                    <a:pt x="34" y="12"/>
                  </a:lnTo>
                  <a:lnTo>
                    <a:pt x="32" y="9"/>
                  </a:lnTo>
                  <a:lnTo>
                    <a:pt x="30" y="10"/>
                  </a:lnTo>
                  <a:lnTo>
                    <a:pt x="31" y="13"/>
                  </a:lnTo>
                  <a:lnTo>
                    <a:pt x="31" y="10"/>
                  </a:lnTo>
                  <a:lnTo>
                    <a:pt x="14" y="10"/>
                  </a:lnTo>
                  <a:lnTo>
                    <a:pt x="14" y="17"/>
                  </a:lnTo>
                  <a:lnTo>
                    <a:pt x="40" y="17"/>
                  </a:lnTo>
                  <a:lnTo>
                    <a:pt x="40" y="10"/>
                  </a:lnTo>
                  <a:lnTo>
                    <a:pt x="34" y="10"/>
                  </a:lnTo>
                  <a:lnTo>
                    <a:pt x="34" y="17"/>
                  </a:lnTo>
                  <a:lnTo>
                    <a:pt x="39" y="17"/>
                  </a:lnTo>
                  <a:lnTo>
                    <a:pt x="39" y="10"/>
                  </a:lnTo>
                  <a:lnTo>
                    <a:pt x="22" y="10"/>
                  </a:lnTo>
                  <a:lnTo>
                    <a:pt x="22" y="17"/>
                  </a:lnTo>
                  <a:lnTo>
                    <a:pt x="23" y="17"/>
                  </a:lnTo>
                  <a:lnTo>
                    <a:pt x="23" y="10"/>
                  </a:lnTo>
                  <a:lnTo>
                    <a:pt x="15" y="10"/>
                  </a:lnTo>
                  <a:lnTo>
                    <a:pt x="15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7" y="17"/>
                  </a:lnTo>
                  <a:lnTo>
                    <a:pt x="21" y="17"/>
                  </a:lnTo>
                  <a:lnTo>
                    <a:pt x="21" y="13"/>
                  </a:lnTo>
                  <a:lnTo>
                    <a:pt x="18" y="13"/>
                  </a:lnTo>
                  <a:lnTo>
                    <a:pt x="18" y="18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2" y="12"/>
                  </a:lnTo>
                  <a:lnTo>
                    <a:pt x="32" y="18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9" y="18"/>
                  </a:lnTo>
                  <a:lnTo>
                    <a:pt x="19" y="12"/>
                  </a:lnTo>
                  <a:lnTo>
                    <a:pt x="17" y="12"/>
                  </a:lnTo>
                  <a:lnTo>
                    <a:pt x="17" y="18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5" y="12"/>
                  </a:lnTo>
                  <a:lnTo>
                    <a:pt x="15" y="18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1" y="12"/>
                  </a:lnTo>
                  <a:lnTo>
                    <a:pt x="31" y="18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18" y="12"/>
                  </a:lnTo>
                  <a:lnTo>
                    <a:pt x="17" y="13"/>
                  </a:lnTo>
                  <a:lnTo>
                    <a:pt x="18" y="15"/>
                  </a:lnTo>
                  <a:lnTo>
                    <a:pt x="18" y="13"/>
                  </a:lnTo>
                  <a:lnTo>
                    <a:pt x="13" y="13"/>
                  </a:lnTo>
                  <a:lnTo>
                    <a:pt x="13" y="19"/>
                  </a:lnTo>
                  <a:lnTo>
                    <a:pt x="14" y="19"/>
                  </a:lnTo>
                  <a:lnTo>
                    <a:pt x="14" y="13"/>
                  </a:lnTo>
                  <a:lnTo>
                    <a:pt x="13" y="13"/>
                  </a:lnTo>
                  <a:lnTo>
                    <a:pt x="13" y="19"/>
                  </a:lnTo>
                  <a:lnTo>
                    <a:pt x="31" y="19"/>
                  </a:lnTo>
                  <a:lnTo>
                    <a:pt x="31" y="13"/>
                  </a:lnTo>
                  <a:lnTo>
                    <a:pt x="27" y="13"/>
                  </a:lnTo>
                  <a:lnTo>
                    <a:pt x="27" y="19"/>
                  </a:lnTo>
                  <a:lnTo>
                    <a:pt x="28" y="19"/>
                  </a:lnTo>
                  <a:lnTo>
                    <a:pt x="28" y="13"/>
                  </a:lnTo>
                  <a:lnTo>
                    <a:pt x="15" y="13"/>
                  </a:lnTo>
                  <a:lnTo>
                    <a:pt x="15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15" y="13"/>
                  </a:lnTo>
                  <a:lnTo>
                    <a:pt x="15" y="19"/>
                  </a:lnTo>
                  <a:lnTo>
                    <a:pt x="18" y="19"/>
                  </a:lnTo>
                  <a:lnTo>
                    <a:pt x="18" y="13"/>
                  </a:lnTo>
                  <a:lnTo>
                    <a:pt x="15" y="13"/>
                  </a:lnTo>
                  <a:lnTo>
                    <a:pt x="15" y="19"/>
                  </a:lnTo>
                  <a:lnTo>
                    <a:pt x="32" y="19"/>
                  </a:lnTo>
                  <a:lnTo>
                    <a:pt x="32" y="13"/>
                  </a:lnTo>
                  <a:lnTo>
                    <a:pt x="27" y="13"/>
                  </a:lnTo>
                  <a:lnTo>
                    <a:pt x="27" y="19"/>
                  </a:lnTo>
                  <a:lnTo>
                    <a:pt x="28" y="19"/>
                  </a:lnTo>
                  <a:lnTo>
                    <a:pt x="28" y="13"/>
                  </a:lnTo>
                  <a:lnTo>
                    <a:pt x="24" y="13"/>
                  </a:lnTo>
                  <a:lnTo>
                    <a:pt x="21" y="14"/>
                  </a:lnTo>
                  <a:lnTo>
                    <a:pt x="21" y="17"/>
                  </a:lnTo>
                  <a:lnTo>
                    <a:pt x="21" y="14"/>
                  </a:lnTo>
                  <a:lnTo>
                    <a:pt x="15" y="14"/>
                  </a:lnTo>
                  <a:lnTo>
                    <a:pt x="15" y="21"/>
                  </a:lnTo>
                  <a:lnTo>
                    <a:pt x="35" y="21"/>
                  </a:lnTo>
                  <a:lnTo>
                    <a:pt x="35" y="14"/>
                  </a:lnTo>
                  <a:lnTo>
                    <a:pt x="30" y="14"/>
                  </a:lnTo>
                  <a:lnTo>
                    <a:pt x="30" y="21"/>
                  </a:lnTo>
                  <a:lnTo>
                    <a:pt x="32" y="21"/>
                  </a:lnTo>
                  <a:lnTo>
                    <a:pt x="32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31" y="21"/>
                  </a:lnTo>
                  <a:lnTo>
                    <a:pt x="31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31" y="21"/>
                  </a:lnTo>
                  <a:lnTo>
                    <a:pt x="31" y="14"/>
                  </a:lnTo>
                  <a:lnTo>
                    <a:pt x="18" y="14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5" y="22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23" y="15"/>
                  </a:lnTo>
                  <a:lnTo>
                    <a:pt x="23" y="22"/>
                  </a:lnTo>
                  <a:lnTo>
                    <a:pt x="27" y="22"/>
                  </a:lnTo>
                  <a:lnTo>
                    <a:pt x="27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5" y="22"/>
                  </a:lnTo>
                  <a:lnTo>
                    <a:pt x="15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12" y="22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32" y="22"/>
                  </a:lnTo>
                  <a:lnTo>
                    <a:pt x="32" y="15"/>
                  </a:lnTo>
                  <a:lnTo>
                    <a:pt x="19" y="15"/>
                  </a:lnTo>
                  <a:lnTo>
                    <a:pt x="26" y="21"/>
                  </a:lnTo>
                  <a:lnTo>
                    <a:pt x="27" y="22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34" y="23"/>
                  </a:lnTo>
                  <a:lnTo>
                    <a:pt x="34" y="17"/>
                  </a:lnTo>
                  <a:lnTo>
                    <a:pt x="26" y="17"/>
                  </a:lnTo>
                  <a:lnTo>
                    <a:pt x="26" y="23"/>
                  </a:lnTo>
                  <a:lnTo>
                    <a:pt x="30" y="23"/>
                  </a:lnTo>
                  <a:lnTo>
                    <a:pt x="30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7" y="23"/>
                  </a:lnTo>
                  <a:lnTo>
                    <a:pt x="17" y="19"/>
                  </a:lnTo>
                  <a:lnTo>
                    <a:pt x="17" y="23"/>
                  </a:lnTo>
                  <a:lnTo>
                    <a:pt x="22" y="24"/>
                  </a:lnTo>
                  <a:lnTo>
                    <a:pt x="28" y="24"/>
                  </a:lnTo>
                  <a:lnTo>
                    <a:pt x="28" y="18"/>
                  </a:lnTo>
                  <a:lnTo>
                    <a:pt x="26" y="18"/>
                  </a:lnTo>
                  <a:lnTo>
                    <a:pt x="26" y="24"/>
                  </a:lnTo>
                  <a:lnTo>
                    <a:pt x="28" y="24"/>
                  </a:lnTo>
                  <a:lnTo>
                    <a:pt x="28" y="18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18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1" y="18"/>
                  </a:lnTo>
                  <a:lnTo>
                    <a:pt x="31" y="24"/>
                  </a:lnTo>
                  <a:lnTo>
                    <a:pt x="32" y="24"/>
                  </a:lnTo>
                  <a:lnTo>
                    <a:pt x="32" y="18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17" y="24"/>
                  </a:lnTo>
                  <a:lnTo>
                    <a:pt x="17" y="18"/>
                  </a:lnTo>
                  <a:lnTo>
                    <a:pt x="9" y="18"/>
                  </a:lnTo>
                  <a:lnTo>
                    <a:pt x="1" y="26"/>
                  </a:lnTo>
                  <a:lnTo>
                    <a:pt x="34" y="26"/>
                  </a:lnTo>
                  <a:lnTo>
                    <a:pt x="34" y="19"/>
                  </a:lnTo>
                  <a:lnTo>
                    <a:pt x="27" y="19"/>
                  </a:lnTo>
                  <a:lnTo>
                    <a:pt x="27" y="26"/>
                  </a:lnTo>
                  <a:lnTo>
                    <a:pt x="31" y="26"/>
                  </a:lnTo>
                  <a:lnTo>
                    <a:pt x="31" y="19"/>
                  </a:lnTo>
                  <a:lnTo>
                    <a:pt x="14" y="19"/>
                  </a:lnTo>
                  <a:lnTo>
                    <a:pt x="14" y="26"/>
                  </a:lnTo>
                  <a:lnTo>
                    <a:pt x="15" y="26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10" y="26"/>
                  </a:lnTo>
                  <a:lnTo>
                    <a:pt x="31" y="26"/>
                  </a:lnTo>
                  <a:lnTo>
                    <a:pt x="31" y="19"/>
                  </a:lnTo>
                  <a:lnTo>
                    <a:pt x="27" y="19"/>
                  </a:lnTo>
                  <a:lnTo>
                    <a:pt x="27" y="26"/>
                  </a:lnTo>
                  <a:lnTo>
                    <a:pt x="30" y="26"/>
                  </a:lnTo>
                  <a:lnTo>
                    <a:pt x="30" y="19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7" y="23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12" y="27"/>
                  </a:lnTo>
                  <a:lnTo>
                    <a:pt x="14" y="27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30" y="27"/>
                  </a:lnTo>
                  <a:lnTo>
                    <a:pt x="30" y="21"/>
                  </a:lnTo>
                  <a:lnTo>
                    <a:pt x="8" y="21"/>
                  </a:lnTo>
                  <a:lnTo>
                    <a:pt x="8" y="27"/>
                  </a:lnTo>
                  <a:lnTo>
                    <a:pt x="27" y="27"/>
                  </a:lnTo>
                  <a:lnTo>
                    <a:pt x="27" y="21"/>
                  </a:lnTo>
                  <a:lnTo>
                    <a:pt x="24" y="21"/>
                  </a:lnTo>
                  <a:lnTo>
                    <a:pt x="24" y="27"/>
                  </a:lnTo>
                  <a:lnTo>
                    <a:pt x="28" y="28"/>
                  </a:lnTo>
                  <a:lnTo>
                    <a:pt x="28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27" y="28"/>
                  </a:lnTo>
                  <a:lnTo>
                    <a:pt x="27" y="22"/>
                  </a:lnTo>
                  <a:lnTo>
                    <a:pt x="24" y="22"/>
                  </a:lnTo>
                  <a:lnTo>
                    <a:pt x="24" y="28"/>
                  </a:lnTo>
                  <a:lnTo>
                    <a:pt x="26" y="28"/>
                  </a:lnTo>
                  <a:lnTo>
                    <a:pt x="26" y="22"/>
                  </a:lnTo>
                  <a:lnTo>
                    <a:pt x="10" y="22"/>
                  </a:lnTo>
                  <a:lnTo>
                    <a:pt x="10" y="28"/>
                  </a:lnTo>
                  <a:lnTo>
                    <a:pt x="12" y="28"/>
                  </a:lnTo>
                  <a:lnTo>
                    <a:pt x="12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2" y="28"/>
                  </a:lnTo>
                  <a:lnTo>
                    <a:pt x="12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4" y="28"/>
                  </a:lnTo>
                  <a:lnTo>
                    <a:pt x="14" y="24"/>
                  </a:lnTo>
                  <a:lnTo>
                    <a:pt x="13" y="28"/>
                  </a:lnTo>
                  <a:lnTo>
                    <a:pt x="15" y="30"/>
                  </a:lnTo>
                  <a:lnTo>
                    <a:pt x="30" y="30"/>
                  </a:lnTo>
                  <a:lnTo>
                    <a:pt x="30" y="23"/>
                  </a:lnTo>
                  <a:lnTo>
                    <a:pt x="24" y="23"/>
                  </a:lnTo>
                  <a:lnTo>
                    <a:pt x="24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6" y="23"/>
                  </a:lnTo>
                  <a:lnTo>
                    <a:pt x="6" y="30"/>
                  </a:lnTo>
                  <a:lnTo>
                    <a:pt x="28" y="30"/>
                  </a:lnTo>
                  <a:lnTo>
                    <a:pt x="28" y="23"/>
                  </a:lnTo>
                  <a:lnTo>
                    <a:pt x="24" y="23"/>
                  </a:lnTo>
                  <a:lnTo>
                    <a:pt x="24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9" y="23"/>
                  </a:lnTo>
                  <a:lnTo>
                    <a:pt x="8" y="24"/>
                  </a:lnTo>
                  <a:lnTo>
                    <a:pt x="9" y="27"/>
                  </a:lnTo>
                  <a:lnTo>
                    <a:pt x="9" y="24"/>
                  </a:lnTo>
                  <a:lnTo>
                    <a:pt x="8" y="24"/>
                  </a:lnTo>
                  <a:lnTo>
                    <a:pt x="8" y="31"/>
                  </a:lnTo>
                  <a:lnTo>
                    <a:pt x="26" y="31"/>
                  </a:lnTo>
                  <a:lnTo>
                    <a:pt x="26" y="24"/>
                  </a:lnTo>
                  <a:lnTo>
                    <a:pt x="22" y="24"/>
                  </a:lnTo>
                  <a:lnTo>
                    <a:pt x="22" y="31"/>
                  </a:lnTo>
                  <a:lnTo>
                    <a:pt x="26" y="31"/>
                  </a:lnTo>
                  <a:lnTo>
                    <a:pt x="26" y="24"/>
                  </a:lnTo>
                  <a:lnTo>
                    <a:pt x="9" y="24"/>
                  </a:lnTo>
                  <a:lnTo>
                    <a:pt x="9" y="31"/>
                  </a:lnTo>
                  <a:lnTo>
                    <a:pt x="28" y="31"/>
                  </a:lnTo>
                  <a:lnTo>
                    <a:pt x="28" y="24"/>
                  </a:lnTo>
                  <a:lnTo>
                    <a:pt x="22" y="24"/>
                  </a:lnTo>
                  <a:lnTo>
                    <a:pt x="22" y="31"/>
                  </a:lnTo>
                  <a:lnTo>
                    <a:pt x="28" y="31"/>
                  </a:lnTo>
                  <a:lnTo>
                    <a:pt x="28" y="24"/>
                  </a:lnTo>
                  <a:lnTo>
                    <a:pt x="9" y="24"/>
                  </a:lnTo>
                  <a:lnTo>
                    <a:pt x="9" y="28"/>
                  </a:lnTo>
                  <a:lnTo>
                    <a:pt x="12" y="28"/>
                  </a:lnTo>
                  <a:lnTo>
                    <a:pt x="12" y="26"/>
                  </a:lnTo>
                  <a:lnTo>
                    <a:pt x="10" y="26"/>
                  </a:lnTo>
                  <a:lnTo>
                    <a:pt x="10" y="32"/>
                  </a:lnTo>
                  <a:lnTo>
                    <a:pt x="12" y="32"/>
                  </a:lnTo>
                  <a:lnTo>
                    <a:pt x="12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28" y="32"/>
                  </a:lnTo>
                  <a:lnTo>
                    <a:pt x="28" y="26"/>
                  </a:lnTo>
                  <a:lnTo>
                    <a:pt x="21" y="26"/>
                  </a:lnTo>
                  <a:lnTo>
                    <a:pt x="21" y="32"/>
                  </a:lnTo>
                  <a:lnTo>
                    <a:pt x="22" y="32"/>
                  </a:lnTo>
                  <a:lnTo>
                    <a:pt x="22" y="26"/>
                  </a:lnTo>
                  <a:lnTo>
                    <a:pt x="9" y="26"/>
                  </a:lnTo>
                  <a:lnTo>
                    <a:pt x="9" y="32"/>
                  </a:lnTo>
                  <a:lnTo>
                    <a:pt x="12" y="32"/>
                  </a:lnTo>
                  <a:lnTo>
                    <a:pt x="12" y="26"/>
                  </a:lnTo>
                  <a:lnTo>
                    <a:pt x="9" y="26"/>
                  </a:lnTo>
                  <a:lnTo>
                    <a:pt x="9" y="32"/>
                  </a:lnTo>
                  <a:lnTo>
                    <a:pt x="10" y="32"/>
                  </a:lnTo>
                  <a:lnTo>
                    <a:pt x="10" y="26"/>
                  </a:lnTo>
                  <a:lnTo>
                    <a:pt x="5" y="26"/>
                  </a:lnTo>
                  <a:lnTo>
                    <a:pt x="5" y="32"/>
                  </a:lnTo>
                  <a:lnTo>
                    <a:pt x="8" y="32"/>
                  </a:lnTo>
                  <a:lnTo>
                    <a:pt x="8" y="26"/>
                  </a:lnTo>
                  <a:lnTo>
                    <a:pt x="5" y="26"/>
                  </a:lnTo>
                  <a:lnTo>
                    <a:pt x="5" y="32"/>
                  </a:lnTo>
                  <a:lnTo>
                    <a:pt x="22" y="32"/>
                  </a:lnTo>
                  <a:lnTo>
                    <a:pt x="22" y="28"/>
                  </a:lnTo>
                  <a:lnTo>
                    <a:pt x="22" y="32"/>
                  </a:lnTo>
                  <a:lnTo>
                    <a:pt x="27" y="34"/>
                  </a:lnTo>
                  <a:lnTo>
                    <a:pt x="27" y="27"/>
                  </a:lnTo>
                  <a:lnTo>
                    <a:pt x="24" y="27"/>
                  </a:lnTo>
                  <a:lnTo>
                    <a:pt x="24" y="34"/>
                  </a:lnTo>
                  <a:lnTo>
                    <a:pt x="30" y="34"/>
                  </a:lnTo>
                  <a:lnTo>
                    <a:pt x="30" y="27"/>
                  </a:lnTo>
                  <a:lnTo>
                    <a:pt x="12" y="27"/>
                  </a:lnTo>
                  <a:lnTo>
                    <a:pt x="12" y="34"/>
                  </a:lnTo>
                  <a:lnTo>
                    <a:pt x="14" y="34"/>
                  </a:lnTo>
                  <a:lnTo>
                    <a:pt x="14" y="27"/>
                  </a:lnTo>
                  <a:lnTo>
                    <a:pt x="8" y="27"/>
                  </a:lnTo>
                  <a:lnTo>
                    <a:pt x="8" y="34"/>
                  </a:lnTo>
                  <a:lnTo>
                    <a:pt x="9" y="34"/>
                  </a:lnTo>
                  <a:lnTo>
                    <a:pt x="9" y="27"/>
                  </a:lnTo>
                  <a:lnTo>
                    <a:pt x="5" y="27"/>
                  </a:lnTo>
                  <a:lnTo>
                    <a:pt x="5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22" y="34"/>
                  </a:lnTo>
                  <a:lnTo>
                    <a:pt x="24" y="34"/>
                  </a:lnTo>
                  <a:lnTo>
                    <a:pt x="24" y="27"/>
                  </a:lnTo>
                  <a:lnTo>
                    <a:pt x="0" y="27"/>
                  </a:lnTo>
                  <a:lnTo>
                    <a:pt x="6" y="32"/>
                  </a:lnTo>
                  <a:lnTo>
                    <a:pt x="8" y="34"/>
                  </a:lnTo>
                  <a:lnTo>
                    <a:pt x="9" y="31"/>
                  </a:lnTo>
                  <a:lnTo>
                    <a:pt x="9" y="28"/>
                  </a:lnTo>
                  <a:lnTo>
                    <a:pt x="6" y="28"/>
                  </a:lnTo>
                  <a:lnTo>
                    <a:pt x="6" y="35"/>
                  </a:lnTo>
                  <a:lnTo>
                    <a:pt x="31" y="35"/>
                  </a:lnTo>
                  <a:lnTo>
                    <a:pt x="31" y="28"/>
                  </a:lnTo>
                  <a:lnTo>
                    <a:pt x="5" y="28"/>
                  </a:lnTo>
                  <a:lnTo>
                    <a:pt x="5" y="35"/>
                  </a:lnTo>
                  <a:lnTo>
                    <a:pt x="28" y="35"/>
                  </a:lnTo>
                  <a:lnTo>
                    <a:pt x="28" y="28"/>
                  </a:lnTo>
                  <a:lnTo>
                    <a:pt x="24" y="28"/>
                  </a:lnTo>
                  <a:lnTo>
                    <a:pt x="24" y="35"/>
                  </a:lnTo>
                  <a:lnTo>
                    <a:pt x="28" y="35"/>
                  </a:lnTo>
                  <a:lnTo>
                    <a:pt x="28" y="28"/>
                  </a:lnTo>
                  <a:lnTo>
                    <a:pt x="19" y="28"/>
                  </a:lnTo>
                  <a:lnTo>
                    <a:pt x="15" y="30"/>
                  </a:lnTo>
                  <a:lnTo>
                    <a:pt x="15" y="32"/>
                  </a:lnTo>
                  <a:lnTo>
                    <a:pt x="15" y="30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5" y="36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5" y="36"/>
                  </a:lnTo>
                  <a:lnTo>
                    <a:pt x="5" y="30"/>
                  </a:lnTo>
                  <a:lnTo>
                    <a:pt x="2" y="30"/>
                  </a:lnTo>
                  <a:lnTo>
                    <a:pt x="2" y="36"/>
                  </a:lnTo>
                  <a:lnTo>
                    <a:pt x="26" y="36"/>
                  </a:lnTo>
                  <a:lnTo>
                    <a:pt x="26" y="30"/>
                  </a:lnTo>
                  <a:lnTo>
                    <a:pt x="22" y="30"/>
                  </a:lnTo>
                  <a:lnTo>
                    <a:pt x="22" y="36"/>
                  </a:lnTo>
                  <a:lnTo>
                    <a:pt x="24" y="36"/>
                  </a:lnTo>
                  <a:lnTo>
                    <a:pt x="24" y="30"/>
                  </a:lnTo>
                  <a:lnTo>
                    <a:pt x="13" y="30"/>
                  </a:lnTo>
                  <a:lnTo>
                    <a:pt x="13" y="36"/>
                  </a:lnTo>
                  <a:lnTo>
                    <a:pt x="24" y="36"/>
                  </a:lnTo>
                  <a:lnTo>
                    <a:pt x="24" y="30"/>
                  </a:lnTo>
                  <a:lnTo>
                    <a:pt x="22" y="30"/>
                  </a:lnTo>
                  <a:lnTo>
                    <a:pt x="22" y="36"/>
                  </a:lnTo>
                  <a:lnTo>
                    <a:pt x="26" y="36"/>
                  </a:lnTo>
                  <a:lnTo>
                    <a:pt x="26" y="30"/>
                  </a:lnTo>
                  <a:lnTo>
                    <a:pt x="2" y="30"/>
                  </a:lnTo>
                  <a:lnTo>
                    <a:pt x="2" y="36"/>
                  </a:lnTo>
                  <a:lnTo>
                    <a:pt x="5" y="36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5" y="36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13" y="36"/>
                  </a:lnTo>
                  <a:lnTo>
                    <a:pt x="13" y="30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7" y="36"/>
                  </a:lnTo>
                  <a:lnTo>
                    <a:pt x="21" y="35"/>
                  </a:lnTo>
                  <a:lnTo>
                    <a:pt x="19" y="31"/>
                  </a:lnTo>
                  <a:lnTo>
                    <a:pt x="19" y="35"/>
                  </a:lnTo>
                  <a:lnTo>
                    <a:pt x="28" y="35"/>
                  </a:lnTo>
                  <a:lnTo>
                    <a:pt x="28" y="28"/>
                  </a:lnTo>
                  <a:lnTo>
                    <a:pt x="24" y="28"/>
                  </a:lnTo>
                  <a:lnTo>
                    <a:pt x="24" y="35"/>
                  </a:lnTo>
                  <a:lnTo>
                    <a:pt x="28" y="35"/>
                  </a:lnTo>
                  <a:lnTo>
                    <a:pt x="28" y="28"/>
                  </a:lnTo>
                  <a:lnTo>
                    <a:pt x="5" y="28"/>
                  </a:lnTo>
                  <a:lnTo>
                    <a:pt x="5" y="35"/>
                  </a:lnTo>
                  <a:lnTo>
                    <a:pt x="31" y="35"/>
                  </a:lnTo>
                  <a:lnTo>
                    <a:pt x="31" y="28"/>
                  </a:lnTo>
                  <a:lnTo>
                    <a:pt x="6" y="28"/>
                  </a:lnTo>
                  <a:lnTo>
                    <a:pt x="6" y="35"/>
                  </a:lnTo>
                  <a:lnTo>
                    <a:pt x="17" y="35"/>
                  </a:lnTo>
                  <a:lnTo>
                    <a:pt x="12" y="28"/>
                  </a:lnTo>
                  <a:lnTo>
                    <a:pt x="10" y="27"/>
                  </a:lnTo>
                  <a:lnTo>
                    <a:pt x="8" y="30"/>
                  </a:lnTo>
                  <a:lnTo>
                    <a:pt x="8" y="34"/>
                  </a:lnTo>
                  <a:lnTo>
                    <a:pt x="24" y="34"/>
                  </a:lnTo>
                  <a:lnTo>
                    <a:pt x="24" y="27"/>
                  </a:lnTo>
                  <a:lnTo>
                    <a:pt x="22" y="27"/>
                  </a:lnTo>
                  <a:lnTo>
                    <a:pt x="22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5" y="27"/>
                  </a:lnTo>
                  <a:lnTo>
                    <a:pt x="5" y="34"/>
                  </a:lnTo>
                  <a:lnTo>
                    <a:pt x="9" y="34"/>
                  </a:lnTo>
                  <a:lnTo>
                    <a:pt x="9" y="27"/>
                  </a:lnTo>
                  <a:lnTo>
                    <a:pt x="8" y="27"/>
                  </a:lnTo>
                  <a:lnTo>
                    <a:pt x="8" y="34"/>
                  </a:lnTo>
                  <a:lnTo>
                    <a:pt x="14" y="34"/>
                  </a:lnTo>
                  <a:lnTo>
                    <a:pt x="14" y="27"/>
                  </a:lnTo>
                  <a:lnTo>
                    <a:pt x="12" y="27"/>
                  </a:lnTo>
                  <a:lnTo>
                    <a:pt x="12" y="34"/>
                  </a:lnTo>
                  <a:lnTo>
                    <a:pt x="30" y="34"/>
                  </a:lnTo>
                  <a:lnTo>
                    <a:pt x="30" y="27"/>
                  </a:lnTo>
                  <a:lnTo>
                    <a:pt x="24" y="27"/>
                  </a:lnTo>
                  <a:lnTo>
                    <a:pt x="24" y="34"/>
                  </a:lnTo>
                  <a:lnTo>
                    <a:pt x="27" y="34"/>
                  </a:lnTo>
                  <a:lnTo>
                    <a:pt x="28" y="27"/>
                  </a:lnTo>
                  <a:lnTo>
                    <a:pt x="23" y="26"/>
                  </a:lnTo>
                  <a:lnTo>
                    <a:pt x="5" y="26"/>
                  </a:lnTo>
                  <a:lnTo>
                    <a:pt x="5" y="32"/>
                  </a:lnTo>
                  <a:lnTo>
                    <a:pt x="8" y="32"/>
                  </a:lnTo>
                  <a:lnTo>
                    <a:pt x="8" y="26"/>
                  </a:lnTo>
                  <a:lnTo>
                    <a:pt x="5" y="26"/>
                  </a:lnTo>
                  <a:lnTo>
                    <a:pt x="5" y="32"/>
                  </a:lnTo>
                  <a:lnTo>
                    <a:pt x="10" y="32"/>
                  </a:lnTo>
                  <a:lnTo>
                    <a:pt x="10" y="26"/>
                  </a:lnTo>
                  <a:lnTo>
                    <a:pt x="9" y="26"/>
                  </a:lnTo>
                  <a:lnTo>
                    <a:pt x="9" y="32"/>
                  </a:lnTo>
                  <a:lnTo>
                    <a:pt x="12" y="32"/>
                  </a:lnTo>
                  <a:lnTo>
                    <a:pt x="12" y="26"/>
                  </a:lnTo>
                  <a:lnTo>
                    <a:pt x="9" y="26"/>
                  </a:lnTo>
                  <a:lnTo>
                    <a:pt x="9" y="32"/>
                  </a:lnTo>
                  <a:lnTo>
                    <a:pt x="22" y="32"/>
                  </a:lnTo>
                  <a:lnTo>
                    <a:pt x="22" y="26"/>
                  </a:lnTo>
                  <a:lnTo>
                    <a:pt x="21" y="26"/>
                  </a:lnTo>
                  <a:lnTo>
                    <a:pt x="21" y="32"/>
                  </a:lnTo>
                  <a:lnTo>
                    <a:pt x="28" y="32"/>
                  </a:lnTo>
                  <a:lnTo>
                    <a:pt x="28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12" y="32"/>
                  </a:lnTo>
                  <a:lnTo>
                    <a:pt x="12" y="26"/>
                  </a:lnTo>
                  <a:lnTo>
                    <a:pt x="10" y="26"/>
                  </a:lnTo>
                  <a:lnTo>
                    <a:pt x="10" y="32"/>
                  </a:lnTo>
                  <a:lnTo>
                    <a:pt x="15" y="32"/>
                  </a:lnTo>
                  <a:lnTo>
                    <a:pt x="15" y="27"/>
                  </a:lnTo>
                  <a:lnTo>
                    <a:pt x="12" y="27"/>
                  </a:lnTo>
                  <a:lnTo>
                    <a:pt x="12" y="31"/>
                  </a:lnTo>
                  <a:lnTo>
                    <a:pt x="28" y="31"/>
                  </a:lnTo>
                  <a:lnTo>
                    <a:pt x="28" y="24"/>
                  </a:lnTo>
                  <a:lnTo>
                    <a:pt x="22" y="24"/>
                  </a:lnTo>
                  <a:lnTo>
                    <a:pt x="22" y="31"/>
                  </a:lnTo>
                  <a:lnTo>
                    <a:pt x="28" y="31"/>
                  </a:lnTo>
                  <a:lnTo>
                    <a:pt x="28" y="24"/>
                  </a:lnTo>
                  <a:lnTo>
                    <a:pt x="9" y="24"/>
                  </a:lnTo>
                  <a:lnTo>
                    <a:pt x="9" y="31"/>
                  </a:lnTo>
                  <a:lnTo>
                    <a:pt x="26" y="31"/>
                  </a:lnTo>
                  <a:lnTo>
                    <a:pt x="26" y="24"/>
                  </a:lnTo>
                  <a:lnTo>
                    <a:pt x="22" y="24"/>
                  </a:lnTo>
                  <a:lnTo>
                    <a:pt x="22" y="31"/>
                  </a:lnTo>
                  <a:lnTo>
                    <a:pt x="26" y="31"/>
                  </a:lnTo>
                  <a:lnTo>
                    <a:pt x="26" y="24"/>
                  </a:lnTo>
                  <a:lnTo>
                    <a:pt x="8" y="24"/>
                  </a:lnTo>
                  <a:lnTo>
                    <a:pt x="8" y="31"/>
                  </a:lnTo>
                  <a:lnTo>
                    <a:pt x="10" y="31"/>
                  </a:lnTo>
                  <a:lnTo>
                    <a:pt x="13" y="28"/>
                  </a:lnTo>
                  <a:lnTo>
                    <a:pt x="10" y="26"/>
                  </a:lnTo>
                  <a:lnTo>
                    <a:pt x="10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24" y="23"/>
                  </a:lnTo>
                  <a:lnTo>
                    <a:pt x="24" y="30"/>
                  </a:lnTo>
                  <a:lnTo>
                    <a:pt x="28" y="30"/>
                  </a:lnTo>
                  <a:lnTo>
                    <a:pt x="28" y="23"/>
                  </a:lnTo>
                  <a:lnTo>
                    <a:pt x="6" y="23"/>
                  </a:lnTo>
                  <a:lnTo>
                    <a:pt x="6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24" y="23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0" y="23"/>
                  </a:lnTo>
                  <a:lnTo>
                    <a:pt x="17" y="23"/>
                  </a:lnTo>
                  <a:lnTo>
                    <a:pt x="17" y="26"/>
                  </a:lnTo>
                  <a:lnTo>
                    <a:pt x="18" y="23"/>
                  </a:lnTo>
                  <a:lnTo>
                    <a:pt x="15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2" y="28"/>
                  </a:lnTo>
                  <a:lnTo>
                    <a:pt x="12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2" y="28"/>
                  </a:lnTo>
                  <a:lnTo>
                    <a:pt x="12" y="22"/>
                  </a:lnTo>
                  <a:lnTo>
                    <a:pt x="10" y="22"/>
                  </a:lnTo>
                  <a:lnTo>
                    <a:pt x="10" y="28"/>
                  </a:lnTo>
                  <a:lnTo>
                    <a:pt x="26" y="28"/>
                  </a:lnTo>
                  <a:lnTo>
                    <a:pt x="26" y="22"/>
                  </a:lnTo>
                  <a:lnTo>
                    <a:pt x="24" y="22"/>
                  </a:lnTo>
                  <a:lnTo>
                    <a:pt x="24" y="28"/>
                  </a:lnTo>
                  <a:lnTo>
                    <a:pt x="27" y="28"/>
                  </a:lnTo>
                  <a:lnTo>
                    <a:pt x="27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28" y="28"/>
                  </a:lnTo>
                  <a:lnTo>
                    <a:pt x="30" y="22"/>
                  </a:lnTo>
                  <a:lnTo>
                    <a:pt x="26" y="21"/>
                  </a:lnTo>
                  <a:lnTo>
                    <a:pt x="24" y="23"/>
                  </a:lnTo>
                  <a:lnTo>
                    <a:pt x="24" y="27"/>
                  </a:lnTo>
                  <a:lnTo>
                    <a:pt x="27" y="27"/>
                  </a:lnTo>
                  <a:lnTo>
                    <a:pt x="27" y="21"/>
                  </a:lnTo>
                  <a:lnTo>
                    <a:pt x="8" y="21"/>
                  </a:lnTo>
                  <a:lnTo>
                    <a:pt x="8" y="27"/>
                  </a:lnTo>
                  <a:lnTo>
                    <a:pt x="30" y="27"/>
                  </a:lnTo>
                  <a:lnTo>
                    <a:pt x="30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4" y="27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12" y="27"/>
                  </a:lnTo>
                  <a:lnTo>
                    <a:pt x="18" y="27"/>
                  </a:lnTo>
                  <a:lnTo>
                    <a:pt x="21" y="24"/>
                  </a:lnTo>
                  <a:lnTo>
                    <a:pt x="18" y="22"/>
                  </a:lnTo>
                  <a:lnTo>
                    <a:pt x="18" y="26"/>
                  </a:lnTo>
                  <a:lnTo>
                    <a:pt x="30" y="26"/>
                  </a:lnTo>
                  <a:lnTo>
                    <a:pt x="30" y="19"/>
                  </a:lnTo>
                  <a:lnTo>
                    <a:pt x="27" y="19"/>
                  </a:lnTo>
                  <a:lnTo>
                    <a:pt x="27" y="26"/>
                  </a:lnTo>
                  <a:lnTo>
                    <a:pt x="31" y="26"/>
                  </a:lnTo>
                  <a:lnTo>
                    <a:pt x="31" y="19"/>
                  </a:lnTo>
                  <a:lnTo>
                    <a:pt x="10" y="19"/>
                  </a:lnTo>
                  <a:lnTo>
                    <a:pt x="10" y="26"/>
                  </a:lnTo>
                  <a:lnTo>
                    <a:pt x="15" y="26"/>
                  </a:lnTo>
                  <a:lnTo>
                    <a:pt x="15" y="19"/>
                  </a:lnTo>
                  <a:lnTo>
                    <a:pt x="14" y="19"/>
                  </a:lnTo>
                  <a:lnTo>
                    <a:pt x="14" y="26"/>
                  </a:lnTo>
                  <a:lnTo>
                    <a:pt x="31" y="26"/>
                  </a:lnTo>
                  <a:lnTo>
                    <a:pt x="31" y="19"/>
                  </a:lnTo>
                  <a:lnTo>
                    <a:pt x="27" y="19"/>
                  </a:lnTo>
                  <a:lnTo>
                    <a:pt x="27" y="26"/>
                  </a:lnTo>
                  <a:lnTo>
                    <a:pt x="34" y="26"/>
                  </a:lnTo>
                  <a:lnTo>
                    <a:pt x="34" y="19"/>
                  </a:lnTo>
                  <a:lnTo>
                    <a:pt x="9" y="19"/>
                  </a:lnTo>
                  <a:lnTo>
                    <a:pt x="9" y="22"/>
                  </a:lnTo>
                  <a:lnTo>
                    <a:pt x="12" y="24"/>
                  </a:lnTo>
                  <a:lnTo>
                    <a:pt x="13" y="23"/>
                  </a:lnTo>
                  <a:lnTo>
                    <a:pt x="10" y="21"/>
                  </a:lnTo>
                  <a:lnTo>
                    <a:pt x="10" y="24"/>
                  </a:lnTo>
                  <a:lnTo>
                    <a:pt x="17" y="24"/>
                  </a:lnTo>
                  <a:lnTo>
                    <a:pt x="17" y="18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32" y="24"/>
                  </a:lnTo>
                  <a:lnTo>
                    <a:pt x="32" y="18"/>
                  </a:lnTo>
                  <a:lnTo>
                    <a:pt x="31" y="18"/>
                  </a:lnTo>
                  <a:lnTo>
                    <a:pt x="31" y="24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18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28" y="24"/>
                  </a:lnTo>
                  <a:lnTo>
                    <a:pt x="28" y="18"/>
                  </a:lnTo>
                  <a:lnTo>
                    <a:pt x="26" y="18"/>
                  </a:lnTo>
                  <a:lnTo>
                    <a:pt x="26" y="24"/>
                  </a:lnTo>
                  <a:lnTo>
                    <a:pt x="28" y="24"/>
                  </a:lnTo>
                  <a:lnTo>
                    <a:pt x="28" y="18"/>
                  </a:lnTo>
                  <a:lnTo>
                    <a:pt x="22" y="18"/>
                  </a:lnTo>
                  <a:lnTo>
                    <a:pt x="22" y="21"/>
                  </a:lnTo>
                  <a:lnTo>
                    <a:pt x="23" y="18"/>
                  </a:lnTo>
                  <a:lnTo>
                    <a:pt x="18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30" y="23"/>
                  </a:lnTo>
                  <a:lnTo>
                    <a:pt x="30" y="17"/>
                  </a:lnTo>
                  <a:lnTo>
                    <a:pt x="26" y="17"/>
                  </a:lnTo>
                  <a:lnTo>
                    <a:pt x="26" y="23"/>
                  </a:lnTo>
                  <a:lnTo>
                    <a:pt x="34" y="23"/>
                  </a:lnTo>
                  <a:lnTo>
                    <a:pt x="34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36" y="23"/>
                  </a:lnTo>
                  <a:lnTo>
                    <a:pt x="31" y="17"/>
                  </a:lnTo>
                  <a:lnTo>
                    <a:pt x="30" y="15"/>
                  </a:lnTo>
                  <a:lnTo>
                    <a:pt x="27" y="18"/>
                  </a:lnTo>
                  <a:lnTo>
                    <a:pt x="27" y="22"/>
                  </a:lnTo>
                  <a:lnTo>
                    <a:pt x="32" y="22"/>
                  </a:lnTo>
                  <a:lnTo>
                    <a:pt x="32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12" y="22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15" y="22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27" y="22"/>
                  </a:lnTo>
                  <a:lnTo>
                    <a:pt x="27" y="15"/>
                  </a:lnTo>
                  <a:lnTo>
                    <a:pt x="23" y="15"/>
                  </a:lnTo>
                  <a:lnTo>
                    <a:pt x="23" y="22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5" y="22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4" y="18"/>
                  </a:lnTo>
                  <a:lnTo>
                    <a:pt x="15" y="22"/>
                  </a:lnTo>
                  <a:lnTo>
                    <a:pt x="19" y="21"/>
                  </a:lnTo>
                  <a:lnTo>
                    <a:pt x="18" y="17"/>
                  </a:lnTo>
                  <a:lnTo>
                    <a:pt x="18" y="21"/>
                  </a:lnTo>
                  <a:lnTo>
                    <a:pt x="31" y="21"/>
                  </a:lnTo>
                  <a:lnTo>
                    <a:pt x="31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31" y="21"/>
                  </a:lnTo>
                  <a:lnTo>
                    <a:pt x="31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32" y="21"/>
                  </a:lnTo>
                  <a:lnTo>
                    <a:pt x="32" y="14"/>
                  </a:lnTo>
                  <a:lnTo>
                    <a:pt x="30" y="14"/>
                  </a:lnTo>
                  <a:lnTo>
                    <a:pt x="30" y="21"/>
                  </a:lnTo>
                  <a:lnTo>
                    <a:pt x="35" y="21"/>
                  </a:lnTo>
                  <a:lnTo>
                    <a:pt x="35" y="14"/>
                  </a:lnTo>
                  <a:lnTo>
                    <a:pt x="15" y="14"/>
                  </a:lnTo>
                  <a:lnTo>
                    <a:pt x="15" y="21"/>
                  </a:lnTo>
                  <a:lnTo>
                    <a:pt x="22" y="21"/>
                  </a:lnTo>
                  <a:lnTo>
                    <a:pt x="26" y="19"/>
                  </a:lnTo>
                  <a:lnTo>
                    <a:pt x="24" y="15"/>
                  </a:lnTo>
                  <a:lnTo>
                    <a:pt x="24" y="19"/>
                  </a:lnTo>
                  <a:lnTo>
                    <a:pt x="28" y="19"/>
                  </a:lnTo>
                  <a:lnTo>
                    <a:pt x="28" y="13"/>
                  </a:lnTo>
                  <a:lnTo>
                    <a:pt x="27" y="13"/>
                  </a:lnTo>
                  <a:lnTo>
                    <a:pt x="27" y="19"/>
                  </a:lnTo>
                  <a:lnTo>
                    <a:pt x="32" y="19"/>
                  </a:lnTo>
                  <a:lnTo>
                    <a:pt x="32" y="13"/>
                  </a:lnTo>
                  <a:lnTo>
                    <a:pt x="15" y="13"/>
                  </a:lnTo>
                  <a:lnTo>
                    <a:pt x="15" y="19"/>
                  </a:lnTo>
                  <a:lnTo>
                    <a:pt x="18" y="19"/>
                  </a:lnTo>
                  <a:lnTo>
                    <a:pt x="18" y="13"/>
                  </a:lnTo>
                  <a:lnTo>
                    <a:pt x="15" y="13"/>
                  </a:lnTo>
                  <a:lnTo>
                    <a:pt x="15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15" y="13"/>
                  </a:lnTo>
                  <a:lnTo>
                    <a:pt x="15" y="19"/>
                  </a:lnTo>
                  <a:lnTo>
                    <a:pt x="28" y="19"/>
                  </a:lnTo>
                  <a:lnTo>
                    <a:pt x="28" y="13"/>
                  </a:lnTo>
                  <a:lnTo>
                    <a:pt x="27" y="13"/>
                  </a:lnTo>
                  <a:lnTo>
                    <a:pt x="27" y="19"/>
                  </a:lnTo>
                  <a:lnTo>
                    <a:pt x="31" y="19"/>
                  </a:lnTo>
                  <a:lnTo>
                    <a:pt x="31" y="13"/>
                  </a:lnTo>
                  <a:lnTo>
                    <a:pt x="13" y="13"/>
                  </a:lnTo>
                  <a:lnTo>
                    <a:pt x="13" y="19"/>
                  </a:lnTo>
                  <a:lnTo>
                    <a:pt x="14" y="19"/>
                  </a:lnTo>
                  <a:lnTo>
                    <a:pt x="14" y="13"/>
                  </a:lnTo>
                  <a:lnTo>
                    <a:pt x="13" y="13"/>
                  </a:lnTo>
                  <a:lnTo>
                    <a:pt x="13" y="19"/>
                  </a:lnTo>
                  <a:lnTo>
                    <a:pt x="19" y="19"/>
                  </a:lnTo>
                  <a:lnTo>
                    <a:pt x="22" y="17"/>
                  </a:lnTo>
                  <a:lnTo>
                    <a:pt x="19" y="14"/>
                  </a:lnTo>
                  <a:lnTo>
                    <a:pt x="19" y="18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1" y="12"/>
                  </a:lnTo>
                  <a:lnTo>
                    <a:pt x="31" y="18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15" y="12"/>
                  </a:lnTo>
                  <a:lnTo>
                    <a:pt x="15" y="18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7" y="12"/>
                  </a:lnTo>
                  <a:lnTo>
                    <a:pt x="17" y="18"/>
                  </a:lnTo>
                  <a:lnTo>
                    <a:pt x="19" y="18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2" y="12"/>
                  </a:lnTo>
                  <a:lnTo>
                    <a:pt x="32" y="18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24" y="14"/>
                  </a:lnTo>
                  <a:lnTo>
                    <a:pt x="24" y="10"/>
                  </a:lnTo>
                  <a:lnTo>
                    <a:pt x="17" y="10"/>
                  </a:lnTo>
                  <a:lnTo>
                    <a:pt x="17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5" y="10"/>
                  </a:lnTo>
                  <a:lnTo>
                    <a:pt x="15" y="17"/>
                  </a:lnTo>
                  <a:lnTo>
                    <a:pt x="23" y="17"/>
                  </a:lnTo>
                  <a:lnTo>
                    <a:pt x="23" y="10"/>
                  </a:lnTo>
                  <a:lnTo>
                    <a:pt x="22" y="10"/>
                  </a:lnTo>
                  <a:lnTo>
                    <a:pt x="22" y="17"/>
                  </a:lnTo>
                  <a:lnTo>
                    <a:pt x="39" y="17"/>
                  </a:lnTo>
                  <a:lnTo>
                    <a:pt x="39" y="10"/>
                  </a:lnTo>
                  <a:lnTo>
                    <a:pt x="34" y="10"/>
                  </a:lnTo>
                  <a:lnTo>
                    <a:pt x="34" y="17"/>
                  </a:lnTo>
                  <a:lnTo>
                    <a:pt x="40" y="17"/>
                  </a:lnTo>
                  <a:lnTo>
                    <a:pt x="40" y="10"/>
                  </a:lnTo>
                  <a:lnTo>
                    <a:pt x="14" y="10"/>
                  </a:lnTo>
                  <a:lnTo>
                    <a:pt x="14" y="17"/>
                  </a:lnTo>
                  <a:lnTo>
                    <a:pt x="32" y="17"/>
                  </a:lnTo>
                  <a:lnTo>
                    <a:pt x="35" y="15"/>
                  </a:lnTo>
                  <a:lnTo>
                    <a:pt x="34" y="9"/>
                  </a:lnTo>
                  <a:lnTo>
                    <a:pt x="15" y="9"/>
                  </a:lnTo>
                  <a:lnTo>
                    <a:pt x="15" y="15"/>
                  </a:lnTo>
                  <a:lnTo>
                    <a:pt x="35" y="15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15"/>
                  </a:lnTo>
                  <a:lnTo>
                    <a:pt x="40" y="15"/>
                  </a:lnTo>
                  <a:lnTo>
                    <a:pt x="40" y="9"/>
                  </a:lnTo>
                  <a:lnTo>
                    <a:pt x="17" y="9"/>
                  </a:lnTo>
                  <a:lnTo>
                    <a:pt x="17" y="15"/>
                  </a:lnTo>
                  <a:lnTo>
                    <a:pt x="18" y="15"/>
                  </a:lnTo>
                  <a:lnTo>
                    <a:pt x="18" y="9"/>
                  </a:lnTo>
                  <a:lnTo>
                    <a:pt x="15" y="9"/>
                  </a:lnTo>
                  <a:lnTo>
                    <a:pt x="15" y="15"/>
                  </a:lnTo>
                  <a:lnTo>
                    <a:pt x="23" y="15"/>
                  </a:lnTo>
                  <a:lnTo>
                    <a:pt x="23" y="9"/>
                  </a:lnTo>
                  <a:lnTo>
                    <a:pt x="22" y="9"/>
                  </a:lnTo>
                  <a:lnTo>
                    <a:pt x="22" y="12"/>
                  </a:lnTo>
                  <a:lnTo>
                    <a:pt x="23" y="15"/>
                  </a:lnTo>
                  <a:lnTo>
                    <a:pt x="26" y="14"/>
                  </a:lnTo>
                  <a:lnTo>
                    <a:pt x="24" y="10"/>
                  </a:lnTo>
                  <a:lnTo>
                    <a:pt x="24" y="14"/>
                  </a:lnTo>
                  <a:lnTo>
                    <a:pt x="43" y="14"/>
                  </a:lnTo>
                  <a:lnTo>
                    <a:pt x="43" y="8"/>
                  </a:lnTo>
                  <a:lnTo>
                    <a:pt x="40" y="8"/>
                  </a:lnTo>
                  <a:lnTo>
                    <a:pt x="40" y="14"/>
                  </a:lnTo>
                  <a:lnTo>
                    <a:pt x="43" y="14"/>
                  </a:lnTo>
                  <a:lnTo>
                    <a:pt x="43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21" y="14"/>
                  </a:lnTo>
                  <a:lnTo>
                    <a:pt x="21" y="8"/>
                  </a:lnTo>
                  <a:lnTo>
                    <a:pt x="19" y="8"/>
                  </a:lnTo>
                  <a:lnTo>
                    <a:pt x="19" y="14"/>
                  </a:lnTo>
                  <a:lnTo>
                    <a:pt x="40" y="14"/>
                  </a:lnTo>
                  <a:lnTo>
                    <a:pt x="40" y="8"/>
                  </a:lnTo>
                  <a:lnTo>
                    <a:pt x="36" y="8"/>
                  </a:lnTo>
                  <a:lnTo>
                    <a:pt x="36" y="14"/>
                  </a:lnTo>
                  <a:lnTo>
                    <a:pt x="40" y="14"/>
                  </a:lnTo>
                  <a:lnTo>
                    <a:pt x="40" y="8"/>
                  </a:lnTo>
                  <a:lnTo>
                    <a:pt x="17" y="8"/>
                  </a:lnTo>
                  <a:lnTo>
                    <a:pt x="17" y="10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17" y="9"/>
                  </a:lnTo>
                  <a:lnTo>
                    <a:pt x="17" y="13"/>
                  </a:lnTo>
                  <a:lnTo>
                    <a:pt x="24" y="13"/>
                  </a:lnTo>
                  <a:lnTo>
                    <a:pt x="24" y="6"/>
                  </a:lnTo>
                  <a:lnTo>
                    <a:pt x="23" y="6"/>
                  </a:lnTo>
                  <a:lnTo>
                    <a:pt x="23" y="13"/>
                  </a:lnTo>
                  <a:lnTo>
                    <a:pt x="44" y="13"/>
                  </a:lnTo>
                  <a:lnTo>
                    <a:pt x="44" y="6"/>
                  </a:lnTo>
                  <a:lnTo>
                    <a:pt x="36" y="6"/>
                  </a:lnTo>
                  <a:lnTo>
                    <a:pt x="36" y="13"/>
                  </a:lnTo>
                  <a:lnTo>
                    <a:pt x="43" y="13"/>
                  </a:lnTo>
                  <a:lnTo>
                    <a:pt x="43" y="6"/>
                  </a:lnTo>
                  <a:lnTo>
                    <a:pt x="21" y="6"/>
                  </a:lnTo>
                  <a:lnTo>
                    <a:pt x="21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1" y="13"/>
                  </a:lnTo>
                  <a:lnTo>
                    <a:pt x="21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21" y="6"/>
                  </a:lnTo>
                  <a:lnTo>
                    <a:pt x="21" y="13"/>
                  </a:lnTo>
                  <a:lnTo>
                    <a:pt x="24" y="13"/>
                  </a:lnTo>
                  <a:lnTo>
                    <a:pt x="24" y="6"/>
                  </a:lnTo>
                  <a:lnTo>
                    <a:pt x="22" y="6"/>
                  </a:lnTo>
                  <a:lnTo>
                    <a:pt x="22" y="13"/>
                  </a:lnTo>
                  <a:lnTo>
                    <a:pt x="39" y="13"/>
                  </a:lnTo>
                  <a:lnTo>
                    <a:pt x="44" y="12"/>
                  </a:lnTo>
                  <a:lnTo>
                    <a:pt x="43" y="5"/>
                  </a:lnTo>
                  <a:lnTo>
                    <a:pt x="40" y="5"/>
                  </a:lnTo>
                  <a:lnTo>
                    <a:pt x="40" y="12"/>
                  </a:lnTo>
                  <a:lnTo>
                    <a:pt x="49" y="12"/>
                  </a:lnTo>
                  <a:lnTo>
                    <a:pt x="49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26" y="12"/>
                  </a:lnTo>
                  <a:lnTo>
                    <a:pt x="26" y="5"/>
                  </a:lnTo>
                  <a:lnTo>
                    <a:pt x="24" y="5"/>
                  </a:lnTo>
                  <a:lnTo>
                    <a:pt x="24" y="12"/>
                  </a:lnTo>
                  <a:lnTo>
                    <a:pt x="44" y="12"/>
                  </a:lnTo>
                  <a:lnTo>
                    <a:pt x="44" y="5"/>
                  </a:lnTo>
                  <a:lnTo>
                    <a:pt x="40" y="5"/>
                  </a:lnTo>
                  <a:lnTo>
                    <a:pt x="40" y="12"/>
                  </a:lnTo>
                  <a:lnTo>
                    <a:pt x="43" y="12"/>
                  </a:lnTo>
                  <a:lnTo>
                    <a:pt x="43" y="5"/>
                  </a:lnTo>
                  <a:lnTo>
                    <a:pt x="21" y="5"/>
                  </a:lnTo>
                  <a:lnTo>
                    <a:pt x="21" y="8"/>
                  </a:lnTo>
                  <a:lnTo>
                    <a:pt x="23" y="5"/>
                  </a:lnTo>
                  <a:lnTo>
                    <a:pt x="22" y="4"/>
                  </a:lnTo>
                  <a:lnTo>
                    <a:pt x="18" y="4"/>
                  </a:lnTo>
                  <a:lnTo>
                    <a:pt x="18" y="10"/>
                  </a:lnTo>
                  <a:lnTo>
                    <a:pt x="24" y="10"/>
                  </a:lnTo>
                  <a:lnTo>
                    <a:pt x="24" y="4"/>
                  </a:lnTo>
                  <a:lnTo>
                    <a:pt x="23" y="4"/>
                  </a:lnTo>
                  <a:lnTo>
                    <a:pt x="23" y="10"/>
                  </a:lnTo>
                  <a:lnTo>
                    <a:pt x="45" y="10"/>
                  </a:lnTo>
                  <a:lnTo>
                    <a:pt x="45" y="4"/>
                  </a:lnTo>
                  <a:lnTo>
                    <a:pt x="40" y="4"/>
                  </a:lnTo>
                  <a:lnTo>
                    <a:pt x="40" y="10"/>
                  </a:lnTo>
                  <a:lnTo>
                    <a:pt x="48" y="10"/>
                  </a:lnTo>
                  <a:lnTo>
                    <a:pt x="48" y="4"/>
                  </a:lnTo>
                  <a:lnTo>
                    <a:pt x="21" y="4"/>
                  </a:lnTo>
                  <a:lnTo>
                    <a:pt x="21" y="10"/>
                  </a:lnTo>
                  <a:lnTo>
                    <a:pt x="24" y="10"/>
                  </a:lnTo>
                  <a:lnTo>
                    <a:pt x="24" y="4"/>
                  </a:lnTo>
                  <a:lnTo>
                    <a:pt x="23" y="4"/>
                  </a:lnTo>
                  <a:lnTo>
                    <a:pt x="23" y="10"/>
                  </a:lnTo>
                  <a:lnTo>
                    <a:pt x="41" y="10"/>
                  </a:lnTo>
                  <a:lnTo>
                    <a:pt x="44" y="9"/>
                  </a:lnTo>
                  <a:lnTo>
                    <a:pt x="43" y="2"/>
                  </a:lnTo>
                  <a:lnTo>
                    <a:pt x="40" y="2"/>
                  </a:lnTo>
                  <a:lnTo>
                    <a:pt x="40" y="9"/>
                  </a:lnTo>
                  <a:lnTo>
                    <a:pt x="43" y="9"/>
                  </a:lnTo>
                  <a:lnTo>
                    <a:pt x="43" y="2"/>
                  </a:lnTo>
                  <a:lnTo>
                    <a:pt x="19" y="2"/>
                  </a:lnTo>
                  <a:lnTo>
                    <a:pt x="19" y="9"/>
                  </a:lnTo>
                  <a:lnTo>
                    <a:pt x="23" y="9"/>
                  </a:lnTo>
                  <a:lnTo>
                    <a:pt x="23" y="2"/>
                  </a:lnTo>
                  <a:lnTo>
                    <a:pt x="22" y="2"/>
                  </a:lnTo>
                  <a:lnTo>
                    <a:pt x="22" y="9"/>
                  </a:lnTo>
                  <a:lnTo>
                    <a:pt x="40" y="9"/>
                  </a:lnTo>
                  <a:lnTo>
                    <a:pt x="40" y="2"/>
                  </a:lnTo>
                  <a:lnTo>
                    <a:pt x="39" y="2"/>
                  </a:lnTo>
                  <a:lnTo>
                    <a:pt x="39" y="9"/>
                  </a:lnTo>
                  <a:lnTo>
                    <a:pt x="45" y="9"/>
                  </a:lnTo>
                  <a:lnTo>
                    <a:pt x="45" y="2"/>
                  </a:lnTo>
                  <a:lnTo>
                    <a:pt x="21" y="2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21" y="4"/>
                  </a:lnTo>
                  <a:lnTo>
                    <a:pt x="21" y="8"/>
                  </a:lnTo>
                  <a:lnTo>
                    <a:pt x="43" y="8"/>
                  </a:lnTo>
                  <a:lnTo>
                    <a:pt x="43" y="1"/>
                  </a:lnTo>
                  <a:lnTo>
                    <a:pt x="40" y="1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4" y="1"/>
                  </a:lnTo>
                  <a:lnTo>
                    <a:pt x="21" y="1"/>
                  </a:lnTo>
                  <a:lnTo>
                    <a:pt x="21" y="8"/>
                  </a:lnTo>
                  <a:lnTo>
                    <a:pt x="23" y="8"/>
                  </a:lnTo>
                  <a:lnTo>
                    <a:pt x="23" y="1"/>
                  </a:lnTo>
                  <a:lnTo>
                    <a:pt x="22" y="1"/>
                  </a:lnTo>
                  <a:lnTo>
                    <a:pt x="22" y="8"/>
                  </a:lnTo>
                  <a:lnTo>
                    <a:pt x="28" y="8"/>
                  </a:lnTo>
                  <a:lnTo>
                    <a:pt x="28" y="1"/>
                  </a:lnTo>
                  <a:lnTo>
                    <a:pt x="27" y="1"/>
                  </a:lnTo>
                  <a:lnTo>
                    <a:pt x="27" y="8"/>
                  </a:lnTo>
                  <a:lnTo>
                    <a:pt x="37" y="8"/>
                  </a:lnTo>
                  <a:lnTo>
                    <a:pt x="40" y="5"/>
                  </a:lnTo>
                  <a:lnTo>
                    <a:pt x="37" y="2"/>
                  </a:lnTo>
                  <a:lnTo>
                    <a:pt x="37" y="6"/>
                  </a:lnTo>
                  <a:lnTo>
                    <a:pt x="43" y="6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40" y="6"/>
                  </a:lnTo>
                  <a:lnTo>
                    <a:pt x="45" y="6"/>
                  </a:lnTo>
                  <a:lnTo>
                    <a:pt x="45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24" y="6"/>
                  </a:lnTo>
                  <a:lnTo>
                    <a:pt x="27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96" name="Freeform 780"/>
            <p:cNvSpPr>
              <a:spLocks noChangeAspect="1"/>
            </p:cNvSpPr>
            <p:nvPr/>
          </p:nvSpPr>
          <p:spPr bwMode="auto">
            <a:xfrm rot="16200000">
              <a:off x="5549" y="4893"/>
              <a:ext cx="58" cy="54"/>
            </a:xfrm>
            <a:custGeom>
              <a:avLst/>
              <a:gdLst>
                <a:gd name="T0" fmla="*/ 17 w 39"/>
                <a:gd name="T1" fmla="*/ 7 h 36"/>
                <a:gd name="T2" fmla="*/ 34 w 39"/>
                <a:gd name="T3" fmla="*/ 2 h 36"/>
                <a:gd name="T4" fmla="*/ 12 w 39"/>
                <a:gd name="T5" fmla="*/ 10 h 36"/>
                <a:gd name="T6" fmla="*/ 29 w 39"/>
                <a:gd name="T7" fmla="*/ 5 h 36"/>
                <a:gd name="T8" fmla="*/ 11 w 39"/>
                <a:gd name="T9" fmla="*/ 6 h 36"/>
                <a:gd name="T10" fmla="*/ 31 w 39"/>
                <a:gd name="T11" fmla="*/ 13 h 36"/>
                <a:gd name="T12" fmla="*/ 12 w 39"/>
                <a:gd name="T13" fmla="*/ 7 h 36"/>
                <a:gd name="T14" fmla="*/ 21 w 39"/>
                <a:gd name="T15" fmla="*/ 15 h 36"/>
                <a:gd name="T16" fmla="*/ 27 w 39"/>
                <a:gd name="T17" fmla="*/ 10 h 36"/>
                <a:gd name="T18" fmla="*/ 25 w 39"/>
                <a:gd name="T19" fmla="*/ 17 h 36"/>
                <a:gd name="T20" fmla="*/ 12 w 39"/>
                <a:gd name="T21" fmla="*/ 18 h 36"/>
                <a:gd name="T22" fmla="*/ 25 w 39"/>
                <a:gd name="T23" fmla="*/ 13 h 36"/>
                <a:gd name="T24" fmla="*/ 14 w 39"/>
                <a:gd name="T25" fmla="*/ 19 h 36"/>
                <a:gd name="T26" fmla="*/ 9 w 39"/>
                <a:gd name="T27" fmla="*/ 14 h 36"/>
                <a:gd name="T28" fmla="*/ 26 w 39"/>
                <a:gd name="T29" fmla="*/ 22 h 36"/>
                <a:gd name="T30" fmla="*/ 25 w 39"/>
                <a:gd name="T31" fmla="*/ 15 h 36"/>
                <a:gd name="T32" fmla="*/ 26 w 39"/>
                <a:gd name="T33" fmla="*/ 23 h 36"/>
                <a:gd name="T34" fmla="*/ 20 w 39"/>
                <a:gd name="T35" fmla="*/ 24 h 36"/>
                <a:gd name="T36" fmla="*/ 13 w 39"/>
                <a:gd name="T37" fmla="*/ 18 h 36"/>
                <a:gd name="T38" fmla="*/ 11 w 39"/>
                <a:gd name="T39" fmla="*/ 26 h 36"/>
                <a:gd name="T40" fmla="*/ 22 w 39"/>
                <a:gd name="T41" fmla="*/ 20 h 36"/>
                <a:gd name="T42" fmla="*/ 8 w 39"/>
                <a:gd name="T43" fmla="*/ 27 h 36"/>
                <a:gd name="T44" fmla="*/ 13 w 39"/>
                <a:gd name="T45" fmla="*/ 28 h 36"/>
                <a:gd name="T46" fmla="*/ 21 w 39"/>
                <a:gd name="T47" fmla="*/ 23 h 36"/>
                <a:gd name="T48" fmla="*/ 21 w 39"/>
                <a:gd name="T49" fmla="*/ 31 h 36"/>
                <a:gd name="T50" fmla="*/ 26 w 39"/>
                <a:gd name="T51" fmla="*/ 24 h 36"/>
                <a:gd name="T52" fmla="*/ 20 w 39"/>
                <a:gd name="T53" fmla="*/ 32 h 36"/>
                <a:gd name="T54" fmla="*/ 8 w 39"/>
                <a:gd name="T55" fmla="*/ 27 h 36"/>
                <a:gd name="T56" fmla="*/ 24 w 39"/>
                <a:gd name="T57" fmla="*/ 35 h 36"/>
                <a:gd name="T58" fmla="*/ 8 w 39"/>
                <a:gd name="T59" fmla="*/ 28 h 36"/>
                <a:gd name="T60" fmla="*/ 13 w 39"/>
                <a:gd name="T61" fmla="*/ 36 h 36"/>
                <a:gd name="T62" fmla="*/ 24 w 39"/>
                <a:gd name="T63" fmla="*/ 28 h 36"/>
                <a:gd name="T64" fmla="*/ 8 w 39"/>
                <a:gd name="T65" fmla="*/ 35 h 36"/>
                <a:gd name="T66" fmla="*/ 14 w 39"/>
                <a:gd name="T67" fmla="*/ 27 h 36"/>
                <a:gd name="T68" fmla="*/ 4 w 39"/>
                <a:gd name="T69" fmla="*/ 26 h 36"/>
                <a:gd name="T70" fmla="*/ 25 w 39"/>
                <a:gd name="T71" fmla="*/ 31 h 36"/>
                <a:gd name="T72" fmla="*/ 7 w 39"/>
                <a:gd name="T73" fmla="*/ 24 h 36"/>
                <a:gd name="T74" fmla="*/ 7 w 39"/>
                <a:gd name="T75" fmla="*/ 29 h 36"/>
                <a:gd name="T76" fmla="*/ 11 w 39"/>
                <a:gd name="T77" fmla="*/ 22 h 36"/>
                <a:gd name="T78" fmla="*/ 12 w 39"/>
                <a:gd name="T79" fmla="*/ 22 h 36"/>
                <a:gd name="T80" fmla="*/ 21 w 39"/>
                <a:gd name="T81" fmla="*/ 20 h 36"/>
                <a:gd name="T82" fmla="*/ 11 w 39"/>
                <a:gd name="T83" fmla="*/ 26 h 36"/>
                <a:gd name="T84" fmla="*/ 22 w 39"/>
                <a:gd name="T85" fmla="*/ 18 h 36"/>
                <a:gd name="T86" fmla="*/ 7 w 39"/>
                <a:gd name="T87" fmla="*/ 17 h 36"/>
                <a:gd name="T88" fmla="*/ 14 w 39"/>
                <a:gd name="T89" fmla="*/ 23 h 36"/>
                <a:gd name="T90" fmla="*/ 17 w 39"/>
                <a:gd name="T91" fmla="*/ 15 h 36"/>
                <a:gd name="T92" fmla="*/ 20 w 39"/>
                <a:gd name="T93" fmla="*/ 20 h 36"/>
                <a:gd name="T94" fmla="*/ 29 w 39"/>
                <a:gd name="T95" fmla="*/ 14 h 36"/>
                <a:gd name="T96" fmla="*/ 22 w 39"/>
                <a:gd name="T97" fmla="*/ 19 h 36"/>
                <a:gd name="T98" fmla="*/ 13 w 39"/>
                <a:gd name="T99" fmla="*/ 13 h 36"/>
                <a:gd name="T100" fmla="*/ 21 w 39"/>
                <a:gd name="T101" fmla="*/ 18 h 36"/>
                <a:gd name="T102" fmla="*/ 13 w 39"/>
                <a:gd name="T103" fmla="*/ 17 h 36"/>
                <a:gd name="T104" fmla="*/ 14 w 39"/>
                <a:gd name="T105" fmla="*/ 9 h 36"/>
                <a:gd name="T106" fmla="*/ 13 w 39"/>
                <a:gd name="T107" fmla="*/ 15 h 36"/>
                <a:gd name="T108" fmla="*/ 33 w 39"/>
                <a:gd name="T109" fmla="*/ 14 h 36"/>
                <a:gd name="T110" fmla="*/ 11 w 39"/>
                <a:gd name="T111" fmla="*/ 6 h 36"/>
                <a:gd name="T112" fmla="*/ 31 w 39"/>
                <a:gd name="T113" fmla="*/ 11 h 36"/>
                <a:gd name="T114" fmla="*/ 12 w 39"/>
                <a:gd name="T115" fmla="*/ 5 h 36"/>
                <a:gd name="T116" fmla="*/ 29 w 39"/>
                <a:gd name="T117" fmla="*/ 10 h 36"/>
                <a:gd name="T118" fmla="*/ 14 w 39"/>
                <a:gd name="T119" fmla="*/ 2 h 36"/>
                <a:gd name="T120" fmla="*/ 35 w 39"/>
                <a:gd name="T121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" h="36">
                  <a:moveTo>
                    <a:pt x="25" y="6"/>
                  </a:moveTo>
                  <a:lnTo>
                    <a:pt x="25" y="0"/>
                  </a:lnTo>
                  <a:lnTo>
                    <a:pt x="9" y="0"/>
                  </a:lnTo>
                  <a:lnTo>
                    <a:pt x="16" y="5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38" y="7"/>
                  </a:lnTo>
                  <a:lnTo>
                    <a:pt x="38" y="1"/>
                  </a:lnTo>
                  <a:lnTo>
                    <a:pt x="33" y="1"/>
                  </a:lnTo>
                  <a:lnTo>
                    <a:pt x="33" y="7"/>
                  </a:lnTo>
                  <a:lnTo>
                    <a:pt x="35" y="7"/>
                  </a:lnTo>
                  <a:lnTo>
                    <a:pt x="35" y="1"/>
                  </a:lnTo>
                  <a:lnTo>
                    <a:pt x="18" y="1"/>
                  </a:lnTo>
                  <a:lnTo>
                    <a:pt x="18" y="7"/>
                  </a:lnTo>
                  <a:lnTo>
                    <a:pt x="20" y="7"/>
                  </a:lnTo>
                  <a:lnTo>
                    <a:pt x="20" y="1"/>
                  </a:lnTo>
                  <a:lnTo>
                    <a:pt x="17" y="1"/>
                  </a:lnTo>
                  <a:lnTo>
                    <a:pt x="17" y="7"/>
                  </a:lnTo>
                  <a:lnTo>
                    <a:pt x="36" y="7"/>
                  </a:lnTo>
                  <a:lnTo>
                    <a:pt x="36" y="1"/>
                  </a:lnTo>
                  <a:lnTo>
                    <a:pt x="30" y="1"/>
                  </a:lnTo>
                  <a:lnTo>
                    <a:pt x="30" y="7"/>
                  </a:lnTo>
                  <a:lnTo>
                    <a:pt x="34" y="7"/>
                  </a:lnTo>
                  <a:lnTo>
                    <a:pt x="34" y="1"/>
                  </a:lnTo>
                  <a:lnTo>
                    <a:pt x="17" y="1"/>
                  </a:lnTo>
                  <a:lnTo>
                    <a:pt x="17" y="5"/>
                  </a:lnTo>
                  <a:lnTo>
                    <a:pt x="20" y="5"/>
                  </a:lnTo>
                  <a:lnTo>
                    <a:pt x="20" y="2"/>
                  </a:lnTo>
                  <a:lnTo>
                    <a:pt x="14" y="2"/>
                  </a:lnTo>
                  <a:lnTo>
                    <a:pt x="14" y="9"/>
                  </a:lnTo>
                  <a:lnTo>
                    <a:pt x="36" y="9"/>
                  </a:lnTo>
                  <a:lnTo>
                    <a:pt x="36" y="2"/>
                  </a:lnTo>
                  <a:lnTo>
                    <a:pt x="31" y="2"/>
                  </a:lnTo>
                  <a:lnTo>
                    <a:pt x="31" y="9"/>
                  </a:lnTo>
                  <a:lnTo>
                    <a:pt x="34" y="9"/>
                  </a:lnTo>
                  <a:lnTo>
                    <a:pt x="34" y="2"/>
                  </a:lnTo>
                  <a:lnTo>
                    <a:pt x="14" y="2"/>
                  </a:lnTo>
                  <a:lnTo>
                    <a:pt x="14" y="9"/>
                  </a:lnTo>
                  <a:lnTo>
                    <a:pt x="36" y="9"/>
                  </a:lnTo>
                  <a:lnTo>
                    <a:pt x="36" y="2"/>
                  </a:lnTo>
                  <a:lnTo>
                    <a:pt x="30" y="2"/>
                  </a:lnTo>
                  <a:lnTo>
                    <a:pt x="30" y="9"/>
                  </a:lnTo>
                  <a:lnTo>
                    <a:pt x="34" y="9"/>
                  </a:lnTo>
                  <a:lnTo>
                    <a:pt x="34" y="2"/>
                  </a:lnTo>
                  <a:lnTo>
                    <a:pt x="31" y="2"/>
                  </a:lnTo>
                  <a:lnTo>
                    <a:pt x="27" y="4"/>
                  </a:lnTo>
                  <a:lnTo>
                    <a:pt x="27" y="6"/>
                  </a:lnTo>
                  <a:lnTo>
                    <a:pt x="27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16" y="10"/>
                  </a:lnTo>
                  <a:lnTo>
                    <a:pt x="16" y="4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3" y="10"/>
                  </a:lnTo>
                  <a:lnTo>
                    <a:pt x="13" y="4"/>
                  </a:lnTo>
                  <a:lnTo>
                    <a:pt x="11" y="4"/>
                  </a:lnTo>
                  <a:lnTo>
                    <a:pt x="11" y="10"/>
                  </a:lnTo>
                  <a:lnTo>
                    <a:pt x="39" y="10"/>
                  </a:lnTo>
                  <a:lnTo>
                    <a:pt x="39" y="4"/>
                  </a:lnTo>
                  <a:lnTo>
                    <a:pt x="17" y="4"/>
                  </a:lnTo>
                  <a:lnTo>
                    <a:pt x="16" y="5"/>
                  </a:lnTo>
                  <a:lnTo>
                    <a:pt x="17" y="7"/>
                  </a:lnTo>
                  <a:lnTo>
                    <a:pt x="17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11" y="5"/>
                  </a:lnTo>
                  <a:lnTo>
                    <a:pt x="11" y="11"/>
                  </a:lnTo>
                  <a:lnTo>
                    <a:pt x="29" y="11"/>
                  </a:lnTo>
                  <a:lnTo>
                    <a:pt x="29" y="5"/>
                  </a:lnTo>
                  <a:lnTo>
                    <a:pt x="20" y="5"/>
                  </a:lnTo>
                  <a:lnTo>
                    <a:pt x="20" y="11"/>
                  </a:lnTo>
                  <a:lnTo>
                    <a:pt x="21" y="11"/>
                  </a:lnTo>
                  <a:lnTo>
                    <a:pt x="21" y="5"/>
                  </a:lnTo>
                  <a:lnTo>
                    <a:pt x="16" y="5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7" y="5"/>
                  </a:lnTo>
                  <a:lnTo>
                    <a:pt x="16" y="5"/>
                  </a:lnTo>
                  <a:lnTo>
                    <a:pt x="16" y="11"/>
                  </a:lnTo>
                  <a:lnTo>
                    <a:pt x="31" y="11"/>
                  </a:lnTo>
                  <a:lnTo>
                    <a:pt x="31" y="5"/>
                  </a:lnTo>
                  <a:lnTo>
                    <a:pt x="16" y="5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7" y="5"/>
                  </a:lnTo>
                  <a:lnTo>
                    <a:pt x="13" y="5"/>
                  </a:lnTo>
                  <a:lnTo>
                    <a:pt x="11" y="6"/>
                  </a:lnTo>
                  <a:lnTo>
                    <a:pt x="12" y="13"/>
                  </a:lnTo>
                  <a:lnTo>
                    <a:pt x="34" y="13"/>
                  </a:lnTo>
                  <a:lnTo>
                    <a:pt x="34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1" y="13"/>
                  </a:lnTo>
                  <a:lnTo>
                    <a:pt x="21" y="6"/>
                  </a:lnTo>
                  <a:lnTo>
                    <a:pt x="11" y="6"/>
                  </a:lnTo>
                  <a:lnTo>
                    <a:pt x="11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1" y="6"/>
                  </a:lnTo>
                  <a:lnTo>
                    <a:pt x="11" y="13"/>
                  </a:lnTo>
                  <a:lnTo>
                    <a:pt x="30" y="13"/>
                  </a:lnTo>
                  <a:lnTo>
                    <a:pt x="30" y="6"/>
                  </a:lnTo>
                  <a:lnTo>
                    <a:pt x="27" y="6"/>
                  </a:lnTo>
                  <a:lnTo>
                    <a:pt x="27" y="13"/>
                  </a:lnTo>
                  <a:lnTo>
                    <a:pt x="31" y="13"/>
                  </a:lnTo>
                  <a:lnTo>
                    <a:pt x="31" y="6"/>
                  </a:lnTo>
                  <a:lnTo>
                    <a:pt x="21" y="6"/>
                  </a:lnTo>
                  <a:lnTo>
                    <a:pt x="21" y="10"/>
                  </a:lnTo>
                  <a:lnTo>
                    <a:pt x="24" y="10"/>
                  </a:lnTo>
                  <a:lnTo>
                    <a:pt x="24" y="7"/>
                  </a:lnTo>
                  <a:lnTo>
                    <a:pt x="14" y="7"/>
                  </a:lnTo>
                  <a:lnTo>
                    <a:pt x="14" y="14"/>
                  </a:lnTo>
                  <a:lnTo>
                    <a:pt x="33" y="14"/>
                  </a:lnTo>
                  <a:lnTo>
                    <a:pt x="33" y="7"/>
                  </a:lnTo>
                  <a:lnTo>
                    <a:pt x="26" y="7"/>
                  </a:lnTo>
                  <a:lnTo>
                    <a:pt x="26" y="14"/>
                  </a:lnTo>
                  <a:lnTo>
                    <a:pt x="30" y="14"/>
                  </a:lnTo>
                  <a:lnTo>
                    <a:pt x="30" y="7"/>
                  </a:lnTo>
                  <a:lnTo>
                    <a:pt x="14" y="7"/>
                  </a:lnTo>
                  <a:lnTo>
                    <a:pt x="14" y="14"/>
                  </a:lnTo>
                  <a:lnTo>
                    <a:pt x="16" y="14"/>
                  </a:lnTo>
                  <a:lnTo>
                    <a:pt x="16" y="7"/>
                  </a:lnTo>
                  <a:lnTo>
                    <a:pt x="12" y="7"/>
                  </a:lnTo>
                  <a:lnTo>
                    <a:pt x="12" y="14"/>
                  </a:lnTo>
                  <a:lnTo>
                    <a:pt x="34" y="14"/>
                  </a:lnTo>
                  <a:lnTo>
                    <a:pt x="34" y="7"/>
                  </a:lnTo>
                  <a:lnTo>
                    <a:pt x="27" y="7"/>
                  </a:lnTo>
                  <a:lnTo>
                    <a:pt x="26" y="14"/>
                  </a:lnTo>
                  <a:lnTo>
                    <a:pt x="29" y="15"/>
                  </a:lnTo>
                  <a:lnTo>
                    <a:pt x="30" y="11"/>
                  </a:lnTo>
                  <a:lnTo>
                    <a:pt x="30" y="9"/>
                  </a:lnTo>
                  <a:lnTo>
                    <a:pt x="13" y="9"/>
                  </a:lnTo>
                  <a:lnTo>
                    <a:pt x="13" y="15"/>
                  </a:lnTo>
                  <a:lnTo>
                    <a:pt x="14" y="15"/>
                  </a:lnTo>
                  <a:lnTo>
                    <a:pt x="14" y="9"/>
                  </a:lnTo>
                  <a:lnTo>
                    <a:pt x="11" y="9"/>
                  </a:lnTo>
                  <a:lnTo>
                    <a:pt x="11" y="15"/>
                  </a:lnTo>
                  <a:lnTo>
                    <a:pt x="31" y="15"/>
                  </a:lnTo>
                  <a:lnTo>
                    <a:pt x="31" y="9"/>
                  </a:lnTo>
                  <a:lnTo>
                    <a:pt x="21" y="9"/>
                  </a:lnTo>
                  <a:lnTo>
                    <a:pt x="21" y="15"/>
                  </a:lnTo>
                  <a:lnTo>
                    <a:pt x="27" y="15"/>
                  </a:lnTo>
                  <a:lnTo>
                    <a:pt x="27" y="9"/>
                  </a:lnTo>
                  <a:lnTo>
                    <a:pt x="16" y="9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7" y="9"/>
                  </a:lnTo>
                  <a:lnTo>
                    <a:pt x="12" y="9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9"/>
                  </a:lnTo>
                  <a:lnTo>
                    <a:pt x="13" y="9"/>
                  </a:lnTo>
                  <a:lnTo>
                    <a:pt x="13" y="1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6" y="10"/>
                  </a:lnTo>
                  <a:lnTo>
                    <a:pt x="27" y="13"/>
                  </a:lnTo>
                  <a:lnTo>
                    <a:pt x="27" y="10"/>
                  </a:lnTo>
                  <a:lnTo>
                    <a:pt x="26" y="10"/>
                  </a:lnTo>
                  <a:lnTo>
                    <a:pt x="26" y="17"/>
                  </a:lnTo>
                  <a:lnTo>
                    <a:pt x="27" y="17"/>
                  </a:lnTo>
                  <a:lnTo>
                    <a:pt x="27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11" y="10"/>
                  </a:lnTo>
                  <a:lnTo>
                    <a:pt x="11" y="17"/>
                  </a:lnTo>
                  <a:lnTo>
                    <a:pt x="27" y="17"/>
                  </a:lnTo>
                  <a:lnTo>
                    <a:pt x="27" y="10"/>
                  </a:lnTo>
                  <a:lnTo>
                    <a:pt x="25" y="10"/>
                  </a:lnTo>
                  <a:lnTo>
                    <a:pt x="25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11" y="10"/>
                  </a:lnTo>
                  <a:lnTo>
                    <a:pt x="9" y="17"/>
                  </a:lnTo>
                  <a:lnTo>
                    <a:pt x="12" y="18"/>
                  </a:lnTo>
                  <a:lnTo>
                    <a:pt x="13" y="14"/>
                  </a:lnTo>
                  <a:lnTo>
                    <a:pt x="13" y="11"/>
                  </a:lnTo>
                  <a:lnTo>
                    <a:pt x="12" y="11"/>
                  </a:lnTo>
                  <a:lnTo>
                    <a:pt x="12" y="18"/>
                  </a:lnTo>
                  <a:lnTo>
                    <a:pt x="26" y="18"/>
                  </a:lnTo>
                  <a:lnTo>
                    <a:pt x="26" y="11"/>
                  </a:lnTo>
                  <a:lnTo>
                    <a:pt x="21" y="11"/>
                  </a:lnTo>
                  <a:lnTo>
                    <a:pt x="21" y="18"/>
                  </a:lnTo>
                  <a:lnTo>
                    <a:pt x="24" y="18"/>
                  </a:lnTo>
                  <a:lnTo>
                    <a:pt x="24" y="11"/>
                  </a:lnTo>
                  <a:lnTo>
                    <a:pt x="11" y="11"/>
                  </a:lnTo>
                  <a:lnTo>
                    <a:pt x="11" y="18"/>
                  </a:lnTo>
                  <a:lnTo>
                    <a:pt x="12" y="18"/>
                  </a:lnTo>
                  <a:lnTo>
                    <a:pt x="12" y="11"/>
                  </a:lnTo>
                  <a:lnTo>
                    <a:pt x="11" y="11"/>
                  </a:lnTo>
                  <a:lnTo>
                    <a:pt x="11" y="18"/>
                  </a:lnTo>
                  <a:lnTo>
                    <a:pt x="27" y="18"/>
                  </a:lnTo>
                  <a:lnTo>
                    <a:pt x="27" y="11"/>
                  </a:lnTo>
                  <a:lnTo>
                    <a:pt x="13" y="11"/>
                  </a:lnTo>
                  <a:lnTo>
                    <a:pt x="12" y="13"/>
                  </a:lnTo>
                  <a:lnTo>
                    <a:pt x="13" y="15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2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2" y="19"/>
                  </a:lnTo>
                  <a:lnTo>
                    <a:pt x="33" y="19"/>
                  </a:lnTo>
                  <a:lnTo>
                    <a:pt x="33" y="13"/>
                  </a:lnTo>
                  <a:lnTo>
                    <a:pt x="25" y="13"/>
                  </a:lnTo>
                  <a:lnTo>
                    <a:pt x="25" y="19"/>
                  </a:lnTo>
                  <a:lnTo>
                    <a:pt x="26" y="19"/>
                  </a:lnTo>
                  <a:lnTo>
                    <a:pt x="26" y="13"/>
                  </a:lnTo>
                  <a:lnTo>
                    <a:pt x="11" y="13"/>
                  </a:lnTo>
                  <a:lnTo>
                    <a:pt x="11" y="19"/>
                  </a:lnTo>
                  <a:lnTo>
                    <a:pt x="12" y="19"/>
                  </a:lnTo>
                  <a:lnTo>
                    <a:pt x="12" y="13"/>
                  </a:lnTo>
                  <a:lnTo>
                    <a:pt x="11" y="13"/>
                  </a:lnTo>
                  <a:lnTo>
                    <a:pt x="11" y="19"/>
                  </a:lnTo>
                  <a:lnTo>
                    <a:pt x="27" y="19"/>
                  </a:lnTo>
                  <a:lnTo>
                    <a:pt x="27" y="13"/>
                  </a:lnTo>
                  <a:lnTo>
                    <a:pt x="22" y="13"/>
                  </a:lnTo>
                  <a:lnTo>
                    <a:pt x="22" y="19"/>
                  </a:lnTo>
                  <a:lnTo>
                    <a:pt x="25" y="19"/>
                  </a:lnTo>
                  <a:lnTo>
                    <a:pt x="25" y="13"/>
                  </a:lnTo>
                  <a:lnTo>
                    <a:pt x="13" y="13"/>
                  </a:lnTo>
                  <a:lnTo>
                    <a:pt x="13" y="19"/>
                  </a:lnTo>
                  <a:lnTo>
                    <a:pt x="14" y="19"/>
                  </a:lnTo>
                  <a:lnTo>
                    <a:pt x="14" y="13"/>
                  </a:lnTo>
                  <a:lnTo>
                    <a:pt x="11" y="13"/>
                  </a:lnTo>
                  <a:lnTo>
                    <a:pt x="3" y="20"/>
                  </a:lnTo>
                  <a:lnTo>
                    <a:pt x="31" y="20"/>
                  </a:lnTo>
                  <a:lnTo>
                    <a:pt x="31" y="14"/>
                  </a:lnTo>
                  <a:lnTo>
                    <a:pt x="24" y="14"/>
                  </a:lnTo>
                  <a:lnTo>
                    <a:pt x="24" y="20"/>
                  </a:lnTo>
                  <a:lnTo>
                    <a:pt x="29" y="20"/>
                  </a:lnTo>
                  <a:lnTo>
                    <a:pt x="29" y="14"/>
                  </a:lnTo>
                  <a:lnTo>
                    <a:pt x="11" y="14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9" y="14"/>
                  </a:lnTo>
                  <a:lnTo>
                    <a:pt x="9" y="20"/>
                  </a:lnTo>
                  <a:lnTo>
                    <a:pt x="11" y="20"/>
                  </a:lnTo>
                  <a:lnTo>
                    <a:pt x="11" y="14"/>
                  </a:lnTo>
                  <a:lnTo>
                    <a:pt x="9" y="14"/>
                  </a:lnTo>
                  <a:lnTo>
                    <a:pt x="9" y="20"/>
                  </a:lnTo>
                  <a:lnTo>
                    <a:pt x="27" y="20"/>
                  </a:lnTo>
                  <a:lnTo>
                    <a:pt x="27" y="14"/>
                  </a:lnTo>
                  <a:lnTo>
                    <a:pt x="21" y="14"/>
                  </a:lnTo>
                  <a:lnTo>
                    <a:pt x="21" y="20"/>
                  </a:lnTo>
                  <a:lnTo>
                    <a:pt x="24" y="20"/>
                  </a:lnTo>
                  <a:lnTo>
                    <a:pt x="24" y="14"/>
                  </a:lnTo>
                  <a:lnTo>
                    <a:pt x="18" y="14"/>
                  </a:lnTo>
                  <a:lnTo>
                    <a:pt x="16" y="15"/>
                  </a:lnTo>
                  <a:lnTo>
                    <a:pt x="17" y="18"/>
                  </a:lnTo>
                  <a:lnTo>
                    <a:pt x="17" y="15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14" y="22"/>
                  </a:lnTo>
                  <a:lnTo>
                    <a:pt x="14" y="15"/>
                  </a:lnTo>
                  <a:lnTo>
                    <a:pt x="9" y="15"/>
                  </a:lnTo>
                  <a:lnTo>
                    <a:pt x="9" y="22"/>
                  </a:lnTo>
                  <a:lnTo>
                    <a:pt x="26" y="22"/>
                  </a:lnTo>
                  <a:lnTo>
                    <a:pt x="26" y="15"/>
                  </a:lnTo>
                  <a:lnTo>
                    <a:pt x="21" y="15"/>
                  </a:lnTo>
                  <a:lnTo>
                    <a:pt x="21" y="22"/>
                  </a:lnTo>
                  <a:lnTo>
                    <a:pt x="27" y="22"/>
                  </a:lnTo>
                  <a:lnTo>
                    <a:pt x="27" y="15"/>
                  </a:lnTo>
                  <a:lnTo>
                    <a:pt x="16" y="15"/>
                  </a:lnTo>
                  <a:lnTo>
                    <a:pt x="16" y="22"/>
                  </a:lnTo>
                  <a:lnTo>
                    <a:pt x="17" y="22"/>
                  </a:lnTo>
                  <a:lnTo>
                    <a:pt x="17" y="15"/>
                  </a:lnTo>
                  <a:lnTo>
                    <a:pt x="11" y="15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22"/>
                  </a:lnTo>
                  <a:lnTo>
                    <a:pt x="26" y="22"/>
                  </a:lnTo>
                  <a:lnTo>
                    <a:pt x="26" y="15"/>
                  </a:lnTo>
                  <a:lnTo>
                    <a:pt x="25" y="15"/>
                  </a:lnTo>
                  <a:lnTo>
                    <a:pt x="25" y="22"/>
                  </a:lnTo>
                  <a:lnTo>
                    <a:pt x="26" y="22"/>
                  </a:lnTo>
                  <a:lnTo>
                    <a:pt x="26" y="18"/>
                  </a:lnTo>
                  <a:lnTo>
                    <a:pt x="25" y="20"/>
                  </a:lnTo>
                  <a:lnTo>
                    <a:pt x="26" y="22"/>
                  </a:lnTo>
                  <a:lnTo>
                    <a:pt x="27" y="19"/>
                  </a:lnTo>
                  <a:lnTo>
                    <a:pt x="27" y="17"/>
                  </a:lnTo>
                  <a:lnTo>
                    <a:pt x="13" y="17"/>
                  </a:lnTo>
                  <a:lnTo>
                    <a:pt x="13" y="23"/>
                  </a:lnTo>
                  <a:lnTo>
                    <a:pt x="14" y="23"/>
                  </a:lnTo>
                  <a:lnTo>
                    <a:pt x="14" y="17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30" y="23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24" y="23"/>
                  </a:lnTo>
                  <a:lnTo>
                    <a:pt x="26" y="23"/>
                  </a:lnTo>
                  <a:lnTo>
                    <a:pt x="26" y="17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21" y="23"/>
                  </a:lnTo>
                  <a:lnTo>
                    <a:pt x="21" y="17"/>
                  </a:lnTo>
                  <a:lnTo>
                    <a:pt x="7" y="17"/>
                  </a:lnTo>
                  <a:lnTo>
                    <a:pt x="7" y="23"/>
                  </a:lnTo>
                  <a:lnTo>
                    <a:pt x="8" y="23"/>
                  </a:lnTo>
                  <a:lnTo>
                    <a:pt x="8" y="17"/>
                  </a:lnTo>
                  <a:lnTo>
                    <a:pt x="7" y="17"/>
                  </a:lnTo>
                  <a:lnTo>
                    <a:pt x="7" y="23"/>
                  </a:lnTo>
                  <a:lnTo>
                    <a:pt x="20" y="23"/>
                  </a:lnTo>
                  <a:lnTo>
                    <a:pt x="20" y="19"/>
                  </a:lnTo>
                  <a:lnTo>
                    <a:pt x="20" y="23"/>
                  </a:lnTo>
                  <a:lnTo>
                    <a:pt x="26" y="24"/>
                  </a:lnTo>
                  <a:lnTo>
                    <a:pt x="26" y="18"/>
                  </a:lnTo>
                  <a:lnTo>
                    <a:pt x="20" y="18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18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3" y="24"/>
                  </a:lnTo>
                  <a:lnTo>
                    <a:pt x="13" y="18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26" y="24"/>
                  </a:lnTo>
                  <a:lnTo>
                    <a:pt x="26" y="18"/>
                  </a:lnTo>
                  <a:lnTo>
                    <a:pt x="20" y="18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18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3" y="24"/>
                  </a:lnTo>
                  <a:lnTo>
                    <a:pt x="13" y="18"/>
                  </a:lnTo>
                  <a:lnTo>
                    <a:pt x="8" y="18"/>
                  </a:lnTo>
                  <a:lnTo>
                    <a:pt x="8" y="24"/>
                  </a:lnTo>
                  <a:lnTo>
                    <a:pt x="9" y="24"/>
                  </a:lnTo>
                  <a:lnTo>
                    <a:pt x="9" y="20"/>
                  </a:lnTo>
                  <a:lnTo>
                    <a:pt x="7" y="20"/>
                  </a:lnTo>
                  <a:lnTo>
                    <a:pt x="7" y="26"/>
                  </a:lnTo>
                  <a:lnTo>
                    <a:pt x="27" y="26"/>
                  </a:lnTo>
                  <a:lnTo>
                    <a:pt x="27" y="19"/>
                  </a:lnTo>
                  <a:lnTo>
                    <a:pt x="21" y="19"/>
                  </a:lnTo>
                  <a:lnTo>
                    <a:pt x="21" y="26"/>
                  </a:lnTo>
                  <a:lnTo>
                    <a:pt x="24" y="26"/>
                  </a:lnTo>
                  <a:lnTo>
                    <a:pt x="24" y="19"/>
                  </a:lnTo>
                  <a:lnTo>
                    <a:pt x="11" y="19"/>
                  </a:lnTo>
                  <a:lnTo>
                    <a:pt x="11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11" y="19"/>
                  </a:lnTo>
                  <a:lnTo>
                    <a:pt x="11" y="26"/>
                  </a:lnTo>
                  <a:lnTo>
                    <a:pt x="26" y="26"/>
                  </a:lnTo>
                  <a:lnTo>
                    <a:pt x="26" y="19"/>
                  </a:lnTo>
                  <a:lnTo>
                    <a:pt x="20" y="19"/>
                  </a:lnTo>
                  <a:lnTo>
                    <a:pt x="20" y="26"/>
                  </a:lnTo>
                  <a:lnTo>
                    <a:pt x="21" y="26"/>
                  </a:lnTo>
                  <a:lnTo>
                    <a:pt x="21" y="19"/>
                  </a:lnTo>
                  <a:lnTo>
                    <a:pt x="8" y="19"/>
                  </a:lnTo>
                  <a:lnTo>
                    <a:pt x="8" y="26"/>
                  </a:lnTo>
                  <a:lnTo>
                    <a:pt x="24" y="26"/>
                  </a:lnTo>
                  <a:lnTo>
                    <a:pt x="24" y="22"/>
                  </a:lnTo>
                  <a:lnTo>
                    <a:pt x="22" y="24"/>
                  </a:lnTo>
                  <a:lnTo>
                    <a:pt x="24" y="26"/>
                  </a:lnTo>
                  <a:lnTo>
                    <a:pt x="25" y="23"/>
                  </a:lnTo>
                  <a:lnTo>
                    <a:pt x="25" y="20"/>
                  </a:lnTo>
                  <a:lnTo>
                    <a:pt x="21" y="20"/>
                  </a:lnTo>
                  <a:lnTo>
                    <a:pt x="21" y="27"/>
                  </a:lnTo>
                  <a:lnTo>
                    <a:pt x="22" y="27"/>
                  </a:lnTo>
                  <a:lnTo>
                    <a:pt x="22" y="20"/>
                  </a:lnTo>
                  <a:lnTo>
                    <a:pt x="7" y="20"/>
                  </a:lnTo>
                  <a:lnTo>
                    <a:pt x="7" y="27"/>
                  </a:lnTo>
                  <a:lnTo>
                    <a:pt x="8" y="27"/>
                  </a:lnTo>
                  <a:lnTo>
                    <a:pt x="8" y="20"/>
                  </a:lnTo>
                  <a:lnTo>
                    <a:pt x="5" y="20"/>
                  </a:lnTo>
                  <a:lnTo>
                    <a:pt x="5" y="27"/>
                  </a:lnTo>
                  <a:lnTo>
                    <a:pt x="27" y="27"/>
                  </a:lnTo>
                  <a:lnTo>
                    <a:pt x="27" y="20"/>
                  </a:lnTo>
                  <a:lnTo>
                    <a:pt x="18" y="20"/>
                  </a:lnTo>
                  <a:lnTo>
                    <a:pt x="18" y="27"/>
                  </a:lnTo>
                  <a:lnTo>
                    <a:pt x="21" y="27"/>
                  </a:lnTo>
                  <a:lnTo>
                    <a:pt x="21" y="20"/>
                  </a:lnTo>
                  <a:lnTo>
                    <a:pt x="7" y="20"/>
                  </a:lnTo>
                  <a:lnTo>
                    <a:pt x="7" y="27"/>
                  </a:lnTo>
                  <a:lnTo>
                    <a:pt x="8" y="27"/>
                  </a:lnTo>
                  <a:lnTo>
                    <a:pt x="8" y="23"/>
                  </a:lnTo>
                  <a:lnTo>
                    <a:pt x="7" y="26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24" y="28"/>
                  </a:lnTo>
                  <a:lnTo>
                    <a:pt x="24" y="22"/>
                  </a:lnTo>
                  <a:lnTo>
                    <a:pt x="20" y="22"/>
                  </a:lnTo>
                  <a:lnTo>
                    <a:pt x="20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5" y="22"/>
                  </a:lnTo>
                  <a:lnTo>
                    <a:pt x="5" y="28"/>
                  </a:lnTo>
                  <a:lnTo>
                    <a:pt x="26" y="28"/>
                  </a:lnTo>
                  <a:lnTo>
                    <a:pt x="26" y="22"/>
                  </a:lnTo>
                  <a:lnTo>
                    <a:pt x="17" y="22"/>
                  </a:lnTo>
                  <a:lnTo>
                    <a:pt x="17" y="28"/>
                  </a:lnTo>
                  <a:lnTo>
                    <a:pt x="24" y="28"/>
                  </a:lnTo>
                  <a:lnTo>
                    <a:pt x="24" y="22"/>
                  </a:lnTo>
                  <a:lnTo>
                    <a:pt x="11" y="22"/>
                  </a:lnTo>
                  <a:lnTo>
                    <a:pt x="11" y="28"/>
                  </a:lnTo>
                  <a:lnTo>
                    <a:pt x="13" y="28"/>
                  </a:lnTo>
                  <a:lnTo>
                    <a:pt x="13" y="22"/>
                  </a:lnTo>
                  <a:lnTo>
                    <a:pt x="8" y="22"/>
                  </a:lnTo>
                  <a:lnTo>
                    <a:pt x="7" y="28"/>
                  </a:lnTo>
                  <a:lnTo>
                    <a:pt x="9" y="29"/>
                  </a:lnTo>
                  <a:lnTo>
                    <a:pt x="26" y="29"/>
                  </a:lnTo>
                  <a:lnTo>
                    <a:pt x="26" y="23"/>
                  </a:lnTo>
                  <a:lnTo>
                    <a:pt x="21" y="23"/>
                  </a:lnTo>
                  <a:lnTo>
                    <a:pt x="21" y="29"/>
                  </a:lnTo>
                  <a:lnTo>
                    <a:pt x="25" y="29"/>
                  </a:lnTo>
                  <a:lnTo>
                    <a:pt x="25" y="23"/>
                  </a:lnTo>
                  <a:lnTo>
                    <a:pt x="5" y="23"/>
                  </a:lnTo>
                  <a:lnTo>
                    <a:pt x="5" y="29"/>
                  </a:lnTo>
                  <a:lnTo>
                    <a:pt x="7" y="29"/>
                  </a:lnTo>
                  <a:lnTo>
                    <a:pt x="7" y="23"/>
                  </a:lnTo>
                  <a:lnTo>
                    <a:pt x="5" y="23"/>
                  </a:lnTo>
                  <a:lnTo>
                    <a:pt x="5" y="29"/>
                  </a:lnTo>
                  <a:lnTo>
                    <a:pt x="21" y="29"/>
                  </a:lnTo>
                  <a:lnTo>
                    <a:pt x="21" y="23"/>
                  </a:lnTo>
                  <a:lnTo>
                    <a:pt x="17" y="23"/>
                  </a:lnTo>
                  <a:lnTo>
                    <a:pt x="17" y="29"/>
                  </a:lnTo>
                  <a:lnTo>
                    <a:pt x="20" y="29"/>
                  </a:lnTo>
                  <a:lnTo>
                    <a:pt x="20" y="23"/>
                  </a:lnTo>
                  <a:lnTo>
                    <a:pt x="8" y="23"/>
                  </a:lnTo>
                  <a:lnTo>
                    <a:pt x="8" y="29"/>
                  </a:lnTo>
                  <a:lnTo>
                    <a:pt x="9" y="29"/>
                  </a:lnTo>
                  <a:lnTo>
                    <a:pt x="9" y="26"/>
                  </a:lnTo>
                  <a:lnTo>
                    <a:pt x="8" y="23"/>
                  </a:lnTo>
                  <a:lnTo>
                    <a:pt x="0" y="31"/>
                  </a:lnTo>
                  <a:lnTo>
                    <a:pt x="9" y="31"/>
                  </a:lnTo>
                  <a:lnTo>
                    <a:pt x="9" y="24"/>
                  </a:lnTo>
                  <a:lnTo>
                    <a:pt x="7" y="24"/>
                  </a:lnTo>
                  <a:lnTo>
                    <a:pt x="7" y="31"/>
                  </a:lnTo>
                  <a:lnTo>
                    <a:pt x="25" y="31"/>
                  </a:lnTo>
                  <a:lnTo>
                    <a:pt x="25" y="24"/>
                  </a:lnTo>
                  <a:lnTo>
                    <a:pt x="21" y="24"/>
                  </a:lnTo>
                  <a:lnTo>
                    <a:pt x="21" y="31"/>
                  </a:lnTo>
                  <a:lnTo>
                    <a:pt x="24" y="31"/>
                  </a:lnTo>
                  <a:lnTo>
                    <a:pt x="24" y="24"/>
                  </a:lnTo>
                  <a:lnTo>
                    <a:pt x="14" y="24"/>
                  </a:lnTo>
                  <a:lnTo>
                    <a:pt x="14" y="31"/>
                  </a:lnTo>
                  <a:lnTo>
                    <a:pt x="17" y="31"/>
                  </a:lnTo>
                  <a:lnTo>
                    <a:pt x="17" y="24"/>
                  </a:lnTo>
                  <a:lnTo>
                    <a:pt x="13" y="24"/>
                  </a:lnTo>
                  <a:lnTo>
                    <a:pt x="13" y="31"/>
                  </a:lnTo>
                  <a:lnTo>
                    <a:pt x="14" y="31"/>
                  </a:lnTo>
                  <a:lnTo>
                    <a:pt x="14" y="24"/>
                  </a:lnTo>
                  <a:lnTo>
                    <a:pt x="1" y="24"/>
                  </a:lnTo>
                  <a:lnTo>
                    <a:pt x="1" y="31"/>
                  </a:lnTo>
                  <a:lnTo>
                    <a:pt x="25" y="31"/>
                  </a:lnTo>
                  <a:lnTo>
                    <a:pt x="25" y="24"/>
                  </a:lnTo>
                  <a:lnTo>
                    <a:pt x="22" y="24"/>
                  </a:lnTo>
                  <a:lnTo>
                    <a:pt x="22" y="31"/>
                  </a:lnTo>
                  <a:lnTo>
                    <a:pt x="26" y="31"/>
                  </a:lnTo>
                  <a:lnTo>
                    <a:pt x="26" y="24"/>
                  </a:lnTo>
                  <a:lnTo>
                    <a:pt x="20" y="24"/>
                  </a:lnTo>
                  <a:lnTo>
                    <a:pt x="18" y="26"/>
                  </a:lnTo>
                  <a:lnTo>
                    <a:pt x="20" y="28"/>
                  </a:lnTo>
                  <a:lnTo>
                    <a:pt x="20" y="26"/>
                  </a:lnTo>
                  <a:lnTo>
                    <a:pt x="12" y="26"/>
                  </a:lnTo>
                  <a:lnTo>
                    <a:pt x="12" y="32"/>
                  </a:lnTo>
                  <a:lnTo>
                    <a:pt x="13" y="32"/>
                  </a:lnTo>
                  <a:lnTo>
                    <a:pt x="13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4" y="26"/>
                  </a:lnTo>
                  <a:lnTo>
                    <a:pt x="4" y="32"/>
                  </a:lnTo>
                  <a:lnTo>
                    <a:pt x="25" y="32"/>
                  </a:lnTo>
                  <a:lnTo>
                    <a:pt x="25" y="26"/>
                  </a:lnTo>
                  <a:lnTo>
                    <a:pt x="20" y="26"/>
                  </a:lnTo>
                  <a:lnTo>
                    <a:pt x="20" y="32"/>
                  </a:lnTo>
                  <a:lnTo>
                    <a:pt x="25" y="32"/>
                  </a:lnTo>
                  <a:lnTo>
                    <a:pt x="25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21" y="32"/>
                  </a:lnTo>
                  <a:lnTo>
                    <a:pt x="21" y="28"/>
                  </a:lnTo>
                  <a:lnTo>
                    <a:pt x="21" y="32"/>
                  </a:lnTo>
                  <a:lnTo>
                    <a:pt x="26" y="33"/>
                  </a:lnTo>
                  <a:lnTo>
                    <a:pt x="26" y="27"/>
                  </a:lnTo>
                  <a:lnTo>
                    <a:pt x="21" y="27"/>
                  </a:lnTo>
                  <a:lnTo>
                    <a:pt x="21" y="33"/>
                  </a:lnTo>
                  <a:lnTo>
                    <a:pt x="22" y="33"/>
                  </a:lnTo>
                  <a:lnTo>
                    <a:pt x="22" y="27"/>
                  </a:lnTo>
                  <a:lnTo>
                    <a:pt x="13" y="27"/>
                  </a:lnTo>
                  <a:lnTo>
                    <a:pt x="13" y="33"/>
                  </a:lnTo>
                  <a:lnTo>
                    <a:pt x="14" y="33"/>
                  </a:lnTo>
                  <a:lnTo>
                    <a:pt x="14" y="27"/>
                  </a:lnTo>
                  <a:lnTo>
                    <a:pt x="8" y="27"/>
                  </a:lnTo>
                  <a:lnTo>
                    <a:pt x="8" y="33"/>
                  </a:lnTo>
                  <a:lnTo>
                    <a:pt x="25" y="33"/>
                  </a:lnTo>
                  <a:lnTo>
                    <a:pt x="25" y="27"/>
                  </a:lnTo>
                  <a:lnTo>
                    <a:pt x="5" y="27"/>
                  </a:lnTo>
                  <a:lnTo>
                    <a:pt x="5" y="33"/>
                  </a:lnTo>
                  <a:lnTo>
                    <a:pt x="8" y="33"/>
                  </a:lnTo>
                  <a:lnTo>
                    <a:pt x="8" y="27"/>
                  </a:lnTo>
                  <a:lnTo>
                    <a:pt x="5" y="27"/>
                  </a:lnTo>
                  <a:lnTo>
                    <a:pt x="5" y="33"/>
                  </a:lnTo>
                  <a:lnTo>
                    <a:pt x="22" y="33"/>
                  </a:lnTo>
                  <a:lnTo>
                    <a:pt x="22" y="29"/>
                  </a:lnTo>
                  <a:lnTo>
                    <a:pt x="20" y="29"/>
                  </a:lnTo>
                  <a:lnTo>
                    <a:pt x="20" y="31"/>
                  </a:lnTo>
                  <a:lnTo>
                    <a:pt x="22" y="31"/>
                  </a:lnTo>
                  <a:lnTo>
                    <a:pt x="22" y="28"/>
                  </a:lnTo>
                  <a:lnTo>
                    <a:pt x="17" y="28"/>
                  </a:lnTo>
                  <a:lnTo>
                    <a:pt x="17" y="35"/>
                  </a:lnTo>
                  <a:lnTo>
                    <a:pt x="24" y="35"/>
                  </a:lnTo>
                  <a:lnTo>
                    <a:pt x="24" y="28"/>
                  </a:lnTo>
                  <a:lnTo>
                    <a:pt x="8" y="28"/>
                  </a:lnTo>
                  <a:lnTo>
                    <a:pt x="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5" y="28"/>
                  </a:lnTo>
                  <a:lnTo>
                    <a:pt x="5" y="35"/>
                  </a:lnTo>
                  <a:lnTo>
                    <a:pt x="20" y="35"/>
                  </a:lnTo>
                  <a:lnTo>
                    <a:pt x="20" y="28"/>
                  </a:lnTo>
                  <a:lnTo>
                    <a:pt x="17" y="28"/>
                  </a:lnTo>
                  <a:lnTo>
                    <a:pt x="17" y="35"/>
                  </a:lnTo>
                  <a:lnTo>
                    <a:pt x="18" y="35"/>
                  </a:lnTo>
                  <a:lnTo>
                    <a:pt x="18" y="28"/>
                  </a:lnTo>
                  <a:lnTo>
                    <a:pt x="8" y="28"/>
                  </a:lnTo>
                  <a:lnTo>
                    <a:pt x="8" y="35"/>
                  </a:lnTo>
                  <a:lnTo>
                    <a:pt x="24" y="35"/>
                  </a:lnTo>
                  <a:lnTo>
                    <a:pt x="24" y="28"/>
                  </a:lnTo>
                  <a:lnTo>
                    <a:pt x="20" y="29"/>
                  </a:lnTo>
                  <a:lnTo>
                    <a:pt x="20" y="36"/>
                  </a:lnTo>
                  <a:lnTo>
                    <a:pt x="21" y="36"/>
                  </a:lnTo>
                  <a:lnTo>
                    <a:pt x="21" y="29"/>
                  </a:lnTo>
                  <a:lnTo>
                    <a:pt x="8" y="29"/>
                  </a:lnTo>
                  <a:lnTo>
                    <a:pt x="8" y="36"/>
                  </a:lnTo>
                  <a:lnTo>
                    <a:pt x="9" y="36"/>
                  </a:lnTo>
                  <a:lnTo>
                    <a:pt x="9" y="29"/>
                  </a:lnTo>
                  <a:lnTo>
                    <a:pt x="7" y="29"/>
                  </a:lnTo>
                  <a:lnTo>
                    <a:pt x="7" y="36"/>
                  </a:lnTo>
                  <a:lnTo>
                    <a:pt x="8" y="36"/>
                  </a:lnTo>
                  <a:lnTo>
                    <a:pt x="8" y="29"/>
                  </a:lnTo>
                  <a:lnTo>
                    <a:pt x="5" y="29"/>
                  </a:lnTo>
                  <a:lnTo>
                    <a:pt x="5" y="36"/>
                  </a:lnTo>
                  <a:lnTo>
                    <a:pt x="13" y="36"/>
                  </a:lnTo>
                  <a:lnTo>
                    <a:pt x="13" y="29"/>
                  </a:lnTo>
                  <a:lnTo>
                    <a:pt x="5" y="29"/>
                  </a:lnTo>
                  <a:lnTo>
                    <a:pt x="5" y="36"/>
                  </a:lnTo>
                  <a:lnTo>
                    <a:pt x="8" y="36"/>
                  </a:lnTo>
                  <a:lnTo>
                    <a:pt x="8" y="29"/>
                  </a:lnTo>
                  <a:lnTo>
                    <a:pt x="7" y="29"/>
                  </a:lnTo>
                  <a:lnTo>
                    <a:pt x="7" y="36"/>
                  </a:lnTo>
                  <a:lnTo>
                    <a:pt x="9" y="36"/>
                  </a:lnTo>
                  <a:lnTo>
                    <a:pt x="9" y="29"/>
                  </a:lnTo>
                  <a:lnTo>
                    <a:pt x="8" y="29"/>
                  </a:lnTo>
                  <a:lnTo>
                    <a:pt x="8" y="36"/>
                  </a:lnTo>
                  <a:lnTo>
                    <a:pt x="21" y="36"/>
                  </a:lnTo>
                  <a:lnTo>
                    <a:pt x="21" y="29"/>
                  </a:lnTo>
                  <a:lnTo>
                    <a:pt x="20" y="29"/>
                  </a:lnTo>
                  <a:lnTo>
                    <a:pt x="20" y="32"/>
                  </a:lnTo>
                  <a:lnTo>
                    <a:pt x="21" y="36"/>
                  </a:lnTo>
                  <a:lnTo>
                    <a:pt x="25" y="35"/>
                  </a:lnTo>
                  <a:lnTo>
                    <a:pt x="24" y="28"/>
                  </a:lnTo>
                  <a:lnTo>
                    <a:pt x="8" y="28"/>
                  </a:lnTo>
                  <a:lnTo>
                    <a:pt x="8" y="35"/>
                  </a:lnTo>
                  <a:lnTo>
                    <a:pt x="18" y="35"/>
                  </a:lnTo>
                  <a:lnTo>
                    <a:pt x="18" y="28"/>
                  </a:lnTo>
                  <a:lnTo>
                    <a:pt x="17" y="28"/>
                  </a:lnTo>
                  <a:lnTo>
                    <a:pt x="17" y="35"/>
                  </a:lnTo>
                  <a:lnTo>
                    <a:pt x="20" y="35"/>
                  </a:lnTo>
                  <a:lnTo>
                    <a:pt x="20" y="28"/>
                  </a:lnTo>
                  <a:lnTo>
                    <a:pt x="5" y="28"/>
                  </a:lnTo>
                  <a:lnTo>
                    <a:pt x="5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35"/>
                  </a:lnTo>
                  <a:lnTo>
                    <a:pt x="24" y="35"/>
                  </a:lnTo>
                  <a:lnTo>
                    <a:pt x="24" y="28"/>
                  </a:lnTo>
                  <a:lnTo>
                    <a:pt x="17" y="28"/>
                  </a:lnTo>
                  <a:lnTo>
                    <a:pt x="17" y="35"/>
                  </a:lnTo>
                  <a:lnTo>
                    <a:pt x="26" y="35"/>
                  </a:lnTo>
                  <a:lnTo>
                    <a:pt x="26" y="27"/>
                  </a:lnTo>
                  <a:lnTo>
                    <a:pt x="5" y="27"/>
                  </a:lnTo>
                  <a:lnTo>
                    <a:pt x="5" y="33"/>
                  </a:lnTo>
                  <a:lnTo>
                    <a:pt x="8" y="33"/>
                  </a:lnTo>
                  <a:lnTo>
                    <a:pt x="8" y="27"/>
                  </a:lnTo>
                  <a:lnTo>
                    <a:pt x="5" y="27"/>
                  </a:lnTo>
                  <a:lnTo>
                    <a:pt x="5" y="33"/>
                  </a:lnTo>
                  <a:lnTo>
                    <a:pt x="25" y="33"/>
                  </a:lnTo>
                  <a:lnTo>
                    <a:pt x="25" y="27"/>
                  </a:lnTo>
                  <a:lnTo>
                    <a:pt x="8" y="27"/>
                  </a:lnTo>
                  <a:lnTo>
                    <a:pt x="8" y="33"/>
                  </a:lnTo>
                  <a:lnTo>
                    <a:pt x="14" y="33"/>
                  </a:lnTo>
                  <a:lnTo>
                    <a:pt x="14" y="27"/>
                  </a:lnTo>
                  <a:lnTo>
                    <a:pt x="13" y="27"/>
                  </a:lnTo>
                  <a:lnTo>
                    <a:pt x="13" y="33"/>
                  </a:lnTo>
                  <a:lnTo>
                    <a:pt x="22" y="33"/>
                  </a:lnTo>
                  <a:lnTo>
                    <a:pt x="22" y="27"/>
                  </a:lnTo>
                  <a:lnTo>
                    <a:pt x="21" y="27"/>
                  </a:lnTo>
                  <a:lnTo>
                    <a:pt x="21" y="33"/>
                  </a:lnTo>
                  <a:lnTo>
                    <a:pt x="26" y="33"/>
                  </a:lnTo>
                  <a:lnTo>
                    <a:pt x="27" y="27"/>
                  </a:lnTo>
                  <a:lnTo>
                    <a:pt x="22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25" y="32"/>
                  </a:lnTo>
                  <a:lnTo>
                    <a:pt x="25" y="26"/>
                  </a:lnTo>
                  <a:lnTo>
                    <a:pt x="20" y="26"/>
                  </a:lnTo>
                  <a:lnTo>
                    <a:pt x="20" y="32"/>
                  </a:lnTo>
                  <a:lnTo>
                    <a:pt x="25" y="32"/>
                  </a:lnTo>
                  <a:lnTo>
                    <a:pt x="25" y="26"/>
                  </a:lnTo>
                  <a:lnTo>
                    <a:pt x="4" y="26"/>
                  </a:lnTo>
                  <a:lnTo>
                    <a:pt x="4" y="32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13" y="32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32"/>
                  </a:lnTo>
                  <a:lnTo>
                    <a:pt x="21" y="32"/>
                  </a:lnTo>
                  <a:lnTo>
                    <a:pt x="24" y="29"/>
                  </a:lnTo>
                  <a:lnTo>
                    <a:pt x="21" y="27"/>
                  </a:lnTo>
                  <a:lnTo>
                    <a:pt x="21" y="31"/>
                  </a:lnTo>
                  <a:lnTo>
                    <a:pt x="26" y="31"/>
                  </a:lnTo>
                  <a:lnTo>
                    <a:pt x="26" y="24"/>
                  </a:lnTo>
                  <a:lnTo>
                    <a:pt x="22" y="24"/>
                  </a:lnTo>
                  <a:lnTo>
                    <a:pt x="22" y="31"/>
                  </a:lnTo>
                  <a:lnTo>
                    <a:pt x="25" y="31"/>
                  </a:lnTo>
                  <a:lnTo>
                    <a:pt x="25" y="24"/>
                  </a:lnTo>
                  <a:lnTo>
                    <a:pt x="1" y="24"/>
                  </a:lnTo>
                  <a:lnTo>
                    <a:pt x="1" y="31"/>
                  </a:lnTo>
                  <a:lnTo>
                    <a:pt x="14" y="31"/>
                  </a:lnTo>
                  <a:lnTo>
                    <a:pt x="14" y="24"/>
                  </a:lnTo>
                  <a:lnTo>
                    <a:pt x="13" y="24"/>
                  </a:lnTo>
                  <a:lnTo>
                    <a:pt x="13" y="31"/>
                  </a:lnTo>
                  <a:lnTo>
                    <a:pt x="17" y="31"/>
                  </a:lnTo>
                  <a:lnTo>
                    <a:pt x="17" y="24"/>
                  </a:lnTo>
                  <a:lnTo>
                    <a:pt x="14" y="24"/>
                  </a:lnTo>
                  <a:lnTo>
                    <a:pt x="14" y="31"/>
                  </a:lnTo>
                  <a:lnTo>
                    <a:pt x="24" y="31"/>
                  </a:lnTo>
                  <a:lnTo>
                    <a:pt x="24" y="24"/>
                  </a:lnTo>
                  <a:lnTo>
                    <a:pt x="21" y="24"/>
                  </a:lnTo>
                  <a:lnTo>
                    <a:pt x="21" y="31"/>
                  </a:lnTo>
                  <a:lnTo>
                    <a:pt x="25" y="31"/>
                  </a:lnTo>
                  <a:lnTo>
                    <a:pt x="25" y="24"/>
                  </a:lnTo>
                  <a:lnTo>
                    <a:pt x="7" y="24"/>
                  </a:lnTo>
                  <a:lnTo>
                    <a:pt x="7" y="31"/>
                  </a:lnTo>
                  <a:lnTo>
                    <a:pt x="9" y="31"/>
                  </a:lnTo>
                  <a:lnTo>
                    <a:pt x="9" y="24"/>
                  </a:lnTo>
                  <a:lnTo>
                    <a:pt x="8" y="24"/>
                  </a:lnTo>
                  <a:lnTo>
                    <a:pt x="8" y="27"/>
                  </a:lnTo>
                  <a:lnTo>
                    <a:pt x="11" y="29"/>
                  </a:lnTo>
                  <a:lnTo>
                    <a:pt x="17" y="23"/>
                  </a:lnTo>
                  <a:lnTo>
                    <a:pt x="8" y="23"/>
                  </a:lnTo>
                  <a:lnTo>
                    <a:pt x="8" y="29"/>
                  </a:lnTo>
                  <a:lnTo>
                    <a:pt x="20" y="29"/>
                  </a:lnTo>
                  <a:lnTo>
                    <a:pt x="20" y="23"/>
                  </a:lnTo>
                  <a:lnTo>
                    <a:pt x="17" y="23"/>
                  </a:lnTo>
                  <a:lnTo>
                    <a:pt x="17" y="29"/>
                  </a:lnTo>
                  <a:lnTo>
                    <a:pt x="21" y="29"/>
                  </a:lnTo>
                  <a:lnTo>
                    <a:pt x="21" y="23"/>
                  </a:lnTo>
                  <a:lnTo>
                    <a:pt x="5" y="23"/>
                  </a:lnTo>
                  <a:lnTo>
                    <a:pt x="5" y="29"/>
                  </a:lnTo>
                  <a:lnTo>
                    <a:pt x="7" y="29"/>
                  </a:lnTo>
                  <a:lnTo>
                    <a:pt x="7" y="23"/>
                  </a:lnTo>
                  <a:lnTo>
                    <a:pt x="5" y="23"/>
                  </a:lnTo>
                  <a:lnTo>
                    <a:pt x="5" y="29"/>
                  </a:lnTo>
                  <a:lnTo>
                    <a:pt x="25" y="29"/>
                  </a:lnTo>
                  <a:lnTo>
                    <a:pt x="25" y="23"/>
                  </a:lnTo>
                  <a:lnTo>
                    <a:pt x="21" y="23"/>
                  </a:lnTo>
                  <a:lnTo>
                    <a:pt x="21" y="29"/>
                  </a:lnTo>
                  <a:lnTo>
                    <a:pt x="26" y="29"/>
                  </a:lnTo>
                  <a:lnTo>
                    <a:pt x="26" y="23"/>
                  </a:lnTo>
                  <a:lnTo>
                    <a:pt x="11" y="23"/>
                  </a:lnTo>
                  <a:lnTo>
                    <a:pt x="11" y="26"/>
                  </a:lnTo>
                  <a:lnTo>
                    <a:pt x="12" y="23"/>
                  </a:lnTo>
                  <a:lnTo>
                    <a:pt x="9" y="22"/>
                  </a:lnTo>
                  <a:lnTo>
                    <a:pt x="8" y="24"/>
                  </a:lnTo>
                  <a:lnTo>
                    <a:pt x="8" y="28"/>
                  </a:lnTo>
                  <a:lnTo>
                    <a:pt x="13" y="28"/>
                  </a:lnTo>
                  <a:lnTo>
                    <a:pt x="13" y="22"/>
                  </a:lnTo>
                  <a:lnTo>
                    <a:pt x="11" y="22"/>
                  </a:lnTo>
                  <a:lnTo>
                    <a:pt x="11" y="28"/>
                  </a:lnTo>
                  <a:lnTo>
                    <a:pt x="24" y="28"/>
                  </a:lnTo>
                  <a:lnTo>
                    <a:pt x="24" y="22"/>
                  </a:lnTo>
                  <a:lnTo>
                    <a:pt x="17" y="22"/>
                  </a:lnTo>
                  <a:lnTo>
                    <a:pt x="17" y="28"/>
                  </a:lnTo>
                  <a:lnTo>
                    <a:pt x="26" y="28"/>
                  </a:lnTo>
                  <a:lnTo>
                    <a:pt x="26" y="22"/>
                  </a:lnTo>
                  <a:lnTo>
                    <a:pt x="5" y="22"/>
                  </a:lnTo>
                  <a:lnTo>
                    <a:pt x="5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20" y="22"/>
                  </a:lnTo>
                  <a:lnTo>
                    <a:pt x="20" y="28"/>
                  </a:lnTo>
                  <a:lnTo>
                    <a:pt x="24" y="28"/>
                  </a:lnTo>
                  <a:lnTo>
                    <a:pt x="24" y="22"/>
                  </a:lnTo>
                  <a:lnTo>
                    <a:pt x="9" y="22"/>
                  </a:lnTo>
                  <a:lnTo>
                    <a:pt x="9" y="24"/>
                  </a:lnTo>
                  <a:lnTo>
                    <a:pt x="12" y="22"/>
                  </a:lnTo>
                  <a:lnTo>
                    <a:pt x="11" y="20"/>
                  </a:lnTo>
                  <a:lnTo>
                    <a:pt x="7" y="20"/>
                  </a:lnTo>
                  <a:lnTo>
                    <a:pt x="7" y="27"/>
                  </a:lnTo>
                  <a:lnTo>
                    <a:pt x="21" y="27"/>
                  </a:lnTo>
                  <a:lnTo>
                    <a:pt x="21" y="20"/>
                  </a:lnTo>
                  <a:lnTo>
                    <a:pt x="18" y="20"/>
                  </a:lnTo>
                  <a:lnTo>
                    <a:pt x="18" y="27"/>
                  </a:lnTo>
                  <a:lnTo>
                    <a:pt x="27" y="27"/>
                  </a:lnTo>
                  <a:lnTo>
                    <a:pt x="27" y="20"/>
                  </a:lnTo>
                  <a:lnTo>
                    <a:pt x="5" y="20"/>
                  </a:lnTo>
                  <a:lnTo>
                    <a:pt x="5" y="27"/>
                  </a:lnTo>
                  <a:lnTo>
                    <a:pt x="8" y="27"/>
                  </a:lnTo>
                  <a:lnTo>
                    <a:pt x="8" y="20"/>
                  </a:lnTo>
                  <a:lnTo>
                    <a:pt x="7" y="20"/>
                  </a:lnTo>
                  <a:lnTo>
                    <a:pt x="7" y="27"/>
                  </a:lnTo>
                  <a:lnTo>
                    <a:pt x="22" y="27"/>
                  </a:lnTo>
                  <a:lnTo>
                    <a:pt x="22" y="20"/>
                  </a:lnTo>
                  <a:lnTo>
                    <a:pt x="21" y="20"/>
                  </a:lnTo>
                  <a:lnTo>
                    <a:pt x="21" y="27"/>
                  </a:lnTo>
                  <a:lnTo>
                    <a:pt x="33" y="27"/>
                  </a:lnTo>
                  <a:lnTo>
                    <a:pt x="27" y="20"/>
                  </a:lnTo>
                  <a:lnTo>
                    <a:pt x="26" y="19"/>
                  </a:lnTo>
                  <a:lnTo>
                    <a:pt x="8" y="19"/>
                  </a:lnTo>
                  <a:lnTo>
                    <a:pt x="8" y="26"/>
                  </a:lnTo>
                  <a:lnTo>
                    <a:pt x="21" y="26"/>
                  </a:lnTo>
                  <a:lnTo>
                    <a:pt x="21" y="19"/>
                  </a:lnTo>
                  <a:lnTo>
                    <a:pt x="20" y="19"/>
                  </a:lnTo>
                  <a:lnTo>
                    <a:pt x="20" y="26"/>
                  </a:lnTo>
                  <a:lnTo>
                    <a:pt x="26" y="26"/>
                  </a:lnTo>
                  <a:lnTo>
                    <a:pt x="26" y="19"/>
                  </a:lnTo>
                  <a:lnTo>
                    <a:pt x="11" y="19"/>
                  </a:lnTo>
                  <a:lnTo>
                    <a:pt x="11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11" y="19"/>
                  </a:lnTo>
                  <a:lnTo>
                    <a:pt x="11" y="26"/>
                  </a:lnTo>
                  <a:lnTo>
                    <a:pt x="24" y="26"/>
                  </a:lnTo>
                  <a:lnTo>
                    <a:pt x="24" y="19"/>
                  </a:lnTo>
                  <a:lnTo>
                    <a:pt x="21" y="19"/>
                  </a:lnTo>
                  <a:lnTo>
                    <a:pt x="21" y="26"/>
                  </a:lnTo>
                  <a:lnTo>
                    <a:pt x="27" y="26"/>
                  </a:lnTo>
                  <a:lnTo>
                    <a:pt x="27" y="19"/>
                  </a:lnTo>
                  <a:lnTo>
                    <a:pt x="9" y="19"/>
                  </a:lnTo>
                  <a:lnTo>
                    <a:pt x="9" y="22"/>
                  </a:lnTo>
                  <a:lnTo>
                    <a:pt x="13" y="22"/>
                  </a:lnTo>
                  <a:lnTo>
                    <a:pt x="13" y="18"/>
                  </a:lnTo>
                  <a:lnTo>
                    <a:pt x="8" y="18"/>
                  </a:lnTo>
                  <a:lnTo>
                    <a:pt x="8" y="24"/>
                  </a:lnTo>
                  <a:lnTo>
                    <a:pt x="13" y="24"/>
                  </a:lnTo>
                  <a:lnTo>
                    <a:pt x="13" y="18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22" y="24"/>
                  </a:lnTo>
                  <a:lnTo>
                    <a:pt x="22" y="18"/>
                  </a:lnTo>
                  <a:lnTo>
                    <a:pt x="20" y="18"/>
                  </a:lnTo>
                  <a:lnTo>
                    <a:pt x="20" y="24"/>
                  </a:lnTo>
                  <a:lnTo>
                    <a:pt x="26" y="24"/>
                  </a:lnTo>
                  <a:lnTo>
                    <a:pt x="26" y="18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13" y="24"/>
                  </a:lnTo>
                  <a:lnTo>
                    <a:pt x="13" y="18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22" y="24"/>
                  </a:lnTo>
                  <a:lnTo>
                    <a:pt x="22" y="18"/>
                  </a:lnTo>
                  <a:lnTo>
                    <a:pt x="20" y="18"/>
                  </a:lnTo>
                  <a:lnTo>
                    <a:pt x="20" y="24"/>
                  </a:lnTo>
                  <a:lnTo>
                    <a:pt x="26" y="24"/>
                  </a:lnTo>
                  <a:lnTo>
                    <a:pt x="27" y="18"/>
                  </a:lnTo>
                  <a:lnTo>
                    <a:pt x="21" y="17"/>
                  </a:lnTo>
                  <a:lnTo>
                    <a:pt x="7" y="17"/>
                  </a:lnTo>
                  <a:lnTo>
                    <a:pt x="7" y="23"/>
                  </a:lnTo>
                  <a:lnTo>
                    <a:pt x="8" y="23"/>
                  </a:lnTo>
                  <a:lnTo>
                    <a:pt x="8" y="17"/>
                  </a:lnTo>
                  <a:lnTo>
                    <a:pt x="7" y="17"/>
                  </a:lnTo>
                  <a:lnTo>
                    <a:pt x="7" y="23"/>
                  </a:lnTo>
                  <a:lnTo>
                    <a:pt x="21" y="23"/>
                  </a:lnTo>
                  <a:lnTo>
                    <a:pt x="21" y="17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26" y="23"/>
                  </a:lnTo>
                  <a:lnTo>
                    <a:pt x="26" y="17"/>
                  </a:lnTo>
                  <a:lnTo>
                    <a:pt x="24" y="17"/>
                  </a:lnTo>
                  <a:lnTo>
                    <a:pt x="24" y="23"/>
                  </a:lnTo>
                  <a:lnTo>
                    <a:pt x="30" y="23"/>
                  </a:lnTo>
                  <a:lnTo>
                    <a:pt x="30" y="17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4" y="23"/>
                  </a:lnTo>
                  <a:lnTo>
                    <a:pt x="14" y="17"/>
                  </a:lnTo>
                  <a:lnTo>
                    <a:pt x="13" y="17"/>
                  </a:lnTo>
                  <a:lnTo>
                    <a:pt x="13" y="23"/>
                  </a:lnTo>
                  <a:lnTo>
                    <a:pt x="35" y="23"/>
                  </a:lnTo>
                  <a:lnTo>
                    <a:pt x="30" y="17"/>
                  </a:lnTo>
                  <a:lnTo>
                    <a:pt x="29" y="15"/>
                  </a:lnTo>
                  <a:lnTo>
                    <a:pt x="25" y="15"/>
                  </a:lnTo>
                  <a:lnTo>
                    <a:pt x="25" y="22"/>
                  </a:lnTo>
                  <a:lnTo>
                    <a:pt x="26" y="22"/>
                  </a:lnTo>
                  <a:lnTo>
                    <a:pt x="26" y="15"/>
                  </a:lnTo>
                  <a:lnTo>
                    <a:pt x="11" y="15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22"/>
                  </a:lnTo>
                  <a:lnTo>
                    <a:pt x="17" y="22"/>
                  </a:lnTo>
                  <a:lnTo>
                    <a:pt x="17" y="15"/>
                  </a:lnTo>
                  <a:lnTo>
                    <a:pt x="16" y="15"/>
                  </a:lnTo>
                  <a:lnTo>
                    <a:pt x="16" y="22"/>
                  </a:lnTo>
                  <a:lnTo>
                    <a:pt x="27" y="22"/>
                  </a:lnTo>
                  <a:lnTo>
                    <a:pt x="27" y="15"/>
                  </a:lnTo>
                  <a:lnTo>
                    <a:pt x="21" y="15"/>
                  </a:lnTo>
                  <a:lnTo>
                    <a:pt x="21" y="22"/>
                  </a:lnTo>
                  <a:lnTo>
                    <a:pt x="26" y="22"/>
                  </a:lnTo>
                  <a:lnTo>
                    <a:pt x="26" y="15"/>
                  </a:lnTo>
                  <a:lnTo>
                    <a:pt x="9" y="15"/>
                  </a:lnTo>
                  <a:lnTo>
                    <a:pt x="9" y="22"/>
                  </a:lnTo>
                  <a:lnTo>
                    <a:pt x="14" y="22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18" y="22"/>
                  </a:lnTo>
                  <a:lnTo>
                    <a:pt x="21" y="20"/>
                  </a:lnTo>
                  <a:lnTo>
                    <a:pt x="20" y="17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4" y="14"/>
                  </a:lnTo>
                  <a:lnTo>
                    <a:pt x="21" y="14"/>
                  </a:lnTo>
                  <a:lnTo>
                    <a:pt x="21" y="20"/>
                  </a:lnTo>
                  <a:lnTo>
                    <a:pt x="27" y="20"/>
                  </a:lnTo>
                  <a:lnTo>
                    <a:pt x="27" y="14"/>
                  </a:lnTo>
                  <a:lnTo>
                    <a:pt x="9" y="14"/>
                  </a:lnTo>
                  <a:lnTo>
                    <a:pt x="9" y="20"/>
                  </a:lnTo>
                  <a:lnTo>
                    <a:pt x="11" y="20"/>
                  </a:lnTo>
                  <a:lnTo>
                    <a:pt x="11" y="14"/>
                  </a:lnTo>
                  <a:lnTo>
                    <a:pt x="9" y="14"/>
                  </a:lnTo>
                  <a:lnTo>
                    <a:pt x="9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1" y="20"/>
                  </a:lnTo>
                  <a:lnTo>
                    <a:pt x="29" y="20"/>
                  </a:lnTo>
                  <a:lnTo>
                    <a:pt x="29" y="14"/>
                  </a:lnTo>
                  <a:lnTo>
                    <a:pt x="24" y="14"/>
                  </a:lnTo>
                  <a:lnTo>
                    <a:pt x="24" y="20"/>
                  </a:lnTo>
                  <a:lnTo>
                    <a:pt x="31" y="20"/>
                  </a:lnTo>
                  <a:lnTo>
                    <a:pt x="31" y="14"/>
                  </a:lnTo>
                  <a:lnTo>
                    <a:pt x="11" y="14"/>
                  </a:lnTo>
                  <a:lnTo>
                    <a:pt x="11" y="17"/>
                  </a:lnTo>
                  <a:lnTo>
                    <a:pt x="13" y="19"/>
                  </a:lnTo>
                  <a:lnTo>
                    <a:pt x="14" y="18"/>
                  </a:lnTo>
                  <a:lnTo>
                    <a:pt x="12" y="15"/>
                  </a:lnTo>
                  <a:lnTo>
                    <a:pt x="12" y="19"/>
                  </a:lnTo>
                  <a:lnTo>
                    <a:pt x="14" y="19"/>
                  </a:lnTo>
                  <a:lnTo>
                    <a:pt x="14" y="13"/>
                  </a:lnTo>
                  <a:lnTo>
                    <a:pt x="13" y="13"/>
                  </a:lnTo>
                  <a:lnTo>
                    <a:pt x="13" y="19"/>
                  </a:lnTo>
                  <a:lnTo>
                    <a:pt x="25" y="19"/>
                  </a:lnTo>
                  <a:lnTo>
                    <a:pt x="25" y="13"/>
                  </a:lnTo>
                  <a:lnTo>
                    <a:pt x="22" y="13"/>
                  </a:lnTo>
                  <a:lnTo>
                    <a:pt x="22" y="19"/>
                  </a:lnTo>
                  <a:lnTo>
                    <a:pt x="27" y="19"/>
                  </a:lnTo>
                  <a:lnTo>
                    <a:pt x="27" y="13"/>
                  </a:lnTo>
                  <a:lnTo>
                    <a:pt x="11" y="13"/>
                  </a:lnTo>
                  <a:lnTo>
                    <a:pt x="11" y="19"/>
                  </a:lnTo>
                  <a:lnTo>
                    <a:pt x="12" y="19"/>
                  </a:lnTo>
                  <a:lnTo>
                    <a:pt x="12" y="13"/>
                  </a:lnTo>
                  <a:lnTo>
                    <a:pt x="11" y="13"/>
                  </a:lnTo>
                  <a:lnTo>
                    <a:pt x="11" y="19"/>
                  </a:lnTo>
                  <a:lnTo>
                    <a:pt x="26" y="19"/>
                  </a:lnTo>
                  <a:lnTo>
                    <a:pt x="26" y="13"/>
                  </a:lnTo>
                  <a:lnTo>
                    <a:pt x="25" y="13"/>
                  </a:lnTo>
                  <a:lnTo>
                    <a:pt x="25" y="19"/>
                  </a:lnTo>
                  <a:lnTo>
                    <a:pt x="33" y="19"/>
                  </a:lnTo>
                  <a:lnTo>
                    <a:pt x="33" y="13"/>
                  </a:lnTo>
                  <a:lnTo>
                    <a:pt x="12" y="13"/>
                  </a:lnTo>
                  <a:lnTo>
                    <a:pt x="12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2" y="19"/>
                  </a:lnTo>
                  <a:lnTo>
                    <a:pt x="14" y="19"/>
                  </a:lnTo>
                  <a:lnTo>
                    <a:pt x="17" y="17"/>
                  </a:lnTo>
                  <a:lnTo>
                    <a:pt x="14" y="14"/>
                  </a:lnTo>
                  <a:lnTo>
                    <a:pt x="14" y="18"/>
                  </a:lnTo>
                  <a:lnTo>
                    <a:pt x="27" y="18"/>
                  </a:lnTo>
                  <a:lnTo>
                    <a:pt x="27" y="11"/>
                  </a:lnTo>
                  <a:lnTo>
                    <a:pt x="11" y="11"/>
                  </a:lnTo>
                  <a:lnTo>
                    <a:pt x="11" y="18"/>
                  </a:lnTo>
                  <a:lnTo>
                    <a:pt x="12" y="18"/>
                  </a:lnTo>
                  <a:lnTo>
                    <a:pt x="12" y="11"/>
                  </a:lnTo>
                  <a:lnTo>
                    <a:pt x="11" y="11"/>
                  </a:lnTo>
                  <a:lnTo>
                    <a:pt x="11" y="18"/>
                  </a:lnTo>
                  <a:lnTo>
                    <a:pt x="24" y="18"/>
                  </a:lnTo>
                  <a:lnTo>
                    <a:pt x="24" y="11"/>
                  </a:lnTo>
                  <a:lnTo>
                    <a:pt x="21" y="11"/>
                  </a:lnTo>
                  <a:lnTo>
                    <a:pt x="21" y="18"/>
                  </a:lnTo>
                  <a:lnTo>
                    <a:pt x="26" y="18"/>
                  </a:lnTo>
                  <a:lnTo>
                    <a:pt x="26" y="11"/>
                  </a:lnTo>
                  <a:lnTo>
                    <a:pt x="12" y="11"/>
                  </a:lnTo>
                  <a:lnTo>
                    <a:pt x="12" y="18"/>
                  </a:lnTo>
                  <a:lnTo>
                    <a:pt x="13" y="18"/>
                  </a:lnTo>
                  <a:lnTo>
                    <a:pt x="14" y="11"/>
                  </a:lnTo>
                  <a:lnTo>
                    <a:pt x="12" y="10"/>
                  </a:lnTo>
                  <a:lnTo>
                    <a:pt x="11" y="13"/>
                  </a:lnTo>
                  <a:lnTo>
                    <a:pt x="11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5" y="17"/>
                  </a:lnTo>
                  <a:lnTo>
                    <a:pt x="27" y="17"/>
                  </a:lnTo>
                  <a:lnTo>
                    <a:pt x="27" y="10"/>
                  </a:lnTo>
                  <a:lnTo>
                    <a:pt x="11" y="10"/>
                  </a:lnTo>
                  <a:lnTo>
                    <a:pt x="11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27" y="17"/>
                  </a:lnTo>
                  <a:lnTo>
                    <a:pt x="27" y="10"/>
                  </a:lnTo>
                  <a:lnTo>
                    <a:pt x="26" y="10"/>
                  </a:lnTo>
                  <a:lnTo>
                    <a:pt x="26" y="17"/>
                  </a:lnTo>
                  <a:lnTo>
                    <a:pt x="29" y="17"/>
                  </a:lnTo>
                  <a:lnTo>
                    <a:pt x="31" y="15"/>
                  </a:lnTo>
                  <a:lnTo>
                    <a:pt x="30" y="9"/>
                  </a:lnTo>
                  <a:lnTo>
                    <a:pt x="13" y="9"/>
                  </a:lnTo>
                  <a:lnTo>
                    <a:pt x="13" y="15"/>
                  </a:lnTo>
                  <a:lnTo>
                    <a:pt x="14" y="15"/>
                  </a:lnTo>
                  <a:lnTo>
                    <a:pt x="14" y="9"/>
                  </a:lnTo>
                  <a:lnTo>
                    <a:pt x="12" y="9"/>
                  </a:lnTo>
                  <a:lnTo>
                    <a:pt x="12" y="15"/>
                  </a:lnTo>
                  <a:lnTo>
                    <a:pt x="17" y="15"/>
                  </a:lnTo>
                  <a:lnTo>
                    <a:pt x="17" y="9"/>
                  </a:lnTo>
                  <a:lnTo>
                    <a:pt x="16" y="9"/>
                  </a:lnTo>
                  <a:lnTo>
                    <a:pt x="16" y="15"/>
                  </a:lnTo>
                  <a:lnTo>
                    <a:pt x="27" y="15"/>
                  </a:lnTo>
                  <a:lnTo>
                    <a:pt x="27" y="9"/>
                  </a:lnTo>
                  <a:lnTo>
                    <a:pt x="21" y="9"/>
                  </a:lnTo>
                  <a:lnTo>
                    <a:pt x="21" y="15"/>
                  </a:lnTo>
                  <a:lnTo>
                    <a:pt x="31" y="15"/>
                  </a:lnTo>
                  <a:lnTo>
                    <a:pt x="31" y="9"/>
                  </a:lnTo>
                  <a:lnTo>
                    <a:pt x="11" y="9"/>
                  </a:lnTo>
                  <a:lnTo>
                    <a:pt x="11" y="15"/>
                  </a:lnTo>
                  <a:lnTo>
                    <a:pt x="14" y="15"/>
                  </a:lnTo>
                  <a:lnTo>
                    <a:pt x="14" y="9"/>
                  </a:lnTo>
                  <a:lnTo>
                    <a:pt x="13" y="9"/>
                  </a:lnTo>
                  <a:lnTo>
                    <a:pt x="13" y="15"/>
                  </a:lnTo>
                  <a:lnTo>
                    <a:pt x="30" y="15"/>
                  </a:lnTo>
                  <a:lnTo>
                    <a:pt x="31" y="9"/>
                  </a:lnTo>
                  <a:lnTo>
                    <a:pt x="29" y="7"/>
                  </a:lnTo>
                  <a:lnTo>
                    <a:pt x="27" y="10"/>
                  </a:lnTo>
                  <a:lnTo>
                    <a:pt x="27" y="14"/>
                  </a:lnTo>
                  <a:lnTo>
                    <a:pt x="34" y="14"/>
                  </a:lnTo>
                  <a:lnTo>
                    <a:pt x="34" y="7"/>
                  </a:lnTo>
                  <a:lnTo>
                    <a:pt x="12" y="7"/>
                  </a:lnTo>
                  <a:lnTo>
                    <a:pt x="12" y="14"/>
                  </a:lnTo>
                  <a:lnTo>
                    <a:pt x="16" y="14"/>
                  </a:lnTo>
                  <a:lnTo>
                    <a:pt x="16" y="7"/>
                  </a:lnTo>
                  <a:lnTo>
                    <a:pt x="14" y="7"/>
                  </a:lnTo>
                  <a:lnTo>
                    <a:pt x="14" y="14"/>
                  </a:lnTo>
                  <a:lnTo>
                    <a:pt x="30" y="14"/>
                  </a:lnTo>
                  <a:lnTo>
                    <a:pt x="30" y="7"/>
                  </a:lnTo>
                  <a:lnTo>
                    <a:pt x="26" y="7"/>
                  </a:lnTo>
                  <a:lnTo>
                    <a:pt x="26" y="14"/>
                  </a:lnTo>
                  <a:lnTo>
                    <a:pt x="33" y="14"/>
                  </a:lnTo>
                  <a:lnTo>
                    <a:pt x="33" y="7"/>
                  </a:lnTo>
                  <a:lnTo>
                    <a:pt x="14" y="7"/>
                  </a:lnTo>
                  <a:lnTo>
                    <a:pt x="14" y="14"/>
                  </a:lnTo>
                  <a:lnTo>
                    <a:pt x="27" y="14"/>
                  </a:lnTo>
                  <a:lnTo>
                    <a:pt x="27" y="9"/>
                  </a:lnTo>
                  <a:lnTo>
                    <a:pt x="24" y="9"/>
                  </a:lnTo>
                  <a:lnTo>
                    <a:pt x="24" y="13"/>
                  </a:lnTo>
                  <a:lnTo>
                    <a:pt x="31" y="13"/>
                  </a:lnTo>
                  <a:lnTo>
                    <a:pt x="31" y="6"/>
                  </a:lnTo>
                  <a:lnTo>
                    <a:pt x="27" y="6"/>
                  </a:lnTo>
                  <a:lnTo>
                    <a:pt x="27" y="13"/>
                  </a:lnTo>
                  <a:lnTo>
                    <a:pt x="30" y="13"/>
                  </a:lnTo>
                  <a:lnTo>
                    <a:pt x="30" y="6"/>
                  </a:lnTo>
                  <a:lnTo>
                    <a:pt x="11" y="6"/>
                  </a:lnTo>
                  <a:lnTo>
                    <a:pt x="11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1" y="6"/>
                  </a:lnTo>
                  <a:lnTo>
                    <a:pt x="11" y="13"/>
                  </a:lnTo>
                  <a:lnTo>
                    <a:pt x="21" y="13"/>
                  </a:lnTo>
                  <a:lnTo>
                    <a:pt x="21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34" y="13"/>
                  </a:lnTo>
                  <a:lnTo>
                    <a:pt x="34" y="6"/>
                  </a:lnTo>
                  <a:lnTo>
                    <a:pt x="12" y="6"/>
                  </a:lnTo>
                  <a:lnTo>
                    <a:pt x="12" y="9"/>
                  </a:lnTo>
                  <a:lnTo>
                    <a:pt x="13" y="13"/>
                  </a:lnTo>
                  <a:lnTo>
                    <a:pt x="16" y="11"/>
                  </a:lnTo>
                  <a:lnTo>
                    <a:pt x="14" y="7"/>
                  </a:lnTo>
                  <a:lnTo>
                    <a:pt x="14" y="11"/>
                  </a:lnTo>
                  <a:lnTo>
                    <a:pt x="17" y="11"/>
                  </a:lnTo>
                  <a:lnTo>
                    <a:pt x="17" y="5"/>
                  </a:lnTo>
                  <a:lnTo>
                    <a:pt x="16" y="5"/>
                  </a:lnTo>
                  <a:lnTo>
                    <a:pt x="16" y="11"/>
                  </a:lnTo>
                  <a:lnTo>
                    <a:pt x="31" y="11"/>
                  </a:lnTo>
                  <a:lnTo>
                    <a:pt x="31" y="5"/>
                  </a:lnTo>
                  <a:lnTo>
                    <a:pt x="16" y="5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7" y="5"/>
                  </a:lnTo>
                  <a:lnTo>
                    <a:pt x="16" y="5"/>
                  </a:lnTo>
                  <a:lnTo>
                    <a:pt x="16" y="11"/>
                  </a:lnTo>
                  <a:lnTo>
                    <a:pt x="21" y="11"/>
                  </a:lnTo>
                  <a:lnTo>
                    <a:pt x="21" y="5"/>
                  </a:lnTo>
                  <a:lnTo>
                    <a:pt x="20" y="5"/>
                  </a:lnTo>
                  <a:lnTo>
                    <a:pt x="20" y="11"/>
                  </a:lnTo>
                  <a:lnTo>
                    <a:pt x="29" y="11"/>
                  </a:lnTo>
                  <a:lnTo>
                    <a:pt x="29" y="5"/>
                  </a:lnTo>
                  <a:lnTo>
                    <a:pt x="11" y="5"/>
                  </a:lnTo>
                  <a:lnTo>
                    <a:pt x="11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8" y="11"/>
                  </a:lnTo>
                  <a:lnTo>
                    <a:pt x="21" y="9"/>
                  </a:lnTo>
                  <a:lnTo>
                    <a:pt x="18" y="6"/>
                  </a:lnTo>
                  <a:lnTo>
                    <a:pt x="18" y="10"/>
                  </a:lnTo>
                  <a:lnTo>
                    <a:pt x="39" y="10"/>
                  </a:lnTo>
                  <a:lnTo>
                    <a:pt x="39" y="4"/>
                  </a:lnTo>
                  <a:lnTo>
                    <a:pt x="11" y="4"/>
                  </a:lnTo>
                  <a:lnTo>
                    <a:pt x="11" y="10"/>
                  </a:lnTo>
                  <a:lnTo>
                    <a:pt x="13" y="10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6" y="10"/>
                  </a:lnTo>
                  <a:lnTo>
                    <a:pt x="16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29" y="10"/>
                  </a:lnTo>
                  <a:lnTo>
                    <a:pt x="33" y="9"/>
                  </a:lnTo>
                  <a:lnTo>
                    <a:pt x="31" y="5"/>
                  </a:lnTo>
                  <a:lnTo>
                    <a:pt x="31" y="9"/>
                  </a:lnTo>
                  <a:lnTo>
                    <a:pt x="34" y="9"/>
                  </a:lnTo>
                  <a:lnTo>
                    <a:pt x="34" y="2"/>
                  </a:lnTo>
                  <a:lnTo>
                    <a:pt x="30" y="2"/>
                  </a:lnTo>
                  <a:lnTo>
                    <a:pt x="30" y="9"/>
                  </a:lnTo>
                  <a:lnTo>
                    <a:pt x="36" y="9"/>
                  </a:lnTo>
                  <a:lnTo>
                    <a:pt x="36" y="2"/>
                  </a:lnTo>
                  <a:lnTo>
                    <a:pt x="14" y="2"/>
                  </a:lnTo>
                  <a:lnTo>
                    <a:pt x="14" y="9"/>
                  </a:lnTo>
                  <a:lnTo>
                    <a:pt x="34" y="9"/>
                  </a:lnTo>
                  <a:lnTo>
                    <a:pt x="34" y="2"/>
                  </a:lnTo>
                  <a:lnTo>
                    <a:pt x="31" y="2"/>
                  </a:lnTo>
                  <a:lnTo>
                    <a:pt x="31" y="9"/>
                  </a:lnTo>
                  <a:lnTo>
                    <a:pt x="36" y="9"/>
                  </a:lnTo>
                  <a:lnTo>
                    <a:pt x="36" y="2"/>
                  </a:lnTo>
                  <a:lnTo>
                    <a:pt x="14" y="2"/>
                  </a:lnTo>
                  <a:lnTo>
                    <a:pt x="14" y="9"/>
                  </a:lnTo>
                  <a:lnTo>
                    <a:pt x="24" y="9"/>
                  </a:lnTo>
                  <a:lnTo>
                    <a:pt x="24" y="4"/>
                  </a:lnTo>
                  <a:lnTo>
                    <a:pt x="20" y="4"/>
                  </a:lnTo>
                  <a:lnTo>
                    <a:pt x="20" y="7"/>
                  </a:lnTo>
                  <a:lnTo>
                    <a:pt x="34" y="7"/>
                  </a:lnTo>
                  <a:lnTo>
                    <a:pt x="34" y="1"/>
                  </a:lnTo>
                  <a:lnTo>
                    <a:pt x="30" y="1"/>
                  </a:lnTo>
                  <a:lnTo>
                    <a:pt x="30" y="7"/>
                  </a:lnTo>
                  <a:lnTo>
                    <a:pt x="36" y="7"/>
                  </a:lnTo>
                  <a:lnTo>
                    <a:pt x="36" y="1"/>
                  </a:lnTo>
                  <a:lnTo>
                    <a:pt x="17" y="1"/>
                  </a:lnTo>
                  <a:lnTo>
                    <a:pt x="17" y="7"/>
                  </a:lnTo>
                  <a:lnTo>
                    <a:pt x="20" y="7"/>
                  </a:lnTo>
                  <a:lnTo>
                    <a:pt x="20" y="1"/>
                  </a:lnTo>
                  <a:lnTo>
                    <a:pt x="18" y="1"/>
                  </a:lnTo>
                  <a:lnTo>
                    <a:pt x="18" y="7"/>
                  </a:lnTo>
                  <a:lnTo>
                    <a:pt x="35" y="7"/>
                  </a:lnTo>
                  <a:lnTo>
                    <a:pt x="35" y="1"/>
                  </a:lnTo>
                  <a:lnTo>
                    <a:pt x="33" y="1"/>
                  </a:lnTo>
                  <a:lnTo>
                    <a:pt x="33" y="7"/>
                  </a:lnTo>
                  <a:lnTo>
                    <a:pt x="38" y="7"/>
                  </a:lnTo>
                  <a:lnTo>
                    <a:pt x="38" y="1"/>
                  </a:lnTo>
                  <a:lnTo>
                    <a:pt x="18" y="1"/>
                  </a:lnTo>
                  <a:lnTo>
                    <a:pt x="18" y="4"/>
                  </a:lnTo>
                  <a:lnTo>
                    <a:pt x="21" y="1"/>
                  </a:lnTo>
                  <a:lnTo>
                    <a:pt x="20" y="0"/>
                  </a:lnTo>
                  <a:lnTo>
                    <a:pt x="17" y="2"/>
                  </a:lnTo>
                  <a:lnTo>
                    <a:pt x="17" y="6"/>
                  </a:lnTo>
                  <a:lnTo>
                    <a:pt x="24" y="6"/>
                  </a:lnTo>
                  <a:lnTo>
                    <a:pt x="25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97" name="Freeform 781"/>
            <p:cNvSpPr>
              <a:spLocks noChangeAspect="1"/>
            </p:cNvSpPr>
            <p:nvPr/>
          </p:nvSpPr>
          <p:spPr bwMode="auto">
            <a:xfrm rot="16200000">
              <a:off x="5594" y="4906"/>
              <a:ext cx="54" cy="55"/>
            </a:xfrm>
            <a:custGeom>
              <a:avLst/>
              <a:gdLst>
                <a:gd name="T0" fmla="*/ 30 w 36"/>
                <a:gd name="T1" fmla="*/ 7 h 37"/>
                <a:gd name="T2" fmla="*/ 23 w 36"/>
                <a:gd name="T3" fmla="*/ 8 h 37"/>
                <a:gd name="T4" fmla="*/ 26 w 36"/>
                <a:gd name="T5" fmla="*/ 10 h 37"/>
                <a:gd name="T6" fmla="*/ 4 w 36"/>
                <a:gd name="T7" fmla="*/ 3 h 37"/>
                <a:gd name="T8" fmla="*/ 7 w 36"/>
                <a:gd name="T9" fmla="*/ 6 h 37"/>
                <a:gd name="T10" fmla="*/ 10 w 36"/>
                <a:gd name="T11" fmla="*/ 7 h 37"/>
                <a:gd name="T12" fmla="*/ 19 w 36"/>
                <a:gd name="T13" fmla="*/ 13 h 37"/>
                <a:gd name="T14" fmla="*/ 10 w 36"/>
                <a:gd name="T15" fmla="*/ 15 h 37"/>
                <a:gd name="T16" fmla="*/ 27 w 36"/>
                <a:gd name="T17" fmla="*/ 10 h 37"/>
                <a:gd name="T18" fmla="*/ 27 w 36"/>
                <a:gd name="T19" fmla="*/ 16 h 37"/>
                <a:gd name="T20" fmla="*/ 10 w 36"/>
                <a:gd name="T21" fmla="*/ 17 h 37"/>
                <a:gd name="T22" fmla="*/ 22 w 36"/>
                <a:gd name="T23" fmla="*/ 12 h 37"/>
                <a:gd name="T24" fmla="*/ 18 w 36"/>
                <a:gd name="T25" fmla="*/ 13 h 37"/>
                <a:gd name="T26" fmla="*/ 18 w 36"/>
                <a:gd name="T27" fmla="*/ 15 h 37"/>
                <a:gd name="T28" fmla="*/ 24 w 36"/>
                <a:gd name="T29" fmla="*/ 22 h 37"/>
                <a:gd name="T30" fmla="*/ 9 w 36"/>
                <a:gd name="T31" fmla="*/ 22 h 37"/>
                <a:gd name="T32" fmla="*/ 20 w 36"/>
                <a:gd name="T33" fmla="*/ 17 h 37"/>
                <a:gd name="T34" fmla="*/ 11 w 36"/>
                <a:gd name="T35" fmla="*/ 25 h 37"/>
                <a:gd name="T36" fmla="*/ 17 w 36"/>
                <a:gd name="T37" fmla="*/ 22 h 37"/>
                <a:gd name="T38" fmla="*/ 20 w 36"/>
                <a:gd name="T39" fmla="*/ 21 h 37"/>
                <a:gd name="T40" fmla="*/ 20 w 36"/>
                <a:gd name="T41" fmla="*/ 28 h 37"/>
                <a:gd name="T42" fmla="*/ 17 w 36"/>
                <a:gd name="T43" fmla="*/ 29 h 37"/>
                <a:gd name="T44" fmla="*/ 11 w 36"/>
                <a:gd name="T45" fmla="*/ 24 h 37"/>
                <a:gd name="T46" fmla="*/ 19 w 36"/>
                <a:gd name="T47" fmla="*/ 30 h 37"/>
                <a:gd name="T48" fmla="*/ 10 w 36"/>
                <a:gd name="T49" fmla="*/ 32 h 37"/>
                <a:gd name="T50" fmla="*/ 10 w 36"/>
                <a:gd name="T51" fmla="*/ 26 h 37"/>
                <a:gd name="T52" fmla="*/ 24 w 36"/>
                <a:gd name="T53" fmla="*/ 26 h 37"/>
                <a:gd name="T54" fmla="*/ 19 w 36"/>
                <a:gd name="T55" fmla="*/ 34 h 37"/>
                <a:gd name="T56" fmla="*/ 7 w 36"/>
                <a:gd name="T57" fmla="*/ 29 h 37"/>
                <a:gd name="T58" fmla="*/ 20 w 36"/>
                <a:gd name="T59" fmla="*/ 29 h 37"/>
                <a:gd name="T60" fmla="*/ 10 w 36"/>
                <a:gd name="T61" fmla="*/ 37 h 37"/>
                <a:gd name="T62" fmla="*/ 17 w 36"/>
                <a:gd name="T63" fmla="*/ 35 h 37"/>
                <a:gd name="T64" fmla="*/ 17 w 36"/>
                <a:gd name="T65" fmla="*/ 29 h 37"/>
                <a:gd name="T66" fmla="*/ 19 w 36"/>
                <a:gd name="T67" fmla="*/ 28 h 37"/>
                <a:gd name="T68" fmla="*/ 17 w 36"/>
                <a:gd name="T69" fmla="*/ 34 h 37"/>
                <a:gd name="T70" fmla="*/ 17 w 36"/>
                <a:gd name="T71" fmla="*/ 33 h 37"/>
                <a:gd name="T72" fmla="*/ 14 w 36"/>
                <a:gd name="T73" fmla="*/ 25 h 37"/>
                <a:gd name="T74" fmla="*/ 23 w 36"/>
                <a:gd name="T75" fmla="*/ 25 h 37"/>
                <a:gd name="T76" fmla="*/ 15 w 36"/>
                <a:gd name="T77" fmla="*/ 30 h 37"/>
                <a:gd name="T78" fmla="*/ 15 w 36"/>
                <a:gd name="T79" fmla="*/ 22 h 37"/>
                <a:gd name="T80" fmla="*/ 13 w 36"/>
                <a:gd name="T81" fmla="*/ 22 h 37"/>
                <a:gd name="T82" fmla="*/ 22 w 36"/>
                <a:gd name="T83" fmla="*/ 28 h 37"/>
                <a:gd name="T84" fmla="*/ 19 w 36"/>
                <a:gd name="T85" fmla="*/ 26 h 37"/>
                <a:gd name="T86" fmla="*/ 7 w 36"/>
                <a:gd name="T87" fmla="*/ 19 h 37"/>
                <a:gd name="T88" fmla="*/ 24 w 36"/>
                <a:gd name="T89" fmla="*/ 24 h 37"/>
                <a:gd name="T90" fmla="*/ 6 w 36"/>
                <a:gd name="T91" fmla="*/ 24 h 37"/>
                <a:gd name="T92" fmla="*/ 17 w 36"/>
                <a:gd name="T93" fmla="*/ 16 h 37"/>
                <a:gd name="T94" fmla="*/ 26 w 36"/>
                <a:gd name="T95" fmla="*/ 21 h 37"/>
                <a:gd name="T96" fmla="*/ 17 w 36"/>
                <a:gd name="T97" fmla="*/ 21 h 37"/>
                <a:gd name="T98" fmla="*/ 30 w 36"/>
                <a:gd name="T99" fmla="*/ 12 h 37"/>
                <a:gd name="T100" fmla="*/ 28 w 36"/>
                <a:gd name="T101" fmla="*/ 17 h 37"/>
                <a:gd name="T102" fmla="*/ 10 w 36"/>
                <a:gd name="T103" fmla="*/ 17 h 37"/>
                <a:gd name="T104" fmla="*/ 7 w 36"/>
                <a:gd name="T105" fmla="*/ 10 h 37"/>
                <a:gd name="T106" fmla="*/ 14 w 36"/>
                <a:gd name="T107" fmla="*/ 15 h 37"/>
                <a:gd name="T108" fmla="*/ 10 w 36"/>
                <a:gd name="T109" fmla="*/ 15 h 37"/>
                <a:gd name="T110" fmla="*/ 10 w 36"/>
                <a:gd name="T111" fmla="*/ 7 h 37"/>
                <a:gd name="T112" fmla="*/ 26 w 36"/>
                <a:gd name="T113" fmla="*/ 6 h 37"/>
                <a:gd name="T114" fmla="*/ 26 w 36"/>
                <a:gd name="T115" fmla="*/ 11 h 37"/>
                <a:gd name="T116" fmla="*/ 22 w 36"/>
                <a:gd name="T117" fmla="*/ 10 h 37"/>
                <a:gd name="T118" fmla="*/ 27 w 36"/>
                <a:gd name="T119" fmla="*/ 2 h 37"/>
                <a:gd name="T120" fmla="*/ 18 w 36"/>
                <a:gd name="T121" fmla="*/ 8 h 37"/>
                <a:gd name="T122" fmla="*/ 14 w 36"/>
                <a:gd name="T12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" h="37">
                  <a:moveTo>
                    <a:pt x="18" y="0"/>
                  </a:moveTo>
                  <a:lnTo>
                    <a:pt x="18" y="7"/>
                  </a:lnTo>
                  <a:lnTo>
                    <a:pt x="30" y="7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22" y="7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14" y="0"/>
                  </a:lnTo>
                  <a:lnTo>
                    <a:pt x="14" y="7"/>
                  </a:lnTo>
                  <a:lnTo>
                    <a:pt x="15" y="7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11" y="7"/>
                  </a:lnTo>
                  <a:lnTo>
                    <a:pt x="14" y="7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11" y="7"/>
                  </a:lnTo>
                  <a:lnTo>
                    <a:pt x="30" y="7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6" y="7"/>
                  </a:lnTo>
                  <a:lnTo>
                    <a:pt x="27" y="7"/>
                  </a:lnTo>
                  <a:lnTo>
                    <a:pt x="27" y="3"/>
                  </a:lnTo>
                  <a:lnTo>
                    <a:pt x="26" y="6"/>
                  </a:lnTo>
                  <a:lnTo>
                    <a:pt x="27" y="7"/>
                  </a:lnTo>
                  <a:lnTo>
                    <a:pt x="28" y="4"/>
                  </a:lnTo>
                  <a:lnTo>
                    <a:pt x="28" y="2"/>
                  </a:lnTo>
                  <a:lnTo>
                    <a:pt x="17" y="2"/>
                  </a:lnTo>
                  <a:lnTo>
                    <a:pt x="17" y="8"/>
                  </a:lnTo>
                  <a:lnTo>
                    <a:pt x="18" y="8"/>
                  </a:lnTo>
                  <a:lnTo>
                    <a:pt x="18" y="2"/>
                  </a:lnTo>
                  <a:lnTo>
                    <a:pt x="14" y="2"/>
                  </a:lnTo>
                  <a:lnTo>
                    <a:pt x="14" y="8"/>
                  </a:lnTo>
                  <a:lnTo>
                    <a:pt x="26" y="8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23" y="8"/>
                  </a:lnTo>
                  <a:lnTo>
                    <a:pt x="24" y="8"/>
                  </a:lnTo>
                  <a:lnTo>
                    <a:pt x="24" y="2"/>
                  </a:lnTo>
                  <a:lnTo>
                    <a:pt x="14" y="2"/>
                  </a:lnTo>
                  <a:lnTo>
                    <a:pt x="14" y="8"/>
                  </a:lnTo>
                  <a:lnTo>
                    <a:pt x="15" y="8"/>
                  </a:lnTo>
                  <a:lnTo>
                    <a:pt x="15" y="2"/>
                  </a:lnTo>
                  <a:lnTo>
                    <a:pt x="11" y="2"/>
                  </a:lnTo>
                  <a:lnTo>
                    <a:pt x="11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10" y="2"/>
                  </a:lnTo>
                  <a:lnTo>
                    <a:pt x="10" y="8"/>
                  </a:lnTo>
                  <a:lnTo>
                    <a:pt x="26" y="8"/>
                  </a:lnTo>
                  <a:lnTo>
                    <a:pt x="26" y="4"/>
                  </a:lnTo>
                  <a:lnTo>
                    <a:pt x="26" y="8"/>
                  </a:lnTo>
                  <a:lnTo>
                    <a:pt x="31" y="10"/>
                  </a:lnTo>
                  <a:lnTo>
                    <a:pt x="31" y="3"/>
                  </a:lnTo>
                  <a:lnTo>
                    <a:pt x="26" y="3"/>
                  </a:lnTo>
                  <a:lnTo>
                    <a:pt x="26" y="10"/>
                  </a:lnTo>
                  <a:lnTo>
                    <a:pt x="28" y="10"/>
                  </a:lnTo>
                  <a:lnTo>
                    <a:pt x="28" y="3"/>
                  </a:lnTo>
                  <a:lnTo>
                    <a:pt x="17" y="3"/>
                  </a:lnTo>
                  <a:lnTo>
                    <a:pt x="17" y="10"/>
                  </a:lnTo>
                  <a:lnTo>
                    <a:pt x="18" y="10"/>
                  </a:lnTo>
                  <a:lnTo>
                    <a:pt x="18" y="3"/>
                  </a:lnTo>
                  <a:lnTo>
                    <a:pt x="10" y="3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10" y="10"/>
                  </a:lnTo>
                  <a:lnTo>
                    <a:pt x="27" y="10"/>
                  </a:lnTo>
                  <a:lnTo>
                    <a:pt x="27" y="3"/>
                  </a:lnTo>
                  <a:lnTo>
                    <a:pt x="22" y="3"/>
                  </a:lnTo>
                  <a:lnTo>
                    <a:pt x="22" y="10"/>
                  </a:lnTo>
                  <a:lnTo>
                    <a:pt x="26" y="10"/>
                  </a:lnTo>
                  <a:lnTo>
                    <a:pt x="26" y="3"/>
                  </a:lnTo>
                  <a:lnTo>
                    <a:pt x="4" y="3"/>
                  </a:lnTo>
                  <a:lnTo>
                    <a:pt x="10" y="8"/>
                  </a:lnTo>
                  <a:lnTo>
                    <a:pt x="11" y="10"/>
                  </a:lnTo>
                  <a:lnTo>
                    <a:pt x="11" y="11"/>
                  </a:lnTo>
                  <a:lnTo>
                    <a:pt x="28" y="11"/>
                  </a:lnTo>
                  <a:lnTo>
                    <a:pt x="28" y="4"/>
                  </a:lnTo>
                  <a:lnTo>
                    <a:pt x="11" y="4"/>
                  </a:lnTo>
                  <a:lnTo>
                    <a:pt x="11" y="11"/>
                  </a:lnTo>
                  <a:lnTo>
                    <a:pt x="30" y="11"/>
                  </a:lnTo>
                  <a:lnTo>
                    <a:pt x="30" y="4"/>
                  </a:lnTo>
                  <a:lnTo>
                    <a:pt x="23" y="4"/>
                  </a:lnTo>
                  <a:lnTo>
                    <a:pt x="23" y="11"/>
                  </a:lnTo>
                  <a:lnTo>
                    <a:pt x="26" y="11"/>
                  </a:lnTo>
                  <a:lnTo>
                    <a:pt x="26" y="4"/>
                  </a:lnTo>
                  <a:lnTo>
                    <a:pt x="15" y="4"/>
                  </a:lnTo>
                  <a:lnTo>
                    <a:pt x="15" y="11"/>
                  </a:lnTo>
                  <a:lnTo>
                    <a:pt x="17" y="11"/>
                  </a:lnTo>
                  <a:lnTo>
                    <a:pt x="17" y="4"/>
                  </a:lnTo>
                  <a:lnTo>
                    <a:pt x="10" y="4"/>
                  </a:lnTo>
                  <a:lnTo>
                    <a:pt x="7" y="6"/>
                  </a:lnTo>
                  <a:lnTo>
                    <a:pt x="9" y="12"/>
                  </a:lnTo>
                  <a:lnTo>
                    <a:pt x="27" y="12"/>
                  </a:lnTo>
                  <a:lnTo>
                    <a:pt x="27" y="6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6" y="12"/>
                  </a:lnTo>
                  <a:lnTo>
                    <a:pt x="26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7" y="6"/>
                  </a:lnTo>
                  <a:lnTo>
                    <a:pt x="7" y="10"/>
                  </a:lnTo>
                  <a:lnTo>
                    <a:pt x="10" y="10"/>
                  </a:lnTo>
                  <a:lnTo>
                    <a:pt x="10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26" y="13"/>
                  </a:lnTo>
                  <a:lnTo>
                    <a:pt x="26" y="7"/>
                  </a:lnTo>
                  <a:lnTo>
                    <a:pt x="19" y="7"/>
                  </a:lnTo>
                  <a:lnTo>
                    <a:pt x="19" y="13"/>
                  </a:lnTo>
                  <a:lnTo>
                    <a:pt x="23" y="13"/>
                  </a:lnTo>
                  <a:lnTo>
                    <a:pt x="23" y="7"/>
                  </a:lnTo>
                  <a:lnTo>
                    <a:pt x="10" y="7"/>
                  </a:lnTo>
                  <a:lnTo>
                    <a:pt x="10" y="13"/>
                  </a:lnTo>
                  <a:lnTo>
                    <a:pt x="28" y="13"/>
                  </a:lnTo>
                  <a:lnTo>
                    <a:pt x="28" y="7"/>
                  </a:lnTo>
                  <a:lnTo>
                    <a:pt x="23" y="7"/>
                  </a:lnTo>
                  <a:lnTo>
                    <a:pt x="23" y="13"/>
                  </a:lnTo>
                  <a:lnTo>
                    <a:pt x="27" y="13"/>
                  </a:lnTo>
                  <a:lnTo>
                    <a:pt x="27" y="7"/>
                  </a:lnTo>
                  <a:lnTo>
                    <a:pt x="18" y="7"/>
                  </a:lnTo>
                  <a:lnTo>
                    <a:pt x="18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5" y="13"/>
                  </a:lnTo>
                  <a:lnTo>
                    <a:pt x="17" y="13"/>
                  </a:lnTo>
                  <a:lnTo>
                    <a:pt x="17" y="7"/>
                  </a:lnTo>
                  <a:lnTo>
                    <a:pt x="13" y="7"/>
                  </a:lnTo>
                  <a:lnTo>
                    <a:pt x="13" y="11"/>
                  </a:lnTo>
                  <a:lnTo>
                    <a:pt x="15" y="11"/>
                  </a:lnTo>
                  <a:lnTo>
                    <a:pt x="15" y="8"/>
                  </a:lnTo>
                  <a:lnTo>
                    <a:pt x="10" y="8"/>
                  </a:lnTo>
                  <a:lnTo>
                    <a:pt x="10" y="15"/>
                  </a:lnTo>
                  <a:lnTo>
                    <a:pt x="30" y="15"/>
                  </a:lnTo>
                  <a:lnTo>
                    <a:pt x="30" y="8"/>
                  </a:lnTo>
                  <a:lnTo>
                    <a:pt x="20" y="8"/>
                  </a:lnTo>
                  <a:lnTo>
                    <a:pt x="20" y="15"/>
                  </a:lnTo>
                  <a:lnTo>
                    <a:pt x="27" y="15"/>
                  </a:lnTo>
                  <a:lnTo>
                    <a:pt x="27" y="8"/>
                  </a:lnTo>
                  <a:lnTo>
                    <a:pt x="10" y="8"/>
                  </a:lnTo>
                  <a:lnTo>
                    <a:pt x="10" y="15"/>
                  </a:lnTo>
                  <a:lnTo>
                    <a:pt x="30" y="15"/>
                  </a:lnTo>
                  <a:lnTo>
                    <a:pt x="30" y="8"/>
                  </a:lnTo>
                  <a:lnTo>
                    <a:pt x="20" y="8"/>
                  </a:lnTo>
                  <a:lnTo>
                    <a:pt x="20" y="15"/>
                  </a:lnTo>
                  <a:lnTo>
                    <a:pt x="23" y="15"/>
                  </a:lnTo>
                  <a:lnTo>
                    <a:pt x="23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14" y="15"/>
                  </a:lnTo>
                  <a:lnTo>
                    <a:pt x="14" y="8"/>
                  </a:lnTo>
                  <a:lnTo>
                    <a:pt x="0" y="8"/>
                  </a:lnTo>
                  <a:lnTo>
                    <a:pt x="6" y="13"/>
                  </a:lnTo>
                  <a:lnTo>
                    <a:pt x="7" y="15"/>
                  </a:lnTo>
                  <a:lnTo>
                    <a:pt x="9" y="12"/>
                  </a:lnTo>
                  <a:lnTo>
                    <a:pt x="9" y="10"/>
                  </a:lnTo>
                  <a:lnTo>
                    <a:pt x="7" y="10"/>
                  </a:lnTo>
                  <a:lnTo>
                    <a:pt x="7" y="16"/>
                  </a:lnTo>
                  <a:lnTo>
                    <a:pt x="27" y="16"/>
                  </a:lnTo>
                  <a:lnTo>
                    <a:pt x="27" y="10"/>
                  </a:lnTo>
                  <a:lnTo>
                    <a:pt x="22" y="10"/>
                  </a:lnTo>
                  <a:lnTo>
                    <a:pt x="22" y="16"/>
                  </a:lnTo>
                  <a:lnTo>
                    <a:pt x="26" y="16"/>
                  </a:lnTo>
                  <a:lnTo>
                    <a:pt x="26" y="10"/>
                  </a:lnTo>
                  <a:lnTo>
                    <a:pt x="11" y="10"/>
                  </a:lnTo>
                  <a:lnTo>
                    <a:pt x="11" y="16"/>
                  </a:lnTo>
                  <a:lnTo>
                    <a:pt x="14" y="16"/>
                  </a:lnTo>
                  <a:lnTo>
                    <a:pt x="14" y="10"/>
                  </a:lnTo>
                  <a:lnTo>
                    <a:pt x="7" y="10"/>
                  </a:lnTo>
                  <a:lnTo>
                    <a:pt x="7" y="16"/>
                  </a:lnTo>
                  <a:lnTo>
                    <a:pt x="10" y="16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9" y="16"/>
                  </a:lnTo>
                  <a:lnTo>
                    <a:pt x="27" y="16"/>
                  </a:lnTo>
                  <a:lnTo>
                    <a:pt x="27" y="10"/>
                  </a:lnTo>
                  <a:lnTo>
                    <a:pt x="22" y="10"/>
                  </a:lnTo>
                  <a:lnTo>
                    <a:pt x="22" y="16"/>
                  </a:lnTo>
                  <a:lnTo>
                    <a:pt x="27" y="16"/>
                  </a:lnTo>
                  <a:lnTo>
                    <a:pt x="27" y="10"/>
                  </a:lnTo>
                  <a:lnTo>
                    <a:pt x="18" y="10"/>
                  </a:lnTo>
                  <a:lnTo>
                    <a:pt x="15" y="11"/>
                  </a:lnTo>
                  <a:lnTo>
                    <a:pt x="17" y="13"/>
                  </a:lnTo>
                  <a:lnTo>
                    <a:pt x="17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27" y="17"/>
                  </a:lnTo>
                  <a:lnTo>
                    <a:pt x="27" y="11"/>
                  </a:lnTo>
                  <a:lnTo>
                    <a:pt x="20" y="11"/>
                  </a:lnTo>
                  <a:lnTo>
                    <a:pt x="20" y="17"/>
                  </a:lnTo>
                  <a:lnTo>
                    <a:pt x="24" y="17"/>
                  </a:lnTo>
                  <a:lnTo>
                    <a:pt x="24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30" y="17"/>
                  </a:lnTo>
                  <a:lnTo>
                    <a:pt x="30" y="11"/>
                  </a:lnTo>
                  <a:lnTo>
                    <a:pt x="24" y="11"/>
                  </a:lnTo>
                  <a:lnTo>
                    <a:pt x="24" y="17"/>
                  </a:lnTo>
                  <a:lnTo>
                    <a:pt x="28" y="17"/>
                  </a:lnTo>
                  <a:lnTo>
                    <a:pt x="28" y="11"/>
                  </a:lnTo>
                  <a:lnTo>
                    <a:pt x="24" y="11"/>
                  </a:lnTo>
                  <a:lnTo>
                    <a:pt x="23" y="12"/>
                  </a:lnTo>
                  <a:lnTo>
                    <a:pt x="24" y="15"/>
                  </a:lnTo>
                  <a:lnTo>
                    <a:pt x="24" y="12"/>
                  </a:lnTo>
                  <a:lnTo>
                    <a:pt x="10" y="12"/>
                  </a:lnTo>
                  <a:lnTo>
                    <a:pt x="10" y="19"/>
                  </a:lnTo>
                  <a:lnTo>
                    <a:pt x="28" y="19"/>
                  </a:lnTo>
                  <a:lnTo>
                    <a:pt x="28" y="12"/>
                  </a:lnTo>
                  <a:lnTo>
                    <a:pt x="22" y="12"/>
                  </a:lnTo>
                  <a:lnTo>
                    <a:pt x="22" y="19"/>
                  </a:lnTo>
                  <a:lnTo>
                    <a:pt x="23" y="19"/>
                  </a:lnTo>
                  <a:lnTo>
                    <a:pt x="23" y="12"/>
                  </a:lnTo>
                  <a:lnTo>
                    <a:pt x="9" y="12"/>
                  </a:lnTo>
                  <a:lnTo>
                    <a:pt x="9" y="19"/>
                  </a:lnTo>
                  <a:lnTo>
                    <a:pt x="24" y="19"/>
                  </a:lnTo>
                  <a:lnTo>
                    <a:pt x="24" y="12"/>
                  </a:lnTo>
                  <a:lnTo>
                    <a:pt x="20" y="12"/>
                  </a:lnTo>
                  <a:lnTo>
                    <a:pt x="20" y="19"/>
                  </a:lnTo>
                  <a:lnTo>
                    <a:pt x="22" y="19"/>
                  </a:lnTo>
                  <a:lnTo>
                    <a:pt x="22" y="15"/>
                  </a:lnTo>
                  <a:lnTo>
                    <a:pt x="20" y="12"/>
                  </a:lnTo>
                  <a:lnTo>
                    <a:pt x="19" y="13"/>
                  </a:lnTo>
                  <a:lnTo>
                    <a:pt x="20" y="16"/>
                  </a:lnTo>
                  <a:lnTo>
                    <a:pt x="20" y="13"/>
                  </a:lnTo>
                  <a:lnTo>
                    <a:pt x="17" y="13"/>
                  </a:lnTo>
                  <a:lnTo>
                    <a:pt x="17" y="20"/>
                  </a:lnTo>
                  <a:lnTo>
                    <a:pt x="18" y="20"/>
                  </a:lnTo>
                  <a:lnTo>
                    <a:pt x="18" y="13"/>
                  </a:lnTo>
                  <a:lnTo>
                    <a:pt x="7" y="13"/>
                  </a:lnTo>
                  <a:lnTo>
                    <a:pt x="7" y="20"/>
                  </a:lnTo>
                  <a:lnTo>
                    <a:pt x="26" y="20"/>
                  </a:lnTo>
                  <a:lnTo>
                    <a:pt x="26" y="13"/>
                  </a:lnTo>
                  <a:lnTo>
                    <a:pt x="20" y="13"/>
                  </a:lnTo>
                  <a:lnTo>
                    <a:pt x="20" y="20"/>
                  </a:lnTo>
                  <a:lnTo>
                    <a:pt x="26" y="20"/>
                  </a:lnTo>
                  <a:lnTo>
                    <a:pt x="26" y="13"/>
                  </a:lnTo>
                  <a:lnTo>
                    <a:pt x="7" y="13"/>
                  </a:lnTo>
                  <a:lnTo>
                    <a:pt x="7" y="20"/>
                  </a:lnTo>
                  <a:lnTo>
                    <a:pt x="11" y="20"/>
                  </a:lnTo>
                  <a:lnTo>
                    <a:pt x="11" y="16"/>
                  </a:lnTo>
                  <a:lnTo>
                    <a:pt x="11" y="20"/>
                  </a:lnTo>
                  <a:lnTo>
                    <a:pt x="19" y="21"/>
                  </a:lnTo>
                  <a:lnTo>
                    <a:pt x="19" y="15"/>
                  </a:lnTo>
                  <a:lnTo>
                    <a:pt x="17" y="15"/>
                  </a:lnTo>
                  <a:lnTo>
                    <a:pt x="17" y="21"/>
                  </a:lnTo>
                  <a:lnTo>
                    <a:pt x="18" y="21"/>
                  </a:lnTo>
                  <a:lnTo>
                    <a:pt x="18" y="15"/>
                  </a:lnTo>
                  <a:lnTo>
                    <a:pt x="7" y="15"/>
                  </a:lnTo>
                  <a:lnTo>
                    <a:pt x="7" y="21"/>
                  </a:lnTo>
                  <a:lnTo>
                    <a:pt x="10" y="21"/>
                  </a:lnTo>
                  <a:lnTo>
                    <a:pt x="10" y="15"/>
                  </a:lnTo>
                  <a:lnTo>
                    <a:pt x="7" y="15"/>
                  </a:lnTo>
                  <a:lnTo>
                    <a:pt x="7" y="21"/>
                  </a:lnTo>
                  <a:lnTo>
                    <a:pt x="23" y="21"/>
                  </a:lnTo>
                  <a:lnTo>
                    <a:pt x="23" y="15"/>
                  </a:lnTo>
                  <a:lnTo>
                    <a:pt x="10" y="15"/>
                  </a:lnTo>
                  <a:lnTo>
                    <a:pt x="10" y="21"/>
                  </a:lnTo>
                  <a:lnTo>
                    <a:pt x="11" y="21"/>
                  </a:lnTo>
                  <a:lnTo>
                    <a:pt x="11" y="15"/>
                  </a:lnTo>
                  <a:lnTo>
                    <a:pt x="7" y="15"/>
                  </a:lnTo>
                  <a:lnTo>
                    <a:pt x="7" y="21"/>
                  </a:lnTo>
                  <a:lnTo>
                    <a:pt x="26" y="21"/>
                  </a:lnTo>
                  <a:lnTo>
                    <a:pt x="26" y="15"/>
                  </a:lnTo>
                  <a:lnTo>
                    <a:pt x="18" y="15"/>
                  </a:lnTo>
                  <a:lnTo>
                    <a:pt x="18" y="22"/>
                  </a:lnTo>
                  <a:lnTo>
                    <a:pt x="24" y="22"/>
                  </a:lnTo>
                  <a:lnTo>
                    <a:pt x="24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0" y="22"/>
                  </a:lnTo>
                  <a:lnTo>
                    <a:pt x="10" y="16"/>
                  </a:lnTo>
                  <a:lnTo>
                    <a:pt x="7" y="16"/>
                  </a:lnTo>
                  <a:lnTo>
                    <a:pt x="7" y="22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7" y="22"/>
                  </a:lnTo>
                  <a:lnTo>
                    <a:pt x="17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0" y="22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9" y="16"/>
                  </a:lnTo>
                  <a:lnTo>
                    <a:pt x="15" y="21"/>
                  </a:lnTo>
                  <a:lnTo>
                    <a:pt x="17" y="22"/>
                  </a:lnTo>
                  <a:lnTo>
                    <a:pt x="18" y="20"/>
                  </a:lnTo>
                  <a:lnTo>
                    <a:pt x="18" y="17"/>
                  </a:lnTo>
                  <a:lnTo>
                    <a:pt x="7" y="17"/>
                  </a:lnTo>
                  <a:lnTo>
                    <a:pt x="7" y="24"/>
                  </a:lnTo>
                  <a:lnTo>
                    <a:pt x="10" y="24"/>
                  </a:lnTo>
                  <a:lnTo>
                    <a:pt x="10" y="17"/>
                  </a:lnTo>
                  <a:lnTo>
                    <a:pt x="6" y="17"/>
                  </a:lnTo>
                  <a:lnTo>
                    <a:pt x="6" y="24"/>
                  </a:lnTo>
                  <a:lnTo>
                    <a:pt x="23" y="24"/>
                  </a:lnTo>
                  <a:lnTo>
                    <a:pt x="23" y="17"/>
                  </a:lnTo>
                  <a:lnTo>
                    <a:pt x="19" y="17"/>
                  </a:lnTo>
                  <a:lnTo>
                    <a:pt x="19" y="24"/>
                  </a:lnTo>
                  <a:lnTo>
                    <a:pt x="20" y="24"/>
                  </a:lnTo>
                  <a:lnTo>
                    <a:pt x="20" y="17"/>
                  </a:lnTo>
                  <a:lnTo>
                    <a:pt x="19" y="17"/>
                  </a:lnTo>
                  <a:lnTo>
                    <a:pt x="19" y="24"/>
                  </a:lnTo>
                  <a:lnTo>
                    <a:pt x="20" y="24"/>
                  </a:lnTo>
                  <a:lnTo>
                    <a:pt x="20" y="17"/>
                  </a:lnTo>
                  <a:lnTo>
                    <a:pt x="10" y="17"/>
                  </a:lnTo>
                  <a:lnTo>
                    <a:pt x="10" y="24"/>
                  </a:lnTo>
                  <a:lnTo>
                    <a:pt x="11" y="24"/>
                  </a:lnTo>
                  <a:lnTo>
                    <a:pt x="11" y="17"/>
                  </a:lnTo>
                  <a:lnTo>
                    <a:pt x="7" y="17"/>
                  </a:lnTo>
                  <a:lnTo>
                    <a:pt x="7" y="24"/>
                  </a:lnTo>
                  <a:lnTo>
                    <a:pt x="23" y="24"/>
                  </a:lnTo>
                  <a:lnTo>
                    <a:pt x="23" y="17"/>
                  </a:lnTo>
                  <a:lnTo>
                    <a:pt x="19" y="19"/>
                  </a:lnTo>
                  <a:lnTo>
                    <a:pt x="19" y="25"/>
                  </a:lnTo>
                  <a:lnTo>
                    <a:pt x="23" y="25"/>
                  </a:lnTo>
                  <a:lnTo>
                    <a:pt x="23" y="19"/>
                  </a:lnTo>
                  <a:lnTo>
                    <a:pt x="10" y="19"/>
                  </a:lnTo>
                  <a:lnTo>
                    <a:pt x="10" y="25"/>
                  </a:lnTo>
                  <a:lnTo>
                    <a:pt x="11" y="25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7" y="25"/>
                  </a:lnTo>
                  <a:lnTo>
                    <a:pt x="24" y="25"/>
                  </a:lnTo>
                  <a:lnTo>
                    <a:pt x="24" y="19"/>
                  </a:lnTo>
                  <a:lnTo>
                    <a:pt x="20" y="19"/>
                  </a:lnTo>
                  <a:lnTo>
                    <a:pt x="20" y="25"/>
                  </a:lnTo>
                  <a:lnTo>
                    <a:pt x="23" y="25"/>
                  </a:lnTo>
                  <a:lnTo>
                    <a:pt x="23" y="19"/>
                  </a:lnTo>
                  <a:lnTo>
                    <a:pt x="7" y="19"/>
                  </a:lnTo>
                  <a:lnTo>
                    <a:pt x="7" y="25"/>
                  </a:lnTo>
                  <a:lnTo>
                    <a:pt x="22" y="25"/>
                  </a:lnTo>
                  <a:lnTo>
                    <a:pt x="22" y="19"/>
                  </a:lnTo>
                  <a:lnTo>
                    <a:pt x="17" y="19"/>
                  </a:lnTo>
                  <a:lnTo>
                    <a:pt x="17" y="25"/>
                  </a:lnTo>
                  <a:lnTo>
                    <a:pt x="19" y="25"/>
                  </a:lnTo>
                  <a:lnTo>
                    <a:pt x="19" y="21"/>
                  </a:lnTo>
                  <a:lnTo>
                    <a:pt x="17" y="21"/>
                  </a:lnTo>
                  <a:lnTo>
                    <a:pt x="17" y="22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7" y="20"/>
                  </a:lnTo>
                  <a:lnTo>
                    <a:pt x="7" y="26"/>
                  </a:lnTo>
                  <a:lnTo>
                    <a:pt x="22" y="26"/>
                  </a:lnTo>
                  <a:lnTo>
                    <a:pt x="22" y="20"/>
                  </a:lnTo>
                  <a:lnTo>
                    <a:pt x="5" y="20"/>
                  </a:lnTo>
                  <a:lnTo>
                    <a:pt x="5" y="26"/>
                  </a:lnTo>
                  <a:lnTo>
                    <a:pt x="6" y="26"/>
                  </a:lnTo>
                  <a:lnTo>
                    <a:pt x="6" y="20"/>
                  </a:lnTo>
                  <a:lnTo>
                    <a:pt x="5" y="20"/>
                  </a:lnTo>
                  <a:lnTo>
                    <a:pt x="5" y="26"/>
                  </a:lnTo>
                  <a:lnTo>
                    <a:pt x="23" y="26"/>
                  </a:lnTo>
                  <a:lnTo>
                    <a:pt x="23" y="20"/>
                  </a:lnTo>
                  <a:lnTo>
                    <a:pt x="18" y="20"/>
                  </a:lnTo>
                  <a:lnTo>
                    <a:pt x="15" y="21"/>
                  </a:lnTo>
                  <a:lnTo>
                    <a:pt x="17" y="28"/>
                  </a:lnTo>
                  <a:lnTo>
                    <a:pt x="20" y="28"/>
                  </a:lnTo>
                  <a:lnTo>
                    <a:pt x="20" y="21"/>
                  </a:lnTo>
                  <a:lnTo>
                    <a:pt x="11" y="21"/>
                  </a:lnTo>
                  <a:lnTo>
                    <a:pt x="11" y="28"/>
                  </a:lnTo>
                  <a:lnTo>
                    <a:pt x="13" y="28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9" y="28"/>
                  </a:lnTo>
                  <a:lnTo>
                    <a:pt x="10" y="28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7" y="28"/>
                  </a:lnTo>
                  <a:lnTo>
                    <a:pt x="22" y="28"/>
                  </a:lnTo>
                  <a:lnTo>
                    <a:pt x="22" y="21"/>
                  </a:lnTo>
                  <a:lnTo>
                    <a:pt x="15" y="21"/>
                  </a:lnTo>
                  <a:lnTo>
                    <a:pt x="15" y="28"/>
                  </a:lnTo>
                  <a:lnTo>
                    <a:pt x="20" y="28"/>
                  </a:lnTo>
                  <a:lnTo>
                    <a:pt x="20" y="21"/>
                  </a:lnTo>
                  <a:lnTo>
                    <a:pt x="7" y="21"/>
                  </a:lnTo>
                  <a:lnTo>
                    <a:pt x="7" y="28"/>
                  </a:lnTo>
                  <a:lnTo>
                    <a:pt x="20" y="28"/>
                  </a:lnTo>
                  <a:lnTo>
                    <a:pt x="20" y="21"/>
                  </a:lnTo>
                  <a:lnTo>
                    <a:pt x="15" y="21"/>
                  </a:lnTo>
                  <a:lnTo>
                    <a:pt x="15" y="25"/>
                  </a:lnTo>
                  <a:lnTo>
                    <a:pt x="18" y="25"/>
                  </a:lnTo>
                  <a:lnTo>
                    <a:pt x="18" y="22"/>
                  </a:lnTo>
                  <a:lnTo>
                    <a:pt x="17" y="22"/>
                  </a:lnTo>
                  <a:lnTo>
                    <a:pt x="17" y="29"/>
                  </a:lnTo>
                  <a:lnTo>
                    <a:pt x="19" y="29"/>
                  </a:lnTo>
                  <a:lnTo>
                    <a:pt x="19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7" y="22"/>
                  </a:lnTo>
                  <a:lnTo>
                    <a:pt x="7" y="29"/>
                  </a:lnTo>
                  <a:lnTo>
                    <a:pt x="22" y="29"/>
                  </a:lnTo>
                  <a:lnTo>
                    <a:pt x="22" y="22"/>
                  </a:lnTo>
                  <a:lnTo>
                    <a:pt x="17" y="22"/>
                  </a:lnTo>
                  <a:lnTo>
                    <a:pt x="17" y="29"/>
                  </a:lnTo>
                  <a:lnTo>
                    <a:pt x="19" y="29"/>
                  </a:lnTo>
                  <a:lnTo>
                    <a:pt x="19" y="22"/>
                  </a:lnTo>
                  <a:lnTo>
                    <a:pt x="9" y="22"/>
                  </a:lnTo>
                  <a:lnTo>
                    <a:pt x="9" y="29"/>
                  </a:lnTo>
                  <a:lnTo>
                    <a:pt x="20" y="29"/>
                  </a:lnTo>
                  <a:lnTo>
                    <a:pt x="20" y="22"/>
                  </a:lnTo>
                  <a:lnTo>
                    <a:pt x="17" y="22"/>
                  </a:lnTo>
                  <a:lnTo>
                    <a:pt x="17" y="29"/>
                  </a:lnTo>
                  <a:lnTo>
                    <a:pt x="19" y="29"/>
                  </a:lnTo>
                  <a:lnTo>
                    <a:pt x="19" y="22"/>
                  </a:lnTo>
                  <a:lnTo>
                    <a:pt x="15" y="22"/>
                  </a:lnTo>
                  <a:lnTo>
                    <a:pt x="15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2" y="22"/>
                  </a:lnTo>
                  <a:lnTo>
                    <a:pt x="9" y="28"/>
                  </a:lnTo>
                  <a:lnTo>
                    <a:pt x="10" y="29"/>
                  </a:lnTo>
                  <a:lnTo>
                    <a:pt x="11" y="26"/>
                  </a:lnTo>
                  <a:lnTo>
                    <a:pt x="11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23" y="30"/>
                  </a:lnTo>
                  <a:lnTo>
                    <a:pt x="23" y="24"/>
                  </a:lnTo>
                  <a:lnTo>
                    <a:pt x="15" y="24"/>
                  </a:lnTo>
                  <a:lnTo>
                    <a:pt x="15" y="30"/>
                  </a:lnTo>
                  <a:lnTo>
                    <a:pt x="20" y="30"/>
                  </a:lnTo>
                  <a:lnTo>
                    <a:pt x="20" y="24"/>
                  </a:lnTo>
                  <a:lnTo>
                    <a:pt x="14" y="24"/>
                  </a:lnTo>
                  <a:lnTo>
                    <a:pt x="14" y="30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10" y="24"/>
                  </a:lnTo>
                  <a:lnTo>
                    <a:pt x="10" y="30"/>
                  </a:lnTo>
                  <a:lnTo>
                    <a:pt x="20" y="30"/>
                  </a:lnTo>
                  <a:lnTo>
                    <a:pt x="20" y="24"/>
                  </a:lnTo>
                  <a:lnTo>
                    <a:pt x="17" y="24"/>
                  </a:lnTo>
                  <a:lnTo>
                    <a:pt x="17" y="30"/>
                  </a:lnTo>
                  <a:lnTo>
                    <a:pt x="19" y="30"/>
                  </a:lnTo>
                  <a:lnTo>
                    <a:pt x="19" y="24"/>
                  </a:lnTo>
                  <a:lnTo>
                    <a:pt x="10" y="24"/>
                  </a:lnTo>
                  <a:lnTo>
                    <a:pt x="10" y="30"/>
                  </a:lnTo>
                  <a:lnTo>
                    <a:pt x="11" y="30"/>
                  </a:lnTo>
                  <a:lnTo>
                    <a:pt x="11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0" y="30"/>
                  </a:lnTo>
                  <a:lnTo>
                    <a:pt x="10" y="26"/>
                  </a:lnTo>
                  <a:lnTo>
                    <a:pt x="10" y="30"/>
                  </a:lnTo>
                  <a:lnTo>
                    <a:pt x="17" y="32"/>
                  </a:lnTo>
                  <a:lnTo>
                    <a:pt x="23" y="32"/>
                  </a:lnTo>
                  <a:lnTo>
                    <a:pt x="23" y="25"/>
                  </a:lnTo>
                  <a:lnTo>
                    <a:pt x="17" y="25"/>
                  </a:lnTo>
                  <a:lnTo>
                    <a:pt x="17" y="32"/>
                  </a:lnTo>
                  <a:lnTo>
                    <a:pt x="20" y="32"/>
                  </a:lnTo>
                  <a:lnTo>
                    <a:pt x="20" y="25"/>
                  </a:lnTo>
                  <a:lnTo>
                    <a:pt x="10" y="25"/>
                  </a:lnTo>
                  <a:lnTo>
                    <a:pt x="10" y="32"/>
                  </a:lnTo>
                  <a:lnTo>
                    <a:pt x="23" y="32"/>
                  </a:lnTo>
                  <a:lnTo>
                    <a:pt x="23" y="25"/>
                  </a:lnTo>
                  <a:lnTo>
                    <a:pt x="17" y="25"/>
                  </a:lnTo>
                  <a:lnTo>
                    <a:pt x="17" y="32"/>
                  </a:lnTo>
                  <a:lnTo>
                    <a:pt x="20" y="32"/>
                  </a:lnTo>
                  <a:lnTo>
                    <a:pt x="20" y="25"/>
                  </a:lnTo>
                  <a:lnTo>
                    <a:pt x="9" y="25"/>
                  </a:lnTo>
                  <a:lnTo>
                    <a:pt x="9" y="32"/>
                  </a:lnTo>
                  <a:lnTo>
                    <a:pt x="23" y="32"/>
                  </a:lnTo>
                  <a:lnTo>
                    <a:pt x="23" y="25"/>
                  </a:lnTo>
                  <a:lnTo>
                    <a:pt x="14" y="25"/>
                  </a:lnTo>
                  <a:lnTo>
                    <a:pt x="14" y="32"/>
                  </a:lnTo>
                  <a:lnTo>
                    <a:pt x="20" y="32"/>
                  </a:lnTo>
                  <a:lnTo>
                    <a:pt x="20" y="25"/>
                  </a:lnTo>
                  <a:lnTo>
                    <a:pt x="11" y="25"/>
                  </a:lnTo>
                  <a:lnTo>
                    <a:pt x="11" y="29"/>
                  </a:lnTo>
                  <a:lnTo>
                    <a:pt x="14" y="29"/>
                  </a:lnTo>
                  <a:lnTo>
                    <a:pt x="14" y="26"/>
                  </a:lnTo>
                  <a:lnTo>
                    <a:pt x="10" y="26"/>
                  </a:lnTo>
                  <a:lnTo>
                    <a:pt x="10" y="33"/>
                  </a:lnTo>
                  <a:lnTo>
                    <a:pt x="24" y="33"/>
                  </a:lnTo>
                  <a:lnTo>
                    <a:pt x="24" y="26"/>
                  </a:lnTo>
                  <a:lnTo>
                    <a:pt x="19" y="26"/>
                  </a:lnTo>
                  <a:lnTo>
                    <a:pt x="19" y="33"/>
                  </a:lnTo>
                  <a:lnTo>
                    <a:pt x="22" y="33"/>
                  </a:lnTo>
                  <a:lnTo>
                    <a:pt x="22" y="26"/>
                  </a:lnTo>
                  <a:lnTo>
                    <a:pt x="11" y="26"/>
                  </a:lnTo>
                  <a:lnTo>
                    <a:pt x="11" y="33"/>
                  </a:lnTo>
                  <a:lnTo>
                    <a:pt x="23" y="33"/>
                  </a:lnTo>
                  <a:lnTo>
                    <a:pt x="23" y="26"/>
                  </a:lnTo>
                  <a:lnTo>
                    <a:pt x="17" y="26"/>
                  </a:lnTo>
                  <a:lnTo>
                    <a:pt x="17" y="33"/>
                  </a:lnTo>
                  <a:lnTo>
                    <a:pt x="19" y="33"/>
                  </a:lnTo>
                  <a:lnTo>
                    <a:pt x="19" y="26"/>
                  </a:lnTo>
                  <a:lnTo>
                    <a:pt x="10" y="26"/>
                  </a:lnTo>
                  <a:lnTo>
                    <a:pt x="10" y="33"/>
                  </a:lnTo>
                  <a:lnTo>
                    <a:pt x="24" y="33"/>
                  </a:lnTo>
                  <a:lnTo>
                    <a:pt x="24" y="26"/>
                  </a:lnTo>
                  <a:lnTo>
                    <a:pt x="17" y="26"/>
                  </a:lnTo>
                  <a:lnTo>
                    <a:pt x="17" y="34"/>
                  </a:lnTo>
                  <a:lnTo>
                    <a:pt x="22" y="34"/>
                  </a:lnTo>
                  <a:lnTo>
                    <a:pt x="22" y="28"/>
                  </a:lnTo>
                  <a:lnTo>
                    <a:pt x="15" y="28"/>
                  </a:lnTo>
                  <a:lnTo>
                    <a:pt x="15" y="34"/>
                  </a:lnTo>
                  <a:lnTo>
                    <a:pt x="17" y="34"/>
                  </a:lnTo>
                  <a:lnTo>
                    <a:pt x="17" y="28"/>
                  </a:lnTo>
                  <a:lnTo>
                    <a:pt x="13" y="28"/>
                  </a:lnTo>
                  <a:lnTo>
                    <a:pt x="13" y="34"/>
                  </a:lnTo>
                  <a:lnTo>
                    <a:pt x="14" y="34"/>
                  </a:lnTo>
                  <a:lnTo>
                    <a:pt x="14" y="28"/>
                  </a:lnTo>
                  <a:lnTo>
                    <a:pt x="10" y="28"/>
                  </a:lnTo>
                  <a:lnTo>
                    <a:pt x="10" y="34"/>
                  </a:lnTo>
                  <a:lnTo>
                    <a:pt x="23" y="34"/>
                  </a:lnTo>
                  <a:lnTo>
                    <a:pt x="23" y="28"/>
                  </a:lnTo>
                  <a:lnTo>
                    <a:pt x="17" y="28"/>
                  </a:lnTo>
                  <a:lnTo>
                    <a:pt x="17" y="34"/>
                  </a:lnTo>
                  <a:lnTo>
                    <a:pt x="19" y="34"/>
                  </a:lnTo>
                  <a:lnTo>
                    <a:pt x="19" y="28"/>
                  </a:lnTo>
                  <a:lnTo>
                    <a:pt x="10" y="28"/>
                  </a:lnTo>
                  <a:lnTo>
                    <a:pt x="10" y="34"/>
                  </a:lnTo>
                  <a:lnTo>
                    <a:pt x="14" y="34"/>
                  </a:lnTo>
                  <a:lnTo>
                    <a:pt x="14" y="28"/>
                  </a:lnTo>
                  <a:lnTo>
                    <a:pt x="7" y="28"/>
                  </a:lnTo>
                  <a:lnTo>
                    <a:pt x="7" y="34"/>
                  </a:lnTo>
                  <a:lnTo>
                    <a:pt x="19" y="34"/>
                  </a:lnTo>
                  <a:lnTo>
                    <a:pt x="19" y="28"/>
                  </a:lnTo>
                  <a:lnTo>
                    <a:pt x="14" y="28"/>
                  </a:lnTo>
                  <a:lnTo>
                    <a:pt x="14" y="34"/>
                  </a:lnTo>
                  <a:lnTo>
                    <a:pt x="15" y="34"/>
                  </a:lnTo>
                  <a:lnTo>
                    <a:pt x="15" y="28"/>
                  </a:lnTo>
                  <a:lnTo>
                    <a:pt x="9" y="28"/>
                  </a:lnTo>
                  <a:lnTo>
                    <a:pt x="6" y="29"/>
                  </a:lnTo>
                  <a:lnTo>
                    <a:pt x="7" y="35"/>
                  </a:lnTo>
                  <a:lnTo>
                    <a:pt x="9" y="35"/>
                  </a:lnTo>
                  <a:lnTo>
                    <a:pt x="9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22" y="35"/>
                  </a:lnTo>
                  <a:lnTo>
                    <a:pt x="22" y="29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2" y="35"/>
                  </a:lnTo>
                  <a:lnTo>
                    <a:pt x="22" y="29"/>
                  </a:lnTo>
                  <a:lnTo>
                    <a:pt x="11" y="29"/>
                  </a:lnTo>
                  <a:lnTo>
                    <a:pt x="11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20" y="35"/>
                  </a:lnTo>
                  <a:lnTo>
                    <a:pt x="20" y="29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0" y="35"/>
                  </a:lnTo>
                  <a:lnTo>
                    <a:pt x="20" y="29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20" y="35"/>
                  </a:lnTo>
                  <a:lnTo>
                    <a:pt x="20" y="29"/>
                  </a:lnTo>
                  <a:lnTo>
                    <a:pt x="14" y="29"/>
                  </a:lnTo>
                  <a:lnTo>
                    <a:pt x="14" y="37"/>
                  </a:lnTo>
                  <a:lnTo>
                    <a:pt x="19" y="37"/>
                  </a:lnTo>
                  <a:lnTo>
                    <a:pt x="19" y="30"/>
                  </a:lnTo>
                  <a:lnTo>
                    <a:pt x="9" y="30"/>
                  </a:lnTo>
                  <a:lnTo>
                    <a:pt x="9" y="37"/>
                  </a:lnTo>
                  <a:lnTo>
                    <a:pt x="20" y="37"/>
                  </a:lnTo>
                  <a:lnTo>
                    <a:pt x="20" y="30"/>
                  </a:lnTo>
                  <a:lnTo>
                    <a:pt x="17" y="30"/>
                  </a:lnTo>
                  <a:lnTo>
                    <a:pt x="17" y="37"/>
                  </a:lnTo>
                  <a:lnTo>
                    <a:pt x="20" y="37"/>
                  </a:lnTo>
                  <a:lnTo>
                    <a:pt x="20" y="30"/>
                  </a:lnTo>
                  <a:lnTo>
                    <a:pt x="9" y="30"/>
                  </a:lnTo>
                  <a:lnTo>
                    <a:pt x="9" y="37"/>
                  </a:lnTo>
                  <a:lnTo>
                    <a:pt x="10" y="37"/>
                  </a:lnTo>
                  <a:lnTo>
                    <a:pt x="10" y="30"/>
                  </a:lnTo>
                  <a:lnTo>
                    <a:pt x="9" y="30"/>
                  </a:lnTo>
                  <a:lnTo>
                    <a:pt x="9" y="37"/>
                  </a:lnTo>
                  <a:lnTo>
                    <a:pt x="20" y="37"/>
                  </a:lnTo>
                  <a:lnTo>
                    <a:pt x="20" y="30"/>
                  </a:lnTo>
                  <a:lnTo>
                    <a:pt x="17" y="30"/>
                  </a:lnTo>
                  <a:lnTo>
                    <a:pt x="17" y="37"/>
                  </a:lnTo>
                  <a:lnTo>
                    <a:pt x="20" y="37"/>
                  </a:lnTo>
                  <a:lnTo>
                    <a:pt x="20" y="30"/>
                  </a:lnTo>
                  <a:lnTo>
                    <a:pt x="9" y="30"/>
                  </a:lnTo>
                  <a:lnTo>
                    <a:pt x="9" y="37"/>
                  </a:lnTo>
                  <a:lnTo>
                    <a:pt x="19" y="37"/>
                  </a:lnTo>
                  <a:lnTo>
                    <a:pt x="19" y="30"/>
                  </a:lnTo>
                  <a:lnTo>
                    <a:pt x="17" y="30"/>
                  </a:lnTo>
                  <a:lnTo>
                    <a:pt x="17" y="33"/>
                  </a:lnTo>
                  <a:lnTo>
                    <a:pt x="20" y="33"/>
                  </a:lnTo>
                  <a:lnTo>
                    <a:pt x="20" y="32"/>
                  </a:lnTo>
                  <a:lnTo>
                    <a:pt x="17" y="32"/>
                  </a:lnTo>
                  <a:lnTo>
                    <a:pt x="17" y="35"/>
                  </a:lnTo>
                  <a:lnTo>
                    <a:pt x="20" y="35"/>
                  </a:lnTo>
                  <a:lnTo>
                    <a:pt x="20" y="29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20" y="35"/>
                  </a:lnTo>
                  <a:lnTo>
                    <a:pt x="20" y="29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0" y="35"/>
                  </a:lnTo>
                  <a:lnTo>
                    <a:pt x="20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11" y="29"/>
                  </a:lnTo>
                  <a:lnTo>
                    <a:pt x="11" y="35"/>
                  </a:lnTo>
                  <a:lnTo>
                    <a:pt x="22" y="35"/>
                  </a:lnTo>
                  <a:lnTo>
                    <a:pt x="22" y="29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2" y="35"/>
                  </a:lnTo>
                  <a:lnTo>
                    <a:pt x="22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9" y="35"/>
                  </a:lnTo>
                  <a:lnTo>
                    <a:pt x="9" y="29"/>
                  </a:lnTo>
                  <a:lnTo>
                    <a:pt x="7" y="29"/>
                  </a:lnTo>
                  <a:lnTo>
                    <a:pt x="7" y="32"/>
                  </a:lnTo>
                  <a:lnTo>
                    <a:pt x="9" y="35"/>
                  </a:lnTo>
                  <a:lnTo>
                    <a:pt x="11" y="34"/>
                  </a:lnTo>
                  <a:lnTo>
                    <a:pt x="10" y="30"/>
                  </a:lnTo>
                  <a:lnTo>
                    <a:pt x="10" y="34"/>
                  </a:lnTo>
                  <a:lnTo>
                    <a:pt x="15" y="34"/>
                  </a:lnTo>
                  <a:lnTo>
                    <a:pt x="15" y="28"/>
                  </a:lnTo>
                  <a:lnTo>
                    <a:pt x="14" y="28"/>
                  </a:lnTo>
                  <a:lnTo>
                    <a:pt x="14" y="34"/>
                  </a:lnTo>
                  <a:lnTo>
                    <a:pt x="19" y="34"/>
                  </a:lnTo>
                  <a:lnTo>
                    <a:pt x="19" y="28"/>
                  </a:lnTo>
                  <a:lnTo>
                    <a:pt x="7" y="28"/>
                  </a:lnTo>
                  <a:lnTo>
                    <a:pt x="7" y="34"/>
                  </a:lnTo>
                  <a:lnTo>
                    <a:pt x="14" y="34"/>
                  </a:lnTo>
                  <a:lnTo>
                    <a:pt x="14" y="28"/>
                  </a:lnTo>
                  <a:lnTo>
                    <a:pt x="10" y="28"/>
                  </a:lnTo>
                  <a:lnTo>
                    <a:pt x="10" y="34"/>
                  </a:lnTo>
                  <a:lnTo>
                    <a:pt x="19" y="34"/>
                  </a:lnTo>
                  <a:lnTo>
                    <a:pt x="19" y="28"/>
                  </a:lnTo>
                  <a:lnTo>
                    <a:pt x="17" y="28"/>
                  </a:lnTo>
                  <a:lnTo>
                    <a:pt x="17" y="34"/>
                  </a:lnTo>
                  <a:lnTo>
                    <a:pt x="23" y="34"/>
                  </a:lnTo>
                  <a:lnTo>
                    <a:pt x="23" y="28"/>
                  </a:lnTo>
                  <a:lnTo>
                    <a:pt x="10" y="28"/>
                  </a:lnTo>
                  <a:lnTo>
                    <a:pt x="10" y="34"/>
                  </a:lnTo>
                  <a:lnTo>
                    <a:pt x="14" y="34"/>
                  </a:lnTo>
                  <a:lnTo>
                    <a:pt x="14" y="28"/>
                  </a:lnTo>
                  <a:lnTo>
                    <a:pt x="13" y="28"/>
                  </a:lnTo>
                  <a:lnTo>
                    <a:pt x="13" y="34"/>
                  </a:lnTo>
                  <a:lnTo>
                    <a:pt x="17" y="34"/>
                  </a:lnTo>
                  <a:lnTo>
                    <a:pt x="17" y="28"/>
                  </a:lnTo>
                  <a:lnTo>
                    <a:pt x="15" y="28"/>
                  </a:lnTo>
                  <a:lnTo>
                    <a:pt x="15" y="34"/>
                  </a:lnTo>
                  <a:lnTo>
                    <a:pt x="22" y="34"/>
                  </a:lnTo>
                  <a:lnTo>
                    <a:pt x="22" y="28"/>
                  </a:lnTo>
                  <a:lnTo>
                    <a:pt x="19" y="28"/>
                  </a:lnTo>
                  <a:lnTo>
                    <a:pt x="19" y="30"/>
                  </a:lnTo>
                  <a:lnTo>
                    <a:pt x="23" y="30"/>
                  </a:lnTo>
                  <a:lnTo>
                    <a:pt x="23" y="29"/>
                  </a:lnTo>
                  <a:lnTo>
                    <a:pt x="19" y="29"/>
                  </a:lnTo>
                  <a:lnTo>
                    <a:pt x="19" y="33"/>
                  </a:lnTo>
                  <a:lnTo>
                    <a:pt x="24" y="33"/>
                  </a:lnTo>
                  <a:lnTo>
                    <a:pt x="24" y="26"/>
                  </a:lnTo>
                  <a:lnTo>
                    <a:pt x="10" y="26"/>
                  </a:lnTo>
                  <a:lnTo>
                    <a:pt x="10" y="33"/>
                  </a:lnTo>
                  <a:lnTo>
                    <a:pt x="19" y="33"/>
                  </a:lnTo>
                  <a:lnTo>
                    <a:pt x="19" y="26"/>
                  </a:lnTo>
                  <a:lnTo>
                    <a:pt x="17" y="26"/>
                  </a:lnTo>
                  <a:lnTo>
                    <a:pt x="17" y="33"/>
                  </a:lnTo>
                  <a:lnTo>
                    <a:pt x="23" y="33"/>
                  </a:lnTo>
                  <a:lnTo>
                    <a:pt x="23" y="26"/>
                  </a:lnTo>
                  <a:lnTo>
                    <a:pt x="11" y="26"/>
                  </a:lnTo>
                  <a:lnTo>
                    <a:pt x="11" y="33"/>
                  </a:lnTo>
                  <a:lnTo>
                    <a:pt x="22" y="33"/>
                  </a:lnTo>
                  <a:lnTo>
                    <a:pt x="22" y="26"/>
                  </a:lnTo>
                  <a:lnTo>
                    <a:pt x="19" y="26"/>
                  </a:lnTo>
                  <a:lnTo>
                    <a:pt x="19" y="33"/>
                  </a:lnTo>
                  <a:lnTo>
                    <a:pt x="24" y="33"/>
                  </a:lnTo>
                  <a:lnTo>
                    <a:pt x="24" y="26"/>
                  </a:lnTo>
                  <a:lnTo>
                    <a:pt x="10" y="26"/>
                  </a:lnTo>
                  <a:lnTo>
                    <a:pt x="10" y="33"/>
                  </a:lnTo>
                  <a:lnTo>
                    <a:pt x="18" y="33"/>
                  </a:lnTo>
                  <a:lnTo>
                    <a:pt x="18" y="28"/>
                  </a:lnTo>
                  <a:lnTo>
                    <a:pt x="14" y="28"/>
                  </a:lnTo>
                  <a:lnTo>
                    <a:pt x="14" y="32"/>
                  </a:lnTo>
                  <a:lnTo>
                    <a:pt x="20" y="32"/>
                  </a:lnTo>
                  <a:lnTo>
                    <a:pt x="20" y="25"/>
                  </a:lnTo>
                  <a:lnTo>
                    <a:pt x="14" y="25"/>
                  </a:lnTo>
                  <a:lnTo>
                    <a:pt x="14" y="32"/>
                  </a:lnTo>
                  <a:lnTo>
                    <a:pt x="23" y="32"/>
                  </a:lnTo>
                  <a:lnTo>
                    <a:pt x="23" y="25"/>
                  </a:lnTo>
                  <a:lnTo>
                    <a:pt x="9" y="25"/>
                  </a:lnTo>
                  <a:lnTo>
                    <a:pt x="9" y="32"/>
                  </a:lnTo>
                  <a:lnTo>
                    <a:pt x="20" y="32"/>
                  </a:lnTo>
                  <a:lnTo>
                    <a:pt x="20" y="25"/>
                  </a:lnTo>
                  <a:lnTo>
                    <a:pt x="17" y="25"/>
                  </a:lnTo>
                  <a:lnTo>
                    <a:pt x="17" y="32"/>
                  </a:lnTo>
                  <a:lnTo>
                    <a:pt x="23" y="32"/>
                  </a:lnTo>
                  <a:lnTo>
                    <a:pt x="23" y="25"/>
                  </a:lnTo>
                  <a:lnTo>
                    <a:pt x="10" y="25"/>
                  </a:lnTo>
                  <a:lnTo>
                    <a:pt x="10" y="32"/>
                  </a:lnTo>
                  <a:lnTo>
                    <a:pt x="20" y="32"/>
                  </a:lnTo>
                  <a:lnTo>
                    <a:pt x="20" y="25"/>
                  </a:lnTo>
                  <a:lnTo>
                    <a:pt x="17" y="25"/>
                  </a:lnTo>
                  <a:lnTo>
                    <a:pt x="17" y="32"/>
                  </a:lnTo>
                  <a:lnTo>
                    <a:pt x="23" y="32"/>
                  </a:lnTo>
                  <a:lnTo>
                    <a:pt x="23" y="25"/>
                  </a:lnTo>
                  <a:lnTo>
                    <a:pt x="17" y="25"/>
                  </a:lnTo>
                  <a:lnTo>
                    <a:pt x="17" y="28"/>
                  </a:lnTo>
                  <a:lnTo>
                    <a:pt x="18" y="25"/>
                  </a:lnTo>
                  <a:lnTo>
                    <a:pt x="11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1" y="30"/>
                  </a:lnTo>
                  <a:lnTo>
                    <a:pt x="11" y="24"/>
                  </a:lnTo>
                  <a:lnTo>
                    <a:pt x="10" y="24"/>
                  </a:lnTo>
                  <a:lnTo>
                    <a:pt x="10" y="30"/>
                  </a:lnTo>
                  <a:lnTo>
                    <a:pt x="19" y="30"/>
                  </a:lnTo>
                  <a:lnTo>
                    <a:pt x="19" y="24"/>
                  </a:lnTo>
                  <a:lnTo>
                    <a:pt x="17" y="24"/>
                  </a:lnTo>
                  <a:lnTo>
                    <a:pt x="17" y="30"/>
                  </a:lnTo>
                  <a:lnTo>
                    <a:pt x="20" y="30"/>
                  </a:lnTo>
                  <a:lnTo>
                    <a:pt x="20" y="24"/>
                  </a:lnTo>
                  <a:lnTo>
                    <a:pt x="10" y="24"/>
                  </a:lnTo>
                  <a:lnTo>
                    <a:pt x="10" y="30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4" y="30"/>
                  </a:lnTo>
                  <a:lnTo>
                    <a:pt x="20" y="30"/>
                  </a:lnTo>
                  <a:lnTo>
                    <a:pt x="20" y="24"/>
                  </a:lnTo>
                  <a:lnTo>
                    <a:pt x="15" y="24"/>
                  </a:lnTo>
                  <a:lnTo>
                    <a:pt x="15" y="30"/>
                  </a:lnTo>
                  <a:lnTo>
                    <a:pt x="23" y="30"/>
                  </a:lnTo>
                  <a:lnTo>
                    <a:pt x="23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9" y="30"/>
                  </a:lnTo>
                  <a:lnTo>
                    <a:pt x="14" y="24"/>
                  </a:lnTo>
                  <a:lnTo>
                    <a:pt x="13" y="22"/>
                  </a:lnTo>
                  <a:lnTo>
                    <a:pt x="10" y="25"/>
                  </a:lnTo>
                  <a:lnTo>
                    <a:pt x="10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5" y="22"/>
                  </a:lnTo>
                  <a:lnTo>
                    <a:pt x="15" y="29"/>
                  </a:lnTo>
                  <a:lnTo>
                    <a:pt x="19" y="29"/>
                  </a:lnTo>
                  <a:lnTo>
                    <a:pt x="19" y="22"/>
                  </a:lnTo>
                  <a:lnTo>
                    <a:pt x="17" y="22"/>
                  </a:lnTo>
                  <a:lnTo>
                    <a:pt x="17" y="29"/>
                  </a:lnTo>
                  <a:lnTo>
                    <a:pt x="20" y="29"/>
                  </a:lnTo>
                  <a:lnTo>
                    <a:pt x="20" y="22"/>
                  </a:lnTo>
                  <a:lnTo>
                    <a:pt x="9" y="22"/>
                  </a:lnTo>
                  <a:lnTo>
                    <a:pt x="9" y="29"/>
                  </a:lnTo>
                  <a:lnTo>
                    <a:pt x="19" y="29"/>
                  </a:lnTo>
                  <a:lnTo>
                    <a:pt x="19" y="22"/>
                  </a:lnTo>
                  <a:lnTo>
                    <a:pt x="17" y="22"/>
                  </a:lnTo>
                  <a:lnTo>
                    <a:pt x="17" y="29"/>
                  </a:lnTo>
                  <a:lnTo>
                    <a:pt x="22" y="29"/>
                  </a:lnTo>
                  <a:lnTo>
                    <a:pt x="22" y="22"/>
                  </a:lnTo>
                  <a:lnTo>
                    <a:pt x="7" y="22"/>
                  </a:lnTo>
                  <a:lnTo>
                    <a:pt x="7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19" y="29"/>
                  </a:lnTo>
                  <a:lnTo>
                    <a:pt x="19" y="22"/>
                  </a:lnTo>
                  <a:lnTo>
                    <a:pt x="17" y="22"/>
                  </a:lnTo>
                  <a:lnTo>
                    <a:pt x="17" y="29"/>
                  </a:lnTo>
                  <a:lnTo>
                    <a:pt x="22" y="29"/>
                  </a:lnTo>
                  <a:lnTo>
                    <a:pt x="22" y="24"/>
                  </a:lnTo>
                  <a:lnTo>
                    <a:pt x="18" y="24"/>
                  </a:lnTo>
                  <a:lnTo>
                    <a:pt x="18" y="28"/>
                  </a:lnTo>
                  <a:lnTo>
                    <a:pt x="20" y="28"/>
                  </a:lnTo>
                  <a:lnTo>
                    <a:pt x="20" y="21"/>
                  </a:lnTo>
                  <a:lnTo>
                    <a:pt x="7" y="21"/>
                  </a:lnTo>
                  <a:lnTo>
                    <a:pt x="7" y="28"/>
                  </a:lnTo>
                  <a:lnTo>
                    <a:pt x="20" y="28"/>
                  </a:lnTo>
                  <a:lnTo>
                    <a:pt x="20" y="21"/>
                  </a:lnTo>
                  <a:lnTo>
                    <a:pt x="15" y="21"/>
                  </a:lnTo>
                  <a:lnTo>
                    <a:pt x="15" y="28"/>
                  </a:lnTo>
                  <a:lnTo>
                    <a:pt x="22" y="28"/>
                  </a:lnTo>
                  <a:lnTo>
                    <a:pt x="22" y="21"/>
                  </a:lnTo>
                  <a:lnTo>
                    <a:pt x="7" y="21"/>
                  </a:lnTo>
                  <a:lnTo>
                    <a:pt x="7" y="28"/>
                  </a:lnTo>
                  <a:lnTo>
                    <a:pt x="10" y="28"/>
                  </a:lnTo>
                  <a:lnTo>
                    <a:pt x="10" y="21"/>
                  </a:lnTo>
                  <a:lnTo>
                    <a:pt x="9" y="21"/>
                  </a:lnTo>
                  <a:lnTo>
                    <a:pt x="9" y="28"/>
                  </a:lnTo>
                  <a:lnTo>
                    <a:pt x="13" y="28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11" y="28"/>
                  </a:lnTo>
                  <a:lnTo>
                    <a:pt x="20" y="28"/>
                  </a:lnTo>
                  <a:lnTo>
                    <a:pt x="20" y="21"/>
                  </a:lnTo>
                  <a:lnTo>
                    <a:pt x="17" y="21"/>
                  </a:lnTo>
                  <a:lnTo>
                    <a:pt x="17" y="24"/>
                  </a:lnTo>
                  <a:lnTo>
                    <a:pt x="18" y="28"/>
                  </a:lnTo>
                  <a:lnTo>
                    <a:pt x="20" y="26"/>
                  </a:lnTo>
                  <a:lnTo>
                    <a:pt x="19" y="22"/>
                  </a:lnTo>
                  <a:lnTo>
                    <a:pt x="19" y="26"/>
                  </a:lnTo>
                  <a:lnTo>
                    <a:pt x="23" y="26"/>
                  </a:lnTo>
                  <a:lnTo>
                    <a:pt x="23" y="20"/>
                  </a:lnTo>
                  <a:lnTo>
                    <a:pt x="5" y="20"/>
                  </a:lnTo>
                  <a:lnTo>
                    <a:pt x="5" y="26"/>
                  </a:lnTo>
                  <a:lnTo>
                    <a:pt x="6" y="26"/>
                  </a:lnTo>
                  <a:lnTo>
                    <a:pt x="6" y="20"/>
                  </a:lnTo>
                  <a:lnTo>
                    <a:pt x="5" y="20"/>
                  </a:lnTo>
                  <a:lnTo>
                    <a:pt x="5" y="26"/>
                  </a:lnTo>
                  <a:lnTo>
                    <a:pt x="22" y="26"/>
                  </a:lnTo>
                  <a:lnTo>
                    <a:pt x="22" y="20"/>
                  </a:lnTo>
                  <a:lnTo>
                    <a:pt x="7" y="20"/>
                  </a:lnTo>
                  <a:lnTo>
                    <a:pt x="7" y="26"/>
                  </a:lnTo>
                  <a:lnTo>
                    <a:pt x="23" y="26"/>
                  </a:lnTo>
                  <a:lnTo>
                    <a:pt x="23" y="19"/>
                  </a:lnTo>
                  <a:lnTo>
                    <a:pt x="17" y="19"/>
                  </a:lnTo>
                  <a:lnTo>
                    <a:pt x="17" y="25"/>
                  </a:lnTo>
                  <a:lnTo>
                    <a:pt x="22" y="25"/>
                  </a:lnTo>
                  <a:lnTo>
                    <a:pt x="22" y="19"/>
                  </a:lnTo>
                  <a:lnTo>
                    <a:pt x="7" y="19"/>
                  </a:lnTo>
                  <a:lnTo>
                    <a:pt x="7" y="25"/>
                  </a:lnTo>
                  <a:lnTo>
                    <a:pt x="23" y="25"/>
                  </a:lnTo>
                  <a:lnTo>
                    <a:pt x="23" y="19"/>
                  </a:lnTo>
                  <a:lnTo>
                    <a:pt x="20" y="19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24" y="19"/>
                  </a:lnTo>
                  <a:lnTo>
                    <a:pt x="7" y="19"/>
                  </a:lnTo>
                  <a:lnTo>
                    <a:pt x="7" y="25"/>
                  </a:lnTo>
                  <a:lnTo>
                    <a:pt x="11" y="25"/>
                  </a:lnTo>
                  <a:lnTo>
                    <a:pt x="11" y="19"/>
                  </a:lnTo>
                  <a:lnTo>
                    <a:pt x="10" y="19"/>
                  </a:lnTo>
                  <a:lnTo>
                    <a:pt x="10" y="25"/>
                  </a:lnTo>
                  <a:lnTo>
                    <a:pt x="23" y="25"/>
                  </a:lnTo>
                  <a:lnTo>
                    <a:pt x="23" y="19"/>
                  </a:lnTo>
                  <a:lnTo>
                    <a:pt x="19" y="19"/>
                  </a:lnTo>
                  <a:lnTo>
                    <a:pt x="19" y="21"/>
                  </a:lnTo>
                  <a:lnTo>
                    <a:pt x="20" y="25"/>
                  </a:lnTo>
                  <a:lnTo>
                    <a:pt x="24" y="24"/>
                  </a:lnTo>
                  <a:lnTo>
                    <a:pt x="23" y="17"/>
                  </a:lnTo>
                  <a:lnTo>
                    <a:pt x="7" y="17"/>
                  </a:lnTo>
                  <a:lnTo>
                    <a:pt x="7" y="24"/>
                  </a:lnTo>
                  <a:lnTo>
                    <a:pt x="11" y="24"/>
                  </a:lnTo>
                  <a:lnTo>
                    <a:pt x="11" y="17"/>
                  </a:lnTo>
                  <a:lnTo>
                    <a:pt x="10" y="17"/>
                  </a:lnTo>
                  <a:lnTo>
                    <a:pt x="10" y="24"/>
                  </a:lnTo>
                  <a:lnTo>
                    <a:pt x="20" y="24"/>
                  </a:lnTo>
                  <a:lnTo>
                    <a:pt x="20" y="17"/>
                  </a:lnTo>
                  <a:lnTo>
                    <a:pt x="19" y="17"/>
                  </a:lnTo>
                  <a:lnTo>
                    <a:pt x="19" y="24"/>
                  </a:lnTo>
                  <a:lnTo>
                    <a:pt x="20" y="24"/>
                  </a:lnTo>
                  <a:lnTo>
                    <a:pt x="20" y="17"/>
                  </a:lnTo>
                  <a:lnTo>
                    <a:pt x="19" y="17"/>
                  </a:lnTo>
                  <a:lnTo>
                    <a:pt x="19" y="24"/>
                  </a:lnTo>
                  <a:lnTo>
                    <a:pt x="23" y="24"/>
                  </a:lnTo>
                  <a:lnTo>
                    <a:pt x="23" y="17"/>
                  </a:lnTo>
                  <a:lnTo>
                    <a:pt x="6" y="17"/>
                  </a:lnTo>
                  <a:lnTo>
                    <a:pt x="6" y="24"/>
                  </a:lnTo>
                  <a:lnTo>
                    <a:pt x="10" y="24"/>
                  </a:lnTo>
                  <a:lnTo>
                    <a:pt x="10" y="17"/>
                  </a:lnTo>
                  <a:lnTo>
                    <a:pt x="7" y="17"/>
                  </a:lnTo>
                  <a:lnTo>
                    <a:pt x="7" y="24"/>
                  </a:lnTo>
                  <a:lnTo>
                    <a:pt x="26" y="24"/>
                  </a:lnTo>
                  <a:lnTo>
                    <a:pt x="20" y="17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7" y="22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0" y="22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7" y="22"/>
                  </a:lnTo>
                  <a:lnTo>
                    <a:pt x="17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7" y="16"/>
                  </a:lnTo>
                  <a:lnTo>
                    <a:pt x="7" y="22"/>
                  </a:lnTo>
                  <a:lnTo>
                    <a:pt x="10" y="22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24" y="22"/>
                  </a:lnTo>
                  <a:lnTo>
                    <a:pt x="24" y="16"/>
                  </a:lnTo>
                  <a:lnTo>
                    <a:pt x="20" y="16"/>
                  </a:lnTo>
                  <a:lnTo>
                    <a:pt x="20" y="19"/>
                  </a:lnTo>
                  <a:lnTo>
                    <a:pt x="24" y="19"/>
                  </a:lnTo>
                  <a:lnTo>
                    <a:pt x="24" y="17"/>
                  </a:lnTo>
                  <a:lnTo>
                    <a:pt x="20" y="17"/>
                  </a:lnTo>
                  <a:lnTo>
                    <a:pt x="20" y="21"/>
                  </a:lnTo>
                  <a:lnTo>
                    <a:pt x="26" y="21"/>
                  </a:lnTo>
                  <a:lnTo>
                    <a:pt x="26" y="15"/>
                  </a:lnTo>
                  <a:lnTo>
                    <a:pt x="7" y="15"/>
                  </a:lnTo>
                  <a:lnTo>
                    <a:pt x="7" y="21"/>
                  </a:lnTo>
                  <a:lnTo>
                    <a:pt x="11" y="21"/>
                  </a:lnTo>
                  <a:lnTo>
                    <a:pt x="11" y="15"/>
                  </a:lnTo>
                  <a:lnTo>
                    <a:pt x="10" y="15"/>
                  </a:lnTo>
                  <a:lnTo>
                    <a:pt x="10" y="21"/>
                  </a:lnTo>
                  <a:lnTo>
                    <a:pt x="23" y="21"/>
                  </a:lnTo>
                  <a:lnTo>
                    <a:pt x="23" y="15"/>
                  </a:lnTo>
                  <a:lnTo>
                    <a:pt x="7" y="15"/>
                  </a:lnTo>
                  <a:lnTo>
                    <a:pt x="7" y="21"/>
                  </a:lnTo>
                  <a:lnTo>
                    <a:pt x="10" y="21"/>
                  </a:lnTo>
                  <a:lnTo>
                    <a:pt x="10" y="15"/>
                  </a:lnTo>
                  <a:lnTo>
                    <a:pt x="7" y="15"/>
                  </a:lnTo>
                  <a:lnTo>
                    <a:pt x="7" y="21"/>
                  </a:lnTo>
                  <a:lnTo>
                    <a:pt x="18" y="21"/>
                  </a:lnTo>
                  <a:lnTo>
                    <a:pt x="18" y="15"/>
                  </a:lnTo>
                  <a:lnTo>
                    <a:pt x="17" y="15"/>
                  </a:lnTo>
                  <a:lnTo>
                    <a:pt x="17" y="21"/>
                  </a:lnTo>
                  <a:lnTo>
                    <a:pt x="19" y="21"/>
                  </a:lnTo>
                  <a:lnTo>
                    <a:pt x="20" y="15"/>
                  </a:lnTo>
                  <a:lnTo>
                    <a:pt x="13" y="13"/>
                  </a:lnTo>
                  <a:lnTo>
                    <a:pt x="7" y="13"/>
                  </a:lnTo>
                  <a:lnTo>
                    <a:pt x="7" y="20"/>
                  </a:lnTo>
                  <a:lnTo>
                    <a:pt x="26" y="20"/>
                  </a:lnTo>
                  <a:lnTo>
                    <a:pt x="26" y="13"/>
                  </a:lnTo>
                  <a:lnTo>
                    <a:pt x="20" y="13"/>
                  </a:lnTo>
                  <a:lnTo>
                    <a:pt x="20" y="20"/>
                  </a:lnTo>
                  <a:lnTo>
                    <a:pt x="26" y="20"/>
                  </a:lnTo>
                  <a:lnTo>
                    <a:pt x="26" y="13"/>
                  </a:lnTo>
                  <a:lnTo>
                    <a:pt x="7" y="13"/>
                  </a:lnTo>
                  <a:lnTo>
                    <a:pt x="7" y="20"/>
                  </a:lnTo>
                  <a:lnTo>
                    <a:pt x="18" y="20"/>
                  </a:lnTo>
                  <a:lnTo>
                    <a:pt x="18" y="13"/>
                  </a:lnTo>
                  <a:lnTo>
                    <a:pt x="17" y="13"/>
                  </a:lnTo>
                  <a:lnTo>
                    <a:pt x="17" y="20"/>
                  </a:lnTo>
                  <a:lnTo>
                    <a:pt x="22" y="20"/>
                  </a:lnTo>
                  <a:lnTo>
                    <a:pt x="30" y="12"/>
                  </a:lnTo>
                  <a:lnTo>
                    <a:pt x="20" y="12"/>
                  </a:lnTo>
                  <a:lnTo>
                    <a:pt x="20" y="19"/>
                  </a:lnTo>
                  <a:lnTo>
                    <a:pt x="24" y="19"/>
                  </a:lnTo>
                  <a:lnTo>
                    <a:pt x="24" y="12"/>
                  </a:lnTo>
                  <a:lnTo>
                    <a:pt x="9" y="12"/>
                  </a:lnTo>
                  <a:lnTo>
                    <a:pt x="9" y="19"/>
                  </a:lnTo>
                  <a:lnTo>
                    <a:pt x="23" y="19"/>
                  </a:lnTo>
                  <a:lnTo>
                    <a:pt x="23" y="12"/>
                  </a:lnTo>
                  <a:lnTo>
                    <a:pt x="22" y="12"/>
                  </a:lnTo>
                  <a:lnTo>
                    <a:pt x="22" y="19"/>
                  </a:lnTo>
                  <a:lnTo>
                    <a:pt x="28" y="19"/>
                  </a:lnTo>
                  <a:lnTo>
                    <a:pt x="28" y="12"/>
                  </a:lnTo>
                  <a:lnTo>
                    <a:pt x="10" y="12"/>
                  </a:lnTo>
                  <a:lnTo>
                    <a:pt x="10" y="19"/>
                  </a:lnTo>
                  <a:lnTo>
                    <a:pt x="26" y="19"/>
                  </a:lnTo>
                  <a:lnTo>
                    <a:pt x="28" y="16"/>
                  </a:lnTo>
                  <a:lnTo>
                    <a:pt x="26" y="13"/>
                  </a:lnTo>
                  <a:lnTo>
                    <a:pt x="26" y="17"/>
                  </a:lnTo>
                  <a:lnTo>
                    <a:pt x="28" y="17"/>
                  </a:lnTo>
                  <a:lnTo>
                    <a:pt x="28" y="11"/>
                  </a:lnTo>
                  <a:lnTo>
                    <a:pt x="24" y="11"/>
                  </a:lnTo>
                  <a:lnTo>
                    <a:pt x="24" y="17"/>
                  </a:lnTo>
                  <a:lnTo>
                    <a:pt x="30" y="17"/>
                  </a:lnTo>
                  <a:lnTo>
                    <a:pt x="30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24" y="17"/>
                  </a:lnTo>
                  <a:lnTo>
                    <a:pt x="24" y="11"/>
                  </a:lnTo>
                  <a:lnTo>
                    <a:pt x="20" y="11"/>
                  </a:lnTo>
                  <a:lnTo>
                    <a:pt x="20" y="17"/>
                  </a:lnTo>
                  <a:lnTo>
                    <a:pt x="27" y="17"/>
                  </a:lnTo>
                  <a:lnTo>
                    <a:pt x="27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18" y="17"/>
                  </a:lnTo>
                  <a:lnTo>
                    <a:pt x="20" y="16"/>
                  </a:lnTo>
                  <a:lnTo>
                    <a:pt x="19" y="12"/>
                  </a:lnTo>
                  <a:lnTo>
                    <a:pt x="19" y="16"/>
                  </a:lnTo>
                  <a:lnTo>
                    <a:pt x="27" y="16"/>
                  </a:lnTo>
                  <a:lnTo>
                    <a:pt x="27" y="10"/>
                  </a:lnTo>
                  <a:lnTo>
                    <a:pt x="22" y="10"/>
                  </a:lnTo>
                  <a:lnTo>
                    <a:pt x="22" y="16"/>
                  </a:lnTo>
                  <a:lnTo>
                    <a:pt x="27" y="16"/>
                  </a:lnTo>
                  <a:lnTo>
                    <a:pt x="27" y="10"/>
                  </a:lnTo>
                  <a:lnTo>
                    <a:pt x="9" y="10"/>
                  </a:lnTo>
                  <a:lnTo>
                    <a:pt x="9" y="16"/>
                  </a:lnTo>
                  <a:lnTo>
                    <a:pt x="10" y="16"/>
                  </a:lnTo>
                  <a:lnTo>
                    <a:pt x="10" y="10"/>
                  </a:lnTo>
                  <a:lnTo>
                    <a:pt x="7" y="10"/>
                  </a:lnTo>
                  <a:lnTo>
                    <a:pt x="7" y="16"/>
                  </a:lnTo>
                  <a:lnTo>
                    <a:pt x="14" y="16"/>
                  </a:lnTo>
                  <a:lnTo>
                    <a:pt x="14" y="10"/>
                  </a:lnTo>
                  <a:lnTo>
                    <a:pt x="11" y="10"/>
                  </a:lnTo>
                  <a:lnTo>
                    <a:pt x="11" y="16"/>
                  </a:lnTo>
                  <a:lnTo>
                    <a:pt x="26" y="16"/>
                  </a:lnTo>
                  <a:lnTo>
                    <a:pt x="26" y="10"/>
                  </a:lnTo>
                  <a:lnTo>
                    <a:pt x="22" y="10"/>
                  </a:lnTo>
                  <a:lnTo>
                    <a:pt x="22" y="16"/>
                  </a:lnTo>
                  <a:lnTo>
                    <a:pt x="27" y="16"/>
                  </a:lnTo>
                  <a:lnTo>
                    <a:pt x="27" y="10"/>
                  </a:lnTo>
                  <a:lnTo>
                    <a:pt x="7" y="10"/>
                  </a:lnTo>
                  <a:lnTo>
                    <a:pt x="7" y="16"/>
                  </a:lnTo>
                  <a:lnTo>
                    <a:pt x="17" y="16"/>
                  </a:lnTo>
                  <a:lnTo>
                    <a:pt x="11" y="10"/>
                  </a:lnTo>
                  <a:lnTo>
                    <a:pt x="10" y="8"/>
                  </a:lnTo>
                  <a:lnTo>
                    <a:pt x="7" y="11"/>
                  </a:lnTo>
                  <a:lnTo>
                    <a:pt x="7" y="15"/>
                  </a:lnTo>
                  <a:lnTo>
                    <a:pt x="14" y="15"/>
                  </a:lnTo>
                  <a:lnTo>
                    <a:pt x="14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23" y="15"/>
                  </a:lnTo>
                  <a:lnTo>
                    <a:pt x="23" y="8"/>
                  </a:lnTo>
                  <a:lnTo>
                    <a:pt x="20" y="8"/>
                  </a:lnTo>
                  <a:lnTo>
                    <a:pt x="20" y="15"/>
                  </a:lnTo>
                  <a:lnTo>
                    <a:pt x="30" y="15"/>
                  </a:lnTo>
                  <a:lnTo>
                    <a:pt x="30" y="8"/>
                  </a:lnTo>
                  <a:lnTo>
                    <a:pt x="10" y="8"/>
                  </a:lnTo>
                  <a:lnTo>
                    <a:pt x="10" y="15"/>
                  </a:lnTo>
                  <a:lnTo>
                    <a:pt x="27" y="15"/>
                  </a:lnTo>
                  <a:lnTo>
                    <a:pt x="27" y="8"/>
                  </a:lnTo>
                  <a:lnTo>
                    <a:pt x="20" y="8"/>
                  </a:lnTo>
                  <a:lnTo>
                    <a:pt x="20" y="15"/>
                  </a:lnTo>
                  <a:lnTo>
                    <a:pt x="30" y="15"/>
                  </a:lnTo>
                  <a:lnTo>
                    <a:pt x="30" y="8"/>
                  </a:lnTo>
                  <a:lnTo>
                    <a:pt x="10" y="8"/>
                  </a:lnTo>
                  <a:lnTo>
                    <a:pt x="10" y="15"/>
                  </a:lnTo>
                  <a:lnTo>
                    <a:pt x="19" y="15"/>
                  </a:lnTo>
                  <a:lnTo>
                    <a:pt x="19" y="10"/>
                  </a:lnTo>
                  <a:lnTo>
                    <a:pt x="15" y="10"/>
                  </a:lnTo>
                  <a:lnTo>
                    <a:pt x="15" y="13"/>
                  </a:lnTo>
                  <a:lnTo>
                    <a:pt x="17" y="13"/>
                  </a:lnTo>
                  <a:lnTo>
                    <a:pt x="17" y="7"/>
                  </a:lnTo>
                  <a:lnTo>
                    <a:pt x="15" y="7"/>
                  </a:lnTo>
                  <a:lnTo>
                    <a:pt x="15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18" y="7"/>
                  </a:lnTo>
                  <a:lnTo>
                    <a:pt x="18" y="13"/>
                  </a:lnTo>
                  <a:lnTo>
                    <a:pt x="27" y="13"/>
                  </a:lnTo>
                  <a:lnTo>
                    <a:pt x="27" y="7"/>
                  </a:lnTo>
                  <a:lnTo>
                    <a:pt x="23" y="7"/>
                  </a:lnTo>
                  <a:lnTo>
                    <a:pt x="23" y="13"/>
                  </a:lnTo>
                  <a:lnTo>
                    <a:pt x="28" y="13"/>
                  </a:lnTo>
                  <a:lnTo>
                    <a:pt x="28" y="7"/>
                  </a:lnTo>
                  <a:lnTo>
                    <a:pt x="10" y="7"/>
                  </a:lnTo>
                  <a:lnTo>
                    <a:pt x="10" y="13"/>
                  </a:lnTo>
                  <a:lnTo>
                    <a:pt x="23" y="13"/>
                  </a:lnTo>
                  <a:lnTo>
                    <a:pt x="23" y="7"/>
                  </a:lnTo>
                  <a:lnTo>
                    <a:pt x="19" y="7"/>
                  </a:lnTo>
                  <a:lnTo>
                    <a:pt x="19" y="13"/>
                  </a:lnTo>
                  <a:lnTo>
                    <a:pt x="26" y="13"/>
                  </a:lnTo>
                  <a:lnTo>
                    <a:pt x="26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4" y="13"/>
                  </a:lnTo>
                  <a:lnTo>
                    <a:pt x="14" y="8"/>
                  </a:lnTo>
                  <a:lnTo>
                    <a:pt x="10" y="8"/>
                  </a:lnTo>
                  <a:lnTo>
                    <a:pt x="10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6" y="12"/>
                  </a:lnTo>
                  <a:lnTo>
                    <a:pt x="26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27" y="12"/>
                  </a:lnTo>
                  <a:lnTo>
                    <a:pt x="27" y="6"/>
                  </a:lnTo>
                  <a:lnTo>
                    <a:pt x="9" y="6"/>
                  </a:lnTo>
                  <a:lnTo>
                    <a:pt x="9" y="8"/>
                  </a:lnTo>
                  <a:lnTo>
                    <a:pt x="10" y="12"/>
                  </a:lnTo>
                  <a:lnTo>
                    <a:pt x="13" y="11"/>
                  </a:lnTo>
                  <a:lnTo>
                    <a:pt x="11" y="7"/>
                  </a:lnTo>
                  <a:lnTo>
                    <a:pt x="11" y="11"/>
                  </a:lnTo>
                  <a:lnTo>
                    <a:pt x="17" y="11"/>
                  </a:lnTo>
                  <a:lnTo>
                    <a:pt x="17" y="4"/>
                  </a:lnTo>
                  <a:lnTo>
                    <a:pt x="15" y="4"/>
                  </a:lnTo>
                  <a:lnTo>
                    <a:pt x="15" y="11"/>
                  </a:lnTo>
                  <a:lnTo>
                    <a:pt x="26" y="11"/>
                  </a:lnTo>
                  <a:lnTo>
                    <a:pt x="26" y="4"/>
                  </a:lnTo>
                  <a:lnTo>
                    <a:pt x="23" y="4"/>
                  </a:lnTo>
                  <a:lnTo>
                    <a:pt x="23" y="11"/>
                  </a:lnTo>
                  <a:lnTo>
                    <a:pt x="30" y="11"/>
                  </a:lnTo>
                  <a:lnTo>
                    <a:pt x="30" y="4"/>
                  </a:lnTo>
                  <a:lnTo>
                    <a:pt x="11" y="4"/>
                  </a:lnTo>
                  <a:lnTo>
                    <a:pt x="11" y="11"/>
                  </a:lnTo>
                  <a:lnTo>
                    <a:pt x="28" y="11"/>
                  </a:lnTo>
                  <a:lnTo>
                    <a:pt x="28" y="4"/>
                  </a:lnTo>
                  <a:lnTo>
                    <a:pt x="13" y="4"/>
                  </a:lnTo>
                  <a:lnTo>
                    <a:pt x="13" y="7"/>
                  </a:lnTo>
                  <a:lnTo>
                    <a:pt x="15" y="4"/>
                  </a:lnTo>
                  <a:lnTo>
                    <a:pt x="14" y="3"/>
                  </a:lnTo>
                  <a:lnTo>
                    <a:pt x="11" y="6"/>
                  </a:lnTo>
                  <a:lnTo>
                    <a:pt x="11" y="10"/>
                  </a:lnTo>
                  <a:lnTo>
                    <a:pt x="26" y="10"/>
                  </a:lnTo>
                  <a:lnTo>
                    <a:pt x="26" y="3"/>
                  </a:lnTo>
                  <a:lnTo>
                    <a:pt x="22" y="3"/>
                  </a:lnTo>
                  <a:lnTo>
                    <a:pt x="22" y="10"/>
                  </a:lnTo>
                  <a:lnTo>
                    <a:pt x="27" y="10"/>
                  </a:lnTo>
                  <a:lnTo>
                    <a:pt x="27" y="3"/>
                  </a:lnTo>
                  <a:lnTo>
                    <a:pt x="10" y="3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10" y="10"/>
                  </a:lnTo>
                  <a:lnTo>
                    <a:pt x="18" y="10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7" y="10"/>
                  </a:lnTo>
                  <a:lnTo>
                    <a:pt x="28" y="10"/>
                  </a:lnTo>
                  <a:lnTo>
                    <a:pt x="28" y="3"/>
                  </a:lnTo>
                  <a:lnTo>
                    <a:pt x="26" y="3"/>
                  </a:lnTo>
                  <a:lnTo>
                    <a:pt x="26" y="10"/>
                  </a:lnTo>
                  <a:lnTo>
                    <a:pt x="31" y="10"/>
                  </a:lnTo>
                  <a:lnTo>
                    <a:pt x="32" y="3"/>
                  </a:lnTo>
                  <a:lnTo>
                    <a:pt x="27" y="2"/>
                  </a:lnTo>
                  <a:lnTo>
                    <a:pt x="10" y="2"/>
                  </a:lnTo>
                  <a:lnTo>
                    <a:pt x="10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11" y="8"/>
                  </a:lnTo>
                  <a:lnTo>
                    <a:pt x="15" y="8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4" y="8"/>
                  </a:lnTo>
                  <a:lnTo>
                    <a:pt x="24" y="8"/>
                  </a:lnTo>
                  <a:lnTo>
                    <a:pt x="24" y="2"/>
                  </a:lnTo>
                  <a:lnTo>
                    <a:pt x="23" y="2"/>
                  </a:lnTo>
                  <a:lnTo>
                    <a:pt x="23" y="8"/>
                  </a:lnTo>
                  <a:lnTo>
                    <a:pt x="26" y="8"/>
                  </a:lnTo>
                  <a:lnTo>
                    <a:pt x="26" y="2"/>
                  </a:lnTo>
                  <a:lnTo>
                    <a:pt x="14" y="2"/>
                  </a:lnTo>
                  <a:lnTo>
                    <a:pt x="14" y="8"/>
                  </a:lnTo>
                  <a:lnTo>
                    <a:pt x="18" y="8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7" y="8"/>
                  </a:lnTo>
                  <a:lnTo>
                    <a:pt x="36" y="8"/>
                  </a:lnTo>
                  <a:lnTo>
                    <a:pt x="31" y="2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6" y="7"/>
                  </a:lnTo>
                  <a:lnTo>
                    <a:pt x="30" y="7"/>
                  </a:lnTo>
                  <a:lnTo>
                    <a:pt x="30" y="0"/>
                  </a:lnTo>
                  <a:lnTo>
                    <a:pt x="11" y="0"/>
                  </a:lnTo>
                  <a:lnTo>
                    <a:pt x="11" y="7"/>
                  </a:lnTo>
                  <a:lnTo>
                    <a:pt x="14" y="7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11" y="7"/>
                  </a:lnTo>
                  <a:lnTo>
                    <a:pt x="15" y="7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4" y="7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22" y="7"/>
                  </a:lnTo>
                  <a:lnTo>
                    <a:pt x="30" y="7"/>
                  </a:lnTo>
                  <a:lnTo>
                    <a:pt x="3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98" name="Freeform 782"/>
            <p:cNvSpPr>
              <a:spLocks noChangeAspect="1"/>
            </p:cNvSpPr>
            <p:nvPr/>
          </p:nvSpPr>
          <p:spPr bwMode="auto">
            <a:xfrm rot="16200000">
              <a:off x="5641" y="4915"/>
              <a:ext cx="48" cy="55"/>
            </a:xfrm>
            <a:custGeom>
              <a:avLst/>
              <a:gdLst>
                <a:gd name="T0" fmla="*/ 22 w 32"/>
                <a:gd name="T1" fmla="*/ 2 h 38"/>
                <a:gd name="T2" fmla="*/ 19 w 32"/>
                <a:gd name="T3" fmla="*/ 3 h 38"/>
                <a:gd name="T4" fmla="*/ 22 w 32"/>
                <a:gd name="T5" fmla="*/ 3 h 38"/>
                <a:gd name="T6" fmla="*/ 14 w 32"/>
                <a:gd name="T7" fmla="*/ 4 h 38"/>
                <a:gd name="T8" fmla="*/ 14 w 32"/>
                <a:gd name="T9" fmla="*/ 5 h 38"/>
                <a:gd name="T10" fmla="*/ 21 w 32"/>
                <a:gd name="T11" fmla="*/ 7 h 38"/>
                <a:gd name="T12" fmla="*/ 19 w 32"/>
                <a:gd name="T13" fmla="*/ 7 h 38"/>
                <a:gd name="T14" fmla="*/ 22 w 32"/>
                <a:gd name="T15" fmla="*/ 8 h 38"/>
                <a:gd name="T16" fmla="*/ 11 w 32"/>
                <a:gd name="T17" fmla="*/ 9 h 38"/>
                <a:gd name="T18" fmla="*/ 21 w 32"/>
                <a:gd name="T19" fmla="*/ 9 h 38"/>
                <a:gd name="T20" fmla="*/ 21 w 32"/>
                <a:gd name="T21" fmla="*/ 11 h 38"/>
                <a:gd name="T22" fmla="*/ 11 w 32"/>
                <a:gd name="T23" fmla="*/ 12 h 38"/>
                <a:gd name="T24" fmla="*/ 11 w 32"/>
                <a:gd name="T25" fmla="*/ 13 h 38"/>
                <a:gd name="T26" fmla="*/ 24 w 32"/>
                <a:gd name="T27" fmla="*/ 15 h 38"/>
                <a:gd name="T28" fmla="*/ 10 w 32"/>
                <a:gd name="T29" fmla="*/ 15 h 38"/>
                <a:gd name="T30" fmla="*/ 18 w 32"/>
                <a:gd name="T31" fmla="*/ 22 h 38"/>
                <a:gd name="T32" fmla="*/ 21 w 32"/>
                <a:gd name="T33" fmla="*/ 24 h 38"/>
                <a:gd name="T34" fmla="*/ 22 w 32"/>
                <a:gd name="T35" fmla="*/ 25 h 38"/>
                <a:gd name="T36" fmla="*/ 18 w 32"/>
                <a:gd name="T37" fmla="*/ 26 h 38"/>
                <a:gd name="T38" fmla="*/ 13 w 32"/>
                <a:gd name="T39" fmla="*/ 26 h 38"/>
                <a:gd name="T40" fmla="*/ 17 w 32"/>
                <a:gd name="T41" fmla="*/ 27 h 38"/>
                <a:gd name="T42" fmla="*/ 15 w 32"/>
                <a:gd name="T43" fmla="*/ 29 h 38"/>
                <a:gd name="T44" fmla="*/ 21 w 32"/>
                <a:gd name="T45" fmla="*/ 29 h 38"/>
                <a:gd name="T46" fmla="*/ 15 w 32"/>
                <a:gd name="T47" fmla="*/ 30 h 38"/>
                <a:gd name="T48" fmla="*/ 8 w 32"/>
                <a:gd name="T49" fmla="*/ 31 h 38"/>
                <a:gd name="T50" fmla="*/ 9 w 32"/>
                <a:gd name="T51" fmla="*/ 33 h 38"/>
                <a:gd name="T52" fmla="*/ 11 w 32"/>
                <a:gd name="T53" fmla="*/ 30 h 38"/>
                <a:gd name="T54" fmla="*/ 6 w 32"/>
                <a:gd name="T55" fmla="*/ 34 h 38"/>
                <a:gd name="T56" fmla="*/ 14 w 32"/>
                <a:gd name="T57" fmla="*/ 35 h 38"/>
                <a:gd name="T58" fmla="*/ 9 w 32"/>
                <a:gd name="T59" fmla="*/ 37 h 38"/>
                <a:gd name="T60" fmla="*/ 9 w 32"/>
                <a:gd name="T61" fmla="*/ 38 h 38"/>
                <a:gd name="T62" fmla="*/ 15 w 32"/>
                <a:gd name="T63" fmla="*/ 37 h 38"/>
                <a:gd name="T64" fmla="*/ 13 w 32"/>
                <a:gd name="T65" fmla="*/ 37 h 38"/>
                <a:gd name="T66" fmla="*/ 14 w 32"/>
                <a:gd name="T67" fmla="*/ 35 h 38"/>
                <a:gd name="T68" fmla="*/ 6 w 32"/>
                <a:gd name="T69" fmla="*/ 27 h 38"/>
                <a:gd name="T70" fmla="*/ 11 w 32"/>
                <a:gd name="T71" fmla="*/ 26 h 38"/>
                <a:gd name="T72" fmla="*/ 11 w 32"/>
                <a:gd name="T73" fmla="*/ 26 h 38"/>
                <a:gd name="T74" fmla="*/ 8 w 32"/>
                <a:gd name="T75" fmla="*/ 25 h 38"/>
                <a:gd name="T76" fmla="*/ 15 w 32"/>
                <a:gd name="T77" fmla="*/ 24 h 38"/>
                <a:gd name="T78" fmla="*/ 21 w 32"/>
                <a:gd name="T79" fmla="*/ 22 h 38"/>
                <a:gd name="T80" fmla="*/ 15 w 32"/>
                <a:gd name="T81" fmla="*/ 22 h 38"/>
                <a:gd name="T82" fmla="*/ 17 w 32"/>
                <a:gd name="T83" fmla="*/ 21 h 38"/>
                <a:gd name="T84" fmla="*/ 17 w 32"/>
                <a:gd name="T85" fmla="*/ 20 h 38"/>
                <a:gd name="T86" fmla="*/ 17 w 32"/>
                <a:gd name="T87" fmla="*/ 18 h 38"/>
                <a:gd name="T88" fmla="*/ 13 w 32"/>
                <a:gd name="T89" fmla="*/ 24 h 38"/>
                <a:gd name="T90" fmla="*/ 21 w 32"/>
                <a:gd name="T91" fmla="*/ 17 h 38"/>
                <a:gd name="T92" fmla="*/ 22 w 32"/>
                <a:gd name="T93" fmla="*/ 16 h 38"/>
                <a:gd name="T94" fmla="*/ 14 w 32"/>
                <a:gd name="T95" fmla="*/ 15 h 38"/>
                <a:gd name="T96" fmla="*/ 13 w 32"/>
                <a:gd name="T97" fmla="*/ 13 h 38"/>
                <a:gd name="T98" fmla="*/ 22 w 32"/>
                <a:gd name="T99" fmla="*/ 13 h 38"/>
                <a:gd name="T100" fmla="*/ 26 w 32"/>
                <a:gd name="T101" fmla="*/ 12 h 38"/>
                <a:gd name="T102" fmla="*/ 24 w 32"/>
                <a:gd name="T103" fmla="*/ 11 h 38"/>
                <a:gd name="T104" fmla="*/ 22 w 32"/>
                <a:gd name="T105" fmla="*/ 16 h 38"/>
                <a:gd name="T106" fmla="*/ 14 w 32"/>
                <a:gd name="T107" fmla="*/ 9 h 38"/>
                <a:gd name="T108" fmla="*/ 24 w 32"/>
                <a:gd name="T109" fmla="*/ 8 h 38"/>
                <a:gd name="T110" fmla="*/ 23 w 32"/>
                <a:gd name="T111" fmla="*/ 12 h 38"/>
                <a:gd name="T112" fmla="*/ 22 w 32"/>
                <a:gd name="T113" fmla="*/ 7 h 38"/>
                <a:gd name="T114" fmla="*/ 15 w 32"/>
                <a:gd name="T115" fmla="*/ 5 h 38"/>
                <a:gd name="T116" fmla="*/ 24 w 32"/>
                <a:gd name="T117" fmla="*/ 11 h 38"/>
                <a:gd name="T118" fmla="*/ 24 w 32"/>
                <a:gd name="T119" fmla="*/ 9 h 38"/>
                <a:gd name="T120" fmla="*/ 23 w 32"/>
                <a:gd name="T121" fmla="*/ 9 h 38"/>
                <a:gd name="T122" fmla="*/ 13 w 32"/>
                <a:gd name="T123" fmla="*/ 8 h 38"/>
                <a:gd name="T124" fmla="*/ 14 w 32"/>
                <a:gd name="T12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2" h="38">
                  <a:moveTo>
                    <a:pt x="14" y="0"/>
                  </a:moveTo>
                  <a:lnTo>
                    <a:pt x="14" y="7"/>
                  </a:lnTo>
                  <a:lnTo>
                    <a:pt x="28" y="7"/>
                  </a:lnTo>
                  <a:lnTo>
                    <a:pt x="28" y="0"/>
                  </a:lnTo>
                  <a:lnTo>
                    <a:pt x="21" y="0"/>
                  </a:lnTo>
                  <a:lnTo>
                    <a:pt x="21" y="7"/>
                  </a:lnTo>
                  <a:lnTo>
                    <a:pt x="23" y="7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11" y="4"/>
                  </a:lnTo>
                  <a:lnTo>
                    <a:pt x="14" y="4"/>
                  </a:lnTo>
                  <a:lnTo>
                    <a:pt x="14" y="2"/>
                  </a:lnTo>
                  <a:lnTo>
                    <a:pt x="11" y="2"/>
                  </a:lnTo>
                  <a:lnTo>
                    <a:pt x="11" y="8"/>
                  </a:lnTo>
                  <a:lnTo>
                    <a:pt x="27" y="8"/>
                  </a:lnTo>
                  <a:lnTo>
                    <a:pt x="27" y="2"/>
                  </a:lnTo>
                  <a:lnTo>
                    <a:pt x="21" y="2"/>
                  </a:lnTo>
                  <a:lnTo>
                    <a:pt x="21" y="8"/>
                  </a:lnTo>
                  <a:lnTo>
                    <a:pt x="22" y="8"/>
                  </a:lnTo>
                  <a:lnTo>
                    <a:pt x="22" y="2"/>
                  </a:lnTo>
                  <a:lnTo>
                    <a:pt x="13" y="2"/>
                  </a:lnTo>
                  <a:lnTo>
                    <a:pt x="13" y="8"/>
                  </a:lnTo>
                  <a:lnTo>
                    <a:pt x="14" y="8"/>
                  </a:lnTo>
                  <a:lnTo>
                    <a:pt x="14" y="2"/>
                  </a:lnTo>
                  <a:lnTo>
                    <a:pt x="11" y="2"/>
                  </a:lnTo>
                  <a:lnTo>
                    <a:pt x="11" y="8"/>
                  </a:lnTo>
                  <a:lnTo>
                    <a:pt x="23" y="8"/>
                  </a:lnTo>
                  <a:lnTo>
                    <a:pt x="23" y="2"/>
                  </a:lnTo>
                  <a:lnTo>
                    <a:pt x="18" y="2"/>
                  </a:lnTo>
                  <a:lnTo>
                    <a:pt x="18" y="8"/>
                  </a:lnTo>
                  <a:lnTo>
                    <a:pt x="22" y="8"/>
                  </a:lnTo>
                  <a:lnTo>
                    <a:pt x="22" y="2"/>
                  </a:lnTo>
                  <a:lnTo>
                    <a:pt x="11" y="2"/>
                  </a:lnTo>
                  <a:lnTo>
                    <a:pt x="11" y="8"/>
                  </a:lnTo>
                  <a:lnTo>
                    <a:pt x="24" y="8"/>
                  </a:lnTo>
                  <a:lnTo>
                    <a:pt x="24" y="2"/>
                  </a:lnTo>
                  <a:lnTo>
                    <a:pt x="21" y="3"/>
                  </a:lnTo>
                  <a:lnTo>
                    <a:pt x="21" y="5"/>
                  </a:lnTo>
                  <a:lnTo>
                    <a:pt x="21" y="3"/>
                  </a:lnTo>
                  <a:lnTo>
                    <a:pt x="19" y="3"/>
                  </a:lnTo>
                  <a:lnTo>
                    <a:pt x="19" y="9"/>
                  </a:lnTo>
                  <a:lnTo>
                    <a:pt x="23" y="9"/>
                  </a:lnTo>
                  <a:lnTo>
                    <a:pt x="23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18" y="9"/>
                  </a:lnTo>
                  <a:lnTo>
                    <a:pt x="18" y="3"/>
                  </a:lnTo>
                  <a:lnTo>
                    <a:pt x="13" y="3"/>
                  </a:lnTo>
                  <a:lnTo>
                    <a:pt x="13" y="9"/>
                  </a:lnTo>
                  <a:lnTo>
                    <a:pt x="27" y="9"/>
                  </a:lnTo>
                  <a:lnTo>
                    <a:pt x="27" y="3"/>
                  </a:lnTo>
                  <a:lnTo>
                    <a:pt x="19" y="3"/>
                  </a:lnTo>
                  <a:lnTo>
                    <a:pt x="19" y="9"/>
                  </a:lnTo>
                  <a:lnTo>
                    <a:pt x="24" y="9"/>
                  </a:lnTo>
                  <a:lnTo>
                    <a:pt x="24" y="3"/>
                  </a:lnTo>
                  <a:lnTo>
                    <a:pt x="14" y="3"/>
                  </a:lnTo>
                  <a:lnTo>
                    <a:pt x="14" y="9"/>
                  </a:lnTo>
                  <a:lnTo>
                    <a:pt x="27" y="9"/>
                  </a:lnTo>
                  <a:lnTo>
                    <a:pt x="27" y="3"/>
                  </a:lnTo>
                  <a:lnTo>
                    <a:pt x="22" y="3"/>
                  </a:lnTo>
                  <a:lnTo>
                    <a:pt x="22" y="9"/>
                  </a:lnTo>
                  <a:lnTo>
                    <a:pt x="24" y="9"/>
                  </a:lnTo>
                  <a:lnTo>
                    <a:pt x="24" y="3"/>
                  </a:lnTo>
                  <a:lnTo>
                    <a:pt x="10" y="3"/>
                  </a:lnTo>
                  <a:lnTo>
                    <a:pt x="10" y="11"/>
                  </a:lnTo>
                  <a:lnTo>
                    <a:pt x="26" y="11"/>
                  </a:lnTo>
                  <a:lnTo>
                    <a:pt x="26" y="4"/>
                  </a:lnTo>
                  <a:lnTo>
                    <a:pt x="21" y="4"/>
                  </a:lnTo>
                  <a:lnTo>
                    <a:pt x="21" y="11"/>
                  </a:lnTo>
                  <a:lnTo>
                    <a:pt x="27" y="11"/>
                  </a:lnTo>
                  <a:lnTo>
                    <a:pt x="27" y="4"/>
                  </a:lnTo>
                  <a:lnTo>
                    <a:pt x="15" y="4"/>
                  </a:lnTo>
                  <a:lnTo>
                    <a:pt x="15" y="11"/>
                  </a:lnTo>
                  <a:lnTo>
                    <a:pt x="17" y="11"/>
                  </a:lnTo>
                  <a:lnTo>
                    <a:pt x="17" y="4"/>
                  </a:lnTo>
                  <a:lnTo>
                    <a:pt x="14" y="4"/>
                  </a:lnTo>
                  <a:lnTo>
                    <a:pt x="14" y="11"/>
                  </a:lnTo>
                  <a:lnTo>
                    <a:pt x="24" y="11"/>
                  </a:lnTo>
                  <a:lnTo>
                    <a:pt x="24" y="4"/>
                  </a:lnTo>
                  <a:lnTo>
                    <a:pt x="14" y="4"/>
                  </a:lnTo>
                  <a:lnTo>
                    <a:pt x="14" y="11"/>
                  </a:lnTo>
                  <a:lnTo>
                    <a:pt x="27" y="11"/>
                  </a:lnTo>
                  <a:lnTo>
                    <a:pt x="27" y="4"/>
                  </a:lnTo>
                  <a:lnTo>
                    <a:pt x="19" y="4"/>
                  </a:lnTo>
                  <a:lnTo>
                    <a:pt x="19" y="11"/>
                  </a:lnTo>
                  <a:lnTo>
                    <a:pt x="23" y="11"/>
                  </a:lnTo>
                  <a:lnTo>
                    <a:pt x="23" y="7"/>
                  </a:lnTo>
                  <a:lnTo>
                    <a:pt x="22" y="9"/>
                  </a:lnTo>
                  <a:lnTo>
                    <a:pt x="23" y="11"/>
                  </a:lnTo>
                  <a:lnTo>
                    <a:pt x="24" y="8"/>
                  </a:lnTo>
                  <a:lnTo>
                    <a:pt x="24" y="5"/>
                  </a:lnTo>
                  <a:lnTo>
                    <a:pt x="14" y="5"/>
                  </a:lnTo>
                  <a:lnTo>
                    <a:pt x="14" y="12"/>
                  </a:lnTo>
                  <a:lnTo>
                    <a:pt x="26" y="12"/>
                  </a:lnTo>
                  <a:lnTo>
                    <a:pt x="26" y="5"/>
                  </a:lnTo>
                  <a:lnTo>
                    <a:pt x="21" y="5"/>
                  </a:lnTo>
                  <a:lnTo>
                    <a:pt x="21" y="12"/>
                  </a:lnTo>
                  <a:lnTo>
                    <a:pt x="23" y="12"/>
                  </a:lnTo>
                  <a:lnTo>
                    <a:pt x="23" y="5"/>
                  </a:lnTo>
                  <a:lnTo>
                    <a:pt x="14" y="5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4" y="12"/>
                  </a:lnTo>
                  <a:lnTo>
                    <a:pt x="30" y="12"/>
                  </a:lnTo>
                  <a:lnTo>
                    <a:pt x="30" y="5"/>
                  </a:lnTo>
                  <a:lnTo>
                    <a:pt x="23" y="5"/>
                  </a:lnTo>
                  <a:lnTo>
                    <a:pt x="23" y="12"/>
                  </a:lnTo>
                  <a:lnTo>
                    <a:pt x="24" y="12"/>
                  </a:lnTo>
                  <a:lnTo>
                    <a:pt x="24" y="5"/>
                  </a:lnTo>
                  <a:lnTo>
                    <a:pt x="13" y="5"/>
                  </a:lnTo>
                  <a:lnTo>
                    <a:pt x="13" y="9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26" y="13"/>
                  </a:lnTo>
                  <a:lnTo>
                    <a:pt x="26" y="7"/>
                  </a:lnTo>
                  <a:lnTo>
                    <a:pt x="21" y="7"/>
                  </a:lnTo>
                  <a:lnTo>
                    <a:pt x="21" y="13"/>
                  </a:lnTo>
                  <a:lnTo>
                    <a:pt x="22" y="13"/>
                  </a:lnTo>
                  <a:lnTo>
                    <a:pt x="22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22" y="13"/>
                  </a:lnTo>
                  <a:lnTo>
                    <a:pt x="22" y="7"/>
                  </a:lnTo>
                  <a:lnTo>
                    <a:pt x="21" y="7"/>
                  </a:lnTo>
                  <a:lnTo>
                    <a:pt x="21" y="13"/>
                  </a:lnTo>
                  <a:lnTo>
                    <a:pt x="22" y="13"/>
                  </a:lnTo>
                  <a:lnTo>
                    <a:pt x="22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24" y="13"/>
                  </a:lnTo>
                  <a:lnTo>
                    <a:pt x="24" y="7"/>
                  </a:lnTo>
                  <a:lnTo>
                    <a:pt x="21" y="7"/>
                  </a:lnTo>
                  <a:lnTo>
                    <a:pt x="21" y="13"/>
                  </a:lnTo>
                  <a:lnTo>
                    <a:pt x="22" y="13"/>
                  </a:lnTo>
                  <a:lnTo>
                    <a:pt x="22" y="7"/>
                  </a:lnTo>
                  <a:lnTo>
                    <a:pt x="19" y="7"/>
                  </a:lnTo>
                  <a:lnTo>
                    <a:pt x="18" y="8"/>
                  </a:lnTo>
                  <a:lnTo>
                    <a:pt x="19" y="11"/>
                  </a:lnTo>
                  <a:lnTo>
                    <a:pt x="19" y="8"/>
                  </a:lnTo>
                  <a:lnTo>
                    <a:pt x="14" y="8"/>
                  </a:lnTo>
                  <a:lnTo>
                    <a:pt x="14" y="15"/>
                  </a:lnTo>
                  <a:lnTo>
                    <a:pt x="21" y="15"/>
                  </a:lnTo>
                  <a:lnTo>
                    <a:pt x="21" y="8"/>
                  </a:lnTo>
                  <a:lnTo>
                    <a:pt x="18" y="8"/>
                  </a:lnTo>
                  <a:lnTo>
                    <a:pt x="18" y="15"/>
                  </a:lnTo>
                  <a:lnTo>
                    <a:pt x="21" y="15"/>
                  </a:lnTo>
                  <a:lnTo>
                    <a:pt x="21" y="8"/>
                  </a:lnTo>
                  <a:lnTo>
                    <a:pt x="14" y="8"/>
                  </a:lnTo>
                  <a:lnTo>
                    <a:pt x="14" y="15"/>
                  </a:lnTo>
                  <a:lnTo>
                    <a:pt x="15" y="15"/>
                  </a:lnTo>
                  <a:lnTo>
                    <a:pt x="15" y="8"/>
                  </a:lnTo>
                  <a:lnTo>
                    <a:pt x="14" y="8"/>
                  </a:lnTo>
                  <a:lnTo>
                    <a:pt x="14" y="15"/>
                  </a:lnTo>
                  <a:lnTo>
                    <a:pt x="28" y="15"/>
                  </a:lnTo>
                  <a:lnTo>
                    <a:pt x="28" y="8"/>
                  </a:lnTo>
                  <a:lnTo>
                    <a:pt x="22" y="8"/>
                  </a:lnTo>
                  <a:lnTo>
                    <a:pt x="22" y="15"/>
                  </a:lnTo>
                  <a:lnTo>
                    <a:pt x="24" y="15"/>
                  </a:lnTo>
                  <a:lnTo>
                    <a:pt x="24" y="8"/>
                  </a:lnTo>
                  <a:lnTo>
                    <a:pt x="18" y="8"/>
                  </a:lnTo>
                  <a:lnTo>
                    <a:pt x="18" y="15"/>
                  </a:lnTo>
                  <a:lnTo>
                    <a:pt x="19" y="15"/>
                  </a:lnTo>
                  <a:lnTo>
                    <a:pt x="19" y="8"/>
                  </a:lnTo>
                  <a:lnTo>
                    <a:pt x="11" y="8"/>
                  </a:lnTo>
                  <a:lnTo>
                    <a:pt x="11" y="12"/>
                  </a:lnTo>
                  <a:lnTo>
                    <a:pt x="14" y="12"/>
                  </a:lnTo>
                  <a:lnTo>
                    <a:pt x="14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27" y="16"/>
                  </a:lnTo>
                  <a:lnTo>
                    <a:pt x="27" y="9"/>
                  </a:lnTo>
                  <a:lnTo>
                    <a:pt x="19" y="9"/>
                  </a:lnTo>
                  <a:lnTo>
                    <a:pt x="19" y="16"/>
                  </a:lnTo>
                  <a:lnTo>
                    <a:pt x="23" y="16"/>
                  </a:lnTo>
                  <a:lnTo>
                    <a:pt x="23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4" y="16"/>
                  </a:lnTo>
                  <a:lnTo>
                    <a:pt x="14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24" y="16"/>
                  </a:lnTo>
                  <a:lnTo>
                    <a:pt x="24" y="9"/>
                  </a:lnTo>
                  <a:lnTo>
                    <a:pt x="19" y="9"/>
                  </a:lnTo>
                  <a:lnTo>
                    <a:pt x="19" y="16"/>
                  </a:lnTo>
                  <a:lnTo>
                    <a:pt x="24" y="16"/>
                  </a:lnTo>
                  <a:lnTo>
                    <a:pt x="24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26" y="16"/>
                  </a:lnTo>
                  <a:lnTo>
                    <a:pt x="26" y="9"/>
                  </a:lnTo>
                  <a:lnTo>
                    <a:pt x="19" y="9"/>
                  </a:lnTo>
                  <a:lnTo>
                    <a:pt x="19" y="16"/>
                  </a:lnTo>
                  <a:lnTo>
                    <a:pt x="24" y="16"/>
                  </a:lnTo>
                  <a:lnTo>
                    <a:pt x="24" y="9"/>
                  </a:lnTo>
                  <a:lnTo>
                    <a:pt x="21" y="9"/>
                  </a:lnTo>
                  <a:lnTo>
                    <a:pt x="17" y="11"/>
                  </a:lnTo>
                  <a:lnTo>
                    <a:pt x="17" y="13"/>
                  </a:lnTo>
                  <a:lnTo>
                    <a:pt x="17" y="11"/>
                  </a:lnTo>
                  <a:lnTo>
                    <a:pt x="11" y="11"/>
                  </a:lnTo>
                  <a:lnTo>
                    <a:pt x="11" y="17"/>
                  </a:lnTo>
                  <a:lnTo>
                    <a:pt x="13" y="17"/>
                  </a:lnTo>
                  <a:lnTo>
                    <a:pt x="13" y="11"/>
                  </a:lnTo>
                  <a:lnTo>
                    <a:pt x="11" y="11"/>
                  </a:lnTo>
                  <a:lnTo>
                    <a:pt x="11" y="17"/>
                  </a:lnTo>
                  <a:lnTo>
                    <a:pt x="24" y="17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8" y="17"/>
                  </a:lnTo>
                  <a:lnTo>
                    <a:pt x="22" y="17"/>
                  </a:lnTo>
                  <a:lnTo>
                    <a:pt x="22" y="11"/>
                  </a:lnTo>
                  <a:lnTo>
                    <a:pt x="11" y="11"/>
                  </a:lnTo>
                  <a:lnTo>
                    <a:pt x="11" y="17"/>
                  </a:lnTo>
                  <a:lnTo>
                    <a:pt x="26" y="17"/>
                  </a:lnTo>
                  <a:lnTo>
                    <a:pt x="26" y="11"/>
                  </a:lnTo>
                  <a:lnTo>
                    <a:pt x="21" y="11"/>
                  </a:lnTo>
                  <a:lnTo>
                    <a:pt x="21" y="17"/>
                  </a:lnTo>
                  <a:lnTo>
                    <a:pt x="24" y="17"/>
                  </a:lnTo>
                  <a:lnTo>
                    <a:pt x="24" y="11"/>
                  </a:lnTo>
                  <a:lnTo>
                    <a:pt x="9" y="11"/>
                  </a:lnTo>
                  <a:lnTo>
                    <a:pt x="9" y="15"/>
                  </a:lnTo>
                  <a:lnTo>
                    <a:pt x="11" y="15"/>
                  </a:lnTo>
                  <a:lnTo>
                    <a:pt x="11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1" y="12"/>
                  </a:lnTo>
                  <a:lnTo>
                    <a:pt x="21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5" y="12"/>
                  </a:lnTo>
                  <a:lnTo>
                    <a:pt x="15" y="18"/>
                  </a:lnTo>
                  <a:lnTo>
                    <a:pt x="17" y="18"/>
                  </a:lnTo>
                  <a:lnTo>
                    <a:pt x="17" y="12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26" y="18"/>
                  </a:lnTo>
                  <a:lnTo>
                    <a:pt x="26" y="12"/>
                  </a:lnTo>
                  <a:lnTo>
                    <a:pt x="19" y="12"/>
                  </a:lnTo>
                  <a:lnTo>
                    <a:pt x="19" y="18"/>
                  </a:lnTo>
                  <a:lnTo>
                    <a:pt x="23" y="18"/>
                  </a:lnTo>
                  <a:lnTo>
                    <a:pt x="23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7" y="12"/>
                  </a:lnTo>
                  <a:lnTo>
                    <a:pt x="17" y="20"/>
                  </a:lnTo>
                  <a:lnTo>
                    <a:pt x="22" y="20"/>
                  </a:lnTo>
                  <a:lnTo>
                    <a:pt x="22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10" y="13"/>
                  </a:lnTo>
                  <a:lnTo>
                    <a:pt x="10" y="20"/>
                  </a:lnTo>
                  <a:lnTo>
                    <a:pt x="26" y="20"/>
                  </a:lnTo>
                  <a:lnTo>
                    <a:pt x="26" y="13"/>
                  </a:lnTo>
                  <a:lnTo>
                    <a:pt x="21" y="13"/>
                  </a:lnTo>
                  <a:lnTo>
                    <a:pt x="21" y="20"/>
                  </a:lnTo>
                  <a:lnTo>
                    <a:pt x="24" y="20"/>
                  </a:lnTo>
                  <a:lnTo>
                    <a:pt x="24" y="13"/>
                  </a:lnTo>
                  <a:lnTo>
                    <a:pt x="14" y="13"/>
                  </a:lnTo>
                  <a:lnTo>
                    <a:pt x="14" y="20"/>
                  </a:lnTo>
                  <a:lnTo>
                    <a:pt x="24" y="20"/>
                  </a:lnTo>
                  <a:lnTo>
                    <a:pt x="24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7" y="21"/>
                  </a:lnTo>
                  <a:lnTo>
                    <a:pt x="24" y="21"/>
                  </a:lnTo>
                  <a:lnTo>
                    <a:pt x="24" y="15"/>
                  </a:lnTo>
                  <a:lnTo>
                    <a:pt x="17" y="15"/>
                  </a:lnTo>
                  <a:lnTo>
                    <a:pt x="17" y="21"/>
                  </a:lnTo>
                  <a:lnTo>
                    <a:pt x="21" y="21"/>
                  </a:lnTo>
                  <a:lnTo>
                    <a:pt x="21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22" y="21"/>
                  </a:lnTo>
                  <a:lnTo>
                    <a:pt x="22" y="15"/>
                  </a:lnTo>
                  <a:lnTo>
                    <a:pt x="19" y="15"/>
                  </a:lnTo>
                  <a:lnTo>
                    <a:pt x="19" y="21"/>
                  </a:lnTo>
                  <a:lnTo>
                    <a:pt x="21" y="21"/>
                  </a:lnTo>
                  <a:lnTo>
                    <a:pt x="21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14" y="21"/>
                  </a:lnTo>
                  <a:lnTo>
                    <a:pt x="14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10" y="21"/>
                  </a:lnTo>
                  <a:lnTo>
                    <a:pt x="10" y="15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21" y="21"/>
                  </a:lnTo>
                  <a:lnTo>
                    <a:pt x="21" y="15"/>
                  </a:lnTo>
                  <a:lnTo>
                    <a:pt x="15" y="15"/>
                  </a:lnTo>
                  <a:lnTo>
                    <a:pt x="15" y="21"/>
                  </a:lnTo>
                  <a:lnTo>
                    <a:pt x="18" y="21"/>
                  </a:lnTo>
                  <a:lnTo>
                    <a:pt x="18" y="17"/>
                  </a:lnTo>
                  <a:lnTo>
                    <a:pt x="17" y="20"/>
                  </a:lnTo>
                  <a:lnTo>
                    <a:pt x="18" y="21"/>
                  </a:lnTo>
                  <a:lnTo>
                    <a:pt x="18" y="22"/>
                  </a:lnTo>
                  <a:lnTo>
                    <a:pt x="21" y="22"/>
                  </a:lnTo>
                  <a:lnTo>
                    <a:pt x="21" y="16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14" y="16"/>
                  </a:lnTo>
                  <a:lnTo>
                    <a:pt x="14" y="22"/>
                  </a:lnTo>
                  <a:lnTo>
                    <a:pt x="17" y="22"/>
                  </a:lnTo>
                  <a:lnTo>
                    <a:pt x="17" y="16"/>
                  </a:lnTo>
                  <a:lnTo>
                    <a:pt x="9" y="16"/>
                  </a:lnTo>
                  <a:lnTo>
                    <a:pt x="9" y="20"/>
                  </a:lnTo>
                  <a:lnTo>
                    <a:pt x="11" y="20"/>
                  </a:lnTo>
                  <a:lnTo>
                    <a:pt x="11" y="17"/>
                  </a:lnTo>
                  <a:lnTo>
                    <a:pt x="6" y="17"/>
                  </a:lnTo>
                  <a:lnTo>
                    <a:pt x="6" y="24"/>
                  </a:lnTo>
                  <a:lnTo>
                    <a:pt x="21" y="24"/>
                  </a:lnTo>
                  <a:lnTo>
                    <a:pt x="21" y="17"/>
                  </a:lnTo>
                  <a:lnTo>
                    <a:pt x="18" y="17"/>
                  </a:lnTo>
                  <a:lnTo>
                    <a:pt x="18" y="24"/>
                  </a:lnTo>
                  <a:lnTo>
                    <a:pt x="21" y="24"/>
                  </a:lnTo>
                  <a:lnTo>
                    <a:pt x="21" y="17"/>
                  </a:lnTo>
                  <a:lnTo>
                    <a:pt x="9" y="17"/>
                  </a:lnTo>
                  <a:lnTo>
                    <a:pt x="9" y="24"/>
                  </a:lnTo>
                  <a:lnTo>
                    <a:pt x="10" y="24"/>
                  </a:lnTo>
                  <a:lnTo>
                    <a:pt x="10" y="17"/>
                  </a:lnTo>
                  <a:lnTo>
                    <a:pt x="6" y="17"/>
                  </a:lnTo>
                  <a:lnTo>
                    <a:pt x="6" y="24"/>
                  </a:lnTo>
                  <a:lnTo>
                    <a:pt x="21" y="24"/>
                  </a:lnTo>
                  <a:lnTo>
                    <a:pt x="21" y="17"/>
                  </a:lnTo>
                  <a:lnTo>
                    <a:pt x="14" y="17"/>
                  </a:lnTo>
                  <a:lnTo>
                    <a:pt x="14" y="24"/>
                  </a:lnTo>
                  <a:lnTo>
                    <a:pt x="18" y="24"/>
                  </a:lnTo>
                  <a:lnTo>
                    <a:pt x="18" y="17"/>
                  </a:lnTo>
                  <a:lnTo>
                    <a:pt x="10" y="17"/>
                  </a:lnTo>
                  <a:lnTo>
                    <a:pt x="8" y="18"/>
                  </a:lnTo>
                  <a:lnTo>
                    <a:pt x="9" y="21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8" y="25"/>
                  </a:lnTo>
                  <a:lnTo>
                    <a:pt x="22" y="25"/>
                  </a:lnTo>
                  <a:lnTo>
                    <a:pt x="22" y="18"/>
                  </a:lnTo>
                  <a:lnTo>
                    <a:pt x="18" y="18"/>
                  </a:lnTo>
                  <a:lnTo>
                    <a:pt x="18" y="25"/>
                  </a:lnTo>
                  <a:lnTo>
                    <a:pt x="21" y="25"/>
                  </a:lnTo>
                  <a:lnTo>
                    <a:pt x="21" y="18"/>
                  </a:lnTo>
                  <a:lnTo>
                    <a:pt x="8" y="18"/>
                  </a:lnTo>
                  <a:lnTo>
                    <a:pt x="8" y="25"/>
                  </a:lnTo>
                  <a:lnTo>
                    <a:pt x="22" y="25"/>
                  </a:lnTo>
                  <a:lnTo>
                    <a:pt x="22" y="18"/>
                  </a:lnTo>
                  <a:lnTo>
                    <a:pt x="15" y="18"/>
                  </a:lnTo>
                  <a:lnTo>
                    <a:pt x="15" y="25"/>
                  </a:lnTo>
                  <a:lnTo>
                    <a:pt x="18" y="25"/>
                  </a:lnTo>
                  <a:lnTo>
                    <a:pt x="18" y="18"/>
                  </a:lnTo>
                  <a:lnTo>
                    <a:pt x="8" y="18"/>
                  </a:lnTo>
                  <a:lnTo>
                    <a:pt x="8" y="25"/>
                  </a:lnTo>
                  <a:lnTo>
                    <a:pt x="9" y="25"/>
                  </a:lnTo>
                  <a:lnTo>
                    <a:pt x="9" y="21"/>
                  </a:lnTo>
                  <a:lnTo>
                    <a:pt x="8" y="18"/>
                  </a:lnTo>
                  <a:lnTo>
                    <a:pt x="0" y="26"/>
                  </a:lnTo>
                  <a:lnTo>
                    <a:pt x="18" y="26"/>
                  </a:lnTo>
                  <a:lnTo>
                    <a:pt x="18" y="20"/>
                  </a:lnTo>
                  <a:lnTo>
                    <a:pt x="14" y="20"/>
                  </a:lnTo>
                  <a:lnTo>
                    <a:pt x="14" y="26"/>
                  </a:lnTo>
                  <a:lnTo>
                    <a:pt x="17" y="26"/>
                  </a:lnTo>
                  <a:lnTo>
                    <a:pt x="17" y="20"/>
                  </a:lnTo>
                  <a:lnTo>
                    <a:pt x="10" y="20"/>
                  </a:lnTo>
                  <a:lnTo>
                    <a:pt x="10" y="26"/>
                  </a:lnTo>
                  <a:lnTo>
                    <a:pt x="11" y="26"/>
                  </a:lnTo>
                  <a:lnTo>
                    <a:pt x="11" y="20"/>
                  </a:lnTo>
                  <a:lnTo>
                    <a:pt x="5" y="20"/>
                  </a:lnTo>
                  <a:lnTo>
                    <a:pt x="5" y="26"/>
                  </a:lnTo>
                  <a:lnTo>
                    <a:pt x="18" y="26"/>
                  </a:lnTo>
                  <a:lnTo>
                    <a:pt x="18" y="20"/>
                  </a:lnTo>
                  <a:lnTo>
                    <a:pt x="15" y="20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7" y="20"/>
                  </a:lnTo>
                  <a:lnTo>
                    <a:pt x="11" y="20"/>
                  </a:lnTo>
                  <a:lnTo>
                    <a:pt x="11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6" y="20"/>
                  </a:lnTo>
                  <a:lnTo>
                    <a:pt x="6" y="26"/>
                  </a:lnTo>
                  <a:lnTo>
                    <a:pt x="21" y="26"/>
                  </a:lnTo>
                  <a:lnTo>
                    <a:pt x="21" y="20"/>
                  </a:lnTo>
                  <a:lnTo>
                    <a:pt x="14" y="20"/>
                  </a:lnTo>
                  <a:lnTo>
                    <a:pt x="14" y="26"/>
                  </a:lnTo>
                  <a:lnTo>
                    <a:pt x="15" y="26"/>
                  </a:lnTo>
                  <a:lnTo>
                    <a:pt x="15" y="22"/>
                  </a:lnTo>
                  <a:lnTo>
                    <a:pt x="13" y="22"/>
                  </a:lnTo>
                  <a:lnTo>
                    <a:pt x="13" y="24"/>
                  </a:lnTo>
                  <a:lnTo>
                    <a:pt x="15" y="24"/>
                  </a:lnTo>
                  <a:lnTo>
                    <a:pt x="15" y="21"/>
                  </a:lnTo>
                  <a:lnTo>
                    <a:pt x="14" y="21"/>
                  </a:lnTo>
                  <a:lnTo>
                    <a:pt x="14" y="27"/>
                  </a:lnTo>
                  <a:lnTo>
                    <a:pt x="15" y="27"/>
                  </a:lnTo>
                  <a:lnTo>
                    <a:pt x="15" y="21"/>
                  </a:lnTo>
                  <a:lnTo>
                    <a:pt x="6" y="21"/>
                  </a:lnTo>
                  <a:lnTo>
                    <a:pt x="6" y="27"/>
                  </a:lnTo>
                  <a:lnTo>
                    <a:pt x="17" y="27"/>
                  </a:lnTo>
                  <a:lnTo>
                    <a:pt x="17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5" y="21"/>
                  </a:lnTo>
                  <a:lnTo>
                    <a:pt x="5" y="27"/>
                  </a:lnTo>
                  <a:lnTo>
                    <a:pt x="22" y="27"/>
                  </a:lnTo>
                  <a:lnTo>
                    <a:pt x="22" y="21"/>
                  </a:lnTo>
                  <a:lnTo>
                    <a:pt x="18" y="21"/>
                  </a:lnTo>
                  <a:lnTo>
                    <a:pt x="18" y="27"/>
                  </a:lnTo>
                  <a:lnTo>
                    <a:pt x="21" y="27"/>
                  </a:lnTo>
                  <a:lnTo>
                    <a:pt x="21" y="21"/>
                  </a:lnTo>
                  <a:lnTo>
                    <a:pt x="15" y="21"/>
                  </a:lnTo>
                  <a:lnTo>
                    <a:pt x="14" y="22"/>
                  </a:lnTo>
                  <a:lnTo>
                    <a:pt x="15" y="25"/>
                  </a:lnTo>
                  <a:lnTo>
                    <a:pt x="15" y="22"/>
                  </a:lnTo>
                  <a:lnTo>
                    <a:pt x="14" y="22"/>
                  </a:lnTo>
                  <a:lnTo>
                    <a:pt x="14" y="29"/>
                  </a:lnTo>
                  <a:lnTo>
                    <a:pt x="15" y="29"/>
                  </a:lnTo>
                  <a:lnTo>
                    <a:pt x="15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9" y="29"/>
                  </a:lnTo>
                  <a:lnTo>
                    <a:pt x="9" y="22"/>
                  </a:lnTo>
                  <a:lnTo>
                    <a:pt x="8" y="22"/>
                  </a:lnTo>
                  <a:lnTo>
                    <a:pt x="8" y="29"/>
                  </a:lnTo>
                  <a:lnTo>
                    <a:pt x="18" y="29"/>
                  </a:lnTo>
                  <a:lnTo>
                    <a:pt x="18" y="22"/>
                  </a:lnTo>
                  <a:lnTo>
                    <a:pt x="15" y="22"/>
                  </a:lnTo>
                  <a:lnTo>
                    <a:pt x="15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5" y="22"/>
                  </a:lnTo>
                  <a:lnTo>
                    <a:pt x="15" y="29"/>
                  </a:lnTo>
                  <a:lnTo>
                    <a:pt x="18" y="29"/>
                  </a:lnTo>
                  <a:lnTo>
                    <a:pt x="18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21" y="29"/>
                  </a:lnTo>
                  <a:lnTo>
                    <a:pt x="21" y="22"/>
                  </a:lnTo>
                  <a:lnTo>
                    <a:pt x="15" y="22"/>
                  </a:lnTo>
                  <a:lnTo>
                    <a:pt x="15" y="29"/>
                  </a:lnTo>
                  <a:lnTo>
                    <a:pt x="18" y="29"/>
                  </a:lnTo>
                  <a:lnTo>
                    <a:pt x="18" y="22"/>
                  </a:lnTo>
                  <a:lnTo>
                    <a:pt x="10" y="22"/>
                  </a:lnTo>
                  <a:lnTo>
                    <a:pt x="8" y="24"/>
                  </a:lnTo>
                  <a:lnTo>
                    <a:pt x="9" y="26"/>
                  </a:lnTo>
                  <a:lnTo>
                    <a:pt x="9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9" y="30"/>
                  </a:lnTo>
                  <a:lnTo>
                    <a:pt x="19" y="24"/>
                  </a:lnTo>
                  <a:lnTo>
                    <a:pt x="17" y="24"/>
                  </a:lnTo>
                  <a:lnTo>
                    <a:pt x="17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10" y="24"/>
                  </a:lnTo>
                  <a:lnTo>
                    <a:pt x="10" y="30"/>
                  </a:lnTo>
                  <a:lnTo>
                    <a:pt x="14" y="30"/>
                  </a:lnTo>
                  <a:lnTo>
                    <a:pt x="14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9" y="30"/>
                  </a:lnTo>
                  <a:lnTo>
                    <a:pt x="9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6" y="24"/>
                  </a:lnTo>
                  <a:lnTo>
                    <a:pt x="13" y="29"/>
                  </a:lnTo>
                  <a:lnTo>
                    <a:pt x="14" y="30"/>
                  </a:lnTo>
                  <a:lnTo>
                    <a:pt x="15" y="27"/>
                  </a:lnTo>
                  <a:lnTo>
                    <a:pt x="15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1" y="25"/>
                  </a:lnTo>
                  <a:lnTo>
                    <a:pt x="11" y="31"/>
                  </a:lnTo>
                  <a:lnTo>
                    <a:pt x="14" y="31"/>
                  </a:lnTo>
                  <a:lnTo>
                    <a:pt x="14" y="25"/>
                  </a:lnTo>
                  <a:lnTo>
                    <a:pt x="5" y="25"/>
                  </a:lnTo>
                  <a:lnTo>
                    <a:pt x="5" y="33"/>
                  </a:lnTo>
                  <a:lnTo>
                    <a:pt x="15" y="33"/>
                  </a:lnTo>
                  <a:lnTo>
                    <a:pt x="15" y="26"/>
                  </a:lnTo>
                  <a:lnTo>
                    <a:pt x="11" y="26"/>
                  </a:lnTo>
                  <a:lnTo>
                    <a:pt x="11" y="33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0" y="33"/>
                  </a:lnTo>
                  <a:lnTo>
                    <a:pt x="10" y="26"/>
                  </a:lnTo>
                  <a:lnTo>
                    <a:pt x="6" y="26"/>
                  </a:lnTo>
                  <a:lnTo>
                    <a:pt x="6" y="33"/>
                  </a:lnTo>
                  <a:lnTo>
                    <a:pt x="11" y="33"/>
                  </a:lnTo>
                  <a:lnTo>
                    <a:pt x="11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1" y="33"/>
                  </a:lnTo>
                  <a:lnTo>
                    <a:pt x="11" y="26"/>
                  </a:lnTo>
                  <a:lnTo>
                    <a:pt x="5" y="26"/>
                  </a:lnTo>
                  <a:lnTo>
                    <a:pt x="5" y="33"/>
                  </a:lnTo>
                  <a:lnTo>
                    <a:pt x="15" y="33"/>
                  </a:lnTo>
                  <a:lnTo>
                    <a:pt x="15" y="26"/>
                  </a:lnTo>
                  <a:lnTo>
                    <a:pt x="11" y="26"/>
                  </a:lnTo>
                  <a:lnTo>
                    <a:pt x="11" y="33"/>
                  </a:lnTo>
                  <a:lnTo>
                    <a:pt x="14" y="33"/>
                  </a:lnTo>
                  <a:lnTo>
                    <a:pt x="14" y="29"/>
                  </a:lnTo>
                  <a:lnTo>
                    <a:pt x="11" y="29"/>
                  </a:lnTo>
                  <a:lnTo>
                    <a:pt x="11" y="30"/>
                  </a:lnTo>
                  <a:lnTo>
                    <a:pt x="14" y="30"/>
                  </a:lnTo>
                  <a:lnTo>
                    <a:pt x="14" y="27"/>
                  </a:lnTo>
                  <a:lnTo>
                    <a:pt x="10" y="27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1" y="27"/>
                  </a:lnTo>
                  <a:lnTo>
                    <a:pt x="6" y="27"/>
                  </a:lnTo>
                  <a:lnTo>
                    <a:pt x="6" y="34"/>
                  </a:lnTo>
                  <a:lnTo>
                    <a:pt x="19" y="34"/>
                  </a:lnTo>
                  <a:lnTo>
                    <a:pt x="19" y="27"/>
                  </a:lnTo>
                  <a:lnTo>
                    <a:pt x="11" y="27"/>
                  </a:lnTo>
                  <a:lnTo>
                    <a:pt x="11" y="34"/>
                  </a:lnTo>
                  <a:lnTo>
                    <a:pt x="13" y="34"/>
                  </a:lnTo>
                  <a:lnTo>
                    <a:pt x="13" y="27"/>
                  </a:lnTo>
                  <a:lnTo>
                    <a:pt x="6" y="27"/>
                  </a:lnTo>
                  <a:lnTo>
                    <a:pt x="6" y="34"/>
                  </a:lnTo>
                  <a:lnTo>
                    <a:pt x="8" y="34"/>
                  </a:lnTo>
                  <a:lnTo>
                    <a:pt x="8" y="27"/>
                  </a:lnTo>
                  <a:lnTo>
                    <a:pt x="6" y="27"/>
                  </a:lnTo>
                  <a:lnTo>
                    <a:pt x="6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1" y="27"/>
                  </a:lnTo>
                  <a:lnTo>
                    <a:pt x="11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8" y="27"/>
                  </a:lnTo>
                  <a:lnTo>
                    <a:pt x="8" y="34"/>
                  </a:lnTo>
                  <a:lnTo>
                    <a:pt x="19" y="34"/>
                  </a:lnTo>
                  <a:lnTo>
                    <a:pt x="19" y="27"/>
                  </a:lnTo>
                  <a:lnTo>
                    <a:pt x="14" y="29"/>
                  </a:lnTo>
                  <a:lnTo>
                    <a:pt x="14" y="35"/>
                  </a:lnTo>
                  <a:lnTo>
                    <a:pt x="18" y="35"/>
                  </a:lnTo>
                  <a:lnTo>
                    <a:pt x="18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15" y="35"/>
                  </a:lnTo>
                  <a:lnTo>
                    <a:pt x="15" y="29"/>
                  </a:lnTo>
                  <a:lnTo>
                    <a:pt x="14" y="29"/>
                  </a:lnTo>
                  <a:lnTo>
                    <a:pt x="14" y="35"/>
                  </a:lnTo>
                  <a:lnTo>
                    <a:pt x="15" y="35"/>
                  </a:lnTo>
                  <a:lnTo>
                    <a:pt x="15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19" y="35"/>
                  </a:lnTo>
                  <a:lnTo>
                    <a:pt x="19" y="29"/>
                  </a:lnTo>
                  <a:lnTo>
                    <a:pt x="8" y="29"/>
                  </a:lnTo>
                  <a:lnTo>
                    <a:pt x="0" y="37"/>
                  </a:lnTo>
                  <a:lnTo>
                    <a:pt x="9" y="37"/>
                  </a:lnTo>
                  <a:lnTo>
                    <a:pt x="9" y="30"/>
                  </a:lnTo>
                  <a:lnTo>
                    <a:pt x="8" y="30"/>
                  </a:lnTo>
                  <a:lnTo>
                    <a:pt x="8" y="37"/>
                  </a:lnTo>
                  <a:lnTo>
                    <a:pt x="18" y="37"/>
                  </a:lnTo>
                  <a:lnTo>
                    <a:pt x="18" y="30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7" y="37"/>
                  </a:lnTo>
                  <a:lnTo>
                    <a:pt x="17" y="30"/>
                  </a:lnTo>
                  <a:lnTo>
                    <a:pt x="9" y="30"/>
                  </a:lnTo>
                  <a:lnTo>
                    <a:pt x="9" y="37"/>
                  </a:lnTo>
                  <a:lnTo>
                    <a:pt x="17" y="37"/>
                  </a:lnTo>
                  <a:lnTo>
                    <a:pt x="17" y="30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4" y="37"/>
                  </a:lnTo>
                  <a:lnTo>
                    <a:pt x="14" y="30"/>
                  </a:lnTo>
                  <a:lnTo>
                    <a:pt x="6" y="30"/>
                  </a:lnTo>
                  <a:lnTo>
                    <a:pt x="6" y="37"/>
                  </a:lnTo>
                  <a:lnTo>
                    <a:pt x="19" y="37"/>
                  </a:lnTo>
                  <a:lnTo>
                    <a:pt x="19" y="30"/>
                  </a:lnTo>
                  <a:lnTo>
                    <a:pt x="14" y="30"/>
                  </a:lnTo>
                  <a:lnTo>
                    <a:pt x="14" y="37"/>
                  </a:lnTo>
                  <a:lnTo>
                    <a:pt x="18" y="37"/>
                  </a:lnTo>
                  <a:lnTo>
                    <a:pt x="18" y="30"/>
                  </a:lnTo>
                  <a:lnTo>
                    <a:pt x="14" y="30"/>
                  </a:lnTo>
                  <a:lnTo>
                    <a:pt x="13" y="31"/>
                  </a:lnTo>
                  <a:lnTo>
                    <a:pt x="14" y="34"/>
                  </a:lnTo>
                  <a:lnTo>
                    <a:pt x="14" y="31"/>
                  </a:lnTo>
                  <a:lnTo>
                    <a:pt x="9" y="31"/>
                  </a:lnTo>
                  <a:lnTo>
                    <a:pt x="9" y="38"/>
                  </a:lnTo>
                  <a:lnTo>
                    <a:pt x="21" y="38"/>
                  </a:lnTo>
                  <a:lnTo>
                    <a:pt x="21" y="31"/>
                  </a:lnTo>
                  <a:lnTo>
                    <a:pt x="11" y="31"/>
                  </a:lnTo>
                  <a:lnTo>
                    <a:pt x="11" y="38"/>
                  </a:lnTo>
                  <a:lnTo>
                    <a:pt x="17" y="38"/>
                  </a:lnTo>
                  <a:lnTo>
                    <a:pt x="17" y="31"/>
                  </a:lnTo>
                  <a:lnTo>
                    <a:pt x="8" y="31"/>
                  </a:lnTo>
                  <a:lnTo>
                    <a:pt x="8" y="38"/>
                  </a:lnTo>
                  <a:lnTo>
                    <a:pt x="17" y="38"/>
                  </a:lnTo>
                  <a:lnTo>
                    <a:pt x="17" y="31"/>
                  </a:lnTo>
                  <a:lnTo>
                    <a:pt x="11" y="31"/>
                  </a:lnTo>
                  <a:lnTo>
                    <a:pt x="11" y="38"/>
                  </a:lnTo>
                  <a:lnTo>
                    <a:pt x="21" y="38"/>
                  </a:lnTo>
                  <a:lnTo>
                    <a:pt x="21" y="31"/>
                  </a:lnTo>
                  <a:lnTo>
                    <a:pt x="9" y="31"/>
                  </a:lnTo>
                  <a:lnTo>
                    <a:pt x="9" y="38"/>
                  </a:lnTo>
                  <a:lnTo>
                    <a:pt x="15" y="38"/>
                  </a:lnTo>
                  <a:lnTo>
                    <a:pt x="18" y="35"/>
                  </a:lnTo>
                  <a:lnTo>
                    <a:pt x="15" y="33"/>
                  </a:lnTo>
                  <a:lnTo>
                    <a:pt x="15" y="37"/>
                  </a:lnTo>
                  <a:lnTo>
                    <a:pt x="18" y="37"/>
                  </a:lnTo>
                  <a:lnTo>
                    <a:pt x="18" y="30"/>
                  </a:lnTo>
                  <a:lnTo>
                    <a:pt x="14" y="30"/>
                  </a:lnTo>
                  <a:lnTo>
                    <a:pt x="14" y="37"/>
                  </a:lnTo>
                  <a:lnTo>
                    <a:pt x="19" y="37"/>
                  </a:lnTo>
                  <a:lnTo>
                    <a:pt x="19" y="30"/>
                  </a:lnTo>
                  <a:lnTo>
                    <a:pt x="6" y="30"/>
                  </a:lnTo>
                  <a:lnTo>
                    <a:pt x="6" y="37"/>
                  </a:lnTo>
                  <a:lnTo>
                    <a:pt x="14" y="37"/>
                  </a:lnTo>
                  <a:lnTo>
                    <a:pt x="14" y="30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7" y="37"/>
                  </a:lnTo>
                  <a:lnTo>
                    <a:pt x="17" y="30"/>
                  </a:lnTo>
                  <a:lnTo>
                    <a:pt x="9" y="30"/>
                  </a:lnTo>
                  <a:lnTo>
                    <a:pt x="9" y="37"/>
                  </a:lnTo>
                  <a:lnTo>
                    <a:pt x="17" y="37"/>
                  </a:lnTo>
                  <a:lnTo>
                    <a:pt x="17" y="30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8" y="37"/>
                  </a:lnTo>
                  <a:lnTo>
                    <a:pt x="18" y="30"/>
                  </a:lnTo>
                  <a:lnTo>
                    <a:pt x="8" y="30"/>
                  </a:lnTo>
                  <a:lnTo>
                    <a:pt x="8" y="37"/>
                  </a:lnTo>
                  <a:lnTo>
                    <a:pt x="9" y="37"/>
                  </a:lnTo>
                  <a:lnTo>
                    <a:pt x="9" y="30"/>
                  </a:lnTo>
                  <a:lnTo>
                    <a:pt x="8" y="30"/>
                  </a:lnTo>
                  <a:lnTo>
                    <a:pt x="8" y="33"/>
                  </a:lnTo>
                  <a:lnTo>
                    <a:pt x="10" y="35"/>
                  </a:lnTo>
                  <a:lnTo>
                    <a:pt x="11" y="34"/>
                  </a:lnTo>
                  <a:lnTo>
                    <a:pt x="9" y="31"/>
                  </a:lnTo>
                  <a:lnTo>
                    <a:pt x="9" y="35"/>
                  </a:lnTo>
                  <a:lnTo>
                    <a:pt x="19" y="35"/>
                  </a:lnTo>
                  <a:lnTo>
                    <a:pt x="19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15" y="35"/>
                  </a:lnTo>
                  <a:lnTo>
                    <a:pt x="15" y="29"/>
                  </a:lnTo>
                  <a:lnTo>
                    <a:pt x="14" y="29"/>
                  </a:lnTo>
                  <a:lnTo>
                    <a:pt x="14" y="35"/>
                  </a:lnTo>
                  <a:lnTo>
                    <a:pt x="15" y="35"/>
                  </a:lnTo>
                  <a:lnTo>
                    <a:pt x="15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18" y="35"/>
                  </a:lnTo>
                  <a:lnTo>
                    <a:pt x="18" y="29"/>
                  </a:lnTo>
                  <a:lnTo>
                    <a:pt x="14" y="29"/>
                  </a:lnTo>
                  <a:lnTo>
                    <a:pt x="14" y="31"/>
                  </a:lnTo>
                  <a:lnTo>
                    <a:pt x="15" y="35"/>
                  </a:lnTo>
                  <a:lnTo>
                    <a:pt x="21" y="34"/>
                  </a:lnTo>
                  <a:lnTo>
                    <a:pt x="19" y="27"/>
                  </a:lnTo>
                  <a:lnTo>
                    <a:pt x="8" y="27"/>
                  </a:lnTo>
                  <a:lnTo>
                    <a:pt x="8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1" y="27"/>
                  </a:lnTo>
                  <a:lnTo>
                    <a:pt x="11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6" y="27"/>
                  </a:lnTo>
                  <a:lnTo>
                    <a:pt x="6" y="34"/>
                  </a:lnTo>
                  <a:lnTo>
                    <a:pt x="8" y="34"/>
                  </a:lnTo>
                  <a:lnTo>
                    <a:pt x="8" y="27"/>
                  </a:lnTo>
                  <a:lnTo>
                    <a:pt x="6" y="27"/>
                  </a:lnTo>
                  <a:lnTo>
                    <a:pt x="6" y="34"/>
                  </a:lnTo>
                  <a:lnTo>
                    <a:pt x="13" y="34"/>
                  </a:lnTo>
                  <a:lnTo>
                    <a:pt x="13" y="27"/>
                  </a:lnTo>
                  <a:lnTo>
                    <a:pt x="11" y="27"/>
                  </a:lnTo>
                  <a:lnTo>
                    <a:pt x="11" y="34"/>
                  </a:lnTo>
                  <a:lnTo>
                    <a:pt x="19" y="34"/>
                  </a:lnTo>
                  <a:lnTo>
                    <a:pt x="19" y="27"/>
                  </a:lnTo>
                  <a:lnTo>
                    <a:pt x="6" y="27"/>
                  </a:lnTo>
                  <a:lnTo>
                    <a:pt x="6" y="34"/>
                  </a:lnTo>
                  <a:lnTo>
                    <a:pt x="11" y="34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34"/>
                  </a:lnTo>
                  <a:lnTo>
                    <a:pt x="18" y="34"/>
                  </a:lnTo>
                  <a:lnTo>
                    <a:pt x="18" y="26"/>
                  </a:lnTo>
                  <a:lnTo>
                    <a:pt x="11" y="26"/>
                  </a:lnTo>
                  <a:lnTo>
                    <a:pt x="11" y="33"/>
                  </a:lnTo>
                  <a:lnTo>
                    <a:pt x="15" y="33"/>
                  </a:lnTo>
                  <a:lnTo>
                    <a:pt x="15" y="26"/>
                  </a:lnTo>
                  <a:lnTo>
                    <a:pt x="5" y="26"/>
                  </a:lnTo>
                  <a:lnTo>
                    <a:pt x="5" y="33"/>
                  </a:lnTo>
                  <a:lnTo>
                    <a:pt x="11" y="33"/>
                  </a:lnTo>
                  <a:lnTo>
                    <a:pt x="11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1" y="33"/>
                  </a:lnTo>
                  <a:lnTo>
                    <a:pt x="11" y="26"/>
                  </a:lnTo>
                  <a:lnTo>
                    <a:pt x="6" y="26"/>
                  </a:lnTo>
                  <a:lnTo>
                    <a:pt x="6" y="33"/>
                  </a:lnTo>
                  <a:lnTo>
                    <a:pt x="10" y="33"/>
                  </a:lnTo>
                  <a:lnTo>
                    <a:pt x="10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11" y="26"/>
                  </a:lnTo>
                  <a:lnTo>
                    <a:pt x="11" y="33"/>
                  </a:lnTo>
                  <a:lnTo>
                    <a:pt x="15" y="33"/>
                  </a:lnTo>
                  <a:lnTo>
                    <a:pt x="15" y="26"/>
                  </a:lnTo>
                  <a:lnTo>
                    <a:pt x="8" y="26"/>
                  </a:lnTo>
                  <a:lnTo>
                    <a:pt x="8" y="29"/>
                  </a:lnTo>
                  <a:lnTo>
                    <a:pt x="11" y="29"/>
                  </a:lnTo>
                  <a:lnTo>
                    <a:pt x="11" y="27"/>
                  </a:lnTo>
                  <a:lnTo>
                    <a:pt x="8" y="27"/>
                  </a:lnTo>
                  <a:lnTo>
                    <a:pt x="8" y="31"/>
                  </a:lnTo>
                  <a:lnTo>
                    <a:pt x="14" y="31"/>
                  </a:lnTo>
                  <a:lnTo>
                    <a:pt x="14" y="25"/>
                  </a:lnTo>
                  <a:lnTo>
                    <a:pt x="11" y="25"/>
                  </a:lnTo>
                  <a:lnTo>
                    <a:pt x="11" y="31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23" y="31"/>
                  </a:lnTo>
                  <a:lnTo>
                    <a:pt x="18" y="25"/>
                  </a:lnTo>
                  <a:lnTo>
                    <a:pt x="17" y="24"/>
                  </a:lnTo>
                  <a:lnTo>
                    <a:pt x="14" y="26"/>
                  </a:lnTo>
                  <a:lnTo>
                    <a:pt x="14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9" y="30"/>
                  </a:lnTo>
                  <a:lnTo>
                    <a:pt x="9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4" y="30"/>
                  </a:lnTo>
                  <a:lnTo>
                    <a:pt x="14" y="24"/>
                  </a:lnTo>
                  <a:lnTo>
                    <a:pt x="10" y="24"/>
                  </a:lnTo>
                  <a:lnTo>
                    <a:pt x="10" y="30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7" y="24"/>
                  </a:lnTo>
                  <a:lnTo>
                    <a:pt x="17" y="30"/>
                  </a:lnTo>
                  <a:lnTo>
                    <a:pt x="19" y="30"/>
                  </a:lnTo>
                  <a:lnTo>
                    <a:pt x="19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0" y="30"/>
                  </a:lnTo>
                  <a:lnTo>
                    <a:pt x="13" y="29"/>
                  </a:lnTo>
                  <a:lnTo>
                    <a:pt x="11" y="25"/>
                  </a:lnTo>
                  <a:lnTo>
                    <a:pt x="11" y="29"/>
                  </a:lnTo>
                  <a:lnTo>
                    <a:pt x="18" y="29"/>
                  </a:lnTo>
                  <a:lnTo>
                    <a:pt x="18" y="22"/>
                  </a:lnTo>
                  <a:lnTo>
                    <a:pt x="15" y="22"/>
                  </a:lnTo>
                  <a:lnTo>
                    <a:pt x="15" y="29"/>
                  </a:lnTo>
                  <a:lnTo>
                    <a:pt x="21" y="29"/>
                  </a:lnTo>
                  <a:lnTo>
                    <a:pt x="21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18" y="29"/>
                  </a:lnTo>
                  <a:lnTo>
                    <a:pt x="18" y="22"/>
                  </a:lnTo>
                  <a:lnTo>
                    <a:pt x="15" y="22"/>
                  </a:lnTo>
                  <a:lnTo>
                    <a:pt x="15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5" y="22"/>
                  </a:lnTo>
                  <a:lnTo>
                    <a:pt x="15" y="29"/>
                  </a:lnTo>
                  <a:lnTo>
                    <a:pt x="18" y="29"/>
                  </a:lnTo>
                  <a:lnTo>
                    <a:pt x="18" y="22"/>
                  </a:lnTo>
                  <a:lnTo>
                    <a:pt x="8" y="22"/>
                  </a:lnTo>
                  <a:lnTo>
                    <a:pt x="8" y="29"/>
                  </a:lnTo>
                  <a:lnTo>
                    <a:pt x="9" y="29"/>
                  </a:lnTo>
                  <a:lnTo>
                    <a:pt x="9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15" y="29"/>
                  </a:lnTo>
                  <a:lnTo>
                    <a:pt x="15" y="22"/>
                  </a:lnTo>
                  <a:lnTo>
                    <a:pt x="14" y="22"/>
                  </a:lnTo>
                  <a:lnTo>
                    <a:pt x="14" y="29"/>
                  </a:lnTo>
                  <a:lnTo>
                    <a:pt x="17" y="29"/>
                  </a:lnTo>
                  <a:lnTo>
                    <a:pt x="19" y="26"/>
                  </a:lnTo>
                  <a:lnTo>
                    <a:pt x="17" y="24"/>
                  </a:lnTo>
                  <a:lnTo>
                    <a:pt x="17" y="27"/>
                  </a:lnTo>
                  <a:lnTo>
                    <a:pt x="21" y="27"/>
                  </a:lnTo>
                  <a:lnTo>
                    <a:pt x="21" y="21"/>
                  </a:lnTo>
                  <a:lnTo>
                    <a:pt x="18" y="21"/>
                  </a:lnTo>
                  <a:lnTo>
                    <a:pt x="18" y="27"/>
                  </a:lnTo>
                  <a:lnTo>
                    <a:pt x="22" y="27"/>
                  </a:lnTo>
                  <a:lnTo>
                    <a:pt x="22" y="21"/>
                  </a:lnTo>
                  <a:lnTo>
                    <a:pt x="5" y="21"/>
                  </a:lnTo>
                  <a:lnTo>
                    <a:pt x="5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17" y="27"/>
                  </a:lnTo>
                  <a:lnTo>
                    <a:pt x="17" y="21"/>
                  </a:lnTo>
                  <a:lnTo>
                    <a:pt x="6" y="21"/>
                  </a:lnTo>
                  <a:lnTo>
                    <a:pt x="6" y="27"/>
                  </a:lnTo>
                  <a:lnTo>
                    <a:pt x="15" y="27"/>
                  </a:lnTo>
                  <a:lnTo>
                    <a:pt x="15" y="21"/>
                  </a:lnTo>
                  <a:lnTo>
                    <a:pt x="14" y="21"/>
                  </a:lnTo>
                  <a:lnTo>
                    <a:pt x="14" y="27"/>
                  </a:lnTo>
                  <a:lnTo>
                    <a:pt x="19" y="27"/>
                  </a:lnTo>
                  <a:lnTo>
                    <a:pt x="19" y="20"/>
                  </a:lnTo>
                  <a:lnTo>
                    <a:pt x="14" y="20"/>
                  </a:lnTo>
                  <a:lnTo>
                    <a:pt x="14" y="26"/>
                  </a:lnTo>
                  <a:lnTo>
                    <a:pt x="21" y="26"/>
                  </a:lnTo>
                  <a:lnTo>
                    <a:pt x="21" y="20"/>
                  </a:lnTo>
                  <a:lnTo>
                    <a:pt x="6" y="20"/>
                  </a:lnTo>
                  <a:lnTo>
                    <a:pt x="6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11" y="20"/>
                  </a:lnTo>
                  <a:lnTo>
                    <a:pt x="11" y="26"/>
                  </a:lnTo>
                  <a:lnTo>
                    <a:pt x="17" y="26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26"/>
                  </a:lnTo>
                  <a:lnTo>
                    <a:pt x="18" y="26"/>
                  </a:lnTo>
                  <a:lnTo>
                    <a:pt x="18" y="20"/>
                  </a:lnTo>
                  <a:lnTo>
                    <a:pt x="5" y="20"/>
                  </a:lnTo>
                  <a:lnTo>
                    <a:pt x="5" y="26"/>
                  </a:lnTo>
                  <a:lnTo>
                    <a:pt x="11" y="26"/>
                  </a:lnTo>
                  <a:lnTo>
                    <a:pt x="11" y="20"/>
                  </a:lnTo>
                  <a:lnTo>
                    <a:pt x="10" y="20"/>
                  </a:lnTo>
                  <a:lnTo>
                    <a:pt x="10" y="26"/>
                  </a:lnTo>
                  <a:lnTo>
                    <a:pt x="17" y="26"/>
                  </a:lnTo>
                  <a:lnTo>
                    <a:pt x="17" y="20"/>
                  </a:lnTo>
                  <a:lnTo>
                    <a:pt x="14" y="20"/>
                  </a:lnTo>
                  <a:lnTo>
                    <a:pt x="14" y="26"/>
                  </a:lnTo>
                  <a:lnTo>
                    <a:pt x="18" y="26"/>
                  </a:lnTo>
                  <a:lnTo>
                    <a:pt x="18" y="20"/>
                  </a:lnTo>
                  <a:lnTo>
                    <a:pt x="8" y="20"/>
                  </a:lnTo>
                  <a:lnTo>
                    <a:pt x="8" y="22"/>
                  </a:lnTo>
                  <a:lnTo>
                    <a:pt x="10" y="25"/>
                  </a:lnTo>
                  <a:lnTo>
                    <a:pt x="17" y="18"/>
                  </a:lnTo>
                  <a:lnTo>
                    <a:pt x="8" y="18"/>
                  </a:lnTo>
                  <a:lnTo>
                    <a:pt x="8" y="25"/>
                  </a:lnTo>
                  <a:lnTo>
                    <a:pt x="18" y="25"/>
                  </a:lnTo>
                  <a:lnTo>
                    <a:pt x="18" y="18"/>
                  </a:lnTo>
                  <a:lnTo>
                    <a:pt x="15" y="18"/>
                  </a:lnTo>
                  <a:lnTo>
                    <a:pt x="15" y="25"/>
                  </a:lnTo>
                  <a:lnTo>
                    <a:pt x="22" y="25"/>
                  </a:lnTo>
                  <a:lnTo>
                    <a:pt x="22" y="18"/>
                  </a:lnTo>
                  <a:lnTo>
                    <a:pt x="8" y="18"/>
                  </a:lnTo>
                  <a:lnTo>
                    <a:pt x="8" y="25"/>
                  </a:lnTo>
                  <a:lnTo>
                    <a:pt x="21" y="25"/>
                  </a:lnTo>
                  <a:lnTo>
                    <a:pt x="21" y="18"/>
                  </a:lnTo>
                  <a:lnTo>
                    <a:pt x="18" y="18"/>
                  </a:lnTo>
                  <a:lnTo>
                    <a:pt x="18" y="25"/>
                  </a:lnTo>
                  <a:lnTo>
                    <a:pt x="22" y="25"/>
                  </a:lnTo>
                  <a:lnTo>
                    <a:pt x="22" y="18"/>
                  </a:lnTo>
                  <a:lnTo>
                    <a:pt x="8" y="18"/>
                  </a:lnTo>
                  <a:lnTo>
                    <a:pt x="8" y="25"/>
                  </a:lnTo>
                  <a:lnTo>
                    <a:pt x="10" y="25"/>
                  </a:lnTo>
                  <a:lnTo>
                    <a:pt x="13" y="24"/>
                  </a:lnTo>
                  <a:lnTo>
                    <a:pt x="11" y="20"/>
                  </a:lnTo>
                  <a:lnTo>
                    <a:pt x="11" y="24"/>
                  </a:lnTo>
                  <a:lnTo>
                    <a:pt x="18" y="24"/>
                  </a:lnTo>
                  <a:lnTo>
                    <a:pt x="18" y="17"/>
                  </a:lnTo>
                  <a:lnTo>
                    <a:pt x="14" y="17"/>
                  </a:lnTo>
                  <a:lnTo>
                    <a:pt x="14" y="24"/>
                  </a:lnTo>
                  <a:lnTo>
                    <a:pt x="21" y="24"/>
                  </a:lnTo>
                  <a:lnTo>
                    <a:pt x="21" y="17"/>
                  </a:lnTo>
                  <a:lnTo>
                    <a:pt x="6" y="17"/>
                  </a:lnTo>
                  <a:lnTo>
                    <a:pt x="6" y="24"/>
                  </a:lnTo>
                  <a:lnTo>
                    <a:pt x="10" y="24"/>
                  </a:lnTo>
                  <a:lnTo>
                    <a:pt x="10" y="17"/>
                  </a:lnTo>
                  <a:lnTo>
                    <a:pt x="9" y="17"/>
                  </a:lnTo>
                  <a:lnTo>
                    <a:pt x="9" y="24"/>
                  </a:lnTo>
                  <a:lnTo>
                    <a:pt x="21" y="24"/>
                  </a:lnTo>
                  <a:lnTo>
                    <a:pt x="21" y="17"/>
                  </a:lnTo>
                  <a:lnTo>
                    <a:pt x="18" y="17"/>
                  </a:lnTo>
                  <a:lnTo>
                    <a:pt x="18" y="24"/>
                  </a:lnTo>
                  <a:lnTo>
                    <a:pt x="21" y="24"/>
                  </a:lnTo>
                  <a:lnTo>
                    <a:pt x="21" y="17"/>
                  </a:lnTo>
                  <a:lnTo>
                    <a:pt x="6" y="17"/>
                  </a:lnTo>
                  <a:lnTo>
                    <a:pt x="6" y="24"/>
                  </a:lnTo>
                  <a:lnTo>
                    <a:pt x="15" y="24"/>
                  </a:lnTo>
                  <a:lnTo>
                    <a:pt x="15" y="18"/>
                  </a:lnTo>
                  <a:lnTo>
                    <a:pt x="11" y="18"/>
                  </a:lnTo>
                  <a:lnTo>
                    <a:pt x="11" y="22"/>
                  </a:lnTo>
                  <a:lnTo>
                    <a:pt x="17" y="22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4" y="22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21" y="22"/>
                  </a:lnTo>
                  <a:lnTo>
                    <a:pt x="21" y="16"/>
                  </a:lnTo>
                  <a:lnTo>
                    <a:pt x="19" y="16"/>
                  </a:lnTo>
                  <a:lnTo>
                    <a:pt x="19" y="18"/>
                  </a:lnTo>
                  <a:lnTo>
                    <a:pt x="22" y="16"/>
                  </a:lnTo>
                  <a:lnTo>
                    <a:pt x="21" y="15"/>
                  </a:lnTo>
                  <a:lnTo>
                    <a:pt x="15" y="15"/>
                  </a:lnTo>
                  <a:lnTo>
                    <a:pt x="15" y="21"/>
                  </a:lnTo>
                  <a:lnTo>
                    <a:pt x="21" y="21"/>
                  </a:lnTo>
                  <a:lnTo>
                    <a:pt x="21" y="15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10" y="21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14" y="21"/>
                  </a:lnTo>
                  <a:lnTo>
                    <a:pt x="14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21" y="21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9" y="21"/>
                  </a:lnTo>
                  <a:lnTo>
                    <a:pt x="22" y="21"/>
                  </a:lnTo>
                  <a:lnTo>
                    <a:pt x="22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21" y="21"/>
                  </a:lnTo>
                  <a:lnTo>
                    <a:pt x="21" y="15"/>
                  </a:lnTo>
                  <a:lnTo>
                    <a:pt x="17" y="15"/>
                  </a:lnTo>
                  <a:lnTo>
                    <a:pt x="17" y="21"/>
                  </a:lnTo>
                  <a:lnTo>
                    <a:pt x="24" y="21"/>
                  </a:lnTo>
                  <a:lnTo>
                    <a:pt x="24" y="15"/>
                  </a:lnTo>
                  <a:lnTo>
                    <a:pt x="17" y="15"/>
                  </a:lnTo>
                  <a:lnTo>
                    <a:pt x="17" y="17"/>
                  </a:lnTo>
                  <a:lnTo>
                    <a:pt x="18" y="15"/>
                  </a:lnTo>
                  <a:lnTo>
                    <a:pt x="13" y="13"/>
                  </a:lnTo>
                  <a:lnTo>
                    <a:pt x="11" y="16"/>
                  </a:lnTo>
                  <a:lnTo>
                    <a:pt x="11" y="20"/>
                  </a:lnTo>
                  <a:lnTo>
                    <a:pt x="24" y="20"/>
                  </a:lnTo>
                  <a:lnTo>
                    <a:pt x="24" y="13"/>
                  </a:lnTo>
                  <a:lnTo>
                    <a:pt x="14" y="13"/>
                  </a:lnTo>
                  <a:lnTo>
                    <a:pt x="14" y="20"/>
                  </a:lnTo>
                  <a:lnTo>
                    <a:pt x="24" y="20"/>
                  </a:lnTo>
                  <a:lnTo>
                    <a:pt x="24" y="13"/>
                  </a:lnTo>
                  <a:lnTo>
                    <a:pt x="21" y="13"/>
                  </a:lnTo>
                  <a:lnTo>
                    <a:pt x="21" y="20"/>
                  </a:lnTo>
                  <a:lnTo>
                    <a:pt x="26" y="20"/>
                  </a:lnTo>
                  <a:lnTo>
                    <a:pt x="26" y="13"/>
                  </a:lnTo>
                  <a:lnTo>
                    <a:pt x="10" y="13"/>
                  </a:lnTo>
                  <a:lnTo>
                    <a:pt x="10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22" y="20"/>
                  </a:lnTo>
                  <a:lnTo>
                    <a:pt x="22" y="13"/>
                  </a:lnTo>
                  <a:lnTo>
                    <a:pt x="19" y="13"/>
                  </a:lnTo>
                  <a:lnTo>
                    <a:pt x="19" y="16"/>
                  </a:lnTo>
                  <a:lnTo>
                    <a:pt x="23" y="16"/>
                  </a:lnTo>
                  <a:lnTo>
                    <a:pt x="23" y="15"/>
                  </a:lnTo>
                  <a:lnTo>
                    <a:pt x="19" y="15"/>
                  </a:lnTo>
                  <a:lnTo>
                    <a:pt x="19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23" y="18"/>
                  </a:lnTo>
                  <a:lnTo>
                    <a:pt x="23" y="12"/>
                  </a:lnTo>
                  <a:lnTo>
                    <a:pt x="19" y="12"/>
                  </a:lnTo>
                  <a:lnTo>
                    <a:pt x="19" y="18"/>
                  </a:lnTo>
                  <a:lnTo>
                    <a:pt x="26" y="18"/>
                  </a:lnTo>
                  <a:lnTo>
                    <a:pt x="26" y="12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7" y="18"/>
                  </a:lnTo>
                  <a:lnTo>
                    <a:pt x="17" y="12"/>
                  </a:lnTo>
                  <a:lnTo>
                    <a:pt x="15" y="12"/>
                  </a:lnTo>
                  <a:lnTo>
                    <a:pt x="15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1" y="12"/>
                  </a:lnTo>
                  <a:lnTo>
                    <a:pt x="21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5" y="18"/>
                  </a:lnTo>
                  <a:lnTo>
                    <a:pt x="15" y="13"/>
                  </a:lnTo>
                  <a:lnTo>
                    <a:pt x="11" y="13"/>
                  </a:lnTo>
                  <a:lnTo>
                    <a:pt x="11" y="17"/>
                  </a:lnTo>
                  <a:lnTo>
                    <a:pt x="24" y="17"/>
                  </a:lnTo>
                  <a:lnTo>
                    <a:pt x="24" y="11"/>
                  </a:lnTo>
                  <a:lnTo>
                    <a:pt x="21" y="11"/>
                  </a:lnTo>
                  <a:lnTo>
                    <a:pt x="21" y="17"/>
                  </a:lnTo>
                  <a:lnTo>
                    <a:pt x="26" y="17"/>
                  </a:lnTo>
                  <a:lnTo>
                    <a:pt x="26" y="11"/>
                  </a:lnTo>
                  <a:lnTo>
                    <a:pt x="11" y="11"/>
                  </a:lnTo>
                  <a:lnTo>
                    <a:pt x="11" y="17"/>
                  </a:lnTo>
                  <a:lnTo>
                    <a:pt x="22" y="17"/>
                  </a:lnTo>
                  <a:lnTo>
                    <a:pt x="22" y="11"/>
                  </a:lnTo>
                  <a:lnTo>
                    <a:pt x="18" y="11"/>
                  </a:lnTo>
                  <a:lnTo>
                    <a:pt x="18" y="17"/>
                  </a:lnTo>
                  <a:lnTo>
                    <a:pt x="24" y="17"/>
                  </a:lnTo>
                  <a:lnTo>
                    <a:pt x="24" y="11"/>
                  </a:lnTo>
                  <a:lnTo>
                    <a:pt x="11" y="11"/>
                  </a:lnTo>
                  <a:lnTo>
                    <a:pt x="11" y="17"/>
                  </a:lnTo>
                  <a:lnTo>
                    <a:pt x="13" y="17"/>
                  </a:lnTo>
                  <a:lnTo>
                    <a:pt x="13" y="11"/>
                  </a:lnTo>
                  <a:lnTo>
                    <a:pt x="11" y="11"/>
                  </a:lnTo>
                  <a:lnTo>
                    <a:pt x="11" y="17"/>
                  </a:lnTo>
                  <a:lnTo>
                    <a:pt x="18" y="17"/>
                  </a:lnTo>
                  <a:lnTo>
                    <a:pt x="22" y="16"/>
                  </a:lnTo>
                  <a:lnTo>
                    <a:pt x="21" y="12"/>
                  </a:lnTo>
                  <a:lnTo>
                    <a:pt x="21" y="16"/>
                  </a:lnTo>
                  <a:lnTo>
                    <a:pt x="24" y="16"/>
                  </a:lnTo>
                  <a:lnTo>
                    <a:pt x="24" y="9"/>
                  </a:lnTo>
                  <a:lnTo>
                    <a:pt x="19" y="9"/>
                  </a:lnTo>
                  <a:lnTo>
                    <a:pt x="19" y="16"/>
                  </a:lnTo>
                  <a:lnTo>
                    <a:pt x="26" y="16"/>
                  </a:lnTo>
                  <a:lnTo>
                    <a:pt x="26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24" y="16"/>
                  </a:lnTo>
                  <a:lnTo>
                    <a:pt x="24" y="9"/>
                  </a:lnTo>
                  <a:lnTo>
                    <a:pt x="19" y="9"/>
                  </a:lnTo>
                  <a:lnTo>
                    <a:pt x="19" y="16"/>
                  </a:lnTo>
                  <a:lnTo>
                    <a:pt x="24" y="16"/>
                  </a:lnTo>
                  <a:lnTo>
                    <a:pt x="24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4" y="16"/>
                  </a:lnTo>
                  <a:lnTo>
                    <a:pt x="14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23" y="16"/>
                  </a:lnTo>
                  <a:lnTo>
                    <a:pt x="23" y="9"/>
                  </a:lnTo>
                  <a:lnTo>
                    <a:pt x="19" y="9"/>
                  </a:lnTo>
                  <a:lnTo>
                    <a:pt x="19" y="16"/>
                  </a:lnTo>
                  <a:lnTo>
                    <a:pt x="27" y="16"/>
                  </a:lnTo>
                  <a:lnTo>
                    <a:pt x="27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8" y="16"/>
                  </a:lnTo>
                  <a:lnTo>
                    <a:pt x="18" y="11"/>
                  </a:lnTo>
                  <a:lnTo>
                    <a:pt x="14" y="11"/>
                  </a:lnTo>
                  <a:lnTo>
                    <a:pt x="14" y="15"/>
                  </a:lnTo>
                  <a:lnTo>
                    <a:pt x="19" y="15"/>
                  </a:lnTo>
                  <a:lnTo>
                    <a:pt x="19" y="8"/>
                  </a:lnTo>
                  <a:lnTo>
                    <a:pt x="18" y="8"/>
                  </a:lnTo>
                  <a:lnTo>
                    <a:pt x="18" y="15"/>
                  </a:lnTo>
                  <a:lnTo>
                    <a:pt x="24" y="15"/>
                  </a:lnTo>
                  <a:lnTo>
                    <a:pt x="24" y="8"/>
                  </a:lnTo>
                  <a:lnTo>
                    <a:pt x="22" y="8"/>
                  </a:lnTo>
                  <a:lnTo>
                    <a:pt x="22" y="15"/>
                  </a:lnTo>
                  <a:lnTo>
                    <a:pt x="28" y="15"/>
                  </a:lnTo>
                  <a:lnTo>
                    <a:pt x="28" y="8"/>
                  </a:lnTo>
                  <a:lnTo>
                    <a:pt x="14" y="8"/>
                  </a:lnTo>
                  <a:lnTo>
                    <a:pt x="14" y="15"/>
                  </a:lnTo>
                  <a:lnTo>
                    <a:pt x="15" y="15"/>
                  </a:lnTo>
                  <a:lnTo>
                    <a:pt x="15" y="8"/>
                  </a:lnTo>
                  <a:lnTo>
                    <a:pt x="14" y="8"/>
                  </a:lnTo>
                  <a:lnTo>
                    <a:pt x="14" y="15"/>
                  </a:lnTo>
                  <a:lnTo>
                    <a:pt x="21" y="15"/>
                  </a:lnTo>
                  <a:lnTo>
                    <a:pt x="21" y="8"/>
                  </a:lnTo>
                  <a:lnTo>
                    <a:pt x="18" y="8"/>
                  </a:lnTo>
                  <a:lnTo>
                    <a:pt x="18" y="15"/>
                  </a:lnTo>
                  <a:lnTo>
                    <a:pt x="21" y="15"/>
                  </a:lnTo>
                  <a:lnTo>
                    <a:pt x="21" y="8"/>
                  </a:lnTo>
                  <a:lnTo>
                    <a:pt x="14" y="8"/>
                  </a:lnTo>
                  <a:lnTo>
                    <a:pt x="14" y="15"/>
                  </a:lnTo>
                  <a:lnTo>
                    <a:pt x="21" y="15"/>
                  </a:lnTo>
                  <a:lnTo>
                    <a:pt x="23" y="12"/>
                  </a:lnTo>
                  <a:lnTo>
                    <a:pt x="21" y="9"/>
                  </a:lnTo>
                  <a:lnTo>
                    <a:pt x="21" y="13"/>
                  </a:lnTo>
                  <a:lnTo>
                    <a:pt x="22" y="13"/>
                  </a:lnTo>
                  <a:lnTo>
                    <a:pt x="22" y="7"/>
                  </a:lnTo>
                  <a:lnTo>
                    <a:pt x="21" y="7"/>
                  </a:lnTo>
                  <a:lnTo>
                    <a:pt x="21" y="13"/>
                  </a:lnTo>
                  <a:lnTo>
                    <a:pt x="24" y="13"/>
                  </a:lnTo>
                  <a:lnTo>
                    <a:pt x="24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22" y="13"/>
                  </a:lnTo>
                  <a:lnTo>
                    <a:pt x="22" y="7"/>
                  </a:lnTo>
                  <a:lnTo>
                    <a:pt x="21" y="7"/>
                  </a:lnTo>
                  <a:lnTo>
                    <a:pt x="21" y="13"/>
                  </a:lnTo>
                  <a:lnTo>
                    <a:pt x="22" y="13"/>
                  </a:lnTo>
                  <a:lnTo>
                    <a:pt x="22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22" y="13"/>
                  </a:lnTo>
                  <a:lnTo>
                    <a:pt x="22" y="7"/>
                  </a:lnTo>
                  <a:lnTo>
                    <a:pt x="21" y="7"/>
                  </a:lnTo>
                  <a:lnTo>
                    <a:pt x="21" y="13"/>
                  </a:lnTo>
                  <a:lnTo>
                    <a:pt x="26" y="13"/>
                  </a:lnTo>
                  <a:lnTo>
                    <a:pt x="26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19" y="13"/>
                  </a:lnTo>
                  <a:lnTo>
                    <a:pt x="19" y="8"/>
                  </a:lnTo>
                  <a:lnTo>
                    <a:pt x="15" y="8"/>
                  </a:lnTo>
                  <a:lnTo>
                    <a:pt x="15" y="12"/>
                  </a:lnTo>
                  <a:lnTo>
                    <a:pt x="24" y="12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3" y="12"/>
                  </a:lnTo>
                  <a:lnTo>
                    <a:pt x="30" y="12"/>
                  </a:lnTo>
                  <a:lnTo>
                    <a:pt x="30" y="5"/>
                  </a:lnTo>
                  <a:lnTo>
                    <a:pt x="14" y="5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4" y="12"/>
                  </a:lnTo>
                  <a:lnTo>
                    <a:pt x="23" y="12"/>
                  </a:lnTo>
                  <a:lnTo>
                    <a:pt x="23" y="5"/>
                  </a:lnTo>
                  <a:lnTo>
                    <a:pt x="21" y="5"/>
                  </a:lnTo>
                  <a:lnTo>
                    <a:pt x="21" y="12"/>
                  </a:lnTo>
                  <a:lnTo>
                    <a:pt x="26" y="12"/>
                  </a:lnTo>
                  <a:lnTo>
                    <a:pt x="26" y="5"/>
                  </a:lnTo>
                  <a:lnTo>
                    <a:pt x="14" y="5"/>
                  </a:lnTo>
                  <a:lnTo>
                    <a:pt x="14" y="12"/>
                  </a:lnTo>
                  <a:lnTo>
                    <a:pt x="32" y="12"/>
                  </a:lnTo>
                  <a:lnTo>
                    <a:pt x="27" y="5"/>
                  </a:lnTo>
                  <a:lnTo>
                    <a:pt x="26" y="4"/>
                  </a:lnTo>
                  <a:lnTo>
                    <a:pt x="19" y="4"/>
                  </a:lnTo>
                  <a:lnTo>
                    <a:pt x="19" y="11"/>
                  </a:lnTo>
                  <a:lnTo>
                    <a:pt x="27" y="11"/>
                  </a:lnTo>
                  <a:lnTo>
                    <a:pt x="27" y="4"/>
                  </a:lnTo>
                  <a:lnTo>
                    <a:pt x="14" y="4"/>
                  </a:lnTo>
                  <a:lnTo>
                    <a:pt x="14" y="11"/>
                  </a:lnTo>
                  <a:lnTo>
                    <a:pt x="24" y="11"/>
                  </a:lnTo>
                  <a:lnTo>
                    <a:pt x="24" y="4"/>
                  </a:lnTo>
                  <a:lnTo>
                    <a:pt x="14" y="4"/>
                  </a:lnTo>
                  <a:lnTo>
                    <a:pt x="14" y="11"/>
                  </a:lnTo>
                  <a:lnTo>
                    <a:pt x="17" y="11"/>
                  </a:lnTo>
                  <a:lnTo>
                    <a:pt x="17" y="4"/>
                  </a:lnTo>
                  <a:lnTo>
                    <a:pt x="15" y="4"/>
                  </a:lnTo>
                  <a:lnTo>
                    <a:pt x="15" y="11"/>
                  </a:lnTo>
                  <a:lnTo>
                    <a:pt x="27" y="11"/>
                  </a:lnTo>
                  <a:lnTo>
                    <a:pt x="27" y="4"/>
                  </a:lnTo>
                  <a:lnTo>
                    <a:pt x="21" y="4"/>
                  </a:lnTo>
                  <a:lnTo>
                    <a:pt x="21" y="11"/>
                  </a:lnTo>
                  <a:lnTo>
                    <a:pt x="26" y="11"/>
                  </a:lnTo>
                  <a:lnTo>
                    <a:pt x="26" y="4"/>
                  </a:lnTo>
                  <a:lnTo>
                    <a:pt x="13" y="4"/>
                  </a:lnTo>
                  <a:lnTo>
                    <a:pt x="13" y="7"/>
                  </a:lnTo>
                  <a:lnTo>
                    <a:pt x="17" y="7"/>
                  </a:lnTo>
                  <a:lnTo>
                    <a:pt x="17" y="5"/>
                  </a:lnTo>
                  <a:lnTo>
                    <a:pt x="13" y="5"/>
                  </a:lnTo>
                  <a:lnTo>
                    <a:pt x="13" y="9"/>
                  </a:lnTo>
                  <a:lnTo>
                    <a:pt x="24" y="9"/>
                  </a:lnTo>
                  <a:lnTo>
                    <a:pt x="24" y="3"/>
                  </a:lnTo>
                  <a:lnTo>
                    <a:pt x="22" y="3"/>
                  </a:lnTo>
                  <a:lnTo>
                    <a:pt x="22" y="9"/>
                  </a:lnTo>
                  <a:lnTo>
                    <a:pt x="27" y="9"/>
                  </a:lnTo>
                  <a:lnTo>
                    <a:pt x="27" y="3"/>
                  </a:lnTo>
                  <a:lnTo>
                    <a:pt x="14" y="3"/>
                  </a:lnTo>
                  <a:lnTo>
                    <a:pt x="14" y="9"/>
                  </a:lnTo>
                  <a:lnTo>
                    <a:pt x="24" y="9"/>
                  </a:lnTo>
                  <a:lnTo>
                    <a:pt x="24" y="3"/>
                  </a:lnTo>
                  <a:lnTo>
                    <a:pt x="19" y="3"/>
                  </a:lnTo>
                  <a:lnTo>
                    <a:pt x="19" y="9"/>
                  </a:lnTo>
                  <a:lnTo>
                    <a:pt x="27" y="9"/>
                  </a:lnTo>
                  <a:lnTo>
                    <a:pt x="27" y="3"/>
                  </a:lnTo>
                  <a:lnTo>
                    <a:pt x="13" y="3"/>
                  </a:lnTo>
                  <a:lnTo>
                    <a:pt x="13" y="9"/>
                  </a:lnTo>
                  <a:lnTo>
                    <a:pt x="18" y="9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23" y="9"/>
                  </a:lnTo>
                  <a:lnTo>
                    <a:pt x="23" y="3"/>
                  </a:lnTo>
                  <a:lnTo>
                    <a:pt x="19" y="3"/>
                  </a:lnTo>
                  <a:lnTo>
                    <a:pt x="19" y="9"/>
                  </a:lnTo>
                  <a:lnTo>
                    <a:pt x="22" y="9"/>
                  </a:lnTo>
                  <a:lnTo>
                    <a:pt x="26" y="8"/>
                  </a:lnTo>
                  <a:lnTo>
                    <a:pt x="24" y="2"/>
                  </a:lnTo>
                  <a:lnTo>
                    <a:pt x="11" y="2"/>
                  </a:lnTo>
                  <a:lnTo>
                    <a:pt x="11" y="8"/>
                  </a:lnTo>
                  <a:lnTo>
                    <a:pt x="22" y="8"/>
                  </a:lnTo>
                  <a:lnTo>
                    <a:pt x="22" y="2"/>
                  </a:lnTo>
                  <a:lnTo>
                    <a:pt x="18" y="2"/>
                  </a:lnTo>
                  <a:lnTo>
                    <a:pt x="18" y="8"/>
                  </a:lnTo>
                  <a:lnTo>
                    <a:pt x="23" y="8"/>
                  </a:lnTo>
                  <a:lnTo>
                    <a:pt x="23" y="2"/>
                  </a:lnTo>
                  <a:lnTo>
                    <a:pt x="11" y="2"/>
                  </a:lnTo>
                  <a:lnTo>
                    <a:pt x="11" y="8"/>
                  </a:lnTo>
                  <a:lnTo>
                    <a:pt x="14" y="8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3" y="8"/>
                  </a:lnTo>
                  <a:lnTo>
                    <a:pt x="22" y="8"/>
                  </a:lnTo>
                  <a:lnTo>
                    <a:pt x="22" y="2"/>
                  </a:lnTo>
                  <a:lnTo>
                    <a:pt x="21" y="2"/>
                  </a:lnTo>
                  <a:lnTo>
                    <a:pt x="21" y="8"/>
                  </a:lnTo>
                  <a:lnTo>
                    <a:pt x="27" y="8"/>
                  </a:lnTo>
                  <a:lnTo>
                    <a:pt x="27" y="2"/>
                  </a:lnTo>
                  <a:lnTo>
                    <a:pt x="11" y="2"/>
                  </a:lnTo>
                  <a:lnTo>
                    <a:pt x="11" y="8"/>
                  </a:lnTo>
                  <a:lnTo>
                    <a:pt x="18" y="8"/>
                  </a:lnTo>
                  <a:lnTo>
                    <a:pt x="18" y="3"/>
                  </a:lnTo>
                  <a:lnTo>
                    <a:pt x="14" y="3"/>
                  </a:lnTo>
                  <a:lnTo>
                    <a:pt x="14" y="7"/>
                  </a:lnTo>
                  <a:lnTo>
                    <a:pt x="23" y="7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1" y="7"/>
                  </a:lnTo>
                  <a:lnTo>
                    <a:pt x="28" y="7"/>
                  </a:lnTo>
                  <a:lnTo>
                    <a:pt x="28" y="0"/>
                  </a:lnTo>
                  <a:lnTo>
                    <a:pt x="17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99" name="Freeform 783"/>
            <p:cNvSpPr>
              <a:spLocks noChangeAspect="1"/>
            </p:cNvSpPr>
            <p:nvPr/>
          </p:nvSpPr>
          <p:spPr bwMode="auto">
            <a:xfrm rot="16200000">
              <a:off x="5689" y="4919"/>
              <a:ext cx="44" cy="56"/>
            </a:xfrm>
            <a:custGeom>
              <a:avLst/>
              <a:gdLst>
                <a:gd name="T0" fmla="*/ 12 w 29"/>
                <a:gd name="T1" fmla="*/ 2 h 38"/>
                <a:gd name="T2" fmla="*/ 18 w 29"/>
                <a:gd name="T3" fmla="*/ 2 h 38"/>
                <a:gd name="T4" fmla="*/ 11 w 29"/>
                <a:gd name="T5" fmla="*/ 9 h 38"/>
                <a:gd name="T6" fmla="*/ 14 w 29"/>
                <a:gd name="T7" fmla="*/ 3 h 38"/>
                <a:gd name="T8" fmla="*/ 24 w 29"/>
                <a:gd name="T9" fmla="*/ 4 h 38"/>
                <a:gd name="T10" fmla="*/ 21 w 29"/>
                <a:gd name="T11" fmla="*/ 12 h 38"/>
                <a:gd name="T12" fmla="*/ 17 w 29"/>
                <a:gd name="T13" fmla="*/ 13 h 38"/>
                <a:gd name="T14" fmla="*/ 9 w 29"/>
                <a:gd name="T15" fmla="*/ 15 h 38"/>
                <a:gd name="T16" fmla="*/ 17 w 29"/>
                <a:gd name="T17" fmla="*/ 16 h 38"/>
                <a:gd name="T18" fmla="*/ 14 w 29"/>
                <a:gd name="T19" fmla="*/ 9 h 38"/>
                <a:gd name="T20" fmla="*/ 20 w 29"/>
                <a:gd name="T21" fmla="*/ 11 h 38"/>
                <a:gd name="T22" fmla="*/ 20 w 29"/>
                <a:gd name="T23" fmla="*/ 19 h 38"/>
                <a:gd name="T24" fmla="*/ 9 w 29"/>
                <a:gd name="T25" fmla="*/ 20 h 38"/>
                <a:gd name="T26" fmla="*/ 11 w 29"/>
                <a:gd name="T27" fmla="*/ 15 h 38"/>
                <a:gd name="T28" fmla="*/ 18 w 29"/>
                <a:gd name="T29" fmla="*/ 16 h 38"/>
                <a:gd name="T30" fmla="*/ 18 w 29"/>
                <a:gd name="T31" fmla="*/ 24 h 38"/>
                <a:gd name="T32" fmla="*/ 17 w 29"/>
                <a:gd name="T33" fmla="*/ 24 h 38"/>
                <a:gd name="T34" fmla="*/ 11 w 29"/>
                <a:gd name="T35" fmla="*/ 19 h 38"/>
                <a:gd name="T36" fmla="*/ 14 w 29"/>
                <a:gd name="T37" fmla="*/ 20 h 38"/>
                <a:gd name="T38" fmla="*/ 18 w 29"/>
                <a:gd name="T39" fmla="*/ 28 h 38"/>
                <a:gd name="T40" fmla="*/ 12 w 29"/>
                <a:gd name="T41" fmla="*/ 26 h 38"/>
                <a:gd name="T42" fmla="*/ 17 w 29"/>
                <a:gd name="T43" fmla="*/ 22 h 38"/>
                <a:gd name="T44" fmla="*/ 16 w 29"/>
                <a:gd name="T45" fmla="*/ 30 h 38"/>
                <a:gd name="T46" fmla="*/ 9 w 29"/>
                <a:gd name="T47" fmla="*/ 25 h 38"/>
                <a:gd name="T48" fmla="*/ 13 w 29"/>
                <a:gd name="T49" fmla="*/ 25 h 38"/>
                <a:gd name="T50" fmla="*/ 16 w 29"/>
                <a:gd name="T51" fmla="*/ 33 h 38"/>
                <a:gd name="T52" fmla="*/ 9 w 29"/>
                <a:gd name="T53" fmla="*/ 34 h 38"/>
                <a:gd name="T54" fmla="*/ 16 w 29"/>
                <a:gd name="T55" fmla="*/ 29 h 38"/>
                <a:gd name="T56" fmla="*/ 18 w 29"/>
                <a:gd name="T57" fmla="*/ 35 h 38"/>
                <a:gd name="T58" fmla="*/ 12 w 29"/>
                <a:gd name="T59" fmla="*/ 37 h 38"/>
                <a:gd name="T60" fmla="*/ 17 w 29"/>
                <a:gd name="T61" fmla="*/ 30 h 38"/>
                <a:gd name="T62" fmla="*/ 18 w 29"/>
                <a:gd name="T63" fmla="*/ 37 h 38"/>
                <a:gd name="T64" fmla="*/ 11 w 29"/>
                <a:gd name="T65" fmla="*/ 35 h 38"/>
                <a:gd name="T66" fmla="*/ 9 w 29"/>
                <a:gd name="T67" fmla="*/ 28 h 38"/>
                <a:gd name="T68" fmla="*/ 17 w 29"/>
                <a:gd name="T69" fmla="*/ 26 h 38"/>
                <a:gd name="T70" fmla="*/ 12 w 29"/>
                <a:gd name="T71" fmla="*/ 33 h 38"/>
                <a:gd name="T72" fmla="*/ 14 w 29"/>
                <a:gd name="T73" fmla="*/ 31 h 38"/>
                <a:gd name="T74" fmla="*/ 12 w 29"/>
                <a:gd name="T75" fmla="*/ 24 h 38"/>
                <a:gd name="T76" fmla="*/ 16 w 29"/>
                <a:gd name="T77" fmla="*/ 24 h 38"/>
                <a:gd name="T78" fmla="*/ 13 w 29"/>
                <a:gd name="T79" fmla="*/ 29 h 38"/>
                <a:gd name="T80" fmla="*/ 14 w 29"/>
                <a:gd name="T81" fmla="*/ 21 h 38"/>
                <a:gd name="T82" fmla="*/ 17 w 29"/>
                <a:gd name="T83" fmla="*/ 21 h 38"/>
                <a:gd name="T84" fmla="*/ 17 w 29"/>
                <a:gd name="T85" fmla="*/ 26 h 38"/>
                <a:gd name="T86" fmla="*/ 11 w 29"/>
                <a:gd name="T87" fmla="*/ 25 h 38"/>
                <a:gd name="T88" fmla="*/ 20 w 29"/>
                <a:gd name="T89" fmla="*/ 17 h 38"/>
                <a:gd name="T90" fmla="*/ 14 w 29"/>
                <a:gd name="T91" fmla="*/ 24 h 38"/>
                <a:gd name="T92" fmla="*/ 8 w 29"/>
                <a:gd name="T93" fmla="*/ 22 h 38"/>
                <a:gd name="T94" fmla="*/ 11 w 29"/>
                <a:gd name="T95" fmla="*/ 15 h 38"/>
                <a:gd name="T96" fmla="*/ 16 w 29"/>
                <a:gd name="T97" fmla="*/ 13 h 38"/>
                <a:gd name="T98" fmla="*/ 18 w 29"/>
                <a:gd name="T99" fmla="*/ 19 h 38"/>
                <a:gd name="T100" fmla="*/ 11 w 29"/>
                <a:gd name="T101" fmla="*/ 15 h 38"/>
                <a:gd name="T102" fmla="*/ 11 w 29"/>
                <a:gd name="T103" fmla="*/ 11 h 38"/>
                <a:gd name="T104" fmla="*/ 13 w 29"/>
                <a:gd name="T105" fmla="*/ 9 h 38"/>
                <a:gd name="T106" fmla="*/ 13 w 29"/>
                <a:gd name="T107" fmla="*/ 15 h 38"/>
                <a:gd name="T108" fmla="*/ 11 w 29"/>
                <a:gd name="T109" fmla="*/ 7 h 38"/>
                <a:gd name="T110" fmla="*/ 21 w 29"/>
                <a:gd name="T111" fmla="*/ 12 h 38"/>
                <a:gd name="T112" fmla="*/ 13 w 29"/>
                <a:gd name="T113" fmla="*/ 11 h 38"/>
                <a:gd name="T114" fmla="*/ 14 w 29"/>
                <a:gd name="T115" fmla="*/ 3 h 38"/>
                <a:gd name="T116" fmla="*/ 13 w 29"/>
                <a:gd name="T117" fmla="*/ 3 h 38"/>
                <a:gd name="T118" fmla="*/ 17 w 29"/>
                <a:gd name="T119" fmla="*/ 8 h 38"/>
                <a:gd name="T120" fmla="*/ 17 w 29"/>
                <a:gd name="T121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" h="38">
                  <a:moveTo>
                    <a:pt x="11" y="7"/>
                  </a:moveTo>
                  <a:lnTo>
                    <a:pt x="11" y="0"/>
                  </a:lnTo>
                  <a:lnTo>
                    <a:pt x="9" y="0"/>
                  </a:lnTo>
                  <a:lnTo>
                    <a:pt x="9" y="7"/>
                  </a:lnTo>
                  <a:lnTo>
                    <a:pt x="21" y="7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7" y="7"/>
                  </a:lnTo>
                  <a:lnTo>
                    <a:pt x="20" y="7"/>
                  </a:lnTo>
                  <a:lnTo>
                    <a:pt x="20" y="0"/>
                  </a:lnTo>
                  <a:lnTo>
                    <a:pt x="9" y="0"/>
                  </a:lnTo>
                  <a:lnTo>
                    <a:pt x="9" y="7"/>
                  </a:lnTo>
                  <a:lnTo>
                    <a:pt x="20" y="7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4" y="4"/>
                  </a:lnTo>
                  <a:lnTo>
                    <a:pt x="17" y="4"/>
                  </a:lnTo>
                  <a:lnTo>
                    <a:pt x="17" y="2"/>
                  </a:lnTo>
                  <a:lnTo>
                    <a:pt x="12" y="2"/>
                  </a:lnTo>
                  <a:lnTo>
                    <a:pt x="12" y="8"/>
                  </a:lnTo>
                  <a:lnTo>
                    <a:pt x="21" y="8"/>
                  </a:lnTo>
                  <a:lnTo>
                    <a:pt x="21" y="2"/>
                  </a:lnTo>
                  <a:lnTo>
                    <a:pt x="17" y="2"/>
                  </a:lnTo>
                  <a:lnTo>
                    <a:pt x="17" y="8"/>
                  </a:lnTo>
                  <a:lnTo>
                    <a:pt x="18" y="8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7" y="8"/>
                  </a:lnTo>
                  <a:lnTo>
                    <a:pt x="18" y="8"/>
                  </a:lnTo>
                  <a:lnTo>
                    <a:pt x="18" y="2"/>
                  </a:lnTo>
                  <a:lnTo>
                    <a:pt x="12" y="2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12" y="2"/>
                  </a:lnTo>
                  <a:lnTo>
                    <a:pt x="12" y="8"/>
                  </a:lnTo>
                  <a:lnTo>
                    <a:pt x="21" y="8"/>
                  </a:lnTo>
                  <a:lnTo>
                    <a:pt x="21" y="2"/>
                  </a:lnTo>
                  <a:lnTo>
                    <a:pt x="17" y="2"/>
                  </a:lnTo>
                  <a:lnTo>
                    <a:pt x="17" y="8"/>
                  </a:lnTo>
                  <a:lnTo>
                    <a:pt x="18" y="8"/>
                  </a:lnTo>
                  <a:lnTo>
                    <a:pt x="18" y="2"/>
                  </a:lnTo>
                  <a:lnTo>
                    <a:pt x="12" y="2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9" y="2"/>
                  </a:lnTo>
                  <a:lnTo>
                    <a:pt x="9" y="8"/>
                  </a:lnTo>
                  <a:lnTo>
                    <a:pt x="18" y="8"/>
                  </a:lnTo>
                  <a:lnTo>
                    <a:pt x="18" y="2"/>
                  </a:lnTo>
                  <a:lnTo>
                    <a:pt x="14" y="2"/>
                  </a:lnTo>
                  <a:lnTo>
                    <a:pt x="13" y="8"/>
                  </a:lnTo>
                  <a:lnTo>
                    <a:pt x="16" y="9"/>
                  </a:lnTo>
                  <a:lnTo>
                    <a:pt x="17" y="6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17" y="9"/>
                  </a:lnTo>
                  <a:lnTo>
                    <a:pt x="17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13" y="3"/>
                  </a:lnTo>
                  <a:lnTo>
                    <a:pt x="11" y="3"/>
                  </a:lnTo>
                  <a:lnTo>
                    <a:pt x="11" y="9"/>
                  </a:lnTo>
                  <a:lnTo>
                    <a:pt x="21" y="9"/>
                  </a:lnTo>
                  <a:lnTo>
                    <a:pt x="21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3" y="3"/>
                  </a:lnTo>
                  <a:lnTo>
                    <a:pt x="13" y="9"/>
                  </a:lnTo>
                  <a:lnTo>
                    <a:pt x="21" y="9"/>
                  </a:lnTo>
                  <a:lnTo>
                    <a:pt x="21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1" y="3"/>
                  </a:lnTo>
                  <a:lnTo>
                    <a:pt x="11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4" y="3"/>
                  </a:lnTo>
                  <a:lnTo>
                    <a:pt x="14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4" y="3"/>
                  </a:lnTo>
                  <a:lnTo>
                    <a:pt x="13" y="4"/>
                  </a:lnTo>
                  <a:lnTo>
                    <a:pt x="14" y="7"/>
                  </a:lnTo>
                  <a:lnTo>
                    <a:pt x="14" y="4"/>
                  </a:lnTo>
                  <a:lnTo>
                    <a:pt x="11" y="4"/>
                  </a:lnTo>
                  <a:lnTo>
                    <a:pt x="11" y="11"/>
                  </a:lnTo>
                  <a:lnTo>
                    <a:pt x="18" y="11"/>
                  </a:lnTo>
                  <a:lnTo>
                    <a:pt x="18" y="4"/>
                  </a:lnTo>
                  <a:lnTo>
                    <a:pt x="11" y="4"/>
                  </a:lnTo>
                  <a:lnTo>
                    <a:pt x="11" y="11"/>
                  </a:lnTo>
                  <a:lnTo>
                    <a:pt x="20" y="11"/>
                  </a:lnTo>
                  <a:lnTo>
                    <a:pt x="20" y="4"/>
                  </a:lnTo>
                  <a:lnTo>
                    <a:pt x="16" y="4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18" y="4"/>
                  </a:lnTo>
                  <a:lnTo>
                    <a:pt x="13" y="4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4" y="4"/>
                  </a:lnTo>
                  <a:lnTo>
                    <a:pt x="13" y="4"/>
                  </a:lnTo>
                  <a:lnTo>
                    <a:pt x="13" y="11"/>
                  </a:lnTo>
                  <a:lnTo>
                    <a:pt x="24" y="11"/>
                  </a:lnTo>
                  <a:lnTo>
                    <a:pt x="24" y="4"/>
                  </a:lnTo>
                  <a:lnTo>
                    <a:pt x="17" y="4"/>
                  </a:lnTo>
                  <a:lnTo>
                    <a:pt x="17" y="11"/>
                  </a:lnTo>
                  <a:lnTo>
                    <a:pt x="18" y="11"/>
                  </a:lnTo>
                  <a:lnTo>
                    <a:pt x="18" y="7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4" y="6"/>
                  </a:lnTo>
                  <a:lnTo>
                    <a:pt x="14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9" y="6"/>
                  </a:lnTo>
                  <a:lnTo>
                    <a:pt x="9" y="12"/>
                  </a:lnTo>
                  <a:lnTo>
                    <a:pt x="21" y="12"/>
                  </a:lnTo>
                  <a:lnTo>
                    <a:pt x="21" y="6"/>
                  </a:lnTo>
                  <a:lnTo>
                    <a:pt x="14" y="6"/>
                  </a:lnTo>
                  <a:lnTo>
                    <a:pt x="1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21" y="12"/>
                  </a:lnTo>
                  <a:lnTo>
                    <a:pt x="21" y="6"/>
                  </a:lnTo>
                  <a:lnTo>
                    <a:pt x="16" y="7"/>
                  </a:lnTo>
                  <a:lnTo>
                    <a:pt x="16" y="9"/>
                  </a:lnTo>
                  <a:lnTo>
                    <a:pt x="16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2" y="7"/>
                  </a:lnTo>
                  <a:lnTo>
                    <a:pt x="12" y="13"/>
                  </a:lnTo>
                  <a:lnTo>
                    <a:pt x="21" y="13"/>
                  </a:lnTo>
                  <a:lnTo>
                    <a:pt x="21" y="7"/>
                  </a:lnTo>
                  <a:lnTo>
                    <a:pt x="16" y="7"/>
                  </a:lnTo>
                  <a:lnTo>
                    <a:pt x="16" y="13"/>
                  </a:lnTo>
                  <a:lnTo>
                    <a:pt x="17" y="13"/>
                  </a:lnTo>
                  <a:lnTo>
                    <a:pt x="17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21" y="13"/>
                  </a:lnTo>
                  <a:lnTo>
                    <a:pt x="21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22" y="13"/>
                  </a:lnTo>
                  <a:lnTo>
                    <a:pt x="22" y="7"/>
                  </a:lnTo>
                  <a:lnTo>
                    <a:pt x="17" y="7"/>
                  </a:lnTo>
                  <a:lnTo>
                    <a:pt x="17" y="13"/>
                  </a:lnTo>
                  <a:lnTo>
                    <a:pt x="21" y="13"/>
                  </a:lnTo>
                  <a:lnTo>
                    <a:pt x="21" y="9"/>
                  </a:lnTo>
                  <a:lnTo>
                    <a:pt x="20" y="7"/>
                  </a:lnTo>
                  <a:lnTo>
                    <a:pt x="18" y="8"/>
                  </a:lnTo>
                  <a:lnTo>
                    <a:pt x="20" y="11"/>
                  </a:lnTo>
                  <a:lnTo>
                    <a:pt x="20" y="8"/>
                  </a:lnTo>
                  <a:lnTo>
                    <a:pt x="9" y="8"/>
                  </a:lnTo>
                  <a:lnTo>
                    <a:pt x="9" y="15"/>
                  </a:lnTo>
                  <a:lnTo>
                    <a:pt x="21" y="15"/>
                  </a:lnTo>
                  <a:lnTo>
                    <a:pt x="21" y="8"/>
                  </a:lnTo>
                  <a:lnTo>
                    <a:pt x="17" y="8"/>
                  </a:lnTo>
                  <a:lnTo>
                    <a:pt x="17" y="15"/>
                  </a:lnTo>
                  <a:lnTo>
                    <a:pt x="22" y="15"/>
                  </a:lnTo>
                  <a:lnTo>
                    <a:pt x="22" y="8"/>
                  </a:lnTo>
                  <a:lnTo>
                    <a:pt x="13" y="8"/>
                  </a:lnTo>
                  <a:lnTo>
                    <a:pt x="13" y="15"/>
                  </a:lnTo>
                  <a:lnTo>
                    <a:pt x="24" y="15"/>
                  </a:lnTo>
                  <a:lnTo>
                    <a:pt x="24" y="8"/>
                  </a:lnTo>
                  <a:lnTo>
                    <a:pt x="18" y="8"/>
                  </a:lnTo>
                  <a:lnTo>
                    <a:pt x="18" y="15"/>
                  </a:lnTo>
                  <a:lnTo>
                    <a:pt x="24" y="15"/>
                  </a:lnTo>
                  <a:lnTo>
                    <a:pt x="24" y="8"/>
                  </a:lnTo>
                  <a:lnTo>
                    <a:pt x="14" y="8"/>
                  </a:lnTo>
                  <a:lnTo>
                    <a:pt x="14" y="15"/>
                  </a:lnTo>
                  <a:lnTo>
                    <a:pt x="16" y="15"/>
                  </a:lnTo>
                  <a:lnTo>
                    <a:pt x="16" y="11"/>
                  </a:lnTo>
                  <a:lnTo>
                    <a:pt x="16" y="15"/>
                  </a:lnTo>
                  <a:lnTo>
                    <a:pt x="24" y="16"/>
                  </a:lnTo>
                  <a:lnTo>
                    <a:pt x="24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21" y="16"/>
                  </a:lnTo>
                  <a:lnTo>
                    <a:pt x="21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20" y="16"/>
                  </a:lnTo>
                  <a:lnTo>
                    <a:pt x="20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22" y="16"/>
                  </a:lnTo>
                  <a:lnTo>
                    <a:pt x="22" y="9"/>
                  </a:lnTo>
                  <a:lnTo>
                    <a:pt x="14" y="9"/>
                  </a:lnTo>
                  <a:lnTo>
                    <a:pt x="14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1" y="16"/>
                  </a:lnTo>
                  <a:lnTo>
                    <a:pt x="11" y="12"/>
                  </a:lnTo>
                  <a:lnTo>
                    <a:pt x="8" y="12"/>
                  </a:lnTo>
                  <a:lnTo>
                    <a:pt x="8" y="17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14" y="11"/>
                  </a:lnTo>
                  <a:lnTo>
                    <a:pt x="14" y="17"/>
                  </a:lnTo>
                  <a:lnTo>
                    <a:pt x="17" y="17"/>
                  </a:lnTo>
                  <a:lnTo>
                    <a:pt x="17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8" y="17"/>
                  </a:lnTo>
                  <a:lnTo>
                    <a:pt x="18" y="11"/>
                  </a:lnTo>
                  <a:lnTo>
                    <a:pt x="16" y="11"/>
                  </a:lnTo>
                  <a:lnTo>
                    <a:pt x="16" y="17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8" y="11"/>
                  </a:lnTo>
                  <a:lnTo>
                    <a:pt x="8" y="17"/>
                  </a:lnTo>
                  <a:lnTo>
                    <a:pt x="22" y="17"/>
                  </a:lnTo>
                  <a:lnTo>
                    <a:pt x="22" y="11"/>
                  </a:lnTo>
                  <a:lnTo>
                    <a:pt x="11" y="11"/>
                  </a:lnTo>
                  <a:lnTo>
                    <a:pt x="3" y="19"/>
                  </a:lnTo>
                  <a:lnTo>
                    <a:pt x="21" y="19"/>
                  </a:lnTo>
                  <a:lnTo>
                    <a:pt x="21" y="12"/>
                  </a:lnTo>
                  <a:lnTo>
                    <a:pt x="14" y="12"/>
                  </a:lnTo>
                  <a:lnTo>
                    <a:pt x="14" y="19"/>
                  </a:lnTo>
                  <a:lnTo>
                    <a:pt x="20" y="19"/>
                  </a:lnTo>
                  <a:lnTo>
                    <a:pt x="20" y="12"/>
                  </a:lnTo>
                  <a:lnTo>
                    <a:pt x="12" y="12"/>
                  </a:lnTo>
                  <a:lnTo>
                    <a:pt x="12" y="19"/>
                  </a:lnTo>
                  <a:lnTo>
                    <a:pt x="21" y="19"/>
                  </a:lnTo>
                  <a:lnTo>
                    <a:pt x="21" y="12"/>
                  </a:lnTo>
                  <a:lnTo>
                    <a:pt x="16" y="12"/>
                  </a:lnTo>
                  <a:lnTo>
                    <a:pt x="16" y="19"/>
                  </a:lnTo>
                  <a:lnTo>
                    <a:pt x="18" y="19"/>
                  </a:lnTo>
                  <a:lnTo>
                    <a:pt x="18" y="12"/>
                  </a:lnTo>
                  <a:lnTo>
                    <a:pt x="9" y="12"/>
                  </a:lnTo>
                  <a:lnTo>
                    <a:pt x="9" y="19"/>
                  </a:lnTo>
                  <a:lnTo>
                    <a:pt x="20" y="19"/>
                  </a:lnTo>
                  <a:lnTo>
                    <a:pt x="20" y="12"/>
                  </a:lnTo>
                  <a:lnTo>
                    <a:pt x="17" y="12"/>
                  </a:lnTo>
                  <a:lnTo>
                    <a:pt x="17" y="19"/>
                  </a:lnTo>
                  <a:lnTo>
                    <a:pt x="18" y="19"/>
                  </a:lnTo>
                  <a:lnTo>
                    <a:pt x="18" y="12"/>
                  </a:lnTo>
                  <a:lnTo>
                    <a:pt x="9" y="12"/>
                  </a:lnTo>
                  <a:lnTo>
                    <a:pt x="9" y="16"/>
                  </a:lnTo>
                  <a:lnTo>
                    <a:pt x="12" y="16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7" y="20"/>
                  </a:lnTo>
                  <a:lnTo>
                    <a:pt x="17" y="13"/>
                  </a:lnTo>
                  <a:lnTo>
                    <a:pt x="14" y="13"/>
                  </a:lnTo>
                  <a:lnTo>
                    <a:pt x="14" y="20"/>
                  </a:lnTo>
                  <a:lnTo>
                    <a:pt x="16" y="20"/>
                  </a:lnTo>
                  <a:lnTo>
                    <a:pt x="16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8" y="20"/>
                  </a:lnTo>
                  <a:lnTo>
                    <a:pt x="18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16" y="20"/>
                  </a:lnTo>
                  <a:lnTo>
                    <a:pt x="16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2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7" y="20"/>
                  </a:lnTo>
                  <a:lnTo>
                    <a:pt x="17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16" y="20"/>
                  </a:lnTo>
                  <a:lnTo>
                    <a:pt x="16" y="13"/>
                  </a:lnTo>
                  <a:lnTo>
                    <a:pt x="7" y="13"/>
                  </a:lnTo>
                  <a:lnTo>
                    <a:pt x="7" y="21"/>
                  </a:lnTo>
                  <a:lnTo>
                    <a:pt x="18" y="21"/>
                  </a:lnTo>
                  <a:lnTo>
                    <a:pt x="18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16" y="21"/>
                  </a:lnTo>
                  <a:lnTo>
                    <a:pt x="16" y="15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17" y="21"/>
                  </a:lnTo>
                  <a:lnTo>
                    <a:pt x="17" y="15"/>
                  </a:lnTo>
                  <a:lnTo>
                    <a:pt x="14" y="15"/>
                  </a:lnTo>
                  <a:lnTo>
                    <a:pt x="14" y="21"/>
                  </a:lnTo>
                  <a:lnTo>
                    <a:pt x="17" y="21"/>
                  </a:lnTo>
                  <a:lnTo>
                    <a:pt x="17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20" y="21"/>
                  </a:lnTo>
                  <a:lnTo>
                    <a:pt x="20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12" y="21"/>
                  </a:lnTo>
                  <a:lnTo>
                    <a:pt x="12" y="17"/>
                  </a:lnTo>
                  <a:lnTo>
                    <a:pt x="9" y="17"/>
                  </a:lnTo>
                  <a:lnTo>
                    <a:pt x="9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21" y="22"/>
                  </a:lnTo>
                  <a:lnTo>
                    <a:pt x="21" y="16"/>
                  </a:lnTo>
                  <a:lnTo>
                    <a:pt x="14" y="16"/>
                  </a:lnTo>
                  <a:lnTo>
                    <a:pt x="14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7" y="22"/>
                  </a:lnTo>
                  <a:lnTo>
                    <a:pt x="17" y="16"/>
                  </a:lnTo>
                  <a:lnTo>
                    <a:pt x="9" y="16"/>
                  </a:lnTo>
                  <a:lnTo>
                    <a:pt x="2" y="24"/>
                  </a:lnTo>
                  <a:lnTo>
                    <a:pt x="16" y="24"/>
                  </a:lnTo>
                  <a:lnTo>
                    <a:pt x="16" y="17"/>
                  </a:lnTo>
                  <a:lnTo>
                    <a:pt x="12" y="17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14" y="17"/>
                  </a:lnTo>
                  <a:lnTo>
                    <a:pt x="8" y="17"/>
                  </a:lnTo>
                  <a:lnTo>
                    <a:pt x="8" y="24"/>
                  </a:lnTo>
                  <a:lnTo>
                    <a:pt x="18" y="24"/>
                  </a:lnTo>
                  <a:lnTo>
                    <a:pt x="18" y="17"/>
                  </a:lnTo>
                  <a:lnTo>
                    <a:pt x="13" y="17"/>
                  </a:lnTo>
                  <a:lnTo>
                    <a:pt x="13" y="24"/>
                  </a:lnTo>
                  <a:lnTo>
                    <a:pt x="17" y="24"/>
                  </a:lnTo>
                  <a:lnTo>
                    <a:pt x="17" y="17"/>
                  </a:lnTo>
                  <a:lnTo>
                    <a:pt x="8" y="17"/>
                  </a:lnTo>
                  <a:lnTo>
                    <a:pt x="8" y="24"/>
                  </a:lnTo>
                  <a:lnTo>
                    <a:pt x="20" y="24"/>
                  </a:lnTo>
                  <a:lnTo>
                    <a:pt x="20" y="17"/>
                  </a:lnTo>
                  <a:lnTo>
                    <a:pt x="13" y="17"/>
                  </a:lnTo>
                  <a:lnTo>
                    <a:pt x="13" y="24"/>
                  </a:lnTo>
                  <a:lnTo>
                    <a:pt x="20" y="24"/>
                  </a:lnTo>
                  <a:lnTo>
                    <a:pt x="20" y="17"/>
                  </a:lnTo>
                  <a:lnTo>
                    <a:pt x="12" y="17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14" y="17"/>
                  </a:lnTo>
                  <a:lnTo>
                    <a:pt x="9" y="17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17" y="20"/>
                  </a:lnTo>
                  <a:lnTo>
                    <a:pt x="16" y="22"/>
                  </a:lnTo>
                  <a:lnTo>
                    <a:pt x="17" y="24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14" y="19"/>
                  </a:lnTo>
                  <a:lnTo>
                    <a:pt x="14" y="25"/>
                  </a:lnTo>
                  <a:lnTo>
                    <a:pt x="16" y="25"/>
                  </a:lnTo>
                  <a:lnTo>
                    <a:pt x="16" y="19"/>
                  </a:lnTo>
                  <a:lnTo>
                    <a:pt x="11" y="19"/>
                  </a:lnTo>
                  <a:lnTo>
                    <a:pt x="11" y="25"/>
                  </a:lnTo>
                  <a:lnTo>
                    <a:pt x="18" y="25"/>
                  </a:lnTo>
                  <a:lnTo>
                    <a:pt x="18" y="19"/>
                  </a:lnTo>
                  <a:lnTo>
                    <a:pt x="12" y="19"/>
                  </a:lnTo>
                  <a:lnTo>
                    <a:pt x="12" y="25"/>
                  </a:lnTo>
                  <a:lnTo>
                    <a:pt x="16" y="25"/>
                  </a:lnTo>
                  <a:lnTo>
                    <a:pt x="16" y="19"/>
                  </a:lnTo>
                  <a:lnTo>
                    <a:pt x="11" y="19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3" y="19"/>
                  </a:lnTo>
                  <a:lnTo>
                    <a:pt x="12" y="19"/>
                  </a:lnTo>
                  <a:lnTo>
                    <a:pt x="12" y="25"/>
                  </a:lnTo>
                  <a:lnTo>
                    <a:pt x="13" y="25"/>
                  </a:lnTo>
                  <a:lnTo>
                    <a:pt x="13" y="19"/>
                  </a:lnTo>
                  <a:lnTo>
                    <a:pt x="11" y="19"/>
                  </a:lnTo>
                  <a:lnTo>
                    <a:pt x="11" y="25"/>
                  </a:lnTo>
                  <a:lnTo>
                    <a:pt x="22" y="25"/>
                  </a:lnTo>
                  <a:lnTo>
                    <a:pt x="22" y="19"/>
                  </a:lnTo>
                  <a:lnTo>
                    <a:pt x="13" y="19"/>
                  </a:lnTo>
                  <a:lnTo>
                    <a:pt x="13" y="25"/>
                  </a:lnTo>
                  <a:lnTo>
                    <a:pt x="17" y="25"/>
                  </a:lnTo>
                  <a:lnTo>
                    <a:pt x="17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18" y="26"/>
                  </a:lnTo>
                  <a:lnTo>
                    <a:pt x="18" y="20"/>
                  </a:lnTo>
                  <a:lnTo>
                    <a:pt x="14" y="20"/>
                  </a:lnTo>
                  <a:lnTo>
                    <a:pt x="14" y="26"/>
                  </a:lnTo>
                  <a:lnTo>
                    <a:pt x="17" y="26"/>
                  </a:lnTo>
                  <a:lnTo>
                    <a:pt x="17" y="20"/>
                  </a:lnTo>
                  <a:lnTo>
                    <a:pt x="8" y="20"/>
                  </a:lnTo>
                  <a:lnTo>
                    <a:pt x="8" y="26"/>
                  </a:lnTo>
                  <a:lnTo>
                    <a:pt x="17" y="26"/>
                  </a:lnTo>
                  <a:lnTo>
                    <a:pt x="17" y="20"/>
                  </a:lnTo>
                  <a:lnTo>
                    <a:pt x="12" y="20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14" y="20"/>
                  </a:lnTo>
                  <a:lnTo>
                    <a:pt x="8" y="20"/>
                  </a:lnTo>
                  <a:lnTo>
                    <a:pt x="8" y="26"/>
                  </a:lnTo>
                  <a:lnTo>
                    <a:pt x="9" y="26"/>
                  </a:lnTo>
                  <a:lnTo>
                    <a:pt x="9" y="20"/>
                  </a:lnTo>
                  <a:lnTo>
                    <a:pt x="8" y="20"/>
                  </a:lnTo>
                  <a:lnTo>
                    <a:pt x="8" y="26"/>
                  </a:lnTo>
                  <a:lnTo>
                    <a:pt x="16" y="26"/>
                  </a:lnTo>
                  <a:lnTo>
                    <a:pt x="16" y="20"/>
                  </a:lnTo>
                  <a:lnTo>
                    <a:pt x="13" y="20"/>
                  </a:lnTo>
                  <a:lnTo>
                    <a:pt x="13" y="26"/>
                  </a:lnTo>
                  <a:lnTo>
                    <a:pt x="14" y="26"/>
                  </a:lnTo>
                  <a:lnTo>
                    <a:pt x="14" y="20"/>
                  </a:lnTo>
                  <a:lnTo>
                    <a:pt x="8" y="20"/>
                  </a:lnTo>
                  <a:lnTo>
                    <a:pt x="0" y="28"/>
                  </a:lnTo>
                  <a:lnTo>
                    <a:pt x="17" y="28"/>
                  </a:lnTo>
                  <a:lnTo>
                    <a:pt x="17" y="21"/>
                  </a:lnTo>
                  <a:lnTo>
                    <a:pt x="13" y="21"/>
                  </a:lnTo>
                  <a:lnTo>
                    <a:pt x="13" y="28"/>
                  </a:lnTo>
                  <a:lnTo>
                    <a:pt x="16" y="28"/>
                  </a:lnTo>
                  <a:lnTo>
                    <a:pt x="16" y="21"/>
                  </a:lnTo>
                  <a:lnTo>
                    <a:pt x="11" y="21"/>
                  </a:lnTo>
                  <a:lnTo>
                    <a:pt x="11" y="28"/>
                  </a:lnTo>
                  <a:lnTo>
                    <a:pt x="18" y="28"/>
                  </a:lnTo>
                  <a:lnTo>
                    <a:pt x="18" y="21"/>
                  </a:lnTo>
                  <a:lnTo>
                    <a:pt x="13" y="21"/>
                  </a:lnTo>
                  <a:lnTo>
                    <a:pt x="13" y="28"/>
                  </a:lnTo>
                  <a:lnTo>
                    <a:pt x="17" y="28"/>
                  </a:lnTo>
                  <a:lnTo>
                    <a:pt x="17" y="21"/>
                  </a:lnTo>
                  <a:lnTo>
                    <a:pt x="9" y="21"/>
                  </a:lnTo>
                  <a:lnTo>
                    <a:pt x="9" y="28"/>
                  </a:lnTo>
                  <a:lnTo>
                    <a:pt x="11" y="28"/>
                  </a:lnTo>
                  <a:lnTo>
                    <a:pt x="11" y="21"/>
                  </a:lnTo>
                  <a:lnTo>
                    <a:pt x="8" y="21"/>
                  </a:lnTo>
                  <a:lnTo>
                    <a:pt x="8" y="28"/>
                  </a:lnTo>
                  <a:lnTo>
                    <a:pt x="18" y="28"/>
                  </a:lnTo>
                  <a:lnTo>
                    <a:pt x="18" y="21"/>
                  </a:lnTo>
                  <a:lnTo>
                    <a:pt x="14" y="21"/>
                  </a:lnTo>
                  <a:lnTo>
                    <a:pt x="14" y="28"/>
                  </a:lnTo>
                  <a:lnTo>
                    <a:pt x="18" y="28"/>
                  </a:lnTo>
                  <a:lnTo>
                    <a:pt x="18" y="21"/>
                  </a:lnTo>
                  <a:lnTo>
                    <a:pt x="11" y="21"/>
                  </a:lnTo>
                  <a:lnTo>
                    <a:pt x="11" y="28"/>
                  </a:lnTo>
                  <a:lnTo>
                    <a:pt x="17" y="28"/>
                  </a:lnTo>
                  <a:lnTo>
                    <a:pt x="17" y="21"/>
                  </a:lnTo>
                  <a:lnTo>
                    <a:pt x="5" y="21"/>
                  </a:lnTo>
                  <a:lnTo>
                    <a:pt x="12" y="26"/>
                  </a:lnTo>
                  <a:lnTo>
                    <a:pt x="13" y="28"/>
                  </a:lnTo>
                  <a:lnTo>
                    <a:pt x="14" y="25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9" y="29"/>
                  </a:lnTo>
                  <a:lnTo>
                    <a:pt x="18" y="29"/>
                  </a:lnTo>
                  <a:lnTo>
                    <a:pt x="18" y="22"/>
                  </a:lnTo>
                  <a:lnTo>
                    <a:pt x="14" y="22"/>
                  </a:lnTo>
                  <a:lnTo>
                    <a:pt x="14" y="29"/>
                  </a:lnTo>
                  <a:lnTo>
                    <a:pt x="18" y="29"/>
                  </a:lnTo>
                  <a:lnTo>
                    <a:pt x="18" y="22"/>
                  </a:lnTo>
                  <a:lnTo>
                    <a:pt x="12" y="22"/>
                  </a:lnTo>
                  <a:lnTo>
                    <a:pt x="12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2" y="22"/>
                  </a:lnTo>
                  <a:lnTo>
                    <a:pt x="12" y="29"/>
                  </a:lnTo>
                  <a:lnTo>
                    <a:pt x="18" y="29"/>
                  </a:lnTo>
                  <a:lnTo>
                    <a:pt x="18" y="22"/>
                  </a:lnTo>
                  <a:lnTo>
                    <a:pt x="14" y="22"/>
                  </a:lnTo>
                  <a:lnTo>
                    <a:pt x="14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6" y="22"/>
                  </a:lnTo>
                  <a:lnTo>
                    <a:pt x="16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12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4" y="22"/>
                  </a:lnTo>
                  <a:lnTo>
                    <a:pt x="7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1" y="30"/>
                  </a:lnTo>
                  <a:lnTo>
                    <a:pt x="11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11" y="24"/>
                  </a:lnTo>
                  <a:lnTo>
                    <a:pt x="11" y="30"/>
                  </a:lnTo>
                  <a:lnTo>
                    <a:pt x="17" y="30"/>
                  </a:lnTo>
                  <a:lnTo>
                    <a:pt x="17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4" y="30"/>
                  </a:lnTo>
                  <a:lnTo>
                    <a:pt x="14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20" y="30"/>
                  </a:lnTo>
                  <a:lnTo>
                    <a:pt x="20" y="24"/>
                  </a:lnTo>
                  <a:lnTo>
                    <a:pt x="14" y="24"/>
                  </a:lnTo>
                  <a:lnTo>
                    <a:pt x="14" y="30"/>
                  </a:lnTo>
                  <a:lnTo>
                    <a:pt x="17" y="30"/>
                  </a:lnTo>
                  <a:lnTo>
                    <a:pt x="17" y="24"/>
                  </a:lnTo>
                  <a:lnTo>
                    <a:pt x="12" y="24"/>
                  </a:lnTo>
                  <a:lnTo>
                    <a:pt x="9" y="25"/>
                  </a:lnTo>
                  <a:lnTo>
                    <a:pt x="11" y="31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4" y="25"/>
                  </a:lnTo>
                  <a:lnTo>
                    <a:pt x="14" y="31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4" y="25"/>
                  </a:lnTo>
                  <a:lnTo>
                    <a:pt x="14" y="31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4" y="25"/>
                  </a:lnTo>
                  <a:lnTo>
                    <a:pt x="14" y="31"/>
                  </a:lnTo>
                  <a:lnTo>
                    <a:pt x="17" y="31"/>
                  </a:lnTo>
                  <a:lnTo>
                    <a:pt x="17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14" y="31"/>
                  </a:lnTo>
                  <a:lnTo>
                    <a:pt x="14" y="25"/>
                  </a:lnTo>
                  <a:lnTo>
                    <a:pt x="11" y="25"/>
                  </a:lnTo>
                  <a:lnTo>
                    <a:pt x="11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4" y="31"/>
                  </a:lnTo>
                  <a:lnTo>
                    <a:pt x="14" y="25"/>
                  </a:lnTo>
                  <a:lnTo>
                    <a:pt x="11" y="25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28"/>
                  </a:lnTo>
                  <a:lnTo>
                    <a:pt x="11" y="25"/>
                  </a:lnTo>
                  <a:lnTo>
                    <a:pt x="9" y="26"/>
                  </a:lnTo>
                  <a:lnTo>
                    <a:pt x="11" y="29"/>
                  </a:lnTo>
                  <a:lnTo>
                    <a:pt x="11" y="26"/>
                  </a:lnTo>
                  <a:lnTo>
                    <a:pt x="8" y="26"/>
                  </a:lnTo>
                  <a:lnTo>
                    <a:pt x="8" y="33"/>
                  </a:lnTo>
                  <a:lnTo>
                    <a:pt x="17" y="33"/>
                  </a:lnTo>
                  <a:lnTo>
                    <a:pt x="17" y="26"/>
                  </a:lnTo>
                  <a:lnTo>
                    <a:pt x="11" y="26"/>
                  </a:lnTo>
                  <a:lnTo>
                    <a:pt x="11" y="33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8" y="26"/>
                  </a:lnTo>
                  <a:lnTo>
                    <a:pt x="8" y="33"/>
                  </a:lnTo>
                  <a:lnTo>
                    <a:pt x="16" y="33"/>
                  </a:lnTo>
                  <a:lnTo>
                    <a:pt x="16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7" y="33"/>
                  </a:lnTo>
                  <a:lnTo>
                    <a:pt x="17" y="26"/>
                  </a:lnTo>
                  <a:lnTo>
                    <a:pt x="12" y="26"/>
                  </a:lnTo>
                  <a:lnTo>
                    <a:pt x="12" y="33"/>
                  </a:lnTo>
                  <a:lnTo>
                    <a:pt x="17" y="33"/>
                  </a:lnTo>
                  <a:lnTo>
                    <a:pt x="17" y="26"/>
                  </a:lnTo>
                  <a:lnTo>
                    <a:pt x="8" y="26"/>
                  </a:lnTo>
                  <a:lnTo>
                    <a:pt x="0" y="34"/>
                  </a:lnTo>
                  <a:lnTo>
                    <a:pt x="18" y="34"/>
                  </a:lnTo>
                  <a:lnTo>
                    <a:pt x="18" y="28"/>
                  </a:lnTo>
                  <a:lnTo>
                    <a:pt x="13" y="28"/>
                  </a:lnTo>
                  <a:lnTo>
                    <a:pt x="13" y="34"/>
                  </a:lnTo>
                  <a:lnTo>
                    <a:pt x="14" y="34"/>
                  </a:lnTo>
                  <a:lnTo>
                    <a:pt x="14" y="28"/>
                  </a:lnTo>
                  <a:lnTo>
                    <a:pt x="9" y="28"/>
                  </a:lnTo>
                  <a:lnTo>
                    <a:pt x="9" y="34"/>
                  </a:lnTo>
                  <a:lnTo>
                    <a:pt x="18" y="34"/>
                  </a:lnTo>
                  <a:lnTo>
                    <a:pt x="18" y="28"/>
                  </a:lnTo>
                  <a:lnTo>
                    <a:pt x="12" y="28"/>
                  </a:lnTo>
                  <a:lnTo>
                    <a:pt x="12" y="34"/>
                  </a:lnTo>
                  <a:lnTo>
                    <a:pt x="17" y="34"/>
                  </a:lnTo>
                  <a:lnTo>
                    <a:pt x="17" y="28"/>
                  </a:lnTo>
                  <a:lnTo>
                    <a:pt x="9" y="28"/>
                  </a:lnTo>
                  <a:lnTo>
                    <a:pt x="9" y="34"/>
                  </a:lnTo>
                  <a:lnTo>
                    <a:pt x="18" y="34"/>
                  </a:lnTo>
                  <a:lnTo>
                    <a:pt x="18" y="28"/>
                  </a:lnTo>
                  <a:lnTo>
                    <a:pt x="14" y="28"/>
                  </a:lnTo>
                  <a:lnTo>
                    <a:pt x="14" y="34"/>
                  </a:lnTo>
                  <a:lnTo>
                    <a:pt x="16" y="34"/>
                  </a:lnTo>
                  <a:lnTo>
                    <a:pt x="16" y="28"/>
                  </a:lnTo>
                  <a:lnTo>
                    <a:pt x="9" y="28"/>
                  </a:lnTo>
                  <a:lnTo>
                    <a:pt x="9" y="34"/>
                  </a:lnTo>
                  <a:lnTo>
                    <a:pt x="18" y="34"/>
                  </a:lnTo>
                  <a:lnTo>
                    <a:pt x="18" y="28"/>
                  </a:lnTo>
                  <a:lnTo>
                    <a:pt x="14" y="28"/>
                  </a:lnTo>
                  <a:lnTo>
                    <a:pt x="12" y="29"/>
                  </a:lnTo>
                  <a:lnTo>
                    <a:pt x="13" y="35"/>
                  </a:lnTo>
                  <a:lnTo>
                    <a:pt x="16" y="35"/>
                  </a:lnTo>
                  <a:lnTo>
                    <a:pt x="16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11" y="29"/>
                  </a:lnTo>
                  <a:lnTo>
                    <a:pt x="11" y="35"/>
                  </a:lnTo>
                  <a:lnTo>
                    <a:pt x="18" y="35"/>
                  </a:lnTo>
                  <a:lnTo>
                    <a:pt x="18" y="29"/>
                  </a:lnTo>
                  <a:lnTo>
                    <a:pt x="14" y="29"/>
                  </a:lnTo>
                  <a:lnTo>
                    <a:pt x="14" y="35"/>
                  </a:lnTo>
                  <a:lnTo>
                    <a:pt x="17" y="35"/>
                  </a:lnTo>
                  <a:lnTo>
                    <a:pt x="17" y="29"/>
                  </a:lnTo>
                  <a:lnTo>
                    <a:pt x="11" y="29"/>
                  </a:lnTo>
                  <a:lnTo>
                    <a:pt x="11" y="35"/>
                  </a:lnTo>
                  <a:lnTo>
                    <a:pt x="18" y="35"/>
                  </a:lnTo>
                  <a:lnTo>
                    <a:pt x="18" y="29"/>
                  </a:lnTo>
                  <a:lnTo>
                    <a:pt x="13" y="29"/>
                  </a:lnTo>
                  <a:lnTo>
                    <a:pt x="13" y="35"/>
                  </a:lnTo>
                  <a:lnTo>
                    <a:pt x="16" y="35"/>
                  </a:lnTo>
                  <a:lnTo>
                    <a:pt x="16" y="29"/>
                  </a:lnTo>
                  <a:lnTo>
                    <a:pt x="9" y="29"/>
                  </a:lnTo>
                  <a:lnTo>
                    <a:pt x="9" y="35"/>
                  </a:lnTo>
                  <a:lnTo>
                    <a:pt x="18" y="35"/>
                  </a:lnTo>
                  <a:lnTo>
                    <a:pt x="18" y="29"/>
                  </a:lnTo>
                  <a:lnTo>
                    <a:pt x="11" y="29"/>
                  </a:lnTo>
                  <a:lnTo>
                    <a:pt x="11" y="35"/>
                  </a:lnTo>
                  <a:lnTo>
                    <a:pt x="14" y="35"/>
                  </a:lnTo>
                  <a:lnTo>
                    <a:pt x="14" y="31"/>
                  </a:lnTo>
                  <a:lnTo>
                    <a:pt x="12" y="31"/>
                  </a:lnTo>
                  <a:lnTo>
                    <a:pt x="12" y="33"/>
                  </a:lnTo>
                  <a:lnTo>
                    <a:pt x="14" y="33"/>
                  </a:lnTo>
                  <a:lnTo>
                    <a:pt x="14" y="30"/>
                  </a:lnTo>
                  <a:lnTo>
                    <a:pt x="9" y="30"/>
                  </a:lnTo>
                  <a:lnTo>
                    <a:pt x="9" y="37"/>
                  </a:lnTo>
                  <a:lnTo>
                    <a:pt x="17" y="37"/>
                  </a:lnTo>
                  <a:lnTo>
                    <a:pt x="17" y="30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9" y="30"/>
                  </a:lnTo>
                  <a:lnTo>
                    <a:pt x="9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12" y="30"/>
                  </a:lnTo>
                  <a:lnTo>
                    <a:pt x="12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9" y="30"/>
                  </a:lnTo>
                  <a:lnTo>
                    <a:pt x="9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7" y="37"/>
                  </a:lnTo>
                  <a:lnTo>
                    <a:pt x="17" y="30"/>
                  </a:lnTo>
                  <a:lnTo>
                    <a:pt x="11" y="30"/>
                  </a:lnTo>
                  <a:lnTo>
                    <a:pt x="8" y="31"/>
                  </a:lnTo>
                  <a:lnTo>
                    <a:pt x="9" y="38"/>
                  </a:lnTo>
                  <a:lnTo>
                    <a:pt x="11" y="38"/>
                  </a:lnTo>
                  <a:lnTo>
                    <a:pt x="11" y="31"/>
                  </a:lnTo>
                  <a:lnTo>
                    <a:pt x="9" y="31"/>
                  </a:lnTo>
                  <a:lnTo>
                    <a:pt x="9" y="34"/>
                  </a:lnTo>
                  <a:lnTo>
                    <a:pt x="11" y="38"/>
                  </a:lnTo>
                  <a:lnTo>
                    <a:pt x="13" y="37"/>
                  </a:lnTo>
                  <a:lnTo>
                    <a:pt x="12" y="33"/>
                  </a:lnTo>
                  <a:lnTo>
                    <a:pt x="12" y="37"/>
                  </a:lnTo>
                  <a:lnTo>
                    <a:pt x="17" y="37"/>
                  </a:lnTo>
                  <a:lnTo>
                    <a:pt x="17" y="30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9" y="30"/>
                  </a:lnTo>
                  <a:lnTo>
                    <a:pt x="9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12" y="30"/>
                  </a:lnTo>
                  <a:lnTo>
                    <a:pt x="12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9" y="30"/>
                  </a:lnTo>
                  <a:lnTo>
                    <a:pt x="9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7" y="37"/>
                  </a:lnTo>
                  <a:lnTo>
                    <a:pt x="17" y="30"/>
                  </a:lnTo>
                  <a:lnTo>
                    <a:pt x="9" y="30"/>
                  </a:lnTo>
                  <a:lnTo>
                    <a:pt x="9" y="37"/>
                  </a:lnTo>
                  <a:lnTo>
                    <a:pt x="18" y="37"/>
                  </a:lnTo>
                  <a:lnTo>
                    <a:pt x="18" y="29"/>
                  </a:lnTo>
                  <a:lnTo>
                    <a:pt x="11" y="29"/>
                  </a:lnTo>
                  <a:lnTo>
                    <a:pt x="11" y="35"/>
                  </a:lnTo>
                  <a:lnTo>
                    <a:pt x="18" y="35"/>
                  </a:lnTo>
                  <a:lnTo>
                    <a:pt x="18" y="29"/>
                  </a:lnTo>
                  <a:lnTo>
                    <a:pt x="9" y="29"/>
                  </a:lnTo>
                  <a:lnTo>
                    <a:pt x="9" y="35"/>
                  </a:lnTo>
                  <a:lnTo>
                    <a:pt x="16" y="35"/>
                  </a:lnTo>
                  <a:lnTo>
                    <a:pt x="16" y="29"/>
                  </a:lnTo>
                  <a:lnTo>
                    <a:pt x="13" y="29"/>
                  </a:lnTo>
                  <a:lnTo>
                    <a:pt x="13" y="35"/>
                  </a:lnTo>
                  <a:lnTo>
                    <a:pt x="18" y="35"/>
                  </a:lnTo>
                  <a:lnTo>
                    <a:pt x="18" y="29"/>
                  </a:lnTo>
                  <a:lnTo>
                    <a:pt x="11" y="29"/>
                  </a:lnTo>
                  <a:lnTo>
                    <a:pt x="11" y="35"/>
                  </a:lnTo>
                  <a:lnTo>
                    <a:pt x="17" y="35"/>
                  </a:lnTo>
                  <a:lnTo>
                    <a:pt x="17" y="29"/>
                  </a:lnTo>
                  <a:lnTo>
                    <a:pt x="14" y="29"/>
                  </a:lnTo>
                  <a:lnTo>
                    <a:pt x="14" y="35"/>
                  </a:lnTo>
                  <a:lnTo>
                    <a:pt x="18" y="35"/>
                  </a:lnTo>
                  <a:lnTo>
                    <a:pt x="18" y="29"/>
                  </a:lnTo>
                  <a:lnTo>
                    <a:pt x="11" y="29"/>
                  </a:lnTo>
                  <a:lnTo>
                    <a:pt x="11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6" y="35"/>
                  </a:lnTo>
                  <a:lnTo>
                    <a:pt x="16" y="29"/>
                  </a:lnTo>
                  <a:lnTo>
                    <a:pt x="13" y="29"/>
                  </a:lnTo>
                  <a:lnTo>
                    <a:pt x="13" y="31"/>
                  </a:lnTo>
                  <a:lnTo>
                    <a:pt x="14" y="35"/>
                  </a:lnTo>
                  <a:lnTo>
                    <a:pt x="17" y="34"/>
                  </a:lnTo>
                  <a:lnTo>
                    <a:pt x="16" y="30"/>
                  </a:lnTo>
                  <a:lnTo>
                    <a:pt x="16" y="34"/>
                  </a:lnTo>
                  <a:lnTo>
                    <a:pt x="18" y="34"/>
                  </a:lnTo>
                  <a:lnTo>
                    <a:pt x="18" y="28"/>
                  </a:lnTo>
                  <a:lnTo>
                    <a:pt x="9" y="28"/>
                  </a:lnTo>
                  <a:lnTo>
                    <a:pt x="9" y="34"/>
                  </a:lnTo>
                  <a:lnTo>
                    <a:pt x="16" y="34"/>
                  </a:lnTo>
                  <a:lnTo>
                    <a:pt x="16" y="28"/>
                  </a:lnTo>
                  <a:lnTo>
                    <a:pt x="14" y="28"/>
                  </a:lnTo>
                  <a:lnTo>
                    <a:pt x="14" y="34"/>
                  </a:lnTo>
                  <a:lnTo>
                    <a:pt x="18" y="34"/>
                  </a:lnTo>
                  <a:lnTo>
                    <a:pt x="18" y="28"/>
                  </a:lnTo>
                  <a:lnTo>
                    <a:pt x="9" y="28"/>
                  </a:lnTo>
                  <a:lnTo>
                    <a:pt x="9" y="34"/>
                  </a:lnTo>
                  <a:lnTo>
                    <a:pt x="17" y="34"/>
                  </a:lnTo>
                  <a:lnTo>
                    <a:pt x="17" y="28"/>
                  </a:lnTo>
                  <a:lnTo>
                    <a:pt x="12" y="28"/>
                  </a:lnTo>
                  <a:lnTo>
                    <a:pt x="12" y="34"/>
                  </a:lnTo>
                  <a:lnTo>
                    <a:pt x="18" y="34"/>
                  </a:lnTo>
                  <a:lnTo>
                    <a:pt x="18" y="28"/>
                  </a:lnTo>
                  <a:lnTo>
                    <a:pt x="9" y="28"/>
                  </a:lnTo>
                  <a:lnTo>
                    <a:pt x="9" y="34"/>
                  </a:lnTo>
                  <a:lnTo>
                    <a:pt x="14" y="34"/>
                  </a:lnTo>
                  <a:lnTo>
                    <a:pt x="14" y="28"/>
                  </a:lnTo>
                  <a:lnTo>
                    <a:pt x="13" y="28"/>
                  </a:lnTo>
                  <a:lnTo>
                    <a:pt x="13" y="34"/>
                  </a:lnTo>
                  <a:lnTo>
                    <a:pt x="18" y="34"/>
                  </a:lnTo>
                  <a:lnTo>
                    <a:pt x="18" y="28"/>
                  </a:lnTo>
                  <a:lnTo>
                    <a:pt x="8" y="28"/>
                  </a:lnTo>
                  <a:lnTo>
                    <a:pt x="8" y="30"/>
                  </a:lnTo>
                  <a:lnTo>
                    <a:pt x="11" y="33"/>
                  </a:lnTo>
                  <a:lnTo>
                    <a:pt x="12" y="31"/>
                  </a:lnTo>
                  <a:lnTo>
                    <a:pt x="9" y="29"/>
                  </a:lnTo>
                  <a:lnTo>
                    <a:pt x="9" y="33"/>
                  </a:lnTo>
                  <a:lnTo>
                    <a:pt x="17" y="33"/>
                  </a:lnTo>
                  <a:lnTo>
                    <a:pt x="17" y="26"/>
                  </a:lnTo>
                  <a:lnTo>
                    <a:pt x="12" y="26"/>
                  </a:lnTo>
                  <a:lnTo>
                    <a:pt x="12" y="33"/>
                  </a:lnTo>
                  <a:lnTo>
                    <a:pt x="17" y="33"/>
                  </a:lnTo>
                  <a:lnTo>
                    <a:pt x="17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6" y="33"/>
                  </a:lnTo>
                  <a:lnTo>
                    <a:pt x="16" y="26"/>
                  </a:lnTo>
                  <a:lnTo>
                    <a:pt x="8" y="26"/>
                  </a:lnTo>
                  <a:lnTo>
                    <a:pt x="8" y="33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11" y="26"/>
                  </a:lnTo>
                  <a:lnTo>
                    <a:pt x="11" y="33"/>
                  </a:lnTo>
                  <a:lnTo>
                    <a:pt x="17" y="33"/>
                  </a:lnTo>
                  <a:lnTo>
                    <a:pt x="17" y="26"/>
                  </a:lnTo>
                  <a:lnTo>
                    <a:pt x="8" y="26"/>
                  </a:lnTo>
                  <a:lnTo>
                    <a:pt x="8" y="33"/>
                  </a:lnTo>
                  <a:lnTo>
                    <a:pt x="12" y="33"/>
                  </a:lnTo>
                  <a:lnTo>
                    <a:pt x="20" y="25"/>
                  </a:lnTo>
                  <a:lnTo>
                    <a:pt x="11" y="25"/>
                  </a:lnTo>
                  <a:lnTo>
                    <a:pt x="11" y="31"/>
                  </a:lnTo>
                  <a:lnTo>
                    <a:pt x="14" y="31"/>
                  </a:lnTo>
                  <a:lnTo>
                    <a:pt x="14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11" y="25"/>
                  </a:lnTo>
                  <a:lnTo>
                    <a:pt x="11" y="31"/>
                  </a:lnTo>
                  <a:lnTo>
                    <a:pt x="14" y="31"/>
                  </a:lnTo>
                  <a:lnTo>
                    <a:pt x="14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17" y="31"/>
                  </a:lnTo>
                  <a:lnTo>
                    <a:pt x="17" y="25"/>
                  </a:lnTo>
                  <a:lnTo>
                    <a:pt x="14" y="25"/>
                  </a:lnTo>
                  <a:lnTo>
                    <a:pt x="14" y="31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4" y="25"/>
                  </a:lnTo>
                  <a:lnTo>
                    <a:pt x="14" y="31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4" y="25"/>
                  </a:lnTo>
                  <a:lnTo>
                    <a:pt x="14" y="31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1" y="25"/>
                  </a:lnTo>
                  <a:lnTo>
                    <a:pt x="11" y="28"/>
                  </a:lnTo>
                  <a:lnTo>
                    <a:pt x="12" y="31"/>
                  </a:lnTo>
                  <a:lnTo>
                    <a:pt x="14" y="30"/>
                  </a:lnTo>
                  <a:lnTo>
                    <a:pt x="13" y="26"/>
                  </a:lnTo>
                  <a:lnTo>
                    <a:pt x="13" y="30"/>
                  </a:lnTo>
                  <a:lnTo>
                    <a:pt x="17" y="30"/>
                  </a:lnTo>
                  <a:lnTo>
                    <a:pt x="17" y="24"/>
                  </a:lnTo>
                  <a:lnTo>
                    <a:pt x="14" y="24"/>
                  </a:lnTo>
                  <a:lnTo>
                    <a:pt x="14" y="30"/>
                  </a:lnTo>
                  <a:lnTo>
                    <a:pt x="20" y="30"/>
                  </a:lnTo>
                  <a:lnTo>
                    <a:pt x="20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4" y="30"/>
                  </a:lnTo>
                  <a:lnTo>
                    <a:pt x="14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7" y="30"/>
                  </a:lnTo>
                  <a:lnTo>
                    <a:pt x="17" y="24"/>
                  </a:lnTo>
                  <a:lnTo>
                    <a:pt x="11" y="24"/>
                  </a:lnTo>
                  <a:lnTo>
                    <a:pt x="11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1" y="30"/>
                  </a:lnTo>
                  <a:lnTo>
                    <a:pt x="11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14" y="24"/>
                  </a:lnTo>
                  <a:lnTo>
                    <a:pt x="14" y="26"/>
                  </a:lnTo>
                  <a:lnTo>
                    <a:pt x="17" y="29"/>
                  </a:lnTo>
                  <a:lnTo>
                    <a:pt x="18" y="28"/>
                  </a:lnTo>
                  <a:lnTo>
                    <a:pt x="16" y="25"/>
                  </a:lnTo>
                  <a:lnTo>
                    <a:pt x="16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12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6" y="22"/>
                  </a:lnTo>
                  <a:lnTo>
                    <a:pt x="16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4" y="22"/>
                  </a:lnTo>
                  <a:lnTo>
                    <a:pt x="14" y="29"/>
                  </a:lnTo>
                  <a:lnTo>
                    <a:pt x="18" y="29"/>
                  </a:lnTo>
                  <a:lnTo>
                    <a:pt x="18" y="22"/>
                  </a:lnTo>
                  <a:lnTo>
                    <a:pt x="12" y="22"/>
                  </a:lnTo>
                  <a:lnTo>
                    <a:pt x="12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2" y="22"/>
                  </a:lnTo>
                  <a:lnTo>
                    <a:pt x="12" y="29"/>
                  </a:lnTo>
                  <a:lnTo>
                    <a:pt x="18" y="29"/>
                  </a:lnTo>
                  <a:lnTo>
                    <a:pt x="18" y="22"/>
                  </a:lnTo>
                  <a:lnTo>
                    <a:pt x="14" y="22"/>
                  </a:lnTo>
                  <a:lnTo>
                    <a:pt x="14" y="29"/>
                  </a:lnTo>
                  <a:lnTo>
                    <a:pt x="18" y="29"/>
                  </a:lnTo>
                  <a:lnTo>
                    <a:pt x="18" y="22"/>
                  </a:lnTo>
                  <a:lnTo>
                    <a:pt x="9" y="22"/>
                  </a:lnTo>
                  <a:lnTo>
                    <a:pt x="9" y="29"/>
                  </a:lnTo>
                  <a:lnTo>
                    <a:pt x="22" y="29"/>
                  </a:lnTo>
                  <a:lnTo>
                    <a:pt x="17" y="22"/>
                  </a:lnTo>
                  <a:lnTo>
                    <a:pt x="16" y="21"/>
                  </a:lnTo>
                  <a:lnTo>
                    <a:pt x="13" y="24"/>
                  </a:lnTo>
                  <a:lnTo>
                    <a:pt x="13" y="28"/>
                  </a:lnTo>
                  <a:lnTo>
                    <a:pt x="17" y="28"/>
                  </a:lnTo>
                  <a:lnTo>
                    <a:pt x="17" y="21"/>
                  </a:lnTo>
                  <a:lnTo>
                    <a:pt x="11" y="21"/>
                  </a:lnTo>
                  <a:lnTo>
                    <a:pt x="11" y="28"/>
                  </a:lnTo>
                  <a:lnTo>
                    <a:pt x="18" y="28"/>
                  </a:lnTo>
                  <a:lnTo>
                    <a:pt x="18" y="21"/>
                  </a:lnTo>
                  <a:lnTo>
                    <a:pt x="14" y="21"/>
                  </a:lnTo>
                  <a:lnTo>
                    <a:pt x="14" y="28"/>
                  </a:lnTo>
                  <a:lnTo>
                    <a:pt x="18" y="28"/>
                  </a:lnTo>
                  <a:lnTo>
                    <a:pt x="18" y="21"/>
                  </a:lnTo>
                  <a:lnTo>
                    <a:pt x="8" y="21"/>
                  </a:lnTo>
                  <a:lnTo>
                    <a:pt x="8" y="28"/>
                  </a:lnTo>
                  <a:lnTo>
                    <a:pt x="11" y="28"/>
                  </a:lnTo>
                  <a:lnTo>
                    <a:pt x="11" y="21"/>
                  </a:lnTo>
                  <a:lnTo>
                    <a:pt x="9" y="21"/>
                  </a:lnTo>
                  <a:lnTo>
                    <a:pt x="9" y="28"/>
                  </a:lnTo>
                  <a:lnTo>
                    <a:pt x="17" y="28"/>
                  </a:lnTo>
                  <a:lnTo>
                    <a:pt x="17" y="21"/>
                  </a:lnTo>
                  <a:lnTo>
                    <a:pt x="13" y="21"/>
                  </a:lnTo>
                  <a:lnTo>
                    <a:pt x="13" y="28"/>
                  </a:lnTo>
                  <a:lnTo>
                    <a:pt x="18" y="28"/>
                  </a:lnTo>
                  <a:lnTo>
                    <a:pt x="18" y="21"/>
                  </a:lnTo>
                  <a:lnTo>
                    <a:pt x="11" y="21"/>
                  </a:lnTo>
                  <a:lnTo>
                    <a:pt x="11" y="28"/>
                  </a:lnTo>
                  <a:lnTo>
                    <a:pt x="16" y="28"/>
                  </a:lnTo>
                  <a:lnTo>
                    <a:pt x="16" y="21"/>
                  </a:lnTo>
                  <a:lnTo>
                    <a:pt x="13" y="21"/>
                  </a:lnTo>
                  <a:lnTo>
                    <a:pt x="13" y="28"/>
                  </a:lnTo>
                  <a:lnTo>
                    <a:pt x="17" y="28"/>
                  </a:lnTo>
                  <a:lnTo>
                    <a:pt x="17" y="21"/>
                  </a:lnTo>
                  <a:lnTo>
                    <a:pt x="8" y="21"/>
                  </a:lnTo>
                  <a:lnTo>
                    <a:pt x="8" y="24"/>
                  </a:lnTo>
                  <a:lnTo>
                    <a:pt x="11" y="26"/>
                  </a:lnTo>
                  <a:lnTo>
                    <a:pt x="12" y="25"/>
                  </a:lnTo>
                  <a:lnTo>
                    <a:pt x="9" y="22"/>
                  </a:lnTo>
                  <a:lnTo>
                    <a:pt x="9" y="26"/>
                  </a:lnTo>
                  <a:lnTo>
                    <a:pt x="14" y="26"/>
                  </a:lnTo>
                  <a:lnTo>
                    <a:pt x="14" y="20"/>
                  </a:lnTo>
                  <a:lnTo>
                    <a:pt x="13" y="20"/>
                  </a:lnTo>
                  <a:lnTo>
                    <a:pt x="13" y="26"/>
                  </a:lnTo>
                  <a:lnTo>
                    <a:pt x="16" y="26"/>
                  </a:lnTo>
                  <a:lnTo>
                    <a:pt x="16" y="20"/>
                  </a:lnTo>
                  <a:lnTo>
                    <a:pt x="8" y="20"/>
                  </a:lnTo>
                  <a:lnTo>
                    <a:pt x="8" y="26"/>
                  </a:lnTo>
                  <a:lnTo>
                    <a:pt x="9" y="26"/>
                  </a:lnTo>
                  <a:lnTo>
                    <a:pt x="9" y="20"/>
                  </a:lnTo>
                  <a:lnTo>
                    <a:pt x="8" y="20"/>
                  </a:lnTo>
                  <a:lnTo>
                    <a:pt x="8" y="26"/>
                  </a:lnTo>
                  <a:lnTo>
                    <a:pt x="14" y="26"/>
                  </a:lnTo>
                  <a:lnTo>
                    <a:pt x="14" y="20"/>
                  </a:lnTo>
                  <a:lnTo>
                    <a:pt x="12" y="20"/>
                  </a:lnTo>
                  <a:lnTo>
                    <a:pt x="12" y="26"/>
                  </a:lnTo>
                  <a:lnTo>
                    <a:pt x="17" y="26"/>
                  </a:lnTo>
                  <a:lnTo>
                    <a:pt x="17" y="20"/>
                  </a:lnTo>
                  <a:lnTo>
                    <a:pt x="8" y="20"/>
                  </a:lnTo>
                  <a:lnTo>
                    <a:pt x="8" y="26"/>
                  </a:lnTo>
                  <a:lnTo>
                    <a:pt x="17" y="26"/>
                  </a:lnTo>
                  <a:lnTo>
                    <a:pt x="17" y="20"/>
                  </a:lnTo>
                  <a:lnTo>
                    <a:pt x="14" y="20"/>
                  </a:lnTo>
                  <a:lnTo>
                    <a:pt x="14" y="26"/>
                  </a:lnTo>
                  <a:lnTo>
                    <a:pt x="18" y="26"/>
                  </a:lnTo>
                  <a:lnTo>
                    <a:pt x="18" y="20"/>
                  </a:lnTo>
                  <a:lnTo>
                    <a:pt x="9" y="20"/>
                  </a:lnTo>
                  <a:lnTo>
                    <a:pt x="9" y="22"/>
                  </a:lnTo>
                  <a:lnTo>
                    <a:pt x="13" y="22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17" y="19"/>
                  </a:lnTo>
                  <a:lnTo>
                    <a:pt x="13" y="19"/>
                  </a:lnTo>
                  <a:lnTo>
                    <a:pt x="13" y="25"/>
                  </a:lnTo>
                  <a:lnTo>
                    <a:pt x="22" y="25"/>
                  </a:lnTo>
                  <a:lnTo>
                    <a:pt x="22" y="19"/>
                  </a:lnTo>
                  <a:lnTo>
                    <a:pt x="11" y="19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3" y="19"/>
                  </a:lnTo>
                  <a:lnTo>
                    <a:pt x="12" y="19"/>
                  </a:lnTo>
                  <a:lnTo>
                    <a:pt x="12" y="25"/>
                  </a:lnTo>
                  <a:lnTo>
                    <a:pt x="13" y="25"/>
                  </a:lnTo>
                  <a:lnTo>
                    <a:pt x="13" y="19"/>
                  </a:lnTo>
                  <a:lnTo>
                    <a:pt x="11" y="19"/>
                  </a:lnTo>
                  <a:lnTo>
                    <a:pt x="11" y="25"/>
                  </a:lnTo>
                  <a:lnTo>
                    <a:pt x="16" y="25"/>
                  </a:lnTo>
                  <a:lnTo>
                    <a:pt x="16" y="19"/>
                  </a:lnTo>
                  <a:lnTo>
                    <a:pt x="12" y="19"/>
                  </a:lnTo>
                  <a:lnTo>
                    <a:pt x="12" y="25"/>
                  </a:lnTo>
                  <a:lnTo>
                    <a:pt x="18" y="25"/>
                  </a:lnTo>
                  <a:lnTo>
                    <a:pt x="18" y="19"/>
                  </a:lnTo>
                  <a:lnTo>
                    <a:pt x="11" y="19"/>
                  </a:lnTo>
                  <a:lnTo>
                    <a:pt x="11" y="25"/>
                  </a:lnTo>
                  <a:lnTo>
                    <a:pt x="16" y="25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14" y="25"/>
                  </a:lnTo>
                  <a:lnTo>
                    <a:pt x="26" y="25"/>
                  </a:lnTo>
                  <a:lnTo>
                    <a:pt x="21" y="19"/>
                  </a:lnTo>
                  <a:lnTo>
                    <a:pt x="20" y="17"/>
                  </a:lnTo>
                  <a:lnTo>
                    <a:pt x="9" y="17"/>
                  </a:lnTo>
                  <a:lnTo>
                    <a:pt x="9" y="24"/>
                  </a:lnTo>
                  <a:lnTo>
                    <a:pt x="14" y="24"/>
                  </a:lnTo>
                  <a:lnTo>
                    <a:pt x="14" y="17"/>
                  </a:lnTo>
                  <a:lnTo>
                    <a:pt x="12" y="17"/>
                  </a:lnTo>
                  <a:lnTo>
                    <a:pt x="12" y="24"/>
                  </a:lnTo>
                  <a:lnTo>
                    <a:pt x="20" y="24"/>
                  </a:lnTo>
                  <a:lnTo>
                    <a:pt x="20" y="17"/>
                  </a:lnTo>
                  <a:lnTo>
                    <a:pt x="13" y="17"/>
                  </a:lnTo>
                  <a:lnTo>
                    <a:pt x="13" y="24"/>
                  </a:lnTo>
                  <a:lnTo>
                    <a:pt x="20" y="24"/>
                  </a:lnTo>
                  <a:lnTo>
                    <a:pt x="20" y="17"/>
                  </a:lnTo>
                  <a:lnTo>
                    <a:pt x="8" y="17"/>
                  </a:lnTo>
                  <a:lnTo>
                    <a:pt x="8" y="24"/>
                  </a:lnTo>
                  <a:lnTo>
                    <a:pt x="17" y="24"/>
                  </a:lnTo>
                  <a:lnTo>
                    <a:pt x="17" y="17"/>
                  </a:lnTo>
                  <a:lnTo>
                    <a:pt x="13" y="17"/>
                  </a:lnTo>
                  <a:lnTo>
                    <a:pt x="13" y="24"/>
                  </a:lnTo>
                  <a:lnTo>
                    <a:pt x="18" y="24"/>
                  </a:lnTo>
                  <a:lnTo>
                    <a:pt x="18" y="17"/>
                  </a:lnTo>
                  <a:lnTo>
                    <a:pt x="8" y="17"/>
                  </a:lnTo>
                  <a:lnTo>
                    <a:pt x="8" y="24"/>
                  </a:lnTo>
                  <a:lnTo>
                    <a:pt x="14" y="24"/>
                  </a:lnTo>
                  <a:lnTo>
                    <a:pt x="14" y="17"/>
                  </a:lnTo>
                  <a:lnTo>
                    <a:pt x="12" y="17"/>
                  </a:lnTo>
                  <a:lnTo>
                    <a:pt x="12" y="24"/>
                  </a:lnTo>
                  <a:lnTo>
                    <a:pt x="16" y="24"/>
                  </a:lnTo>
                  <a:lnTo>
                    <a:pt x="16" y="17"/>
                  </a:lnTo>
                  <a:lnTo>
                    <a:pt x="9" y="17"/>
                  </a:lnTo>
                  <a:lnTo>
                    <a:pt x="9" y="20"/>
                  </a:lnTo>
                  <a:lnTo>
                    <a:pt x="12" y="22"/>
                  </a:lnTo>
                  <a:lnTo>
                    <a:pt x="13" y="21"/>
                  </a:lnTo>
                  <a:lnTo>
                    <a:pt x="11" y="19"/>
                  </a:lnTo>
                  <a:lnTo>
                    <a:pt x="11" y="22"/>
                  </a:lnTo>
                  <a:lnTo>
                    <a:pt x="17" y="22"/>
                  </a:lnTo>
                  <a:lnTo>
                    <a:pt x="17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4" y="16"/>
                  </a:lnTo>
                  <a:lnTo>
                    <a:pt x="14" y="22"/>
                  </a:lnTo>
                  <a:lnTo>
                    <a:pt x="21" y="22"/>
                  </a:lnTo>
                  <a:lnTo>
                    <a:pt x="21" y="16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2" y="16"/>
                  </a:lnTo>
                  <a:lnTo>
                    <a:pt x="12" y="19"/>
                  </a:lnTo>
                  <a:lnTo>
                    <a:pt x="16" y="19"/>
                  </a:lnTo>
                  <a:lnTo>
                    <a:pt x="16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20" y="21"/>
                  </a:lnTo>
                  <a:lnTo>
                    <a:pt x="20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17" y="21"/>
                  </a:lnTo>
                  <a:lnTo>
                    <a:pt x="17" y="15"/>
                  </a:lnTo>
                  <a:lnTo>
                    <a:pt x="14" y="15"/>
                  </a:lnTo>
                  <a:lnTo>
                    <a:pt x="14" y="21"/>
                  </a:lnTo>
                  <a:lnTo>
                    <a:pt x="17" y="21"/>
                  </a:lnTo>
                  <a:lnTo>
                    <a:pt x="17" y="15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16" y="21"/>
                  </a:lnTo>
                  <a:lnTo>
                    <a:pt x="16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18" y="21"/>
                  </a:lnTo>
                  <a:lnTo>
                    <a:pt x="18" y="15"/>
                  </a:lnTo>
                  <a:lnTo>
                    <a:pt x="9" y="15"/>
                  </a:lnTo>
                  <a:lnTo>
                    <a:pt x="9" y="17"/>
                  </a:lnTo>
                  <a:lnTo>
                    <a:pt x="13" y="17"/>
                  </a:lnTo>
                  <a:lnTo>
                    <a:pt x="13" y="16"/>
                  </a:lnTo>
                  <a:lnTo>
                    <a:pt x="9" y="16"/>
                  </a:lnTo>
                  <a:lnTo>
                    <a:pt x="9" y="20"/>
                  </a:lnTo>
                  <a:lnTo>
                    <a:pt x="16" y="20"/>
                  </a:lnTo>
                  <a:lnTo>
                    <a:pt x="16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17" y="20"/>
                  </a:lnTo>
                  <a:lnTo>
                    <a:pt x="17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2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6" y="20"/>
                  </a:lnTo>
                  <a:lnTo>
                    <a:pt x="16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18" y="20"/>
                  </a:lnTo>
                  <a:lnTo>
                    <a:pt x="18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16" y="20"/>
                  </a:lnTo>
                  <a:lnTo>
                    <a:pt x="16" y="13"/>
                  </a:lnTo>
                  <a:lnTo>
                    <a:pt x="14" y="13"/>
                  </a:lnTo>
                  <a:lnTo>
                    <a:pt x="14" y="20"/>
                  </a:lnTo>
                  <a:lnTo>
                    <a:pt x="17" y="20"/>
                  </a:lnTo>
                  <a:lnTo>
                    <a:pt x="17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6" y="20"/>
                  </a:lnTo>
                  <a:lnTo>
                    <a:pt x="16" y="15"/>
                  </a:lnTo>
                  <a:lnTo>
                    <a:pt x="12" y="15"/>
                  </a:lnTo>
                  <a:lnTo>
                    <a:pt x="12" y="19"/>
                  </a:lnTo>
                  <a:lnTo>
                    <a:pt x="18" y="19"/>
                  </a:lnTo>
                  <a:lnTo>
                    <a:pt x="18" y="12"/>
                  </a:lnTo>
                  <a:lnTo>
                    <a:pt x="17" y="12"/>
                  </a:lnTo>
                  <a:lnTo>
                    <a:pt x="17" y="19"/>
                  </a:lnTo>
                  <a:lnTo>
                    <a:pt x="20" y="19"/>
                  </a:lnTo>
                  <a:lnTo>
                    <a:pt x="20" y="12"/>
                  </a:lnTo>
                  <a:lnTo>
                    <a:pt x="9" y="12"/>
                  </a:lnTo>
                  <a:lnTo>
                    <a:pt x="9" y="19"/>
                  </a:lnTo>
                  <a:lnTo>
                    <a:pt x="18" y="19"/>
                  </a:lnTo>
                  <a:lnTo>
                    <a:pt x="18" y="12"/>
                  </a:lnTo>
                  <a:lnTo>
                    <a:pt x="16" y="12"/>
                  </a:lnTo>
                  <a:lnTo>
                    <a:pt x="16" y="19"/>
                  </a:lnTo>
                  <a:lnTo>
                    <a:pt x="21" y="19"/>
                  </a:lnTo>
                  <a:lnTo>
                    <a:pt x="21" y="12"/>
                  </a:lnTo>
                  <a:lnTo>
                    <a:pt x="12" y="12"/>
                  </a:lnTo>
                  <a:lnTo>
                    <a:pt x="12" y="19"/>
                  </a:lnTo>
                  <a:lnTo>
                    <a:pt x="20" y="19"/>
                  </a:lnTo>
                  <a:lnTo>
                    <a:pt x="20" y="12"/>
                  </a:lnTo>
                  <a:lnTo>
                    <a:pt x="14" y="12"/>
                  </a:lnTo>
                  <a:lnTo>
                    <a:pt x="14" y="19"/>
                  </a:lnTo>
                  <a:lnTo>
                    <a:pt x="21" y="19"/>
                  </a:lnTo>
                  <a:lnTo>
                    <a:pt x="21" y="12"/>
                  </a:lnTo>
                  <a:lnTo>
                    <a:pt x="11" y="12"/>
                  </a:lnTo>
                  <a:lnTo>
                    <a:pt x="11" y="15"/>
                  </a:lnTo>
                  <a:lnTo>
                    <a:pt x="13" y="17"/>
                  </a:lnTo>
                  <a:lnTo>
                    <a:pt x="14" y="16"/>
                  </a:lnTo>
                  <a:lnTo>
                    <a:pt x="12" y="13"/>
                  </a:lnTo>
                  <a:lnTo>
                    <a:pt x="12" y="17"/>
                  </a:lnTo>
                  <a:lnTo>
                    <a:pt x="22" y="17"/>
                  </a:lnTo>
                  <a:lnTo>
                    <a:pt x="22" y="11"/>
                  </a:lnTo>
                  <a:lnTo>
                    <a:pt x="8" y="11"/>
                  </a:lnTo>
                  <a:lnTo>
                    <a:pt x="8" y="17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16" y="11"/>
                  </a:lnTo>
                  <a:lnTo>
                    <a:pt x="16" y="17"/>
                  </a:lnTo>
                  <a:lnTo>
                    <a:pt x="18" y="17"/>
                  </a:lnTo>
                  <a:lnTo>
                    <a:pt x="18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7" y="17"/>
                  </a:lnTo>
                  <a:lnTo>
                    <a:pt x="17" y="11"/>
                  </a:lnTo>
                  <a:lnTo>
                    <a:pt x="14" y="11"/>
                  </a:lnTo>
                  <a:lnTo>
                    <a:pt x="14" y="17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11" y="11"/>
                  </a:lnTo>
                  <a:lnTo>
                    <a:pt x="11" y="13"/>
                  </a:lnTo>
                  <a:lnTo>
                    <a:pt x="14" y="13"/>
                  </a:lnTo>
                  <a:lnTo>
                    <a:pt x="14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4" y="9"/>
                  </a:lnTo>
                  <a:lnTo>
                    <a:pt x="14" y="16"/>
                  </a:lnTo>
                  <a:lnTo>
                    <a:pt x="22" y="16"/>
                  </a:lnTo>
                  <a:lnTo>
                    <a:pt x="22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20" y="16"/>
                  </a:lnTo>
                  <a:lnTo>
                    <a:pt x="20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21" y="16"/>
                  </a:lnTo>
                  <a:lnTo>
                    <a:pt x="21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24" y="16"/>
                  </a:lnTo>
                  <a:lnTo>
                    <a:pt x="25" y="9"/>
                  </a:lnTo>
                  <a:lnTo>
                    <a:pt x="17" y="8"/>
                  </a:lnTo>
                  <a:lnTo>
                    <a:pt x="14" y="8"/>
                  </a:lnTo>
                  <a:lnTo>
                    <a:pt x="14" y="15"/>
                  </a:lnTo>
                  <a:lnTo>
                    <a:pt x="24" y="15"/>
                  </a:lnTo>
                  <a:lnTo>
                    <a:pt x="24" y="8"/>
                  </a:lnTo>
                  <a:lnTo>
                    <a:pt x="18" y="8"/>
                  </a:lnTo>
                  <a:lnTo>
                    <a:pt x="18" y="15"/>
                  </a:lnTo>
                  <a:lnTo>
                    <a:pt x="24" y="15"/>
                  </a:lnTo>
                  <a:lnTo>
                    <a:pt x="24" y="8"/>
                  </a:lnTo>
                  <a:lnTo>
                    <a:pt x="13" y="8"/>
                  </a:lnTo>
                  <a:lnTo>
                    <a:pt x="13" y="15"/>
                  </a:lnTo>
                  <a:lnTo>
                    <a:pt x="22" y="15"/>
                  </a:lnTo>
                  <a:lnTo>
                    <a:pt x="22" y="8"/>
                  </a:lnTo>
                  <a:lnTo>
                    <a:pt x="17" y="8"/>
                  </a:lnTo>
                  <a:lnTo>
                    <a:pt x="17" y="15"/>
                  </a:lnTo>
                  <a:lnTo>
                    <a:pt x="21" y="15"/>
                  </a:lnTo>
                  <a:lnTo>
                    <a:pt x="21" y="8"/>
                  </a:lnTo>
                  <a:lnTo>
                    <a:pt x="9" y="8"/>
                  </a:lnTo>
                  <a:lnTo>
                    <a:pt x="9" y="15"/>
                  </a:lnTo>
                  <a:lnTo>
                    <a:pt x="21" y="15"/>
                  </a:lnTo>
                  <a:lnTo>
                    <a:pt x="29" y="7"/>
                  </a:lnTo>
                  <a:lnTo>
                    <a:pt x="17" y="7"/>
                  </a:lnTo>
                  <a:lnTo>
                    <a:pt x="17" y="13"/>
                  </a:lnTo>
                  <a:lnTo>
                    <a:pt x="22" y="13"/>
                  </a:lnTo>
                  <a:lnTo>
                    <a:pt x="22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21" y="13"/>
                  </a:lnTo>
                  <a:lnTo>
                    <a:pt x="21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17" y="13"/>
                  </a:lnTo>
                  <a:lnTo>
                    <a:pt x="17" y="7"/>
                  </a:lnTo>
                  <a:lnTo>
                    <a:pt x="16" y="7"/>
                  </a:lnTo>
                  <a:lnTo>
                    <a:pt x="16" y="13"/>
                  </a:lnTo>
                  <a:lnTo>
                    <a:pt x="21" y="13"/>
                  </a:lnTo>
                  <a:lnTo>
                    <a:pt x="21" y="7"/>
                  </a:lnTo>
                  <a:lnTo>
                    <a:pt x="12" y="7"/>
                  </a:lnTo>
                  <a:lnTo>
                    <a:pt x="12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17" y="13"/>
                  </a:lnTo>
                  <a:lnTo>
                    <a:pt x="22" y="12"/>
                  </a:lnTo>
                  <a:lnTo>
                    <a:pt x="21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4" y="6"/>
                  </a:lnTo>
                  <a:lnTo>
                    <a:pt x="14" y="12"/>
                  </a:lnTo>
                  <a:lnTo>
                    <a:pt x="21" y="12"/>
                  </a:lnTo>
                  <a:lnTo>
                    <a:pt x="21" y="6"/>
                  </a:lnTo>
                  <a:lnTo>
                    <a:pt x="9" y="6"/>
                  </a:lnTo>
                  <a:lnTo>
                    <a:pt x="9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4" y="6"/>
                  </a:lnTo>
                  <a:lnTo>
                    <a:pt x="1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22" y="12"/>
                  </a:lnTo>
                  <a:lnTo>
                    <a:pt x="22" y="4"/>
                  </a:lnTo>
                  <a:lnTo>
                    <a:pt x="17" y="4"/>
                  </a:lnTo>
                  <a:lnTo>
                    <a:pt x="17" y="11"/>
                  </a:lnTo>
                  <a:lnTo>
                    <a:pt x="24" y="11"/>
                  </a:lnTo>
                  <a:lnTo>
                    <a:pt x="24" y="4"/>
                  </a:lnTo>
                  <a:lnTo>
                    <a:pt x="13" y="4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4" y="4"/>
                  </a:lnTo>
                  <a:lnTo>
                    <a:pt x="13" y="4"/>
                  </a:lnTo>
                  <a:lnTo>
                    <a:pt x="13" y="11"/>
                  </a:lnTo>
                  <a:lnTo>
                    <a:pt x="18" y="11"/>
                  </a:lnTo>
                  <a:lnTo>
                    <a:pt x="18" y="4"/>
                  </a:lnTo>
                  <a:lnTo>
                    <a:pt x="16" y="4"/>
                  </a:lnTo>
                  <a:lnTo>
                    <a:pt x="16" y="11"/>
                  </a:lnTo>
                  <a:lnTo>
                    <a:pt x="20" y="11"/>
                  </a:lnTo>
                  <a:lnTo>
                    <a:pt x="20" y="4"/>
                  </a:lnTo>
                  <a:lnTo>
                    <a:pt x="11" y="4"/>
                  </a:lnTo>
                  <a:lnTo>
                    <a:pt x="11" y="11"/>
                  </a:lnTo>
                  <a:lnTo>
                    <a:pt x="18" y="11"/>
                  </a:lnTo>
                  <a:lnTo>
                    <a:pt x="18" y="4"/>
                  </a:lnTo>
                  <a:lnTo>
                    <a:pt x="11" y="4"/>
                  </a:lnTo>
                  <a:lnTo>
                    <a:pt x="11" y="11"/>
                  </a:lnTo>
                  <a:lnTo>
                    <a:pt x="16" y="11"/>
                  </a:lnTo>
                  <a:lnTo>
                    <a:pt x="18" y="8"/>
                  </a:lnTo>
                  <a:lnTo>
                    <a:pt x="16" y="6"/>
                  </a:lnTo>
                  <a:lnTo>
                    <a:pt x="16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4" y="3"/>
                  </a:lnTo>
                  <a:lnTo>
                    <a:pt x="14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1" y="3"/>
                  </a:lnTo>
                  <a:lnTo>
                    <a:pt x="11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21" y="9"/>
                  </a:lnTo>
                  <a:lnTo>
                    <a:pt x="21" y="3"/>
                  </a:lnTo>
                  <a:lnTo>
                    <a:pt x="13" y="3"/>
                  </a:lnTo>
                  <a:lnTo>
                    <a:pt x="13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21" y="9"/>
                  </a:lnTo>
                  <a:lnTo>
                    <a:pt x="21" y="3"/>
                  </a:lnTo>
                  <a:lnTo>
                    <a:pt x="11" y="3"/>
                  </a:lnTo>
                  <a:lnTo>
                    <a:pt x="11" y="9"/>
                  </a:lnTo>
                  <a:lnTo>
                    <a:pt x="13" y="9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17" y="9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17" y="9"/>
                  </a:lnTo>
                  <a:lnTo>
                    <a:pt x="18" y="3"/>
                  </a:lnTo>
                  <a:lnTo>
                    <a:pt x="16" y="2"/>
                  </a:lnTo>
                  <a:lnTo>
                    <a:pt x="14" y="4"/>
                  </a:lnTo>
                  <a:lnTo>
                    <a:pt x="14" y="8"/>
                  </a:lnTo>
                  <a:lnTo>
                    <a:pt x="18" y="8"/>
                  </a:lnTo>
                  <a:lnTo>
                    <a:pt x="18" y="2"/>
                  </a:lnTo>
                  <a:lnTo>
                    <a:pt x="9" y="2"/>
                  </a:lnTo>
                  <a:lnTo>
                    <a:pt x="9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12" y="2"/>
                  </a:lnTo>
                  <a:lnTo>
                    <a:pt x="12" y="8"/>
                  </a:lnTo>
                  <a:lnTo>
                    <a:pt x="18" y="8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7" y="8"/>
                  </a:lnTo>
                  <a:lnTo>
                    <a:pt x="21" y="8"/>
                  </a:lnTo>
                  <a:lnTo>
                    <a:pt x="21" y="2"/>
                  </a:lnTo>
                  <a:lnTo>
                    <a:pt x="12" y="2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12" y="2"/>
                  </a:lnTo>
                  <a:lnTo>
                    <a:pt x="12" y="8"/>
                  </a:lnTo>
                  <a:lnTo>
                    <a:pt x="18" y="8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7" y="8"/>
                  </a:lnTo>
                  <a:lnTo>
                    <a:pt x="18" y="8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7" y="8"/>
                  </a:lnTo>
                  <a:lnTo>
                    <a:pt x="21" y="8"/>
                  </a:lnTo>
                  <a:lnTo>
                    <a:pt x="21" y="2"/>
                  </a:lnTo>
                  <a:lnTo>
                    <a:pt x="12" y="2"/>
                  </a:lnTo>
                  <a:lnTo>
                    <a:pt x="12" y="8"/>
                  </a:lnTo>
                  <a:lnTo>
                    <a:pt x="21" y="8"/>
                  </a:lnTo>
                  <a:lnTo>
                    <a:pt x="21" y="3"/>
                  </a:lnTo>
                  <a:lnTo>
                    <a:pt x="17" y="3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7" y="7"/>
                  </a:lnTo>
                  <a:lnTo>
                    <a:pt x="20" y="7"/>
                  </a:lnTo>
                  <a:lnTo>
                    <a:pt x="20" y="0"/>
                  </a:lnTo>
                  <a:lnTo>
                    <a:pt x="9" y="0"/>
                  </a:lnTo>
                  <a:lnTo>
                    <a:pt x="9" y="7"/>
                  </a:lnTo>
                  <a:lnTo>
                    <a:pt x="20" y="7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7" y="7"/>
                  </a:lnTo>
                  <a:lnTo>
                    <a:pt x="21" y="7"/>
                  </a:lnTo>
                  <a:lnTo>
                    <a:pt x="21" y="0"/>
                  </a:lnTo>
                  <a:lnTo>
                    <a:pt x="9" y="0"/>
                  </a:lnTo>
                  <a:lnTo>
                    <a:pt x="9" y="7"/>
                  </a:lnTo>
                  <a:lnTo>
                    <a:pt x="11" y="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00" name="Freeform 784"/>
            <p:cNvSpPr>
              <a:spLocks noChangeAspect="1"/>
            </p:cNvSpPr>
            <p:nvPr/>
          </p:nvSpPr>
          <p:spPr bwMode="auto">
            <a:xfrm rot="16200000">
              <a:off x="5740" y="4921"/>
              <a:ext cx="32" cy="55"/>
            </a:xfrm>
            <a:custGeom>
              <a:avLst/>
              <a:gdLst>
                <a:gd name="T0" fmla="*/ 9 w 21"/>
                <a:gd name="T1" fmla="*/ 7 h 37"/>
                <a:gd name="T2" fmla="*/ 8 w 21"/>
                <a:gd name="T3" fmla="*/ 8 h 37"/>
                <a:gd name="T4" fmla="*/ 5 w 21"/>
                <a:gd name="T5" fmla="*/ 10 h 37"/>
                <a:gd name="T6" fmla="*/ 10 w 21"/>
                <a:gd name="T7" fmla="*/ 4 h 37"/>
                <a:gd name="T8" fmla="*/ 10 w 21"/>
                <a:gd name="T9" fmla="*/ 11 h 37"/>
                <a:gd name="T10" fmla="*/ 13 w 21"/>
                <a:gd name="T11" fmla="*/ 12 h 37"/>
                <a:gd name="T12" fmla="*/ 10 w 21"/>
                <a:gd name="T13" fmla="*/ 13 h 37"/>
                <a:gd name="T14" fmla="*/ 9 w 21"/>
                <a:gd name="T15" fmla="*/ 13 h 37"/>
                <a:gd name="T16" fmla="*/ 5 w 21"/>
                <a:gd name="T17" fmla="*/ 15 h 37"/>
                <a:gd name="T18" fmla="*/ 6 w 21"/>
                <a:gd name="T19" fmla="*/ 16 h 37"/>
                <a:gd name="T20" fmla="*/ 14 w 21"/>
                <a:gd name="T21" fmla="*/ 17 h 37"/>
                <a:gd name="T22" fmla="*/ 10 w 21"/>
                <a:gd name="T23" fmla="*/ 19 h 37"/>
                <a:gd name="T24" fmla="*/ 14 w 21"/>
                <a:gd name="T25" fmla="*/ 19 h 37"/>
                <a:gd name="T26" fmla="*/ 11 w 21"/>
                <a:gd name="T27" fmla="*/ 20 h 37"/>
                <a:gd name="T28" fmla="*/ 5 w 21"/>
                <a:gd name="T29" fmla="*/ 21 h 37"/>
                <a:gd name="T30" fmla="*/ 8 w 21"/>
                <a:gd name="T31" fmla="*/ 22 h 37"/>
                <a:gd name="T32" fmla="*/ 5 w 21"/>
                <a:gd name="T33" fmla="*/ 24 h 37"/>
                <a:gd name="T34" fmla="*/ 5 w 21"/>
                <a:gd name="T35" fmla="*/ 24 h 37"/>
                <a:gd name="T36" fmla="*/ 5 w 21"/>
                <a:gd name="T37" fmla="*/ 19 h 37"/>
                <a:gd name="T38" fmla="*/ 9 w 21"/>
                <a:gd name="T39" fmla="*/ 20 h 37"/>
                <a:gd name="T40" fmla="*/ 8 w 21"/>
                <a:gd name="T41" fmla="*/ 21 h 37"/>
                <a:gd name="T42" fmla="*/ 9 w 21"/>
                <a:gd name="T43" fmla="*/ 21 h 37"/>
                <a:gd name="T44" fmla="*/ 14 w 21"/>
                <a:gd name="T45" fmla="*/ 22 h 37"/>
                <a:gd name="T46" fmla="*/ 13 w 21"/>
                <a:gd name="T47" fmla="*/ 24 h 37"/>
                <a:gd name="T48" fmla="*/ 8 w 21"/>
                <a:gd name="T49" fmla="*/ 25 h 37"/>
                <a:gd name="T50" fmla="*/ 6 w 21"/>
                <a:gd name="T51" fmla="*/ 25 h 37"/>
                <a:gd name="T52" fmla="*/ 9 w 21"/>
                <a:gd name="T53" fmla="*/ 33 h 37"/>
                <a:gd name="T54" fmla="*/ 4 w 21"/>
                <a:gd name="T55" fmla="*/ 34 h 37"/>
                <a:gd name="T56" fmla="*/ 9 w 21"/>
                <a:gd name="T57" fmla="*/ 34 h 37"/>
                <a:gd name="T58" fmla="*/ 6 w 21"/>
                <a:gd name="T59" fmla="*/ 35 h 37"/>
                <a:gd name="T60" fmla="*/ 6 w 21"/>
                <a:gd name="T61" fmla="*/ 35 h 37"/>
                <a:gd name="T62" fmla="*/ 11 w 21"/>
                <a:gd name="T63" fmla="*/ 30 h 37"/>
                <a:gd name="T64" fmla="*/ 6 w 21"/>
                <a:gd name="T65" fmla="*/ 35 h 37"/>
                <a:gd name="T66" fmla="*/ 8 w 21"/>
                <a:gd name="T67" fmla="*/ 35 h 37"/>
                <a:gd name="T68" fmla="*/ 4 w 21"/>
                <a:gd name="T69" fmla="*/ 34 h 37"/>
                <a:gd name="T70" fmla="*/ 5 w 21"/>
                <a:gd name="T71" fmla="*/ 26 h 37"/>
                <a:gd name="T72" fmla="*/ 1 w 21"/>
                <a:gd name="T73" fmla="*/ 26 h 37"/>
                <a:gd name="T74" fmla="*/ 4 w 21"/>
                <a:gd name="T75" fmla="*/ 25 h 37"/>
                <a:gd name="T76" fmla="*/ 5 w 21"/>
                <a:gd name="T77" fmla="*/ 24 h 37"/>
                <a:gd name="T78" fmla="*/ 10 w 21"/>
                <a:gd name="T79" fmla="*/ 24 h 37"/>
                <a:gd name="T80" fmla="*/ 8 w 21"/>
                <a:gd name="T81" fmla="*/ 22 h 37"/>
                <a:gd name="T82" fmla="*/ 10 w 21"/>
                <a:gd name="T83" fmla="*/ 21 h 37"/>
                <a:gd name="T84" fmla="*/ 10 w 21"/>
                <a:gd name="T85" fmla="*/ 21 h 37"/>
                <a:gd name="T86" fmla="*/ 9 w 21"/>
                <a:gd name="T87" fmla="*/ 20 h 37"/>
                <a:gd name="T88" fmla="*/ 8 w 21"/>
                <a:gd name="T89" fmla="*/ 25 h 37"/>
                <a:gd name="T90" fmla="*/ 5 w 21"/>
                <a:gd name="T91" fmla="*/ 24 h 37"/>
                <a:gd name="T92" fmla="*/ 5 w 21"/>
                <a:gd name="T93" fmla="*/ 24 h 37"/>
                <a:gd name="T94" fmla="*/ 4 w 21"/>
                <a:gd name="T95" fmla="*/ 22 h 37"/>
                <a:gd name="T96" fmla="*/ 9 w 21"/>
                <a:gd name="T97" fmla="*/ 21 h 37"/>
                <a:gd name="T98" fmla="*/ 5 w 21"/>
                <a:gd name="T99" fmla="*/ 20 h 37"/>
                <a:gd name="T100" fmla="*/ 9 w 21"/>
                <a:gd name="T101" fmla="*/ 19 h 37"/>
                <a:gd name="T102" fmla="*/ 9 w 21"/>
                <a:gd name="T103" fmla="*/ 19 h 37"/>
                <a:gd name="T104" fmla="*/ 11 w 21"/>
                <a:gd name="T105" fmla="*/ 17 h 37"/>
                <a:gd name="T106" fmla="*/ 11 w 21"/>
                <a:gd name="T107" fmla="*/ 10 h 37"/>
                <a:gd name="T108" fmla="*/ 5 w 21"/>
                <a:gd name="T109" fmla="*/ 8 h 37"/>
                <a:gd name="T110" fmla="*/ 8 w 21"/>
                <a:gd name="T111" fmla="*/ 7 h 37"/>
                <a:gd name="T112" fmla="*/ 9 w 21"/>
                <a:gd name="T113" fmla="*/ 7 h 37"/>
                <a:gd name="T114" fmla="*/ 18 w 21"/>
                <a:gd name="T115" fmla="*/ 6 h 37"/>
                <a:gd name="T116" fmla="*/ 14 w 21"/>
                <a:gd name="T117" fmla="*/ 4 h 37"/>
                <a:gd name="T118" fmla="*/ 14 w 21"/>
                <a:gd name="T119" fmla="*/ 3 h 37"/>
                <a:gd name="T120" fmla="*/ 15 w 21"/>
                <a:gd name="T121" fmla="*/ 2 h 37"/>
                <a:gd name="T122" fmla="*/ 13 w 21"/>
                <a:gd name="T123" fmla="*/ 7 h 37"/>
                <a:gd name="T124" fmla="*/ 11 w 21"/>
                <a:gd name="T125" fmla="*/ 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" h="37">
                  <a:moveTo>
                    <a:pt x="8" y="7"/>
                  </a:moveTo>
                  <a:lnTo>
                    <a:pt x="8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14" y="7"/>
                  </a:lnTo>
                  <a:lnTo>
                    <a:pt x="14" y="0"/>
                  </a:lnTo>
                  <a:lnTo>
                    <a:pt x="8" y="0"/>
                  </a:lnTo>
                  <a:lnTo>
                    <a:pt x="8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14" y="7"/>
                  </a:lnTo>
                  <a:lnTo>
                    <a:pt x="14" y="0"/>
                  </a:lnTo>
                  <a:lnTo>
                    <a:pt x="9" y="0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9" y="0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13" y="7"/>
                  </a:lnTo>
                  <a:lnTo>
                    <a:pt x="13" y="0"/>
                  </a:lnTo>
                  <a:lnTo>
                    <a:pt x="8" y="0"/>
                  </a:lnTo>
                  <a:lnTo>
                    <a:pt x="8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6"/>
                  </a:lnTo>
                  <a:lnTo>
                    <a:pt x="10" y="7"/>
                  </a:lnTo>
                  <a:lnTo>
                    <a:pt x="11" y="4"/>
                  </a:lnTo>
                  <a:lnTo>
                    <a:pt x="11" y="2"/>
                  </a:lnTo>
                  <a:lnTo>
                    <a:pt x="5" y="2"/>
                  </a:lnTo>
                  <a:lnTo>
                    <a:pt x="5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8" y="2"/>
                  </a:lnTo>
                  <a:lnTo>
                    <a:pt x="8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6" y="2"/>
                  </a:lnTo>
                  <a:lnTo>
                    <a:pt x="6" y="8"/>
                  </a:lnTo>
                  <a:lnTo>
                    <a:pt x="15" y="8"/>
                  </a:lnTo>
                  <a:lnTo>
                    <a:pt x="15" y="2"/>
                  </a:lnTo>
                  <a:lnTo>
                    <a:pt x="11" y="2"/>
                  </a:lnTo>
                  <a:lnTo>
                    <a:pt x="11" y="8"/>
                  </a:lnTo>
                  <a:lnTo>
                    <a:pt x="14" y="8"/>
                  </a:lnTo>
                  <a:lnTo>
                    <a:pt x="14" y="2"/>
                  </a:lnTo>
                  <a:lnTo>
                    <a:pt x="5" y="2"/>
                  </a:lnTo>
                  <a:lnTo>
                    <a:pt x="5" y="8"/>
                  </a:lnTo>
                  <a:lnTo>
                    <a:pt x="15" y="8"/>
                  </a:lnTo>
                  <a:lnTo>
                    <a:pt x="15" y="2"/>
                  </a:lnTo>
                  <a:lnTo>
                    <a:pt x="10" y="2"/>
                  </a:lnTo>
                  <a:lnTo>
                    <a:pt x="10" y="8"/>
                  </a:lnTo>
                  <a:lnTo>
                    <a:pt x="11" y="8"/>
                  </a:lnTo>
                  <a:lnTo>
                    <a:pt x="11" y="4"/>
                  </a:lnTo>
                  <a:lnTo>
                    <a:pt x="9" y="4"/>
                  </a:lnTo>
                  <a:lnTo>
                    <a:pt x="9" y="6"/>
                  </a:lnTo>
                  <a:lnTo>
                    <a:pt x="11" y="6"/>
                  </a:lnTo>
                  <a:lnTo>
                    <a:pt x="11" y="3"/>
                  </a:lnTo>
                  <a:lnTo>
                    <a:pt x="5" y="3"/>
                  </a:lnTo>
                  <a:lnTo>
                    <a:pt x="5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9" y="3"/>
                  </a:lnTo>
                  <a:lnTo>
                    <a:pt x="9" y="10"/>
                  </a:lnTo>
                  <a:lnTo>
                    <a:pt x="11" y="10"/>
                  </a:lnTo>
                  <a:lnTo>
                    <a:pt x="11" y="3"/>
                  </a:lnTo>
                  <a:lnTo>
                    <a:pt x="6" y="3"/>
                  </a:lnTo>
                  <a:lnTo>
                    <a:pt x="6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9" y="3"/>
                  </a:lnTo>
                  <a:lnTo>
                    <a:pt x="9" y="10"/>
                  </a:lnTo>
                  <a:lnTo>
                    <a:pt x="14" y="10"/>
                  </a:lnTo>
                  <a:lnTo>
                    <a:pt x="14" y="3"/>
                  </a:lnTo>
                  <a:lnTo>
                    <a:pt x="5" y="3"/>
                  </a:lnTo>
                  <a:lnTo>
                    <a:pt x="5" y="10"/>
                  </a:lnTo>
                  <a:lnTo>
                    <a:pt x="14" y="10"/>
                  </a:lnTo>
                  <a:lnTo>
                    <a:pt x="14" y="3"/>
                  </a:lnTo>
                  <a:lnTo>
                    <a:pt x="11" y="3"/>
                  </a:lnTo>
                  <a:lnTo>
                    <a:pt x="11" y="10"/>
                  </a:lnTo>
                  <a:lnTo>
                    <a:pt x="13" y="10"/>
                  </a:lnTo>
                  <a:lnTo>
                    <a:pt x="13" y="6"/>
                  </a:lnTo>
                  <a:lnTo>
                    <a:pt x="11" y="3"/>
                  </a:lnTo>
                  <a:lnTo>
                    <a:pt x="10" y="4"/>
                  </a:lnTo>
                  <a:lnTo>
                    <a:pt x="11" y="7"/>
                  </a:lnTo>
                  <a:lnTo>
                    <a:pt x="11" y="4"/>
                  </a:lnTo>
                  <a:lnTo>
                    <a:pt x="5" y="4"/>
                  </a:lnTo>
                  <a:lnTo>
                    <a:pt x="5" y="11"/>
                  </a:lnTo>
                  <a:lnTo>
                    <a:pt x="15" y="11"/>
                  </a:lnTo>
                  <a:lnTo>
                    <a:pt x="15" y="4"/>
                  </a:lnTo>
                  <a:lnTo>
                    <a:pt x="5" y="4"/>
                  </a:lnTo>
                  <a:lnTo>
                    <a:pt x="5" y="11"/>
                  </a:lnTo>
                  <a:lnTo>
                    <a:pt x="14" y="11"/>
                  </a:lnTo>
                  <a:lnTo>
                    <a:pt x="14" y="4"/>
                  </a:lnTo>
                  <a:lnTo>
                    <a:pt x="9" y="4"/>
                  </a:lnTo>
                  <a:lnTo>
                    <a:pt x="9" y="11"/>
                  </a:lnTo>
                  <a:lnTo>
                    <a:pt x="11" y="11"/>
                  </a:lnTo>
                  <a:lnTo>
                    <a:pt x="11" y="4"/>
                  </a:lnTo>
                  <a:lnTo>
                    <a:pt x="9" y="4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0" y="4"/>
                  </a:lnTo>
                  <a:lnTo>
                    <a:pt x="5" y="4"/>
                  </a:lnTo>
                  <a:lnTo>
                    <a:pt x="5" y="11"/>
                  </a:lnTo>
                  <a:lnTo>
                    <a:pt x="14" y="11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10" y="11"/>
                  </a:lnTo>
                  <a:lnTo>
                    <a:pt x="14" y="11"/>
                  </a:lnTo>
                  <a:lnTo>
                    <a:pt x="14" y="4"/>
                  </a:lnTo>
                  <a:lnTo>
                    <a:pt x="6" y="4"/>
                  </a:lnTo>
                  <a:lnTo>
                    <a:pt x="6" y="8"/>
                  </a:lnTo>
                  <a:lnTo>
                    <a:pt x="9" y="8"/>
                  </a:lnTo>
                  <a:lnTo>
                    <a:pt x="9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0" y="6"/>
                  </a:lnTo>
                  <a:lnTo>
                    <a:pt x="10" y="12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14" y="12"/>
                  </a:lnTo>
                  <a:lnTo>
                    <a:pt x="14" y="6"/>
                  </a:lnTo>
                  <a:lnTo>
                    <a:pt x="8" y="6"/>
                  </a:lnTo>
                  <a:lnTo>
                    <a:pt x="8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3" y="6"/>
                  </a:lnTo>
                  <a:lnTo>
                    <a:pt x="13" y="12"/>
                  </a:lnTo>
                  <a:lnTo>
                    <a:pt x="14" y="12"/>
                  </a:lnTo>
                  <a:lnTo>
                    <a:pt x="14" y="6"/>
                  </a:lnTo>
                  <a:lnTo>
                    <a:pt x="5" y="6"/>
                  </a:lnTo>
                  <a:lnTo>
                    <a:pt x="5" y="12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9" y="6"/>
                  </a:lnTo>
                  <a:lnTo>
                    <a:pt x="9" y="12"/>
                  </a:lnTo>
                  <a:lnTo>
                    <a:pt x="10" y="12"/>
                  </a:lnTo>
                  <a:lnTo>
                    <a:pt x="10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9" y="12"/>
                  </a:lnTo>
                  <a:lnTo>
                    <a:pt x="9" y="8"/>
                  </a:lnTo>
                  <a:lnTo>
                    <a:pt x="9" y="12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0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6" y="7"/>
                  </a:lnTo>
                  <a:lnTo>
                    <a:pt x="6" y="13"/>
                  </a:lnTo>
                  <a:lnTo>
                    <a:pt x="15" y="13"/>
                  </a:lnTo>
                  <a:lnTo>
                    <a:pt x="15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5" y="7"/>
                  </a:lnTo>
                  <a:lnTo>
                    <a:pt x="5" y="13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9" y="10"/>
                  </a:lnTo>
                  <a:lnTo>
                    <a:pt x="8" y="12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11" y="15"/>
                  </a:lnTo>
                  <a:lnTo>
                    <a:pt x="11" y="8"/>
                  </a:lnTo>
                  <a:lnTo>
                    <a:pt x="5" y="8"/>
                  </a:lnTo>
                  <a:lnTo>
                    <a:pt x="5" y="15"/>
                  </a:lnTo>
                  <a:lnTo>
                    <a:pt x="13" y="15"/>
                  </a:lnTo>
                  <a:lnTo>
                    <a:pt x="13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14" y="15"/>
                  </a:lnTo>
                  <a:lnTo>
                    <a:pt x="14" y="8"/>
                  </a:lnTo>
                  <a:lnTo>
                    <a:pt x="5" y="8"/>
                  </a:lnTo>
                  <a:lnTo>
                    <a:pt x="5" y="15"/>
                  </a:lnTo>
                  <a:lnTo>
                    <a:pt x="14" y="15"/>
                  </a:lnTo>
                  <a:lnTo>
                    <a:pt x="14" y="8"/>
                  </a:lnTo>
                  <a:lnTo>
                    <a:pt x="10" y="8"/>
                  </a:lnTo>
                  <a:lnTo>
                    <a:pt x="10" y="15"/>
                  </a:lnTo>
                  <a:lnTo>
                    <a:pt x="11" y="15"/>
                  </a:lnTo>
                  <a:lnTo>
                    <a:pt x="11" y="8"/>
                  </a:lnTo>
                  <a:lnTo>
                    <a:pt x="5" y="8"/>
                  </a:lnTo>
                  <a:lnTo>
                    <a:pt x="5" y="15"/>
                  </a:lnTo>
                  <a:lnTo>
                    <a:pt x="11" y="15"/>
                  </a:lnTo>
                  <a:lnTo>
                    <a:pt x="11" y="8"/>
                  </a:lnTo>
                  <a:lnTo>
                    <a:pt x="9" y="8"/>
                  </a:lnTo>
                  <a:lnTo>
                    <a:pt x="9" y="15"/>
                  </a:lnTo>
                  <a:lnTo>
                    <a:pt x="11" y="15"/>
                  </a:lnTo>
                  <a:lnTo>
                    <a:pt x="11" y="8"/>
                  </a:lnTo>
                  <a:lnTo>
                    <a:pt x="1" y="8"/>
                  </a:lnTo>
                  <a:lnTo>
                    <a:pt x="1" y="16"/>
                  </a:lnTo>
                  <a:lnTo>
                    <a:pt x="15" y="16"/>
                  </a:lnTo>
                  <a:lnTo>
                    <a:pt x="15" y="10"/>
                  </a:lnTo>
                  <a:lnTo>
                    <a:pt x="11" y="10"/>
                  </a:lnTo>
                  <a:lnTo>
                    <a:pt x="11" y="16"/>
                  </a:lnTo>
                  <a:lnTo>
                    <a:pt x="13" y="16"/>
                  </a:lnTo>
                  <a:lnTo>
                    <a:pt x="13" y="10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15" y="16"/>
                  </a:lnTo>
                  <a:lnTo>
                    <a:pt x="15" y="10"/>
                  </a:lnTo>
                  <a:lnTo>
                    <a:pt x="11" y="10"/>
                  </a:lnTo>
                  <a:lnTo>
                    <a:pt x="11" y="16"/>
                  </a:lnTo>
                  <a:lnTo>
                    <a:pt x="14" y="16"/>
                  </a:lnTo>
                  <a:lnTo>
                    <a:pt x="14" y="10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15" y="16"/>
                  </a:lnTo>
                  <a:lnTo>
                    <a:pt x="15" y="10"/>
                  </a:lnTo>
                  <a:lnTo>
                    <a:pt x="11" y="10"/>
                  </a:lnTo>
                  <a:lnTo>
                    <a:pt x="11" y="16"/>
                  </a:lnTo>
                  <a:lnTo>
                    <a:pt x="13" y="16"/>
                  </a:lnTo>
                  <a:lnTo>
                    <a:pt x="13" y="10"/>
                  </a:lnTo>
                  <a:lnTo>
                    <a:pt x="8" y="10"/>
                  </a:lnTo>
                  <a:lnTo>
                    <a:pt x="8" y="16"/>
                  </a:lnTo>
                  <a:lnTo>
                    <a:pt x="15" y="16"/>
                  </a:lnTo>
                  <a:lnTo>
                    <a:pt x="15" y="10"/>
                  </a:lnTo>
                  <a:lnTo>
                    <a:pt x="10" y="11"/>
                  </a:lnTo>
                  <a:lnTo>
                    <a:pt x="10" y="13"/>
                  </a:lnTo>
                  <a:lnTo>
                    <a:pt x="10" y="11"/>
                  </a:lnTo>
                  <a:lnTo>
                    <a:pt x="8" y="11"/>
                  </a:lnTo>
                  <a:lnTo>
                    <a:pt x="8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4" y="11"/>
                  </a:lnTo>
                  <a:lnTo>
                    <a:pt x="4" y="17"/>
                  </a:lnTo>
                  <a:lnTo>
                    <a:pt x="15" y="17"/>
                  </a:lnTo>
                  <a:lnTo>
                    <a:pt x="15" y="11"/>
                  </a:lnTo>
                  <a:lnTo>
                    <a:pt x="11" y="11"/>
                  </a:lnTo>
                  <a:lnTo>
                    <a:pt x="11" y="17"/>
                  </a:lnTo>
                  <a:lnTo>
                    <a:pt x="14" y="17"/>
                  </a:lnTo>
                  <a:lnTo>
                    <a:pt x="14" y="11"/>
                  </a:lnTo>
                  <a:lnTo>
                    <a:pt x="5" y="11"/>
                  </a:lnTo>
                  <a:lnTo>
                    <a:pt x="5" y="17"/>
                  </a:lnTo>
                  <a:lnTo>
                    <a:pt x="14" y="17"/>
                  </a:lnTo>
                  <a:lnTo>
                    <a:pt x="14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8" y="11"/>
                  </a:lnTo>
                  <a:lnTo>
                    <a:pt x="8" y="17"/>
                  </a:lnTo>
                  <a:lnTo>
                    <a:pt x="18" y="17"/>
                  </a:lnTo>
                  <a:lnTo>
                    <a:pt x="18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5" y="17"/>
                  </a:lnTo>
                  <a:lnTo>
                    <a:pt x="15" y="11"/>
                  </a:lnTo>
                  <a:lnTo>
                    <a:pt x="10" y="11"/>
                  </a:lnTo>
                  <a:lnTo>
                    <a:pt x="9" y="12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9" y="12"/>
                  </a:lnTo>
                  <a:lnTo>
                    <a:pt x="9" y="19"/>
                  </a:lnTo>
                  <a:lnTo>
                    <a:pt x="10" y="19"/>
                  </a:lnTo>
                  <a:lnTo>
                    <a:pt x="10" y="12"/>
                  </a:lnTo>
                  <a:lnTo>
                    <a:pt x="9" y="12"/>
                  </a:lnTo>
                  <a:lnTo>
                    <a:pt x="9" y="19"/>
                  </a:lnTo>
                  <a:lnTo>
                    <a:pt x="15" y="19"/>
                  </a:lnTo>
                  <a:lnTo>
                    <a:pt x="15" y="12"/>
                  </a:lnTo>
                  <a:lnTo>
                    <a:pt x="10" y="12"/>
                  </a:lnTo>
                  <a:lnTo>
                    <a:pt x="10" y="19"/>
                  </a:lnTo>
                  <a:lnTo>
                    <a:pt x="11" y="19"/>
                  </a:lnTo>
                  <a:lnTo>
                    <a:pt x="11" y="12"/>
                  </a:lnTo>
                  <a:lnTo>
                    <a:pt x="5" y="12"/>
                  </a:lnTo>
                  <a:lnTo>
                    <a:pt x="5" y="19"/>
                  </a:lnTo>
                  <a:lnTo>
                    <a:pt x="11" y="19"/>
                  </a:lnTo>
                  <a:lnTo>
                    <a:pt x="11" y="12"/>
                  </a:lnTo>
                  <a:lnTo>
                    <a:pt x="8" y="12"/>
                  </a:lnTo>
                  <a:lnTo>
                    <a:pt x="8" y="19"/>
                  </a:lnTo>
                  <a:lnTo>
                    <a:pt x="11" y="19"/>
                  </a:lnTo>
                  <a:lnTo>
                    <a:pt x="11" y="12"/>
                  </a:lnTo>
                  <a:lnTo>
                    <a:pt x="4" y="12"/>
                  </a:lnTo>
                  <a:lnTo>
                    <a:pt x="4" y="19"/>
                  </a:lnTo>
                  <a:lnTo>
                    <a:pt x="15" y="19"/>
                  </a:lnTo>
                  <a:lnTo>
                    <a:pt x="15" y="12"/>
                  </a:lnTo>
                  <a:lnTo>
                    <a:pt x="9" y="12"/>
                  </a:lnTo>
                  <a:lnTo>
                    <a:pt x="9" y="19"/>
                  </a:lnTo>
                  <a:lnTo>
                    <a:pt x="14" y="19"/>
                  </a:lnTo>
                  <a:lnTo>
                    <a:pt x="14" y="12"/>
                  </a:lnTo>
                  <a:lnTo>
                    <a:pt x="2" y="12"/>
                  </a:lnTo>
                  <a:lnTo>
                    <a:pt x="2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8" y="13"/>
                  </a:lnTo>
                  <a:lnTo>
                    <a:pt x="8" y="20"/>
                  </a:lnTo>
                  <a:lnTo>
                    <a:pt x="10" y="20"/>
                  </a:lnTo>
                  <a:lnTo>
                    <a:pt x="10" y="13"/>
                  </a:lnTo>
                  <a:lnTo>
                    <a:pt x="5" y="13"/>
                  </a:lnTo>
                  <a:lnTo>
                    <a:pt x="5" y="20"/>
                  </a:lnTo>
                  <a:lnTo>
                    <a:pt x="15" y="20"/>
                  </a:lnTo>
                  <a:lnTo>
                    <a:pt x="15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1" y="20"/>
                  </a:lnTo>
                  <a:lnTo>
                    <a:pt x="11" y="13"/>
                  </a:lnTo>
                  <a:lnTo>
                    <a:pt x="5" y="13"/>
                  </a:lnTo>
                  <a:lnTo>
                    <a:pt x="5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10" y="13"/>
                  </a:lnTo>
                  <a:lnTo>
                    <a:pt x="10" y="20"/>
                  </a:lnTo>
                  <a:lnTo>
                    <a:pt x="11" y="20"/>
                  </a:lnTo>
                  <a:lnTo>
                    <a:pt x="11" y="13"/>
                  </a:lnTo>
                  <a:lnTo>
                    <a:pt x="5" y="13"/>
                  </a:lnTo>
                  <a:lnTo>
                    <a:pt x="5" y="20"/>
                  </a:lnTo>
                  <a:lnTo>
                    <a:pt x="11" y="21"/>
                  </a:lnTo>
                  <a:lnTo>
                    <a:pt x="13" y="21"/>
                  </a:lnTo>
                  <a:lnTo>
                    <a:pt x="13" y="15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11" y="21"/>
                  </a:lnTo>
                  <a:lnTo>
                    <a:pt x="11" y="15"/>
                  </a:lnTo>
                  <a:lnTo>
                    <a:pt x="4" y="15"/>
                  </a:lnTo>
                  <a:lnTo>
                    <a:pt x="4" y="21"/>
                  </a:lnTo>
                  <a:lnTo>
                    <a:pt x="13" y="21"/>
                  </a:lnTo>
                  <a:lnTo>
                    <a:pt x="13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11" y="21"/>
                  </a:lnTo>
                  <a:lnTo>
                    <a:pt x="11" y="15"/>
                  </a:lnTo>
                  <a:lnTo>
                    <a:pt x="5" y="15"/>
                  </a:lnTo>
                  <a:lnTo>
                    <a:pt x="5" y="21"/>
                  </a:lnTo>
                  <a:lnTo>
                    <a:pt x="6" y="21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5" y="21"/>
                  </a:lnTo>
                  <a:lnTo>
                    <a:pt x="14" y="21"/>
                  </a:lnTo>
                  <a:lnTo>
                    <a:pt x="14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11" y="21"/>
                  </a:lnTo>
                  <a:lnTo>
                    <a:pt x="11" y="15"/>
                  </a:lnTo>
                  <a:lnTo>
                    <a:pt x="2" y="15"/>
                  </a:lnTo>
                  <a:lnTo>
                    <a:pt x="2" y="21"/>
                  </a:lnTo>
                  <a:lnTo>
                    <a:pt x="14" y="21"/>
                  </a:lnTo>
                  <a:lnTo>
                    <a:pt x="14" y="15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10" y="21"/>
                  </a:lnTo>
                  <a:lnTo>
                    <a:pt x="10" y="17"/>
                  </a:lnTo>
                  <a:lnTo>
                    <a:pt x="8" y="17"/>
                  </a:lnTo>
                  <a:lnTo>
                    <a:pt x="8" y="19"/>
                  </a:lnTo>
                  <a:lnTo>
                    <a:pt x="10" y="19"/>
                  </a:lnTo>
                  <a:lnTo>
                    <a:pt x="10" y="16"/>
                  </a:lnTo>
                  <a:lnTo>
                    <a:pt x="4" y="16"/>
                  </a:lnTo>
                  <a:lnTo>
                    <a:pt x="4" y="22"/>
                  </a:lnTo>
                  <a:lnTo>
                    <a:pt x="13" y="22"/>
                  </a:lnTo>
                  <a:lnTo>
                    <a:pt x="13" y="16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5" y="16"/>
                  </a:lnTo>
                  <a:lnTo>
                    <a:pt x="5" y="22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6" y="16"/>
                  </a:lnTo>
                  <a:lnTo>
                    <a:pt x="6" y="22"/>
                  </a:lnTo>
                  <a:lnTo>
                    <a:pt x="8" y="22"/>
                  </a:lnTo>
                  <a:lnTo>
                    <a:pt x="8" y="16"/>
                  </a:lnTo>
                  <a:lnTo>
                    <a:pt x="5" y="16"/>
                  </a:lnTo>
                  <a:lnTo>
                    <a:pt x="5" y="22"/>
                  </a:lnTo>
                  <a:lnTo>
                    <a:pt x="14" y="22"/>
                  </a:lnTo>
                  <a:lnTo>
                    <a:pt x="14" y="16"/>
                  </a:lnTo>
                  <a:lnTo>
                    <a:pt x="6" y="16"/>
                  </a:lnTo>
                  <a:lnTo>
                    <a:pt x="6" y="22"/>
                  </a:lnTo>
                  <a:lnTo>
                    <a:pt x="9" y="22"/>
                  </a:lnTo>
                  <a:lnTo>
                    <a:pt x="9" y="19"/>
                  </a:lnTo>
                  <a:lnTo>
                    <a:pt x="6" y="19"/>
                  </a:lnTo>
                  <a:lnTo>
                    <a:pt x="6" y="20"/>
                  </a:lnTo>
                  <a:lnTo>
                    <a:pt x="9" y="20"/>
                  </a:lnTo>
                  <a:lnTo>
                    <a:pt x="9" y="17"/>
                  </a:lnTo>
                  <a:lnTo>
                    <a:pt x="5" y="17"/>
                  </a:lnTo>
                  <a:lnTo>
                    <a:pt x="5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8" y="17"/>
                  </a:lnTo>
                  <a:lnTo>
                    <a:pt x="8" y="24"/>
                  </a:lnTo>
                  <a:lnTo>
                    <a:pt x="9" y="24"/>
                  </a:lnTo>
                  <a:lnTo>
                    <a:pt x="9" y="17"/>
                  </a:lnTo>
                  <a:lnTo>
                    <a:pt x="2" y="17"/>
                  </a:lnTo>
                  <a:lnTo>
                    <a:pt x="2" y="24"/>
                  </a:lnTo>
                  <a:lnTo>
                    <a:pt x="11" y="24"/>
                  </a:lnTo>
                  <a:lnTo>
                    <a:pt x="11" y="17"/>
                  </a:lnTo>
                  <a:lnTo>
                    <a:pt x="6" y="17"/>
                  </a:lnTo>
                  <a:lnTo>
                    <a:pt x="6" y="24"/>
                  </a:lnTo>
                  <a:lnTo>
                    <a:pt x="9" y="24"/>
                  </a:lnTo>
                  <a:lnTo>
                    <a:pt x="9" y="17"/>
                  </a:lnTo>
                  <a:lnTo>
                    <a:pt x="5" y="17"/>
                  </a:lnTo>
                  <a:lnTo>
                    <a:pt x="5" y="24"/>
                  </a:lnTo>
                  <a:lnTo>
                    <a:pt x="11" y="24"/>
                  </a:lnTo>
                  <a:lnTo>
                    <a:pt x="11" y="17"/>
                  </a:lnTo>
                  <a:lnTo>
                    <a:pt x="6" y="17"/>
                  </a:lnTo>
                  <a:lnTo>
                    <a:pt x="6" y="24"/>
                  </a:lnTo>
                  <a:lnTo>
                    <a:pt x="9" y="24"/>
                  </a:lnTo>
                  <a:lnTo>
                    <a:pt x="9" y="17"/>
                  </a:lnTo>
                  <a:lnTo>
                    <a:pt x="5" y="17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6" y="20"/>
                  </a:lnTo>
                  <a:lnTo>
                    <a:pt x="5" y="17"/>
                  </a:lnTo>
                  <a:lnTo>
                    <a:pt x="2" y="19"/>
                  </a:lnTo>
                  <a:lnTo>
                    <a:pt x="4" y="25"/>
                  </a:lnTo>
                  <a:lnTo>
                    <a:pt x="11" y="25"/>
                  </a:lnTo>
                  <a:lnTo>
                    <a:pt x="11" y="19"/>
                  </a:lnTo>
                  <a:lnTo>
                    <a:pt x="5" y="19"/>
                  </a:lnTo>
                  <a:lnTo>
                    <a:pt x="5" y="25"/>
                  </a:lnTo>
                  <a:lnTo>
                    <a:pt x="8" y="25"/>
                  </a:lnTo>
                  <a:lnTo>
                    <a:pt x="8" y="19"/>
                  </a:lnTo>
                  <a:lnTo>
                    <a:pt x="2" y="19"/>
                  </a:lnTo>
                  <a:lnTo>
                    <a:pt x="2" y="25"/>
                  </a:lnTo>
                  <a:lnTo>
                    <a:pt x="11" y="25"/>
                  </a:lnTo>
                  <a:lnTo>
                    <a:pt x="11" y="19"/>
                  </a:lnTo>
                  <a:lnTo>
                    <a:pt x="6" y="19"/>
                  </a:lnTo>
                  <a:lnTo>
                    <a:pt x="6" y="25"/>
                  </a:lnTo>
                  <a:lnTo>
                    <a:pt x="11" y="25"/>
                  </a:lnTo>
                  <a:lnTo>
                    <a:pt x="11" y="19"/>
                  </a:lnTo>
                  <a:lnTo>
                    <a:pt x="5" y="19"/>
                  </a:lnTo>
                  <a:lnTo>
                    <a:pt x="5" y="25"/>
                  </a:lnTo>
                  <a:lnTo>
                    <a:pt x="8" y="25"/>
                  </a:lnTo>
                  <a:lnTo>
                    <a:pt x="8" y="19"/>
                  </a:lnTo>
                  <a:lnTo>
                    <a:pt x="5" y="19"/>
                  </a:lnTo>
                  <a:lnTo>
                    <a:pt x="5" y="25"/>
                  </a:lnTo>
                  <a:lnTo>
                    <a:pt x="14" y="25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9" y="25"/>
                  </a:lnTo>
                  <a:lnTo>
                    <a:pt x="10" y="25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5" y="25"/>
                  </a:lnTo>
                  <a:lnTo>
                    <a:pt x="9" y="25"/>
                  </a:lnTo>
                  <a:lnTo>
                    <a:pt x="9" y="19"/>
                  </a:lnTo>
                  <a:lnTo>
                    <a:pt x="6" y="19"/>
                  </a:lnTo>
                  <a:lnTo>
                    <a:pt x="5" y="25"/>
                  </a:lnTo>
                  <a:lnTo>
                    <a:pt x="8" y="26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1" y="20"/>
                  </a:lnTo>
                  <a:lnTo>
                    <a:pt x="1" y="26"/>
                  </a:lnTo>
                  <a:lnTo>
                    <a:pt x="10" y="26"/>
                  </a:lnTo>
                  <a:lnTo>
                    <a:pt x="10" y="20"/>
                  </a:lnTo>
                  <a:lnTo>
                    <a:pt x="6" y="20"/>
                  </a:lnTo>
                  <a:lnTo>
                    <a:pt x="6" y="26"/>
                  </a:lnTo>
                  <a:lnTo>
                    <a:pt x="9" y="26"/>
                  </a:lnTo>
                  <a:lnTo>
                    <a:pt x="9" y="20"/>
                  </a:lnTo>
                  <a:lnTo>
                    <a:pt x="4" y="20"/>
                  </a:lnTo>
                  <a:lnTo>
                    <a:pt x="4" y="26"/>
                  </a:lnTo>
                  <a:lnTo>
                    <a:pt x="11" y="26"/>
                  </a:lnTo>
                  <a:lnTo>
                    <a:pt x="11" y="20"/>
                  </a:lnTo>
                  <a:lnTo>
                    <a:pt x="8" y="20"/>
                  </a:lnTo>
                  <a:lnTo>
                    <a:pt x="8" y="26"/>
                  </a:lnTo>
                  <a:lnTo>
                    <a:pt x="11" y="26"/>
                  </a:lnTo>
                  <a:lnTo>
                    <a:pt x="11" y="20"/>
                  </a:lnTo>
                  <a:lnTo>
                    <a:pt x="6" y="20"/>
                  </a:lnTo>
                  <a:lnTo>
                    <a:pt x="6" y="26"/>
                  </a:lnTo>
                  <a:lnTo>
                    <a:pt x="11" y="26"/>
                  </a:lnTo>
                  <a:lnTo>
                    <a:pt x="11" y="20"/>
                  </a:lnTo>
                  <a:lnTo>
                    <a:pt x="8" y="20"/>
                  </a:lnTo>
                  <a:lnTo>
                    <a:pt x="8" y="26"/>
                  </a:lnTo>
                  <a:lnTo>
                    <a:pt x="10" y="26"/>
                  </a:lnTo>
                  <a:lnTo>
                    <a:pt x="10" y="20"/>
                  </a:lnTo>
                  <a:lnTo>
                    <a:pt x="1" y="20"/>
                  </a:lnTo>
                  <a:lnTo>
                    <a:pt x="1" y="28"/>
                  </a:lnTo>
                  <a:lnTo>
                    <a:pt x="10" y="28"/>
                  </a:lnTo>
                  <a:lnTo>
                    <a:pt x="10" y="21"/>
                  </a:lnTo>
                  <a:lnTo>
                    <a:pt x="5" y="21"/>
                  </a:lnTo>
                  <a:lnTo>
                    <a:pt x="5" y="28"/>
                  </a:lnTo>
                  <a:lnTo>
                    <a:pt x="8" y="28"/>
                  </a:lnTo>
                  <a:lnTo>
                    <a:pt x="8" y="21"/>
                  </a:lnTo>
                  <a:lnTo>
                    <a:pt x="2" y="21"/>
                  </a:lnTo>
                  <a:lnTo>
                    <a:pt x="2" y="28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5" y="28"/>
                  </a:lnTo>
                  <a:lnTo>
                    <a:pt x="8" y="28"/>
                  </a:lnTo>
                  <a:lnTo>
                    <a:pt x="8" y="21"/>
                  </a:lnTo>
                  <a:lnTo>
                    <a:pt x="2" y="21"/>
                  </a:lnTo>
                  <a:lnTo>
                    <a:pt x="2" y="28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6" y="21"/>
                  </a:lnTo>
                  <a:lnTo>
                    <a:pt x="6" y="28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1" y="21"/>
                  </a:lnTo>
                  <a:lnTo>
                    <a:pt x="1" y="28"/>
                  </a:lnTo>
                  <a:lnTo>
                    <a:pt x="10" y="28"/>
                  </a:lnTo>
                  <a:lnTo>
                    <a:pt x="10" y="21"/>
                  </a:lnTo>
                  <a:lnTo>
                    <a:pt x="6" y="21"/>
                  </a:lnTo>
                  <a:lnTo>
                    <a:pt x="6" y="28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4" y="21"/>
                  </a:lnTo>
                  <a:lnTo>
                    <a:pt x="4" y="25"/>
                  </a:lnTo>
                  <a:lnTo>
                    <a:pt x="6" y="25"/>
                  </a:lnTo>
                  <a:lnTo>
                    <a:pt x="6" y="22"/>
                  </a:lnTo>
                  <a:lnTo>
                    <a:pt x="4" y="22"/>
                  </a:lnTo>
                  <a:lnTo>
                    <a:pt x="4" y="29"/>
                  </a:lnTo>
                  <a:lnTo>
                    <a:pt x="11" y="29"/>
                  </a:lnTo>
                  <a:lnTo>
                    <a:pt x="11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8" y="29"/>
                  </a:lnTo>
                  <a:lnTo>
                    <a:pt x="8" y="22"/>
                  </a:lnTo>
                  <a:lnTo>
                    <a:pt x="4" y="22"/>
                  </a:lnTo>
                  <a:lnTo>
                    <a:pt x="4" y="29"/>
                  </a:lnTo>
                  <a:lnTo>
                    <a:pt x="11" y="29"/>
                  </a:lnTo>
                  <a:lnTo>
                    <a:pt x="11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8" y="29"/>
                  </a:lnTo>
                  <a:lnTo>
                    <a:pt x="8" y="22"/>
                  </a:lnTo>
                  <a:lnTo>
                    <a:pt x="5" y="22"/>
                  </a:lnTo>
                  <a:lnTo>
                    <a:pt x="5" y="29"/>
                  </a:lnTo>
                  <a:lnTo>
                    <a:pt x="14" y="29"/>
                  </a:lnTo>
                  <a:lnTo>
                    <a:pt x="14" y="22"/>
                  </a:lnTo>
                  <a:lnTo>
                    <a:pt x="8" y="22"/>
                  </a:lnTo>
                  <a:lnTo>
                    <a:pt x="8" y="29"/>
                  </a:lnTo>
                  <a:lnTo>
                    <a:pt x="11" y="29"/>
                  </a:lnTo>
                  <a:lnTo>
                    <a:pt x="11" y="22"/>
                  </a:lnTo>
                  <a:lnTo>
                    <a:pt x="5" y="22"/>
                  </a:lnTo>
                  <a:lnTo>
                    <a:pt x="5" y="29"/>
                  </a:lnTo>
                  <a:lnTo>
                    <a:pt x="11" y="29"/>
                  </a:lnTo>
                  <a:lnTo>
                    <a:pt x="11" y="22"/>
                  </a:lnTo>
                  <a:lnTo>
                    <a:pt x="2" y="22"/>
                  </a:lnTo>
                  <a:lnTo>
                    <a:pt x="2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2" y="24"/>
                  </a:lnTo>
                  <a:lnTo>
                    <a:pt x="2" y="30"/>
                  </a:lnTo>
                  <a:lnTo>
                    <a:pt x="10" y="30"/>
                  </a:lnTo>
                  <a:lnTo>
                    <a:pt x="10" y="24"/>
                  </a:lnTo>
                  <a:lnTo>
                    <a:pt x="5" y="24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8" y="24"/>
                  </a:lnTo>
                  <a:lnTo>
                    <a:pt x="5" y="24"/>
                  </a:lnTo>
                  <a:lnTo>
                    <a:pt x="5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5" y="24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8" y="24"/>
                  </a:lnTo>
                  <a:lnTo>
                    <a:pt x="2" y="24"/>
                  </a:lnTo>
                  <a:lnTo>
                    <a:pt x="2" y="30"/>
                  </a:lnTo>
                  <a:lnTo>
                    <a:pt x="11" y="30"/>
                  </a:lnTo>
                  <a:lnTo>
                    <a:pt x="11" y="24"/>
                  </a:lnTo>
                  <a:lnTo>
                    <a:pt x="5" y="24"/>
                  </a:lnTo>
                  <a:lnTo>
                    <a:pt x="5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2" y="24"/>
                  </a:lnTo>
                  <a:lnTo>
                    <a:pt x="2" y="30"/>
                  </a:lnTo>
                  <a:lnTo>
                    <a:pt x="5" y="30"/>
                  </a:lnTo>
                  <a:lnTo>
                    <a:pt x="5" y="24"/>
                  </a:lnTo>
                  <a:lnTo>
                    <a:pt x="2" y="24"/>
                  </a:lnTo>
                  <a:lnTo>
                    <a:pt x="2" y="30"/>
                  </a:lnTo>
                  <a:lnTo>
                    <a:pt x="6" y="30"/>
                  </a:lnTo>
                  <a:lnTo>
                    <a:pt x="6" y="26"/>
                  </a:lnTo>
                  <a:lnTo>
                    <a:pt x="5" y="29"/>
                  </a:lnTo>
                  <a:lnTo>
                    <a:pt x="6" y="30"/>
                  </a:lnTo>
                  <a:lnTo>
                    <a:pt x="8" y="28"/>
                  </a:lnTo>
                  <a:lnTo>
                    <a:pt x="8" y="25"/>
                  </a:lnTo>
                  <a:lnTo>
                    <a:pt x="5" y="25"/>
                  </a:lnTo>
                  <a:lnTo>
                    <a:pt x="5" y="32"/>
                  </a:lnTo>
                  <a:lnTo>
                    <a:pt x="8" y="32"/>
                  </a:lnTo>
                  <a:lnTo>
                    <a:pt x="8" y="25"/>
                  </a:lnTo>
                  <a:lnTo>
                    <a:pt x="1" y="25"/>
                  </a:lnTo>
                  <a:lnTo>
                    <a:pt x="1" y="32"/>
                  </a:lnTo>
                  <a:lnTo>
                    <a:pt x="8" y="32"/>
                  </a:lnTo>
                  <a:lnTo>
                    <a:pt x="8" y="25"/>
                  </a:lnTo>
                  <a:lnTo>
                    <a:pt x="4" y="25"/>
                  </a:lnTo>
                  <a:lnTo>
                    <a:pt x="4" y="32"/>
                  </a:lnTo>
                  <a:lnTo>
                    <a:pt x="6" y="32"/>
                  </a:lnTo>
                  <a:lnTo>
                    <a:pt x="6" y="25"/>
                  </a:lnTo>
                  <a:lnTo>
                    <a:pt x="0" y="25"/>
                  </a:lnTo>
                  <a:lnTo>
                    <a:pt x="0" y="32"/>
                  </a:lnTo>
                  <a:lnTo>
                    <a:pt x="6" y="32"/>
                  </a:lnTo>
                  <a:lnTo>
                    <a:pt x="6" y="25"/>
                  </a:lnTo>
                  <a:lnTo>
                    <a:pt x="4" y="25"/>
                  </a:lnTo>
                  <a:lnTo>
                    <a:pt x="4" y="32"/>
                  </a:lnTo>
                  <a:lnTo>
                    <a:pt x="5" y="32"/>
                  </a:lnTo>
                  <a:lnTo>
                    <a:pt x="5" y="25"/>
                  </a:lnTo>
                  <a:lnTo>
                    <a:pt x="1" y="25"/>
                  </a:lnTo>
                  <a:lnTo>
                    <a:pt x="1" y="32"/>
                  </a:lnTo>
                  <a:lnTo>
                    <a:pt x="6" y="32"/>
                  </a:lnTo>
                  <a:lnTo>
                    <a:pt x="6" y="25"/>
                  </a:lnTo>
                  <a:lnTo>
                    <a:pt x="4" y="25"/>
                  </a:lnTo>
                  <a:lnTo>
                    <a:pt x="4" y="32"/>
                  </a:lnTo>
                  <a:lnTo>
                    <a:pt x="6" y="32"/>
                  </a:lnTo>
                  <a:lnTo>
                    <a:pt x="6" y="25"/>
                  </a:lnTo>
                  <a:lnTo>
                    <a:pt x="1" y="25"/>
                  </a:lnTo>
                  <a:lnTo>
                    <a:pt x="1" y="32"/>
                  </a:lnTo>
                  <a:lnTo>
                    <a:pt x="6" y="33"/>
                  </a:lnTo>
                  <a:lnTo>
                    <a:pt x="10" y="33"/>
                  </a:lnTo>
                  <a:lnTo>
                    <a:pt x="10" y="26"/>
                  </a:lnTo>
                  <a:lnTo>
                    <a:pt x="5" y="26"/>
                  </a:lnTo>
                  <a:lnTo>
                    <a:pt x="5" y="33"/>
                  </a:lnTo>
                  <a:lnTo>
                    <a:pt x="8" y="33"/>
                  </a:lnTo>
                  <a:lnTo>
                    <a:pt x="8" y="26"/>
                  </a:lnTo>
                  <a:lnTo>
                    <a:pt x="1" y="26"/>
                  </a:lnTo>
                  <a:lnTo>
                    <a:pt x="1" y="33"/>
                  </a:lnTo>
                  <a:lnTo>
                    <a:pt x="6" y="33"/>
                  </a:lnTo>
                  <a:lnTo>
                    <a:pt x="6" y="26"/>
                  </a:lnTo>
                  <a:lnTo>
                    <a:pt x="2" y="26"/>
                  </a:lnTo>
                  <a:lnTo>
                    <a:pt x="2" y="33"/>
                  </a:lnTo>
                  <a:lnTo>
                    <a:pt x="8" y="33"/>
                  </a:lnTo>
                  <a:lnTo>
                    <a:pt x="8" y="26"/>
                  </a:lnTo>
                  <a:lnTo>
                    <a:pt x="1" y="26"/>
                  </a:lnTo>
                  <a:lnTo>
                    <a:pt x="1" y="33"/>
                  </a:lnTo>
                  <a:lnTo>
                    <a:pt x="9" y="33"/>
                  </a:lnTo>
                  <a:lnTo>
                    <a:pt x="9" y="26"/>
                  </a:lnTo>
                  <a:lnTo>
                    <a:pt x="6" y="26"/>
                  </a:lnTo>
                  <a:lnTo>
                    <a:pt x="6" y="33"/>
                  </a:lnTo>
                  <a:lnTo>
                    <a:pt x="9" y="33"/>
                  </a:lnTo>
                  <a:lnTo>
                    <a:pt x="9" y="26"/>
                  </a:lnTo>
                  <a:lnTo>
                    <a:pt x="6" y="26"/>
                  </a:lnTo>
                  <a:lnTo>
                    <a:pt x="6" y="33"/>
                  </a:lnTo>
                  <a:lnTo>
                    <a:pt x="8" y="33"/>
                  </a:lnTo>
                  <a:lnTo>
                    <a:pt x="8" y="26"/>
                  </a:lnTo>
                  <a:lnTo>
                    <a:pt x="5" y="26"/>
                  </a:lnTo>
                  <a:lnTo>
                    <a:pt x="5" y="33"/>
                  </a:lnTo>
                  <a:lnTo>
                    <a:pt x="9" y="33"/>
                  </a:lnTo>
                  <a:lnTo>
                    <a:pt x="9" y="26"/>
                  </a:lnTo>
                  <a:lnTo>
                    <a:pt x="5" y="26"/>
                  </a:lnTo>
                  <a:lnTo>
                    <a:pt x="5" y="33"/>
                  </a:lnTo>
                  <a:lnTo>
                    <a:pt x="6" y="33"/>
                  </a:lnTo>
                  <a:lnTo>
                    <a:pt x="6" y="29"/>
                  </a:lnTo>
                  <a:lnTo>
                    <a:pt x="5" y="32"/>
                  </a:lnTo>
                  <a:lnTo>
                    <a:pt x="6" y="33"/>
                  </a:lnTo>
                  <a:lnTo>
                    <a:pt x="8" y="30"/>
                  </a:lnTo>
                  <a:lnTo>
                    <a:pt x="8" y="28"/>
                  </a:lnTo>
                  <a:lnTo>
                    <a:pt x="2" y="28"/>
                  </a:lnTo>
                  <a:lnTo>
                    <a:pt x="2" y="34"/>
                  </a:lnTo>
                  <a:lnTo>
                    <a:pt x="4" y="34"/>
                  </a:lnTo>
                  <a:lnTo>
                    <a:pt x="4" y="28"/>
                  </a:lnTo>
                  <a:lnTo>
                    <a:pt x="2" y="28"/>
                  </a:lnTo>
                  <a:lnTo>
                    <a:pt x="2" y="34"/>
                  </a:lnTo>
                  <a:lnTo>
                    <a:pt x="9" y="34"/>
                  </a:lnTo>
                  <a:lnTo>
                    <a:pt x="9" y="28"/>
                  </a:lnTo>
                  <a:lnTo>
                    <a:pt x="5" y="28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6" y="28"/>
                  </a:lnTo>
                  <a:lnTo>
                    <a:pt x="2" y="28"/>
                  </a:lnTo>
                  <a:lnTo>
                    <a:pt x="2" y="34"/>
                  </a:lnTo>
                  <a:lnTo>
                    <a:pt x="4" y="34"/>
                  </a:lnTo>
                  <a:lnTo>
                    <a:pt x="4" y="28"/>
                  </a:lnTo>
                  <a:lnTo>
                    <a:pt x="2" y="28"/>
                  </a:lnTo>
                  <a:lnTo>
                    <a:pt x="2" y="34"/>
                  </a:lnTo>
                  <a:lnTo>
                    <a:pt x="9" y="34"/>
                  </a:lnTo>
                  <a:lnTo>
                    <a:pt x="9" y="28"/>
                  </a:lnTo>
                  <a:lnTo>
                    <a:pt x="4" y="28"/>
                  </a:lnTo>
                  <a:lnTo>
                    <a:pt x="4" y="34"/>
                  </a:lnTo>
                  <a:lnTo>
                    <a:pt x="6" y="34"/>
                  </a:lnTo>
                  <a:lnTo>
                    <a:pt x="6" y="28"/>
                  </a:lnTo>
                  <a:lnTo>
                    <a:pt x="1" y="28"/>
                  </a:lnTo>
                  <a:lnTo>
                    <a:pt x="1" y="34"/>
                  </a:lnTo>
                  <a:lnTo>
                    <a:pt x="9" y="34"/>
                  </a:lnTo>
                  <a:lnTo>
                    <a:pt x="9" y="28"/>
                  </a:lnTo>
                  <a:lnTo>
                    <a:pt x="5" y="28"/>
                  </a:lnTo>
                  <a:lnTo>
                    <a:pt x="5" y="34"/>
                  </a:lnTo>
                  <a:lnTo>
                    <a:pt x="8" y="34"/>
                  </a:lnTo>
                  <a:lnTo>
                    <a:pt x="8" y="28"/>
                  </a:lnTo>
                  <a:lnTo>
                    <a:pt x="4" y="28"/>
                  </a:lnTo>
                  <a:lnTo>
                    <a:pt x="4" y="34"/>
                  </a:lnTo>
                  <a:lnTo>
                    <a:pt x="6" y="34"/>
                  </a:lnTo>
                  <a:lnTo>
                    <a:pt x="6" y="30"/>
                  </a:lnTo>
                  <a:lnTo>
                    <a:pt x="5" y="33"/>
                  </a:lnTo>
                  <a:lnTo>
                    <a:pt x="6" y="34"/>
                  </a:lnTo>
                  <a:lnTo>
                    <a:pt x="8" y="32"/>
                  </a:lnTo>
                  <a:lnTo>
                    <a:pt x="8" y="29"/>
                  </a:lnTo>
                  <a:lnTo>
                    <a:pt x="5" y="29"/>
                  </a:lnTo>
                  <a:lnTo>
                    <a:pt x="5" y="35"/>
                  </a:lnTo>
                  <a:lnTo>
                    <a:pt x="9" y="35"/>
                  </a:lnTo>
                  <a:lnTo>
                    <a:pt x="9" y="29"/>
                  </a:lnTo>
                  <a:lnTo>
                    <a:pt x="4" y="29"/>
                  </a:lnTo>
                  <a:lnTo>
                    <a:pt x="4" y="35"/>
                  </a:lnTo>
                  <a:lnTo>
                    <a:pt x="8" y="35"/>
                  </a:lnTo>
                  <a:lnTo>
                    <a:pt x="8" y="29"/>
                  </a:lnTo>
                  <a:lnTo>
                    <a:pt x="5" y="29"/>
                  </a:lnTo>
                  <a:lnTo>
                    <a:pt x="5" y="35"/>
                  </a:lnTo>
                  <a:lnTo>
                    <a:pt x="6" y="35"/>
                  </a:lnTo>
                  <a:lnTo>
                    <a:pt x="6" y="29"/>
                  </a:lnTo>
                  <a:lnTo>
                    <a:pt x="2" y="29"/>
                  </a:lnTo>
                  <a:lnTo>
                    <a:pt x="2" y="35"/>
                  </a:lnTo>
                  <a:lnTo>
                    <a:pt x="4" y="35"/>
                  </a:lnTo>
                  <a:lnTo>
                    <a:pt x="4" y="29"/>
                  </a:lnTo>
                  <a:lnTo>
                    <a:pt x="1" y="29"/>
                  </a:lnTo>
                  <a:lnTo>
                    <a:pt x="1" y="35"/>
                  </a:lnTo>
                  <a:lnTo>
                    <a:pt x="9" y="35"/>
                  </a:lnTo>
                  <a:lnTo>
                    <a:pt x="9" y="29"/>
                  </a:lnTo>
                  <a:lnTo>
                    <a:pt x="5" y="29"/>
                  </a:lnTo>
                  <a:lnTo>
                    <a:pt x="5" y="35"/>
                  </a:lnTo>
                  <a:lnTo>
                    <a:pt x="8" y="35"/>
                  </a:lnTo>
                  <a:lnTo>
                    <a:pt x="8" y="29"/>
                  </a:lnTo>
                  <a:lnTo>
                    <a:pt x="2" y="29"/>
                  </a:lnTo>
                  <a:lnTo>
                    <a:pt x="2" y="35"/>
                  </a:lnTo>
                  <a:lnTo>
                    <a:pt x="11" y="35"/>
                  </a:lnTo>
                  <a:lnTo>
                    <a:pt x="11" y="29"/>
                  </a:lnTo>
                  <a:lnTo>
                    <a:pt x="2" y="29"/>
                  </a:lnTo>
                  <a:lnTo>
                    <a:pt x="2" y="35"/>
                  </a:lnTo>
                  <a:lnTo>
                    <a:pt x="6" y="35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5" y="35"/>
                  </a:lnTo>
                  <a:lnTo>
                    <a:pt x="6" y="35"/>
                  </a:lnTo>
                  <a:lnTo>
                    <a:pt x="6" y="29"/>
                  </a:lnTo>
                  <a:lnTo>
                    <a:pt x="4" y="29"/>
                  </a:lnTo>
                  <a:lnTo>
                    <a:pt x="4" y="35"/>
                  </a:lnTo>
                  <a:lnTo>
                    <a:pt x="5" y="35"/>
                  </a:lnTo>
                  <a:lnTo>
                    <a:pt x="5" y="32"/>
                  </a:lnTo>
                  <a:lnTo>
                    <a:pt x="5" y="35"/>
                  </a:lnTo>
                  <a:lnTo>
                    <a:pt x="9" y="37"/>
                  </a:lnTo>
                  <a:lnTo>
                    <a:pt x="9" y="30"/>
                  </a:lnTo>
                  <a:lnTo>
                    <a:pt x="4" y="30"/>
                  </a:lnTo>
                  <a:lnTo>
                    <a:pt x="4" y="37"/>
                  </a:lnTo>
                  <a:lnTo>
                    <a:pt x="5" y="37"/>
                  </a:lnTo>
                  <a:lnTo>
                    <a:pt x="5" y="30"/>
                  </a:lnTo>
                  <a:lnTo>
                    <a:pt x="1" y="30"/>
                  </a:lnTo>
                  <a:lnTo>
                    <a:pt x="1" y="37"/>
                  </a:lnTo>
                  <a:lnTo>
                    <a:pt x="9" y="37"/>
                  </a:lnTo>
                  <a:lnTo>
                    <a:pt x="9" y="30"/>
                  </a:lnTo>
                  <a:lnTo>
                    <a:pt x="2" y="30"/>
                  </a:lnTo>
                  <a:lnTo>
                    <a:pt x="2" y="37"/>
                  </a:lnTo>
                  <a:lnTo>
                    <a:pt x="5" y="37"/>
                  </a:lnTo>
                  <a:lnTo>
                    <a:pt x="5" y="30"/>
                  </a:lnTo>
                  <a:lnTo>
                    <a:pt x="2" y="30"/>
                  </a:lnTo>
                  <a:lnTo>
                    <a:pt x="2" y="37"/>
                  </a:lnTo>
                  <a:lnTo>
                    <a:pt x="11" y="37"/>
                  </a:lnTo>
                  <a:lnTo>
                    <a:pt x="11" y="30"/>
                  </a:lnTo>
                  <a:lnTo>
                    <a:pt x="2" y="30"/>
                  </a:lnTo>
                  <a:lnTo>
                    <a:pt x="2" y="37"/>
                  </a:lnTo>
                  <a:lnTo>
                    <a:pt x="5" y="37"/>
                  </a:lnTo>
                  <a:lnTo>
                    <a:pt x="5" y="30"/>
                  </a:lnTo>
                  <a:lnTo>
                    <a:pt x="2" y="30"/>
                  </a:lnTo>
                  <a:lnTo>
                    <a:pt x="2" y="37"/>
                  </a:lnTo>
                  <a:lnTo>
                    <a:pt x="9" y="37"/>
                  </a:lnTo>
                  <a:lnTo>
                    <a:pt x="9" y="30"/>
                  </a:lnTo>
                  <a:lnTo>
                    <a:pt x="1" y="30"/>
                  </a:lnTo>
                  <a:lnTo>
                    <a:pt x="1" y="37"/>
                  </a:lnTo>
                  <a:lnTo>
                    <a:pt x="5" y="37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4" y="37"/>
                  </a:lnTo>
                  <a:lnTo>
                    <a:pt x="9" y="37"/>
                  </a:lnTo>
                  <a:lnTo>
                    <a:pt x="10" y="30"/>
                  </a:lnTo>
                  <a:lnTo>
                    <a:pt x="6" y="29"/>
                  </a:lnTo>
                  <a:lnTo>
                    <a:pt x="4" y="29"/>
                  </a:lnTo>
                  <a:lnTo>
                    <a:pt x="4" y="35"/>
                  </a:lnTo>
                  <a:lnTo>
                    <a:pt x="6" y="35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5" y="35"/>
                  </a:lnTo>
                  <a:lnTo>
                    <a:pt x="6" y="35"/>
                  </a:lnTo>
                  <a:lnTo>
                    <a:pt x="6" y="29"/>
                  </a:lnTo>
                  <a:lnTo>
                    <a:pt x="2" y="29"/>
                  </a:lnTo>
                  <a:lnTo>
                    <a:pt x="2" y="35"/>
                  </a:lnTo>
                  <a:lnTo>
                    <a:pt x="11" y="35"/>
                  </a:lnTo>
                  <a:lnTo>
                    <a:pt x="11" y="29"/>
                  </a:lnTo>
                  <a:lnTo>
                    <a:pt x="2" y="29"/>
                  </a:lnTo>
                  <a:lnTo>
                    <a:pt x="2" y="35"/>
                  </a:lnTo>
                  <a:lnTo>
                    <a:pt x="8" y="35"/>
                  </a:lnTo>
                  <a:lnTo>
                    <a:pt x="8" y="29"/>
                  </a:lnTo>
                  <a:lnTo>
                    <a:pt x="5" y="29"/>
                  </a:lnTo>
                  <a:lnTo>
                    <a:pt x="5" y="35"/>
                  </a:lnTo>
                  <a:lnTo>
                    <a:pt x="9" y="35"/>
                  </a:lnTo>
                  <a:lnTo>
                    <a:pt x="9" y="29"/>
                  </a:lnTo>
                  <a:lnTo>
                    <a:pt x="1" y="29"/>
                  </a:lnTo>
                  <a:lnTo>
                    <a:pt x="1" y="35"/>
                  </a:lnTo>
                  <a:lnTo>
                    <a:pt x="4" y="35"/>
                  </a:lnTo>
                  <a:lnTo>
                    <a:pt x="4" y="29"/>
                  </a:lnTo>
                  <a:lnTo>
                    <a:pt x="2" y="29"/>
                  </a:lnTo>
                  <a:lnTo>
                    <a:pt x="2" y="35"/>
                  </a:lnTo>
                  <a:lnTo>
                    <a:pt x="6" y="35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5" y="35"/>
                  </a:lnTo>
                  <a:lnTo>
                    <a:pt x="8" y="35"/>
                  </a:lnTo>
                  <a:lnTo>
                    <a:pt x="8" y="29"/>
                  </a:lnTo>
                  <a:lnTo>
                    <a:pt x="4" y="29"/>
                  </a:lnTo>
                  <a:lnTo>
                    <a:pt x="4" y="35"/>
                  </a:lnTo>
                  <a:lnTo>
                    <a:pt x="9" y="35"/>
                  </a:lnTo>
                  <a:lnTo>
                    <a:pt x="9" y="29"/>
                  </a:lnTo>
                  <a:lnTo>
                    <a:pt x="5" y="29"/>
                  </a:lnTo>
                  <a:lnTo>
                    <a:pt x="5" y="35"/>
                  </a:lnTo>
                  <a:lnTo>
                    <a:pt x="15" y="35"/>
                  </a:lnTo>
                  <a:lnTo>
                    <a:pt x="10" y="29"/>
                  </a:lnTo>
                  <a:lnTo>
                    <a:pt x="9" y="28"/>
                  </a:lnTo>
                  <a:lnTo>
                    <a:pt x="4" y="28"/>
                  </a:lnTo>
                  <a:lnTo>
                    <a:pt x="4" y="34"/>
                  </a:lnTo>
                  <a:lnTo>
                    <a:pt x="8" y="34"/>
                  </a:lnTo>
                  <a:lnTo>
                    <a:pt x="8" y="28"/>
                  </a:lnTo>
                  <a:lnTo>
                    <a:pt x="5" y="28"/>
                  </a:lnTo>
                  <a:lnTo>
                    <a:pt x="5" y="34"/>
                  </a:lnTo>
                  <a:lnTo>
                    <a:pt x="9" y="34"/>
                  </a:lnTo>
                  <a:lnTo>
                    <a:pt x="9" y="28"/>
                  </a:lnTo>
                  <a:lnTo>
                    <a:pt x="1" y="28"/>
                  </a:lnTo>
                  <a:lnTo>
                    <a:pt x="1" y="34"/>
                  </a:lnTo>
                  <a:lnTo>
                    <a:pt x="6" y="34"/>
                  </a:lnTo>
                  <a:lnTo>
                    <a:pt x="6" y="28"/>
                  </a:lnTo>
                  <a:lnTo>
                    <a:pt x="4" y="28"/>
                  </a:lnTo>
                  <a:lnTo>
                    <a:pt x="4" y="34"/>
                  </a:lnTo>
                  <a:lnTo>
                    <a:pt x="9" y="34"/>
                  </a:lnTo>
                  <a:lnTo>
                    <a:pt x="9" y="28"/>
                  </a:lnTo>
                  <a:lnTo>
                    <a:pt x="2" y="28"/>
                  </a:lnTo>
                  <a:lnTo>
                    <a:pt x="2" y="34"/>
                  </a:lnTo>
                  <a:lnTo>
                    <a:pt x="4" y="34"/>
                  </a:lnTo>
                  <a:lnTo>
                    <a:pt x="4" y="28"/>
                  </a:lnTo>
                  <a:lnTo>
                    <a:pt x="2" y="28"/>
                  </a:lnTo>
                  <a:lnTo>
                    <a:pt x="2" y="34"/>
                  </a:lnTo>
                  <a:lnTo>
                    <a:pt x="6" y="34"/>
                  </a:lnTo>
                  <a:lnTo>
                    <a:pt x="6" y="28"/>
                  </a:lnTo>
                  <a:lnTo>
                    <a:pt x="5" y="28"/>
                  </a:lnTo>
                  <a:lnTo>
                    <a:pt x="5" y="34"/>
                  </a:lnTo>
                  <a:lnTo>
                    <a:pt x="9" y="34"/>
                  </a:lnTo>
                  <a:lnTo>
                    <a:pt x="9" y="28"/>
                  </a:lnTo>
                  <a:lnTo>
                    <a:pt x="2" y="28"/>
                  </a:lnTo>
                  <a:lnTo>
                    <a:pt x="2" y="34"/>
                  </a:lnTo>
                  <a:lnTo>
                    <a:pt x="4" y="34"/>
                  </a:lnTo>
                  <a:lnTo>
                    <a:pt x="4" y="28"/>
                  </a:lnTo>
                  <a:lnTo>
                    <a:pt x="2" y="28"/>
                  </a:lnTo>
                  <a:lnTo>
                    <a:pt x="2" y="34"/>
                  </a:lnTo>
                  <a:lnTo>
                    <a:pt x="15" y="34"/>
                  </a:lnTo>
                  <a:lnTo>
                    <a:pt x="10" y="28"/>
                  </a:lnTo>
                  <a:lnTo>
                    <a:pt x="9" y="26"/>
                  </a:lnTo>
                  <a:lnTo>
                    <a:pt x="5" y="26"/>
                  </a:lnTo>
                  <a:lnTo>
                    <a:pt x="5" y="33"/>
                  </a:lnTo>
                  <a:lnTo>
                    <a:pt x="9" y="33"/>
                  </a:lnTo>
                  <a:lnTo>
                    <a:pt x="9" y="26"/>
                  </a:lnTo>
                  <a:lnTo>
                    <a:pt x="5" y="26"/>
                  </a:lnTo>
                  <a:lnTo>
                    <a:pt x="5" y="33"/>
                  </a:lnTo>
                  <a:lnTo>
                    <a:pt x="8" y="33"/>
                  </a:lnTo>
                  <a:lnTo>
                    <a:pt x="8" y="26"/>
                  </a:lnTo>
                  <a:lnTo>
                    <a:pt x="6" y="26"/>
                  </a:lnTo>
                  <a:lnTo>
                    <a:pt x="6" y="33"/>
                  </a:lnTo>
                  <a:lnTo>
                    <a:pt x="9" y="33"/>
                  </a:lnTo>
                  <a:lnTo>
                    <a:pt x="9" y="26"/>
                  </a:lnTo>
                  <a:lnTo>
                    <a:pt x="6" y="26"/>
                  </a:lnTo>
                  <a:lnTo>
                    <a:pt x="6" y="33"/>
                  </a:lnTo>
                  <a:lnTo>
                    <a:pt x="9" y="33"/>
                  </a:lnTo>
                  <a:lnTo>
                    <a:pt x="9" y="26"/>
                  </a:lnTo>
                  <a:lnTo>
                    <a:pt x="1" y="26"/>
                  </a:lnTo>
                  <a:lnTo>
                    <a:pt x="1" y="33"/>
                  </a:lnTo>
                  <a:lnTo>
                    <a:pt x="8" y="33"/>
                  </a:lnTo>
                  <a:lnTo>
                    <a:pt x="8" y="26"/>
                  </a:lnTo>
                  <a:lnTo>
                    <a:pt x="2" y="26"/>
                  </a:lnTo>
                  <a:lnTo>
                    <a:pt x="2" y="33"/>
                  </a:lnTo>
                  <a:lnTo>
                    <a:pt x="6" y="33"/>
                  </a:lnTo>
                  <a:lnTo>
                    <a:pt x="6" y="26"/>
                  </a:lnTo>
                  <a:lnTo>
                    <a:pt x="1" y="26"/>
                  </a:lnTo>
                  <a:lnTo>
                    <a:pt x="1" y="33"/>
                  </a:lnTo>
                  <a:lnTo>
                    <a:pt x="8" y="33"/>
                  </a:lnTo>
                  <a:lnTo>
                    <a:pt x="8" y="26"/>
                  </a:lnTo>
                  <a:lnTo>
                    <a:pt x="5" y="26"/>
                  </a:lnTo>
                  <a:lnTo>
                    <a:pt x="5" y="33"/>
                  </a:lnTo>
                  <a:lnTo>
                    <a:pt x="10" y="33"/>
                  </a:lnTo>
                  <a:lnTo>
                    <a:pt x="10" y="26"/>
                  </a:lnTo>
                  <a:lnTo>
                    <a:pt x="6" y="26"/>
                  </a:lnTo>
                  <a:lnTo>
                    <a:pt x="6" y="29"/>
                  </a:lnTo>
                  <a:lnTo>
                    <a:pt x="8" y="26"/>
                  </a:lnTo>
                  <a:lnTo>
                    <a:pt x="2" y="25"/>
                  </a:lnTo>
                  <a:lnTo>
                    <a:pt x="1" y="28"/>
                  </a:lnTo>
                  <a:lnTo>
                    <a:pt x="1" y="32"/>
                  </a:lnTo>
                  <a:lnTo>
                    <a:pt x="6" y="32"/>
                  </a:lnTo>
                  <a:lnTo>
                    <a:pt x="6" y="25"/>
                  </a:lnTo>
                  <a:lnTo>
                    <a:pt x="4" y="25"/>
                  </a:lnTo>
                  <a:lnTo>
                    <a:pt x="4" y="32"/>
                  </a:lnTo>
                  <a:lnTo>
                    <a:pt x="6" y="32"/>
                  </a:lnTo>
                  <a:lnTo>
                    <a:pt x="6" y="25"/>
                  </a:lnTo>
                  <a:lnTo>
                    <a:pt x="1" y="25"/>
                  </a:lnTo>
                  <a:lnTo>
                    <a:pt x="1" y="32"/>
                  </a:lnTo>
                  <a:lnTo>
                    <a:pt x="5" y="32"/>
                  </a:lnTo>
                  <a:lnTo>
                    <a:pt x="5" y="25"/>
                  </a:lnTo>
                  <a:lnTo>
                    <a:pt x="4" y="25"/>
                  </a:lnTo>
                  <a:lnTo>
                    <a:pt x="4" y="32"/>
                  </a:lnTo>
                  <a:lnTo>
                    <a:pt x="6" y="32"/>
                  </a:lnTo>
                  <a:lnTo>
                    <a:pt x="6" y="25"/>
                  </a:lnTo>
                  <a:lnTo>
                    <a:pt x="0" y="25"/>
                  </a:lnTo>
                  <a:lnTo>
                    <a:pt x="0" y="32"/>
                  </a:lnTo>
                  <a:lnTo>
                    <a:pt x="6" y="32"/>
                  </a:lnTo>
                  <a:lnTo>
                    <a:pt x="6" y="25"/>
                  </a:lnTo>
                  <a:lnTo>
                    <a:pt x="4" y="25"/>
                  </a:lnTo>
                  <a:lnTo>
                    <a:pt x="4" y="32"/>
                  </a:lnTo>
                  <a:lnTo>
                    <a:pt x="8" y="32"/>
                  </a:lnTo>
                  <a:lnTo>
                    <a:pt x="8" y="25"/>
                  </a:lnTo>
                  <a:lnTo>
                    <a:pt x="1" y="25"/>
                  </a:lnTo>
                  <a:lnTo>
                    <a:pt x="1" y="32"/>
                  </a:lnTo>
                  <a:lnTo>
                    <a:pt x="8" y="32"/>
                  </a:lnTo>
                  <a:lnTo>
                    <a:pt x="8" y="25"/>
                  </a:lnTo>
                  <a:lnTo>
                    <a:pt x="5" y="25"/>
                  </a:lnTo>
                  <a:lnTo>
                    <a:pt x="5" y="32"/>
                  </a:lnTo>
                  <a:lnTo>
                    <a:pt x="15" y="32"/>
                  </a:lnTo>
                  <a:lnTo>
                    <a:pt x="10" y="25"/>
                  </a:lnTo>
                  <a:lnTo>
                    <a:pt x="9" y="24"/>
                  </a:lnTo>
                  <a:lnTo>
                    <a:pt x="2" y="24"/>
                  </a:lnTo>
                  <a:lnTo>
                    <a:pt x="2" y="30"/>
                  </a:lnTo>
                  <a:lnTo>
                    <a:pt x="5" y="30"/>
                  </a:lnTo>
                  <a:lnTo>
                    <a:pt x="5" y="24"/>
                  </a:lnTo>
                  <a:lnTo>
                    <a:pt x="2" y="24"/>
                  </a:lnTo>
                  <a:lnTo>
                    <a:pt x="2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5" y="24"/>
                  </a:lnTo>
                  <a:lnTo>
                    <a:pt x="5" y="30"/>
                  </a:lnTo>
                  <a:lnTo>
                    <a:pt x="11" y="30"/>
                  </a:lnTo>
                  <a:lnTo>
                    <a:pt x="11" y="24"/>
                  </a:lnTo>
                  <a:lnTo>
                    <a:pt x="2" y="24"/>
                  </a:lnTo>
                  <a:lnTo>
                    <a:pt x="2" y="30"/>
                  </a:lnTo>
                  <a:lnTo>
                    <a:pt x="8" y="30"/>
                  </a:lnTo>
                  <a:lnTo>
                    <a:pt x="8" y="24"/>
                  </a:lnTo>
                  <a:lnTo>
                    <a:pt x="5" y="24"/>
                  </a:lnTo>
                  <a:lnTo>
                    <a:pt x="5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5" y="24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8" y="24"/>
                  </a:lnTo>
                  <a:lnTo>
                    <a:pt x="5" y="24"/>
                  </a:lnTo>
                  <a:lnTo>
                    <a:pt x="5" y="30"/>
                  </a:lnTo>
                  <a:lnTo>
                    <a:pt x="10" y="30"/>
                  </a:lnTo>
                  <a:lnTo>
                    <a:pt x="10" y="24"/>
                  </a:lnTo>
                  <a:lnTo>
                    <a:pt x="2" y="24"/>
                  </a:lnTo>
                  <a:lnTo>
                    <a:pt x="2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5" y="24"/>
                  </a:lnTo>
                  <a:lnTo>
                    <a:pt x="5" y="26"/>
                  </a:lnTo>
                  <a:lnTo>
                    <a:pt x="9" y="26"/>
                  </a:lnTo>
                  <a:lnTo>
                    <a:pt x="9" y="25"/>
                  </a:lnTo>
                  <a:lnTo>
                    <a:pt x="5" y="25"/>
                  </a:lnTo>
                  <a:lnTo>
                    <a:pt x="5" y="29"/>
                  </a:lnTo>
                  <a:lnTo>
                    <a:pt x="11" y="29"/>
                  </a:lnTo>
                  <a:lnTo>
                    <a:pt x="11" y="22"/>
                  </a:lnTo>
                  <a:lnTo>
                    <a:pt x="5" y="22"/>
                  </a:lnTo>
                  <a:lnTo>
                    <a:pt x="5" y="29"/>
                  </a:lnTo>
                  <a:lnTo>
                    <a:pt x="11" y="29"/>
                  </a:lnTo>
                  <a:lnTo>
                    <a:pt x="11" y="22"/>
                  </a:lnTo>
                  <a:lnTo>
                    <a:pt x="8" y="22"/>
                  </a:lnTo>
                  <a:lnTo>
                    <a:pt x="8" y="29"/>
                  </a:lnTo>
                  <a:lnTo>
                    <a:pt x="14" y="29"/>
                  </a:lnTo>
                  <a:lnTo>
                    <a:pt x="14" y="22"/>
                  </a:lnTo>
                  <a:lnTo>
                    <a:pt x="5" y="22"/>
                  </a:lnTo>
                  <a:lnTo>
                    <a:pt x="5" y="29"/>
                  </a:lnTo>
                  <a:lnTo>
                    <a:pt x="8" y="29"/>
                  </a:lnTo>
                  <a:lnTo>
                    <a:pt x="8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11" y="29"/>
                  </a:lnTo>
                  <a:lnTo>
                    <a:pt x="11" y="22"/>
                  </a:lnTo>
                  <a:lnTo>
                    <a:pt x="4" y="22"/>
                  </a:lnTo>
                  <a:lnTo>
                    <a:pt x="4" y="29"/>
                  </a:lnTo>
                  <a:lnTo>
                    <a:pt x="8" y="29"/>
                  </a:lnTo>
                  <a:lnTo>
                    <a:pt x="8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11" y="29"/>
                  </a:lnTo>
                  <a:lnTo>
                    <a:pt x="11" y="22"/>
                  </a:lnTo>
                  <a:lnTo>
                    <a:pt x="4" y="22"/>
                  </a:lnTo>
                  <a:lnTo>
                    <a:pt x="4" y="29"/>
                  </a:lnTo>
                  <a:lnTo>
                    <a:pt x="10" y="29"/>
                  </a:lnTo>
                  <a:lnTo>
                    <a:pt x="10" y="24"/>
                  </a:lnTo>
                  <a:lnTo>
                    <a:pt x="6" y="24"/>
                  </a:lnTo>
                  <a:lnTo>
                    <a:pt x="6" y="28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6" y="21"/>
                  </a:lnTo>
                  <a:lnTo>
                    <a:pt x="6" y="28"/>
                  </a:lnTo>
                  <a:lnTo>
                    <a:pt x="10" y="28"/>
                  </a:lnTo>
                  <a:lnTo>
                    <a:pt x="10" y="21"/>
                  </a:lnTo>
                  <a:lnTo>
                    <a:pt x="1" y="21"/>
                  </a:lnTo>
                  <a:lnTo>
                    <a:pt x="1" y="28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6" y="21"/>
                  </a:lnTo>
                  <a:lnTo>
                    <a:pt x="6" y="28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2" y="21"/>
                  </a:lnTo>
                  <a:lnTo>
                    <a:pt x="2" y="28"/>
                  </a:lnTo>
                  <a:lnTo>
                    <a:pt x="8" y="28"/>
                  </a:lnTo>
                  <a:lnTo>
                    <a:pt x="8" y="21"/>
                  </a:lnTo>
                  <a:lnTo>
                    <a:pt x="5" y="21"/>
                  </a:lnTo>
                  <a:lnTo>
                    <a:pt x="5" y="28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2" y="21"/>
                  </a:lnTo>
                  <a:lnTo>
                    <a:pt x="2" y="28"/>
                  </a:lnTo>
                  <a:lnTo>
                    <a:pt x="8" y="28"/>
                  </a:lnTo>
                  <a:lnTo>
                    <a:pt x="8" y="21"/>
                  </a:lnTo>
                  <a:lnTo>
                    <a:pt x="5" y="21"/>
                  </a:lnTo>
                  <a:lnTo>
                    <a:pt x="5" y="28"/>
                  </a:lnTo>
                  <a:lnTo>
                    <a:pt x="10" y="28"/>
                  </a:lnTo>
                  <a:lnTo>
                    <a:pt x="10" y="21"/>
                  </a:lnTo>
                  <a:lnTo>
                    <a:pt x="4" y="21"/>
                  </a:lnTo>
                  <a:lnTo>
                    <a:pt x="4" y="24"/>
                  </a:lnTo>
                  <a:lnTo>
                    <a:pt x="8" y="24"/>
                  </a:lnTo>
                  <a:lnTo>
                    <a:pt x="8" y="22"/>
                  </a:lnTo>
                  <a:lnTo>
                    <a:pt x="4" y="22"/>
                  </a:lnTo>
                  <a:lnTo>
                    <a:pt x="4" y="26"/>
                  </a:lnTo>
                  <a:lnTo>
                    <a:pt x="10" y="26"/>
                  </a:lnTo>
                  <a:lnTo>
                    <a:pt x="10" y="20"/>
                  </a:lnTo>
                  <a:lnTo>
                    <a:pt x="8" y="20"/>
                  </a:lnTo>
                  <a:lnTo>
                    <a:pt x="8" y="26"/>
                  </a:lnTo>
                  <a:lnTo>
                    <a:pt x="11" y="26"/>
                  </a:lnTo>
                  <a:lnTo>
                    <a:pt x="11" y="20"/>
                  </a:lnTo>
                  <a:lnTo>
                    <a:pt x="6" y="20"/>
                  </a:lnTo>
                  <a:lnTo>
                    <a:pt x="6" y="26"/>
                  </a:lnTo>
                  <a:lnTo>
                    <a:pt x="11" y="26"/>
                  </a:lnTo>
                  <a:lnTo>
                    <a:pt x="11" y="20"/>
                  </a:lnTo>
                  <a:lnTo>
                    <a:pt x="8" y="20"/>
                  </a:lnTo>
                  <a:lnTo>
                    <a:pt x="8" y="26"/>
                  </a:lnTo>
                  <a:lnTo>
                    <a:pt x="11" y="26"/>
                  </a:lnTo>
                  <a:lnTo>
                    <a:pt x="11" y="20"/>
                  </a:lnTo>
                  <a:lnTo>
                    <a:pt x="4" y="20"/>
                  </a:lnTo>
                  <a:lnTo>
                    <a:pt x="4" y="26"/>
                  </a:lnTo>
                  <a:lnTo>
                    <a:pt x="9" y="26"/>
                  </a:lnTo>
                  <a:lnTo>
                    <a:pt x="9" y="20"/>
                  </a:lnTo>
                  <a:lnTo>
                    <a:pt x="6" y="20"/>
                  </a:lnTo>
                  <a:lnTo>
                    <a:pt x="6" y="26"/>
                  </a:lnTo>
                  <a:lnTo>
                    <a:pt x="10" y="26"/>
                  </a:lnTo>
                  <a:lnTo>
                    <a:pt x="10" y="20"/>
                  </a:lnTo>
                  <a:lnTo>
                    <a:pt x="1" y="20"/>
                  </a:lnTo>
                  <a:lnTo>
                    <a:pt x="1" y="26"/>
                  </a:lnTo>
                  <a:lnTo>
                    <a:pt x="9" y="26"/>
                  </a:lnTo>
                  <a:lnTo>
                    <a:pt x="10" y="20"/>
                  </a:lnTo>
                  <a:lnTo>
                    <a:pt x="8" y="19"/>
                  </a:lnTo>
                  <a:lnTo>
                    <a:pt x="6" y="21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5" y="25"/>
                  </a:lnTo>
                  <a:lnTo>
                    <a:pt x="10" y="25"/>
                  </a:lnTo>
                  <a:lnTo>
                    <a:pt x="10" y="19"/>
                  </a:lnTo>
                  <a:lnTo>
                    <a:pt x="9" y="19"/>
                  </a:lnTo>
                  <a:lnTo>
                    <a:pt x="9" y="25"/>
                  </a:lnTo>
                  <a:lnTo>
                    <a:pt x="14" y="25"/>
                  </a:lnTo>
                  <a:lnTo>
                    <a:pt x="14" y="19"/>
                  </a:lnTo>
                  <a:lnTo>
                    <a:pt x="5" y="19"/>
                  </a:lnTo>
                  <a:lnTo>
                    <a:pt x="5" y="25"/>
                  </a:lnTo>
                  <a:lnTo>
                    <a:pt x="8" y="25"/>
                  </a:lnTo>
                  <a:lnTo>
                    <a:pt x="8" y="19"/>
                  </a:lnTo>
                  <a:lnTo>
                    <a:pt x="5" y="19"/>
                  </a:lnTo>
                  <a:lnTo>
                    <a:pt x="5" y="25"/>
                  </a:lnTo>
                  <a:lnTo>
                    <a:pt x="11" y="25"/>
                  </a:lnTo>
                  <a:lnTo>
                    <a:pt x="11" y="19"/>
                  </a:lnTo>
                  <a:lnTo>
                    <a:pt x="6" y="19"/>
                  </a:lnTo>
                  <a:lnTo>
                    <a:pt x="6" y="25"/>
                  </a:lnTo>
                  <a:lnTo>
                    <a:pt x="11" y="25"/>
                  </a:lnTo>
                  <a:lnTo>
                    <a:pt x="11" y="19"/>
                  </a:lnTo>
                  <a:lnTo>
                    <a:pt x="2" y="19"/>
                  </a:lnTo>
                  <a:lnTo>
                    <a:pt x="2" y="25"/>
                  </a:lnTo>
                  <a:lnTo>
                    <a:pt x="8" y="25"/>
                  </a:lnTo>
                  <a:lnTo>
                    <a:pt x="8" y="19"/>
                  </a:lnTo>
                  <a:lnTo>
                    <a:pt x="5" y="19"/>
                  </a:lnTo>
                  <a:lnTo>
                    <a:pt x="5" y="25"/>
                  </a:lnTo>
                  <a:lnTo>
                    <a:pt x="11" y="25"/>
                  </a:lnTo>
                  <a:lnTo>
                    <a:pt x="11" y="19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5" y="25"/>
                  </a:lnTo>
                  <a:lnTo>
                    <a:pt x="8" y="24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5" y="24"/>
                  </a:lnTo>
                  <a:lnTo>
                    <a:pt x="9" y="24"/>
                  </a:lnTo>
                  <a:lnTo>
                    <a:pt x="9" y="17"/>
                  </a:lnTo>
                  <a:lnTo>
                    <a:pt x="6" y="17"/>
                  </a:lnTo>
                  <a:lnTo>
                    <a:pt x="6" y="24"/>
                  </a:lnTo>
                  <a:lnTo>
                    <a:pt x="11" y="24"/>
                  </a:lnTo>
                  <a:lnTo>
                    <a:pt x="11" y="17"/>
                  </a:lnTo>
                  <a:lnTo>
                    <a:pt x="5" y="17"/>
                  </a:lnTo>
                  <a:lnTo>
                    <a:pt x="5" y="24"/>
                  </a:lnTo>
                  <a:lnTo>
                    <a:pt x="9" y="24"/>
                  </a:lnTo>
                  <a:lnTo>
                    <a:pt x="9" y="17"/>
                  </a:lnTo>
                  <a:lnTo>
                    <a:pt x="6" y="17"/>
                  </a:lnTo>
                  <a:lnTo>
                    <a:pt x="6" y="24"/>
                  </a:lnTo>
                  <a:lnTo>
                    <a:pt x="11" y="24"/>
                  </a:lnTo>
                  <a:lnTo>
                    <a:pt x="11" y="17"/>
                  </a:lnTo>
                  <a:lnTo>
                    <a:pt x="2" y="17"/>
                  </a:lnTo>
                  <a:lnTo>
                    <a:pt x="2" y="24"/>
                  </a:lnTo>
                  <a:lnTo>
                    <a:pt x="9" y="24"/>
                  </a:lnTo>
                  <a:lnTo>
                    <a:pt x="9" y="17"/>
                  </a:lnTo>
                  <a:lnTo>
                    <a:pt x="8" y="17"/>
                  </a:lnTo>
                  <a:lnTo>
                    <a:pt x="8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5" y="17"/>
                  </a:lnTo>
                  <a:lnTo>
                    <a:pt x="5" y="24"/>
                  </a:lnTo>
                  <a:lnTo>
                    <a:pt x="13" y="24"/>
                  </a:lnTo>
                  <a:lnTo>
                    <a:pt x="13" y="16"/>
                  </a:lnTo>
                  <a:lnTo>
                    <a:pt x="6" y="16"/>
                  </a:lnTo>
                  <a:lnTo>
                    <a:pt x="6" y="22"/>
                  </a:lnTo>
                  <a:lnTo>
                    <a:pt x="14" y="22"/>
                  </a:lnTo>
                  <a:lnTo>
                    <a:pt x="14" y="16"/>
                  </a:lnTo>
                  <a:lnTo>
                    <a:pt x="5" y="16"/>
                  </a:lnTo>
                  <a:lnTo>
                    <a:pt x="5" y="22"/>
                  </a:lnTo>
                  <a:lnTo>
                    <a:pt x="8" y="22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6" y="22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5" y="16"/>
                  </a:lnTo>
                  <a:lnTo>
                    <a:pt x="5" y="22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13" y="22"/>
                  </a:lnTo>
                  <a:lnTo>
                    <a:pt x="13" y="16"/>
                  </a:lnTo>
                  <a:lnTo>
                    <a:pt x="4" y="16"/>
                  </a:lnTo>
                  <a:lnTo>
                    <a:pt x="4" y="22"/>
                  </a:lnTo>
                  <a:lnTo>
                    <a:pt x="14" y="22"/>
                  </a:lnTo>
                  <a:lnTo>
                    <a:pt x="14" y="15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14" y="21"/>
                  </a:lnTo>
                  <a:lnTo>
                    <a:pt x="14" y="15"/>
                  </a:lnTo>
                  <a:lnTo>
                    <a:pt x="2" y="15"/>
                  </a:lnTo>
                  <a:lnTo>
                    <a:pt x="2" y="21"/>
                  </a:lnTo>
                  <a:lnTo>
                    <a:pt x="11" y="21"/>
                  </a:lnTo>
                  <a:lnTo>
                    <a:pt x="11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14" y="21"/>
                  </a:lnTo>
                  <a:lnTo>
                    <a:pt x="14" y="15"/>
                  </a:lnTo>
                  <a:lnTo>
                    <a:pt x="5" y="15"/>
                  </a:lnTo>
                  <a:lnTo>
                    <a:pt x="5" y="21"/>
                  </a:lnTo>
                  <a:lnTo>
                    <a:pt x="6" y="21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5" y="21"/>
                  </a:lnTo>
                  <a:lnTo>
                    <a:pt x="11" y="21"/>
                  </a:lnTo>
                  <a:lnTo>
                    <a:pt x="11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13" y="21"/>
                  </a:lnTo>
                  <a:lnTo>
                    <a:pt x="13" y="15"/>
                  </a:lnTo>
                  <a:lnTo>
                    <a:pt x="4" y="15"/>
                  </a:lnTo>
                  <a:lnTo>
                    <a:pt x="4" y="21"/>
                  </a:lnTo>
                  <a:lnTo>
                    <a:pt x="11" y="21"/>
                  </a:lnTo>
                  <a:lnTo>
                    <a:pt x="11" y="15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13" y="21"/>
                  </a:lnTo>
                  <a:lnTo>
                    <a:pt x="13" y="15"/>
                  </a:lnTo>
                  <a:lnTo>
                    <a:pt x="11" y="15"/>
                  </a:lnTo>
                  <a:lnTo>
                    <a:pt x="11" y="17"/>
                  </a:lnTo>
                  <a:lnTo>
                    <a:pt x="13" y="15"/>
                  </a:lnTo>
                  <a:lnTo>
                    <a:pt x="6" y="13"/>
                  </a:lnTo>
                  <a:lnTo>
                    <a:pt x="5" y="16"/>
                  </a:lnTo>
                  <a:lnTo>
                    <a:pt x="5" y="20"/>
                  </a:lnTo>
                  <a:lnTo>
                    <a:pt x="11" y="20"/>
                  </a:lnTo>
                  <a:lnTo>
                    <a:pt x="11" y="13"/>
                  </a:lnTo>
                  <a:lnTo>
                    <a:pt x="10" y="13"/>
                  </a:lnTo>
                  <a:lnTo>
                    <a:pt x="10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5" y="13"/>
                  </a:lnTo>
                  <a:lnTo>
                    <a:pt x="5" y="20"/>
                  </a:lnTo>
                  <a:lnTo>
                    <a:pt x="11" y="20"/>
                  </a:lnTo>
                  <a:lnTo>
                    <a:pt x="11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5" y="20"/>
                  </a:lnTo>
                  <a:lnTo>
                    <a:pt x="15" y="13"/>
                  </a:lnTo>
                  <a:lnTo>
                    <a:pt x="5" y="13"/>
                  </a:lnTo>
                  <a:lnTo>
                    <a:pt x="5" y="20"/>
                  </a:lnTo>
                  <a:lnTo>
                    <a:pt x="10" y="20"/>
                  </a:lnTo>
                  <a:lnTo>
                    <a:pt x="10" y="13"/>
                  </a:lnTo>
                  <a:lnTo>
                    <a:pt x="8" y="13"/>
                  </a:lnTo>
                  <a:lnTo>
                    <a:pt x="8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5" y="13"/>
                  </a:lnTo>
                  <a:lnTo>
                    <a:pt x="5" y="16"/>
                  </a:lnTo>
                  <a:lnTo>
                    <a:pt x="9" y="16"/>
                  </a:lnTo>
                  <a:lnTo>
                    <a:pt x="9" y="15"/>
                  </a:lnTo>
                  <a:lnTo>
                    <a:pt x="5" y="15"/>
                  </a:lnTo>
                  <a:lnTo>
                    <a:pt x="5" y="19"/>
                  </a:lnTo>
                  <a:lnTo>
                    <a:pt x="14" y="19"/>
                  </a:lnTo>
                  <a:lnTo>
                    <a:pt x="14" y="12"/>
                  </a:lnTo>
                  <a:lnTo>
                    <a:pt x="9" y="12"/>
                  </a:lnTo>
                  <a:lnTo>
                    <a:pt x="9" y="19"/>
                  </a:lnTo>
                  <a:lnTo>
                    <a:pt x="15" y="19"/>
                  </a:lnTo>
                  <a:lnTo>
                    <a:pt x="15" y="12"/>
                  </a:lnTo>
                  <a:lnTo>
                    <a:pt x="4" y="12"/>
                  </a:lnTo>
                  <a:lnTo>
                    <a:pt x="4" y="19"/>
                  </a:lnTo>
                  <a:lnTo>
                    <a:pt x="11" y="19"/>
                  </a:lnTo>
                  <a:lnTo>
                    <a:pt x="11" y="12"/>
                  </a:lnTo>
                  <a:lnTo>
                    <a:pt x="8" y="12"/>
                  </a:lnTo>
                  <a:lnTo>
                    <a:pt x="8" y="19"/>
                  </a:lnTo>
                  <a:lnTo>
                    <a:pt x="11" y="19"/>
                  </a:lnTo>
                  <a:lnTo>
                    <a:pt x="11" y="12"/>
                  </a:lnTo>
                  <a:lnTo>
                    <a:pt x="5" y="12"/>
                  </a:lnTo>
                  <a:lnTo>
                    <a:pt x="5" y="19"/>
                  </a:lnTo>
                  <a:lnTo>
                    <a:pt x="11" y="19"/>
                  </a:lnTo>
                  <a:lnTo>
                    <a:pt x="11" y="12"/>
                  </a:lnTo>
                  <a:lnTo>
                    <a:pt x="10" y="12"/>
                  </a:lnTo>
                  <a:lnTo>
                    <a:pt x="10" y="19"/>
                  </a:lnTo>
                  <a:lnTo>
                    <a:pt x="15" y="19"/>
                  </a:lnTo>
                  <a:lnTo>
                    <a:pt x="15" y="12"/>
                  </a:lnTo>
                  <a:lnTo>
                    <a:pt x="9" y="12"/>
                  </a:lnTo>
                  <a:lnTo>
                    <a:pt x="9" y="19"/>
                  </a:lnTo>
                  <a:lnTo>
                    <a:pt x="10" y="19"/>
                  </a:lnTo>
                  <a:lnTo>
                    <a:pt x="10" y="12"/>
                  </a:lnTo>
                  <a:lnTo>
                    <a:pt x="9" y="12"/>
                  </a:lnTo>
                  <a:lnTo>
                    <a:pt x="9" y="19"/>
                  </a:lnTo>
                  <a:lnTo>
                    <a:pt x="11" y="19"/>
                  </a:lnTo>
                  <a:lnTo>
                    <a:pt x="14" y="16"/>
                  </a:lnTo>
                  <a:lnTo>
                    <a:pt x="11" y="13"/>
                  </a:lnTo>
                  <a:lnTo>
                    <a:pt x="11" y="17"/>
                  </a:lnTo>
                  <a:lnTo>
                    <a:pt x="15" y="17"/>
                  </a:lnTo>
                  <a:lnTo>
                    <a:pt x="15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8" y="17"/>
                  </a:lnTo>
                  <a:lnTo>
                    <a:pt x="18" y="11"/>
                  </a:lnTo>
                  <a:lnTo>
                    <a:pt x="8" y="11"/>
                  </a:lnTo>
                  <a:lnTo>
                    <a:pt x="8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14" y="17"/>
                  </a:lnTo>
                  <a:lnTo>
                    <a:pt x="14" y="11"/>
                  </a:lnTo>
                  <a:lnTo>
                    <a:pt x="5" y="11"/>
                  </a:lnTo>
                  <a:lnTo>
                    <a:pt x="5" y="17"/>
                  </a:lnTo>
                  <a:lnTo>
                    <a:pt x="14" y="17"/>
                  </a:lnTo>
                  <a:lnTo>
                    <a:pt x="14" y="11"/>
                  </a:lnTo>
                  <a:lnTo>
                    <a:pt x="11" y="11"/>
                  </a:lnTo>
                  <a:lnTo>
                    <a:pt x="11" y="17"/>
                  </a:lnTo>
                  <a:lnTo>
                    <a:pt x="15" y="17"/>
                  </a:lnTo>
                  <a:lnTo>
                    <a:pt x="15" y="11"/>
                  </a:lnTo>
                  <a:lnTo>
                    <a:pt x="4" y="11"/>
                  </a:lnTo>
                  <a:lnTo>
                    <a:pt x="4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8" y="11"/>
                  </a:lnTo>
                  <a:lnTo>
                    <a:pt x="8" y="17"/>
                  </a:lnTo>
                  <a:lnTo>
                    <a:pt x="11" y="17"/>
                  </a:lnTo>
                  <a:lnTo>
                    <a:pt x="17" y="16"/>
                  </a:lnTo>
                  <a:lnTo>
                    <a:pt x="15" y="10"/>
                  </a:lnTo>
                  <a:lnTo>
                    <a:pt x="8" y="10"/>
                  </a:lnTo>
                  <a:lnTo>
                    <a:pt x="8" y="16"/>
                  </a:lnTo>
                  <a:lnTo>
                    <a:pt x="13" y="16"/>
                  </a:lnTo>
                  <a:lnTo>
                    <a:pt x="13" y="10"/>
                  </a:lnTo>
                  <a:lnTo>
                    <a:pt x="11" y="10"/>
                  </a:lnTo>
                  <a:lnTo>
                    <a:pt x="11" y="16"/>
                  </a:lnTo>
                  <a:lnTo>
                    <a:pt x="15" y="16"/>
                  </a:lnTo>
                  <a:lnTo>
                    <a:pt x="15" y="10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14" y="16"/>
                  </a:lnTo>
                  <a:lnTo>
                    <a:pt x="14" y="10"/>
                  </a:lnTo>
                  <a:lnTo>
                    <a:pt x="11" y="10"/>
                  </a:lnTo>
                  <a:lnTo>
                    <a:pt x="11" y="16"/>
                  </a:lnTo>
                  <a:lnTo>
                    <a:pt x="15" y="16"/>
                  </a:lnTo>
                  <a:lnTo>
                    <a:pt x="15" y="10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13" y="16"/>
                  </a:lnTo>
                  <a:lnTo>
                    <a:pt x="13" y="10"/>
                  </a:lnTo>
                  <a:lnTo>
                    <a:pt x="11" y="10"/>
                  </a:lnTo>
                  <a:lnTo>
                    <a:pt x="11" y="16"/>
                  </a:lnTo>
                  <a:lnTo>
                    <a:pt x="15" y="16"/>
                  </a:lnTo>
                  <a:lnTo>
                    <a:pt x="15" y="10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4" y="11"/>
                  </a:lnTo>
                  <a:lnTo>
                    <a:pt x="4" y="15"/>
                  </a:lnTo>
                  <a:lnTo>
                    <a:pt x="11" y="15"/>
                  </a:lnTo>
                  <a:lnTo>
                    <a:pt x="11" y="8"/>
                  </a:lnTo>
                  <a:lnTo>
                    <a:pt x="9" y="8"/>
                  </a:lnTo>
                  <a:lnTo>
                    <a:pt x="9" y="15"/>
                  </a:lnTo>
                  <a:lnTo>
                    <a:pt x="11" y="15"/>
                  </a:lnTo>
                  <a:lnTo>
                    <a:pt x="11" y="8"/>
                  </a:lnTo>
                  <a:lnTo>
                    <a:pt x="5" y="8"/>
                  </a:lnTo>
                  <a:lnTo>
                    <a:pt x="5" y="15"/>
                  </a:lnTo>
                  <a:lnTo>
                    <a:pt x="11" y="15"/>
                  </a:lnTo>
                  <a:lnTo>
                    <a:pt x="11" y="8"/>
                  </a:lnTo>
                  <a:lnTo>
                    <a:pt x="10" y="8"/>
                  </a:lnTo>
                  <a:lnTo>
                    <a:pt x="10" y="15"/>
                  </a:lnTo>
                  <a:lnTo>
                    <a:pt x="14" y="15"/>
                  </a:lnTo>
                  <a:lnTo>
                    <a:pt x="14" y="8"/>
                  </a:lnTo>
                  <a:lnTo>
                    <a:pt x="5" y="8"/>
                  </a:lnTo>
                  <a:lnTo>
                    <a:pt x="5" y="15"/>
                  </a:lnTo>
                  <a:lnTo>
                    <a:pt x="14" y="15"/>
                  </a:lnTo>
                  <a:lnTo>
                    <a:pt x="14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13" y="15"/>
                  </a:lnTo>
                  <a:lnTo>
                    <a:pt x="13" y="8"/>
                  </a:lnTo>
                  <a:lnTo>
                    <a:pt x="5" y="8"/>
                  </a:lnTo>
                  <a:lnTo>
                    <a:pt x="5" y="15"/>
                  </a:lnTo>
                  <a:lnTo>
                    <a:pt x="11" y="15"/>
                  </a:lnTo>
                  <a:lnTo>
                    <a:pt x="11" y="8"/>
                  </a:lnTo>
                  <a:lnTo>
                    <a:pt x="10" y="8"/>
                  </a:lnTo>
                  <a:lnTo>
                    <a:pt x="10" y="11"/>
                  </a:lnTo>
                  <a:lnTo>
                    <a:pt x="13" y="8"/>
                  </a:lnTo>
                  <a:lnTo>
                    <a:pt x="11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5" y="7"/>
                  </a:lnTo>
                  <a:lnTo>
                    <a:pt x="5" y="13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5" y="13"/>
                  </a:lnTo>
                  <a:lnTo>
                    <a:pt x="15" y="7"/>
                  </a:lnTo>
                  <a:lnTo>
                    <a:pt x="6" y="7"/>
                  </a:lnTo>
                  <a:lnTo>
                    <a:pt x="6" y="13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0" y="13"/>
                  </a:lnTo>
                  <a:lnTo>
                    <a:pt x="10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4" y="13"/>
                  </a:lnTo>
                  <a:lnTo>
                    <a:pt x="15" y="7"/>
                  </a:lnTo>
                  <a:lnTo>
                    <a:pt x="10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0" y="12"/>
                  </a:lnTo>
                  <a:lnTo>
                    <a:pt x="10" y="6"/>
                  </a:lnTo>
                  <a:lnTo>
                    <a:pt x="9" y="6"/>
                  </a:lnTo>
                  <a:lnTo>
                    <a:pt x="9" y="12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5" y="6"/>
                  </a:lnTo>
                  <a:lnTo>
                    <a:pt x="5" y="12"/>
                  </a:lnTo>
                  <a:lnTo>
                    <a:pt x="14" y="12"/>
                  </a:lnTo>
                  <a:lnTo>
                    <a:pt x="14" y="6"/>
                  </a:lnTo>
                  <a:lnTo>
                    <a:pt x="13" y="6"/>
                  </a:lnTo>
                  <a:lnTo>
                    <a:pt x="13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8" y="6"/>
                  </a:lnTo>
                  <a:lnTo>
                    <a:pt x="8" y="12"/>
                  </a:lnTo>
                  <a:lnTo>
                    <a:pt x="14" y="12"/>
                  </a:lnTo>
                  <a:lnTo>
                    <a:pt x="14" y="6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10" y="6"/>
                  </a:lnTo>
                  <a:lnTo>
                    <a:pt x="10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3" y="12"/>
                  </a:lnTo>
                  <a:lnTo>
                    <a:pt x="13" y="7"/>
                  </a:lnTo>
                  <a:lnTo>
                    <a:pt x="9" y="7"/>
                  </a:lnTo>
                  <a:lnTo>
                    <a:pt x="9" y="11"/>
                  </a:lnTo>
                  <a:lnTo>
                    <a:pt x="14" y="11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10" y="11"/>
                  </a:lnTo>
                  <a:lnTo>
                    <a:pt x="14" y="11"/>
                  </a:lnTo>
                  <a:lnTo>
                    <a:pt x="14" y="4"/>
                  </a:lnTo>
                  <a:lnTo>
                    <a:pt x="5" y="4"/>
                  </a:lnTo>
                  <a:lnTo>
                    <a:pt x="5" y="11"/>
                  </a:lnTo>
                  <a:lnTo>
                    <a:pt x="10" y="11"/>
                  </a:lnTo>
                  <a:lnTo>
                    <a:pt x="10" y="4"/>
                  </a:lnTo>
                  <a:lnTo>
                    <a:pt x="9" y="4"/>
                  </a:lnTo>
                  <a:lnTo>
                    <a:pt x="9" y="11"/>
                  </a:lnTo>
                  <a:lnTo>
                    <a:pt x="11" y="11"/>
                  </a:lnTo>
                  <a:lnTo>
                    <a:pt x="11" y="4"/>
                  </a:lnTo>
                  <a:lnTo>
                    <a:pt x="9" y="4"/>
                  </a:lnTo>
                  <a:lnTo>
                    <a:pt x="9" y="11"/>
                  </a:lnTo>
                  <a:lnTo>
                    <a:pt x="14" y="11"/>
                  </a:lnTo>
                  <a:lnTo>
                    <a:pt x="14" y="4"/>
                  </a:lnTo>
                  <a:lnTo>
                    <a:pt x="5" y="4"/>
                  </a:lnTo>
                  <a:lnTo>
                    <a:pt x="5" y="11"/>
                  </a:lnTo>
                  <a:lnTo>
                    <a:pt x="15" y="11"/>
                  </a:lnTo>
                  <a:lnTo>
                    <a:pt x="15" y="4"/>
                  </a:lnTo>
                  <a:lnTo>
                    <a:pt x="5" y="4"/>
                  </a:lnTo>
                  <a:lnTo>
                    <a:pt x="5" y="11"/>
                  </a:lnTo>
                  <a:lnTo>
                    <a:pt x="13" y="11"/>
                  </a:lnTo>
                  <a:lnTo>
                    <a:pt x="21" y="3"/>
                  </a:lnTo>
                  <a:lnTo>
                    <a:pt x="11" y="3"/>
                  </a:lnTo>
                  <a:lnTo>
                    <a:pt x="11" y="10"/>
                  </a:lnTo>
                  <a:lnTo>
                    <a:pt x="14" y="10"/>
                  </a:lnTo>
                  <a:lnTo>
                    <a:pt x="14" y="3"/>
                  </a:lnTo>
                  <a:lnTo>
                    <a:pt x="5" y="3"/>
                  </a:lnTo>
                  <a:lnTo>
                    <a:pt x="5" y="10"/>
                  </a:lnTo>
                  <a:lnTo>
                    <a:pt x="14" y="10"/>
                  </a:lnTo>
                  <a:lnTo>
                    <a:pt x="14" y="3"/>
                  </a:lnTo>
                  <a:lnTo>
                    <a:pt x="9" y="3"/>
                  </a:lnTo>
                  <a:lnTo>
                    <a:pt x="9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6" y="3"/>
                  </a:lnTo>
                  <a:lnTo>
                    <a:pt x="6" y="10"/>
                  </a:lnTo>
                  <a:lnTo>
                    <a:pt x="11" y="10"/>
                  </a:lnTo>
                  <a:lnTo>
                    <a:pt x="11" y="3"/>
                  </a:lnTo>
                  <a:lnTo>
                    <a:pt x="9" y="3"/>
                  </a:lnTo>
                  <a:lnTo>
                    <a:pt x="9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5" y="3"/>
                  </a:lnTo>
                  <a:lnTo>
                    <a:pt x="5" y="10"/>
                  </a:lnTo>
                  <a:lnTo>
                    <a:pt x="15" y="10"/>
                  </a:lnTo>
                  <a:lnTo>
                    <a:pt x="15" y="2"/>
                  </a:lnTo>
                  <a:lnTo>
                    <a:pt x="10" y="2"/>
                  </a:lnTo>
                  <a:lnTo>
                    <a:pt x="10" y="8"/>
                  </a:lnTo>
                  <a:lnTo>
                    <a:pt x="15" y="8"/>
                  </a:lnTo>
                  <a:lnTo>
                    <a:pt x="15" y="2"/>
                  </a:lnTo>
                  <a:lnTo>
                    <a:pt x="5" y="2"/>
                  </a:lnTo>
                  <a:lnTo>
                    <a:pt x="5" y="8"/>
                  </a:lnTo>
                  <a:lnTo>
                    <a:pt x="14" y="8"/>
                  </a:lnTo>
                  <a:lnTo>
                    <a:pt x="14" y="2"/>
                  </a:lnTo>
                  <a:lnTo>
                    <a:pt x="11" y="2"/>
                  </a:lnTo>
                  <a:lnTo>
                    <a:pt x="11" y="8"/>
                  </a:lnTo>
                  <a:lnTo>
                    <a:pt x="15" y="8"/>
                  </a:lnTo>
                  <a:lnTo>
                    <a:pt x="15" y="2"/>
                  </a:lnTo>
                  <a:lnTo>
                    <a:pt x="6" y="2"/>
                  </a:lnTo>
                  <a:lnTo>
                    <a:pt x="6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8" y="2"/>
                  </a:lnTo>
                  <a:lnTo>
                    <a:pt x="8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5" y="2"/>
                  </a:lnTo>
                  <a:lnTo>
                    <a:pt x="5" y="8"/>
                  </a:lnTo>
                  <a:lnTo>
                    <a:pt x="19" y="8"/>
                  </a:lnTo>
                  <a:lnTo>
                    <a:pt x="14" y="2"/>
                  </a:lnTo>
                  <a:lnTo>
                    <a:pt x="13" y="0"/>
                  </a:lnTo>
                  <a:lnTo>
                    <a:pt x="8" y="0"/>
                  </a:lnTo>
                  <a:lnTo>
                    <a:pt x="8" y="7"/>
                  </a:lnTo>
                  <a:lnTo>
                    <a:pt x="13" y="7"/>
                  </a:lnTo>
                  <a:lnTo>
                    <a:pt x="13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9" y="0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9" y="0"/>
                  </a:lnTo>
                  <a:lnTo>
                    <a:pt x="9" y="7"/>
                  </a:lnTo>
                  <a:lnTo>
                    <a:pt x="14" y="7"/>
                  </a:lnTo>
                  <a:lnTo>
                    <a:pt x="14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8" y="0"/>
                  </a:lnTo>
                  <a:lnTo>
                    <a:pt x="8" y="7"/>
                  </a:lnTo>
                  <a:lnTo>
                    <a:pt x="14" y="7"/>
                  </a:lnTo>
                  <a:lnTo>
                    <a:pt x="14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8" y="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01" name="Freeform 785"/>
            <p:cNvSpPr>
              <a:spLocks noChangeAspect="1"/>
            </p:cNvSpPr>
            <p:nvPr/>
          </p:nvSpPr>
          <p:spPr bwMode="auto">
            <a:xfrm rot="16200000">
              <a:off x="5787" y="4935"/>
              <a:ext cx="28" cy="55"/>
            </a:xfrm>
            <a:custGeom>
              <a:avLst/>
              <a:gdLst>
                <a:gd name="T0" fmla="*/ 13 w 18"/>
                <a:gd name="T1" fmla="*/ 8 h 37"/>
                <a:gd name="T2" fmla="*/ 13 w 18"/>
                <a:gd name="T3" fmla="*/ 3 h 37"/>
                <a:gd name="T4" fmla="*/ 9 w 18"/>
                <a:gd name="T5" fmla="*/ 9 h 37"/>
                <a:gd name="T6" fmla="*/ 12 w 18"/>
                <a:gd name="T7" fmla="*/ 11 h 37"/>
                <a:gd name="T8" fmla="*/ 17 w 18"/>
                <a:gd name="T9" fmla="*/ 12 h 37"/>
                <a:gd name="T10" fmla="*/ 17 w 18"/>
                <a:gd name="T11" fmla="*/ 12 h 37"/>
                <a:gd name="T12" fmla="*/ 12 w 18"/>
                <a:gd name="T13" fmla="*/ 13 h 37"/>
                <a:gd name="T14" fmla="*/ 15 w 18"/>
                <a:gd name="T15" fmla="*/ 15 h 37"/>
                <a:gd name="T16" fmla="*/ 15 w 18"/>
                <a:gd name="T17" fmla="*/ 16 h 37"/>
                <a:gd name="T18" fmla="*/ 15 w 18"/>
                <a:gd name="T19" fmla="*/ 16 h 37"/>
                <a:gd name="T20" fmla="*/ 8 w 18"/>
                <a:gd name="T21" fmla="*/ 17 h 37"/>
                <a:gd name="T22" fmla="*/ 11 w 18"/>
                <a:gd name="T23" fmla="*/ 18 h 37"/>
                <a:gd name="T24" fmla="*/ 7 w 18"/>
                <a:gd name="T25" fmla="*/ 13 h 37"/>
                <a:gd name="T26" fmla="*/ 7 w 18"/>
                <a:gd name="T27" fmla="*/ 13 h 37"/>
                <a:gd name="T28" fmla="*/ 7 w 18"/>
                <a:gd name="T29" fmla="*/ 15 h 37"/>
                <a:gd name="T30" fmla="*/ 12 w 18"/>
                <a:gd name="T31" fmla="*/ 16 h 37"/>
                <a:gd name="T32" fmla="*/ 12 w 18"/>
                <a:gd name="T33" fmla="*/ 17 h 37"/>
                <a:gd name="T34" fmla="*/ 12 w 18"/>
                <a:gd name="T35" fmla="*/ 20 h 37"/>
                <a:gd name="T36" fmla="*/ 12 w 18"/>
                <a:gd name="T37" fmla="*/ 18 h 37"/>
                <a:gd name="T38" fmla="*/ 13 w 18"/>
                <a:gd name="T39" fmla="*/ 20 h 37"/>
                <a:gd name="T40" fmla="*/ 12 w 18"/>
                <a:gd name="T41" fmla="*/ 21 h 37"/>
                <a:gd name="T42" fmla="*/ 11 w 18"/>
                <a:gd name="T43" fmla="*/ 25 h 37"/>
                <a:gd name="T44" fmla="*/ 12 w 18"/>
                <a:gd name="T45" fmla="*/ 29 h 37"/>
                <a:gd name="T46" fmla="*/ 13 w 18"/>
                <a:gd name="T47" fmla="*/ 30 h 37"/>
                <a:gd name="T48" fmla="*/ 9 w 18"/>
                <a:gd name="T49" fmla="*/ 27 h 37"/>
                <a:gd name="T50" fmla="*/ 11 w 18"/>
                <a:gd name="T51" fmla="*/ 31 h 37"/>
                <a:gd name="T52" fmla="*/ 13 w 18"/>
                <a:gd name="T53" fmla="*/ 33 h 37"/>
                <a:gd name="T54" fmla="*/ 13 w 18"/>
                <a:gd name="T55" fmla="*/ 34 h 37"/>
                <a:gd name="T56" fmla="*/ 12 w 18"/>
                <a:gd name="T57" fmla="*/ 34 h 37"/>
                <a:gd name="T58" fmla="*/ 8 w 18"/>
                <a:gd name="T59" fmla="*/ 35 h 37"/>
                <a:gd name="T60" fmla="*/ 6 w 18"/>
                <a:gd name="T61" fmla="*/ 37 h 37"/>
                <a:gd name="T62" fmla="*/ 8 w 18"/>
                <a:gd name="T63" fmla="*/ 37 h 37"/>
                <a:gd name="T64" fmla="*/ 7 w 18"/>
                <a:gd name="T65" fmla="*/ 35 h 37"/>
                <a:gd name="T66" fmla="*/ 7 w 18"/>
                <a:gd name="T67" fmla="*/ 35 h 37"/>
                <a:gd name="T68" fmla="*/ 3 w 18"/>
                <a:gd name="T69" fmla="*/ 34 h 37"/>
                <a:gd name="T70" fmla="*/ 7 w 18"/>
                <a:gd name="T71" fmla="*/ 26 h 37"/>
                <a:gd name="T72" fmla="*/ 9 w 18"/>
                <a:gd name="T73" fmla="*/ 27 h 37"/>
                <a:gd name="T74" fmla="*/ 8 w 18"/>
                <a:gd name="T75" fmla="*/ 25 h 37"/>
                <a:gd name="T76" fmla="*/ 6 w 18"/>
                <a:gd name="T77" fmla="*/ 24 h 37"/>
                <a:gd name="T78" fmla="*/ 11 w 18"/>
                <a:gd name="T79" fmla="*/ 22 h 37"/>
                <a:gd name="T80" fmla="*/ 11 w 18"/>
                <a:gd name="T81" fmla="*/ 22 h 37"/>
                <a:gd name="T82" fmla="*/ 13 w 18"/>
                <a:gd name="T83" fmla="*/ 27 h 37"/>
                <a:gd name="T84" fmla="*/ 8 w 18"/>
                <a:gd name="T85" fmla="*/ 26 h 37"/>
                <a:gd name="T86" fmla="*/ 8 w 18"/>
                <a:gd name="T87" fmla="*/ 18 h 37"/>
                <a:gd name="T88" fmla="*/ 12 w 18"/>
                <a:gd name="T89" fmla="*/ 17 h 37"/>
                <a:gd name="T90" fmla="*/ 12 w 18"/>
                <a:gd name="T91" fmla="*/ 17 h 37"/>
                <a:gd name="T92" fmla="*/ 13 w 18"/>
                <a:gd name="T93" fmla="*/ 22 h 37"/>
                <a:gd name="T94" fmla="*/ 9 w 18"/>
                <a:gd name="T95" fmla="*/ 21 h 37"/>
                <a:gd name="T96" fmla="*/ 13 w 18"/>
                <a:gd name="T97" fmla="*/ 17 h 37"/>
                <a:gd name="T98" fmla="*/ 16 w 18"/>
                <a:gd name="T99" fmla="*/ 20 h 37"/>
                <a:gd name="T100" fmla="*/ 15 w 18"/>
                <a:gd name="T101" fmla="*/ 18 h 37"/>
                <a:gd name="T102" fmla="*/ 17 w 18"/>
                <a:gd name="T103" fmla="*/ 17 h 37"/>
                <a:gd name="T104" fmla="*/ 15 w 18"/>
                <a:gd name="T105" fmla="*/ 17 h 37"/>
                <a:gd name="T106" fmla="*/ 18 w 18"/>
                <a:gd name="T107" fmla="*/ 16 h 37"/>
                <a:gd name="T108" fmla="*/ 16 w 18"/>
                <a:gd name="T109" fmla="*/ 15 h 37"/>
                <a:gd name="T110" fmla="*/ 13 w 18"/>
                <a:gd name="T111" fmla="*/ 15 h 37"/>
                <a:gd name="T112" fmla="*/ 15 w 18"/>
                <a:gd name="T113" fmla="*/ 13 h 37"/>
                <a:gd name="T114" fmla="*/ 17 w 18"/>
                <a:gd name="T115" fmla="*/ 12 h 37"/>
                <a:gd name="T116" fmla="*/ 12 w 18"/>
                <a:gd name="T117" fmla="*/ 11 h 37"/>
                <a:gd name="T118" fmla="*/ 12 w 18"/>
                <a:gd name="T119" fmla="*/ 11 h 37"/>
                <a:gd name="T120" fmla="*/ 9 w 18"/>
                <a:gd name="T121" fmla="*/ 3 h 37"/>
                <a:gd name="T122" fmla="*/ 15 w 18"/>
                <a:gd name="T123" fmla="*/ 2 h 37"/>
                <a:gd name="T124" fmla="*/ 15 w 18"/>
                <a:gd name="T125" fmla="*/ 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" h="37">
                  <a:moveTo>
                    <a:pt x="18" y="7"/>
                  </a:moveTo>
                  <a:lnTo>
                    <a:pt x="18" y="0"/>
                  </a:lnTo>
                  <a:lnTo>
                    <a:pt x="9" y="0"/>
                  </a:lnTo>
                  <a:lnTo>
                    <a:pt x="9" y="7"/>
                  </a:lnTo>
                  <a:lnTo>
                    <a:pt x="15" y="7"/>
                  </a:lnTo>
                  <a:lnTo>
                    <a:pt x="15" y="0"/>
                  </a:lnTo>
                  <a:lnTo>
                    <a:pt x="8" y="0"/>
                  </a:lnTo>
                  <a:lnTo>
                    <a:pt x="8" y="7"/>
                  </a:lnTo>
                  <a:lnTo>
                    <a:pt x="16" y="7"/>
                  </a:lnTo>
                  <a:lnTo>
                    <a:pt x="16" y="0"/>
                  </a:lnTo>
                  <a:lnTo>
                    <a:pt x="9" y="0"/>
                  </a:lnTo>
                  <a:lnTo>
                    <a:pt x="9" y="7"/>
                  </a:lnTo>
                  <a:lnTo>
                    <a:pt x="16" y="7"/>
                  </a:lnTo>
                  <a:lnTo>
                    <a:pt x="16" y="3"/>
                  </a:lnTo>
                  <a:lnTo>
                    <a:pt x="15" y="0"/>
                  </a:lnTo>
                  <a:lnTo>
                    <a:pt x="12" y="2"/>
                  </a:lnTo>
                  <a:lnTo>
                    <a:pt x="13" y="4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11" y="8"/>
                  </a:lnTo>
                  <a:lnTo>
                    <a:pt x="16" y="8"/>
                  </a:lnTo>
                  <a:lnTo>
                    <a:pt x="16" y="2"/>
                  </a:lnTo>
                  <a:lnTo>
                    <a:pt x="13" y="2"/>
                  </a:lnTo>
                  <a:lnTo>
                    <a:pt x="13" y="8"/>
                  </a:lnTo>
                  <a:lnTo>
                    <a:pt x="16" y="8"/>
                  </a:lnTo>
                  <a:lnTo>
                    <a:pt x="16" y="2"/>
                  </a:lnTo>
                  <a:lnTo>
                    <a:pt x="11" y="2"/>
                  </a:lnTo>
                  <a:lnTo>
                    <a:pt x="11" y="8"/>
                  </a:lnTo>
                  <a:lnTo>
                    <a:pt x="17" y="8"/>
                  </a:lnTo>
                  <a:lnTo>
                    <a:pt x="17" y="2"/>
                  </a:lnTo>
                  <a:lnTo>
                    <a:pt x="13" y="2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2"/>
                  </a:lnTo>
                  <a:lnTo>
                    <a:pt x="12" y="2"/>
                  </a:lnTo>
                  <a:lnTo>
                    <a:pt x="12" y="8"/>
                  </a:lnTo>
                  <a:lnTo>
                    <a:pt x="18" y="8"/>
                  </a:lnTo>
                  <a:lnTo>
                    <a:pt x="18" y="2"/>
                  </a:lnTo>
                  <a:lnTo>
                    <a:pt x="12" y="2"/>
                  </a:lnTo>
                  <a:lnTo>
                    <a:pt x="12" y="8"/>
                  </a:lnTo>
                  <a:lnTo>
                    <a:pt x="15" y="8"/>
                  </a:lnTo>
                  <a:lnTo>
                    <a:pt x="15" y="2"/>
                  </a:lnTo>
                  <a:lnTo>
                    <a:pt x="9" y="2"/>
                  </a:lnTo>
                  <a:lnTo>
                    <a:pt x="9" y="8"/>
                  </a:lnTo>
                  <a:lnTo>
                    <a:pt x="17" y="8"/>
                  </a:lnTo>
                  <a:lnTo>
                    <a:pt x="17" y="4"/>
                  </a:lnTo>
                  <a:lnTo>
                    <a:pt x="16" y="2"/>
                  </a:lnTo>
                  <a:lnTo>
                    <a:pt x="13" y="3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1" y="3"/>
                  </a:lnTo>
                  <a:lnTo>
                    <a:pt x="11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7" y="9"/>
                  </a:lnTo>
                  <a:lnTo>
                    <a:pt x="17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8" y="9"/>
                  </a:lnTo>
                  <a:lnTo>
                    <a:pt x="18" y="3"/>
                  </a:lnTo>
                  <a:lnTo>
                    <a:pt x="13" y="3"/>
                  </a:lnTo>
                  <a:lnTo>
                    <a:pt x="13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8" y="9"/>
                  </a:lnTo>
                  <a:lnTo>
                    <a:pt x="18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13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7" y="9"/>
                  </a:lnTo>
                  <a:lnTo>
                    <a:pt x="17" y="5"/>
                  </a:lnTo>
                  <a:lnTo>
                    <a:pt x="16" y="3"/>
                  </a:lnTo>
                  <a:lnTo>
                    <a:pt x="13" y="4"/>
                  </a:lnTo>
                  <a:lnTo>
                    <a:pt x="15" y="7"/>
                  </a:lnTo>
                  <a:lnTo>
                    <a:pt x="15" y="4"/>
                  </a:lnTo>
                  <a:lnTo>
                    <a:pt x="12" y="4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3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18" y="11"/>
                  </a:lnTo>
                  <a:lnTo>
                    <a:pt x="18" y="4"/>
                  </a:lnTo>
                  <a:lnTo>
                    <a:pt x="12" y="4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3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16" y="11"/>
                  </a:lnTo>
                  <a:lnTo>
                    <a:pt x="16" y="4"/>
                  </a:lnTo>
                  <a:lnTo>
                    <a:pt x="12" y="4"/>
                  </a:lnTo>
                  <a:lnTo>
                    <a:pt x="12" y="11"/>
                  </a:lnTo>
                  <a:lnTo>
                    <a:pt x="16" y="11"/>
                  </a:lnTo>
                  <a:lnTo>
                    <a:pt x="16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18" y="11"/>
                  </a:lnTo>
                  <a:lnTo>
                    <a:pt x="18" y="4"/>
                  </a:lnTo>
                  <a:lnTo>
                    <a:pt x="12" y="4"/>
                  </a:lnTo>
                  <a:lnTo>
                    <a:pt x="12" y="11"/>
                  </a:lnTo>
                  <a:lnTo>
                    <a:pt x="17" y="11"/>
                  </a:lnTo>
                  <a:lnTo>
                    <a:pt x="17" y="4"/>
                  </a:lnTo>
                  <a:lnTo>
                    <a:pt x="13" y="5"/>
                  </a:lnTo>
                  <a:lnTo>
                    <a:pt x="13" y="8"/>
                  </a:lnTo>
                  <a:lnTo>
                    <a:pt x="13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7" y="12"/>
                  </a:lnTo>
                  <a:lnTo>
                    <a:pt x="17" y="5"/>
                  </a:lnTo>
                  <a:lnTo>
                    <a:pt x="13" y="5"/>
                  </a:lnTo>
                  <a:lnTo>
                    <a:pt x="13" y="12"/>
                  </a:lnTo>
                  <a:lnTo>
                    <a:pt x="15" y="12"/>
                  </a:lnTo>
                  <a:lnTo>
                    <a:pt x="15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6" y="12"/>
                  </a:lnTo>
                  <a:lnTo>
                    <a:pt x="16" y="5"/>
                  </a:lnTo>
                  <a:lnTo>
                    <a:pt x="12" y="5"/>
                  </a:lnTo>
                  <a:lnTo>
                    <a:pt x="12" y="12"/>
                  </a:lnTo>
                  <a:lnTo>
                    <a:pt x="15" y="12"/>
                  </a:lnTo>
                  <a:lnTo>
                    <a:pt x="15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7" y="12"/>
                  </a:lnTo>
                  <a:lnTo>
                    <a:pt x="17" y="5"/>
                  </a:lnTo>
                  <a:lnTo>
                    <a:pt x="12" y="5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3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7" y="12"/>
                  </a:lnTo>
                  <a:lnTo>
                    <a:pt x="17" y="5"/>
                  </a:lnTo>
                  <a:lnTo>
                    <a:pt x="12" y="5"/>
                  </a:lnTo>
                  <a:lnTo>
                    <a:pt x="12" y="12"/>
                  </a:lnTo>
                  <a:lnTo>
                    <a:pt x="15" y="12"/>
                  </a:lnTo>
                  <a:lnTo>
                    <a:pt x="15" y="8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16" y="13"/>
                  </a:lnTo>
                  <a:lnTo>
                    <a:pt x="16" y="7"/>
                  </a:lnTo>
                  <a:lnTo>
                    <a:pt x="12" y="7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5" y="13"/>
                  </a:lnTo>
                  <a:lnTo>
                    <a:pt x="15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2" y="13"/>
                  </a:lnTo>
                  <a:lnTo>
                    <a:pt x="12" y="7"/>
                  </a:lnTo>
                  <a:lnTo>
                    <a:pt x="7" y="7"/>
                  </a:lnTo>
                  <a:lnTo>
                    <a:pt x="7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2" y="13"/>
                  </a:lnTo>
                  <a:lnTo>
                    <a:pt x="12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5" y="13"/>
                  </a:lnTo>
                  <a:lnTo>
                    <a:pt x="15" y="7"/>
                  </a:lnTo>
                  <a:lnTo>
                    <a:pt x="12" y="7"/>
                  </a:lnTo>
                  <a:lnTo>
                    <a:pt x="4" y="15"/>
                  </a:lnTo>
                  <a:lnTo>
                    <a:pt x="13" y="15"/>
                  </a:lnTo>
                  <a:lnTo>
                    <a:pt x="13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15" y="15"/>
                  </a:lnTo>
                  <a:lnTo>
                    <a:pt x="15" y="8"/>
                  </a:lnTo>
                  <a:lnTo>
                    <a:pt x="7" y="8"/>
                  </a:lnTo>
                  <a:lnTo>
                    <a:pt x="7" y="15"/>
                  </a:lnTo>
                  <a:lnTo>
                    <a:pt x="15" y="15"/>
                  </a:lnTo>
                  <a:lnTo>
                    <a:pt x="15" y="8"/>
                  </a:lnTo>
                  <a:lnTo>
                    <a:pt x="9" y="8"/>
                  </a:lnTo>
                  <a:lnTo>
                    <a:pt x="9" y="15"/>
                  </a:lnTo>
                  <a:lnTo>
                    <a:pt x="12" y="15"/>
                  </a:lnTo>
                  <a:lnTo>
                    <a:pt x="12" y="8"/>
                  </a:lnTo>
                  <a:lnTo>
                    <a:pt x="8" y="8"/>
                  </a:lnTo>
                  <a:lnTo>
                    <a:pt x="8" y="15"/>
                  </a:lnTo>
                  <a:lnTo>
                    <a:pt x="9" y="15"/>
                  </a:lnTo>
                  <a:lnTo>
                    <a:pt x="9" y="8"/>
                  </a:lnTo>
                  <a:lnTo>
                    <a:pt x="8" y="8"/>
                  </a:lnTo>
                  <a:lnTo>
                    <a:pt x="8" y="15"/>
                  </a:lnTo>
                  <a:lnTo>
                    <a:pt x="16" y="15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2" y="15"/>
                  </a:lnTo>
                  <a:lnTo>
                    <a:pt x="16" y="15"/>
                  </a:lnTo>
                  <a:lnTo>
                    <a:pt x="16" y="8"/>
                  </a:lnTo>
                  <a:lnTo>
                    <a:pt x="8" y="8"/>
                  </a:lnTo>
                  <a:lnTo>
                    <a:pt x="0" y="16"/>
                  </a:lnTo>
                  <a:lnTo>
                    <a:pt x="16" y="16"/>
                  </a:lnTo>
                  <a:lnTo>
                    <a:pt x="16" y="9"/>
                  </a:lnTo>
                  <a:lnTo>
                    <a:pt x="13" y="9"/>
                  </a:lnTo>
                  <a:lnTo>
                    <a:pt x="13" y="16"/>
                  </a:lnTo>
                  <a:lnTo>
                    <a:pt x="15" y="16"/>
                  </a:lnTo>
                  <a:lnTo>
                    <a:pt x="15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6" y="16"/>
                  </a:lnTo>
                  <a:lnTo>
                    <a:pt x="16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5" y="16"/>
                  </a:lnTo>
                  <a:lnTo>
                    <a:pt x="15" y="9"/>
                  </a:lnTo>
                  <a:lnTo>
                    <a:pt x="8" y="9"/>
                  </a:lnTo>
                  <a:lnTo>
                    <a:pt x="8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6" y="16"/>
                  </a:lnTo>
                  <a:lnTo>
                    <a:pt x="16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5" y="16"/>
                  </a:lnTo>
                  <a:lnTo>
                    <a:pt x="15" y="9"/>
                  </a:lnTo>
                  <a:lnTo>
                    <a:pt x="11" y="9"/>
                  </a:lnTo>
                  <a:lnTo>
                    <a:pt x="8" y="11"/>
                  </a:lnTo>
                  <a:lnTo>
                    <a:pt x="9" y="17"/>
                  </a:lnTo>
                  <a:lnTo>
                    <a:pt x="18" y="17"/>
                  </a:lnTo>
                  <a:lnTo>
                    <a:pt x="18" y="11"/>
                  </a:lnTo>
                  <a:lnTo>
                    <a:pt x="11" y="11"/>
                  </a:lnTo>
                  <a:lnTo>
                    <a:pt x="11" y="17"/>
                  </a:lnTo>
                  <a:lnTo>
                    <a:pt x="15" y="17"/>
                  </a:lnTo>
                  <a:lnTo>
                    <a:pt x="15" y="11"/>
                  </a:lnTo>
                  <a:lnTo>
                    <a:pt x="8" y="11"/>
                  </a:lnTo>
                  <a:lnTo>
                    <a:pt x="8" y="17"/>
                  </a:lnTo>
                  <a:lnTo>
                    <a:pt x="16" y="17"/>
                  </a:lnTo>
                  <a:lnTo>
                    <a:pt x="16" y="11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8" y="11"/>
                  </a:lnTo>
                  <a:lnTo>
                    <a:pt x="8" y="17"/>
                  </a:lnTo>
                  <a:lnTo>
                    <a:pt x="16" y="17"/>
                  </a:lnTo>
                  <a:lnTo>
                    <a:pt x="16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3" y="17"/>
                  </a:lnTo>
                  <a:lnTo>
                    <a:pt x="13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7" y="17"/>
                  </a:lnTo>
                  <a:lnTo>
                    <a:pt x="17" y="11"/>
                  </a:lnTo>
                  <a:lnTo>
                    <a:pt x="9" y="11"/>
                  </a:lnTo>
                  <a:lnTo>
                    <a:pt x="9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8" y="12"/>
                  </a:lnTo>
                  <a:lnTo>
                    <a:pt x="8" y="18"/>
                  </a:lnTo>
                  <a:lnTo>
                    <a:pt x="16" y="18"/>
                  </a:lnTo>
                  <a:lnTo>
                    <a:pt x="16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9" y="12"/>
                  </a:lnTo>
                  <a:lnTo>
                    <a:pt x="8" y="18"/>
                  </a:lnTo>
                  <a:lnTo>
                    <a:pt x="11" y="20"/>
                  </a:lnTo>
                  <a:lnTo>
                    <a:pt x="16" y="20"/>
                  </a:lnTo>
                  <a:lnTo>
                    <a:pt x="16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7" y="13"/>
                  </a:lnTo>
                  <a:lnTo>
                    <a:pt x="7" y="20"/>
                  </a:lnTo>
                  <a:lnTo>
                    <a:pt x="16" y="20"/>
                  </a:lnTo>
                  <a:lnTo>
                    <a:pt x="16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2" y="20"/>
                  </a:lnTo>
                  <a:lnTo>
                    <a:pt x="12" y="13"/>
                  </a:lnTo>
                  <a:lnTo>
                    <a:pt x="7" y="13"/>
                  </a:lnTo>
                  <a:lnTo>
                    <a:pt x="7" y="20"/>
                  </a:lnTo>
                  <a:lnTo>
                    <a:pt x="15" y="20"/>
                  </a:lnTo>
                  <a:lnTo>
                    <a:pt x="15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2" y="20"/>
                  </a:lnTo>
                  <a:lnTo>
                    <a:pt x="12" y="13"/>
                  </a:lnTo>
                  <a:lnTo>
                    <a:pt x="7" y="13"/>
                  </a:lnTo>
                  <a:lnTo>
                    <a:pt x="7" y="20"/>
                  </a:lnTo>
                  <a:lnTo>
                    <a:pt x="16" y="20"/>
                  </a:lnTo>
                  <a:lnTo>
                    <a:pt x="16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7" y="13"/>
                  </a:lnTo>
                  <a:lnTo>
                    <a:pt x="7" y="21"/>
                  </a:lnTo>
                  <a:lnTo>
                    <a:pt x="15" y="21"/>
                  </a:lnTo>
                  <a:lnTo>
                    <a:pt x="15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13" y="21"/>
                  </a:lnTo>
                  <a:lnTo>
                    <a:pt x="13" y="15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15" y="21"/>
                  </a:lnTo>
                  <a:lnTo>
                    <a:pt x="15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13" y="21"/>
                  </a:lnTo>
                  <a:lnTo>
                    <a:pt x="13" y="15"/>
                  </a:lnTo>
                  <a:lnTo>
                    <a:pt x="7" y="15"/>
                  </a:lnTo>
                  <a:lnTo>
                    <a:pt x="7" y="21"/>
                  </a:lnTo>
                  <a:lnTo>
                    <a:pt x="15" y="21"/>
                  </a:lnTo>
                  <a:lnTo>
                    <a:pt x="15" y="15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9" y="21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7" y="21"/>
                  </a:lnTo>
                  <a:lnTo>
                    <a:pt x="15" y="21"/>
                  </a:lnTo>
                  <a:lnTo>
                    <a:pt x="15" y="15"/>
                  </a:lnTo>
                  <a:lnTo>
                    <a:pt x="8" y="15"/>
                  </a:lnTo>
                  <a:lnTo>
                    <a:pt x="7" y="21"/>
                  </a:lnTo>
                  <a:lnTo>
                    <a:pt x="9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6" y="16"/>
                  </a:lnTo>
                  <a:lnTo>
                    <a:pt x="6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4" y="16"/>
                  </a:lnTo>
                  <a:lnTo>
                    <a:pt x="4" y="22"/>
                  </a:lnTo>
                  <a:lnTo>
                    <a:pt x="13" y="22"/>
                  </a:lnTo>
                  <a:lnTo>
                    <a:pt x="13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6" y="16"/>
                  </a:lnTo>
                  <a:lnTo>
                    <a:pt x="6" y="22"/>
                  </a:lnTo>
                  <a:lnTo>
                    <a:pt x="7" y="22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6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7" y="16"/>
                  </a:lnTo>
                  <a:lnTo>
                    <a:pt x="7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13" y="22"/>
                  </a:lnTo>
                  <a:lnTo>
                    <a:pt x="13" y="18"/>
                  </a:lnTo>
                  <a:lnTo>
                    <a:pt x="12" y="16"/>
                  </a:lnTo>
                  <a:lnTo>
                    <a:pt x="9" y="17"/>
                  </a:lnTo>
                  <a:lnTo>
                    <a:pt x="11" y="20"/>
                  </a:lnTo>
                  <a:lnTo>
                    <a:pt x="11" y="17"/>
                  </a:lnTo>
                  <a:lnTo>
                    <a:pt x="9" y="17"/>
                  </a:lnTo>
                  <a:lnTo>
                    <a:pt x="9" y="24"/>
                  </a:lnTo>
                  <a:lnTo>
                    <a:pt x="12" y="24"/>
                  </a:lnTo>
                  <a:lnTo>
                    <a:pt x="12" y="17"/>
                  </a:lnTo>
                  <a:lnTo>
                    <a:pt x="8" y="17"/>
                  </a:lnTo>
                  <a:lnTo>
                    <a:pt x="8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9" y="17"/>
                  </a:lnTo>
                  <a:lnTo>
                    <a:pt x="9" y="24"/>
                  </a:lnTo>
                  <a:lnTo>
                    <a:pt x="12" y="24"/>
                  </a:lnTo>
                  <a:lnTo>
                    <a:pt x="12" y="17"/>
                  </a:lnTo>
                  <a:lnTo>
                    <a:pt x="6" y="17"/>
                  </a:lnTo>
                  <a:lnTo>
                    <a:pt x="6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9" y="17"/>
                  </a:lnTo>
                  <a:lnTo>
                    <a:pt x="9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6" y="17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2" y="17"/>
                  </a:lnTo>
                  <a:lnTo>
                    <a:pt x="8" y="17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2" y="20"/>
                  </a:lnTo>
                  <a:lnTo>
                    <a:pt x="11" y="17"/>
                  </a:lnTo>
                  <a:lnTo>
                    <a:pt x="8" y="18"/>
                  </a:lnTo>
                  <a:lnTo>
                    <a:pt x="9" y="21"/>
                  </a:lnTo>
                  <a:lnTo>
                    <a:pt x="9" y="18"/>
                  </a:lnTo>
                  <a:lnTo>
                    <a:pt x="6" y="18"/>
                  </a:lnTo>
                  <a:lnTo>
                    <a:pt x="6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8" y="18"/>
                  </a:lnTo>
                  <a:lnTo>
                    <a:pt x="8" y="25"/>
                  </a:lnTo>
                  <a:lnTo>
                    <a:pt x="9" y="25"/>
                  </a:lnTo>
                  <a:lnTo>
                    <a:pt x="9" y="18"/>
                  </a:lnTo>
                  <a:lnTo>
                    <a:pt x="6" y="18"/>
                  </a:lnTo>
                  <a:lnTo>
                    <a:pt x="6" y="25"/>
                  </a:lnTo>
                  <a:lnTo>
                    <a:pt x="15" y="25"/>
                  </a:lnTo>
                  <a:lnTo>
                    <a:pt x="15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8" y="18"/>
                  </a:lnTo>
                  <a:lnTo>
                    <a:pt x="8" y="25"/>
                  </a:lnTo>
                  <a:lnTo>
                    <a:pt x="9" y="25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7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8" y="20"/>
                  </a:lnTo>
                  <a:lnTo>
                    <a:pt x="8" y="26"/>
                  </a:lnTo>
                  <a:lnTo>
                    <a:pt x="9" y="26"/>
                  </a:lnTo>
                  <a:lnTo>
                    <a:pt x="9" y="20"/>
                  </a:lnTo>
                  <a:lnTo>
                    <a:pt x="6" y="20"/>
                  </a:lnTo>
                  <a:lnTo>
                    <a:pt x="6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7" y="20"/>
                  </a:lnTo>
                  <a:lnTo>
                    <a:pt x="7" y="26"/>
                  </a:lnTo>
                  <a:lnTo>
                    <a:pt x="12" y="26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8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8" y="20"/>
                  </a:lnTo>
                  <a:lnTo>
                    <a:pt x="8" y="26"/>
                  </a:lnTo>
                  <a:lnTo>
                    <a:pt x="12" y="26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8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9" y="20"/>
                  </a:lnTo>
                  <a:lnTo>
                    <a:pt x="9" y="26"/>
                  </a:lnTo>
                  <a:lnTo>
                    <a:pt x="11" y="26"/>
                  </a:lnTo>
                  <a:lnTo>
                    <a:pt x="11" y="20"/>
                  </a:lnTo>
                  <a:lnTo>
                    <a:pt x="7" y="20"/>
                  </a:lnTo>
                  <a:lnTo>
                    <a:pt x="7" y="26"/>
                  </a:lnTo>
                  <a:lnTo>
                    <a:pt x="12" y="26"/>
                  </a:lnTo>
                  <a:lnTo>
                    <a:pt x="12" y="22"/>
                  </a:lnTo>
                  <a:lnTo>
                    <a:pt x="11" y="20"/>
                  </a:lnTo>
                  <a:lnTo>
                    <a:pt x="8" y="21"/>
                  </a:lnTo>
                  <a:lnTo>
                    <a:pt x="9" y="24"/>
                  </a:lnTo>
                  <a:lnTo>
                    <a:pt x="9" y="21"/>
                  </a:lnTo>
                  <a:lnTo>
                    <a:pt x="8" y="21"/>
                  </a:lnTo>
                  <a:lnTo>
                    <a:pt x="8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8" y="21"/>
                  </a:lnTo>
                  <a:lnTo>
                    <a:pt x="8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8" y="21"/>
                  </a:lnTo>
                  <a:lnTo>
                    <a:pt x="8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6" y="21"/>
                  </a:lnTo>
                  <a:lnTo>
                    <a:pt x="6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8" y="21"/>
                  </a:lnTo>
                  <a:lnTo>
                    <a:pt x="8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7" y="21"/>
                  </a:lnTo>
                  <a:lnTo>
                    <a:pt x="7" y="27"/>
                  </a:lnTo>
                  <a:lnTo>
                    <a:pt x="11" y="27"/>
                  </a:lnTo>
                  <a:lnTo>
                    <a:pt x="11" y="21"/>
                  </a:lnTo>
                  <a:lnTo>
                    <a:pt x="8" y="21"/>
                  </a:lnTo>
                  <a:lnTo>
                    <a:pt x="7" y="27"/>
                  </a:lnTo>
                  <a:lnTo>
                    <a:pt x="9" y="29"/>
                  </a:lnTo>
                  <a:lnTo>
                    <a:pt x="11" y="25"/>
                  </a:lnTo>
                  <a:lnTo>
                    <a:pt x="11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11" y="29"/>
                  </a:lnTo>
                  <a:lnTo>
                    <a:pt x="11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7" y="22"/>
                  </a:lnTo>
                  <a:lnTo>
                    <a:pt x="7" y="29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11" y="29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7" y="29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7" y="29"/>
                  </a:lnTo>
                  <a:lnTo>
                    <a:pt x="11" y="29"/>
                  </a:lnTo>
                  <a:lnTo>
                    <a:pt x="11" y="25"/>
                  </a:lnTo>
                  <a:lnTo>
                    <a:pt x="9" y="22"/>
                  </a:lnTo>
                  <a:lnTo>
                    <a:pt x="7" y="24"/>
                  </a:lnTo>
                  <a:lnTo>
                    <a:pt x="8" y="26"/>
                  </a:lnTo>
                  <a:lnTo>
                    <a:pt x="8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1" y="30"/>
                  </a:lnTo>
                  <a:lnTo>
                    <a:pt x="11" y="24"/>
                  </a:lnTo>
                  <a:lnTo>
                    <a:pt x="8" y="24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24"/>
                  </a:lnTo>
                  <a:lnTo>
                    <a:pt x="8" y="24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7" y="24"/>
                  </a:lnTo>
                  <a:lnTo>
                    <a:pt x="7" y="30"/>
                  </a:lnTo>
                  <a:lnTo>
                    <a:pt x="9" y="30"/>
                  </a:lnTo>
                  <a:lnTo>
                    <a:pt x="9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1" y="30"/>
                  </a:lnTo>
                  <a:lnTo>
                    <a:pt x="11" y="24"/>
                  </a:lnTo>
                  <a:lnTo>
                    <a:pt x="8" y="24"/>
                  </a:lnTo>
                  <a:lnTo>
                    <a:pt x="8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1" y="30"/>
                  </a:lnTo>
                  <a:lnTo>
                    <a:pt x="11" y="26"/>
                  </a:lnTo>
                  <a:lnTo>
                    <a:pt x="9" y="24"/>
                  </a:lnTo>
                  <a:lnTo>
                    <a:pt x="8" y="25"/>
                  </a:lnTo>
                  <a:lnTo>
                    <a:pt x="9" y="27"/>
                  </a:lnTo>
                  <a:lnTo>
                    <a:pt x="9" y="25"/>
                  </a:lnTo>
                  <a:lnTo>
                    <a:pt x="7" y="25"/>
                  </a:lnTo>
                  <a:lnTo>
                    <a:pt x="7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7" y="25"/>
                  </a:lnTo>
                  <a:lnTo>
                    <a:pt x="7" y="31"/>
                  </a:lnTo>
                  <a:lnTo>
                    <a:pt x="11" y="31"/>
                  </a:lnTo>
                  <a:lnTo>
                    <a:pt x="11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1" y="31"/>
                  </a:lnTo>
                  <a:lnTo>
                    <a:pt x="11" y="25"/>
                  </a:lnTo>
                  <a:lnTo>
                    <a:pt x="7" y="25"/>
                  </a:lnTo>
                  <a:lnTo>
                    <a:pt x="7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1" y="31"/>
                  </a:lnTo>
                  <a:lnTo>
                    <a:pt x="11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1" y="31"/>
                  </a:lnTo>
                  <a:lnTo>
                    <a:pt x="11" y="25"/>
                  </a:lnTo>
                  <a:lnTo>
                    <a:pt x="7" y="25"/>
                  </a:lnTo>
                  <a:lnTo>
                    <a:pt x="7" y="31"/>
                  </a:lnTo>
                  <a:lnTo>
                    <a:pt x="15" y="31"/>
                  </a:lnTo>
                  <a:lnTo>
                    <a:pt x="15" y="25"/>
                  </a:lnTo>
                  <a:lnTo>
                    <a:pt x="7" y="25"/>
                  </a:lnTo>
                  <a:lnTo>
                    <a:pt x="7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7" y="26"/>
                  </a:lnTo>
                  <a:lnTo>
                    <a:pt x="7" y="33"/>
                  </a:lnTo>
                  <a:lnTo>
                    <a:pt x="13" y="33"/>
                  </a:lnTo>
                  <a:lnTo>
                    <a:pt x="13" y="26"/>
                  </a:lnTo>
                  <a:lnTo>
                    <a:pt x="8" y="26"/>
                  </a:lnTo>
                  <a:lnTo>
                    <a:pt x="8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7" y="26"/>
                  </a:lnTo>
                  <a:lnTo>
                    <a:pt x="7" y="33"/>
                  </a:lnTo>
                  <a:lnTo>
                    <a:pt x="13" y="33"/>
                  </a:lnTo>
                  <a:lnTo>
                    <a:pt x="13" y="26"/>
                  </a:lnTo>
                  <a:lnTo>
                    <a:pt x="7" y="26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9" y="26"/>
                  </a:lnTo>
                  <a:lnTo>
                    <a:pt x="7" y="26"/>
                  </a:lnTo>
                  <a:lnTo>
                    <a:pt x="7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8" y="26"/>
                  </a:lnTo>
                  <a:lnTo>
                    <a:pt x="8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6" y="26"/>
                  </a:lnTo>
                  <a:lnTo>
                    <a:pt x="6" y="33"/>
                  </a:lnTo>
                  <a:lnTo>
                    <a:pt x="11" y="33"/>
                  </a:lnTo>
                  <a:lnTo>
                    <a:pt x="11" y="29"/>
                  </a:lnTo>
                  <a:lnTo>
                    <a:pt x="9" y="33"/>
                  </a:lnTo>
                  <a:lnTo>
                    <a:pt x="12" y="34"/>
                  </a:lnTo>
                  <a:lnTo>
                    <a:pt x="13" y="30"/>
                  </a:lnTo>
                  <a:lnTo>
                    <a:pt x="13" y="27"/>
                  </a:lnTo>
                  <a:lnTo>
                    <a:pt x="8" y="27"/>
                  </a:lnTo>
                  <a:lnTo>
                    <a:pt x="8" y="34"/>
                  </a:lnTo>
                  <a:lnTo>
                    <a:pt x="13" y="34"/>
                  </a:lnTo>
                  <a:lnTo>
                    <a:pt x="13" y="27"/>
                  </a:lnTo>
                  <a:lnTo>
                    <a:pt x="6" y="27"/>
                  </a:lnTo>
                  <a:lnTo>
                    <a:pt x="6" y="34"/>
                  </a:lnTo>
                  <a:lnTo>
                    <a:pt x="12" y="34"/>
                  </a:lnTo>
                  <a:lnTo>
                    <a:pt x="12" y="27"/>
                  </a:lnTo>
                  <a:lnTo>
                    <a:pt x="8" y="27"/>
                  </a:lnTo>
                  <a:lnTo>
                    <a:pt x="8" y="34"/>
                  </a:lnTo>
                  <a:lnTo>
                    <a:pt x="9" y="34"/>
                  </a:lnTo>
                  <a:lnTo>
                    <a:pt x="9" y="27"/>
                  </a:lnTo>
                  <a:lnTo>
                    <a:pt x="3" y="27"/>
                  </a:lnTo>
                  <a:lnTo>
                    <a:pt x="3" y="34"/>
                  </a:lnTo>
                  <a:lnTo>
                    <a:pt x="12" y="34"/>
                  </a:lnTo>
                  <a:lnTo>
                    <a:pt x="12" y="27"/>
                  </a:lnTo>
                  <a:lnTo>
                    <a:pt x="8" y="27"/>
                  </a:lnTo>
                  <a:lnTo>
                    <a:pt x="8" y="34"/>
                  </a:lnTo>
                  <a:lnTo>
                    <a:pt x="9" y="34"/>
                  </a:lnTo>
                  <a:lnTo>
                    <a:pt x="9" y="27"/>
                  </a:lnTo>
                  <a:lnTo>
                    <a:pt x="4" y="27"/>
                  </a:lnTo>
                  <a:lnTo>
                    <a:pt x="4" y="34"/>
                  </a:lnTo>
                  <a:lnTo>
                    <a:pt x="13" y="34"/>
                  </a:lnTo>
                  <a:lnTo>
                    <a:pt x="13" y="27"/>
                  </a:lnTo>
                  <a:lnTo>
                    <a:pt x="7" y="27"/>
                  </a:lnTo>
                  <a:lnTo>
                    <a:pt x="7" y="34"/>
                  </a:lnTo>
                  <a:lnTo>
                    <a:pt x="12" y="34"/>
                  </a:lnTo>
                  <a:lnTo>
                    <a:pt x="12" y="27"/>
                  </a:lnTo>
                  <a:lnTo>
                    <a:pt x="6" y="27"/>
                  </a:lnTo>
                  <a:lnTo>
                    <a:pt x="6" y="34"/>
                  </a:lnTo>
                  <a:lnTo>
                    <a:pt x="9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9" y="35"/>
                  </a:lnTo>
                  <a:lnTo>
                    <a:pt x="9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11" y="35"/>
                  </a:lnTo>
                  <a:lnTo>
                    <a:pt x="11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11" y="35"/>
                  </a:lnTo>
                  <a:lnTo>
                    <a:pt x="11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9" y="35"/>
                  </a:lnTo>
                  <a:lnTo>
                    <a:pt x="9" y="31"/>
                  </a:lnTo>
                  <a:lnTo>
                    <a:pt x="7" y="31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9" y="30"/>
                  </a:lnTo>
                  <a:lnTo>
                    <a:pt x="6" y="30"/>
                  </a:lnTo>
                  <a:lnTo>
                    <a:pt x="6" y="37"/>
                  </a:lnTo>
                  <a:lnTo>
                    <a:pt x="12" y="37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6" y="37"/>
                  </a:lnTo>
                  <a:lnTo>
                    <a:pt x="8" y="37"/>
                  </a:lnTo>
                  <a:lnTo>
                    <a:pt x="8" y="30"/>
                  </a:lnTo>
                  <a:lnTo>
                    <a:pt x="6" y="30"/>
                  </a:lnTo>
                  <a:lnTo>
                    <a:pt x="6" y="37"/>
                  </a:lnTo>
                  <a:lnTo>
                    <a:pt x="12" y="37"/>
                  </a:lnTo>
                  <a:lnTo>
                    <a:pt x="12" y="30"/>
                  </a:lnTo>
                  <a:lnTo>
                    <a:pt x="7" y="30"/>
                  </a:lnTo>
                  <a:lnTo>
                    <a:pt x="7" y="37"/>
                  </a:lnTo>
                  <a:lnTo>
                    <a:pt x="9" y="37"/>
                  </a:lnTo>
                  <a:lnTo>
                    <a:pt x="9" y="30"/>
                  </a:lnTo>
                  <a:lnTo>
                    <a:pt x="7" y="30"/>
                  </a:lnTo>
                  <a:lnTo>
                    <a:pt x="7" y="37"/>
                  </a:lnTo>
                  <a:lnTo>
                    <a:pt x="13" y="37"/>
                  </a:lnTo>
                  <a:lnTo>
                    <a:pt x="13" y="30"/>
                  </a:lnTo>
                  <a:lnTo>
                    <a:pt x="8" y="30"/>
                  </a:lnTo>
                  <a:lnTo>
                    <a:pt x="8" y="37"/>
                  </a:lnTo>
                  <a:lnTo>
                    <a:pt x="9" y="37"/>
                  </a:lnTo>
                  <a:lnTo>
                    <a:pt x="9" y="30"/>
                  </a:lnTo>
                  <a:lnTo>
                    <a:pt x="6" y="30"/>
                  </a:lnTo>
                  <a:lnTo>
                    <a:pt x="6" y="37"/>
                  </a:lnTo>
                  <a:lnTo>
                    <a:pt x="7" y="37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6" y="37"/>
                  </a:lnTo>
                  <a:lnTo>
                    <a:pt x="9" y="37"/>
                  </a:lnTo>
                  <a:lnTo>
                    <a:pt x="9" y="30"/>
                  </a:lnTo>
                  <a:lnTo>
                    <a:pt x="8" y="30"/>
                  </a:lnTo>
                  <a:lnTo>
                    <a:pt x="8" y="37"/>
                  </a:lnTo>
                  <a:lnTo>
                    <a:pt x="13" y="37"/>
                  </a:lnTo>
                  <a:lnTo>
                    <a:pt x="13" y="30"/>
                  </a:lnTo>
                  <a:lnTo>
                    <a:pt x="7" y="30"/>
                  </a:lnTo>
                  <a:lnTo>
                    <a:pt x="7" y="37"/>
                  </a:lnTo>
                  <a:lnTo>
                    <a:pt x="9" y="37"/>
                  </a:lnTo>
                  <a:lnTo>
                    <a:pt x="9" y="30"/>
                  </a:lnTo>
                  <a:lnTo>
                    <a:pt x="7" y="30"/>
                  </a:lnTo>
                  <a:lnTo>
                    <a:pt x="7" y="37"/>
                  </a:lnTo>
                  <a:lnTo>
                    <a:pt x="12" y="37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6" y="37"/>
                  </a:lnTo>
                  <a:lnTo>
                    <a:pt x="8" y="37"/>
                  </a:lnTo>
                  <a:lnTo>
                    <a:pt x="8" y="30"/>
                  </a:lnTo>
                  <a:lnTo>
                    <a:pt x="6" y="30"/>
                  </a:lnTo>
                  <a:lnTo>
                    <a:pt x="6" y="37"/>
                  </a:lnTo>
                  <a:lnTo>
                    <a:pt x="12" y="37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6" y="37"/>
                  </a:lnTo>
                  <a:lnTo>
                    <a:pt x="13" y="37"/>
                  </a:lnTo>
                  <a:lnTo>
                    <a:pt x="13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11" y="35"/>
                  </a:lnTo>
                  <a:lnTo>
                    <a:pt x="11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11" y="35"/>
                  </a:lnTo>
                  <a:lnTo>
                    <a:pt x="11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9" y="35"/>
                  </a:lnTo>
                  <a:lnTo>
                    <a:pt x="9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9" y="29"/>
                  </a:lnTo>
                  <a:lnTo>
                    <a:pt x="9" y="31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6" y="30"/>
                  </a:lnTo>
                  <a:lnTo>
                    <a:pt x="6" y="34"/>
                  </a:lnTo>
                  <a:lnTo>
                    <a:pt x="12" y="34"/>
                  </a:lnTo>
                  <a:lnTo>
                    <a:pt x="12" y="27"/>
                  </a:lnTo>
                  <a:lnTo>
                    <a:pt x="7" y="27"/>
                  </a:lnTo>
                  <a:lnTo>
                    <a:pt x="7" y="34"/>
                  </a:lnTo>
                  <a:lnTo>
                    <a:pt x="13" y="34"/>
                  </a:lnTo>
                  <a:lnTo>
                    <a:pt x="13" y="27"/>
                  </a:lnTo>
                  <a:lnTo>
                    <a:pt x="4" y="27"/>
                  </a:lnTo>
                  <a:lnTo>
                    <a:pt x="4" y="34"/>
                  </a:lnTo>
                  <a:lnTo>
                    <a:pt x="9" y="34"/>
                  </a:lnTo>
                  <a:lnTo>
                    <a:pt x="9" y="27"/>
                  </a:lnTo>
                  <a:lnTo>
                    <a:pt x="8" y="27"/>
                  </a:lnTo>
                  <a:lnTo>
                    <a:pt x="8" y="34"/>
                  </a:lnTo>
                  <a:lnTo>
                    <a:pt x="12" y="34"/>
                  </a:lnTo>
                  <a:lnTo>
                    <a:pt x="12" y="27"/>
                  </a:lnTo>
                  <a:lnTo>
                    <a:pt x="3" y="27"/>
                  </a:lnTo>
                  <a:lnTo>
                    <a:pt x="3" y="34"/>
                  </a:lnTo>
                  <a:lnTo>
                    <a:pt x="9" y="34"/>
                  </a:lnTo>
                  <a:lnTo>
                    <a:pt x="9" y="27"/>
                  </a:lnTo>
                  <a:lnTo>
                    <a:pt x="8" y="27"/>
                  </a:lnTo>
                  <a:lnTo>
                    <a:pt x="8" y="34"/>
                  </a:lnTo>
                  <a:lnTo>
                    <a:pt x="12" y="34"/>
                  </a:lnTo>
                  <a:lnTo>
                    <a:pt x="12" y="27"/>
                  </a:lnTo>
                  <a:lnTo>
                    <a:pt x="6" y="27"/>
                  </a:lnTo>
                  <a:lnTo>
                    <a:pt x="6" y="34"/>
                  </a:lnTo>
                  <a:lnTo>
                    <a:pt x="13" y="34"/>
                  </a:lnTo>
                  <a:lnTo>
                    <a:pt x="13" y="27"/>
                  </a:lnTo>
                  <a:lnTo>
                    <a:pt x="8" y="27"/>
                  </a:lnTo>
                  <a:lnTo>
                    <a:pt x="8" y="34"/>
                  </a:lnTo>
                  <a:lnTo>
                    <a:pt x="13" y="34"/>
                  </a:lnTo>
                  <a:lnTo>
                    <a:pt x="15" y="27"/>
                  </a:lnTo>
                  <a:lnTo>
                    <a:pt x="12" y="26"/>
                  </a:lnTo>
                  <a:lnTo>
                    <a:pt x="6" y="26"/>
                  </a:lnTo>
                  <a:lnTo>
                    <a:pt x="6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8" y="26"/>
                  </a:lnTo>
                  <a:lnTo>
                    <a:pt x="8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7" y="26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9" y="26"/>
                  </a:lnTo>
                  <a:lnTo>
                    <a:pt x="7" y="26"/>
                  </a:lnTo>
                  <a:lnTo>
                    <a:pt x="7" y="33"/>
                  </a:lnTo>
                  <a:lnTo>
                    <a:pt x="13" y="33"/>
                  </a:lnTo>
                  <a:lnTo>
                    <a:pt x="13" y="26"/>
                  </a:lnTo>
                  <a:lnTo>
                    <a:pt x="7" y="26"/>
                  </a:lnTo>
                  <a:lnTo>
                    <a:pt x="7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8" y="26"/>
                  </a:lnTo>
                  <a:lnTo>
                    <a:pt x="8" y="33"/>
                  </a:lnTo>
                  <a:lnTo>
                    <a:pt x="13" y="33"/>
                  </a:lnTo>
                  <a:lnTo>
                    <a:pt x="13" y="26"/>
                  </a:lnTo>
                  <a:lnTo>
                    <a:pt x="7" y="26"/>
                  </a:lnTo>
                  <a:lnTo>
                    <a:pt x="7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9" y="26"/>
                  </a:lnTo>
                  <a:lnTo>
                    <a:pt x="9" y="29"/>
                  </a:lnTo>
                  <a:lnTo>
                    <a:pt x="13" y="29"/>
                  </a:lnTo>
                  <a:lnTo>
                    <a:pt x="13" y="27"/>
                  </a:lnTo>
                  <a:lnTo>
                    <a:pt x="9" y="27"/>
                  </a:lnTo>
                  <a:lnTo>
                    <a:pt x="9" y="31"/>
                  </a:lnTo>
                  <a:lnTo>
                    <a:pt x="15" y="31"/>
                  </a:lnTo>
                  <a:lnTo>
                    <a:pt x="15" y="25"/>
                  </a:lnTo>
                  <a:lnTo>
                    <a:pt x="7" y="25"/>
                  </a:lnTo>
                  <a:lnTo>
                    <a:pt x="7" y="31"/>
                  </a:lnTo>
                  <a:lnTo>
                    <a:pt x="11" y="31"/>
                  </a:lnTo>
                  <a:lnTo>
                    <a:pt x="11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1" y="31"/>
                  </a:lnTo>
                  <a:lnTo>
                    <a:pt x="11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7" y="25"/>
                  </a:lnTo>
                  <a:lnTo>
                    <a:pt x="7" y="31"/>
                  </a:lnTo>
                  <a:lnTo>
                    <a:pt x="11" y="31"/>
                  </a:lnTo>
                  <a:lnTo>
                    <a:pt x="11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11" y="31"/>
                  </a:lnTo>
                  <a:lnTo>
                    <a:pt x="11" y="25"/>
                  </a:lnTo>
                  <a:lnTo>
                    <a:pt x="7" y="25"/>
                  </a:lnTo>
                  <a:lnTo>
                    <a:pt x="7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7" y="25"/>
                  </a:lnTo>
                  <a:lnTo>
                    <a:pt x="7" y="31"/>
                  </a:lnTo>
                  <a:lnTo>
                    <a:pt x="11" y="31"/>
                  </a:lnTo>
                  <a:lnTo>
                    <a:pt x="18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8" y="24"/>
                  </a:lnTo>
                  <a:lnTo>
                    <a:pt x="8" y="30"/>
                  </a:lnTo>
                  <a:lnTo>
                    <a:pt x="11" y="30"/>
                  </a:lnTo>
                  <a:lnTo>
                    <a:pt x="11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9" y="30"/>
                  </a:lnTo>
                  <a:lnTo>
                    <a:pt x="9" y="24"/>
                  </a:lnTo>
                  <a:lnTo>
                    <a:pt x="7" y="24"/>
                  </a:lnTo>
                  <a:lnTo>
                    <a:pt x="7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9" y="30"/>
                  </a:lnTo>
                  <a:lnTo>
                    <a:pt x="9" y="24"/>
                  </a:lnTo>
                  <a:lnTo>
                    <a:pt x="8" y="24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24"/>
                  </a:lnTo>
                  <a:lnTo>
                    <a:pt x="8" y="24"/>
                  </a:lnTo>
                  <a:lnTo>
                    <a:pt x="8" y="30"/>
                  </a:lnTo>
                  <a:lnTo>
                    <a:pt x="11" y="30"/>
                  </a:lnTo>
                  <a:lnTo>
                    <a:pt x="11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9" y="30"/>
                  </a:lnTo>
                  <a:lnTo>
                    <a:pt x="12" y="29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7" y="29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7" y="29"/>
                  </a:lnTo>
                  <a:lnTo>
                    <a:pt x="11" y="29"/>
                  </a:lnTo>
                  <a:lnTo>
                    <a:pt x="11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7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11" y="29"/>
                  </a:lnTo>
                  <a:lnTo>
                    <a:pt x="11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11" y="29"/>
                  </a:lnTo>
                  <a:lnTo>
                    <a:pt x="12" y="22"/>
                  </a:lnTo>
                  <a:lnTo>
                    <a:pt x="9" y="21"/>
                  </a:lnTo>
                  <a:lnTo>
                    <a:pt x="8" y="24"/>
                  </a:lnTo>
                  <a:lnTo>
                    <a:pt x="8" y="27"/>
                  </a:lnTo>
                  <a:lnTo>
                    <a:pt x="11" y="27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7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8" y="21"/>
                  </a:lnTo>
                  <a:lnTo>
                    <a:pt x="8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6" y="21"/>
                  </a:lnTo>
                  <a:lnTo>
                    <a:pt x="6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8" y="21"/>
                  </a:lnTo>
                  <a:lnTo>
                    <a:pt x="8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8" y="21"/>
                  </a:lnTo>
                  <a:lnTo>
                    <a:pt x="8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8" y="21"/>
                  </a:lnTo>
                  <a:lnTo>
                    <a:pt x="8" y="27"/>
                  </a:lnTo>
                  <a:lnTo>
                    <a:pt x="11" y="27"/>
                  </a:lnTo>
                  <a:lnTo>
                    <a:pt x="13" y="26"/>
                  </a:lnTo>
                  <a:lnTo>
                    <a:pt x="12" y="20"/>
                  </a:lnTo>
                  <a:lnTo>
                    <a:pt x="7" y="20"/>
                  </a:lnTo>
                  <a:lnTo>
                    <a:pt x="7" y="26"/>
                  </a:lnTo>
                  <a:lnTo>
                    <a:pt x="11" y="26"/>
                  </a:lnTo>
                  <a:lnTo>
                    <a:pt x="11" y="20"/>
                  </a:lnTo>
                  <a:lnTo>
                    <a:pt x="9" y="20"/>
                  </a:lnTo>
                  <a:lnTo>
                    <a:pt x="9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8" y="20"/>
                  </a:lnTo>
                  <a:lnTo>
                    <a:pt x="8" y="26"/>
                  </a:lnTo>
                  <a:lnTo>
                    <a:pt x="12" y="26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8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8" y="20"/>
                  </a:lnTo>
                  <a:lnTo>
                    <a:pt x="8" y="26"/>
                  </a:lnTo>
                  <a:lnTo>
                    <a:pt x="12" y="26"/>
                  </a:lnTo>
                  <a:lnTo>
                    <a:pt x="12" y="20"/>
                  </a:lnTo>
                  <a:lnTo>
                    <a:pt x="7" y="20"/>
                  </a:lnTo>
                  <a:lnTo>
                    <a:pt x="7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6" y="20"/>
                  </a:lnTo>
                  <a:lnTo>
                    <a:pt x="6" y="26"/>
                  </a:lnTo>
                  <a:lnTo>
                    <a:pt x="9" y="26"/>
                  </a:lnTo>
                  <a:lnTo>
                    <a:pt x="9" y="20"/>
                  </a:lnTo>
                  <a:lnTo>
                    <a:pt x="8" y="20"/>
                  </a:lnTo>
                  <a:lnTo>
                    <a:pt x="8" y="22"/>
                  </a:lnTo>
                  <a:lnTo>
                    <a:pt x="9" y="26"/>
                  </a:lnTo>
                  <a:lnTo>
                    <a:pt x="13" y="25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7" y="25"/>
                  </a:lnTo>
                  <a:lnTo>
                    <a:pt x="9" y="25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8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5" y="25"/>
                  </a:lnTo>
                  <a:lnTo>
                    <a:pt x="15" y="18"/>
                  </a:lnTo>
                  <a:lnTo>
                    <a:pt x="6" y="18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8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5"/>
                  </a:lnTo>
                  <a:lnTo>
                    <a:pt x="11" y="25"/>
                  </a:lnTo>
                  <a:lnTo>
                    <a:pt x="13" y="24"/>
                  </a:lnTo>
                  <a:lnTo>
                    <a:pt x="12" y="17"/>
                  </a:lnTo>
                  <a:lnTo>
                    <a:pt x="8" y="17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2" y="17"/>
                  </a:lnTo>
                  <a:lnTo>
                    <a:pt x="6" y="17"/>
                  </a:lnTo>
                  <a:lnTo>
                    <a:pt x="6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9" y="17"/>
                  </a:lnTo>
                  <a:lnTo>
                    <a:pt x="9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6" y="17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2" y="17"/>
                  </a:lnTo>
                  <a:lnTo>
                    <a:pt x="9" y="17"/>
                  </a:lnTo>
                  <a:lnTo>
                    <a:pt x="9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8" y="17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2" y="17"/>
                  </a:lnTo>
                  <a:lnTo>
                    <a:pt x="9" y="17"/>
                  </a:lnTo>
                  <a:lnTo>
                    <a:pt x="9" y="24"/>
                  </a:lnTo>
                  <a:lnTo>
                    <a:pt x="12" y="24"/>
                  </a:lnTo>
                  <a:lnTo>
                    <a:pt x="15" y="22"/>
                  </a:lnTo>
                  <a:lnTo>
                    <a:pt x="13" y="16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7" y="16"/>
                  </a:lnTo>
                  <a:lnTo>
                    <a:pt x="7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6" y="16"/>
                  </a:lnTo>
                  <a:lnTo>
                    <a:pt x="6" y="22"/>
                  </a:lnTo>
                  <a:lnTo>
                    <a:pt x="7" y="22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6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3" y="22"/>
                  </a:lnTo>
                  <a:lnTo>
                    <a:pt x="13" y="16"/>
                  </a:lnTo>
                  <a:lnTo>
                    <a:pt x="4" y="16"/>
                  </a:lnTo>
                  <a:lnTo>
                    <a:pt x="4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6" y="16"/>
                  </a:lnTo>
                  <a:lnTo>
                    <a:pt x="6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11" y="16"/>
                  </a:lnTo>
                  <a:lnTo>
                    <a:pt x="11" y="18"/>
                  </a:lnTo>
                  <a:lnTo>
                    <a:pt x="12" y="16"/>
                  </a:lnTo>
                  <a:lnTo>
                    <a:pt x="9" y="15"/>
                  </a:lnTo>
                  <a:lnTo>
                    <a:pt x="8" y="17"/>
                  </a:lnTo>
                  <a:lnTo>
                    <a:pt x="8" y="21"/>
                  </a:lnTo>
                  <a:lnTo>
                    <a:pt x="15" y="21"/>
                  </a:lnTo>
                  <a:lnTo>
                    <a:pt x="15" y="15"/>
                  </a:lnTo>
                  <a:lnTo>
                    <a:pt x="7" y="15"/>
                  </a:lnTo>
                  <a:lnTo>
                    <a:pt x="7" y="21"/>
                  </a:lnTo>
                  <a:lnTo>
                    <a:pt x="9" y="21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15" y="21"/>
                  </a:lnTo>
                  <a:lnTo>
                    <a:pt x="15" y="15"/>
                  </a:lnTo>
                  <a:lnTo>
                    <a:pt x="7" y="15"/>
                  </a:lnTo>
                  <a:lnTo>
                    <a:pt x="7" y="21"/>
                  </a:lnTo>
                  <a:lnTo>
                    <a:pt x="13" y="21"/>
                  </a:lnTo>
                  <a:lnTo>
                    <a:pt x="13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15" y="21"/>
                  </a:lnTo>
                  <a:lnTo>
                    <a:pt x="15" y="15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13" y="21"/>
                  </a:lnTo>
                  <a:lnTo>
                    <a:pt x="13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15" y="21"/>
                  </a:lnTo>
                  <a:lnTo>
                    <a:pt x="15" y="15"/>
                  </a:lnTo>
                  <a:lnTo>
                    <a:pt x="9" y="15"/>
                  </a:lnTo>
                  <a:lnTo>
                    <a:pt x="9" y="17"/>
                  </a:lnTo>
                  <a:lnTo>
                    <a:pt x="13" y="17"/>
                  </a:lnTo>
                  <a:lnTo>
                    <a:pt x="13" y="16"/>
                  </a:lnTo>
                  <a:lnTo>
                    <a:pt x="9" y="16"/>
                  </a:lnTo>
                  <a:lnTo>
                    <a:pt x="9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6" y="20"/>
                  </a:lnTo>
                  <a:lnTo>
                    <a:pt x="16" y="13"/>
                  </a:lnTo>
                  <a:lnTo>
                    <a:pt x="7" y="13"/>
                  </a:lnTo>
                  <a:lnTo>
                    <a:pt x="7" y="20"/>
                  </a:lnTo>
                  <a:lnTo>
                    <a:pt x="12" y="20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5" y="20"/>
                  </a:lnTo>
                  <a:lnTo>
                    <a:pt x="15" y="13"/>
                  </a:lnTo>
                  <a:lnTo>
                    <a:pt x="7" y="13"/>
                  </a:lnTo>
                  <a:lnTo>
                    <a:pt x="7" y="20"/>
                  </a:lnTo>
                  <a:lnTo>
                    <a:pt x="12" y="20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6" y="20"/>
                  </a:lnTo>
                  <a:lnTo>
                    <a:pt x="16" y="13"/>
                  </a:lnTo>
                  <a:lnTo>
                    <a:pt x="7" y="13"/>
                  </a:lnTo>
                  <a:lnTo>
                    <a:pt x="7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6" y="20"/>
                  </a:lnTo>
                  <a:lnTo>
                    <a:pt x="16" y="13"/>
                  </a:lnTo>
                  <a:lnTo>
                    <a:pt x="12" y="13"/>
                  </a:lnTo>
                  <a:lnTo>
                    <a:pt x="12" y="16"/>
                  </a:lnTo>
                  <a:lnTo>
                    <a:pt x="13" y="13"/>
                  </a:lnTo>
                  <a:lnTo>
                    <a:pt x="11" y="12"/>
                  </a:lnTo>
                  <a:lnTo>
                    <a:pt x="9" y="15"/>
                  </a:lnTo>
                  <a:lnTo>
                    <a:pt x="9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6" y="18"/>
                  </a:lnTo>
                  <a:lnTo>
                    <a:pt x="16" y="12"/>
                  </a:lnTo>
                  <a:lnTo>
                    <a:pt x="8" y="12"/>
                  </a:lnTo>
                  <a:lnTo>
                    <a:pt x="8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2" y="15"/>
                  </a:lnTo>
                  <a:lnTo>
                    <a:pt x="16" y="15"/>
                  </a:lnTo>
                  <a:lnTo>
                    <a:pt x="16" y="13"/>
                  </a:lnTo>
                  <a:lnTo>
                    <a:pt x="12" y="13"/>
                  </a:lnTo>
                  <a:lnTo>
                    <a:pt x="12" y="17"/>
                  </a:lnTo>
                  <a:lnTo>
                    <a:pt x="17" y="17"/>
                  </a:lnTo>
                  <a:lnTo>
                    <a:pt x="17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3" y="17"/>
                  </a:lnTo>
                  <a:lnTo>
                    <a:pt x="13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6" y="17"/>
                  </a:lnTo>
                  <a:lnTo>
                    <a:pt x="16" y="11"/>
                  </a:lnTo>
                  <a:lnTo>
                    <a:pt x="8" y="11"/>
                  </a:lnTo>
                  <a:lnTo>
                    <a:pt x="8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3" y="17"/>
                  </a:lnTo>
                  <a:lnTo>
                    <a:pt x="13" y="11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16" y="17"/>
                  </a:lnTo>
                  <a:lnTo>
                    <a:pt x="16" y="11"/>
                  </a:lnTo>
                  <a:lnTo>
                    <a:pt x="8" y="11"/>
                  </a:lnTo>
                  <a:lnTo>
                    <a:pt x="8" y="17"/>
                  </a:lnTo>
                  <a:lnTo>
                    <a:pt x="15" y="17"/>
                  </a:lnTo>
                  <a:lnTo>
                    <a:pt x="15" y="11"/>
                  </a:lnTo>
                  <a:lnTo>
                    <a:pt x="11" y="11"/>
                  </a:lnTo>
                  <a:lnTo>
                    <a:pt x="11" y="17"/>
                  </a:lnTo>
                  <a:lnTo>
                    <a:pt x="18" y="17"/>
                  </a:lnTo>
                  <a:lnTo>
                    <a:pt x="18" y="11"/>
                  </a:lnTo>
                  <a:lnTo>
                    <a:pt x="9" y="11"/>
                  </a:lnTo>
                  <a:lnTo>
                    <a:pt x="9" y="13"/>
                  </a:lnTo>
                  <a:lnTo>
                    <a:pt x="11" y="17"/>
                  </a:lnTo>
                  <a:lnTo>
                    <a:pt x="13" y="16"/>
                  </a:lnTo>
                  <a:lnTo>
                    <a:pt x="12" y="12"/>
                  </a:lnTo>
                  <a:lnTo>
                    <a:pt x="12" y="16"/>
                  </a:lnTo>
                  <a:lnTo>
                    <a:pt x="15" y="16"/>
                  </a:lnTo>
                  <a:lnTo>
                    <a:pt x="15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6" y="16"/>
                  </a:lnTo>
                  <a:lnTo>
                    <a:pt x="16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8" y="9"/>
                  </a:lnTo>
                  <a:lnTo>
                    <a:pt x="8" y="16"/>
                  </a:lnTo>
                  <a:lnTo>
                    <a:pt x="15" y="16"/>
                  </a:lnTo>
                  <a:lnTo>
                    <a:pt x="15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6" y="16"/>
                  </a:lnTo>
                  <a:lnTo>
                    <a:pt x="16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5" y="16"/>
                  </a:lnTo>
                  <a:lnTo>
                    <a:pt x="15" y="9"/>
                  </a:lnTo>
                  <a:lnTo>
                    <a:pt x="13" y="9"/>
                  </a:lnTo>
                  <a:lnTo>
                    <a:pt x="13" y="16"/>
                  </a:lnTo>
                  <a:lnTo>
                    <a:pt x="16" y="16"/>
                  </a:lnTo>
                  <a:lnTo>
                    <a:pt x="16" y="9"/>
                  </a:lnTo>
                  <a:lnTo>
                    <a:pt x="8" y="9"/>
                  </a:lnTo>
                  <a:lnTo>
                    <a:pt x="8" y="12"/>
                  </a:lnTo>
                  <a:lnTo>
                    <a:pt x="11" y="15"/>
                  </a:lnTo>
                  <a:lnTo>
                    <a:pt x="12" y="13"/>
                  </a:lnTo>
                  <a:lnTo>
                    <a:pt x="9" y="11"/>
                  </a:lnTo>
                  <a:lnTo>
                    <a:pt x="9" y="15"/>
                  </a:lnTo>
                  <a:lnTo>
                    <a:pt x="16" y="15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2" y="15"/>
                  </a:lnTo>
                  <a:lnTo>
                    <a:pt x="16" y="15"/>
                  </a:lnTo>
                  <a:lnTo>
                    <a:pt x="16" y="8"/>
                  </a:lnTo>
                  <a:lnTo>
                    <a:pt x="8" y="8"/>
                  </a:lnTo>
                  <a:lnTo>
                    <a:pt x="8" y="15"/>
                  </a:lnTo>
                  <a:lnTo>
                    <a:pt x="9" y="15"/>
                  </a:lnTo>
                  <a:lnTo>
                    <a:pt x="9" y="8"/>
                  </a:lnTo>
                  <a:lnTo>
                    <a:pt x="8" y="8"/>
                  </a:lnTo>
                  <a:lnTo>
                    <a:pt x="8" y="15"/>
                  </a:lnTo>
                  <a:lnTo>
                    <a:pt x="12" y="15"/>
                  </a:lnTo>
                  <a:lnTo>
                    <a:pt x="12" y="8"/>
                  </a:lnTo>
                  <a:lnTo>
                    <a:pt x="9" y="8"/>
                  </a:lnTo>
                  <a:lnTo>
                    <a:pt x="9" y="15"/>
                  </a:lnTo>
                  <a:lnTo>
                    <a:pt x="15" y="15"/>
                  </a:lnTo>
                  <a:lnTo>
                    <a:pt x="15" y="8"/>
                  </a:lnTo>
                  <a:lnTo>
                    <a:pt x="7" y="8"/>
                  </a:lnTo>
                  <a:lnTo>
                    <a:pt x="7" y="15"/>
                  </a:lnTo>
                  <a:lnTo>
                    <a:pt x="15" y="15"/>
                  </a:lnTo>
                  <a:lnTo>
                    <a:pt x="15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13" y="15"/>
                  </a:lnTo>
                  <a:lnTo>
                    <a:pt x="13" y="8"/>
                  </a:lnTo>
                  <a:lnTo>
                    <a:pt x="12" y="8"/>
                  </a:lnTo>
                  <a:lnTo>
                    <a:pt x="12" y="11"/>
                  </a:lnTo>
                  <a:lnTo>
                    <a:pt x="15" y="13"/>
                  </a:lnTo>
                  <a:lnTo>
                    <a:pt x="16" y="12"/>
                  </a:lnTo>
                  <a:lnTo>
                    <a:pt x="13" y="9"/>
                  </a:lnTo>
                  <a:lnTo>
                    <a:pt x="13" y="13"/>
                  </a:lnTo>
                  <a:lnTo>
                    <a:pt x="15" y="13"/>
                  </a:lnTo>
                  <a:lnTo>
                    <a:pt x="15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2" y="13"/>
                  </a:lnTo>
                  <a:lnTo>
                    <a:pt x="12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7" y="7"/>
                  </a:lnTo>
                  <a:lnTo>
                    <a:pt x="7" y="13"/>
                  </a:lnTo>
                  <a:lnTo>
                    <a:pt x="12" y="13"/>
                  </a:lnTo>
                  <a:lnTo>
                    <a:pt x="12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5" y="13"/>
                  </a:lnTo>
                  <a:lnTo>
                    <a:pt x="15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12" y="7"/>
                  </a:lnTo>
                  <a:lnTo>
                    <a:pt x="12" y="13"/>
                  </a:lnTo>
                  <a:lnTo>
                    <a:pt x="16" y="13"/>
                  </a:lnTo>
                  <a:lnTo>
                    <a:pt x="16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18" y="13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3" y="12"/>
                  </a:lnTo>
                  <a:lnTo>
                    <a:pt x="13" y="5"/>
                  </a:lnTo>
                  <a:lnTo>
                    <a:pt x="12" y="5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5" y="12"/>
                  </a:lnTo>
                  <a:lnTo>
                    <a:pt x="15" y="5"/>
                  </a:lnTo>
                  <a:lnTo>
                    <a:pt x="12" y="5"/>
                  </a:lnTo>
                  <a:lnTo>
                    <a:pt x="12" y="12"/>
                  </a:lnTo>
                  <a:lnTo>
                    <a:pt x="16" y="12"/>
                  </a:lnTo>
                  <a:lnTo>
                    <a:pt x="16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5" y="12"/>
                  </a:lnTo>
                  <a:lnTo>
                    <a:pt x="15" y="5"/>
                  </a:lnTo>
                  <a:lnTo>
                    <a:pt x="13" y="5"/>
                  </a:lnTo>
                  <a:lnTo>
                    <a:pt x="13" y="12"/>
                  </a:lnTo>
                  <a:lnTo>
                    <a:pt x="17" y="12"/>
                  </a:lnTo>
                  <a:lnTo>
                    <a:pt x="17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5" y="12"/>
                  </a:lnTo>
                  <a:lnTo>
                    <a:pt x="18" y="11"/>
                  </a:lnTo>
                  <a:lnTo>
                    <a:pt x="17" y="4"/>
                  </a:lnTo>
                  <a:lnTo>
                    <a:pt x="12" y="4"/>
                  </a:lnTo>
                  <a:lnTo>
                    <a:pt x="12" y="11"/>
                  </a:lnTo>
                  <a:lnTo>
                    <a:pt x="18" y="11"/>
                  </a:lnTo>
                  <a:lnTo>
                    <a:pt x="18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16" y="11"/>
                  </a:lnTo>
                  <a:lnTo>
                    <a:pt x="16" y="4"/>
                  </a:lnTo>
                  <a:lnTo>
                    <a:pt x="12" y="4"/>
                  </a:lnTo>
                  <a:lnTo>
                    <a:pt x="12" y="11"/>
                  </a:lnTo>
                  <a:lnTo>
                    <a:pt x="16" y="11"/>
                  </a:lnTo>
                  <a:lnTo>
                    <a:pt x="16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13" y="11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2" y="11"/>
                  </a:lnTo>
                  <a:lnTo>
                    <a:pt x="18" y="11"/>
                  </a:lnTo>
                  <a:lnTo>
                    <a:pt x="18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13" y="11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2" y="11"/>
                  </a:lnTo>
                  <a:lnTo>
                    <a:pt x="16" y="11"/>
                  </a:lnTo>
                  <a:lnTo>
                    <a:pt x="18" y="9"/>
                  </a:lnTo>
                  <a:lnTo>
                    <a:pt x="17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3" y="9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18" y="9"/>
                  </a:lnTo>
                  <a:lnTo>
                    <a:pt x="18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13" y="3"/>
                  </a:lnTo>
                  <a:lnTo>
                    <a:pt x="13" y="9"/>
                  </a:lnTo>
                  <a:lnTo>
                    <a:pt x="18" y="9"/>
                  </a:lnTo>
                  <a:lnTo>
                    <a:pt x="18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7" y="9"/>
                  </a:lnTo>
                  <a:lnTo>
                    <a:pt x="17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11" y="3"/>
                  </a:lnTo>
                  <a:lnTo>
                    <a:pt x="11" y="9"/>
                  </a:lnTo>
                  <a:lnTo>
                    <a:pt x="16" y="9"/>
                  </a:lnTo>
                  <a:lnTo>
                    <a:pt x="18" y="8"/>
                  </a:lnTo>
                  <a:lnTo>
                    <a:pt x="17" y="2"/>
                  </a:lnTo>
                  <a:lnTo>
                    <a:pt x="9" y="2"/>
                  </a:lnTo>
                  <a:lnTo>
                    <a:pt x="9" y="8"/>
                  </a:lnTo>
                  <a:lnTo>
                    <a:pt x="15" y="8"/>
                  </a:lnTo>
                  <a:lnTo>
                    <a:pt x="15" y="2"/>
                  </a:lnTo>
                  <a:lnTo>
                    <a:pt x="12" y="2"/>
                  </a:lnTo>
                  <a:lnTo>
                    <a:pt x="12" y="8"/>
                  </a:lnTo>
                  <a:lnTo>
                    <a:pt x="18" y="8"/>
                  </a:lnTo>
                  <a:lnTo>
                    <a:pt x="18" y="2"/>
                  </a:lnTo>
                  <a:lnTo>
                    <a:pt x="12" y="2"/>
                  </a:lnTo>
                  <a:lnTo>
                    <a:pt x="12" y="8"/>
                  </a:lnTo>
                  <a:lnTo>
                    <a:pt x="15" y="8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3" y="8"/>
                  </a:lnTo>
                  <a:lnTo>
                    <a:pt x="17" y="8"/>
                  </a:lnTo>
                  <a:lnTo>
                    <a:pt x="17" y="2"/>
                  </a:lnTo>
                  <a:lnTo>
                    <a:pt x="11" y="2"/>
                  </a:lnTo>
                  <a:lnTo>
                    <a:pt x="11" y="8"/>
                  </a:lnTo>
                  <a:lnTo>
                    <a:pt x="16" y="8"/>
                  </a:lnTo>
                  <a:lnTo>
                    <a:pt x="16" y="2"/>
                  </a:lnTo>
                  <a:lnTo>
                    <a:pt x="13" y="2"/>
                  </a:lnTo>
                  <a:lnTo>
                    <a:pt x="13" y="8"/>
                  </a:lnTo>
                  <a:lnTo>
                    <a:pt x="16" y="8"/>
                  </a:lnTo>
                  <a:lnTo>
                    <a:pt x="16" y="2"/>
                  </a:lnTo>
                  <a:lnTo>
                    <a:pt x="11" y="2"/>
                  </a:lnTo>
                  <a:lnTo>
                    <a:pt x="11" y="8"/>
                  </a:lnTo>
                  <a:lnTo>
                    <a:pt x="15" y="8"/>
                  </a:lnTo>
                  <a:lnTo>
                    <a:pt x="17" y="7"/>
                  </a:lnTo>
                  <a:lnTo>
                    <a:pt x="16" y="0"/>
                  </a:lnTo>
                  <a:lnTo>
                    <a:pt x="9" y="0"/>
                  </a:lnTo>
                  <a:lnTo>
                    <a:pt x="9" y="7"/>
                  </a:lnTo>
                  <a:lnTo>
                    <a:pt x="16" y="7"/>
                  </a:lnTo>
                  <a:lnTo>
                    <a:pt x="16" y="0"/>
                  </a:lnTo>
                  <a:lnTo>
                    <a:pt x="8" y="0"/>
                  </a:lnTo>
                  <a:lnTo>
                    <a:pt x="8" y="7"/>
                  </a:lnTo>
                  <a:lnTo>
                    <a:pt x="15" y="7"/>
                  </a:lnTo>
                  <a:lnTo>
                    <a:pt x="15" y="0"/>
                  </a:lnTo>
                  <a:lnTo>
                    <a:pt x="9" y="0"/>
                  </a:lnTo>
                  <a:lnTo>
                    <a:pt x="9" y="7"/>
                  </a:lnTo>
                  <a:lnTo>
                    <a:pt x="18" y="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02" name="Freeform 786"/>
            <p:cNvSpPr>
              <a:spLocks noChangeAspect="1"/>
            </p:cNvSpPr>
            <p:nvPr/>
          </p:nvSpPr>
          <p:spPr bwMode="auto">
            <a:xfrm rot="16200000">
              <a:off x="5824" y="4939"/>
              <a:ext cx="38" cy="53"/>
            </a:xfrm>
            <a:custGeom>
              <a:avLst/>
              <a:gdLst>
                <a:gd name="T0" fmla="*/ 13 w 26"/>
                <a:gd name="T1" fmla="*/ 1 h 36"/>
                <a:gd name="T2" fmla="*/ 15 w 26"/>
                <a:gd name="T3" fmla="*/ 9 h 36"/>
                <a:gd name="T4" fmla="*/ 17 w 26"/>
                <a:gd name="T5" fmla="*/ 4 h 36"/>
                <a:gd name="T6" fmla="*/ 12 w 26"/>
                <a:gd name="T7" fmla="*/ 10 h 36"/>
                <a:gd name="T8" fmla="*/ 18 w 26"/>
                <a:gd name="T9" fmla="*/ 5 h 36"/>
                <a:gd name="T10" fmla="*/ 18 w 26"/>
                <a:gd name="T11" fmla="*/ 7 h 36"/>
                <a:gd name="T12" fmla="*/ 15 w 26"/>
                <a:gd name="T13" fmla="*/ 14 h 36"/>
                <a:gd name="T14" fmla="*/ 18 w 26"/>
                <a:gd name="T15" fmla="*/ 8 h 36"/>
                <a:gd name="T16" fmla="*/ 13 w 26"/>
                <a:gd name="T17" fmla="*/ 16 h 36"/>
                <a:gd name="T18" fmla="*/ 15 w 26"/>
                <a:gd name="T19" fmla="*/ 10 h 36"/>
                <a:gd name="T20" fmla="*/ 12 w 26"/>
                <a:gd name="T21" fmla="*/ 12 h 36"/>
                <a:gd name="T22" fmla="*/ 13 w 26"/>
                <a:gd name="T23" fmla="*/ 12 h 36"/>
                <a:gd name="T24" fmla="*/ 13 w 26"/>
                <a:gd name="T25" fmla="*/ 13 h 36"/>
                <a:gd name="T26" fmla="*/ 10 w 26"/>
                <a:gd name="T27" fmla="*/ 21 h 36"/>
                <a:gd name="T28" fmla="*/ 13 w 26"/>
                <a:gd name="T29" fmla="*/ 22 h 36"/>
                <a:gd name="T30" fmla="*/ 10 w 26"/>
                <a:gd name="T31" fmla="*/ 16 h 36"/>
                <a:gd name="T32" fmla="*/ 15 w 26"/>
                <a:gd name="T33" fmla="*/ 23 h 36"/>
                <a:gd name="T34" fmla="*/ 9 w 26"/>
                <a:gd name="T35" fmla="*/ 18 h 36"/>
                <a:gd name="T36" fmla="*/ 13 w 26"/>
                <a:gd name="T37" fmla="*/ 26 h 36"/>
                <a:gd name="T38" fmla="*/ 9 w 26"/>
                <a:gd name="T39" fmla="*/ 21 h 36"/>
                <a:gd name="T40" fmla="*/ 12 w 26"/>
                <a:gd name="T41" fmla="*/ 27 h 36"/>
                <a:gd name="T42" fmla="*/ 15 w 26"/>
                <a:gd name="T43" fmla="*/ 29 h 36"/>
                <a:gd name="T44" fmla="*/ 9 w 26"/>
                <a:gd name="T45" fmla="*/ 23 h 36"/>
                <a:gd name="T46" fmla="*/ 14 w 26"/>
                <a:gd name="T47" fmla="*/ 30 h 36"/>
                <a:gd name="T48" fmla="*/ 9 w 26"/>
                <a:gd name="T49" fmla="*/ 25 h 36"/>
                <a:gd name="T50" fmla="*/ 8 w 26"/>
                <a:gd name="T51" fmla="*/ 32 h 36"/>
                <a:gd name="T52" fmla="*/ 14 w 26"/>
                <a:gd name="T53" fmla="*/ 27 h 36"/>
                <a:gd name="T54" fmla="*/ 8 w 26"/>
                <a:gd name="T55" fmla="*/ 35 h 36"/>
                <a:gd name="T56" fmla="*/ 13 w 26"/>
                <a:gd name="T57" fmla="*/ 29 h 36"/>
                <a:gd name="T58" fmla="*/ 8 w 26"/>
                <a:gd name="T59" fmla="*/ 36 h 36"/>
                <a:gd name="T60" fmla="*/ 12 w 26"/>
                <a:gd name="T61" fmla="*/ 30 h 36"/>
                <a:gd name="T62" fmla="*/ 9 w 26"/>
                <a:gd name="T63" fmla="*/ 32 h 36"/>
                <a:gd name="T64" fmla="*/ 10 w 26"/>
                <a:gd name="T65" fmla="*/ 29 h 36"/>
                <a:gd name="T66" fmla="*/ 8 w 26"/>
                <a:gd name="T67" fmla="*/ 27 h 36"/>
                <a:gd name="T68" fmla="*/ 12 w 26"/>
                <a:gd name="T69" fmla="*/ 30 h 36"/>
                <a:gd name="T70" fmla="*/ 9 w 26"/>
                <a:gd name="T71" fmla="*/ 26 h 36"/>
                <a:gd name="T72" fmla="*/ 13 w 26"/>
                <a:gd name="T73" fmla="*/ 31 h 36"/>
                <a:gd name="T74" fmla="*/ 10 w 26"/>
                <a:gd name="T75" fmla="*/ 23 h 36"/>
                <a:gd name="T76" fmla="*/ 8 w 26"/>
                <a:gd name="T77" fmla="*/ 26 h 36"/>
                <a:gd name="T78" fmla="*/ 12 w 26"/>
                <a:gd name="T79" fmla="*/ 29 h 36"/>
                <a:gd name="T80" fmla="*/ 8 w 26"/>
                <a:gd name="T81" fmla="*/ 21 h 36"/>
                <a:gd name="T82" fmla="*/ 15 w 26"/>
                <a:gd name="T83" fmla="*/ 27 h 36"/>
                <a:gd name="T84" fmla="*/ 9 w 26"/>
                <a:gd name="T85" fmla="*/ 19 h 36"/>
                <a:gd name="T86" fmla="*/ 15 w 26"/>
                <a:gd name="T87" fmla="*/ 25 h 36"/>
                <a:gd name="T88" fmla="*/ 17 w 26"/>
                <a:gd name="T89" fmla="*/ 17 h 36"/>
                <a:gd name="T90" fmla="*/ 12 w 26"/>
                <a:gd name="T91" fmla="*/ 22 h 36"/>
                <a:gd name="T92" fmla="*/ 10 w 26"/>
                <a:gd name="T93" fmla="*/ 16 h 36"/>
                <a:gd name="T94" fmla="*/ 12 w 26"/>
                <a:gd name="T95" fmla="*/ 21 h 36"/>
                <a:gd name="T96" fmla="*/ 13 w 26"/>
                <a:gd name="T97" fmla="*/ 16 h 36"/>
                <a:gd name="T98" fmla="*/ 9 w 26"/>
                <a:gd name="T99" fmla="*/ 19 h 36"/>
                <a:gd name="T100" fmla="*/ 15 w 26"/>
                <a:gd name="T101" fmla="*/ 12 h 36"/>
                <a:gd name="T102" fmla="*/ 10 w 26"/>
                <a:gd name="T103" fmla="*/ 10 h 36"/>
                <a:gd name="T104" fmla="*/ 12 w 26"/>
                <a:gd name="T105" fmla="*/ 16 h 36"/>
                <a:gd name="T106" fmla="*/ 17 w 26"/>
                <a:gd name="T107" fmla="*/ 9 h 36"/>
                <a:gd name="T108" fmla="*/ 13 w 26"/>
                <a:gd name="T109" fmla="*/ 14 h 36"/>
                <a:gd name="T110" fmla="*/ 18 w 26"/>
                <a:gd name="T111" fmla="*/ 7 h 36"/>
                <a:gd name="T112" fmla="*/ 14 w 26"/>
                <a:gd name="T113" fmla="*/ 9 h 36"/>
                <a:gd name="T114" fmla="*/ 18 w 26"/>
                <a:gd name="T115" fmla="*/ 5 h 36"/>
                <a:gd name="T116" fmla="*/ 13 w 26"/>
                <a:gd name="T117" fmla="*/ 10 h 36"/>
                <a:gd name="T118" fmla="*/ 15 w 26"/>
                <a:gd name="T119" fmla="*/ 3 h 36"/>
                <a:gd name="T120" fmla="*/ 13 w 26"/>
                <a:gd name="T121" fmla="*/ 4 h 36"/>
                <a:gd name="T122" fmla="*/ 17 w 26"/>
                <a:gd name="T123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" h="36">
                  <a:moveTo>
                    <a:pt x="13" y="0"/>
                  </a:moveTo>
                  <a:lnTo>
                    <a:pt x="1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13" y="7"/>
                  </a:lnTo>
                  <a:lnTo>
                    <a:pt x="15" y="7"/>
                  </a:lnTo>
                  <a:lnTo>
                    <a:pt x="15" y="0"/>
                  </a:lnTo>
                  <a:lnTo>
                    <a:pt x="6" y="0"/>
                  </a:lnTo>
                  <a:lnTo>
                    <a:pt x="13" y="5"/>
                  </a:lnTo>
                  <a:lnTo>
                    <a:pt x="14" y="7"/>
                  </a:lnTo>
                  <a:lnTo>
                    <a:pt x="15" y="4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7" y="8"/>
                  </a:lnTo>
                  <a:lnTo>
                    <a:pt x="17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8" y="8"/>
                  </a:lnTo>
                  <a:lnTo>
                    <a:pt x="18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8" y="8"/>
                  </a:lnTo>
                  <a:lnTo>
                    <a:pt x="18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2" y="1"/>
                  </a:lnTo>
                  <a:lnTo>
                    <a:pt x="12" y="8"/>
                  </a:lnTo>
                  <a:lnTo>
                    <a:pt x="18" y="8"/>
                  </a:lnTo>
                  <a:lnTo>
                    <a:pt x="18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7" y="9"/>
                  </a:lnTo>
                  <a:lnTo>
                    <a:pt x="17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13" y="3"/>
                  </a:lnTo>
                  <a:lnTo>
                    <a:pt x="13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17" y="9"/>
                  </a:lnTo>
                  <a:lnTo>
                    <a:pt x="17" y="3"/>
                  </a:lnTo>
                  <a:lnTo>
                    <a:pt x="13" y="3"/>
                  </a:lnTo>
                  <a:lnTo>
                    <a:pt x="13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18" y="9"/>
                  </a:lnTo>
                  <a:lnTo>
                    <a:pt x="18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18" y="9"/>
                  </a:lnTo>
                  <a:lnTo>
                    <a:pt x="18" y="3"/>
                  </a:lnTo>
                  <a:lnTo>
                    <a:pt x="15" y="3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7" y="10"/>
                  </a:lnTo>
                  <a:lnTo>
                    <a:pt x="17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19" y="10"/>
                  </a:lnTo>
                  <a:lnTo>
                    <a:pt x="19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17" y="10"/>
                  </a:lnTo>
                  <a:lnTo>
                    <a:pt x="17" y="4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9" y="10"/>
                  </a:lnTo>
                  <a:lnTo>
                    <a:pt x="19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14" y="4"/>
                  </a:lnTo>
                  <a:lnTo>
                    <a:pt x="6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13" y="5"/>
                  </a:lnTo>
                  <a:lnTo>
                    <a:pt x="13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5"/>
                  </a:lnTo>
                  <a:lnTo>
                    <a:pt x="13" y="5"/>
                  </a:lnTo>
                  <a:lnTo>
                    <a:pt x="13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13" y="5"/>
                  </a:lnTo>
                  <a:lnTo>
                    <a:pt x="13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13" y="5"/>
                  </a:lnTo>
                  <a:lnTo>
                    <a:pt x="13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5" y="5"/>
                  </a:lnTo>
                  <a:lnTo>
                    <a:pt x="12" y="10"/>
                  </a:lnTo>
                  <a:lnTo>
                    <a:pt x="13" y="12"/>
                  </a:lnTo>
                  <a:lnTo>
                    <a:pt x="13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5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17" y="13"/>
                  </a:lnTo>
                  <a:lnTo>
                    <a:pt x="17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18" y="13"/>
                  </a:lnTo>
                  <a:lnTo>
                    <a:pt x="18" y="9"/>
                  </a:lnTo>
                  <a:lnTo>
                    <a:pt x="17" y="7"/>
                  </a:lnTo>
                  <a:lnTo>
                    <a:pt x="15" y="8"/>
                  </a:lnTo>
                  <a:lnTo>
                    <a:pt x="17" y="10"/>
                  </a:lnTo>
                  <a:lnTo>
                    <a:pt x="17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9" y="14"/>
                  </a:lnTo>
                  <a:lnTo>
                    <a:pt x="19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17" y="14"/>
                  </a:lnTo>
                  <a:lnTo>
                    <a:pt x="17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9" y="14"/>
                  </a:lnTo>
                  <a:lnTo>
                    <a:pt x="19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15" y="14"/>
                  </a:lnTo>
                  <a:lnTo>
                    <a:pt x="15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15" y="14"/>
                  </a:lnTo>
                  <a:lnTo>
                    <a:pt x="15" y="8"/>
                  </a:lnTo>
                  <a:lnTo>
                    <a:pt x="12" y="8"/>
                  </a:lnTo>
                  <a:lnTo>
                    <a:pt x="12" y="14"/>
                  </a:lnTo>
                  <a:lnTo>
                    <a:pt x="21" y="14"/>
                  </a:lnTo>
                  <a:lnTo>
                    <a:pt x="21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2" y="8"/>
                  </a:lnTo>
                  <a:lnTo>
                    <a:pt x="12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5" y="14"/>
                  </a:lnTo>
                  <a:lnTo>
                    <a:pt x="15" y="8"/>
                  </a:lnTo>
                  <a:lnTo>
                    <a:pt x="8" y="8"/>
                  </a:lnTo>
                  <a:lnTo>
                    <a:pt x="8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3" y="9"/>
                  </a:lnTo>
                  <a:lnTo>
                    <a:pt x="13" y="16"/>
                  </a:lnTo>
                  <a:lnTo>
                    <a:pt x="15" y="16"/>
                  </a:lnTo>
                  <a:lnTo>
                    <a:pt x="15" y="9"/>
                  </a:lnTo>
                  <a:lnTo>
                    <a:pt x="14" y="9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5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19" y="16"/>
                  </a:lnTo>
                  <a:lnTo>
                    <a:pt x="19" y="9"/>
                  </a:lnTo>
                  <a:lnTo>
                    <a:pt x="13" y="9"/>
                  </a:lnTo>
                  <a:lnTo>
                    <a:pt x="13" y="16"/>
                  </a:lnTo>
                  <a:lnTo>
                    <a:pt x="18" y="16"/>
                  </a:lnTo>
                  <a:lnTo>
                    <a:pt x="18" y="12"/>
                  </a:lnTo>
                  <a:lnTo>
                    <a:pt x="17" y="9"/>
                  </a:lnTo>
                  <a:lnTo>
                    <a:pt x="14" y="10"/>
                  </a:lnTo>
                  <a:lnTo>
                    <a:pt x="15" y="13"/>
                  </a:lnTo>
                  <a:lnTo>
                    <a:pt x="15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4" y="10"/>
                  </a:lnTo>
                  <a:lnTo>
                    <a:pt x="14" y="17"/>
                  </a:lnTo>
                  <a:lnTo>
                    <a:pt x="15" y="17"/>
                  </a:lnTo>
                  <a:lnTo>
                    <a:pt x="15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3" y="10"/>
                  </a:lnTo>
                  <a:lnTo>
                    <a:pt x="13" y="17"/>
                  </a:lnTo>
                  <a:lnTo>
                    <a:pt x="17" y="17"/>
                  </a:lnTo>
                  <a:lnTo>
                    <a:pt x="17" y="10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5" y="17"/>
                  </a:lnTo>
                  <a:lnTo>
                    <a:pt x="15" y="10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15" y="17"/>
                  </a:lnTo>
                  <a:lnTo>
                    <a:pt x="15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5" y="17"/>
                  </a:lnTo>
                  <a:lnTo>
                    <a:pt x="15" y="13"/>
                  </a:lnTo>
                  <a:lnTo>
                    <a:pt x="14" y="10"/>
                  </a:lnTo>
                  <a:lnTo>
                    <a:pt x="12" y="12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4" y="12"/>
                  </a:lnTo>
                  <a:lnTo>
                    <a:pt x="10" y="17"/>
                  </a:lnTo>
                  <a:lnTo>
                    <a:pt x="12" y="18"/>
                  </a:lnTo>
                  <a:lnTo>
                    <a:pt x="12" y="19"/>
                  </a:lnTo>
                  <a:lnTo>
                    <a:pt x="14" y="19"/>
                  </a:lnTo>
                  <a:lnTo>
                    <a:pt x="14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8" y="13"/>
                  </a:lnTo>
                  <a:lnTo>
                    <a:pt x="8" y="19"/>
                  </a:lnTo>
                  <a:lnTo>
                    <a:pt x="14" y="19"/>
                  </a:lnTo>
                  <a:lnTo>
                    <a:pt x="14" y="13"/>
                  </a:lnTo>
                  <a:lnTo>
                    <a:pt x="12" y="13"/>
                  </a:lnTo>
                  <a:lnTo>
                    <a:pt x="12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4" y="19"/>
                  </a:lnTo>
                  <a:lnTo>
                    <a:pt x="14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2" y="19"/>
                  </a:lnTo>
                  <a:lnTo>
                    <a:pt x="12" y="13"/>
                  </a:lnTo>
                  <a:lnTo>
                    <a:pt x="6" y="13"/>
                  </a:lnTo>
                  <a:lnTo>
                    <a:pt x="6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10" y="14"/>
                  </a:lnTo>
                  <a:lnTo>
                    <a:pt x="10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9" y="14"/>
                  </a:lnTo>
                  <a:lnTo>
                    <a:pt x="9" y="21"/>
                  </a:lnTo>
                  <a:lnTo>
                    <a:pt x="15" y="21"/>
                  </a:lnTo>
                  <a:lnTo>
                    <a:pt x="15" y="14"/>
                  </a:lnTo>
                  <a:lnTo>
                    <a:pt x="12" y="14"/>
                  </a:lnTo>
                  <a:lnTo>
                    <a:pt x="12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10" y="14"/>
                  </a:lnTo>
                  <a:lnTo>
                    <a:pt x="10" y="21"/>
                  </a:lnTo>
                  <a:lnTo>
                    <a:pt x="12" y="21"/>
                  </a:lnTo>
                  <a:lnTo>
                    <a:pt x="12" y="14"/>
                  </a:lnTo>
                  <a:lnTo>
                    <a:pt x="10" y="14"/>
                  </a:lnTo>
                  <a:lnTo>
                    <a:pt x="10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12" y="14"/>
                  </a:lnTo>
                  <a:lnTo>
                    <a:pt x="12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8" y="14"/>
                  </a:lnTo>
                  <a:lnTo>
                    <a:pt x="8" y="21"/>
                  </a:lnTo>
                  <a:lnTo>
                    <a:pt x="15" y="21"/>
                  </a:lnTo>
                  <a:lnTo>
                    <a:pt x="15" y="14"/>
                  </a:lnTo>
                  <a:lnTo>
                    <a:pt x="10" y="14"/>
                  </a:lnTo>
                  <a:lnTo>
                    <a:pt x="10" y="21"/>
                  </a:lnTo>
                  <a:lnTo>
                    <a:pt x="12" y="21"/>
                  </a:lnTo>
                  <a:lnTo>
                    <a:pt x="12" y="14"/>
                  </a:lnTo>
                  <a:lnTo>
                    <a:pt x="8" y="14"/>
                  </a:lnTo>
                  <a:lnTo>
                    <a:pt x="8" y="21"/>
                  </a:lnTo>
                  <a:lnTo>
                    <a:pt x="13" y="22"/>
                  </a:lnTo>
                  <a:lnTo>
                    <a:pt x="14" y="22"/>
                  </a:lnTo>
                  <a:lnTo>
                    <a:pt x="14" y="16"/>
                  </a:lnTo>
                  <a:lnTo>
                    <a:pt x="12" y="16"/>
                  </a:lnTo>
                  <a:lnTo>
                    <a:pt x="12" y="22"/>
                  </a:lnTo>
                  <a:lnTo>
                    <a:pt x="13" y="22"/>
                  </a:lnTo>
                  <a:lnTo>
                    <a:pt x="13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0" y="22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12" y="16"/>
                  </a:lnTo>
                  <a:lnTo>
                    <a:pt x="12" y="22"/>
                  </a:lnTo>
                  <a:lnTo>
                    <a:pt x="13" y="22"/>
                  </a:lnTo>
                  <a:lnTo>
                    <a:pt x="13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10" y="16"/>
                  </a:lnTo>
                  <a:lnTo>
                    <a:pt x="10" y="22"/>
                  </a:lnTo>
                  <a:lnTo>
                    <a:pt x="14" y="22"/>
                  </a:lnTo>
                  <a:lnTo>
                    <a:pt x="14" y="16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10" y="16"/>
                  </a:lnTo>
                  <a:lnTo>
                    <a:pt x="10" y="22"/>
                  </a:lnTo>
                  <a:lnTo>
                    <a:pt x="13" y="22"/>
                  </a:lnTo>
                  <a:lnTo>
                    <a:pt x="13" y="16"/>
                  </a:lnTo>
                  <a:lnTo>
                    <a:pt x="9" y="16"/>
                  </a:lnTo>
                  <a:lnTo>
                    <a:pt x="9" y="19"/>
                  </a:lnTo>
                  <a:lnTo>
                    <a:pt x="12" y="19"/>
                  </a:lnTo>
                  <a:lnTo>
                    <a:pt x="12" y="17"/>
                  </a:lnTo>
                  <a:lnTo>
                    <a:pt x="9" y="17"/>
                  </a:lnTo>
                  <a:lnTo>
                    <a:pt x="9" y="23"/>
                  </a:lnTo>
                  <a:lnTo>
                    <a:pt x="17" y="23"/>
                  </a:lnTo>
                  <a:lnTo>
                    <a:pt x="17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4" y="23"/>
                  </a:lnTo>
                  <a:lnTo>
                    <a:pt x="14" y="17"/>
                  </a:lnTo>
                  <a:lnTo>
                    <a:pt x="13" y="17"/>
                  </a:lnTo>
                  <a:lnTo>
                    <a:pt x="13" y="23"/>
                  </a:lnTo>
                  <a:lnTo>
                    <a:pt x="15" y="23"/>
                  </a:lnTo>
                  <a:lnTo>
                    <a:pt x="15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7" y="23"/>
                  </a:lnTo>
                  <a:lnTo>
                    <a:pt x="17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9" y="17"/>
                  </a:lnTo>
                  <a:lnTo>
                    <a:pt x="9" y="23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4" y="25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5" y="25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10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5" y="25"/>
                  </a:lnTo>
                  <a:lnTo>
                    <a:pt x="15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10" y="18"/>
                  </a:lnTo>
                  <a:lnTo>
                    <a:pt x="10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8" y="18"/>
                  </a:lnTo>
                  <a:lnTo>
                    <a:pt x="0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9" y="19"/>
                  </a:lnTo>
                  <a:lnTo>
                    <a:pt x="9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9" y="19"/>
                  </a:lnTo>
                  <a:lnTo>
                    <a:pt x="9" y="26"/>
                  </a:lnTo>
                  <a:lnTo>
                    <a:pt x="12" y="26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8" y="26"/>
                  </a:lnTo>
                  <a:lnTo>
                    <a:pt x="12" y="26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8" y="26"/>
                  </a:lnTo>
                  <a:lnTo>
                    <a:pt x="14" y="26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9" y="26"/>
                  </a:lnTo>
                  <a:lnTo>
                    <a:pt x="12" y="26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8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9" y="19"/>
                  </a:lnTo>
                  <a:lnTo>
                    <a:pt x="9" y="23"/>
                  </a:lnTo>
                  <a:lnTo>
                    <a:pt x="12" y="23"/>
                  </a:lnTo>
                  <a:lnTo>
                    <a:pt x="12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4" y="27"/>
                  </a:lnTo>
                  <a:lnTo>
                    <a:pt x="14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0" y="27"/>
                  </a:lnTo>
                  <a:lnTo>
                    <a:pt x="10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8" y="21"/>
                  </a:lnTo>
                  <a:lnTo>
                    <a:pt x="8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0" y="27"/>
                  </a:lnTo>
                  <a:lnTo>
                    <a:pt x="10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0" y="21"/>
                  </a:lnTo>
                  <a:lnTo>
                    <a:pt x="6" y="26"/>
                  </a:lnTo>
                  <a:lnTo>
                    <a:pt x="8" y="27"/>
                  </a:lnTo>
                  <a:lnTo>
                    <a:pt x="8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0" y="22"/>
                  </a:lnTo>
                  <a:lnTo>
                    <a:pt x="10" y="29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10" y="22"/>
                  </a:lnTo>
                  <a:lnTo>
                    <a:pt x="10" y="29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8" y="22"/>
                  </a:lnTo>
                  <a:lnTo>
                    <a:pt x="8" y="29"/>
                  </a:lnTo>
                  <a:lnTo>
                    <a:pt x="15" y="29"/>
                  </a:lnTo>
                  <a:lnTo>
                    <a:pt x="15" y="22"/>
                  </a:lnTo>
                  <a:lnTo>
                    <a:pt x="9" y="22"/>
                  </a:lnTo>
                  <a:lnTo>
                    <a:pt x="9" y="29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14" y="2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9" y="29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9" y="22"/>
                  </a:lnTo>
                  <a:lnTo>
                    <a:pt x="9" y="29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8" y="23"/>
                  </a:lnTo>
                  <a:lnTo>
                    <a:pt x="8" y="30"/>
                  </a:lnTo>
                  <a:lnTo>
                    <a:pt x="13" y="30"/>
                  </a:lnTo>
                  <a:lnTo>
                    <a:pt x="13" y="23"/>
                  </a:lnTo>
                  <a:lnTo>
                    <a:pt x="9" y="23"/>
                  </a:lnTo>
                  <a:lnTo>
                    <a:pt x="9" y="30"/>
                  </a:lnTo>
                  <a:lnTo>
                    <a:pt x="12" y="30"/>
                  </a:lnTo>
                  <a:lnTo>
                    <a:pt x="12" y="23"/>
                  </a:lnTo>
                  <a:lnTo>
                    <a:pt x="10" y="23"/>
                  </a:lnTo>
                  <a:lnTo>
                    <a:pt x="10" y="30"/>
                  </a:lnTo>
                  <a:lnTo>
                    <a:pt x="15" y="30"/>
                  </a:lnTo>
                  <a:lnTo>
                    <a:pt x="15" y="23"/>
                  </a:lnTo>
                  <a:lnTo>
                    <a:pt x="9" y="23"/>
                  </a:lnTo>
                  <a:lnTo>
                    <a:pt x="9" y="30"/>
                  </a:lnTo>
                  <a:lnTo>
                    <a:pt x="13" y="30"/>
                  </a:lnTo>
                  <a:lnTo>
                    <a:pt x="13" y="23"/>
                  </a:lnTo>
                  <a:lnTo>
                    <a:pt x="9" y="23"/>
                  </a:lnTo>
                  <a:lnTo>
                    <a:pt x="9" y="30"/>
                  </a:lnTo>
                  <a:lnTo>
                    <a:pt x="13" y="30"/>
                  </a:lnTo>
                  <a:lnTo>
                    <a:pt x="13" y="23"/>
                  </a:lnTo>
                  <a:lnTo>
                    <a:pt x="8" y="23"/>
                  </a:lnTo>
                  <a:lnTo>
                    <a:pt x="8" y="30"/>
                  </a:lnTo>
                  <a:lnTo>
                    <a:pt x="12" y="30"/>
                  </a:lnTo>
                  <a:lnTo>
                    <a:pt x="12" y="23"/>
                  </a:lnTo>
                  <a:lnTo>
                    <a:pt x="9" y="23"/>
                  </a:lnTo>
                  <a:lnTo>
                    <a:pt x="9" y="30"/>
                  </a:lnTo>
                  <a:lnTo>
                    <a:pt x="10" y="30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9" y="30"/>
                  </a:lnTo>
                  <a:lnTo>
                    <a:pt x="14" y="30"/>
                  </a:lnTo>
                  <a:lnTo>
                    <a:pt x="14" y="23"/>
                  </a:lnTo>
                  <a:lnTo>
                    <a:pt x="8" y="23"/>
                  </a:lnTo>
                  <a:lnTo>
                    <a:pt x="8" y="30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6" y="25"/>
                  </a:lnTo>
                  <a:lnTo>
                    <a:pt x="6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12" y="31"/>
                  </a:lnTo>
                  <a:lnTo>
                    <a:pt x="12" y="25"/>
                  </a:lnTo>
                  <a:lnTo>
                    <a:pt x="10" y="25"/>
                  </a:lnTo>
                  <a:lnTo>
                    <a:pt x="10" y="31"/>
                  </a:lnTo>
                  <a:lnTo>
                    <a:pt x="12" y="31"/>
                  </a:lnTo>
                  <a:lnTo>
                    <a:pt x="12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2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5" y="31"/>
                  </a:lnTo>
                  <a:lnTo>
                    <a:pt x="15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12" y="25"/>
                  </a:lnTo>
                  <a:lnTo>
                    <a:pt x="12" y="31"/>
                  </a:lnTo>
                  <a:lnTo>
                    <a:pt x="15" y="31"/>
                  </a:lnTo>
                  <a:lnTo>
                    <a:pt x="15" y="25"/>
                  </a:lnTo>
                  <a:lnTo>
                    <a:pt x="9" y="25"/>
                  </a:lnTo>
                  <a:lnTo>
                    <a:pt x="8" y="31"/>
                  </a:lnTo>
                  <a:lnTo>
                    <a:pt x="10" y="32"/>
                  </a:lnTo>
                  <a:lnTo>
                    <a:pt x="15" y="32"/>
                  </a:lnTo>
                  <a:lnTo>
                    <a:pt x="15" y="26"/>
                  </a:lnTo>
                  <a:lnTo>
                    <a:pt x="9" y="26"/>
                  </a:lnTo>
                  <a:lnTo>
                    <a:pt x="9" y="32"/>
                  </a:lnTo>
                  <a:lnTo>
                    <a:pt x="12" y="32"/>
                  </a:lnTo>
                  <a:lnTo>
                    <a:pt x="12" y="26"/>
                  </a:lnTo>
                  <a:lnTo>
                    <a:pt x="9" y="26"/>
                  </a:lnTo>
                  <a:lnTo>
                    <a:pt x="9" y="32"/>
                  </a:lnTo>
                  <a:lnTo>
                    <a:pt x="12" y="32"/>
                  </a:lnTo>
                  <a:lnTo>
                    <a:pt x="12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13" y="32"/>
                  </a:lnTo>
                  <a:lnTo>
                    <a:pt x="13" y="26"/>
                  </a:lnTo>
                  <a:lnTo>
                    <a:pt x="10" y="26"/>
                  </a:lnTo>
                  <a:lnTo>
                    <a:pt x="10" y="32"/>
                  </a:lnTo>
                  <a:lnTo>
                    <a:pt x="12" y="32"/>
                  </a:lnTo>
                  <a:lnTo>
                    <a:pt x="12" y="26"/>
                  </a:lnTo>
                  <a:lnTo>
                    <a:pt x="9" y="26"/>
                  </a:lnTo>
                  <a:lnTo>
                    <a:pt x="9" y="32"/>
                  </a:lnTo>
                  <a:lnTo>
                    <a:pt x="13" y="32"/>
                  </a:lnTo>
                  <a:lnTo>
                    <a:pt x="13" y="26"/>
                  </a:lnTo>
                  <a:lnTo>
                    <a:pt x="9" y="26"/>
                  </a:lnTo>
                  <a:lnTo>
                    <a:pt x="9" y="32"/>
                  </a:lnTo>
                  <a:lnTo>
                    <a:pt x="10" y="32"/>
                  </a:lnTo>
                  <a:lnTo>
                    <a:pt x="10" y="26"/>
                  </a:lnTo>
                  <a:lnTo>
                    <a:pt x="5" y="26"/>
                  </a:lnTo>
                  <a:lnTo>
                    <a:pt x="5" y="34"/>
                  </a:lnTo>
                  <a:lnTo>
                    <a:pt x="13" y="34"/>
                  </a:lnTo>
                  <a:lnTo>
                    <a:pt x="13" y="27"/>
                  </a:lnTo>
                  <a:lnTo>
                    <a:pt x="9" y="27"/>
                  </a:lnTo>
                  <a:lnTo>
                    <a:pt x="9" y="34"/>
                  </a:lnTo>
                  <a:lnTo>
                    <a:pt x="12" y="34"/>
                  </a:lnTo>
                  <a:lnTo>
                    <a:pt x="12" y="27"/>
                  </a:lnTo>
                  <a:lnTo>
                    <a:pt x="9" y="27"/>
                  </a:lnTo>
                  <a:lnTo>
                    <a:pt x="9" y="34"/>
                  </a:lnTo>
                  <a:lnTo>
                    <a:pt x="14" y="34"/>
                  </a:lnTo>
                  <a:lnTo>
                    <a:pt x="14" y="27"/>
                  </a:lnTo>
                  <a:lnTo>
                    <a:pt x="9" y="27"/>
                  </a:lnTo>
                  <a:lnTo>
                    <a:pt x="9" y="34"/>
                  </a:lnTo>
                  <a:lnTo>
                    <a:pt x="13" y="34"/>
                  </a:lnTo>
                  <a:lnTo>
                    <a:pt x="13" y="27"/>
                  </a:lnTo>
                  <a:lnTo>
                    <a:pt x="10" y="27"/>
                  </a:lnTo>
                  <a:lnTo>
                    <a:pt x="10" y="34"/>
                  </a:lnTo>
                  <a:lnTo>
                    <a:pt x="14" y="34"/>
                  </a:lnTo>
                  <a:lnTo>
                    <a:pt x="14" y="27"/>
                  </a:lnTo>
                  <a:lnTo>
                    <a:pt x="9" y="27"/>
                  </a:lnTo>
                  <a:lnTo>
                    <a:pt x="9" y="34"/>
                  </a:lnTo>
                  <a:lnTo>
                    <a:pt x="10" y="34"/>
                  </a:lnTo>
                  <a:lnTo>
                    <a:pt x="10" y="27"/>
                  </a:lnTo>
                  <a:lnTo>
                    <a:pt x="8" y="27"/>
                  </a:lnTo>
                  <a:lnTo>
                    <a:pt x="8" y="34"/>
                  </a:lnTo>
                  <a:lnTo>
                    <a:pt x="13" y="34"/>
                  </a:lnTo>
                  <a:lnTo>
                    <a:pt x="13" y="27"/>
                  </a:lnTo>
                  <a:lnTo>
                    <a:pt x="9" y="27"/>
                  </a:lnTo>
                  <a:lnTo>
                    <a:pt x="9" y="34"/>
                  </a:lnTo>
                  <a:lnTo>
                    <a:pt x="13" y="34"/>
                  </a:lnTo>
                  <a:lnTo>
                    <a:pt x="13" y="30"/>
                  </a:lnTo>
                  <a:lnTo>
                    <a:pt x="12" y="27"/>
                  </a:lnTo>
                  <a:lnTo>
                    <a:pt x="9" y="29"/>
                  </a:lnTo>
                  <a:lnTo>
                    <a:pt x="10" y="31"/>
                  </a:lnTo>
                  <a:lnTo>
                    <a:pt x="10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9" y="29"/>
                  </a:lnTo>
                  <a:lnTo>
                    <a:pt x="9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9" y="35"/>
                  </a:lnTo>
                  <a:lnTo>
                    <a:pt x="9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10" y="35"/>
                  </a:lnTo>
                  <a:lnTo>
                    <a:pt x="10" y="29"/>
                  </a:lnTo>
                  <a:lnTo>
                    <a:pt x="9" y="29"/>
                  </a:lnTo>
                  <a:lnTo>
                    <a:pt x="9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9" y="29"/>
                  </a:lnTo>
                  <a:lnTo>
                    <a:pt x="9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6" y="29"/>
                  </a:lnTo>
                  <a:lnTo>
                    <a:pt x="6" y="36"/>
                  </a:lnTo>
                  <a:lnTo>
                    <a:pt x="13" y="36"/>
                  </a:lnTo>
                  <a:lnTo>
                    <a:pt x="13" y="30"/>
                  </a:lnTo>
                  <a:lnTo>
                    <a:pt x="8" y="30"/>
                  </a:lnTo>
                  <a:lnTo>
                    <a:pt x="8" y="36"/>
                  </a:lnTo>
                  <a:lnTo>
                    <a:pt x="12" y="36"/>
                  </a:lnTo>
                  <a:lnTo>
                    <a:pt x="12" y="30"/>
                  </a:lnTo>
                  <a:lnTo>
                    <a:pt x="8" y="30"/>
                  </a:lnTo>
                  <a:lnTo>
                    <a:pt x="8" y="36"/>
                  </a:lnTo>
                  <a:lnTo>
                    <a:pt x="12" y="36"/>
                  </a:lnTo>
                  <a:lnTo>
                    <a:pt x="12" y="30"/>
                  </a:lnTo>
                  <a:lnTo>
                    <a:pt x="8" y="30"/>
                  </a:lnTo>
                  <a:lnTo>
                    <a:pt x="8" y="36"/>
                  </a:lnTo>
                  <a:lnTo>
                    <a:pt x="13" y="36"/>
                  </a:lnTo>
                  <a:lnTo>
                    <a:pt x="13" y="30"/>
                  </a:lnTo>
                  <a:lnTo>
                    <a:pt x="8" y="30"/>
                  </a:lnTo>
                  <a:lnTo>
                    <a:pt x="8" y="36"/>
                  </a:lnTo>
                  <a:lnTo>
                    <a:pt x="10" y="36"/>
                  </a:lnTo>
                  <a:lnTo>
                    <a:pt x="10" y="30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2" y="30"/>
                  </a:lnTo>
                  <a:lnTo>
                    <a:pt x="9" y="30"/>
                  </a:lnTo>
                  <a:lnTo>
                    <a:pt x="9" y="36"/>
                  </a:lnTo>
                  <a:lnTo>
                    <a:pt x="12" y="36"/>
                  </a:lnTo>
                  <a:lnTo>
                    <a:pt x="12" y="30"/>
                  </a:lnTo>
                  <a:lnTo>
                    <a:pt x="9" y="30"/>
                  </a:lnTo>
                  <a:lnTo>
                    <a:pt x="9" y="36"/>
                  </a:lnTo>
                  <a:lnTo>
                    <a:pt x="13" y="36"/>
                  </a:lnTo>
                  <a:lnTo>
                    <a:pt x="13" y="30"/>
                  </a:lnTo>
                  <a:lnTo>
                    <a:pt x="10" y="30"/>
                  </a:lnTo>
                  <a:lnTo>
                    <a:pt x="10" y="36"/>
                  </a:lnTo>
                  <a:lnTo>
                    <a:pt x="13" y="36"/>
                  </a:lnTo>
                  <a:lnTo>
                    <a:pt x="13" y="30"/>
                  </a:lnTo>
                  <a:lnTo>
                    <a:pt x="9" y="30"/>
                  </a:lnTo>
                  <a:lnTo>
                    <a:pt x="9" y="36"/>
                  </a:lnTo>
                  <a:lnTo>
                    <a:pt x="12" y="36"/>
                  </a:lnTo>
                  <a:lnTo>
                    <a:pt x="12" y="30"/>
                  </a:lnTo>
                  <a:lnTo>
                    <a:pt x="9" y="30"/>
                  </a:lnTo>
                  <a:lnTo>
                    <a:pt x="9" y="36"/>
                  </a:lnTo>
                  <a:lnTo>
                    <a:pt x="12" y="36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10" y="36"/>
                  </a:lnTo>
                  <a:lnTo>
                    <a:pt x="10" y="30"/>
                  </a:lnTo>
                  <a:lnTo>
                    <a:pt x="8" y="30"/>
                  </a:lnTo>
                  <a:lnTo>
                    <a:pt x="8" y="36"/>
                  </a:lnTo>
                  <a:lnTo>
                    <a:pt x="13" y="36"/>
                  </a:lnTo>
                  <a:lnTo>
                    <a:pt x="13" y="30"/>
                  </a:lnTo>
                  <a:lnTo>
                    <a:pt x="8" y="30"/>
                  </a:lnTo>
                  <a:lnTo>
                    <a:pt x="8" y="36"/>
                  </a:lnTo>
                  <a:lnTo>
                    <a:pt x="12" y="36"/>
                  </a:lnTo>
                  <a:lnTo>
                    <a:pt x="12" y="30"/>
                  </a:lnTo>
                  <a:lnTo>
                    <a:pt x="8" y="30"/>
                  </a:lnTo>
                  <a:lnTo>
                    <a:pt x="8" y="36"/>
                  </a:lnTo>
                  <a:lnTo>
                    <a:pt x="12" y="36"/>
                  </a:lnTo>
                  <a:lnTo>
                    <a:pt x="12" y="30"/>
                  </a:lnTo>
                  <a:lnTo>
                    <a:pt x="8" y="30"/>
                  </a:lnTo>
                  <a:lnTo>
                    <a:pt x="8" y="36"/>
                  </a:lnTo>
                  <a:lnTo>
                    <a:pt x="13" y="36"/>
                  </a:lnTo>
                  <a:lnTo>
                    <a:pt x="13" y="30"/>
                  </a:lnTo>
                  <a:lnTo>
                    <a:pt x="9" y="30"/>
                  </a:lnTo>
                  <a:lnTo>
                    <a:pt x="9" y="32"/>
                  </a:lnTo>
                  <a:lnTo>
                    <a:pt x="13" y="32"/>
                  </a:lnTo>
                  <a:lnTo>
                    <a:pt x="13" y="31"/>
                  </a:lnTo>
                  <a:lnTo>
                    <a:pt x="9" y="31"/>
                  </a:lnTo>
                  <a:lnTo>
                    <a:pt x="9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9" y="29"/>
                  </a:lnTo>
                  <a:lnTo>
                    <a:pt x="9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9" y="29"/>
                  </a:lnTo>
                  <a:lnTo>
                    <a:pt x="9" y="35"/>
                  </a:lnTo>
                  <a:lnTo>
                    <a:pt x="10" y="35"/>
                  </a:lnTo>
                  <a:lnTo>
                    <a:pt x="10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9" y="35"/>
                  </a:lnTo>
                  <a:lnTo>
                    <a:pt x="9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9" y="29"/>
                  </a:lnTo>
                  <a:lnTo>
                    <a:pt x="9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12" y="35"/>
                  </a:lnTo>
                  <a:lnTo>
                    <a:pt x="14" y="34"/>
                  </a:lnTo>
                  <a:lnTo>
                    <a:pt x="13" y="27"/>
                  </a:lnTo>
                  <a:lnTo>
                    <a:pt x="9" y="27"/>
                  </a:lnTo>
                  <a:lnTo>
                    <a:pt x="9" y="34"/>
                  </a:lnTo>
                  <a:lnTo>
                    <a:pt x="13" y="34"/>
                  </a:lnTo>
                  <a:lnTo>
                    <a:pt x="13" y="27"/>
                  </a:lnTo>
                  <a:lnTo>
                    <a:pt x="8" y="27"/>
                  </a:lnTo>
                  <a:lnTo>
                    <a:pt x="8" y="34"/>
                  </a:lnTo>
                  <a:lnTo>
                    <a:pt x="10" y="34"/>
                  </a:lnTo>
                  <a:lnTo>
                    <a:pt x="10" y="27"/>
                  </a:lnTo>
                  <a:lnTo>
                    <a:pt x="9" y="27"/>
                  </a:lnTo>
                  <a:lnTo>
                    <a:pt x="9" y="34"/>
                  </a:lnTo>
                  <a:lnTo>
                    <a:pt x="14" y="34"/>
                  </a:lnTo>
                  <a:lnTo>
                    <a:pt x="14" y="27"/>
                  </a:lnTo>
                  <a:lnTo>
                    <a:pt x="10" y="27"/>
                  </a:lnTo>
                  <a:lnTo>
                    <a:pt x="10" y="34"/>
                  </a:lnTo>
                  <a:lnTo>
                    <a:pt x="13" y="34"/>
                  </a:lnTo>
                  <a:lnTo>
                    <a:pt x="13" y="27"/>
                  </a:lnTo>
                  <a:lnTo>
                    <a:pt x="9" y="27"/>
                  </a:lnTo>
                  <a:lnTo>
                    <a:pt x="9" y="34"/>
                  </a:lnTo>
                  <a:lnTo>
                    <a:pt x="14" y="34"/>
                  </a:lnTo>
                  <a:lnTo>
                    <a:pt x="14" y="27"/>
                  </a:lnTo>
                  <a:lnTo>
                    <a:pt x="9" y="27"/>
                  </a:lnTo>
                  <a:lnTo>
                    <a:pt x="9" y="34"/>
                  </a:lnTo>
                  <a:lnTo>
                    <a:pt x="12" y="34"/>
                  </a:lnTo>
                  <a:lnTo>
                    <a:pt x="12" y="27"/>
                  </a:lnTo>
                  <a:lnTo>
                    <a:pt x="9" y="27"/>
                  </a:lnTo>
                  <a:lnTo>
                    <a:pt x="9" y="34"/>
                  </a:lnTo>
                  <a:lnTo>
                    <a:pt x="13" y="34"/>
                  </a:lnTo>
                  <a:lnTo>
                    <a:pt x="13" y="27"/>
                  </a:lnTo>
                  <a:lnTo>
                    <a:pt x="8" y="27"/>
                  </a:lnTo>
                  <a:lnTo>
                    <a:pt x="8" y="30"/>
                  </a:lnTo>
                  <a:lnTo>
                    <a:pt x="12" y="30"/>
                  </a:lnTo>
                  <a:lnTo>
                    <a:pt x="12" y="29"/>
                  </a:lnTo>
                  <a:lnTo>
                    <a:pt x="8" y="29"/>
                  </a:lnTo>
                  <a:lnTo>
                    <a:pt x="8" y="32"/>
                  </a:lnTo>
                  <a:lnTo>
                    <a:pt x="10" y="32"/>
                  </a:lnTo>
                  <a:lnTo>
                    <a:pt x="10" y="26"/>
                  </a:lnTo>
                  <a:lnTo>
                    <a:pt x="9" y="26"/>
                  </a:lnTo>
                  <a:lnTo>
                    <a:pt x="9" y="32"/>
                  </a:lnTo>
                  <a:lnTo>
                    <a:pt x="13" y="32"/>
                  </a:lnTo>
                  <a:lnTo>
                    <a:pt x="13" y="26"/>
                  </a:lnTo>
                  <a:lnTo>
                    <a:pt x="9" y="26"/>
                  </a:lnTo>
                  <a:lnTo>
                    <a:pt x="9" y="32"/>
                  </a:lnTo>
                  <a:lnTo>
                    <a:pt x="12" y="32"/>
                  </a:lnTo>
                  <a:lnTo>
                    <a:pt x="12" y="26"/>
                  </a:lnTo>
                  <a:lnTo>
                    <a:pt x="10" y="26"/>
                  </a:lnTo>
                  <a:lnTo>
                    <a:pt x="10" y="32"/>
                  </a:lnTo>
                  <a:lnTo>
                    <a:pt x="13" y="32"/>
                  </a:lnTo>
                  <a:lnTo>
                    <a:pt x="13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12" y="32"/>
                  </a:lnTo>
                  <a:lnTo>
                    <a:pt x="12" y="26"/>
                  </a:lnTo>
                  <a:lnTo>
                    <a:pt x="9" y="26"/>
                  </a:lnTo>
                  <a:lnTo>
                    <a:pt x="9" y="32"/>
                  </a:lnTo>
                  <a:lnTo>
                    <a:pt x="12" y="32"/>
                  </a:lnTo>
                  <a:lnTo>
                    <a:pt x="12" y="26"/>
                  </a:lnTo>
                  <a:lnTo>
                    <a:pt x="9" y="26"/>
                  </a:lnTo>
                  <a:lnTo>
                    <a:pt x="9" y="32"/>
                  </a:lnTo>
                  <a:lnTo>
                    <a:pt x="15" y="32"/>
                  </a:lnTo>
                  <a:lnTo>
                    <a:pt x="15" y="26"/>
                  </a:lnTo>
                  <a:lnTo>
                    <a:pt x="12" y="26"/>
                  </a:lnTo>
                  <a:lnTo>
                    <a:pt x="12" y="29"/>
                  </a:lnTo>
                  <a:lnTo>
                    <a:pt x="13" y="26"/>
                  </a:lnTo>
                  <a:lnTo>
                    <a:pt x="10" y="25"/>
                  </a:lnTo>
                  <a:lnTo>
                    <a:pt x="9" y="27"/>
                  </a:lnTo>
                  <a:lnTo>
                    <a:pt x="9" y="31"/>
                  </a:lnTo>
                  <a:lnTo>
                    <a:pt x="15" y="31"/>
                  </a:lnTo>
                  <a:lnTo>
                    <a:pt x="15" y="25"/>
                  </a:lnTo>
                  <a:lnTo>
                    <a:pt x="12" y="25"/>
                  </a:lnTo>
                  <a:lnTo>
                    <a:pt x="12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5" y="31"/>
                  </a:lnTo>
                  <a:lnTo>
                    <a:pt x="15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2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12" y="31"/>
                  </a:lnTo>
                  <a:lnTo>
                    <a:pt x="12" y="25"/>
                  </a:lnTo>
                  <a:lnTo>
                    <a:pt x="10" y="25"/>
                  </a:lnTo>
                  <a:lnTo>
                    <a:pt x="10" y="31"/>
                  </a:lnTo>
                  <a:lnTo>
                    <a:pt x="12" y="31"/>
                  </a:lnTo>
                  <a:lnTo>
                    <a:pt x="12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6" y="25"/>
                  </a:lnTo>
                  <a:lnTo>
                    <a:pt x="6" y="31"/>
                  </a:lnTo>
                  <a:lnTo>
                    <a:pt x="13" y="31"/>
                  </a:lnTo>
                  <a:lnTo>
                    <a:pt x="14" y="25"/>
                  </a:lnTo>
                  <a:lnTo>
                    <a:pt x="9" y="23"/>
                  </a:lnTo>
                  <a:lnTo>
                    <a:pt x="8" y="26"/>
                  </a:lnTo>
                  <a:lnTo>
                    <a:pt x="8" y="30"/>
                  </a:lnTo>
                  <a:lnTo>
                    <a:pt x="14" y="30"/>
                  </a:lnTo>
                  <a:lnTo>
                    <a:pt x="14" y="23"/>
                  </a:lnTo>
                  <a:lnTo>
                    <a:pt x="9" y="23"/>
                  </a:lnTo>
                  <a:lnTo>
                    <a:pt x="9" y="30"/>
                  </a:lnTo>
                  <a:lnTo>
                    <a:pt x="10" y="30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9" y="30"/>
                  </a:lnTo>
                  <a:lnTo>
                    <a:pt x="12" y="30"/>
                  </a:lnTo>
                  <a:lnTo>
                    <a:pt x="12" y="23"/>
                  </a:lnTo>
                  <a:lnTo>
                    <a:pt x="8" y="23"/>
                  </a:lnTo>
                  <a:lnTo>
                    <a:pt x="8" y="30"/>
                  </a:lnTo>
                  <a:lnTo>
                    <a:pt x="13" y="30"/>
                  </a:lnTo>
                  <a:lnTo>
                    <a:pt x="13" y="23"/>
                  </a:lnTo>
                  <a:lnTo>
                    <a:pt x="9" y="23"/>
                  </a:lnTo>
                  <a:lnTo>
                    <a:pt x="9" y="30"/>
                  </a:lnTo>
                  <a:lnTo>
                    <a:pt x="13" y="30"/>
                  </a:lnTo>
                  <a:lnTo>
                    <a:pt x="13" y="23"/>
                  </a:lnTo>
                  <a:lnTo>
                    <a:pt x="9" y="23"/>
                  </a:lnTo>
                  <a:lnTo>
                    <a:pt x="9" y="30"/>
                  </a:lnTo>
                  <a:lnTo>
                    <a:pt x="15" y="30"/>
                  </a:lnTo>
                  <a:lnTo>
                    <a:pt x="15" y="23"/>
                  </a:lnTo>
                  <a:lnTo>
                    <a:pt x="10" y="23"/>
                  </a:lnTo>
                  <a:lnTo>
                    <a:pt x="10" y="30"/>
                  </a:lnTo>
                  <a:lnTo>
                    <a:pt x="12" y="30"/>
                  </a:lnTo>
                  <a:lnTo>
                    <a:pt x="12" y="23"/>
                  </a:lnTo>
                  <a:lnTo>
                    <a:pt x="9" y="23"/>
                  </a:lnTo>
                  <a:lnTo>
                    <a:pt x="9" y="30"/>
                  </a:lnTo>
                  <a:lnTo>
                    <a:pt x="13" y="30"/>
                  </a:lnTo>
                  <a:lnTo>
                    <a:pt x="13" y="23"/>
                  </a:lnTo>
                  <a:lnTo>
                    <a:pt x="8" y="23"/>
                  </a:lnTo>
                  <a:lnTo>
                    <a:pt x="8" y="26"/>
                  </a:lnTo>
                  <a:lnTo>
                    <a:pt x="9" y="30"/>
                  </a:lnTo>
                  <a:lnTo>
                    <a:pt x="13" y="29"/>
                  </a:lnTo>
                  <a:lnTo>
                    <a:pt x="12" y="22"/>
                  </a:lnTo>
                  <a:lnTo>
                    <a:pt x="9" y="22"/>
                  </a:lnTo>
                  <a:lnTo>
                    <a:pt x="9" y="29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9" y="22"/>
                  </a:lnTo>
                  <a:lnTo>
                    <a:pt x="9" y="29"/>
                  </a:lnTo>
                  <a:lnTo>
                    <a:pt x="14" y="29"/>
                  </a:lnTo>
                  <a:lnTo>
                    <a:pt x="14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9" y="22"/>
                  </a:lnTo>
                  <a:lnTo>
                    <a:pt x="9" y="29"/>
                  </a:lnTo>
                  <a:lnTo>
                    <a:pt x="15" y="29"/>
                  </a:lnTo>
                  <a:lnTo>
                    <a:pt x="15" y="22"/>
                  </a:lnTo>
                  <a:lnTo>
                    <a:pt x="8" y="22"/>
                  </a:lnTo>
                  <a:lnTo>
                    <a:pt x="8" y="29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10" y="22"/>
                  </a:lnTo>
                  <a:lnTo>
                    <a:pt x="10" y="29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10" y="22"/>
                  </a:lnTo>
                  <a:lnTo>
                    <a:pt x="10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9" y="22"/>
                  </a:lnTo>
                  <a:lnTo>
                    <a:pt x="9" y="25"/>
                  </a:lnTo>
                  <a:lnTo>
                    <a:pt x="12" y="22"/>
                  </a:lnTo>
                  <a:lnTo>
                    <a:pt x="10" y="21"/>
                  </a:lnTo>
                  <a:lnTo>
                    <a:pt x="8" y="23"/>
                  </a:lnTo>
                  <a:lnTo>
                    <a:pt x="8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0" y="27"/>
                  </a:lnTo>
                  <a:lnTo>
                    <a:pt x="10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8" y="21"/>
                  </a:lnTo>
                  <a:lnTo>
                    <a:pt x="8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0" y="27"/>
                  </a:lnTo>
                  <a:lnTo>
                    <a:pt x="10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4" y="27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5" y="27"/>
                  </a:lnTo>
                  <a:lnTo>
                    <a:pt x="15" y="22"/>
                  </a:lnTo>
                  <a:lnTo>
                    <a:pt x="12" y="22"/>
                  </a:lnTo>
                  <a:lnTo>
                    <a:pt x="12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8" y="19"/>
                  </a:lnTo>
                  <a:lnTo>
                    <a:pt x="8" y="26"/>
                  </a:lnTo>
                  <a:lnTo>
                    <a:pt x="12" y="26"/>
                  </a:lnTo>
                  <a:lnTo>
                    <a:pt x="12" y="19"/>
                  </a:lnTo>
                  <a:lnTo>
                    <a:pt x="9" y="19"/>
                  </a:lnTo>
                  <a:lnTo>
                    <a:pt x="9" y="26"/>
                  </a:lnTo>
                  <a:lnTo>
                    <a:pt x="14" y="26"/>
                  </a:lnTo>
                  <a:lnTo>
                    <a:pt x="14" y="19"/>
                  </a:lnTo>
                  <a:lnTo>
                    <a:pt x="8" y="19"/>
                  </a:lnTo>
                  <a:lnTo>
                    <a:pt x="8" y="26"/>
                  </a:lnTo>
                  <a:lnTo>
                    <a:pt x="12" y="26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8" y="26"/>
                  </a:lnTo>
                  <a:lnTo>
                    <a:pt x="12" y="26"/>
                  </a:lnTo>
                  <a:lnTo>
                    <a:pt x="12" y="19"/>
                  </a:lnTo>
                  <a:lnTo>
                    <a:pt x="9" y="19"/>
                  </a:lnTo>
                  <a:lnTo>
                    <a:pt x="9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9" y="19"/>
                  </a:lnTo>
                  <a:lnTo>
                    <a:pt x="9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8" y="19"/>
                  </a:lnTo>
                  <a:lnTo>
                    <a:pt x="8" y="22"/>
                  </a:lnTo>
                  <a:lnTo>
                    <a:pt x="10" y="25"/>
                  </a:lnTo>
                  <a:lnTo>
                    <a:pt x="12" y="23"/>
                  </a:lnTo>
                  <a:lnTo>
                    <a:pt x="9" y="21"/>
                  </a:lnTo>
                  <a:lnTo>
                    <a:pt x="9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10" y="18"/>
                  </a:lnTo>
                  <a:lnTo>
                    <a:pt x="10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5" y="25"/>
                  </a:lnTo>
                  <a:lnTo>
                    <a:pt x="15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10" y="18"/>
                  </a:lnTo>
                  <a:lnTo>
                    <a:pt x="10" y="25"/>
                  </a:lnTo>
                  <a:lnTo>
                    <a:pt x="15" y="25"/>
                  </a:lnTo>
                  <a:lnTo>
                    <a:pt x="15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4" y="25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3" y="25"/>
                  </a:lnTo>
                  <a:lnTo>
                    <a:pt x="14" y="18"/>
                  </a:lnTo>
                  <a:lnTo>
                    <a:pt x="10" y="17"/>
                  </a:lnTo>
                  <a:lnTo>
                    <a:pt x="9" y="19"/>
                  </a:lnTo>
                  <a:lnTo>
                    <a:pt x="9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7" y="23"/>
                  </a:lnTo>
                  <a:lnTo>
                    <a:pt x="17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5" y="23"/>
                  </a:lnTo>
                  <a:lnTo>
                    <a:pt x="15" y="17"/>
                  </a:lnTo>
                  <a:lnTo>
                    <a:pt x="13" y="17"/>
                  </a:lnTo>
                  <a:lnTo>
                    <a:pt x="13" y="23"/>
                  </a:lnTo>
                  <a:lnTo>
                    <a:pt x="14" y="23"/>
                  </a:lnTo>
                  <a:lnTo>
                    <a:pt x="14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7" y="23"/>
                  </a:lnTo>
                  <a:lnTo>
                    <a:pt x="17" y="17"/>
                  </a:lnTo>
                  <a:lnTo>
                    <a:pt x="9" y="17"/>
                  </a:lnTo>
                  <a:lnTo>
                    <a:pt x="9" y="23"/>
                  </a:lnTo>
                  <a:lnTo>
                    <a:pt x="15" y="23"/>
                  </a:lnTo>
                  <a:lnTo>
                    <a:pt x="15" y="18"/>
                  </a:lnTo>
                  <a:lnTo>
                    <a:pt x="12" y="18"/>
                  </a:lnTo>
                  <a:lnTo>
                    <a:pt x="12" y="22"/>
                  </a:lnTo>
                  <a:lnTo>
                    <a:pt x="13" y="22"/>
                  </a:lnTo>
                  <a:lnTo>
                    <a:pt x="13" y="16"/>
                  </a:lnTo>
                  <a:lnTo>
                    <a:pt x="10" y="16"/>
                  </a:lnTo>
                  <a:lnTo>
                    <a:pt x="10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14" y="22"/>
                  </a:lnTo>
                  <a:lnTo>
                    <a:pt x="14" y="16"/>
                  </a:lnTo>
                  <a:lnTo>
                    <a:pt x="10" y="16"/>
                  </a:lnTo>
                  <a:lnTo>
                    <a:pt x="10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3" y="22"/>
                  </a:lnTo>
                  <a:lnTo>
                    <a:pt x="13" y="16"/>
                  </a:lnTo>
                  <a:lnTo>
                    <a:pt x="12" y="16"/>
                  </a:lnTo>
                  <a:lnTo>
                    <a:pt x="12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0" y="22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3" y="22"/>
                  </a:lnTo>
                  <a:lnTo>
                    <a:pt x="13" y="16"/>
                  </a:lnTo>
                  <a:lnTo>
                    <a:pt x="12" y="16"/>
                  </a:lnTo>
                  <a:lnTo>
                    <a:pt x="12" y="22"/>
                  </a:lnTo>
                  <a:lnTo>
                    <a:pt x="14" y="22"/>
                  </a:lnTo>
                  <a:lnTo>
                    <a:pt x="14" y="16"/>
                  </a:lnTo>
                  <a:lnTo>
                    <a:pt x="13" y="16"/>
                  </a:lnTo>
                  <a:lnTo>
                    <a:pt x="13" y="18"/>
                  </a:lnTo>
                  <a:lnTo>
                    <a:pt x="14" y="16"/>
                  </a:lnTo>
                  <a:lnTo>
                    <a:pt x="9" y="14"/>
                  </a:lnTo>
                  <a:lnTo>
                    <a:pt x="8" y="17"/>
                  </a:lnTo>
                  <a:lnTo>
                    <a:pt x="8" y="21"/>
                  </a:lnTo>
                  <a:lnTo>
                    <a:pt x="12" y="21"/>
                  </a:lnTo>
                  <a:lnTo>
                    <a:pt x="12" y="14"/>
                  </a:lnTo>
                  <a:lnTo>
                    <a:pt x="10" y="14"/>
                  </a:lnTo>
                  <a:lnTo>
                    <a:pt x="10" y="21"/>
                  </a:lnTo>
                  <a:lnTo>
                    <a:pt x="15" y="21"/>
                  </a:lnTo>
                  <a:lnTo>
                    <a:pt x="15" y="14"/>
                  </a:lnTo>
                  <a:lnTo>
                    <a:pt x="8" y="14"/>
                  </a:lnTo>
                  <a:lnTo>
                    <a:pt x="8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12" y="14"/>
                  </a:lnTo>
                  <a:lnTo>
                    <a:pt x="12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10" y="14"/>
                  </a:lnTo>
                  <a:lnTo>
                    <a:pt x="10" y="21"/>
                  </a:lnTo>
                  <a:lnTo>
                    <a:pt x="12" y="21"/>
                  </a:lnTo>
                  <a:lnTo>
                    <a:pt x="12" y="14"/>
                  </a:lnTo>
                  <a:lnTo>
                    <a:pt x="10" y="14"/>
                  </a:lnTo>
                  <a:lnTo>
                    <a:pt x="10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12" y="14"/>
                  </a:lnTo>
                  <a:lnTo>
                    <a:pt x="12" y="21"/>
                  </a:lnTo>
                  <a:lnTo>
                    <a:pt x="15" y="21"/>
                  </a:lnTo>
                  <a:lnTo>
                    <a:pt x="15" y="14"/>
                  </a:lnTo>
                  <a:lnTo>
                    <a:pt x="9" y="14"/>
                  </a:lnTo>
                  <a:lnTo>
                    <a:pt x="9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10" y="14"/>
                  </a:lnTo>
                  <a:lnTo>
                    <a:pt x="10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9" y="14"/>
                  </a:lnTo>
                  <a:lnTo>
                    <a:pt x="9" y="17"/>
                  </a:lnTo>
                  <a:lnTo>
                    <a:pt x="13" y="17"/>
                  </a:lnTo>
                  <a:lnTo>
                    <a:pt x="13" y="16"/>
                  </a:lnTo>
                  <a:lnTo>
                    <a:pt x="9" y="16"/>
                  </a:lnTo>
                  <a:lnTo>
                    <a:pt x="9" y="19"/>
                  </a:lnTo>
                  <a:lnTo>
                    <a:pt x="12" y="19"/>
                  </a:lnTo>
                  <a:lnTo>
                    <a:pt x="12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4" y="19"/>
                  </a:lnTo>
                  <a:lnTo>
                    <a:pt x="14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2" y="19"/>
                  </a:lnTo>
                  <a:lnTo>
                    <a:pt x="14" y="19"/>
                  </a:lnTo>
                  <a:lnTo>
                    <a:pt x="14" y="13"/>
                  </a:lnTo>
                  <a:lnTo>
                    <a:pt x="8" y="13"/>
                  </a:lnTo>
                  <a:lnTo>
                    <a:pt x="8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4" y="19"/>
                  </a:lnTo>
                  <a:lnTo>
                    <a:pt x="14" y="13"/>
                  </a:lnTo>
                  <a:lnTo>
                    <a:pt x="13" y="13"/>
                  </a:lnTo>
                  <a:lnTo>
                    <a:pt x="13" y="16"/>
                  </a:lnTo>
                  <a:lnTo>
                    <a:pt x="15" y="13"/>
                  </a:lnTo>
                  <a:lnTo>
                    <a:pt x="14" y="12"/>
                  </a:lnTo>
                  <a:lnTo>
                    <a:pt x="12" y="14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4" y="18"/>
                  </a:lnTo>
                  <a:lnTo>
                    <a:pt x="17" y="17"/>
                  </a:lnTo>
                  <a:lnTo>
                    <a:pt x="15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5" y="17"/>
                  </a:lnTo>
                  <a:lnTo>
                    <a:pt x="15" y="10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15" y="17"/>
                  </a:lnTo>
                  <a:lnTo>
                    <a:pt x="15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17" y="17"/>
                  </a:lnTo>
                  <a:lnTo>
                    <a:pt x="17" y="10"/>
                  </a:lnTo>
                  <a:lnTo>
                    <a:pt x="13" y="10"/>
                  </a:lnTo>
                  <a:lnTo>
                    <a:pt x="13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5" y="17"/>
                  </a:lnTo>
                  <a:lnTo>
                    <a:pt x="15" y="10"/>
                  </a:lnTo>
                  <a:lnTo>
                    <a:pt x="14" y="10"/>
                  </a:lnTo>
                  <a:lnTo>
                    <a:pt x="14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7" y="17"/>
                  </a:lnTo>
                  <a:lnTo>
                    <a:pt x="19" y="16"/>
                  </a:lnTo>
                  <a:lnTo>
                    <a:pt x="18" y="9"/>
                  </a:lnTo>
                  <a:lnTo>
                    <a:pt x="13" y="9"/>
                  </a:lnTo>
                  <a:lnTo>
                    <a:pt x="13" y="16"/>
                  </a:lnTo>
                  <a:lnTo>
                    <a:pt x="19" y="16"/>
                  </a:lnTo>
                  <a:lnTo>
                    <a:pt x="19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15" y="16"/>
                  </a:lnTo>
                  <a:lnTo>
                    <a:pt x="15" y="9"/>
                  </a:lnTo>
                  <a:lnTo>
                    <a:pt x="14" y="9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5" y="9"/>
                  </a:lnTo>
                  <a:lnTo>
                    <a:pt x="13" y="9"/>
                  </a:lnTo>
                  <a:lnTo>
                    <a:pt x="13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0" y="9"/>
                  </a:lnTo>
                  <a:lnTo>
                    <a:pt x="10" y="12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0" y="10"/>
                  </a:lnTo>
                  <a:lnTo>
                    <a:pt x="10" y="14"/>
                  </a:lnTo>
                  <a:lnTo>
                    <a:pt x="15" y="14"/>
                  </a:lnTo>
                  <a:lnTo>
                    <a:pt x="15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2" y="8"/>
                  </a:lnTo>
                  <a:lnTo>
                    <a:pt x="12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21" y="14"/>
                  </a:lnTo>
                  <a:lnTo>
                    <a:pt x="21" y="8"/>
                  </a:lnTo>
                  <a:lnTo>
                    <a:pt x="12" y="8"/>
                  </a:lnTo>
                  <a:lnTo>
                    <a:pt x="12" y="14"/>
                  </a:lnTo>
                  <a:lnTo>
                    <a:pt x="15" y="14"/>
                  </a:lnTo>
                  <a:lnTo>
                    <a:pt x="15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15" y="14"/>
                  </a:lnTo>
                  <a:lnTo>
                    <a:pt x="15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19" y="14"/>
                  </a:lnTo>
                  <a:lnTo>
                    <a:pt x="19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17" y="14"/>
                  </a:lnTo>
                  <a:lnTo>
                    <a:pt x="17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19" y="14"/>
                  </a:lnTo>
                  <a:lnTo>
                    <a:pt x="19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8" y="14"/>
                  </a:lnTo>
                  <a:lnTo>
                    <a:pt x="26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7" y="13"/>
                  </a:lnTo>
                  <a:lnTo>
                    <a:pt x="17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5" y="7"/>
                  </a:lnTo>
                  <a:lnTo>
                    <a:pt x="15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4" y="7"/>
                  </a:lnTo>
                  <a:lnTo>
                    <a:pt x="14" y="9"/>
                  </a:lnTo>
                  <a:lnTo>
                    <a:pt x="17" y="7"/>
                  </a:lnTo>
                  <a:lnTo>
                    <a:pt x="15" y="5"/>
                  </a:lnTo>
                  <a:lnTo>
                    <a:pt x="13" y="8"/>
                  </a:lnTo>
                  <a:lnTo>
                    <a:pt x="13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13" y="5"/>
                  </a:lnTo>
                  <a:lnTo>
                    <a:pt x="13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13" y="5"/>
                  </a:lnTo>
                  <a:lnTo>
                    <a:pt x="13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13" y="5"/>
                  </a:lnTo>
                  <a:lnTo>
                    <a:pt x="13" y="12"/>
                  </a:lnTo>
                  <a:lnTo>
                    <a:pt x="17" y="12"/>
                  </a:lnTo>
                  <a:lnTo>
                    <a:pt x="17" y="5"/>
                  </a:lnTo>
                  <a:lnTo>
                    <a:pt x="12" y="5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13" y="5"/>
                  </a:lnTo>
                  <a:lnTo>
                    <a:pt x="13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14" y="5"/>
                  </a:lnTo>
                  <a:lnTo>
                    <a:pt x="14" y="8"/>
                  </a:lnTo>
                  <a:lnTo>
                    <a:pt x="17" y="10"/>
                  </a:lnTo>
                  <a:lnTo>
                    <a:pt x="18" y="9"/>
                  </a:lnTo>
                  <a:lnTo>
                    <a:pt x="15" y="7"/>
                  </a:lnTo>
                  <a:lnTo>
                    <a:pt x="15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19" y="10"/>
                  </a:lnTo>
                  <a:lnTo>
                    <a:pt x="19" y="4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7" y="10"/>
                  </a:lnTo>
                  <a:lnTo>
                    <a:pt x="17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19" y="10"/>
                  </a:lnTo>
                  <a:lnTo>
                    <a:pt x="19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17" y="10"/>
                  </a:lnTo>
                  <a:lnTo>
                    <a:pt x="17" y="4"/>
                  </a:lnTo>
                  <a:lnTo>
                    <a:pt x="12" y="4"/>
                  </a:lnTo>
                  <a:lnTo>
                    <a:pt x="12" y="7"/>
                  </a:lnTo>
                  <a:lnTo>
                    <a:pt x="13" y="10"/>
                  </a:lnTo>
                  <a:lnTo>
                    <a:pt x="17" y="9"/>
                  </a:lnTo>
                  <a:lnTo>
                    <a:pt x="15" y="5"/>
                  </a:lnTo>
                  <a:lnTo>
                    <a:pt x="15" y="9"/>
                  </a:lnTo>
                  <a:lnTo>
                    <a:pt x="18" y="9"/>
                  </a:lnTo>
                  <a:lnTo>
                    <a:pt x="18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18" y="9"/>
                  </a:lnTo>
                  <a:lnTo>
                    <a:pt x="18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13" y="3"/>
                  </a:lnTo>
                  <a:lnTo>
                    <a:pt x="13" y="9"/>
                  </a:lnTo>
                  <a:lnTo>
                    <a:pt x="17" y="9"/>
                  </a:lnTo>
                  <a:lnTo>
                    <a:pt x="17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13" y="3"/>
                  </a:lnTo>
                  <a:lnTo>
                    <a:pt x="13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17" y="9"/>
                  </a:lnTo>
                  <a:lnTo>
                    <a:pt x="18" y="3"/>
                  </a:lnTo>
                  <a:lnTo>
                    <a:pt x="14" y="1"/>
                  </a:lnTo>
                  <a:lnTo>
                    <a:pt x="13" y="4"/>
                  </a:lnTo>
                  <a:lnTo>
                    <a:pt x="13" y="8"/>
                  </a:lnTo>
                  <a:lnTo>
                    <a:pt x="18" y="8"/>
                  </a:lnTo>
                  <a:lnTo>
                    <a:pt x="18" y="1"/>
                  </a:lnTo>
                  <a:lnTo>
                    <a:pt x="12" y="1"/>
                  </a:lnTo>
                  <a:lnTo>
                    <a:pt x="12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8" y="8"/>
                  </a:lnTo>
                  <a:lnTo>
                    <a:pt x="18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8" y="8"/>
                  </a:lnTo>
                  <a:lnTo>
                    <a:pt x="18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7" y="8"/>
                  </a:lnTo>
                  <a:lnTo>
                    <a:pt x="17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23" y="8"/>
                  </a:lnTo>
                  <a:lnTo>
                    <a:pt x="18" y="1"/>
                  </a:lnTo>
                  <a:lnTo>
                    <a:pt x="17" y="0"/>
                  </a:lnTo>
                  <a:lnTo>
                    <a:pt x="14" y="3"/>
                  </a:lnTo>
                  <a:lnTo>
                    <a:pt x="14" y="7"/>
                  </a:lnTo>
                  <a:lnTo>
                    <a:pt x="15" y="7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03" name="Freeform 787"/>
            <p:cNvSpPr>
              <a:spLocks noChangeAspect="1"/>
            </p:cNvSpPr>
            <p:nvPr/>
          </p:nvSpPr>
          <p:spPr bwMode="auto">
            <a:xfrm rot="16200000">
              <a:off x="5865" y="4951"/>
              <a:ext cx="32" cy="39"/>
            </a:xfrm>
            <a:custGeom>
              <a:avLst/>
              <a:gdLst>
                <a:gd name="T0" fmla="*/ 9 w 22"/>
                <a:gd name="T1" fmla="*/ 1 h 27"/>
                <a:gd name="T2" fmla="*/ 13 w 22"/>
                <a:gd name="T3" fmla="*/ 9 h 27"/>
                <a:gd name="T4" fmla="*/ 7 w 22"/>
                <a:gd name="T5" fmla="*/ 2 h 27"/>
                <a:gd name="T6" fmla="*/ 11 w 22"/>
                <a:gd name="T7" fmla="*/ 10 h 27"/>
                <a:gd name="T8" fmla="*/ 13 w 22"/>
                <a:gd name="T9" fmla="*/ 4 h 27"/>
                <a:gd name="T10" fmla="*/ 10 w 22"/>
                <a:gd name="T11" fmla="*/ 12 h 27"/>
                <a:gd name="T12" fmla="*/ 10 w 22"/>
                <a:gd name="T13" fmla="*/ 8 h 27"/>
                <a:gd name="T14" fmla="*/ 7 w 22"/>
                <a:gd name="T15" fmla="*/ 13 h 27"/>
                <a:gd name="T16" fmla="*/ 13 w 22"/>
                <a:gd name="T17" fmla="*/ 6 h 27"/>
                <a:gd name="T18" fmla="*/ 9 w 22"/>
                <a:gd name="T19" fmla="*/ 14 h 27"/>
                <a:gd name="T20" fmla="*/ 13 w 22"/>
                <a:gd name="T21" fmla="*/ 9 h 27"/>
                <a:gd name="T22" fmla="*/ 7 w 22"/>
                <a:gd name="T23" fmla="*/ 15 h 27"/>
                <a:gd name="T24" fmla="*/ 10 w 22"/>
                <a:gd name="T25" fmla="*/ 10 h 27"/>
                <a:gd name="T26" fmla="*/ 9 w 22"/>
                <a:gd name="T27" fmla="*/ 17 h 27"/>
                <a:gd name="T28" fmla="*/ 13 w 22"/>
                <a:gd name="T29" fmla="*/ 13 h 27"/>
                <a:gd name="T30" fmla="*/ 9 w 22"/>
                <a:gd name="T31" fmla="*/ 18 h 27"/>
                <a:gd name="T32" fmla="*/ 10 w 22"/>
                <a:gd name="T33" fmla="*/ 15 h 27"/>
                <a:gd name="T34" fmla="*/ 7 w 22"/>
                <a:gd name="T35" fmla="*/ 13 h 27"/>
                <a:gd name="T36" fmla="*/ 13 w 22"/>
                <a:gd name="T37" fmla="*/ 21 h 27"/>
                <a:gd name="T38" fmla="*/ 7 w 22"/>
                <a:gd name="T39" fmla="*/ 14 h 27"/>
                <a:gd name="T40" fmla="*/ 11 w 22"/>
                <a:gd name="T41" fmla="*/ 22 h 27"/>
                <a:gd name="T42" fmla="*/ 5 w 22"/>
                <a:gd name="T43" fmla="*/ 15 h 27"/>
                <a:gd name="T44" fmla="*/ 11 w 22"/>
                <a:gd name="T45" fmla="*/ 23 h 27"/>
                <a:gd name="T46" fmla="*/ 7 w 22"/>
                <a:gd name="T47" fmla="*/ 17 h 27"/>
                <a:gd name="T48" fmla="*/ 10 w 22"/>
                <a:gd name="T49" fmla="*/ 24 h 27"/>
                <a:gd name="T50" fmla="*/ 5 w 22"/>
                <a:gd name="T51" fmla="*/ 18 h 27"/>
                <a:gd name="T52" fmla="*/ 10 w 22"/>
                <a:gd name="T53" fmla="*/ 26 h 27"/>
                <a:gd name="T54" fmla="*/ 7 w 22"/>
                <a:gd name="T55" fmla="*/ 19 h 27"/>
                <a:gd name="T56" fmla="*/ 11 w 22"/>
                <a:gd name="T57" fmla="*/ 27 h 27"/>
                <a:gd name="T58" fmla="*/ 5 w 22"/>
                <a:gd name="T59" fmla="*/ 21 h 27"/>
                <a:gd name="T60" fmla="*/ 9 w 22"/>
                <a:gd name="T61" fmla="*/ 27 h 27"/>
                <a:gd name="T62" fmla="*/ 7 w 22"/>
                <a:gd name="T63" fmla="*/ 19 h 27"/>
                <a:gd name="T64" fmla="*/ 10 w 22"/>
                <a:gd name="T65" fmla="*/ 26 h 27"/>
                <a:gd name="T66" fmla="*/ 5 w 22"/>
                <a:gd name="T67" fmla="*/ 21 h 27"/>
                <a:gd name="T68" fmla="*/ 10 w 22"/>
                <a:gd name="T69" fmla="*/ 24 h 27"/>
                <a:gd name="T70" fmla="*/ 7 w 22"/>
                <a:gd name="T71" fmla="*/ 17 h 27"/>
                <a:gd name="T72" fmla="*/ 11 w 22"/>
                <a:gd name="T73" fmla="*/ 23 h 27"/>
                <a:gd name="T74" fmla="*/ 7 w 22"/>
                <a:gd name="T75" fmla="*/ 18 h 27"/>
                <a:gd name="T76" fmla="*/ 10 w 22"/>
                <a:gd name="T77" fmla="*/ 22 h 27"/>
                <a:gd name="T78" fmla="*/ 7 w 22"/>
                <a:gd name="T79" fmla="*/ 14 h 27"/>
                <a:gd name="T80" fmla="*/ 13 w 22"/>
                <a:gd name="T81" fmla="*/ 21 h 27"/>
                <a:gd name="T82" fmla="*/ 9 w 22"/>
                <a:gd name="T83" fmla="*/ 13 h 27"/>
                <a:gd name="T84" fmla="*/ 13 w 22"/>
                <a:gd name="T85" fmla="*/ 19 h 27"/>
                <a:gd name="T86" fmla="*/ 13 w 22"/>
                <a:gd name="T87" fmla="*/ 12 h 27"/>
                <a:gd name="T88" fmla="*/ 9 w 22"/>
                <a:gd name="T89" fmla="*/ 18 h 27"/>
                <a:gd name="T90" fmla="*/ 13 w 22"/>
                <a:gd name="T91" fmla="*/ 17 h 27"/>
                <a:gd name="T92" fmla="*/ 10 w 22"/>
                <a:gd name="T93" fmla="*/ 10 h 27"/>
                <a:gd name="T94" fmla="*/ 14 w 22"/>
                <a:gd name="T95" fmla="*/ 15 h 27"/>
                <a:gd name="T96" fmla="*/ 9 w 22"/>
                <a:gd name="T97" fmla="*/ 9 h 27"/>
                <a:gd name="T98" fmla="*/ 10 w 22"/>
                <a:gd name="T99" fmla="*/ 14 h 27"/>
                <a:gd name="T100" fmla="*/ 14 w 22"/>
                <a:gd name="T101" fmla="*/ 8 h 27"/>
                <a:gd name="T102" fmla="*/ 7 w 22"/>
                <a:gd name="T103" fmla="*/ 6 h 27"/>
                <a:gd name="T104" fmla="*/ 11 w 22"/>
                <a:gd name="T105" fmla="*/ 13 h 27"/>
                <a:gd name="T106" fmla="*/ 13 w 22"/>
                <a:gd name="T107" fmla="*/ 5 h 27"/>
                <a:gd name="T108" fmla="*/ 13 w 22"/>
                <a:gd name="T109" fmla="*/ 10 h 27"/>
                <a:gd name="T110" fmla="*/ 14 w 22"/>
                <a:gd name="T111" fmla="*/ 4 h 27"/>
                <a:gd name="T112" fmla="*/ 7 w 22"/>
                <a:gd name="T113" fmla="*/ 9 h 27"/>
                <a:gd name="T114" fmla="*/ 13 w 22"/>
                <a:gd name="T115" fmla="*/ 2 h 27"/>
                <a:gd name="T116" fmla="*/ 9 w 22"/>
                <a:gd name="T117" fmla="*/ 8 h 27"/>
                <a:gd name="T118" fmla="*/ 13 w 22"/>
                <a:gd name="T11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" h="27">
                  <a:moveTo>
                    <a:pt x="14" y="0"/>
                  </a:moveTo>
                  <a:lnTo>
                    <a:pt x="10" y="5"/>
                  </a:lnTo>
                  <a:lnTo>
                    <a:pt x="11" y="6"/>
                  </a:lnTo>
                  <a:lnTo>
                    <a:pt x="13" y="4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11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0" y="1"/>
                  </a:lnTo>
                  <a:lnTo>
                    <a:pt x="10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10" y="1"/>
                  </a:lnTo>
                  <a:lnTo>
                    <a:pt x="10" y="8"/>
                  </a:lnTo>
                  <a:lnTo>
                    <a:pt x="16" y="8"/>
                  </a:lnTo>
                  <a:lnTo>
                    <a:pt x="16" y="1"/>
                  </a:lnTo>
                  <a:lnTo>
                    <a:pt x="9" y="1"/>
                  </a:lnTo>
                  <a:lnTo>
                    <a:pt x="9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14" y="8"/>
                  </a:lnTo>
                  <a:lnTo>
                    <a:pt x="14" y="1"/>
                  </a:lnTo>
                  <a:lnTo>
                    <a:pt x="10" y="1"/>
                  </a:lnTo>
                  <a:lnTo>
                    <a:pt x="10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9" y="1"/>
                  </a:lnTo>
                  <a:lnTo>
                    <a:pt x="9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9" y="1"/>
                  </a:lnTo>
                  <a:lnTo>
                    <a:pt x="1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9" y="2"/>
                  </a:lnTo>
                  <a:lnTo>
                    <a:pt x="9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11" y="2"/>
                  </a:lnTo>
                  <a:lnTo>
                    <a:pt x="11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4" y="9"/>
                  </a:lnTo>
                  <a:lnTo>
                    <a:pt x="14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7" y="2"/>
                  </a:lnTo>
                  <a:lnTo>
                    <a:pt x="7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9" y="2"/>
                  </a:lnTo>
                  <a:lnTo>
                    <a:pt x="9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7" y="2"/>
                  </a:lnTo>
                  <a:lnTo>
                    <a:pt x="7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7" y="2"/>
                  </a:lnTo>
                  <a:lnTo>
                    <a:pt x="6" y="9"/>
                  </a:lnTo>
                  <a:lnTo>
                    <a:pt x="9" y="10"/>
                  </a:lnTo>
                  <a:lnTo>
                    <a:pt x="15" y="10"/>
                  </a:lnTo>
                  <a:lnTo>
                    <a:pt x="15" y="4"/>
                  </a:lnTo>
                  <a:lnTo>
                    <a:pt x="11" y="4"/>
                  </a:lnTo>
                  <a:lnTo>
                    <a:pt x="11" y="10"/>
                  </a:lnTo>
                  <a:lnTo>
                    <a:pt x="13" y="10"/>
                  </a:lnTo>
                  <a:lnTo>
                    <a:pt x="13" y="4"/>
                  </a:lnTo>
                  <a:lnTo>
                    <a:pt x="10" y="4"/>
                  </a:lnTo>
                  <a:lnTo>
                    <a:pt x="10" y="10"/>
                  </a:lnTo>
                  <a:lnTo>
                    <a:pt x="14" y="10"/>
                  </a:lnTo>
                  <a:lnTo>
                    <a:pt x="14" y="4"/>
                  </a:lnTo>
                  <a:lnTo>
                    <a:pt x="7" y="4"/>
                  </a:lnTo>
                  <a:lnTo>
                    <a:pt x="7" y="10"/>
                  </a:lnTo>
                  <a:lnTo>
                    <a:pt x="13" y="10"/>
                  </a:lnTo>
                  <a:lnTo>
                    <a:pt x="13" y="4"/>
                  </a:lnTo>
                  <a:lnTo>
                    <a:pt x="9" y="4"/>
                  </a:lnTo>
                  <a:lnTo>
                    <a:pt x="9" y="10"/>
                  </a:lnTo>
                  <a:lnTo>
                    <a:pt x="14" y="10"/>
                  </a:lnTo>
                  <a:lnTo>
                    <a:pt x="14" y="4"/>
                  </a:lnTo>
                  <a:lnTo>
                    <a:pt x="9" y="4"/>
                  </a:lnTo>
                  <a:lnTo>
                    <a:pt x="9" y="10"/>
                  </a:lnTo>
                  <a:lnTo>
                    <a:pt x="13" y="10"/>
                  </a:lnTo>
                  <a:lnTo>
                    <a:pt x="13" y="4"/>
                  </a:lnTo>
                  <a:lnTo>
                    <a:pt x="10" y="4"/>
                  </a:lnTo>
                  <a:lnTo>
                    <a:pt x="10" y="10"/>
                  </a:lnTo>
                  <a:lnTo>
                    <a:pt x="14" y="10"/>
                  </a:lnTo>
                  <a:lnTo>
                    <a:pt x="14" y="4"/>
                  </a:lnTo>
                  <a:lnTo>
                    <a:pt x="11" y="4"/>
                  </a:lnTo>
                  <a:lnTo>
                    <a:pt x="9" y="5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4" y="12"/>
                  </a:lnTo>
                  <a:lnTo>
                    <a:pt x="14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4" y="12"/>
                  </a:lnTo>
                  <a:lnTo>
                    <a:pt x="14" y="5"/>
                  </a:lnTo>
                  <a:lnTo>
                    <a:pt x="10" y="5"/>
                  </a:lnTo>
                  <a:lnTo>
                    <a:pt x="10" y="12"/>
                  </a:lnTo>
                  <a:lnTo>
                    <a:pt x="13" y="12"/>
                  </a:lnTo>
                  <a:lnTo>
                    <a:pt x="13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3" y="12"/>
                  </a:lnTo>
                  <a:lnTo>
                    <a:pt x="13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3" y="12"/>
                  </a:lnTo>
                  <a:lnTo>
                    <a:pt x="13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0" y="12"/>
                  </a:lnTo>
                  <a:lnTo>
                    <a:pt x="10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0" y="12"/>
                  </a:lnTo>
                  <a:lnTo>
                    <a:pt x="10" y="8"/>
                  </a:lnTo>
                  <a:lnTo>
                    <a:pt x="9" y="10"/>
                  </a:lnTo>
                  <a:lnTo>
                    <a:pt x="10" y="12"/>
                  </a:lnTo>
                  <a:lnTo>
                    <a:pt x="11" y="9"/>
                  </a:lnTo>
                  <a:lnTo>
                    <a:pt x="11" y="6"/>
                  </a:lnTo>
                  <a:lnTo>
                    <a:pt x="9" y="6"/>
                  </a:lnTo>
                  <a:lnTo>
                    <a:pt x="9" y="13"/>
                  </a:lnTo>
                  <a:lnTo>
                    <a:pt x="11" y="13"/>
                  </a:lnTo>
                  <a:lnTo>
                    <a:pt x="11" y="6"/>
                  </a:lnTo>
                  <a:lnTo>
                    <a:pt x="9" y="6"/>
                  </a:lnTo>
                  <a:lnTo>
                    <a:pt x="9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9" y="6"/>
                  </a:lnTo>
                  <a:lnTo>
                    <a:pt x="9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7" y="6"/>
                  </a:lnTo>
                  <a:lnTo>
                    <a:pt x="7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7" y="6"/>
                  </a:lnTo>
                  <a:lnTo>
                    <a:pt x="7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7" y="6"/>
                  </a:lnTo>
                  <a:lnTo>
                    <a:pt x="7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9" y="6"/>
                  </a:lnTo>
                  <a:lnTo>
                    <a:pt x="9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7" y="6"/>
                  </a:lnTo>
                  <a:lnTo>
                    <a:pt x="7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9" y="6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0" y="9"/>
                  </a:lnTo>
                  <a:lnTo>
                    <a:pt x="9" y="13"/>
                  </a:lnTo>
                  <a:lnTo>
                    <a:pt x="11" y="14"/>
                  </a:lnTo>
                  <a:lnTo>
                    <a:pt x="13" y="10"/>
                  </a:lnTo>
                  <a:lnTo>
                    <a:pt x="13" y="8"/>
                  </a:lnTo>
                  <a:lnTo>
                    <a:pt x="10" y="8"/>
                  </a:lnTo>
                  <a:lnTo>
                    <a:pt x="10" y="14"/>
                  </a:lnTo>
                  <a:lnTo>
                    <a:pt x="14" y="14"/>
                  </a:lnTo>
                  <a:lnTo>
                    <a:pt x="14" y="8"/>
                  </a:lnTo>
                  <a:lnTo>
                    <a:pt x="10" y="8"/>
                  </a:lnTo>
                  <a:lnTo>
                    <a:pt x="10" y="14"/>
                  </a:lnTo>
                  <a:lnTo>
                    <a:pt x="13" y="14"/>
                  </a:lnTo>
                  <a:lnTo>
                    <a:pt x="13" y="8"/>
                  </a:lnTo>
                  <a:lnTo>
                    <a:pt x="9" y="8"/>
                  </a:lnTo>
                  <a:lnTo>
                    <a:pt x="9" y="14"/>
                  </a:lnTo>
                  <a:lnTo>
                    <a:pt x="13" y="14"/>
                  </a:lnTo>
                  <a:lnTo>
                    <a:pt x="13" y="8"/>
                  </a:lnTo>
                  <a:lnTo>
                    <a:pt x="9" y="8"/>
                  </a:lnTo>
                  <a:lnTo>
                    <a:pt x="9" y="14"/>
                  </a:lnTo>
                  <a:lnTo>
                    <a:pt x="14" y="14"/>
                  </a:lnTo>
                  <a:lnTo>
                    <a:pt x="14" y="8"/>
                  </a:lnTo>
                  <a:lnTo>
                    <a:pt x="9" y="8"/>
                  </a:lnTo>
                  <a:lnTo>
                    <a:pt x="9" y="14"/>
                  </a:lnTo>
                  <a:lnTo>
                    <a:pt x="13" y="14"/>
                  </a:lnTo>
                  <a:lnTo>
                    <a:pt x="13" y="8"/>
                  </a:lnTo>
                  <a:lnTo>
                    <a:pt x="10" y="8"/>
                  </a:lnTo>
                  <a:lnTo>
                    <a:pt x="10" y="14"/>
                  </a:lnTo>
                  <a:lnTo>
                    <a:pt x="13" y="14"/>
                  </a:lnTo>
                  <a:lnTo>
                    <a:pt x="13" y="8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1" y="15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1" y="15"/>
                  </a:lnTo>
                  <a:lnTo>
                    <a:pt x="11" y="9"/>
                  </a:lnTo>
                  <a:lnTo>
                    <a:pt x="7" y="9"/>
                  </a:lnTo>
                  <a:lnTo>
                    <a:pt x="7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7" y="9"/>
                  </a:lnTo>
                  <a:lnTo>
                    <a:pt x="7" y="15"/>
                  </a:lnTo>
                  <a:lnTo>
                    <a:pt x="11" y="15"/>
                  </a:lnTo>
                  <a:lnTo>
                    <a:pt x="11" y="9"/>
                  </a:lnTo>
                  <a:lnTo>
                    <a:pt x="7" y="9"/>
                  </a:lnTo>
                  <a:lnTo>
                    <a:pt x="7" y="15"/>
                  </a:lnTo>
                  <a:lnTo>
                    <a:pt x="14" y="15"/>
                  </a:lnTo>
                  <a:lnTo>
                    <a:pt x="14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10" y="13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9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9" y="10"/>
                  </a:lnTo>
                  <a:lnTo>
                    <a:pt x="9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11" y="17"/>
                  </a:lnTo>
                  <a:lnTo>
                    <a:pt x="11" y="10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14" y="17"/>
                  </a:lnTo>
                  <a:lnTo>
                    <a:pt x="14" y="10"/>
                  </a:lnTo>
                  <a:lnTo>
                    <a:pt x="9" y="10"/>
                  </a:lnTo>
                  <a:lnTo>
                    <a:pt x="9" y="17"/>
                  </a:lnTo>
                  <a:lnTo>
                    <a:pt x="11" y="17"/>
                  </a:lnTo>
                  <a:lnTo>
                    <a:pt x="11" y="10"/>
                  </a:lnTo>
                  <a:lnTo>
                    <a:pt x="9" y="10"/>
                  </a:lnTo>
                  <a:lnTo>
                    <a:pt x="9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7" y="10"/>
                  </a:lnTo>
                  <a:lnTo>
                    <a:pt x="7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14" y="17"/>
                  </a:lnTo>
                  <a:lnTo>
                    <a:pt x="14" y="10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13" y="17"/>
                  </a:lnTo>
                  <a:lnTo>
                    <a:pt x="13" y="13"/>
                  </a:lnTo>
                  <a:lnTo>
                    <a:pt x="11" y="15"/>
                  </a:lnTo>
                  <a:lnTo>
                    <a:pt x="13" y="17"/>
                  </a:lnTo>
                  <a:lnTo>
                    <a:pt x="14" y="14"/>
                  </a:lnTo>
                  <a:lnTo>
                    <a:pt x="14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4" y="18"/>
                  </a:lnTo>
                  <a:lnTo>
                    <a:pt x="14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4" y="18"/>
                  </a:lnTo>
                  <a:lnTo>
                    <a:pt x="14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7" y="12"/>
                  </a:lnTo>
                  <a:lnTo>
                    <a:pt x="7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7" y="12"/>
                  </a:lnTo>
                  <a:lnTo>
                    <a:pt x="6" y="18"/>
                  </a:lnTo>
                  <a:lnTo>
                    <a:pt x="9" y="19"/>
                  </a:lnTo>
                  <a:lnTo>
                    <a:pt x="10" y="15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7" y="13"/>
                  </a:lnTo>
                  <a:lnTo>
                    <a:pt x="7" y="19"/>
                  </a:lnTo>
                  <a:lnTo>
                    <a:pt x="10" y="19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7" y="13"/>
                  </a:lnTo>
                  <a:lnTo>
                    <a:pt x="7" y="19"/>
                  </a:lnTo>
                  <a:lnTo>
                    <a:pt x="10" y="19"/>
                  </a:lnTo>
                  <a:lnTo>
                    <a:pt x="10" y="13"/>
                  </a:lnTo>
                  <a:lnTo>
                    <a:pt x="7" y="13"/>
                  </a:lnTo>
                  <a:lnTo>
                    <a:pt x="7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7" y="13"/>
                  </a:lnTo>
                  <a:lnTo>
                    <a:pt x="7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0" y="19"/>
                  </a:lnTo>
                  <a:lnTo>
                    <a:pt x="10" y="13"/>
                  </a:lnTo>
                  <a:lnTo>
                    <a:pt x="7" y="13"/>
                  </a:lnTo>
                  <a:lnTo>
                    <a:pt x="0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9" y="14"/>
                  </a:lnTo>
                  <a:lnTo>
                    <a:pt x="9" y="21"/>
                  </a:lnTo>
                  <a:lnTo>
                    <a:pt x="11" y="21"/>
                  </a:lnTo>
                  <a:lnTo>
                    <a:pt x="11" y="14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10" y="21"/>
                  </a:lnTo>
                  <a:lnTo>
                    <a:pt x="10" y="14"/>
                  </a:lnTo>
                  <a:lnTo>
                    <a:pt x="5" y="14"/>
                  </a:lnTo>
                  <a:lnTo>
                    <a:pt x="5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10" y="21"/>
                  </a:lnTo>
                  <a:lnTo>
                    <a:pt x="10" y="17"/>
                  </a:lnTo>
                  <a:lnTo>
                    <a:pt x="7" y="17"/>
                  </a:lnTo>
                  <a:lnTo>
                    <a:pt x="7" y="18"/>
                  </a:lnTo>
                  <a:lnTo>
                    <a:pt x="10" y="18"/>
                  </a:lnTo>
                  <a:lnTo>
                    <a:pt x="10" y="15"/>
                  </a:lnTo>
                  <a:lnTo>
                    <a:pt x="7" y="15"/>
                  </a:lnTo>
                  <a:lnTo>
                    <a:pt x="7" y="22"/>
                  </a:lnTo>
                  <a:lnTo>
                    <a:pt x="11" y="22"/>
                  </a:lnTo>
                  <a:lnTo>
                    <a:pt x="11" y="15"/>
                  </a:lnTo>
                  <a:lnTo>
                    <a:pt x="7" y="15"/>
                  </a:lnTo>
                  <a:lnTo>
                    <a:pt x="7" y="22"/>
                  </a:lnTo>
                  <a:lnTo>
                    <a:pt x="9" y="22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7" y="22"/>
                  </a:lnTo>
                  <a:lnTo>
                    <a:pt x="11" y="22"/>
                  </a:lnTo>
                  <a:lnTo>
                    <a:pt x="11" y="15"/>
                  </a:lnTo>
                  <a:lnTo>
                    <a:pt x="7" y="15"/>
                  </a:lnTo>
                  <a:lnTo>
                    <a:pt x="7" y="22"/>
                  </a:lnTo>
                  <a:lnTo>
                    <a:pt x="10" y="22"/>
                  </a:lnTo>
                  <a:lnTo>
                    <a:pt x="10" y="15"/>
                  </a:lnTo>
                  <a:lnTo>
                    <a:pt x="6" y="15"/>
                  </a:lnTo>
                  <a:lnTo>
                    <a:pt x="6" y="22"/>
                  </a:lnTo>
                  <a:lnTo>
                    <a:pt x="7" y="22"/>
                  </a:lnTo>
                  <a:lnTo>
                    <a:pt x="7" y="15"/>
                  </a:lnTo>
                  <a:lnTo>
                    <a:pt x="5" y="15"/>
                  </a:lnTo>
                  <a:lnTo>
                    <a:pt x="5" y="22"/>
                  </a:lnTo>
                  <a:lnTo>
                    <a:pt x="13" y="22"/>
                  </a:lnTo>
                  <a:lnTo>
                    <a:pt x="13" y="15"/>
                  </a:lnTo>
                  <a:lnTo>
                    <a:pt x="6" y="15"/>
                  </a:lnTo>
                  <a:lnTo>
                    <a:pt x="6" y="22"/>
                  </a:lnTo>
                  <a:lnTo>
                    <a:pt x="11" y="22"/>
                  </a:lnTo>
                  <a:lnTo>
                    <a:pt x="11" y="15"/>
                  </a:lnTo>
                  <a:lnTo>
                    <a:pt x="6" y="15"/>
                  </a:lnTo>
                  <a:lnTo>
                    <a:pt x="6" y="22"/>
                  </a:lnTo>
                  <a:lnTo>
                    <a:pt x="10" y="22"/>
                  </a:lnTo>
                  <a:lnTo>
                    <a:pt x="10" y="15"/>
                  </a:lnTo>
                  <a:lnTo>
                    <a:pt x="5" y="15"/>
                  </a:lnTo>
                  <a:lnTo>
                    <a:pt x="5" y="23"/>
                  </a:lnTo>
                  <a:lnTo>
                    <a:pt x="10" y="23"/>
                  </a:lnTo>
                  <a:lnTo>
                    <a:pt x="10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11" y="23"/>
                  </a:lnTo>
                  <a:lnTo>
                    <a:pt x="11" y="17"/>
                  </a:lnTo>
                  <a:lnTo>
                    <a:pt x="7" y="17"/>
                  </a:lnTo>
                  <a:lnTo>
                    <a:pt x="7" y="23"/>
                  </a:lnTo>
                  <a:lnTo>
                    <a:pt x="9" y="23"/>
                  </a:lnTo>
                  <a:lnTo>
                    <a:pt x="9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11" y="23"/>
                  </a:lnTo>
                  <a:lnTo>
                    <a:pt x="11" y="17"/>
                  </a:lnTo>
                  <a:lnTo>
                    <a:pt x="7" y="17"/>
                  </a:lnTo>
                  <a:lnTo>
                    <a:pt x="7" y="23"/>
                  </a:lnTo>
                  <a:lnTo>
                    <a:pt x="10" y="23"/>
                  </a:lnTo>
                  <a:lnTo>
                    <a:pt x="10" y="17"/>
                  </a:lnTo>
                  <a:lnTo>
                    <a:pt x="5" y="17"/>
                  </a:lnTo>
                  <a:lnTo>
                    <a:pt x="5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7" y="17"/>
                  </a:lnTo>
                  <a:lnTo>
                    <a:pt x="7" y="23"/>
                  </a:lnTo>
                  <a:lnTo>
                    <a:pt x="10" y="23"/>
                  </a:lnTo>
                  <a:lnTo>
                    <a:pt x="10" y="17"/>
                  </a:lnTo>
                  <a:lnTo>
                    <a:pt x="7" y="17"/>
                  </a:lnTo>
                  <a:lnTo>
                    <a:pt x="7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7" y="17"/>
                  </a:lnTo>
                  <a:lnTo>
                    <a:pt x="7" y="23"/>
                  </a:lnTo>
                  <a:lnTo>
                    <a:pt x="9" y="23"/>
                  </a:lnTo>
                  <a:lnTo>
                    <a:pt x="9" y="17"/>
                  </a:lnTo>
                  <a:lnTo>
                    <a:pt x="5" y="17"/>
                  </a:lnTo>
                  <a:lnTo>
                    <a:pt x="5" y="24"/>
                  </a:lnTo>
                  <a:lnTo>
                    <a:pt x="11" y="24"/>
                  </a:lnTo>
                  <a:lnTo>
                    <a:pt x="11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0" y="24"/>
                  </a:lnTo>
                  <a:lnTo>
                    <a:pt x="10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0" y="24"/>
                  </a:lnTo>
                  <a:lnTo>
                    <a:pt x="10" y="18"/>
                  </a:lnTo>
                  <a:lnTo>
                    <a:pt x="5" y="18"/>
                  </a:lnTo>
                  <a:lnTo>
                    <a:pt x="5" y="24"/>
                  </a:lnTo>
                  <a:lnTo>
                    <a:pt x="10" y="24"/>
                  </a:lnTo>
                  <a:lnTo>
                    <a:pt x="10" y="18"/>
                  </a:lnTo>
                  <a:lnTo>
                    <a:pt x="7" y="18"/>
                  </a:lnTo>
                  <a:lnTo>
                    <a:pt x="7" y="24"/>
                  </a:lnTo>
                  <a:lnTo>
                    <a:pt x="10" y="24"/>
                  </a:lnTo>
                  <a:lnTo>
                    <a:pt x="10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9" y="24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2" y="18"/>
                  </a:lnTo>
                  <a:lnTo>
                    <a:pt x="2" y="26"/>
                  </a:lnTo>
                  <a:lnTo>
                    <a:pt x="9" y="26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10" y="26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5" y="26"/>
                  </a:lnTo>
                  <a:lnTo>
                    <a:pt x="7" y="26"/>
                  </a:lnTo>
                  <a:lnTo>
                    <a:pt x="7" y="19"/>
                  </a:lnTo>
                  <a:lnTo>
                    <a:pt x="6" y="19"/>
                  </a:lnTo>
                  <a:lnTo>
                    <a:pt x="6" y="26"/>
                  </a:lnTo>
                  <a:lnTo>
                    <a:pt x="10" y="26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5" y="26"/>
                  </a:lnTo>
                  <a:lnTo>
                    <a:pt x="7" y="26"/>
                  </a:lnTo>
                  <a:lnTo>
                    <a:pt x="7" y="19"/>
                  </a:lnTo>
                  <a:lnTo>
                    <a:pt x="6" y="19"/>
                  </a:lnTo>
                  <a:lnTo>
                    <a:pt x="6" y="26"/>
                  </a:lnTo>
                  <a:lnTo>
                    <a:pt x="10" y="26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10" y="26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11" y="26"/>
                  </a:lnTo>
                  <a:lnTo>
                    <a:pt x="11" y="19"/>
                  </a:lnTo>
                  <a:lnTo>
                    <a:pt x="6" y="19"/>
                  </a:lnTo>
                  <a:lnTo>
                    <a:pt x="6" y="26"/>
                  </a:lnTo>
                  <a:lnTo>
                    <a:pt x="10" y="26"/>
                  </a:lnTo>
                  <a:lnTo>
                    <a:pt x="10" y="22"/>
                  </a:lnTo>
                  <a:lnTo>
                    <a:pt x="7" y="22"/>
                  </a:lnTo>
                  <a:lnTo>
                    <a:pt x="7" y="23"/>
                  </a:lnTo>
                  <a:lnTo>
                    <a:pt x="10" y="23"/>
                  </a:lnTo>
                  <a:lnTo>
                    <a:pt x="10" y="21"/>
                  </a:lnTo>
                  <a:lnTo>
                    <a:pt x="6" y="21"/>
                  </a:lnTo>
                  <a:lnTo>
                    <a:pt x="6" y="27"/>
                  </a:lnTo>
                  <a:lnTo>
                    <a:pt x="11" y="27"/>
                  </a:lnTo>
                  <a:lnTo>
                    <a:pt x="11" y="21"/>
                  </a:lnTo>
                  <a:lnTo>
                    <a:pt x="5" y="21"/>
                  </a:lnTo>
                  <a:lnTo>
                    <a:pt x="5" y="27"/>
                  </a:lnTo>
                  <a:lnTo>
                    <a:pt x="11" y="27"/>
                  </a:lnTo>
                  <a:lnTo>
                    <a:pt x="11" y="21"/>
                  </a:lnTo>
                  <a:lnTo>
                    <a:pt x="5" y="21"/>
                  </a:lnTo>
                  <a:lnTo>
                    <a:pt x="5" y="27"/>
                  </a:lnTo>
                  <a:lnTo>
                    <a:pt x="9" y="27"/>
                  </a:lnTo>
                  <a:lnTo>
                    <a:pt x="9" y="21"/>
                  </a:lnTo>
                  <a:lnTo>
                    <a:pt x="6" y="21"/>
                  </a:lnTo>
                  <a:lnTo>
                    <a:pt x="6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5" y="21"/>
                  </a:lnTo>
                  <a:lnTo>
                    <a:pt x="5" y="27"/>
                  </a:lnTo>
                  <a:lnTo>
                    <a:pt x="7" y="27"/>
                  </a:lnTo>
                  <a:lnTo>
                    <a:pt x="7" y="21"/>
                  </a:lnTo>
                  <a:lnTo>
                    <a:pt x="5" y="21"/>
                  </a:lnTo>
                  <a:lnTo>
                    <a:pt x="5" y="27"/>
                  </a:lnTo>
                  <a:lnTo>
                    <a:pt x="11" y="27"/>
                  </a:lnTo>
                  <a:lnTo>
                    <a:pt x="11" y="21"/>
                  </a:lnTo>
                  <a:lnTo>
                    <a:pt x="5" y="21"/>
                  </a:lnTo>
                  <a:lnTo>
                    <a:pt x="5" y="27"/>
                  </a:lnTo>
                  <a:lnTo>
                    <a:pt x="7" y="27"/>
                  </a:lnTo>
                  <a:lnTo>
                    <a:pt x="7" y="21"/>
                  </a:lnTo>
                  <a:lnTo>
                    <a:pt x="5" y="21"/>
                  </a:lnTo>
                  <a:lnTo>
                    <a:pt x="5" y="27"/>
                  </a:lnTo>
                  <a:lnTo>
                    <a:pt x="11" y="27"/>
                  </a:lnTo>
                  <a:lnTo>
                    <a:pt x="11" y="21"/>
                  </a:lnTo>
                  <a:lnTo>
                    <a:pt x="5" y="21"/>
                  </a:lnTo>
                  <a:lnTo>
                    <a:pt x="5" y="27"/>
                  </a:lnTo>
                  <a:lnTo>
                    <a:pt x="7" y="27"/>
                  </a:lnTo>
                  <a:lnTo>
                    <a:pt x="7" y="21"/>
                  </a:lnTo>
                  <a:lnTo>
                    <a:pt x="5" y="21"/>
                  </a:lnTo>
                  <a:lnTo>
                    <a:pt x="5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6" y="21"/>
                  </a:lnTo>
                  <a:lnTo>
                    <a:pt x="6" y="27"/>
                  </a:lnTo>
                  <a:lnTo>
                    <a:pt x="9" y="27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5" y="27"/>
                  </a:lnTo>
                  <a:lnTo>
                    <a:pt x="11" y="27"/>
                  </a:lnTo>
                  <a:lnTo>
                    <a:pt x="11" y="21"/>
                  </a:lnTo>
                  <a:lnTo>
                    <a:pt x="5" y="21"/>
                  </a:lnTo>
                  <a:lnTo>
                    <a:pt x="5" y="27"/>
                  </a:lnTo>
                  <a:lnTo>
                    <a:pt x="11" y="27"/>
                  </a:lnTo>
                  <a:lnTo>
                    <a:pt x="11" y="21"/>
                  </a:lnTo>
                  <a:lnTo>
                    <a:pt x="6" y="21"/>
                  </a:lnTo>
                  <a:lnTo>
                    <a:pt x="6" y="27"/>
                  </a:lnTo>
                  <a:lnTo>
                    <a:pt x="14" y="27"/>
                  </a:lnTo>
                  <a:lnTo>
                    <a:pt x="14" y="19"/>
                  </a:lnTo>
                  <a:lnTo>
                    <a:pt x="6" y="19"/>
                  </a:lnTo>
                  <a:lnTo>
                    <a:pt x="6" y="26"/>
                  </a:lnTo>
                  <a:lnTo>
                    <a:pt x="11" y="26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10" y="26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10" y="26"/>
                  </a:lnTo>
                  <a:lnTo>
                    <a:pt x="10" y="19"/>
                  </a:lnTo>
                  <a:lnTo>
                    <a:pt x="6" y="19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5" y="26"/>
                  </a:lnTo>
                  <a:lnTo>
                    <a:pt x="10" y="26"/>
                  </a:lnTo>
                  <a:lnTo>
                    <a:pt x="10" y="19"/>
                  </a:lnTo>
                  <a:lnTo>
                    <a:pt x="6" y="19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5" y="26"/>
                  </a:lnTo>
                  <a:lnTo>
                    <a:pt x="10" y="26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9" y="26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5" y="22"/>
                  </a:lnTo>
                  <a:lnTo>
                    <a:pt x="9" y="22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5" y="18"/>
                  </a:lnTo>
                  <a:lnTo>
                    <a:pt x="5" y="24"/>
                  </a:lnTo>
                  <a:lnTo>
                    <a:pt x="9" y="24"/>
                  </a:lnTo>
                  <a:lnTo>
                    <a:pt x="9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0" y="24"/>
                  </a:lnTo>
                  <a:lnTo>
                    <a:pt x="10" y="18"/>
                  </a:lnTo>
                  <a:lnTo>
                    <a:pt x="7" y="18"/>
                  </a:lnTo>
                  <a:lnTo>
                    <a:pt x="7" y="24"/>
                  </a:lnTo>
                  <a:lnTo>
                    <a:pt x="10" y="24"/>
                  </a:lnTo>
                  <a:lnTo>
                    <a:pt x="10" y="18"/>
                  </a:lnTo>
                  <a:lnTo>
                    <a:pt x="5" y="18"/>
                  </a:lnTo>
                  <a:lnTo>
                    <a:pt x="5" y="24"/>
                  </a:lnTo>
                  <a:lnTo>
                    <a:pt x="10" y="24"/>
                  </a:lnTo>
                  <a:lnTo>
                    <a:pt x="10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0" y="24"/>
                  </a:lnTo>
                  <a:lnTo>
                    <a:pt x="10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1" y="24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7" y="21"/>
                  </a:lnTo>
                  <a:lnTo>
                    <a:pt x="11" y="21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7" y="23"/>
                  </a:lnTo>
                  <a:lnTo>
                    <a:pt x="9" y="23"/>
                  </a:lnTo>
                  <a:lnTo>
                    <a:pt x="9" y="17"/>
                  </a:lnTo>
                  <a:lnTo>
                    <a:pt x="7" y="17"/>
                  </a:lnTo>
                  <a:lnTo>
                    <a:pt x="7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7" y="17"/>
                  </a:lnTo>
                  <a:lnTo>
                    <a:pt x="7" y="23"/>
                  </a:lnTo>
                  <a:lnTo>
                    <a:pt x="10" y="23"/>
                  </a:lnTo>
                  <a:lnTo>
                    <a:pt x="10" y="17"/>
                  </a:lnTo>
                  <a:lnTo>
                    <a:pt x="7" y="17"/>
                  </a:lnTo>
                  <a:lnTo>
                    <a:pt x="7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5" y="17"/>
                  </a:lnTo>
                  <a:lnTo>
                    <a:pt x="5" y="23"/>
                  </a:lnTo>
                  <a:lnTo>
                    <a:pt x="10" y="23"/>
                  </a:lnTo>
                  <a:lnTo>
                    <a:pt x="10" y="17"/>
                  </a:lnTo>
                  <a:lnTo>
                    <a:pt x="7" y="17"/>
                  </a:lnTo>
                  <a:lnTo>
                    <a:pt x="7" y="23"/>
                  </a:lnTo>
                  <a:lnTo>
                    <a:pt x="11" y="23"/>
                  </a:lnTo>
                  <a:lnTo>
                    <a:pt x="11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9" y="23"/>
                  </a:lnTo>
                  <a:lnTo>
                    <a:pt x="9" y="17"/>
                  </a:lnTo>
                  <a:lnTo>
                    <a:pt x="7" y="17"/>
                  </a:lnTo>
                  <a:lnTo>
                    <a:pt x="7" y="23"/>
                  </a:lnTo>
                  <a:lnTo>
                    <a:pt x="11" y="23"/>
                  </a:lnTo>
                  <a:lnTo>
                    <a:pt x="11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10" y="23"/>
                  </a:lnTo>
                  <a:lnTo>
                    <a:pt x="10" y="17"/>
                  </a:lnTo>
                  <a:lnTo>
                    <a:pt x="7" y="17"/>
                  </a:lnTo>
                  <a:lnTo>
                    <a:pt x="7" y="19"/>
                  </a:lnTo>
                  <a:lnTo>
                    <a:pt x="11" y="19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7" y="22"/>
                  </a:lnTo>
                  <a:lnTo>
                    <a:pt x="10" y="22"/>
                  </a:lnTo>
                  <a:lnTo>
                    <a:pt x="10" y="15"/>
                  </a:lnTo>
                  <a:lnTo>
                    <a:pt x="6" y="15"/>
                  </a:lnTo>
                  <a:lnTo>
                    <a:pt x="6" y="22"/>
                  </a:lnTo>
                  <a:lnTo>
                    <a:pt x="11" y="22"/>
                  </a:lnTo>
                  <a:lnTo>
                    <a:pt x="11" y="15"/>
                  </a:lnTo>
                  <a:lnTo>
                    <a:pt x="6" y="15"/>
                  </a:lnTo>
                  <a:lnTo>
                    <a:pt x="6" y="22"/>
                  </a:lnTo>
                  <a:lnTo>
                    <a:pt x="13" y="22"/>
                  </a:lnTo>
                  <a:lnTo>
                    <a:pt x="13" y="15"/>
                  </a:lnTo>
                  <a:lnTo>
                    <a:pt x="5" y="15"/>
                  </a:lnTo>
                  <a:lnTo>
                    <a:pt x="5" y="22"/>
                  </a:lnTo>
                  <a:lnTo>
                    <a:pt x="7" y="22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6" y="22"/>
                  </a:lnTo>
                  <a:lnTo>
                    <a:pt x="10" y="22"/>
                  </a:lnTo>
                  <a:lnTo>
                    <a:pt x="10" y="15"/>
                  </a:lnTo>
                  <a:lnTo>
                    <a:pt x="7" y="15"/>
                  </a:lnTo>
                  <a:lnTo>
                    <a:pt x="7" y="22"/>
                  </a:lnTo>
                  <a:lnTo>
                    <a:pt x="11" y="22"/>
                  </a:lnTo>
                  <a:lnTo>
                    <a:pt x="11" y="15"/>
                  </a:lnTo>
                  <a:lnTo>
                    <a:pt x="7" y="15"/>
                  </a:lnTo>
                  <a:lnTo>
                    <a:pt x="7" y="22"/>
                  </a:lnTo>
                  <a:lnTo>
                    <a:pt x="9" y="22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7" y="22"/>
                  </a:lnTo>
                  <a:lnTo>
                    <a:pt x="11" y="22"/>
                  </a:lnTo>
                  <a:lnTo>
                    <a:pt x="11" y="15"/>
                  </a:lnTo>
                  <a:lnTo>
                    <a:pt x="7" y="15"/>
                  </a:lnTo>
                  <a:lnTo>
                    <a:pt x="7" y="22"/>
                  </a:lnTo>
                  <a:lnTo>
                    <a:pt x="14" y="22"/>
                  </a:lnTo>
                  <a:lnTo>
                    <a:pt x="14" y="14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5" y="14"/>
                  </a:lnTo>
                  <a:lnTo>
                    <a:pt x="5" y="21"/>
                  </a:lnTo>
                  <a:lnTo>
                    <a:pt x="10" y="21"/>
                  </a:lnTo>
                  <a:lnTo>
                    <a:pt x="10" y="14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11" y="21"/>
                  </a:lnTo>
                  <a:lnTo>
                    <a:pt x="11" y="14"/>
                  </a:lnTo>
                  <a:lnTo>
                    <a:pt x="9" y="14"/>
                  </a:lnTo>
                  <a:lnTo>
                    <a:pt x="9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7" y="14"/>
                  </a:lnTo>
                  <a:lnTo>
                    <a:pt x="7" y="17"/>
                  </a:lnTo>
                  <a:lnTo>
                    <a:pt x="10" y="19"/>
                  </a:lnTo>
                  <a:lnTo>
                    <a:pt x="11" y="18"/>
                  </a:lnTo>
                  <a:lnTo>
                    <a:pt x="9" y="15"/>
                  </a:lnTo>
                  <a:lnTo>
                    <a:pt x="9" y="19"/>
                  </a:lnTo>
                  <a:lnTo>
                    <a:pt x="10" y="19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7" y="13"/>
                  </a:lnTo>
                  <a:lnTo>
                    <a:pt x="7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7" y="13"/>
                  </a:lnTo>
                  <a:lnTo>
                    <a:pt x="7" y="19"/>
                  </a:lnTo>
                  <a:lnTo>
                    <a:pt x="10" y="19"/>
                  </a:lnTo>
                  <a:lnTo>
                    <a:pt x="10" y="13"/>
                  </a:lnTo>
                  <a:lnTo>
                    <a:pt x="7" y="13"/>
                  </a:lnTo>
                  <a:lnTo>
                    <a:pt x="7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0" y="19"/>
                  </a:lnTo>
                  <a:lnTo>
                    <a:pt x="10" y="13"/>
                  </a:lnTo>
                  <a:lnTo>
                    <a:pt x="7" y="13"/>
                  </a:lnTo>
                  <a:lnTo>
                    <a:pt x="7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0" y="19"/>
                  </a:lnTo>
                  <a:lnTo>
                    <a:pt x="11" y="13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7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7" y="12"/>
                  </a:lnTo>
                  <a:lnTo>
                    <a:pt x="7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4" y="18"/>
                  </a:lnTo>
                  <a:lnTo>
                    <a:pt x="14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4" y="18"/>
                  </a:lnTo>
                  <a:lnTo>
                    <a:pt x="14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22" y="18"/>
                  </a:lnTo>
                  <a:lnTo>
                    <a:pt x="16" y="12"/>
                  </a:lnTo>
                  <a:lnTo>
                    <a:pt x="15" y="10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14" y="17"/>
                  </a:lnTo>
                  <a:lnTo>
                    <a:pt x="14" y="10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7" y="10"/>
                  </a:lnTo>
                  <a:lnTo>
                    <a:pt x="7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9" y="10"/>
                  </a:lnTo>
                  <a:lnTo>
                    <a:pt x="9" y="17"/>
                  </a:lnTo>
                  <a:lnTo>
                    <a:pt x="11" y="17"/>
                  </a:lnTo>
                  <a:lnTo>
                    <a:pt x="11" y="10"/>
                  </a:lnTo>
                  <a:lnTo>
                    <a:pt x="9" y="10"/>
                  </a:lnTo>
                  <a:lnTo>
                    <a:pt x="9" y="17"/>
                  </a:lnTo>
                  <a:lnTo>
                    <a:pt x="14" y="17"/>
                  </a:lnTo>
                  <a:lnTo>
                    <a:pt x="14" y="10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11" y="17"/>
                  </a:lnTo>
                  <a:lnTo>
                    <a:pt x="11" y="10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9" y="10"/>
                  </a:lnTo>
                  <a:lnTo>
                    <a:pt x="9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9" y="10"/>
                  </a:lnTo>
                  <a:lnTo>
                    <a:pt x="9" y="17"/>
                  </a:lnTo>
                  <a:lnTo>
                    <a:pt x="11" y="17"/>
                  </a:lnTo>
                  <a:lnTo>
                    <a:pt x="14" y="14"/>
                  </a:lnTo>
                  <a:lnTo>
                    <a:pt x="11" y="12"/>
                  </a:lnTo>
                  <a:lnTo>
                    <a:pt x="11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4" y="15"/>
                  </a:lnTo>
                  <a:lnTo>
                    <a:pt x="14" y="9"/>
                  </a:lnTo>
                  <a:lnTo>
                    <a:pt x="7" y="9"/>
                  </a:lnTo>
                  <a:lnTo>
                    <a:pt x="7" y="15"/>
                  </a:lnTo>
                  <a:lnTo>
                    <a:pt x="11" y="15"/>
                  </a:lnTo>
                  <a:lnTo>
                    <a:pt x="11" y="9"/>
                  </a:lnTo>
                  <a:lnTo>
                    <a:pt x="7" y="9"/>
                  </a:lnTo>
                  <a:lnTo>
                    <a:pt x="7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7" y="9"/>
                  </a:lnTo>
                  <a:lnTo>
                    <a:pt x="7" y="15"/>
                  </a:lnTo>
                  <a:lnTo>
                    <a:pt x="11" y="15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1" y="15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2"/>
                  </a:lnTo>
                  <a:lnTo>
                    <a:pt x="10" y="15"/>
                  </a:lnTo>
                  <a:lnTo>
                    <a:pt x="14" y="14"/>
                  </a:lnTo>
                  <a:lnTo>
                    <a:pt x="13" y="8"/>
                  </a:lnTo>
                  <a:lnTo>
                    <a:pt x="10" y="8"/>
                  </a:lnTo>
                  <a:lnTo>
                    <a:pt x="10" y="14"/>
                  </a:lnTo>
                  <a:lnTo>
                    <a:pt x="13" y="14"/>
                  </a:lnTo>
                  <a:lnTo>
                    <a:pt x="13" y="8"/>
                  </a:lnTo>
                  <a:lnTo>
                    <a:pt x="9" y="8"/>
                  </a:lnTo>
                  <a:lnTo>
                    <a:pt x="9" y="14"/>
                  </a:lnTo>
                  <a:lnTo>
                    <a:pt x="14" y="14"/>
                  </a:lnTo>
                  <a:lnTo>
                    <a:pt x="14" y="8"/>
                  </a:lnTo>
                  <a:lnTo>
                    <a:pt x="9" y="8"/>
                  </a:lnTo>
                  <a:lnTo>
                    <a:pt x="9" y="14"/>
                  </a:lnTo>
                  <a:lnTo>
                    <a:pt x="13" y="14"/>
                  </a:lnTo>
                  <a:lnTo>
                    <a:pt x="13" y="8"/>
                  </a:lnTo>
                  <a:lnTo>
                    <a:pt x="9" y="8"/>
                  </a:lnTo>
                  <a:lnTo>
                    <a:pt x="9" y="14"/>
                  </a:lnTo>
                  <a:lnTo>
                    <a:pt x="13" y="14"/>
                  </a:lnTo>
                  <a:lnTo>
                    <a:pt x="13" y="8"/>
                  </a:lnTo>
                  <a:lnTo>
                    <a:pt x="10" y="8"/>
                  </a:lnTo>
                  <a:lnTo>
                    <a:pt x="10" y="14"/>
                  </a:lnTo>
                  <a:lnTo>
                    <a:pt x="14" y="14"/>
                  </a:lnTo>
                  <a:lnTo>
                    <a:pt x="14" y="8"/>
                  </a:lnTo>
                  <a:lnTo>
                    <a:pt x="10" y="8"/>
                  </a:lnTo>
                  <a:lnTo>
                    <a:pt x="10" y="14"/>
                  </a:lnTo>
                  <a:lnTo>
                    <a:pt x="13" y="14"/>
                  </a:lnTo>
                  <a:lnTo>
                    <a:pt x="14" y="8"/>
                  </a:lnTo>
                  <a:lnTo>
                    <a:pt x="11" y="6"/>
                  </a:lnTo>
                  <a:lnTo>
                    <a:pt x="9" y="6"/>
                  </a:lnTo>
                  <a:lnTo>
                    <a:pt x="9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7" y="6"/>
                  </a:lnTo>
                  <a:lnTo>
                    <a:pt x="7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9" y="6"/>
                  </a:lnTo>
                  <a:lnTo>
                    <a:pt x="9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7" y="6"/>
                  </a:lnTo>
                  <a:lnTo>
                    <a:pt x="7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7" y="6"/>
                  </a:lnTo>
                  <a:lnTo>
                    <a:pt x="7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7" y="6"/>
                  </a:lnTo>
                  <a:lnTo>
                    <a:pt x="7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9" y="6"/>
                  </a:lnTo>
                  <a:lnTo>
                    <a:pt x="9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9" y="6"/>
                  </a:lnTo>
                  <a:lnTo>
                    <a:pt x="9" y="13"/>
                  </a:lnTo>
                  <a:lnTo>
                    <a:pt x="11" y="13"/>
                  </a:lnTo>
                  <a:lnTo>
                    <a:pt x="11" y="6"/>
                  </a:lnTo>
                  <a:lnTo>
                    <a:pt x="9" y="6"/>
                  </a:lnTo>
                  <a:lnTo>
                    <a:pt x="9" y="13"/>
                  </a:lnTo>
                  <a:lnTo>
                    <a:pt x="19" y="13"/>
                  </a:lnTo>
                  <a:lnTo>
                    <a:pt x="14" y="6"/>
                  </a:lnTo>
                  <a:lnTo>
                    <a:pt x="13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0" y="12"/>
                  </a:lnTo>
                  <a:lnTo>
                    <a:pt x="10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3" y="12"/>
                  </a:lnTo>
                  <a:lnTo>
                    <a:pt x="13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3" y="12"/>
                  </a:lnTo>
                  <a:lnTo>
                    <a:pt x="13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3" y="12"/>
                  </a:lnTo>
                  <a:lnTo>
                    <a:pt x="13" y="5"/>
                  </a:lnTo>
                  <a:lnTo>
                    <a:pt x="10" y="5"/>
                  </a:lnTo>
                  <a:lnTo>
                    <a:pt x="10" y="12"/>
                  </a:lnTo>
                  <a:lnTo>
                    <a:pt x="14" y="12"/>
                  </a:lnTo>
                  <a:lnTo>
                    <a:pt x="14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4" y="12"/>
                  </a:lnTo>
                  <a:lnTo>
                    <a:pt x="14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1" y="12"/>
                  </a:lnTo>
                  <a:lnTo>
                    <a:pt x="14" y="10"/>
                  </a:lnTo>
                  <a:lnTo>
                    <a:pt x="13" y="6"/>
                  </a:lnTo>
                  <a:lnTo>
                    <a:pt x="13" y="10"/>
                  </a:lnTo>
                  <a:lnTo>
                    <a:pt x="14" y="10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10" y="10"/>
                  </a:lnTo>
                  <a:lnTo>
                    <a:pt x="13" y="10"/>
                  </a:lnTo>
                  <a:lnTo>
                    <a:pt x="13" y="4"/>
                  </a:lnTo>
                  <a:lnTo>
                    <a:pt x="9" y="4"/>
                  </a:lnTo>
                  <a:lnTo>
                    <a:pt x="9" y="10"/>
                  </a:lnTo>
                  <a:lnTo>
                    <a:pt x="14" y="10"/>
                  </a:lnTo>
                  <a:lnTo>
                    <a:pt x="14" y="4"/>
                  </a:lnTo>
                  <a:lnTo>
                    <a:pt x="9" y="4"/>
                  </a:lnTo>
                  <a:lnTo>
                    <a:pt x="9" y="10"/>
                  </a:lnTo>
                  <a:lnTo>
                    <a:pt x="13" y="10"/>
                  </a:lnTo>
                  <a:lnTo>
                    <a:pt x="13" y="4"/>
                  </a:lnTo>
                  <a:lnTo>
                    <a:pt x="7" y="4"/>
                  </a:lnTo>
                  <a:lnTo>
                    <a:pt x="7" y="10"/>
                  </a:lnTo>
                  <a:lnTo>
                    <a:pt x="14" y="10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10" y="10"/>
                  </a:lnTo>
                  <a:lnTo>
                    <a:pt x="13" y="10"/>
                  </a:lnTo>
                  <a:lnTo>
                    <a:pt x="13" y="4"/>
                  </a:lnTo>
                  <a:lnTo>
                    <a:pt x="11" y="4"/>
                  </a:lnTo>
                  <a:lnTo>
                    <a:pt x="11" y="10"/>
                  </a:lnTo>
                  <a:lnTo>
                    <a:pt x="15" y="10"/>
                  </a:lnTo>
                  <a:lnTo>
                    <a:pt x="15" y="4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1" y="4"/>
                  </a:lnTo>
                  <a:lnTo>
                    <a:pt x="9" y="2"/>
                  </a:lnTo>
                  <a:lnTo>
                    <a:pt x="7" y="5"/>
                  </a:lnTo>
                  <a:lnTo>
                    <a:pt x="7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7" y="2"/>
                  </a:lnTo>
                  <a:lnTo>
                    <a:pt x="7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9" y="2"/>
                  </a:lnTo>
                  <a:lnTo>
                    <a:pt x="9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7" y="2"/>
                  </a:lnTo>
                  <a:lnTo>
                    <a:pt x="7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4" y="9"/>
                  </a:lnTo>
                  <a:lnTo>
                    <a:pt x="14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11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9" y="2"/>
                  </a:lnTo>
                  <a:lnTo>
                    <a:pt x="9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9" y="2"/>
                  </a:lnTo>
                  <a:lnTo>
                    <a:pt x="9" y="5"/>
                  </a:lnTo>
                  <a:lnTo>
                    <a:pt x="11" y="8"/>
                  </a:lnTo>
                  <a:lnTo>
                    <a:pt x="13" y="6"/>
                  </a:lnTo>
                  <a:lnTo>
                    <a:pt x="10" y="4"/>
                  </a:lnTo>
                  <a:lnTo>
                    <a:pt x="10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9" y="1"/>
                  </a:lnTo>
                  <a:lnTo>
                    <a:pt x="9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10" y="1"/>
                  </a:lnTo>
                  <a:lnTo>
                    <a:pt x="10" y="8"/>
                  </a:lnTo>
                  <a:lnTo>
                    <a:pt x="14" y="8"/>
                  </a:lnTo>
                  <a:lnTo>
                    <a:pt x="14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9" y="1"/>
                  </a:lnTo>
                  <a:lnTo>
                    <a:pt x="9" y="8"/>
                  </a:lnTo>
                  <a:lnTo>
                    <a:pt x="16" y="8"/>
                  </a:lnTo>
                  <a:lnTo>
                    <a:pt x="16" y="1"/>
                  </a:lnTo>
                  <a:lnTo>
                    <a:pt x="10" y="1"/>
                  </a:lnTo>
                  <a:lnTo>
                    <a:pt x="10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10" y="1"/>
                  </a:lnTo>
                  <a:lnTo>
                    <a:pt x="10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1" y="1"/>
                  </a:lnTo>
                  <a:lnTo>
                    <a:pt x="11" y="8"/>
                  </a:lnTo>
                  <a:lnTo>
                    <a:pt x="20" y="8"/>
                  </a:lnTo>
                  <a:lnTo>
                    <a:pt x="15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04" name="Freeform 788"/>
            <p:cNvSpPr>
              <a:spLocks noChangeAspect="1"/>
            </p:cNvSpPr>
            <p:nvPr/>
          </p:nvSpPr>
          <p:spPr bwMode="auto">
            <a:xfrm rot="16200000">
              <a:off x="2691" y="4900"/>
              <a:ext cx="110" cy="59"/>
            </a:xfrm>
            <a:custGeom>
              <a:avLst/>
              <a:gdLst>
                <a:gd name="T0" fmla="*/ 67 w 74"/>
                <a:gd name="T1" fmla="*/ 8 h 39"/>
                <a:gd name="T2" fmla="*/ 57 w 74"/>
                <a:gd name="T3" fmla="*/ 9 h 39"/>
                <a:gd name="T4" fmla="*/ 58 w 74"/>
                <a:gd name="T5" fmla="*/ 3 h 39"/>
                <a:gd name="T6" fmla="*/ 57 w 74"/>
                <a:gd name="T7" fmla="*/ 4 h 39"/>
                <a:gd name="T8" fmla="*/ 40 w 74"/>
                <a:gd name="T9" fmla="*/ 12 h 39"/>
                <a:gd name="T10" fmla="*/ 37 w 74"/>
                <a:gd name="T11" fmla="*/ 12 h 39"/>
                <a:gd name="T12" fmla="*/ 35 w 74"/>
                <a:gd name="T13" fmla="*/ 7 h 39"/>
                <a:gd name="T14" fmla="*/ 35 w 74"/>
                <a:gd name="T15" fmla="*/ 8 h 39"/>
                <a:gd name="T16" fmla="*/ 35 w 74"/>
                <a:gd name="T17" fmla="*/ 16 h 39"/>
                <a:gd name="T18" fmla="*/ 32 w 74"/>
                <a:gd name="T19" fmla="*/ 16 h 39"/>
                <a:gd name="T20" fmla="*/ 31 w 74"/>
                <a:gd name="T21" fmla="*/ 11 h 39"/>
                <a:gd name="T22" fmla="*/ 34 w 74"/>
                <a:gd name="T23" fmla="*/ 11 h 39"/>
                <a:gd name="T24" fmla="*/ 43 w 74"/>
                <a:gd name="T25" fmla="*/ 18 h 39"/>
                <a:gd name="T26" fmla="*/ 22 w 74"/>
                <a:gd name="T27" fmla="*/ 20 h 39"/>
                <a:gd name="T28" fmla="*/ 30 w 74"/>
                <a:gd name="T29" fmla="*/ 14 h 39"/>
                <a:gd name="T30" fmla="*/ 34 w 74"/>
                <a:gd name="T31" fmla="*/ 17 h 39"/>
                <a:gd name="T32" fmla="*/ 50 w 74"/>
                <a:gd name="T33" fmla="*/ 25 h 39"/>
                <a:gd name="T34" fmla="*/ 22 w 74"/>
                <a:gd name="T35" fmla="*/ 26 h 39"/>
                <a:gd name="T36" fmla="*/ 28 w 74"/>
                <a:gd name="T37" fmla="*/ 21 h 39"/>
                <a:gd name="T38" fmla="*/ 21 w 74"/>
                <a:gd name="T39" fmla="*/ 21 h 39"/>
                <a:gd name="T40" fmla="*/ 26 w 74"/>
                <a:gd name="T41" fmla="*/ 29 h 39"/>
                <a:gd name="T42" fmla="*/ 27 w 74"/>
                <a:gd name="T43" fmla="*/ 24 h 39"/>
                <a:gd name="T44" fmla="*/ 19 w 74"/>
                <a:gd name="T45" fmla="*/ 25 h 39"/>
                <a:gd name="T46" fmla="*/ 9 w 74"/>
                <a:gd name="T47" fmla="*/ 33 h 39"/>
                <a:gd name="T48" fmla="*/ 12 w 74"/>
                <a:gd name="T49" fmla="*/ 34 h 39"/>
                <a:gd name="T50" fmla="*/ 5 w 74"/>
                <a:gd name="T51" fmla="*/ 34 h 39"/>
                <a:gd name="T52" fmla="*/ 4 w 74"/>
                <a:gd name="T53" fmla="*/ 29 h 39"/>
                <a:gd name="T54" fmla="*/ 6 w 74"/>
                <a:gd name="T55" fmla="*/ 31 h 39"/>
                <a:gd name="T56" fmla="*/ 4 w 74"/>
                <a:gd name="T57" fmla="*/ 36 h 39"/>
                <a:gd name="T58" fmla="*/ 6 w 74"/>
                <a:gd name="T59" fmla="*/ 31 h 39"/>
                <a:gd name="T60" fmla="*/ 5 w 74"/>
                <a:gd name="T61" fmla="*/ 38 h 39"/>
                <a:gd name="T62" fmla="*/ 4 w 74"/>
                <a:gd name="T63" fmla="*/ 39 h 39"/>
                <a:gd name="T64" fmla="*/ 4 w 74"/>
                <a:gd name="T65" fmla="*/ 31 h 39"/>
                <a:gd name="T66" fmla="*/ 5 w 74"/>
                <a:gd name="T67" fmla="*/ 36 h 39"/>
                <a:gd name="T68" fmla="*/ 4 w 74"/>
                <a:gd name="T69" fmla="*/ 36 h 39"/>
                <a:gd name="T70" fmla="*/ 6 w 74"/>
                <a:gd name="T71" fmla="*/ 29 h 39"/>
                <a:gd name="T72" fmla="*/ 8 w 74"/>
                <a:gd name="T73" fmla="*/ 35 h 39"/>
                <a:gd name="T74" fmla="*/ 5 w 74"/>
                <a:gd name="T75" fmla="*/ 34 h 39"/>
                <a:gd name="T76" fmla="*/ 8 w 74"/>
                <a:gd name="T77" fmla="*/ 26 h 39"/>
                <a:gd name="T78" fmla="*/ 15 w 74"/>
                <a:gd name="T79" fmla="*/ 25 h 39"/>
                <a:gd name="T80" fmla="*/ 19 w 74"/>
                <a:gd name="T81" fmla="*/ 30 h 39"/>
                <a:gd name="T82" fmla="*/ 26 w 74"/>
                <a:gd name="T83" fmla="*/ 29 h 39"/>
                <a:gd name="T84" fmla="*/ 22 w 74"/>
                <a:gd name="T85" fmla="*/ 22 h 39"/>
                <a:gd name="T86" fmla="*/ 22 w 74"/>
                <a:gd name="T87" fmla="*/ 21 h 39"/>
                <a:gd name="T88" fmla="*/ 35 w 74"/>
                <a:gd name="T89" fmla="*/ 21 h 39"/>
                <a:gd name="T90" fmla="*/ 23 w 74"/>
                <a:gd name="T91" fmla="*/ 26 h 39"/>
                <a:gd name="T92" fmla="*/ 24 w 74"/>
                <a:gd name="T93" fmla="*/ 18 h 39"/>
                <a:gd name="T94" fmla="*/ 50 w 74"/>
                <a:gd name="T95" fmla="*/ 16 h 39"/>
                <a:gd name="T96" fmla="*/ 35 w 74"/>
                <a:gd name="T97" fmla="*/ 21 h 39"/>
                <a:gd name="T98" fmla="*/ 22 w 74"/>
                <a:gd name="T99" fmla="*/ 20 h 39"/>
                <a:gd name="T100" fmla="*/ 24 w 74"/>
                <a:gd name="T101" fmla="*/ 12 h 39"/>
                <a:gd name="T102" fmla="*/ 35 w 74"/>
                <a:gd name="T103" fmla="*/ 11 h 39"/>
                <a:gd name="T104" fmla="*/ 32 w 74"/>
                <a:gd name="T105" fmla="*/ 17 h 39"/>
                <a:gd name="T106" fmla="*/ 34 w 74"/>
                <a:gd name="T107" fmla="*/ 16 h 39"/>
                <a:gd name="T108" fmla="*/ 32 w 74"/>
                <a:gd name="T109" fmla="*/ 8 h 39"/>
                <a:gd name="T110" fmla="*/ 39 w 74"/>
                <a:gd name="T111" fmla="*/ 9 h 39"/>
                <a:gd name="T112" fmla="*/ 40 w 74"/>
                <a:gd name="T113" fmla="*/ 13 h 39"/>
                <a:gd name="T114" fmla="*/ 36 w 74"/>
                <a:gd name="T115" fmla="*/ 12 h 39"/>
                <a:gd name="T116" fmla="*/ 41 w 74"/>
                <a:gd name="T117" fmla="*/ 7 h 39"/>
                <a:gd name="T118" fmla="*/ 58 w 74"/>
                <a:gd name="T119" fmla="*/ 4 h 39"/>
                <a:gd name="T120" fmla="*/ 63 w 74"/>
                <a:gd name="T121" fmla="*/ 9 h 39"/>
                <a:gd name="T122" fmla="*/ 65 w 74"/>
                <a:gd name="T123" fmla="*/ 8 h 39"/>
                <a:gd name="T124" fmla="*/ 63 w 74"/>
                <a:gd name="T12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4" h="39">
                  <a:moveTo>
                    <a:pt x="63" y="0"/>
                  </a:moveTo>
                  <a:lnTo>
                    <a:pt x="63" y="7"/>
                  </a:lnTo>
                  <a:lnTo>
                    <a:pt x="66" y="7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61" y="8"/>
                  </a:lnTo>
                  <a:lnTo>
                    <a:pt x="66" y="8"/>
                  </a:lnTo>
                  <a:lnTo>
                    <a:pt x="66" y="1"/>
                  </a:lnTo>
                  <a:lnTo>
                    <a:pt x="63" y="1"/>
                  </a:lnTo>
                  <a:lnTo>
                    <a:pt x="63" y="8"/>
                  </a:lnTo>
                  <a:lnTo>
                    <a:pt x="66" y="8"/>
                  </a:lnTo>
                  <a:lnTo>
                    <a:pt x="66" y="1"/>
                  </a:lnTo>
                  <a:lnTo>
                    <a:pt x="63" y="1"/>
                  </a:lnTo>
                  <a:lnTo>
                    <a:pt x="63" y="8"/>
                  </a:lnTo>
                  <a:lnTo>
                    <a:pt x="66" y="8"/>
                  </a:lnTo>
                  <a:lnTo>
                    <a:pt x="66" y="1"/>
                  </a:lnTo>
                  <a:lnTo>
                    <a:pt x="63" y="1"/>
                  </a:lnTo>
                  <a:lnTo>
                    <a:pt x="63" y="8"/>
                  </a:lnTo>
                  <a:lnTo>
                    <a:pt x="67" y="8"/>
                  </a:lnTo>
                  <a:lnTo>
                    <a:pt x="67" y="1"/>
                  </a:lnTo>
                  <a:lnTo>
                    <a:pt x="66" y="1"/>
                  </a:lnTo>
                  <a:lnTo>
                    <a:pt x="66" y="8"/>
                  </a:lnTo>
                  <a:lnTo>
                    <a:pt x="67" y="8"/>
                  </a:lnTo>
                  <a:lnTo>
                    <a:pt x="67" y="1"/>
                  </a:lnTo>
                  <a:lnTo>
                    <a:pt x="66" y="1"/>
                  </a:lnTo>
                  <a:lnTo>
                    <a:pt x="66" y="8"/>
                  </a:lnTo>
                  <a:lnTo>
                    <a:pt x="69" y="8"/>
                  </a:lnTo>
                  <a:lnTo>
                    <a:pt x="69" y="1"/>
                  </a:lnTo>
                  <a:lnTo>
                    <a:pt x="67" y="1"/>
                  </a:lnTo>
                  <a:lnTo>
                    <a:pt x="67" y="8"/>
                  </a:lnTo>
                  <a:lnTo>
                    <a:pt x="69" y="8"/>
                  </a:lnTo>
                  <a:lnTo>
                    <a:pt x="69" y="1"/>
                  </a:lnTo>
                  <a:lnTo>
                    <a:pt x="63" y="1"/>
                  </a:lnTo>
                  <a:lnTo>
                    <a:pt x="63" y="8"/>
                  </a:lnTo>
                  <a:lnTo>
                    <a:pt x="67" y="8"/>
                  </a:lnTo>
                  <a:lnTo>
                    <a:pt x="67" y="1"/>
                  </a:lnTo>
                  <a:lnTo>
                    <a:pt x="65" y="1"/>
                  </a:lnTo>
                  <a:lnTo>
                    <a:pt x="65" y="8"/>
                  </a:lnTo>
                  <a:lnTo>
                    <a:pt x="67" y="8"/>
                  </a:lnTo>
                  <a:lnTo>
                    <a:pt x="67" y="1"/>
                  </a:lnTo>
                  <a:lnTo>
                    <a:pt x="63" y="1"/>
                  </a:lnTo>
                  <a:lnTo>
                    <a:pt x="63" y="8"/>
                  </a:lnTo>
                  <a:lnTo>
                    <a:pt x="66" y="8"/>
                  </a:lnTo>
                  <a:lnTo>
                    <a:pt x="66" y="4"/>
                  </a:lnTo>
                  <a:lnTo>
                    <a:pt x="65" y="1"/>
                  </a:lnTo>
                  <a:lnTo>
                    <a:pt x="57" y="9"/>
                  </a:lnTo>
                  <a:lnTo>
                    <a:pt x="66" y="9"/>
                  </a:lnTo>
                  <a:lnTo>
                    <a:pt x="66" y="3"/>
                  </a:lnTo>
                  <a:lnTo>
                    <a:pt x="65" y="3"/>
                  </a:lnTo>
                  <a:lnTo>
                    <a:pt x="65" y="9"/>
                  </a:lnTo>
                  <a:lnTo>
                    <a:pt x="66" y="9"/>
                  </a:lnTo>
                  <a:lnTo>
                    <a:pt x="66" y="3"/>
                  </a:lnTo>
                  <a:lnTo>
                    <a:pt x="62" y="3"/>
                  </a:lnTo>
                  <a:lnTo>
                    <a:pt x="62" y="9"/>
                  </a:lnTo>
                  <a:lnTo>
                    <a:pt x="63" y="9"/>
                  </a:lnTo>
                  <a:lnTo>
                    <a:pt x="63" y="3"/>
                  </a:lnTo>
                  <a:lnTo>
                    <a:pt x="62" y="3"/>
                  </a:lnTo>
                  <a:lnTo>
                    <a:pt x="62" y="9"/>
                  </a:lnTo>
                  <a:lnTo>
                    <a:pt x="63" y="9"/>
                  </a:lnTo>
                  <a:lnTo>
                    <a:pt x="63" y="3"/>
                  </a:lnTo>
                  <a:lnTo>
                    <a:pt x="59" y="3"/>
                  </a:lnTo>
                  <a:lnTo>
                    <a:pt x="59" y="9"/>
                  </a:lnTo>
                  <a:lnTo>
                    <a:pt x="62" y="9"/>
                  </a:lnTo>
                  <a:lnTo>
                    <a:pt x="62" y="3"/>
                  </a:lnTo>
                  <a:lnTo>
                    <a:pt x="59" y="3"/>
                  </a:lnTo>
                  <a:lnTo>
                    <a:pt x="59" y="9"/>
                  </a:lnTo>
                  <a:lnTo>
                    <a:pt x="62" y="9"/>
                  </a:lnTo>
                  <a:lnTo>
                    <a:pt x="62" y="3"/>
                  </a:lnTo>
                  <a:lnTo>
                    <a:pt x="58" y="3"/>
                  </a:lnTo>
                  <a:lnTo>
                    <a:pt x="58" y="9"/>
                  </a:lnTo>
                  <a:lnTo>
                    <a:pt x="62" y="9"/>
                  </a:lnTo>
                  <a:lnTo>
                    <a:pt x="62" y="5"/>
                  </a:lnTo>
                  <a:lnTo>
                    <a:pt x="61" y="3"/>
                  </a:lnTo>
                  <a:lnTo>
                    <a:pt x="59" y="4"/>
                  </a:lnTo>
                  <a:lnTo>
                    <a:pt x="61" y="7"/>
                  </a:lnTo>
                  <a:lnTo>
                    <a:pt x="61" y="4"/>
                  </a:lnTo>
                  <a:lnTo>
                    <a:pt x="58" y="4"/>
                  </a:lnTo>
                  <a:lnTo>
                    <a:pt x="58" y="11"/>
                  </a:lnTo>
                  <a:lnTo>
                    <a:pt x="59" y="11"/>
                  </a:lnTo>
                  <a:lnTo>
                    <a:pt x="59" y="4"/>
                  </a:lnTo>
                  <a:lnTo>
                    <a:pt x="58" y="4"/>
                  </a:lnTo>
                  <a:lnTo>
                    <a:pt x="58" y="11"/>
                  </a:lnTo>
                  <a:lnTo>
                    <a:pt x="59" y="11"/>
                  </a:lnTo>
                  <a:lnTo>
                    <a:pt x="59" y="4"/>
                  </a:lnTo>
                  <a:lnTo>
                    <a:pt x="56" y="4"/>
                  </a:lnTo>
                  <a:lnTo>
                    <a:pt x="56" y="11"/>
                  </a:lnTo>
                  <a:lnTo>
                    <a:pt x="58" y="11"/>
                  </a:lnTo>
                  <a:lnTo>
                    <a:pt x="58" y="4"/>
                  </a:lnTo>
                  <a:lnTo>
                    <a:pt x="56" y="4"/>
                  </a:lnTo>
                  <a:lnTo>
                    <a:pt x="56" y="11"/>
                  </a:lnTo>
                  <a:lnTo>
                    <a:pt x="57" y="11"/>
                  </a:lnTo>
                  <a:lnTo>
                    <a:pt x="57" y="4"/>
                  </a:lnTo>
                  <a:lnTo>
                    <a:pt x="54" y="4"/>
                  </a:lnTo>
                  <a:lnTo>
                    <a:pt x="54" y="11"/>
                  </a:lnTo>
                  <a:lnTo>
                    <a:pt x="56" y="11"/>
                  </a:lnTo>
                  <a:lnTo>
                    <a:pt x="56" y="4"/>
                  </a:lnTo>
                  <a:lnTo>
                    <a:pt x="53" y="4"/>
                  </a:lnTo>
                  <a:lnTo>
                    <a:pt x="53" y="11"/>
                  </a:lnTo>
                  <a:lnTo>
                    <a:pt x="54" y="11"/>
                  </a:lnTo>
                  <a:lnTo>
                    <a:pt x="54" y="4"/>
                  </a:lnTo>
                  <a:lnTo>
                    <a:pt x="49" y="4"/>
                  </a:lnTo>
                  <a:lnTo>
                    <a:pt x="49" y="11"/>
                  </a:lnTo>
                  <a:lnTo>
                    <a:pt x="50" y="11"/>
                  </a:lnTo>
                  <a:lnTo>
                    <a:pt x="50" y="4"/>
                  </a:lnTo>
                  <a:lnTo>
                    <a:pt x="44" y="4"/>
                  </a:lnTo>
                  <a:lnTo>
                    <a:pt x="44" y="11"/>
                  </a:lnTo>
                  <a:lnTo>
                    <a:pt x="47" y="11"/>
                  </a:lnTo>
                  <a:lnTo>
                    <a:pt x="47" y="4"/>
                  </a:lnTo>
                  <a:lnTo>
                    <a:pt x="40" y="4"/>
                  </a:lnTo>
                  <a:lnTo>
                    <a:pt x="32" y="12"/>
                  </a:lnTo>
                  <a:lnTo>
                    <a:pt x="41" y="12"/>
                  </a:lnTo>
                  <a:lnTo>
                    <a:pt x="41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0" y="12"/>
                  </a:lnTo>
                  <a:lnTo>
                    <a:pt x="40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0" y="12"/>
                  </a:lnTo>
                  <a:lnTo>
                    <a:pt x="40" y="5"/>
                  </a:lnTo>
                  <a:lnTo>
                    <a:pt x="37" y="5"/>
                  </a:lnTo>
                  <a:lnTo>
                    <a:pt x="37" y="12"/>
                  </a:lnTo>
                  <a:lnTo>
                    <a:pt x="40" y="12"/>
                  </a:lnTo>
                  <a:lnTo>
                    <a:pt x="40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0" y="12"/>
                  </a:lnTo>
                  <a:lnTo>
                    <a:pt x="40" y="5"/>
                  </a:lnTo>
                  <a:lnTo>
                    <a:pt x="36" y="5"/>
                  </a:lnTo>
                  <a:lnTo>
                    <a:pt x="36" y="12"/>
                  </a:lnTo>
                  <a:lnTo>
                    <a:pt x="39" y="12"/>
                  </a:lnTo>
                  <a:lnTo>
                    <a:pt x="39" y="5"/>
                  </a:lnTo>
                  <a:lnTo>
                    <a:pt x="37" y="5"/>
                  </a:lnTo>
                  <a:lnTo>
                    <a:pt x="37" y="12"/>
                  </a:lnTo>
                  <a:lnTo>
                    <a:pt x="40" y="12"/>
                  </a:lnTo>
                  <a:lnTo>
                    <a:pt x="40" y="5"/>
                  </a:lnTo>
                  <a:lnTo>
                    <a:pt x="37" y="5"/>
                  </a:lnTo>
                  <a:lnTo>
                    <a:pt x="37" y="12"/>
                  </a:lnTo>
                  <a:lnTo>
                    <a:pt x="40" y="12"/>
                  </a:lnTo>
                  <a:lnTo>
                    <a:pt x="40" y="5"/>
                  </a:lnTo>
                  <a:lnTo>
                    <a:pt x="35" y="5"/>
                  </a:lnTo>
                  <a:lnTo>
                    <a:pt x="35" y="13"/>
                  </a:lnTo>
                  <a:lnTo>
                    <a:pt x="40" y="13"/>
                  </a:lnTo>
                  <a:lnTo>
                    <a:pt x="40" y="7"/>
                  </a:lnTo>
                  <a:lnTo>
                    <a:pt x="37" y="7"/>
                  </a:lnTo>
                  <a:lnTo>
                    <a:pt x="37" y="13"/>
                  </a:lnTo>
                  <a:lnTo>
                    <a:pt x="40" y="13"/>
                  </a:lnTo>
                  <a:lnTo>
                    <a:pt x="40" y="7"/>
                  </a:lnTo>
                  <a:lnTo>
                    <a:pt x="36" y="7"/>
                  </a:lnTo>
                  <a:lnTo>
                    <a:pt x="36" y="13"/>
                  </a:lnTo>
                  <a:lnTo>
                    <a:pt x="39" y="13"/>
                  </a:lnTo>
                  <a:lnTo>
                    <a:pt x="39" y="7"/>
                  </a:lnTo>
                  <a:lnTo>
                    <a:pt x="36" y="7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7" y="7"/>
                  </a:lnTo>
                  <a:lnTo>
                    <a:pt x="35" y="7"/>
                  </a:lnTo>
                  <a:lnTo>
                    <a:pt x="35" y="13"/>
                  </a:lnTo>
                  <a:lnTo>
                    <a:pt x="36" y="13"/>
                  </a:lnTo>
                  <a:lnTo>
                    <a:pt x="36" y="7"/>
                  </a:lnTo>
                  <a:lnTo>
                    <a:pt x="35" y="7"/>
                  </a:lnTo>
                  <a:lnTo>
                    <a:pt x="35" y="13"/>
                  </a:lnTo>
                  <a:lnTo>
                    <a:pt x="37" y="13"/>
                  </a:lnTo>
                  <a:lnTo>
                    <a:pt x="37" y="7"/>
                  </a:lnTo>
                  <a:lnTo>
                    <a:pt x="35" y="7"/>
                  </a:lnTo>
                  <a:lnTo>
                    <a:pt x="35" y="13"/>
                  </a:lnTo>
                  <a:lnTo>
                    <a:pt x="36" y="13"/>
                  </a:lnTo>
                  <a:lnTo>
                    <a:pt x="36" y="7"/>
                  </a:lnTo>
                  <a:lnTo>
                    <a:pt x="32" y="7"/>
                  </a:lnTo>
                  <a:lnTo>
                    <a:pt x="32" y="11"/>
                  </a:lnTo>
                  <a:lnTo>
                    <a:pt x="35" y="11"/>
                  </a:lnTo>
                  <a:lnTo>
                    <a:pt x="35" y="8"/>
                  </a:lnTo>
                  <a:lnTo>
                    <a:pt x="34" y="8"/>
                  </a:lnTo>
                  <a:lnTo>
                    <a:pt x="34" y="14"/>
                  </a:lnTo>
                  <a:lnTo>
                    <a:pt x="35" y="14"/>
                  </a:lnTo>
                  <a:lnTo>
                    <a:pt x="35" y="8"/>
                  </a:lnTo>
                  <a:lnTo>
                    <a:pt x="32" y="8"/>
                  </a:lnTo>
                  <a:lnTo>
                    <a:pt x="32" y="14"/>
                  </a:lnTo>
                  <a:lnTo>
                    <a:pt x="35" y="14"/>
                  </a:lnTo>
                  <a:lnTo>
                    <a:pt x="35" y="8"/>
                  </a:lnTo>
                  <a:lnTo>
                    <a:pt x="34" y="8"/>
                  </a:lnTo>
                  <a:lnTo>
                    <a:pt x="34" y="14"/>
                  </a:lnTo>
                  <a:lnTo>
                    <a:pt x="35" y="14"/>
                  </a:lnTo>
                  <a:lnTo>
                    <a:pt x="35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34" y="14"/>
                  </a:lnTo>
                  <a:lnTo>
                    <a:pt x="34" y="8"/>
                  </a:lnTo>
                  <a:lnTo>
                    <a:pt x="32" y="8"/>
                  </a:lnTo>
                  <a:lnTo>
                    <a:pt x="32" y="14"/>
                  </a:lnTo>
                  <a:lnTo>
                    <a:pt x="36" y="14"/>
                  </a:lnTo>
                  <a:lnTo>
                    <a:pt x="36" y="8"/>
                  </a:lnTo>
                  <a:lnTo>
                    <a:pt x="32" y="8"/>
                  </a:lnTo>
                  <a:lnTo>
                    <a:pt x="32" y="14"/>
                  </a:lnTo>
                  <a:lnTo>
                    <a:pt x="36" y="14"/>
                  </a:lnTo>
                  <a:lnTo>
                    <a:pt x="36" y="11"/>
                  </a:lnTo>
                  <a:lnTo>
                    <a:pt x="35" y="8"/>
                  </a:lnTo>
                  <a:lnTo>
                    <a:pt x="34" y="9"/>
                  </a:lnTo>
                  <a:lnTo>
                    <a:pt x="35" y="12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5" y="9"/>
                  </a:lnTo>
                  <a:lnTo>
                    <a:pt x="31" y="9"/>
                  </a:lnTo>
                  <a:lnTo>
                    <a:pt x="31" y="16"/>
                  </a:lnTo>
                  <a:lnTo>
                    <a:pt x="35" y="16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16"/>
                  </a:lnTo>
                  <a:lnTo>
                    <a:pt x="36" y="16"/>
                  </a:lnTo>
                  <a:lnTo>
                    <a:pt x="36" y="9"/>
                  </a:lnTo>
                  <a:lnTo>
                    <a:pt x="34" y="9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5" y="9"/>
                  </a:lnTo>
                  <a:lnTo>
                    <a:pt x="32" y="9"/>
                  </a:lnTo>
                  <a:lnTo>
                    <a:pt x="32" y="16"/>
                  </a:lnTo>
                  <a:lnTo>
                    <a:pt x="34" y="16"/>
                  </a:lnTo>
                  <a:lnTo>
                    <a:pt x="34" y="9"/>
                  </a:lnTo>
                  <a:lnTo>
                    <a:pt x="32" y="9"/>
                  </a:lnTo>
                  <a:lnTo>
                    <a:pt x="32" y="16"/>
                  </a:lnTo>
                  <a:lnTo>
                    <a:pt x="34" y="16"/>
                  </a:lnTo>
                  <a:lnTo>
                    <a:pt x="34" y="9"/>
                  </a:lnTo>
                  <a:lnTo>
                    <a:pt x="31" y="9"/>
                  </a:lnTo>
                  <a:lnTo>
                    <a:pt x="31" y="16"/>
                  </a:lnTo>
                  <a:lnTo>
                    <a:pt x="32" y="16"/>
                  </a:lnTo>
                  <a:lnTo>
                    <a:pt x="32" y="12"/>
                  </a:lnTo>
                  <a:lnTo>
                    <a:pt x="30" y="12"/>
                  </a:lnTo>
                  <a:lnTo>
                    <a:pt x="30" y="13"/>
                  </a:lnTo>
                  <a:lnTo>
                    <a:pt x="32" y="13"/>
                  </a:lnTo>
                  <a:lnTo>
                    <a:pt x="32" y="11"/>
                  </a:lnTo>
                  <a:lnTo>
                    <a:pt x="31" y="11"/>
                  </a:lnTo>
                  <a:lnTo>
                    <a:pt x="31" y="17"/>
                  </a:lnTo>
                  <a:lnTo>
                    <a:pt x="34" y="17"/>
                  </a:lnTo>
                  <a:lnTo>
                    <a:pt x="34" y="11"/>
                  </a:lnTo>
                  <a:lnTo>
                    <a:pt x="28" y="11"/>
                  </a:lnTo>
                  <a:lnTo>
                    <a:pt x="28" y="17"/>
                  </a:lnTo>
                  <a:lnTo>
                    <a:pt x="32" y="17"/>
                  </a:lnTo>
                  <a:lnTo>
                    <a:pt x="32" y="11"/>
                  </a:lnTo>
                  <a:lnTo>
                    <a:pt x="31" y="11"/>
                  </a:lnTo>
                  <a:lnTo>
                    <a:pt x="31" y="17"/>
                  </a:lnTo>
                  <a:lnTo>
                    <a:pt x="32" y="17"/>
                  </a:lnTo>
                  <a:lnTo>
                    <a:pt x="32" y="11"/>
                  </a:lnTo>
                  <a:lnTo>
                    <a:pt x="31" y="11"/>
                  </a:lnTo>
                  <a:lnTo>
                    <a:pt x="31" y="17"/>
                  </a:lnTo>
                  <a:lnTo>
                    <a:pt x="34" y="17"/>
                  </a:lnTo>
                  <a:lnTo>
                    <a:pt x="34" y="11"/>
                  </a:lnTo>
                  <a:lnTo>
                    <a:pt x="32" y="11"/>
                  </a:lnTo>
                  <a:lnTo>
                    <a:pt x="32" y="17"/>
                  </a:lnTo>
                  <a:lnTo>
                    <a:pt x="34" y="17"/>
                  </a:lnTo>
                  <a:lnTo>
                    <a:pt x="34" y="11"/>
                  </a:lnTo>
                  <a:lnTo>
                    <a:pt x="32" y="11"/>
                  </a:lnTo>
                  <a:lnTo>
                    <a:pt x="32" y="17"/>
                  </a:lnTo>
                  <a:lnTo>
                    <a:pt x="34" y="17"/>
                  </a:lnTo>
                  <a:lnTo>
                    <a:pt x="34" y="11"/>
                  </a:lnTo>
                  <a:lnTo>
                    <a:pt x="31" y="11"/>
                  </a:lnTo>
                  <a:lnTo>
                    <a:pt x="31" y="17"/>
                  </a:lnTo>
                  <a:lnTo>
                    <a:pt x="32" y="17"/>
                  </a:lnTo>
                  <a:lnTo>
                    <a:pt x="32" y="11"/>
                  </a:lnTo>
                  <a:lnTo>
                    <a:pt x="31" y="11"/>
                  </a:lnTo>
                  <a:lnTo>
                    <a:pt x="31" y="17"/>
                  </a:lnTo>
                  <a:lnTo>
                    <a:pt x="35" y="17"/>
                  </a:lnTo>
                  <a:lnTo>
                    <a:pt x="35" y="11"/>
                  </a:lnTo>
                  <a:lnTo>
                    <a:pt x="32" y="11"/>
                  </a:lnTo>
                  <a:lnTo>
                    <a:pt x="32" y="17"/>
                  </a:lnTo>
                  <a:lnTo>
                    <a:pt x="34" y="17"/>
                  </a:lnTo>
                  <a:lnTo>
                    <a:pt x="34" y="11"/>
                  </a:lnTo>
                  <a:lnTo>
                    <a:pt x="32" y="11"/>
                  </a:lnTo>
                  <a:lnTo>
                    <a:pt x="32" y="17"/>
                  </a:lnTo>
                  <a:lnTo>
                    <a:pt x="34" y="17"/>
                  </a:lnTo>
                  <a:lnTo>
                    <a:pt x="34" y="11"/>
                  </a:lnTo>
                  <a:lnTo>
                    <a:pt x="32" y="11"/>
                  </a:lnTo>
                  <a:lnTo>
                    <a:pt x="32" y="17"/>
                  </a:lnTo>
                  <a:lnTo>
                    <a:pt x="34" y="17"/>
                  </a:lnTo>
                  <a:lnTo>
                    <a:pt x="34" y="13"/>
                  </a:lnTo>
                  <a:lnTo>
                    <a:pt x="32" y="11"/>
                  </a:lnTo>
                  <a:lnTo>
                    <a:pt x="31" y="12"/>
                  </a:lnTo>
                  <a:lnTo>
                    <a:pt x="32" y="14"/>
                  </a:lnTo>
                  <a:lnTo>
                    <a:pt x="32" y="12"/>
                  </a:lnTo>
                  <a:lnTo>
                    <a:pt x="31" y="12"/>
                  </a:lnTo>
                  <a:lnTo>
                    <a:pt x="31" y="18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41" y="18"/>
                  </a:lnTo>
                  <a:lnTo>
                    <a:pt x="41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43" y="18"/>
                  </a:lnTo>
                  <a:lnTo>
                    <a:pt x="43" y="12"/>
                  </a:lnTo>
                  <a:lnTo>
                    <a:pt x="39" y="12"/>
                  </a:lnTo>
                  <a:lnTo>
                    <a:pt x="39" y="18"/>
                  </a:lnTo>
                  <a:lnTo>
                    <a:pt x="41" y="18"/>
                  </a:lnTo>
                  <a:lnTo>
                    <a:pt x="41" y="12"/>
                  </a:lnTo>
                  <a:lnTo>
                    <a:pt x="36" y="12"/>
                  </a:lnTo>
                  <a:lnTo>
                    <a:pt x="36" y="18"/>
                  </a:lnTo>
                  <a:lnTo>
                    <a:pt x="37" y="18"/>
                  </a:lnTo>
                  <a:lnTo>
                    <a:pt x="37" y="12"/>
                  </a:lnTo>
                  <a:lnTo>
                    <a:pt x="35" y="12"/>
                  </a:lnTo>
                  <a:lnTo>
                    <a:pt x="35" y="18"/>
                  </a:lnTo>
                  <a:lnTo>
                    <a:pt x="40" y="18"/>
                  </a:lnTo>
                  <a:lnTo>
                    <a:pt x="40" y="12"/>
                  </a:lnTo>
                  <a:lnTo>
                    <a:pt x="37" y="12"/>
                  </a:lnTo>
                  <a:lnTo>
                    <a:pt x="37" y="18"/>
                  </a:lnTo>
                  <a:lnTo>
                    <a:pt x="39" y="18"/>
                  </a:lnTo>
                  <a:lnTo>
                    <a:pt x="39" y="14"/>
                  </a:lnTo>
                  <a:lnTo>
                    <a:pt x="36" y="14"/>
                  </a:lnTo>
                  <a:lnTo>
                    <a:pt x="36" y="20"/>
                  </a:lnTo>
                  <a:lnTo>
                    <a:pt x="40" y="20"/>
                  </a:lnTo>
                  <a:lnTo>
                    <a:pt x="40" y="13"/>
                  </a:lnTo>
                  <a:lnTo>
                    <a:pt x="22" y="13"/>
                  </a:lnTo>
                  <a:lnTo>
                    <a:pt x="22" y="20"/>
                  </a:lnTo>
                  <a:lnTo>
                    <a:pt x="40" y="20"/>
                  </a:lnTo>
                  <a:lnTo>
                    <a:pt x="40" y="13"/>
                  </a:lnTo>
                  <a:lnTo>
                    <a:pt x="22" y="13"/>
                  </a:lnTo>
                  <a:lnTo>
                    <a:pt x="22" y="20"/>
                  </a:lnTo>
                  <a:lnTo>
                    <a:pt x="47" y="20"/>
                  </a:lnTo>
                  <a:lnTo>
                    <a:pt x="47" y="13"/>
                  </a:lnTo>
                  <a:lnTo>
                    <a:pt x="35" y="13"/>
                  </a:lnTo>
                  <a:lnTo>
                    <a:pt x="35" y="17"/>
                  </a:lnTo>
                  <a:lnTo>
                    <a:pt x="37" y="17"/>
                  </a:lnTo>
                  <a:lnTo>
                    <a:pt x="37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30" y="21"/>
                  </a:lnTo>
                  <a:lnTo>
                    <a:pt x="30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45" y="21"/>
                  </a:lnTo>
                  <a:lnTo>
                    <a:pt x="45" y="14"/>
                  </a:lnTo>
                  <a:lnTo>
                    <a:pt x="34" y="14"/>
                  </a:lnTo>
                  <a:lnTo>
                    <a:pt x="34" y="21"/>
                  </a:lnTo>
                  <a:lnTo>
                    <a:pt x="35" y="21"/>
                  </a:lnTo>
                  <a:lnTo>
                    <a:pt x="35" y="14"/>
                  </a:lnTo>
                  <a:lnTo>
                    <a:pt x="30" y="14"/>
                  </a:lnTo>
                  <a:lnTo>
                    <a:pt x="30" y="21"/>
                  </a:lnTo>
                  <a:lnTo>
                    <a:pt x="44" y="21"/>
                  </a:lnTo>
                  <a:lnTo>
                    <a:pt x="44" y="14"/>
                  </a:lnTo>
                  <a:lnTo>
                    <a:pt x="22" y="14"/>
                  </a:lnTo>
                  <a:lnTo>
                    <a:pt x="22" y="22"/>
                  </a:lnTo>
                  <a:lnTo>
                    <a:pt x="43" y="22"/>
                  </a:lnTo>
                  <a:lnTo>
                    <a:pt x="43" y="16"/>
                  </a:lnTo>
                  <a:lnTo>
                    <a:pt x="24" y="16"/>
                  </a:lnTo>
                  <a:lnTo>
                    <a:pt x="24" y="22"/>
                  </a:lnTo>
                  <a:lnTo>
                    <a:pt x="48" y="22"/>
                  </a:lnTo>
                  <a:lnTo>
                    <a:pt x="48" y="16"/>
                  </a:lnTo>
                  <a:lnTo>
                    <a:pt x="27" y="16"/>
                  </a:lnTo>
                  <a:lnTo>
                    <a:pt x="27" y="22"/>
                  </a:lnTo>
                  <a:lnTo>
                    <a:pt x="28" y="22"/>
                  </a:lnTo>
                  <a:lnTo>
                    <a:pt x="28" y="16"/>
                  </a:lnTo>
                  <a:lnTo>
                    <a:pt x="24" y="16"/>
                  </a:lnTo>
                  <a:lnTo>
                    <a:pt x="24" y="22"/>
                  </a:lnTo>
                  <a:lnTo>
                    <a:pt x="50" y="22"/>
                  </a:lnTo>
                  <a:lnTo>
                    <a:pt x="50" y="16"/>
                  </a:lnTo>
                  <a:lnTo>
                    <a:pt x="37" y="16"/>
                  </a:lnTo>
                  <a:lnTo>
                    <a:pt x="34" y="17"/>
                  </a:lnTo>
                  <a:lnTo>
                    <a:pt x="34" y="20"/>
                  </a:lnTo>
                  <a:lnTo>
                    <a:pt x="34" y="17"/>
                  </a:lnTo>
                  <a:lnTo>
                    <a:pt x="27" y="17"/>
                  </a:lnTo>
                  <a:lnTo>
                    <a:pt x="27" y="24"/>
                  </a:lnTo>
                  <a:lnTo>
                    <a:pt x="52" y="24"/>
                  </a:lnTo>
                  <a:lnTo>
                    <a:pt x="52" y="17"/>
                  </a:lnTo>
                  <a:lnTo>
                    <a:pt x="28" y="17"/>
                  </a:lnTo>
                  <a:lnTo>
                    <a:pt x="28" y="24"/>
                  </a:lnTo>
                  <a:lnTo>
                    <a:pt x="30" y="24"/>
                  </a:lnTo>
                  <a:lnTo>
                    <a:pt x="30" y="17"/>
                  </a:lnTo>
                  <a:lnTo>
                    <a:pt x="27" y="17"/>
                  </a:lnTo>
                  <a:lnTo>
                    <a:pt x="27" y="24"/>
                  </a:lnTo>
                  <a:lnTo>
                    <a:pt x="53" y="24"/>
                  </a:lnTo>
                  <a:lnTo>
                    <a:pt x="53" y="17"/>
                  </a:lnTo>
                  <a:lnTo>
                    <a:pt x="32" y="17"/>
                  </a:lnTo>
                  <a:lnTo>
                    <a:pt x="31" y="18"/>
                  </a:lnTo>
                  <a:lnTo>
                    <a:pt x="32" y="21"/>
                  </a:lnTo>
                  <a:lnTo>
                    <a:pt x="32" y="18"/>
                  </a:lnTo>
                  <a:lnTo>
                    <a:pt x="24" y="18"/>
                  </a:lnTo>
                  <a:lnTo>
                    <a:pt x="24" y="25"/>
                  </a:lnTo>
                  <a:lnTo>
                    <a:pt x="26" y="25"/>
                  </a:lnTo>
                  <a:lnTo>
                    <a:pt x="26" y="18"/>
                  </a:lnTo>
                  <a:lnTo>
                    <a:pt x="24" y="18"/>
                  </a:lnTo>
                  <a:lnTo>
                    <a:pt x="24" y="25"/>
                  </a:lnTo>
                  <a:lnTo>
                    <a:pt x="50" y="25"/>
                  </a:lnTo>
                  <a:lnTo>
                    <a:pt x="50" y="18"/>
                  </a:lnTo>
                  <a:lnTo>
                    <a:pt x="24" y="18"/>
                  </a:lnTo>
                  <a:lnTo>
                    <a:pt x="24" y="25"/>
                  </a:lnTo>
                  <a:lnTo>
                    <a:pt x="27" y="25"/>
                  </a:lnTo>
                  <a:lnTo>
                    <a:pt x="27" y="18"/>
                  </a:lnTo>
                  <a:lnTo>
                    <a:pt x="24" y="18"/>
                  </a:lnTo>
                  <a:lnTo>
                    <a:pt x="24" y="25"/>
                  </a:lnTo>
                  <a:lnTo>
                    <a:pt x="48" y="25"/>
                  </a:lnTo>
                  <a:lnTo>
                    <a:pt x="48" y="18"/>
                  </a:lnTo>
                  <a:lnTo>
                    <a:pt x="43" y="18"/>
                  </a:lnTo>
                  <a:lnTo>
                    <a:pt x="36" y="20"/>
                  </a:lnTo>
                  <a:lnTo>
                    <a:pt x="36" y="22"/>
                  </a:lnTo>
                  <a:lnTo>
                    <a:pt x="36" y="20"/>
                  </a:lnTo>
                  <a:lnTo>
                    <a:pt x="22" y="20"/>
                  </a:lnTo>
                  <a:lnTo>
                    <a:pt x="22" y="26"/>
                  </a:lnTo>
                  <a:lnTo>
                    <a:pt x="24" y="26"/>
                  </a:lnTo>
                  <a:lnTo>
                    <a:pt x="24" y="20"/>
                  </a:lnTo>
                  <a:lnTo>
                    <a:pt x="23" y="20"/>
                  </a:lnTo>
                  <a:lnTo>
                    <a:pt x="23" y="26"/>
                  </a:lnTo>
                  <a:lnTo>
                    <a:pt x="24" y="26"/>
                  </a:lnTo>
                  <a:lnTo>
                    <a:pt x="24" y="20"/>
                  </a:lnTo>
                  <a:lnTo>
                    <a:pt x="22" y="20"/>
                  </a:lnTo>
                  <a:lnTo>
                    <a:pt x="22" y="26"/>
                  </a:lnTo>
                  <a:lnTo>
                    <a:pt x="23" y="26"/>
                  </a:lnTo>
                  <a:lnTo>
                    <a:pt x="23" y="20"/>
                  </a:lnTo>
                  <a:lnTo>
                    <a:pt x="19" y="20"/>
                  </a:lnTo>
                  <a:lnTo>
                    <a:pt x="19" y="26"/>
                  </a:lnTo>
                  <a:lnTo>
                    <a:pt x="23" y="26"/>
                  </a:lnTo>
                  <a:lnTo>
                    <a:pt x="23" y="20"/>
                  </a:lnTo>
                  <a:lnTo>
                    <a:pt x="22" y="20"/>
                  </a:lnTo>
                  <a:lnTo>
                    <a:pt x="22" y="26"/>
                  </a:lnTo>
                  <a:lnTo>
                    <a:pt x="23" y="26"/>
                  </a:lnTo>
                  <a:lnTo>
                    <a:pt x="23" y="20"/>
                  </a:lnTo>
                  <a:lnTo>
                    <a:pt x="22" y="20"/>
                  </a:lnTo>
                  <a:lnTo>
                    <a:pt x="22" y="26"/>
                  </a:lnTo>
                  <a:lnTo>
                    <a:pt x="26" y="26"/>
                  </a:lnTo>
                  <a:lnTo>
                    <a:pt x="26" y="20"/>
                  </a:lnTo>
                  <a:lnTo>
                    <a:pt x="24" y="20"/>
                  </a:lnTo>
                  <a:lnTo>
                    <a:pt x="24" y="26"/>
                  </a:lnTo>
                  <a:lnTo>
                    <a:pt x="28" y="26"/>
                  </a:lnTo>
                  <a:lnTo>
                    <a:pt x="28" y="22"/>
                  </a:lnTo>
                  <a:lnTo>
                    <a:pt x="28" y="26"/>
                  </a:lnTo>
                  <a:lnTo>
                    <a:pt x="34" y="27"/>
                  </a:lnTo>
                  <a:lnTo>
                    <a:pt x="63" y="27"/>
                  </a:lnTo>
                  <a:lnTo>
                    <a:pt x="63" y="21"/>
                  </a:lnTo>
                  <a:lnTo>
                    <a:pt x="28" y="21"/>
                  </a:lnTo>
                  <a:lnTo>
                    <a:pt x="28" y="27"/>
                  </a:lnTo>
                  <a:lnTo>
                    <a:pt x="30" y="27"/>
                  </a:lnTo>
                  <a:lnTo>
                    <a:pt x="30" y="21"/>
                  </a:lnTo>
                  <a:lnTo>
                    <a:pt x="24" y="21"/>
                  </a:lnTo>
                  <a:lnTo>
                    <a:pt x="24" y="27"/>
                  </a:lnTo>
                  <a:lnTo>
                    <a:pt x="26" y="27"/>
                  </a:lnTo>
                  <a:lnTo>
                    <a:pt x="26" y="21"/>
                  </a:lnTo>
                  <a:lnTo>
                    <a:pt x="22" y="21"/>
                  </a:lnTo>
                  <a:lnTo>
                    <a:pt x="22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21" y="21"/>
                  </a:lnTo>
                  <a:lnTo>
                    <a:pt x="21" y="27"/>
                  </a:lnTo>
                  <a:lnTo>
                    <a:pt x="22" y="27"/>
                  </a:lnTo>
                  <a:lnTo>
                    <a:pt x="22" y="21"/>
                  </a:lnTo>
                  <a:lnTo>
                    <a:pt x="19" y="21"/>
                  </a:lnTo>
                  <a:lnTo>
                    <a:pt x="19" y="27"/>
                  </a:lnTo>
                  <a:lnTo>
                    <a:pt x="22" y="27"/>
                  </a:lnTo>
                  <a:lnTo>
                    <a:pt x="22" y="21"/>
                  </a:lnTo>
                  <a:lnTo>
                    <a:pt x="18" y="21"/>
                  </a:lnTo>
                  <a:lnTo>
                    <a:pt x="18" y="27"/>
                  </a:lnTo>
                  <a:lnTo>
                    <a:pt x="21" y="27"/>
                  </a:lnTo>
                  <a:lnTo>
                    <a:pt x="21" y="21"/>
                  </a:lnTo>
                  <a:lnTo>
                    <a:pt x="17" y="21"/>
                  </a:lnTo>
                  <a:lnTo>
                    <a:pt x="17" y="25"/>
                  </a:lnTo>
                  <a:lnTo>
                    <a:pt x="19" y="25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9"/>
                  </a:lnTo>
                  <a:lnTo>
                    <a:pt x="23" y="29"/>
                  </a:lnTo>
                  <a:lnTo>
                    <a:pt x="23" y="22"/>
                  </a:lnTo>
                  <a:lnTo>
                    <a:pt x="21" y="22"/>
                  </a:lnTo>
                  <a:lnTo>
                    <a:pt x="21" y="29"/>
                  </a:lnTo>
                  <a:lnTo>
                    <a:pt x="23" y="29"/>
                  </a:lnTo>
                  <a:lnTo>
                    <a:pt x="23" y="22"/>
                  </a:lnTo>
                  <a:lnTo>
                    <a:pt x="22" y="22"/>
                  </a:lnTo>
                  <a:lnTo>
                    <a:pt x="22" y="29"/>
                  </a:lnTo>
                  <a:lnTo>
                    <a:pt x="23" y="29"/>
                  </a:lnTo>
                  <a:lnTo>
                    <a:pt x="23" y="22"/>
                  </a:lnTo>
                  <a:lnTo>
                    <a:pt x="22" y="22"/>
                  </a:lnTo>
                  <a:lnTo>
                    <a:pt x="22" y="29"/>
                  </a:lnTo>
                  <a:lnTo>
                    <a:pt x="24" y="29"/>
                  </a:lnTo>
                  <a:lnTo>
                    <a:pt x="24" y="22"/>
                  </a:lnTo>
                  <a:lnTo>
                    <a:pt x="22" y="22"/>
                  </a:lnTo>
                  <a:lnTo>
                    <a:pt x="22" y="29"/>
                  </a:lnTo>
                  <a:lnTo>
                    <a:pt x="26" y="29"/>
                  </a:lnTo>
                  <a:lnTo>
                    <a:pt x="26" y="22"/>
                  </a:lnTo>
                  <a:lnTo>
                    <a:pt x="24" y="22"/>
                  </a:lnTo>
                  <a:lnTo>
                    <a:pt x="24" y="29"/>
                  </a:lnTo>
                  <a:lnTo>
                    <a:pt x="28" y="29"/>
                  </a:lnTo>
                  <a:lnTo>
                    <a:pt x="28" y="22"/>
                  </a:lnTo>
                  <a:lnTo>
                    <a:pt x="24" y="22"/>
                  </a:lnTo>
                  <a:lnTo>
                    <a:pt x="24" y="29"/>
                  </a:lnTo>
                  <a:lnTo>
                    <a:pt x="27" y="29"/>
                  </a:lnTo>
                  <a:lnTo>
                    <a:pt x="27" y="22"/>
                  </a:lnTo>
                  <a:lnTo>
                    <a:pt x="24" y="22"/>
                  </a:lnTo>
                  <a:lnTo>
                    <a:pt x="24" y="29"/>
                  </a:lnTo>
                  <a:lnTo>
                    <a:pt x="28" y="29"/>
                  </a:lnTo>
                  <a:lnTo>
                    <a:pt x="28" y="22"/>
                  </a:lnTo>
                  <a:lnTo>
                    <a:pt x="27" y="22"/>
                  </a:lnTo>
                  <a:lnTo>
                    <a:pt x="27" y="29"/>
                  </a:lnTo>
                  <a:lnTo>
                    <a:pt x="28" y="29"/>
                  </a:lnTo>
                  <a:lnTo>
                    <a:pt x="28" y="22"/>
                  </a:lnTo>
                  <a:lnTo>
                    <a:pt x="26" y="22"/>
                  </a:lnTo>
                  <a:lnTo>
                    <a:pt x="24" y="29"/>
                  </a:lnTo>
                  <a:lnTo>
                    <a:pt x="27" y="30"/>
                  </a:lnTo>
                  <a:lnTo>
                    <a:pt x="31" y="30"/>
                  </a:lnTo>
                  <a:lnTo>
                    <a:pt x="31" y="24"/>
                  </a:lnTo>
                  <a:lnTo>
                    <a:pt x="27" y="24"/>
                  </a:lnTo>
                  <a:lnTo>
                    <a:pt x="27" y="30"/>
                  </a:lnTo>
                  <a:lnTo>
                    <a:pt x="49" y="30"/>
                  </a:lnTo>
                  <a:lnTo>
                    <a:pt x="49" y="24"/>
                  </a:lnTo>
                  <a:lnTo>
                    <a:pt x="21" y="24"/>
                  </a:lnTo>
                  <a:lnTo>
                    <a:pt x="21" y="30"/>
                  </a:lnTo>
                  <a:lnTo>
                    <a:pt x="22" y="30"/>
                  </a:lnTo>
                  <a:lnTo>
                    <a:pt x="22" y="24"/>
                  </a:lnTo>
                  <a:lnTo>
                    <a:pt x="19" y="24"/>
                  </a:lnTo>
                  <a:lnTo>
                    <a:pt x="19" y="30"/>
                  </a:lnTo>
                  <a:lnTo>
                    <a:pt x="22" y="30"/>
                  </a:lnTo>
                  <a:lnTo>
                    <a:pt x="22" y="24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19" y="24"/>
                  </a:lnTo>
                  <a:lnTo>
                    <a:pt x="15" y="24"/>
                  </a:lnTo>
                  <a:lnTo>
                    <a:pt x="15" y="27"/>
                  </a:lnTo>
                  <a:lnTo>
                    <a:pt x="18" y="27"/>
                  </a:lnTo>
                  <a:lnTo>
                    <a:pt x="18" y="25"/>
                  </a:lnTo>
                  <a:lnTo>
                    <a:pt x="15" y="25"/>
                  </a:lnTo>
                  <a:lnTo>
                    <a:pt x="15" y="31"/>
                  </a:lnTo>
                  <a:lnTo>
                    <a:pt x="19" y="31"/>
                  </a:lnTo>
                  <a:lnTo>
                    <a:pt x="19" y="25"/>
                  </a:lnTo>
                  <a:lnTo>
                    <a:pt x="15" y="25"/>
                  </a:lnTo>
                  <a:lnTo>
                    <a:pt x="15" y="31"/>
                  </a:lnTo>
                  <a:lnTo>
                    <a:pt x="19" y="31"/>
                  </a:lnTo>
                  <a:lnTo>
                    <a:pt x="19" y="25"/>
                  </a:lnTo>
                  <a:lnTo>
                    <a:pt x="18" y="25"/>
                  </a:lnTo>
                  <a:lnTo>
                    <a:pt x="18" y="31"/>
                  </a:lnTo>
                  <a:lnTo>
                    <a:pt x="34" y="31"/>
                  </a:lnTo>
                  <a:lnTo>
                    <a:pt x="34" y="25"/>
                  </a:lnTo>
                  <a:lnTo>
                    <a:pt x="13" y="25"/>
                  </a:lnTo>
                  <a:lnTo>
                    <a:pt x="13" y="31"/>
                  </a:lnTo>
                  <a:lnTo>
                    <a:pt x="15" y="31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13" y="31"/>
                  </a:lnTo>
                  <a:lnTo>
                    <a:pt x="15" y="31"/>
                  </a:lnTo>
                  <a:lnTo>
                    <a:pt x="15" y="25"/>
                  </a:lnTo>
                  <a:lnTo>
                    <a:pt x="10" y="25"/>
                  </a:lnTo>
                  <a:lnTo>
                    <a:pt x="8" y="26"/>
                  </a:lnTo>
                  <a:lnTo>
                    <a:pt x="9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3" y="33"/>
                  </a:lnTo>
                  <a:lnTo>
                    <a:pt x="13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8" y="26"/>
                  </a:lnTo>
                  <a:lnTo>
                    <a:pt x="8" y="33"/>
                  </a:lnTo>
                  <a:lnTo>
                    <a:pt x="10" y="33"/>
                  </a:lnTo>
                  <a:lnTo>
                    <a:pt x="10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0" y="26"/>
                  </a:lnTo>
                  <a:lnTo>
                    <a:pt x="6" y="31"/>
                  </a:lnTo>
                  <a:lnTo>
                    <a:pt x="8" y="33"/>
                  </a:lnTo>
                  <a:lnTo>
                    <a:pt x="8" y="34"/>
                  </a:lnTo>
                  <a:lnTo>
                    <a:pt x="12" y="34"/>
                  </a:lnTo>
                  <a:lnTo>
                    <a:pt x="12" y="27"/>
                  </a:lnTo>
                  <a:lnTo>
                    <a:pt x="8" y="27"/>
                  </a:lnTo>
                  <a:lnTo>
                    <a:pt x="8" y="34"/>
                  </a:lnTo>
                  <a:lnTo>
                    <a:pt x="10" y="34"/>
                  </a:lnTo>
                  <a:lnTo>
                    <a:pt x="10" y="27"/>
                  </a:lnTo>
                  <a:lnTo>
                    <a:pt x="6" y="27"/>
                  </a:lnTo>
                  <a:lnTo>
                    <a:pt x="6" y="34"/>
                  </a:lnTo>
                  <a:lnTo>
                    <a:pt x="8" y="34"/>
                  </a:lnTo>
                  <a:lnTo>
                    <a:pt x="8" y="27"/>
                  </a:lnTo>
                  <a:lnTo>
                    <a:pt x="5" y="27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6" y="27"/>
                  </a:lnTo>
                  <a:lnTo>
                    <a:pt x="4" y="27"/>
                  </a:lnTo>
                  <a:lnTo>
                    <a:pt x="4" y="34"/>
                  </a:lnTo>
                  <a:lnTo>
                    <a:pt x="6" y="34"/>
                  </a:lnTo>
                  <a:lnTo>
                    <a:pt x="6" y="27"/>
                  </a:lnTo>
                  <a:lnTo>
                    <a:pt x="4" y="27"/>
                  </a:lnTo>
                  <a:lnTo>
                    <a:pt x="4" y="34"/>
                  </a:lnTo>
                  <a:lnTo>
                    <a:pt x="6" y="34"/>
                  </a:lnTo>
                  <a:lnTo>
                    <a:pt x="6" y="27"/>
                  </a:lnTo>
                  <a:lnTo>
                    <a:pt x="5" y="27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6" y="27"/>
                  </a:lnTo>
                  <a:lnTo>
                    <a:pt x="5" y="27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6" y="30"/>
                  </a:lnTo>
                  <a:lnTo>
                    <a:pt x="4" y="30"/>
                  </a:lnTo>
                  <a:lnTo>
                    <a:pt x="4" y="31"/>
                  </a:lnTo>
                  <a:lnTo>
                    <a:pt x="6" y="31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5" y="35"/>
                  </a:lnTo>
                  <a:lnTo>
                    <a:pt x="8" y="35"/>
                  </a:lnTo>
                  <a:lnTo>
                    <a:pt x="8" y="29"/>
                  </a:lnTo>
                  <a:lnTo>
                    <a:pt x="4" y="29"/>
                  </a:lnTo>
                  <a:lnTo>
                    <a:pt x="4" y="35"/>
                  </a:lnTo>
                  <a:lnTo>
                    <a:pt x="5" y="35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35"/>
                  </a:lnTo>
                  <a:lnTo>
                    <a:pt x="5" y="35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35"/>
                  </a:lnTo>
                  <a:lnTo>
                    <a:pt x="6" y="35"/>
                  </a:lnTo>
                  <a:lnTo>
                    <a:pt x="6" y="29"/>
                  </a:lnTo>
                  <a:lnTo>
                    <a:pt x="4" y="29"/>
                  </a:lnTo>
                  <a:lnTo>
                    <a:pt x="4" y="35"/>
                  </a:lnTo>
                  <a:lnTo>
                    <a:pt x="6" y="35"/>
                  </a:lnTo>
                  <a:lnTo>
                    <a:pt x="6" y="29"/>
                  </a:lnTo>
                  <a:lnTo>
                    <a:pt x="4" y="29"/>
                  </a:lnTo>
                  <a:lnTo>
                    <a:pt x="4" y="35"/>
                  </a:lnTo>
                  <a:lnTo>
                    <a:pt x="8" y="35"/>
                  </a:lnTo>
                  <a:lnTo>
                    <a:pt x="8" y="29"/>
                  </a:lnTo>
                  <a:lnTo>
                    <a:pt x="4" y="29"/>
                  </a:lnTo>
                  <a:lnTo>
                    <a:pt x="4" y="35"/>
                  </a:lnTo>
                  <a:lnTo>
                    <a:pt x="6" y="35"/>
                  </a:lnTo>
                  <a:lnTo>
                    <a:pt x="6" y="29"/>
                  </a:lnTo>
                  <a:lnTo>
                    <a:pt x="4" y="29"/>
                  </a:lnTo>
                  <a:lnTo>
                    <a:pt x="4" y="35"/>
                  </a:lnTo>
                  <a:lnTo>
                    <a:pt x="6" y="35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5" y="35"/>
                  </a:lnTo>
                  <a:lnTo>
                    <a:pt x="6" y="35"/>
                  </a:lnTo>
                  <a:lnTo>
                    <a:pt x="6" y="31"/>
                  </a:lnTo>
                  <a:lnTo>
                    <a:pt x="5" y="29"/>
                  </a:lnTo>
                  <a:lnTo>
                    <a:pt x="2" y="30"/>
                  </a:lnTo>
                  <a:lnTo>
                    <a:pt x="4" y="36"/>
                  </a:lnTo>
                  <a:lnTo>
                    <a:pt x="5" y="36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5" y="36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5" y="36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5" y="36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2" y="30"/>
                  </a:lnTo>
                  <a:lnTo>
                    <a:pt x="2" y="36"/>
                  </a:lnTo>
                  <a:lnTo>
                    <a:pt x="5" y="36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5" y="36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6" y="33"/>
                  </a:lnTo>
                  <a:lnTo>
                    <a:pt x="5" y="30"/>
                  </a:lnTo>
                  <a:lnTo>
                    <a:pt x="2" y="31"/>
                  </a:lnTo>
                  <a:lnTo>
                    <a:pt x="4" y="38"/>
                  </a:lnTo>
                  <a:lnTo>
                    <a:pt x="6" y="38"/>
                  </a:lnTo>
                  <a:lnTo>
                    <a:pt x="6" y="31"/>
                  </a:lnTo>
                  <a:lnTo>
                    <a:pt x="4" y="31"/>
                  </a:lnTo>
                  <a:lnTo>
                    <a:pt x="4" y="38"/>
                  </a:lnTo>
                  <a:lnTo>
                    <a:pt x="5" y="38"/>
                  </a:lnTo>
                  <a:lnTo>
                    <a:pt x="5" y="31"/>
                  </a:lnTo>
                  <a:lnTo>
                    <a:pt x="4" y="31"/>
                  </a:lnTo>
                  <a:lnTo>
                    <a:pt x="4" y="38"/>
                  </a:lnTo>
                  <a:lnTo>
                    <a:pt x="5" y="38"/>
                  </a:lnTo>
                  <a:lnTo>
                    <a:pt x="5" y="31"/>
                  </a:lnTo>
                  <a:lnTo>
                    <a:pt x="4" y="31"/>
                  </a:lnTo>
                  <a:lnTo>
                    <a:pt x="4" y="38"/>
                  </a:lnTo>
                  <a:lnTo>
                    <a:pt x="5" y="38"/>
                  </a:lnTo>
                  <a:lnTo>
                    <a:pt x="5" y="31"/>
                  </a:lnTo>
                  <a:lnTo>
                    <a:pt x="4" y="31"/>
                  </a:lnTo>
                  <a:lnTo>
                    <a:pt x="4" y="38"/>
                  </a:lnTo>
                  <a:lnTo>
                    <a:pt x="5" y="38"/>
                  </a:lnTo>
                  <a:lnTo>
                    <a:pt x="5" y="31"/>
                  </a:lnTo>
                  <a:lnTo>
                    <a:pt x="4" y="31"/>
                  </a:lnTo>
                  <a:lnTo>
                    <a:pt x="4" y="38"/>
                  </a:lnTo>
                  <a:lnTo>
                    <a:pt x="5" y="38"/>
                  </a:lnTo>
                  <a:lnTo>
                    <a:pt x="5" y="31"/>
                  </a:lnTo>
                  <a:lnTo>
                    <a:pt x="4" y="31"/>
                  </a:lnTo>
                  <a:lnTo>
                    <a:pt x="4" y="38"/>
                  </a:lnTo>
                  <a:lnTo>
                    <a:pt x="5" y="38"/>
                  </a:lnTo>
                  <a:lnTo>
                    <a:pt x="5" y="31"/>
                  </a:lnTo>
                  <a:lnTo>
                    <a:pt x="1" y="31"/>
                  </a:lnTo>
                  <a:lnTo>
                    <a:pt x="1" y="39"/>
                  </a:lnTo>
                  <a:lnTo>
                    <a:pt x="5" y="39"/>
                  </a:lnTo>
                  <a:lnTo>
                    <a:pt x="5" y="33"/>
                  </a:lnTo>
                  <a:lnTo>
                    <a:pt x="4" y="33"/>
                  </a:lnTo>
                  <a:lnTo>
                    <a:pt x="4" y="39"/>
                  </a:lnTo>
                  <a:lnTo>
                    <a:pt x="5" y="39"/>
                  </a:lnTo>
                  <a:lnTo>
                    <a:pt x="5" y="33"/>
                  </a:lnTo>
                  <a:lnTo>
                    <a:pt x="4" y="33"/>
                  </a:lnTo>
                  <a:lnTo>
                    <a:pt x="4" y="39"/>
                  </a:lnTo>
                  <a:lnTo>
                    <a:pt x="5" y="39"/>
                  </a:lnTo>
                  <a:lnTo>
                    <a:pt x="5" y="33"/>
                  </a:lnTo>
                  <a:lnTo>
                    <a:pt x="4" y="33"/>
                  </a:lnTo>
                  <a:lnTo>
                    <a:pt x="4" y="39"/>
                  </a:lnTo>
                  <a:lnTo>
                    <a:pt x="5" y="39"/>
                  </a:lnTo>
                  <a:lnTo>
                    <a:pt x="5" y="33"/>
                  </a:lnTo>
                  <a:lnTo>
                    <a:pt x="4" y="33"/>
                  </a:lnTo>
                  <a:lnTo>
                    <a:pt x="4" y="39"/>
                  </a:lnTo>
                  <a:lnTo>
                    <a:pt x="5" y="39"/>
                  </a:lnTo>
                  <a:lnTo>
                    <a:pt x="5" y="33"/>
                  </a:lnTo>
                  <a:lnTo>
                    <a:pt x="4" y="33"/>
                  </a:lnTo>
                  <a:lnTo>
                    <a:pt x="4" y="39"/>
                  </a:lnTo>
                  <a:lnTo>
                    <a:pt x="5" y="39"/>
                  </a:lnTo>
                  <a:lnTo>
                    <a:pt x="5" y="33"/>
                  </a:lnTo>
                  <a:lnTo>
                    <a:pt x="4" y="33"/>
                  </a:lnTo>
                  <a:lnTo>
                    <a:pt x="4" y="39"/>
                  </a:lnTo>
                  <a:lnTo>
                    <a:pt x="5" y="39"/>
                  </a:lnTo>
                  <a:lnTo>
                    <a:pt x="5" y="33"/>
                  </a:lnTo>
                  <a:lnTo>
                    <a:pt x="4" y="33"/>
                  </a:lnTo>
                  <a:lnTo>
                    <a:pt x="4" y="35"/>
                  </a:lnTo>
                  <a:lnTo>
                    <a:pt x="8" y="35"/>
                  </a:lnTo>
                  <a:lnTo>
                    <a:pt x="8" y="34"/>
                  </a:lnTo>
                  <a:lnTo>
                    <a:pt x="4" y="34"/>
                  </a:lnTo>
                  <a:lnTo>
                    <a:pt x="4" y="38"/>
                  </a:lnTo>
                  <a:lnTo>
                    <a:pt x="5" y="38"/>
                  </a:lnTo>
                  <a:lnTo>
                    <a:pt x="5" y="31"/>
                  </a:lnTo>
                  <a:lnTo>
                    <a:pt x="4" y="31"/>
                  </a:lnTo>
                  <a:lnTo>
                    <a:pt x="4" y="38"/>
                  </a:lnTo>
                  <a:lnTo>
                    <a:pt x="5" y="38"/>
                  </a:lnTo>
                  <a:lnTo>
                    <a:pt x="5" y="31"/>
                  </a:lnTo>
                  <a:lnTo>
                    <a:pt x="4" y="31"/>
                  </a:lnTo>
                  <a:lnTo>
                    <a:pt x="4" y="38"/>
                  </a:lnTo>
                  <a:lnTo>
                    <a:pt x="5" y="38"/>
                  </a:lnTo>
                  <a:lnTo>
                    <a:pt x="5" y="31"/>
                  </a:lnTo>
                  <a:lnTo>
                    <a:pt x="4" y="31"/>
                  </a:lnTo>
                  <a:lnTo>
                    <a:pt x="4" y="38"/>
                  </a:lnTo>
                  <a:lnTo>
                    <a:pt x="5" y="38"/>
                  </a:lnTo>
                  <a:lnTo>
                    <a:pt x="5" y="31"/>
                  </a:lnTo>
                  <a:lnTo>
                    <a:pt x="4" y="31"/>
                  </a:lnTo>
                  <a:lnTo>
                    <a:pt x="4" y="38"/>
                  </a:lnTo>
                  <a:lnTo>
                    <a:pt x="5" y="38"/>
                  </a:lnTo>
                  <a:lnTo>
                    <a:pt x="5" y="31"/>
                  </a:lnTo>
                  <a:lnTo>
                    <a:pt x="4" y="31"/>
                  </a:lnTo>
                  <a:lnTo>
                    <a:pt x="4" y="38"/>
                  </a:lnTo>
                  <a:lnTo>
                    <a:pt x="5" y="38"/>
                  </a:lnTo>
                  <a:lnTo>
                    <a:pt x="5" y="31"/>
                  </a:lnTo>
                  <a:lnTo>
                    <a:pt x="4" y="31"/>
                  </a:lnTo>
                  <a:lnTo>
                    <a:pt x="4" y="38"/>
                  </a:lnTo>
                  <a:lnTo>
                    <a:pt x="6" y="38"/>
                  </a:lnTo>
                  <a:lnTo>
                    <a:pt x="6" y="31"/>
                  </a:lnTo>
                  <a:lnTo>
                    <a:pt x="4" y="31"/>
                  </a:lnTo>
                  <a:lnTo>
                    <a:pt x="4" y="34"/>
                  </a:lnTo>
                  <a:lnTo>
                    <a:pt x="5" y="38"/>
                  </a:lnTo>
                  <a:lnTo>
                    <a:pt x="8" y="36"/>
                  </a:lnTo>
                  <a:lnTo>
                    <a:pt x="6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5" y="36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5" y="36"/>
                  </a:lnTo>
                  <a:lnTo>
                    <a:pt x="5" y="30"/>
                  </a:lnTo>
                  <a:lnTo>
                    <a:pt x="2" y="30"/>
                  </a:lnTo>
                  <a:lnTo>
                    <a:pt x="2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5" y="36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5" y="36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5" y="36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5" y="36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4" y="33"/>
                  </a:lnTo>
                  <a:lnTo>
                    <a:pt x="5" y="36"/>
                  </a:lnTo>
                  <a:lnTo>
                    <a:pt x="8" y="35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5" y="35"/>
                  </a:lnTo>
                  <a:lnTo>
                    <a:pt x="6" y="35"/>
                  </a:lnTo>
                  <a:lnTo>
                    <a:pt x="6" y="29"/>
                  </a:lnTo>
                  <a:lnTo>
                    <a:pt x="4" y="29"/>
                  </a:lnTo>
                  <a:lnTo>
                    <a:pt x="4" y="35"/>
                  </a:lnTo>
                  <a:lnTo>
                    <a:pt x="6" y="35"/>
                  </a:lnTo>
                  <a:lnTo>
                    <a:pt x="6" y="29"/>
                  </a:lnTo>
                  <a:lnTo>
                    <a:pt x="4" y="29"/>
                  </a:lnTo>
                  <a:lnTo>
                    <a:pt x="4" y="35"/>
                  </a:lnTo>
                  <a:lnTo>
                    <a:pt x="8" y="35"/>
                  </a:lnTo>
                  <a:lnTo>
                    <a:pt x="8" y="29"/>
                  </a:lnTo>
                  <a:lnTo>
                    <a:pt x="4" y="29"/>
                  </a:lnTo>
                  <a:lnTo>
                    <a:pt x="4" y="35"/>
                  </a:lnTo>
                  <a:lnTo>
                    <a:pt x="6" y="35"/>
                  </a:lnTo>
                  <a:lnTo>
                    <a:pt x="6" y="29"/>
                  </a:lnTo>
                  <a:lnTo>
                    <a:pt x="4" y="29"/>
                  </a:lnTo>
                  <a:lnTo>
                    <a:pt x="4" y="35"/>
                  </a:lnTo>
                  <a:lnTo>
                    <a:pt x="6" y="35"/>
                  </a:lnTo>
                  <a:lnTo>
                    <a:pt x="6" y="29"/>
                  </a:lnTo>
                  <a:lnTo>
                    <a:pt x="4" y="29"/>
                  </a:lnTo>
                  <a:lnTo>
                    <a:pt x="4" y="35"/>
                  </a:lnTo>
                  <a:lnTo>
                    <a:pt x="5" y="35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35"/>
                  </a:lnTo>
                  <a:lnTo>
                    <a:pt x="5" y="35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35"/>
                  </a:lnTo>
                  <a:lnTo>
                    <a:pt x="8" y="35"/>
                  </a:lnTo>
                  <a:lnTo>
                    <a:pt x="8" y="29"/>
                  </a:lnTo>
                  <a:lnTo>
                    <a:pt x="5" y="29"/>
                  </a:lnTo>
                  <a:lnTo>
                    <a:pt x="5" y="35"/>
                  </a:lnTo>
                  <a:lnTo>
                    <a:pt x="10" y="35"/>
                  </a:lnTo>
                  <a:lnTo>
                    <a:pt x="10" y="27"/>
                  </a:lnTo>
                  <a:lnTo>
                    <a:pt x="5" y="27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6" y="27"/>
                  </a:lnTo>
                  <a:lnTo>
                    <a:pt x="5" y="27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6" y="27"/>
                  </a:lnTo>
                  <a:lnTo>
                    <a:pt x="4" y="27"/>
                  </a:lnTo>
                  <a:lnTo>
                    <a:pt x="4" y="34"/>
                  </a:lnTo>
                  <a:lnTo>
                    <a:pt x="6" y="34"/>
                  </a:lnTo>
                  <a:lnTo>
                    <a:pt x="6" y="27"/>
                  </a:lnTo>
                  <a:lnTo>
                    <a:pt x="4" y="27"/>
                  </a:lnTo>
                  <a:lnTo>
                    <a:pt x="4" y="34"/>
                  </a:lnTo>
                  <a:lnTo>
                    <a:pt x="6" y="34"/>
                  </a:lnTo>
                  <a:lnTo>
                    <a:pt x="6" y="27"/>
                  </a:lnTo>
                  <a:lnTo>
                    <a:pt x="5" y="27"/>
                  </a:lnTo>
                  <a:lnTo>
                    <a:pt x="5" y="34"/>
                  </a:lnTo>
                  <a:lnTo>
                    <a:pt x="8" y="34"/>
                  </a:lnTo>
                  <a:lnTo>
                    <a:pt x="8" y="27"/>
                  </a:lnTo>
                  <a:lnTo>
                    <a:pt x="6" y="27"/>
                  </a:lnTo>
                  <a:lnTo>
                    <a:pt x="6" y="34"/>
                  </a:lnTo>
                  <a:lnTo>
                    <a:pt x="10" y="34"/>
                  </a:lnTo>
                  <a:lnTo>
                    <a:pt x="10" y="27"/>
                  </a:lnTo>
                  <a:lnTo>
                    <a:pt x="8" y="27"/>
                  </a:lnTo>
                  <a:lnTo>
                    <a:pt x="8" y="34"/>
                  </a:lnTo>
                  <a:lnTo>
                    <a:pt x="12" y="34"/>
                  </a:lnTo>
                  <a:lnTo>
                    <a:pt x="12" y="27"/>
                  </a:lnTo>
                  <a:lnTo>
                    <a:pt x="9" y="27"/>
                  </a:lnTo>
                  <a:lnTo>
                    <a:pt x="9" y="30"/>
                  </a:lnTo>
                  <a:lnTo>
                    <a:pt x="12" y="27"/>
                  </a:lnTo>
                  <a:lnTo>
                    <a:pt x="10" y="26"/>
                  </a:lnTo>
                  <a:lnTo>
                    <a:pt x="8" y="29"/>
                  </a:lnTo>
                  <a:lnTo>
                    <a:pt x="8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0" y="33"/>
                  </a:lnTo>
                  <a:lnTo>
                    <a:pt x="10" y="26"/>
                  </a:lnTo>
                  <a:lnTo>
                    <a:pt x="8" y="26"/>
                  </a:lnTo>
                  <a:lnTo>
                    <a:pt x="8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3" y="33"/>
                  </a:lnTo>
                  <a:lnTo>
                    <a:pt x="13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9" y="26"/>
                  </a:lnTo>
                  <a:lnTo>
                    <a:pt x="9" y="29"/>
                  </a:lnTo>
                  <a:lnTo>
                    <a:pt x="10" y="33"/>
                  </a:lnTo>
                  <a:lnTo>
                    <a:pt x="13" y="31"/>
                  </a:lnTo>
                  <a:lnTo>
                    <a:pt x="12" y="27"/>
                  </a:lnTo>
                  <a:lnTo>
                    <a:pt x="12" y="31"/>
                  </a:lnTo>
                  <a:lnTo>
                    <a:pt x="15" y="31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13" y="31"/>
                  </a:lnTo>
                  <a:lnTo>
                    <a:pt x="15" y="31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13" y="31"/>
                  </a:lnTo>
                  <a:lnTo>
                    <a:pt x="34" y="31"/>
                  </a:lnTo>
                  <a:lnTo>
                    <a:pt x="34" y="25"/>
                  </a:lnTo>
                  <a:lnTo>
                    <a:pt x="18" y="25"/>
                  </a:lnTo>
                  <a:lnTo>
                    <a:pt x="18" y="31"/>
                  </a:lnTo>
                  <a:lnTo>
                    <a:pt x="19" y="31"/>
                  </a:lnTo>
                  <a:lnTo>
                    <a:pt x="19" y="25"/>
                  </a:lnTo>
                  <a:lnTo>
                    <a:pt x="15" y="25"/>
                  </a:lnTo>
                  <a:lnTo>
                    <a:pt x="15" y="31"/>
                  </a:lnTo>
                  <a:lnTo>
                    <a:pt x="19" y="31"/>
                  </a:lnTo>
                  <a:lnTo>
                    <a:pt x="19" y="25"/>
                  </a:lnTo>
                  <a:lnTo>
                    <a:pt x="15" y="25"/>
                  </a:lnTo>
                  <a:lnTo>
                    <a:pt x="15" y="31"/>
                  </a:lnTo>
                  <a:lnTo>
                    <a:pt x="22" y="31"/>
                  </a:lnTo>
                  <a:lnTo>
                    <a:pt x="22" y="26"/>
                  </a:lnTo>
                  <a:lnTo>
                    <a:pt x="18" y="26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2" y="30"/>
                  </a:lnTo>
                  <a:lnTo>
                    <a:pt x="22" y="24"/>
                  </a:lnTo>
                  <a:lnTo>
                    <a:pt x="19" y="24"/>
                  </a:lnTo>
                  <a:lnTo>
                    <a:pt x="19" y="30"/>
                  </a:lnTo>
                  <a:lnTo>
                    <a:pt x="22" y="30"/>
                  </a:lnTo>
                  <a:lnTo>
                    <a:pt x="22" y="24"/>
                  </a:lnTo>
                  <a:lnTo>
                    <a:pt x="21" y="24"/>
                  </a:lnTo>
                  <a:lnTo>
                    <a:pt x="21" y="30"/>
                  </a:lnTo>
                  <a:lnTo>
                    <a:pt x="49" y="30"/>
                  </a:lnTo>
                  <a:lnTo>
                    <a:pt x="49" y="24"/>
                  </a:lnTo>
                  <a:lnTo>
                    <a:pt x="27" y="24"/>
                  </a:lnTo>
                  <a:lnTo>
                    <a:pt x="27" y="30"/>
                  </a:lnTo>
                  <a:lnTo>
                    <a:pt x="31" y="30"/>
                  </a:lnTo>
                  <a:lnTo>
                    <a:pt x="31" y="24"/>
                  </a:lnTo>
                  <a:lnTo>
                    <a:pt x="28" y="24"/>
                  </a:lnTo>
                  <a:lnTo>
                    <a:pt x="28" y="26"/>
                  </a:lnTo>
                  <a:lnTo>
                    <a:pt x="30" y="24"/>
                  </a:lnTo>
                  <a:lnTo>
                    <a:pt x="27" y="22"/>
                  </a:lnTo>
                  <a:lnTo>
                    <a:pt x="26" y="25"/>
                  </a:lnTo>
                  <a:lnTo>
                    <a:pt x="26" y="29"/>
                  </a:lnTo>
                  <a:lnTo>
                    <a:pt x="28" y="29"/>
                  </a:lnTo>
                  <a:lnTo>
                    <a:pt x="28" y="22"/>
                  </a:lnTo>
                  <a:lnTo>
                    <a:pt x="27" y="22"/>
                  </a:lnTo>
                  <a:lnTo>
                    <a:pt x="27" y="29"/>
                  </a:lnTo>
                  <a:lnTo>
                    <a:pt x="28" y="29"/>
                  </a:lnTo>
                  <a:lnTo>
                    <a:pt x="28" y="22"/>
                  </a:lnTo>
                  <a:lnTo>
                    <a:pt x="24" y="22"/>
                  </a:lnTo>
                  <a:lnTo>
                    <a:pt x="24" y="29"/>
                  </a:lnTo>
                  <a:lnTo>
                    <a:pt x="27" y="29"/>
                  </a:lnTo>
                  <a:lnTo>
                    <a:pt x="27" y="22"/>
                  </a:lnTo>
                  <a:lnTo>
                    <a:pt x="24" y="22"/>
                  </a:lnTo>
                  <a:lnTo>
                    <a:pt x="24" y="29"/>
                  </a:lnTo>
                  <a:lnTo>
                    <a:pt x="28" y="29"/>
                  </a:lnTo>
                  <a:lnTo>
                    <a:pt x="28" y="22"/>
                  </a:lnTo>
                  <a:lnTo>
                    <a:pt x="24" y="22"/>
                  </a:lnTo>
                  <a:lnTo>
                    <a:pt x="24" y="29"/>
                  </a:lnTo>
                  <a:lnTo>
                    <a:pt x="26" y="29"/>
                  </a:lnTo>
                  <a:lnTo>
                    <a:pt x="26" y="22"/>
                  </a:lnTo>
                  <a:lnTo>
                    <a:pt x="22" y="22"/>
                  </a:lnTo>
                  <a:lnTo>
                    <a:pt x="22" y="29"/>
                  </a:lnTo>
                  <a:lnTo>
                    <a:pt x="24" y="29"/>
                  </a:lnTo>
                  <a:lnTo>
                    <a:pt x="24" y="22"/>
                  </a:lnTo>
                  <a:lnTo>
                    <a:pt x="22" y="22"/>
                  </a:lnTo>
                  <a:lnTo>
                    <a:pt x="22" y="29"/>
                  </a:lnTo>
                  <a:lnTo>
                    <a:pt x="23" y="29"/>
                  </a:lnTo>
                  <a:lnTo>
                    <a:pt x="23" y="22"/>
                  </a:lnTo>
                  <a:lnTo>
                    <a:pt x="22" y="22"/>
                  </a:lnTo>
                  <a:lnTo>
                    <a:pt x="22" y="29"/>
                  </a:lnTo>
                  <a:lnTo>
                    <a:pt x="23" y="29"/>
                  </a:lnTo>
                  <a:lnTo>
                    <a:pt x="23" y="22"/>
                  </a:lnTo>
                  <a:lnTo>
                    <a:pt x="21" y="22"/>
                  </a:lnTo>
                  <a:lnTo>
                    <a:pt x="21" y="29"/>
                  </a:lnTo>
                  <a:lnTo>
                    <a:pt x="23" y="29"/>
                  </a:lnTo>
                  <a:lnTo>
                    <a:pt x="23" y="22"/>
                  </a:lnTo>
                  <a:lnTo>
                    <a:pt x="18" y="22"/>
                  </a:lnTo>
                  <a:lnTo>
                    <a:pt x="18" y="29"/>
                  </a:lnTo>
                  <a:lnTo>
                    <a:pt x="23" y="29"/>
                  </a:lnTo>
                  <a:lnTo>
                    <a:pt x="23" y="24"/>
                  </a:lnTo>
                  <a:lnTo>
                    <a:pt x="19" y="24"/>
                  </a:lnTo>
                  <a:lnTo>
                    <a:pt x="19" y="27"/>
                  </a:lnTo>
                  <a:lnTo>
                    <a:pt x="21" y="27"/>
                  </a:lnTo>
                  <a:lnTo>
                    <a:pt x="21" y="21"/>
                  </a:lnTo>
                  <a:lnTo>
                    <a:pt x="18" y="21"/>
                  </a:lnTo>
                  <a:lnTo>
                    <a:pt x="18" y="27"/>
                  </a:lnTo>
                  <a:lnTo>
                    <a:pt x="22" y="27"/>
                  </a:lnTo>
                  <a:lnTo>
                    <a:pt x="22" y="21"/>
                  </a:lnTo>
                  <a:lnTo>
                    <a:pt x="19" y="21"/>
                  </a:lnTo>
                  <a:lnTo>
                    <a:pt x="19" y="27"/>
                  </a:lnTo>
                  <a:lnTo>
                    <a:pt x="22" y="27"/>
                  </a:lnTo>
                  <a:lnTo>
                    <a:pt x="22" y="21"/>
                  </a:lnTo>
                  <a:lnTo>
                    <a:pt x="21" y="21"/>
                  </a:lnTo>
                  <a:lnTo>
                    <a:pt x="21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22" y="21"/>
                  </a:lnTo>
                  <a:lnTo>
                    <a:pt x="22" y="27"/>
                  </a:lnTo>
                  <a:lnTo>
                    <a:pt x="26" y="27"/>
                  </a:lnTo>
                  <a:lnTo>
                    <a:pt x="26" y="21"/>
                  </a:lnTo>
                  <a:lnTo>
                    <a:pt x="24" y="21"/>
                  </a:lnTo>
                  <a:lnTo>
                    <a:pt x="24" y="27"/>
                  </a:lnTo>
                  <a:lnTo>
                    <a:pt x="30" y="27"/>
                  </a:lnTo>
                  <a:lnTo>
                    <a:pt x="30" y="21"/>
                  </a:lnTo>
                  <a:lnTo>
                    <a:pt x="28" y="21"/>
                  </a:lnTo>
                  <a:lnTo>
                    <a:pt x="28" y="27"/>
                  </a:lnTo>
                  <a:lnTo>
                    <a:pt x="63" y="27"/>
                  </a:lnTo>
                  <a:lnTo>
                    <a:pt x="63" y="21"/>
                  </a:lnTo>
                  <a:lnTo>
                    <a:pt x="34" y="21"/>
                  </a:lnTo>
                  <a:lnTo>
                    <a:pt x="34" y="24"/>
                  </a:lnTo>
                  <a:lnTo>
                    <a:pt x="35" y="21"/>
                  </a:lnTo>
                  <a:lnTo>
                    <a:pt x="30" y="20"/>
                  </a:lnTo>
                  <a:lnTo>
                    <a:pt x="24" y="20"/>
                  </a:lnTo>
                  <a:lnTo>
                    <a:pt x="24" y="26"/>
                  </a:lnTo>
                  <a:lnTo>
                    <a:pt x="26" y="26"/>
                  </a:lnTo>
                  <a:lnTo>
                    <a:pt x="26" y="20"/>
                  </a:lnTo>
                  <a:lnTo>
                    <a:pt x="22" y="20"/>
                  </a:lnTo>
                  <a:lnTo>
                    <a:pt x="22" y="26"/>
                  </a:lnTo>
                  <a:lnTo>
                    <a:pt x="23" y="26"/>
                  </a:lnTo>
                  <a:lnTo>
                    <a:pt x="23" y="20"/>
                  </a:lnTo>
                  <a:lnTo>
                    <a:pt x="22" y="20"/>
                  </a:lnTo>
                  <a:lnTo>
                    <a:pt x="22" y="26"/>
                  </a:lnTo>
                  <a:lnTo>
                    <a:pt x="23" y="26"/>
                  </a:lnTo>
                  <a:lnTo>
                    <a:pt x="23" y="20"/>
                  </a:lnTo>
                  <a:lnTo>
                    <a:pt x="19" y="20"/>
                  </a:lnTo>
                  <a:lnTo>
                    <a:pt x="19" y="26"/>
                  </a:lnTo>
                  <a:lnTo>
                    <a:pt x="23" y="26"/>
                  </a:lnTo>
                  <a:lnTo>
                    <a:pt x="23" y="20"/>
                  </a:lnTo>
                  <a:lnTo>
                    <a:pt x="22" y="20"/>
                  </a:lnTo>
                  <a:lnTo>
                    <a:pt x="22" y="26"/>
                  </a:lnTo>
                  <a:lnTo>
                    <a:pt x="24" y="26"/>
                  </a:lnTo>
                  <a:lnTo>
                    <a:pt x="24" y="20"/>
                  </a:lnTo>
                  <a:lnTo>
                    <a:pt x="23" y="20"/>
                  </a:lnTo>
                  <a:lnTo>
                    <a:pt x="23" y="26"/>
                  </a:lnTo>
                  <a:lnTo>
                    <a:pt x="24" y="26"/>
                  </a:lnTo>
                  <a:lnTo>
                    <a:pt x="24" y="20"/>
                  </a:lnTo>
                  <a:lnTo>
                    <a:pt x="22" y="20"/>
                  </a:lnTo>
                  <a:lnTo>
                    <a:pt x="22" y="26"/>
                  </a:lnTo>
                  <a:lnTo>
                    <a:pt x="37" y="26"/>
                  </a:lnTo>
                  <a:lnTo>
                    <a:pt x="44" y="25"/>
                  </a:lnTo>
                  <a:lnTo>
                    <a:pt x="43" y="21"/>
                  </a:lnTo>
                  <a:lnTo>
                    <a:pt x="43" y="25"/>
                  </a:lnTo>
                  <a:lnTo>
                    <a:pt x="48" y="25"/>
                  </a:lnTo>
                  <a:lnTo>
                    <a:pt x="48" y="18"/>
                  </a:lnTo>
                  <a:lnTo>
                    <a:pt x="24" y="18"/>
                  </a:lnTo>
                  <a:lnTo>
                    <a:pt x="24" y="25"/>
                  </a:lnTo>
                  <a:lnTo>
                    <a:pt x="27" y="25"/>
                  </a:lnTo>
                  <a:lnTo>
                    <a:pt x="27" y="18"/>
                  </a:lnTo>
                  <a:lnTo>
                    <a:pt x="24" y="18"/>
                  </a:lnTo>
                  <a:lnTo>
                    <a:pt x="24" y="25"/>
                  </a:lnTo>
                  <a:lnTo>
                    <a:pt x="50" y="25"/>
                  </a:lnTo>
                  <a:lnTo>
                    <a:pt x="50" y="18"/>
                  </a:lnTo>
                  <a:lnTo>
                    <a:pt x="24" y="18"/>
                  </a:lnTo>
                  <a:lnTo>
                    <a:pt x="24" y="25"/>
                  </a:lnTo>
                  <a:lnTo>
                    <a:pt x="26" y="25"/>
                  </a:lnTo>
                  <a:lnTo>
                    <a:pt x="26" y="18"/>
                  </a:lnTo>
                  <a:lnTo>
                    <a:pt x="24" y="18"/>
                  </a:lnTo>
                  <a:lnTo>
                    <a:pt x="24" y="25"/>
                  </a:lnTo>
                  <a:lnTo>
                    <a:pt x="34" y="25"/>
                  </a:lnTo>
                  <a:lnTo>
                    <a:pt x="36" y="22"/>
                  </a:lnTo>
                  <a:lnTo>
                    <a:pt x="34" y="20"/>
                  </a:lnTo>
                  <a:lnTo>
                    <a:pt x="34" y="24"/>
                  </a:lnTo>
                  <a:lnTo>
                    <a:pt x="53" y="24"/>
                  </a:lnTo>
                  <a:lnTo>
                    <a:pt x="53" y="17"/>
                  </a:lnTo>
                  <a:lnTo>
                    <a:pt x="27" y="17"/>
                  </a:lnTo>
                  <a:lnTo>
                    <a:pt x="27" y="24"/>
                  </a:lnTo>
                  <a:lnTo>
                    <a:pt x="30" y="24"/>
                  </a:lnTo>
                  <a:lnTo>
                    <a:pt x="30" y="17"/>
                  </a:lnTo>
                  <a:lnTo>
                    <a:pt x="28" y="17"/>
                  </a:lnTo>
                  <a:lnTo>
                    <a:pt x="28" y="24"/>
                  </a:lnTo>
                  <a:lnTo>
                    <a:pt x="52" y="24"/>
                  </a:lnTo>
                  <a:lnTo>
                    <a:pt x="52" y="17"/>
                  </a:lnTo>
                  <a:lnTo>
                    <a:pt x="27" y="17"/>
                  </a:lnTo>
                  <a:lnTo>
                    <a:pt x="27" y="24"/>
                  </a:lnTo>
                  <a:lnTo>
                    <a:pt x="35" y="24"/>
                  </a:lnTo>
                  <a:lnTo>
                    <a:pt x="39" y="22"/>
                  </a:lnTo>
                  <a:lnTo>
                    <a:pt x="37" y="18"/>
                  </a:lnTo>
                  <a:lnTo>
                    <a:pt x="37" y="22"/>
                  </a:lnTo>
                  <a:lnTo>
                    <a:pt x="50" y="22"/>
                  </a:lnTo>
                  <a:lnTo>
                    <a:pt x="50" y="16"/>
                  </a:lnTo>
                  <a:lnTo>
                    <a:pt x="24" y="16"/>
                  </a:lnTo>
                  <a:lnTo>
                    <a:pt x="24" y="22"/>
                  </a:lnTo>
                  <a:lnTo>
                    <a:pt x="28" y="22"/>
                  </a:lnTo>
                  <a:lnTo>
                    <a:pt x="28" y="16"/>
                  </a:lnTo>
                  <a:lnTo>
                    <a:pt x="27" y="16"/>
                  </a:lnTo>
                  <a:lnTo>
                    <a:pt x="27" y="22"/>
                  </a:lnTo>
                  <a:lnTo>
                    <a:pt x="48" y="22"/>
                  </a:lnTo>
                  <a:lnTo>
                    <a:pt x="48" y="16"/>
                  </a:lnTo>
                  <a:lnTo>
                    <a:pt x="24" y="16"/>
                  </a:lnTo>
                  <a:lnTo>
                    <a:pt x="24" y="22"/>
                  </a:lnTo>
                  <a:lnTo>
                    <a:pt x="43" y="22"/>
                  </a:lnTo>
                  <a:lnTo>
                    <a:pt x="43" y="16"/>
                  </a:lnTo>
                  <a:lnTo>
                    <a:pt x="24" y="16"/>
                  </a:lnTo>
                  <a:lnTo>
                    <a:pt x="24" y="18"/>
                  </a:lnTo>
                  <a:lnTo>
                    <a:pt x="28" y="18"/>
                  </a:lnTo>
                  <a:lnTo>
                    <a:pt x="28" y="17"/>
                  </a:lnTo>
                  <a:lnTo>
                    <a:pt x="24" y="17"/>
                  </a:lnTo>
                  <a:lnTo>
                    <a:pt x="24" y="21"/>
                  </a:lnTo>
                  <a:lnTo>
                    <a:pt x="44" y="21"/>
                  </a:lnTo>
                  <a:lnTo>
                    <a:pt x="44" y="14"/>
                  </a:lnTo>
                  <a:lnTo>
                    <a:pt x="30" y="14"/>
                  </a:lnTo>
                  <a:lnTo>
                    <a:pt x="30" y="21"/>
                  </a:lnTo>
                  <a:lnTo>
                    <a:pt x="35" y="21"/>
                  </a:lnTo>
                  <a:lnTo>
                    <a:pt x="35" y="14"/>
                  </a:lnTo>
                  <a:lnTo>
                    <a:pt x="34" y="14"/>
                  </a:lnTo>
                  <a:lnTo>
                    <a:pt x="34" y="21"/>
                  </a:lnTo>
                  <a:lnTo>
                    <a:pt x="45" y="21"/>
                  </a:lnTo>
                  <a:lnTo>
                    <a:pt x="45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30" y="21"/>
                  </a:lnTo>
                  <a:lnTo>
                    <a:pt x="30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41" y="21"/>
                  </a:lnTo>
                  <a:lnTo>
                    <a:pt x="41" y="16"/>
                  </a:lnTo>
                  <a:lnTo>
                    <a:pt x="37" y="16"/>
                  </a:lnTo>
                  <a:lnTo>
                    <a:pt x="37" y="20"/>
                  </a:lnTo>
                  <a:lnTo>
                    <a:pt x="47" y="20"/>
                  </a:lnTo>
                  <a:lnTo>
                    <a:pt x="47" y="13"/>
                  </a:lnTo>
                  <a:lnTo>
                    <a:pt x="22" y="13"/>
                  </a:lnTo>
                  <a:lnTo>
                    <a:pt x="22" y="20"/>
                  </a:lnTo>
                  <a:lnTo>
                    <a:pt x="40" y="20"/>
                  </a:lnTo>
                  <a:lnTo>
                    <a:pt x="40" y="13"/>
                  </a:lnTo>
                  <a:lnTo>
                    <a:pt x="22" y="13"/>
                  </a:lnTo>
                  <a:lnTo>
                    <a:pt x="22" y="20"/>
                  </a:lnTo>
                  <a:lnTo>
                    <a:pt x="40" y="20"/>
                  </a:lnTo>
                  <a:lnTo>
                    <a:pt x="40" y="13"/>
                  </a:lnTo>
                  <a:lnTo>
                    <a:pt x="39" y="13"/>
                  </a:lnTo>
                  <a:lnTo>
                    <a:pt x="39" y="16"/>
                  </a:lnTo>
                  <a:lnTo>
                    <a:pt x="43" y="16"/>
                  </a:lnTo>
                  <a:lnTo>
                    <a:pt x="43" y="12"/>
                  </a:lnTo>
                  <a:lnTo>
                    <a:pt x="37" y="12"/>
                  </a:lnTo>
                  <a:lnTo>
                    <a:pt x="37" y="18"/>
                  </a:lnTo>
                  <a:lnTo>
                    <a:pt x="40" y="18"/>
                  </a:lnTo>
                  <a:lnTo>
                    <a:pt x="40" y="12"/>
                  </a:lnTo>
                  <a:lnTo>
                    <a:pt x="35" y="12"/>
                  </a:lnTo>
                  <a:lnTo>
                    <a:pt x="35" y="18"/>
                  </a:lnTo>
                  <a:lnTo>
                    <a:pt x="37" y="18"/>
                  </a:lnTo>
                  <a:lnTo>
                    <a:pt x="37" y="12"/>
                  </a:lnTo>
                  <a:lnTo>
                    <a:pt x="36" y="12"/>
                  </a:lnTo>
                  <a:lnTo>
                    <a:pt x="36" y="18"/>
                  </a:lnTo>
                  <a:lnTo>
                    <a:pt x="41" y="18"/>
                  </a:lnTo>
                  <a:lnTo>
                    <a:pt x="41" y="12"/>
                  </a:lnTo>
                  <a:lnTo>
                    <a:pt x="39" y="12"/>
                  </a:lnTo>
                  <a:lnTo>
                    <a:pt x="39" y="18"/>
                  </a:lnTo>
                  <a:lnTo>
                    <a:pt x="43" y="18"/>
                  </a:lnTo>
                  <a:lnTo>
                    <a:pt x="43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41" y="18"/>
                  </a:lnTo>
                  <a:lnTo>
                    <a:pt x="41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31" y="12"/>
                  </a:lnTo>
                  <a:lnTo>
                    <a:pt x="31" y="18"/>
                  </a:lnTo>
                  <a:lnTo>
                    <a:pt x="34" y="18"/>
                  </a:lnTo>
                  <a:lnTo>
                    <a:pt x="41" y="11"/>
                  </a:lnTo>
                  <a:lnTo>
                    <a:pt x="32" y="11"/>
                  </a:lnTo>
                  <a:lnTo>
                    <a:pt x="32" y="17"/>
                  </a:lnTo>
                  <a:lnTo>
                    <a:pt x="34" y="17"/>
                  </a:lnTo>
                  <a:lnTo>
                    <a:pt x="34" y="11"/>
                  </a:lnTo>
                  <a:lnTo>
                    <a:pt x="32" y="11"/>
                  </a:lnTo>
                  <a:lnTo>
                    <a:pt x="32" y="17"/>
                  </a:lnTo>
                  <a:lnTo>
                    <a:pt x="34" y="17"/>
                  </a:lnTo>
                  <a:lnTo>
                    <a:pt x="34" y="11"/>
                  </a:lnTo>
                  <a:lnTo>
                    <a:pt x="32" y="11"/>
                  </a:lnTo>
                  <a:lnTo>
                    <a:pt x="32" y="17"/>
                  </a:lnTo>
                  <a:lnTo>
                    <a:pt x="35" y="17"/>
                  </a:lnTo>
                  <a:lnTo>
                    <a:pt x="35" y="11"/>
                  </a:lnTo>
                  <a:lnTo>
                    <a:pt x="31" y="11"/>
                  </a:lnTo>
                  <a:lnTo>
                    <a:pt x="31" y="17"/>
                  </a:lnTo>
                  <a:lnTo>
                    <a:pt x="32" y="17"/>
                  </a:lnTo>
                  <a:lnTo>
                    <a:pt x="32" y="11"/>
                  </a:lnTo>
                  <a:lnTo>
                    <a:pt x="31" y="11"/>
                  </a:lnTo>
                  <a:lnTo>
                    <a:pt x="31" y="17"/>
                  </a:lnTo>
                  <a:lnTo>
                    <a:pt x="34" y="17"/>
                  </a:lnTo>
                  <a:lnTo>
                    <a:pt x="34" y="11"/>
                  </a:lnTo>
                  <a:lnTo>
                    <a:pt x="32" y="11"/>
                  </a:lnTo>
                  <a:lnTo>
                    <a:pt x="32" y="17"/>
                  </a:lnTo>
                  <a:lnTo>
                    <a:pt x="34" y="17"/>
                  </a:lnTo>
                  <a:lnTo>
                    <a:pt x="34" y="11"/>
                  </a:lnTo>
                  <a:lnTo>
                    <a:pt x="32" y="11"/>
                  </a:lnTo>
                  <a:lnTo>
                    <a:pt x="32" y="17"/>
                  </a:lnTo>
                  <a:lnTo>
                    <a:pt x="34" y="17"/>
                  </a:lnTo>
                  <a:lnTo>
                    <a:pt x="34" y="11"/>
                  </a:lnTo>
                  <a:lnTo>
                    <a:pt x="31" y="11"/>
                  </a:lnTo>
                  <a:lnTo>
                    <a:pt x="31" y="17"/>
                  </a:lnTo>
                  <a:lnTo>
                    <a:pt x="32" y="17"/>
                  </a:lnTo>
                  <a:lnTo>
                    <a:pt x="32" y="11"/>
                  </a:lnTo>
                  <a:lnTo>
                    <a:pt x="31" y="11"/>
                  </a:lnTo>
                  <a:lnTo>
                    <a:pt x="31" y="17"/>
                  </a:lnTo>
                  <a:lnTo>
                    <a:pt x="32" y="17"/>
                  </a:lnTo>
                  <a:lnTo>
                    <a:pt x="32" y="11"/>
                  </a:lnTo>
                  <a:lnTo>
                    <a:pt x="28" y="11"/>
                  </a:lnTo>
                  <a:lnTo>
                    <a:pt x="28" y="17"/>
                  </a:lnTo>
                  <a:lnTo>
                    <a:pt x="34" y="17"/>
                  </a:lnTo>
                  <a:lnTo>
                    <a:pt x="34" y="11"/>
                  </a:lnTo>
                  <a:lnTo>
                    <a:pt x="31" y="11"/>
                  </a:lnTo>
                  <a:lnTo>
                    <a:pt x="31" y="17"/>
                  </a:lnTo>
                  <a:lnTo>
                    <a:pt x="36" y="17"/>
                  </a:lnTo>
                  <a:lnTo>
                    <a:pt x="36" y="9"/>
                  </a:lnTo>
                  <a:lnTo>
                    <a:pt x="31" y="9"/>
                  </a:lnTo>
                  <a:lnTo>
                    <a:pt x="31" y="16"/>
                  </a:lnTo>
                  <a:lnTo>
                    <a:pt x="34" y="16"/>
                  </a:lnTo>
                  <a:lnTo>
                    <a:pt x="34" y="9"/>
                  </a:lnTo>
                  <a:lnTo>
                    <a:pt x="32" y="9"/>
                  </a:lnTo>
                  <a:lnTo>
                    <a:pt x="32" y="16"/>
                  </a:lnTo>
                  <a:lnTo>
                    <a:pt x="34" y="16"/>
                  </a:lnTo>
                  <a:lnTo>
                    <a:pt x="34" y="9"/>
                  </a:lnTo>
                  <a:lnTo>
                    <a:pt x="32" y="9"/>
                  </a:lnTo>
                  <a:lnTo>
                    <a:pt x="32" y="16"/>
                  </a:lnTo>
                  <a:lnTo>
                    <a:pt x="35" y="16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16"/>
                  </a:lnTo>
                  <a:lnTo>
                    <a:pt x="36" y="16"/>
                  </a:lnTo>
                  <a:lnTo>
                    <a:pt x="36" y="9"/>
                  </a:lnTo>
                  <a:lnTo>
                    <a:pt x="34" y="9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5" y="9"/>
                  </a:lnTo>
                  <a:lnTo>
                    <a:pt x="31" y="9"/>
                  </a:lnTo>
                  <a:lnTo>
                    <a:pt x="31" y="16"/>
                  </a:lnTo>
                  <a:lnTo>
                    <a:pt x="35" y="16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16"/>
                  </a:lnTo>
                  <a:lnTo>
                    <a:pt x="36" y="16"/>
                  </a:lnTo>
                  <a:lnTo>
                    <a:pt x="44" y="8"/>
                  </a:lnTo>
                  <a:lnTo>
                    <a:pt x="32" y="8"/>
                  </a:lnTo>
                  <a:lnTo>
                    <a:pt x="32" y="14"/>
                  </a:lnTo>
                  <a:lnTo>
                    <a:pt x="36" y="14"/>
                  </a:lnTo>
                  <a:lnTo>
                    <a:pt x="36" y="8"/>
                  </a:lnTo>
                  <a:lnTo>
                    <a:pt x="32" y="8"/>
                  </a:lnTo>
                  <a:lnTo>
                    <a:pt x="32" y="14"/>
                  </a:lnTo>
                  <a:lnTo>
                    <a:pt x="34" y="14"/>
                  </a:lnTo>
                  <a:lnTo>
                    <a:pt x="34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35" y="14"/>
                  </a:lnTo>
                  <a:lnTo>
                    <a:pt x="35" y="8"/>
                  </a:lnTo>
                  <a:lnTo>
                    <a:pt x="34" y="8"/>
                  </a:lnTo>
                  <a:lnTo>
                    <a:pt x="34" y="14"/>
                  </a:lnTo>
                  <a:lnTo>
                    <a:pt x="35" y="14"/>
                  </a:lnTo>
                  <a:lnTo>
                    <a:pt x="35" y="8"/>
                  </a:lnTo>
                  <a:lnTo>
                    <a:pt x="32" y="8"/>
                  </a:lnTo>
                  <a:lnTo>
                    <a:pt x="32" y="14"/>
                  </a:lnTo>
                  <a:lnTo>
                    <a:pt x="35" y="14"/>
                  </a:lnTo>
                  <a:lnTo>
                    <a:pt x="35" y="8"/>
                  </a:lnTo>
                  <a:lnTo>
                    <a:pt x="34" y="8"/>
                  </a:lnTo>
                  <a:lnTo>
                    <a:pt x="34" y="14"/>
                  </a:lnTo>
                  <a:lnTo>
                    <a:pt x="39" y="14"/>
                  </a:lnTo>
                  <a:lnTo>
                    <a:pt x="39" y="9"/>
                  </a:lnTo>
                  <a:lnTo>
                    <a:pt x="35" y="9"/>
                  </a:lnTo>
                  <a:lnTo>
                    <a:pt x="35" y="13"/>
                  </a:lnTo>
                  <a:lnTo>
                    <a:pt x="36" y="13"/>
                  </a:lnTo>
                  <a:lnTo>
                    <a:pt x="36" y="7"/>
                  </a:lnTo>
                  <a:lnTo>
                    <a:pt x="35" y="7"/>
                  </a:lnTo>
                  <a:lnTo>
                    <a:pt x="35" y="13"/>
                  </a:lnTo>
                  <a:lnTo>
                    <a:pt x="37" y="13"/>
                  </a:lnTo>
                  <a:lnTo>
                    <a:pt x="37" y="7"/>
                  </a:lnTo>
                  <a:lnTo>
                    <a:pt x="35" y="7"/>
                  </a:lnTo>
                  <a:lnTo>
                    <a:pt x="35" y="13"/>
                  </a:lnTo>
                  <a:lnTo>
                    <a:pt x="36" y="13"/>
                  </a:lnTo>
                  <a:lnTo>
                    <a:pt x="36" y="7"/>
                  </a:lnTo>
                  <a:lnTo>
                    <a:pt x="35" y="7"/>
                  </a:lnTo>
                  <a:lnTo>
                    <a:pt x="35" y="13"/>
                  </a:lnTo>
                  <a:lnTo>
                    <a:pt x="37" y="13"/>
                  </a:lnTo>
                  <a:lnTo>
                    <a:pt x="37" y="7"/>
                  </a:lnTo>
                  <a:lnTo>
                    <a:pt x="36" y="7"/>
                  </a:lnTo>
                  <a:lnTo>
                    <a:pt x="36" y="13"/>
                  </a:lnTo>
                  <a:lnTo>
                    <a:pt x="39" y="13"/>
                  </a:lnTo>
                  <a:lnTo>
                    <a:pt x="39" y="7"/>
                  </a:lnTo>
                  <a:lnTo>
                    <a:pt x="36" y="7"/>
                  </a:lnTo>
                  <a:lnTo>
                    <a:pt x="36" y="13"/>
                  </a:lnTo>
                  <a:lnTo>
                    <a:pt x="40" y="13"/>
                  </a:lnTo>
                  <a:lnTo>
                    <a:pt x="40" y="7"/>
                  </a:lnTo>
                  <a:lnTo>
                    <a:pt x="37" y="7"/>
                  </a:lnTo>
                  <a:lnTo>
                    <a:pt x="37" y="13"/>
                  </a:lnTo>
                  <a:lnTo>
                    <a:pt x="40" y="13"/>
                  </a:lnTo>
                  <a:lnTo>
                    <a:pt x="40" y="7"/>
                  </a:lnTo>
                  <a:lnTo>
                    <a:pt x="37" y="7"/>
                  </a:lnTo>
                  <a:lnTo>
                    <a:pt x="37" y="9"/>
                  </a:lnTo>
                  <a:lnTo>
                    <a:pt x="41" y="9"/>
                  </a:lnTo>
                  <a:lnTo>
                    <a:pt x="41" y="8"/>
                  </a:lnTo>
                  <a:lnTo>
                    <a:pt x="37" y="8"/>
                  </a:lnTo>
                  <a:lnTo>
                    <a:pt x="37" y="12"/>
                  </a:lnTo>
                  <a:lnTo>
                    <a:pt x="40" y="12"/>
                  </a:lnTo>
                  <a:lnTo>
                    <a:pt x="40" y="5"/>
                  </a:lnTo>
                  <a:lnTo>
                    <a:pt x="37" y="5"/>
                  </a:lnTo>
                  <a:lnTo>
                    <a:pt x="37" y="12"/>
                  </a:lnTo>
                  <a:lnTo>
                    <a:pt x="40" y="12"/>
                  </a:lnTo>
                  <a:lnTo>
                    <a:pt x="40" y="5"/>
                  </a:lnTo>
                  <a:lnTo>
                    <a:pt x="37" y="5"/>
                  </a:lnTo>
                  <a:lnTo>
                    <a:pt x="37" y="12"/>
                  </a:lnTo>
                  <a:lnTo>
                    <a:pt x="39" y="12"/>
                  </a:lnTo>
                  <a:lnTo>
                    <a:pt x="39" y="5"/>
                  </a:lnTo>
                  <a:lnTo>
                    <a:pt x="36" y="5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0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0" y="12"/>
                  </a:lnTo>
                  <a:lnTo>
                    <a:pt x="40" y="5"/>
                  </a:lnTo>
                  <a:lnTo>
                    <a:pt x="37" y="5"/>
                  </a:lnTo>
                  <a:lnTo>
                    <a:pt x="37" y="12"/>
                  </a:lnTo>
                  <a:lnTo>
                    <a:pt x="40" y="12"/>
                  </a:lnTo>
                  <a:lnTo>
                    <a:pt x="40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0" y="12"/>
                  </a:lnTo>
                  <a:lnTo>
                    <a:pt x="40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1" y="12"/>
                  </a:lnTo>
                  <a:lnTo>
                    <a:pt x="41" y="5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43" y="11"/>
                  </a:lnTo>
                  <a:lnTo>
                    <a:pt x="44" y="9"/>
                  </a:lnTo>
                  <a:lnTo>
                    <a:pt x="41" y="7"/>
                  </a:lnTo>
                  <a:lnTo>
                    <a:pt x="41" y="11"/>
                  </a:lnTo>
                  <a:lnTo>
                    <a:pt x="47" y="11"/>
                  </a:lnTo>
                  <a:lnTo>
                    <a:pt x="47" y="4"/>
                  </a:lnTo>
                  <a:lnTo>
                    <a:pt x="44" y="4"/>
                  </a:lnTo>
                  <a:lnTo>
                    <a:pt x="44" y="11"/>
                  </a:lnTo>
                  <a:lnTo>
                    <a:pt x="50" y="11"/>
                  </a:lnTo>
                  <a:lnTo>
                    <a:pt x="50" y="4"/>
                  </a:lnTo>
                  <a:lnTo>
                    <a:pt x="49" y="4"/>
                  </a:lnTo>
                  <a:lnTo>
                    <a:pt x="49" y="11"/>
                  </a:lnTo>
                  <a:lnTo>
                    <a:pt x="54" y="11"/>
                  </a:lnTo>
                  <a:lnTo>
                    <a:pt x="54" y="4"/>
                  </a:lnTo>
                  <a:lnTo>
                    <a:pt x="53" y="4"/>
                  </a:lnTo>
                  <a:lnTo>
                    <a:pt x="53" y="11"/>
                  </a:lnTo>
                  <a:lnTo>
                    <a:pt x="56" y="11"/>
                  </a:lnTo>
                  <a:lnTo>
                    <a:pt x="56" y="4"/>
                  </a:lnTo>
                  <a:lnTo>
                    <a:pt x="54" y="4"/>
                  </a:lnTo>
                  <a:lnTo>
                    <a:pt x="54" y="11"/>
                  </a:lnTo>
                  <a:lnTo>
                    <a:pt x="57" y="11"/>
                  </a:lnTo>
                  <a:lnTo>
                    <a:pt x="57" y="4"/>
                  </a:lnTo>
                  <a:lnTo>
                    <a:pt x="56" y="4"/>
                  </a:lnTo>
                  <a:lnTo>
                    <a:pt x="56" y="11"/>
                  </a:lnTo>
                  <a:lnTo>
                    <a:pt x="58" y="11"/>
                  </a:lnTo>
                  <a:lnTo>
                    <a:pt x="58" y="4"/>
                  </a:lnTo>
                  <a:lnTo>
                    <a:pt x="56" y="4"/>
                  </a:lnTo>
                  <a:lnTo>
                    <a:pt x="56" y="11"/>
                  </a:lnTo>
                  <a:lnTo>
                    <a:pt x="59" y="11"/>
                  </a:lnTo>
                  <a:lnTo>
                    <a:pt x="59" y="4"/>
                  </a:lnTo>
                  <a:lnTo>
                    <a:pt x="58" y="4"/>
                  </a:lnTo>
                  <a:lnTo>
                    <a:pt x="58" y="11"/>
                  </a:lnTo>
                  <a:lnTo>
                    <a:pt x="59" y="11"/>
                  </a:lnTo>
                  <a:lnTo>
                    <a:pt x="59" y="4"/>
                  </a:lnTo>
                  <a:lnTo>
                    <a:pt x="58" y="4"/>
                  </a:lnTo>
                  <a:lnTo>
                    <a:pt x="58" y="11"/>
                  </a:lnTo>
                  <a:lnTo>
                    <a:pt x="62" y="11"/>
                  </a:lnTo>
                  <a:lnTo>
                    <a:pt x="70" y="3"/>
                  </a:lnTo>
                  <a:lnTo>
                    <a:pt x="58" y="3"/>
                  </a:lnTo>
                  <a:lnTo>
                    <a:pt x="58" y="9"/>
                  </a:lnTo>
                  <a:lnTo>
                    <a:pt x="62" y="9"/>
                  </a:lnTo>
                  <a:lnTo>
                    <a:pt x="62" y="3"/>
                  </a:lnTo>
                  <a:lnTo>
                    <a:pt x="59" y="3"/>
                  </a:lnTo>
                  <a:lnTo>
                    <a:pt x="59" y="9"/>
                  </a:lnTo>
                  <a:lnTo>
                    <a:pt x="62" y="9"/>
                  </a:lnTo>
                  <a:lnTo>
                    <a:pt x="62" y="3"/>
                  </a:lnTo>
                  <a:lnTo>
                    <a:pt x="59" y="3"/>
                  </a:lnTo>
                  <a:lnTo>
                    <a:pt x="59" y="9"/>
                  </a:lnTo>
                  <a:lnTo>
                    <a:pt x="63" y="9"/>
                  </a:lnTo>
                  <a:lnTo>
                    <a:pt x="63" y="3"/>
                  </a:lnTo>
                  <a:lnTo>
                    <a:pt x="62" y="3"/>
                  </a:lnTo>
                  <a:lnTo>
                    <a:pt x="62" y="9"/>
                  </a:lnTo>
                  <a:lnTo>
                    <a:pt x="63" y="9"/>
                  </a:lnTo>
                  <a:lnTo>
                    <a:pt x="63" y="3"/>
                  </a:lnTo>
                  <a:lnTo>
                    <a:pt x="62" y="3"/>
                  </a:lnTo>
                  <a:lnTo>
                    <a:pt x="62" y="9"/>
                  </a:lnTo>
                  <a:lnTo>
                    <a:pt x="66" y="9"/>
                  </a:lnTo>
                  <a:lnTo>
                    <a:pt x="66" y="3"/>
                  </a:lnTo>
                  <a:lnTo>
                    <a:pt x="65" y="3"/>
                  </a:lnTo>
                  <a:lnTo>
                    <a:pt x="65" y="9"/>
                  </a:lnTo>
                  <a:lnTo>
                    <a:pt x="66" y="9"/>
                  </a:lnTo>
                  <a:lnTo>
                    <a:pt x="66" y="3"/>
                  </a:lnTo>
                  <a:lnTo>
                    <a:pt x="65" y="3"/>
                  </a:lnTo>
                  <a:lnTo>
                    <a:pt x="65" y="5"/>
                  </a:lnTo>
                  <a:lnTo>
                    <a:pt x="67" y="8"/>
                  </a:lnTo>
                  <a:lnTo>
                    <a:pt x="74" y="1"/>
                  </a:lnTo>
                  <a:lnTo>
                    <a:pt x="63" y="1"/>
                  </a:lnTo>
                  <a:lnTo>
                    <a:pt x="63" y="8"/>
                  </a:lnTo>
                  <a:lnTo>
                    <a:pt x="67" y="8"/>
                  </a:lnTo>
                  <a:lnTo>
                    <a:pt x="67" y="1"/>
                  </a:lnTo>
                  <a:lnTo>
                    <a:pt x="65" y="1"/>
                  </a:lnTo>
                  <a:lnTo>
                    <a:pt x="65" y="8"/>
                  </a:lnTo>
                  <a:lnTo>
                    <a:pt x="67" y="8"/>
                  </a:lnTo>
                  <a:lnTo>
                    <a:pt x="67" y="1"/>
                  </a:lnTo>
                  <a:lnTo>
                    <a:pt x="63" y="1"/>
                  </a:lnTo>
                  <a:lnTo>
                    <a:pt x="63" y="8"/>
                  </a:lnTo>
                  <a:lnTo>
                    <a:pt x="69" y="8"/>
                  </a:lnTo>
                  <a:lnTo>
                    <a:pt x="69" y="1"/>
                  </a:lnTo>
                  <a:lnTo>
                    <a:pt x="67" y="1"/>
                  </a:lnTo>
                  <a:lnTo>
                    <a:pt x="67" y="8"/>
                  </a:lnTo>
                  <a:lnTo>
                    <a:pt x="69" y="8"/>
                  </a:lnTo>
                  <a:lnTo>
                    <a:pt x="69" y="1"/>
                  </a:lnTo>
                  <a:lnTo>
                    <a:pt x="66" y="1"/>
                  </a:lnTo>
                  <a:lnTo>
                    <a:pt x="66" y="8"/>
                  </a:lnTo>
                  <a:lnTo>
                    <a:pt x="67" y="8"/>
                  </a:lnTo>
                  <a:lnTo>
                    <a:pt x="67" y="1"/>
                  </a:lnTo>
                  <a:lnTo>
                    <a:pt x="66" y="1"/>
                  </a:lnTo>
                  <a:lnTo>
                    <a:pt x="66" y="8"/>
                  </a:lnTo>
                  <a:lnTo>
                    <a:pt x="67" y="8"/>
                  </a:lnTo>
                  <a:lnTo>
                    <a:pt x="67" y="1"/>
                  </a:lnTo>
                  <a:lnTo>
                    <a:pt x="63" y="1"/>
                  </a:lnTo>
                  <a:lnTo>
                    <a:pt x="63" y="8"/>
                  </a:lnTo>
                  <a:lnTo>
                    <a:pt x="66" y="8"/>
                  </a:lnTo>
                  <a:lnTo>
                    <a:pt x="66" y="1"/>
                  </a:lnTo>
                  <a:lnTo>
                    <a:pt x="63" y="1"/>
                  </a:lnTo>
                  <a:lnTo>
                    <a:pt x="63" y="8"/>
                  </a:lnTo>
                  <a:lnTo>
                    <a:pt x="66" y="8"/>
                  </a:lnTo>
                  <a:lnTo>
                    <a:pt x="66" y="1"/>
                  </a:lnTo>
                  <a:lnTo>
                    <a:pt x="63" y="1"/>
                  </a:lnTo>
                  <a:lnTo>
                    <a:pt x="63" y="8"/>
                  </a:lnTo>
                  <a:lnTo>
                    <a:pt x="66" y="8"/>
                  </a:lnTo>
                  <a:lnTo>
                    <a:pt x="66" y="1"/>
                  </a:lnTo>
                  <a:lnTo>
                    <a:pt x="63" y="1"/>
                  </a:lnTo>
                  <a:lnTo>
                    <a:pt x="63" y="4"/>
                  </a:lnTo>
                  <a:lnTo>
                    <a:pt x="67" y="4"/>
                  </a:lnTo>
                  <a:lnTo>
                    <a:pt x="67" y="3"/>
                  </a:lnTo>
                  <a:lnTo>
                    <a:pt x="63" y="3"/>
                  </a:lnTo>
                  <a:lnTo>
                    <a:pt x="63" y="7"/>
                  </a:lnTo>
                  <a:lnTo>
                    <a:pt x="66" y="7"/>
                  </a:lnTo>
                  <a:lnTo>
                    <a:pt x="66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05" name="Freeform 789"/>
            <p:cNvSpPr>
              <a:spLocks noChangeAspect="1"/>
            </p:cNvSpPr>
            <p:nvPr/>
          </p:nvSpPr>
          <p:spPr bwMode="auto">
            <a:xfrm rot="16200000">
              <a:off x="2779" y="4952"/>
              <a:ext cx="32" cy="58"/>
            </a:xfrm>
            <a:custGeom>
              <a:avLst/>
              <a:gdLst>
                <a:gd name="T0" fmla="*/ 10 w 21"/>
                <a:gd name="T1" fmla="*/ 1 h 40"/>
                <a:gd name="T2" fmla="*/ 13 w 21"/>
                <a:gd name="T3" fmla="*/ 2 h 40"/>
                <a:gd name="T4" fmla="*/ 13 w 21"/>
                <a:gd name="T5" fmla="*/ 10 h 40"/>
                <a:gd name="T6" fmla="*/ 10 w 21"/>
                <a:gd name="T7" fmla="*/ 10 h 40"/>
                <a:gd name="T8" fmla="*/ 10 w 21"/>
                <a:gd name="T9" fmla="*/ 5 h 40"/>
                <a:gd name="T10" fmla="*/ 13 w 21"/>
                <a:gd name="T11" fmla="*/ 6 h 40"/>
                <a:gd name="T12" fmla="*/ 12 w 21"/>
                <a:gd name="T13" fmla="*/ 10 h 40"/>
                <a:gd name="T14" fmla="*/ 10 w 21"/>
                <a:gd name="T15" fmla="*/ 14 h 40"/>
                <a:gd name="T16" fmla="*/ 10 w 21"/>
                <a:gd name="T17" fmla="*/ 9 h 40"/>
                <a:gd name="T18" fmla="*/ 12 w 21"/>
                <a:gd name="T19" fmla="*/ 10 h 40"/>
                <a:gd name="T20" fmla="*/ 12 w 21"/>
                <a:gd name="T21" fmla="*/ 18 h 40"/>
                <a:gd name="T22" fmla="*/ 10 w 21"/>
                <a:gd name="T23" fmla="*/ 19 h 40"/>
                <a:gd name="T24" fmla="*/ 9 w 21"/>
                <a:gd name="T25" fmla="*/ 14 h 40"/>
                <a:gd name="T26" fmla="*/ 13 w 21"/>
                <a:gd name="T27" fmla="*/ 14 h 40"/>
                <a:gd name="T28" fmla="*/ 12 w 21"/>
                <a:gd name="T29" fmla="*/ 22 h 40"/>
                <a:gd name="T30" fmla="*/ 8 w 21"/>
                <a:gd name="T31" fmla="*/ 24 h 40"/>
                <a:gd name="T32" fmla="*/ 8 w 21"/>
                <a:gd name="T33" fmla="*/ 18 h 40"/>
                <a:gd name="T34" fmla="*/ 14 w 21"/>
                <a:gd name="T35" fmla="*/ 19 h 40"/>
                <a:gd name="T36" fmla="*/ 9 w 21"/>
                <a:gd name="T37" fmla="*/ 27 h 40"/>
                <a:gd name="T38" fmla="*/ 10 w 21"/>
                <a:gd name="T39" fmla="*/ 22 h 40"/>
                <a:gd name="T40" fmla="*/ 9 w 21"/>
                <a:gd name="T41" fmla="*/ 28 h 40"/>
                <a:gd name="T42" fmla="*/ 8 w 21"/>
                <a:gd name="T43" fmla="*/ 29 h 40"/>
                <a:gd name="T44" fmla="*/ 9 w 21"/>
                <a:gd name="T45" fmla="*/ 24 h 40"/>
                <a:gd name="T46" fmla="*/ 8 w 21"/>
                <a:gd name="T47" fmla="*/ 32 h 40"/>
                <a:gd name="T48" fmla="*/ 8 w 21"/>
                <a:gd name="T49" fmla="*/ 27 h 40"/>
                <a:gd name="T50" fmla="*/ 9 w 21"/>
                <a:gd name="T51" fmla="*/ 28 h 40"/>
                <a:gd name="T52" fmla="*/ 10 w 21"/>
                <a:gd name="T53" fmla="*/ 35 h 40"/>
                <a:gd name="T54" fmla="*/ 8 w 21"/>
                <a:gd name="T55" fmla="*/ 36 h 40"/>
                <a:gd name="T56" fmla="*/ 10 w 21"/>
                <a:gd name="T57" fmla="*/ 31 h 40"/>
                <a:gd name="T58" fmla="*/ 9 w 21"/>
                <a:gd name="T59" fmla="*/ 38 h 40"/>
                <a:gd name="T60" fmla="*/ 8 w 21"/>
                <a:gd name="T61" fmla="*/ 33 h 40"/>
                <a:gd name="T62" fmla="*/ 12 w 21"/>
                <a:gd name="T63" fmla="*/ 32 h 40"/>
                <a:gd name="T64" fmla="*/ 12 w 21"/>
                <a:gd name="T65" fmla="*/ 38 h 40"/>
                <a:gd name="T66" fmla="*/ 12 w 21"/>
                <a:gd name="T67" fmla="*/ 29 h 40"/>
                <a:gd name="T68" fmla="*/ 12 w 21"/>
                <a:gd name="T69" fmla="*/ 36 h 40"/>
                <a:gd name="T70" fmla="*/ 9 w 21"/>
                <a:gd name="T71" fmla="*/ 35 h 40"/>
                <a:gd name="T72" fmla="*/ 9 w 21"/>
                <a:gd name="T73" fmla="*/ 27 h 40"/>
                <a:gd name="T74" fmla="*/ 12 w 21"/>
                <a:gd name="T75" fmla="*/ 28 h 40"/>
                <a:gd name="T76" fmla="*/ 12 w 21"/>
                <a:gd name="T77" fmla="*/ 26 h 40"/>
                <a:gd name="T78" fmla="*/ 8 w 21"/>
                <a:gd name="T79" fmla="*/ 31 h 40"/>
                <a:gd name="T80" fmla="*/ 7 w 21"/>
                <a:gd name="T81" fmla="*/ 23 h 40"/>
                <a:gd name="T82" fmla="*/ 10 w 21"/>
                <a:gd name="T83" fmla="*/ 22 h 40"/>
                <a:gd name="T84" fmla="*/ 10 w 21"/>
                <a:gd name="T85" fmla="*/ 28 h 40"/>
                <a:gd name="T86" fmla="*/ 9 w 21"/>
                <a:gd name="T87" fmla="*/ 20 h 40"/>
                <a:gd name="T88" fmla="*/ 12 w 21"/>
                <a:gd name="T89" fmla="*/ 26 h 40"/>
                <a:gd name="T90" fmla="*/ 9 w 21"/>
                <a:gd name="T91" fmla="*/ 24 h 40"/>
                <a:gd name="T92" fmla="*/ 10 w 21"/>
                <a:gd name="T93" fmla="*/ 19 h 40"/>
                <a:gd name="T94" fmla="*/ 13 w 21"/>
                <a:gd name="T95" fmla="*/ 18 h 40"/>
                <a:gd name="T96" fmla="*/ 13 w 21"/>
                <a:gd name="T97" fmla="*/ 20 h 40"/>
                <a:gd name="T98" fmla="*/ 8 w 21"/>
                <a:gd name="T99" fmla="*/ 20 h 40"/>
                <a:gd name="T100" fmla="*/ 13 w 21"/>
                <a:gd name="T101" fmla="*/ 13 h 40"/>
                <a:gd name="T102" fmla="*/ 13 w 21"/>
                <a:gd name="T103" fmla="*/ 18 h 40"/>
                <a:gd name="T104" fmla="*/ 9 w 21"/>
                <a:gd name="T105" fmla="*/ 16 h 40"/>
                <a:gd name="T106" fmla="*/ 12 w 21"/>
                <a:gd name="T107" fmla="*/ 9 h 40"/>
                <a:gd name="T108" fmla="*/ 12 w 21"/>
                <a:gd name="T109" fmla="*/ 14 h 40"/>
                <a:gd name="T110" fmla="*/ 10 w 21"/>
                <a:gd name="T111" fmla="*/ 13 h 40"/>
                <a:gd name="T112" fmla="*/ 12 w 21"/>
                <a:gd name="T113" fmla="*/ 6 h 40"/>
                <a:gd name="T114" fmla="*/ 12 w 21"/>
                <a:gd name="T115" fmla="*/ 5 h 40"/>
                <a:gd name="T116" fmla="*/ 13 w 21"/>
                <a:gd name="T117" fmla="*/ 10 h 40"/>
                <a:gd name="T118" fmla="*/ 10 w 21"/>
                <a:gd name="T119" fmla="*/ 9 h 40"/>
                <a:gd name="T120" fmla="*/ 10 w 21"/>
                <a:gd name="T121" fmla="*/ 1 h 40"/>
                <a:gd name="T122" fmla="*/ 13 w 21"/>
                <a:gd name="T12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" h="40">
                  <a:moveTo>
                    <a:pt x="13" y="6"/>
                  </a:moveTo>
                  <a:lnTo>
                    <a:pt x="13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3" y="6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3" y="6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3" y="6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3" y="6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4" y="0"/>
                  </a:lnTo>
                  <a:lnTo>
                    <a:pt x="9" y="0"/>
                  </a:lnTo>
                  <a:lnTo>
                    <a:pt x="9" y="7"/>
                  </a:lnTo>
                  <a:lnTo>
                    <a:pt x="13" y="7"/>
                  </a:lnTo>
                  <a:lnTo>
                    <a:pt x="13" y="1"/>
                  </a:lnTo>
                  <a:lnTo>
                    <a:pt x="10" y="1"/>
                  </a:lnTo>
                  <a:lnTo>
                    <a:pt x="10" y="7"/>
                  </a:lnTo>
                  <a:lnTo>
                    <a:pt x="12" y="7"/>
                  </a:lnTo>
                  <a:lnTo>
                    <a:pt x="12" y="1"/>
                  </a:lnTo>
                  <a:lnTo>
                    <a:pt x="10" y="1"/>
                  </a:lnTo>
                  <a:lnTo>
                    <a:pt x="10" y="7"/>
                  </a:lnTo>
                  <a:lnTo>
                    <a:pt x="14" y="7"/>
                  </a:lnTo>
                  <a:lnTo>
                    <a:pt x="14" y="1"/>
                  </a:lnTo>
                  <a:lnTo>
                    <a:pt x="12" y="1"/>
                  </a:lnTo>
                  <a:lnTo>
                    <a:pt x="12" y="7"/>
                  </a:lnTo>
                  <a:lnTo>
                    <a:pt x="13" y="7"/>
                  </a:lnTo>
                  <a:lnTo>
                    <a:pt x="13" y="1"/>
                  </a:lnTo>
                  <a:lnTo>
                    <a:pt x="10" y="1"/>
                  </a:lnTo>
                  <a:lnTo>
                    <a:pt x="10" y="7"/>
                  </a:lnTo>
                  <a:lnTo>
                    <a:pt x="12" y="7"/>
                  </a:lnTo>
                  <a:lnTo>
                    <a:pt x="12" y="3"/>
                  </a:lnTo>
                  <a:lnTo>
                    <a:pt x="9" y="3"/>
                  </a:lnTo>
                  <a:lnTo>
                    <a:pt x="9" y="5"/>
                  </a:lnTo>
                  <a:lnTo>
                    <a:pt x="12" y="5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2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12" y="6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10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10" y="3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10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10" y="3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2" y="6"/>
                  </a:lnTo>
                  <a:lnTo>
                    <a:pt x="9" y="6"/>
                  </a:lnTo>
                  <a:lnTo>
                    <a:pt x="9" y="7"/>
                  </a:lnTo>
                  <a:lnTo>
                    <a:pt x="12" y="7"/>
                  </a:lnTo>
                  <a:lnTo>
                    <a:pt x="12" y="5"/>
                  </a:lnTo>
                  <a:lnTo>
                    <a:pt x="10" y="5"/>
                  </a:lnTo>
                  <a:lnTo>
                    <a:pt x="10" y="11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0" y="5"/>
                  </a:lnTo>
                  <a:lnTo>
                    <a:pt x="10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10" y="5"/>
                  </a:lnTo>
                  <a:lnTo>
                    <a:pt x="10" y="11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0" y="5"/>
                  </a:lnTo>
                  <a:lnTo>
                    <a:pt x="10" y="11"/>
                  </a:lnTo>
                  <a:lnTo>
                    <a:pt x="14" y="11"/>
                  </a:lnTo>
                  <a:lnTo>
                    <a:pt x="14" y="5"/>
                  </a:lnTo>
                  <a:lnTo>
                    <a:pt x="10" y="5"/>
                  </a:lnTo>
                  <a:lnTo>
                    <a:pt x="10" y="11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0" y="5"/>
                  </a:lnTo>
                  <a:lnTo>
                    <a:pt x="10" y="11"/>
                  </a:lnTo>
                  <a:lnTo>
                    <a:pt x="12" y="11"/>
                  </a:lnTo>
                  <a:lnTo>
                    <a:pt x="12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12" y="6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9"/>
                  </a:lnTo>
                  <a:lnTo>
                    <a:pt x="9" y="9"/>
                  </a:lnTo>
                  <a:lnTo>
                    <a:pt x="9" y="10"/>
                  </a:lnTo>
                  <a:lnTo>
                    <a:pt x="12" y="10"/>
                  </a:lnTo>
                  <a:lnTo>
                    <a:pt x="12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2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2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2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2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12" y="7"/>
                  </a:lnTo>
                  <a:lnTo>
                    <a:pt x="12" y="14"/>
                  </a:lnTo>
                  <a:lnTo>
                    <a:pt x="14" y="14"/>
                  </a:lnTo>
                  <a:lnTo>
                    <a:pt x="14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2" y="10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12" y="11"/>
                  </a:lnTo>
                  <a:lnTo>
                    <a:pt x="12" y="9"/>
                  </a:lnTo>
                  <a:lnTo>
                    <a:pt x="10" y="9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9"/>
                  </a:lnTo>
                  <a:lnTo>
                    <a:pt x="10" y="9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9"/>
                  </a:lnTo>
                  <a:lnTo>
                    <a:pt x="10" y="9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9"/>
                  </a:lnTo>
                  <a:lnTo>
                    <a:pt x="10" y="9"/>
                  </a:lnTo>
                  <a:lnTo>
                    <a:pt x="10" y="15"/>
                  </a:lnTo>
                  <a:lnTo>
                    <a:pt x="14" y="15"/>
                  </a:lnTo>
                  <a:lnTo>
                    <a:pt x="14" y="9"/>
                  </a:lnTo>
                  <a:lnTo>
                    <a:pt x="10" y="9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9"/>
                  </a:lnTo>
                  <a:lnTo>
                    <a:pt x="10" y="9"/>
                  </a:lnTo>
                  <a:lnTo>
                    <a:pt x="10" y="15"/>
                  </a:lnTo>
                  <a:lnTo>
                    <a:pt x="14" y="15"/>
                  </a:lnTo>
                  <a:lnTo>
                    <a:pt x="14" y="11"/>
                  </a:lnTo>
                  <a:lnTo>
                    <a:pt x="13" y="9"/>
                  </a:lnTo>
                  <a:lnTo>
                    <a:pt x="10" y="10"/>
                  </a:lnTo>
                  <a:lnTo>
                    <a:pt x="12" y="13"/>
                  </a:lnTo>
                  <a:lnTo>
                    <a:pt x="12" y="10"/>
                  </a:lnTo>
                  <a:lnTo>
                    <a:pt x="8" y="10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10" y="16"/>
                  </a:lnTo>
                  <a:lnTo>
                    <a:pt x="13" y="16"/>
                  </a:lnTo>
                  <a:lnTo>
                    <a:pt x="13" y="10"/>
                  </a:lnTo>
                  <a:lnTo>
                    <a:pt x="9" y="10"/>
                  </a:lnTo>
                  <a:lnTo>
                    <a:pt x="9" y="16"/>
                  </a:lnTo>
                  <a:lnTo>
                    <a:pt x="12" y="16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10" y="16"/>
                  </a:lnTo>
                  <a:lnTo>
                    <a:pt x="12" y="16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10" y="16"/>
                  </a:lnTo>
                  <a:lnTo>
                    <a:pt x="12" y="16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10" y="16"/>
                  </a:lnTo>
                  <a:lnTo>
                    <a:pt x="12" y="16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10" y="16"/>
                  </a:lnTo>
                  <a:lnTo>
                    <a:pt x="12" y="16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10" y="16"/>
                  </a:lnTo>
                  <a:lnTo>
                    <a:pt x="12" y="16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9" y="18"/>
                  </a:lnTo>
                  <a:lnTo>
                    <a:pt x="13" y="18"/>
                  </a:lnTo>
                  <a:lnTo>
                    <a:pt x="13" y="11"/>
                  </a:lnTo>
                  <a:lnTo>
                    <a:pt x="10" y="11"/>
                  </a:lnTo>
                  <a:lnTo>
                    <a:pt x="10" y="18"/>
                  </a:lnTo>
                  <a:lnTo>
                    <a:pt x="12" y="18"/>
                  </a:lnTo>
                  <a:lnTo>
                    <a:pt x="12" y="11"/>
                  </a:lnTo>
                  <a:lnTo>
                    <a:pt x="10" y="11"/>
                  </a:lnTo>
                  <a:lnTo>
                    <a:pt x="10" y="18"/>
                  </a:lnTo>
                  <a:lnTo>
                    <a:pt x="13" y="18"/>
                  </a:lnTo>
                  <a:lnTo>
                    <a:pt x="13" y="11"/>
                  </a:lnTo>
                  <a:lnTo>
                    <a:pt x="10" y="11"/>
                  </a:lnTo>
                  <a:lnTo>
                    <a:pt x="10" y="18"/>
                  </a:lnTo>
                  <a:lnTo>
                    <a:pt x="13" y="18"/>
                  </a:lnTo>
                  <a:lnTo>
                    <a:pt x="13" y="11"/>
                  </a:lnTo>
                  <a:lnTo>
                    <a:pt x="10" y="11"/>
                  </a:lnTo>
                  <a:lnTo>
                    <a:pt x="10" y="18"/>
                  </a:lnTo>
                  <a:lnTo>
                    <a:pt x="12" y="18"/>
                  </a:lnTo>
                  <a:lnTo>
                    <a:pt x="12" y="11"/>
                  </a:lnTo>
                  <a:lnTo>
                    <a:pt x="10" y="11"/>
                  </a:lnTo>
                  <a:lnTo>
                    <a:pt x="10" y="18"/>
                  </a:lnTo>
                  <a:lnTo>
                    <a:pt x="12" y="18"/>
                  </a:lnTo>
                  <a:lnTo>
                    <a:pt x="12" y="14"/>
                  </a:lnTo>
                  <a:lnTo>
                    <a:pt x="9" y="14"/>
                  </a:lnTo>
                  <a:lnTo>
                    <a:pt x="9" y="15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2" y="19"/>
                  </a:lnTo>
                  <a:lnTo>
                    <a:pt x="12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2" y="19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2" y="19"/>
                  </a:lnTo>
                  <a:lnTo>
                    <a:pt x="12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2" y="19"/>
                  </a:lnTo>
                  <a:lnTo>
                    <a:pt x="12" y="15"/>
                  </a:lnTo>
                  <a:lnTo>
                    <a:pt x="10" y="18"/>
                  </a:lnTo>
                  <a:lnTo>
                    <a:pt x="12" y="19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0" y="14"/>
                  </a:lnTo>
                  <a:lnTo>
                    <a:pt x="10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9" y="14"/>
                  </a:lnTo>
                  <a:lnTo>
                    <a:pt x="9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8" y="14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10" y="14"/>
                  </a:lnTo>
                  <a:lnTo>
                    <a:pt x="10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9" y="14"/>
                  </a:lnTo>
                  <a:lnTo>
                    <a:pt x="9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10" y="14"/>
                  </a:lnTo>
                  <a:lnTo>
                    <a:pt x="10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10" y="14"/>
                  </a:lnTo>
                  <a:lnTo>
                    <a:pt x="10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10" y="14"/>
                  </a:lnTo>
                  <a:lnTo>
                    <a:pt x="10" y="20"/>
                  </a:lnTo>
                  <a:lnTo>
                    <a:pt x="13" y="20"/>
                  </a:lnTo>
                  <a:lnTo>
                    <a:pt x="13" y="14"/>
                  </a:lnTo>
                  <a:lnTo>
                    <a:pt x="10" y="14"/>
                  </a:lnTo>
                  <a:lnTo>
                    <a:pt x="10" y="20"/>
                  </a:lnTo>
                  <a:lnTo>
                    <a:pt x="13" y="20"/>
                  </a:lnTo>
                  <a:lnTo>
                    <a:pt x="13" y="14"/>
                  </a:lnTo>
                  <a:lnTo>
                    <a:pt x="9" y="14"/>
                  </a:lnTo>
                  <a:lnTo>
                    <a:pt x="9" y="18"/>
                  </a:lnTo>
                  <a:lnTo>
                    <a:pt x="12" y="18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12" y="22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12" y="22"/>
                  </a:lnTo>
                  <a:lnTo>
                    <a:pt x="12" y="15"/>
                  </a:lnTo>
                  <a:lnTo>
                    <a:pt x="9" y="15"/>
                  </a:lnTo>
                  <a:lnTo>
                    <a:pt x="9" y="22"/>
                  </a:lnTo>
                  <a:lnTo>
                    <a:pt x="12" y="22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13" y="22"/>
                  </a:lnTo>
                  <a:lnTo>
                    <a:pt x="13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12" y="22"/>
                  </a:lnTo>
                  <a:lnTo>
                    <a:pt x="12" y="15"/>
                  </a:lnTo>
                  <a:lnTo>
                    <a:pt x="7" y="15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23"/>
                  </a:lnTo>
                  <a:lnTo>
                    <a:pt x="12" y="23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23"/>
                  </a:lnTo>
                  <a:lnTo>
                    <a:pt x="12" y="23"/>
                  </a:lnTo>
                  <a:lnTo>
                    <a:pt x="12" y="16"/>
                  </a:lnTo>
                  <a:lnTo>
                    <a:pt x="10" y="16"/>
                  </a:lnTo>
                  <a:lnTo>
                    <a:pt x="10" y="23"/>
                  </a:lnTo>
                  <a:lnTo>
                    <a:pt x="12" y="23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23"/>
                  </a:lnTo>
                  <a:lnTo>
                    <a:pt x="12" y="23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23"/>
                  </a:lnTo>
                  <a:lnTo>
                    <a:pt x="14" y="23"/>
                  </a:lnTo>
                  <a:lnTo>
                    <a:pt x="14" y="16"/>
                  </a:lnTo>
                  <a:lnTo>
                    <a:pt x="8" y="16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0" y="18"/>
                  </a:lnTo>
                  <a:lnTo>
                    <a:pt x="10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8" y="18"/>
                  </a:lnTo>
                  <a:lnTo>
                    <a:pt x="8" y="24"/>
                  </a:lnTo>
                  <a:lnTo>
                    <a:pt x="10" y="24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10" y="24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8" y="18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10" y="24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0" y="26"/>
                  </a:lnTo>
                  <a:lnTo>
                    <a:pt x="10" y="26"/>
                  </a:lnTo>
                  <a:lnTo>
                    <a:pt x="10" y="19"/>
                  </a:lnTo>
                  <a:lnTo>
                    <a:pt x="9" y="19"/>
                  </a:lnTo>
                  <a:lnTo>
                    <a:pt x="9" y="26"/>
                  </a:lnTo>
                  <a:lnTo>
                    <a:pt x="10" y="26"/>
                  </a:lnTo>
                  <a:lnTo>
                    <a:pt x="10" y="19"/>
                  </a:lnTo>
                  <a:lnTo>
                    <a:pt x="9" y="19"/>
                  </a:lnTo>
                  <a:lnTo>
                    <a:pt x="9" y="26"/>
                  </a:lnTo>
                  <a:lnTo>
                    <a:pt x="12" y="26"/>
                  </a:lnTo>
                  <a:lnTo>
                    <a:pt x="12" y="19"/>
                  </a:lnTo>
                  <a:lnTo>
                    <a:pt x="10" y="19"/>
                  </a:lnTo>
                  <a:lnTo>
                    <a:pt x="10" y="26"/>
                  </a:lnTo>
                  <a:lnTo>
                    <a:pt x="12" y="26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8" y="26"/>
                  </a:lnTo>
                  <a:lnTo>
                    <a:pt x="12" y="26"/>
                  </a:lnTo>
                  <a:lnTo>
                    <a:pt x="12" y="19"/>
                  </a:lnTo>
                  <a:lnTo>
                    <a:pt x="9" y="19"/>
                  </a:lnTo>
                  <a:lnTo>
                    <a:pt x="9" y="26"/>
                  </a:lnTo>
                  <a:lnTo>
                    <a:pt x="10" y="26"/>
                  </a:lnTo>
                  <a:lnTo>
                    <a:pt x="10" y="19"/>
                  </a:lnTo>
                  <a:lnTo>
                    <a:pt x="8" y="19"/>
                  </a:lnTo>
                  <a:lnTo>
                    <a:pt x="8" y="26"/>
                  </a:lnTo>
                  <a:lnTo>
                    <a:pt x="14" y="26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9" y="26"/>
                  </a:lnTo>
                  <a:lnTo>
                    <a:pt x="14" y="26"/>
                  </a:lnTo>
                  <a:lnTo>
                    <a:pt x="14" y="19"/>
                  </a:lnTo>
                  <a:lnTo>
                    <a:pt x="3" y="19"/>
                  </a:lnTo>
                  <a:lnTo>
                    <a:pt x="9" y="24"/>
                  </a:lnTo>
                  <a:lnTo>
                    <a:pt x="10" y="26"/>
                  </a:lnTo>
                  <a:lnTo>
                    <a:pt x="12" y="23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10" y="27"/>
                  </a:lnTo>
                  <a:lnTo>
                    <a:pt x="12" y="27"/>
                  </a:lnTo>
                  <a:lnTo>
                    <a:pt x="12" y="20"/>
                  </a:lnTo>
                  <a:lnTo>
                    <a:pt x="9" y="20"/>
                  </a:lnTo>
                  <a:lnTo>
                    <a:pt x="9" y="27"/>
                  </a:lnTo>
                  <a:lnTo>
                    <a:pt x="10" y="27"/>
                  </a:lnTo>
                  <a:lnTo>
                    <a:pt x="10" y="20"/>
                  </a:lnTo>
                  <a:lnTo>
                    <a:pt x="9" y="20"/>
                  </a:lnTo>
                  <a:lnTo>
                    <a:pt x="9" y="27"/>
                  </a:lnTo>
                  <a:lnTo>
                    <a:pt x="10" y="27"/>
                  </a:lnTo>
                  <a:lnTo>
                    <a:pt x="10" y="20"/>
                  </a:lnTo>
                  <a:lnTo>
                    <a:pt x="9" y="20"/>
                  </a:lnTo>
                  <a:lnTo>
                    <a:pt x="9" y="27"/>
                  </a:lnTo>
                  <a:lnTo>
                    <a:pt x="10" y="27"/>
                  </a:lnTo>
                  <a:lnTo>
                    <a:pt x="10" y="20"/>
                  </a:lnTo>
                  <a:lnTo>
                    <a:pt x="9" y="20"/>
                  </a:lnTo>
                  <a:lnTo>
                    <a:pt x="9" y="27"/>
                  </a:lnTo>
                  <a:lnTo>
                    <a:pt x="12" y="27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10" y="27"/>
                  </a:lnTo>
                  <a:lnTo>
                    <a:pt x="12" y="27"/>
                  </a:lnTo>
                  <a:lnTo>
                    <a:pt x="12" y="20"/>
                  </a:lnTo>
                  <a:lnTo>
                    <a:pt x="1" y="20"/>
                  </a:lnTo>
                  <a:lnTo>
                    <a:pt x="8" y="26"/>
                  </a:lnTo>
                  <a:lnTo>
                    <a:pt x="9" y="27"/>
                  </a:lnTo>
                  <a:lnTo>
                    <a:pt x="10" y="24"/>
                  </a:lnTo>
                  <a:lnTo>
                    <a:pt x="10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7" y="22"/>
                  </a:lnTo>
                  <a:lnTo>
                    <a:pt x="7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8" y="22"/>
                  </a:lnTo>
                  <a:lnTo>
                    <a:pt x="8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8" y="22"/>
                  </a:lnTo>
                  <a:lnTo>
                    <a:pt x="8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8" y="22"/>
                  </a:lnTo>
                  <a:lnTo>
                    <a:pt x="8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8" y="22"/>
                  </a:lnTo>
                  <a:lnTo>
                    <a:pt x="8" y="28"/>
                  </a:lnTo>
                  <a:lnTo>
                    <a:pt x="9" y="28"/>
                  </a:lnTo>
                  <a:lnTo>
                    <a:pt x="9" y="24"/>
                  </a:lnTo>
                  <a:lnTo>
                    <a:pt x="7" y="24"/>
                  </a:lnTo>
                  <a:lnTo>
                    <a:pt x="7" y="26"/>
                  </a:lnTo>
                  <a:lnTo>
                    <a:pt x="9" y="26"/>
                  </a:lnTo>
                  <a:lnTo>
                    <a:pt x="9" y="23"/>
                  </a:lnTo>
                  <a:lnTo>
                    <a:pt x="8" y="23"/>
                  </a:lnTo>
                  <a:lnTo>
                    <a:pt x="8" y="29"/>
                  </a:lnTo>
                  <a:lnTo>
                    <a:pt x="10" y="29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9" y="29"/>
                  </a:lnTo>
                  <a:lnTo>
                    <a:pt x="10" y="29"/>
                  </a:lnTo>
                  <a:lnTo>
                    <a:pt x="10" y="23"/>
                  </a:lnTo>
                  <a:lnTo>
                    <a:pt x="8" y="23"/>
                  </a:lnTo>
                  <a:lnTo>
                    <a:pt x="8" y="29"/>
                  </a:lnTo>
                  <a:lnTo>
                    <a:pt x="10" y="29"/>
                  </a:lnTo>
                  <a:lnTo>
                    <a:pt x="10" y="23"/>
                  </a:lnTo>
                  <a:lnTo>
                    <a:pt x="8" y="23"/>
                  </a:lnTo>
                  <a:lnTo>
                    <a:pt x="8" y="29"/>
                  </a:lnTo>
                  <a:lnTo>
                    <a:pt x="9" y="29"/>
                  </a:lnTo>
                  <a:lnTo>
                    <a:pt x="9" y="23"/>
                  </a:lnTo>
                  <a:lnTo>
                    <a:pt x="7" y="23"/>
                  </a:lnTo>
                  <a:lnTo>
                    <a:pt x="7" y="29"/>
                  </a:lnTo>
                  <a:lnTo>
                    <a:pt x="10" y="29"/>
                  </a:lnTo>
                  <a:lnTo>
                    <a:pt x="10" y="23"/>
                  </a:lnTo>
                  <a:lnTo>
                    <a:pt x="8" y="23"/>
                  </a:lnTo>
                  <a:lnTo>
                    <a:pt x="8" y="29"/>
                  </a:lnTo>
                  <a:lnTo>
                    <a:pt x="10" y="29"/>
                  </a:lnTo>
                  <a:lnTo>
                    <a:pt x="10" y="23"/>
                  </a:lnTo>
                  <a:lnTo>
                    <a:pt x="8" y="23"/>
                  </a:lnTo>
                  <a:lnTo>
                    <a:pt x="8" y="29"/>
                  </a:lnTo>
                  <a:lnTo>
                    <a:pt x="9" y="29"/>
                  </a:lnTo>
                  <a:lnTo>
                    <a:pt x="9" y="23"/>
                  </a:lnTo>
                  <a:lnTo>
                    <a:pt x="7" y="23"/>
                  </a:lnTo>
                  <a:lnTo>
                    <a:pt x="7" y="29"/>
                  </a:lnTo>
                  <a:lnTo>
                    <a:pt x="8" y="29"/>
                  </a:lnTo>
                  <a:lnTo>
                    <a:pt x="8" y="26"/>
                  </a:lnTo>
                  <a:lnTo>
                    <a:pt x="5" y="26"/>
                  </a:lnTo>
                  <a:lnTo>
                    <a:pt x="5" y="31"/>
                  </a:lnTo>
                  <a:lnTo>
                    <a:pt x="9" y="31"/>
                  </a:lnTo>
                  <a:lnTo>
                    <a:pt x="9" y="24"/>
                  </a:lnTo>
                  <a:lnTo>
                    <a:pt x="8" y="24"/>
                  </a:lnTo>
                  <a:lnTo>
                    <a:pt x="8" y="31"/>
                  </a:lnTo>
                  <a:lnTo>
                    <a:pt x="10" y="31"/>
                  </a:lnTo>
                  <a:lnTo>
                    <a:pt x="10" y="24"/>
                  </a:lnTo>
                  <a:lnTo>
                    <a:pt x="8" y="24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9" y="24"/>
                  </a:lnTo>
                  <a:lnTo>
                    <a:pt x="8" y="24"/>
                  </a:lnTo>
                  <a:lnTo>
                    <a:pt x="8" y="31"/>
                  </a:lnTo>
                  <a:lnTo>
                    <a:pt x="10" y="31"/>
                  </a:lnTo>
                  <a:lnTo>
                    <a:pt x="10" y="24"/>
                  </a:lnTo>
                  <a:lnTo>
                    <a:pt x="9" y="24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24"/>
                  </a:lnTo>
                  <a:lnTo>
                    <a:pt x="9" y="24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24"/>
                  </a:lnTo>
                  <a:lnTo>
                    <a:pt x="8" y="24"/>
                  </a:lnTo>
                  <a:lnTo>
                    <a:pt x="8" y="31"/>
                  </a:lnTo>
                  <a:lnTo>
                    <a:pt x="10" y="31"/>
                  </a:lnTo>
                  <a:lnTo>
                    <a:pt x="10" y="24"/>
                  </a:lnTo>
                  <a:lnTo>
                    <a:pt x="9" y="24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24"/>
                  </a:lnTo>
                  <a:lnTo>
                    <a:pt x="9" y="24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24"/>
                  </a:lnTo>
                  <a:lnTo>
                    <a:pt x="0" y="24"/>
                  </a:lnTo>
                  <a:lnTo>
                    <a:pt x="7" y="29"/>
                  </a:lnTo>
                  <a:lnTo>
                    <a:pt x="8" y="31"/>
                  </a:lnTo>
                  <a:lnTo>
                    <a:pt x="8" y="32"/>
                  </a:lnTo>
                  <a:lnTo>
                    <a:pt x="10" y="32"/>
                  </a:lnTo>
                  <a:lnTo>
                    <a:pt x="10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10" y="32"/>
                  </a:lnTo>
                  <a:lnTo>
                    <a:pt x="10" y="26"/>
                  </a:lnTo>
                  <a:lnTo>
                    <a:pt x="7" y="26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7" y="26"/>
                  </a:lnTo>
                  <a:lnTo>
                    <a:pt x="7" y="32"/>
                  </a:lnTo>
                  <a:lnTo>
                    <a:pt x="10" y="32"/>
                  </a:lnTo>
                  <a:lnTo>
                    <a:pt x="10" y="26"/>
                  </a:lnTo>
                  <a:lnTo>
                    <a:pt x="7" y="26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5" y="26"/>
                  </a:lnTo>
                  <a:lnTo>
                    <a:pt x="5" y="33"/>
                  </a:lnTo>
                  <a:lnTo>
                    <a:pt x="9" y="33"/>
                  </a:lnTo>
                  <a:lnTo>
                    <a:pt x="9" y="27"/>
                  </a:lnTo>
                  <a:lnTo>
                    <a:pt x="7" y="27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9" y="27"/>
                  </a:lnTo>
                  <a:lnTo>
                    <a:pt x="8" y="27"/>
                  </a:lnTo>
                  <a:lnTo>
                    <a:pt x="8" y="33"/>
                  </a:lnTo>
                  <a:lnTo>
                    <a:pt x="10" y="33"/>
                  </a:lnTo>
                  <a:lnTo>
                    <a:pt x="10" y="27"/>
                  </a:lnTo>
                  <a:lnTo>
                    <a:pt x="9" y="27"/>
                  </a:lnTo>
                  <a:lnTo>
                    <a:pt x="9" y="33"/>
                  </a:lnTo>
                  <a:lnTo>
                    <a:pt x="10" y="33"/>
                  </a:lnTo>
                  <a:lnTo>
                    <a:pt x="10" y="27"/>
                  </a:lnTo>
                  <a:lnTo>
                    <a:pt x="8" y="27"/>
                  </a:lnTo>
                  <a:lnTo>
                    <a:pt x="8" y="33"/>
                  </a:lnTo>
                  <a:lnTo>
                    <a:pt x="10" y="33"/>
                  </a:lnTo>
                  <a:lnTo>
                    <a:pt x="10" y="27"/>
                  </a:lnTo>
                  <a:lnTo>
                    <a:pt x="8" y="27"/>
                  </a:lnTo>
                  <a:lnTo>
                    <a:pt x="8" y="33"/>
                  </a:lnTo>
                  <a:lnTo>
                    <a:pt x="10" y="33"/>
                  </a:lnTo>
                  <a:lnTo>
                    <a:pt x="10" y="27"/>
                  </a:lnTo>
                  <a:lnTo>
                    <a:pt x="9" y="27"/>
                  </a:lnTo>
                  <a:lnTo>
                    <a:pt x="9" y="33"/>
                  </a:lnTo>
                  <a:lnTo>
                    <a:pt x="10" y="33"/>
                  </a:lnTo>
                  <a:lnTo>
                    <a:pt x="10" y="27"/>
                  </a:lnTo>
                  <a:lnTo>
                    <a:pt x="8" y="27"/>
                  </a:lnTo>
                  <a:lnTo>
                    <a:pt x="8" y="33"/>
                  </a:lnTo>
                  <a:lnTo>
                    <a:pt x="10" y="33"/>
                  </a:lnTo>
                  <a:lnTo>
                    <a:pt x="10" y="29"/>
                  </a:lnTo>
                  <a:lnTo>
                    <a:pt x="9" y="27"/>
                  </a:lnTo>
                  <a:lnTo>
                    <a:pt x="8" y="28"/>
                  </a:lnTo>
                  <a:lnTo>
                    <a:pt x="9" y="31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35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7" y="28"/>
                  </a:lnTo>
                  <a:lnTo>
                    <a:pt x="7" y="35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8" y="28"/>
                  </a:lnTo>
                  <a:lnTo>
                    <a:pt x="8" y="35"/>
                  </a:lnTo>
                  <a:lnTo>
                    <a:pt x="12" y="35"/>
                  </a:lnTo>
                  <a:lnTo>
                    <a:pt x="12" y="28"/>
                  </a:lnTo>
                  <a:lnTo>
                    <a:pt x="8" y="28"/>
                  </a:lnTo>
                  <a:lnTo>
                    <a:pt x="8" y="35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8" y="28"/>
                  </a:lnTo>
                  <a:lnTo>
                    <a:pt x="8" y="35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8" y="28"/>
                  </a:lnTo>
                  <a:lnTo>
                    <a:pt x="8" y="35"/>
                  </a:lnTo>
                  <a:lnTo>
                    <a:pt x="9" y="35"/>
                  </a:lnTo>
                  <a:lnTo>
                    <a:pt x="9" y="31"/>
                  </a:lnTo>
                  <a:lnTo>
                    <a:pt x="7" y="31"/>
                  </a:lnTo>
                  <a:lnTo>
                    <a:pt x="7" y="36"/>
                  </a:lnTo>
                  <a:lnTo>
                    <a:pt x="12" y="36"/>
                  </a:lnTo>
                  <a:lnTo>
                    <a:pt x="12" y="29"/>
                  </a:lnTo>
                  <a:lnTo>
                    <a:pt x="9" y="29"/>
                  </a:lnTo>
                  <a:lnTo>
                    <a:pt x="9" y="36"/>
                  </a:lnTo>
                  <a:lnTo>
                    <a:pt x="12" y="36"/>
                  </a:lnTo>
                  <a:lnTo>
                    <a:pt x="12" y="29"/>
                  </a:lnTo>
                  <a:lnTo>
                    <a:pt x="9" y="29"/>
                  </a:lnTo>
                  <a:lnTo>
                    <a:pt x="9" y="36"/>
                  </a:lnTo>
                  <a:lnTo>
                    <a:pt x="12" y="36"/>
                  </a:lnTo>
                  <a:lnTo>
                    <a:pt x="12" y="29"/>
                  </a:lnTo>
                  <a:lnTo>
                    <a:pt x="10" y="29"/>
                  </a:lnTo>
                  <a:lnTo>
                    <a:pt x="10" y="36"/>
                  </a:lnTo>
                  <a:lnTo>
                    <a:pt x="12" y="36"/>
                  </a:lnTo>
                  <a:lnTo>
                    <a:pt x="12" y="29"/>
                  </a:lnTo>
                  <a:lnTo>
                    <a:pt x="8" y="29"/>
                  </a:lnTo>
                  <a:lnTo>
                    <a:pt x="8" y="36"/>
                  </a:lnTo>
                  <a:lnTo>
                    <a:pt x="12" y="36"/>
                  </a:lnTo>
                  <a:lnTo>
                    <a:pt x="12" y="29"/>
                  </a:lnTo>
                  <a:lnTo>
                    <a:pt x="8" y="29"/>
                  </a:lnTo>
                  <a:lnTo>
                    <a:pt x="8" y="36"/>
                  </a:lnTo>
                  <a:lnTo>
                    <a:pt x="12" y="36"/>
                  </a:lnTo>
                  <a:lnTo>
                    <a:pt x="12" y="29"/>
                  </a:lnTo>
                  <a:lnTo>
                    <a:pt x="9" y="29"/>
                  </a:lnTo>
                  <a:lnTo>
                    <a:pt x="9" y="36"/>
                  </a:lnTo>
                  <a:lnTo>
                    <a:pt x="10" y="36"/>
                  </a:lnTo>
                  <a:lnTo>
                    <a:pt x="10" y="29"/>
                  </a:lnTo>
                  <a:lnTo>
                    <a:pt x="9" y="29"/>
                  </a:lnTo>
                  <a:lnTo>
                    <a:pt x="9" y="36"/>
                  </a:lnTo>
                  <a:lnTo>
                    <a:pt x="10" y="36"/>
                  </a:lnTo>
                  <a:lnTo>
                    <a:pt x="10" y="29"/>
                  </a:lnTo>
                  <a:lnTo>
                    <a:pt x="8" y="29"/>
                  </a:lnTo>
                  <a:lnTo>
                    <a:pt x="8" y="36"/>
                  </a:lnTo>
                  <a:lnTo>
                    <a:pt x="9" y="36"/>
                  </a:lnTo>
                  <a:lnTo>
                    <a:pt x="9" y="29"/>
                  </a:lnTo>
                  <a:lnTo>
                    <a:pt x="7" y="29"/>
                  </a:lnTo>
                  <a:lnTo>
                    <a:pt x="7" y="36"/>
                  </a:lnTo>
                  <a:lnTo>
                    <a:pt x="10" y="36"/>
                  </a:lnTo>
                  <a:lnTo>
                    <a:pt x="10" y="29"/>
                  </a:lnTo>
                  <a:lnTo>
                    <a:pt x="1" y="29"/>
                  </a:lnTo>
                  <a:lnTo>
                    <a:pt x="8" y="35"/>
                  </a:lnTo>
                  <a:lnTo>
                    <a:pt x="9" y="36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37"/>
                  </a:lnTo>
                  <a:lnTo>
                    <a:pt x="10" y="37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37"/>
                  </a:lnTo>
                  <a:lnTo>
                    <a:pt x="12" y="37"/>
                  </a:lnTo>
                  <a:lnTo>
                    <a:pt x="12" y="31"/>
                  </a:lnTo>
                  <a:lnTo>
                    <a:pt x="9" y="31"/>
                  </a:lnTo>
                  <a:lnTo>
                    <a:pt x="9" y="37"/>
                  </a:lnTo>
                  <a:lnTo>
                    <a:pt x="10" y="37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37"/>
                  </a:lnTo>
                  <a:lnTo>
                    <a:pt x="10" y="37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7"/>
                  </a:lnTo>
                  <a:lnTo>
                    <a:pt x="9" y="37"/>
                  </a:lnTo>
                  <a:lnTo>
                    <a:pt x="9" y="33"/>
                  </a:lnTo>
                  <a:lnTo>
                    <a:pt x="8" y="31"/>
                  </a:lnTo>
                  <a:lnTo>
                    <a:pt x="5" y="32"/>
                  </a:lnTo>
                  <a:lnTo>
                    <a:pt x="7" y="38"/>
                  </a:lnTo>
                  <a:lnTo>
                    <a:pt x="12" y="38"/>
                  </a:lnTo>
                  <a:lnTo>
                    <a:pt x="12" y="32"/>
                  </a:lnTo>
                  <a:lnTo>
                    <a:pt x="7" y="32"/>
                  </a:lnTo>
                  <a:lnTo>
                    <a:pt x="7" y="38"/>
                  </a:lnTo>
                  <a:lnTo>
                    <a:pt x="12" y="38"/>
                  </a:lnTo>
                  <a:lnTo>
                    <a:pt x="12" y="32"/>
                  </a:lnTo>
                  <a:lnTo>
                    <a:pt x="9" y="32"/>
                  </a:lnTo>
                  <a:lnTo>
                    <a:pt x="9" y="38"/>
                  </a:lnTo>
                  <a:lnTo>
                    <a:pt x="10" y="38"/>
                  </a:lnTo>
                  <a:lnTo>
                    <a:pt x="10" y="32"/>
                  </a:lnTo>
                  <a:lnTo>
                    <a:pt x="9" y="32"/>
                  </a:lnTo>
                  <a:lnTo>
                    <a:pt x="9" y="38"/>
                  </a:lnTo>
                  <a:lnTo>
                    <a:pt x="10" y="38"/>
                  </a:lnTo>
                  <a:lnTo>
                    <a:pt x="10" y="32"/>
                  </a:lnTo>
                  <a:lnTo>
                    <a:pt x="9" y="32"/>
                  </a:lnTo>
                  <a:lnTo>
                    <a:pt x="9" y="38"/>
                  </a:lnTo>
                  <a:lnTo>
                    <a:pt x="12" y="38"/>
                  </a:lnTo>
                  <a:lnTo>
                    <a:pt x="12" y="32"/>
                  </a:lnTo>
                  <a:lnTo>
                    <a:pt x="9" y="32"/>
                  </a:lnTo>
                  <a:lnTo>
                    <a:pt x="9" y="38"/>
                  </a:lnTo>
                  <a:lnTo>
                    <a:pt x="12" y="38"/>
                  </a:lnTo>
                  <a:lnTo>
                    <a:pt x="12" y="32"/>
                  </a:lnTo>
                  <a:lnTo>
                    <a:pt x="9" y="32"/>
                  </a:lnTo>
                  <a:lnTo>
                    <a:pt x="9" y="38"/>
                  </a:lnTo>
                  <a:lnTo>
                    <a:pt x="12" y="38"/>
                  </a:lnTo>
                  <a:lnTo>
                    <a:pt x="12" y="32"/>
                  </a:lnTo>
                  <a:lnTo>
                    <a:pt x="9" y="32"/>
                  </a:lnTo>
                  <a:lnTo>
                    <a:pt x="9" y="38"/>
                  </a:lnTo>
                  <a:lnTo>
                    <a:pt x="12" y="38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36"/>
                  </a:lnTo>
                  <a:lnTo>
                    <a:pt x="10" y="36"/>
                  </a:lnTo>
                  <a:lnTo>
                    <a:pt x="10" y="33"/>
                  </a:lnTo>
                  <a:lnTo>
                    <a:pt x="8" y="33"/>
                  </a:lnTo>
                  <a:lnTo>
                    <a:pt x="8" y="40"/>
                  </a:lnTo>
                  <a:lnTo>
                    <a:pt x="12" y="40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3"/>
                  </a:lnTo>
                  <a:lnTo>
                    <a:pt x="8" y="33"/>
                  </a:lnTo>
                  <a:lnTo>
                    <a:pt x="8" y="40"/>
                  </a:lnTo>
                  <a:lnTo>
                    <a:pt x="9" y="40"/>
                  </a:lnTo>
                  <a:lnTo>
                    <a:pt x="9" y="33"/>
                  </a:lnTo>
                  <a:lnTo>
                    <a:pt x="8" y="33"/>
                  </a:lnTo>
                  <a:lnTo>
                    <a:pt x="8" y="40"/>
                  </a:lnTo>
                  <a:lnTo>
                    <a:pt x="12" y="40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3"/>
                  </a:lnTo>
                  <a:lnTo>
                    <a:pt x="8" y="33"/>
                  </a:lnTo>
                  <a:lnTo>
                    <a:pt x="8" y="40"/>
                  </a:lnTo>
                  <a:lnTo>
                    <a:pt x="14" y="40"/>
                  </a:lnTo>
                  <a:lnTo>
                    <a:pt x="14" y="35"/>
                  </a:lnTo>
                  <a:lnTo>
                    <a:pt x="10" y="35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2"/>
                  </a:lnTo>
                  <a:lnTo>
                    <a:pt x="9" y="32"/>
                  </a:lnTo>
                  <a:lnTo>
                    <a:pt x="9" y="38"/>
                  </a:lnTo>
                  <a:lnTo>
                    <a:pt x="12" y="38"/>
                  </a:lnTo>
                  <a:lnTo>
                    <a:pt x="12" y="32"/>
                  </a:lnTo>
                  <a:lnTo>
                    <a:pt x="9" y="32"/>
                  </a:lnTo>
                  <a:lnTo>
                    <a:pt x="9" y="38"/>
                  </a:lnTo>
                  <a:lnTo>
                    <a:pt x="12" y="38"/>
                  </a:lnTo>
                  <a:lnTo>
                    <a:pt x="12" y="32"/>
                  </a:lnTo>
                  <a:lnTo>
                    <a:pt x="9" y="32"/>
                  </a:lnTo>
                  <a:lnTo>
                    <a:pt x="9" y="38"/>
                  </a:lnTo>
                  <a:lnTo>
                    <a:pt x="12" y="38"/>
                  </a:lnTo>
                  <a:lnTo>
                    <a:pt x="12" y="32"/>
                  </a:lnTo>
                  <a:lnTo>
                    <a:pt x="9" y="32"/>
                  </a:lnTo>
                  <a:lnTo>
                    <a:pt x="9" y="38"/>
                  </a:lnTo>
                  <a:lnTo>
                    <a:pt x="10" y="38"/>
                  </a:lnTo>
                  <a:lnTo>
                    <a:pt x="10" y="32"/>
                  </a:lnTo>
                  <a:lnTo>
                    <a:pt x="9" y="32"/>
                  </a:lnTo>
                  <a:lnTo>
                    <a:pt x="9" y="38"/>
                  </a:lnTo>
                  <a:lnTo>
                    <a:pt x="10" y="38"/>
                  </a:lnTo>
                  <a:lnTo>
                    <a:pt x="10" y="32"/>
                  </a:lnTo>
                  <a:lnTo>
                    <a:pt x="9" y="32"/>
                  </a:lnTo>
                  <a:lnTo>
                    <a:pt x="9" y="38"/>
                  </a:lnTo>
                  <a:lnTo>
                    <a:pt x="12" y="38"/>
                  </a:lnTo>
                  <a:lnTo>
                    <a:pt x="12" y="32"/>
                  </a:lnTo>
                  <a:lnTo>
                    <a:pt x="7" y="32"/>
                  </a:lnTo>
                  <a:lnTo>
                    <a:pt x="7" y="38"/>
                  </a:lnTo>
                  <a:lnTo>
                    <a:pt x="12" y="38"/>
                  </a:lnTo>
                  <a:lnTo>
                    <a:pt x="12" y="32"/>
                  </a:lnTo>
                  <a:lnTo>
                    <a:pt x="7" y="32"/>
                  </a:lnTo>
                  <a:lnTo>
                    <a:pt x="7" y="35"/>
                  </a:lnTo>
                  <a:lnTo>
                    <a:pt x="8" y="38"/>
                  </a:lnTo>
                  <a:lnTo>
                    <a:pt x="10" y="37"/>
                  </a:lnTo>
                  <a:lnTo>
                    <a:pt x="9" y="31"/>
                  </a:lnTo>
                  <a:lnTo>
                    <a:pt x="8" y="31"/>
                  </a:lnTo>
                  <a:lnTo>
                    <a:pt x="8" y="37"/>
                  </a:lnTo>
                  <a:lnTo>
                    <a:pt x="10" y="37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37"/>
                  </a:lnTo>
                  <a:lnTo>
                    <a:pt x="10" y="37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37"/>
                  </a:lnTo>
                  <a:lnTo>
                    <a:pt x="12" y="37"/>
                  </a:lnTo>
                  <a:lnTo>
                    <a:pt x="12" y="31"/>
                  </a:lnTo>
                  <a:lnTo>
                    <a:pt x="9" y="31"/>
                  </a:lnTo>
                  <a:lnTo>
                    <a:pt x="9" y="37"/>
                  </a:lnTo>
                  <a:lnTo>
                    <a:pt x="10" y="37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37"/>
                  </a:lnTo>
                  <a:lnTo>
                    <a:pt x="18" y="37"/>
                  </a:lnTo>
                  <a:lnTo>
                    <a:pt x="13" y="31"/>
                  </a:lnTo>
                  <a:lnTo>
                    <a:pt x="12" y="29"/>
                  </a:lnTo>
                  <a:lnTo>
                    <a:pt x="9" y="32"/>
                  </a:lnTo>
                  <a:lnTo>
                    <a:pt x="9" y="36"/>
                  </a:lnTo>
                  <a:lnTo>
                    <a:pt x="10" y="36"/>
                  </a:lnTo>
                  <a:lnTo>
                    <a:pt x="10" y="29"/>
                  </a:lnTo>
                  <a:lnTo>
                    <a:pt x="7" y="29"/>
                  </a:lnTo>
                  <a:lnTo>
                    <a:pt x="7" y="36"/>
                  </a:lnTo>
                  <a:lnTo>
                    <a:pt x="9" y="36"/>
                  </a:lnTo>
                  <a:lnTo>
                    <a:pt x="9" y="29"/>
                  </a:lnTo>
                  <a:lnTo>
                    <a:pt x="8" y="29"/>
                  </a:lnTo>
                  <a:lnTo>
                    <a:pt x="8" y="36"/>
                  </a:lnTo>
                  <a:lnTo>
                    <a:pt x="10" y="36"/>
                  </a:lnTo>
                  <a:lnTo>
                    <a:pt x="10" y="29"/>
                  </a:lnTo>
                  <a:lnTo>
                    <a:pt x="9" y="29"/>
                  </a:lnTo>
                  <a:lnTo>
                    <a:pt x="9" y="36"/>
                  </a:lnTo>
                  <a:lnTo>
                    <a:pt x="10" y="36"/>
                  </a:lnTo>
                  <a:lnTo>
                    <a:pt x="10" y="29"/>
                  </a:lnTo>
                  <a:lnTo>
                    <a:pt x="9" y="29"/>
                  </a:lnTo>
                  <a:lnTo>
                    <a:pt x="9" y="36"/>
                  </a:lnTo>
                  <a:lnTo>
                    <a:pt x="12" y="36"/>
                  </a:lnTo>
                  <a:lnTo>
                    <a:pt x="12" y="29"/>
                  </a:lnTo>
                  <a:lnTo>
                    <a:pt x="8" y="29"/>
                  </a:lnTo>
                  <a:lnTo>
                    <a:pt x="8" y="36"/>
                  </a:lnTo>
                  <a:lnTo>
                    <a:pt x="12" y="36"/>
                  </a:lnTo>
                  <a:lnTo>
                    <a:pt x="12" y="29"/>
                  </a:lnTo>
                  <a:lnTo>
                    <a:pt x="8" y="29"/>
                  </a:lnTo>
                  <a:lnTo>
                    <a:pt x="8" y="36"/>
                  </a:lnTo>
                  <a:lnTo>
                    <a:pt x="12" y="36"/>
                  </a:lnTo>
                  <a:lnTo>
                    <a:pt x="12" y="29"/>
                  </a:lnTo>
                  <a:lnTo>
                    <a:pt x="10" y="29"/>
                  </a:lnTo>
                  <a:lnTo>
                    <a:pt x="10" y="36"/>
                  </a:lnTo>
                  <a:lnTo>
                    <a:pt x="12" y="36"/>
                  </a:lnTo>
                  <a:lnTo>
                    <a:pt x="12" y="29"/>
                  </a:lnTo>
                  <a:lnTo>
                    <a:pt x="9" y="29"/>
                  </a:lnTo>
                  <a:lnTo>
                    <a:pt x="9" y="36"/>
                  </a:lnTo>
                  <a:lnTo>
                    <a:pt x="12" y="36"/>
                  </a:lnTo>
                  <a:lnTo>
                    <a:pt x="12" y="29"/>
                  </a:lnTo>
                  <a:lnTo>
                    <a:pt x="9" y="29"/>
                  </a:lnTo>
                  <a:lnTo>
                    <a:pt x="9" y="36"/>
                  </a:lnTo>
                  <a:lnTo>
                    <a:pt x="12" y="36"/>
                  </a:lnTo>
                  <a:lnTo>
                    <a:pt x="12" y="29"/>
                  </a:lnTo>
                  <a:lnTo>
                    <a:pt x="9" y="29"/>
                  </a:lnTo>
                  <a:lnTo>
                    <a:pt x="9" y="32"/>
                  </a:lnTo>
                  <a:lnTo>
                    <a:pt x="13" y="32"/>
                  </a:lnTo>
                  <a:lnTo>
                    <a:pt x="13" y="28"/>
                  </a:lnTo>
                  <a:lnTo>
                    <a:pt x="8" y="28"/>
                  </a:lnTo>
                  <a:lnTo>
                    <a:pt x="8" y="35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8" y="28"/>
                  </a:lnTo>
                  <a:lnTo>
                    <a:pt x="8" y="35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8" y="28"/>
                  </a:lnTo>
                  <a:lnTo>
                    <a:pt x="8" y="35"/>
                  </a:lnTo>
                  <a:lnTo>
                    <a:pt x="12" y="35"/>
                  </a:lnTo>
                  <a:lnTo>
                    <a:pt x="12" y="28"/>
                  </a:lnTo>
                  <a:lnTo>
                    <a:pt x="8" y="28"/>
                  </a:lnTo>
                  <a:lnTo>
                    <a:pt x="8" y="35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7" y="28"/>
                  </a:lnTo>
                  <a:lnTo>
                    <a:pt x="7" y="35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8" y="28"/>
                  </a:lnTo>
                  <a:lnTo>
                    <a:pt x="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35"/>
                  </a:lnTo>
                  <a:lnTo>
                    <a:pt x="10" y="35"/>
                  </a:lnTo>
                  <a:lnTo>
                    <a:pt x="18" y="27"/>
                  </a:lnTo>
                  <a:lnTo>
                    <a:pt x="8" y="27"/>
                  </a:lnTo>
                  <a:lnTo>
                    <a:pt x="8" y="33"/>
                  </a:lnTo>
                  <a:lnTo>
                    <a:pt x="10" y="33"/>
                  </a:lnTo>
                  <a:lnTo>
                    <a:pt x="10" y="27"/>
                  </a:lnTo>
                  <a:lnTo>
                    <a:pt x="9" y="27"/>
                  </a:lnTo>
                  <a:lnTo>
                    <a:pt x="9" y="33"/>
                  </a:lnTo>
                  <a:lnTo>
                    <a:pt x="10" y="33"/>
                  </a:lnTo>
                  <a:lnTo>
                    <a:pt x="10" y="27"/>
                  </a:lnTo>
                  <a:lnTo>
                    <a:pt x="8" y="27"/>
                  </a:lnTo>
                  <a:lnTo>
                    <a:pt x="8" y="33"/>
                  </a:lnTo>
                  <a:lnTo>
                    <a:pt x="10" y="33"/>
                  </a:lnTo>
                  <a:lnTo>
                    <a:pt x="10" y="27"/>
                  </a:lnTo>
                  <a:lnTo>
                    <a:pt x="8" y="27"/>
                  </a:lnTo>
                  <a:lnTo>
                    <a:pt x="8" y="33"/>
                  </a:lnTo>
                  <a:lnTo>
                    <a:pt x="10" y="33"/>
                  </a:lnTo>
                  <a:lnTo>
                    <a:pt x="10" y="27"/>
                  </a:lnTo>
                  <a:lnTo>
                    <a:pt x="9" y="27"/>
                  </a:lnTo>
                  <a:lnTo>
                    <a:pt x="9" y="33"/>
                  </a:lnTo>
                  <a:lnTo>
                    <a:pt x="10" y="33"/>
                  </a:lnTo>
                  <a:lnTo>
                    <a:pt x="10" y="27"/>
                  </a:lnTo>
                  <a:lnTo>
                    <a:pt x="8" y="27"/>
                  </a:lnTo>
                  <a:lnTo>
                    <a:pt x="8" y="33"/>
                  </a:lnTo>
                  <a:lnTo>
                    <a:pt x="9" y="33"/>
                  </a:lnTo>
                  <a:lnTo>
                    <a:pt x="9" y="27"/>
                  </a:lnTo>
                  <a:lnTo>
                    <a:pt x="7" y="27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9" y="27"/>
                  </a:lnTo>
                  <a:lnTo>
                    <a:pt x="8" y="27"/>
                  </a:lnTo>
                  <a:lnTo>
                    <a:pt x="8" y="29"/>
                  </a:lnTo>
                  <a:lnTo>
                    <a:pt x="12" y="29"/>
                  </a:lnTo>
                  <a:lnTo>
                    <a:pt x="12" y="28"/>
                  </a:lnTo>
                  <a:lnTo>
                    <a:pt x="8" y="28"/>
                  </a:lnTo>
                  <a:lnTo>
                    <a:pt x="8" y="32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7" y="26"/>
                  </a:lnTo>
                  <a:lnTo>
                    <a:pt x="7" y="32"/>
                  </a:lnTo>
                  <a:lnTo>
                    <a:pt x="10" y="32"/>
                  </a:lnTo>
                  <a:lnTo>
                    <a:pt x="10" y="26"/>
                  </a:lnTo>
                  <a:lnTo>
                    <a:pt x="7" y="26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7" y="26"/>
                  </a:lnTo>
                  <a:lnTo>
                    <a:pt x="7" y="32"/>
                  </a:lnTo>
                  <a:lnTo>
                    <a:pt x="10" y="32"/>
                  </a:lnTo>
                  <a:lnTo>
                    <a:pt x="10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10" y="32"/>
                  </a:lnTo>
                  <a:lnTo>
                    <a:pt x="10" y="26"/>
                  </a:lnTo>
                  <a:lnTo>
                    <a:pt x="9" y="26"/>
                  </a:lnTo>
                  <a:lnTo>
                    <a:pt x="9" y="28"/>
                  </a:lnTo>
                  <a:lnTo>
                    <a:pt x="12" y="26"/>
                  </a:lnTo>
                  <a:lnTo>
                    <a:pt x="10" y="24"/>
                  </a:lnTo>
                  <a:lnTo>
                    <a:pt x="8" y="27"/>
                  </a:lnTo>
                  <a:lnTo>
                    <a:pt x="8" y="31"/>
                  </a:lnTo>
                  <a:lnTo>
                    <a:pt x="10" y="31"/>
                  </a:lnTo>
                  <a:lnTo>
                    <a:pt x="10" y="24"/>
                  </a:lnTo>
                  <a:lnTo>
                    <a:pt x="9" y="24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24"/>
                  </a:lnTo>
                  <a:lnTo>
                    <a:pt x="9" y="24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24"/>
                  </a:lnTo>
                  <a:lnTo>
                    <a:pt x="8" y="24"/>
                  </a:lnTo>
                  <a:lnTo>
                    <a:pt x="8" y="31"/>
                  </a:lnTo>
                  <a:lnTo>
                    <a:pt x="10" y="31"/>
                  </a:lnTo>
                  <a:lnTo>
                    <a:pt x="10" y="24"/>
                  </a:lnTo>
                  <a:lnTo>
                    <a:pt x="9" y="24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24"/>
                  </a:lnTo>
                  <a:lnTo>
                    <a:pt x="9" y="24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24"/>
                  </a:lnTo>
                  <a:lnTo>
                    <a:pt x="8" y="24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9" y="24"/>
                  </a:lnTo>
                  <a:lnTo>
                    <a:pt x="8" y="24"/>
                  </a:lnTo>
                  <a:lnTo>
                    <a:pt x="8" y="31"/>
                  </a:lnTo>
                  <a:lnTo>
                    <a:pt x="10" y="31"/>
                  </a:lnTo>
                  <a:lnTo>
                    <a:pt x="10" y="24"/>
                  </a:lnTo>
                  <a:lnTo>
                    <a:pt x="8" y="24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9" y="24"/>
                  </a:lnTo>
                  <a:lnTo>
                    <a:pt x="8" y="24"/>
                  </a:lnTo>
                  <a:lnTo>
                    <a:pt x="8" y="27"/>
                  </a:lnTo>
                  <a:lnTo>
                    <a:pt x="12" y="27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7" y="29"/>
                  </a:lnTo>
                  <a:lnTo>
                    <a:pt x="9" y="29"/>
                  </a:lnTo>
                  <a:lnTo>
                    <a:pt x="9" y="23"/>
                  </a:lnTo>
                  <a:lnTo>
                    <a:pt x="8" y="23"/>
                  </a:lnTo>
                  <a:lnTo>
                    <a:pt x="8" y="29"/>
                  </a:lnTo>
                  <a:lnTo>
                    <a:pt x="10" y="29"/>
                  </a:lnTo>
                  <a:lnTo>
                    <a:pt x="10" y="23"/>
                  </a:lnTo>
                  <a:lnTo>
                    <a:pt x="8" y="23"/>
                  </a:lnTo>
                  <a:lnTo>
                    <a:pt x="8" y="29"/>
                  </a:lnTo>
                  <a:lnTo>
                    <a:pt x="10" y="29"/>
                  </a:lnTo>
                  <a:lnTo>
                    <a:pt x="10" y="23"/>
                  </a:lnTo>
                  <a:lnTo>
                    <a:pt x="7" y="23"/>
                  </a:lnTo>
                  <a:lnTo>
                    <a:pt x="7" y="29"/>
                  </a:lnTo>
                  <a:lnTo>
                    <a:pt x="9" y="29"/>
                  </a:lnTo>
                  <a:lnTo>
                    <a:pt x="9" y="23"/>
                  </a:lnTo>
                  <a:lnTo>
                    <a:pt x="8" y="23"/>
                  </a:lnTo>
                  <a:lnTo>
                    <a:pt x="8" y="29"/>
                  </a:lnTo>
                  <a:lnTo>
                    <a:pt x="10" y="29"/>
                  </a:lnTo>
                  <a:lnTo>
                    <a:pt x="10" y="23"/>
                  </a:lnTo>
                  <a:lnTo>
                    <a:pt x="8" y="23"/>
                  </a:lnTo>
                  <a:lnTo>
                    <a:pt x="8" y="29"/>
                  </a:lnTo>
                  <a:lnTo>
                    <a:pt x="10" y="29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9" y="29"/>
                  </a:lnTo>
                  <a:lnTo>
                    <a:pt x="10" y="29"/>
                  </a:lnTo>
                  <a:lnTo>
                    <a:pt x="10" y="23"/>
                  </a:lnTo>
                  <a:lnTo>
                    <a:pt x="8" y="23"/>
                  </a:lnTo>
                  <a:lnTo>
                    <a:pt x="8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8" y="22"/>
                  </a:lnTo>
                  <a:lnTo>
                    <a:pt x="8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8" y="22"/>
                  </a:lnTo>
                  <a:lnTo>
                    <a:pt x="8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8" y="22"/>
                  </a:lnTo>
                  <a:lnTo>
                    <a:pt x="8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8" y="22"/>
                  </a:lnTo>
                  <a:lnTo>
                    <a:pt x="8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7" y="22"/>
                  </a:lnTo>
                  <a:lnTo>
                    <a:pt x="7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8" y="28"/>
                  </a:lnTo>
                  <a:lnTo>
                    <a:pt x="13" y="22"/>
                  </a:lnTo>
                  <a:lnTo>
                    <a:pt x="12" y="20"/>
                  </a:lnTo>
                  <a:lnTo>
                    <a:pt x="9" y="23"/>
                  </a:lnTo>
                  <a:lnTo>
                    <a:pt x="9" y="27"/>
                  </a:lnTo>
                  <a:lnTo>
                    <a:pt x="12" y="27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10" y="27"/>
                  </a:lnTo>
                  <a:lnTo>
                    <a:pt x="12" y="27"/>
                  </a:lnTo>
                  <a:lnTo>
                    <a:pt x="12" y="20"/>
                  </a:lnTo>
                  <a:lnTo>
                    <a:pt x="9" y="20"/>
                  </a:lnTo>
                  <a:lnTo>
                    <a:pt x="9" y="27"/>
                  </a:lnTo>
                  <a:lnTo>
                    <a:pt x="10" y="27"/>
                  </a:lnTo>
                  <a:lnTo>
                    <a:pt x="10" y="20"/>
                  </a:lnTo>
                  <a:lnTo>
                    <a:pt x="9" y="20"/>
                  </a:lnTo>
                  <a:lnTo>
                    <a:pt x="9" y="27"/>
                  </a:lnTo>
                  <a:lnTo>
                    <a:pt x="10" y="27"/>
                  </a:lnTo>
                  <a:lnTo>
                    <a:pt x="10" y="20"/>
                  </a:lnTo>
                  <a:lnTo>
                    <a:pt x="9" y="20"/>
                  </a:lnTo>
                  <a:lnTo>
                    <a:pt x="9" y="27"/>
                  </a:lnTo>
                  <a:lnTo>
                    <a:pt x="10" y="27"/>
                  </a:lnTo>
                  <a:lnTo>
                    <a:pt x="10" y="20"/>
                  </a:lnTo>
                  <a:lnTo>
                    <a:pt x="9" y="20"/>
                  </a:lnTo>
                  <a:lnTo>
                    <a:pt x="9" y="27"/>
                  </a:lnTo>
                  <a:lnTo>
                    <a:pt x="12" y="27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10" y="27"/>
                  </a:lnTo>
                  <a:lnTo>
                    <a:pt x="20" y="27"/>
                  </a:lnTo>
                  <a:lnTo>
                    <a:pt x="14" y="20"/>
                  </a:lnTo>
                  <a:lnTo>
                    <a:pt x="13" y="19"/>
                  </a:lnTo>
                  <a:lnTo>
                    <a:pt x="10" y="22"/>
                  </a:lnTo>
                  <a:lnTo>
                    <a:pt x="10" y="26"/>
                  </a:lnTo>
                  <a:lnTo>
                    <a:pt x="14" y="26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9" y="26"/>
                  </a:lnTo>
                  <a:lnTo>
                    <a:pt x="14" y="26"/>
                  </a:lnTo>
                  <a:lnTo>
                    <a:pt x="14" y="19"/>
                  </a:lnTo>
                  <a:lnTo>
                    <a:pt x="8" y="19"/>
                  </a:lnTo>
                  <a:lnTo>
                    <a:pt x="8" y="26"/>
                  </a:lnTo>
                  <a:lnTo>
                    <a:pt x="10" y="26"/>
                  </a:lnTo>
                  <a:lnTo>
                    <a:pt x="10" y="19"/>
                  </a:lnTo>
                  <a:lnTo>
                    <a:pt x="9" y="19"/>
                  </a:lnTo>
                  <a:lnTo>
                    <a:pt x="9" y="26"/>
                  </a:lnTo>
                  <a:lnTo>
                    <a:pt x="12" y="26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8" y="26"/>
                  </a:lnTo>
                  <a:lnTo>
                    <a:pt x="12" y="26"/>
                  </a:lnTo>
                  <a:lnTo>
                    <a:pt x="12" y="19"/>
                  </a:lnTo>
                  <a:lnTo>
                    <a:pt x="10" y="19"/>
                  </a:lnTo>
                  <a:lnTo>
                    <a:pt x="10" y="26"/>
                  </a:lnTo>
                  <a:lnTo>
                    <a:pt x="12" y="26"/>
                  </a:lnTo>
                  <a:lnTo>
                    <a:pt x="12" y="19"/>
                  </a:lnTo>
                  <a:lnTo>
                    <a:pt x="9" y="19"/>
                  </a:lnTo>
                  <a:lnTo>
                    <a:pt x="9" y="26"/>
                  </a:lnTo>
                  <a:lnTo>
                    <a:pt x="10" y="26"/>
                  </a:lnTo>
                  <a:lnTo>
                    <a:pt x="10" y="19"/>
                  </a:lnTo>
                  <a:lnTo>
                    <a:pt x="9" y="19"/>
                  </a:lnTo>
                  <a:lnTo>
                    <a:pt x="9" y="26"/>
                  </a:lnTo>
                  <a:lnTo>
                    <a:pt x="10" y="26"/>
                  </a:lnTo>
                  <a:lnTo>
                    <a:pt x="10" y="19"/>
                  </a:lnTo>
                  <a:lnTo>
                    <a:pt x="8" y="19"/>
                  </a:lnTo>
                  <a:lnTo>
                    <a:pt x="8" y="22"/>
                  </a:lnTo>
                  <a:lnTo>
                    <a:pt x="10" y="24"/>
                  </a:lnTo>
                  <a:lnTo>
                    <a:pt x="12" y="23"/>
                  </a:lnTo>
                  <a:lnTo>
                    <a:pt x="9" y="20"/>
                  </a:lnTo>
                  <a:lnTo>
                    <a:pt x="9" y="24"/>
                  </a:lnTo>
                  <a:lnTo>
                    <a:pt x="10" y="24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8" y="18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8" y="18"/>
                  </a:lnTo>
                  <a:lnTo>
                    <a:pt x="8" y="24"/>
                  </a:lnTo>
                  <a:lnTo>
                    <a:pt x="10" y="24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10" y="24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0" y="18"/>
                  </a:lnTo>
                  <a:lnTo>
                    <a:pt x="10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0" y="18"/>
                  </a:lnTo>
                  <a:lnTo>
                    <a:pt x="10" y="20"/>
                  </a:lnTo>
                  <a:lnTo>
                    <a:pt x="14" y="20"/>
                  </a:lnTo>
                  <a:lnTo>
                    <a:pt x="14" y="19"/>
                  </a:lnTo>
                  <a:lnTo>
                    <a:pt x="10" y="19"/>
                  </a:lnTo>
                  <a:lnTo>
                    <a:pt x="10" y="23"/>
                  </a:lnTo>
                  <a:lnTo>
                    <a:pt x="14" y="23"/>
                  </a:lnTo>
                  <a:lnTo>
                    <a:pt x="14" y="16"/>
                  </a:lnTo>
                  <a:lnTo>
                    <a:pt x="9" y="16"/>
                  </a:lnTo>
                  <a:lnTo>
                    <a:pt x="9" y="23"/>
                  </a:lnTo>
                  <a:lnTo>
                    <a:pt x="12" y="23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23"/>
                  </a:lnTo>
                  <a:lnTo>
                    <a:pt x="12" y="23"/>
                  </a:lnTo>
                  <a:lnTo>
                    <a:pt x="12" y="16"/>
                  </a:lnTo>
                  <a:lnTo>
                    <a:pt x="10" y="16"/>
                  </a:lnTo>
                  <a:lnTo>
                    <a:pt x="10" y="23"/>
                  </a:lnTo>
                  <a:lnTo>
                    <a:pt x="12" y="23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23"/>
                  </a:lnTo>
                  <a:lnTo>
                    <a:pt x="12" y="23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23"/>
                  </a:lnTo>
                  <a:lnTo>
                    <a:pt x="12" y="23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19"/>
                  </a:lnTo>
                  <a:lnTo>
                    <a:pt x="13" y="19"/>
                  </a:lnTo>
                  <a:lnTo>
                    <a:pt x="13" y="18"/>
                  </a:lnTo>
                  <a:lnTo>
                    <a:pt x="9" y="18"/>
                  </a:lnTo>
                  <a:lnTo>
                    <a:pt x="9" y="22"/>
                  </a:lnTo>
                  <a:lnTo>
                    <a:pt x="12" y="22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13" y="22"/>
                  </a:lnTo>
                  <a:lnTo>
                    <a:pt x="13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12" y="22"/>
                  </a:lnTo>
                  <a:lnTo>
                    <a:pt x="12" y="15"/>
                  </a:lnTo>
                  <a:lnTo>
                    <a:pt x="9" y="15"/>
                  </a:lnTo>
                  <a:lnTo>
                    <a:pt x="9" y="22"/>
                  </a:lnTo>
                  <a:lnTo>
                    <a:pt x="12" y="22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12" y="22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16" y="22"/>
                  </a:lnTo>
                  <a:lnTo>
                    <a:pt x="16" y="16"/>
                  </a:lnTo>
                  <a:lnTo>
                    <a:pt x="12" y="16"/>
                  </a:lnTo>
                  <a:lnTo>
                    <a:pt x="12" y="20"/>
                  </a:lnTo>
                  <a:lnTo>
                    <a:pt x="13" y="20"/>
                  </a:lnTo>
                  <a:lnTo>
                    <a:pt x="13" y="14"/>
                  </a:lnTo>
                  <a:lnTo>
                    <a:pt x="10" y="14"/>
                  </a:lnTo>
                  <a:lnTo>
                    <a:pt x="10" y="20"/>
                  </a:lnTo>
                  <a:lnTo>
                    <a:pt x="13" y="20"/>
                  </a:lnTo>
                  <a:lnTo>
                    <a:pt x="13" y="14"/>
                  </a:lnTo>
                  <a:lnTo>
                    <a:pt x="10" y="14"/>
                  </a:lnTo>
                  <a:lnTo>
                    <a:pt x="10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10" y="14"/>
                  </a:lnTo>
                  <a:lnTo>
                    <a:pt x="10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10" y="14"/>
                  </a:lnTo>
                  <a:lnTo>
                    <a:pt x="10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9" y="14"/>
                  </a:lnTo>
                  <a:lnTo>
                    <a:pt x="9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10" y="14"/>
                  </a:lnTo>
                  <a:lnTo>
                    <a:pt x="10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8" y="14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9" y="14"/>
                  </a:lnTo>
                  <a:lnTo>
                    <a:pt x="9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10" y="14"/>
                  </a:lnTo>
                  <a:lnTo>
                    <a:pt x="10" y="20"/>
                  </a:lnTo>
                  <a:lnTo>
                    <a:pt x="21" y="20"/>
                  </a:lnTo>
                  <a:lnTo>
                    <a:pt x="16" y="14"/>
                  </a:lnTo>
                  <a:lnTo>
                    <a:pt x="14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2" y="19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2" y="19"/>
                  </a:lnTo>
                  <a:lnTo>
                    <a:pt x="12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2" y="19"/>
                  </a:lnTo>
                  <a:lnTo>
                    <a:pt x="12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6" y="19"/>
                  </a:lnTo>
                  <a:lnTo>
                    <a:pt x="16" y="11"/>
                  </a:lnTo>
                  <a:lnTo>
                    <a:pt x="10" y="11"/>
                  </a:lnTo>
                  <a:lnTo>
                    <a:pt x="10" y="18"/>
                  </a:lnTo>
                  <a:lnTo>
                    <a:pt x="12" y="18"/>
                  </a:lnTo>
                  <a:lnTo>
                    <a:pt x="12" y="11"/>
                  </a:lnTo>
                  <a:lnTo>
                    <a:pt x="10" y="11"/>
                  </a:lnTo>
                  <a:lnTo>
                    <a:pt x="10" y="18"/>
                  </a:lnTo>
                  <a:lnTo>
                    <a:pt x="13" y="18"/>
                  </a:lnTo>
                  <a:lnTo>
                    <a:pt x="13" y="11"/>
                  </a:lnTo>
                  <a:lnTo>
                    <a:pt x="10" y="11"/>
                  </a:lnTo>
                  <a:lnTo>
                    <a:pt x="10" y="18"/>
                  </a:lnTo>
                  <a:lnTo>
                    <a:pt x="13" y="18"/>
                  </a:lnTo>
                  <a:lnTo>
                    <a:pt x="13" y="11"/>
                  </a:lnTo>
                  <a:lnTo>
                    <a:pt x="10" y="11"/>
                  </a:lnTo>
                  <a:lnTo>
                    <a:pt x="10" y="18"/>
                  </a:lnTo>
                  <a:lnTo>
                    <a:pt x="12" y="18"/>
                  </a:lnTo>
                  <a:lnTo>
                    <a:pt x="12" y="11"/>
                  </a:lnTo>
                  <a:lnTo>
                    <a:pt x="10" y="11"/>
                  </a:lnTo>
                  <a:lnTo>
                    <a:pt x="10" y="18"/>
                  </a:lnTo>
                  <a:lnTo>
                    <a:pt x="13" y="18"/>
                  </a:lnTo>
                  <a:lnTo>
                    <a:pt x="13" y="11"/>
                  </a:lnTo>
                  <a:lnTo>
                    <a:pt x="12" y="11"/>
                  </a:lnTo>
                  <a:lnTo>
                    <a:pt x="12" y="14"/>
                  </a:lnTo>
                  <a:lnTo>
                    <a:pt x="16" y="14"/>
                  </a:lnTo>
                  <a:lnTo>
                    <a:pt x="16" y="10"/>
                  </a:lnTo>
                  <a:lnTo>
                    <a:pt x="10" y="10"/>
                  </a:lnTo>
                  <a:lnTo>
                    <a:pt x="10" y="16"/>
                  </a:lnTo>
                  <a:lnTo>
                    <a:pt x="12" y="16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10" y="16"/>
                  </a:lnTo>
                  <a:lnTo>
                    <a:pt x="12" y="16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10" y="16"/>
                  </a:lnTo>
                  <a:lnTo>
                    <a:pt x="12" y="16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10" y="16"/>
                  </a:lnTo>
                  <a:lnTo>
                    <a:pt x="12" y="16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10" y="16"/>
                  </a:lnTo>
                  <a:lnTo>
                    <a:pt x="12" y="16"/>
                  </a:lnTo>
                  <a:lnTo>
                    <a:pt x="12" y="10"/>
                  </a:lnTo>
                  <a:lnTo>
                    <a:pt x="9" y="10"/>
                  </a:lnTo>
                  <a:lnTo>
                    <a:pt x="9" y="16"/>
                  </a:lnTo>
                  <a:lnTo>
                    <a:pt x="13" y="16"/>
                  </a:lnTo>
                  <a:lnTo>
                    <a:pt x="13" y="10"/>
                  </a:lnTo>
                  <a:lnTo>
                    <a:pt x="10" y="10"/>
                  </a:lnTo>
                  <a:lnTo>
                    <a:pt x="10" y="16"/>
                  </a:lnTo>
                  <a:lnTo>
                    <a:pt x="12" y="16"/>
                  </a:lnTo>
                  <a:lnTo>
                    <a:pt x="12" y="10"/>
                  </a:lnTo>
                  <a:lnTo>
                    <a:pt x="8" y="10"/>
                  </a:lnTo>
                  <a:lnTo>
                    <a:pt x="8" y="16"/>
                  </a:lnTo>
                  <a:lnTo>
                    <a:pt x="13" y="16"/>
                  </a:lnTo>
                  <a:lnTo>
                    <a:pt x="16" y="15"/>
                  </a:lnTo>
                  <a:lnTo>
                    <a:pt x="14" y="9"/>
                  </a:lnTo>
                  <a:lnTo>
                    <a:pt x="10" y="9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9"/>
                  </a:lnTo>
                  <a:lnTo>
                    <a:pt x="10" y="9"/>
                  </a:lnTo>
                  <a:lnTo>
                    <a:pt x="10" y="15"/>
                  </a:lnTo>
                  <a:lnTo>
                    <a:pt x="14" y="15"/>
                  </a:lnTo>
                  <a:lnTo>
                    <a:pt x="14" y="9"/>
                  </a:lnTo>
                  <a:lnTo>
                    <a:pt x="10" y="9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9"/>
                  </a:lnTo>
                  <a:lnTo>
                    <a:pt x="10" y="9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9"/>
                  </a:lnTo>
                  <a:lnTo>
                    <a:pt x="10" y="9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9"/>
                  </a:lnTo>
                  <a:lnTo>
                    <a:pt x="10" y="9"/>
                  </a:lnTo>
                  <a:lnTo>
                    <a:pt x="10" y="15"/>
                  </a:lnTo>
                  <a:lnTo>
                    <a:pt x="16" y="15"/>
                  </a:lnTo>
                  <a:lnTo>
                    <a:pt x="16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4" y="14"/>
                  </a:lnTo>
                  <a:lnTo>
                    <a:pt x="14" y="7"/>
                  </a:lnTo>
                  <a:lnTo>
                    <a:pt x="12" y="7"/>
                  </a:lnTo>
                  <a:lnTo>
                    <a:pt x="12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2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2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2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2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6" y="14"/>
                  </a:lnTo>
                  <a:lnTo>
                    <a:pt x="16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12" y="6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12" y="6"/>
                  </a:lnTo>
                  <a:lnTo>
                    <a:pt x="12" y="9"/>
                  </a:lnTo>
                  <a:lnTo>
                    <a:pt x="16" y="9"/>
                  </a:lnTo>
                  <a:lnTo>
                    <a:pt x="16" y="5"/>
                  </a:lnTo>
                  <a:lnTo>
                    <a:pt x="10" y="5"/>
                  </a:lnTo>
                  <a:lnTo>
                    <a:pt x="10" y="11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0" y="5"/>
                  </a:lnTo>
                  <a:lnTo>
                    <a:pt x="10" y="11"/>
                  </a:lnTo>
                  <a:lnTo>
                    <a:pt x="14" y="11"/>
                  </a:lnTo>
                  <a:lnTo>
                    <a:pt x="14" y="5"/>
                  </a:lnTo>
                  <a:lnTo>
                    <a:pt x="10" y="5"/>
                  </a:lnTo>
                  <a:lnTo>
                    <a:pt x="10" y="11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0" y="5"/>
                  </a:lnTo>
                  <a:lnTo>
                    <a:pt x="10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10" y="5"/>
                  </a:lnTo>
                  <a:lnTo>
                    <a:pt x="10" y="11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0" y="5"/>
                  </a:lnTo>
                  <a:lnTo>
                    <a:pt x="10" y="11"/>
                  </a:lnTo>
                  <a:lnTo>
                    <a:pt x="16" y="11"/>
                  </a:lnTo>
                  <a:lnTo>
                    <a:pt x="16" y="3"/>
                  </a:lnTo>
                  <a:lnTo>
                    <a:pt x="10" y="3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10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10" y="3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10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10" y="3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10" y="10"/>
                  </a:lnTo>
                  <a:lnTo>
                    <a:pt x="16" y="10"/>
                  </a:lnTo>
                  <a:lnTo>
                    <a:pt x="16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6" y="9"/>
                  </a:lnTo>
                  <a:lnTo>
                    <a:pt x="16" y="1"/>
                  </a:lnTo>
                  <a:lnTo>
                    <a:pt x="10" y="1"/>
                  </a:lnTo>
                  <a:lnTo>
                    <a:pt x="10" y="7"/>
                  </a:lnTo>
                  <a:lnTo>
                    <a:pt x="13" y="7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7"/>
                  </a:lnTo>
                  <a:lnTo>
                    <a:pt x="14" y="7"/>
                  </a:lnTo>
                  <a:lnTo>
                    <a:pt x="14" y="1"/>
                  </a:lnTo>
                  <a:lnTo>
                    <a:pt x="10" y="1"/>
                  </a:lnTo>
                  <a:lnTo>
                    <a:pt x="10" y="7"/>
                  </a:lnTo>
                  <a:lnTo>
                    <a:pt x="12" y="7"/>
                  </a:lnTo>
                  <a:lnTo>
                    <a:pt x="12" y="1"/>
                  </a:lnTo>
                  <a:lnTo>
                    <a:pt x="10" y="1"/>
                  </a:lnTo>
                  <a:lnTo>
                    <a:pt x="10" y="7"/>
                  </a:lnTo>
                  <a:lnTo>
                    <a:pt x="13" y="7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3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12" y="2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3" y="6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3" y="6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3" y="6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3" y="6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3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06" name="Freeform 790"/>
            <p:cNvSpPr>
              <a:spLocks noChangeAspect="1"/>
            </p:cNvSpPr>
            <p:nvPr/>
          </p:nvSpPr>
          <p:spPr bwMode="auto">
            <a:xfrm rot="16200000">
              <a:off x="2826" y="4951"/>
              <a:ext cx="34" cy="57"/>
            </a:xfrm>
            <a:custGeom>
              <a:avLst/>
              <a:gdLst>
                <a:gd name="T0" fmla="*/ 9 w 22"/>
                <a:gd name="T1" fmla="*/ 7 h 39"/>
                <a:gd name="T2" fmla="*/ 8 w 22"/>
                <a:gd name="T3" fmla="*/ 8 h 39"/>
                <a:gd name="T4" fmla="*/ 8 w 22"/>
                <a:gd name="T5" fmla="*/ 3 h 39"/>
                <a:gd name="T6" fmla="*/ 9 w 22"/>
                <a:gd name="T7" fmla="*/ 7 h 39"/>
                <a:gd name="T8" fmla="*/ 11 w 22"/>
                <a:gd name="T9" fmla="*/ 12 h 39"/>
                <a:gd name="T10" fmla="*/ 8 w 22"/>
                <a:gd name="T11" fmla="*/ 13 h 39"/>
                <a:gd name="T12" fmla="*/ 11 w 22"/>
                <a:gd name="T13" fmla="*/ 8 h 39"/>
                <a:gd name="T14" fmla="*/ 13 w 22"/>
                <a:gd name="T15" fmla="*/ 9 h 39"/>
                <a:gd name="T16" fmla="*/ 11 w 22"/>
                <a:gd name="T17" fmla="*/ 16 h 39"/>
                <a:gd name="T18" fmla="*/ 9 w 22"/>
                <a:gd name="T19" fmla="*/ 17 h 39"/>
                <a:gd name="T20" fmla="*/ 9 w 22"/>
                <a:gd name="T21" fmla="*/ 12 h 39"/>
                <a:gd name="T22" fmla="*/ 13 w 22"/>
                <a:gd name="T23" fmla="*/ 13 h 39"/>
                <a:gd name="T24" fmla="*/ 11 w 22"/>
                <a:gd name="T25" fmla="*/ 20 h 39"/>
                <a:gd name="T26" fmla="*/ 9 w 22"/>
                <a:gd name="T27" fmla="*/ 15 h 39"/>
                <a:gd name="T28" fmla="*/ 13 w 22"/>
                <a:gd name="T29" fmla="*/ 16 h 39"/>
                <a:gd name="T30" fmla="*/ 12 w 22"/>
                <a:gd name="T31" fmla="*/ 22 h 39"/>
                <a:gd name="T32" fmla="*/ 13 w 22"/>
                <a:gd name="T33" fmla="*/ 17 h 39"/>
                <a:gd name="T34" fmla="*/ 13 w 22"/>
                <a:gd name="T35" fmla="*/ 25 h 39"/>
                <a:gd name="T36" fmla="*/ 11 w 22"/>
                <a:gd name="T37" fmla="*/ 26 h 39"/>
                <a:gd name="T38" fmla="*/ 11 w 22"/>
                <a:gd name="T39" fmla="*/ 21 h 39"/>
                <a:gd name="T40" fmla="*/ 12 w 22"/>
                <a:gd name="T41" fmla="*/ 22 h 39"/>
                <a:gd name="T42" fmla="*/ 13 w 22"/>
                <a:gd name="T43" fmla="*/ 29 h 39"/>
                <a:gd name="T44" fmla="*/ 13 w 22"/>
                <a:gd name="T45" fmla="*/ 30 h 39"/>
                <a:gd name="T46" fmla="*/ 11 w 22"/>
                <a:gd name="T47" fmla="*/ 25 h 39"/>
                <a:gd name="T48" fmla="*/ 13 w 22"/>
                <a:gd name="T49" fmla="*/ 26 h 39"/>
                <a:gd name="T50" fmla="*/ 15 w 22"/>
                <a:gd name="T51" fmla="*/ 34 h 39"/>
                <a:gd name="T52" fmla="*/ 11 w 22"/>
                <a:gd name="T53" fmla="*/ 35 h 39"/>
                <a:gd name="T54" fmla="*/ 15 w 22"/>
                <a:gd name="T55" fmla="*/ 30 h 39"/>
                <a:gd name="T56" fmla="*/ 16 w 22"/>
                <a:gd name="T57" fmla="*/ 37 h 39"/>
                <a:gd name="T58" fmla="*/ 12 w 22"/>
                <a:gd name="T59" fmla="*/ 38 h 39"/>
                <a:gd name="T60" fmla="*/ 13 w 22"/>
                <a:gd name="T61" fmla="*/ 33 h 39"/>
                <a:gd name="T62" fmla="*/ 15 w 22"/>
                <a:gd name="T63" fmla="*/ 33 h 39"/>
                <a:gd name="T64" fmla="*/ 19 w 22"/>
                <a:gd name="T65" fmla="*/ 35 h 39"/>
                <a:gd name="T66" fmla="*/ 12 w 22"/>
                <a:gd name="T67" fmla="*/ 38 h 39"/>
                <a:gd name="T68" fmla="*/ 12 w 22"/>
                <a:gd name="T69" fmla="*/ 30 h 39"/>
                <a:gd name="T70" fmla="*/ 15 w 22"/>
                <a:gd name="T71" fmla="*/ 35 h 39"/>
                <a:gd name="T72" fmla="*/ 11 w 22"/>
                <a:gd name="T73" fmla="*/ 34 h 39"/>
                <a:gd name="T74" fmla="*/ 12 w 22"/>
                <a:gd name="T75" fmla="*/ 27 h 39"/>
                <a:gd name="T76" fmla="*/ 15 w 22"/>
                <a:gd name="T77" fmla="*/ 26 h 39"/>
                <a:gd name="T78" fmla="*/ 16 w 22"/>
                <a:gd name="T79" fmla="*/ 31 h 39"/>
                <a:gd name="T80" fmla="*/ 11 w 22"/>
                <a:gd name="T81" fmla="*/ 30 h 39"/>
                <a:gd name="T82" fmla="*/ 11 w 22"/>
                <a:gd name="T83" fmla="*/ 22 h 39"/>
                <a:gd name="T84" fmla="*/ 13 w 22"/>
                <a:gd name="T85" fmla="*/ 21 h 39"/>
                <a:gd name="T86" fmla="*/ 15 w 22"/>
                <a:gd name="T87" fmla="*/ 24 h 39"/>
                <a:gd name="T88" fmla="*/ 9 w 22"/>
                <a:gd name="T89" fmla="*/ 26 h 39"/>
                <a:gd name="T90" fmla="*/ 11 w 22"/>
                <a:gd name="T91" fmla="*/ 18 h 39"/>
                <a:gd name="T92" fmla="*/ 13 w 22"/>
                <a:gd name="T93" fmla="*/ 17 h 39"/>
                <a:gd name="T94" fmla="*/ 15 w 22"/>
                <a:gd name="T95" fmla="*/ 22 h 39"/>
                <a:gd name="T96" fmla="*/ 11 w 22"/>
                <a:gd name="T97" fmla="*/ 21 h 39"/>
                <a:gd name="T98" fmla="*/ 11 w 22"/>
                <a:gd name="T99" fmla="*/ 15 h 39"/>
                <a:gd name="T100" fmla="*/ 11 w 22"/>
                <a:gd name="T101" fmla="*/ 13 h 39"/>
                <a:gd name="T102" fmla="*/ 13 w 22"/>
                <a:gd name="T103" fmla="*/ 20 h 39"/>
                <a:gd name="T104" fmla="*/ 9 w 22"/>
                <a:gd name="T105" fmla="*/ 18 h 39"/>
                <a:gd name="T106" fmla="*/ 9 w 22"/>
                <a:gd name="T107" fmla="*/ 11 h 39"/>
                <a:gd name="T108" fmla="*/ 11 w 22"/>
                <a:gd name="T109" fmla="*/ 16 h 39"/>
                <a:gd name="T110" fmla="*/ 11 w 22"/>
                <a:gd name="T111" fmla="*/ 16 h 39"/>
                <a:gd name="T112" fmla="*/ 8 w 22"/>
                <a:gd name="T113" fmla="*/ 8 h 39"/>
                <a:gd name="T114" fmla="*/ 8 w 22"/>
                <a:gd name="T115" fmla="*/ 12 h 39"/>
                <a:gd name="T116" fmla="*/ 8 w 22"/>
                <a:gd name="T117" fmla="*/ 4 h 39"/>
                <a:gd name="T118" fmla="*/ 11 w 22"/>
                <a:gd name="T119" fmla="*/ 3 h 39"/>
                <a:gd name="T120" fmla="*/ 9 w 22"/>
                <a:gd name="T121" fmla="*/ 8 h 39"/>
                <a:gd name="T122" fmla="*/ 7 w 22"/>
                <a:gd name="T123" fmla="*/ 8 h 39"/>
                <a:gd name="T124" fmla="*/ 8 w 22"/>
                <a:gd name="T1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" h="39">
                  <a:moveTo>
                    <a:pt x="8" y="0"/>
                  </a:moveTo>
                  <a:lnTo>
                    <a:pt x="8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7" y="0"/>
                  </a:lnTo>
                  <a:lnTo>
                    <a:pt x="7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9" y="0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7" y="0"/>
                  </a:lnTo>
                  <a:lnTo>
                    <a:pt x="7" y="7"/>
                  </a:lnTo>
                  <a:lnTo>
                    <a:pt x="8" y="7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7" y="0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9" y="4"/>
                  </a:lnTo>
                  <a:lnTo>
                    <a:pt x="9" y="2"/>
                  </a:lnTo>
                  <a:lnTo>
                    <a:pt x="7" y="2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2"/>
                  </a:lnTo>
                  <a:lnTo>
                    <a:pt x="7" y="2"/>
                  </a:lnTo>
                  <a:lnTo>
                    <a:pt x="7" y="8"/>
                  </a:lnTo>
                  <a:lnTo>
                    <a:pt x="11" y="8"/>
                  </a:lnTo>
                  <a:lnTo>
                    <a:pt x="11" y="2"/>
                  </a:lnTo>
                  <a:lnTo>
                    <a:pt x="7" y="2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8"/>
                  </a:lnTo>
                  <a:lnTo>
                    <a:pt x="9" y="8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8"/>
                  </a:lnTo>
                  <a:lnTo>
                    <a:pt x="9" y="8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8"/>
                  </a:lnTo>
                  <a:lnTo>
                    <a:pt x="9" y="8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8"/>
                  </a:lnTo>
                  <a:lnTo>
                    <a:pt x="9" y="8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8"/>
                  </a:lnTo>
                  <a:lnTo>
                    <a:pt x="11" y="8"/>
                  </a:lnTo>
                  <a:lnTo>
                    <a:pt x="11" y="2"/>
                  </a:lnTo>
                  <a:lnTo>
                    <a:pt x="7" y="2"/>
                  </a:lnTo>
                  <a:lnTo>
                    <a:pt x="7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8" y="3"/>
                  </a:lnTo>
                  <a:lnTo>
                    <a:pt x="8" y="9"/>
                  </a:lnTo>
                  <a:lnTo>
                    <a:pt x="13" y="9"/>
                  </a:lnTo>
                  <a:lnTo>
                    <a:pt x="13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8" y="3"/>
                  </a:lnTo>
                  <a:lnTo>
                    <a:pt x="8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8" y="3"/>
                  </a:lnTo>
                  <a:lnTo>
                    <a:pt x="0" y="11"/>
                  </a:lnTo>
                  <a:lnTo>
                    <a:pt x="9" y="11"/>
                  </a:lnTo>
                  <a:lnTo>
                    <a:pt x="9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11" y="11"/>
                  </a:lnTo>
                  <a:lnTo>
                    <a:pt x="11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11" y="11"/>
                  </a:lnTo>
                  <a:lnTo>
                    <a:pt x="11" y="4"/>
                  </a:lnTo>
                  <a:lnTo>
                    <a:pt x="9" y="4"/>
                  </a:lnTo>
                  <a:lnTo>
                    <a:pt x="9" y="11"/>
                  </a:lnTo>
                  <a:lnTo>
                    <a:pt x="12" y="11"/>
                  </a:lnTo>
                  <a:lnTo>
                    <a:pt x="12" y="4"/>
                  </a:lnTo>
                  <a:lnTo>
                    <a:pt x="9" y="4"/>
                  </a:lnTo>
                  <a:lnTo>
                    <a:pt x="9" y="11"/>
                  </a:lnTo>
                  <a:lnTo>
                    <a:pt x="11" y="11"/>
                  </a:lnTo>
                  <a:lnTo>
                    <a:pt x="11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9" y="7"/>
                  </a:lnTo>
                  <a:lnTo>
                    <a:pt x="7" y="7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5"/>
                  </a:lnTo>
                  <a:lnTo>
                    <a:pt x="8" y="5"/>
                  </a:lnTo>
                  <a:lnTo>
                    <a:pt x="8" y="12"/>
                  </a:lnTo>
                  <a:lnTo>
                    <a:pt x="9" y="12"/>
                  </a:lnTo>
                  <a:lnTo>
                    <a:pt x="9" y="5"/>
                  </a:lnTo>
                  <a:lnTo>
                    <a:pt x="7" y="5"/>
                  </a:lnTo>
                  <a:lnTo>
                    <a:pt x="7" y="12"/>
                  </a:lnTo>
                  <a:lnTo>
                    <a:pt x="11" y="12"/>
                  </a:lnTo>
                  <a:lnTo>
                    <a:pt x="11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1" y="12"/>
                  </a:lnTo>
                  <a:lnTo>
                    <a:pt x="11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1" y="12"/>
                  </a:lnTo>
                  <a:lnTo>
                    <a:pt x="11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1" y="12"/>
                  </a:lnTo>
                  <a:lnTo>
                    <a:pt x="11" y="5"/>
                  </a:lnTo>
                  <a:lnTo>
                    <a:pt x="8" y="5"/>
                  </a:lnTo>
                  <a:lnTo>
                    <a:pt x="8" y="12"/>
                  </a:lnTo>
                  <a:lnTo>
                    <a:pt x="11" y="12"/>
                  </a:lnTo>
                  <a:lnTo>
                    <a:pt x="11" y="5"/>
                  </a:lnTo>
                  <a:lnTo>
                    <a:pt x="8" y="5"/>
                  </a:lnTo>
                  <a:lnTo>
                    <a:pt x="8" y="12"/>
                  </a:lnTo>
                  <a:lnTo>
                    <a:pt x="9" y="12"/>
                  </a:lnTo>
                  <a:lnTo>
                    <a:pt x="9" y="8"/>
                  </a:lnTo>
                  <a:lnTo>
                    <a:pt x="8" y="11"/>
                  </a:lnTo>
                  <a:lnTo>
                    <a:pt x="9" y="12"/>
                  </a:lnTo>
                  <a:lnTo>
                    <a:pt x="11" y="9"/>
                  </a:lnTo>
                  <a:lnTo>
                    <a:pt x="11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2" y="13"/>
                  </a:lnTo>
                  <a:lnTo>
                    <a:pt x="12" y="7"/>
                  </a:lnTo>
                  <a:lnTo>
                    <a:pt x="7" y="7"/>
                  </a:lnTo>
                  <a:lnTo>
                    <a:pt x="7" y="13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9" y="9"/>
                  </a:lnTo>
                  <a:lnTo>
                    <a:pt x="8" y="12"/>
                  </a:lnTo>
                  <a:lnTo>
                    <a:pt x="9" y="13"/>
                  </a:lnTo>
                  <a:lnTo>
                    <a:pt x="11" y="11"/>
                  </a:lnTo>
                  <a:lnTo>
                    <a:pt x="11" y="8"/>
                  </a:lnTo>
                  <a:lnTo>
                    <a:pt x="8" y="8"/>
                  </a:lnTo>
                  <a:lnTo>
                    <a:pt x="8" y="15"/>
                  </a:lnTo>
                  <a:lnTo>
                    <a:pt x="11" y="15"/>
                  </a:lnTo>
                  <a:lnTo>
                    <a:pt x="11" y="8"/>
                  </a:lnTo>
                  <a:lnTo>
                    <a:pt x="9" y="8"/>
                  </a:lnTo>
                  <a:lnTo>
                    <a:pt x="9" y="15"/>
                  </a:lnTo>
                  <a:lnTo>
                    <a:pt x="11" y="15"/>
                  </a:lnTo>
                  <a:lnTo>
                    <a:pt x="11" y="8"/>
                  </a:lnTo>
                  <a:lnTo>
                    <a:pt x="9" y="8"/>
                  </a:lnTo>
                  <a:lnTo>
                    <a:pt x="9" y="15"/>
                  </a:lnTo>
                  <a:lnTo>
                    <a:pt x="13" y="15"/>
                  </a:lnTo>
                  <a:lnTo>
                    <a:pt x="13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13" y="15"/>
                  </a:lnTo>
                  <a:lnTo>
                    <a:pt x="13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13" y="15"/>
                  </a:lnTo>
                  <a:lnTo>
                    <a:pt x="13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12" y="15"/>
                  </a:lnTo>
                  <a:lnTo>
                    <a:pt x="12" y="8"/>
                  </a:lnTo>
                  <a:lnTo>
                    <a:pt x="9" y="8"/>
                  </a:lnTo>
                  <a:lnTo>
                    <a:pt x="9" y="15"/>
                  </a:lnTo>
                  <a:lnTo>
                    <a:pt x="13" y="15"/>
                  </a:lnTo>
                  <a:lnTo>
                    <a:pt x="13" y="11"/>
                  </a:lnTo>
                  <a:lnTo>
                    <a:pt x="12" y="8"/>
                  </a:lnTo>
                  <a:lnTo>
                    <a:pt x="11" y="9"/>
                  </a:lnTo>
                  <a:lnTo>
                    <a:pt x="12" y="12"/>
                  </a:lnTo>
                  <a:lnTo>
                    <a:pt x="12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2" y="16"/>
                  </a:lnTo>
                  <a:lnTo>
                    <a:pt x="12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1" y="16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5" y="16"/>
                  </a:lnTo>
                  <a:lnTo>
                    <a:pt x="15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1" y="16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1" y="16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2" y="16"/>
                  </a:lnTo>
                  <a:lnTo>
                    <a:pt x="12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1" y="16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1" y="16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1" y="16"/>
                  </a:lnTo>
                  <a:lnTo>
                    <a:pt x="11" y="12"/>
                  </a:lnTo>
                  <a:lnTo>
                    <a:pt x="9" y="15"/>
                  </a:lnTo>
                  <a:lnTo>
                    <a:pt x="11" y="16"/>
                  </a:lnTo>
                  <a:lnTo>
                    <a:pt x="12" y="13"/>
                  </a:lnTo>
                  <a:lnTo>
                    <a:pt x="12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2" y="17"/>
                  </a:lnTo>
                  <a:lnTo>
                    <a:pt x="12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2" y="17"/>
                  </a:lnTo>
                  <a:lnTo>
                    <a:pt x="12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7" y="11"/>
                  </a:lnTo>
                  <a:lnTo>
                    <a:pt x="7" y="17"/>
                  </a:lnTo>
                  <a:lnTo>
                    <a:pt x="11" y="17"/>
                  </a:lnTo>
                  <a:lnTo>
                    <a:pt x="11" y="13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9" y="15"/>
                  </a:lnTo>
                  <a:lnTo>
                    <a:pt x="9" y="12"/>
                  </a:lnTo>
                  <a:lnTo>
                    <a:pt x="8" y="12"/>
                  </a:lnTo>
                  <a:lnTo>
                    <a:pt x="8" y="18"/>
                  </a:lnTo>
                  <a:lnTo>
                    <a:pt x="11" y="18"/>
                  </a:lnTo>
                  <a:lnTo>
                    <a:pt x="11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1" y="18"/>
                  </a:lnTo>
                  <a:lnTo>
                    <a:pt x="11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1" y="18"/>
                  </a:lnTo>
                  <a:lnTo>
                    <a:pt x="11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1" y="18"/>
                  </a:lnTo>
                  <a:lnTo>
                    <a:pt x="11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2" y="18"/>
                  </a:lnTo>
                  <a:lnTo>
                    <a:pt x="12" y="15"/>
                  </a:lnTo>
                  <a:lnTo>
                    <a:pt x="11" y="12"/>
                  </a:lnTo>
                  <a:lnTo>
                    <a:pt x="3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2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2" y="20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1" y="20"/>
                  </a:lnTo>
                  <a:lnTo>
                    <a:pt x="11" y="13"/>
                  </a:lnTo>
                  <a:lnTo>
                    <a:pt x="8" y="13"/>
                  </a:lnTo>
                  <a:lnTo>
                    <a:pt x="8" y="20"/>
                  </a:lnTo>
                  <a:lnTo>
                    <a:pt x="11" y="20"/>
                  </a:lnTo>
                  <a:lnTo>
                    <a:pt x="11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1" y="20"/>
                  </a:lnTo>
                  <a:lnTo>
                    <a:pt x="11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1" y="20"/>
                  </a:lnTo>
                  <a:lnTo>
                    <a:pt x="11" y="16"/>
                  </a:lnTo>
                  <a:lnTo>
                    <a:pt x="9" y="18"/>
                  </a:lnTo>
                  <a:lnTo>
                    <a:pt x="11" y="20"/>
                  </a:lnTo>
                  <a:lnTo>
                    <a:pt x="11" y="21"/>
                  </a:lnTo>
                  <a:lnTo>
                    <a:pt x="15" y="21"/>
                  </a:lnTo>
                  <a:lnTo>
                    <a:pt x="15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12" y="21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13" y="21"/>
                  </a:lnTo>
                  <a:lnTo>
                    <a:pt x="13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12" y="21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13" y="21"/>
                  </a:lnTo>
                  <a:lnTo>
                    <a:pt x="13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12" y="21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12" y="21"/>
                  </a:lnTo>
                  <a:lnTo>
                    <a:pt x="12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13" y="21"/>
                  </a:lnTo>
                  <a:lnTo>
                    <a:pt x="13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11" y="21"/>
                  </a:lnTo>
                  <a:lnTo>
                    <a:pt x="11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13" y="21"/>
                  </a:lnTo>
                  <a:lnTo>
                    <a:pt x="13" y="15"/>
                  </a:lnTo>
                  <a:lnTo>
                    <a:pt x="8" y="15"/>
                  </a:lnTo>
                  <a:lnTo>
                    <a:pt x="8" y="18"/>
                  </a:lnTo>
                  <a:lnTo>
                    <a:pt x="11" y="18"/>
                  </a:lnTo>
                  <a:lnTo>
                    <a:pt x="11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3" y="22"/>
                  </a:lnTo>
                  <a:lnTo>
                    <a:pt x="13" y="16"/>
                  </a:lnTo>
                  <a:lnTo>
                    <a:pt x="11" y="16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11" y="16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11" y="16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11" y="16"/>
                  </a:lnTo>
                  <a:lnTo>
                    <a:pt x="11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11" y="16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2" y="16"/>
                  </a:lnTo>
                  <a:lnTo>
                    <a:pt x="8" y="21"/>
                  </a:lnTo>
                  <a:lnTo>
                    <a:pt x="9" y="22"/>
                  </a:lnTo>
                  <a:lnTo>
                    <a:pt x="9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11" y="17"/>
                  </a:lnTo>
                  <a:lnTo>
                    <a:pt x="11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11" y="17"/>
                  </a:lnTo>
                  <a:lnTo>
                    <a:pt x="11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9" y="17"/>
                  </a:lnTo>
                  <a:lnTo>
                    <a:pt x="9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11" y="17"/>
                  </a:lnTo>
                  <a:lnTo>
                    <a:pt x="11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11" y="17"/>
                  </a:lnTo>
                  <a:lnTo>
                    <a:pt x="11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2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11" y="17"/>
                  </a:lnTo>
                  <a:lnTo>
                    <a:pt x="11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9" y="17"/>
                  </a:lnTo>
                  <a:lnTo>
                    <a:pt x="2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11" y="18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11" y="18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11" y="18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11" y="18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11" y="18"/>
                  </a:lnTo>
                  <a:lnTo>
                    <a:pt x="11" y="25"/>
                  </a:lnTo>
                  <a:lnTo>
                    <a:pt x="15" y="25"/>
                  </a:lnTo>
                  <a:lnTo>
                    <a:pt x="15" y="21"/>
                  </a:lnTo>
                  <a:lnTo>
                    <a:pt x="13" y="18"/>
                  </a:lnTo>
                  <a:lnTo>
                    <a:pt x="12" y="20"/>
                  </a:lnTo>
                  <a:lnTo>
                    <a:pt x="13" y="22"/>
                  </a:lnTo>
                  <a:lnTo>
                    <a:pt x="13" y="20"/>
                  </a:lnTo>
                  <a:lnTo>
                    <a:pt x="9" y="20"/>
                  </a:lnTo>
                  <a:lnTo>
                    <a:pt x="9" y="26"/>
                  </a:lnTo>
                  <a:lnTo>
                    <a:pt x="12" y="26"/>
                  </a:lnTo>
                  <a:lnTo>
                    <a:pt x="12" y="20"/>
                  </a:lnTo>
                  <a:lnTo>
                    <a:pt x="11" y="20"/>
                  </a:lnTo>
                  <a:lnTo>
                    <a:pt x="11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11" y="20"/>
                  </a:lnTo>
                  <a:lnTo>
                    <a:pt x="11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11" y="20"/>
                  </a:lnTo>
                  <a:lnTo>
                    <a:pt x="11" y="26"/>
                  </a:lnTo>
                  <a:lnTo>
                    <a:pt x="12" y="26"/>
                  </a:lnTo>
                  <a:lnTo>
                    <a:pt x="12" y="20"/>
                  </a:lnTo>
                  <a:lnTo>
                    <a:pt x="11" y="20"/>
                  </a:lnTo>
                  <a:lnTo>
                    <a:pt x="11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12" y="20"/>
                  </a:lnTo>
                  <a:lnTo>
                    <a:pt x="12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8" y="20"/>
                  </a:lnTo>
                  <a:lnTo>
                    <a:pt x="8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1" y="27"/>
                  </a:lnTo>
                  <a:lnTo>
                    <a:pt x="11" y="24"/>
                  </a:lnTo>
                  <a:lnTo>
                    <a:pt x="9" y="21"/>
                  </a:lnTo>
                  <a:lnTo>
                    <a:pt x="2" y="29"/>
                  </a:lnTo>
                  <a:lnTo>
                    <a:pt x="11" y="29"/>
                  </a:lnTo>
                  <a:lnTo>
                    <a:pt x="11" y="22"/>
                  </a:lnTo>
                  <a:lnTo>
                    <a:pt x="9" y="22"/>
                  </a:lnTo>
                  <a:lnTo>
                    <a:pt x="9" y="29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2" y="22"/>
                  </a:lnTo>
                  <a:lnTo>
                    <a:pt x="12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2" y="22"/>
                  </a:lnTo>
                  <a:lnTo>
                    <a:pt x="12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9" y="22"/>
                  </a:lnTo>
                  <a:lnTo>
                    <a:pt x="9" y="30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11" y="24"/>
                  </a:lnTo>
                  <a:lnTo>
                    <a:pt x="11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11" y="24"/>
                  </a:lnTo>
                  <a:lnTo>
                    <a:pt x="11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13" y="24"/>
                  </a:lnTo>
                  <a:lnTo>
                    <a:pt x="13" y="30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13" y="24"/>
                  </a:lnTo>
                  <a:lnTo>
                    <a:pt x="13" y="30"/>
                  </a:lnTo>
                  <a:lnTo>
                    <a:pt x="15" y="30"/>
                  </a:lnTo>
                  <a:lnTo>
                    <a:pt x="15" y="26"/>
                  </a:lnTo>
                  <a:lnTo>
                    <a:pt x="12" y="26"/>
                  </a:lnTo>
                  <a:lnTo>
                    <a:pt x="12" y="27"/>
                  </a:lnTo>
                  <a:lnTo>
                    <a:pt x="15" y="27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13" y="31"/>
                  </a:lnTo>
                  <a:lnTo>
                    <a:pt x="16" y="31"/>
                  </a:lnTo>
                  <a:lnTo>
                    <a:pt x="16" y="25"/>
                  </a:lnTo>
                  <a:lnTo>
                    <a:pt x="13" y="25"/>
                  </a:lnTo>
                  <a:lnTo>
                    <a:pt x="13" y="31"/>
                  </a:lnTo>
                  <a:lnTo>
                    <a:pt x="15" y="31"/>
                  </a:lnTo>
                  <a:lnTo>
                    <a:pt x="15" y="25"/>
                  </a:lnTo>
                  <a:lnTo>
                    <a:pt x="12" y="25"/>
                  </a:lnTo>
                  <a:lnTo>
                    <a:pt x="12" y="31"/>
                  </a:lnTo>
                  <a:lnTo>
                    <a:pt x="17" y="31"/>
                  </a:lnTo>
                  <a:lnTo>
                    <a:pt x="17" y="25"/>
                  </a:lnTo>
                  <a:lnTo>
                    <a:pt x="13" y="25"/>
                  </a:lnTo>
                  <a:lnTo>
                    <a:pt x="13" y="31"/>
                  </a:lnTo>
                  <a:lnTo>
                    <a:pt x="15" y="31"/>
                  </a:lnTo>
                  <a:lnTo>
                    <a:pt x="15" y="25"/>
                  </a:lnTo>
                  <a:lnTo>
                    <a:pt x="11" y="25"/>
                  </a:lnTo>
                  <a:lnTo>
                    <a:pt x="11" y="31"/>
                  </a:lnTo>
                  <a:lnTo>
                    <a:pt x="15" y="31"/>
                  </a:lnTo>
                  <a:lnTo>
                    <a:pt x="15" y="25"/>
                  </a:lnTo>
                  <a:lnTo>
                    <a:pt x="11" y="25"/>
                  </a:lnTo>
                  <a:lnTo>
                    <a:pt x="11" y="31"/>
                  </a:lnTo>
                  <a:lnTo>
                    <a:pt x="15" y="31"/>
                  </a:lnTo>
                  <a:lnTo>
                    <a:pt x="15" y="27"/>
                  </a:lnTo>
                  <a:lnTo>
                    <a:pt x="13" y="25"/>
                  </a:lnTo>
                  <a:lnTo>
                    <a:pt x="12" y="26"/>
                  </a:lnTo>
                  <a:lnTo>
                    <a:pt x="13" y="29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33"/>
                  </a:lnTo>
                  <a:lnTo>
                    <a:pt x="13" y="33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33"/>
                  </a:lnTo>
                  <a:lnTo>
                    <a:pt x="15" y="33"/>
                  </a:lnTo>
                  <a:lnTo>
                    <a:pt x="15" y="26"/>
                  </a:lnTo>
                  <a:lnTo>
                    <a:pt x="11" y="26"/>
                  </a:lnTo>
                  <a:lnTo>
                    <a:pt x="11" y="33"/>
                  </a:lnTo>
                  <a:lnTo>
                    <a:pt x="13" y="33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33"/>
                  </a:lnTo>
                  <a:lnTo>
                    <a:pt x="13" y="33"/>
                  </a:lnTo>
                  <a:lnTo>
                    <a:pt x="13" y="26"/>
                  </a:lnTo>
                  <a:lnTo>
                    <a:pt x="11" y="26"/>
                  </a:lnTo>
                  <a:lnTo>
                    <a:pt x="11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5" y="33"/>
                  </a:lnTo>
                  <a:lnTo>
                    <a:pt x="15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3" y="33"/>
                  </a:lnTo>
                  <a:lnTo>
                    <a:pt x="13" y="26"/>
                  </a:lnTo>
                  <a:lnTo>
                    <a:pt x="9" y="26"/>
                  </a:lnTo>
                  <a:lnTo>
                    <a:pt x="9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3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1" y="27"/>
                  </a:lnTo>
                  <a:lnTo>
                    <a:pt x="11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2" y="27"/>
                  </a:lnTo>
                  <a:lnTo>
                    <a:pt x="12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3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3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1" y="27"/>
                  </a:lnTo>
                  <a:lnTo>
                    <a:pt x="11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1" y="27"/>
                  </a:lnTo>
                  <a:lnTo>
                    <a:pt x="11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1" y="27"/>
                  </a:lnTo>
                  <a:lnTo>
                    <a:pt x="11" y="35"/>
                  </a:lnTo>
                  <a:lnTo>
                    <a:pt x="15" y="35"/>
                  </a:lnTo>
                  <a:lnTo>
                    <a:pt x="15" y="29"/>
                  </a:lnTo>
                  <a:lnTo>
                    <a:pt x="13" y="29"/>
                  </a:lnTo>
                  <a:lnTo>
                    <a:pt x="13" y="35"/>
                  </a:lnTo>
                  <a:lnTo>
                    <a:pt x="15" y="35"/>
                  </a:lnTo>
                  <a:lnTo>
                    <a:pt x="15" y="29"/>
                  </a:lnTo>
                  <a:lnTo>
                    <a:pt x="11" y="29"/>
                  </a:lnTo>
                  <a:lnTo>
                    <a:pt x="11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5" y="35"/>
                  </a:lnTo>
                  <a:lnTo>
                    <a:pt x="15" y="29"/>
                  </a:lnTo>
                  <a:lnTo>
                    <a:pt x="11" y="29"/>
                  </a:lnTo>
                  <a:lnTo>
                    <a:pt x="11" y="35"/>
                  </a:lnTo>
                  <a:lnTo>
                    <a:pt x="15" y="35"/>
                  </a:lnTo>
                  <a:lnTo>
                    <a:pt x="15" y="29"/>
                  </a:lnTo>
                  <a:lnTo>
                    <a:pt x="13" y="29"/>
                  </a:lnTo>
                  <a:lnTo>
                    <a:pt x="13" y="35"/>
                  </a:lnTo>
                  <a:lnTo>
                    <a:pt x="16" y="35"/>
                  </a:lnTo>
                  <a:lnTo>
                    <a:pt x="16" y="29"/>
                  </a:lnTo>
                  <a:lnTo>
                    <a:pt x="13" y="29"/>
                  </a:lnTo>
                  <a:lnTo>
                    <a:pt x="13" y="35"/>
                  </a:lnTo>
                  <a:lnTo>
                    <a:pt x="16" y="35"/>
                  </a:lnTo>
                  <a:lnTo>
                    <a:pt x="16" y="29"/>
                  </a:lnTo>
                  <a:lnTo>
                    <a:pt x="13" y="29"/>
                  </a:lnTo>
                  <a:lnTo>
                    <a:pt x="13" y="35"/>
                  </a:lnTo>
                  <a:lnTo>
                    <a:pt x="15" y="35"/>
                  </a:lnTo>
                  <a:lnTo>
                    <a:pt x="15" y="29"/>
                  </a:lnTo>
                  <a:lnTo>
                    <a:pt x="6" y="29"/>
                  </a:lnTo>
                  <a:lnTo>
                    <a:pt x="12" y="34"/>
                  </a:lnTo>
                  <a:lnTo>
                    <a:pt x="13" y="35"/>
                  </a:lnTo>
                  <a:lnTo>
                    <a:pt x="15" y="33"/>
                  </a:lnTo>
                  <a:lnTo>
                    <a:pt x="15" y="30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5" y="37"/>
                  </a:lnTo>
                  <a:lnTo>
                    <a:pt x="15" y="30"/>
                  </a:lnTo>
                  <a:lnTo>
                    <a:pt x="12" y="30"/>
                  </a:lnTo>
                  <a:lnTo>
                    <a:pt x="12" y="37"/>
                  </a:lnTo>
                  <a:lnTo>
                    <a:pt x="13" y="37"/>
                  </a:lnTo>
                  <a:lnTo>
                    <a:pt x="13" y="30"/>
                  </a:lnTo>
                  <a:lnTo>
                    <a:pt x="12" y="30"/>
                  </a:lnTo>
                  <a:lnTo>
                    <a:pt x="12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5" y="37"/>
                  </a:lnTo>
                  <a:lnTo>
                    <a:pt x="15" y="30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5" y="37"/>
                  </a:lnTo>
                  <a:lnTo>
                    <a:pt x="15" y="30"/>
                  </a:lnTo>
                  <a:lnTo>
                    <a:pt x="11" y="30"/>
                  </a:lnTo>
                  <a:lnTo>
                    <a:pt x="11" y="37"/>
                  </a:lnTo>
                  <a:lnTo>
                    <a:pt x="15" y="37"/>
                  </a:lnTo>
                  <a:lnTo>
                    <a:pt x="15" y="30"/>
                  </a:lnTo>
                  <a:lnTo>
                    <a:pt x="11" y="30"/>
                  </a:lnTo>
                  <a:lnTo>
                    <a:pt x="11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11" y="30"/>
                  </a:lnTo>
                  <a:lnTo>
                    <a:pt x="3" y="38"/>
                  </a:lnTo>
                  <a:lnTo>
                    <a:pt x="16" y="38"/>
                  </a:lnTo>
                  <a:lnTo>
                    <a:pt x="16" y="31"/>
                  </a:lnTo>
                  <a:lnTo>
                    <a:pt x="12" y="31"/>
                  </a:lnTo>
                  <a:lnTo>
                    <a:pt x="12" y="38"/>
                  </a:lnTo>
                  <a:lnTo>
                    <a:pt x="15" y="38"/>
                  </a:lnTo>
                  <a:lnTo>
                    <a:pt x="15" y="31"/>
                  </a:lnTo>
                  <a:lnTo>
                    <a:pt x="11" y="31"/>
                  </a:lnTo>
                  <a:lnTo>
                    <a:pt x="11" y="38"/>
                  </a:lnTo>
                  <a:lnTo>
                    <a:pt x="16" y="38"/>
                  </a:lnTo>
                  <a:lnTo>
                    <a:pt x="16" y="31"/>
                  </a:lnTo>
                  <a:lnTo>
                    <a:pt x="13" y="31"/>
                  </a:lnTo>
                  <a:lnTo>
                    <a:pt x="13" y="38"/>
                  </a:lnTo>
                  <a:lnTo>
                    <a:pt x="15" y="38"/>
                  </a:lnTo>
                  <a:lnTo>
                    <a:pt x="15" y="31"/>
                  </a:lnTo>
                  <a:lnTo>
                    <a:pt x="12" y="31"/>
                  </a:lnTo>
                  <a:lnTo>
                    <a:pt x="12" y="38"/>
                  </a:lnTo>
                  <a:lnTo>
                    <a:pt x="16" y="38"/>
                  </a:lnTo>
                  <a:lnTo>
                    <a:pt x="16" y="31"/>
                  </a:lnTo>
                  <a:lnTo>
                    <a:pt x="12" y="31"/>
                  </a:lnTo>
                  <a:lnTo>
                    <a:pt x="12" y="38"/>
                  </a:lnTo>
                  <a:lnTo>
                    <a:pt x="15" y="38"/>
                  </a:lnTo>
                  <a:lnTo>
                    <a:pt x="15" y="31"/>
                  </a:lnTo>
                  <a:lnTo>
                    <a:pt x="12" y="31"/>
                  </a:lnTo>
                  <a:lnTo>
                    <a:pt x="12" y="38"/>
                  </a:lnTo>
                  <a:lnTo>
                    <a:pt x="15" y="38"/>
                  </a:lnTo>
                  <a:lnTo>
                    <a:pt x="15" y="31"/>
                  </a:lnTo>
                  <a:lnTo>
                    <a:pt x="13" y="31"/>
                  </a:lnTo>
                  <a:lnTo>
                    <a:pt x="13" y="38"/>
                  </a:lnTo>
                  <a:lnTo>
                    <a:pt x="15" y="38"/>
                  </a:lnTo>
                  <a:lnTo>
                    <a:pt x="15" y="34"/>
                  </a:lnTo>
                  <a:lnTo>
                    <a:pt x="12" y="34"/>
                  </a:lnTo>
                  <a:lnTo>
                    <a:pt x="12" y="39"/>
                  </a:lnTo>
                  <a:lnTo>
                    <a:pt x="16" y="39"/>
                  </a:lnTo>
                  <a:lnTo>
                    <a:pt x="16" y="33"/>
                  </a:lnTo>
                  <a:lnTo>
                    <a:pt x="15" y="33"/>
                  </a:lnTo>
                  <a:lnTo>
                    <a:pt x="15" y="39"/>
                  </a:lnTo>
                  <a:lnTo>
                    <a:pt x="16" y="39"/>
                  </a:lnTo>
                  <a:lnTo>
                    <a:pt x="16" y="33"/>
                  </a:lnTo>
                  <a:lnTo>
                    <a:pt x="13" y="33"/>
                  </a:lnTo>
                  <a:lnTo>
                    <a:pt x="13" y="39"/>
                  </a:lnTo>
                  <a:lnTo>
                    <a:pt x="16" y="39"/>
                  </a:lnTo>
                  <a:lnTo>
                    <a:pt x="16" y="33"/>
                  </a:lnTo>
                  <a:lnTo>
                    <a:pt x="13" y="33"/>
                  </a:lnTo>
                  <a:lnTo>
                    <a:pt x="13" y="39"/>
                  </a:lnTo>
                  <a:lnTo>
                    <a:pt x="19" y="39"/>
                  </a:lnTo>
                  <a:lnTo>
                    <a:pt x="19" y="33"/>
                  </a:lnTo>
                  <a:lnTo>
                    <a:pt x="15" y="33"/>
                  </a:lnTo>
                  <a:lnTo>
                    <a:pt x="15" y="39"/>
                  </a:lnTo>
                  <a:lnTo>
                    <a:pt x="16" y="39"/>
                  </a:lnTo>
                  <a:lnTo>
                    <a:pt x="16" y="33"/>
                  </a:lnTo>
                  <a:lnTo>
                    <a:pt x="13" y="33"/>
                  </a:lnTo>
                  <a:lnTo>
                    <a:pt x="13" y="39"/>
                  </a:lnTo>
                  <a:lnTo>
                    <a:pt x="15" y="39"/>
                  </a:lnTo>
                  <a:lnTo>
                    <a:pt x="15" y="33"/>
                  </a:lnTo>
                  <a:lnTo>
                    <a:pt x="13" y="33"/>
                  </a:lnTo>
                  <a:lnTo>
                    <a:pt x="13" y="39"/>
                  </a:lnTo>
                  <a:lnTo>
                    <a:pt x="15" y="39"/>
                  </a:lnTo>
                  <a:lnTo>
                    <a:pt x="15" y="33"/>
                  </a:lnTo>
                  <a:lnTo>
                    <a:pt x="13" y="33"/>
                  </a:lnTo>
                  <a:lnTo>
                    <a:pt x="13" y="39"/>
                  </a:lnTo>
                  <a:lnTo>
                    <a:pt x="15" y="39"/>
                  </a:lnTo>
                  <a:lnTo>
                    <a:pt x="15" y="33"/>
                  </a:lnTo>
                  <a:lnTo>
                    <a:pt x="13" y="33"/>
                  </a:lnTo>
                  <a:lnTo>
                    <a:pt x="13" y="39"/>
                  </a:lnTo>
                  <a:lnTo>
                    <a:pt x="16" y="39"/>
                  </a:lnTo>
                  <a:lnTo>
                    <a:pt x="16" y="33"/>
                  </a:lnTo>
                  <a:lnTo>
                    <a:pt x="15" y="33"/>
                  </a:lnTo>
                  <a:lnTo>
                    <a:pt x="15" y="39"/>
                  </a:lnTo>
                  <a:lnTo>
                    <a:pt x="16" y="39"/>
                  </a:lnTo>
                  <a:lnTo>
                    <a:pt x="16" y="33"/>
                  </a:lnTo>
                  <a:lnTo>
                    <a:pt x="13" y="33"/>
                  </a:lnTo>
                  <a:lnTo>
                    <a:pt x="13" y="39"/>
                  </a:lnTo>
                  <a:lnTo>
                    <a:pt x="15" y="39"/>
                  </a:lnTo>
                  <a:lnTo>
                    <a:pt x="15" y="33"/>
                  </a:lnTo>
                  <a:lnTo>
                    <a:pt x="13" y="33"/>
                  </a:lnTo>
                  <a:lnTo>
                    <a:pt x="13" y="39"/>
                  </a:lnTo>
                  <a:lnTo>
                    <a:pt x="15" y="39"/>
                  </a:lnTo>
                  <a:lnTo>
                    <a:pt x="15" y="33"/>
                  </a:lnTo>
                  <a:lnTo>
                    <a:pt x="13" y="33"/>
                  </a:lnTo>
                  <a:lnTo>
                    <a:pt x="13" y="39"/>
                  </a:lnTo>
                  <a:lnTo>
                    <a:pt x="15" y="39"/>
                  </a:lnTo>
                  <a:lnTo>
                    <a:pt x="15" y="33"/>
                  </a:lnTo>
                  <a:lnTo>
                    <a:pt x="13" y="33"/>
                  </a:lnTo>
                  <a:lnTo>
                    <a:pt x="13" y="39"/>
                  </a:lnTo>
                  <a:lnTo>
                    <a:pt x="16" y="39"/>
                  </a:lnTo>
                  <a:lnTo>
                    <a:pt x="16" y="33"/>
                  </a:lnTo>
                  <a:lnTo>
                    <a:pt x="15" y="33"/>
                  </a:lnTo>
                  <a:lnTo>
                    <a:pt x="15" y="39"/>
                  </a:lnTo>
                  <a:lnTo>
                    <a:pt x="19" y="39"/>
                  </a:lnTo>
                  <a:lnTo>
                    <a:pt x="19" y="33"/>
                  </a:lnTo>
                  <a:lnTo>
                    <a:pt x="13" y="33"/>
                  </a:lnTo>
                  <a:lnTo>
                    <a:pt x="13" y="39"/>
                  </a:lnTo>
                  <a:lnTo>
                    <a:pt x="16" y="39"/>
                  </a:lnTo>
                  <a:lnTo>
                    <a:pt x="16" y="33"/>
                  </a:lnTo>
                  <a:lnTo>
                    <a:pt x="13" y="33"/>
                  </a:lnTo>
                  <a:lnTo>
                    <a:pt x="13" y="39"/>
                  </a:lnTo>
                  <a:lnTo>
                    <a:pt x="16" y="39"/>
                  </a:lnTo>
                  <a:lnTo>
                    <a:pt x="16" y="33"/>
                  </a:lnTo>
                  <a:lnTo>
                    <a:pt x="15" y="33"/>
                  </a:lnTo>
                  <a:lnTo>
                    <a:pt x="15" y="39"/>
                  </a:lnTo>
                  <a:lnTo>
                    <a:pt x="16" y="39"/>
                  </a:lnTo>
                  <a:lnTo>
                    <a:pt x="16" y="33"/>
                  </a:lnTo>
                  <a:lnTo>
                    <a:pt x="15" y="33"/>
                  </a:lnTo>
                  <a:lnTo>
                    <a:pt x="15" y="35"/>
                  </a:lnTo>
                  <a:lnTo>
                    <a:pt x="19" y="35"/>
                  </a:lnTo>
                  <a:lnTo>
                    <a:pt x="19" y="31"/>
                  </a:lnTo>
                  <a:lnTo>
                    <a:pt x="13" y="31"/>
                  </a:lnTo>
                  <a:lnTo>
                    <a:pt x="13" y="38"/>
                  </a:lnTo>
                  <a:lnTo>
                    <a:pt x="15" y="38"/>
                  </a:lnTo>
                  <a:lnTo>
                    <a:pt x="15" y="31"/>
                  </a:lnTo>
                  <a:lnTo>
                    <a:pt x="12" y="31"/>
                  </a:lnTo>
                  <a:lnTo>
                    <a:pt x="12" y="38"/>
                  </a:lnTo>
                  <a:lnTo>
                    <a:pt x="15" y="38"/>
                  </a:lnTo>
                  <a:lnTo>
                    <a:pt x="15" y="31"/>
                  </a:lnTo>
                  <a:lnTo>
                    <a:pt x="12" y="31"/>
                  </a:lnTo>
                  <a:lnTo>
                    <a:pt x="12" y="38"/>
                  </a:lnTo>
                  <a:lnTo>
                    <a:pt x="16" y="38"/>
                  </a:lnTo>
                  <a:lnTo>
                    <a:pt x="16" y="31"/>
                  </a:lnTo>
                  <a:lnTo>
                    <a:pt x="12" y="31"/>
                  </a:lnTo>
                  <a:lnTo>
                    <a:pt x="12" y="38"/>
                  </a:lnTo>
                  <a:lnTo>
                    <a:pt x="15" y="38"/>
                  </a:lnTo>
                  <a:lnTo>
                    <a:pt x="15" y="31"/>
                  </a:lnTo>
                  <a:lnTo>
                    <a:pt x="13" y="31"/>
                  </a:lnTo>
                  <a:lnTo>
                    <a:pt x="13" y="38"/>
                  </a:lnTo>
                  <a:lnTo>
                    <a:pt x="16" y="38"/>
                  </a:lnTo>
                  <a:lnTo>
                    <a:pt x="16" y="31"/>
                  </a:lnTo>
                  <a:lnTo>
                    <a:pt x="11" y="31"/>
                  </a:lnTo>
                  <a:lnTo>
                    <a:pt x="11" y="38"/>
                  </a:lnTo>
                  <a:lnTo>
                    <a:pt x="15" y="38"/>
                  </a:lnTo>
                  <a:lnTo>
                    <a:pt x="15" y="31"/>
                  </a:lnTo>
                  <a:lnTo>
                    <a:pt x="12" y="31"/>
                  </a:lnTo>
                  <a:lnTo>
                    <a:pt x="12" y="38"/>
                  </a:lnTo>
                  <a:lnTo>
                    <a:pt x="16" y="38"/>
                  </a:lnTo>
                  <a:lnTo>
                    <a:pt x="16" y="31"/>
                  </a:lnTo>
                  <a:lnTo>
                    <a:pt x="11" y="31"/>
                  </a:lnTo>
                  <a:lnTo>
                    <a:pt x="11" y="34"/>
                  </a:lnTo>
                  <a:lnTo>
                    <a:pt x="13" y="37"/>
                  </a:lnTo>
                  <a:lnTo>
                    <a:pt x="15" y="35"/>
                  </a:lnTo>
                  <a:lnTo>
                    <a:pt x="12" y="33"/>
                  </a:lnTo>
                  <a:lnTo>
                    <a:pt x="12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11" y="30"/>
                  </a:lnTo>
                  <a:lnTo>
                    <a:pt x="11" y="37"/>
                  </a:lnTo>
                  <a:lnTo>
                    <a:pt x="15" y="37"/>
                  </a:lnTo>
                  <a:lnTo>
                    <a:pt x="15" y="30"/>
                  </a:lnTo>
                  <a:lnTo>
                    <a:pt x="11" y="30"/>
                  </a:lnTo>
                  <a:lnTo>
                    <a:pt x="11" y="37"/>
                  </a:lnTo>
                  <a:lnTo>
                    <a:pt x="15" y="37"/>
                  </a:lnTo>
                  <a:lnTo>
                    <a:pt x="15" y="30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5" y="37"/>
                  </a:lnTo>
                  <a:lnTo>
                    <a:pt x="15" y="30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12" y="30"/>
                  </a:lnTo>
                  <a:lnTo>
                    <a:pt x="12" y="37"/>
                  </a:lnTo>
                  <a:lnTo>
                    <a:pt x="13" y="37"/>
                  </a:lnTo>
                  <a:lnTo>
                    <a:pt x="13" y="30"/>
                  </a:lnTo>
                  <a:lnTo>
                    <a:pt x="12" y="30"/>
                  </a:lnTo>
                  <a:lnTo>
                    <a:pt x="12" y="37"/>
                  </a:lnTo>
                  <a:lnTo>
                    <a:pt x="15" y="37"/>
                  </a:lnTo>
                  <a:lnTo>
                    <a:pt x="15" y="30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22" y="37"/>
                  </a:lnTo>
                  <a:lnTo>
                    <a:pt x="17" y="30"/>
                  </a:lnTo>
                  <a:lnTo>
                    <a:pt x="16" y="29"/>
                  </a:lnTo>
                  <a:lnTo>
                    <a:pt x="13" y="31"/>
                  </a:lnTo>
                  <a:lnTo>
                    <a:pt x="13" y="35"/>
                  </a:lnTo>
                  <a:lnTo>
                    <a:pt x="15" y="35"/>
                  </a:lnTo>
                  <a:lnTo>
                    <a:pt x="15" y="29"/>
                  </a:lnTo>
                  <a:lnTo>
                    <a:pt x="13" y="29"/>
                  </a:lnTo>
                  <a:lnTo>
                    <a:pt x="13" y="35"/>
                  </a:lnTo>
                  <a:lnTo>
                    <a:pt x="16" y="35"/>
                  </a:lnTo>
                  <a:lnTo>
                    <a:pt x="16" y="29"/>
                  </a:lnTo>
                  <a:lnTo>
                    <a:pt x="13" y="29"/>
                  </a:lnTo>
                  <a:lnTo>
                    <a:pt x="13" y="35"/>
                  </a:lnTo>
                  <a:lnTo>
                    <a:pt x="16" y="35"/>
                  </a:lnTo>
                  <a:lnTo>
                    <a:pt x="16" y="29"/>
                  </a:lnTo>
                  <a:lnTo>
                    <a:pt x="13" y="29"/>
                  </a:lnTo>
                  <a:lnTo>
                    <a:pt x="13" y="35"/>
                  </a:lnTo>
                  <a:lnTo>
                    <a:pt x="15" y="35"/>
                  </a:lnTo>
                  <a:lnTo>
                    <a:pt x="15" y="29"/>
                  </a:lnTo>
                  <a:lnTo>
                    <a:pt x="11" y="29"/>
                  </a:lnTo>
                  <a:lnTo>
                    <a:pt x="11" y="35"/>
                  </a:lnTo>
                  <a:lnTo>
                    <a:pt x="15" y="35"/>
                  </a:lnTo>
                  <a:lnTo>
                    <a:pt x="15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11" y="29"/>
                  </a:lnTo>
                  <a:lnTo>
                    <a:pt x="11" y="35"/>
                  </a:lnTo>
                  <a:lnTo>
                    <a:pt x="15" y="35"/>
                  </a:lnTo>
                  <a:lnTo>
                    <a:pt x="15" y="29"/>
                  </a:lnTo>
                  <a:lnTo>
                    <a:pt x="13" y="29"/>
                  </a:lnTo>
                  <a:lnTo>
                    <a:pt x="13" y="35"/>
                  </a:lnTo>
                  <a:lnTo>
                    <a:pt x="15" y="35"/>
                  </a:lnTo>
                  <a:lnTo>
                    <a:pt x="15" y="29"/>
                  </a:lnTo>
                  <a:lnTo>
                    <a:pt x="13" y="29"/>
                  </a:lnTo>
                  <a:lnTo>
                    <a:pt x="13" y="31"/>
                  </a:lnTo>
                  <a:lnTo>
                    <a:pt x="17" y="31"/>
                  </a:lnTo>
                  <a:lnTo>
                    <a:pt x="17" y="30"/>
                  </a:lnTo>
                  <a:lnTo>
                    <a:pt x="13" y="30"/>
                  </a:lnTo>
                  <a:lnTo>
                    <a:pt x="13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1" y="27"/>
                  </a:lnTo>
                  <a:lnTo>
                    <a:pt x="11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1" y="27"/>
                  </a:lnTo>
                  <a:lnTo>
                    <a:pt x="11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3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3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2" y="27"/>
                  </a:lnTo>
                  <a:lnTo>
                    <a:pt x="12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1" y="27"/>
                  </a:lnTo>
                  <a:lnTo>
                    <a:pt x="11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3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2" y="27"/>
                  </a:lnTo>
                  <a:lnTo>
                    <a:pt x="12" y="30"/>
                  </a:lnTo>
                  <a:lnTo>
                    <a:pt x="16" y="30"/>
                  </a:lnTo>
                  <a:lnTo>
                    <a:pt x="16" y="29"/>
                  </a:lnTo>
                  <a:lnTo>
                    <a:pt x="12" y="29"/>
                  </a:lnTo>
                  <a:lnTo>
                    <a:pt x="12" y="33"/>
                  </a:lnTo>
                  <a:lnTo>
                    <a:pt x="13" y="33"/>
                  </a:lnTo>
                  <a:lnTo>
                    <a:pt x="13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5" y="33"/>
                  </a:lnTo>
                  <a:lnTo>
                    <a:pt x="15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11" y="26"/>
                  </a:lnTo>
                  <a:lnTo>
                    <a:pt x="11" y="33"/>
                  </a:lnTo>
                  <a:lnTo>
                    <a:pt x="13" y="33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33"/>
                  </a:lnTo>
                  <a:lnTo>
                    <a:pt x="13" y="33"/>
                  </a:lnTo>
                  <a:lnTo>
                    <a:pt x="13" y="26"/>
                  </a:lnTo>
                  <a:lnTo>
                    <a:pt x="11" y="26"/>
                  </a:lnTo>
                  <a:lnTo>
                    <a:pt x="11" y="33"/>
                  </a:lnTo>
                  <a:lnTo>
                    <a:pt x="15" y="33"/>
                  </a:lnTo>
                  <a:lnTo>
                    <a:pt x="15" y="26"/>
                  </a:lnTo>
                  <a:lnTo>
                    <a:pt x="12" y="26"/>
                  </a:lnTo>
                  <a:lnTo>
                    <a:pt x="12" y="33"/>
                  </a:lnTo>
                  <a:lnTo>
                    <a:pt x="13" y="33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33"/>
                  </a:lnTo>
                  <a:lnTo>
                    <a:pt x="15" y="33"/>
                  </a:lnTo>
                  <a:lnTo>
                    <a:pt x="22" y="25"/>
                  </a:lnTo>
                  <a:lnTo>
                    <a:pt x="11" y="25"/>
                  </a:lnTo>
                  <a:lnTo>
                    <a:pt x="11" y="31"/>
                  </a:lnTo>
                  <a:lnTo>
                    <a:pt x="15" y="31"/>
                  </a:lnTo>
                  <a:lnTo>
                    <a:pt x="15" y="25"/>
                  </a:lnTo>
                  <a:lnTo>
                    <a:pt x="11" y="25"/>
                  </a:lnTo>
                  <a:lnTo>
                    <a:pt x="11" y="31"/>
                  </a:lnTo>
                  <a:lnTo>
                    <a:pt x="15" y="31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13" y="31"/>
                  </a:lnTo>
                  <a:lnTo>
                    <a:pt x="17" y="31"/>
                  </a:lnTo>
                  <a:lnTo>
                    <a:pt x="17" y="25"/>
                  </a:lnTo>
                  <a:lnTo>
                    <a:pt x="12" y="25"/>
                  </a:lnTo>
                  <a:lnTo>
                    <a:pt x="12" y="31"/>
                  </a:lnTo>
                  <a:lnTo>
                    <a:pt x="15" y="31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13" y="31"/>
                  </a:lnTo>
                  <a:lnTo>
                    <a:pt x="16" y="31"/>
                  </a:lnTo>
                  <a:lnTo>
                    <a:pt x="16" y="25"/>
                  </a:lnTo>
                  <a:lnTo>
                    <a:pt x="13" y="25"/>
                  </a:lnTo>
                  <a:lnTo>
                    <a:pt x="13" y="31"/>
                  </a:lnTo>
                  <a:lnTo>
                    <a:pt x="19" y="31"/>
                  </a:lnTo>
                  <a:lnTo>
                    <a:pt x="19" y="24"/>
                  </a:lnTo>
                  <a:lnTo>
                    <a:pt x="13" y="24"/>
                  </a:lnTo>
                  <a:lnTo>
                    <a:pt x="13" y="30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13" y="24"/>
                  </a:lnTo>
                  <a:lnTo>
                    <a:pt x="13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11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11" y="24"/>
                  </a:lnTo>
                  <a:lnTo>
                    <a:pt x="11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12" y="26"/>
                  </a:lnTo>
                  <a:lnTo>
                    <a:pt x="16" y="26"/>
                  </a:lnTo>
                  <a:lnTo>
                    <a:pt x="16" y="25"/>
                  </a:lnTo>
                  <a:lnTo>
                    <a:pt x="12" y="25"/>
                  </a:lnTo>
                  <a:lnTo>
                    <a:pt x="12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2" y="22"/>
                  </a:lnTo>
                  <a:lnTo>
                    <a:pt x="12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2" y="22"/>
                  </a:lnTo>
                  <a:lnTo>
                    <a:pt x="12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9" y="22"/>
                  </a:lnTo>
                  <a:lnTo>
                    <a:pt x="9" y="29"/>
                  </a:lnTo>
                  <a:lnTo>
                    <a:pt x="11" y="29"/>
                  </a:lnTo>
                  <a:lnTo>
                    <a:pt x="11" y="22"/>
                  </a:lnTo>
                  <a:lnTo>
                    <a:pt x="9" y="22"/>
                  </a:lnTo>
                  <a:lnTo>
                    <a:pt x="9" y="25"/>
                  </a:lnTo>
                  <a:lnTo>
                    <a:pt x="12" y="27"/>
                  </a:lnTo>
                  <a:lnTo>
                    <a:pt x="19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11" y="21"/>
                  </a:lnTo>
                  <a:lnTo>
                    <a:pt x="11" y="24"/>
                  </a:lnTo>
                  <a:lnTo>
                    <a:pt x="15" y="24"/>
                  </a:lnTo>
                  <a:lnTo>
                    <a:pt x="15" y="22"/>
                  </a:lnTo>
                  <a:lnTo>
                    <a:pt x="11" y="22"/>
                  </a:lnTo>
                  <a:lnTo>
                    <a:pt x="11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12" y="20"/>
                  </a:lnTo>
                  <a:lnTo>
                    <a:pt x="12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11" y="20"/>
                  </a:lnTo>
                  <a:lnTo>
                    <a:pt x="11" y="26"/>
                  </a:lnTo>
                  <a:lnTo>
                    <a:pt x="12" y="26"/>
                  </a:lnTo>
                  <a:lnTo>
                    <a:pt x="12" y="20"/>
                  </a:lnTo>
                  <a:lnTo>
                    <a:pt x="11" y="20"/>
                  </a:lnTo>
                  <a:lnTo>
                    <a:pt x="11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11" y="20"/>
                  </a:lnTo>
                  <a:lnTo>
                    <a:pt x="11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11" y="20"/>
                  </a:lnTo>
                  <a:lnTo>
                    <a:pt x="11" y="26"/>
                  </a:lnTo>
                  <a:lnTo>
                    <a:pt x="12" y="26"/>
                  </a:lnTo>
                  <a:lnTo>
                    <a:pt x="12" y="20"/>
                  </a:lnTo>
                  <a:lnTo>
                    <a:pt x="9" y="20"/>
                  </a:lnTo>
                  <a:lnTo>
                    <a:pt x="9" y="26"/>
                  </a:lnTo>
                  <a:lnTo>
                    <a:pt x="15" y="26"/>
                  </a:lnTo>
                  <a:lnTo>
                    <a:pt x="22" y="18"/>
                  </a:lnTo>
                  <a:lnTo>
                    <a:pt x="11" y="18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11" y="18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11" y="18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11" y="18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11" y="18"/>
                  </a:lnTo>
                  <a:lnTo>
                    <a:pt x="11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9" y="18"/>
                  </a:lnTo>
                  <a:lnTo>
                    <a:pt x="9" y="21"/>
                  </a:lnTo>
                  <a:lnTo>
                    <a:pt x="12" y="24"/>
                  </a:lnTo>
                  <a:lnTo>
                    <a:pt x="13" y="22"/>
                  </a:lnTo>
                  <a:lnTo>
                    <a:pt x="11" y="20"/>
                  </a:lnTo>
                  <a:lnTo>
                    <a:pt x="11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11" y="17"/>
                  </a:lnTo>
                  <a:lnTo>
                    <a:pt x="11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2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11" y="17"/>
                  </a:lnTo>
                  <a:lnTo>
                    <a:pt x="11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11" y="17"/>
                  </a:lnTo>
                  <a:lnTo>
                    <a:pt x="11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9" y="17"/>
                  </a:lnTo>
                  <a:lnTo>
                    <a:pt x="9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11" y="17"/>
                  </a:lnTo>
                  <a:lnTo>
                    <a:pt x="11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11" y="17"/>
                  </a:lnTo>
                  <a:lnTo>
                    <a:pt x="11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11" y="17"/>
                  </a:lnTo>
                  <a:lnTo>
                    <a:pt x="11" y="20"/>
                  </a:lnTo>
                  <a:lnTo>
                    <a:pt x="13" y="17"/>
                  </a:lnTo>
                  <a:lnTo>
                    <a:pt x="12" y="16"/>
                  </a:lnTo>
                  <a:lnTo>
                    <a:pt x="9" y="18"/>
                  </a:lnTo>
                  <a:lnTo>
                    <a:pt x="9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11" y="16"/>
                  </a:lnTo>
                  <a:lnTo>
                    <a:pt x="11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11" y="16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11" y="16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11" y="16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11" y="16"/>
                  </a:lnTo>
                  <a:lnTo>
                    <a:pt x="11" y="22"/>
                  </a:lnTo>
                  <a:lnTo>
                    <a:pt x="13" y="22"/>
                  </a:lnTo>
                  <a:lnTo>
                    <a:pt x="13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5" y="22"/>
                  </a:lnTo>
                  <a:lnTo>
                    <a:pt x="15" y="17"/>
                  </a:lnTo>
                  <a:lnTo>
                    <a:pt x="11" y="17"/>
                  </a:lnTo>
                  <a:lnTo>
                    <a:pt x="11" y="21"/>
                  </a:lnTo>
                  <a:lnTo>
                    <a:pt x="13" y="21"/>
                  </a:lnTo>
                  <a:lnTo>
                    <a:pt x="13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11" y="21"/>
                  </a:lnTo>
                  <a:lnTo>
                    <a:pt x="11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13" y="21"/>
                  </a:lnTo>
                  <a:lnTo>
                    <a:pt x="13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12" y="21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12" y="21"/>
                  </a:lnTo>
                  <a:lnTo>
                    <a:pt x="12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13" y="21"/>
                  </a:lnTo>
                  <a:lnTo>
                    <a:pt x="13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12" y="21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13" y="21"/>
                  </a:lnTo>
                  <a:lnTo>
                    <a:pt x="13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12" y="21"/>
                  </a:lnTo>
                  <a:lnTo>
                    <a:pt x="12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15" y="21"/>
                  </a:lnTo>
                  <a:lnTo>
                    <a:pt x="15" y="15"/>
                  </a:lnTo>
                  <a:lnTo>
                    <a:pt x="12" y="15"/>
                  </a:lnTo>
                  <a:lnTo>
                    <a:pt x="12" y="17"/>
                  </a:lnTo>
                  <a:lnTo>
                    <a:pt x="15" y="15"/>
                  </a:lnTo>
                  <a:lnTo>
                    <a:pt x="13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1" y="20"/>
                  </a:lnTo>
                  <a:lnTo>
                    <a:pt x="11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1" y="20"/>
                  </a:lnTo>
                  <a:lnTo>
                    <a:pt x="11" y="13"/>
                  </a:lnTo>
                  <a:lnTo>
                    <a:pt x="8" y="13"/>
                  </a:lnTo>
                  <a:lnTo>
                    <a:pt x="8" y="20"/>
                  </a:lnTo>
                  <a:lnTo>
                    <a:pt x="11" y="20"/>
                  </a:lnTo>
                  <a:lnTo>
                    <a:pt x="11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2" y="20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2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11" y="13"/>
                  </a:lnTo>
                  <a:lnTo>
                    <a:pt x="11" y="16"/>
                  </a:lnTo>
                  <a:lnTo>
                    <a:pt x="13" y="18"/>
                  </a:lnTo>
                  <a:lnTo>
                    <a:pt x="20" y="12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1" y="18"/>
                  </a:lnTo>
                  <a:lnTo>
                    <a:pt x="11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1" y="18"/>
                  </a:lnTo>
                  <a:lnTo>
                    <a:pt x="11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1" y="18"/>
                  </a:lnTo>
                  <a:lnTo>
                    <a:pt x="11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1" y="18"/>
                  </a:lnTo>
                  <a:lnTo>
                    <a:pt x="11" y="12"/>
                  </a:lnTo>
                  <a:lnTo>
                    <a:pt x="8" y="12"/>
                  </a:lnTo>
                  <a:lnTo>
                    <a:pt x="8" y="18"/>
                  </a:lnTo>
                  <a:lnTo>
                    <a:pt x="11" y="18"/>
                  </a:lnTo>
                  <a:lnTo>
                    <a:pt x="19" y="11"/>
                  </a:lnTo>
                  <a:lnTo>
                    <a:pt x="7" y="11"/>
                  </a:lnTo>
                  <a:lnTo>
                    <a:pt x="7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2" y="17"/>
                  </a:lnTo>
                  <a:lnTo>
                    <a:pt x="12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2" y="17"/>
                  </a:lnTo>
                  <a:lnTo>
                    <a:pt x="12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20" y="17"/>
                  </a:lnTo>
                  <a:lnTo>
                    <a:pt x="15" y="11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1" y="16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1" y="16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2" y="16"/>
                  </a:lnTo>
                  <a:lnTo>
                    <a:pt x="12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1" y="16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1" y="16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5" y="16"/>
                  </a:lnTo>
                  <a:lnTo>
                    <a:pt x="15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1" y="16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2" y="16"/>
                  </a:lnTo>
                  <a:lnTo>
                    <a:pt x="12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3" y="16"/>
                  </a:lnTo>
                  <a:lnTo>
                    <a:pt x="21" y="8"/>
                  </a:lnTo>
                  <a:lnTo>
                    <a:pt x="9" y="8"/>
                  </a:lnTo>
                  <a:lnTo>
                    <a:pt x="9" y="15"/>
                  </a:lnTo>
                  <a:lnTo>
                    <a:pt x="12" y="15"/>
                  </a:lnTo>
                  <a:lnTo>
                    <a:pt x="12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13" y="15"/>
                  </a:lnTo>
                  <a:lnTo>
                    <a:pt x="13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13" y="15"/>
                  </a:lnTo>
                  <a:lnTo>
                    <a:pt x="13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13" y="15"/>
                  </a:lnTo>
                  <a:lnTo>
                    <a:pt x="13" y="8"/>
                  </a:lnTo>
                  <a:lnTo>
                    <a:pt x="9" y="8"/>
                  </a:lnTo>
                  <a:lnTo>
                    <a:pt x="9" y="15"/>
                  </a:lnTo>
                  <a:lnTo>
                    <a:pt x="11" y="15"/>
                  </a:lnTo>
                  <a:lnTo>
                    <a:pt x="11" y="8"/>
                  </a:lnTo>
                  <a:lnTo>
                    <a:pt x="9" y="8"/>
                  </a:lnTo>
                  <a:lnTo>
                    <a:pt x="9" y="15"/>
                  </a:lnTo>
                  <a:lnTo>
                    <a:pt x="11" y="15"/>
                  </a:lnTo>
                  <a:lnTo>
                    <a:pt x="11" y="8"/>
                  </a:lnTo>
                  <a:lnTo>
                    <a:pt x="8" y="8"/>
                  </a:lnTo>
                  <a:lnTo>
                    <a:pt x="8" y="15"/>
                  </a:lnTo>
                  <a:lnTo>
                    <a:pt x="19" y="15"/>
                  </a:lnTo>
                  <a:lnTo>
                    <a:pt x="13" y="8"/>
                  </a:lnTo>
                  <a:lnTo>
                    <a:pt x="12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7" y="7"/>
                  </a:lnTo>
                  <a:lnTo>
                    <a:pt x="7" y="13"/>
                  </a:lnTo>
                  <a:lnTo>
                    <a:pt x="12" y="13"/>
                  </a:lnTo>
                  <a:lnTo>
                    <a:pt x="12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9" y="13"/>
                  </a:lnTo>
                  <a:lnTo>
                    <a:pt x="13" y="7"/>
                  </a:lnTo>
                  <a:lnTo>
                    <a:pt x="12" y="5"/>
                  </a:lnTo>
                  <a:lnTo>
                    <a:pt x="8" y="5"/>
                  </a:lnTo>
                  <a:lnTo>
                    <a:pt x="8" y="12"/>
                  </a:lnTo>
                  <a:lnTo>
                    <a:pt x="11" y="12"/>
                  </a:lnTo>
                  <a:lnTo>
                    <a:pt x="11" y="5"/>
                  </a:lnTo>
                  <a:lnTo>
                    <a:pt x="8" y="5"/>
                  </a:lnTo>
                  <a:lnTo>
                    <a:pt x="8" y="12"/>
                  </a:lnTo>
                  <a:lnTo>
                    <a:pt x="11" y="12"/>
                  </a:lnTo>
                  <a:lnTo>
                    <a:pt x="11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1" y="12"/>
                  </a:lnTo>
                  <a:lnTo>
                    <a:pt x="11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1" y="12"/>
                  </a:lnTo>
                  <a:lnTo>
                    <a:pt x="11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1" y="12"/>
                  </a:lnTo>
                  <a:lnTo>
                    <a:pt x="11" y="5"/>
                  </a:lnTo>
                  <a:lnTo>
                    <a:pt x="7" y="5"/>
                  </a:lnTo>
                  <a:lnTo>
                    <a:pt x="7" y="12"/>
                  </a:lnTo>
                  <a:lnTo>
                    <a:pt x="9" y="12"/>
                  </a:lnTo>
                  <a:lnTo>
                    <a:pt x="9" y="5"/>
                  </a:lnTo>
                  <a:lnTo>
                    <a:pt x="8" y="5"/>
                  </a:lnTo>
                  <a:lnTo>
                    <a:pt x="8" y="12"/>
                  </a:lnTo>
                  <a:lnTo>
                    <a:pt x="13" y="12"/>
                  </a:lnTo>
                  <a:lnTo>
                    <a:pt x="13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11" y="11"/>
                  </a:lnTo>
                  <a:lnTo>
                    <a:pt x="11" y="4"/>
                  </a:lnTo>
                  <a:lnTo>
                    <a:pt x="9" y="4"/>
                  </a:lnTo>
                  <a:lnTo>
                    <a:pt x="9" y="11"/>
                  </a:lnTo>
                  <a:lnTo>
                    <a:pt x="12" y="11"/>
                  </a:lnTo>
                  <a:lnTo>
                    <a:pt x="12" y="4"/>
                  </a:lnTo>
                  <a:lnTo>
                    <a:pt x="9" y="4"/>
                  </a:lnTo>
                  <a:lnTo>
                    <a:pt x="9" y="11"/>
                  </a:lnTo>
                  <a:lnTo>
                    <a:pt x="11" y="11"/>
                  </a:lnTo>
                  <a:lnTo>
                    <a:pt x="11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11" y="11"/>
                  </a:lnTo>
                  <a:lnTo>
                    <a:pt x="11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9" y="4"/>
                  </a:lnTo>
                  <a:lnTo>
                    <a:pt x="8" y="4"/>
                  </a:lnTo>
                  <a:lnTo>
                    <a:pt x="8" y="7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9" y="5"/>
                  </a:lnTo>
                  <a:lnTo>
                    <a:pt x="9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8" y="3"/>
                  </a:lnTo>
                  <a:lnTo>
                    <a:pt x="8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3" y="9"/>
                  </a:lnTo>
                  <a:lnTo>
                    <a:pt x="13" y="3"/>
                  </a:lnTo>
                  <a:lnTo>
                    <a:pt x="8" y="3"/>
                  </a:lnTo>
                  <a:lnTo>
                    <a:pt x="8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9" y="3"/>
                  </a:lnTo>
                  <a:lnTo>
                    <a:pt x="9" y="5"/>
                  </a:lnTo>
                  <a:lnTo>
                    <a:pt x="13" y="5"/>
                  </a:lnTo>
                  <a:lnTo>
                    <a:pt x="13" y="4"/>
                  </a:lnTo>
                  <a:lnTo>
                    <a:pt x="9" y="4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2"/>
                  </a:lnTo>
                  <a:lnTo>
                    <a:pt x="8" y="2"/>
                  </a:lnTo>
                  <a:lnTo>
                    <a:pt x="8" y="8"/>
                  </a:lnTo>
                  <a:lnTo>
                    <a:pt x="9" y="8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8"/>
                  </a:lnTo>
                  <a:lnTo>
                    <a:pt x="9" y="8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8"/>
                  </a:lnTo>
                  <a:lnTo>
                    <a:pt x="9" y="8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8"/>
                  </a:lnTo>
                  <a:lnTo>
                    <a:pt x="9" y="8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8"/>
                  </a:lnTo>
                  <a:lnTo>
                    <a:pt x="9" y="8"/>
                  </a:lnTo>
                  <a:lnTo>
                    <a:pt x="9" y="2"/>
                  </a:lnTo>
                  <a:lnTo>
                    <a:pt x="7" y="2"/>
                  </a:lnTo>
                  <a:lnTo>
                    <a:pt x="7" y="8"/>
                  </a:lnTo>
                  <a:lnTo>
                    <a:pt x="11" y="8"/>
                  </a:lnTo>
                  <a:lnTo>
                    <a:pt x="11" y="2"/>
                  </a:lnTo>
                  <a:lnTo>
                    <a:pt x="7" y="2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2"/>
                  </a:lnTo>
                  <a:lnTo>
                    <a:pt x="7" y="2"/>
                  </a:lnTo>
                  <a:lnTo>
                    <a:pt x="7" y="8"/>
                  </a:lnTo>
                  <a:lnTo>
                    <a:pt x="13" y="8"/>
                  </a:lnTo>
                  <a:lnTo>
                    <a:pt x="13" y="0"/>
                  </a:lnTo>
                  <a:lnTo>
                    <a:pt x="7" y="0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7" y="0"/>
                  </a:lnTo>
                  <a:lnTo>
                    <a:pt x="7" y="7"/>
                  </a:lnTo>
                  <a:lnTo>
                    <a:pt x="8" y="7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9" y="0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7" y="0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07" name="Freeform 791"/>
            <p:cNvSpPr>
              <a:spLocks noChangeAspect="1"/>
            </p:cNvSpPr>
            <p:nvPr/>
          </p:nvSpPr>
          <p:spPr bwMode="auto">
            <a:xfrm rot="16200000">
              <a:off x="2864" y="4929"/>
              <a:ext cx="56" cy="56"/>
            </a:xfrm>
            <a:custGeom>
              <a:avLst/>
              <a:gdLst>
                <a:gd name="T0" fmla="*/ 12 w 37"/>
                <a:gd name="T1" fmla="*/ 7 h 39"/>
                <a:gd name="T2" fmla="*/ 12 w 37"/>
                <a:gd name="T3" fmla="*/ 7 h 39"/>
                <a:gd name="T4" fmla="*/ 8 w 37"/>
                <a:gd name="T5" fmla="*/ 9 h 39"/>
                <a:gd name="T6" fmla="*/ 8 w 37"/>
                <a:gd name="T7" fmla="*/ 10 h 39"/>
                <a:gd name="T8" fmla="*/ 9 w 37"/>
                <a:gd name="T9" fmla="*/ 11 h 39"/>
                <a:gd name="T10" fmla="*/ 10 w 37"/>
                <a:gd name="T11" fmla="*/ 6 h 39"/>
                <a:gd name="T12" fmla="*/ 10 w 37"/>
                <a:gd name="T13" fmla="*/ 7 h 39"/>
                <a:gd name="T14" fmla="*/ 13 w 37"/>
                <a:gd name="T15" fmla="*/ 15 h 39"/>
                <a:gd name="T16" fmla="*/ 14 w 37"/>
                <a:gd name="T17" fmla="*/ 15 h 39"/>
                <a:gd name="T18" fmla="*/ 13 w 37"/>
                <a:gd name="T19" fmla="*/ 17 h 39"/>
                <a:gd name="T20" fmla="*/ 14 w 37"/>
                <a:gd name="T21" fmla="*/ 18 h 39"/>
                <a:gd name="T22" fmla="*/ 13 w 37"/>
                <a:gd name="T23" fmla="*/ 19 h 39"/>
                <a:gd name="T24" fmla="*/ 13 w 37"/>
                <a:gd name="T25" fmla="*/ 19 h 39"/>
                <a:gd name="T26" fmla="*/ 15 w 37"/>
                <a:gd name="T27" fmla="*/ 20 h 39"/>
                <a:gd name="T28" fmla="*/ 17 w 37"/>
                <a:gd name="T29" fmla="*/ 22 h 39"/>
                <a:gd name="T30" fmla="*/ 18 w 37"/>
                <a:gd name="T31" fmla="*/ 23 h 39"/>
                <a:gd name="T32" fmla="*/ 18 w 37"/>
                <a:gd name="T33" fmla="*/ 24 h 39"/>
                <a:gd name="T34" fmla="*/ 19 w 37"/>
                <a:gd name="T35" fmla="*/ 26 h 39"/>
                <a:gd name="T36" fmla="*/ 15 w 37"/>
                <a:gd name="T37" fmla="*/ 27 h 39"/>
                <a:gd name="T38" fmla="*/ 19 w 37"/>
                <a:gd name="T39" fmla="*/ 22 h 39"/>
                <a:gd name="T40" fmla="*/ 12 w 37"/>
                <a:gd name="T41" fmla="*/ 22 h 39"/>
                <a:gd name="T42" fmla="*/ 22 w 37"/>
                <a:gd name="T43" fmla="*/ 29 h 39"/>
                <a:gd name="T44" fmla="*/ 22 w 37"/>
                <a:gd name="T45" fmla="*/ 31 h 39"/>
                <a:gd name="T46" fmla="*/ 24 w 37"/>
                <a:gd name="T47" fmla="*/ 32 h 39"/>
                <a:gd name="T48" fmla="*/ 27 w 37"/>
                <a:gd name="T49" fmla="*/ 32 h 39"/>
                <a:gd name="T50" fmla="*/ 27 w 37"/>
                <a:gd name="T51" fmla="*/ 33 h 39"/>
                <a:gd name="T52" fmla="*/ 27 w 37"/>
                <a:gd name="T53" fmla="*/ 35 h 39"/>
                <a:gd name="T54" fmla="*/ 24 w 37"/>
                <a:gd name="T55" fmla="*/ 35 h 39"/>
                <a:gd name="T56" fmla="*/ 31 w 37"/>
                <a:gd name="T57" fmla="*/ 36 h 39"/>
                <a:gd name="T58" fmla="*/ 28 w 37"/>
                <a:gd name="T59" fmla="*/ 37 h 39"/>
                <a:gd name="T60" fmla="*/ 31 w 37"/>
                <a:gd name="T61" fmla="*/ 39 h 39"/>
                <a:gd name="T62" fmla="*/ 30 w 37"/>
                <a:gd name="T63" fmla="*/ 37 h 39"/>
                <a:gd name="T64" fmla="*/ 27 w 37"/>
                <a:gd name="T65" fmla="*/ 36 h 39"/>
                <a:gd name="T66" fmla="*/ 24 w 37"/>
                <a:gd name="T67" fmla="*/ 35 h 39"/>
                <a:gd name="T68" fmla="*/ 27 w 37"/>
                <a:gd name="T69" fmla="*/ 35 h 39"/>
                <a:gd name="T70" fmla="*/ 26 w 37"/>
                <a:gd name="T71" fmla="*/ 33 h 39"/>
                <a:gd name="T72" fmla="*/ 28 w 37"/>
                <a:gd name="T73" fmla="*/ 32 h 39"/>
                <a:gd name="T74" fmla="*/ 26 w 37"/>
                <a:gd name="T75" fmla="*/ 32 h 39"/>
                <a:gd name="T76" fmla="*/ 22 w 37"/>
                <a:gd name="T77" fmla="*/ 31 h 39"/>
                <a:gd name="T78" fmla="*/ 22 w 37"/>
                <a:gd name="T79" fmla="*/ 29 h 39"/>
                <a:gd name="T80" fmla="*/ 22 w 37"/>
                <a:gd name="T81" fmla="*/ 28 h 39"/>
                <a:gd name="T82" fmla="*/ 21 w 37"/>
                <a:gd name="T83" fmla="*/ 27 h 39"/>
                <a:gd name="T84" fmla="*/ 18 w 37"/>
                <a:gd name="T85" fmla="*/ 26 h 39"/>
                <a:gd name="T86" fmla="*/ 15 w 37"/>
                <a:gd name="T87" fmla="*/ 26 h 39"/>
                <a:gd name="T88" fmla="*/ 15 w 37"/>
                <a:gd name="T89" fmla="*/ 18 h 39"/>
                <a:gd name="T90" fmla="*/ 15 w 37"/>
                <a:gd name="T91" fmla="*/ 17 h 39"/>
                <a:gd name="T92" fmla="*/ 18 w 37"/>
                <a:gd name="T93" fmla="*/ 15 h 39"/>
                <a:gd name="T94" fmla="*/ 15 w 37"/>
                <a:gd name="T95" fmla="*/ 14 h 39"/>
                <a:gd name="T96" fmla="*/ 15 w 37"/>
                <a:gd name="T97" fmla="*/ 19 h 39"/>
                <a:gd name="T98" fmla="*/ 12 w 37"/>
                <a:gd name="T99" fmla="*/ 18 h 39"/>
                <a:gd name="T100" fmla="*/ 12 w 37"/>
                <a:gd name="T101" fmla="*/ 18 h 39"/>
                <a:gd name="T102" fmla="*/ 12 w 37"/>
                <a:gd name="T103" fmla="*/ 17 h 39"/>
                <a:gd name="T104" fmla="*/ 12 w 37"/>
                <a:gd name="T105" fmla="*/ 15 h 39"/>
                <a:gd name="T106" fmla="*/ 9 w 37"/>
                <a:gd name="T107" fmla="*/ 14 h 39"/>
                <a:gd name="T108" fmla="*/ 12 w 37"/>
                <a:gd name="T109" fmla="*/ 10 h 39"/>
                <a:gd name="T110" fmla="*/ 10 w 37"/>
                <a:gd name="T111" fmla="*/ 6 h 39"/>
                <a:gd name="T112" fmla="*/ 12 w 37"/>
                <a:gd name="T113" fmla="*/ 5 h 39"/>
                <a:gd name="T114" fmla="*/ 10 w 37"/>
                <a:gd name="T115" fmla="*/ 4 h 39"/>
                <a:gd name="T116" fmla="*/ 12 w 37"/>
                <a:gd name="T117" fmla="*/ 9 h 39"/>
                <a:gd name="T118" fmla="*/ 8 w 37"/>
                <a:gd name="T119" fmla="*/ 7 h 39"/>
                <a:gd name="T120" fmla="*/ 8 w 37"/>
                <a:gd name="T121" fmla="*/ 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7" h="39">
                  <a:moveTo>
                    <a:pt x="8" y="0"/>
                  </a:moveTo>
                  <a:lnTo>
                    <a:pt x="8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0" y="0"/>
                  </a:lnTo>
                  <a:lnTo>
                    <a:pt x="6" y="5"/>
                  </a:lnTo>
                  <a:lnTo>
                    <a:pt x="8" y="6"/>
                  </a:lnTo>
                  <a:lnTo>
                    <a:pt x="9" y="4"/>
                  </a:lnTo>
                  <a:lnTo>
                    <a:pt x="9" y="1"/>
                  </a:lnTo>
                  <a:lnTo>
                    <a:pt x="6" y="1"/>
                  </a:lnTo>
                  <a:lnTo>
                    <a:pt x="6" y="7"/>
                  </a:lnTo>
                  <a:lnTo>
                    <a:pt x="9" y="7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7"/>
                  </a:lnTo>
                  <a:lnTo>
                    <a:pt x="10" y="7"/>
                  </a:lnTo>
                  <a:lnTo>
                    <a:pt x="10" y="1"/>
                  </a:lnTo>
                  <a:lnTo>
                    <a:pt x="8" y="1"/>
                  </a:lnTo>
                  <a:lnTo>
                    <a:pt x="8" y="7"/>
                  </a:lnTo>
                  <a:lnTo>
                    <a:pt x="12" y="7"/>
                  </a:lnTo>
                  <a:lnTo>
                    <a:pt x="12" y="1"/>
                  </a:lnTo>
                  <a:lnTo>
                    <a:pt x="9" y="1"/>
                  </a:lnTo>
                  <a:lnTo>
                    <a:pt x="9" y="7"/>
                  </a:lnTo>
                  <a:lnTo>
                    <a:pt x="12" y="7"/>
                  </a:lnTo>
                  <a:lnTo>
                    <a:pt x="12" y="1"/>
                  </a:lnTo>
                  <a:lnTo>
                    <a:pt x="6" y="1"/>
                  </a:lnTo>
                  <a:lnTo>
                    <a:pt x="6" y="7"/>
                  </a:lnTo>
                  <a:lnTo>
                    <a:pt x="10" y="7"/>
                  </a:lnTo>
                  <a:lnTo>
                    <a:pt x="10" y="1"/>
                  </a:lnTo>
                  <a:lnTo>
                    <a:pt x="8" y="1"/>
                  </a:lnTo>
                  <a:lnTo>
                    <a:pt x="8" y="7"/>
                  </a:lnTo>
                  <a:lnTo>
                    <a:pt x="12" y="7"/>
                  </a:lnTo>
                  <a:lnTo>
                    <a:pt x="12" y="1"/>
                  </a:lnTo>
                  <a:lnTo>
                    <a:pt x="8" y="1"/>
                  </a:lnTo>
                  <a:lnTo>
                    <a:pt x="8" y="7"/>
                  </a:lnTo>
                  <a:lnTo>
                    <a:pt x="10" y="7"/>
                  </a:lnTo>
                  <a:lnTo>
                    <a:pt x="10" y="1"/>
                  </a:lnTo>
                  <a:lnTo>
                    <a:pt x="8" y="1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7"/>
                  </a:lnTo>
                  <a:lnTo>
                    <a:pt x="10" y="7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7"/>
                  </a:lnTo>
                  <a:lnTo>
                    <a:pt x="12" y="7"/>
                  </a:lnTo>
                  <a:lnTo>
                    <a:pt x="12" y="1"/>
                  </a:lnTo>
                  <a:lnTo>
                    <a:pt x="2" y="1"/>
                  </a:lnTo>
                  <a:lnTo>
                    <a:pt x="9" y="6"/>
                  </a:lnTo>
                  <a:lnTo>
                    <a:pt x="10" y="7"/>
                  </a:lnTo>
                  <a:lnTo>
                    <a:pt x="12" y="5"/>
                  </a:lnTo>
                  <a:lnTo>
                    <a:pt x="12" y="2"/>
                  </a:lnTo>
                  <a:lnTo>
                    <a:pt x="9" y="2"/>
                  </a:lnTo>
                  <a:lnTo>
                    <a:pt x="9" y="9"/>
                  </a:lnTo>
                  <a:lnTo>
                    <a:pt x="12" y="9"/>
                  </a:lnTo>
                  <a:lnTo>
                    <a:pt x="12" y="2"/>
                  </a:lnTo>
                  <a:lnTo>
                    <a:pt x="9" y="2"/>
                  </a:lnTo>
                  <a:lnTo>
                    <a:pt x="9" y="9"/>
                  </a:lnTo>
                  <a:lnTo>
                    <a:pt x="12" y="9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2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12" y="9"/>
                  </a:lnTo>
                  <a:lnTo>
                    <a:pt x="12" y="2"/>
                  </a:lnTo>
                  <a:lnTo>
                    <a:pt x="9" y="2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0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9" y="9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6" y="2"/>
                  </a:lnTo>
                  <a:lnTo>
                    <a:pt x="6" y="9"/>
                  </a:lnTo>
                  <a:lnTo>
                    <a:pt x="12" y="9"/>
                  </a:lnTo>
                  <a:lnTo>
                    <a:pt x="12" y="2"/>
                  </a:lnTo>
                  <a:lnTo>
                    <a:pt x="6" y="2"/>
                  </a:lnTo>
                  <a:lnTo>
                    <a:pt x="6" y="9"/>
                  </a:lnTo>
                  <a:lnTo>
                    <a:pt x="9" y="9"/>
                  </a:lnTo>
                  <a:lnTo>
                    <a:pt x="9" y="5"/>
                  </a:lnTo>
                  <a:lnTo>
                    <a:pt x="8" y="7"/>
                  </a:lnTo>
                  <a:lnTo>
                    <a:pt x="9" y="9"/>
                  </a:lnTo>
                  <a:lnTo>
                    <a:pt x="10" y="6"/>
                  </a:lnTo>
                  <a:lnTo>
                    <a:pt x="10" y="4"/>
                  </a:lnTo>
                  <a:lnTo>
                    <a:pt x="6" y="4"/>
                  </a:lnTo>
                  <a:lnTo>
                    <a:pt x="6" y="10"/>
                  </a:lnTo>
                  <a:lnTo>
                    <a:pt x="9" y="10"/>
                  </a:lnTo>
                  <a:lnTo>
                    <a:pt x="9" y="4"/>
                  </a:lnTo>
                  <a:lnTo>
                    <a:pt x="6" y="4"/>
                  </a:lnTo>
                  <a:lnTo>
                    <a:pt x="6" y="10"/>
                  </a:lnTo>
                  <a:lnTo>
                    <a:pt x="10" y="10"/>
                  </a:lnTo>
                  <a:lnTo>
                    <a:pt x="10" y="4"/>
                  </a:lnTo>
                  <a:lnTo>
                    <a:pt x="8" y="4"/>
                  </a:lnTo>
                  <a:lnTo>
                    <a:pt x="8" y="10"/>
                  </a:lnTo>
                  <a:lnTo>
                    <a:pt x="12" y="10"/>
                  </a:lnTo>
                  <a:lnTo>
                    <a:pt x="12" y="4"/>
                  </a:lnTo>
                  <a:lnTo>
                    <a:pt x="9" y="4"/>
                  </a:lnTo>
                  <a:lnTo>
                    <a:pt x="9" y="10"/>
                  </a:lnTo>
                  <a:lnTo>
                    <a:pt x="12" y="10"/>
                  </a:lnTo>
                  <a:lnTo>
                    <a:pt x="12" y="4"/>
                  </a:lnTo>
                  <a:lnTo>
                    <a:pt x="6" y="4"/>
                  </a:lnTo>
                  <a:lnTo>
                    <a:pt x="6" y="10"/>
                  </a:lnTo>
                  <a:lnTo>
                    <a:pt x="9" y="10"/>
                  </a:lnTo>
                  <a:lnTo>
                    <a:pt x="9" y="6"/>
                  </a:lnTo>
                  <a:lnTo>
                    <a:pt x="6" y="6"/>
                  </a:lnTo>
                  <a:lnTo>
                    <a:pt x="6" y="11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9" y="5"/>
                  </a:lnTo>
                  <a:lnTo>
                    <a:pt x="9" y="11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9" y="5"/>
                  </a:lnTo>
                  <a:lnTo>
                    <a:pt x="9" y="11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9" y="5"/>
                  </a:lnTo>
                  <a:lnTo>
                    <a:pt x="9" y="11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9" y="5"/>
                  </a:lnTo>
                  <a:lnTo>
                    <a:pt x="9" y="11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9" y="5"/>
                  </a:lnTo>
                  <a:lnTo>
                    <a:pt x="9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10" y="5"/>
                  </a:lnTo>
                  <a:lnTo>
                    <a:pt x="9" y="11"/>
                  </a:lnTo>
                  <a:lnTo>
                    <a:pt x="12" y="13"/>
                  </a:lnTo>
                  <a:lnTo>
                    <a:pt x="13" y="9"/>
                  </a:lnTo>
                  <a:lnTo>
                    <a:pt x="13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4" y="13"/>
                  </a:lnTo>
                  <a:lnTo>
                    <a:pt x="14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4" y="13"/>
                  </a:lnTo>
                  <a:lnTo>
                    <a:pt x="14" y="6"/>
                  </a:lnTo>
                  <a:lnTo>
                    <a:pt x="13" y="6"/>
                  </a:lnTo>
                  <a:lnTo>
                    <a:pt x="13" y="13"/>
                  </a:lnTo>
                  <a:lnTo>
                    <a:pt x="14" y="13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2" y="13"/>
                  </a:lnTo>
                  <a:lnTo>
                    <a:pt x="15" y="13"/>
                  </a:lnTo>
                  <a:lnTo>
                    <a:pt x="15" y="6"/>
                  </a:lnTo>
                  <a:lnTo>
                    <a:pt x="12" y="7"/>
                  </a:lnTo>
                  <a:lnTo>
                    <a:pt x="12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12" y="7"/>
                  </a:lnTo>
                  <a:lnTo>
                    <a:pt x="12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9" y="7"/>
                  </a:lnTo>
                  <a:lnTo>
                    <a:pt x="9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9" y="7"/>
                  </a:lnTo>
                  <a:lnTo>
                    <a:pt x="9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2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2" y="7"/>
                  </a:lnTo>
                  <a:lnTo>
                    <a:pt x="1" y="7"/>
                  </a:lnTo>
                  <a:lnTo>
                    <a:pt x="8" y="13"/>
                  </a:lnTo>
                  <a:lnTo>
                    <a:pt x="9" y="14"/>
                  </a:lnTo>
                  <a:lnTo>
                    <a:pt x="9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12" y="9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9"/>
                  </a:lnTo>
                  <a:lnTo>
                    <a:pt x="10" y="9"/>
                  </a:lnTo>
                  <a:lnTo>
                    <a:pt x="10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2" y="15"/>
                  </a:lnTo>
                  <a:lnTo>
                    <a:pt x="12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12" y="9"/>
                  </a:lnTo>
                  <a:lnTo>
                    <a:pt x="12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12" y="9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9"/>
                  </a:lnTo>
                  <a:lnTo>
                    <a:pt x="12" y="9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9"/>
                  </a:lnTo>
                  <a:lnTo>
                    <a:pt x="10" y="9"/>
                  </a:lnTo>
                  <a:lnTo>
                    <a:pt x="10" y="15"/>
                  </a:lnTo>
                  <a:lnTo>
                    <a:pt x="14" y="15"/>
                  </a:lnTo>
                  <a:lnTo>
                    <a:pt x="14" y="9"/>
                  </a:lnTo>
                  <a:lnTo>
                    <a:pt x="13" y="9"/>
                  </a:lnTo>
                  <a:lnTo>
                    <a:pt x="13" y="15"/>
                  </a:lnTo>
                  <a:lnTo>
                    <a:pt x="14" y="15"/>
                  </a:lnTo>
                  <a:lnTo>
                    <a:pt x="14" y="9"/>
                  </a:lnTo>
                  <a:lnTo>
                    <a:pt x="10" y="9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5" y="17"/>
                  </a:lnTo>
                  <a:lnTo>
                    <a:pt x="15" y="10"/>
                  </a:lnTo>
                  <a:lnTo>
                    <a:pt x="13" y="10"/>
                  </a:lnTo>
                  <a:lnTo>
                    <a:pt x="13" y="17"/>
                  </a:lnTo>
                  <a:lnTo>
                    <a:pt x="14" y="17"/>
                  </a:lnTo>
                  <a:lnTo>
                    <a:pt x="14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4" y="17"/>
                  </a:lnTo>
                  <a:lnTo>
                    <a:pt x="14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3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13" y="14"/>
                  </a:lnTo>
                  <a:lnTo>
                    <a:pt x="13" y="11"/>
                  </a:lnTo>
                  <a:lnTo>
                    <a:pt x="12" y="11"/>
                  </a:lnTo>
                  <a:lnTo>
                    <a:pt x="12" y="18"/>
                  </a:lnTo>
                  <a:lnTo>
                    <a:pt x="14" y="18"/>
                  </a:lnTo>
                  <a:lnTo>
                    <a:pt x="14" y="11"/>
                  </a:lnTo>
                  <a:lnTo>
                    <a:pt x="13" y="11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4" y="11"/>
                  </a:lnTo>
                  <a:lnTo>
                    <a:pt x="13" y="11"/>
                  </a:lnTo>
                  <a:lnTo>
                    <a:pt x="13" y="18"/>
                  </a:lnTo>
                  <a:lnTo>
                    <a:pt x="15" y="18"/>
                  </a:lnTo>
                  <a:lnTo>
                    <a:pt x="15" y="11"/>
                  </a:lnTo>
                  <a:lnTo>
                    <a:pt x="13" y="11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4" y="11"/>
                  </a:lnTo>
                  <a:lnTo>
                    <a:pt x="13" y="11"/>
                  </a:lnTo>
                  <a:lnTo>
                    <a:pt x="13" y="18"/>
                  </a:lnTo>
                  <a:lnTo>
                    <a:pt x="15" y="18"/>
                  </a:lnTo>
                  <a:lnTo>
                    <a:pt x="15" y="11"/>
                  </a:lnTo>
                  <a:lnTo>
                    <a:pt x="12" y="11"/>
                  </a:lnTo>
                  <a:lnTo>
                    <a:pt x="12" y="18"/>
                  </a:lnTo>
                  <a:lnTo>
                    <a:pt x="14" y="18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5" y="11"/>
                  </a:lnTo>
                  <a:lnTo>
                    <a:pt x="12" y="11"/>
                  </a:lnTo>
                  <a:lnTo>
                    <a:pt x="10" y="18"/>
                  </a:lnTo>
                  <a:lnTo>
                    <a:pt x="13" y="19"/>
                  </a:lnTo>
                  <a:lnTo>
                    <a:pt x="14" y="15"/>
                  </a:lnTo>
                  <a:lnTo>
                    <a:pt x="14" y="13"/>
                  </a:lnTo>
                  <a:lnTo>
                    <a:pt x="13" y="13"/>
                  </a:lnTo>
                  <a:lnTo>
                    <a:pt x="13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14" y="13"/>
                  </a:lnTo>
                  <a:lnTo>
                    <a:pt x="14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14" y="13"/>
                  </a:lnTo>
                  <a:lnTo>
                    <a:pt x="14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14" y="13"/>
                  </a:lnTo>
                  <a:lnTo>
                    <a:pt x="14" y="19"/>
                  </a:lnTo>
                  <a:lnTo>
                    <a:pt x="18" y="19"/>
                  </a:lnTo>
                  <a:lnTo>
                    <a:pt x="18" y="13"/>
                  </a:lnTo>
                  <a:lnTo>
                    <a:pt x="14" y="13"/>
                  </a:lnTo>
                  <a:lnTo>
                    <a:pt x="14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13" y="13"/>
                  </a:lnTo>
                  <a:lnTo>
                    <a:pt x="13" y="19"/>
                  </a:lnTo>
                  <a:lnTo>
                    <a:pt x="14" y="19"/>
                  </a:lnTo>
                  <a:lnTo>
                    <a:pt x="14" y="15"/>
                  </a:lnTo>
                  <a:lnTo>
                    <a:pt x="14" y="19"/>
                  </a:lnTo>
                  <a:lnTo>
                    <a:pt x="18" y="20"/>
                  </a:lnTo>
                  <a:lnTo>
                    <a:pt x="18" y="14"/>
                  </a:lnTo>
                  <a:lnTo>
                    <a:pt x="12" y="14"/>
                  </a:lnTo>
                  <a:lnTo>
                    <a:pt x="12" y="20"/>
                  </a:lnTo>
                  <a:lnTo>
                    <a:pt x="15" y="20"/>
                  </a:lnTo>
                  <a:lnTo>
                    <a:pt x="15" y="14"/>
                  </a:lnTo>
                  <a:lnTo>
                    <a:pt x="12" y="14"/>
                  </a:lnTo>
                  <a:lnTo>
                    <a:pt x="12" y="20"/>
                  </a:lnTo>
                  <a:lnTo>
                    <a:pt x="15" y="20"/>
                  </a:lnTo>
                  <a:lnTo>
                    <a:pt x="15" y="14"/>
                  </a:lnTo>
                  <a:lnTo>
                    <a:pt x="13" y="14"/>
                  </a:lnTo>
                  <a:lnTo>
                    <a:pt x="13" y="20"/>
                  </a:lnTo>
                  <a:lnTo>
                    <a:pt x="15" y="20"/>
                  </a:lnTo>
                  <a:lnTo>
                    <a:pt x="15" y="14"/>
                  </a:lnTo>
                  <a:lnTo>
                    <a:pt x="12" y="14"/>
                  </a:lnTo>
                  <a:lnTo>
                    <a:pt x="12" y="20"/>
                  </a:lnTo>
                  <a:lnTo>
                    <a:pt x="14" y="20"/>
                  </a:lnTo>
                  <a:lnTo>
                    <a:pt x="14" y="14"/>
                  </a:lnTo>
                  <a:lnTo>
                    <a:pt x="13" y="14"/>
                  </a:lnTo>
                  <a:lnTo>
                    <a:pt x="13" y="20"/>
                  </a:lnTo>
                  <a:lnTo>
                    <a:pt x="14" y="20"/>
                  </a:lnTo>
                  <a:lnTo>
                    <a:pt x="14" y="14"/>
                  </a:lnTo>
                  <a:lnTo>
                    <a:pt x="13" y="14"/>
                  </a:lnTo>
                  <a:lnTo>
                    <a:pt x="13" y="20"/>
                  </a:lnTo>
                  <a:lnTo>
                    <a:pt x="15" y="20"/>
                  </a:lnTo>
                  <a:lnTo>
                    <a:pt x="15" y="14"/>
                  </a:lnTo>
                  <a:lnTo>
                    <a:pt x="13" y="14"/>
                  </a:lnTo>
                  <a:lnTo>
                    <a:pt x="13" y="20"/>
                  </a:lnTo>
                  <a:lnTo>
                    <a:pt x="15" y="20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4" y="20"/>
                  </a:lnTo>
                  <a:lnTo>
                    <a:pt x="15" y="20"/>
                  </a:lnTo>
                  <a:lnTo>
                    <a:pt x="15" y="14"/>
                  </a:lnTo>
                  <a:lnTo>
                    <a:pt x="12" y="14"/>
                  </a:lnTo>
                  <a:lnTo>
                    <a:pt x="12" y="22"/>
                  </a:lnTo>
                  <a:lnTo>
                    <a:pt x="18" y="22"/>
                  </a:lnTo>
                  <a:lnTo>
                    <a:pt x="18" y="15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17" y="22"/>
                  </a:lnTo>
                  <a:lnTo>
                    <a:pt x="17" y="15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17" y="22"/>
                  </a:lnTo>
                  <a:lnTo>
                    <a:pt x="17" y="15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18" y="22"/>
                  </a:lnTo>
                  <a:lnTo>
                    <a:pt x="18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17" y="22"/>
                  </a:lnTo>
                  <a:lnTo>
                    <a:pt x="17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8" y="22"/>
                  </a:lnTo>
                  <a:lnTo>
                    <a:pt x="18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17" y="22"/>
                  </a:lnTo>
                  <a:lnTo>
                    <a:pt x="17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21" y="22"/>
                  </a:lnTo>
                  <a:lnTo>
                    <a:pt x="21" y="15"/>
                  </a:lnTo>
                  <a:lnTo>
                    <a:pt x="17" y="17"/>
                  </a:lnTo>
                  <a:lnTo>
                    <a:pt x="17" y="23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4" y="17"/>
                  </a:lnTo>
                  <a:lnTo>
                    <a:pt x="14" y="23"/>
                  </a:lnTo>
                  <a:lnTo>
                    <a:pt x="17" y="23"/>
                  </a:lnTo>
                  <a:lnTo>
                    <a:pt x="17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7" y="17"/>
                  </a:lnTo>
                  <a:lnTo>
                    <a:pt x="17" y="23"/>
                  </a:lnTo>
                  <a:lnTo>
                    <a:pt x="19" y="23"/>
                  </a:lnTo>
                  <a:lnTo>
                    <a:pt x="19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17" y="23"/>
                  </a:lnTo>
                  <a:lnTo>
                    <a:pt x="17" y="19"/>
                  </a:lnTo>
                  <a:lnTo>
                    <a:pt x="14" y="19"/>
                  </a:lnTo>
                  <a:lnTo>
                    <a:pt x="14" y="20"/>
                  </a:lnTo>
                  <a:lnTo>
                    <a:pt x="17" y="20"/>
                  </a:lnTo>
                  <a:lnTo>
                    <a:pt x="17" y="18"/>
                  </a:lnTo>
                  <a:lnTo>
                    <a:pt x="15" y="18"/>
                  </a:lnTo>
                  <a:lnTo>
                    <a:pt x="15" y="24"/>
                  </a:lnTo>
                  <a:lnTo>
                    <a:pt x="17" y="24"/>
                  </a:lnTo>
                  <a:lnTo>
                    <a:pt x="17" y="18"/>
                  </a:lnTo>
                  <a:lnTo>
                    <a:pt x="15" y="18"/>
                  </a:lnTo>
                  <a:lnTo>
                    <a:pt x="15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5" y="18"/>
                  </a:lnTo>
                  <a:lnTo>
                    <a:pt x="15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5" y="18"/>
                  </a:lnTo>
                  <a:lnTo>
                    <a:pt x="15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18" y="26"/>
                  </a:lnTo>
                  <a:lnTo>
                    <a:pt x="18" y="19"/>
                  </a:lnTo>
                  <a:lnTo>
                    <a:pt x="15" y="19"/>
                  </a:lnTo>
                  <a:lnTo>
                    <a:pt x="15" y="26"/>
                  </a:lnTo>
                  <a:lnTo>
                    <a:pt x="19" y="26"/>
                  </a:lnTo>
                  <a:lnTo>
                    <a:pt x="19" y="19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21" y="26"/>
                  </a:lnTo>
                  <a:lnTo>
                    <a:pt x="21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19" y="26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5" y="26"/>
                  </a:lnTo>
                  <a:lnTo>
                    <a:pt x="19" y="26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5" y="26"/>
                  </a:lnTo>
                  <a:lnTo>
                    <a:pt x="19" y="26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5" y="26"/>
                  </a:lnTo>
                  <a:lnTo>
                    <a:pt x="18" y="26"/>
                  </a:lnTo>
                  <a:lnTo>
                    <a:pt x="18" y="19"/>
                  </a:lnTo>
                  <a:lnTo>
                    <a:pt x="15" y="19"/>
                  </a:lnTo>
                  <a:lnTo>
                    <a:pt x="15" y="26"/>
                  </a:lnTo>
                  <a:lnTo>
                    <a:pt x="21" y="26"/>
                  </a:lnTo>
                  <a:lnTo>
                    <a:pt x="21" y="19"/>
                  </a:lnTo>
                  <a:lnTo>
                    <a:pt x="17" y="19"/>
                  </a:lnTo>
                  <a:lnTo>
                    <a:pt x="14" y="20"/>
                  </a:lnTo>
                  <a:lnTo>
                    <a:pt x="15" y="27"/>
                  </a:lnTo>
                  <a:lnTo>
                    <a:pt x="21" y="27"/>
                  </a:lnTo>
                  <a:lnTo>
                    <a:pt x="21" y="20"/>
                  </a:lnTo>
                  <a:lnTo>
                    <a:pt x="15" y="20"/>
                  </a:lnTo>
                  <a:lnTo>
                    <a:pt x="15" y="27"/>
                  </a:lnTo>
                  <a:lnTo>
                    <a:pt x="22" y="27"/>
                  </a:lnTo>
                  <a:lnTo>
                    <a:pt x="22" y="20"/>
                  </a:lnTo>
                  <a:lnTo>
                    <a:pt x="18" y="20"/>
                  </a:lnTo>
                  <a:lnTo>
                    <a:pt x="18" y="27"/>
                  </a:lnTo>
                  <a:lnTo>
                    <a:pt x="23" y="27"/>
                  </a:lnTo>
                  <a:lnTo>
                    <a:pt x="23" y="20"/>
                  </a:lnTo>
                  <a:lnTo>
                    <a:pt x="19" y="20"/>
                  </a:lnTo>
                  <a:lnTo>
                    <a:pt x="19" y="27"/>
                  </a:lnTo>
                  <a:lnTo>
                    <a:pt x="21" y="27"/>
                  </a:lnTo>
                  <a:lnTo>
                    <a:pt x="21" y="20"/>
                  </a:lnTo>
                  <a:lnTo>
                    <a:pt x="18" y="20"/>
                  </a:lnTo>
                  <a:lnTo>
                    <a:pt x="18" y="27"/>
                  </a:lnTo>
                  <a:lnTo>
                    <a:pt x="22" y="27"/>
                  </a:lnTo>
                  <a:lnTo>
                    <a:pt x="22" y="20"/>
                  </a:lnTo>
                  <a:lnTo>
                    <a:pt x="21" y="20"/>
                  </a:lnTo>
                  <a:lnTo>
                    <a:pt x="21" y="27"/>
                  </a:lnTo>
                  <a:lnTo>
                    <a:pt x="22" y="27"/>
                  </a:lnTo>
                  <a:lnTo>
                    <a:pt x="22" y="20"/>
                  </a:lnTo>
                  <a:lnTo>
                    <a:pt x="13" y="20"/>
                  </a:lnTo>
                  <a:lnTo>
                    <a:pt x="19" y="26"/>
                  </a:lnTo>
                  <a:lnTo>
                    <a:pt x="21" y="27"/>
                  </a:lnTo>
                  <a:lnTo>
                    <a:pt x="22" y="24"/>
                  </a:lnTo>
                  <a:lnTo>
                    <a:pt x="22" y="22"/>
                  </a:lnTo>
                  <a:lnTo>
                    <a:pt x="19" y="22"/>
                  </a:lnTo>
                  <a:lnTo>
                    <a:pt x="19" y="28"/>
                  </a:lnTo>
                  <a:lnTo>
                    <a:pt x="24" y="28"/>
                  </a:lnTo>
                  <a:lnTo>
                    <a:pt x="24" y="22"/>
                  </a:lnTo>
                  <a:lnTo>
                    <a:pt x="21" y="22"/>
                  </a:lnTo>
                  <a:lnTo>
                    <a:pt x="21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21" y="22"/>
                  </a:lnTo>
                  <a:lnTo>
                    <a:pt x="21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19" y="22"/>
                  </a:lnTo>
                  <a:lnTo>
                    <a:pt x="19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18" y="22"/>
                  </a:lnTo>
                  <a:lnTo>
                    <a:pt x="18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18" y="22"/>
                  </a:lnTo>
                  <a:lnTo>
                    <a:pt x="18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21" y="22"/>
                  </a:lnTo>
                  <a:lnTo>
                    <a:pt x="21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12" y="22"/>
                  </a:lnTo>
                  <a:lnTo>
                    <a:pt x="18" y="27"/>
                  </a:lnTo>
                  <a:lnTo>
                    <a:pt x="19" y="28"/>
                  </a:lnTo>
                  <a:lnTo>
                    <a:pt x="19" y="29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21" y="23"/>
                  </a:lnTo>
                  <a:lnTo>
                    <a:pt x="21" y="29"/>
                  </a:lnTo>
                  <a:lnTo>
                    <a:pt x="23" y="29"/>
                  </a:lnTo>
                  <a:lnTo>
                    <a:pt x="23" y="23"/>
                  </a:lnTo>
                  <a:lnTo>
                    <a:pt x="19" y="23"/>
                  </a:lnTo>
                  <a:lnTo>
                    <a:pt x="19" y="29"/>
                  </a:lnTo>
                  <a:lnTo>
                    <a:pt x="22" y="29"/>
                  </a:lnTo>
                  <a:lnTo>
                    <a:pt x="22" y="23"/>
                  </a:lnTo>
                  <a:lnTo>
                    <a:pt x="19" y="23"/>
                  </a:lnTo>
                  <a:lnTo>
                    <a:pt x="19" y="29"/>
                  </a:lnTo>
                  <a:lnTo>
                    <a:pt x="22" y="29"/>
                  </a:lnTo>
                  <a:lnTo>
                    <a:pt x="22" y="23"/>
                  </a:lnTo>
                  <a:lnTo>
                    <a:pt x="19" y="23"/>
                  </a:lnTo>
                  <a:lnTo>
                    <a:pt x="19" y="29"/>
                  </a:lnTo>
                  <a:lnTo>
                    <a:pt x="22" y="29"/>
                  </a:lnTo>
                  <a:lnTo>
                    <a:pt x="22" y="23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2" y="29"/>
                  </a:lnTo>
                  <a:lnTo>
                    <a:pt x="22" y="23"/>
                  </a:lnTo>
                  <a:lnTo>
                    <a:pt x="19" y="23"/>
                  </a:lnTo>
                  <a:lnTo>
                    <a:pt x="19" y="29"/>
                  </a:lnTo>
                  <a:lnTo>
                    <a:pt x="21" y="29"/>
                  </a:lnTo>
                  <a:lnTo>
                    <a:pt x="21" y="23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2" y="29"/>
                  </a:lnTo>
                  <a:lnTo>
                    <a:pt x="22" y="23"/>
                  </a:lnTo>
                  <a:lnTo>
                    <a:pt x="19" y="23"/>
                  </a:lnTo>
                  <a:lnTo>
                    <a:pt x="19" y="29"/>
                  </a:lnTo>
                  <a:lnTo>
                    <a:pt x="21" y="29"/>
                  </a:lnTo>
                  <a:lnTo>
                    <a:pt x="21" y="23"/>
                  </a:lnTo>
                  <a:lnTo>
                    <a:pt x="18" y="23"/>
                  </a:lnTo>
                  <a:lnTo>
                    <a:pt x="10" y="31"/>
                  </a:lnTo>
                  <a:lnTo>
                    <a:pt x="22" y="31"/>
                  </a:lnTo>
                  <a:lnTo>
                    <a:pt x="22" y="24"/>
                  </a:lnTo>
                  <a:lnTo>
                    <a:pt x="21" y="24"/>
                  </a:lnTo>
                  <a:lnTo>
                    <a:pt x="21" y="31"/>
                  </a:lnTo>
                  <a:lnTo>
                    <a:pt x="24" y="31"/>
                  </a:lnTo>
                  <a:lnTo>
                    <a:pt x="24" y="24"/>
                  </a:lnTo>
                  <a:lnTo>
                    <a:pt x="19" y="24"/>
                  </a:lnTo>
                  <a:lnTo>
                    <a:pt x="19" y="31"/>
                  </a:lnTo>
                  <a:lnTo>
                    <a:pt x="22" y="31"/>
                  </a:lnTo>
                  <a:lnTo>
                    <a:pt x="22" y="24"/>
                  </a:lnTo>
                  <a:lnTo>
                    <a:pt x="19" y="24"/>
                  </a:lnTo>
                  <a:lnTo>
                    <a:pt x="19" y="31"/>
                  </a:lnTo>
                  <a:lnTo>
                    <a:pt x="22" y="31"/>
                  </a:lnTo>
                  <a:lnTo>
                    <a:pt x="22" y="24"/>
                  </a:lnTo>
                  <a:lnTo>
                    <a:pt x="19" y="24"/>
                  </a:lnTo>
                  <a:lnTo>
                    <a:pt x="19" y="31"/>
                  </a:lnTo>
                  <a:lnTo>
                    <a:pt x="22" y="31"/>
                  </a:lnTo>
                  <a:lnTo>
                    <a:pt x="22" y="24"/>
                  </a:lnTo>
                  <a:lnTo>
                    <a:pt x="18" y="24"/>
                  </a:lnTo>
                  <a:lnTo>
                    <a:pt x="18" y="31"/>
                  </a:lnTo>
                  <a:lnTo>
                    <a:pt x="22" y="31"/>
                  </a:lnTo>
                  <a:lnTo>
                    <a:pt x="22" y="24"/>
                  </a:lnTo>
                  <a:lnTo>
                    <a:pt x="19" y="24"/>
                  </a:lnTo>
                  <a:lnTo>
                    <a:pt x="19" y="31"/>
                  </a:lnTo>
                  <a:lnTo>
                    <a:pt x="24" y="31"/>
                  </a:lnTo>
                  <a:lnTo>
                    <a:pt x="24" y="24"/>
                  </a:lnTo>
                  <a:lnTo>
                    <a:pt x="19" y="24"/>
                  </a:lnTo>
                  <a:lnTo>
                    <a:pt x="19" y="28"/>
                  </a:lnTo>
                  <a:lnTo>
                    <a:pt x="22" y="28"/>
                  </a:lnTo>
                  <a:lnTo>
                    <a:pt x="22" y="26"/>
                  </a:lnTo>
                  <a:lnTo>
                    <a:pt x="21" y="26"/>
                  </a:lnTo>
                  <a:lnTo>
                    <a:pt x="21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24" y="32"/>
                  </a:lnTo>
                  <a:lnTo>
                    <a:pt x="24" y="26"/>
                  </a:lnTo>
                  <a:lnTo>
                    <a:pt x="23" y="26"/>
                  </a:lnTo>
                  <a:lnTo>
                    <a:pt x="23" y="32"/>
                  </a:lnTo>
                  <a:lnTo>
                    <a:pt x="24" y="32"/>
                  </a:lnTo>
                  <a:lnTo>
                    <a:pt x="24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24" y="26"/>
                  </a:lnTo>
                  <a:lnTo>
                    <a:pt x="24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24" y="26"/>
                  </a:lnTo>
                  <a:lnTo>
                    <a:pt x="24" y="32"/>
                  </a:lnTo>
                  <a:lnTo>
                    <a:pt x="28" y="32"/>
                  </a:lnTo>
                  <a:lnTo>
                    <a:pt x="28" y="26"/>
                  </a:lnTo>
                  <a:lnTo>
                    <a:pt x="26" y="26"/>
                  </a:lnTo>
                  <a:lnTo>
                    <a:pt x="26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24" y="26"/>
                  </a:lnTo>
                  <a:lnTo>
                    <a:pt x="24" y="32"/>
                  </a:lnTo>
                  <a:lnTo>
                    <a:pt x="28" y="32"/>
                  </a:lnTo>
                  <a:lnTo>
                    <a:pt x="28" y="26"/>
                  </a:lnTo>
                  <a:lnTo>
                    <a:pt x="26" y="26"/>
                  </a:lnTo>
                  <a:lnTo>
                    <a:pt x="26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26" y="26"/>
                  </a:lnTo>
                  <a:lnTo>
                    <a:pt x="26" y="32"/>
                  </a:lnTo>
                  <a:lnTo>
                    <a:pt x="28" y="32"/>
                  </a:lnTo>
                  <a:lnTo>
                    <a:pt x="28" y="28"/>
                  </a:lnTo>
                  <a:lnTo>
                    <a:pt x="26" y="28"/>
                  </a:lnTo>
                  <a:lnTo>
                    <a:pt x="26" y="29"/>
                  </a:lnTo>
                  <a:lnTo>
                    <a:pt x="28" y="29"/>
                  </a:lnTo>
                  <a:lnTo>
                    <a:pt x="28" y="27"/>
                  </a:lnTo>
                  <a:lnTo>
                    <a:pt x="26" y="27"/>
                  </a:lnTo>
                  <a:lnTo>
                    <a:pt x="26" y="33"/>
                  </a:lnTo>
                  <a:lnTo>
                    <a:pt x="27" y="33"/>
                  </a:lnTo>
                  <a:lnTo>
                    <a:pt x="27" y="27"/>
                  </a:lnTo>
                  <a:lnTo>
                    <a:pt x="23" y="27"/>
                  </a:lnTo>
                  <a:lnTo>
                    <a:pt x="23" y="33"/>
                  </a:lnTo>
                  <a:lnTo>
                    <a:pt x="27" y="33"/>
                  </a:lnTo>
                  <a:lnTo>
                    <a:pt x="27" y="27"/>
                  </a:lnTo>
                  <a:lnTo>
                    <a:pt x="24" y="27"/>
                  </a:lnTo>
                  <a:lnTo>
                    <a:pt x="24" y="33"/>
                  </a:lnTo>
                  <a:lnTo>
                    <a:pt x="26" y="33"/>
                  </a:lnTo>
                  <a:lnTo>
                    <a:pt x="26" y="27"/>
                  </a:lnTo>
                  <a:lnTo>
                    <a:pt x="24" y="27"/>
                  </a:lnTo>
                  <a:lnTo>
                    <a:pt x="24" y="33"/>
                  </a:lnTo>
                  <a:lnTo>
                    <a:pt x="28" y="33"/>
                  </a:lnTo>
                  <a:lnTo>
                    <a:pt x="28" y="27"/>
                  </a:lnTo>
                  <a:lnTo>
                    <a:pt x="24" y="27"/>
                  </a:lnTo>
                  <a:lnTo>
                    <a:pt x="24" y="33"/>
                  </a:lnTo>
                  <a:lnTo>
                    <a:pt x="27" y="33"/>
                  </a:lnTo>
                  <a:lnTo>
                    <a:pt x="27" y="27"/>
                  </a:lnTo>
                  <a:lnTo>
                    <a:pt x="24" y="27"/>
                  </a:lnTo>
                  <a:lnTo>
                    <a:pt x="24" y="33"/>
                  </a:lnTo>
                  <a:lnTo>
                    <a:pt x="28" y="33"/>
                  </a:lnTo>
                  <a:lnTo>
                    <a:pt x="28" y="27"/>
                  </a:lnTo>
                  <a:lnTo>
                    <a:pt x="24" y="27"/>
                  </a:lnTo>
                  <a:lnTo>
                    <a:pt x="24" y="33"/>
                  </a:lnTo>
                  <a:lnTo>
                    <a:pt x="26" y="33"/>
                  </a:lnTo>
                  <a:lnTo>
                    <a:pt x="26" y="27"/>
                  </a:lnTo>
                  <a:lnTo>
                    <a:pt x="24" y="27"/>
                  </a:lnTo>
                  <a:lnTo>
                    <a:pt x="24" y="33"/>
                  </a:lnTo>
                  <a:lnTo>
                    <a:pt x="26" y="33"/>
                  </a:lnTo>
                  <a:lnTo>
                    <a:pt x="26" y="27"/>
                  </a:lnTo>
                  <a:lnTo>
                    <a:pt x="21" y="27"/>
                  </a:lnTo>
                  <a:lnTo>
                    <a:pt x="21" y="33"/>
                  </a:lnTo>
                  <a:lnTo>
                    <a:pt x="27" y="33"/>
                  </a:lnTo>
                  <a:lnTo>
                    <a:pt x="27" y="29"/>
                  </a:lnTo>
                  <a:lnTo>
                    <a:pt x="24" y="29"/>
                  </a:lnTo>
                  <a:lnTo>
                    <a:pt x="24" y="31"/>
                  </a:lnTo>
                  <a:lnTo>
                    <a:pt x="27" y="31"/>
                  </a:lnTo>
                  <a:lnTo>
                    <a:pt x="27" y="28"/>
                  </a:lnTo>
                  <a:lnTo>
                    <a:pt x="24" y="28"/>
                  </a:lnTo>
                  <a:lnTo>
                    <a:pt x="24" y="35"/>
                  </a:lnTo>
                  <a:lnTo>
                    <a:pt x="27" y="35"/>
                  </a:lnTo>
                  <a:lnTo>
                    <a:pt x="27" y="28"/>
                  </a:lnTo>
                  <a:lnTo>
                    <a:pt x="26" y="28"/>
                  </a:lnTo>
                  <a:lnTo>
                    <a:pt x="26" y="35"/>
                  </a:lnTo>
                  <a:lnTo>
                    <a:pt x="27" y="35"/>
                  </a:lnTo>
                  <a:lnTo>
                    <a:pt x="27" y="28"/>
                  </a:lnTo>
                  <a:lnTo>
                    <a:pt x="24" y="28"/>
                  </a:lnTo>
                  <a:lnTo>
                    <a:pt x="24" y="35"/>
                  </a:lnTo>
                  <a:lnTo>
                    <a:pt x="26" y="35"/>
                  </a:lnTo>
                  <a:lnTo>
                    <a:pt x="26" y="28"/>
                  </a:lnTo>
                  <a:lnTo>
                    <a:pt x="24" y="28"/>
                  </a:lnTo>
                  <a:lnTo>
                    <a:pt x="24" y="35"/>
                  </a:lnTo>
                  <a:lnTo>
                    <a:pt x="28" y="35"/>
                  </a:lnTo>
                  <a:lnTo>
                    <a:pt x="28" y="28"/>
                  </a:lnTo>
                  <a:lnTo>
                    <a:pt x="24" y="28"/>
                  </a:lnTo>
                  <a:lnTo>
                    <a:pt x="24" y="35"/>
                  </a:lnTo>
                  <a:lnTo>
                    <a:pt x="28" y="35"/>
                  </a:lnTo>
                  <a:lnTo>
                    <a:pt x="28" y="28"/>
                  </a:lnTo>
                  <a:lnTo>
                    <a:pt x="24" y="28"/>
                  </a:lnTo>
                  <a:lnTo>
                    <a:pt x="24" y="35"/>
                  </a:lnTo>
                  <a:lnTo>
                    <a:pt x="27" y="35"/>
                  </a:lnTo>
                  <a:lnTo>
                    <a:pt x="27" y="28"/>
                  </a:lnTo>
                  <a:lnTo>
                    <a:pt x="22" y="28"/>
                  </a:lnTo>
                  <a:lnTo>
                    <a:pt x="22" y="35"/>
                  </a:lnTo>
                  <a:lnTo>
                    <a:pt x="24" y="35"/>
                  </a:lnTo>
                  <a:lnTo>
                    <a:pt x="24" y="28"/>
                  </a:lnTo>
                  <a:lnTo>
                    <a:pt x="21" y="28"/>
                  </a:lnTo>
                  <a:lnTo>
                    <a:pt x="21" y="35"/>
                  </a:lnTo>
                  <a:lnTo>
                    <a:pt x="24" y="35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22" y="35"/>
                  </a:lnTo>
                  <a:lnTo>
                    <a:pt x="24" y="35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14" y="36"/>
                  </a:lnTo>
                  <a:lnTo>
                    <a:pt x="28" y="36"/>
                  </a:lnTo>
                  <a:lnTo>
                    <a:pt x="28" y="29"/>
                  </a:lnTo>
                  <a:lnTo>
                    <a:pt x="26" y="29"/>
                  </a:lnTo>
                  <a:lnTo>
                    <a:pt x="26" y="36"/>
                  </a:lnTo>
                  <a:lnTo>
                    <a:pt x="28" y="36"/>
                  </a:lnTo>
                  <a:lnTo>
                    <a:pt x="28" y="29"/>
                  </a:lnTo>
                  <a:lnTo>
                    <a:pt x="24" y="29"/>
                  </a:lnTo>
                  <a:lnTo>
                    <a:pt x="24" y="36"/>
                  </a:lnTo>
                  <a:lnTo>
                    <a:pt x="26" y="36"/>
                  </a:lnTo>
                  <a:lnTo>
                    <a:pt x="26" y="29"/>
                  </a:lnTo>
                  <a:lnTo>
                    <a:pt x="23" y="29"/>
                  </a:lnTo>
                  <a:lnTo>
                    <a:pt x="23" y="36"/>
                  </a:lnTo>
                  <a:lnTo>
                    <a:pt x="27" y="36"/>
                  </a:lnTo>
                  <a:lnTo>
                    <a:pt x="27" y="29"/>
                  </a:lnTo>
                  <a:lnTo>
                    <a:pt x="24" y="29"/>
                  </a:lnTo>
                  <a:lnTo>
                    <a:pt x="24" y="36"/>
                  </a:lnTo>
                  <a:lnTo>
                    <a:pt x="27" y="36"/>
                  </a:lnTo>
                  <a:lnTo>
                    <a:pt x="27" y="29"/>
                  </a:lnTo>
                  <a:lnTo>
                    <a:pt x="24" y="29"/>
                  </a:lnTo>
                  <a:lnTo>
                    <a:pt x="24" y="36"/>
                  </a:lnTo>
                  <a:lnTo>
                    <a:pt x="27" y="36"/>
                  </a:lnTo>
                  <a:lnTo>
                    <a:pt x="27" y="29"/>
                  </a:lnTo>
                  <a:lnTo>
                    <a:pt x="26" y="29"/>
                  </a:lnTo>
                  <a:lnTo>
                    <a:pt x="26" y="36"/>
                  </a:lnTo>
                  <a:lnTo>
                    <a:pt x="31" y="36"/>
                  </a:lnTo>
                  <a:lnTo>
                    <a:pt x="31" y="29"/>
                  </a:lnTo>
                  <a:lnTo>
                    <a:pt x="27" y="29"/>
                  </a:lnTo>
                  <a:lnTo>
                    <a:pt x="27" y="36"/>
                  </a:lnTo>
                  <a:lnTo>
                    <a:pt x="28" y="36"/>
                  </a:lnTo>
                  <a:lnTo>
                    <a:pt x="28" y="29"/>
                  </a:lnTo>
                  <a:lnTo>
                    <a:pt x="26" y="29"/>
                  </a:lnTo>
                  <a:lnTo>
                    <a:pt x="26" y="36"/>
                  </a:lnTo>
                  <a:lnTo>
                    <a:pt x="28" y="36"/>
                  </a:lnTo>
                  <a:lnTo>
                    <a:pt x="28" y="29"/>
                  </a:lnTo>
                  <a:lnTo>
                    <a:pt x="24" y="29"/>
                  </a:lnTo>
                  <a:lnTo>
                    <a:pt x="17" y="37"/>
                  </a:lnTo>
                  <a:lnTo>
                    <a:pt x="27" y="37"/>
                  </a:lnTo>
                  <a:lnTo>
                    <a:pt x="27" y="31"/>
                  </a:lnTo>
                  <a:lnTo>
                    <a:pt x="24" y="31"/>
                  </a:lnTo>
                  <a:lnTo>
                    <a:pt x="24" y="37"/>
                  </a:lnTo>
                  <a:lnTo>
                    <a:pt x="30" y="37"/>
                  </a:lnTo>
                  <a:lnTo>
                    <a:pt x="30" y="31"/>
                  </a:lnTo>
                  <a:lnTo>
                    <a:pt x="26" y="31"/>
                  </a:lnTo>
                  <a:lnTo>
                    <a:pt x="26" y="37"/>
                  </a:lnTo>
                  <a:lnTo>
                    <a:pt x="28" y="37"/>
                  </a:lnTo>
                  <a:lnTo>
                    <a:pt x="28" y="31"/>
                  </a:lnTo>
                  <a:lnTo>
                    <a:pt x="26" y="31"/>
                  </a:lnTo>
                  <a:lnTo>
                    <a:pt x="26" y="37"/>
                  </a:lnTo>
                  <a:lnTo>
                    <a:pt x="28" y="37"/>
                  </a:lnTo>
                  <a:lnTo>
                    <a:pt x="28" y="31"/>
                  </a:lnTo>
                  <a:lnTo>
                    <a:pt x="27" y="31"/>
                  </a:lnTo>
                  <a:lnTo>
                    <a:pt x="27" y="37"/>
                  </a:lnTo>
                  <a:lnTo>
                    <a:pt x="28" y="37"/>
                  </a:lnTo>
                  <a:lnTo>
                    <a:pt x="28" y="31"/>
                  </a:lnTo>
                  <a:lnTo>
                    <a:pt x="26" y="31"/>
                  </a:lnTo>
                  <a:lnTo>
                    <a:pt x="26" y="37"/>
                  </a:lnTo>
                  <a:lnTo>
                    <a:pt x="28" y="37"/>
                  </a:lnTo>
                  <a:lnTo>
                    <a:pt x="28" y="31"/>
                  </a:lnTo>
                  <a:lnTo>
                    <a:pt x="27" y="31"/>
                  </a:lnTo>
                  <a:lnTo>
                    <a:pt x="27" y="37"/>
                  </a:lnTo>
                  <a:lnTo>
                    <a:pt x="30" y="37"/>
                  </a:lnTo>
                  <a:lnTo>
                    <a:pt x="30" y="31"/>
                  </a:lnTo>
                  <a:lnTo>
                    <a:pt x="27" y="31"/>
                  </a:lnTo>
                  <a:lnTo>
                    <a:pt x="27" y="37"/>
                  </a:lnTo>
                  <a:lnTo>
                    <a:pt x="30" y="37"/>
                  </a:lnTo>
                  <a:lnTo>
                    <a:pt x="30" y="33"/>
                  </a:lnTo>
                  <a:lnTo>
                    <a:pt x="28" y="31"/>
                  </a:lnTo>
                  <a:lnTo>
                    <a:pt x="21" y="39"/>
                  </a:lnTo>
                  <a:lnTo>
                    <a:pt x="31" y="39"/>
                  </a:lnTo>
                  <a:lnTo>
                    <a:pt x="31" y="32"/>
                  </a:lnTo>
                  <a:lnTo>
                    <a:pt x="28" y="32"/>
                  </a:lnTo>
                  <a:lnTo>
                    <a:pt x="28" y="39"/>
                  </a:lnTo>
                  <a:lnTo>
                    <a:pt x="32" y="39"/>
                  </a:lnTo>
                  <a:lnTo>
                    <a:pt x="32" y="32"/>
                  </a:lnTo>
                  <a:lnTo>
                    <a:pt x="28" y="32"/>
                  </a:lnTo>
                  <a:lnTo>
                    <a:pt x="28" y="39"/>
                  </a:lnTo>
                  <a:lnTo>
                    <a:pt x="32" y="39"/>
                  </a:lnTo>
                  <a:lnTo>
                    <a:pt x="32" y="32"/>
                  </a:lnTo>
                  <a:lnTo>
                    <a:pt x="28" y="32"/>
                  </a:lnTo>
                  <a:lnTo>
                    <a:pt x="28" y="39"/>
                  </a:lnTo>
                  <a:lnTo>
                    <a:pt x="31" y="39"/>
                  </a:lnTo>
                  <a:lnTo>
                    <a:pt x="31" y="32"/>
                  </a:lnTo>
                  <a:lnTo>
                    <a:pt x="28" y="32"/>
                  </a:lnTo>
                  <a:lnTo>
                    <a:pt x="28" y="35"/>
                  </a:lnTo>
                  <a:lnTo>
                    <a:pt x="31" y="37"/>
                  </a:lnTo>
                  <a:lnTo>
                    <a:pt x="37" y="31"/>
                  </a:lnTo>
                  <a:lnTo>
                    <a:pt x="27" y="31"/>
                  </a:lnTo>
                  <a:lnTo>
                    <a:pt x="27" y="37"/>
                  </a:lnTo>
                  <a:lnTo>
                    <a:pt x="30" y="37"/>
                  </a:lnTo>
                  <a:lnTo>
                    <a:pt x="30" y="31"/>
                  </a:lnTo>
                  <a:lnTo>
                    <a:pt x="27" y="31"/>
                  </a:lnTo>
                  <a:lnTo>
                    <a:pt x="27" y="37"/>
                  </a:lnTo>
                  <a:lnTo>
                    <a:pt x="28" y="37"/>
                  </a:lnTo>
                  <a:lnTo>
                    <a:pt x="28" y="31"/>
                  </a:lnTo>
                  <a:lnTo>
                    <a:pt x="26" y="31"/>
                  </a:lnTo>
                  <a:lnTo>
                    <a:pt x="26" y="37"/>
                  </a:lnTo>
                  <a:lnTo>
                    <a:pt x="28" y="37"/>
                  </a:lnTo>
                  <a:lnTo>
                    <a:pt x="28" y="31"/>
                  </a:lnTo>
                  <a:lnTo>
                    <a:pt x="27" y="31"/>
                  </a:lnTo>
                  <a:lnTo>
                    <a:pt x="27" y="37"/>
                  </a:lnTo>
                  <a:lnTo>
                    <a:pt x="28" y="37"/>
                  </a:lnTo>
                  <a:lnTo>
                    <a:pt x="28" y="31"/>
                  </a:lnTo>
                  <a:lnTo>
                    <a:pt x="26" y="31"/>
                  </a:lnTo>
                  <a:lnTo>
                    <a:pt x="26" y="37"/>
                  </a:lnTo>
                  <a:lnTo>
                    <a:pt x="28" y="37"/>
                  </a:lnTo>
                  <a:lnTo>
                    <a:pt x="28" y="31"/>
                  </a:lnTo>
                  <a:lnTo>
                    <a:pt x="26" y="31"/>
                  </a:lnTo>
                  <a:lnTo>
                    <a:pt x="26" y="37"/>
                  </a:lnTo>
                  <a:lnTo>
                    <a:pt x="30" y="37"/>
                  </a:lnTo>
                  <a:lnTo>
                    <a:pt x="30" y="31"/>
                  </a:lnTo>
                  <a:lnTo>
                    <a:pt x="24" y="31"/>
                  </a:lnTo>
                  <a:lnTo>
                    <a:pt x="24" y="37"/>
                  </a:lnTo>
                  <a:lnTo>
                    <a:pt x="27" y="37"/>
                  </a:lnTo>
                  <a:lnTo>
                    <a:pt x="27" y="31"/>
                  </a:lnTo>
                  <a:lnTo>
                    <a:pt x="24" y="31"/>
                  </a:lnTo>
                  <a:lnTo>
                    <a:pt x="24" y="33"/>
                  </a:lnTo>
                  <a:lnTo>
                    <a:pt x="27" y="36"/>
                  </a:lnTo>
                  <a:lnTo>
                    <a:pt x="28" y="35"/>
                  </a:lnTo>
                  <a:lnTo>
                    <a:pt x="26" y="32"/>
                  </a:lnTo>
                  <a:lnTo>
                    <a:pt x="26" y="36"/>
                  </a:lnTo>
                  <a:lnTo>
                    <a:pt x="28" y="36"/>
                  </a:lnTo>
                  <a:lnTo>
                    <a:pt x="28" y="29"/>
                  </a:lnTo>
                  <a:lnTo>
                    <a:pt x="26" y="29"/>
                  </a:lnTo>
                  <a:lnTo>
                    <a:pt x="26" y="36"/>
                  </a:lnTo>
                  <a:lnTo>
                    <a:pt x="28" y="36"/>
                  </a:lnTo>
                  <a:lnTo>
                    <a:pt x="28" y="29"/>
                  </a:lnTo>
                  <a:lnTo>
                    <a:pt x="27" y="29"/>
                  </a:lnTo>
                  <a:lnTo>
                    <a:pt x="27" y="36"/>
                  </a:lnTo>
                  <a:lnTo>
                    <a:pt x="31" y="36"/>
                  </a:lnTo>
                  <a:lnTo>
                    <a:pt x="31" y="29"/>
                  </a:lnTo>
                  <a:lnTo>
                    <a:pt x="26" y="29"/>
                  </a:lnTo>
                  <a:lnTo>
                    <a:pt x="26" y="36"/>
                  </a:lnTo>
                  <a:lnTo>
                    <a:pt x="27" y="36"/>
                  </a:lnTo>
                  <a:lnTo>
                    <a:pt x="27" y="29"/>
                  </a:lnTo>
                  <a:lnTo>
                    <a:pt x="24" y="29"/>
                  </a:lnTo>
                  <a:lnTo>
                    <a:pt x="24" y="36"/>
                  </a:lnTo>
                  <a:lnTo>
                    <a:pt x="27" y="36"/>
                  </a:lnTo>
                  <a:lnTo>
                    <a:pt x="27" y="29"/>
                  </a:lnTo>
                  <a:lnTo>
                    <a:pt x="24" y="29"/>
                  </a:lnTo>
                  <a:lnTo>
                    <a:pt x="24" y="36"/>
                  </a:lnTo>
                  <a:lnTo>
                    <a:pt x="27" y="36"/>
                  </a:lnTo>
                  <a:lnTo>
                    <a:pt x="27" y="29"/>
                  </a:lnTo>
                  <a:lnTo>
                    <a:pt x="23" y="29"/>
                  </a:lnTo>
                  <a:lnTo>
                    <a:pt x="23" y="36"/>
                  </a:lnTo>
                  <a:lnTo>
                    <a:pt x="26" y="36"/>
                  </a:lnTo>
                  <a:lnTo>
                    <a:pt x="26" y="29"/>
                  </a:lnTo>
                  <a:lnTo>
                    <a:pt x="24" y="29"/>
                  </a:lnTo>
                  <a:lnTo>
                    <a:pt x="24" y="36"/>
                  </a:lnTo>
                  <a:lnTo>
                    <a:pt x="28" y="36"/>
                  </a:lnTo>
                  <a:lnTo>
                    <a:pt x="28" y="29"/>
                  </a:lnTo>
                  <a:lnTo>
                    <a:pt x="26" y="29"/>
                  </a:lnTo>
                  <a:lnTo>
                    <a:pt x="26" y="36"/>
                  </a:lnTo>
                  <a:lnTo>
                    <a:pt x="28" y="36"/>
                  </a:lnTo>
                  <a:lnTo>
                    <a:pt x="28" y="29"/>
                  </a:lnTo>
                  <a:lnTo>
                    <a:pt x="22" y="29"/>
                  </a:lnTo>
                  <a:lnTo>
                    <a:pt x="22" y="32"/>
                  </a:lnTo>
                  <a:lnTo>
                    <a:pt x="24" y="35"/>
                  </a:lnTo>
                  <a:lnTo>
                    <a:pt x="26" y="33"/>
                  </a:lnTo>
                  <a:lnTo>
                    <a:pt x="23" y="31"/>
                  </a:lnTo>
                  <a:lnTo>
                    <a:pt x="23" y="35"/>
                  </a:lnTo>
                  <a:lnTo>
                    <a:pt x="24" y="35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22" y="35"/>
                  </a:lnTo>
                  <a:lnTo>
                    <a:pt x="24" y="35"/>
                  </a:lnTo>
                  <a:lnTo>
                    <a:pt x="24" y="28"/>
                  </a:lnTo>
                  <a:lnTo>
                    <a:pt x="21" y="28"/>
                  </a:lnTo>
                  <a:lnTo>
                    <a:pt x="21" y="35"/>
                  </a:lnTo>
                  <a:lnTo>
                    <a:pt x="24" y="35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22" y="35"/>
                  </a:lnTo>
                  <a:lnTo>
                    <a:pt x="27" y="35"/>
                  </a:lnTo>
                  <a:lnTo>
                    <a:pt x="27" y="28"/>
                  </a:lnTo>
                  <a:lnTo>
                    <a:pt x="24" y="28"/>
                  </a:lnTo>
                  <a:lnTo>
                    <a:pt x="24" y="35"/>
                  </a:lnTo>
                  <a:lnTo>
                    <a:pt x="28" y="35"/>
                  </a:lnTo>
                  <a:lnTo>
                    <a:pt x="28" y="28"/>
                  </a:lnTo>
                  <a:lnTo>
                    <a:pt x="24" y="28"/>
                  </a:lnTo>
                  <a:lnTo>
                    <a:pt x="24" y="35"/>
                  </a:lnTo>
                  <a:lnTo>
                    <a:pt x="28" y="35"/>
                  </a:lnTo>
                  <a:lnTo>
                    <a:pt x="28" y="28"/>
                  </a:lnTo>
                  <a:lnTo>
                    <a:pt x="24" y="28"/>
                  </a:lnTo>
                  <a:lnTo>
                    <a:pt x="24" y="35"/>
                  </a:lnTo>
                  <a:lnTo>
                    <a:pt x="26" y="35"/>
                  </a:lnTo>
                  <a:lnTo>
                    <a:pt x="26" y="28"/>
                  </a:lnTo>
                  <a:lnTo>
                    <a:pt x="24" y="28"/>
                  </a:lnTo>
                  <a:lnTo>
                    <a:pt x="24" y="35"/>
                  </a:lnTo>
                  <a:lnTo>
                    <a:pt x="27" y="35"/>
                  </a:lnTo>
                  <a:lnTo>
                    <a:pt x="27" y="28"/>
                  </a:lnTo>
                  <a:lnTo>
                    <a:pt x="26" y="28"/>
                  </a:lnTo>
                  <a:lnTo>
                    <a:pt x="26" y="35"/>
                  </a:lnTo>
                  <a:lnTo>
                    <a:pt x="27" y="35"/>
                  </a:lnTo>
                  <a:lnTo>
                    <a:pt x="27" y="28"/>
                  </a:lnTo>
                  <a:lnTo>
                    <a:pt x="24" y="28"/>
                  </a:lnTo>
                  <a:lnTo>
                    <a:pt x="24" y="35"/>
                  </a:lnTo>
                  <a:lnTo>
                    <a:pt x="31" y="35"/>
                  </a:lnTo>
                  <a:lnTo>
                    <a:pt x="31" y="27"/>
                  </a:lnTo>
                  <a:lnTo>
                    <a:pt x="21" y="27"/>
                  </a:lnTo>
                  <a:lnTo>
                    <a:pt x="21" y="33"/>
                  </a:lnTo>
                  <a:lnTo>
                    <a:pt x="26" y="33"/>
                  </a:lnTo>
                  <a:lnTo>
                    <a:pt x="26" y="27"/>
                  </a:lnTo>
                  <a:lnTo>
                    <a:pt x="24" y="27"/>
                  </a:lnTo>
                  <a:lnTo>
                    <a:pt x="24" y="33"/>
                  </a:lnTo>
                  <a:lnTo>
                    <a:pt x="26" y="33"/>
                  </a:lnTo>
                  <a:lnTo>
                    <a:pt x="26" y="27"/>
                  </a:lnTo>
                  <a:lnTo>
                    <a:pt x="24" y="27"/>
                  </a:lnTo>
                  <a:lnTo>
                    <a:pt x="24" y="33"/>
                  </a:lnTo>
                  <a:lnTo>
                    <a:pt x="28" y="33"/>
                  </a:lnTo>
                  <a:lnTo>
                    <a:pt x="28" y="27"/>
                  </a:lnTo>
                  <a:lnTo>
                    <a:pt x="24" y="27"/>
                  </a:lnTo>
                  <a:lnTo>
                    <a:pt x="24" y="33"/>
                  </a:lnTo>
                  <a:lnTo>
                    <a:pt x="27" y="33"/>
                  </a:lnTo>
                  <a:lnTo>
                    <a:pt x="27" y="27"/>
                  </a:lnTo>
                  <a:lnTo>
                    <a:pt x="24" y="27"/>
                  </a:lnTo>
                  <a:lnTo>
                    <a:pt x="24" y="33"/>
                  </a:lnTo>
                  <a:lnTo>
                    <a:pt x="28" y="33"/>
                  </a:lnTo>
                  <a:lnTo>
                    <a:pt x="28" y="27"/>
                  </a:lnTo>
                  <a:lnTo>
                    <a:pt x="24" y="27"/>
                  </a:lnTo>
                  <a:lnTo>
                    <a:pt x="24" y="33"/>
                  </a:lnTo>
                  <a:lnTo>
                    <a:pt x="26" y="33"/>
                  </a:lnTo>
                  <a:lnTo>
                    <a:pt x="26" y="27"/>
                  </a:lnTo>
                  <a:lnTo>
                    <a:pt x="24" y="27"/>
                  </a:lnTo>
                  <a:lnTo>
                    <a:pt x="24" y="33"/>
                  </a:lnTo>
                  <a:lnTo>
                    <a:pt x="27" y="33"/>
                  </a:lnTo>
                  <a:lnTo>
                    <a:pt x="27" y="27"/>
                  </a:lnTo>
                  <a:lnTo>
                    <a:pt x="23" y="27"/>
                  </a:lnTo>
                  <a:lnTo>
                    <a:pt x="23" y="33"/>
                  </a:lnTo>
                  <a:lnTo>
                    <a:pt x="27" y="33"/>
                  </a:lnTo>
                  <a:lnTo>
                    <a:pt x="27" y="27"/>
                  </a:lnTo>
                  <a:lnTo>
                    <a:pt x="26" y="27"/>
                  </a:lnTo>
                  <a:lnTo>
                    <a:pt x="26" y="33"/>
                  </a:lnTo>
                  <a:lnTo>
                    <a:pt x="32" y="33"/>
                  </a:lnTo>
                  <a:lnTo>
                    <a:pt x="32" y="26"/>
                  </a:lnTo>
                  <a:lnTo>
                    <a:pt x="26" y="26"/>
                  </a:lnTo>
                  <a:lnTo>
                    <a:pt x="26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26" y="26"/>
                  </a:lnTo>
                  <a:lnTo>
                    <a:pt x="26" y="32"/>
                  </a:lnTo>
                  <a:lnTo>
                    <a:pt x="28" y="32"/>
                  </a:lnTo>
                  <a:lnTo>
                    <a:pt x="28" y="26"/>
                  </a:lnTo>
                  <a:lnTo>
                    <a:pt x="24" y="26"/>
                  </a:lnTo>
                  <a:lnTo>
                    <a:pt x="24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26" y="26"/>
                  </a:lnTo>
                  <a:lnTo>
                    <a:pt x="26" y="32"/>
                  </a:lnTo>
                  <a:lnTo>
                    <a:pt x="28" y="32"/>
                  </a:lnTo>
                  <a:lnTo>
                    <a:pt x="28" y="26"/>
                  </a:lnTo>
                  <a:lnTo>
                    <a:pt x="24" y="26"/>
                  </a:lnTo>
                  <a:lnTo>
                    <a:pt x="24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24" y="26"/>
                  </a:lnTo>
                  <a:lnTo>
                    <a:pt x="24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24" y="32"/>
                  </a:lnTo>
                  <a:lnTo>
                    <a:pt x="24" y="26"/>
                  </a:lnTo>
                  <a:lnTo>
                    <a:pt x="23" y="26"/>
                  </a:lnTo>
                  <a:lnTo>
                    <a:pt x="23" y="32"/>
                  </a:lnTo>
                  <a:lnTo>
                    <a:pt x="24" y="32"/>
                  </a:lnTo>
                  <a:lnTo>
                    <a:pt x="24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21" y="26"/>
                  </a:lnTo>
                  <a:lnTo>
                    <a:pt x="21" y="32"/>
                  </a:lnTo>
                  <a:lnTo>
                    <a:pt x="26" y="32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22" y="31"/>
                  </a:lnTo>
                  <a:lnTo>
                    <a:pt x="24" y="31"/>
                  </a:lnTo>
                  <a:lnTo>
                    <a:pt x="24" y="24"/>
                  </a:lnTo>
                  <a:lnTo>
                    <a:pt x="19" y="24"/>
                  </a:lnTo>
                  <a:lnTo>
                    <a:pt x="19" y="31"/>
                  </a:lnTo>
                  <a:lnTo>
                    <a:pt x="22" y="31"/>
                  </a:lnTo>
                  <a:lnTo>
                    <a:pt x="22" y="24"/>
                  </a:lnTo>
                  <a:lnTo>
                    <a:pt x="18" y="24"/>
                  </a:lnTo>
                  <a:lnTo>
                    <a:pt x="18" y="31"/>
                  </a:lnTo>
                  <a:lnTo>
                    <a:pt x="22" y="31"/>
                  </a:lnTo>
                  <a:lnTo>
                    <a:pt x="22" y="24"/>
                  </a:lnTo>
                  <a:lnTo>
                    <a:pt x="19" y="24"/>
                  </a:lnTo>
                  <a:lnTo>
                    <a:pt x="19" y="31"/>
                  </a:lnTo>
                  <a:lnTo>
                    <a:pt x="22" y="31"/>
                  </a:lnTo>
                  <a:lnTo>
                    <a:pt x="22" y="24"/>
                  </a:lnTo>
                  <a:lnTo>
                    <a:pt x="19" y="24"/>
                  </a:lnTo>
                  <a:lnTo>
                    <a:pt x="19" y="31"/>
                  </a:lnTo>
                  <a:lnTo>
                    <a:pt x="22" y="31"/>
                  </a:lnTo>
                  <a:lnTo>
                    <a:pt x="22" y="24"/>
                  </a:lnTo>
                  <a:lnTo>
                    <a:pt x="19" y="24"/>
                  </a:lnTo>
                  <a:lnTo>
                    <a:pt x="19" y="31"/>
                  </a:lnTo>
                  <a:lnTo>
                    <a:pt x="24" y="31"/>
                  </a:lnTo>
                  <a:lnTo>
                    <a:pt x="24" y="24"/>
                  </a:lnTo>
                  <a:lnTo>
                    <a:pt x="21" y="24"/>
                  </a:lnTo>
                  <a:lnTo>
                    <a:pt x="21" y="31"/>
                  </a:lnTo>
                  <a:lnTo>
                    <a:pt x="22" y="31"/>
                  </a:lnTo>
                  <a:lnTo>
                    <a:pt x="22" y="24"/>
                  </a:lnTo>
                  <a:lnTo>
                    <a:pt x="18" y="24"/>
                  </a:lnTo>
                  <a:lnTo>
                    <a:pt x="18" y="27"/>
                  </a:lnTo>
                  <a:lnTo>
                    <a:pt x="21" y="29"/>
                  </a:lnTo>
                  <a:lnTo>
                    <a:pt x="22" y="28"/>
                  </a:lnTo>
                  <a:lnTo>
                    <a:pt x="19" y="26"/>
                  </a:lnTo>
                  <a:lnTo>
                    <a:pt x="19" y="29"/>
                  </a:lnTo>
                  <a:lnTo>
                    <a:pt x="21" y="29"/>
                  </a:lnTo>
                  <a:lnTo>
                    <a:pt x="21" y="23"/>
                  </a:lnTo>
                  <a:lnTo>
                    <a:pt x="19" y="23"/>
                  </a:lnTo>
                  <a:lnTo>
                    <a:pt x="19" y="29"/>
                  </a:lnTo>
                  <a:lnTo>
                    <a:pt x="22" y="29"/>
                  </a:lnTo>
                  <a:lnTo>
                    <a:pt x="22" y="23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1" y="29"/>
                  </a:lnTo>
                  <a:lnTo>
                    <a:pt x="21" y="23"/>
                  </a:lnTo>
                  <a:lnTo>
                    <a:pt x="19" y="23"/>
                  </a:lnTo>
                  <a:lnTo>
                    <a:pt x="19" y="29"/>
                  </a:lnTo>
                  <a:lnTo>
                    <a:pt x="22" y="29"/>
                  </a:lnTo>
                  <a:lnTo>
                    <a:pt x="22" y="23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2" y="29"/>
                  </a:lnTo>
                  <a:lnTo>
                    <a:pt x="22" y="23"/>
                  </a:lnTo>
                  <a:lnTo>
                    <a:pt x="19" y="23"/>
                  </a:lnTo>
                  <a:lnTo>
                    <a:pt x="19" y="29"/>
                  </a:lnTo>
                  <a:lnTo>
                    <a:pt x="22" y="29"/>
                  </a:lnTo>
                  <a:lnTo>
                    <a:pt x="22" y="23"/>
                  </a:lnTo>
                  <a:lnTo>
                    <a:pt x="19" y="23"/>
                  </a:lnTo>
                  <a:lnTo>
                    <a:pt x="19" y="29"/>
                  </a:lnTo>
                  <a:lnTo>
                    <a:pt x="22" y="29"/>
                  </a:lnTo>
                  <a:lnTo>
                    <a:pt x="22" y="23"/>
                  </a:lnTo>
                  <a:lnTo>
                    <a:pt x="19" y="23"/>
                  </a:lnTo>
                  <a:lnTo>
                    <a:pt x="19" y="29"/>
                  </a:lnTo>
                  <a:lnTo>
                    <a:pt x="23" y="29"/>
                  </a:lnTo>
                  <a:lnTo>
                    <a:pt x="23" y="23"/>
                  </a:lnTo>
                  <a:lnTo>
                    <a:pt x="21" y="23"/>
                  </a:lnTo>
                  <a:lnTo>
                    <a:pt x="21" y="29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21" y="23"/>
                  </a:lnTo>
                  <a:lnTo>
                    <a:pt x="21" y="26"/>
                  </a:lnTo>
                  <a:lnTo>
                    <a:pt x="23" y="23"/>
                  </a:lnTo>
                  <a:lnTo>
                    <a:pt x="22" y="22"/>
                  </a:lnTo>
                  <a:lnTo>
                    <a:pt x="19" y="24"/>
                  </a:lnTo>
                  <a:lnTo>
                    <a:pt x="19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21" y="22"/>
                  </a:lnTo>
                  <a:lnTo>
                    <a:pt x="21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18" y="22"/>
                  </a:lnTo>
                  <a:lnTo>
                    <a:pt x="18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18" y="22"/>
                  </a:lnTo>
                  <a:lnTo>
                    <a:pt x="18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19" y="22"/>
                  </a:lnTo>
                  <a:lnTo>
                    <a:pt x="19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21" y="22"/>
                  </a:lnTo>
                  <a:lnTo>
                    <a:pt x="21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21" y="22"/>
                  </a:lnTo>
                  <a:lnTo>
                    <a:pt x="21" y="28"/>
                  </a:lnTo>
                  <a:lnTo>
                    <a:pt x="24" y="28"/>
                  </a:lnTo>
                  <a:lnTo>
                    <a:pt x="24" y="22"/>
                  </a:lnTo>
                  <a:lnTo>
                    <a:pt x="19" y="22"/>
                  </a:lnTo>
                  <a:lnTo>
                    <a:pt x="19" y="28"/>
                  </a:lnTo>
                  <a:lnTo>
                    <a:pt x="30" y="28"/>
                  </a:lnTo>
                  <a:lnTo>
                    <a:pt x="24" y="22"/>
                  </a:lnTo>
                  <a:lnTo>
                    <a:pt x="23" y="20"/>
                  </a:lnTo>
                  <a:lnTo>
                    <a:pt x="21" y="23"/>
                  </a:lnTo>
                  <a:lnTo>
                    <a:pt x="21" y="27"/>
                  </a:lnTo>
                  <a:lnTo>
                    <a:pt x="22" y="27"/>
                  </a:lnTo>
                  <a:lnTo>
                    <a:pt x="22" y="20"/>
                  </a:lnTo>
                  <a:lnTo>
                    <a:pt x="21" y="20"/>
                  </a:lnTo>
                  <a:lnTo>
                    <a:pt x="21" y="27"/>
                  </a:lnTo>
                  <a:lnTo>
                    <a:pt x="22" y="27"/>
                  </a:lnTo>
                  <a:lnTo>
                    <a:pt x="22" y="20"/>
                  </a:lnTo>
                  <a:lnTo>
                    <a:pt x="18" y="20"/>
                  </a:lnTo>
                  <a:lnTo>
                    <a:pt x="18" y="27"/>
                  </a:lnTo>
                  <a:lnTo>
                    <a:pt x="21" y="27"/>
                  </a:lnTo>
                  <a:lnTo>
                    <a:pt x="21" y="20"/>
                  </a:lnTo>
                  <a:lnTo>
                    <a:pt x="19" y="20"/>
                  </a:lnTo>
                  <a:lnTo>
                    <a:pt x="19" y="27"/>
                  </a:lnTo>
                  <a:lnTo>
                    <a:pt x="23" y="27"/>
                  </a:lnTo>
                  <a:lnTo>
                    <a:pt x="23" y="20"/>
                  </a:lnTo>
                  <a:lnTo>
                    <a:pt x="18" y="20"/>
                  </a:lnTo>
                  <a:lnTo>
                    <a:pt x="18" y="27"/>
                  </a:lnTo>
                  <a:lnTo>
                    <a:pt x="22" y="27"/>
                  </a:lnTo>
                  <a:lnTo>
                    <a:pt x="22" y="20"/>
                  </a:lnTo>
                  <a:lnTo>
                    <a:pt x="15" y="20"/>
                  </a:lnTo>
                  <a:lnTo>
                    <a:pt x="15" y="27"/>
                  </a:lnTo>
                  <a:lnTo>
                    <a:pt x="21" y="27"/>
                  </a:lnTo>
                  <a:lnTo>
                    <a:pt x="21" y="20"/>
                  </a:lnTo>
                  <a:lnTo>
                    <a:pt x="15" y="20"/>
                  </a:lnTo>
                  <a:lnTo>
                    <a:pt x="15" y="23"/>
                  </a:lnTo>
                  <a:lnTo>
                    <a:pt x="17" y="27"/>
                  </a:lnTo>
                  <a:lnTo>
                    <a:pt x="19" y="26"/>
                  </a:lnTo>
                  <a:lnTo>
                    <a:pt x="18" y="22"/>
                  </a:lnTo>
                  <a:lnTo>
                    <a:pt x="18" y="26"/>
                  </a:lnTo>
                  <a:lnTo>
                    <a:pt x="21" y="26"/>
                  </a:lnTo>
                  <a:lnTo>
                    <a:pt x="21" y="19"/>
                  </a:lnTo>
                  <a:lnTo>
                    <a:pt x="15" y="19"/>
                  </a:lnTo>
                  <a:lnTo>
                    <a:pt x="15" y="26"/>
                  </a:lnTo>
                  <a:lnTo>
                    <a:pt x="18" y="26"/>
                  </a:lnTo>
                  <a:lnTo>
                    <a:pt x="18" y="19"/>
                  </a:lnTo>
                  <a:lnTo>
                    <a:pt x="15" y="19"/>
                  </a:lnTo>
                  <a:lnTo>
                    <a:pt x="15" y="26"/>
                  </a:lnTo>
                  <a:lnTo>
                    <a:pt x="19" y="26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5" y="26"/>
                  </a:lnTo>
                  <a:lnTo>
                    <a:pt x="19" y="26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5" y="26"/>
                  </a:lnTo>
                  <a:lnTo>
                    <a:pt x="19" y="26"/>
                  </a:lnTo>
                  <a:lnTo>
                    <a:pt x="19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1" y="26"/>
                  </a:lnTo>
                  <a:lnTo>
                    <a:pt x="21" y="19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19" y="26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5" y="26"/>
                  </a:lnTo>
                  <a:lnTo>
                    <a:pt x="18" y="26"/>
                  </a:lnTo>
                  <a:lnTo>
                    <a:pt x="19" y="19"/>
                  </a:lnTo>
                  <a:lnTo>
                    <a:pt x="15" y="18"/>
                  </a:lnTo>
                  <a:lnTo>
                    <a:pt x="14" y="20"/>
                  </a:lnTo>
                  <a:lnTo>
                    <a:pt x="1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5" y="18"/>
                  </a:lnTo>
                  <a:lnTo>
                    <a:pt x="15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5" y="18"/>
                  </a:lnTo>
                  <a:lnTo>
                    <a:pt x="15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5" y="18"/>
                  </a:lnTo>
                  <a:lnTo>
                    <a:pt x="15" y="24"/>
                  </a:lnTo>
                  <a:lnTo>
                    <a:pt x="17" y="24"/>
                  </a:lnTo>
                  <a:lnTo>
                    <a:pt x="17" y="18"/>
                  </a:lnTo>
                  <a:lnTo>
                    <a:pt x="15" y="18"/>
                  </a:lnTo>
                  <a:lnTo>
                    <a:pt x="15" y="24"/>
                  </a:lnTo>
                  <a:lnTo>
                    <a:pt x="21" y="24"/>
                  </a:lnTo>
                  <a:lnTo>
                    <a:pt x="21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19" y="23"/>
                  </a:lnTo>
                  <a:lnTo>
                    <a:pt x="19" y="17"/>
                  </a:lnTo>
                  <a:lnTo>
                    <a:pt x="17" y="17"/>
                  </a:lnTo>
                  <a:lnTo>
                    <a:pt x="17" y="23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17" y="23"/>
                  </a:lnTo>
                  <a:lnTo>
                    <a:pt x="17" y="17"/>
                  </a:lnTo>
                  <a:lnTo>
                    <a:pt x="14" y="17"/>
                  </a:lnTo>
                  <a:lnTo>
                    <a:pt x="14" y="23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7" y="17"/>
                  </a:lnTo>
                  <a:lnTo>
                    <a:pt x="17" y="19"/>
                  </a:lnTo>
                  <a:lnTo>
                    <a:pt x="18" y="23"/>
                  </a:lnTo>
                  <a:lnTo>
                    <a:pt x="22" y="22"/>
                  </a:lnTo>
                  <a:lnTo>
                    <a:pt x="21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7" y="22"/>
                  </a:lnTo>
                  <a:lnTo>
                    <a:pt x="17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18" y="22"/>
                  </a:lnTo>
                  <a:lnTo>
                    <a:pt x="18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7" y="22"/>
                  </a:lnTo>
                  <a:lnTo>
                    <a:pt x="17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18" y="22"/>
                  </a:lnTo>
                  <a:lnTo>
                    <a:pt x="18" y="15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17" y="22"/>
                  </a:lnTo>
                  <a:lnTo>
                    <a:pt x="17" y="15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17" y="22"/>
                  </a:lnTo>
                  <a:lnTo>
                    <a:pt x="17" y="15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18" y="22"/>
                  </a:lnTo>
                  <a:lnTo>
                    <a:pt x="18" y="15"/>
                  </a:lnTo>
                  <a:lnTo>
                    <a:pt x="14" y="15"/>
                  </a:lnTo>
                  <a:lnTo>
                    <a:pt x="14" y="18"/>
                  </a:lnTo>
                  <a:lnTo>
                    <a:pt x="18" y="18"/>
                  </a:lnTo>
                  <a:lnTo>
                    <a:pt x="18" y="17"/>
                  </a:lnTo>
                  <a:lnTo>
                    <a:pt x="14" y="17"/>
                  </a:lnTo>
                  <a:lnTo>
                    <a:pt x="14" y="20"/>
                  </a:lnTo>
                  <a:lnTo>
                    <a:pt x="15" y="20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4" y="20"/>
                  </a:lnTo>
                  <a:lnTo>
                    <a:pt x="15" y="20"/>
                  </a:lnTo>
                  <a:lnTo>
                    <a:pt x="15" y="14"/>
                  </a:lnTo>
                  <a:lnTo>
                    <a:pt x="13" y="14"/>
                  </a:lnTo>
                  <a:lnTo>
                    <a:pt x="13" y="20"/>
                  </a:lnTo>
                  <a:lnTo>
                    <a:pt x="15" y="20"/>
                  </a:lnTo>
                  <a:lnTo>
                    <a:pt x="15" y="14"/>
                  </a:lnTo>
                  <a:lnTo>
                    <a:pt x="13" y="14"/>
                  </a:lnTo>
                  <a:lnTo>
                    <a:pt x="13" y="20"/>
                  </a:lnTo>
                  <a:lnTo>
                    <a:pt x="14" y="20"/>
                  </a:lnTo>
                  <a:lnTo>
                    <a:pt x="14" y="14"/>
                  </a:lnTo>
                  <a:lnTo>
                    <a:pt x="13" y="14"/>
                  </a:lnTo>
                  <a:lnTo>
                    <a:pt x="13" y="20"/>
                  </a:lnTo>
                  <a:lnTo>
                    <a:pt x="14" y="20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12" y="20"/>
                  </a:lnTo>
                  <a:lnTo>
                    <a:pt x="15" y="20"/>
                  </a:lnTo>
                  <a:lnTo>
                    <a:pt x="15" y="14"/>
                  </a:lnTo>
                  <a:lnTo>
                    <a:pt x="13" y="14"/>
                  </a:lnTo>
                  <a:lnTo>
                    <a:pt x="13" y="20"/>
                  </a:lnTo>
                  <a:lnTo>
                    <a:pt x="15" y="20"/>
                  </a:lnTo>
                  <a:lnTo>
                    <a:pt x="15" y="14"/>
                  </a:lnTo>
                  <a:lnTo>
                    <a:pt x="12" y="14"/>
                  </a:lnTo>
                  <a:lnTo>
                    <a:pt x="12" y="20"/>
                  </a:lnTo>
                  <a:lnTo>
                    <a:pt x="15" y="20"/>
                  </a:lnTo>
                  <a:lnTo>
                    <a:pt x="15" y="14"/>
                  </a:lnTo>
                  <a:lnTo>
                    <a:pt x="12" y="14"/>
                  </a:lnTo>
                  <a:lnTo>
                    <a:pt x="12" y="20"/>
                  </a:lnTo>
                  <a:lnTo>
                    <a:pt x="18" y="20"/>
                  </a:lnTo>
                  <a:lnTo>
                    <a:pt x="19" y="14"/>
                  </a:lnTo>
                  <a:lnTo>
                    <a:pt x="15" y="13"/>
                  </a:lnTo>
                  <a:lnTo>
                    <a:pt x="13" y="13"/>
                  </a:lnTo>
                  <a:lnTo>
                    <a:pt x="13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14" y="13"/>
                  </a:lnTo>
                  <a:lnTo>
                    <a:pt x="14" y="19"/>
                  </a:lnTo>
                  <a:lnTo>
                    <a:pt x="18" y="19"/>
                  </a:lnTo>
                  <a:lnTo>
                    <a:pt x="18" y="13"/>
                  </a:lnTo>
                  <a:lnTo>
                    <a:pt x="14" y="13"/>
                  </a:lnTo>
                  <a:lnTo>
                    <a:pt x="14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14" y="13"/>
                  </a:lnTo>
                  <a:lnTo>
                    <a:pt x="14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14" y="13"/>
                  </a:lnTo>
                  <a:lnTo>
                    <a:pt x="14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13" y="13"/>
                  </a:lnTo>
                  <a:lnTo>
                    <a:pt x="13" y="19"/>
                  </a:lnTo>
                  <a:lnTo>
                    <a:pt x="14" y="19"/>
                  </a:lnTo>
                  <a:lnTo>
                    <a:pt x="15" y="13"/>
                  </a:lnTo>
                  <a:lnTo>
                    <a:pt x="13" y="11"/>
                  </a:lnTo>
                  <a:lnTo>
                    <a:pt x="12" y="14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5" y="11"/>
                  </a:lnTo>
                  <a:lnTo>
                    <a:pt x="12" y="11"/>
                  </a:lnTo>
                  <a:lnTo>
                    <a:pt x="12" y="18"/>
                  </a:lnTo>
                  <a:lnTo>
                    <a:pt x="14" y="18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5" y="11"/>
                  </a:lnTo>
                  <a:lnTo>
                    <a:pt x="13" y="11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4" y="11"/>
                  </a:lnTo>
                  <a:lnTo>
                    <a:pt x="13" y="11"/>
                  </a:lnTo>
                  <a:lnTo>
                    <a:pt x="13" y="18"/>
                  </a:lnTo>
                  <a:lnTo>
                    <a:pt x="15" y="18"/>
                  </a:lnTo>
                  <a:lnTo>
                    <a:pt x="15" y="11"/>
                  </a:lnTo>
                  <a:lnTo>
                    <a:pt x="13" y="11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4" y="11"/>
                  </a:lnTo>
                  <a:lnTo>
                    <a:pt x="13" y="11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2" y="18"/>
                  </a:lnTo>
                  <a:lnTo>
                    <a:pt x="17" y="18"/>
                  </a:lnTo>
                  <a:lnTo>
                    <a:pt x="17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4" y="17"/>
                  </a:lnTo>
                  <a:lnTo>
                    <a:pt x="14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4" y="17"/>
                  </a:lnTo>
                  <a:lnTo>
                    <a:pt x="14" y="10"/>
                  </a:lnTo>
                  <a:lnTo>
                    <a:pt x="13" y="10"/>
                  </a:lnTo>
                  <a:lnTo>
                    <a:pt x="13" y="17"/>
                  </a:lnTo>
                  <a:lnTo>
                    <a:pt x="15" y="17"/>
                  </a:lnTo>
                  <a:lnTo>
                    <a:pt x="15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7" y="17"/>
                  </a:lnTo>
                  <a:lnTo>
                    <a:pt x="17" y="11"/>
                  </a:lnTo>
                  <a:lnTo>
                    <a:pt x="13" y="11"/>
                  </a:lnTo>
                  <a:lnTo>
                    <a:pt x="13" y="15"/>
                  </a:lnTo>
                  <a:lnTo>
                    <a:pt x="14" y="15"/>
                  </a:lnTo>
                  <a:lnTo>
                    <a:pt x="14" y="9"/>
                  </a:lnTo>
                  <a:lnTo>
                    <a:pt x="13" y="9"/>
                  </a:lnTo>
                  <a:lnTo>
                    <a:pt x="13" y="15"/>
                  </a:lnTo>
                  <a:lnTo>
                    <a:pt x="14" y="15"/>
                  </a:lnTo>
                  <a:lnTo>
                    <a:pt x="14" y="9"/>
                  </a:lnTo>
                  <a:lnTo>
                    <a:pt x="10" y="9"/>
                  </a:lnTo>
                  <a:lnTo>
                    <a:pt x="10" y="15"/>
                  </a:lnTo>
                  <a:lnTo>
                    <a:pt x="14" y="15"/>
                  </a:lnTo>
                  <a:lnTo>
                    <a:pt x="14" y="9"/>
                  </a:lnTo>
                  <a:lnTo>
                    <a:pt x="12" y="9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9"/>
                  </a:lnTo>
                  <a:lnTo>
                    <a:pt x="12" y="9"/>
                  </a:lnTo>
                  <a:lnTo>
                    <a:pt x="12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12" y="9"/>
                  </a:lnTo>
                  <a:lnTo>
                    <a:pt x="12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2" y="15"/>
                  </a:lnTo>
                  <a:lnTo>
                    <a:pt x="12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10" y="9"/>
                  </a:lnTo>
                  <a:lnTo>
                    <a:pt x="10" y="15"/>
                  </a:lnTo>
                  <a:lnTo>
                    <a:pt x="14" y="15"/>
                  </a:lnTo>
                  <a:lnTo>
                    <a:pt x="14" y="9"/>
                  </a:lnTo>
                  <a:lnTo>
                    <a:pt x="12" y="9"/>
                  </a:lnTo>
                  <a:lnTo>
                    <a:pt x="12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13" y="9"/>
                  </a:lnTo>
                  <a:lnTo>
                    <a:pt x="12" y="7"/>
                  </a:lnTo>
                  <a:lnTo>
                    <a:pt x="9" y="10"/>
                  </a:lnTo>
                  <a:lnTo>
                    <a:pt x="9" y="14"/>
                  </a:lnTo>
                  <a:lnTo>
                    <a:pt x="12" y="14"/>
                  </a:lnTo>
                  <a:lnTo>
                    <a:pt x="12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2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9" y="7"/>
                  </a:lnTo>
                  <a:lnTo>
                    <a:pt x="9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9" y="7"/>
                  </a:lnTo>
                  <a:lnTo>
                    <a:pt x="9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12" y="7"/>
                  </a:lnTo>
                  <a:lnTo>
                    <a:pt x="12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12" y="7"/>
                  </a:lnTo>
                  <a:lnTo>
                    <a:pt x="12" y="10"/>
                  </a:lnTo>
                  <a:lnTo>
                    <a:pt x="13" y="14"/>
                  </a:lnTo>
                  <a:lnTo>
                    <a:pt x="17" y="13"/>
                  </a:lnTo>
                  <a:lnTo>
                    <a:pt x="15" y="6"/>
                  </a:lnTo>
                  <a:lnTo>
                    <a:pt x="12" y="6"/>
                  </a:lnTo>
                  <a:lnTo>
                    <a:pt x="12" y="13"/>
                  </a:lnTo>
                  <a:lnTo>
                    <a:pt x="14" y="13"/>
                  </a:lnTo>
                  <a:lnTo>
                    <a:pt x="14" y="6"/>
                  </a:lnTo>
                  <a:lnTo>
                    <a:pt x="13" y="6"/>
                  </a:lnTo>
                  <a:lnTo>
                    <a:pt x="13" y="13"/>
                  </a:lnTo>
                  <a:lnTo>
                    <a:pt x="14" y="13"/>
                  </a:lnTo>
                  <a:lnTo>
                    <a:pt x="14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4" y="13"/>
                  </a:lnTo>
                  <a:lnTo>
                    <a:pt x="14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14" y="6"/>
                  </a:lnTo>
                  <a:lnTo>
                    <a:pt x="12" y="5"/>
                  </a:lnTo>
                  <a:lnTo>
                    <a:pt x="10" y="7"/>
                  </a:lnTo>
                  <a:lnTo>
                    <a:pt x="10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9" y="5"/>
                  </a:lnTo>
                  <a:lnTo>
                    <a:pt x="9" y="11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9" y="5"/>
                  </a:lnTo>
                  <a:lnTo>
                    <a:pt x="9" y="11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9" y="5"/>
                  </a:lnTo>
                  <a:lnTo>
                    <a:pt x="9" y="11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9" y="5"/>
                  </a:lnTo>
                  <a:lnTo>
                    <a:pt x="9" y="11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9" y="5"/>
                  </a:lnTo>
                  <a:lnTo>
                    <a:pt x="9" y="11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9" y="5"/>
                  </a:lnTo>
                  <a:lnTo>
                    <a:pt x="9" y="7"/>
                  </a:lnTo>
                  <a:lnTo>
                    <a:pt x="13" y="7"/>
                  </a:lnTo>
                  <a:lnTo>
                    <a:pt x="13" y="4"/>
                  </a:lnTo>
                  <a:lnTo>
                    <a:pt x="6" y="4"/>
                  </a:lnTo>
                  <a:lnTo>
                    <a:pt x="6" y="10"/>
                  </a:lnTo>
                  <a:lnTo>
                    <a:pt x="12" y="10"/>
                  </a:lnTo>
                  <a:lnTo>
                    <a:pt x="12" y="4"/>
                  </a:lnTo>
                  <a:lnTo>
                    <a:pt x="9" y="4"/>
                  </a:lnTo>
                  <a:lnTo>
                    <a:pt x="9" y="10"/>
                  </a:lnTo>
                  <a:lnTo>
                    <a:pt x="12" y="10"/>
                  </a:lnTo>
                  <a:lnTo>
                    <a:pt x="12" y="4"/>
                  </a:lnTo>
                  <a:lnTo>
                    <a:pt x="8" y="4"/>
                  </a:lnTo>
                  <a:lnTo>
                    <a:pt x="8" y="10"/>
                  </a:lnTo>
                  <a:lnTo>
                    <a:pt x="10" y="10"/>
                  </a:lnTo>
                  <a:lnTo>
                    <a:pt x="10" y="4"/>
                  </a:lnTo>
                  <a:lnTo>
                    <a:pt x="6" y="4"/>
                  </a:lnTo>
                  <a:lnTo>
                    <a:pt x="6" y="10"/>
                  </a:lnTo>
                  <a:lnTo>
                    <a:pt x="9" y="10"/>
                  </a:lnTo>
                  <a:lnTo>
                    <a:pt x="9" y="4"/>
                  </a:lnTo>
                  <a:lnTo>
                    <a:pt x="6" y="4"/>
                  </a:lnTo>
                  <a:lnTo>
                    <a:pt x="6" y="10"/>
                  </a:lnTo>
                  <a:lnTo>
                    <a:pt x="18" y="10"/>
                  </a:lnTo>
                  <a:lnTo>
                    <a:pt x="13" y="4"/>
                  </a:lnTo>
                  <a:lnTo>
                    <a:pt x="12" y="2"/>
                  </a:lnTo>
                  <a:lnTo>
                    <a:pt x="6" y="2"/>
                  </a:lnTo>
                  <a:lnTo>
                    <a:pt x="6" y="9"/>
                  </a:lnTo>
                  <a:lnTo>
                    <a:pt x="12" y="9"/>
                  </a:lnTo>
                  <a:lnTo>
                    <a:pt x="12" y="2"/>
                  </a:lnTo>
                  <a:lnTo>
                    <a:pt x="6" y="2"/>
                  </a:lnTo>
                  <a:lnTo>
                    <a:pt x="6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9" y="9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10" y="9"/>
                  </a:lnTo>
                  <a:lnTo>
                    <a:pt x="10" y="2"/>
                  </a:lnTo>
                  <a:lnTo>
                    <a:pt x="9" y="2"/>
                  </a:lnTo>
                  <a:lnTo>
                    <a:pt x="9" y="9"/>
                  </a:lnTo>
                  <a:lnTo>
                    <a:pt x="12" y="9"/>
                  </a:lnTo>
                  <a:lnTo>
                    <a:pt x="12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12" y="9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2" y="2"/>
                  </a:lnTo>
                  <a:lnTo>
                    <a:pt x="9" y="2"/>
                  </a:lnTo>
                  <a:lnTo>
                    <a:pt x="9" y="9"/>
                  </a:lnTo>
                  <a:lnTo>
                    <a:pt x="12" y="9"/>
                  </a:lnTo>
                  <a:lnTo>
                    <a:pt x="12" y="2"/>
                  </a:lnTo>
                  <a:lnTo>
                    <a:pt x="9" y="2"/>
                  </a:lnTo>
                  <a:lnTo>
                    <a:pt x="9" y="9"/>
                  </a:lnTo>
                  <a:lnTo>
                    <a:pt x="19" y="9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12" y="7"/>
                  </a:lnTo>
                  <a:lnTo>
                    <a:pt x="12" y="1"/>
                  </a:lnTo>
                  <a:lnTo>
                    <a:pt x="9" y="1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1"/>
                  </a:lnTo>
                  <a:lnTo>
                    <a:pt x="8" y="1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7"/>
                  </a:lnTo>
                  <a:lnTo>
                    <a:pt x="10" y="7"/>
                  </a:lnTo>
                  <a:lnTo>
                    <a:pt x="10" y="1"/>
                  </a:lnTo>
                  <a:lnTo>
                    <a:pt x="8" y="1"/>
                  </a:lnTo>
                  <a:lnTo>
                    <a:pt x="8" y="7"/>
                  </a:lnTo>
                  <a:lnTo>
                    <a:pt x="12" y="7"/>
                  </a:lnTo>
                  <a:lnTo>
                    <a:pt x="12" y="1"/>
                  </a:lnTo>
                  <a:lnTo>
                    <a:pt x="8" y="1"/>
                  </a:lnTo>
                  <a:lnTo>
                    <a:pt x="8" y="7"/>
                  </a:lnTo>
                  <a:lnTo>
                    <a:pt x="10" y="7"/>
                  </a:lnTo>
                  <a:lnTo>
                    <a:pt x="10" y="1"/>
                  </a:lnTo>
                  <a:lnTo>
                    <a:pt x="6" y="1"/>
                  </a:lnTo>
                  <a:lnTo>
                    <a:pt x="6" y="7"/>
                  </a:lnTo>
                  <a:lnTo>
                    <a:pt x="12" y="7"/>
                  </a:lnTo>
                  <a:lnTo>
                    <a:pt x="12" y="1"/>
                  </a:lnTo>
                  <a:lnTo>
                    <a:pt x="9" y="1"/>
                  </a:lnTo>
                  <a:lnTo>
                    <a:pt x="9" y="7"/>
                  </a:lnTo>
                  <a:lnTo>
                    <a:pt x="12" y="7"/>
                  </a:lnTo>
                  <a:lnTo>
                    <a:pt x="12" y="1"/>
                  </a:lnTo>
                  <a:lnTo>
                    <a:pt x="8" y="1"/>
                  </a:lnTo>
                  <a:lnTo>
                    <a:pt x="8" y="7"/>
                  </a:lnTo>
                  <a:lnTo>
                    <a:pt x="10" y="7"/>
                  </a:lnTo>
                  <a:lnTo>
                    <a:pt x="10" y="1"/>
                  </a:lnTo>
                  <a:lnTo>
                    <a:pt x="8" y="1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1"/>
                  </a:lnTo>
                  <a:lnTo>
                    <a:pt x="6" y="1"/>
                  </a:lnTo>
                  <a:lnTo>
                    <a:pt x="6" y="7"/>
                  </a:lnTo>
                  <a:lnTo>
                    <a:pt x="17" y="7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8" y="2"/>
                  </a:lnTo>
                  <a:lnTo>
                    <a:pt x="8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08" name="Freeform 792"/>
            <p:cNvSpPr>
              <a:spLocks noChangeAspect="1"/>
            </p:cNvSpPr>
            <p:nvPr/>
          </p:nvSpPr>
          <p:spPr bwMode="auto">
            <a:xfrm rot="16200000">
              <a:off x="2907" y="4901"/>
              <a:ext cx="64" cy="55"/>
            </a:xfrm>
            <a:custGeom>
              <a:avLst/>
              <a:gdLst>
                <a:gd name="T0" fmla="*/ 11 w 42"/>
                <a:gd name="T1" fmla="*/ 0 h 38"/>
                <a:gd name="T2" fmla="*/ 10 w 42"/>
                <a:gd name="T3" fmla="*/ 1 h 38"/>
                <a:gd name="T4" fmla="*/ 10 w 42"/>
                <a:gd name="T5" fmla="*/ 3 h 38"/>
                <a:gd name="T6" fmla="*/ 11 w 42"/>
                <a:gd name="T7" fmla="*/ 4 h 38"/>
                <a:gd name="T8" fmla="*/ 20 w 42"/>
                <a:gd name="T9" fmla="*/ 4 h 38"/>
                <a:gd name="T10" fmla="*/ 18 w 42"/>
                <a:gd name="T11" fmla="*/ 7 h 38"/>
                <a:gd name="T12" fmla="*/ 18 w 42"/>
                <a:gd name="T13" fmla="*/ 14 h 38"/>
                <a:gd name="T14" fmla="*/ 14 w 42"/>
                <a:gd name="T15" fmla="*/ 14 h 38"/>
                <a:gd name="T16" fmla="*/ 14 w 42"/>
                <a:gd name="T17" fmla="*/ 16 h 38"/>
                <a:gd name="T18" fmla="*/ 17 w 42"/>
                <a:gd name="T19" fmla="*/ 17 h 38"/>
                <a:gd name="T20" fmla="*/ 17 w 42"/>
                <a:gd name="T21" fmla="*/ 18 h 38"/>
                <a:gd name="T22" fmla="*/ 18 w 42"/>
                <a:gd name="T23" fmla="*/ 18 h 38"/>
                <a:gd name="T24" fmla="*/ 15 w 42"/>
                <a:gd name="T25" fmla="*/ 19 h 38"/>
                <a:gd name="T26" fmla="*/ 14 w 42"/>
                <a:gd name="T27" fmla="*/ 21 h 38"/>
                <a:gd name="T28" fmla="*/ 17 w 42"/>
                <a:gd name="T29" fmla="*/ 21 h 38"/>
                <a:gd name="T30" fmla="*/ 17 w 42"/>
                <a:gd name="T31" fmla="*/ 22 h 38"/>
                <a:gd name="T32" fmla="*/ 20 w 42"/>
                <a:gd name="T33" fmla="*/ 17 h 38"/>
                <a:gd name="T34" fmla="*/ 20 w 42"/>
                <a:gd name="T35" fmla="*/ 18 h 38"/>
                <a:gd name="T36" fmla="*/ 20 w 42"/>
                <a:gd name="T37" fmla="*/ 19 h 38"/>
                <a:gd name="T38" fmla="*/ 18 w 42"/>
                <a:gd name="T39" fmla="*/ 22 h 38"/>
                <a:gd name="T40" fmla="*/ 18 w 42"/>
                <a:gd name="T41" fmla="*/ 21 h 38"/>
                <a:gd name="T42" fmla="*/ 23 w 42"/>
                <a:gd name="T43" fmla="*/ 29 h 38"/>
                <a:gd name="T44" fmla="*/ 26 w 42"/>
                <a:gd name="T45" fmla="*/ 30 h 38"/>
                <a:gd name="T46" fmla="*/ 23 w 42"/>
                <a:gd name="T47" fmla="*/ 30 h 38"/>
                <a:gd name="T48" fmla="*/ 24 w 42"/>
                <a:gd name="T49" fmla="*/ 31 h 38"/>
                <a:gd name="T50" fmla="*/ 23 w 42"/>
                <a:gd name="T51" fmla="*/ 32 h 38"/>
                <a:gd name="T52" fmla="*/ 24 w 42"/>
                <a:gd name="T53" fmla="*/ 32 h 38"/>
                <a:gd name="T54" fmla="*/ 26 w 42"/>
                <a:gd name="T55" fmla="*/ 34 h 38"/>
                <a:gd name="T56" fmla="*/ 26 w 42"/>
                <a:gd name="T57" fmla="*/ 29 h 38"/>
                <a:gd name="T58" fmla="*/ 30 w 42"/>
                <a:gd name="T59" fmla="*/ 30 h 38"/>
                <a:gd name="T60" fmla="*/ 30 w 42"/>
                <a:gd name="T61" fmla="*/ 32 h 38"/>
                <a:gd name="T62" fmla="*/ 33 w 42"/>
                <a:gd name="T63" fmla="*/ 38 h 38"/>
                <a:gd name="T64" fmla="*/ 42 w 42"/>
                <a:gd name="T65" fmla="*/ 36 h 38"/>
                <a:gd name="T66" fmla="*/ 23 w 42"/>
                <a:gd name="T67" fmla="*/ 35 h 38"/>
                <a:gd name="T68" fmla="*/ 20 w 42"/>
                <a:gd name="T69" fmla="*/ 27 h 38"/>
                <a:gd name="T70" fmla="*/ 23 w 42"/>
                <a:gd name="T71" fmla="*/ 26 h 38"/>
                <a:gd name="T72" fmla="*/ 18 w 42"/>
                <a:gd name="T73" fmla="*/ 26 h 38"/>
                <a:gd name="T74" fmla="*/ 20 w 42"/>
                <a:gd name="T75" fmla="*/ 25 h 38"/>
                <a:gd name="T76" fmla="*/ 20 w 42"/>
                <a:gd name="T77" fmla="*/ 23 h 38"/>
                <a:gd name="T78" fmla="*/ 26 w 42"/>
                <a:gd name="T79" fmla="*/ 22 h 38"/>
                <a:gd name="T80" fmla="*/ 26 w 42"/>
                <a:gd name="T81" fmla="*/ 22 h 38"/>
                <a:gd name="T82" fmla="*/ 22 w 42"/>
                <a:gd name="T83" fmla="*/ 21 h 38"/>
                <a:gd name="T84" fmla="*/ 23 w 42"/>
                <a:gd name="T85" fmla="*/ 19 h 38"/>
                <a:gd name="T86" fmla="*/ 18 w 42"/>
                <a:gd name="T87" fmla="*/ 18 h 38"/>
                <a:gd name="T88" fmla="*/ 19 w 42"/>
                <a:gd name="T89" fmla="*/ 17 h 38"/>
                <a:gd name="T90" fmla="*/ 24 w 42"/>
                <a:gd name="T91" fmla="*/ 17 h 38"/>
                <a:gd name="T92" fmla="*/ 18 w 42"/>
                <a:gd name="T93" fmla="*/ 16 h 38"/>
                <a:gd name="T94" fmla="*/ 18 w 42"/>
                <a:gd name="T95" fmla="*/ 21 h 38"/>
                <a:gd name="T96" fmla="*/ 17 w 42"/>
                <a:gd name="T97" fmla="*/ 19 h 38"/>
                <a:gd name="T98" fmla="*/ 23 w 42"/>
                <a:gd name="T99" fmla="*/ 19 h 38"/>
                <a:gd name="T100" fmla="*/ 20 w 42"/>
                <a:gd name="T101" fmla="*/ 18 h 38"/>
                <a:gd name="T102" fmla="*/ 18 w 42"/>
                <a:gd name="T103" fmla="*/ 17 h 38"/>
                <a:gd name="T104" fmla="*/ 17 w 42"/>
                <a:gd name="T105" fmla="*/ 16 h 38"/>
                <a:gd name="T106" fmla="*/ 14 w 42"/>
                <a:gd name="T107" fmla="*/ 10 h 38"/>
                <a:gd name="T108" fmla="*/ 11 w 42"/>
                <a:gd name="T109" fmla="*/ 8 h 38"/>
                <a:gd name="T110" fmla="*/ 13 w 42"/>
                <a:gd name="T111" fmla="*/ 7 h 38"/>
                <a:gd name="T112" fmla="*/ 17 w 42"/>
                <a:gd name="T113" fmla="*/ 5 h 38"/>
                <a:gd name="T114" fmla="*/ 20 w 42"/>
                <a:gd name="T115" fmla="*/ 10 h 38"/>
                <a:gd name="T116" fmla="*/ 10 w 42"/>
                <a:gd name="T117" fmla="*/ 9 h 38"/>
                <a:gd name="T118" fmla="*/ 11 w 42"/>
                <a:gd name="T119" fmla="*/ 5 h 38"/>
                <a:gd name="T120" fmla="*/ 13 w 42"/>
                <a:gd name="T121" fmla="*/ 8 h 38"/>
                <a:gd name="T122" fmla="*/ 11 w 42"/>
                <a:gd name="T123" fmla="*/ 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2" h="38">
                  <a:moveTo>
                    <a:pt x="11" y="0"/>
                  </a:moveTo>
                  <a:lnTo>
                    <a:pt x="11" y="7"/>
                  </a:lnTo>
                  <a:lnTo>
                    <a:pt x="13" y="7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1" y="7"/>
                  </a:lnTo>
                  <a:lnTo>
                    <a:pt x="14" y="7"/>
                  </a:lnTo>
                  <a:lnTo>
                    <a:pt x="14" y="0"/>
                  </a:lnTo>
                  <a:lnTo>
                    <a:pt x="9" y="0"/>
                  </a:lnTo>
                  <a:lnTo>
                    <a:pt x="9" y="7"/>
                  </a:lnTo>
                  <a:lnTo>
                    <a:pt x="14" y="7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7" y="0"/>
                  </a:lnTo>
                  <a:lnTo>
                    <a:pt x="7" y="7"/>
                  </a:lnTo>
                  <a:lnTo>
                    <a:pt x="11" y="7"/>
                  </a:lnTo>
                  <a:lnTo>
                    <a:pt x="11" y="3"/>
                  </a:lnTo>
                  <a:lnTo>
                    <a:pt x="9" y="3"/>
                  </a:lnTo>
                  <a:lnTo>
                    <a:pt x="9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11" y="8"/>
                  </a:lnTo>
                  <a:lnTo>
                    <a:pt x="11" y="1"/>
                  </a:lnTo>
                  <a:lnTo>
                    <a:pt x="9" y="1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0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11" y="8"/>
                  </a:lnTo>
                  <a:lnTo>
                    <a:pt x="11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10" y="8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8"/>
                  </a:lnTo>
                  <a:lnTo>
                    <a:pt x="10" y="8"/>
                  </a:lnTo>
                  <a:lnTo>
                    <a:pt x="10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10" y="8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1"/>
                  </a:lnTo>
                  <a:lnTo>
                    <a:pt x="5" y="1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3"/>
                  </a:lnTo>
                  <a:lnTo>
                    <a:pt x="7" y="3"/>
                  </a:lnTo>
                  <a:lnTo>
                    <a:pt x="7" y="9"/>
                  </a:lnTo>
                  <a:lnTo>
                    <a:pt x="10" y="9"/>
                  </a:lnTo>
                  <a:lnTo>
                    <a:pt x="10" y="3"/>
                  </a:lnTo>
                  <a:lnTo>
                    <a:pt x="7" y="3"/>
                  </a:lnTo>
                  <a:lnTo>
                    <a:pt x="7" y="9"/>
                  </a:lnTo>
                  <a:lnTo>
                    <a:pt x="10" y="9"/>
                  </a:lnTo>
                  <a:lnTo>
                    <a:pt x="10" y="3"/>
                  </a:lnTo>
                  <a:lnTo>
                    <a:pt x="6" y="3"/>
                  </a:lnTo>
                  <a:lnTo>
                    <a:pt x="6" y="9"/>
                  </a:lnTo>
                  <a:lnTo>
                    <a:pt x="10" y="9"/>
                  </a:lnTo>
                  <a:lnTo>
                    <a:pt x="10" y="3"/>
                  </a:lnTo>
                  <a:lnTo>
                    <a:pt x="6" y="3"/>
                  </a:lnTo>
                  <a:lnTo>
                    <a:pt x="6" y="9"/>
                  </a:lnTo>
                  <a:lnTo>
                    <a:pt x="7" y="9"/>
                  </a:lnTo>
                  <a:lnTo>
                    <a:pt x="7" y="3"/>
                  </a:lnTo>
                  <a:lnTo>
                    <a:pt x="5" y="3"/>
                  </a:lnTo>
                  <a:lnTo>
                    <a:pt x="5" y="9"/>
                  </a:lnTo>
                  <a:lnTo>
                    <a:pt x="10" y="9"/>
                  </a:lnTo>
                  <a:lnTo>
                    <a:pt x="10" y="3"/>
                  </a:lnTo>
                  <a:lnTo>
                    <a:pt x="7" y="3"/>
                  </a:lnTo>
                  <a:lnTo>
                    <a:pt x="7" y="9"/>
                  </a:lnTo>
                  <a:lnTo>
                    <a:pt x="10" y="9"/>
                  </a:lnTo>
                  <a:lnTo>
                    <a:pt x="10" y="3"/>
                  </a:lnTo>
                  <a:lnTo>
                    <a:pt x="7" y="3"/>
                  </a:lnTo>
                  <a:lnTo>
                    <a:pt x="7" y="9"/>
                  </a:lnTo>
                  <a:lnTo>
                    <a:pt x="14" y="9"/>
                  </a:lnTo>
                  <a:lnTo>
                    <a:pt x="14" y="3"/>
                  </a:lnTo>
                  <a:lnTo>
                    <a:pt x="10" y="3"/>
                  </a:lnTo>
                  <a:lnTo>
                    <a:pt x="10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7" y="3"/>
                  </a:lnTo>
                  <a:lnTo>
                    <a:pt x="0" y="10"/>
                  </a:lnTo>
                  <a:lnTo>
                    <a:pt x="11" y="10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10" y="10"/>
                  </a:lnTo>
                  <a:lnTo>
                    <a:pt x="15" y="10"/>
                  </a:lnTo>
                  <a:lnTo>
                    <a:pt x="15" y="4"/>
                  </a:lnTo>
                  <a:lnTo>
                    <a:pt x="14" y="4"/>
                  </a:lnTo>
                  <a:lnTo>
                    <a:pt x="14" y="10"/>
                  </a:lnTo>
                  <a:lnTo>
                    <a:pt x="17" y="10"/>
                  </a:lnTo>
                  <a:lnTo>
                    <a:pt x="17" y="4"/>
                  </a:lnTo>
                  <a:lnTo>
                    <a:pt x="15" y="4"/>
                  </a:lnTo>
                  <a:lnTo>
                    <a:pt x="15" y="10"/>
                  </a:lnTo>
                  <a:lnTo>
                    <a:pt x="20" y="10"/>
                  </a:lnTo>
                  <a:lnTo>
                    <a:pt x="20" y="4"/>
                  </a:lnTo>
                  <a:lnTo>
                    <a:pt x="14" y="4"/>
                  </a:lnTo>
                  <a:lnTo>
                    <a:pt x="14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20" y="10"/>
                  </a:lnTo>
                  <a:lnTo>
                    <a:pt x="20" y="4"/>
                  </a:lnTo>
                  <a:lnTo>
                    <a:pt x="18" y="4"/>
                  </a:lnTo>
                  <a:lnTo>
                    <a:pt x="18" y="10"/>
                  </a:lnTo>
                  <a:lnTo>
                    <a:pt x="22" y="10"/>
                  </a:lnTo>
                  <a:lnTo>
                    <a:pt x="22" y="4"/>
                  </a:lnTo>
                  <a:lnTo>
                    <a:pt x="18" y="4"/>
                  </a:lnTo>
                  <a:lnTo>
                    <a:pt x="18" y="10"/>
                  </a:lnTo>
                  <a:lnTo>
                    <a:pt x="20" y="10"/>
                  </a:lnTo>
                  <a:lnTo>
                    <a:pt x="20" y="4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19" y="10"/>
                  </a:lnTo>
                  <a:lnTo>
                    <a:pt x="19" y="4"/>
                  </a:lnTo>
                  <a:lnTo>
                    <a:pt x="15" y="4"/>
                  </a:lnTo>
                  <a:lnTo>
                    <a:pt x="14" y="10"/>
                  </a:lnTo>
                  <a:lnTo>
                    <a:pt x="17" y="12"/>
                  </a:lnTo>
                  <a:lnTo>
                    <a:pt x="18" y="8"/>
                  </a:lnTo>
                  <a:lnTo>
                    <a:pt x="18" y="5"/>
                  </a:lnTo>
                  <a:lnTo>
                    <a:pt x="14" y="5"/>
                  </a:lnTo>
                  <a:lnTo>
                    <a:pt x="14" y="12"/>
                  </a:lnTo>
                  <a:lnTo>
                    <a:pt x="17" y="12"/>
                  </a:lnTo>
                  <a:lnTo>
                    <a:pt x="17" y="5"/>
                  </a:lnTo>
                  <a:lnTo>
                    <a:pt x="11" y="5"/>
                  </a:lnTo>
                  <a:lnTo>
                    <a:pt x="11" y="12"/>
                  </a:lnTo>
                  <a:lnTo>
                    <a:pt x="15" y="12"/>
                  </a:lnTo>
                  <a:lnTo>
                    <a:pt x="15" y="5"/>
                  </a:lnTo>
                  <a:lnTo>
                    <a:pt x="13" y="5"/>
                  </a:lnTo>
                  <a:lnTo>
                    <a:pt x="13" y="12"/>
                  </a:lnTo>
                  <a:lnTo>
                    <a:pt x="17" y="12"/>
                  </a:lnTo>
                  <a:lnTo>
                    <a:pt x="17" y="5"/>
                  </a:lnTo>
                  <a:lnTo>
                    <a:pt x="11" y="5"/>
                  </a:lnTo>
                  <a:lnTo>
                    <a:pt x="11" y="12"/>
                  </a:lnTo>
                  <a:lnTo>
                    <a:pt x="14" y="12"/>
                  </a:lnTo>
                  <a:lnTo>
                    <a:pt x="14" y="8"/>
                  </a:lnTo>
                  <a:lnTo>
                    <a:pt x="14" y="12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0" y="7"/>
                  </a:lnTo>
                  <a:lnTo>
                    <a:pt x="10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0" y="7"/>
                  </a:lnTo>
                  <a:lnTo>
                    <a:pt x="10" y="13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5" y="13"/>
                  </a:lnTo>
                  <a:lnTo>
                    <a:pt x="15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17" y="13"/>
                  </a:lnTo>
                  <a:lnTo>
                    <a:pt x="17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15" y="13"/>
                  </a:lnTo>
                  <a:lnTo>
                    <a:pt x="15" y="7"/>
                  </a:lnTo>
                  <a:lnTo>
                    <a:pt x="13" y="7"/>
                  </a:lnTo>
                  <a:lnTo>
                    <a:pt x="11" y="13"/>
                  </a:lnTo>
                  <a:lnTo>
                    <a:pt x="14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1" y="8"/>
                  </a:lnTo>
                  <a:lnTo>
                    <a:pt x="11" y="14"/>
                  </a:lnTo>
                  <a:lnTo>
                    <a:pt x="17" y="14"/>
                  </a:lnTo>
                  <a:lnTo>
                    <a:pt x="17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9" y="14"/>
                  </a:lnTo>
                  <a:lnTo>
                    <a:pt x="19" y="8"/>
                  </a:lnTo>
                  <a:lnTo>
                    <a:pt x="11" y="8"/>
                  </a:lnTo>
                  <a:lnTo>
                    <a:pt x="11" y="14"/>
                  </a:lnTo>
                  <a:lnTo>
                    <a:pt x="14" y="14"/>
                  </a:lnTo>
                  <a:lnTo>
                    <a:pt x="14" y="8"/>
                  </a:lnTo>
                  <a:lnTo>
                    <a:pt x="11" y="8"/>
                  </a:lnTo>
                  <a:lnTo>
                    <a:pt x="11" y="14"/>
                  </a:lnTo>
                  <a:lnTo>
                    <a:pt x="17" y="14"/>
                  </a:lnTo>
                  <a:lnTo>
                    <a:pt x="17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14" y="14"/>
                  </a:lnTo>
                  <a:lnTo>
                    <a:pt x="14" y="8"/>
                  </a:lnTo>
                  <a:lnTo>
                    <a:pt x="11" y="8"/>
                  </a:lnTo>
                  <a:lnTo>
                    <a:pt x="11" y="14"/>
                  </a:lnTo>
                  <a:lnTo>
                    <a:pt x="15" y="14"/>
                  </a:lnTo>
                  <a:lnTo>
                    <a:pt x="15" y="8"/>
                  </a:lnTo>
                  <a:lnTo>
                    <a:pt x="11" y="8"/>
                  </a:lnTo>
                  <a:lnTo>
                    <a:pt x="11" y="14"/>
                  </a:lnTo>
                  <a:lnTo>
                    <a:pt x="14" y="14"/>
                  </a:lnTo>
                  <a:lnTo>
                    <a:pt x="14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14" y="14"/>
                  </a:lnTo>
                  <a:lnTo>
                    <a:pt x="14" y="8"/>
                  </a:lnTo>
                  <a:lnTo>
                    <a:pt x="10" y="8"/>
                  </a:lnTo>
                  <a:lnTo>
                    <a:pt x="10" y="14"/>
                  </a:lnTo>
                  <a:lnTo>
                    <a:pt x="17" y="14"/>
                  </a:lnTo>
                  <a:lnTo>
                    <a:pt x="17" y="8"/>
                  </a:lnTo>
                  <a:lnTo>
                    <a:pt x="14" y="8"/>
                  </a:lnTo>
                  <a:lnTo>
                    <a:pt x="13" y="14"/>
                  </a:lnTo>
                  <a:lnTo>
                    <a:pt x="15" y="16"/>
                  </a:lnTo>
                  <a:lnTo>
                    <a:pt x="17" y="12"/>
                  </a:lnTo>
                  <a:lnTo>
                    <a:pt x="17" y="9"/>
                  </a:lnTo>
                  <a:lnTo>
                    <a:pt x="14" y="9"/>
                  </a:lnTo>
                  <a:lnTo>
                    <a:pt x="14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3" y="9"/>
                  </a:lnTo>
                  <a:lnTo>
                    <a:pt x="13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4" y="9"/>
                  </a:lnTo>
                  <a:lnTo>
                    <a:pt x="14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4" y="9"/>
                  </a:lnTo>
                  <a:lnTo>
                    <a:pt x="14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5" y="9"/>
                  </a:lnTo>
                  <a:lnTo>
                    <a:pt x="15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4" y="9"/>
                  </a:lnTo>
                  <a:lnTo>
                    <a:pt x="14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20" y="16"/>
                  </a:lnTo>
                  <a:lnTo>
                    <a:pt x="20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19" y="16"/>
                  </a:lnTo>
                  <a:lnTo>
                    <a:pt x="19" y="12"/>
                  </a:lnTo>
                  <a:lnTo>
                    <a:pt x="18" y="9"/>
                  </a:lnTo>
                  <a:lnTo>
                    <a:pt x="17" y="10"/>
                  </a:lnTo>
                  <a:lnTo>
                    <a:pt x="18" y="13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7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7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4" y="10"/>
                  </a:lnTo>
                  <a:lnTo>
                    <a:pt x="14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7" y="17"/>
                  </a:lnTo>
                  <a:lnTo>
                    <a:pt x="22" y="17"/>
                  </a:lnTo>
                  <a:lnTo>
                    <a:pt x="22" y="10"/>
                  </a:lnTo>
                  <a:lnTo>
                    <a:pt x="18" y="10"/>
                  </a:lnTo>
                  <a:lnTo>
                    <a:pt x="18" y="17"/>
                  </a:lnTo>
                  <a:lnTo>
                    <a:pt x="19" y="17"/>
                  </a:lnTo>
                  <a:lnTo>
                    <a:pt x="19" y="10"/>
                  </a:lnTo>
                  <a:lnTo>
                    <a:pt x="18" y="10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0"/>
                  </a:lnTo>
                  <a:lnTo>
                    <a:pt x="17" y="10"/>
                  </a:lnTo>
                  <a:lnTo>
                    <a:pt x="17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7" y="17"/>
                  </a:lnTo>
                  <a:lnTo>
                    <a:pt x="20" y="17"/>
                  </a:lnTo>
                  <a:lnTo>
                    <a:pt x="20" y="10"/>
                  </a:lnTo>
                  <a:lnTo>
                    <a:pt x="17" y="12"/>
                  </a:lnTo>
                  <a:lnTo>
                    <a:pt x="17" y="18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7" y="12"/>
                  </a:lnTo>
                  <a:lnTo>
                    <a:pt x="17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7" y="12"/>
                  </a:lnTo>
                  <a:lnTo>
                    <a:pt x="17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9" y="12"/>
                  </a:lnTo>
                  <a:lnTo>
                    <a:pt x="19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7" y="12"/>
                  </a:lnTo>
                  <a:lnTo>
                    <a:pt x="17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3" y="18"/>
                  </a:lnTo>
                  <a:lnTo>
                    <a:pt x="23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9" y="12"/>
                  </a:lnTo>
                  <a:lnTo>
                    <a:pt x="19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7" y="12"/>
                  </a:lnTo>
                  <a:lnTo>
                    <a:pt x="17" y="16"/>
                  </a:lnTo>
                  <a:lnTo>
                    <a:pt x="19" y="16"/>
                  </a:lnTo>
                  <a:lnTo>
                    <a:pt x="19" y="13"/>
                  </a:lnTo>
                  <a:lnTo>
                    <a:pt x="18" y="13"/>
                  </a:lnTo>
                  <a:lnTo>
                    <a:pt x="18" y="19"/>
                  </a:lnTo>
                  <a:lnTo>
                    <a:pt x="23" y="19"/>
                  </a:lnTo>
                  <a:lnTo>
                    <a:pt x="23" y="13"/>
                  </a:lnTo>
                  <a:lnTo>
                    <a:pt x="17" y="13"/>
                  </a:lnTo>
                  <a:lnTo>
                    <a:pt x="17" y="19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8" y="13"/>
                  </a:lnTo>
                  <a:lnTo>
                    <a:pt x="18" y="19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7" y="13"/>
                  </a:lnTo>
                  <a:lnTo>
                    <a:pt x="17" y="19"/>
                  </a:lnTo>
                  <a:lnTo>
                    <a:pt x="19" y="19"/>
                  </a:lnTo>
                  <a:lnTo>
                    <a:pt x="19" y="13"/>
                  </a:lnTo>
                  <a:lnTo>
                    <a:pt x="15" y="13"/>
                  </a:lnTo>
                  <a:lnTo>
                    <a:pt x="15" y="19"/>
                  </a:lnTo>
                  <a:lnTo>
                    <a:pt x="19" y="19"/>
                  </a:lnTo>
                  <a:lnTo>
                    <a:pt x="19" y="13"/>
                  </a:lnTo>
                  <a:lnTo>
                    <a:pt x="15" y="13"/>
                  </a:lnTo>
                  <a:lnTo>
                    <a:pt x="15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11" y="13"/>
                  </a:lnTo>
                  <a:lnTo>
                    <a:pt x="11" y="19"/>
                  </a:lnTo>
                  <a:lnTo>
                    <a:pt x="18" y="19"/>
                  </a:lnTo>
                  <a:lnTo>
                    <a:pt x="18" y="13"/>
                  </a:lnTo>
                  <a:lnTo>
                    <a:pt x="13" y="13"/>
                  </a:lnTo>
                  <a:lnTo>
                    <a:pt x="13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14" y="13"/>
                  </a:lnTo>
                  <a:lnTo>
                    <a:pt x="14" y="19"/>
                  </a:lnTo>
                  <a:lnTo>
                    <a:pt x="15" y="19"/>
                  </a:lnTo>
                  <a:lnTo>
                    <a:pt x="15" y="16"/>
                  </a:lnTo>
                  <a:lnTo>
                    <a:pt x="14" y="13"/>
                  </a:lnTo>
                  <a:lnTo>
                    <a:pt x="6" y="21"/>
                  </a:lnTo>
                  <a:lnTo>
                    <a:pt x="19" y="21"/>
                  </a:lnTo>
                  <a:lnTo>
                    <a:pt x="19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7" y="21"/>
                  </a:lnTo>
                  <a:lnTo>
                    <a:pt x="17" y="14"/>
                  </a:lnTo>
                  <a:lnTo>
                    <a:pt x="13" y="14"/>
                  </a:lnTo>
                  <a:lnTo>
                    <a:pt x="13" y="21"/>
                  </a:lnTo>
                  <a:lnTo>
                    <a:pt x="17" y="21"/>
                  </a:lnTo>
                  <a:lnTo>
                    <a:pt x="17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20" y="21"/>
                  </a:lnTo>
                  <a:lnTo>
                    <a:pt x="20" y="14"/>
                  </a:lnTo>
                  <a:lnTo>
                    <a:pt x="13" y="14"/>
                  </a:lnTo>
                  <a:lnTo>
                    <a:pt x="13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1" y="14"/>
                  </a:lnTo>
                  <a:lnTo>
                    <a:pt x="11" y="21"/>
                  </a:lnTo>
                  <a:lnTo>
                    <a:pt x="14" y="21"/>
                  </a:lnTo>
                  <a:lnTo>
                    <a:pt x="14" y="14"/>
                  </a:lnTo>
                  <a:lnTo>
                    <a:pt x="11" y="14"/>
                  </a:lnTo>
                  <a:lnTo>
                    <a:pt x="11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5" y="14"/>
                  </a:lnTo>
                  <a:lnTo>
                    <a:pt x="15" y="21"/>
                  </a:lnTo>
                  <a:lnTo>
                    <a:pt x="17" y="21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7" y="21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4" y="16"/>
                  </a:lnTo>
                  <a:lnTo>
                    <a:pt x="14" y="22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5" y="16"/>
                  </a:lnTo>
                  <a:lnTo>
                    <a:pt x="15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20" y="22"/>
                  </a:lnTo>
                  <a:lnTo>
                    <a:pt x="20" y="16"/>
                  </a:lnTo>
                  <a:lnTo>
                    <a:pt x="15" y="16"/>
                  </a:lnTo>
                  <a:lnTo>
                    <a:pt x="15" y="22"/>
                  </a:lnTo>
                  <a:lnTo>
                    <a:pt x="23" y="22"/>
                  </a:lnTo>
                  <a:lnTo>
                    <a:pt x="23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23" y="22"/>
                  </a:lnTo>
                  <a:lnTo>
                    <a:pt x="23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23" y="22"/>
                  </a:lnTo>
                  <a:lnTo>
                    <a:pt x="23" y="16"/>
                  </a:lnTo>
                  <a:lnTo>
                    <a:pt x="22" y="16"/>
                  </a:lnTo>
                  <a:lnTo>
                    <a:pt x="17" y="17"/>
                  </a:lnTo>
                  <a:lnTo>
                    <a:pt x="17" y="23"/>
                  </a:lnTo>
                  <a:lnTo>
                    <a:pt x="24" y="23"/>
                  </a:lnTo>
                  <a:lnTo>
                    <a:pt x="24" y="17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24" y="23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23"/>
                  </a:lnTo>
                  <a:lnTo>
                    <a:pt x="24" y="23"/>
                  </a:lnTo>
                  <a:lnTo>
                    <a:pt x="24" y="17"/>
                  </a:lnTo>
                  <a:lnTo>
                    <a:pt x="22" y="17"/>
                  </a:lnTo>
                  <a:lnTo>
                    <a:pt x="22" y="23"/>
                  </a:lnTo>
                  <a:lnTo>
                    <a:pt x="24" y="23"/>
                  </a:lnTo>
                  <a:lnTo>
                    <a:pt x="24" y="17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26" y="23"/>
                  </a:lnTo>
                  <a:lnTo>
                    <a:pt x="26" y="17"/>
                  </a:lnTo>
                  <a:lnTo>
                    <a:pt x="17" y="17"/>
                  </a:lnTo>
                  <a:lnTo>
                    <a:pt x="17" y="23"/>
                  </a:lnTo>
                  <a:lnTo>
                    <a:pt x="20" y="23"/>
                  </a:lnTo>
                  <a:lnTo>
                    <a:pt x="20" y="17"/>
                  </a:lnTo>
                  <a:lnTo>
                    <a:pt x="19" y="17"/>
                  </a:lnTo>
                  <a:lnTo>
                    <a:pt x="19" y="23"/>
                  </a:lnTo>
                  <a:lnTo>
                    <a:pt x="20" y="23"/>
                  </a:lnTo>
                  <a:lnTo>
                    <a:pt x="20" y="17"/>
                  </a:lnTo>
                  <a:lnTo>
                    <a:pt x="18" y="17"/>
                  </a:lnTo>
                  <a:lnTo>
                    <a:pt x="18" y="23"/>
                  </a:lnTo>
                  <a:lnTo>
                    <a:pt x="19" y="23"/>
                  </a:lnTo>
                  <a:lnTo>
                    <a:pt x="19" y="17"/>
                  </a:lnTo>
                  <a:lnTo>
                    <a:pt x="17" y="17"/>
                  </a:lnTo>
                  <a:lnTo>
                    <a:pt x="17" y="23"/>
                  </a:lnTo>
                  <a:lnTo>
                    <a:pt x="19" y="23"/>
                  </a:lnTo>
                  <a:lnTo>
                    <a:pt x="19" y="17"/>
                  </a:lnTo>
                  <a:lnTo>
                    <a:pt x="15" y="17"/>
                  </a:lnTo>
                  <a:lnTo>
                    <a:pt x="13" y="18"/>
                  </a:lnTo>
                  <a:lnTo>
                    <a:pt x="14" y="25"/>
                  </a:lnTo>
                  <a:lnTo>
                    <a:pt x="17" y="25"/>
                  </a:lnTo>
                  <a:lnTo>
                    <a:pt x="17" y="18"/>
                  </a:lnTo>
                  <a:lnTo>
                    <a:pt x="11" y="18"/>
                  </a:lnTo>
                  <a:lnTo>
                    <a:pt x="11" y="25"/>
                  </a:lnTo>
                  <a:lnTo>
                    <a:pt x="20" y="25"/>
                  </a:lnTo>
                  <a:lnTo>
                    <a:pt x="20" y="18"/>
                  </a:lnTo>
                  <a:lnTo>
                    <a:pt x="17" y="18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18"/>
                  </a:lnTo>
                  <a:lnTo>
                    <a:pt x="17" y="18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18"/>
                  </a:lnTo>
                  <a:lnTo>
                    <a:pt x="17" y="18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18"/>
                  </a:lnTo>
                  <a:lnTo>
                    <a:pt x="17" y="18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18"/>
                  </a:lnTo>
                  <a:lnTo>
                    <a:pt x="18" y="18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18"/>
                  </a:lnTo>
                  <a:lnTo>
                    <a:pt x="18" y="18"/>
                  </a:lnTo>
                  <a:lnTo>
                    <a:pt x="18" y="25"/>
                  </a:lnTo>
                  <a:lnTo>
                    <a:pt x="22" y="25"/>
                  </a:lnTo>
                  <a:lnTo>
                    <a:pt x="22" y="21"/>
                  </a:lnTo>
                  <a:lnTo>
                    <a:pt x="20" y="18"/>
                  </a:lnTo>
                  <a:lnTo>
                    <a:pt x="19" y="19"/>
                  </a:lnTo>
                  <a:lnTo>
                    <a:pt x="20" y="22"/>
                  </a:lnTo>
                  <a:lnTo>
                    <a:pt x="20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3" y="26"/>
                  </a:lnTo>
                  <a:lnTo>
                    <a:pt x="23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3" y="26"/>
                  </a:lnTo>
                  <a:lnTo>
                    <a:pt x="23" y="19"/>
                  </a:lnTo>
                  <a:lnTo>
                    <a:pt x="20" y="19"/>
                  </a:lnTo>
                  <a:lnTo>
                    <a:pt x="20" y="26"/>
                  </a:lnTo>
                  <a:lnTo>
                    <a:pt x="22" y="26"/>
                  </a:lnTo>
                  <a:lnTo>
                    <a:pt x="22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3" y="26"/>
                  </a:lnTo>
                  <a:lnTo>
                    <a:pt x="23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3" y="26"/>
                  </a:lnTo>
                  <a:lnTo>
                    <a:pt x="23" y="19"/>
                  </a:lnTo>
                  <a:lnTo>
                    <a:pt x="15" y="19"/>
                  </a:lnTo>
                  <a:lnTo>
                    <a:pt x="15" y="26"/>
                  </a:lnTo>
                  <a:lnTo>
                    <a:pt x="18" y="26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18" y="22"/>
                  </a:lnTo>
                  <a:lnTo>
                    <a:pt x="15" y="22"/>
                  </a:lnTo>
                  <a:lnTo>
                    <a:pt x="15" y="23"/>
                  </a:lnTo>
                  <a:lnTo>
                    <a:pt x="18" y="23"/>
                  </a:lnTo>
                  <a:lnTo>
                    <a:pt x="18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19" y="27"/>
                  </a:lnTo>
                  <a:lnTo>
                    <a:pt x="19" y="21"/>
                  </a:lnTo>
                  <a:lnTo>
                    <a:pt x="14" y="21"/>
                  </a:lnTo>
                  <a:lnTo>
                    <a:pt x="14" y="27"/>
                  </a:lnTo>
                  <a:lnTo>
                    <a:pt x="19" y="27"/>
                  </a:lnTo>
                  <a:lnTo>
                    <a:pt x="19" y="21"/>
                  </a:lnTo>
                  <a:lnTo>
                    <a:pt x="18" y="21"/>
                  </a:lnTo>
                  <a:lnTo>
                    <a:pt x="18" y="27"/>
                  </a:lnTo>
                  <a:lnTo>
                    <a:pt x="20" y="27"/>
                  </a:lnTo>
                  <a:lnTo>
                    <a:pt x="20" y="21"/>
                  </a:lnTo>
                  <a:lnTo>
                    <a:pt x="18" y="21"/>
                  </a:lnTo>
                  <a:lnTo>
                    <a:pt x="18" y="27"/>
                  </a:lnTo>
                  <a:lnTo>
                    <a:pt x="22" y="27"/>
                  </a:lnTo>
                  <a:lnTo>
                    <a:pt x="22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18" y="27"/>
                  </a:lnTo>
                  <a:lnTo>
                    <a:pt x="18" y="21"/>
                  </a:lnTo>
                  <a:lnTo>
                    <a:pt x="14" y="21"/>
                  </a:lnTo>
                  <a:lnTo>
                    <a:pt x="14" y="27"/>
                  </a:lnTo>
                  <a:lnTo>
                    <a:pt x="18" y="27"/>
                  </a:lnTo>
                  <a:lnTo>
                    <a:pt x="18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20" y="27"/>
                  </a:lnTo>
                  <a:lnTo>
                    <a:pt x="20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18" y="27"/>
                  </a:lnTo>
                  <a:lnTo>
                    <a:pt x="18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20" y="27"/>
                  </a:lnTo>
                  <a:lnTo>
                    <a:pt x="20" y="21"/>
                  </a:lnTo>
                  <a:lnTo>
                    <a:pt x="17" y="21"/>
                  </a:lnTo>
                  <a:lnTo>
                    <a:pt x="15" y="27"/>
                  </a:lnTo>
                  <a:lnTo>
                    <a:pt x="18" y="29"/>
                  </a:lnTo>
                  <a:lnTo>
                    <a:pt x="26" y="29"/>
                  </a:lnTo>
                  <a:lnTo>
                    <a:pt x="26" y="22"/>
                  </a:lnTo>
                  <a:lnTo>
                    <a:pt x="20" y="22"/>
                  </a:lnTo>
                  <a:lnTo>
                    <a:pt x="20" y="29"/>
                  </a:lnTo>
                  <a:lnTo>
                    <a:pt x="22" y="29"/>
                  </a:lnTo>
                  <a:lnTo>
                    <a:pt x="22" y="22"/>
                  </a:lnTo>
                  <a:lnTo>
                    <a:pt x="18" y="22"/>
                  </a:lnTo>
                  <a:lnTo>
                    <a:pt x="18" y="29"/>
                  </a:lnTo>
                  <a:lnTo>
                    <a:pt x="26" y="29"/>
                  </a:lnTo>
                  <a:lnTo>
                    <a:pt x="26" y="22"/>
                  </a:lnTo>
                  <a:lnTo>
                    <a:pt x="20" y="22"/>
                  </a:lnTo>
                  <a:lnTo>
                    <a:pt x="20" y="29"/>
                  </a:lnTo>
                  <a:lnTo>
                    <a:pt x="23" y="29"/>
                  </a:lnTo>
                  <a:lnTo>
                    <a:pt x="23" y="22"/>
                  </a:lnTo>
                  <a:lnTo>
                    <a:pt x="20" y="22"/>
                  </a:lnTo>
                  <a:lnTo>
                    <a:pt x="20" y="29"/>
                  </a:lnTo>
                  <a:lnTo>
                    <a:pt x="26" y="29"/>
                  </a:lnTo>
                  <a:lnTo>
                    <a:pt x="26" y="22"/>
                  </a:lnTo>
                  <a:lnTo>
                    <a:pt x="22" y="22"/>
                  </a:lnTo>
                  <a:lnTo>
                    <a:pt x="22" y="29"/>
                  </a:lnTo>
                  <a:lnTo>
                    <a:pt x="28" y="29"/>
                  </a:lnTo>
                  <a:lnTo>
                    <a:pt x="28" y="22"/>
                  </a:lnTo>
                  <a:lnTo>
                    <a:pt x="20" y="22"/>
                  </a:lnTo>
                  <a:lnTo>
                    <a:pt x="20" y="29"/>
                  </a:lnTo>
                  <a:lnTo>
                    <a:pt x="24" y="29"/>
                  </a:lnTo>
                  <a:lnTo>
                    <a:pt x="24" y="22"/>
                  </a:lnTo>
                  <a:lnTo>
                    <a:pt x="22" y="22"/>
                  </a:lnTo>
                  <a:lnTo>
                    <a:pt x="22" y="29"/>
                  </a:lnTo>
                  <a:lnTo>
                    <a:pt x="26" y="29"/>
                  </a:lnTo>
                  <a:lnTo>
                    <a:pt x="26" y="22"/>
                  </a:lnTo>
                  <a:lnTo>
                    <a:pt x="20" y="22"/>
                  </a:lnTo>
                  <a:lnTo>
                    <a:pt x="20" y="29"/>
                  </a:lnTo>
                  <a:lnTo>
                    <a:pt x="26" y="29"/>
                  </a:lnTo>
                  <a:lnTo>
                    <a:pt x="26" y="25"/>
                  </a:lnTo>
                  <a:lnTo>
                    <a:pt x="24" y="27"/>
                  </a:lnTo>
                  <a:lnTo>
                    <a:pt x="26" y="29"/>
                  </a:lnTo>
                  <a:lnTo>
                    <a:pt x="27" y="26"/>
                  </a:lnTo>
                  <a:lnTo>
                    <a:pt x="27" y="23"/>
                  </a:lnTo>
                  <a:lnTo>
                    <a:pt x="24" y="23"/>
                  </a:lnTo>
                  <a:lnTo>
                    <a:pt x="24" y="30"/>
                  </a:lnTo>
                  <a:lnTo>
                    <a:pt x="26" y="30"/>
                  </a:lnTo>
                  <a:lnTo>
                    <a:pt x="26" y="23"/>
                  </a:lnTo>
                  <a:lnTo>
                    <a:pt x="19" y="23"/>
                  </a:lnTo>
                  <a:lnTo>
                    <a:pt x="19" y="30"/>
                  </a:lnTo>
                  <a:lnTo>
                    <a:pt x="22" y="30"/>
                  </a:lnTo>
                  <a:lnTo>
                    <a:pt x="22" y="23"/>
                  </a:lnTo>
                  <a:lnTo>
                    <a:pt x="18" y="23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19" y="23"/>
                  </a:lnTo>
                  <a:lnTo>
                    <a:pt x="18" y="23"/>
                  </a:lnTo>
                  <a:lnTo>
                    <a:pt x="18" y="30"/>
                  </a:lnTo>
                  <a:lnTo>
                    <a:pt x="22" y="30"/>
                  </a:lnTo>
                  <a:lnTo>
                    <a:pt x="22" y="23"/>
                  </a:lnTo>
                  <a:lnTo>
                    <a:pt x="20" y="23"/>
                  </a:lnTo>
                  <a:lnTo>
                    <a:pt x="20" y="30"/>
                  </a:lnTo>
                  <a:lnTo>
                    <a:pt x="24" y="30"/>
                  </a:lnTo>
                  <a:lnTo>
                    <a:pt x="24" y="23"/>
                  </a:lnTo>
                  <a:lnTo>
                    <a:pt x="20" y="23"/>
                  </a:lnTo>
                  <a:lnTo>
                    <a:pt x="20" y="30"/>
                  </a:lnTo>
                  <a:lnTo>
                    <a:pt x="23" y="30"/>
                  </a:lnTo>
                  <a:lnTo>
                    <a:pt x="23" y="23"/>
                  </a:lnTo>
                  <a:lnTo>
                    <a:pt x="19" y="23"/>
                  </a:lnTo>
                  <a:lnTo>
                    <a:pt x="19" y="30"/>
                  </a:lnTo>
                  <a:lnTo>
                    <a:pt x="22" y="30"/>
                  </a:lnTo>
                  <a:lnTo>
                    <a:pt x="22" y="23"/>
                  </a:lnTo>
                  <a:lnTo>
                    <a:pt x="17" y="23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3" y="26"/>
                  </a:lnTo>
                  <a:lnTo>
                    <a:pt x="20" y="26"/>
                  </a:lnTo>
                  <a:lnTo>
                    <a:pt x="20" y="27"/>
                  </a:lnTo>
                  <a:lnTo>
                    <a:pt x="23" y="27"/>
                  </a:lnTo>
                  <a:lnTo>
                    <a:pt x="23" y="25"/>
                  </a:lnTo>
                  <a:lnTo>
                    <a:pt x="19" y="25"/>
                  </a:lnTo>
                  <a:lnTo>
                    <a:pt x="19" y="31"/>
                  </a:lnTo>
                  <a:lnTo>
                    <a:pt x="23" y="31"/>
                  </a:lnTo>
                  <a:lnTo>
                    <a:pt x="23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22" y="31"/>
                  </a:lnTo>
                  <a:lnTo>
                    <a:pt x="22" y="25"/>
                  </a:lnTo>
                  <a:lnTo>
                    <a:pt x="19" y="25"/>
                  </a:lnTo>
                  <a:lnTo>
                    <a:pt x="19" y="31"/>
                  </a:lnTo>
                  <a:lnTo>
                    <a:pt x="26" y="31"/>
                  </a:lnTo>
                  <a:lnTo>
                    <a:pt x="26" y="25"/>
                  </a:lnTo>
                  <a:lnTo>
                    <a:pt x="17" y="25"/>
                  </a:lnTo>
                  <a:lnTo>
                    <a:pt x="17" y="31"/>
                  </a:lnTo>
                  <a:lnTo>
                    <a:pt x="23" y="31"/>
                  </a:lnTo>
                  <a:lnTo>
                    <a:pt x="23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24" y="31"/>
                  </a:lnTo>
                  <a:lnTo>
                    <a:pt x="24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24" y="31"/>
                  </a:lnTo>
                  <a:lnTo>
                    <a:pt x="24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26" y="31"/>
                  </a:lnTo>
                  <a:lnTo>
                    <a:pt x="26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23" y="31"/>
                  </a:lnTo>
                  <a:lnTo>
                    <a:pt x="23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23" y="31"/>
                  </a:lnTo>
                  <a:lnTo>
                    <a:pt x="23" y="27"/>
                  </a:lnTo>
                  <a:lnTo>
                    <a:pt x="22" y="25"/>
                  </a:lnTo>
                  <a:lnTo>
                    <a:pt x="20" y="26"/>
                  </a:lnTo>
                  <a:lnTo>
                    <a:pt x="22" y="29"/>
                  </a:lnTo>
                  <a:lnTo>
                    <a:pt x="22" y="26"/>
                  </a:lnTo>
                  <a:lnTo>
                    <a:pt x="19" y="26"/>
                  </a:lnTo>
                  <a:lnTo>
                    <a:pt x="19" y="32"/>
                  </a:lnTo>
                  <a:lnTo>
                    <a:pt x="24" y="32"/>
                  </a:lnTo>
                  <a:lnTo>
                    <a:pt x="24" y="26"/>
                  </a:lnTo>
                  <a:lnTo>
                    <a:pt x="20" y="26"/>
                  </a:lnTo>
                  <a:lnTo>
                    <a:pt x="20" y="32"/>
                  </a:lnTo>
                  <a:lnTo>
                    <a:pt x="23" y="32"/>
                  </a:lnTo>
                  <a:lnTo>
                    <a:pt x="23" y="26"/>
                  </a:lnTo>
                  <a:lnTo>
                    <a:pt x="18" y="26"/>
                  </a:lnTo>
                  <a:lnTo>
                    <a:pt x="18" y="32"/>
                  </a:lnTo>
                  <a:lnTo>
                    <a:pt x="23" y="32"/>
                  </a:lnTo>
                  <a:lnTo>
                    <a:pt x="23" y="26"/>
                  </a:lnTo>
                  <a:lnTo>
                    <a:pt x="19" y="26"/>
                  </a:lnTo>
                  <a:lnTo>
                    <a:pt x="19" y="32"/>
                  </a:lnTo>
                  <a:lnTo>
                    <a:pt x="24" y="32"/>
                  </a:lnTo>
                  <a:lnTo>
                    <a:pt x="24" y="26"/>
                  </a:lnTo>
                  <a:lnTo>
                    <a:pt x="20" y="26"/>
                  </a:lnTo>
                  <a:lnTo>
                    <a:pt x="20" y="32"/>
                  </a:lnTo>
                  <a:lnTo>
                    <a:pt x="24" y="32"/>
                  </a:lnTo>
                  <a:lnTo>
                    <a:pt x="24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23" y="32"/>
                  </a:lnTo>
                  <a:lnTo>
                    <a:pt x="23" y="26"/>
                  </a:lnTo>
                  <a:lnTo>
                    <a:pt x="18" y="26"/>
                  </a:lnTo>
                  <a:lnTo>
                    <a:pt x="18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19" y="26"/>
                  </a:lnTo>
                  <a:lnTo>
                    <a:pt x="19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26" y="32"/>
                  </a:lnTo>
                  <a:lnTo>
                    <a:pt x="26" y="26"/>
                  </a:lnTo>
                  <a:lnTo>
                    <a:pt x="23" y="26"/>
                  </a:lnTo>
                  <a:lnTo>
                    <a:pt x="23" y="32"/>
                  </a:lnTo>
                  <a:lnTo>
                    <a:pt x="24" y="32"/>
                  </a:lnTo>
                  <a:lnTo>
                    <a:pt x="24" y="29"/>
                  </a:lnTo>
                  <a:lnTo>
                    <a:pt x="23" y="26"/>
                  </a:lnTo>
                  <a:lnTo>
                    <a:pt x="15" y="34"/>
                  </a:lnTo>
                  <a:lnTo>
                    <a:pt x="24" y="34"/>
                  </a:lnTo>
                  <a:lnTo>
                    <a:pt x="24" y="27"/>
                  </a:lnTo>
                  <a:lnTo>
                    <a:pt x="20" y="27"/>
                  </a:lnTo>
                  <a:lnTo>
                    <a:pt x="20" y="34"/>
                  </a:lnTo>
                  <a:lnTo>
                    <a:pt x="23" y="34"/>
                  </a:lnTo>
                  <a:lnTo>
                    <a:pt x="23" y="27"/>
                  </a:lnTo>
                  <a:lnTo>
                    <a:pt x="22" y="27"/>
                  </a:lnTo>
                  <a:lnTo>
                    <a:pt x="22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17" y="27"/>
                  </a:lnTo>
                  <a:lnTo>
                    <a:pt x="17" y="34"/>
                  </a:lnTo>
                  <a:lnTo>
                    <a:pt x="20" y="34"/>
                  </a:lnTo>
                  <a:lnTo>
                    <a:pt x="20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20" y="27"/>
                  </a:lnTo>
                  <a:lnTo>
                    <a:pt x="20" y="34"/>
                  </a:lnTo>
                  <a:lnTo>
                    <a:pt x="24" y="34"/>
                  </a:lnTo>
                  <a:lnTo>
                    <a:pt x="24" y="27"/>
                  </a:lnTo>
                  <a:lnTo>
                    <a:pt x="20" y="27"/>
                  </a:lnTo>
                  <a:lnTo>
                    <a:pt x="20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23" y="27"/>
                  </a:lnTo>
                  <a:lnTo>
                    <a:pt x="23" y="34"/>
                  </a:lnTo>
                  <a:lnTo>
                    <a:pt x="27" y="34"/>
                  </a:lnTo>
                  <a:lnTo>
                    <a:pt x="27" y="27"/>
                  </a:lnTo>
                  <a:lnTo>
                    <a:pt x="23" y="29"/>
                  </a:lnTo>
                  <a:lnTo>
                    <a:pt x="23" y="31"/>
                  </a:lnTo>
                  <a:lnTo>
                    <a:pt x="23" y="29"/>
                  </a:lnTo>
                  <a:lnTo>
                    <a:pt x="20" y="29"/>
                  </a:lnTo>
                  <a:lnTo>
                    <a:pt x="20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3" y="29"/>
                  </a:lnTo>
                  <a:lnTo>
                    <a:pt x="23" y="35"/>
                  </a:lnTo>
                  <a:lnTo>
                    <a:pt x="27" y="35"/>
                  </a:lnTo>
                  <a:lnTo>
                    <a:pt x="27" y="29"/>
                  </a:lnTo>
                  <a:lnTo>
                    <a:pt x="23" y="29"/>
                  </a:lnTo>
                  <a:lnTo>
                    <a:pt x="23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23" y="29"/>
                  </a:lnTo>
                  <a:lnTo>
                    <a:pt x="23" y="35"/>
                  </a:lnTo>
                  <a:lnTo>
                    <a:pt x="28" y="35"/>
                  </a:lnTo>
                  <a:lnTo>
                    <a:pt x="2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6" y="35"/>
                  </a:lnTo>
                  <a:lnTo>
                    <a:pt x="26" y="29"/>
                  </a:lnTo>
                  <a:lnTo>
                    <a:pt x="23" y="29"/>
                  </a:lnTo>
                  <a:lnTo>
                    <a:pt x="23" y="35"/>
                  </a:lnTo>
                  <a:lnTo>
                    <a:pt x="27" y="35"/>
                  </a:lnTo>
                  <a:lnTo>
                    <a:pt x="27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7" y="35"/>
                  </a:lnTo>
                  <a:lnTo>
                    <a:pt x="27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8" y="35"/>
                  </a:lnTo>
                  <a:lnTo>
                    <a:pt x="28" y="29"/>
                  </a:lnTo>
                  <a:lnTo>
                    <a:pt x="27" y="29"/>
                  </a:lnTo>
                  <a:lnTo>
                    <a:pt x="27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7" y="29"/>
                  </a:lnTo>
                  <a:lnTo>
                    <a:pt x="27" y="35"/>
                  </a:lnTo>
                  <a:lnTo>
                    <a:pt x="28" y="35"/>
                  </a:lnTo>
                  <a:lnTo>
                    <a:pt x="28" y="29"/>
                  </a:lnTo>
                  <a:lnTo>
                    <a:pt x="27" y="29"/>
                  </a:lnTo>
                  <a:lnTo>
                    <a:pt x="27" y="35"/>
                  </a:lnTo>
                  <a:lnTo>
                    <a:pt x="32" y="35"/>
                  </a:lnTo>
                  <a:lnTo>
                    <a:pt x="32" y="31"/>
                  </a:lnTo>
                  <a:lnTo>
                    <a:pt x="31" y="29"/>
                  </a:lnTo>
                  <a:lnTo>
                    <a:pt x="28" y="30"/>
                  </a:lnTo>
                  <a:lnTo>
                    <a:pt x="30" y="32"/>
                  </a:lnTo>
                  <a:lnTo>
                    <a:pt x="30" y="30"/>
                  </a:lnTo>
                  <a:lnTo>
                    <a:pt x="27" y="30"/>
                  </a:lnTo>
                  <a:lnTo>
                    <a:pt x="27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2" y="30"/>
                  </a:lnTo>
                  <a:lnTo>
                    <a:pt x="32" y="36"/>
                  </a:lnTo>
                  <a:lnTo>
                    <a:pt x="39" y="36"/>
                  </a:lnTo>
                  <a:lnTo>
                    <a:pt x="39" y="30"/>
                  </a:lnTo>
                  <a:lnTo>
                    <a:pt x="37" y="30"/>
                  </a:lnTo>
                  <a:lnTo>
                    <a:pt x="37" y="36"/>
                  </a:lnTo>
                  <a:lnTo>
                    <a:pt x="39" y="36"/>
                  </a:lnTo>
                  <a:lnTo>
                    <a:pt x="39" y="30"/>
                  </a:lnTo>
                  <a:lnTo>
                    <a:pt x="32" y="30"/>
                  </a:lnTo>
                  <a:lnTo>
                    <a:pt x="32" y="36"/>
                  </a:lnTo>
                  <a:lnTo>
                    <a:pt x="37" y="36"/>
                  </a:lnTo>
                  <a:lnTo>
                    <a:pt x="37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7" y="36"/>
                  </a:lnTo>
                  <a:lnTo>
                    <a:pt x="37" y="30"/>
                  </a:lnTo>
                  <a:lnTo>
                    <a:pt x="31" y="30"/>
                  </a:lnTo>
                  <a:lnTo>
                    <a:pt x="31" y="36"/>
                  </a:lnTo>
                  <a:lnTo>
                    <a:pt x="33" y="36"/>
                  </a:lnTo>
                  <a:lnTo>
                    <a:pt x="33" y="30"/>
                  </a:lnTo>
                  <a:lnTo>
                    <a:pt x="27" y="30"/>
                  </a:lnTo>
                  <a:lnTo>
                    <a:pt x="27" y="36"/>
                  </a:lnTo>
                  <a:lnTo>
                    <a:pt x="30" y="36"/>
                  </a:lnTo>
                  <a:lnTo>
                    <a:pt x="30" y="32"/>
                  </a:lnTo>
                  <a:lnTo>
                    <a:pt x="28" y="35"/>
                  </a:lnTo>
                  <a:lnTo>
                    <a:pt x="30" y="36"/>
                  </a:lnTo>
                  <a:lnTo>
                    <a:pt x="30" y="38"/>
                  </a:lnTo>
                  <a:lnTo>
                    <a:pt x="33" y="38"/>
                  </a:lnTo>
                  <a:lnTo>
                    <a:pt x="33" y="31"/>
                  </a:lnTo>
                  <a:lnTo>
                    <a:pt x="30" y="31"/>
                  </a:lnTo>
                  <a:lnTo>
                    <a:pt x="30" y="38"/>
                  </a:lnTo>
                  <a:lnTo>
                    <a:pt x="32" y="38"/>
                  </a:lnTo>
                  <a:lnTo>
                    <a:pt x="32" y="31"/>
                  </a:lnTo>
                  <a:lnTo>
                    <a:pt x="30" y="31"/>
                  </a:lnTo>
                  <a:lnTo>
                    <a:pt x="30" y="38"/>
                  </a:lnTo>
                  <a:lnTo>
                    <a:pt x="33" y="38"/>
                  </a:lnTo>
                  <a:lnTo>
                    <a:pt x="33" y="31"/>
                  </a:lnTo>
                  <a:lnTo>
                    <a:pt x="28" y="31"/>
                  </a:lnTo>
                  <a:lnTo>
                    <a:pt x="28" y="38"/>
                  </a:lnTo>
                  <a:lnTo>
                    <a:pt x="30" y="38"/>
                  </a:lnTo>
                  <a:lnTo>
                    <a:pt x="30" y="31"/>
                  </a:lnTo>
                  <a:lnTo>
                    <a:pt x="28" y="31"/>
                  </a:lnTo>
                  <a:lnTo>
                    <a:pt x="28" y="38"/>
                  </a:lnTo>
                  <a:lnTo>
                    <a:pt x="33" y="38"/>
                  </a:lnTo>
                  <a:lnTo>
                    <a:pt x="33" y="31"/>
                  </a:lnTo>
                  <a:lnTo>
                    <a:pt x="30" y="31"/>
                  </a:lnTo>
                  <a:lnTo>
                    <a:pt x="30" y="38"/>
                  </a:lnTo>
                  <a:lnTo>
                    <a:pt x="32" y="38"/>
                  </a:lnTo>
                  <a:lnTo>
                    <a:pt x="32" y="31"/>
                  </a:lnTo>
                  <a:lnTo>
                    <a:pt x="30" y="31"/>
                  </a:lnTo>
                  <a:lnTo>
                    <a:pt x="30" y="38"/>
                  </a:lnTo>
                  <a:lnTo>
                    <a:pt x="33" y="38"/>
                  </a:lnTo>
                  <a:lnTo>
                    <a:pt x="33" y="31"/>
                  </a:lnTo>
                  <a:lnTo>
                    <a:pt x="31" y="31"/>
                  </a:lnTo>
                  <a:lnTo>
                    <a:pt x="31" y="34"/>
                  </a:lnTo>
                  <a:lnTo>
                    <a:pt x="33" y="31"/>
                  </a:lnTo>
                  <a:lnTo>
                    <a:pt x="32" y="30"/>
                  </a:lnTo>
                  <a:lnTo>
                    <a:pt x="27" y="30"/>
                  </a:lnTo>
                  <a:lnTo>
                    <a:pt x="27" y="36"/>
                  </a:lnTo>
                  <a:lnTo>
                    <a:pt x="33" y="36"/>
                  </a:lnTo>
                  <a:lnTo>
                    <a:pt x="33" y="30"/>
                  </a:lnTo>
                  <a:lnTo>
                    <a:pt x="31" y="30"/>
                  </a:lnTo>
                  <a:lnTo>
                    <a:pt x="31" y="36"/>
                  </a:lnTo>
                  <a:lnTo>
                    <a:pt x="37" y="36"/>
                  </a:lnTo>
                  <a:lnTo>
                    <a:pt x="37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7" y="36"/>
                  </a:lnTo>
                  <a:lnTo>
                    <a:pt x="37" y="30"/>
                  </a:lnTo>
                  <a:lnTo>
                    <a:pt x="32" y="30"/>
                  </a:lnTo>
                  <a:lnTo>
                    <a:pt x="32" y="36"/>
                  </a:lnTo>
                  <a:lnTo>
                    <a:pt x="39" y="36"/>
                  </a:lnTo>
                  <a:lnTo>
                    <a:pt x="39" y="30"/>
                  </a:lnTo>
                  <a:lnTo>
                    <a:pt x="37" y="30"/>
                  </a:lnTo>
                  <a:lnTo>
                    <a:pt x="37" y="36"/>
                  </a:lnTo>
                  <a:lnTo>
                    <a:pt x="39" y="36"/>
                  </a:lnTo>
                  <a:lnTo>
                    <a:pt x="39" y="30"/>
                  </a:lnTo>
                  <a:lnTo>
                    <a:pt x="32" y="30"/>
                  </a:lnTo>
                  <a:lnTo>
                    <a:pt x="32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27" y="30"/>
                  </a:lnTo>
                  <a:lnTo>
                    <a:pt x="27" y="36"/>
                  </a:lnTo>
                  <a:lnTo>
                    <a:pt x="31" y="36"/>
                  </a:lnTo>
                  <a:lnTo>
                    <a:pt x="33" y="35"/>
                  </a:lnTo>
                  <a:lnTo>
                    <a:pt x="32" y="29"/>
                  </a:lnTo>
                  <a:lnTo>
                    <a:pt x="27" y="29"/>
                  </a:lnTo>
                  <a:lnTo>
                    <a:pt x="27" y="35"/>
                  </a:lnTo>
                  <a:lnTo>
                    <a:pt x="28" y="35"/>
                  </a:lnTo>
                  <a:lnTo>
                    <a:pt x="28" y="29"/>
                  </a:lnTo>
                  <a:lnTo>
                    <a:pt x="27" y="29"/>
                  </a:lnTo>
                  <a:lnTo>
                    <a:pt x="27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7" y="29"/>
                  </a:lnTo>
                  <a:lnTo>
                    <a:pt x="27" y="35"/>
                  </a:lnTo>
                  <a:lnTo>
                    <a:pt x="28" y="35"/>
                  </a:lnTo>
                  <a:lnTo>
                    <a:pt x="2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7" y="35"/>
                  </a:lnTo>
                  <a:lnTo>
                    <a:pt x="27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7" y="35"/>
                  </a:lnTo>
                  <a:lnTo>
                    <a:pt x="27" y="29"/>
                  </a:lnTo>
                  <a:lnTo>
                    <a:pt x="23" y="29"/>
                  </a:lnTo>
                  <a:lnTo>
                    <a:pt x="23" y="35"/>
                  </a:lnTo>
                  <a:lnTo>
                    <a:pt x="26" y="35"/>
                  </a:lnTo>
                  <a:lnTo>
                    <a:pt x="26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8" y="35"/>
                  </a:lnTo>
                  <a:lnTo>
                    <a:pt x="28" y="29"/>
                  </a:lnTo>
                  <a:lnTo>
                    <a:pt x="23" y="29"/>
                  </a:lnTo>
                  <a:lnTo>
                    <a:pt x="23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23" y="29"/>
                  </a:lnTo>
                  <a:lnTo>
                    <a:pt x="23" y="35"/>
                  </a:lnTo>
                  <a:lnTo>
                    <a:pt x="27" y="35"/>
                  </a:lnTo>
                  <a:lnTo>
                    <a:pt x="27" y="29"/>
                  </a:lnTo>
                  <a:lnTo>
                    <a:pt x="23" y="29"/>
                  </a:lnTo>
                  <a:lnTo>
                    <a:pt x="23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0" y="29"/>
                  </a:lnTo>
                  <a:lnTo>
                    <a:pt x="20" y="35"/>
                  </a:lnTo>
                  <a:lnTo>
                    <a:pt x="24" y="35"/>
                  </a:lnTo>
                  <a:lnTo>
                    <a:pt x="28" y="34"/>
                  </a:lnTo>
                  <a:lnTo>
                    <a:pt x="27" y="27"/>
                  </a:lnTo>
                  <a:lnTo>
                    <a:pt x="23" y="27"/>
                  </a:lnTo>
                  <a:lnTo>
                    <a:pt x="23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20" y="27"/>
                  </a:lnTo>
                  <a:lnTo>
                    <a:pt x="20" y="34"/>
                  </a:lnTo>
                  <a:lnTo>
                    <a:pt x="24" y="34"/>
                  </a:lnTo>
                  <a:lnTo>
                    <a:pt x="24" y="27"/>
                  </a:lnTo>
                  <a:lnTo>
                    <a:pt x="20" y="27"/>
                  </a:lnTo>
                  <a:lnTo>
                    <a:pt x="20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20" y="34"/>
                  </a:lnTo>
                  <a:lnTo>
                    <a:pt x="20" y="27"/>
                  </a:lnTo>
                  <a:lnTo>
                    <a:pt x="17" y="27"/>
                  </a:lnTo>
                  <a:lnTo>
                    <a:pt x="17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22" y="34"/>
                  </a:lnTo>
                  <a:lnTo>
                    <a:pt x="23" y="34"/>
                  </a:lnTo>
                  <a:lnTo>
                    <a:pt x="23" y="27"/>
                  </a:lnTo>
                  <a:lnTo>
                    <a:pt x="20" y="27"/>
                  </a:lnTo>
                  <a:lnTo>
                    <a:pt x="20" y="34"/>
                  </a:lnTo>
                  <a:lnTo>
                    <a:pt x="24" y="34"/>
                  </a:lnTo>
                  <a:lnTo>
                    <a:pt x="24" y="27"/>
                  </a:lnTo>
                  <a:lnTo>
                    <a:pt x="23" y="27"/>
                  </a:lnTo>
                  <a:lnTo>
                    <a:pt x="23" y="30"/>
                  </a:lnTo>
                  <a:lnTo>
                    <a:pt x="26" y="32"/>
                  </a:lnTo>
                  <a:lnTo>
                    <a:pt x="32" y="26"/>
                  </a:lnTo>
                  <a:lnTo>
                    <a:pt x="23" y="26"/>
                  </a:lnTo>
                  <a:lnTo>
                    <a:pt x="23" y="32"/>
                  </a:lnTo>
                  <a:lnTo>
                    <a:pt x="26" y="32"/>
                  </a:lnTo>
                  <a:lnTo>
                    <a:pt x="26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19" y="26"/>
                  </a:lnTo>
                  <a:lnTo>
                    <a:pt x="19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18" y="26"/>
                  </a:lnTo>
                  <a:lnTo>
                    <a:pt x="18" y="32"/>
                  </a:lnTo>
                  <a:lnTo>
                    <a:pt x="23" y="32"/>
                  </a:lnTo>
                  <a:lnTo>
                    <a:pt x="23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24" y="32"/>
                  </a:lnTo>
                  <a:lnTo>
                    <a:pt x="24" y="26"/>
                  </a:lnTo>
                  <a:lnTo>
                    <a:pt x="20" y="26"/>
                  </a:lnTo>
                  <a:lnTo>
                    <a:pt x="20" y="32"/>
                  </a:lnTo>
                  <a:lnTo>
                    <a:pt x="24" y="32"/>
                  </a:lnTo>
                  <a:lnTo>
                    <a:pt x="24" y="26"/>
                  </a:lnTo>
                  <a:lnTo>
                    <a:pt x="19" y="26"/>
                  </a:lnTo>
                  <a:lnTo>
                    <a:pt x="19" y="32"/>
                  </a:lnTo>
                  <a:lnTo>
                    <a:pt x="23" y="32"/>
                  </a:lnTo>
                  <a:lnTo>
                    <a:pt x="23" y="26"/>
                  </a:lnTo>
                  <a:lnTo>
                    <a:pt x="18" y="26"/>
                  </a:lnTo>
                  <a:lnTo>
                    <a:pt x="18" y="32"/>
                  </a:lnTo>
                  <a:lnTo>
                    <a:pt x="23" y="32"/>
                  </a:lnTo>
                  <a:lnTo>
                    <a:pt x="23" y="26"/>
                  </a:lnTo>
                  <a:lnTo>
                    <a:pt x="20" y="26"/>
                  </a:lnTo>
                  <a:lnTo>
                    <a:pt x="20" y="32"/>
                  </a:lnTo>
                  <a:lnTo>
                    <a:pt x="24" y="32"/>
                  </a:lnTo>
                  <a:lnTo>
                    <a:pt x="24" y="26"/>
                  </a:lnTo>
                  <a:lnTo>
                    <a:pt x="19" y="26"/>
                  </a:lnTo>
                  <a:lnTo>
                    <a:pt x="19" y="32"/>
                  </a:lnTo>
                  <a:lnTo>
                    <a:pt x="23" y="32"/>
                  </a:lnTo>
                  <a:lnTo>
                    <a:pt x="31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23" y="31"/>
                  </a:lnTo>
                  <a:lnTo>
                    <a:pt x="23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26" y="31"/>
                  </a:lnTo>
                  <a:lnTo>
                    <a:pt x="26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24" y="31"/>
                  </a:lnTo>
                  <a:lnTo>
                    <a:pt x="24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24" y="31"/>
                  </a:lnTo>
                  <a:lnTo>
                    <a:pt x="24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23" y="31"/>
                  </a:lnTo>
                  <a:lnTo>
                    <a:pt x="23" y="25"/>
                  </a:lnTo>
                  <a:lnTo>
                    <a:pt x="17" y="25"/>
                  </a:lnTo>
                  <a:lnTo>
                    <a:pt x="17" y="31"/>
                  </a:lnTo>
                  <a:lnTo>
                    <a:pt x="26" y="31"/>
                  </a:lnTo>
                  <a:lnTo>
                    <a:pt x="26" y="25"/>
                  </a:lnTo>
                  <a:lnTo>
                    <a:pt x="19" y="25"/>
                  </a:lnTo>
                  <a:lnTo>
                    <a:pt x="19" y="31"/>
                  </a:lnTo>
                  <a:lnTo>
                    <a:pt x="22" y="31"/>
                  </a:lnTo>
                  <a:lnTo>
                    <a:pt x="22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23" y="31"/>
                  </a:lnTo>
                  <a:lnTo>
                    <a:pt x="23" y="25"/>
                  </a:lnTo>
                  <a:lnTo>
                    <a:pt x="19" y="25"/>
                  </a:lnTo>
                  <a:lnTo>
                    <a:pt x="19" y="31"/>
                  </a:lnTo>
                  <a:lnTo>
                    <a:pt x="27" y="31"/>
                  </a:lnTo>
                  <a:lnTo>
                    <a:pt x="27" y="23"/>
                  </a:lnTo>
                  <a:lnTo>
                    <a:pt x="17" y="23"/>
                  </a:lnTo>
                  <a:lnTo>
                    <a:pt x="17" y="30"/>
                  </a:lnTo>
                  <a:lnTo>
                    <a:pt x="22" y="30"/>
                  </a:lnTo>
                  <a:lnTo>
                    <a:pt x="22" y="23"/>
                  </a:lnTo>
                  <a:lnTo>
                    <a:pt x="19" y="23"/>
                  </a:lnTo>
                  <a:lnTo>
                    <a:pt x="19" y="30"/>
                  </a:lnTo>
                  <a:lnTo>
                    <a:pt x="23" y="30"/>
                  </a:lnTo>
                  <a:lnTo>
                    <a:pt x="23" y="23"/>
                  </a:lnTo>
                  <a:lnTo>
                    <a:pt x="20" y="23"/>
                  </a:lnTo>
                  <a:lnTo>
                    <a:pt x="20" y="30"/>
                  </a:lnTo>
                  <a:lnTo>
                    <a:pt x="24" y="30"/>
                  </a:lnTo>
                  <a:lnTo>
                    <a:pt x="24" y="23"/>
                  </a:lnTo>
                  <a:lnTo>
                    <a:pt x="20" y="23"/>
                  </a:lnTo>
                  <a:lnTo>
                    <a:pt x="20" y="30"/>
                  </a:lnTo>
                  <a:lnTo>
                    <a:pt x="22" y="30"/>
                  </a:lnTo>
                  <a:lnTo>
                    <a:pt x="22" y="23"/>
                  </a:lnTo>
                  <a:lnTo>
                    <a:pt x="18" y="23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19" y="23"/>
                  </a:lnTo>
                  <a:lnTo>
                    <a:pt x="18" y="23"/>
                  </a:lnTo>
                  <a:lnTo>
                    <a:pt x="18" y="30"/>
                  </a:lnTo>
                  <a:lnTo>
                    <a:pt x="22" y="30"/>
                  </a:lnTo>
                  <a:lnTo>
                    <a:pt x="22" y="23"/>
                  </a:lnTo>
                  <a:lnTo>
                    <a:pt x="19" y="23"/>
                  </a:lnTo>
                  <a:lnTo>
                    <a:pt x="19" y="30"/>
                  </a:lnTo>
                  <a:lnTo>
                    <a:pt x="26" y="30"/>
                  </a:lnTo>
                  <a:lnTo>
                    <a:pt x="26" y="23"/>
                  </a:lnTo>
                  <a:lnTo>
                    <a:pt x="24" y="23"/>
                  </a:lnTo>
                  <a:lnTo>
                    <a:pt x="24" y="30"/>
                  </a:lnTo>
                  <a:lnTo>
                    <a:pt x="35" y="30"/>
                  </a:lnTo>
                  <a:lnTo>
                    <a:pt x="30" y="23"/>
                  </a:lnTo>
                  <a:lnTo>
                    <a:pt x="28" y="22"/>
                  </a:lnTo>
                  <a:lnTo>
                    <a:pt x="20" y="22"/>
                  </a:lnTo>
                  <a:lnTo>
                    <a:pt x="20" y="29"/>
                  </a:lnTo>
                  <a:lnTo>
                    <a:pt x="26" y="29"/>
                  </a:lnTo>
                  <a:lnTo>
                    <a:pt x="26" y="22"/>
                  </a:lnTo>
                  <a:lnTo>
                    <a:pt x="22" y="22"/>
                  </a:lnTo>
                  <a:lnTo>
                    <a:pt x="22" y="29"/>
                  </a:lnTo>
                  <a:lnTo>
                    <a:pt x="24" y="29"/>
                  </a:lnTo>
                  <a:lnTo>
                    <a:pt x="24" y="22"/>
                  </a:lnTo>
                  <a:lnTo>
                    <a:pt x="20" y="22"/>
                  </a:lnTo>
                  <a:lnTo>
                    <a:pt x="20" y="29"/>
                  </a:lnTo>
                  <a:lnTo>
                    <a:pt x="28" y="29"/>
                  </a:lnTo>
                  <a:lnTo>
                    <a:pt x="28" y="22"/>
                  </a:lnTo>
                  <a:lnTo>
                    <a:pt x="22" y="22"/>
                  </a:lnTo>
                  <a:lnTo>
                    <a:pt x="22" y="29"/>
                  </a:lnTo>
                  <a:lnTo>
                    <a:pt x="26" y="29"/>
                  </a:lnTo>
                  <a:lnTo>
                    <a:pt x="26" y="22"/>
                  </a:lnTo>
                  <a:lnTo>
                    <a:pt x="20" y="22"/>
                  </a:lnTo>
                  <a:lnTo>
                    <a:pt x="20" y="29"/>
                  </a:lnTo>
                  <a:lnTo>
                    <a:pt x="23" y="29"/>
                  </a:lnTo>
                  <a:lnTo>
                    <a:pt x="23" y="22"/>
                  </a:lnTo>
                  <a:lnTo>
                    <a:pt x="20" y="22"/>
                  </a:lnTo>
                  <a:lnTo>
                    <a:pt x="20" y="29"/>
                  </a:lnTo>
                  <a:lnTo>
                    <a:pt x="26" y="29"/>
                  </a:lnTo>
                  <a:lnTo>
                    <a:pt x="26" y="22"/>
                  </a:lnTo>
                  <a:lnTo>
                    <a:pt x="18" y="22"/>
                  </a:lnTo>
                  <a:lnTo>
                    <a:pt x="18" y="29"/>
                  </a:lnTo>
                  <a:lnTo>
                    <a:pt x="22" y="29"/>
                  </a:lnTo>
                  <a:lnTo>
                    <a:pt x="22" y="22"/>
                  </a:lnTo>
                  <a:lnTo>
                    <a:pt x="20" y="22"/>
                  </a:lnTo>
                  <a:lnTo>
                    <a:pt x="20" y="29"/>
                  </a:lnTo>
                  <a:lnTo>
                    <a:pt x="26" y="29"/>
                  </a:lnTo>
                  <a:lnTo>
                    <a:pt x="26" y="22"/>
                  </a:lnTo>
                  <a:lnTo>
                    <a:pt x="19" y="22"/>
                  </a:lnTo>
                  <a:lnTo>
                    <a:pt x="19" y="25"/>
                  </a:lnTo>
                  <a:lnTo>
                    <a:pt x="20" y="22"/>
                  </a:lnTo>
                  <a:lnTo>
                    <a:pt x="18" y="21"/>
                  </a:lnTo>
                  <a:lnTo>
                    <a:pt x="17" y="23"/>
                  </a:lnTo>
                  <a:lnTo>
                    <a:pt x="17" y="27"/>
                  </a:lnTo>
                  <a:lnTo>
                    <a:pt x="20" y="27"/>
                  </a:lnTo>
                  <a:lnTo>
                    <a:pt x="20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18" y="27"/>
                  </a:lnTo>
                  <a:lnTo>
                    <a:pt x="18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20" y="27"/>
                  </a:lnTo>
                  <a:lnTo>
                    <a:pt x="20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18" y="27"/>
                  </a:lnTo>
                  <a:lnTo>
                    <a:pt x="18" y="21"/>
                  </a:lnTo>
                  <a:lnTo>
                    <a:pt x="14" y="21"/>
                  </a:lnTo>
                  <a:lnTo>
                    <a:pt x="14" y="27"/>
                  </a:lnTo>
                  <a:lnTo>
                    <a:pt x="18" y="27"/>
                  </a:lnTo>
                  <a:lnTo>
                    <a:pt x="18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22" y="27"/>
                  </a:lnTo>
                  <a:lnTo>
                    <a:pt x="22" y="21"/>
                  </a:lnTo>
                  <a:lnTo>
                    <a:pt x="18" y="21"/>
                  </a:lnTo>
                  <a:lnTo>
                    <a:pt x="18" y="27"/>
                  </a:lnTo>
                  <a:lnTo>
                    <a:pt x="20" y="27"/>
                  </a:lnTo>
                  <a:lnTo>
                    <a:pt x="20" y="21"/>
                  </a:lnTo>
                  <a:lnTo>
                    <a:pt x="18" y="21"/>
                  </a:lnTo>
                  <a:lnTo>
                    <a:pt x="18" y="27"/>
                  </a:lnTo>
                  <a:lnTo>
                    <a:pt x="19" y="27"/>
                  </a:lnTo>
                  <a:lnTo>
                    <a:pt x="19" y="21"/>
                  </a:lnTo>
                  <a:lnTo>
                    <a:pt x="14" y="21"/>
                  </a:lnTo>
                  <a:lnTo>
                    <a:pt x="14" y="27"/>
                  </a:lnTo>
                  <a:lnTo>
                    <a:pt x="19" y="27"/>
                  </a:lnTo>
                  <a:lnTo>
                    <a:pt x="19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22" y="27"/>
                  </a:lnTo>
                  <a:lnTo>
                    <a:pt x="22" y="19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18" y="19"/>
                  </a:lnTo>
                  <a:lnTo>
                    <a:pt x="15" y="19"/>
                  </a:lnTo>
                  <a:lnTo>
                    <a:pt x="15" y="26"/>
                  </a:lnTo>
                  <a:lnTo>
                    <a:pt x="23" y="26"/>
                  </a:lnTo>
                  <a:lnTo>
                    <a:pt x="23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3" y="26"/>
                  </a:lnTo>
                  <a:lnTo>
                    <a:pt x="23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2" y="26"/>
                  </a:lnTo>
                  <a:lnTo>
                    <a:pt x="22" y="19"/>
                  </a:lnTo>
                  <a:lnTo>
                    <a:pt x="20" y="19"/>
                  </a:lnTo>
                  <a:lnTo>
                    <a:pt x="20" y="26"/>
                  </a:lnTo>
                  <a:lnTo>
                    <a:pt x="23" y="26"/>
                  </a:lnTo>
                  <a:lnTo>
                    <a:pt x="23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3" y="26"/>
                  </a:lnTo>
                  <a:lnTo>
                    <a:pt x="23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2" y="26"/>
                  </a:lnTo>
                  <a:lnTo>
                    <a:pt x="30" y="18"/>
                  </a:lnTo>
                  <a:lnTo>
                    <a:pt x="18" y="18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18"/>
                  </a:lnTo>
                  <a:lnTo>
                    <a:pt x="18" y="18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18"/>
                  </a:lnTo>
                  <a:lnTo>
                    <a:pt x="17" y="18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18"/>
                  </a:lnTo>
                  <a:lnTo>
                    <a:pt x="17" y="18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18"/>
                  </a:lnTo>
                  <a:lnTo>
                    <a:pt x="17" y="18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18"/>
                  </a:lnTo>
                  <a:lnTo>
                    <a:pt x="17" y="18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18"/>
                  </a:lnTo>
                  <a:lnTo>
                    <a:pt x="11" y="18"/>
                  </a:lnTo>
                  <a:lnTo>
                    <a:pt x="11" y="25"/>
                  </a:lnTo>
                  <a:lnTo>
                    <a:pt x="17" y="25"/>
                  </a:lnTo>
                  <a:lnTo>
                    <a:pt x="17" y="18"/>
                  </a:lnTo>
                  <a:lnTo>
                    <a:pt x="14" y="18"/>
                  </a:lnTo>
                  <a:lnTo>
                    <a:pt x="14" y="21"/>
                  </a:lnTo>
                  <a:lnTo>
                    <a:pt x="15" y="25"/>
                  </a:lnTo>
                  <a:lnTo>
                    <a:pt x="18" y="23"/>
                  </a:lnTo>
                  <a:lnTo>
                    <a:pt x="17" y="19"/>
                  </a:lnTo>
                  <a:lnTo>
                    <a:pt x="17" y="23"/>
                  </a:lnTo>
                  <a:lnTo>
                    <a:pt x="19" y="23"/>
                  </a:lnTo>
                  <a:lnTo>
                    <a:pt x="19" y="17"/>
                  </a:lnTo>
                  <a:lnTo>
                    <a:pt x="17" y="17"/>
                  </a:lnTo>
                  <a:lnTo>
                    <a:pt x="17" y="23"/>
                  </a:lnTo>
                  <a:lnTo>
                    <a:pt x="19" y="23"/>
                  </a:lnTo>
                  <a:lnTo>
                    <a:pt x="19" y="17"/>
                  </a:lnTo>
                  <a:lnTo>
                    <a:pt x="18" y="17"/>
                  </a:lnTo>
                  <a:lnTo>
                    <a:pt x="18" y="23"/>
                  </a:lnTo>
                  <a:lnTo>
                    <a:pt x="20" y="23"/>
                  </a:lnTo>
                  <a:lnTo>
                    <a:pt x="20" y="17"/>
                  </a:lnTo>
                  <a:lnTo>
                    <a:pt x="19" y="17"/>
                  </a:lnTo>
                  <a:lnTo>
                    <a:pt x="19" y="23"/>
                  </a:lnTo>
                  <a:lnTo>
                    <a:pt x="20" y="23"/>
                  </a:lnTo>
                  <a:lnTo>
                    <a:pt x="20" y="17"/>
                  </a:lnTo>
                  <a:lnTo>
                    <a:pt x="17" y="17"/>
                  </a:lnTo>
                  <a:lnTo>
                    <a:pt x="17" y="23"/>
                  </a:lnTo>
                  <a:lnTo>
                    <a:pt x="26" y="23"/>
                  </a:lnTo>
                  <a:lnTo>
                    <a:pt x="26" y="17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24" y="23"/>
                  </a:lnTo>
                  <a:lnTo>
                    <a:pt x="24" y="17"/>
                  </a:lnTo>
                  <a:lnTo>
                    <a:pt x="22" y="17"/>
                  </a:lnTo>
                  <a:lnTo>
                    <a:pt x="22" y="23"/>
                  </a:lnTo>
                  <a:lnTo>
                    <a:pt x="24" y="23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23"/>
                  </a:lnTo>
                  <a:lnTo>
                    <a:pt x="24" y="23"/>
                  </a:lnTo>
                  <a:lnTo>
                    <a:pt x="24" y="17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24" y="23"/>
                  </a:lnTo>
                  <a:lnTo>
                    <a:pt x="24" y="17"/>
                  </a:lnTo>
                  <a:lnTo>
                    <a:pt x="17" y="17"/>
                  </a:lnTo>
                  <a:lnTo>
                    <a:pt x="17" y="19"/>
                  </a:lnTo>
                  <a:lnTo>
                    <a:pt x="18" y="23"/>
                  </a:lnTo>
                  <a:lnTo>
                    <a:pt x="23" y="22"/>
                  </a:lnTo>
                  <a:lnTo>
                    <a:pt x="22" y="18"/>
                  </a:lnTo>
                  <a:lnTo>
                    <a:pt x="22" y="22"/>
                  </a:lnTo>
                  <a:lnTo>
                    <a:pt x="23" y="22"/>
                  </a:lnTo>
                  <a:lnTo>
                    <a:pt x="23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23" y="22"/>
                  </a:lnTo>
                  <a:lnTo>
                    <a:pt x="23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23" y="22"/>
                  </a:lnTo>
                  <a:lnTo>
                    <a:pt x="23" y="16"/>
                  </a:lnTo>
                  <a:lnTo>
                    <a:pt x="15" y="16"/>
                  </a:lnTo>
                  <a:lnTo>
                    <a:pt x="15" y="22"/>
                  </a:lnTo>
                  <a:lnTo>
                    <a:pt x="20" y="22"/>
                  </a:lnTo>
                  <a:lnTo>
                    <a:pt x="20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5" y="16"/>
                  </a:lnTo>
                  <a:lnTo>
                    <a:pt x="15" y="22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4" y="16"/>
                  </a:lnTo>
                  <a:lnTo>
                    <a:pt x="14" y="22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26" y="22"/>
                  </a:lnTo>
                  <a:lnTo>
                    <a:pt x="20" y="16"/>
                  </a:lnTo>
                  <a:lnTo>
                    <a:pt x="19" y="14"/>
                  </a:lnTo>
                  <a:lnTo>
                    <a:pt x="15" y="14"/>
                  </a:lnTo>
                  <a:lnTo>
                    <a:pt x="15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1" y="14"/>
                  </a:lnTo>
                  <a:lnTo>
                    <a:pt x="11" y="21"/>
                  </a:lnTo>
                  <a:lnTo>
                    <a:pt x="14" y="21"/>
                  </a:lnTo>
                  <a:lnTo>
                    <a:pt x="14" y="14"/>
                  </a:lnTo>
                  <a:lnTo>
                    <a:pt x="11" y="14"/>
                  </a:lnTo>
                  <a:lnTo>
                    <a:pt x="11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3" y="14"/>
                  </a:lnTo>
                  <a:lnTo>
                    <a:pt x="13" y="21"/>
                  </a:lnTo>
                  <a:lnTo>
                    <a:pt x="20" y="21"/>
                  </a:lnTo>
                  <a:lnTo>
                    <a:pt x="20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7" y="21"/>
                  </a:lnTo>
                  <a:lnTo>
                    <a:pt x="17" y="14"/>
                  </a:lnTo>
                  <a:lnTo>
                    <a:pt x="13" y="14"/>
                  </a:lnTo>
                  <a:lnTo>
                    <a:pt x="13" y="21"/>
                  </a:lnTo>
                  <a:lnTo>
                    <a:pt x="17" y="21"/>
                  </a:lnTo>
                  <a:lnTo>
                    <a:pt x="17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19" y="21"/>
                  </a:lnTo>
                  <a:lnTo>
                    <a:pt x="19" y="14"/>
                  </a:lnTo>
                  <a:lnTo>
                    <a:pt x="14" y="14"/>
                  </a:lnTo>
                  <a:lnTo>
                    <a:pt x="14" y="17"/>
                  </a:lnTo>
                  <a:lnTo>
                    <a:pt x="17" y="19"/>
                  </a:lnTo>
                  <a:lnTo>
                    <a:pt x="23" y="13"/>
                  </a:lnTo>
                  <a:lnTo>
                    <a:pt x="14" y="13"/>
                  </a:lnTo>
                  <a:lnTo>
                    <a:pt x="14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13" y="13"/>
                  </a:lnTo>
                  <a:lnTo>
                    <a:pt x="13" y="19"/>
                  </a:lnTo>
                  <a:lnTo>
                    <a:pt x="18" y="19"/>
                  </a:lnTo>
                  <a:lnTo>
                    <a:pt x="18" y="13"/>
                  </a:lnTo>
                  <a:lnTo>
                    <a:pt x="11" y="13"/>
                  </a:lnTo>
                  <a:lnTo>
                    <a:pt x="11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15" y="13"/>
                  </a:lnTo>
                  <a:lnTo>
                    <a:pt x="15" y="19"/>
                  </a:lnTo>
                  <a:lnTo>
                    <a:pt x="19" y="19"/>
                  </a:lnTo>
                  <a:lnTo>
                    <a:pt x="19" y="13"/>
                  </a:lnTo>
                  <a:lnTo>
                    <a:pt x="15" y="13"/>
                  </a:lnTo>
                  <a:lnTo>
                    <a:pt x="15" y="19"/>
                  </a:lnTo>
                  <a:lnTo>
                    <a:pt x="19" y="19"/>
                  </a:lnTo>
                  <a:lnTo>
                    <a:pt x="19" y="13"/>
                  </a:lnTo>
                  <a:lnTo>
                    <a:pt x="17" y="13"/>
                  </a:lnTo>
                  <a:lnTo>
                    <a:pt x="17" y="19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8" y="13"/>
                  </a:lnTo>
                  <a:lnTo>
                    <a:pt x="18" y="19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7" y="13"/>
                  </a:lnTo>
                  <a:lnTo>
                    <a:pt x="17" y="19"/>
                  </a:lnTo>
                  <a:lnTo>
                    <a:pt x="23" y="19"/>
                  </a:lnTo>
                  <a:lnTo>
                    <a:pt x="23" y="13"/>
                  </a:lnTo>
                  <a:lnTo>
                    <a:pt x="18" y="13"/>
                  </a:lnTo>
                  <a:lnTo>
                    <a:pt x="18" y="19"/>
                  </a:lnTo>
                  <a:lnTo>
                    <a:pt x="23" y="19"/>
                  </a:lnTo>
                  <a:lnTo>
                    <a:pt x="23" y="14"/>
                  </a:lnTo>
                  <a:lnTo>
                    <a:pt x="19" y="14"/>
                  </a:lnTo>
                  <a:lnTo>
                    <a:pt x="19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9" y="12"/>
                  </a:lnTo>
                  <a:lnTo>
                    <a:pt x="19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3" y="18"/>
                  </a:lnTo>
                  <a:lnTo>
                    <a:pt x="23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7" y="12"/>
                  </a:lnTo>
                  <a:lnTo>
                    <a:pt x="17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9" y="12"/>
                  </a:lnTo>
                  <a:lnTo>
                    <a:pt x="19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7" y="12"/>
                  </a:lnTo>
                  <a:lnTo>
                    <a:pt x="17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7" y="12"/>
                  </a:lnTo>
                  <a:lnTo>
                    <a:pt x="17" y="18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7" y="12"/>
                  </a:lnTo>
                  <a:lnTo>
                    <a:pt x="17" y="14"/>
                  </a:lnTo>
                  <a:lnTo>
                    <a:pt x="18" y="18"/>
                  </a:lnTo>
                  <a:lnTo>
                    <a:pt x="22" y="17"/>
                  </a:lnTo>
                  <a:lnTo>
                    <a:pt x="20" y="10"/>
                  </a:lnTo>
                  <a:lnTo>
                    <a:pt x="17" y="10"/>
                  </a:lnTo>
                  <a:lnTo>
                    <a:pt x="17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7" y="17"/>
                  </a:lnTo>
                  <a:lnTo>
                    <a:pt x="20" y="17"/>
                  </a:lnTo>
                  <a:lnTo>
                    <a:pt x="20" y="10"/>
                  </a:lnTo>
                  <a:lnTo>
                    <a:pt x="18" y="10"/>
                  </a:lnTo>
                  <a:lnTo>
                    <a:pt x="18" y="17"/>
                  </a:lnTo>
                  <a:lnTo>
                    <a:pt x="19" y="17"/>
                  </a:lnTo>
                  <a:lnTo>
                    <a:pt x="19" y="10"/>
                  </a:lnTo>
                  <a:lnTo>
                    <a:pt x="18" y="10"/>
                  </a:lnTo>
                  <a:lnTo>
                    <a:pt x="18" y="17"/>
                  </a:lnTo>
                  <a:lnTo>
                    <a:pt x="22" y="17"/>
                  </a:lnTo>
                  <a:lnTo>
                    <a:pt x="22" y="10"/>
                  </a:lnTo>
                  <a:lnTo>
                    <a:pt x="17" y="10"/>
                  </a:lnTo>
                  <a:lnTo>
                    <a:pt x="17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4" y="10"/>
                  </a:lnTo>
                  <a:lnTo>
                    <a:pt x="14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7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7" y="17"/>
                  </a:lnTo>
                  <a:lnTo>
                    <a:pt x="19" y="17"/>
                  </a:lnTo>
                  <a:lnTo>
                    <a:pt x="27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20" y="16"/>
                  </a:lnTo>
                  <a:lnTo>
                    <a:pt x="20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4" y="9"/>
                  </a:lnTo>
                  <a:lnTo>
                    <a:pt x="14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5" y="9"/>
                  </a:lnTo>
                  <a:lnTo>
                    <a:pt x="15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4" y="9"/>
                  </a:lnTo>
                  <a:lnTo>
                    <a:pt x="14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4" y="9"/>
                  </a:lnTo>
                  <a:lnTo>
                    <a:pt x="14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3" y="9"/>
                  </a:lnTo>
                  <a:lnTo>
                    <a:pt x="13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4" y="9"/>
                  </a:lnTo>
                  <a:lnTo>
                    <a:pt x="14" y="16"/>
                  </a:lnTo>
                  <a:lnTo>
                    <a:pt x="17" y="16"/>
                  </a:lnTo>
                  <a:lnTo>
                    <a:pt x="18" y="9"/>
                  </a:lnTo>
                  <a:lnTo>
                    <a:pt x="15" y="8"/>
                  </a:lnTo>
                  <a:lnTo>
                    <a:pt x="14" y="10"/>
                  </a:lnTo>
                  <a:lnTo>
                    <a:pt x="14" y="14"/>
                  </a:lnTo>
                  <a:lnTo>
                    <a:pt x="17" y="14"/>
                  </a:lnTo>
                  <a:lnTo>
                    <a:pt x="17" y="8"/>
                  </a:lnTo>
                  <a:lnTo>
                    <a:pt x="10" y="8"/>
                  </a:lnTo>
                  <a:lnTo>
                    <a:pt x="10" y="14"/>
                  </a:lnTo>
                  <a:lnTo>
                    <a:pt x="14" y="14"/>
                  </a:lnTo>
                  <a:lnTo>
                    <a:pt x="14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14" y="14"/>
                  </a:lnTo>
                  <a:lnTo>
                    <a:pt x="14" y="8"/>
                  </a:lnTo>
                  <a:lnTo>
                    <a:pt x="11" y="8"/>
                  </a:lnTo>
                  <a:lnTo>
                    <a:pt x="11" y="14"/>
                  </a:lnTo>
                  <a:lnTo>
                    <a:pt x="15" y="14"/>
                  </a:lnTo>
                  <a:lnTo>
                    <a:pt x="15" y="8"/>
                  </a:lnTo>
                  <a:lnTo>
                    <a:pt x="11" y="8"/>
                  </a:lnTo>
                  <a:lnTo>
                    <a:pt x="11" y="14"/>
                  </a:lnTo>
                  <a:lnTo>
                    <a:pt x="14" y="14"/>
                  </a:lnTo>
                  <a:lnTo>
                    <a:pt x="14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17" y="14"/>
                  </a:lnTo>
                  <a:lnTo>
                    <a:pt x="17" y="8"/>
                  </a:lnTo>
                  <a:lnTo>
                    <a:pt x="11" y="8"/>
                  </a:lnTo>
                  <a:lnTo>
                    <a:pt x="11" y="14"/>
                  </a:lnTo>
                  <a:lnTo>
                    <a:pt x="14" y="14"/>
                  </a:lnTo>
                  <a:lnTo>
                    <a:pt x="14" y="8"/>
                  </a:lnTo>
                  <a:lnTo>
                    <a:pt x="11" y="8"/>
                  </a:lnTo>
                  <a:lnTo>
                    <a:pt x="11" y="14"/>
                  </a:lnTo>
                  <a:lnTo>
                    <a:pt x="19" y="14"/>
                  </a:lnTo>
                  <a:lnTo>
                    <a:pt x="19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7" y="14"/>
                  </a:lnTo>
                  <a:lnTo>
                    <a:pt x="17" y="8"/>
                  </a:lnTo>
                  <a:lnTo>
                    <a:pt x="11" y="8"/>
                  </a:lnTo>
                  <a:lnTo>
                    <a:pt x="11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17" y="8"/>
                  </a:lnTo>
                  <a:lnTo>
                    <a:pt x="14" y="7"/>
                  </a:lnTo>
                  <a:lnTo>
                    <a:pt x="13" y="9"/>
                  </a:lnTo>
                  <a:lnTo>
                    <a:pt x="13" y="13"/>
                  </a:lnTo>
                  <a:lnTo>
                    <a:pt x="15" y="13"/>
                  </a:lnTo>
                  <a:lnTo>
                    <a:pt x="15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17" y="13"/>
                  </a:lnTo>
                  <a:lnTo>
                    <a:pt x="17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15" y="13"/>
                  </a:lnTo>
                  <a:lnTo>
                    <a:pt x="15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10" y="7"/>
                  </a:lnTo>
                  <a:lnTo>
                    <a:pt x="10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0" y="7"/>
                  </a:lnTo>
                  <a:lnTo>
                    <a:pt x="10" y="13"/>
                  </a:lnTo>
                  <a:lnTo>
                    <a:pt x="18" y="13"/>
                  </a:lnTo>
                  <a:lnTo>
                    <a:pt x="19" y="7"/>
                  </a:lnTo>
                  <a:lnTo>
                    <a:pt x="15" y="5"/>
                  </a:lnTo>
                  <a:lnTo>
                    <a:pt x="11" y="5"/>
                  </a:lnTo>
                  <a:lnTo>
                    <a:pt x="11" y="12"/>
                  </a:lnTo>
                  <a:lnTo>
                    <a:pt x="17" y="12"/>
                  </a:lnTo>
                  <a:lnTo>
                    <a:pt x="17" y="5"/>
                  </a:lnTo>
                  <a:lnTo>
                    <a:pt x="13" y="5"/>
                  </a:lnTo>
                  <a:lnTo>
                    <a:pt x="13" y="12"/>
                  </a:lnTo>
                  <a:lnTo>
                    <a:pt x="15" y="12"/>
                  </a:lnTo>
                  <a:lnTo>
                    <a:pt x="15" y="5"/>
                  </a:lnTo>
                  <a:lnTo>
                    <a:pt x="11" y="5"/>
                  </a:lnTo>
                  <a:lnTo>
                    <a:pt x="11" y="12"/>
                  </a:lnTo>
                  <a:lnTo>
                    <a:pt x="17" y="12"/>
                  </a:lnTo>
                  <a:lnTo>
                    <a:pt x="17" y="5"/>
                  </a:lnTo>
                  <a:lnTo>
                    <a:pt x="14" y="5"/>
                  </a:lnTo>
                  <a:lnTo>
                    <a:pt x="14" y="12"/>
                  </a:lnTo>
                  <a:lnTo>
                    <a:pt x="18" y="12"/>
                  </a:lnTo>
                  <a:lnTo>
                    <a:pt x="19" y="5"/>
                  </a:lnTo>
                  <a:lnTo>
                    <a:pt x="17" y="4"/>
                  </a:lnTo>
                  <a:lnTo>
                    <a:pt x="15" y="7"/>
                  </a:lnTo>
                  <a:lnTo>
                    <a:pt x="15" y="10"/>
                  </a:lnTo>
                  <a:lnTo>
                    <a:pt x="19" y="10"/>
                  </a:lnTo>
                  <a:lnTo>
                    <a:pt x="19" y="4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20" y="10"/>
                  </a:lnTo>
                  <a:lnTo>
                    <a:pt x="20" y="4"/>
                  </a:lnTo>
                  <a:lnTo>
                    <a:pt x="18" y="4"/>
                  </a:lnTo>
                  <a:lnTo>
                    <a:pt x="18" y="10"/>
                  </a:lnTo>
                  <a:lnTo>
                    <a:pt x="22" y="10"/>
                  </a:lnTo>
                  <a:lnTo>
                    <a:pt x="22" y="4"/>
                  </a:lnTo>
                  <a:lnTo>
                    <a:pt x="18" y="4"/>
                  </a:lnTo>
                  <a:lnTo>
                    <a:pt x="18" y="10"/>
                  </a:lnTo>
                  <a:lnTo>
                    <a:pt x="20" y="10"/>
                  </a:lnTo>
                  <a:lnTo>
                    <a:pt x="20" y="4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14" y="4"/>
                  </a:lnTo>
                  <a:lnTo>
                    <a:pt x="14" y="10"/>
                  </a:lnTo>
                  <a:lnTo>
                    <a:pt x="20" y="10"/>
                  </a:lnTo>
                  <a:lnTo>
                    <a:pt x="20" y="4"/>
                  </a:lnTo>
                  <a:lnTo>
                    <a:pt x="15" y="4"/>
                  </a:lnTo>
                  <a:lnTo>
                    <a:pt x="15" y="10"/>
                  </a:lnTo>
                  <a:lnTo>
                    <a:pt x="17" y="10"/>
                  </a:lnTo>
                  <a:lnTo>
                    <a:pt x="17" y="4"/>
                  </a:lnTo>
                  <a:lnTo>
                    <a:pt x="14" y="4"/>
                  </a:lnTo>
                  <a:lnTo>
                    <a:pt x="14" y="10"/>
                  </a:lnTo>
                  <a:lnTo>
                    <a:pt x="15" y="10"/>
                  </a:lnTo>
                  <a:lnTo>
                    <a:pt x="15" y="4"/>
                  </a:lnTo>
                  <a:lnTo>
                    <a:pt x="10" y="4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1" y="4"/>
                  </a:lnTo>
                  <a:lnTo>
                    <a:pt x="7" y="4"/>
                  </a:lnTo>
                  <a:lnTo>
                    <a:pt x="7" y="7"/>
                  </a:lnTo>
                  <a:lnTo>
                    <a:pt x="10" y="9"/>
                  </a:lnTo>
                  <a:lnTo>
                    <a:pt x="11" y="8"/>
                  </a:lnTo>
                  <a:lnTo>
                    <a:pt x="9" y="5"/>
                  </a:lnTo>
                  <a:lnTo>
                    <a:pt x="9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10" y="9"/>
                  </a:lnTo>
                  <a:lnTo>
                    <a:pt x="14" y="9"/>
                  </a:lnTo>
                  <a:lnTo>
                    <a:pt x="14" y="3"/>
                  </a:lnTo>
                  <a:lnTo>
                    <a:pt x="7" y="3"/>
                  </a:lnTo>
                  <a:lnTo>
                    <a:pt x="7" y="9"/>
                  </a:lnTo>
                  <a:lnTo>
                    <a:pt x="10" y="9"/>
                  </a:lnTo>
                  <a:lnTo>
                    <a:pt x="10" y="3"/>
                  </a:lnTo>
                  <a:lnTo>
                    <a:pt x="7" y="3"/>
                  </a:lnTo>
                  <a:lnTo>
                    <a:pt x="7" y="9"/>
                  </a:lnTo>
                  <a:lnTo>
                    <a:pt x="10" y="9"/>
                  </a:lnTo>
                  <a:lnTo>
                    <a:pt x="10" y="3"/>
                  </a:lnTo>
                  <a:lnTo>
                    <a:pt x="5" y="3"/>
                  </a:lnTo>
                  <a:lnTo>
                    <a:pt x="5" y="9"/>
                  </a:lnTo>
                  <a:lnTo>
                    <a:pt x="7" y="9"/>
                  </a:lnTo>
                  <a:lnTo>
                    <a:pt x="7" y="3"/>
                  </a:lnTo>
                  <a:lnTo>
                    <a:pt x="6" y="3"/>
                  </a:lnTo>
                  <a:lnTo>
                    <a:pt x="6" y="9"/>
                  </a:lnTo>
                  <a:lnTo>
                    <a:pt x="10" y="9"/>
                  </a:lnTo>
                  <a:lnTo>
                    <a:pt x="10" y="3"/>
                  </a:lnTo>
                  <a:lnTo>
                    <a:pt x="6" y="3"/>
                  </a:lnTo>
                  <a:lnTo>
                    <a:pt x="6" y="9"/>
                  </a:lnTo>
                  <a:lnTo>
                    <a:pt x="10" y="9"/>
                  </a:lnTo>
                  <a:lnTo>
                    <a:pt x="10" y="3"/>
                  </a:lnTo>
                  <a:lnTo>
                    <a:pt x="7" y="3"/>
                  </a:lnTo>
                  <a:lnTo>
                    <a:pt x="7" y="9"/>
                  </a:lnTo>
                  <a:lnTo>
                    <a:pt x="10" y="9"/>
                  </a:lnTo>
                  <a:lnTo>
                    <a:pt x="10" y="3"/>
                  </a:lnTo>
                  <a:lnTo>
                    <a:pt x="7" y="3"/>
                  </a:lnTo>
                  <a:lnTo>
                    <a:pt x="7" y="9"/>
                  </a:lnTo>
                  <a:lnTo>
                    <a:pt x="9" y="9"/>
                  </a:lnTo>
                  <a:lnTo>
                    <a:pt x="9" y="3"/>
                  </a:lnTo>
                  <a:lnTo>
                    <a:pt x="7" y="3"/>
                  </a:lnTo>
                  <a:lnTo>
                    <a:pt x="7" y="5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7" y="4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11" y="8"/>
                  </a:lnTo>
                  <a:lnTo>
                    <a:pt x="11" y="1"/>
                  </a:lnTo>
                  <a:lnTo>
                    <a:pt x="9" y="1"/>
                  </a:lnTo>
                  <a:lnTo>
                    <a:pt x="9" y="8"/>
                  </a:lnTo>
                  <a:lnTo>
                    <a:pt x="10" y="8"/>
                  </a:lnTo>
                  <a:lnTo>
                    <a:pt x="10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10" y="8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8"/>
                  </a:lnTo>
                  <a:lnTo>
                    <a:pt x="10" y="8"/>
                  </a:lnTo>
                  <a:lnTo>
                    <a:pt x="10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11" y="8"/>
                  </a:lnTo>
                  <a:lnTo>
                    <a:pt x="11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10" y="1"/>
                  </a:lnTo>
                  <a:lnTo>
                    <a:pt x="10" y="8"/>
                  </a:lnTo>
                  <a:lnTo>
                    <a:pt x="11" y="8"/>
                  </a:lnTo>
                  <a:lnTo>
                    <a:pt x="11" y="1"/>
                  </a:lnTo>
                  <a:lnTo>
                    <a:pt x="9" y="1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11" y="4"/>
                  </a:lnTo>
                  <a:lnTo>
                    <a:pt x="15" y="4"/>
                  </a:lnTo>
                  <a:lnTo>
                    <a:pt x="15" y="0"/>
                  </a:lnTo>
                  <a:lnTo>
                    <a:pt x="7" y="0"/>
                  </a:lnTo>
                  <a:lnTo>
                    <a:pt x="7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7"/>
                  </a:lnTo>
                  <a:lnTo>
                    <a:pt x="14" y="7"/>
                  </a:lnTo>
                  <a:lnTo>
                    <a:pt x="14" y="0"/>
                  </a:lnTo>
                  <a:lnTo>
                    <a:pt x="9" y="0"/>
                  </a:lnTo>
                  <a:lnTo>
                    <a:pt x="9" y="7"/>
                  </a:lnTo>
                  <a:lnTo>
                    <a:pt x="14" y="7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11" y="7"/>
                  </a:lnTo>
                  <a:lnTo>
                    <a:pt x="13" y="7"/>
                  </a:lnTo>
                  <a:lnTo>
                    <a:pt x="13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09" name="Freeform 793"/>
            <p:cNvSpPr>
              <a:spLocks noChangeAspect="1"/>
            </p:cNvSpPr>
            <p:nvPr/>
          </p:nvSpPr>
          <p:spPr bwMode="auto">
            <a:xfrm rot="16200000">
              <a:off x="2835" y="4757"/>
              <a:ext cx="294" cy="54"/>
            </a:xfrm>
            <a:custGeom>
              <a:avLst/>
              <a:gdLst>
                <a:gd name="T0" fmla="*/ 8 w 196"/>
                <a:gd name="T1" fmla="*/ 8 h 36"/>
                <a:gd name="T2" fmla="*/ 11 w 196"/>
                <a:gd name="T3" fmla="*/ 1 h 36"/>
                <a:gd name="T4" fmla="*/ 9 w 196"/>
                <a:gd name="T5" fmla="*/ 3 h 36"/>
                <a:gd name="T6" fmla="*/ 12 w 196"/>
                <a:gd name="T7" fmla="*/ 11 h 36"/>
                <a:gd name="T8" fmla="*/ 12 w 196"/>
                <a:gd name="T9" fmla="*/ 5 h 36"/>
                <a:gd name="T10" fmla="*/ 11 w 196"/>
                <a:gd name="T11" fmla="*/ 12 h 36"/>
                <a:gd name="T12" fmla="*/ 12 w 196"/>
                <a:gd name="T13" fmla="*/ 7 h 36"/>
                <a:gd name="T14" fmla="*/ 16 w 196"/>
                <a:gd name="T15" fmla="*/ 14 h 36"/>
                <a:gd name="T16" fmla="*/ 9 w 196"/>
                <a:gd name="T17" fmla="*/ 8 h 36"/>
                <a:gd name="T18" fmla="*/ 17 w 196"/>
                <a:gd name="T19" fmla="*/ 16 h 36"/>
                <a:gd name="T20" fmla="*/ 14 w 196"/>
                <a:gd name="T21" fmla="*/ 11 h 36"/>
                <a:gd name="T22" fmla="*/ 17 w 196"/>
                <a:gd name="T23" fmla="*/ 17 h 36"/>
                <a:gd name="T24" fmla="*/ 14 w 196"/>
                <a:gd name="T25" fmla="*/ 12 h 36"/>
                <a:gd name="T26" fmla="*/ 26 w 196"/>
                <a:gd name="T27" fmla="*/ 20 h 36"/>
                <a:gd name="T28" fmla="*/ 14 w 196"/>
                <a:gd name="T29" fmla="*/ 13 h 36"/>
                <a:gd name="T30" fmla="*/ 18 w 196"/>
                <a:gd name="T31" fmla="*/ 21 h 36"/>
                <a:gd name="T32" fmla="*/ 16 w 196"/>
                <a:gd name="T33" fmla="*/ 16 h 36"/>
                <a:gd name="T34" fmla="*/ 16 w 196"/>
                <a:gd name="T35" fmla="*/ 22 h 36"/>
                <a:gd name="T36" fmla="*/ 23 w 196"/>
                <a:gd name="T37" fmla="*/ 21 h 36"/>
                <a:gd name="T38" fmla="*/ 21 w 196"/>
                <a:gd name="T39" fmla="*/ 18 h 36"/>
                <a:gd name="T40" fmla="*/ 14 w 196"/>
                <a:gd name="T41" fmla="*/ 26 h 36"/>
                <a:gd name="T42" fmla="*/ 20 w 196"/>
                <a:gd name="T43" fmla="*/ 21 h 36"/>
                <a:gd name="T44" fmla="*/ 26 w 196"/>
                <a:gd name="T45" fmla="*/ 27 h 36"/>
                <a:gd name="T46" fmla="*/ 35 w 196"/>
                <a:gd name="T47" fmla="*/ 29 h 36"/>
                <a:gd name="T48" fmla="*/ 23 w 196"/>
                <a:gd name="T49" fmla="*/ 23 h 36"/>
                <a:gd name="T50" fmla="*/ 31 w 196"/>
                <a:gd name="T51" fmla="*/ 31 h 36"/>
                <a:gd name="T52" fmla="*/ 18 w 196"/>
                <a:gd name="T53" fmla="*/ 25 h 36"/>
                <a:gd name="T54" fmla="*/ 27 w 196"/>
                <a:gd name="T55" fmla="*/ 33 h 36"/>
                <a:gd name="T56" fmla="*/ 20 w 196"/>
                <a:gd name="T57" fmla="*/ 27 h 36"/>
                <a:gd name="T58" fmla="*/ 34 w 196"/>
                <a:gd name="T59" fmla="*/ 34 h 36"/>
                <a:gd name="T60" fmla="*/ 196 w 196"/>
                <a:gd name="T61" fmla="*/ 29 h 36"/>
                <a:gd name="T62" fmla="*/ 163 w 196"/>
                <a:gd name="T63" fmla="*/ 36 h 36"/>
                <a:gd name="T64" fmla="*/ 33 w 196"/>
                <a:gd name="T65" fmla="*/ 35 h 36"/>
                <a:gd name="T66" fmla="*/ 25 w 196"/>
                <a:gd name="T67" fmla="*/ 27 h 36"/>
                <a:gd name="T68" fmla="*/ 22 w 196"/>
                <a:gd name="T69" fmla="*/ 33 h 36"/>
                <a:gd name="T70" fmla="*/ 27 w 196"/>
                <a:gd name="T71" fmla="*/ 26 h 36"/>
                <a:gd name="T72" fmla="*/ 20 w 196"/>
                <a:gd name="T73" fmla="*/ 31 h 36"/>
                <a:gd name="T74" fmla="*/ 30 w 196"/>
                <a:gd name="T75" fmla="*/ 30 h 36"/>
                <a:gd name="T76" fmla="*/ 25 w 196"/>
                <a:gd name="T77" fmla="*/ 23 h 36"/>
                <a:gd name="T78" fmla="*/ 20 w 196"/>
                <a:gd name="T79" fmla="*/ 29 h 36"/>
                <a:gd name="T80" fmla="*/ 27 w 196"/>
                <a:gd name="T81" fmla="*/ 27 h 36"/>
                <a:gd name="T82" fmla="*/ 20 w 196"/>
                <a:gd name="T83" fmla="*/ 20 h 36"/>
                <a:gd name="T84" fmla="*/ 23 w 196"/>
                <a:gd name="T85" fmla="*/ 26 h 36"/>
                <a:gd name="T86" fmla="*/ 25 w 196"/>
                <a:gd name="T87" fmla="*/ 18 h 36"/>
                <a:gd name="T88" fmla="*/ 22 w 196"/>
                <a:gd name="T89" fmla="*/ 23 h 36"/>
                <a:gd name="T90" fmla="*/ 23 w 196"/>
                <a:gd name="T91" fmla="*/ 22 h 36"/>
                <a:gd name="T92" fmla="*/ 13 w 196"/>
                <a:gd name="T93" fmla="*/ 16 h 36"/>
                <a:gd name="T94" fmla="*/ 12 w 196"/>
                <a:gd name="T95" fmla="*/ 21 h 36"/>
                <a:gd name="T96" fmla="*/ 20 w 196"/>
                <a:gd name="T97" fmla="*/ 20 h 36"/>
                <a:gd name="T98" fmla="*/ 17 w 196"/>
                <a:gd name="T99" fmla="*/ 12 h 36"/>
                <a:gd name="T100" fmla="*/ 17 w 196"/>
                <a:gd name="T101" fmla="*/ 18 h 36"/>
                <a:gd name="T102" fmla="*/ 17 w 196"/>
                <a:gd name="T103" fmla="*/ 11 h 36"/>
                <a:gd name="T104" fmla="*/ 20 w 196"/>
                <a:gd name="T105" fmla="*/ 17 h 36"/>
                <a:gd name="T106" fmla="*/ 13 w 196"/>
                <a:gd name="T107" fmla="*/ 9 h 36"/>
                <a:gd name="T108" fmla="*/ 8 w 196"/>
                <a:gd name="T109" fmla="*/ 8 h 36"/>
                <a:gd name="T110" fmla="*/ 16 w 196"/>
                <a:gd name="T111" fmla="*/ 14 h 36"/>
                <a:gd name="T112" fmla="*/ 17 w 196"/>
                <a:gd name="T113" fmla="*/ 7 h 36"/>
                <a:gd name="T114" fmla="*/ 8 w 196"/>
                <a:gd name="T115" fmla="*/ 5 h 36"/>
                <a:gd name="T116" fmla="*/ 16 w 196"/>
                <a:gd name="T117" fmla="*/ 11 h 36"/>
                <a:gd name="T118" fmla="*/ 12 w 196"/>
                <a:gd name="T119" fmla="*/ 3 h 36"/>
                <a:gd name="T120" fmla="*/ 8 w 196"/>
                <a:gd name="T121" fmla="*/ 9 h 36"/>
                <a:gd name="T122" fmla="*/ 12 w 196"/>
                <a:gd name="T123" fmla="*/ 1 h 36"/>
                <a:gd name="T124" fmla="*/ 5 w 196"/>
                <a:gd name="T125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" h="36">
                  <a:moveTo>
                    <a:pt x="11" y="0"/>
                  </a:moveTo>
                  <a:lnTo>
                    <a:pt x="11" y="7"/>
                  </a:lnTo>
                  <a:lnTo>
                    <a:pt x="13" y="7"/>
                  </a:lnTo>
                  <a:lnTo>
                    <a:pt x="13" y="0"/>
                  </a:lnTo>
                  <a:lnTo>
                    <a:pt x="8" y="0"/>
                  </a:lnTo>
                  <a:lnTo>
                    <a:pt x="8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7"/>
                  </a:lnTo>
                  <a:lnTo>
                    <a:pt x="8" y="7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7"/>
                  </a:lnTo>
                  <a:lnTo>
                    <a:pt x="12" y="7"/>
                  </a:lnTo>
                  <a:lnTo>
                    <a:pt x="12" y="0"/>
                  </a:lnTo>
                  <a:lnTo>
                    <a:pt x="4" y="0"/>
                  </a:lnTo>
                  <a:lnTo>
                    <a:pt x="4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7" y="1"/>
                  </a:lnTo>
                  <a:lnTo>
                    <a:pt x="7" y="4"/>
                  </a:lnTo>
                  <a:lnTo>
                    <a:pt x="7" y="1"/>
                  </a:lnTo>
                  <a:lnTo>
                    <a:pt x="5" y="1"/>
                  </a:lnTo>
                  <a:lnTo>
                    <a:pt x="5" y="8"/>
                  </a:lnTo>
                  <a:lnTo>
                    <a:pt x="8" y="8"/>
                  </a:lnTo>
                  <a:lnTo>
                    <a:pt x="8" y="1"/>
                  </a:lnTo>
                  <a:lnTo>
                    <a:pt x="5" y="1"/>
                  </a:lnTo>
                  <a:lnTo>
                    <a:pt x="5" y="8"/>
                  </a:lnTo>
                  <a:lnTo>
                    <a:pt x="8" y="8"/>
                  </a:lnTo>
                  <a:lnTo>
                    <a:pt x="8" y="1"/>
                  </a:lnTo>
                  <a:lnTo>
                    <a:pt x="4" y="1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11" y="8"/>
                  </a:lnTo>
                  <a:lnTo>
                    <a:pt x="11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8" y="1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1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8" y="1"/>
                  </a:lnTo>
                  <a:lnTo>
                    <a:pt x="8" y="8"/>
                  </a:lnTo>
                  <a:lnTo>
                    <a:pt x="11" y="8"/>
                  </a:lnTo>
                  <a:lnTo>
                    <a:pt x="11" y="1"/>
                  </a:lnTo>
                  <a:lnTo>
                    <a:pt x="9" y="1"/>
                  </a:lnTo>
                  <a:lnTo>
                    <a:pt x="9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8" y="1"/>
                  </a:lnTo>
                  <a:lnTo>
                    <a:pt x="8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0" y="1"/>
                  </a:lnTo>
                  <a:lnTo>
                    <a:pt x="7" y="7"/>
                  </a:lnTo>
                  <a:lnTo>
                    <a:pt x="8" y="8"/>
                  </a:lnTo>
                  <a:lnTo>
                    <a:pt x="8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8" y="3"/>
                  </a:lnTo>
                  <a:lnTo>
                    <a:pt x="8" y="9"/>
                  </a:lnTo>
                  <a:lnTo>
                    <a:pt x="12" y="9"/>
                  </a:lnTo>
                  <a:lnTo>
                    <a:pt x="12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8" y="3"/>
                  </a:lnTo>
                  <a:lnTo>
                    <a:pt x="8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8" y="3"/>
                  </a:lnTo>
                  <a:lnTo>
                    <a:pt x="8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8" y="3"/>
                  </a:lnTo>
                  <a:lnTo>
                    <a:pt x="8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4" y="3"/>
                  </a:lnTo>
                  <a:lnTo>
                    <a:pt x="4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7" y="3"/>
                  </a:lnTo>
                  <a:lnTo>
                    <a:pt x="7" y="9"/>
                  </a:lnTo>
                  <a:lnTo>
                    <a:pt x="12" y="9"/>
                  </a:lnTo>
                  <a:lnTo>
                    <a:pt x="12" y="3"/>
                  </a:lnTo>
                  <a:lnTo>
                    <a:pt x="7" y="3"/>
                  </a:lnTo>
                  <a:lnTo>
                    <a:pt x="7" y="9"/>
                  </a:lnTo>
                  <a:lnTo>
                    <a:pt x="12" y="11"/>
                  </a:lnTo>
                  <a:lnTo>
                    <a:pt x="12" y="4"/>
                  </a:lnTo>
                  <a:lnTo>
                    <a:pt x="7" y="4"/>
                  </a:lnTo>
                  <a:lnTo>
                    <a:pt x="7" y="11"/>
                  </a:lnTo>
                  <a:lnTo>
                    <a:pt x="14" y="11"/>
                  </a:lnTo>
                  <a:lnTo>
                    <a:pt x="14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12" y="11"/>
                  </a:lnTo>
                  <a:lnTo>
                    <a:pt x="12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16" y="11"/>
                  </a:lnTo>
                  <a:lnTo>
                    <a:pt x="16" y="4"/>
                  </a:lnTo>
                  <a:lnTo>
                    <a:pt x="13" y="4"/>
                  </a:lnTo>
                  <a:lnTo>
                    <a:pt x="13" y="11"/>
                  </a:lnTo>
                  <a:lnTo>
                    <a:pt x="20" y="11"/>
                  </a:lnTo>
                  <a:lnTo>
                    <a:pt x="20" y="4"/>
                  </a:lnTo>
                  <a:lnTo>
                    <a:pt x="11" y="4"/>
                  </a:lnTo>
                  <a:lnTo>
                    <a:pt x="11" y="11"/>
                  </a:lnTo>
                  <a:lnTo>
                    <a:pt x="16" y="11"/>
                  </a:lnTo>
                  <a:lnTo>
                    <a:pt x="16" y="4"/>
                  </a:lnTo>
                  <a:lnTo>
                    <a:pt x="9" y="4"/>
                  </a:lnTo>
                  <a:lnTo>
                    <a:pt x="7" y="5"/>
                  </a:lnTo>
                  <a:lnTo>
                    <a:pt x="8" y="12"/>
                  </a:lnTo>
                  <a:lnTo>
                    <a:pt x="12" y="12"/>
                  </a:lnTo>
                  <a:lnTo>
                    <a:pt x="12" y="5"/>
                  </a:lnTo>
                  <a:lnTo>
                    <a:pt x="11" y="5"/>
                  </a:lnTo>
                  <a:lnTo>
                    <a:pt x="11" y="12"/>
                  </a:lnTo>
                  <a:lnTo>
                    <a:pt x="13" y="12"/>
                  </a:lnTo>
                  <a:lnTo>
                    <a:pt x="13" y="5"/>
                  </a:lnTo>
                  <a:lnTo>
                    <a:pt x="8" y="5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16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6" y="12"/>
                  </a:lnTo>
                  <a:lnTo>
                    <a:pt x="16" y="5"/>
                  </a:lnTo>
                  <a:lnTo>
                    <a:pt x="8" y="5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16" y="5"/>
                  </a:lnTo>
                  <a:lnTo>
                    <a:pt x="8" y="5"/>
                  </a:lnTo>
                  <a:lnTo>
                    <a:pt x="8" y="12"/>
                  </a:lnTo>
                  <a:lnTo>
                    <a:pt x="17" y="12"/>
                  </a:lnTo>
                  <a:lnTo>
                    <a:pt x="17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4" y="12"/>
                  </a:lnTo>
                  <a:lnTo>
                    <a:pt x="14" y="5"/>
                  </a:lnTo>
                  <a:lnTo>
                    <a:pt x="11" y="5"/>
                  </a:lnTo>
                  <a:lnTo>
                    <a:pt x="11" y="12"/>
                  </a:lnTo>
                  <a:lnTo>
                    <a:pt x="14" y="12"/>
                  </a:lnTo>
                  <a:lnTo>
                    <a:pt x="14" y="8"/>
                  </a:lnTo>
                  <a:lnTo>
                    <a:pt x="14" y="12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6" y="13"/>
                  </a:lnTo>
                  <a:lnTo>
                    <a:pt x="16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17" y="13"/>
                  </a:lnTo>
                  <a:lnTo>
                    <a:pt x="17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7" y="13"/>
                  </a:lnTo>
                  <a:lnTo>
                    <a:pt x="17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12" y="7"/>
                  </a:lnTo>
                  <a:lnTo>
                    <a:pt x="12" y="13"/>
                  </a:lnTo>
                  <a:lnTo>
                    <a:pt x="17" y="13"/>
                  </a:lnTo>
                  <a:lnTo>
                    <a:pt x="17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12" y="7"/>
                  </a:lnTo>
                  <a:lnTo>
                    <a:pt x="12" y="13"/>
                  </a:lnTo>
                  <a:lnTo>
                    <a:pt x="17" y="13"/>
                  </a:lnTo>
                  <a:lnTo>
                    <a:pt x="17" y="9"/>
                  </a:lnTo>
                  <a:lnTo>
                    <a:pt x="16" y="7"/>
                  </a:lnTo>
                  <a:lnTo>
                    <a:pt x="13" y="8"/>
                  </a:lnTo>
                  <a:lnTo>
                    <a:pt x="14" y="11"/>
                  </a:lnTo>
                  <a:lnTo>
                    <a:pt x="14" y="8"/>
                  </a:lnTo>
                  <a:lnTo>
                    <a:pt x="11" y="8"/>
                  </a:lnTo>
                  <a:lnTo>
                    <a:pt x="11" y="14"/>
                  </a:lnTo>
                  <a:lnTo>
                    <a:pt x="16" y="14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2" y="14"/>
                  </a:lnTo>
                  <a:lnTo>
                    <a:pt x="16" y="14"/>
                  </a:lnTo>
                  <a:lnTo>
                    <a:pt x="16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17" y="14"/>
                  </a:lnTo>
                  <a:lnTo>
                    <a:pt x="17" y="8"/>
                  </a:lnTo>
                  <a:lnTo>
                    <a:pt x="11" y="8"/>
                  </a:lnTo>
                  <a:lnTo>
                    <a:pt x="11" y="14"/>
                  </a:lnTo>
                  <a:lnTo>
                    <a:pt x="16" y="14"/>
                  </a:lnTo>
                  <a:lnTo>
                    <a:pt x="16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14" y="14"/>
                  </a:lnTo>
                  <a:lnTo>
                    <a:pt x="14" y="8"/>
                  </a:lnTo>
                  <a:lnTo>
                    <a:pt x="9" y="8"/>
                  </a:lnTo>
                  <a:lnTo>
                    <a:pt x="9" y="14"/>
                  </a:lnTo>
                  <a:lnTo>
                    <a:pt x="13" y="14"/>
                  </a:lnTo>
                  <a:lnTo>
                    <a:pt x="13" y="8"/>
                  </a:lnTo>
                  <a:lnTo>
                    <a:pt x="11" y="8"/>
                  </a:lnTo>
                  <a:lnTo>
                    <a:pt x="11" y="14"/>
                  </a:lnTo>
                  <a:lnTo>
                    <a:pt x="16" y="14"/>
                  </a:lnTo>
                  <a:lnTo>
                    <a:pt x="16" y="8"/>
                  </a:lnTo>
                  <a:lnTo>
                    <a:pt x="8" y="8"/>
                  </a:lnTo>
                  <a:lnTo>
                    <a:pt x="8" y="14"/>
                  </a:lnTo>
                  <a:lnTo>
                    <a:pt x="12" y="14"/>
                  </a:lnTo>
                  <a:lnTo>
                    <a:pt x="12" y="8"/>
                  </a:lnTo>
                  <a:lnTo>
                    <a:pt x="9" y="8"/>
                  </a:lnTo>
                  <a:lnTo>
                    <a:pt x="9" y="14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6" y="16"/>
                  </a:lnTo>
                  <a:lnTo>
                    <a:pt x="16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14" y="16"/>
                  </a:lnTo>
                  <a:lnTo>
                    <a:pt x="14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4" y="16"/>
                  </a:lnTo>
                  <a:lnTo>
                    <a:pt x="14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4" y="16"/>
                  </a:lnTo>
                  <a:lnTo>
                    <a:pt x="14" y="9"/>
                  </a:lnTo>
                  <a:lnTo>
                    <a:pt x="13" y="9"/>
                  </a:lnTo>
                  <a:lnTo>
                    <a:pt x="13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3" y="11"/>
                  </a:lnTo>
                  <a:lnTo>
                    <a:pt x="13" y="17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17" y="11"/>
                  </a:lnTo>
                  <a:lnTo>
                    <a:pt x="17" y="17"/>
                  </a:lnTo>
                  <a:lnTo>
                    <a:pt x="18" y="17"/>
                  </a:lnTo>
                  <a:lnTo>
                    <a:pt x="18" y="11"/>
                  </a:lnTo>
                  <a:lnTo>
                    <a:pt x="14" y="11"/>
                  </a:lnTo>
                  <a:lnTo>
                    <a:pt x="14" y="17"/>
                  </a:lnTo>
                  <a:lnTo>
                    <a:pt x="21" y="17"/>
                  </a:lnTo>
                  <a:lnTo>
                    <a:pt x="21" y="11"/>
                  </a:lnTo>
                  <a:lnTo>
                    <a:pt x="14" y="11"/>
                  </a:lnTo>
                  <a:lnTo>
                    <a:pt x="14" y="17"/>
                  </a:lnTo>
                  <a:lnTo>
                    <a:pt x="17" y="17"/>
                  </a:lnTo>
                  <a:lnTo>
                    <a:pt x="17" y="11"/>
                  </a:lnTo>
                  <a:lnTo>
                    <a:pt x="14" y="11"/>
                  </a:lnTo>
                  <a:lnTo>
                    <a:pt x="14" y="17"/>
                  </a:lnTo>
                  <a:lnTo>
                    <a:pt x="18" y="17"/>
                  </a:lnTo>
                  <a:lnTo>
                    <a:pt x="18" y="11"/>
                  </a:lnTo>
                  <a:lnTo>
                    <a:pt x="17" y="11"/>
                  </a:lnTo>
                  <a:lnTo>
                    <a:pt x="17" y="17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17" y="11"/>
                  </a:lnTo>
                  <a:lnTo>
                    <a:pt x="17" y="17"/>
                  </a:lnTo>
                  <a:lnTo>
                    <a:pt x="18" y="17"/>
                  </a:lnTo>
                  <a:lnTo>
                    <a:pt x="18" y="11"/>
                  </a:lnTo>
                  <a:lnTo>
                    <a:pt x="17" y="11"/>
                  </a:lnTo>
                  <a:lnTo>
                    <a:pt x="17" y="17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14" y="11"/>
                  </a:lnTo>
                  <a:lnTo>
                    <a:pt x="14" y="17"/>
                  </a:lnTo>
                  <a:lnTo>
                    <a:pt x="17" y="17"/>
                  </a:lnTo>
                  <a:lnTo>
                    <a:pt x="17" y="11"/>
                  </a:lnTo>
                  <a:lnTo>
                    <a:pt x="14" y="11"/>
                  </a:lnTo>
                  <a:lnTo>
                    <a:pt x="7" y="18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16" y="18"/>
                  </a:lnTo>
                  <a:lnTo>
                    <a:pt x="16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6" y="12"/>
                  </a:lnTo>
                  <a:lnTo>
                    <a:pt x="16" y="18"/>
                  </a:lnTo>
                  <a:lnTo>
                    <a:pt x="17" y="18"/>
                  </a:lnTo>
                  <a:lnTo>
                    <a:pt x="17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7" y="12"/>
                  </a:lnTo>
                  <a:lnTo>
                    <a:pt x="17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4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6" y="12"/>
                  </a:lnTo>
                  <a:lnTo>
                    <a:pt x="16" y="18"/>
                  </a:lnTo>
                  <a:lnTo>
                    <a:pt x="22" y="18"/>
                  </a:lnTo>
                  <a:lnTo>
                    <a:pt x="22" y="12"/>
                  </a:lnTo>
                  <a:lnTo>
                    <a:pt x="17" y="12"/>
                  </a:lnTo>
                  <a:lnTo>
                    <a:pt x="17" y="18"/>
                  </a:lnTo>
                  <a:lnTo>
                    <a:pt x="22" y="18"/>
                  </a:lnTo>
                  <a:lnTo>
                    <a:pt x="22" y="14"/>
                  </a:lnTo>
                  <a:lnTo>
                    <a:pt x="21" y="12"/>
                  </a:lnTo>
                  <a:lnTo>
                    <a:pt x="13" y="20"/>
                  </a:lnTo>
                  <a:lnTo>
                    <a:pt x="26" y="20"/>
                  </a:lnTo>
                  <a:lnTo>
                    <a:pt x="26" y="13"/>
                  </a:lnTo>
                  <a:lnTo>
                    <a:pt x="20" y="13"/>
                  </a:lnTo>
                  <a:lnTo>
                    <a:pt x="20" y="20"/>
                  </a:lnTo>
                  <a:lnTo>
                    <a:pt x="26" y="20"/>
                  </a:lnTo>
                  <a:lnTo>
                    <a:pt x="26" y="13"/>
                  </a:lnTo>
                  <a:lnTo>
                    <a:pt x="17" y="13"/>
                  </a:lnTo>
                  <a:lnTo>
                    <a:pt x="17" y="20"/>
                  </a:lnTo>
                  <a:lnTo>
                    <a:pt x="26" y="20"/>
                  </a:lnTo>
                  <a:lnTo>
                    <a:pt x="26" y="13"/>
                  </a:lnTo>
                  <a:lnTo>
                    <a:pt x="17" y="13"/>
                  </a:lnTo>
                  <a:lnTo>
                    <a:pt x="17" y="20"/>
                  </a:lnTo>
                  <a:lnTo>
                    <a:pt x="20" y="20"/>
                  </a:lnTo>
                  <a:lnTo>
                    <a:pt x="20" y="13"/>
                  </a:lnTo>
                  <a:lnTo>
                    <a:pt x="17" y="13"/>
                  </a:lnTo>
                  <a:lnTo>
                    <a:pt x="17" y="20"/>
                  </a:lnTo>
                  <a:lnTo>
                    <a:pt x="21" y="20"/>
                  </a:lnTo>
                  <a:lnTo>
                    <a:pt x="21" y="13"/>
                  </a:lnTo>
                  <a:lnTo>
                    <a:pt x="17" y="13"/>
                  </a:lnTo>
                  <a:lnTo>
                    <a:pt x="17" y="20"/>
                  </a:lnTo>
                  <a:lnTo>
                    <a:pt x="20" y="20"/>
                  </a:lnTo>
                  <a:lnTo>
                    <a:pt x="20" y="13"/>
                  </a:lnTo>
                  <a:lnTo>
                    <a:pt x="16" y="13"/>
                  </a:lnTo>
                  <a:lnTo>
                    <a:pt x="16" y="20"/>
                  </a:lnTo>
                  <a:lnTo>
                    <a:pt x="20" y="20"/>
                  </a:lnTo>
                  <a:lnTo>
                    <a:pt x="20" y="13"/>
                  </a:lnTo>
                  <a:lnTo>
                    <a:pt x="14" y="13"/>
                  </a:lnTo>
                  <a:lnTo>
                    <a:pt x="14" y="20"/>
                  </a:lnTo>
                  <a:lnTo>
                    <a:pt x="18" y="20"/>
                  </a:lnTo>
                  <a:lnTo>
                    <a:pt x="18" y="13"/>
                  </a:lnTo>
                  <a:lnTo>
                    <a:pt x="14" y="13"/>
                  </a:lnTo>
                  <a:lnTo>
                    <a:pt x="14" y="20"/>
                  </a:lnTo>
                  <a:lnTo>
                    <a:pt x="17" y="20"/>
                  </a:lnTo>
                  <a:lnTo>
                    <a:pt x="17" y="13"/>
                  </a:lnTo>
                  <a:lnTo>
                    <a:pt x="16" y="13"/>
                  </a:lnTo>
                  <a:lnTo>
                    <a:pt x="16" y="20"/>
                  </a:lnTo>
                  <a:lnTo>
                    <a:pt x="18" y="20"/>
                  </a:lnTo>
                  <a:lnTo>
                    <a:pt x="18" y="16"/>
                  </a:lnTo>
                  <a:lnTo>
                    <a:pt x="17" y="18"/>
                  </a:lnTo>
                  <a:lnTo>
                    <a:pt x="18" y="20"/>
                  </a:lnTo>
                  <a:lnTo>
                    <a:pt x="20" y="17"/>
                  </a:lnTo>
                  <a:lnTo>
                    <a:pt x="20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7" y="21"/>
                  </a:lnTo>
                  <a:lnTo>
                    <a:pt x="17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2" y="14"/>
                  </a:lnTo>
                  <a:lnTo>
                    <a:pt x="12" y="21"/>
                  </a:lnTo>
                  <a:lnTo>
                    <a:pt x="17" y="21"/>
                  </a:lnTo>
                  <a:lnTo>
                    <a:pt x="17" y="14"/>
                  </a:lnTo>
                  <a:lnTo>
                    <a:pt x="16" y="14"/>
                  </a:lnTo>
                  <a:lnTo>
                    <a:pt x="16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6" y="14"/>
                  </a:lnTo>
                  <a:lnTo>
                    <a:pt x="16" y="21"/>
                  </a:lnTo>
                  <a:lnTo>
                    <a:pt x="20" y="21"/>
                  </a:lnTo>
                  <a:lnTo>
                    <a:pt x="20" y="14"/>
                  </a:lnTo>
                  <a:lnTo>
                    <a:pt x="13" y="14"/>
                  </a:lnTo>
                  <a:lnTo>
                    <a:pt x="13" y="21"/>
                  </a:lnTo>
                  <a:lnTo>
                    <a:pt x="16" y="21"/>
                  </a:lnTo>
                  <a:lnTo>
                    <a:pt x="16" y="14"/>
                  </a:lnTo>
                  <a:lnTo>
                    <a:pt x="12" y="14"/>
                  </a:lnTo>
                  <a:lnTo>
                    <a:pt x="12" y="21"/>
                  </a:lnTo>
                  <a:lnTo>
                    <a:pt x="16" y="21"/>
                  </a:lnTo>
                  <a:lnTo>
                    <a:pt x="16" y="17"/>
                  </a:lnTo>
                  <a:lnTo>
                    <a:pt x="14" y="14"/>
                  </a:lnTo>
                  <a:lnTo>
                    <a:pt x="12" y="16"/>
                  </a:lnTo>
                  <a:lnTo>
                    <a:pt x="13" y="22"/>
                  </a:lnTo>
                  <a:lnTo>
                    <a:pt x="14" y="22"/>
                  </a:lnTo>
                  <a:lnTo>
                    <a:pt x="14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7" y="22"/>
                  </a:lnTo>
                  <a:lnTo>
                    <a:pt x="17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6" y="22"/>
                  </a:lnTo>
                  <a:lnTo>
                    <a:pt x="16" y="16"/>
                  </a:lnTo>
                  <a:lnTo>
                    <a:pt x="14" y="16"/>
                  </a:lnTo>
                  <a:lnTo>
                    <a:pt x="14" y="22"/>
                  </a:lnTo>
                  <a:lnTo>
                    <a:pt x="17" y="22"/>
                  </a:lnTo>
                  <a:lnTo>
                    <a:pt x="17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21" y="22"/>
                  </a:lnTo>
                  <a:lnTo>
                    <a:pt x="21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23" y="22"/>
                  </a:lnTo>
                  <a:lnTo>
                    <a:pt x="23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23" y="22"/>
                  </a:lnTo>
                  <a:lnTo>
                    <a:pt x="23" y="16"/>
                  </a:lnTo>
                  <a:lnTo>
                    <a:pt x="14" y="16"/>
                  </a:lnTo>
                  <a:lnTo>
                    <a:pt x="14" y="22"/>
                  </a:lnTo>
                  <a:lnTo>
                    <a:pt x="21" y="22"/>
                  </a:lnTo>
                  <a:lnTo>
                    <a:pt x="21" y="16"/>
                  </a:lnTo>
                  <a:lnTo>
                    <a:pt x="16" y="16"/>
                  </a:lnTo>
                  <a:lnTo>
                    <a:pt x="16" y="22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6"/>
                  </a:lnTo>
                  <a:lnTo>
                    <a:pt x="17" y="17"/>
                  </a:lnTo>
                  <a:lnTo>
                    <a:pt x="18" y="23"/>
                  </a:lnTo>
                  <a:lnTo>
                    <a:pt x="27" y="23"/>
                  </a:lnTo>
                  <a:lnTo>
                    <a:pt x="27" y="17"/>
                  </a:lnTo>
                  <a:lnTo>
                    <a:pt x="25" y="17"/>
                  </a:lnTo>
                  <a:lnTo>
                    <a:pt x="25" y="23"/>
                  </a:lnTo>
                  <a:lnTo>
                    <a:pt x="27" y="23"/>
                  </a:lnTo>
                  <a:lnTo>
                    <a:pt x="27" y="17"/>
                  </a:lnTo>
                  <a:lnTo>
                    <a:pt x="18" y="17"/>
                  </a:lnTo>
                  <a:lnTo>
                    <a:pt x="18" y="23"/>
                  </a:lnTo>
                  <a:lnTo>
                    <a:pt x="23" y="23"/>
                  </a:lnTo>
                  <a:lnTo>
                    <a:pt x="23" y="17"/>
                  </a:lnTo>
                  <a:lnTo>
                    <a:pt x="22" y="17"/>
                  </a:lnTo>
                  <a:lnTo>
                    <a:pt x="22" y="23"/>
                  </a:lnTo>
                  <a:lnTo>
                    <a:pt x="27" y="23"/>
                  </a:lnTo>
                  <a:lnTo>
                    <a:pt x="27" y="17"/>
                  </a:lnTo>
                  <a:lnTo>
                    <a:pt x="22" y="17"/>
                  </a:lnTo>
                  <a:lnTo>
                    <a:pt x="22" y="23"/>
                  </a:lnTo>
                  <a:lnTo>
                    <a:pt x="33" y="23"/>
                  </a:lnTo>
                  <a:lnTo>
                    <a:pt x="33" y="17"/>
                  </a:lnTo>
                  <a:lnTo>
                    <a:pt x="23" y="17"/>
                  </a:lnTo>
                  <a:lnTo>
                    <a:pt x="22" y="18"/>
                  </a:lnTo>
                  <a:lnTo>
                    <a:pt x="23" y="21"/>
                  </a:lnTo>
                  <a:lnTo>
                    <a:pt x="23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23" y="25"/>
                  </a:lnTo>
                  <a:lnTo>
                    <a:pt x="23" y="18"/>
                  </a:lnTo>
                  <a:lnTo>
                    <a:pt x="21" y="18"/>
                  </a:lnTo>
                  <a:lnTo>
                    <a:pt x="21" y="25"/>
                  </a:lnTo>
                  <a:lnTo>
                    <a:pt x="23" y="25"/>
                  </a:lnTo>
                  <a:lnTo>
                    <a:pt x="23" y="18"/>
                  </a:lnTo>
                  <a:lnTo>
                    <a:pt x="18" y="18"/>
                  </a:lnTo>
                  <a:lnTo>
                    <a:pt x="18" y="25"/>
                  </a:lnTo>
                  <a:lnTo>
                    <a:pt x="25" y="25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25"/>
                  </a:lnTo>
                  <a:lnTo>
                    <a:pt x="25" y="25"/>
                  </a:lnTo>
                  <a:lnTo>
                    <a:pt x="25" y="18"/>
                  </a:lnTo>
                  <a:lnTo>
                    <a:pt x="23" y="18"/>
                  </a:lnTo>
                  <a:lnTo>
                    <a:pt x="23" y="25"/>
                  </a:lnTo>
                  <a:lnTo>
                    <a:pt x="25" y="25"/>
                  </a:lnTo>
                  <a:lnTo>
                    <a:pt x="25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23" y="25"/>
                  </a:lnTo>
                  <a:lnTo>
                    <a:pt x="23" y="18"/>
                  </a:lnTo>
                  <a:lnTo>
                    <a:pt x="21" y="18"/>
                  </a:lnTo>
                  <a:lnTo>
                    <a:pt x="21" y="25"/>
                  </a:lnTo>
                  <a:lnTo>
                    <a:pt x="26" y="25"/>
                  </a:lnTo>
                  <a:lnTo>
                    <a:pt x="26" y="18"/>
                  </a:lnTo>
                  <a:lnTo>
                    <a:pt x="22" y="18"/>
                  </a:lnTo>
                  <a:lnTo>
                    <a:pt x="22" y="25"/>
                  </a:lnTo>
                  <a:lnTo>
                    <a:pt x="26" y="25"/>
                  </a:lnTo>
                  <a:lnTo>
                    <a:pt x="26" y="18"/>
                  </a:lnTo>
                  <a:lnTo>
                    <a:pt x="22" y="18"/>
                  </a:lnTo>
                  <a:lnTo>
                    <a:pt x="22" y="25"/>
                  </a:lnTo>
                  <a:lnTo>
                    <a:pt x="27" y="25"/>
                  </a:lnTo>
                  <a:lnTo>
                    <a:pt x="27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22" y="25"/>
                  </a:lnTo>
                  <a:lnTo>
                    <a:pt x="22" y="18"/>
                  </a:lnTo>
                  <a:lnTo>
                    <a:pt x="21" y="18"/>
                  </a:lnTo>
                  <a:lnTo>
                    <a:pt x="20" y="25"/>
                  </a:lnTo>
                  <a:lnTo>
                    <a:pt x="22" y="26"/>
                  </a:lnTo>
                  <a:lnTo>
                    <a:pt x="23" y="22"/>
                  </a:lnTo>
                  <a:lnTo>
                    <a:pt x="23" y="20"/>
                  </a:lnTo>
                  <a:lnTo>
                    <a:pt x="21" y="20"/>
                  </a:lnTo>
                  <a:lnTo>
                    <a:pt x="21" y="26"/>
                  </a:lnTo>
                  <a:lnTo>
                    <a:pt x="23" y="26"/>
                  </a:lnTo>
                  <a:lnTo>
                    <a:pt x="23" y="20"/>
                  </a:lnTo>
                  <a:lnTo>
                    <a:pt x="14" y="20"/>
                  </a:lnTo>
                  <a:lnTo>
                    <a:pt x="14" y="26"/>
                  </a:lnTo>
                  <a:lnTo>
                    <a:pt x="21" y="26"/>
                  </a:lnTo>
                  <a:lnTo>
                    <a:pt x="21" y="20"/>
                  </a:lnTo>
                  <a:lnTo>
                    <a:pt x="18" y="20"/>
                  </a:lnTo>
                  <a:lnTo>
                    <a:pt x="18" y="26"/>
                  </a:lnTo>
                  <a:lnTo>
                    <a:pt x="21" y="26"/>
                  </a:lnTo>
                  <a:lnTo>
                    <a:pt x="21" y="20"/>
                  </a:lnTo>
                  <a:lnTo>
                    <a:pt x="20" y="20"/>
                  </a:lnTo>
                  <a:lnTo>
                    <a:pt x="20" y="26"/>
                  </a:lnTo>
                  <a:lnTo>
                    <a:pt x="22" y="26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26"/>
                  </a:lnTo>
                  <a:lnTo>
                    <a:pt x="22" y="26"/>
                  </a:lnTo>
                  <a:lnTo>
                    <a:pt x="22" y="20"/>
                  </a:lnTo>
                  <a:lnTo>
                    <a:pt x="16" y="20"/>
                  </a:lnTo>
                  <a:lnTo>
                    <a:pt x="16" y="26"/>
                  </a:lnTo>
                  <a:lnTo>
                    <a:pt x="23" y="26"/>
                  </a:lnTo>
                  <a:lnTo>
                    <a:pt x="23" y="20"/>
                  </a:lnTo>
                  <a:lnTo>
                    <a:pt x="20" y="20"/>
                  </a:lnTo>
                  <a:lnTo>
                    <a:pt x="20" y="26"/>
                  </a:lnTo>
                  <a:lnTo>
                    <a:pt x="26" y="26"/>
                  </a:lnTo>
                  <a:lnTo>
                    <a:pt x="26" y="20"/>
                  </a:lnTo>
                  <a:lnTo>
                    <a:pt x="23" y="20"/>
                  </a:lnTo>
                  <a:lnTo>
                    <a:pt x="20" y="21"/>
                  </a:lnTo>
                  <a:lnTo>
                    <a:pt x="20" y="23"/>
                  </a:lnTo>
                  <a:lnTo>
                    <a:pt x="20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20" y="21"/>
                  </a:lnTo>
                  <a:lnTo>
                    <a:pt x="20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20" y="27"/>
                  </a:lnTo>
                  <a:lnTo>
                    <a:pt x="20" y="21"/>
                  </a:lnTo>
                  <a:lnTo>
                    <a:pt x="13" y="21"/>
                  </a:lnTo>
                  <a:lnTo>
                    <a:pt x="13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20" y="21"/>
                  </a:lnTo>
                  <a:lnTo>
                    <a:pt x="20" y="27"/>
                  </a:lnTo>
                  <a:lnTo>
                    <a:pt x="27" y="27"/>
                  </a:lnTo>
                  <a:lnTo>
                    <a:pt x="27" y="21"/>
                  </a:lnTo>
                  <a:lnTo>
                    <a:pt x="22" y="21"/>
                  </a:lnTo>
                  <a:lnTo>
                    <a:pt x="22" y="27"/>
                  </a:lnTo>
                  <a:lnTo>
                    <a:pt x="27" y="27"/>
                  </a:lnTo>
                  <a:lnTo>
                    <a:pt x="27" y="21"/>
                  </a:lnTo>
                  <a:lnTo>
                    <a:pt x="26" y="21"/>
                  </a:lnTo>
                  <a:lnTo>
                    <a:pt x="26" y="27"/>
                  </a:lnTo>
                  <a:lnTo>
                    <a:pt x="29" y="27"/>
                  </a:lnTo>
                  <a:lnTo>
                    <a:pt x="29" y="21"/>
                  </a:lnTo>
                  <a:lnTo>
                    <a:pt x="21" y="21"/>
                  </a:lnTo>
                  <a:lnTo>
                    <a:pt x="20" y="27"/>
                  </a:lnTo>
                  <a:lnTo>
                    <a:pt x="22" y="29"/>
                  </a:lnTo>
                  <a:lnTo>
                    <a:pt x="23" y="25"/>
                  </a:lnTo>
                  <a:lnTo>
                    <a:pt x="23" y="22"/>
                  </a:lnTo>
                  <a:lnTo>
                    <a:pt x="22" y="22"/>
                  </a:lnTo>
                  <a:lnTo>
                    <a:pt x="22" y="29"/>
                  </a:lnTo>
                  <a:lnTo>
                    <a:pt x="27" y="29"/>
                  </a:lnTo>
                  <a:lnTo>
                    <a:pt x="27" y="22"/>
                  </a:lnTo>
                  <a:lnTo>
                    <a:pt x="23" y="22"/>
                  </a:lnTo>
                  <a:lnTo>
                    <a:pt x="23" y="29"/>
                  </a:lnTo>
                  <a:lnTo>
                    <a:pt x="27" y="29"/>
                  </a:lnTo>
                  <a:lnTo>
                    <a:pt x="27" y="22"/>
                  </a:lnTo>
                  <a:lnTo>
                    <a:pt x="21" y="22"/>
                  </a:lnTo>
                  <a:lnTo>
                    <a:pt x="21" y="29"/>
                  </a:lnTo>
                  <a:lnTo>
                    <a:pt x="26" y="29"/>
                  </a:lnTo>
                  <a:lnTo>
                    <a:pt x="26" y="22"/>
                  </a:lnTo>
                  <a:lnTo>
                    <a:pt x="20" y="22"/>
                  </a:lnTo>
                  <a:lnTo>
                    <a:pt x="20" y="29"/>
                  </a:lnTo>
                  <a:lnTo>
                    <a:pt x="27" y="29"/>
                  </a:lnTo>
                  <a:lnTo>
                    <a:pt x="27" y="22"/>
                  </a:lnTo>
                  <a:lnTo>
                    <a:pt x="26" y="22"/>
                  </a:lnTo>
                  <a:lnTo>
                    <a:pt x="26" y="29"/>
                  </a:lnTo>
                  <a:lnTo>
                    <a:pt x="35" y="29"/>
                  </a:lnTo>
                  <a:lnTo>
                    <a:pt x="35" y="22"/>
                  </a:lnTo>
                  <a:lnTo>
                    <a:pt x="27" y="22"/>
                  </a:lnTo>
                  <a:lnTo>
                    <a:pt x="27" y="29"/>
                  </a:lnTo>
                  <a:lnTo>
                    <a:pt x="31" y="29"/>
                  </a:lnTo>
                  <a:lnTo>
                    <a:pt x="31" y="22"/>
                  </a:lnTo>
                  <a:lnTo>
                    <a:pt x="23" y="22"/>
                  </a:lnTo>
                  <a:lnTo>
                    <a:pt x="23" y="29"/>
                  </a:lnTo>
                  <a:lnTo>
                    <a:pt x="27" y="29"/>
                  </a:lnTo>
                  <a:lnTo>
                    <a:pt x="27" y="22"/>
                  </a:lnTo>
                  <a:lnTo>
                    <a:pt x="23" y="22"/>
                  </a:lnTo>
                  <a:lnTo>
                    <a:pt x="23" y="29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22" y="23"/>
                  </a:lnTo>
                  <a:lnTo>
                    <a:pt x="22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25" y="23"/>
                  </a:lnTo>
                  <a:lnTo>
                    <a:pt x="25" y="30"/>
                  </a:lnTo>
                  <a:lnTo>
                    <a:pt x="30" y="30"/>
                  </a:lnTo>
                  <a:lnTo>
                    <a:pt x="30" y="23"/>
                  </a:lnTo>
                  <a:lnTo>
                    <a:pt x="23" y="23"/>
                  </a:lnTo>
                  <a:lnTo>
                    <a:pt x="23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23" y="23"/>
                  </a:lnTo>
                  <a:lnTo>
                    <a:pt x="23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25" y="23"/>
                  </a:lnTo>
                  <a:lnTo>
                    <a:pt x="25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26" y="23"/>
                  </a:lnTo>
                  <a:lnTo>
                    <a:pt x="26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26" y="23"/>
                  </a:lnTo>
                  <a:lnTo>
                    <a:pt x="26" y="30"/>
                  </a:lnTo>
                  <a:lnTo>
                    <a:pt x="33" y="30"/>
                  </a:lnTo>
                  <a:lnTo>
                    <a:pt x="33" y="23"/>
                  </a:lnTo>
                  <a:lnTo>
                    <a:pt x="29" y="23"/>
                  </a:lnTo>
                  <a:lnTo>
                    <a:pt x="29" y="30"/>
                  </a:lnTo>
                  <a:lnTo>
                    <a:pt x="30" y="30"/>
                  </a:lnTo>
                  <a:lnTo>
                    <a:pt x="30" y="23"/>
                  </a:lnTo>
                  <a:lnTo>
                    <a:pt x="25" y="23"/>
                  </a:lnTo>
                  <a:lnTo>
                    <a:pt x="25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23" y="25"/>
                  </a:lnTo>
                  <a:lnTo>
                    <a:pt x="23" y="31"/>
                  </a:lnTo>
                  <a:lnTo>
                    <a:pt x="31" y="31"/>
                  </a:lnTo>
                  <a:lnTo>
                    <a:pt x="31" y="25"/>
                  </a:lnTo>
                  <a:lnTo>
                    <a:pt x="25" y="25"/>
                  </a:lnTo>
                  <a:lnTo>
                    <a:pt x="25" y="31"/>
                  </a:lnTo>
                  <a:lnTo>
                    <a:pt x="27" y="31"/>
                  </a:lnTo>
                  <a:lnTo>
                    <a:pt x="27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26" y="31"/>
                  </a:lnTo>
                  <a:lnTo>
                    <a:pt x="26" y="25"/>
                  </a:lnTo>
                  <a:lnTo>
                    <a:pt x="16" y="25"/>
                  </a:lnTo>
                  <a:lnTo>
                    <a:pt x="16" y="31"/>
                  </a:lnTo>
                  <a:lnTo>
                    <a:pt x="26" y="31"/>
                  </a:lnTo>
                  <a:lnTo>
                    <a:pt x="26" y="25"/>
                  </a:lnTo>
                  <a:lnTo>
                    <a:pt x="22" y="25"/>
                  </a:lnTo>
                  <a:lnTo>
                    <a:pt x="22" y="31"/>
                  </a:lnTo>
                  <a:lnTo>
                    <a:pt x="23" y="31"/>
                  </a:lnTo>
                  <a:lnTo>
                    <a:pt x="23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25" y="31"/>
                  </a:lnTo>
                  <a:lnTo>
                    <a:pt x="25" y="25"/>
                  </a:lnTo>
                  <a:lnTo>
                    <a:pt x="18" y="25"/>
                  </a:lnTo>
                  <a:lnTo>
                    <a:pt x="18" y="31"/>
                  </a:lnTo>
                  <a:lnTo>
                    <a:pt x="21" y="31"/>
                  </a:lnTo>
                  <a:lnTo>
                    <a:pt x="21" y="25"/>
                  </a:lnTo>
                  <a:lnTo>
                    <a:pt x="18" y="25"/>
                  </a:lnTo>
                  <a:lnTo>
                    <a:pt x="18" y="31"/>
                  </a:lnTo>
                  <a:lnTo>
                    <a:pt x="23" y="31"/>
                  </a:lnTo>
                  <a:lnTo>
                    <a:pt x="23" y="25"/>
                  </a:lnTo>
                  <a:lnTo>
                    <a:pt x="21" y="25"/>
                  </a:lnTo>
                  <a:lnTo>
                    <a:pt x="21" y="31"/>
                  </a:lnTo>
                  <a:lnTo>
                    <a:pt x="26" y="31"/>
                  </a:lnTo>
                  <a:lnTo>
                    <a:pt x="26" y="25"/>
                  </a:lnTo>
                  <a:lnTo>
                    <a:pt x="17" y="25"/>
                  </a:lnTo>
                  <a:lnTo>
                    <a:pt x="17" y="31"/>
                  </a:lnTo>
                  <a:lnTo>
                    <a:pt x="21" y="31"/>
                  </a:lnTo>
                  <a:lnTo>
                    <a:pt x="21" y="25"/>
                  </a:lnTo>
                  <a:lnTo>
                    <a:pt x="18" y="25"/>
                  </a:lnTo>
                  <a:lnTo>
                    <a:pt x="18" y="31"/>
                  </a:lnTo>
                  <a:lnTo>
                    <a:pt x="21" y="31"/>
                  </a:lnTo>
                  <a:lnTo>
                    <a:pt x="21" y="27"/>
                  </a:lnTo>
                  <a:lnTo>
                    <a:pt x="20" y="31"/>
                  </a:lnTo>
                  <a:lnTo>
                    <a:pt x="22" y="33"/>
                  </a:lnTo>
                  <a:lnTo>
                    <a:pt x="27" y="33"/>
                  </a:lnTo>
                  <a:lnTo>
                    <a:pt x="27" y="26"/>
                  </a:lnTo>
                  <a:lnTo>
                    <a:pt x="23" y="26"/>
                  </a:lnTo>
                  <a:lnTo>
                    <a:pt x="23" y="33"/>
                  </a:lnTo>
                  <a:lnTo>
                    <a:pt x="26" y="33"/>
                  </a:lnTo>
                  <a:lnTo>
                    <a:pt x="26" y="26"/>
                  </a:lnTo>
                  <a:lnTo>
                    <a:pt x="23" y="26"/>
                  </a:lnTo>
                  <a:lnTo>
                    <a:pt x="23" y="33"/>
                  </a:lnTo>
                  <a:lnTo>
                    <a:pt x="27" y="33"/>
                  </a:lnTo>
                  <a:lnTo>
                    <a:pt x="27" y="26"/>
                  </a:lnTo>
                  <a:lnTo>
                    <a:pt x="23" y="26"/>
                  </a:lnTo>
                  <a:lnTo>
                    <a:pt x="23" y="33"/>
                  </a:lnTo>
                  <a:lnTo>
                    <a:pt x="27" y="33"/>
                  </a:lnTo>
                  <a:lnTo>
                    <a:pt x="27" y="26"/>
                  </a:lnTo>
                  <a:lnTo>
                    <a:pt x="20" y="26"/>
                  </a:lnTo>
                  <a:lnTo>
                    <a:pt x="20" y="33"/>
                  </a:lnTo>
                  <a:lnTo>
                    <a:pt x="27" y="33"/>
                  </a:lnTo>
                  <a:lnTo>
                    <a:pt x="27" y="26"/>
                  </a:lnTo>
                  <a:lnTo>
                    <a:pt x="16" y="26"/>
                  </a:lnTo>
                  <a:lnTo>
                    <a:pt x="16" y="33"/>
                  </a:lnTo>
                  <a:lnTo>
                    <a:pt x="27" y="33"/>
                  </a:lnTo>
                  <a:lnTo>
                    <a:pt x="27" y="26"/>
                  </a:lnTo>
                  <a:lnTo>
                    <a:pt x="17" y="26"/>
                  </a:lnTo>
                  <a:lnTo>
                    <a:pt x="17" y="33"/>
                  </a:lnTo>
                  <a:lnTo>
                    <a:pt x="27" y="33"/>
                  </a:lnTo>
                  <a:lnTo>
                    <a:pt x="27" y="26"/>
                  </a:lnTo>
                  <a:lnTo>
                    <a:pt x="22" y="26"/>
                  </a:lnTo>
                  <a:lnTo>
                    <a:pt x="22" y="33"/>
                  </a:lnTo>
                  <a:lnTo>
                    <a:pt x="26" y="33"/>
                  </a:lnTo>
                  <a:lnTo>
                    <a:pt x="26" y="26"/>
                  </a:lnTo>
                  <a:lnTo>
                    <a:pt x="21" y="26"/>
                  </a:lnTo>
                  <a:lnTo>
                    <a:pt x="21" y="33"/>
                  </a:lnTo>
                  <a:lnTo>
                    <a:pt x="27" y="34"/>
                  </a:lnTo>
                  <a:lnTo>
                    <a:pt x="27" y="27"/>
                  </a:lnTo>
                  <a:lnTo>
                    <a:pt x="20" y="27"/>
                  </a:lnTo>
                  <a:lnTo>
                    <a:pt x="20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2" y="27"/>
                  </a:lnTo>
                  <a:lnTo>
                    <a:pt x="22" y="34"/>
                  </a:lnTo>
                  <a:lnTo>
                    <a:pt x="30" y="34"/>
                  </a:lnTo>
                  <a:lnTo>
                    <a:pt x="30" y="27"/>
                  </a:lnTo>
                  <a:lnTo>
                    <a:pt x="21" y="27"/>
                  </a:lnTo>
                  <a:lnTo>
                    <a:pt x="21" y="34"/>
                  </a:lnTo>
                  <a:lnTo>
                    <a:pt x="23" y="34"/>
                  </a:lnTo>
                  <a:lnTo>
                    <a:pt x="23" y="27"/>
                  </a:lnTo>
                  <a:lnTo>
                    <a:pt x="21" y="27"/>
                  </a:lnTo>
                  <a:lnTo>
                    <a:pt x="21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25" y="27"/>
                  </a:lnTo>
                  <a:lnTo>
                    <a:pt x="25" y="34"/>
                  </a:lnTo>
                  <a:lnTo>
                    <a:pt x="33" y="34"/>
                  </a:lnTo>
                  <a:lnTo>
                    <a:pt x="33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30" y="34"/>
                  </a:lnTo>
                  <a:lnTo>
                    <a:pt x="30" y="27"/>
                  </a:lnTo>
                  <a:lnTo>
                    <a:pt x="27" y="27"/>
                  </a:lnTo>
                  <a:lnTo>
                    <a:pt x="27" y="34"/>
                  </a:lnTo>
                  <a:lnTo>
                    <a:pt x="34" y="34"/>
                  </a:lnTo>
                  <a:lnTo>
                    <a:pt x="34" y="27"/>
                  </a:lnTo>
                  <a:lnTo>
                    <a:pt x="26" y="27"/>
                  </a:lnTo>
                  <a:lnTo>
                    <a:pt x="26" y="34"/>
                  </a:lnTo>
                  <a:lnTo>
                    <a:pt x="34" y="35"/>
                  </a:lnTo>
                  <a:lnTo>
                    <a:pt x="39" y="35"/>
                  </a:lnTo>
                  <a:lnTo>
                    <a:pt x="39" y="29"/>
                  </a:lnTo>
                  <a:lnTo>
                    <a:pt x="30" y="29"/>
                  </a:lnTo>
                  <a:lnTo>
                    <a:pt x="30" y="35"/>
                  </a:lnTo>
                  <a:lnTo>
                    <a:pt x="34" y="35"/>
                  </a:lnTo>
                  <a:lnTo>
                    <a:pt x="34" y="29"/>
                  </a:lnTo>
                  <a:lnTo>
                    <a:pt x="31" y="29"/>
                  </a:lnTo>
                  <a:lnTo>
                    <a:pt x="31" y="35"/>
                  </a:lnTo>
                  <a:lnTo>
                    <a:pt x="33" y="35"/>
                  </a:lnTo>
                  <a:lnTo>
                    <a:pt x="33" y="29"/>
                  </a:lnTo>
                  <a:lnTo>
                    <a:pt x="27" y="29"/>
                  </a:lnTo>
                  <a:lnTo>
                    <a:pt x="27" y="35"/>
                  </a:lnTo>
                  <a:lnTo>
                    <a:pt x="29" y="35"/>
                  </a:lnTo>
                  <a:lnTo>
                    <a:pt x="29" y="29"/>
                  </a:lnTo>
                  <a:lnTo>
                    <a:pt x="23" y="29"/>
                  </a:lnTo>
                  <a:lnTo>
                    <a:pt x="23" y="35"/>
                  </a:lnTo>
                  <a:lnTo>
                    <a:pt x="27" y="35"/>
                  </a:lnTo>
                  <a:lnTo>
                    <a:pt x="27" y="29"/>
                  </a:lnTo>
                  <a:lnTo>
                    <a:pt x="26" y="29"/>
                  </a:lnTo>
                  <a:lnTo>
                    <a:pt x="26" y="35"/>
                  </a:lnTo>
                  <a:lnTo>
                    <a:pt x="196" y="35"/>
                  </a:lnTo>
                  <a:lnTo>
                    <a:pt x="196" y="29"/>
                  </a:lnTo>
                  <a:lnTo>
                    <a:pt x="183" y="29"/>
                  </a:lnTo>
                  <a:lnTo>
                    <a:pt x="183" y="35"/>
                  </a:lnTo>
                  <a:lnTo>
                    <a:pt x="193" y="35"/>
                  </a:lnTo>
                  <a:lnTo>
                    <a:pt x="193" y="29"/>
                  </a:lnTo>
                  <a:lnTo>
                    <a:pt x="145" y="29"/>
                  </a:lnTo>
                  <a:lnTo>
                    <a:pt x="145" y="35"/>
                  </a:lnTo>
                  <a:lnTo>
                    <a:pt x="158" y="35"/>
                  </a:lnTo>
                  <a:lnTo>
                    <a:pt x="158" y="29"/>
                  </a:lnTo>
                  <a:lnTo>
                    <a:pt x="143" y="29"/>
                  </a:lnTo>
                  <a:lnTo>
                    <a:pt x="143" y="35"/>
                  </a:lnTo>
                  <a:lnTo>
                    <a:pt x="169" y="35"/>
                  </a:lnTo>
                  <a:lnTo>
                    <a:pt x="169" y="31"/>
                  </a:lnTo>
                  <a:lnTo>
                    <a:pt x="167" y="34"/>
                  </a:lnTo>
                  <a:lnTo>
                    <a:pt x="169" y="35"/>
                  </a:lnTo>
                  <a:lnTo>
                    <a:pt x="170" y="33"/>
                  </a:lnTo>
                  <a:lnTo>
                    <a:pt x="170" y="30"/>
                  </a:lnTo>
                  <a:lnTo>
                    <a:pt x="163" y="30"/>
                  </a:lnTo>
                  <a:lnTo>
                    <a:pt x="163" y="36"/>
                  </a:lnTo>
                  <a:lnTo>
                    <a:pt x="169" y="36"/>
                  </a:lnTo>
                  <a:lnTo>
                    <a:pt x="169" y="30"/>
                  </a:lnTo>
                  <a:lnTo>
                    <a:pt x="136" y="30"/>
                  </a:lnTo>
                  <a:lnTo>
                    <a:pt x="136" y="36"/>
                  </a:lnTo>
                  <a:lnTo>
                    <a:pt x="169" y="36"/>
                  </a:lnTo>
                  <a:lnTo>
                    <a:pt x="169" y="30"/>
                  </a:lnTo>
                  <a:lnTo>
                    <a:pt x="163" y="30"/>
                  </a:lnTo>
                  <a:lnTo>
                    <a:pt x="163" y="36"/>
                  </a:lnTo>
                  <a:lnTo>
                    <a:pt x="178" y="36"/>
                  </a:lnTo>
                  <a:lnTo>
                    <a:pt x="172" y="30"/>
                  </a:lnTo>
                  <a:lnTo>
                    <a:pt x="171" y="29"/>
                  </a:lnTo>
                  <a:lnTo>
                    <a:pt x="143" y="29"/>
                  </a:lnTo>
                  <a:lnTo>
                    <a:pt x="143" y="35"/>
                  </a:lnTo>
                  <a:lnTo>
                    <a:pt x="158" y="35"/>
                  </a:lnTo>
                  <a:lnTo>
                    <a:pt x="158" y="29"/>
                  </a:lnTo>
                  <a:lnTo>
                    <a:pt x="145" y="29"/>
                  </a:lnTo>
                  <a:lnTo>
                    <a:pt x="145" y="35"/>
                  </a:lnTo>
                  <a:lnTo>
                    <a:pt x="193" y="35"/>
                  </a:lnTo>
                  <a:lnTo>
                    <a:pt x="193" y="29"/>
                  </a:lnTo>
                  <a:lnTo>
                    <a:pt x="183" y="29"/>
                  </a:lnTo>
                  <a:lnTo>
                    <a:pt x="183" y="35"/>
                  </a:lnTo>
                  <a:lnTo>
                    <a:pt x="196" y="35"/>
                  </a:lnTo>
                  <a:lnTo>
                    <a:pt x="196" y="29"/>
                  </a:lnTo>
                  <a:lnTo>
                    <a:pt x="26" y="29"/>
                  </a:lnTo>
                  <a:lnTo>
                    <a:pt x="26" y="35"/>
                  </a:lnTo>
                  <a:lnTo>
                    <a:pt x="27" y="35"/>
                  </a:lnTo>
                  <a:lnTo>
                    <a:pt x="27" y="29"/>
                  </a:lnTo>
                  <a:lnTo>
                    <a:pt x="23" y="29"/>
                  </a:lnTo>
                  <a:lnTo>
                    <a:pt x="23" y="35"/>
                  </a:lnTo>
                  <a:lnTo>
                    <a:pt x="29" y="35"/>
                  </a:lnTo>
                  <a:lnTo>
                    <a:pt x="29" y="29"/>
                  </a:lnTo>
                  <a:lnTo>
                    <a:pt x="27" y="29"/>
                  </a:lnTo>
                  <a:lnTo>
                    <a:pt x="27" y="35"/>
                  </a:lnTo>
                  <a:lnTo>
                    <a:pt x="33" y="35"/>
                  </a:lnTo>
                  <a:lnTo>
                    <a:pt x="33" y="29"/>
                  </a:lnTo>
                  <a:lnTo>
                    <a:pt x="31" y="29"/>
                  </a:lnTo>
                  <a:lnTo>
                    <a:pt x="31" y="35"/>
                  </a:lnTo>
                  <a:lnTo>
                    <a:pt x="34" y="35"/>
                  </a:lnTo>
                  <a:lnTo>
                    <a:pt x="34" y="29"/>
                  </a:lnTo>
                  <a:lnTo>
                    <a:pt x="30" y="29"/>
                  </a:lnTo>
                  <a:lnTo>
                    <a:pt x="30" y="35"/>
                  </a:lnTo>
                  <a:lnTo>
                    <a:pt x="39" y="35"/>
                  </a:lnTo>
                  <a:lnTo>
                    <a:pt x="39" y="29"/>
                  </a:lnTo>
                  <a:lnTo>
                    <a:pt x="34" y="29"/>
                  </a:lnTo>
                  <a:lnTo>
                    <a:pt x="34" y="31"/>
                  </a:lnTo>
                  <a:lnTo>
                    <a:pt x="35" y="29"/>
                  </a:lnTo>
                  <a:lnTo>
                    <a:pt x="27" y="27"/>
                  </a:lnTo>
                  <a:lnTo>
                    <a:pt x="26" y="30"/>
                  </a:lnTo>
                  <a:lnTo>
                    <a:pt x="26" y="34"/>
                  </a:lnTo>
                  <a:lnTo>
                    <a:pt x="34" y="34"/>
                  </a:lnTo>
                  <a:lnTo>
                    <a:pt x="34" y="27"/>
                  </a:lnTo>
                  <a:lnTo>
                    <a:pt x="27" y="27"/>
                  </a:lnTo>
                  <a:lnTo>
                    <a:pt x="27" y="34"/>
                  </a:lnTo>
                  <a:lnTo>
                    <a:pt x="30" y="34"/>
                  </a:lnTo>
                  <a:lnTo>
                    <a:pt x="30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33" y="34"/>
                  </a:lnTo>
                  <a:lnTo>
                    <a:pt x="33" y="27"/>
                  </a:lnTo>
                  <a:lnTo>
                    <a:pt x="25" y="27"/>
                  </a:lnTo>
                  <a:lnTo>
                    <a:pt x="25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21" y="27"/>
                  </a:lnTo>
                  <a:lnTo>
                    <a:pt x="21" y="34"/>
                  </a:lnTo>
                  <a:lnTo>
                    <a:pt x="23" y="34"/>
                  </a:lnTo>
                  <a:lnTo>
                    <a:pt x="23" y="27"/>
                  </a:lnTo>
                  <a:lnTo>
                    <a:pt x="21" y="27"/>
                  </a:lnTo>
                  <a:lnTo>
                    <a:pt x="21" y="34"/>
                  </a:lnTo>
                  <a:lnTo>
                    <a:pt x="30" y="34"/>
                  </a:lnTo>
                  <a:lnTo>
                    <a:pt x="30" y="27"/>
                  </a:lnTo>
                  <a:lnTo>
                    <a:pt x="22" y="27"/>
                  </a:lnTo>
                  <a:lnTo>
                    <a:pt x="22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0" y="27"/>
                  </a:lnTo>
                  <a:lnTo>
                    <a:pt x="20" y="34"/>
                  </a:lnTo>
                  <a:lnTo>
                    <a:pt x="27" y="34"/>
                  </a:lnTo>
                  <a:lnTo>
                    <a:pt x="29" y="27"/>
                  </a:lnTo>
                  <a:lnTo>
                    <a:pt x="22" y="26"/>
                  </a:lnTo>
                  <a:lnTo>
                    <a:pt x="21" y="29"/>
                  </a:lnTo>
                  <a:lnTo>
                    <a:pt x="21" y="33"/>
                  </a:lnTo>
                  <a:lnTo>
                    <a:pt x="26" y="33"/>
                  </a:lnTo>
                  <a:lnTo>
                    <a:pt x="26" y="26"/>
                  </a:lnTo>
                  <a:lnTo>
                    <a:pt x="22" y="26"/>
                  </a:lnTo>
                  <a:lnTo>
                    <a:pt x="22" y="33"/>
                  </a:lnTo>
                  <a:lnTo>
                    <a:pt x="27" y="33"/>
                  </a:lnTo>
                  <a:lnTo>
                    <a:pt x="27" y="26"/>
                  </a:lnTo>
                  <a:lnTo>
                    <a:pt x="17" y="26"/>
                  </a:lnTo>
                  <a:lnTo>
                    <a:pt x="17" y="33"/>
                  </a:lnTo>
                  <a:lnTo>
                    <a:pt x="27" y="33"/>
                  </a:lnTo>
                  <a:lnTo>
                    <a:pt x="27" y="26"/>
                  </a:lnTo>
                  <a:lnTo>
                    <a:pt x="16" y="26"/>
                  </a:lnTo>
                  <a:lnTo>
                    <a:pt x="16" y="33"/>
                  </a:lnTo>
                  <a:lnTo>
                    <a:pt x="27" y="33"/>
                  </a:lnTo>
                  <a:lnTo>
                    <a:pt x="27" y="26"/>
                  </a:lnTo>
                  <a:lnTo>
                    <a:pt x="20" y="26"/>
                  </a:lnTo>
                  <a:lnTo>
                    <a:pt x="20" y="33"/>
                  </a:lnTo>
                  <a:lnTo>
                    <a:pt x="27" y="33"/>
                  </a:lnTo>
                  <a:lnTo>
                    <a:pt x="27" y="26"/>
                  </a:lnTo>
                  <a:lnTo>
                    <a:pt x="23" y="26"/>
                  </a:lnTo>
                  <a:lnTo>
                    <a:pt x="23" y="33"/>
                  </a:lnTo>
                  <a:lnTo>
                    <a:pt x="27" y="33"/>
                  </a:lnTo>
                  <a:lnTo>
                    <a:pt x="27" y="26"/>
                  </a:lnTo>
                  <a:lnTo>
                    <a:pt x="23" y="26"/>
                  </a:lnTo>
                  <a:lnTo>
                    <a:pt x="23" y="33"/>
                  </a:lnTo>
                  <a:lnTo>
                    <a:pt x="26" y="33"/>
                  </a:lnTo>
                  <a:lnTo>
                    <a:pt x="26" y="26"/>
                  </a:lnTo>
                  <a:lnTo>
                    <a:pt x="23" y="26"/>
                  </a:lnTo>
                  <a:lnTo>
                    <a:pt x="23" y="33"/>
                  </a:lnTo>
                  <a:lnTo>
                    <a:pt x="27" y="33"/>
                  </a:lnTo>
                  <a:lnTo>
                    <a:pt x="27" y="26"/>
                  </a:lnTo>
                  <a:lnTo>
                    <a:pt x="23" y="26"/>
                  </a:lnTo>
                  <a:lnTo>
                    <a:pt x="23" y="29"/>
                  </a:lnTo>
                  <a:lnTo>
                    <a:pt x="25" y="26"/>
                  </a:lnTo>
                  <a:lnTo>
                    <a:pt x="22" y="25"/>
                  </a:lnTo>
                  <a:lnTo>
                    <a:pt x="18" y="25"/>
                  </a:lnTo>
                  <a:lnTo>
                    <a:pt x="18" y="31"/>
                  </a:lnTo>
                  <a:lnTo>
                    <a:pt x="21" y="31"/>
                  </a:lnTo>
                  <a:lnTo>
                    <a:pt x="21" y="25"/>
                  </a:lnTo>
                  <a:lnTo>
                    <a:pt x="17" y="25"/>
                  </a:lnTo>
                  <a:lnTo>
                    <a:pt x="17" y="31"/>
                  </a:lnTo>
                  <a:lnTo>
                    <a:pt x="26" y="31"/>
                  </a:lnTo>
                  <a:lnTo>
                    <a:pt x="26" y="25"/>
                  </a:lnTo>
                  <a:lnTo>
                    <a:pt x="21" y="25"/>
                  </a:lnTo>
                  <a:lnTo>
                    <a:pt x="21" y="31"/>
                  </a:lnTo>
                  <a:lnTo>
                    <a:pt x="23" y="31"/>
                  </a:lnTo>
                  <a:lnTo>
                    <a:pt x="23" y="25"/>
                  </a:lnTo>
                  <a:lnTo>
                    <a:pt x="18" y="25"/>
                  </a:lnTo>
                  <a:lnTo>
                    <a:pt x="18" y="31"/>
                  </a:lnTo>
                  <a:lnTo>
                    <a:pt x="21" y="31"/>
                  </a:lnTo>
                  <a:lnTo>
                    <a:pt x="21" y="25"/>
                  </a:lnTo>
                  <a:lnTo>
                    <a:pt x="18" y="25"/>
                  </a:lnTo>
                  <a:lnTo>
                    <a:pt x="18" y="31"/>
                  </a:lnTo>
                  <a:lnTo>
                    <a:pt x="25" y="31"/>
                  </a:lnTo>
                  <a:lnTo>
                    <a:pt x="25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23" y="31"/>
                  </a:lnTo>
                  <a:lnTo>
                    <a:pt x="23" y="25"/>
                  </a:lnTo>
                  <a:lnTo>
                    <a:pt x="22" y="25"/>
                  </a:lnTo>
                  <a:lnTo>
                    <a:pt x="22" y="31"/>
                  </a:lnTo>
                  <a:lnTo>
                    <a:pt x="26" y="31"/>
                  </a:lnTo>
                  <a:lnTo>
                    <a:pt x="26" y="25"/>
                  </a:lnTo>
                  <a:lnTo>
                    <a:pt x="16" y="25"/>
                  </a:lnTo>
                  <a:lnTo>
                    <a:pt x="16" y="31"/>
                  </a:lnTo>
                  <a:lnTo>
                    <a:pt x="26" y="31"/>
                  </a:lnTo>
                  <a:lnTo>
                    <a:pt x="26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27" y="31"/>
                  </a:lnTo>
                  <a:lnTo>
                    <a:pt x="27" y="25"/>
                  </a:lnTo>
                  <a:lnTo>
                    <a:pt x="25" y="25"/>
                  </a:lnTo>
                  <a:lnTo>
                    <a:pt x="25" y="31"/>
                  </a:lnTo>
                  <a:lnTo>
                    <a:pt x="31" y="31"/>
                  </a:lnTo>
                  <a:lnTo>
                    <a:pt x="31" y="25"/>
                  </a:lnTo>
                  <a:lnTo>
                    <a:pt x="23" y="25"/>
                  </a:lnTo>
                  <a:lnTo>
                    <a:pt x="23" y="27"/>
                  </a:lnTo>
                  <a:lnTo>
                    <a:pt x="25" y="31"/>
                  </a:lnTo>
                  <a:lnTo>
                    <a:pt x="29" y="30"/>
                  </a:lnTo>
                  <a:lnTo>
                    <a:pt x="27" y="23"/>
                  </a:lnTo>
                  <a:lnTo>
                    <a:pt x="25" y="23"/>
                  </a:lnTo>
                  <a:lnTo>
                    <a:pt x="25" y="30"/>
                  </a:lnTo>
                  <a:lnTo>
                    <a:pt x="30" y="30"/>
                  </a:lnTo>
                  <a:lnTo>
                    <a:pt x="30" y="23"/>
                  </a:lnTo>
                  <a:lnTo>
                    <a:pt x="29" y="23"/>
                  </a:lnTo>
                  <a:lnTo>
                    <a:pt x="29" y="30"/>
                  </a:lnTo>
                  <a:lnTo>
                    <a:pt x="33" y="30"/>
                  </a:lnTo>
                  <a:lnTo>
                    <a:pt x="33" y="23"/>
                  </a:lnTo>
                  <a:lnTo>
                    <a:pt x="26" y="23"/>
                  </a:lnTo>
                  <a:lnTo>
                    <a:pt x="26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26" y="23"/>
                  </a:lnTo>
                  <a:lnTo>
                    <a:pt x="26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25" y="23"/>
                  </a:lnTo>
                  <a:lnTo>
                    <a:pt x="25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23" y="23"/>
                  </a:lnTo>
                  <a:lnTo>
                    <a:pt x="23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23" y="23"/>
                  </a:lnTo>
                  <a:lnTo>
                    <a:pt x="23" y="30"/>
                  </a:lnTo>
                  <a:lnTo>
                    <a:pt x="30" y="30"/>
                  </a:lnTo>
                  <a:lnTo>
                    <a:pt x="30" y="23"/>
                  </a:lnTo>
                  <a:lnTo>
                    <a:pt x="25" y="23"/>
                  </a:lnTo>
                  <a:lnTo>
                    <a:pt x="25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22" y="23"/>
                  </a:lnTo>
                  <a:lnTo>
                    <a:pt x="22" y="30"/>
                  </a:lnTo>
                  <a:lnTo>
                    <a:pt x="27" y="30"/>
                  </a:lnTo>
                  <a:lnTo>
                    <a:pt x="29" y="23"/>
                  </a:lnTo>
                  <a:lnTo>
                    <a:pt x="25" y="22"/>
                  </a:lnTo>
                  <a:lnTo>
                    <a:pt x="23" y="25"/>
                  </a:lnTo>
                  <a:lnTo>
                    <a:pt x="23" y="29"/>
                  </a:lnTo>
                  <a:lnTo>
                    <a:pt x="27" y="29"/>
                  </a:lnTo>
                  <a:lnTo>
                    <a:pt x="27" y="22"/>
                  </a:lnTo>
                  <a:lnTo>
                    <a:pt x="23" y="22"/>
                  </a:lnTo>
                  <a:lnTo>
                    <a:pt x="23" y="29"/>
                  </a:lnTo>
                  <a:lnTo>
                    <a:pt x="31" y="29"/>
                  </a:lnTo>
                  <a:lnTo>
                    <a:pt x="31" y="22"/>
                  </a:lnTo>
                  <a:lnTo>
                    <a:pt x="27" y="22"/>
                  </a:lnTo>
                  <a:lnTo>
                    <a:pt x="27" y="29"/>
                  </a:lnTo>
                  <a:lnTo>
                    <a:pt x="35" y="29"/>
                  </a:lnTo>
                  <a:lnTo>
                    <a:pt x="35" y="22"/>
                  </a:lnTo>
                  <a:lnTo>
                    <a:pt x="26" y="22"/>
                  </a:lnTo>
                  <a:lnTo>
                    <a:pt x="26" y="29"/>
                  </a:lnTo>
                  <a:lnTo>
                    <a:pt x="27" y="29"/>
                  </a:lnTo>
                  <a:lnTo>
                    <a:pt x="27" y="22"/>
                  </a:lnTo>
                  <a:lnTo>
                    <a:pt x="20" y="22"/>
                  </a:lnTo>
                  <a:lnTo>
                    <a:pt x="20" y="29"/>
                  </a:lnTo>
                  <a:lnTo>
                    <a:pt x="26" y="29"/>
                  </a:lnTo>
                  <a:lnTo>
                    <a:pt x="26" y="22"/>
                  </a:lnTo>
                  <a:lnTo>
                    <a:pt x="21" y="22"/>
                  </a:lnTo>
                  <a:lnTo>
                    <a:pt x="21" y="29"/>
                  </a:lnTo>
                  <a:lnTo>
                    <a:pt x="27" y="29"/>
                  </a:lnTo>
                  <a:lnTo>
                    <a:pt x="27" y="22"/>
                  </a:lnTo>
                  <a:lnTo>
                    <a:pt x="23" y="22"/>
                  </a:lnTo>
                  <a:lnTo>
                    <a:pt x="23" y="29"/>
                  </a:lnTo>
                  <a:lnTo>
                    <a:pt x="27" y="29"/>
                  </a:lnTo>
                  <a:lnTo>
                    <a:pt x="27" y="22"/>
                  </a:lnTo>
                  <a:lnTo>
                    <a:pt x="22" y="22"/>
                  </a:lnTo>
                  <a:lnTo>
                    <a:pt x="22" y="29"/>
                  </a:lnTo>
                  <a:lnTo>
                    <a:pt x="23" y="29"/>
                  </a:lnTo>
                  <a:lnTo>
                    <a:pt x="25" y="22"/>
                  </a:lnTo>
                  <a:lnTo>
                    <a:pt x="22" y="21"/>
                  </a:lnTo>
                  <a:lnTo>
                    <a:pt x="21" y="23"/>
                  </a:lnTo>
                  <a:lnTo>
                    <a:pt x="21" y="27"/>
                  </a:lnTo>
                  <a:lnTo>
                    <a:pt x="29" y="27"/>
                  </a:lnTo>
                  <a:lnTo>
                    <a:pt x="29" y="21"/>
                  </a:lnTo>
                  <a:lnTo>
                    <a:pt x="26" y="21"/>
                  </a:lnTo>
                  <a:lnTo>
                    <a:pt x="26" y="27"/>
                  </a:lnTo>
                  <a:lnTo>
                    <a:pt x="27" y="27"/>
                  </a:lnTo>
                  <a:lnTo>
                    <a:pt x="27" y="21"/>
                  </a:lnTo>
                  <a:lnTo>
                    <a:pt x="22" y="21"/>
                  </a:lnTo>
                  <a:lnTo>
                    <a:pt x="22" y="27"/>
                  </a:lnTo>
                  <a:lnTo>
                    <a:pt x="27" y="27"/>
                  </a:lnTo>
                  <a:lnTo>
                    <a:pt x="27" y="21"/>
                  </a:lnTo>
                  <a:lnTo>
                    <a:pt x="20" y="21"/>
                  </a:lnTo>
                  <a:lnTo>
                    <a:pt x="20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13" y="21"/>
                  </a:lnTo>
                  <a:lnTo>
                    <a:pt x="13" y="27"/>
                  </a:lnTo>
                  <a:lnTo>
                    <a:pt x="20" y="27"/>
                  </a:lnTo>
                  <a:lnTo>
                    <a:pt x="20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20" y="21"/>
                  </a:lnTo>
                  <a:lnTo>
                    <a:pt x="20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21" y="27"/>
                  </a:lnTo>
                  <a:lnTo>
                    <a:pt x="25" y="26"/>
                  </a:lnTo>
                  <a:lnTo>
                    <a:pt x="23" y="22"/>
                  </a:lnTo>
                  <a:lnTo>
                    <a:pt x="23" y="26"/>
                  </a:lnTo>
                  <a:lnTo>
                    <a:pt x="26" y="26"/>
                  </a:lnTo>
                  <a:lnTo>
                    <a:pt x="26" y="20"/>
                  </a:lnTo>
                  <a:lnTo>
                    <a:pt x="20" y="20"/>
                  </a:lnTo>
                  <a:lnTo>
                    <a:pt x="20" y="26"/>
                  </a:lnTo>
                  <a:lnTo>
                    <a:pt x="23" y="26"/>
                  </a:lnTo>
                  <a:lnTo>
                    <a:pt x="23" y="20"/>
                  </a:lnTo>
                  <a:lnTo>
                    <a:pt x="16" y="20"/>
                  </a:lnTo>
                  <a:lnTo>
                    <a:pt x="16" y="26"/>
                  </a:lnTo>
                  <a:lnTo>
                    <a:pt x="22" y="26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26"/>
                  </a:lnTo>
                  <a:lnTo>
                    <a:pt x="22" y="26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26"/>
                  </a:lnTo>
                  <a:lnTo>
                    <a:pt x="21" y="26"/>
                  </a:lnTo>
                  <a:lnTo>
                    <a:pt x="21" y="20"/>
                  </a:lnTo>
                  <a:lnTo>
                    <a:pt x="18" y="20"/>
                  </a:lnTo>
                  <a:lnTo>
                    <a:pt x="18" y="26"/>
                  </a:lnTo>
                  <a:lnTo>
                    <a:pt x="21" y="26"/>
                  </a:lnTo>
                  <a:lnTo>
                    <a:pt x="21" y="20"/>
                  </a:lnTo>
                  <a:lnTo>
                    <a:pt x="14" y="20"/>
                  </a:lnTo>
                  <a:lnTo>
                    <a:pt x="14" y="26"/>
                  </a:lnTo>
                  <a:lnTo>
                    <a:pt x="23" y="26"/>
                  </a:lnTo>
                  <a:lnTo>
                    <a:pt x="23" y="20"/>
                  </a:lnTo>
                  <a:lnTo>
                    <a:pt x="21" y="20"/>
                  </a:lnTo>
                  <a:lnTo>
                    <a:pt x="21" y="26"/>
                  </a:lnTo>
                  <a:lnTo>
                    <a:pt x="23" y="26"/>
                  </a:lnTo>
                  <a:lnTo>
                    <a:pt x="25" y="20"/>
                  </a:lnTo>
                  <a:lnTo>
                    <a:pt x="22" y="18"/>
                  </a:lnTo>
                  <a:lnTo>
                    <a:pt x="21" y="21"/>
                  </a:lnTo>
                  <a:lnTo>
                    <a:pt x="21" y="25"/>
                  </a:lnTo>
                  <a:lnTo>
                    <a:pt x="22" y="25"/>
                  </a:lnTo>
                  <a:lnTo>
                    <a:pt x="22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27" y="25"/>
                  </a:lnTo>
                  <a:lnTo>
                    <a:pt x="27" y="18"/>
                  </a:lnTo>
                  <a:lnTo>
                    <a:pt x="22" y="18"/>
                  </a:lnTo>
                  <a:lnTo>
                    <a:pt x="22" y="25"/>
                  </a:lnTo>
                  <a:lnTo>
                    <a:pt x="26" y="25"/>
                  </a:lnTo>
                  <a:lnTo>
                    <a:pt x="26" y="18"/>
                  </a:lnTo>
                  <a:lnTo>
                    <a:pt x="22" y="18"/>
                  </a:lnTo>
                  <a:lnTo>
                    <a:pt x="22" y="25"/>
                  </a:lnTo>
                  <a:lnTo>
                    <a:pt x="26" y="25"/>
                  </a:lnTo>
                  <a:lnTo>
                    <a:pt x="26" y="18"/>
                  </a:lnTo>
                  <a:lnTo>
                    <a:pt x="21" y="18"/>
                  </a:lnTo>
                  <a:lnTo>
                    <a:pt x="21" y="25"/>
                  </a:lnTo>
                  <a:lnTo>
                    <a:pt x="23" y="25"/>
                  </a:lnTo>
                  <a:lnTo>
                    <a:pt x="23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25" y="25"/>
                  </a:lnTo>
                  <a:lnTo>
                    <a:pt x="25" y="18"/>
                  </a:lnTo>
                  <a:lnTo>
                    <a:pt x="23" y="18"/>
                  </a:lnTo>
                  <a:lnTo>
                    <a:pt x="23" y="25"/>
                  </a:lnTo>
                  <a:lnTo>
                    <a:pt x="25" y="25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25"/>
                  </a:lnTo>
                  <a:lnTo>
                    <a:pt x="25" y="25"/>
                  </a:lnTo>
                  <a:lnTo>
                    <a:pt x="25" y="18"/>
                  </a:lnTo>
                  <a:lnTo>
                    <a:pt x="18" y="18"/>
                  </a:lnTo>
                  <a:lnTo>
                    <a:pt x="18" y="25"/>
                  </a:lnTo>
                  <a:lnTo>
                    <a:pt x="23" y="25"/>
                  </a:lnTo>
                  <a:lnTo>
                    <a:pt x="23" y="18"/>
                  </a:lnTo>
                  <a:lnTo>
                    <a:pt x="21" y="18"/>
                  </a:lnTo>
                  <a:lnTo>
                    <a:pt x="21" y="25"/>
                  </a:lnTo>
                  <a:lnTo>
                    <a:pt x="23" y="25"/>
                  </a:lnTo>
                  <a:lnTo>
                    <a:pt x="23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25" y="25"/>
                  </a:lnTo>
                  <a:lnTo>
                    <a:pt x="27" y="22"/>
                  </a:lnTo>
                  <a:lnTo>
                    <a:pt x="25" y="20"/>
                  </a:lnTo>
                  <a:lnTo>
                    <a:pt x="25" y="23"/>
                  </a:lnTo>
                  <a:lnTo>
                    <a:pt x="33" y="23"/>
                  </a:lnTo>
                  <a:lnTo>
                    <a:pt x="33" y="17"/>
                  </a:lnTo>
                  <a:lnTo>
                    <a:pt x="22" y="17"/>
                  </a:lnTo>
                  <a:lnTo>
                    <a:pt x="22" y="23"/>
                  </a:lnTo>
                  <a:lnTo>
                    <a:pt x="27" y="23"/>
                  </a:lnTo>
                  <a:lnTo>
                    <a:pt x="27" y="17"/>
                  </a:lnTo>
                  <a:lnTo>
                    <a:pt x="22" y="17"/>
                  </a:lnTo>
                  <a:lnTo>
                    <a:pt x="22" y="23"/>
                  </a:lnTo>
                  <a:lnTo>
                    <a:pt x="23" y="23"/>
                  </a:lnTo>
                  <a:lnTo>
                    <a:pt x="23" y="17"/>
                  </a:lnTo>
                  <a:lnTo>
                    <a:pt x="18" y="17"/>
                  </a:lnTo>
                  <a:lnTo>
                    <a:pt x="18" y="23"/>
                  </a:lnTo>
                  <a:lnTo>
                    <a:pt x="27" y="23"/>
                  </a:lnTo>
                  <a:lnTo>
                    <a:pt x="27" y="17"/>
                  </a:lnTo>
                  <a:lnTo>
                    <a:pt x="25" y="17"/>
                  </a:lnTo>
                  <a:lnTo>
                    <a:pt x="25" y="23"/>
                  </a:lnTo>
                  <a:lnTo>
                    <a:pt x="27" y="23"/>
                  </a:lnTo>
                  <a:lnTo>
                    <a:pt x="27" y="17"/>
                  </a:lnTo>
                  <a:lnTo>
                    <a:pt x="18" y="17"/>
                  </a:lnTo>
                  <a:lnTo>
                    <a:pt x="18" y="20"/>
                  </a:lnTo>
                  <a:lnTo>
                    <a:pt x="20" y="23"/>
                  </a:lnTo>
                  <a:lnTo>
                    <a:pt x="22" y="22"/>
                  </a:lnTo>
                  <a:lnTo>
                    <a:pt x="21" y="16"/>
                  </a:lnTo>
                  <a:lnTo>
                    <a:pt x="16" y="16"/>
                  </a:lnTo>
                  <a:lnTo>
                    <a:pt x="16" y="22"/>
                  </a:lnTo>
                  <a:lnTo>
                    <a:pt x="21" y="22"/>
                  </a:lnTo>
                  <a:lnTo>
                    <a:pt x="21" y="16"/>
                  </a:lnTo>
                  <a:lnTo>
                    <a:pt x="14" y="16"/>
                  </a:lnTo>
                  <a:lnTo>
                    <a:pt x="14" y="22"/>
                  </a:lnTo>
                  <a:lnTo>
                    <a:pt x="23" y="22"/>
                  </a:lnTo>
                  <a:lnTo>
                    <a:pt x="23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23" y="22"/>
                  </a:lnTo>
                  <a:lnTo>
                    <a:pt x="23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21" y="22"/>
                  </a:lnTo>
                  <a:lnTo>
                    <a:pt x="21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7" y="22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4" y="22"/>
                  </a:lnTo>
                  <a:lnTo>
                    <a:pt x="16" y="22"/>
                  </a:lnTo>
                  <a:lnTo>
                    <a:pt x="16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7" y="22"/>
                  </a:lnTo>
                  <a:lnTo>
                    <a:pt x="17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4" y="22"/>
                  </a:lnTo>
                  <a:lnTo>
                    <a:pt x="14" y="16"/>
                  </a:lnTo>
                  <a:lnTo>
                    <a:pt x="13" y="16"/>
                  </a:lnTo>
                  <a:lnTo>
                    <a:pt x="13" y="18"/>
                  </a:lnTo>
                  <a:lnTo>
                    <a:pt x="14" y="22"/>
                  </a:lnTo>
                  <a:lnTo>
                    <a:pt x="17" y="21"/>
                  </a:lnTo>
                  <a:lnTo>
                    <a:pt x="16" y="14"/>
                  </a:lnTo>
                  <a:lnTo>
                    <a:pt x="12" y="14"/>
                  </a:lnTo>
                  <a:lnTo>
                    <a:pt x="12" y="21"/>
                  </a:lnTo>
                  <a:lnTo>
                    <a:pt x="16" y="21"/>
                  </a:lnTo>
                  <a:lnTo>
                    <a:pt x="16" y="14"/>
                  </a:lnTo>
                  <a:lnTo>
                    <a:pt x="13" y="14"/>
                  </a:lnTo>
                  <a:lnTo>
                    <a:pt x="13" y="21"/>
                  </a:lnTo>
                  <a:lnTo>
                    <a:pt x="20" y="21"/>
                  </a:lnTo>
                  <a:lnTo>
                    <a:pt x="20" y="14"/>
                  </a:lnTo>
                  <a:lnTo>
                    <a:pt x="16" y="14"/>
                  </a:lnTo>
                  <a:lnTo>
                    <a:pt x="16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6" y="14"/>
                  </a:lnTo>
                  <a:lnTo>
                    <a:pt x="16" y="21"/>
                  </a:lnTo>
                  <a:lnTo>
                    <a:pt x="17" y="21"/>
                  </a:lnTo>
                  <a:lnTo>
                    <a:pt x="17" y="14"/>
                  </a:lnTo>
                  <a:lnTo>
                    <a:pt x="12" y="14"/>
                  </a:lnTo>
                  <a:lnTo>
                    <a:pt x="12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7" y="21"/>
                  </a:lnTo>
                  <a:lnTo>
                    <a:pt x="17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27" y="21"/>
                  </a:lnTo>
                  <a:lnTo>
                    <a:pt x="22" y="14"/>
                  </a:lnTo>
                  <a:lnTo>
                    <a:pt x="21" y="13"/>
                  </a:lnTo>
                  <a:lnTo>
                    <a:pt x="16" y="13"/>
                  </a:lnTo>
                  <a:lnTo>
                    <a:pt x="16" y="20"/>
                  </a:lnTo>
                  <a:lnTo>
                    <a:pt x="17" y="20"/>
                  </a:lnTo>
                  <a:lnTo>
                    <a:pt x="17" y="13"/>
                  </a:lnTo>
                  <a:lnTo>
                    <a:pt x="14" y="13"/>
                  </a:lnTo>
                  <a:lnTo>
                    <a:pt x="14" y="20"/>
                  </a:lnTo>
                  <a:lnTo>
                    <a:pt x="18" y="20"/>
                  </a:lnTo>
                  <a:lnTo>
                    <a:pt x="18" y="13"/>
                  </a:lnTo>
                  <a:lnTo>
                    <a:pt x="14" y="13"/>
                  </a:lnTo>
                  <a:lnTo>
                    <a:pt x="14" y="20"/>
                  </a:lnTo>
                  <a:lnTo>
                    <a:pt x="20" y="20"/>
                  </a:lnTo>
                  <a:lnTo>
                    <a:pt x="20" y="13"/>
                  </a:lnTo>
                  <a:lnTo>
                    <a:pt x="16" y="13"/>
                  </a:lnTo>
                  <a:lnTo>
                    <a:pt x="16" y="20"/>
                  </a:lnTo>
                  <a:lnTo>
                    <a:pt x="20" y="20"/>
                  </a:lnTo>
                  <a:lnTo>
                    <a:pt x="20" y="13"/>
                  </a:lnTo>
                  <a:lnTo>
                    <a:pt x="17" y="13"/>
                  </a:lnTo>
                  <a:lnTo>
                    <a:pt x="17" y="20"/>
                  </a:lnTo>
                  <a:lnTo>
                    <a:pt x="21" y="20"/>
                  </a:lnTo>
                  <a:lnTo>
                    <a:pt x="21" y="13"/>
                  </a:lnTo>
                  <a:lnTo>
                    <a:pt x="17" y="13"/>
                  </a:lnTo>
                  <a:lnTo>
                    <a:pt x="17" y="20"/>
                  </a:lnTo>
                  <a:lnTo>
                    <a:pt x="20" y="20"/>
                  </a:lnTo>
                  <a:lnTo>
                    <a:pt x="20" y="13"/>
                  </a:lnTo>
                  <a:lnTo>
                    <a:pt x="17" y="13"/>
                  </a:lnTo>
                  <a:lnTo>
                    <a:pt x="17" y="20"/>
                  </a:lnTo>
                  <a:lnTo>
                    <a:pt x="26" y="20"/>
                  </a:lnTo>
                  <a:lnTo>
                    <a:pt x="26" y="13"/>
                  </a:lnTo>
                  <a:lnTo>
                    <a:pt x="17" y="13"/>
                  </a:lnTo>
                  <a:lnTo>
                    <a:pt x="17" y="20"/>
                  </a:lnTo>
                  <a:lnTo>
                    <a:pt x="26" y="20"/>
                  </a:lnTo>
                  <a:lnTo>
                    <a:pt x="26" y="13"/>
                  </a:lnTo>
                  <a:lnTo>
                    <a:pt x="20" y="13"/>
                  </a:lnTo>
                  <a:lnTo>
                    <a:pt x="20" y="20"/>
                  </a:lnTo>
                  <a:lnTo>
                    <a:pt x="26" y="20"/>
                  </a:lnTo>
                  <a:lnTo>
                    <a:pt x="26" y="13"/>
                  </a:lnTo>
                  <a:lnTo>
                    <a:pt x="21" y="13"/>
                  </a:lnTo>
                  <a:lnTo>
                    <a:pt x="21" y="16"/>
                  </a:lnTo>
                  <a:lnTo>
                    <a:pt x="23" y="18"/>
                  </a:lnTo>
                  <a:lnTo>
                    <a:pt x="30" y="12"/>
                  </a:lnTo>
                  <a:lnTo>
                    <a:pt x="17" y="12"/>
                  </a:lnTo>
                  <a:lnTo>
                    <a:pt x="17" y="18"/>
                  </a:lnTo>
                  <a:lnTo>
                    <a:pt x="22" y="18"/>
                  </a:lnTo>
                  <a:lnTo>
                    <a:pt x="22" y="12"/>
                  </a:lnTo>
                  <a:lnTo>
                    <a:pt x="16" y="12"/>
                  </a:lnTo>
                  <a:lnTo>
                    <a:pt x="16" y="18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4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7" y="12"/>
                  </a:lnTo>
                  <a:lnTo>
                    <a:pt x="17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17" y="18"/>
                  </a:lnTo>
                  <a:lnTo>
                    <a:pt x="17" y="12"/>
                  </a:lnTo>
                  <a:lnTo>
                    <a:pt x="16" y="12"/>
                  </a:lnTo>
                  <a:lnTo>
                    <a:pt x="16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16" y="18"/>
                  </a:lnTo>
                  <a:lnTo>
                    <a:pt x="16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4" y="12"/>
                  </a:lnTo>
                  <a:lnTo>
                    <a:pt x="14" y="14"/>
                  </a:lnTo>
                  <a:lnTo>
                    <a:pt x="17" y="17"/>
                  </a:lnTo>
                  <a:lnTo>
                    <a:pt x="18" y="16"/>
                  </a:lnTo>
                  <a:lnTo>
                    <a:pt x="16" y="13"/>
                  </a:lnTo>
                  <a:lnTo>
                    <a:pt x="16" y="17"/>
                  </a:lnTo>
                  <a:lnTo>
                    <a:pt x="17" y="17"/>
                  </a:lnTo>
                  <a:lnTo>
                    <a:pt x="17" y="11"/>
                  </a:lnTo>
                  <a:lnTo>
                    <a:pt x="14" y="11"/>
                  </a:lnTo>
                  <a:lnTo>
                    <a:pt x="14" y="17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17" y="11"/>
                  </a:lnTo>
                  <a:lnTo>
                    <a:pt x="17" y="17"/>
                  </a:lnTo>
                  <a:lnTo>
                    <a:pt x="18" y="17"/>
                  </a:lnTo>
                  <a:lnTo>
                    <a:pt x="18" y="11"/>
                  </a:lnTo>
                  <a:lnTo>
                    <a:pt x="17" y="11"/>
                  </a:lnTo>
                  <a:lnTo>
                    <a:pt x="17" y="17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17" y="11"/>
                  </a:lnTo>
                  <a:lnTo>
                    <a:pt x="17" y="17"/>
                  </a:lnTo>
                  <a:lnTo>
                    <a:pt x="18" y="17"/>
                  </a:lnTo>
                  <a:lnTo>
                    <a:pt x="18" y="11"/>
                  </a:lnTo>
                  <a:lnTo>
                    <a:pt x="14" y="11"/>
                  </a:lnTo>
                  <a:lnTo>
                    <a:pt x="14" y="17"/>
                  </a:lnTo>
                  <a:lnTo>
                    <a:pt x="17" y="17"/>
                  </a:lnTo>
                  <a:lnTo>
                    <a:pt x="17" y="11"/>
                  </a:lnTo>
                  <a:lnTo>
                    <a:pt x="14" y="11"/>
                  </a:lnTo>
                  <a:lnTo>
                    <a:pt x="14" y="17"/>
                  </a:lnTo>
                  <a:lnTo>
                    <a:pt x="21" y="17"/>
                  </a:lnTo>
                  <a:lnTo>
                    <a:pt x="21" y="11"/>
                  </a:lnTo>
                  <a:lnTo>
                    <a:pt x="14" y="11"/>
                  </a:lnTo>
                  <a:lnTo>
                    <a:pt x="14" y="17"/>
                  </a:lnTo>
                  <a:lnTo>
                    <a:pt x="18" y="17"/>
                  </a:lnTo>
                  <a:lnTo>
                    <a:pt x="18" y="11"/>
                  </a:lnTo>
                  <a:lnTo>
                    <a:pt x="17" y="11"/>
                  </a:lnTo>
                  <a:lnTo>
                    <a:pt x="17" y="17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13" y="11"/>
                  </a:lnTo>
                  <a:lnTo>
                    <a:pt x="13" y="13"/>
                  </a:lnTo>
                  <a:lnTo>
                    <a:pt x="14" y="17"/>
                  </a:lnTo>
                  <a:lnTo>
                    <a:pt x="18" y="16"/>
                  </a:lnTo>
                  <a:lnTo>
                    <a:pt x="17" y="9"/>
                  </a:lnTo>
                  <a:lnTo>
                    <a:pt x="13" y="9"/>
                  </a:lnTo>
                  <a:lnTo>
                    <a:pt x="13" y="16"/>
                  </a:lnTo>
                  <a:lnTo>
                    <a:pt x="14" y="16"/>
                  </a:lnTo>
                  <a:lnTo>
                    <a:pt x="14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4" y="16"/>
                  </a:lnTo>
                  <a:lnTo>
                    <a:pt x="14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4" y="16"/>
                  </a:lnTo>
                  <a:lnTo>
                    <a:pt x="14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16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3" y="16"/>
                  </a:lnTo>
                  <a:lnTo>
                    <a:pt x="14" y="9"/>
                  </a:lnTo>
                  <a:lnTo>
                    <a:pt x="11" y="8"/>
                  </a:lnTo>
                  <a:lnTo>
                    <a:pt x="9" y="11"/>
                  </a:lnTo>
                  <a:lnTo>
                    <a:pt x="9" y="14"/>
                  </a:lnTo>
                  <a:lnTo>
                    <a:pt x="12" y="14"/>
                  </a:lnTo>
                  <a:lnTo>
                    <a:pt x="12" y="8"/>
                  </a:lnTo>
                  <a:lnTo>
                    <a:pt x="8" y="8"/>
                  </a:lnTo>
                  <a:lnTo>
                    <a:pt x="8" y="14"/>
                  </a:lnTo>
                  <a:lnTo>
                    <a:pt x="16" y="14"/>
                  </a:lnTo>
                  <a:lnTo>
                    <a:pt x="16" y="8"/>
                  </a:lnTo>
                  <a:lnTo>
                    <a:pt x="11" y="8"/>
                  </a:lnTo>
                  <a:lnTo>
                    <a:pt x="11" y="14"/>
                  </a:lnTo>
                  <a:lnTo>
                    <a:pt x="13" y="14"/>
                  </a:lnTo>
                  <a:lnTo>
                    <a:pt x="13" y="8"/>
                  </a:lnTo>
                  <a:lnTo>
                    <a:pt x="9" y="8"/>
                  </a:lnTo>
                  <a:lnTo>
                    <a:pt x="9" y="14"/>
                  </a:lnTo>
                  <a:lnTo>
                    <a:pt x="14" y="14"/>
                  </a:lnTo>
                  <a:lnTo>
                    <a:pt x="14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16" y="14"/>
                  </a:lnTo>
                  <a:lnTo>
                    <a:pt x="16" y="8"/>
                  </a:lnTo>
                  <a:lnTo>
                    <a:pt x="11" y="8"/>
                  </a:lnTo>
                  <a:lnTo>
                    <a:pt x="11" y="14"/>
                  </a:lnTo>
                  <a:lnTo>
                    <a:pt x="17" y="14"/>
                  </a:lnTo>
                  <a:lnTo>
                    <a:pt x="17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16" y="14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2" y="14"/>
                  </a:lnTo>
                  <a:lnTo>
                    <a:pt x="16" y="14"/>
                  </a:lnTo>
                  <a:lnTo>
                    <a:pt x="16" y="8"/>
                  </a:lnTo>
                  <a:lnTo>
                    <a:pt x="11" y="8"/>
                  </a:lnTo>
                  <a:lnTo>
                    <a:pt x="11" y="14"/>
                  </a:lnTo>
                  <a:lnTo>
                    <a:pt x="16" y="14"/>
                  </a:lnTo>
                  <a:lnTo>
                    <a:pt x="18" y="13"/>
                  </a:lnTo>
                  <a:lnTo>
                    <a:pt x="17" y="7"/>
                  </a:lnTo>
                  <a:lnTo>
                    <a:pt x="12" y="7"/>
                  </a:lnTo>
                  <a:lnTo>
                    <a:pt x="12" y="13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7" y="13"/>
                  </a:lnTo>
                  <a:lnTo>
                    <a:pt x="17" y="7"/>
                  </a:lnTo>
                  <a:lnTo>
                    <a:pt x="12" y="7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17" y="13"/>
                  </a:lnTo>
                  <a:lnTo>
                    <a:pt x="17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7" y="13"/>
                  </a:lnTo>
                  <a:lnTo>
                    <a:pt x="17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16" y="13"/>
                  </a:lnTo>
                  <a:lnTo>
                    <a:pt x="16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18" y="13"/>
                  </a:lnTo>
                  <a:lnTo>
                    <a:pt x="20" y="7"/>
                  </a:lnTo>
                  <a:lnTo>
                    <a:pt x="16" y="5"/>
                  </a:lnTo>
                  <a:lnTo>
                    <a:pt x="11" y="5"/>
                  </a:lnTo>
                  <a:lnTo>
                    <a:pt x="11" y="12"/>
                  </a:lnTo>
                  <a:lnTo>
                    <a:pt x="14" y="12"/>
                  </a:lnTo>
                  <a:lnTo>
                    <a:pt x="14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7" y="12"/>
                  </a:lnTo>
                  <a:lnTo>
                    <a:pt x="17" y="5"/>
                  </a:lnTo>
                  <a:lnTo>
                    <a:pt x="8" y="5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16" y="5"/>
                  </a:lnTo>
                  <a:lnTo>
                    <a:pt x="8" y="5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16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6" y="12"/>
                  </a:lnTo>
                  <a:lnTo>
                    <a:pt x="16" y="5"/>
                  </a:lnTo>
                  <a:lnTo>
                    <a:pt x="8" y="5"/>
                  </a:lnTo>
                  <a:lnTo>
                    <a:pt x="8" y="12"/>
                  </a:lnTo>
                  <a:lnTo>
                    <a:pt x="13" y="12"/>
                  </a:lnTo>
                  <a:lnTo>
                    <a:pt x="13" y="5"/>
                  </a:lnTo>
                  <a:lnTo>
                    <a:pt x="11" y="5"/>
                  </a:lnTo>
                  <a:lnTo>
                    <a:pt x="11" y="12"/>
                  </a:lnTo>
                  <a:lnTo>
                    <a:pt x="12" y="12"/>
                  </a:lnTo>
                  <a:lnTo>
                    <a:pt x="12" y="5"/>
                  </a:lnTo>
                  <a:lnTo>
                    <a:pt x="8" y="5"/>
                  </a:lnTo>
                  <a:lnTo>
                    <a:pt x="8" y="8"/>
                  </a:lnTo>
                  <a:lnTo>
                    <a:pt x="9" y="12"/>
                  </a:lnTo>
                  <a:lnTo>
                    <a:pt x="12" y="11"/>
                  </a:lnTo>
                  <a:lnTo>
                    <a:pt x="11" y="7"/>
                  </a:lnTo>
                  <a:lnTo>
                    <a:pt x="11" y="11"/>
                  </a:lnTo>
                  <a:lnTo>
                    <a:pt x="16" y="11"/>
                  </a:lnTo>
                  <a:lnTo>
                    <a:pt x="16" y="4"/>
                  </a:lnTo>
                  <a:lnTo>
                    <a:pt x="11" y="4"/>
                  </a:lnTo>
                  <a:lnTo>
                    <a:pt x="11" y="11"/>
                  </a:lnTo>
                  <a:lnTo>
                    <a:pt x="20" y="11"/>
                  </a:lnTo>
                  <a:lnTo>
                    <a:pt x="20" y="4"/>
                  </a:lnTo>
                  <a:lnTo>
                    <a:pt x="13" y="4"/>
                  </a:lnTo>
                  <a:lnTo>
                    <a:pt x="13" y="11"/>
                  </a:lnTo>
                  <a:lnTo>
                    <a:pt x="16" y="11"/>
                  </a:lnTo>
                  <a:lnTo>
                    <a:pt x="16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12" y="11"/>
                  </a:lnTo>
                  <a:lnTo>
                    <a:pt x="12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14" y="11"/>
                  </a:lnTo>
                  <a:lnTo>
                    <a:pt x="14" y="4"/>
                  </a:lnTo>
                  <a:lnTo>
                    <a:pt x="7" y="4"/>
                  </a:lnTo>
                  <a:lnTo>
                    <a:pt x="7" y="11"/>
                  </a:lnTo>
                  <a:lnTo>
                    <a:pt x="12" y="11"/>
                  </a:lnTo>
                  <a:lnTo>
                    <a:pt x="13" y="4"/>
                  </a:lnTo>
                  <a:lnTo>
                    <a:pt x="8" y="3"/>
                  </a:lnTo>
                  <a:lnTo>
                    <a:pt x="7" y="5"/>
                  </a:lnTo>
                  <a:lnTo>
                    <a:pt x="7" y="9"/>
                  </a:lnTo>
                  <a:lnTo>
                    <a:pt x="12" y="9"/>
                  </a:lnTo>
                  <a:lnTo>
                    <a:pt x="12" y="3"/>
                  </a:lnTo>
                  <a:lnTo>
                    <a:pt x="7" y="3"/>
                  </a:lnTo>
                  <a:lnTo>
                    <a:pt x="7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4" y="3"/>
                  </a:lnTo>
                  <a:lnTo>
                    <a:pt x="4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8" y="3"/>
                  </a:lnTo>
                  <a:lnTo>
                    <a:pt x="8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8" y="3"/>
                  </a:lnTo>
                  <a:lnTo>
                    <a:pt x="8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8" y="3"/>
                  </a:lnTo>
                  <a:lnTo>
                    <a:pt x="8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2" y="9"/>
                  </a:lnTo>
                  <a:lnTo>
                    <a:pt x="12" y="3"/>
                  </a:lnTo>
                  <a:lnTo>
                    <a:pt x="8" y="3"/>
                  </a:lnTo>
                  <a:lnTo>
                    <a:pt x="8" y="9"/>
                  </a:lnTo>
                  <a:lnTo>
                    <a:pt x="11" y="9"/>
                  </a:lnTo>
                  <a:lnTo>
                    <a:pt x="11" y="3"/>
                  </a:lnTo>
                  <a:lnTo>
                    <a:pt x="9" y="3"/>
                  </a:lnTo>
                  <a:lnTo>
                    <a:pt x="9" y="5"/>
                  </a:lnTo>
                  <a:lnTo>
                    <a:pt x="12" y="3"/>
                  </a:lnTo>
                  <a:lnTo>
                    <a:pt x="11" y="1"/>
                  </a:lnTo>
                  <a:lnTo>
                    <a:pt x="8" y="4"/>
                  </a:lnTo>
                  <a:lnTo>
                    <a:pt x="8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8" y="1"/>
                  </a:lnTo>
                  <a:lnTo>
                    <a:pt x="8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9" y="1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1"/>
                  </a:lnTo>
                  <a:lnTo>
                    <a:pt x="8" y="1"/>
                  </a:lnTo>
                  <a:lnTo>
                    <a:pt x="8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11" y="8"/>
                  </a:lnTo>
                  <a:lnTo>
                    <a:pt x="12" y="8"/>
                  </a:lnTo>
                  <a:lnTo>
                    <a:pt x="12" y="1"/>
                  </a:lnTo>
                  <a:lnTo>
                    <a:pt x="8" y="1"/>
                  </a:lnTo>
                  <a:lnTo>
                    <a:pt x="8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8" y="1"/>
                  </a:lnTo>
                  <a:lnTo>
                    <a:pt x="8" y="8"/>
                  </a:lnTo>
                  <a:lnTo>
                    <a:pt x="9" y="8"/>
                  </a:lnTo>
                  <a:lnTo>
                    <a:pt x="9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11" y="8"/>
                  </a:lnTo>
                  <a:lnTo>
                    <a:pt x="11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8" y="8"/>
                  </a:lnTo>
                  <a:lnTo>
                    <a:pt x="8" y="1"/>
                  </a:lnTo>
                  <a:lnTo>
                    <a:pt x="4" y="1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1"/>
                  </a:lnTo>
                  <a:lnTo>
                    <a:pt x="5" y="1"/>
                  </a:lnTo>
                  <a:lnTo>
                    <a:pt x="5" y="8"/>
                  </a:lnTo>
                  <a:lnTo>
                    <a:pt x="8" y="8"/>
                  </a:lnTo>
                  <a:lnTo>
                    <a:pt x="8" y="1"/>
                  </a:lnTo>
                  <a:lnTo>
                    <a:pt x="5" y="1"/>
                  </a:lnTo>
                  <a:lnTo>
                    <a:pt x="5" y="8"/>
                  </a:lnTo>
                  <a:lnTo>
                    <a:pt x="8" y="8"/>
                  </a:lnTo>
                  <a:lnTo>
                    <a:pt x="12" y="7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7"/>
                  </a:lnTo>
                  <a:lnTo>
                    <a:pt x="12" y="7"/>
                  </a:lnTo>
                  <a:lnTo>
                    <a:pt x="12" y="0"/>
                  </a:lnTo>
                  <a:lnTo>
                    <a:pt x="7" y="0"/>
                  </a:lnTo>
                  <a:lnTo>
                    <a:pt x="7" y="7"/>
                  </a:lnTo>
                  <a:lnTo>
                    <a:pt x="8" y="7"/>
                  </a:lnTo>
                  <a:lnTo>
                    <a:pt x="8" y="0"/>
                  </a:lnTo>
                  <a:lnTo>
                    <a:pt x="4" y="0"/>
                  </a:lnTo>
                  <a:lnTo>
                    <a:pt x="4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8" y="0"/>
                  </a:lnTo>
                  <a:lnTo>
                    <a:pt x="8" y="7"/>
                  </a:lnTo>
                  <a:lnTo>
                    <a:pt x="13" y="7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10" name="Freeform 794"/>
            <p:cNvSpPr>
              <a:spLocks noChangeAspect="1"/>
            </p:cNvSpPr>
            <p:nvPr/>
          </p:nvSpPr>
          <p:spPr bwMode="auto">
            <a:xfrm rot="16200000">
              <a:off x="2916" y="4782"/>
              <a:ext cx="220" cy="53"/>
            </a:xfrm>
            <a:custGeom>
              <a:avLst/>
              <a:gdLst>
                <a:gd name="T0" fmla="*/ 48 w 147"/>
                <a:gd name="T1" fmla="*/ 8 h 36"/>
                <a:gd name="T2" fmla="*/ 24 w 147"/>
                <a:gd name="T3" fmla="*/ 5 h 36"/>
                <a:gd name="T4" fmla="*/ 22 w 147"/>
                <a:gd name="T5" fmla="*/ 9 h 36"/>
                <a:gd name="T6" fmla="*/ 27 w 147"/>
                <a:gd name="T7" fmla="*/ 10 h 36"/>
                <a:gd name="T8" fmla="*/ 29 w 147"/>
                <a:gd name="T9" fmla="*/ 10 h 36"/>
                <a:gd name="T10" fmla="*/ 20 w 147"/>
                <a:gd name="T11" fmla="*/ 12 h 36"/>
                <a:gd name="T12" fmla="*/ 13 w 147"/>
                <a:gd name="T13" fmla="*/ 13 h 36"/>
                <a:gd name="T14" fmla="*/ 14 w 147"/>
                <a:gd name="T15" fmla="*/ 13 h 36"/>
                <a:gd name="T16" fmla="*/ 29 w 147"/>
                <a:gd name="T17" fmla="*/ 14 h 36"/>
                <a:gd name="T18" fmla="*/ 14 w 147"/>
                <a:gd name="T19" fmla="*/ 15 h 36"/>
                <a:gd name="T20" fmla="*/ 10 w 147"/>
                <a:gd name="T21" fmla="*/ 15 h 36"/>
                <a:gd name="T22" fmla="*/ 10 w 147"/>
                <a:gd name="T23" fmla="*/ 17 h 36"/>
                <a:gd name="T24" fmla="*/ 27 w 147"/>
                <a:gd name="T25" fmla="*/ 18 h 36"/>
                <a:gd name="T26" fmla="*/ 14 w 147"/>
                <a:gd name="T27" fmla="*/ 18 h 36"/>
                <a:gd name="T28" fmla="*/ 16 w 147"/>
                <a:gd name="T29" fmla="*/ 19 h 36"/>
                <a:gd name="T30" fmla="*/ 10 w 147"/>
                <a:gd name="T31" fmla="*/ 21 h 36"/>
                <a:gd name="T32" fmla="*/ 19 w 147"/>
                <a:gd name="T33" fmla="*/ 21 h 36"/>
                <a:gd name="T34" fmla="*/ 18 w 147"/>
                <a:gd name="T35" fmla="*/ 22 h 36"/>
                <a:gd name="T36" fmla="*/ 16 w 147"/>
                <a:gd name="T37" fmla="*/ 23 h 36"/>
                <a:gd name="T38" fmla="*/ 13 w 147"/>
                <a:gd name="T39" fmla="*/ 23 h 36"/>
                <a:gd name="T40" fmla="*/ 5 w 147"/>
                <a:gd name="T41" fmla="*/ 18 h 36"/>
                <a:gd name="T42" fmla="*/ 4 w 147"/>
                <a:gd name="T43" fmla="*/ 19 h 36"/>
                <a:gd name="T44" fmla="*/ 10 w 147"/>
                <a:gd name="T45" fmla="*/ 21 h 36"/>
                <a:gd name="T46" fmla="*/ 125 w 147"/>
                <a:gd name="T47" fmla="*/ 21 h 36"/>
                <a:gd name="T48" fmla="*/ 35 w 147"/>
                <a:gd name="T49" fmla="*/ 30 h 36"/>
                <a:gd name="T50" fmla="*/ 19 w 147"/>
                <a:gd name="T51" fmla="*/ 31 h 36"/>
                <a:gd name="T52" fmla="*/ 15 w 147"/>
                <a:gd name="T53" fmla="*/ 31 h 36"/>
                <a:gd name="T54" fmla="*/ 29 w 147"/>
                <a:gd name="T55" fmla="*/ 32 h 36"/>
                <a:gd name="T56" fmla="*/ 24 w 147"/>
                <a:gd name="T57" fmla="*/ 27 h 36"/>
                <a:gd name="T58" fmla="*/ 19 w 147"/>
                <a:gd name="T59" fmla="*/ 28 h 36"/>
                <a:gd name="T60" fmla="*/ 13 w 147"/>
                <a:gd name="T61" fmla="*/ 28 h 36"/>
                <a:gd name="T62" fmla="*/ 20 w 147"/>
                <a:gd name="T63" fmla="*/ 30 h 36"/>
                <a:gd name="T64" fmla="*/ 15 w 147"/>
                <a:gd name="T65" fmla="*/ 28 h 36"/>
                <a:gd name="T66" fmla="*/ 16 w 147"/>
                <a:gd name="T67" fmla="*/ 28 h 36"/>
                <a:gd name="T68" fmla="*/ 23 w 147"/>
                <a:gd name="T69" fmla="*/ 27 h 36"/>
                <a:gd name="T70" fmla="*/ 26 w 147"/>
                <a:gd name="T71" fmla="*/ 26 h 36"/>
                <a:gd name="T72" fmla="*/ 24 w 147"/>
                <a:gd name="T73" fmla="*/ 26 h 36"/>
                <a:gd name="T74" fmla="*/ 13 w 147"/>
                <a:gd name="T75" fmla="*/ 25 h 36"/>
                <a:gd name="T76" fmla="*/ 37 w 147"/>
                <a:gd name="T77" fmla="*/ 30 h 36"/>
                <a:gd name="T78" fmla="*/ 125 w 147"/>
                <a:gd name="T79" fmla="*/ 27 h 36"/>
                <a:gd name="T80" fmla="*/ 10 w 147"/>
                <a:gd name="T81" fmla="*/ 27 h 36"/>
                <a:gd name="T82" fmla="*/ 4 w 147"/>
                <a:gd name="T83" fmla="*/ 26 h 36"/>
                <a:gd name="T84" fmla="*/ 10 w 147"/>
                <a:gd name="T85" fmla="*/ 25 h 36"/>
                <a:gd name="T86" fmla="*/ 14 w 147"/>
                <a:gd name="T87" fmla="*/ 23 h 36"/>
                <a:gd name="T88" fmla="*/ 10 w 147"/>
                <a:gd name="T89" fmla="*/ 19 h 36"/>
                <a:gd name="T90" fmla="*/ 16 w 147"/>
                <a:gd name="T91" fmla="*/ 22 h 36"/>
                <a:gd name="T92" fmla="*/ 11 w 147"/>
                <a:gd name="T93" fmla="*/ 21 h 36"/>
                <a:gd name="T94" fmla="*/ 9 w 147"/>
                <a:gd name="T95" fmla="*/ 17 h 36"/>
                <a:gd name="T96" fmla="*/ 10 w 147"/>
                <a:gd name="T97" fmla="*/ 19 h 36"/>
                <a:gd name="T98" fmla="*/ 19 w 147"/>
                <a:gd name="T99" fmla="*/ 18 h 36"/>
                <a:gd name="T100" fmla="*/ 29 w 147"/>
                <a:gd name="T101" fmla="*/ 17 h 36"/>
                <a:gd name="T102" fmla="*/ 9 w 147"/>
                <a:gd name="T103" fmla="*/ 17 h 36"/>
                <a:gd name="T104" fmla="*/ 7 w 147"/>
                <a:gd name="T105" fmla="*/ 9 h 36"/>
                <a:gd name="T106" fmla="*/ 14 w 147"/>
                <a:gd name="T107" fmla="*/ 10 h 36"/>
                <a:gd name="T108" fmla="*/ 26 w 147"/>
                <a:gd name="T109" fmla="*/ 8 h 36"/>
                <a:gd name="T110" fmla="*/ 15 w 147"/>
                <a:gd name="T111" fmla="*/ 6 h 36"/>
                <a:gd name="T112" fmla="*/ 16 w 147"/>
                <a:gd name="T113" fmla="*/ 6 h 36"/>
                <a:gd name="T114" fmla="*/ 20 w 147"/>
                <a:gd name="T115" fmla="*/ 5 h 36"/>
                <a:gd name="T116" fmla="*/ 31 w 147"/>
                <a:gd name="T117" fmla="*/ 10 h 36"/>
                <a:gd name="T118" fmla="*/ 28 w 147"/>
                <a:gd name="T119" fmla="*/ 10 h 36"/>
                <a:gd name="T120" fmla="*/ 20 w 147"/>
                <a:gd name="T121" fmla="*/ 9 h 36"/>
                <a:gd name="T122" fmla="*/ 27 w 147"/>
                <a:gd name="T123" fmla="*/ 8 h 36"/>
                <a:gd name="T124" fmla="*/ 45 w 147"/>
                <a:gd name="T125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7" h="36">
                  <a:moveTo>
                    <a:pt x="129" y="6"/>
                  </a:moveTo>
                  <a:lnTo>
                    <a:pt x="129" y="0"/>
                  </a:lnTo>
                  <a:lnTo>
                    <a:pt x="128" y="0"/>
                  </a:lnTo>
                  <a:lnTo>
                    <a:pt x="128" y="6"/>
                  </a:lnTo>
                  <a:lnTo>
                    <a:pt x="133" y="6"/>
                  </a:lnTo>
                  <a:lnTo>
                    <a:pt x="133" y="0"/>
                  </a:lnTo>
                  <a:lnTo>
                    <a:pt x="127" y="0"/>
                  </a:lnTo>
                  <a:lnTo>
                    <a:pt x="127" y="6"/>
                  </a:lnTo>
                  <a:lnTo>
                    <a:pt x="128" y="6"/>
                  </a:lnTo>
                  <a:lnTo>
                    <a:pt x="128" y="0"/>
                  </a:lnTo>
                  <a:lnTo>
                    <a:pt x="63" y="0"/>
                  </a:lnTo>
                  <a:lnTo>
                    <a:pt x="63" y="6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62" y="1"/>
                  </a:lnTo>
                  <a:lnTo>
                    <a:pt x="62" y="4"/>
                  </a:lnTo>
                  <a:lnTo>
                    <a:pt x="62" y="1"/>
                  </a:lnTo>
                  <a:lnTo>
                    <a:pt x="51" y="1"/>
                  </a:lnTo>
                  <a:lnTo>
                    <a:pt x="51" y="8"/>
                  </a:lnTo>
                  <a:lnTo>
                    <a:pt x="53" y="8"/>
                  </a:lnTo>
                  <a:lnTo>
                    <a:pt x="53" y="1"/>
                  </a:lnTo>
                  <a:lnTo>
                    <a:pt x="45" y="1"/>
                  </a:lnTo>
                  <a:lnTo>
                    <a:pt x="45" y="8"/>
                  </a:lnTo>
                  <a:lnTo>
                    <a:pt x="48" y="8"/>
                  </a:lnTo>
                  <a:lnTo>
                    <a:pt x="48" y="1"/>
                  </a:lnTo>
                  <a:lnTo>
                    <a:pt x="42" y="1"/>
                  </a:lnTo>
                  <a:lnTo>
                    <a:pt x="42" y="8"/>
                  </a:lnTo>
                  <a:lnTo>
                    <a:pt x="45" y="8"/>
                  </a:lnTo>
                  <a:lnTo>
                    <a:pt x="45" y="1"/>
                  </a:lnTo>
                  <a:lnTo>
                    <a:pt x="40" y="1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1" y="1"/>
                  </a:lnTo>
                  <a:lnTo>
                    <a:pt x="35" y="1"/>
                  </a:lnTo>
                  <a:lnTo>
                    <a:pt x="35" y="8"/>
                  </a:lnTo>
                  <a:lnTo>
                    <a:pt x="36" y="8"/>
                  </a:lnTo>
                  <a:lnTo>
                    <a:pt x="36" y="1"/>
                  </a:lnTo>
                  <a:lnTo>
                    <a:pt x="31" y="1"/>
                  </a:lnTo>
                  <a:lnTo>
                    <a:pt x="31" y="8"/>
                  </a:lnTo>
                  <a:lnTo>
                    <a:pt x="32" y="8"/>
                  </a:lnTo>
                  <a:lnTo>
                    <a:pt x="32" y="1"/>
                  </a:lnTo>
                  <a:lnTo>
                    <a:pt x="26" y="1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1"/>
                  </a:lnTo>
                  <a:lnTo>
                    <a:pt x="26" y="1"/>
                  </a:lnTo>
                  <a:lnTo>
                    <a:pt x="23" y="3"/>
                  </a:lnTo>
                  <a:lnTo>
                    <a:pt x="24" y="5"/>
                  </a:lnTo>
                  <a:lnTo>
                    <a:pt x="24" y="3"/>
                  </a:lnTo>
                  <a:lnTo>
                    <a:pt x="19" y="3"/>
                  </a:lnTo>
                  <a:lnTo>
                    <a:pt x="19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18" y="9"/>
                  </a:lnTo>
                  <a:lnTo>
                    <a:pt x="18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19" y="9"/>
                  </a:lnTo>
                  <a:lnTo>
                    <a:pt x="19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19" y="9"/>
                  </a:lnTo>
                  <a:lnTo>
                    <a:pt x="19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23" y="9"/>
                  </a:lnTo>
                  <a:lnTo>
                    <a:pt x="23" y="3"/>
                  </a:lnTo>
                  <a:lnTo>
                    <a:pt x="20" y="3"/>
                  </a:lnTo>
                  <a:lnTo>
                    <a:pt x="20" y="9"/>
                  </a:lnTo>
                  <a:lnTo>
                    <a:pt x="22" y="9"/>
                  </a:lnTo>
                  <a:lnTo>
                    <a:pt x="22" y="3"/>
                  </a:lnTo>
                  <a:lnTo>
                    <a:pt x="20" y="3"/>
                  </a:lnTo>
                  <a:lnTo>
                    <a:pt x="20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0" y="3"/>
                  </a:lnTo>
                  <a:lnTo>
                    <a:pt x="20" y="9"/>
                  </a:lnTo>
                  <a:lnTo>
                    <a:pt x="22" y="9"/>
                  </a:lnTo>
                  <a:lnTo>
                    <a:pt x="22" y="5"/>
                  </a:lnTo>
                  <a:lnTo>
                    <a:pt x="20" y="3"/>
                  </a:lnTo>
                  <a:lnTo>
                    <a:pt x="18" y="4"/>
                  </a:lnTo>
                  <a:lnTo>
                    <a:pt x="19" y="10"/>
                  </a:lnTo>
                  <a:lnTo>
                    <a:pt x="27" y="10"/>
                  </a:lnTo>
                  <a:lnTo>
                    <a:pt x="27" y="4"/>
                  </a:lnTo>
                  <a:lnTo>
                    <a:pt x="20" y="4"/>
                  </a:lnTo>
                  <a:lnTo>
                    <a:pt x="20" y="10"/>
                  </a:lnTo>
                  <a:lnTo>
                    <a:pt x="24" y="10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22" y="10"/>
                  </a:lnTo>
                  <a:lnTo>
                    <a:pt x="28" y="10"/>
                  </a:lnTo>
                  <a:lnTo>
                    <a:pt x="28" y="4"/>
                  </a:lnTo>
                  <a:lnTo>
                    <a:pt x="27" y="4"/>
                  </a:lnTo>
                  <a:lnTo>
                    <a:pt x="27" y="10"/>
                  </a:lnTo>
                  <a:lnTo>
                    <a:pt x="28" y="10"/>
                  </a:lnTo>
                  <a:lnTo>
                    <a:pt x="28" y="4"/>
                  </a:lnTo>
                  <a:lnTo>
                    <a:pt x="24" y="4"/>
                  </a:lnTo>
                  <a:lnTo>
                    <a:pt x="24" y="10"/>
                  </a:lnTo>
                  <a:lnTo>
                    <a:pt x="26" y="10"/>
                  </a:lnTo>
                  <a:lnTo>
                    <a:pt x="26" y="4"/>
                  </a:lnTo>
                  <a:lnTo>
                    <a:pt x="22" y="4"/>
                  </a:lnTo>
                  <a:lnTo>
                    <a:pt x="22" y="10"/>
                  </a:lnTo>
                  <a:lnTo>
                    <a:pt x="32" y="10"/>
                  </a:lnTo>
                  <a:lnTo>
                    <a:pt x="32" y="4"/>
                  </a:lnTo>
                  <a:lnTo>
                    <a:pt x="27" y="4"/>
                  </a:lnTo>
                  <a:lnTo>
                    <a:pt x="27" y="10"/>
                  </a:lnTo>
                  <a:lnTo>
                    <a:pt x="32" y="10"/>
                  </a:lnTo>
                  <a:lnTo>
                    <a:pt x="32" y="4"/>
                  </a:lnTo>
                  <a:lnTo>
                    <a:pt x="28" y="4"/>
                  </a:lnTo>
                  <a:lnTo>
                    <a:pt x="28" y="10"/>
                  </a:lnTo>
                  <a:lnTo>
                    <a:pt x="31" y="10"/>
                  </a:lnTo>
                  <a:lnTo>
                    <a:pt x="31" y="4"/>
                  </a:lnTo>
                  <a:lnTo>
                    <a:pt x="26" y="4"/>
                  </a:lnTo>
                  <a:lnTo>
                    <a:pt x="26" y="10"/>
                  </a:lnTo>
                  <a:lnTo>
                    <a:pt x="31" y="10"/>
                  </a:lnTo>
                  <a:lnTo>
                    <a:pt x="31" y="4"/>
                  </a:lnTo>
                  <a:lnTo>
                    <a:pt x="29" y="4"/>
                  </a:lnTo>
                  <a:lnTo>
                    <a:pt x="29" y="10"/>
                  </a:lnTo>
                  <a:lnTo>
                    <a:pt x="32" y="10"/>
                  </a:lnTo>
                  <a:lnTo>
                    <a:pt x="32" y="4"/>
                  </a:lnTo>
                  <a:lnTo>
                    <a:pt x="28" y="5"/>
                  </a:lnTo>
                  <a:lnTo>
                    <a:pt x="28" y="8"/>
                  </a:lnTo>
                  <a:lnTo>
                    <a:pt x="28" y="5"/>
                  </a:lnTo>
                  <a:lnTo>
                    <a:pt x="24" y="5"/>
                  </a:lnTo>
                  <a:lnTo>
                    <a:pt x="24" y="12"/>
                  </a:lnTo>
                  <a:lnTo>
                    <a:pt x="27" y="12"/>
                  </a:lnTo>
                  <a:lnTo>
                    <a:pt x="27" y="5"/>
                  </a:lnTo>
                  <a:lnTo>
                    <a:pt x="24" y="5"/>
                  </a:lnTo>
                  <a:lnTo>
                    <a:pt x="24" y="12"/>
                  </a:lnTo>
                  <a:lnTo>
                    <a:pt x="26" y="12"/>
                  </a:lnTo>
                  <a:lnTo>
                    <a:pt x="26" y="5"/>
                  </a:lnTo>
                  <a:lnTo>
                    <a:pt x="23" y="5"/>
                  </a:lnTo>
                  <a:lnTo>
                    <a:pt x="23" y="12"/>
                  </a:lnTo>
                  <a:lnTo>
                    <a:pt x="26" y="12"/>
                  </a:lnTo>
                  <a:lnTo>
                    <a:pt x="26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22" y="12"/>
                  </a:lnTo>
                  <a:lnTo>
                    <a:pt x="22" y="5"/>
                  </a:lnTo>
                  <a:lnTo>
                    <a:pt x="16" y="5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5"/>
                  </a:lnTo>
                  <a:lnTo>
                    <a:pt x="15" y="5"/>
                  </a:lnTo>
                  <a:lnTo>
                    <a:pt x="15" y="12"/>
                  </a:lnTo>
                  <a:lnTo>
                    <a:pt x="20" y="12"/>
                  </a:lnTo>
                  <a:lnTo>
                    <a:pt x="20" y="5"/>
                  </a:lnTo>
                  <a:lnTo>
                    <a:pt x="15" y="5"/>
                  </a:lnTo>
                  <a:lnTo>
                    <a:pt x="15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16" y="5"/>
                  </a:lnTo>
                  <a:lnTo>
                    <a:pt x="16" y="12"/>
                  </a:lnTo>
                  <a:lnTo>
                    <a:pt x="22" y="12"/>
                  </a:lnTo>
                  <a:lnTo>
                    <a:pt x="22" y="5"/>
                  </a:lnTo>
                  <a:lnTo>
                    <a:pt x="16" y="5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5"/>
                  </a:lnTo>
                  <a:lnTo>
                    <a:pt x="18" y="5"/>
                  </a:lnTo>
                  <a:lnTo>
                    <a:pt x="14" y="6"/>
                  </a:lnTo>
                  <a:lnTo>
                    <a:pt x="14" y="13"/>
                  </a:lnTo>
                  <a:lnTo>
                    <a:pt x="16" y="13"/>
                  </a:lnTo>
                  <a:lnTo>
                    <a:pt x="16" y="6"/>
                  </a:lnTo>
                  <a:lnTo>
                    <a:pt x="13" y="6"/>
                  </a:lnTo>
                  <a:lnTo>
                    <a:pt x="13" y="13"/>
                  </a:lnTo>
                  <a:lnTo>
                    <a:pt x="18" y="13"/>
                  </a:lnTo>
                  <a:lnTo>
                    <a:pt x="18" y="6"/>
                  </a:lnTo>
                  <a:lnTo>
                    <a:pt x="9" y="6"/>
                  </a:lnTo>
                  <a:lnTo>
                    <a:pt x="9" y="13"/>
                  </a:lnTo>
                  <a:lnTo>
                    <a:pt x="14" y="13"/>
                  </a:lnTo>
                  <a:lnTo>
                    <a:pt x="14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4" y="13"/>
                  </a:lnTo>
                  <a:lnTo>
                    <a:pt x="14" y="6"/>
                  </a:lnTo>
                  <a:lnTo>
                    <a:pt x="11" y="6"/>
                  </a:lnTo>
                  <a:lnTo>
                    <a:pt x="11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7" y="6"/>
                  </a:lnTo>
                  <a:lnTo>
                    <a:pt x="7" y="13"/>
                  </a:lnTo>
                  <a:lnTo>
                    <a:pt x="16" y="13"/>
                  </a:lnTo>
                  <a:lnTo>
                    <a:pt x="16" y="6"/>
                  </a:lnTo>
                  <a:lnTo>
                    <a:pt x="11" y="6"/>
                  </a:lnTo>
                  <a:lnTo>
                    <a:pt x="11" y="13"/>
                  </a:lnTo>
                  <a:lnTo>
                    <a:pt x="15" y="13"/>
                  </a:lnTo>
                  <a:lnTo>
                    <a:pt x="15" y="6"/>
                  </a:lnTo>
                  <a:lnTo>
                    <a:pt x="14" y="6"/>
                  </a:lnTo>
                  <a:lnTo>
                    <a:pt x="14" y="13"/>
                  </a:lnTo>
                  <a:lnTo>
                    <a:pt x="16" y="13"/>
                  </a:lnTo>
                  <a:lnTo>
                    <a:pt x="16" y="6"/>
                  </a:lnTo>
                  <a:lnTo>
                    <a:pt x="14" y="6"/>
                  </a:lnTo>
                  <a:lnTo>
                    <a:pt x="14" y="13"/>
                  </a:lnTo>
                  <a:lnTo>
                    <a:pt x="26" y="13"/>
                  </a:lnTo>
                  <a:lnTo>
                    <a:pt x="26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0" y="13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20" y="13"/>
                  </a:lnTo>
                  <a:lnTo>
                    <a:pt x="20" y="9"/>
                  </a:lnTo>
                  <a:lnTo>
                    <a:pt x="20" y="13"/>
                  </a:lnTo>
                  <a:lnTo>
                    <a:pt x="26" y="14"/>
                  </a:lnTo>
                  <a:lnTo>
                    <a:pt x="26" y="8"/>
                  </a:lnTo>
                  <a:lnTo>
                    <a:pt x="20" y="8"/>
                  </a:lnTo>
                  <a:lnTo>
                    <a:pt x="20" y="14"/>
                  </a:lnTo>
                  <a:lnTo>
                    <a:pt x="35" y="14"/>
                  </a:lnTo>
                  <a:lnTo>
                    <a:pt x="35" y="8"/>
                  </a:lnTo>
                  <a:lnTo>
                    <a:pt x="26" y="8"/>
                  </a:lnTo>
                  <a:lnTo>
                    <a:pt x="26" y="14"/>
                  </a:lnTo>
                  <a:lnTo>
                    <a:pt x="29" y="14"/>
                  </a:lnTo>
                  <a:lnTo>
                    <a:pt x="29" y="8"/>
                  </a:lnTo>
                  <a:lnTo>
                    <a:pt x="16" y="8"/>
                  </a:lnTo>
                  <a:lnTo>
                    <a:pt x="16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5" y="14"/>
                  </a:lnTo>
                  <a:lnTo>
                    <a:pt x="15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3" y="8"/>
                  </a:lnTo>
                  <a:lnTo>
                    <a:pt x="5" y="15"/>
                  </a:lnTo>
                  <a:lnTo>
                    <a:pt x="14" y="15"/>
                  </a:lnTo>
                  <a:lnTo>
                    <a:pt x="14" y="9"/>
                  </a:lnTo>
                  <a:lnTo>
                    <a:pt x="11" y="9"/>
                  </a:lnTo>
                  <a:lnTo>
                    <a:pt x="11" y="15"/>
                  </a:lnTo>
                  <a:lnTo>
                    <a:pt x="15" y="15"/>
                  </a:lnTo>
                  <a:lnTo>
                    <a:pt x="15" y="9"/>
                  </a:lnTo>
                  <a:lnTo>
                    <a:pt x="7" y="9"/>
                  </a:lnTo>
                  <a:lnTo>
                    <a:pt x="7" y="15"/>
                  </a:lnTo>
                  <a:lnTo>
                    <a:pt x="10" y="15"/>
                  </a:lnTo>
                  <a:lnTo>
                    <a:pt x="10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5" y="15"/>
                  </a:lnTo>
                  <a:lnTo>
                    <a:pt x="15" y="9"/>
                  </a:lnTo>
                  <a:lnTo>
                    <a:pt x="7" y="9"/>
                  </a:lnTo>
                  <a:lnTo>
                    <a:pt x="7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7" y="9"/>
                  </a:lnTo>
                  <a:lnTo>
                    <a:pt x="7" y="15"/>
                  </a:lnTo>
                  <a:lnTo>
                    <a:pt x="10" y="15"/>
                  </a:lnTo>
                  <a:lnTo>
                    <a:pt x="10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1" y="15"/>
                  </a:lnTo>
                  <a:lnTo>
                    <a:pt x="11" y="9"/>
                  </a:lnTo>
                  <a:lnTo>
                    <a:pt x="7" y="9"/>
                  </a:lnTo>
                  <a:lnTo>
                    <a:pt x="7" y="15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7" y="10"/>
                  </a:lnTo>
                  <a:lnTo>
                    <a:pt x="7" y="17"/>
                  </a:lnTo>
                  <a:lnTo>
                    <a:pt x="15" y="17"/>
                  </a:lnTo>
                  <a:lnTo>
                    <a:pt x="15" y="10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9" y="10"/>
                  </a:lnTo>
                  <a:lnTo>
                    <a:pt x="9" y="17"/>
                  </a:lnTo>
                  <a:lnTo>
                    <a:pt x="16" y="17"/>
                  </a:lnTo>
                  <a:lnTo>
                    <a:pt x="16" y="10"/>
                  </a:lnTo>
                  <a:lnTo>
                    <a:pt x="7" y="10"/>
                  </a:lnTo>
                  <a:lnTo>
                    <a:pt x="7" y="17"/>
                  </a:lnTo>
                  <a:lnTo>
                    <a:pt x="10" y="17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9" y="17"/>
                  </a:lnTo>
                  <a:lnTo>
                    <a:pt x="16" y="17"/>
                  </a:lnTo>
                  <a:lnTo>
                    <a:pt x="16" y="10"/>
                  </a:lnTo>
                  <a:lnTo>
                    <a:pt x="11" y="10"/>
                  </a:lnTo>
                  <a:lnTo>
                    <a:pt x="11" y="17"/>
                  </a:lnTo>
                  <a:lnTo>
                    <a:pt x="16" y="17"/>
                  </a:lnTo>
                  <a:lnTo>
                    <a:pt x="16" y="10"/>
                  </a:lnTo>
                  <a:lnTo>
                    <a:pt x="13" y="10"/>
                  </a:lnTo>
                  <a:lnTo>
                    <a:pt x="13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24" y="10"/>
                  </a:lnTo>
                  <a:lnTo>
                    <a:pt x="24" y="17"/>
                  </a:lnTo>
                  <a:lnTo>
                    <a:pt x="33" y="17"/>
                  </a:lnTo>
                  <a:lnTo>
                    <a:pt x="33" y="10"/>
                  </a:lnTo>
                  <a:lnTo>
                    <a:pt x="28" y="10"/>
                  </a:lnTo>
                  <a:lnTo>
                    <a:pt x="26" y="12"/>
                  </a:lnTo>
                  <a:lnTo>
                    <a:pt x="27" y="14"/>
                  </a:lnTo>
                  <a:lnTo>
                    <a:pt x="27" y="12"/>
                  </a:lnTo>
                  <a:lnTo>
                    <a:pt x="26" y="12"/>
                  </a:lnTo>
                  <a:lnTo>
                    <a:pt x="26" y="18"/>
                  </a:lnTo>
                  <a:lnTo>
                    <a:pt x="27" y="18"/>
                  </a:lnTo>
                  <a:lnTo>
                    <a:pt x="27" y="12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29" y="18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2" y="12"/>
                  </a:lnTo>
                  <a:lnTo>
                    <a:pt x="22" y="18"/>
                  </a:lnTo>
                  <a:lnTo>
                    <a:pt x="27" y="18"/>
                  </a:lnTo>
                  <a:lnTo>
                    <a:pt x="27" y="12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9" y="12"/>
                  </a:lnTo>
                  <a:lnTo>
                    <a:pt x="19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4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19" y="18"/>
                  </a:lnTo>
                  <a:lnTo>
                    <a:pt x="19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16" y="18"/>
                  </a:lnTo>
                  <a:lnTo>
                    <a:pt x="16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16" y="18"/>
                  </a:lnTo>
                  <a:lnTo>
                    <a:pt x="16" y="14"/>
                  </a:lnTo>
                  <a:lnTo>
                    <a:pt x="15" y="12"/>
                  </a:lnTo>
                  <a:lnTo>
                    <a:pt x="7" y="19"/>
                  </a:lnTo>
                  <a:lnTo>
                    <a:pt x="16" y="19"/>
                  </a:lnTo>
                  <a:lnTo>
                    <a:pt x="16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4" y="19"/>
                  </a:lnTo>
                  <a:lnTo>
                    <a:pt x="14" y="13"/>
                  </a:lnTo>
                  <a:lnTo>
                    <a:pt x="11" y="13"/>
                  </a:lnTo>
                  <a:lnTo>
                    <a:pt x="11" y="19"/>
                  </a:lnTo>
                  <a:lnTo>
                    <a:pt x="16" y="19"/>
                  </a:lnTo>
                  <a:lnTo>
                    <a:pt x="16" y="13"/>
                  </a:lnTo>
                  <a:lnTo>
                    <a:pt x="11" y="13"/>
                  </a:lnTo>
                  <a:lnTo>
                    <a:pt x="11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1" y="19"/>
                  </a:lnTo>
                  <a:lnTo>
                    <a:pt x="11" y="13"/>
                  </a:lnTo>
                  <a:lnTo>
                    <a:pt x="2" y="13"/>
                  </a:lnTo>
                  <a:lnTo>
                    <a:pt x="2" y="19"/>
                  </a:lnTo>
                  <a:lnTo>
                    <a:pt x="6" y="19"/>
                  </a:lnTo>
                  <a:lnTo>
                    <a:pt x="6" y="13"/>
                  </a:lnTo>
                  <a:lnTo>
                    <a:pt x="1" y="13"/>
                  </a:lnTo>
                  <a:lnTo>
                    <a:pt x="1" y="19"/>
                  </a:lnTo>
                  <a:lnTo>
                    <a:pt x="9" y="19"/>
                  </a:lnTo>
                  <a:lnTo>
                    <a:pt x="9" y="15"/>
                  </a:lnTo>
                  <a:lnTo>
                    <a:pt x="6" y="15"/>
                  </a:lnTo>
                  <a:lnTo>
                    <a:pt x="6" y="21"/>
                  </a:lnTo>
                  <a:lnTo>
                    <a:pt x="14" y="21"/>
                  </a:lnTo>
                  <a:lnTo>
                    <a:pt x="14" y="14"/>
                  </a:lnTo>
                  <a:lnTo>
                    <a:pt x="9" y="14"/>
                  </a:lnTo>
                  <a:lnTo>
                    <a:pt x="9" y="21"/>
                  </a:lnTo>
                  <a:lnTo>
                    <a:pt x="10" y="21"/>
                  </a:lnTo>
                  <a:lnTo>
                    <a:pt x="10" y="14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11" y="14"/>
                  </a:lnTo>
                  <a:lnTo>
                    <a:pt x="11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9" y="21"/>
                  </a:lnTo>
                  <a:lnTo>
                    <a:pt x="19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9" y="21"/>
                  </a:lnTo>
                  <a:lnTo>
                    <a:pt x="19" y="14"/>
                  </a:lnTo>
                  <a:lnTo>
                    <a:pt x="11" y="14"/>
                  </a:lnTo>
                  <a:lnTo>
                    <a:pt x="11" y="21"/>
                  </a:lnTo>
                  <a:lnTo>
                    <a:pt x="20" y="21"/>
                  </a:lnTo>
                  <a:lnTo>
                    <a:pt x="20" y="14"/>
                  </a:lnTo>
                  <a:lnTo>
                    <a:pt x="15" y="14"/>
                  </a:lnTo>
                  <a:lnTo>
                    <a:pt x="15" y="21"/>
                  </a:lnTo>
                  <a:lnTo>
                    <a:pt x="19" y="21"/>
                  </a:lnTo>
                  <a:lnTo>
                    <a:pt x="19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9" y="21"/>
                  </a:lnTo>
                  <a:lnTo>
                    <a:pt x="19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5" y="21"/>
                  </a:lnTo>
                  <a:lnTo>
                    <a:pt x="15" y="17"/>
                  </a:lnTo>
                  <a:lnTo>
                    <a:pt x="14" y="14"/>
                  </a:lnTo>
                  <a:lnTo>
                    <a:pt x="13" y="15"/>
                  </a:lnTo>
                  <a:lnTo>
                    <a:pt x="14" y="18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19" y="22"/>
                  </a:lnTo>
                  <a:lnTo>
                    <a:pt x="19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9" y="22"/>
                  </a:lnTo>
                  <a:lnTo>
                    <a:pt x="19" y="15"/>
                  </a:lnTo>
                  <a:lnTo>
                    <a:pt x="16" y="15"/>
                  </a:lnTo>
                  <a:lnTo>
                    <a:pt x="16" y="22"/>
                  </a:lnTo>
                  <a:lnTo>
                    <a:pt x="18" y="22"/>
                  </a:lnTo>
                  <a:lnTo>
                    <a:pt x="18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13" y="22"/>
                  </a:lnTo>
                  <a:lnTo>
                    <a:pt x="13" y="15"/>
                  </a:lnTo>
                  <a:lnTo>
                    <a:pt x="9" y="15"/>
                  </a:lnTo>
                  <a:lnTo>
                    <a:pt x="9" y="22"/>
                  </a:lnTo>
                  <a:lnTo>
                    <a:pt x="15" y="22"/>
                  </a:lnTo>
                  <a:lnTo>
                    <a:pt x="15" y="15"/>
                  </a:lnTo>
                  <a:lnTo>
                    <a:pt x="11" y="15"/>
                  </a:lnTo>
                  <a:lnTo>
                    <a:pt x="11" y="22"/>
                  </a:lnTo>
                  <a:lnTo>
                    <a:pt x="16" y="22"/>
                  </a:lnTo>
                  <a:lnTo>
                    <a:pt x="16" y="15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15" y="22"/>
                  </a:lnTo>
                  <a:lnTo>
                    <a:pt x="15" y="15"/>
                  </a:lnTo>
                  <a:lnTo>
                    <a:pt x="7" y="15"/>
                  </a:lnTo>
                  <a:lnTo>
                    <a:pt x="7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13" y="17"/>
                  </a:lnTo>
                  <a:lnTo>
                    <a:pt x="13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14" y="17"/>
                  </a:lnTo>
                  <a:lnTo>
                    <a:pt x="14" y="23"/>
                  </a:lnTo>
                  <a:lnTo>
                    <a:pt x="15" y="23"/>
                  </a:lnTo>
                  <a:lnTo>
                    <a:pt x="15" y="17"/>
                  </a:lnTo>
                  <a:lnTo>
                    <a:pt x="14" y="17"/>
                  </a:lnTo>
                  <a:lnTo>
                    <a:pt x="14" y="23"/>
                  </a:lnTo>
                  <a:lnTo>
                    <a:pt x="15" y="23"/>
                  </a:lnTo>
                  <a:lnTo>
                    <a:pt x="15" y="17"/>
                  </a:lnTo>
                  <a:lnTo>
                    <a:pt x="10" y="17"/>
                  </a:lnTo>
                  <a:lnTo>
                    <a:pt x="10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9" y="17"/>
                  </a:lnTo>
                  <a:lnTo>
                    <a:pt x="9" y="23"/>
                  </a:lnTo>
                  <a:lnTo>
                    <a:pt x="19" y="23"/>
                  </a:lnTo>
                  <a:lnTo>
                    <a:pt x="19" y="17"/>
                  </a:lnTo>
                  <a:lnTo>
                    <a:pt x="14" y="17"/>
                  </a:lnTo>
                  <a:lnTo>
                    <a:pt x="14" y="23"/>
                  </a:lnTo>
                  <a:lnTo>
                    <a:pt x="15" y="23"/>
                  </a:lnTo>
                  <a:lnTo>
                    <a:pt x="15" y="17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0" y="17"/>
                  </a:lnTo>
                  <a:lnTo>
                    <a:pt x="6" y="22"/>
                  </a:lnTo>
                  <a:lnTo>
                    <a:pt x="7" y="23"/>
                  </a:lnTo>
                  <a:lnTo>
                    <a:pt x="7" y="25"/>
                  </a:lnTo>
                  <a:lnTo>
                    <a:pt x="15" y="25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10" y="25"/>
                  </a:lnTo>
                  <a:lnTo>
                    <a:pt x="11" y="25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7" y="25"/>
                  </a:lnTo>
                  <a:lnTo>
                    <a:pt x="15" y="25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10" y="25"/>
                  </a:lnTo>
                  <a:lnTo>
                    <a:pt x="14" y="25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0" y="25"/>
                  </a:lnTo>
                  <a:lnTo>
                    <a:pt x="10" y="18"/>
                  </a:lnTo>
                  <a:lnTo>
                    <a:pt x="5" y="18"/>
                  </a:lnTo>
                  <a:lnTo>
                    <a:pt x="5" y="25"/>
                  </a:lnTo>
                  <a:lnTo>
                    <a:pt x="7" y="25"/>
                  </a:lnTo>
                  <a:lnTo>
                    <a:pt x="7" y="18"/>
                  </a:lnTo>
                  <a:lnTo>
                    <a:pt x="4" y="18"/>
                  </a:lnTo>
                  <a:lnTo>
                    <a:pt x="4" y="25"/>
                  </a:lnTo>
                  <a:lnTo>
                    <a:pt x="5" y="25"/>
                  </a:lnTo>
                  <a:lnTo>
                    <a:pt x="5" y="18"/>
                  </a:lnTo>
                  <a:lnTo>
                    <a:pt x="4" y="18"/>
                  </a:lnTo>
                  <a:lnTo>
                    <a:pt x="4" y="25"/>
                  </a:lnTo>
                  <a:lnTo>
                    <a:pt x="7" y="25"/>
                  </a:lnTo>
                  <a:lnTo>
                    <a:pt x="7" y="21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7" y="22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4" y="26"/>
                  </a:lnTo>
                  <a:lnTo>
                    <a:pt x="10" y="26"/>
                  </a:lnTo>
                  <a:lnTo>
                    <a:pt x="10" y="19"/>
                  </a:lnTo>
                  <a:lnTo>
                    <a:pt x="4" y="19"/>
                  </a:lnTo>
                  <a:lnTo>
                    <a:pt x="4" y="26"/>
                  </a:lnTo>
                  <a:lnTo>
                    <a:pt x="10" y="26"/>
                  </a:lnTo>
                  <a:lnTo>
                    <a:pt x="10" y="19"/>
                  </a:lnTo>
                  <a:lnTo>
                    <a:pt x="4" y="19"/>
                  </a:lnTo>
                  <a:lnTo>
                    <a:pt x="4" y="26"/>
                  </a:lnTo>
                  <a:lnTo>
                    <a:pt x="9" y="26"/>
                  </a:lnTo>
                  <a:lnTo>
                    <a:pt x="9" y="19"/>
                  </a:lnTo>
                  <a:lnTo>
                    <a:pt x="6" y="19"/>
                  </a:lnTo>
                  <a:lnTo>
                    <a:pt x="6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6" y="19"/>
                  </a:lnTo>
                  <a:lnTo>
                    <a:pt x="6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10" y="19"/>
                  </a:lnTo>
                  <a:lnTo>
                    <a:pt x="10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11" y="19"/>
                  </a:lnTo>
                  <a:lnTo>
                    <a:pt x="11" y="26"/>
                  </a:lnTo>
                  <a:lnTo>
                    <a:pt x="14" y="26"/>
                  </a:lnTo>
                  <a:lnTo>
                    <a:pt x="14" y="22"/>
                  </a:lnTo>
                  <a:lnTo>
                    <a:pt x="13" y="19"/>
                  </a:lnTo>
                  <a:lnTo>
                    <a:pt x="11" y="21"/>
                  </a:lnTo>
                  <a:lnTo>
                    <a:pt x="13" y="23"/>
                  </a:lnTo>
                  <a:lnTo>
                    <a:pt x="13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8" y="27"/>
                  </a:lnTo>
                  <a:lnTo>
                    <a:pt x="18" y="21"/>
                  </a:lnTo>
                  <a:lnTo>
                    <a:pt x="13" y="21"/>
                  </a:lnTo>
                  <a:lnTo>
                    <a:pt x="13" y="27"/>
                  </a:lnTo>
                  <a:lnTo>
                    <a:pt x="16" y="27"/>
                  </a:lnTo>
                  <a:lnTo>
                    <a:pt x="16" y="21"/>
                  </a:lnTo>
                  <a:lnTo>
                    <a:pt x="13" y="21"/>
                  </a:lnTo>
                  <a:lnTo>
                    <a:pt x="13" y="27"/>
                  </a:lnTo>
                  <a:lnTo>
                    <a:pt x="53" y="27"/>
                  </a:lnTo>
                  <a:lnTo>
                    <a:pt x="53" y="21"/>
                  </a:lnTo>
                  <a:lnTo>
                    <a:pt x="38" y="21"/>
                  </a:lnTo>
                  <a:lnTo>
                    <a:pt x="38" y="27"/>
                  </a:lnTo>
                  <a:lnTo>
                    <a:pt x="57" y="27"/>
                  </a:lnTo>
                  <a:lnTo>
                    <a:pt x="57" y="21"/>
                  </a:lnTo>
                  <a:lnTo>
                    <a:pt x="36" y="21"/>
                  </a:lnTo>
                  <a:lnTo>
                    <a:pt x="36" y="27"/>
                  </a:lnTo>
                  <a:lnTo>
                    <a:pt x="140" y="27"/>
                  </a:lnTo>
                  <a:lnTo>
                    <a:pt x="140" y="21"/>
                  </a:lnTo>
                  <a:lnTo>
                    <a:pt x="128" y="21"/>
                  </a:lnTo>
                  <a:lnTo>
                    <a:pt x="128" y="27"/>
                  </a:lnTo>
                  <a:lnTo>
                    <a:pt x="133" y="27"/>
                  </a:lnTo>
                  <a:lnTo>
                    <a:pt x="133" y="21"/>
                  </a:lnTo>
                  <a:lnTo>
                    <a:pt x="125" y="21"/>
                  </a:lnTo>
                  <a:lnTo>
                    <a:pt x="125" y="27"/>
                  </a:lnTo>
                  <a:lnTo>
                    <a:pt x="130" y="27"/>
                  </a:lnTo>
                  <a:lnTo>
                    <a:pt x="130" y="21"/>
                  </a:lnTo>
                  <a:lnTo>
                    <a:pt x="123" y="21"/>
                  </a:lnTo>
                  <a:lnTo>
                    <a:pt x="123" y="27"/>
                  </a:lnTo>
                  <a:lnTo>
                    <a:pt x="127" y="27"/>
                  </a:lnTo>
                  <a:lnTo>
                    <a:pt x="127" y="23"/>
                  </a:lnTo>
                  <a:lnTo>
                    <a:pt x="127" y="27"/>
                  </a:lnTo>
                  <a:lnTo>
                    <a:pt x="132" y="28"/>
                  </a:lnTo>
                  <a:lnTo>
                    <a:pt x="132" y="22"/>
                  </a:lnTo>
                  <a:lnTo>
                    <a:pt x="123" y="22"/>
                  </a:lnTo>
                  <a:lnTo>
                    <a:pt x="123" y="28"/>
                  </a:lnTo>
                  <a:lnTo>
                    <a:pt x="141" y="28"/>
                  </a:lnTo>
                  <a:lnTo>
                    <a:pt x="141" y="22"/>
                  </a:lnTo>
                  <a:lnTo>
                    <a:pt x="137" y="22"/>
                  </a:lnTo>
                  <a:lnTo>
                    <a:pt x="137" y="28"/>
                  </a:lnTo>
                  <a:lnTo>
                    <a:pt x="147" y="28"/>
                  </a:lnTo>
                  <a:lnTo>
                    <a:pt x="147" y="22"/>
                  </a:lnTo>
                  <a:lnTo>
                    <a:pt x="57" y="22"/>
                  </a:lnTo>
                  <a:lnTo>
                    <a:pt x="57" y="26"/>
                  </a:lnTo>
                  <a:lnTo>
                    <a:pt x="59" y="26"/>
                  </a:lnTo>
                  <a:lnTo>
                    <a:pt x="59" y="23"/>
                  </a:lnTo>
                  <a:lnTo>
                    <a:pt x="35" y="23"/>
                  </a:lnTo>
                  <a:lnTo>
                    <a:pt x="35" y="30"/>
                  </a:lnTo>
                  <a:lnTo>
                    <a:pt x="37" y="30"/>
                  </a:lnTo>
                  <a:lnTo>
                    <a:pt x="37" y="23"/>
                  </a:lnTo>
                  <a:lnTo>
                    <a:pt x="32" y="23"/>
                  </a:lnTo>
                  <a:lnTo>
                    <a:pt x="32" y="30"/>
                  </a:lnTo>
                  <a:lnTo>
                    <a:pt x="33" y="30"/>
                  </a:lnTo>
                  <a:lnTo>
                    <a:pt x="33" y="23"/>
                  </a:lnTo>
                  <a:lnTo>
                    <a:pt x="28" y="23"/>
                  </a:lnTo>
                  <a:lnTo>
                    <a:pt x="28" y="30"/>
                  </a:lnTo>
                  <a:lnTo>
                    <a:pt x="31" y="30"/>
                  </a:lnTo>
                  <a:lnTo>
                    <a:pt x="31" y="23"/>
                  </a:lnTo>
                  <a:lnTo>
                    <a:pt x="23" y="23"/>
                  </a:lnTo>
                  <a:lnTo>
                    <a:pt x="23" y="30"/>
                  </a:lnTo>
                  <a:lnTo>
                    <a:pt x="28" y="30"/>
                  </a:lnTo>
                  <a:lnTo>
                    <a:pt x="28" y="23"/>
                  </a:lnTo>
                  <a:lnTo>
                    <a:pt x="23" y="23"/>
                  </a:lnTo>
                  <a:lnTo>
                    <a:pt x="23" y="30"/>
                  </a:lnTo>
                  <a:lnTo>
                    <a:pt x="26" y="30"/>
                  </a:lnTo>
                  <a:lnTo>
                    <a:pt x="26" y="26"/>
                  </a:lnTo>
                  <a:lnTo>
                    <a:pt x="24" y="23"/>
                  </a:lnTo>
                  <a:lnTo>
                    <a:pt x="22" y="25"/>
                  </a:lnTo>
                  <a:lnTo>
                    <a:pt x="23" y="27"/>
                  </a:lnTo>
                  <a:lnTo>
                    <a:pt x="23" y="25"/>
                  </a:lnTo>
                  <a:lnTo>
                    <a:pt x="19" y="25"/>
                  </a:lnTo>
                  <a:lnTo>
                    <a:pt x="19" y="31"/>
                  </a:lnTo>
                  <a:lnTo>
                    <a:pt x="23" y="31"/>
                  </a:lnTo>
                  <a:lnTo>
                    <a:pt x="23" y="25"/>
                  </a:lnTo>
                  <a:lnTo>
                    <a:pt x="11" y="25"/>
                  </a:lnTo>
                  <a:lnTo>
                    <a:pt x="11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11" y="25"/>
                  </a:lnTo>
                  <a:lnTo>
                    <a:pt x="11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1" y="31"/>
                  </a:lnTo>
                  <a:lnTo>
                    <a:pt x="11" y="25"/>
                  </a:lnTo>
                  <a:lnTo>
                    <a:pt x="10" y="25"/>
                  </a:lnTo>
                  <a:lnTo>
                    <a:pt x="10" y="31"/>
                  </a:lnTo>
                  <a:lnTo>
                    <a:pt x="14" y="31"/>
                  </a:lnTo>
                  <a:lnTo>
                    <a:pt x="14" y="25"/>
                  </a:lnTo>
                  <a:lnTo>
                    <a:pt x="11" y="25"/>
                  </a:lnTo>
                  <a:lnTo>
                    <a:pt x="11" y="31"/>
                  </a:lnTo>
                  <a:lnTo>
                    <a:pt x="16" y="31"/>
                  </a:lnTo>
                  <a:lnTo>
                    <a:pt x="16" y="25"/>
                  </a:lnTo>
                  <a:lnTo>
                    <a:pt x="15" y="25"/>
                  </a:lnTo>
                  <a:lnTo>
                    <a:pt x="15" y="31"/>
                  </a:lnTo>
                  <a:lnTo>
                    <a:pt x="20" y="31"/>
                  </a:lnTo>
                  <a:lnTo>
                    <a:pt x="20" y="27"/>
                  </a:lnTo>
                  <a:lnTo>
                    <a:pt x="18" y="27"/>
                  </a:lnTo>
                  <a:lnTo>
                    <a:pt x="18" y="32"/>
                  </a:lnTo>
                  <a:lnTo>
                    <a:pt x="24" y="32"/>
                  </a:lnTo>
                  <a:lnTo>
                    <a:pt x="24" y="26"/>
                  </a:lnTo>
                  <a:lnTo>
                    <a:pt x="19" y="26"/>
                  </a:lnTo>
                  <a:lnTo>
                    <a:pt x="19" y="32"/>
                  </a:lnTo>
                  <a:lnTo>
                    <a:pt x="23" y="32"/>
                  </a:lnTo>
                  <a:lnTo>
                    <a:pt x="23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33" y="32"/>
                  </a:lnTo>
                  <a:lnTo>
                    <a:pt x="33" y="26"/>
                  </a:lnTo>
                  <a:lnTo>
                    <a:pt x="28" y="26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2" y="26"/>
                  </a:lnTo>
                  <a:lnTo>
                    <a:pt x="28" y="26"/>
                  </a:lnTo>
                  <a:lnTo>
                    <a:pt x="28" y="32"/>
                  </a:lnTo>
                  <a:lnTo>
                    <a:pt x="35" y="32"/>
                  </a:lnTo>
                  <a:lnTo>
                    <a:pt x="35" y="26"/>
                  </a:lnTo>
                  <a:lnTo>
                    <a:pt x="29" y="26"/>
                  </a:lnTo>
                  <a:lnTo>
                    <a:pt x="29" y="32"/>
                  </a:lnTo>
                  <a:lnTo>
                    <a:pt x="33" y="32"/>
                  </a:lnTo>
                  <a:lnTo>
                    <a:pt x="33" y="26"/>
                  </a:lnTo>
                  <a:lnTo>
                    <a:pt x="15" y="26"/>
                  </a:lnTo>
                  <a:lnTo>
                    <a:pt x="22" y="31"/>
                  </a:lnTo>
                  <a:lnTo>
                    <a:pt x="23" y="32"/>
                  </a:lnTo>
                  <a:lnTo>
                    <a:pt x="23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22" y="34"/>
                  </a:lnTo>
                  <a:lnTo>
                    <a:pt x="24" y="34"/>
                  </a:lnTo>
                  <a:lnTo>
                    <a:pt x="24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22" y="34"/>
                  </a:lnTo>
                  <a:lnTo>
                    <a:pt x="22" y="27"/>
                  </a:lnTo>
                  <a:lnTo>
                    <a:pt x="20" y="27"/>
                  </a:lnTo>
                  <a:lnTo>
                    <a:pt x="20" y="34"/>
                  </a:lnTo>
                  <a:lnTo>
                    <a:pt x="24" y="34"/>
                  </a:lnTo>
                  <a:lnTo>
                    <a:pt x="24" y="27"/>
                  </a:lnTo>
                  <a:lnTo>
                    <a:pt x="15" y="27"/>
                  </a:lnTo>
                  <a:lnTo>
                    <a:pt x="15" y="34"/>
                  </a:lnTo>
                  <a:lnTo>
                    <a:pt x="23" y="34"/>
                  </a:lnTo>
                  <a:lnTo>
                    <a:pt x="23" y="27"/>
                  </a:lnTo>
                  <a:lnTo>
                    <a:pt x="14" y="27"/>
                  </a:lnTo>
                  <a:lnTo>
                    <a:pt x="14" y="34"/>
                  </a:lnTo>
                  <a:lnTo>
                    <a:pt x="20" y="34"/>
                  </a:lnTo>
                  <a:lnTo>
                    <a:pt x="20" y="27"/>
                  </a:lnTo>
                  <a:lnTo>
                    <a:pt x="16" y="27"/>
                  </a:lnTo>
                  <a:lnTo>
                    <a:pt x="16" y="34"/>
                  </a:lnTo>
                  <a:lnTo>
                    <a:pt x="18" y="34"/>
                  </a:lnTo>
                  <a:lnTo>
                    <a:pt x="18" y="30"/>
                  </a:lnTo>
                  <a:lnTo>
                    <a:pt x="16" y="27"/>
                  </a:lnTo>
                  <a:lnTo>
                    <a:pt x="15" y="28"/>
                  </a:lnTo>
                  <a:lnTo>
                    <a:pt x="16" y="31"/>
                  </a:lnTo>
                  <a:lnTo>
                    <a:pt x="16" y="28"/>
                  </a:lnTo>
                  <a:lnTo>
                    <a:pt x="15" y="28"/>
                  </a:lnTo>
                  <a:lnTo>
                    <a:pt x="15" y="35"/>
                  </a:lnTo>
                  <a:lnTo>
                    <a:pt x="20" y="35"/>
                  </a:lnTo>
                  <a:lnTo>
                    <a:pt x="20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19" y="35"/>
                  </a:lnTo>
                  <a:lnTo>
                    <a:pt x="19" y="28"/>
                  </a:lnTo>
                  <a:lnTo>
                    <a:pt x="10" y="28"/>
                  </a:lnTo>
                  <a:lnTo>
                    <a:pt x="10" y="35"/>
                  </a:lnTo>
                  <a:lnTo>
                    <a:pt x="14" y="35"/>
                  </a:lnTo>
                  <a:lnTo>
                    <a:pt x="14" y="28"/>
                  </a:lnTo>
                  <a:lnTo>
                    <a:pt x="11" y="28"/>
                  </a:lnTo>
                  <a:lnTo>
                    <a:pt x="11" y="35"/>
                  </a:lnTo>
                  <a:lnTo>
                    <a:pt x="16" y="35"/>
                  </a:lnTo>
                  <a:lnTo>
                    <a:pt x="16" y="28"/>
                  </a:lnTo>
                  <a:lnTo>
                    <a:pt x="11" y="28"/>
                  </a:lnTo>
                  <a:lnTo>
                    <a:pt x="11" y="35"/>
                  </a:lnTo>
                  <a:lnTo>
                    <a:pt x="14" y="35"/>
                  </a:lnTo>
                  <a:lnTo>
                    <a:pt x="14" y="28"/>
                  </a:lnTo>
                  <a:lnTo>
                    <a:pt x="10" y="28"/>
                  </a:lnTo>
                  <a:lnTo>
                    <a:pt x="10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14" y="35"/>
                  </a:lnTo>
                  <a:lnTo>
                    <a:pt x="14" y="28"/>
                  </a:lnTo>
                  <a:lnTo>
                    <a:pt x="10" y="28"/>
                  </a:lnTo>
                  <a:lnTo>
                    <a:pt x="10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19" y="35"/>
                  </a:lnTo>
                  <a:lnTo>
                    <a:pt x="19" y="28"/>
                  </a:lnTo>
                  <a:lnTo>
                    <a:pt x="10" y="28"/>
                  </a:lnTo>
                  <a:lnTo>
                    <a:pt x="10" y="35"/>
                  </a:lnTo>
                  <a:lnTo>
                    <a:pt x="11" y="35"/>
                  </a:lnTo>
                  <a:lnTo>
                    <a:pt x="11" y="31"/>
                  </a:lnTo>
                  <a:lnTo>
                    <a:pt x="9" y="31"/>
                  </a:lnTo>
                  <a:lnTo>
                    <a:pt x="9" y="36"/>
                  </a:lnTo>
                  <a:lnTo>
                    <a:pt x="14" y="36"/>
                  </a:lnTo>
                  <a:lnTo>
                    <a:pt x="14" y="30"/>
                  </a:lnTo>
                  <a:lnTo>
                    <a:pt x="10" y="30"/>
                  </a:lnTo>
                  <a:lnTo>
                    <a:pt x="10" y="36"/>
                  </a:lnTo>
                  <a:lnTo>
                    <a:pt x="16" y="36"/>
                  </a:lnTo>
                  <a:lnTo>
                    <a:pt x="16" y="30"/>
                  </a:lnTo>
                  <a:lnTo>
                    <a:pt x="14" y="30"/>
                  </a:lnTo>
                  <a:lnTo>
                    <a:pt x="14" y="36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6" y="36"/>
                  </a:lnTo>
                  <a:lnTo>
                    <a:pt x="20" y="36"/>
                  </a:lnTo>
                  <a:lnTo>
                    <a:pt x="20" y="30"/>
                  </a:lnTo>
                  <a:lnTo>
                    <a:pt x="19" y="30"/>
                  </a:lnTo>
                  <a:lnTo>
                    <a:pt x="19" y="36"/>
                  </a:lnTo>
                  <a:lnTo>
                    <a:pt x="20" y="36"/>
                  </a:lnTo>
                  <a:lnTo>
                    <a:pt x="20" y="30"/>
                  </a:lnTo>
                  <a:lnTo>
                    <a:pt x="19" y="30"/>
                  </a:lnTo>
                  <a:lnTo>
                    <a:pt x="19" y="36"/>
                  </a:lnTo>
                  <a:lnTo>
                    <a:pt x="20" y="36"/>
                  </a:lnTo>
                  <a:lnTo>
                    <a:pt x="20" y="30"/>
                  </a:lnTo>
                  <a:lnTo>
                    <a:pt x="16" y="30"/>
                  </a:lnTo>
                  <a:lnTo>
                    <a:pt x="16" y="36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14" y="30"/>
                  </a:lnTo>
                  <a:lnTo>
                    <a:pt x="14" y="36"/>
                  </a:lnTo>
                  <a:lnTo>
                    <a:pt x="16" y="36"/>
                  </a:lnTo>
                  <a:lnTo>
                    <a:pt x="16" y="30"/>
                  </a:lnTo>
                  <a:lnTo>
                    <a:pt x="10" y="30"/>
                  </a:lnTo>
                  <a:lnTo>
                    <a:pt x="10" y="36"/>
                  </a:lnTo>
                  <a:lnTo>
                    <a:pt x="14" y="36"/>
                  </a:lnTo>
                  <a:lnTo>
                    <a:pt x="14" y="30"/>
                  </a:lnTo>
                  <a:lnTo>
                    <a:pt x="11" y="30"/>
                  </a:lnTo>
                  <a:lnTo>
                    <a:pt x="11" y="32"/>
                  </a:lnTo>
                  <a:lnTo>
                    <a:pt x="15" y="32"/>
                  </a:lnTo>
                  <a:lnTo>
                    <a:pt x="15" y="28"/>
                  </a:lnTo>
                  <a:lnTo>
                    <a:pt x="10" y="28"/>
                  </a:lnTo>
                  <a:lnTo>
                    <a:pt x="10" y="35"/>
                  </a:lnTo>
                  <a:lnTo>
                    <a:pt x="19" y="35"/>
                  </a:lnTo>
                  <a:lnTo>
                    <a:pt x="19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10" y="28"/>
                  </a:lnTo>
                  <a:lnTo>
                    <a:pt x="10" y="35"/>
                  </a:lnTo>
                  <a:lnTo>
                    <a:pt x="14" y="35"/>
                  </a:lnTo>
                  <a:lnTo>
                    <a:pt x="14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10" y="28"/>
                  </a:lnTo>
                  <a:lnTo>
                    <a:pt x="10" y="35"/>
                  </a:lnTo>
                  <a:lnTo>
                    <a:pt x="14" y="35"/>
                  </a:lnTo>
                  <a:lnTo>
                    <a:pt x="14" y="28"/>
                  </a:lnTo>
                  <a:lnTo>
                    <a:pt x="11" y="28"/>
                  </a:lnTo>
                  <a:lnTo>
                    <a:pt x="11" y="35"/>
                  </a:lnTo>
                  <a:lnTo>
                    <a:pt x="16" y="35"/>
                  </a:lnTo>
                  <a:lnTo>
                    <a:pt x="16" y="28"/>
                  </a:lnTo>
                  <a:lnTo>
                    <a:pt x="11" y="28"/>
                  </a:lnTo>
                  <a:lnTo>
                    <a:pt x="11" y="35"/>
                  </a:lnTo>
                  <a:lnTo>
                    <a:pt x="14" y="35"/>
                  </a:lnTo>
                  <a:lnTo>
                    <a:pt x="14" y="28"/>
                  </a:lnTo>
                  <a:lnTo>
                    <a:pt x="10" y="28"/>
                  </a:lnTo>
                  <a:lnTo>
                    <a:pt x="10" y="35"/>
                  </a:lnTo>
                  <a:lnTo>
                    <a:pt x="19" y="35"/>
                  </a:lnTo>
                  <a:lnTo>
                    <a:pt x="19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20" y="35"/>
                  </a:lnTo>
                  <a:lnTo>
                    <a:pt x="20" y="28"/>
                  </a:lnTo>
                  <a:lnTo>
                    <a:pt x="15" y="28"/>
                  </a:lnTo>
                  <a:lnTo>
                    <a:pt x="15" y="35"/>
                  </a:lnTo>
                  <a:lnTo>
                    <a:pt x="18" y="35"/>
                  </a:lnTo>
                  <a:lnTo>
                    <a:pt x="26" y="27"/>
                  </a:lnTo>
                  <a:lnTo>
                    <a:pt x="16" y="27"/>
                  </a:lnTo>
                  <a:lnTo>
                    <a:pt x="16" y="34"/>
                  </a:lnTo>
                  <a:lnTo>
                    <a:pt x="20" y="34"/>
                  </a:lnTo>
                  <a:lnTo>
                    <a:pt x="20" y="27"/>
                  </a:lnTo>
                  <a:lnTo>
                    <a:pt x="14" y="27"/>
                  </a:lnTo>
                  <a:lnTo>
                    <a:pt x="14" y="34"/>
                  </a:lnTo>
                  <a:lnTo>
                    <a:pt x="23" y="34"/>
                  </a:lnTo>
                  <a:lnTo>
                    <a:pt x="23" y="27"/>
                  </a:lnTo>
                  <a:lnTo>
                    <a:pt x="15" y="27"/>
                  </a:lnTo>
                  <a:lnTo>
                    <a:pt x="15" y="34"/>
                  </a:lnTo>
                  <a:lnTo>
                    <a:pt x="24" y="34"/>
                  </a:lnTo>
                  <a:lnTo>
                    <a:pt x="24" y="27"/>
                  </a:lnTo>
                  <a:lnTo>
                    <a:pt x="20" y="27"/>
                  </a:lnTo>
                  <a:lnTo>
                    <a:pt x="20" y="34"/>
                  </a:lnTo>
                  <a:lnTo>
                    <a:pt x="22" y="34"/>
                  </a:lnTo>
                  <a:lnTo>
                    <a:pt x="22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24" y="34"/>
                  </a:lnTo>
                  <a:lnTo>
                    <a:pt x="24" y="27"/>
                  </a:lnTo>
                  <a:lnTo>
                    <a:pt x="22" y="27"/>
                  </a:lnTo>
                  <a:lnTo>
                    <a:pt x="22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24" y="27"/>
                  </a:lnTo>
                  <a:lnTo>
                    <a:pt x="24" y="30"/>
                  </a:lnTo>
                  <a:lnTo>
                    <a:pt x="27" y="27"/>
                  </a:lnTo>
                  <a:lnTo>
                    <a:pt x="26" y="26"/>
                  </a:lnTo>
                  <a:lnTo>
                    <a:pt x="23" y="28"/>
                  </a:lnTo>
                  <a:lnTo>
                    <a:pt x="23" y="32"/>
                  </a:lnTo>
                  <a:lnTo>
                    <a:pt x="33" y="32"/>
                  </a:lnTo>
                  <a:lnTo>
                    <a:pt x="33" y="26"/>
                  </a:lnTo>
                  <a:lnTo>
                    <a:pt x="29" y="26"/>
                  </a:lnTo>
                  <a:lnTo>
                    <a:pt x="29" y="32"/>
                  </a:lnTo>
                  <a:lnTo>
                    <a:pt x="35" y="32"/>
                  </a:lnTo>
                  <a:lnTo>
                    <a:pt x="35" y="26"/>
                  </a:lnTo>
                  <a:lnTo>
                    <a:pt x="28" y="26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2" y="26"/>
                  </a:lnTo>
                  <a:lnTo>
                    <a:pt x="28" y="26"/>
                  </a:lnTo>
                  <a:lnTo>
                    <a:pt x="28" y="32"/>
                  </a:lnTo>
                  <a:lnTo>
                    <a:pt x="33" y="32"/>
                  </a:lnTo>
                  <a:lnTo>
                    <a:pt x="33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23" y="32"/>
                  </a:lnTo>
                  <a:lnTo>
                    <a:pt x="23" y="26"/>
                  </a:lnTo>
                  <a:lnTo>
                    <a:pt x="19" y="26"/>
                  </a:lnTo>
                  <a:lnTo>
                    <a:pt x="19" y="32"/>
                  </a:lnTo>
                  <a:lnTo>
                    <a:pt x="24" y="32"/>
                  </a:lnTo>
                  <a:lnTo>
                    <a:pt x="24" y="26"/>
                  </a:lnTo>
                  <a:lnTo>
                    <a:pt x="20" y="26"/>
                  </a:lnTo>
                  <a:lnTo>
                    <a:pt x="20" y="28"/>
                  </a:lnTo>
                  <a:lnTo>
                    <a:pt x="24" y="28"/>
                  </a:lnTo>
                  <a:lnTo>
                    <a:pt x="24" y="25"/>
                  </a:lnTo>
                  <a:lnTo>
                    <a:pt x="15" y="25"/>
                  </a:lnTo>
                  <a:lnTo>
                    <a:pt x="15" y="31"/>
                  </a:lnTo>
                  <a:lnTo>
                    <a:pt x="16" y="31"/>
                  </a:lnTo>
                  <a:lnTo>
                    <a:pt x="16" y="25"/>
                  </a:lnTo>
                  <a:lnTo>
                    <a:pt x="11" y="25"/>
                  </a:lnTo>
                  <a:lnTo>
                    <a:pt x="11" y="31"/>
                  </a:lnTo>
                  <a:lnTo>
                    <a:pt x="14" y="31"/>
                  </a:lnTo>
                  <a:lnTo>
                    <a:pt x="14" y="25"/>
                  </a:lnTo>
                  <a:lnTo>
                    <a:pt x="10" y="25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11" y="25"/>
                  </a:lnTo>
                  <a:lnTo>
                    <a:pt x="11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11" y="25"/>
                  </a:lnTo>
                  <a:lnTo>
                    <a:pt x="11" y="31"/>
                  </a:lnTo>
                  <a:lnTo>
                    <a:pt x="23" y="31"/>
                  </a:lnTo>
                  <a:lnTo>
                    <a:pt x="23" y="25"/>
                  </a:lnTo>
                  <a:lnTo>
                    <a:pt x="19" y="25"/>
                  </a:lnTo>
                  <a:lnTo>
                    <a:pt x="19" y="31"/>
                  </a:lnTo>
                  <a:lnTo>
                    <a:pt x="24" y="31"/>
                  </a:lnTo>
                  <a:lnTo>
                    <a:pt x="27" y="30"/>
                  </a:lnTo>
                  <a:lnTo>
                    <a:pt x="26" y="23"/>
                  </a:lnTo>
                  <a:lnTo>
                    <a:pt x="23" y="23"/>
                  </a:lnTo>
                  <a:lnTo>
                    <a:pt x="23" y="30"/>
                  </a:lnTo>
                  <a:lnTo>
                    <a:pt x="28" y="30"/>
                  </a:lnTo>
                  <a:lnTo>
                    <a:pt x="28" y="23"/>
                  </a:lnTo>
                  <a:lnTo>
                    <a:pt x="23" y="23"/>
                  </a:lnTo>
                  <a:lnTo>
                    <a:pt x="23" y="30"/>
                  </a:lnTo>
                  <a:lnTo>
                    <a:pt x="31" y="30"/>
                  </a:lnTo>
                  <a:lnTo>
                    <a:pt x="31" y="23"/>
                  </a:lnTo>
                  <a:lnTo>
                    <a:pt x="28" y="23"/>
                  </a:lnTo>
                  <a:lnTo>
                    <a:pt x="28" y="30"/>
                  </a:lnTo>
                  <a:lnTo>
                    <a:pt x="33" y="30"/>
                  </a:lnTo>
                  <a:lnTo>
                    <a:pt x="33" y="23"/>
                  </a:lnTo>
                  <a:lnTo>
                    <a:pt x="32" y="23"/>
                  </a:lnTo>
                  <a:lnTo>
                    <a:pt x="32" y="30"/>
                  </a:lnTo>
                  <a:lnTo>
                    <a:pt x="37" y="30"/>
                  </a:lnTo>
                  <a:lnTo>
                    <a:pt x="37" y="23"/>
                  </a:lnTo>
                  <a:lnTo>
                    <a:pt x="35" y="23"/>
                  </a:lnTo>
                  <a:lnTo>
                    <a:pt x="35" y="30"/>
                  </a:lnTo>
                  <a:lnTo>
                    <a:pt x="63" y="30"/>
                  </a:lnTo>
                  <a:lnTo>
                    <a:pt x="63" y="25"/>
                  </a:lnTo>
                  <a:lnTo>
                    <a:pt x="59" y="25"/>
                  </a:lnTo>
                  <a:lnTo>
                    <a:pt x="59" y="28"/>
                  </a:lnTo>
                  <a:lnTo>
                    <a:pt x="147" y="28"/>
                  </a:lnTo>
                  <a:lnTo>
                    <a:pt x="147" y="22"/>
                  </a:lnTo>
                  <a:lnTo>
                    <a:pt x="137" y="22"/>
                  </a:lnTo>
                  <a:lnTo>
                    <a:pt x="137" y="28"/>
                  </a:lnTo>
                  <a:lnTo>
                    <a:pt x="141" y="28"/>
                  </a:lnTo>
                  <a:lnTo>
                    <a:pt x="141" y="22"/>
                  </a:lnTo>
                  <a:lnTo>
                    <a:pt x="123" y="22"/>
                  </a:lnTo>
                  <a:lnTo>
                    <a:pt x="123" y="28"/>
                  </a:lnTo>
                  <a:lnTo>
                    <a:pt x="132" y="28"/>
                  </a:lnTo>
                  <a:lnTo>
                    <a:pt x="133" y="22"/>
                  </a:lnTo>
                  <a:lnTo>
                    <a:pt x="128" y="21"/>
                  </a:lnTo>
                  <a:lnTo>
                    <a:pt x="123" y="21"/>
                  </a:lnTo>
                  <a:lnTo>
                    <a:pt x="123" y="27"/>
                  </a:lnTo>
                  <a:lnTo>
                    <a:pt x="130" y="27"/>
                  </a:lnTo>
                  <a:lnTo>
                    <a:pt x="130" y="21"/>
                  </a:lnTo>
                  <a:lnTo>
                    <a:pt x="125" y="21"/>
                  </a:lnTo>
                  <a:lnTo>
                    <a:pt x="125" y="27"/>
                  </a:lnTo>
                  <a:lnTo>
                    <a:pt x="133" y="27"/>
                  </a:lnTo>
                  <a:lnTo>
                    <a:pt x="133" y="21"/>
                  </a:lnTo>
                  <a:lnTo>
                    <a:pt x="128" y="21"/>
                  </a:lnTo>
                  <a:lnTo>
                    <a:pt x="128" y="27"/>
                  </a:lnTo>
                  <a:lnTo>
                    <a:pt x="140" y="27"/>
                  </a:lnTo>
                  <a:lnTo>
                    <a:pt x="140" y="21"/>
                  </a:lnTo>
                  <a:lnTo>
                    <a:pt x="36" y="21"/>
                  </a:lnTo>
                  <a:lnTo>
                    <a:pt x="36" y="27"/>
                  </a:lnTo>
                  <a:lnTo>
                    <a:pt x="57" y="27"/>
                  </a:lnTo>
                  <a:lnTo>
                    <a:pt x="57" y="21"/>
                  </a:lnTo>
                  <a:lnTo>
                    <a:pt x="38" y="21"/>
                  </a:lnTo>
                  <a:lnTo>
                    <a:pt x="38" y="27"/>
                  </a:lnTo>
                  <a:lnTo>
                    <a:pt x="53" y="27"/>
                  </a:lnTo>
                  <a:lnTo>
                    <a:pt x="53" y="21"/>
                  </a:lnTo>
                  <a:lnTo>
                    <a:pt x="13" y="21"/>
                  </a:lnTo>
                  <a:lnTo>
                    <a:pt x="13" y="27"/>
                  </a:lnTo>
                  <a:lnTo>
                    <a:pt x="16" y="27"/>
                  </a:lnTo>
                  <a:lnTo>
                    <a:pt x="16" y="21"/>
                  </a:lnTo>
                  <a:lnTo>
                    <a:pt x="13" y="21"/>
                  </a:lnTo>
                  <a:lnTo>
                    <a:pt x="13" y="27"/>
                  </a:lnTo>
                  <a:lnTo>
                    <a:pt x="18" y="27"/>
                  </a:lnTo>
                  <a:lnTo>
                    <a:pt x="18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4" y="27"/>
                  </a:lnTo>
                  <a:lnTo>
                    <a:pt x="22" y="19"/>
                  </a:lnTo>
                  <a:lnTo>
                    <a:pt x="11" y="19"/>
                  </a:lnTo>
                  <a:lnTo>
                    <a:pt x="11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10" y="19"/>
                  </a:lnTo>
                  <a:lnTo>
                    <a:pt x="10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6" y="19"/>
                  </a:lnTo>
                  <a:lnTo>
                    <a:pt x="6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6" y="19"/>
                  </a:lnTo>
                  <a:lnTo>
                    <a:pt x="6" y="26"/>
                  </a:lnTo>
                  <a:lnTo>
                    <a:pt x="9" y="26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4" y="26"/>
                  </a:lnTo>
                  <a:lnTo>
                    <a:pt x="10" y="26"/>
                  </a:lnTo>
                  <a:lnTo>
                    <a:pt x="10" y="19"/>
                  </a:lnTo>
                  <a:lnTo>
                    <a:pt x="4" y="19"/>
                  </a:lnTo>
                  <a:lnTo>
                    <a:pt x="4" y="26"/>
                  </a:lnTo>
                  <a:lnTo>
                    <a:pt x="10" y="26"/>
                  </a:lnTo>
                  <a:lnTo>
                    <a:pt x="10" y="19"/>
                  </a:lnTo>
                  <a:lnTo>
                    <a:pt x="4" y="19"/>
                  </a:lnTo>
                  <a:lnTo>
                    <a:pt x="4" y="26"/>
                  </a:lnTo>
                  <a:lnTo>
                    <a:pt x="11" y="26"/>
                  </a:lnTo>
                  <a:lnTo>
                    <a:pt x="11" y="18"/>
                  </a:lnTo>
                  <a:lnTo>
                    <a:pt x="4" y="18"/>
                  </a:lnTo>
                  <a:lnTo>
                    <a:pt x="4" y="25"/>
                  </a:lnTo>
                  <a:lnTo>
                    <a:pt x="5" y="25"/>
                  </a:lnTo>
                  <a:lnTo>
                    <a:pt x="5" y="18"/>
                  </a:lnTo>
                  <a:lnTo>
                    <a:pt x="4" y="18"/>
                  </a:lnTo>
                  <a:lnTo>
                    <a:pt x="4" y="25"/>
                  </a:lnTo>
                  <a:lnTo>
                    <a:pt x="7" y="25"/>
                  </a:lnTo>
                  <a:lnTo>
                    <a:pt x="7" y="18"/>
                  </a:lnTo>
                  <a:lnTo>
                    <a:pt x="5" y="18"/>
                  </a:lnTo>
                  <a:lnTo>
                    <a:pt x="5" y="25"/>
                  </a:lnTo>
                  <a:lnTo>
                    <a:pt x="10" y="25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4" y="25"/>
                  </a:lnTo>
                  <a:lnTo>
                    <a:pt x="14" y="18"/>
                  </a:lnTo>
                  <a:lnTo>
                    <a:pt x="10" y="18"/>
                  </a:lnTo>
                  <a:lnTo>
                    <a:pt x="10" y="25"/>
                  </a:lnTo>
                  <a:lnTo>
                    <a:pt x="15" y="25"/>
                  </a:lnTo>
                  <a:lnTo>
                    <a:pt x="15" y="18"/>
                  </a:lnTo>
                  <a:lnTo>
                    <a:pt x="7" y="18"/>
                  </a:lnTo>
                  <a:lnTo>
                    <a:pt x="7" y="25"/>
                  </a:lnTo>
                  <a:lnTo>
                    <a:pt x="11" y="25"/>
                  </a:lnTo>
                  <a:lnTo>
                    <a:pt x="11" y="18"/>
                  </a:lnTo>
                  <a:lnTo>
                    <a:pt x="10" y="18"/>
                  </a:lnTo>
                  <a:lnTo>
                    <a:pt x="10" y="25"/>
                  </a:lnTo>
                  <a:lnTo>
                    <a:pt x="15" y="25"/>
                  </a:lnTo>
                  <a:lnTo>
                    <a:pt x="15" y="18"/>
                  </a:lnTo>
                  <a:lnTo>
                    <a:pt x="9" y="18"/>
                  </a:lnTo>
                  <a:lnTo>
                    <a:pt x="9" y="21"/>
                  </a:lnTo>
                  <a:lnTo>
                    <a:pt x="11" y="18"/>
                  </a:lnTo>
                  <a:lnTo>
                    <a:pt x="10" y="17"/>
                  </a:lnTo>
                  <a:lnTo>
                    <a:pt x="7" y="19"/>
                  </a:lnTo>
                  <a:lnTo>
                    <a:pt x="7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17"/>
                  </a:lnTo>
                  <a:lnTo>
                    <a:pt x="14" y="17"/>
                  </a:lnTo>
                  <a:lnTo>
                    <a:pt x="14" y="23"/>
                  </a:lnTo>
                  <a:lnTo>
                    <a:pt x="19" y="23"/>
                  </a:lnTo>
                  <a:lnTo>
                    <a:pt x="19" y="17"/>
                  </a:lnTo>
                  <a:lnTo>
                    <a:pt x="9" y="17"/>
                  </a:lnTo>
                  <a:lnTo>
                    <a:pt x="9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10" y="17"/>
                  </a:lnTo>
                  <a:lnTo>
                    <a:pt x="10" y="23"/>
                  </a:lnTo>
                  <a:lnTo>
                    <a:pt x="15" y="23"/>
                  </a:lnTo>
                  <a:lnTo>
                    <a:pt x="15" y="17"/>
                  </a:lnTo>
                  <a:lnTo>
                    <a:pt x="14" y="17"/>
                  </a:lnTo>
                  <a:lnTo>
                    <a:pt x="14" y="23"/>
                  </a:lnTo>
                  <a:lnTo>
                    <a:pt x="15" y="23"/>
                  </a:lnTo>
                  <a:lnTo>
                    <a:pt x="15" y="17"/>
                  </a:lnTo>
                  <a:lnTo>
                    <a:pt x="14" y="17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13" y="17"/>
                  </a:lnTo>
                  <a:lnTo>
                    <a:pt x="13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10" y="17"/>
                  </a:lnTo>
                  <a:lnTo>
                    <a:pt x="10" y="19"/>
                  </a:lnTo>
                  <a:lnTo>
                    <a:pt x="14" y="19"/>
                  </a:lnTo>
                  <a:lnTo>
                    <a:pt x="14" y="18"/>
                  </a:lnTo>
                  <a:lnTo>
                    <a:pt x="10" y="18"/>
                  </a:lnTo>
                  <a:lnTo>
                    <a:pt x="10" y="22"/>
                  </a:lnTo>
                  <a:lnTo>
                    <a:pt x="15" y="22"/>
                  </a:lnTo>
                  <a:lnTo>
                    <a:pt x="15" y="15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16" y="22"/>
                  </a:lnTo>
                  <a:lnTo>
                    <a:pt x="16" y="15"/>
                  </a:lnTo>
                  <a:lnTo>
                    <a:pt x="11" y="15"/>
                  </a:lnTo>
                  <a:lnTo>
                    <a:pt x="11" y="22"/>
                  </a:lnTo>
                  <a:lnTo>
                    <a:pt x="15" y="22"/>
                  </a:lnTo>
                  <a:lnTo>
                    <a:pt x="15" y="15"/>
                  </a:lnTo>
                  <a:lnTo>
                    <a:pt x="9" y="15"/>
                  </a:lnTo>
                  <a:lnTo>
                    <a:pt x="9" y="22"/>
                  </a:lnTo>
                  <a:lnTo>
                    <a:pt x="13" y="22"/>
                  </a:lnTo>
                  <a:lnTo>
                    <a:pt x="13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18" y="22"/>
                  </a:lnTo>
                  <a:lnTo>
                    <a:pt x="18" y="15"/>
                  </a:lnTo>
                  <a:lnTo>
                    <a:pt x="16" y="15"/>
                  </a:lnTo>
                  <a:lnTo>
                    <a:pt x="16" y="22"/>
                  </a:lnTo>
                  <a:lnTo>
                    <a:pt x="19" y="22"/>
                  </a:lnTo>
                  <a:lnTo>
                    <a:pt x="19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9" y="22"/>
                  </a:lnTo>
                  <a:lnTo>
                    <a:pt x="19" y="15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15" y="22"/>
                  </a:lnTo>
                  <a:lnTo>
                    <a:pt x="23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9" y="21"/>
                  </a:lnTo>
                  <a:lnTo>
                    <a:pt x="19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9" y="21"/>
                  </a:lnTo>
                  <a:lnTo>
                    <a:pt x="19" y="14"/>
                  </a:lnTo>
                  <a:lnTo>
                    <a:pt x="15" y="14"/>
                  </a:lnTo>
                  <a:lnTo>
                    <a:pt x="15" y="21"/>
                  </a:lnTo>
                  <a:lnTo>
                    <a:pt x="20" y="21"/>
                  </a:lnTo>
                  <a:lnTo>
                    <a:pt x="20" y="14"/>
                  </a:lnTo>
                  <a:lnTo>
                    <a:pt x="11" y="14"/>
                  </a:lnTo>
                  <a:lnTo>
                    <a:pt x="11" y="21"/>
                  </a:lnTo>
                  <a:lnTo>
                    <a:pt x="19" y="21"/>
                  </a:lnTo>
                  <a:lnTo>
                    <a:pt x="19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9" y="21"/>
                  </a:lnTo>
                  <a:lnTo>
                    <a:pt x="19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1" y="14"/>
                  </a:lnTo>
                  <a:lnTo>
                    <a:pt x="11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10" y="21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9" y="21"/>
                  </a:lnTo>
                  <a:lnTo>
                    <a:pt x="14" y="21"/>
                  </a:lnTo>
                  <a:lnTo>
                    <a:pt x="14" y="14"/>
                  </a:lnTo>
                  <a:lnTo>
                    <a:pt x="9" y="14"/>
                  </a:lnTo>
                  <a:lnTo>
                    <a:pt x="9" y="17"/>
                  </a:lnTo>
                  <a:lnTo>
                    <a:pt x="13" y="17"/>
                  </a:lnTo>
                  <a:lnTo>
                    <a:pt x="13" y="13"/>
                  </a:lnTo>
                  <a:lnTo>
                    <a:pt x="1" y="13"/>
                  </a:lnTo>
                  <a:lnTo>
                    <a:pt x="1" y="19"/>
                  </a:lnTo>
                  <a:lnTo>
                    <a:pt x="6" y="19"/>
                  </a:lnTo>
                  <a:lnTo>
                    <a:pt x="6" y="13"/>
                  </a:lnTo>
                  <a:lnTo>
                    <a:pt x="2" y="13"/>
                  </a:lnTo>
                  <a:lnTo>
                    <a:pt x="2" y="19"/>
                  </a:lnTo>
                  <a:lnTo>
                    <a:pt x="11" y="19"/>
                  </a:lnTo>
                  <a:lnTo>
                    <a:pt x="11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11" y="13"/>
                  </a:lnTo>
                  <a:lnTo>
                    <a:pt x="11" y="19"/>
                  </a:lnTo>
                  <a:lnTo>
                    <a:pt x="16" y="19"/>
                  </a:lnTo>
                  <a:lnTo>
                    <a:pt x="16" y="13"/>
                  </a:lnTo>
                  <a:lnTo>
                    <a:pt x="11" y="13"/>
                  </a:lnTo>
                  <a:lnTo>
                    <a:pt x="11" y="19"/>
                  </a:lnTo>
                  <a:lnTo>
                    <a:pt x="14" y="19"/>
                  </a:lnTo>
                  <a:lnTo>
                    <a:pt x="14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6" y="19"/>
                  </a:lnTo>
                  <a:lnTo>
                    <a:pt x="16" y="13"/>
                  </a:lnTo>
                  <a:lnTo>
                    <a:pt x="15" y="13"/>
                  </a:lnTo>
                  <a:lnTo>
                    <a:pt x="15" y="15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16" y="18"/>
                  </a:lnTo>
                  <a:lnTo>
                    <a:pt x="16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19" y="18"/>
                  </a:lnTo>
                  <a:lnTo>
                    <a:pt x="19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4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9" y="12"/>
                  </a:lnTo>
                  <a:lnTo>
                    <a:pt x="19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27" y="18"/>
                  </a:lnTo>
                  <a:lnTo>
                    <a:pt x="27" y="12"/>
                  </a:lnTo>
                  <a:lnTo>
                    <a:pt x="22" y="12"/>
                  </a:lnTo>
                  <a:lnTo>
                    <a:pt x="22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29" y="18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27" y="18"/>
                  </a:lnTo>
                  <a:lnTo>
                    <a:pt x="27" y="12"/>
                  </a:lnTo>
                  <a:lnTo>
                    <a:pt x="26" y="12"/>
                  </a:lnTo>
                  <a:lnTo>
                    <a:pt x="26" y="18"/>
                  </a:lnTo>
                  <a:lnTo>
                    <a:pt x="28" y="18"/>
                  </a:lnTo>
                  <a:lnTo>
                    <a:pt x="31" y="17"/>
                  </a:lnTo>
                  <a:lnTo>
                    <a:pt x="29" y="13"/>
                  </a:lnTo>
                  <a:lnTo>
                    <a:pt x="29" y="17"/>
                  </a:lnTo>
                  <a:lnTo>
                    <a:pt x="33" y="17"/>
                  </a:lnTo>
                  <a:lnTo>
                    <a:pt x="33" y="10"/>
                  </a:lnTo>
                  <a:lnTo>
                    <a:pt x="24" y="10"/>
                  </a:lnTo>
                  <a:lnTo>
                    <a:pt x="24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13" y="10"/>
                  </a:lnTo>
                  <a:lnTo>
                    <a:pt x="13" y="17"/>
                  </a:lnTo>
                  <a:lnTo>
                    <a:pt x="16" y="17"/>
                  </a:lnTo>
                  <a:lnTo>
                    <a:pt x="16" y="10"/>
                  </a:lnTo>
                  <a:lnTo>
                    <a:pt x="11" y="10"/>
                  </a:lnTo>
                  <a:lnTo>
                    <a:pt x="11" y="17"/>
                  </a:lnTo>
                  <a:lnTo>
                    <a:pt x="16" y="17"/>
                  </a:lnTo>
                  <a:lnTo>
                    <a:pt x="16" y="10"/>
                  </a:lnTo>
                  <a:lnTo>
                    <a:pt x="9" y="10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0" y="10"/>
                  </a:lnTo>
                  <a:lnTo>
                    <a:pt x="7" y="10"/>
                  </a:lnTo>
                  <a:lnTo>
                    <a:pt x="7" y="17"/>
                  </a:lnTo>
                  <a:lnTo>
                    <a:pt x="16" y="17"/>
                  </a:lnTo>
                  <a:lnTo>
                    <a:pt x="16" y="10"/>
                  </a:lnTo>
                  <a:lnTo>
                    <a:pt x="9" y="10"/>
                  </a:lnTo>
                  <a:lnTo>
                    <a:pt x="9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15" y="17"/>
                  </a:lnTo>
                  <a:lnTo>
                    <a:pt x="15" y="10"/>
                  </a:lnTo>
                  <a:lnTo>
                    <a:pt x="7" y="10"/>
                  </a:lnTo>
                  <a:lnTo>
                    <a:pt x="7" y="17"/>
                  </a:lnTo>
                  <a:lnTo>
                    <a:pt x="13" y="17"/>
                  </a:lnTo>
                  <a:lnTo>
                    <a:pt x="14" y="10"/>
                  </a:lnTo>
                  <a:lnTo>
                    <a:pt x="9" y="9"/>
                  </a:lnTo>
                  <a:lnTo>
                    <a:pt x="7" y="12"/>
                  </a:lnTo>
                  <a:lnTo>
                    <a:pt x="7" y="15"/>
                  </a:lnTo>
                  <a:lnTo>
                    <a:pt x="11" y="15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0" y="9"/>
                  </a:lnTo>
                  <a:lnTo>
                    <a:pt x="7" y="9"/>
                  </a:lnTo>
                  <a:lnTo>
                    <a:pt x="7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7" y="9"/>
                  </a:lnTo>
                  <a:lnTo>
                    <a:pt x="7" y="15"/>
                  </a:lnTo>
                  <a:lnTo>
                    <a:pt x="15" y="15"/>
                  </a:lnTo>
                  <a:lnTo>
                    <a:pt x="15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0" y="9"/>
                  </a:lnTo>
                  <a:lnTo>
                    <a:pt x="7" y="9"/>
                  </a:lnTo>
                  <a:lnTo>
                    <a:pt x="7" y="15"/>
                  </a:lnTo>
                  <a:lnTo>
                    <a:pt x="15" y="15"/>
                  </a:lnTo>
                  <a:lnTo>
                    <a:pt x="15" y="9"/>
                  </a:lnTo>
                  <a:lnTo>
                    <a:pt x="11" y="9"/>
                  </a:lnTo>
                  <a:lnTo>
                    <a:pt x="11" y="15"/>
                  </a:lnTo>
                  <a:lnTo>
                    <a:pt x="14" y="15"/>
                  </a:lnTo>
                  <a:lnTo>
                    <a:pt x="14" y="9"/>
                  </a:lnTo>
                  <a:lnTo>
                    <a:pt x="13" y="9"/>
                  </a:lnTo>
                  <a:lnTo>
                    <a:pt x="13" y="12"/>
                  </a:lnTo>
                  <a:lnTo>
                    <a:pt x="15" y="14"/>
                  </a:lnTo>
                  <a:lnTo>
                    <a:pt x="16" y="13"/>
                  </a:lnTo>
                  <a:lnTo>
                    <a:pt x="14" y="10"/>
                  </a:lnTo>
                  <a:lnTo>
                    <a:pt x="14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5" y="14"/>
                  </a:lnTo>
                  <a:lnTo>
                    <a:pt x="15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6" y="8"/>
                  </a:lnTo>
                  <a:lnTo>
                    <a:pt x="16" y="14"/>
                  </a:lnTo>
                  <a:lnTo>
                    <a:pt x="29" y="14"/>
                  </a:lnTo>
                  <a:lnTo>
                    <a:pt x="29" y="8"/>
                  </a:lnTo>
                  <a:lnTo>
                    <a:pt x="26" y="8"/>
                  </a:lnTo>
                  <a:lnTo>
                    <a:pt x="26" y="14"/>
                  </a:lnTo>
                  <a:lnTo>
                    <a:pt x="35" y="14"/>
                  </a:lnTo>
                  <a:lnTo>
                    <a:pt x="35" y="8"/>
                  </a:lnTo>
                  <a:lnTo>
                    <a:pt x="20" y="8"/>
                  </a:lnTo>
                  <a:lnTo>
                    <a:pt x="20" y="14"/>
                  </a:lnTo>
                  <a:lnTo>
                    <a:pt x="26" y="14"/>
                  </a:lnTo>
                  <a:lnTo>
                    <a:pt x="27" y="8"/>
                  </a:lnTo>
                  <a:lnTo>
                    <a:pt x="22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20" y="13"/>
                  </a:lnTo>
                  <a:lnTo>
                    <a:pt x="20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6" y="13"/>
                  </a:lnTo>
                  <a:lnTo>
                    <a:pt x="26" y="6"/>
                  </a:lnTo>
                  <a:lnTo>
                    <a:pt x="14" y="6"/>
                  </a:lnTo>
                  <a:lnTo>
                    <a:pt x="14" y="13"/>
                  </a:lnTo>
                  <a:lnTo>
                    <a:pt x="16" y="13"/>
                  </a:lnTo>
                  <a:lnTo>
                    <a:pt x="16" y="6"/>
                  </a:lnTo>
                  <a:lnTo>
                    <a:pt x="14" y="6"/>
                  </a:lnTo>
                  <a:lnTo>
                    <a:pt x="14" y="13"/>
                  </a:lnTo>
                  <a:lnTo>
                    <a:pt x="15" y="13"/>
                  </a:lnTo>
                  <a:lnTo>
                    <a:pt x="15" y="6"/>
                  </a:lnTo>
                  <a:lnTo>
                    <a:pt x="11" y="6"/>
                  </a:lnTo>
                  <a:lnTo>
                    <a:pt x="11" y="13"/>
                  </a:lnTo>
                  <a:lnTo>
                    <a:pt x="16" y="13"/>
                  </a:lnTo>
                  <a:lnTo>
                    <a:pt x="16" y="6"/>
                  </a:lnTo>
                  <a:lnTo>
                    <a:pt x="7" y="6"/>
                  </a:lnTo>
                  <a:lnTo>
                    <a:pt x="7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1" y="13"/>
                  </a:lnTo>
                  <a:lnTo>
                    <a:pt x="14" y="13"/>
                  </a:lnTo>
                  <a:lnTo>
                    <a:pt x="14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4" y="13"/>
                  </a:lnTo>
                  <a:lnTo>
                    <a:pt x="14" y="6"/>
                  </a:lnTo>
                  <a:lnTo>
                    <a:pt x="9" y="6"/>
                  </a:lnTo>
                  <a:lnTo>
                    <a:pt x="9" y="13"/>
                  </a:lnTo>
                  <a:lnTo>
                    <a:pt x="18" y="13"/>
                  </a:lnTo>
                  <a:lnTo>
                    <a:pt x="18" y="6"/>
                  </a:lnTo>
                  <a:lnTo>
                    <a:pt x="13" y="6"/>
                  </a:lnTo>
                  <a:lnTo>
                    <a:pt x="13" y="13"/>
                  </a:lnTo>
                  <a:lnTo>
                    <a:pt x="16" y="13"/>
                  </a:lnTo>
                  <a:lnTo>
                    <a:pt x="16" y="6"/>
                  </a:lnTo>
                  <a:lnTo>
                    <a:pt x="14" y="6"/>
                  </a:lnTo>
                  <a:lnTo>
                    <a:pt x="14" y="9"/>
                  </a:lnTo>
                  <a:lnTo>
                    <a:pt x="15" y="13"/>
                  </a:lnTo>
                  <a:lnTo>
                    <a:pt x="19" y="12"/>
                  </a:lnTo>
                  <a:lnTo>
                    <a:pt x="18" y="8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0" y="5"/>
                  </a:lnTo>
                  <a:lnTo>
                    <a:pt x="16" y="5"/>
                  </a:lnTo>
                  <a:lnTo>
                    <a:pt x="16" y="12"/>
                  </a:lnTo>
                  <a:lnTo>
                    <a:pt x="22" y="12"/>
                  </a:lnTo>
                  <a:lnTo>
                    <a:pt x="22" y="5"/>
                  </a:lnTo>
                  <a:lnTo>
                    <a:pt x="16" y="5"/>
                  </a:lnTo>
                  <a:lnTo>
                    <a:pt x="16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15" y="5"/>
                  </a:lnTo>
                  <a:lnTo>
                    <a:pt x="15" y="12"/>
                  </a:lnTo>
                  <a:lnTo>
                    <a:pt x="20" y="12"/>
                  </a:lnTo>
                  <a:lnTo>
                    <a:pt x="20" y="5"/>
                  </a:lnTo>
                  <a:lnTo>
                    <a:pt x="15" y="5"/>
                  </a:lnTo>
                  <a:lnTo>
                    <a:pt x="15" y="12"/>
                  </a:lnTo>
                  <a:lnTo>
                    <a:pt x="20" y="12"/>
                  </a:lnTo>
                  <a:lnTo>
                    <a:pt x="20" y="5"/>
                  </a:lnTo>
                  <a:lnTo>
                    <a:pt x="16" y="5"/>
                  </a:lnTo>
                  <a:lnTo>
                    <a:pt x="16" y="12"/>
                  </a:lnTo>
                  <a:lnTo>
                    <a:pt x="22" y="12"/>
                  </a:lnTo>
                  <a:lnTo>
                    <a:pt x="22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26" y="12"/>
                  </a:lnTo>
                  <a:lnTo>
                    <a:pt x="26" y="5"/>
                  </a:lnTo>
                  <a:lnTo>
                    <a:pt x="23" y="5"/>
                  </a:lnTo>
                  <a:lnTo>
                    <a:pt x="23" y="12"/>
                  </a:lnTo>
                  <a:lnTo>
                    <a:pt x="26" y="12"/>
                  </a:lnTo>
                  <a:lnTo>
                    <a:pt x="26" y="5"/>
                  </a:lnTo>
                  <a:lnTo>
                    <a:pt x="24" y="5"/>
                  </a:lnTo>
                  <a:lnTo>
                    <a:pt x="24" y="12"/>
                  </a:lnTo>
                  <a:lnTo>
                    <a:pt x="27" y="12"/>
                  </a:lnTo>
                  <a:lnTo>
                    <a:pt x="27" y="5"/>
                  </a:lnTo>
                  <a:lnTo>
                    <a:pt x="24" y="5"/>
                  </a:lnTo>
                  <a:lnTo>
                    <a:pt x="24" y="12"/>
                  </a:lnTo>
                  <a:lnTo>
                    <a:pt x="29" y="12"/>
                  </a:lnTo>
                  <a:lnTo>
                    <a:pt x="33" y="10"/>
                  </a:lnTo>
                  <a:lnTo>
                    <a:pt x="32" y="4"/>
                  </a:lnTo>
                  <a:lnTo>
                    <a:pt x="29" y="4"/>
                  </a:lnTo>
                  <a:lnTo>
                    <a:pt x="29" y="10"/>
                  </a:lnTo>
                  <a:lnTo>
                    <a:pt x="31" y="10"/>
                  </a:lnTo>
                  <a:lnTo>
                    <a:pt x="31" y="4"/>
                  </a:lnTo>
                  <a:lnTo>
                    <a:pt x="26" y="4"/>
                  </a:lnTo>
                  <a:lnTo>
                    <a:pt x="26" y="10"/>
                  </a:lnTo>
                  <a:lnTo>
                    <a:pt x="31" y="10"/>
                  </a:lnTo>
                  <a:lnTo>
                    <a:pt x="31" y="4"/>
                  </a:lnTo>
                  <a:lnTo>
                    <a:pt x="28" y="4"/>
                  </a:lnTo>
                  <a:lnTo>
                    <a:pt x="28" y="10"/>
                  </a:lnTo>
                  <a:lnTo>
                    <a:pt x="32" y="10"/>
                  </a:lnTo>
                  <a:lnTo>
                    <a:pt x="32" y="4"/>
                  </a:lnTo>
                  <a:lnTo>
                    <a:pt x="27" y="4"/>
                  </a:lnTo>
                  <a:lnTo>
                    <a:pt x="27" y="10"/>
                  </a:lnTo>
                  <a:lnTo>
                    <a:pt x="32" y="10"/>
                  </a:lnTo>
                  <a:lnTo>
                    <a:pt x="32" y="4"/>
                  </a:lnTo>
                  <a:lnTo>
                    <a:pt x="22" y="4"/>
                  </a:lnTo>
                  <a:lnTo>
                    <a:pt x="22" y="10"/>
                  </a:lnTo>
                  <a:lnTo>
                    <a:pt x="26" y="10"/>
                  </a:lnTo>
                  <a:lnTo>
                    <a:pt x="26" y="4"/>
                  </a:lnTo>
                  <a:lnTo>
                    <a:pt x="24" y="4"/>
                  </a:lnTo>
                  <a:lnTo>
                    <a:pt x="24" y="10"/>
                  </a:lnTo>
                  <a:lnTo>
                    <a:pt x="28" y="10"/>
                  </a:lnTo>
                  <a:lnTo>
                    <a:pt x="28" y="4"/>
                  </a:lnTo>
                  <a:lnTo>
                    <a:pt x="27" y="4"/>
                  </a:lnTo>
                  <a:lnTo>
                    <a:pt x="27" y="10"/>
                  </a:lnTo>
                  <a:lnTo>
                    <a:pt x="28" y="10"/>
                  </a:lnTo>
                  <a:lnTo>
                    <a:pt x="28" y="4"/>
                  </a:lnTo>
                  <a:lnTo>
                    <a:pt x="22" y="4"/>
                  </a:lnTo>
                  <a:lnTo>
                    <a:pt x="22" y="10"/>
                  </a:lnTo>
                  <a:lnTo>
                    <a:pt x="24" y="10"/>
                  </a:lnTo>
                  <a:lnTo>
                    <a:pt x="24" y="4"/>
                  </a:lnTo>
                  <a:lnTo>
                    <a:pt x="20" y="4"/>
                  </a:lnTo>
                  <a:lnTo>
                    <a:pt x="20" y="10"/>
                  </a:lnTo>
                  <a:lnTo>
                    <a:pt x="27" y="10"/>
                  </a:lnTo>
                  <a:lnTo>
                    <a:pt x="27" y="4"/>
                  </a:lnTo>
                  <a:lnTo>
                    <a:pt x="19" y="4"/>
                  </a:lnTo>
                  <a:lnTo>
                    <a:pt x="19" y="6"/>
                  </a:lnTo>
                  <a:lnTo>
                    <a:pt x="20" y="10"/>
                  </a:lnTo>
                  <a:lnTo>
                    <a:pt x="23" y="9"/>
                  </a:lnTo>
                  <a:lnTo>
                    <a:pt x="22" y="3"/>
                  </a:lnTo>
                  <a:lnTo>
                    <a:pt x="20" y="3"/>
                  </a:lnTo>
                  <a:lnTo>
                    <a:pt x="20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0" y="3"/>
                  </a:lnTo>
                  <a:lnTo>
                    <a:pt x="20" y="9"/>
                  </a:lnTo>
                  <a:lnTo>
                    <a:pt x="22" y="9"/>
                  </a:lnTo>
                  <a:lnTo>
                    <a:pt x="22" y="3"/>
                  </a:lnTo>
                  <a:lnTo>
                    <a:pt x="20" y="3"/>
                  </a:lnTo>
                  <a:lnTo>
                    <a:pt x="20" y="9"/>
                  </a:lnTo>
                  <a:lnTo>
                    <a:pt x="23" y="9"/>
                  </a:lnTo>
                  <a:lnTo>
                    <a:pt x="23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19" y="9"/>
                  </a:lnTo>
                  <a:lnTo>
                    <a:pt x="19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19" y="9"/>
                  </a:lnTo>
                  <a:lnTo>
                    <a:pt x="19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18" y="9"/>
                  </a:lnTo>
                  <a:lnTo>
                    <a:pt x="18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9" y="9"/>
                  </a:lnTo>
                  <a:lnTo>
                    <a:pt x="26" y="9"/>
                  </a:lnTo>
                  <a:lnTo>
                    <a:pt x="28" y="8"/>
                  </a:lnTo>
                  <a:lnTo>
                    <a:pt x="27" y="4"/>
                  </a:lnTo>
                  <a:lnTo>
                    <a:pt x="27" y="8"/>
                  </a:lnTo>
                  <a:lnTo>
                    <a:pt x="28" y="8"/>
                  </a:lnTo>
                  <a:lnTo>
                    <a:pt x="28" y="1"/>
                  </a:lnTo>
                  <a:lnTo>
                    <a:pt x="26" y="1"/>
                  </a:lnTo>
                  <a:lnTo>
                    <a:pt x="26" y="8"/>
                  </a:lnTo>
                  <a:lnTo>
                    <a:pt x="32" y="8"/>
                  </a:lnTo>
                  <a:lnTo>
                    <a:pt x="32" y="1"/>
                  </a:lnTo>
                  <a:lnTo>
                    <a:pt x="31" y="1"/>
                  </a:lnTo>
                  <a:lnTo>
                    <a:pt x="31" y="8"/>
                  </a:lnTo>
                  <a:lnTo>
                    <a:pt x="36" y="8"/>
                  </a:lnTo>
                  <a:lnTo>
                    <a:pt x="36" y="1"/>
                  </a:lnTo>
                  <a:lnTo>
                    <a:pt x="35" y="1"/>
                  </a:lnTo>
                  <a:lnTo>
                    <a:pt x="35" y="8"/>
                  </a:lnTo>
                  <a:lnTo>
                    <a:pt x="41" y="8"/>
                  </a:lnTo>
                  <a:lnTo>
                    <a:pt x="41" y="1"/>
                  </a:lnTo>
                  <a:lnTo>
                    <a:pt x="40" y="1"/>
                  </a:lnTo>
                  <a:lnTo>
                    <a:pt x="40" y="8"/>
                  </a:lnTo>
                  <a:lnTo>
                    <a:pt x="45" y="8"/>
                  </a:lnTo>
                  <a:lnTo>
                    <a:pt x="45" y="1"/>
                  </a:lnTo>
                  <a:lnTo>
                    <a:pt x="42" y="1"/>
                  </a:lnTo>
                  <a:lnTo>
                    <a:pt x="42" y="8"/>
                  </a:lnTo>
                  <a:lnTo>
                    <a:pt x="48" y="8"/>
                  </a:lnTo>
                  <a:lnTo>
                    <a:pt x="48" y="1"/>
                  </a:lnTo>
                  <a:lnTo>
                    <a:pt x="45" y="1"/>
                  </a:lnTo>
                  <a:lnTo>
                    <a:pt x="45" y="8"/>
                  </a:lnTo>
                  <a:lnTo>
                    <a:pt x="53" y="8"/>
                  </a:lnTo>
                  <a:lnTo>
                    <a:pt x="53" y="1"/>
                  </a:lnTo>
                  <a:lnTo>
                    <a:pt x="51" y="1"/>
                  </a:lnTo>
                  <a:lnTo>
                    <a:pt x="51" y="8"/>
                  </a:lnTo>
                  <a:lnTo>
                    <a:pt x="63" y="8"/>
                  </a:lnTo>
                  <a:lnTo>
                    <a:pt x="67" y="6"/>
                  </a:lnTo>
                  <a:lnTo>
                    <a:pt x="66" y="0"/>
                  </a:lnTo>
                  <a:lnTo>
                    <a:pt x="63" y="0"/>
                  </a:lnTo>
                  <a:lnTo>
                    <a:pt x="63" y="6"/>
                  </a:lnTo>
                  <a:lnTo>
                    <a:pt x="128" y="6"/>
                  </a:lnTo>
                  <a:lnTo>
                    <a:pt x="128" y="0"/>
                  </a:lnTo>
                  <a:lnTo>
                    <a:pt x="127" y="0"/>
                  </a:lnTo>
                  <a:lnTo>
                    <a:pt x="127" y="6"/>
                  </a:lnTo>
                  <a:lnTo>
                    <a:pt x="133" y="6"/>
                  </a:lnTo>
                  <a:lnTo>
                    <a:pt x="133" y="0"/>
                  </a:lnTo>
                  <a:lnTo>
                    <a:pt x="128" y="0"/>
                  </a:lnTo>
                  <a:lnTo>
                    <a:pt x="128" y="6"/>
                  </a:lnTo>
                  <a:lnTo>
                    <a:pt x="129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11" name="Freeform 795"/>
            <p:cNvSpPr>
              <a:spLocks noChangeAspect="1"/>
            </p:cNvSpPr>
            <p:nvPr/>
          </p:nvSpPr>
          <p:spPr bwMode="auto">
            <a:xfrm rot="16200000">
              <a:off x="2948" y="4769"/>
              <a:ext cx="246" cy="53"/>
            </a:xfrm>
            <a:custGeom>
              <a:avLst/>
              <a:gdLst>
                <a:gd name="T0" fmla="*/ 25 w 164"/>
                <a:gd name="T1" fmla="*/ 1 h 36"/>
                <a:gd name="T2" fmla="*/ 14 w 164"/>
                <a:gd name="T3" fmla="*/ 1 h 36"/>
                <a:gd name="T4" fmla="*/ 18 w 164"/>
                <a:gd name="T5" fmla="*/ 2 h 36"/>
                <a:gd name="T6" fmla="*/ 18 w 164"/>
                <a:gd name="T7" fmla="*/ 10 h 36"/>
                <a:gd name="T8" fmla="*/ 15 w 164"/>
                <a:gd name="T9" fmla="*/ 10 h 36"/>
                <a:gd name="T10" fmla="*/ 22 w 164"/>
                <a:gd name="T11" fmla="*/ 11 h 36"/>
                <a:gd name="T12" fmla="*/ 22 w 164"/>
                <a:gd name="T13" fmla="*/ 13 h 36"/>
                <a:gd name="T14" fmla="*/ 13 w 164"/>
                <a:gd name="T15" fmla="*/ 10 h 36"/>
                <a:gd name="T16" fmla="*/ 19 w 164"/>
                <a:gd name="T17" fmla="*/ 14 h 36"/>
                <a:gd name="T18" fmla="*/ 18 w 164"/>
                <a:gd name="T19" fmla="*/ 15 h 36"/>
                <a:gd name="T20" fmla="*/ 12 w 164"/>
                <a:gd name="T21" fmla="*/ 17 h 36"/>
                <a:gd name="T22" fmla="*/ 22 w 164"/>
                <a:gd name="T23" fmla="*/ 17 h 36"/>
                <a:gd name="T24" fmla="*/ 19 w 164"/>
                <a:gd name="T25" fmla="*/ 18 h 36"/>
                <a:gd name="T26" fmla="*/ 14 w 164"/>
                <a:gd name="T27" fmla="*/ 19 h 36"/>
                <a:gd name="T28" fmla="*/ 12 w 164"/>
                <a:gd name="T29" fmla="*/ 14 h 36"/>
                <a:gd name="T30" fmla="*/ 6 w 164"/>
                <a:gd name="T31" fmla="*/ 15 h 36"/>
                <a:gd name="T32" fmla="*/ 40 w 164"/>
                <a:gd name="T33" fmla="*/ 15 h 36"/>
                <a:gd name="T34" fmla="*/ 141 w 164"/>
                <a:gd name="T35" fmla="*/ 17 h 36"/>
                <a:gd name="T36" fmla="*/ 71 w 164"/>
                <a:gd name="T37" fmla="*/ 18 h 36"/>
                <a:gd name="T38" fmla="*/ 23 w 164"/>
                <a:gd name="T39" fmla="*/ 19 h 36"/>
                <a:gd name="T40" fmla="*/ 25 w 164"/>
                <a:gd name="T41" fmla="*/ 20 h 36"/>
                <a:gd name="T42" fmla="*/ 28 w 164"/>
                <a:gd name="T43" fmla="*/ 22 h 36"/>
                <a:gd name="T44" fmla="*/ 28 w 164"/>
                <a:gd name="T45" fmla="*/ 23 h 36"/>
                <a:gd name="T46" fmla="*/ 19 w 164"/>
                <a:gd name="T47" fmla="*/ 23 h 36"/>
                <a:gd name="T48" fmla="*/ 26 w 164"/>
                <a:gd name="T49" fmla="*/ 31 h 36"/>
                <a:gd name="T50" fmla="*/ 22 w 164"/>
                <a:gd name="T51" fmla="*/ 32 h 36"/>
                <a:gd name="T52" fmla="*/ 32 w 164"/>
                <a:gd name="T53" fmla="*/ 32 h 36"/>
                <a:gd name="T54" fmla="*/ 27 w 164"/>
                <a:gd name="T55" fmla="*/ 33 h 36"/>
                <a:gd name="T56" fmla="*/ 23 w 164"/>
                <a:gd name="T57" fmla="*/ 35 h 36"/>
                <a:gd name="T58" fmla="*/ 15 w 164"/>
                <a:gd name="T59" fmla="*/ 36 h 36"/>
                <a:gd name="T60" fmla="*/ 14 w 164"/>
                <a:gd name="T61" fmla="*/ 36 h 36"/>
                <a:gd name="T62" fmla="*/ 15 w 164"/>
                <a:gd name="T63" fmla="*/ 35 h 36"/>
                <a:gd name="T64" fmla="*/ 25 w 164"/>
                <a:gd name="T65" fmla="*/ 33 h 36"/>
                <a:gd name="T66" fmla="*/ 22 w 164"/>
                <a:gd name="T67" fmla="*/ 26 h 36"/>
                <a:gd name="T68" fmla="*/ 14 w 164"/>
                <a:gd name="T69" fmla="*/ 26 h 36"/>
                <a:gd name="T70" fmla="*/ 23 w 164"/>
                <a:gd name="T71" fmla="*/ 24 h 36"/>
                <a:gd name="T72" fmla="*/ 19 w 164"/>
                <a:gd name="T73" fmla="*/ 23 h 36"/>
                <a:gd name="T74" fmla="*/ 28 w 164"/>
                <a:gd name="T75" fmla="*/ 23 h 36"/>
                <a:gd name="T76" fmla="*/ 28 w 164"/>
                <a:gd name="T77" fmla="*/ 22 h 36"/>
                <a:gd name="T78" fmla="*/ 27 w 164"/>
                <a:gd name="T79" fmla="*/ 20 h 36"/>
                <a:gd name="T80" fmla="*/ 23 w 164"/>
                <a:gd name="T81" fmla="*/ 19 h 36"/>
                <a:gd name="T82" fmla="*/ 71 w 164"/>
                <a:gd name="T83" fmla="*/ 18 h 36"/>
                <a:gd name="T84" fmla="*/ 141 w 164"/>
                <a:gd name="T85" fmla="*/ 23 h 36"/>
                <a:gd name="T86" fmla="*/ 31 w 164"/>
                <a:gd name="T87" fmla="*/ 19 h 36"/>
                <a:gd name="T88" fmla="*/ 10 w 164"/>
                <a:gd name="T89" fmla="*/ 22 h 36"/>
                <a:gd name="T90" fmla="*/ 12 w 164"/>
                <a:gd name="T91" fmla="*/ 20 h 36"/>
                <a:gd name="T92" fmla="*/ 15 w 164"/>
                <a:gd name="T93" fmla="*/ 19 h 36"/>
                <a:gd name="T94" fmla="*/ 14 w 164"/>
                <a:gd name="T95" fmla="*/ 19 h 36"/>
                <a:gd name="T96" fmla="*/ 28 w 164"/>
                <a:gd name="T97" fmla="*/ 18 h 36"/>
                <a:gd name="T98" fmla="*/ 12 w 164"/>
                <a:gd name="T99" fmla="*/ 17 h 36"/>
                <a:gd name="T100" fmla="*/ 6 w 164"/>
                <a:gd name="T101" fmla="*/ 15 h 36"/>
                <a:gd name="T102" fmla="*/ 17 w 164"/>
                <a:gd name="T103" fmla="*/ 11 h 36"/>
                <a:gd name="T104" fmla="*/ 15 w 164"/>
                <a:gd name="T105" fmla="*/ 14 h 36"/>
                <a:gd name="T106" fmla="*/ 21 w 164"/>
                <a:gd name="T107" fmla="*/ 6 h 36"/>
                <a:gd name="T108" fmla="*/ 12 w 164"/>
                <a:gd name="T109" fmla="*/ 5 h 36"/>
                <a:gd name="T110" fmla="*/ 18 w 164"/>
                <a:gd name="T111" fmla="*/ 5 h 36"/>
                <a:gd name="T112" fmla="*/ 13 w 164"/>
                <a:gd name="T113" fmla="*/ 4 h 36"/>
                <a:gd name="T114" fmla="*/ 14 w 164"/>
                <a:gd name="T115" fmla="*/ 2 h 36"/>
                <a:gd name="T116" fmla="*/ 12 w 164"/>
                <a:gd name="T117" fmla="*/ 2 h 36"/>
                <a:gd name="T118" fmla="*/ 17 w 164"/>
                <a:gd name="T119" fmla="*/ 1 h 36"/>
                <a:gd name="T120" fmla="*/ 25 w 164"/>
                <a:gd name="T12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4" h="36">
                  <a:moveTo>
                    <a:pt x="19" y="6"/>
                  </a:moveTo>
                  <a:lnTo>
                    <a:pt x="19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22" y="6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26" y="6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5" y="6"/>
                  </a:lnTo>
                  <a:lnTo>
                    <a:pt x="26" y="6"/>
                  </a:lnTo>
                  <a:lnTo>
                    <a:pt x="26" y="0"/>
                  </a:lnTo>
                  <a:lnTo>
                    <a:pt x="10" y="0"/>
                  </a:lnTo>
                  <a:lnTo>
                    <a:pt x="17" y="5"/>
                  </a:lnTo>
                  <a:lnTo>
                    <a:pt x="18" y="6"/>
                  </a:lnTo>
                  <a:lnTo>
                    <a:pt x="18" y="8"/>
                  </a:lnTo>
                  <a:lnTo>
                    <a:pt x="21" y="8"/>
                  </a:lnTo>
                  <a:lnTo>
                    <a:pt x="21" y="1"/>
                  </a:lnTo>
                  <a:lnTo>
                    <a:pt x="19" y="1"/>
                  </a:lnTo>
                  <a:lnTo>
                    <a:pt x="19" y="8"/>
                  </a:lnTo>
                  <a:lnTo>
                    <a:pt x="25" y="8"/>
                  </a:lnTo>
                  <a:lnTo>
                    <a:pt x="25" y="1"/>
                  </a:lnTo>
                  <a:lnTo>
                    <a:pt x="18" y="1"/>
                  </a:lnTo>
                  <a:lnTo>
                    <a:pt x="18" y="8"/>
                  </a:lnTo>
                  <a:lnTo>
                    <a:pt x="25" y="8"/>
                  </a:lnTo>
                  <a:lnTo>
                    <a:pt x="25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9" y="8"/>
                  </a:lnTo>
                  <a:lnTo>
                    <a:pt x="19" y="1"/>
                  </a:lnTo>
                  <a:lnTo>
                    <a:pt x="17" y="1"/>
                  </a:lnTo>
                  <a:lnTo>
                    <a:pt x="17" y="8"/>
                  </a:lnTo>
                  <a:lnTo>
                    <a:pt x="21" y="8"/>
                  </a:lnTo>
                  <a:lnTo>
                    <a:pt x="21" y="1"/>
                  </a:lnTo>
                  <a:lnTo>
                    <a:pt x="15" y="1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17" y="1"/>
                  </a:lnTo>
                  <a:lnTo>
                    <a:pt x="15" y="1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17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4" y="8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7" y="8"/>
                  </a:lnTo>
                  <a:lnTo>
                    <a:pt x="17" y="1"/>
                  </a:lnTo>
                  <a:lnTo>
                    <a:pt x="13" y="1"/>
                  </a:lnTo>
                  <a:lnTo>
                    <a:pt x="13" y="5"/>
                  </a:lnTo>
                  <a:lnTo>
                    <a:pt x="15" y="5"/>
                  </a:lnTo>
                  <a:lnTo>
                    <a:pt x="15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18" y="9"/>
                  </a:lnTo>
                  <a:lnTo>
                    <a:pt x="18" y="2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19" y="9"/>
                  </a:lnTo>
                  <a:lnTo>
                    <a:pt x="19" y="2"/>
                  </a:lnTo>
                  <a:lnTo>
                    <a:pt x="15" y="2"/>
                  </a:lnTo>
                  <a:lnTo>
                    <a:pt x="15" y="9"/>
                  </a:lnTo>
                  <a:lnTo>
                    <a:pt x="18" y="9"/>
                  </a:lnTo>
                  <a:lnTo>
                    <a:pt x="18" y="2"/>
                  </a:lnTo>
                  <a:lnTo>
                    <a:pt x="15" y="2"/>
                  </a:lnTo>
                  <a:lnTo>
                    <a:pt x="15" y="9"/>
                  </a:lnTo>
                  <a:lnTo>
                    <a:pt x="18" y="9"/>
                  </a:lnTo>
                  <a:lnTo>
                    <a:pt x="18" y="2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18" y="9"/>
                  </a:lnTo>
                  <a:lnTo>
                    <a:pt x="18" y="2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4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4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9" y="2"/>
                  </a:lnTo>
                  <a:lnTo>
                    <a:pt x="8" y="9"/>
                  </a:lnTo>
                  <a:lnTo>
                    <a:pt x="10" y="10"/>
                  </a:lnTo>
                  <a:lnTo>
                    <a:pt x="15" y="10"/>
                  </a:lnTo>
                  <a:lnTo>
                    <a:pt x="15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15" y="4"/>
                  </a:lnTo>
                  <a:lnTo>
                    <a:pt x="15" y="10"/>
                  </a:lnTo>
                  <a:lnTo>
                    <a:pt x="19" y="10"/>
                  </a:lnTo>
                  <a:lnTo>
                    <a:pt x="19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23" y="10"/>
                  </a:lnTo>
                  <a:lnTo>
                    <a:pt x="23" y="4"/>
                  </a:lnTo>
                  <a:lnTo>
                    <a:pt x="18" y="4"/>
                  </a:lnTo>
                  <a:lnTo>
                    <a:pt x="18" y="10"/>
                  </a:lnTo>
                  <a:lnTo>
                    <a:pt x="23" y="10"/>
                  </a:lnTo>
                  <a:lnTo>
                    <a:pt x="23" y="4"/>
                  </a:lnTo>
                  <a:lnTo>
                    <a:pt x="22" y="4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4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19" y="10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10"/>
                  </a:lnTo>
                  <a:lnTo>
                    <a:pt x="15" y="10"/>
                  </a:lnTo>
                  <a:lnTo>
                    <a:pt x="15" y="6"/>
                  </a:lnTo>
                  <a:lnTo>
                    <a:pt x="13" y="6"/>
                  </a:lnTo>
                  <a:lnTo>
                    <a:pt x="13" y="11"/>
                  </a:lnTo>
                  <a:lnTo>
                    <a:pt x="19" y="11"/>
                  </a:lnTo>
                  <a:lnTo>
                    <a:pt x="19" y="5"/>
                  </a:lnTo>
                  <a:lnTo>
                    <a:pt x="18" y="5"/>
                  </a:lnTo>
                  <a:lnTo>
                    <a:pt x="18" y="11"/>
                  </a:lnTo>
                  <a:lnTo>
                    <a:pt x="22" y="11"/>
                  </a:lnTo>
                  <a:lnTo>
                    <a:pt x="22" y="5"/>
                  </a:lnTo>
                  <a:lnTo>
                    <a:pt x="19" y="5"/>
                  </a:lnTo>
                  <a:lnTo>
                    <a:pt x="19" y="11"/>
                  </a:lnTo>
                  <a:lnTo>
                    <a:pt x="23" y="11"/>
                  </a:lnTo>
                  <a:lnTo>
                    <a:pt x="23" y="5"/>
                  </a:lnTo>
                  <a:lnTo>
                    <a:pt x="18" y="5"/>
                  </a:lnTo>
                  <a:lnTo>
                    <a:pt x="18" y="11"/>
                  </a:lnTo>
                  <a:lnTo>
                    <a:pt x="19" y="11"/>
                  </a:lnTo>
                  <a:lnTo>
                    <a:pt x="19" y="5"/>
                  </a:lnTo>
                  <a:lnTo>
                    <a:pt x="15" y="5"/>
                  </a:lnTo>
                  <a:lnTo>
                    <a:pt x="15" y="11"/>
                  </a:lnTo>
                  <a:lnTo>
                    <a:pt x="19" y="11"/>
                  </a:lnTo>
                  <a:lnTo>
                    <a:pt x="19" y="5"/>
                  </a:lnTo>
                  <a:lnTo>
                    <a:pt x="18" y="5"/>
                  </a:lnTo>
                  <a:lnTo>
                    <a:pt x="18" y="11"/>
                  </a:lnTo>
                  <a:lnTo>
                    <a:pt x="22" y="11"/>
                  </a:lnTo>
                  <a:lnTo>
                    <a:pt x="22" y="5"/>
                  </a:lnTo>
                  <a:lnTo>
                    <a:pt x="14" y="5"/>
                  </a:lnTo>
                  <a:lnTo>
                    <a:pt x="14" y="11"/>
                  </a:lnTo>
                  <a:lnTo>
                    <a:pt x="15" y="11"/>
                  </a:lnTo>
                  <a:lnTo>
                    <a:pt x="15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5" y="11"/>
                  </a:lnTo>
                  <a:lnTo>
                    <a:pt x="15" y="5"/>
                  </a:lnTo>
                  <a:lnTo>
                    <a:pt x="13" y="5"/>
                  </a:lnTo>
                  <a:lnTo>
                    <a:pt x="13" y="11"/>
                  </a:lnTo>
                  <a:lnTo>
                    <a:pt x="15" y="11"/>
                  </a:lnTo>
                  <a:lnTo>
                    <a:pt x="15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4" y="11"/>
                  </a:lnTo>
                  <a:lnTo>
                    <a:pt x="14" y="8"/>
                  </a:lnTo>
                  <a:lnTo>
                    <a:pt x="12" y="8"/>
                  </a:lnTo>
                  <a:lnTo>
                    <a:pt x="12" y="13"/>
                  </a:lnTo>
                  <a:lnTo>
                    <a:pt x="21" y="13"/>
                  </a:lnTo>
                  <a:lnTo>
                    <a:pt x="21" y="6"/>
                  </a:lnTo>
                  <a:lnTo>
                    <a:pt x="13" y="6"/>
                  </a:lnTo>
                  <a:lnTo>
                    <a:pt x="13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15" y="6"/>
                  </a:lnTo>
                  <a:lnTo>
                    <a:pt x="15" y="13"/>
                  </a:lnTo>
                  <a:lnTo>
                    <a:pt x="23" y="13"/>
                  </a:lnTo>
                  <a:lnTo>
                    <a:pt x="23" y="6"/>
                  </a:lnTo>
                  <a:lnTo>
                    <a:pt x="21" y="6"/>
                  </a:lnTo>
                  <a:lnTo>
                    <a:pt x="21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12" y="6"/>
                  </a:lnTo>
                  <a:lnTo>
                    <a:pt x="12" y="13"/>
                  </a:lnTo>
                  <a:lnTo>
                    <a:pt x="19" y="13"/>
                  </a:lnTo>
                  <a:lnTo>
                    <a:pt x="19" y="6"/>
                  </a:lnTo>
                  <a:lnTo>
                    <a:pt x="12" y="6"/>
                  </a:lnTo>
                  <a:lnTo>
                    <a:pt x="12" y="13"/>
                  </a:lnTo>
                  <a:lnTo>
                    <a:pt x="18" y="13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3"/>
                  </a:lnTo>
                  <a:lnTo>
                    <a:pt x="15" y="13"/>
                  </a:lnTo>
                  <a:lnTo>
                    <a:pt x="15" y="9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3" y="10"/>
                  </a:lnTo>
                  <a:lnTo>
                    <a:pt x="13" y="8"/>
                  </a:lnTo>
                  <a:lnTo>
                    <a:pt x="12" y="8"/>
                  </a:lnTo>
                  <a:lnTo>
                    <a:pt x="12" y="14"/>
                  </a:lnTo>
                  <a:lnTo>
                    <a:pt x="15" y="14"/>
                  </a:lnTo>
                  <a:lnTo>
                    <a:pt x="15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19" y="14"/>
                  </a:lnTo>
                  <a:lnTo>
                    <a:pt x="19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23" y="14"/>
                  </a:lnTo>
                  <a:lnTo>
                    <a:pt x="23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25" y="14"/>
                  </a:lnTo>
                  <a:lnTo>
                    <a:pt x="25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19" y="14"/>
                  </a:lnTo>
                  <a:lnTo>
                    <a:pt x="19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9" y="14"/>
                  </a:lnTo>
                  <a:lnTo>
                    <a:pt x="19" y="8"/>
                  </a:lnTo>
                  <a:lnTo>
                    <a:pt x="14" y="8"/>
                  </a:lnTo>
                  <a:lnTo>
                    <a:pt x="14" y="15"/>
                  </a:lnTo>
                  <a:lnTo>
                    <a:pt x="21" y="15"/>
                  </a:lnTo>
                  <a:lnTo>
                    <a:pt x="21" y="9"/>
                  </a:lnTo>
                  <a:lnTo>
                    <a:pt x="17" y="9"/>
                  </a:lnTo>
                  <a:lnTo>
                    <a:pt x="17" y="15"/>
                  </a:lnTo>
                  <a:lnTo>
                    <a:pt x="18" y="15"/>
                  </a:lnTo>
                  <a:lnTo>
                    <a:pt x="18" y="9"/>
                  </a:lnTo>
                  <a:lnTo>
                    <a:pt x="14" y="9"/>
                  </a:lnTo>
                  <a:lnTo>
                    <a:pt x="14" y="15"/>
                  </a:lnTo>
                  <a:lnTo>
                    <a:pt x="18" y="15"/>
                  </a:lnTo>
                  <a:lnTo>
                    <a:pt x="18" y="9"/>
                  </a:lnTo>
                  <a:lnTo>
                    <a:pt x="15" y="9"/>
                  </a:lnTo>
                  <a:lnTo>
                    <a:pt x="15" y="15"/>
                  </a:lnTo>
                  <a:lnTo>
                    <a:pt x="18" y="15"/>
                  </a:lnTo>
                  <a:lnTo>
                    <a:pt x="18" y="9"/>
                  </a:lnTo>
                  <a:lnTo>
                    <a:pt x="13" y="9"/>
                  </a:lnTo>
                  <a:lnTo>
                    <a:pt x="13" y="15"/>
                  </a:lnTo>
                  <a:lnTo>
                    <a:pt x="18" y="15"/>
                  </a:lnTo>
                  <a:lnTo>
                    <a:pt x="18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6" y="9"/>
                  </a:lnTo>
                  <a:lnTo>
                    <a:pt x="6" y="15"/>
                  </a:lnTo>
                  <a:lnTo>
                    <a:pt x="8" y="15"/>
                  </a:lnTo>
                  <a:lnTo>
                    <a:pt x="8" y="9"/>
                  </a:lnTo>
                  <a:lnTo>
                    <a:pt x="6" y="9"/>
                  </a:lnTo>
                  <a:lnTo>
                    <a:pt x="6" y="15"/>
                  </a:lnTo>
                  <a:lnTo>
                    <a:pt x="9" y="15"/>
                  </a:lnTo>
                  <a:lnTo>
                    <a:pt x="9" y="11"/>
                  </a:lnTo>
                  <a:lnTo>
                    <a:pt x="8" y="9"/>
                  </a:lnTo>
                  <a:lnTo>
                    <a:pt x="5" y="10"/>
                  </a:lnTo>
                  <a:lnTo>
                    <a:pt x="6" y="13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5" y="17"/>
                  </a:lnTo>
                  <a:lnTo>
                    <a:pt x="10" y="17"/>
                  </a:lnTo>
                  <a:lnTo>
                    <a:pt x="10" y="10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12" y="17"/>
                  </a:lnTo>
                  <a:lnTo>
                    <a:pt x="12" y="10"/>
                  </a:lnTo>
                  <a:lnTo>
                    <a:pt x="4" y="10"/>
                  </a:lnTo>
                  <a:lnTo>
                    <a:pt x="4" y="17"/>
                  </a:lnTo>
                  <a:lnTo>
                    <a:pt x="8" y="1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12" y="17"/>
                  </a:lnTo>
                  <a:lnTo>
                    <a:pt x="12" y="10"/>
                  </a:lnTo>
                  <a:lnTo>
                    <a:pt x="9" y="10"/>
                  </a:lnTo>
                  <a:lnTo>
                    <a:pt x="9" y="17"/>
                  </a:lnTo>
                  <a:lnTo>
                    <a:pt x="12" y="17"/>
                  </a:lnTo>
                  <a:lnTo>
                    <a:pt x="12" y="10"/>
                  </a:lnTo>
                  <a:lnTo>
                    <a:pt x="9" y="10"/>
                  </a:lnTo>
                  <a:lnTo>
                    <a:pt x="9" y="17"/>
                  </a:lnTo>
                  <a:lnTo>
                    <a:pt x="17" y="17"/>
                  </a:lnTo>
                  <a:lnTo>
                    <a:pt x="17" y="10"/>
                  </a:lnTo>
                  <a:lnTo>
                    <a:pt x="13" y="10"/>
                  </a:lnTo>
                  <a:lnTo>
                    <a:pt x="13" y="17"/>
                  </a:lnTo>
                  <a:lnTo>
                    <a:pt x="23" y="17"/>
                  </a:lnTo>
                  <a:lnTo>
                    <a:pt x="23" y="10"/>
                  </a:lnTo>
                  <a:lnTo>
                    <a:pt x="18" y="10"/>
                  </a:lnTo>
                  <a:lnTo>
                    <a:pt x="18" y="17"/>
                  </a:lnTo>
                  <a:lnTo>
                    <a:pt x="22" y="17"/>
                  </a:lnTo>
                  <a:lnTo>
                    <a:pt x="22" y="13"/>
                  </a:lnTo>
                  <a:lnTo>
                    <a:pt x="19" y="13"/>
                  </a:lnTo>
                  <a:lnTo>
                    <a:pt x="19" y="18"/>
                  </a:lnTo>
                  <a:lnTo>
                    <a:pt x="25" y="18"/>
                  </a:lnTo>
                  <a:lnTo>
                    <a:pt x="25" y="11"/>
                  </a:lnTo>
                  <a:lnTo>
                    <a:pt x="15" y="11"/>
                  </a:lnTo>
                  <a:lnTo>
                    <a:pt x="15" y="18"/>
                  </a:lnTo>
                  <a:lnTo>
                    <a:pt x="28" y="18"/>
                  </a:lnTo>
                  <a:lnTo>
                    <a:pt x="28" y="11"/>
                  </a:lnTo>
                  <a:lnTo>
                    <a:pt x="17" y="11"/>
                  </a:lnTo>
                  <a:lnTo>
                    <a:pt x="17" y="18"/>
                  </a:lnTo>
                  <a:lnTo>
                    <a:pt x="26" y="18"/>
                  </a:lnTo>
                  <a:lnTo>
                    <a:pt x="26" y="11"/>
                  </a:lnTo>
                  <a:lnTo>
                    <a:pt x="19" y="11"/>
                  </a:lnTo>
                  <a:lnTo>
                    <a:pt x="19" y="18"/>
                  </a:lnTo>
                  <a:lnTo>
                    <a:pt x="22" y="18"/>
                  </a:lnTo>
                  <a:lnTo>
                    <a:pt x="22" y="11"/>
                  </a:lnTo>
                  <a:lnTo>
                    <a:pt x="21" y="11"/>
                  </a:lnTo>
                  <a:lnTo>
                    <a:pt x="21" y="18"/>
                  </a:lnTo>
                  <a:lnTo>
                    <a:pt x="23" y="18"/>
                  </a:lnTo>
                  <a:lnTo>
                    <a:pt x="23" y="11"/>
                  </a:lnTo>
                  <a:lnTo>
                    <a:pt x="18" y="11"/>
                  </a:lnTo>
                  <a:lnTo>
                    <a:pt x="18" y="18"/>
                  </a:lnTo>
                  <a:lnTo>
                    <a:pt x="19" y="18"/>
                  </a:lnTo>
                  <a:lnTo>
                    <a:pt x="19" y="11"/>
                  </a:lnTo>
                  <a:lnTo>
                    <a:pt x="15" y="11"/>
                  </a:lnTo>
                  <a:lnTo>
                    <a:pt x="15" y="18"/>
                  </a:lnTo>
                  <a:lnTo>
                    <a:pt x="18" y="18"/>
                  </a:lnTo>
                  <a:lnTo>
                    <a:pt x="18" y="11"/>
                  </a:lnTo>
                  <a:lnTo>
                    <a:pt x="17" y="11"/>
                  </a:lnTo>
                  <a:lnTo>
                    <a:pt x="13" y="13"/>
                  </a:lnTo>
                  <a:lnTo>
                    <a:pt x="13" y="19"/>
                  </a:lnTo>
                  <a:lnTo>
                    <a:pt x="21" y="19"/>
                  </a:lnTo>
                  <a:lnTo>
                    <a:pt x="21" y="13"/>
                  </a:lnTo>
                  <a:lnTo>
                    <a:pt x="19" y="13"/>
                  </a:lnTo>
                  <a:lnTo>
                    <a:pt x="19" y="19"/>
                  </a:lnTo>
                  <a:lnTo>
                    <a:pt x="21" y="19"/>
                  </a:lnTo>
                  <a:lnTo>
                    <a:pt x="21" y="13"/>
                  </a:lnTo>
                  <a:lnTo>
                    <a:pt x="17" y="13"/>
                  </a:lnTo>
                  <a:lnTo>
                    <a:pt x="17" y="19"/>
                  </a:lnTo>
                  <a:lnTo>
                    <a:pt x="18" y="19"/>
                  </a:lnTo>
                  <a:lnTo>
                    <a:pt x="18" y="13"/>
                  </a:lnTo>
                  <a:lnTo>
                    <a:pt x="15" y="13"/>
                  </a:lnTo>
                  <a:lnTo>
                    <a:pt x="15" y="19"/>
                  </a:lnTo>
                  <a:lnTo>
                    <a:pt x="19" y="19"/>
                  </a:lnTo>
                  <a:lnTo>
                    <a:pt x="19" y="13"/>
                  </a:lnTo>
                  <a:lnTo>
                    <a:pt x="14" y="13"/>
                  </a:lnTo>
                  <a:lnTo>
                    <a:pt x="14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12" y="13"/>
                  </a:lnTo>
                  <a:lnTo>
                    <a:pt x="12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5" y="13"/>
                  </a:lnTo>
                  <a:lnTo>
                    <a:pt x="5" y="19"/>
                  </a:lnTo>
                  <a:lnTo>
                    <a:pt x="10" y="19"/>
                  </a:lnTo>
                  <a:lnTo>
                    <a:pt x="10" y="13"/>
                  </a:lnTo>
                  <a:lnTo>
                    <a:pt x="8" y="13"/>
                  </a:lnTo>
                  <a:lnTo>
                    <a:pt x="8" y="19"/>
                  </a:lnTo>
                  <a:lnTo>
                    <a:pt x="9" y="19"/>
                  </a:lnTo>
                  <a:lnTo>
                    <a:pt x="9" y="13"/>
                  </a:lnTo>
                  <a:lnTo>
                    <a:pt x="0" y="13"/>
                  </a:lnTo>
                  <a:lnTo>
                    <a:pt x="6" y="18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6" y="14"/>
                  </a:lnTo>
                  <a:lnTo>
                    <a:pt x="6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5" y="14"/>
                  </a:lnTo>
                  <a:lnTo>
                    <a:pt x="5" y="20"/>
                  </a:lnTo>
                  <a:lnTo>
                    <a:pt x="9" y="20"/>
                  </a:lnTo>
                  <a:lnTo>
                    <a:pt x="9" y="14"/>
                  </a:lnTo>
                  <a:lnTo>
                    <a:pt x="6" y="14"/>
                  </a:lnTo>
                  <a:lnTo>
                    <a:pt x="6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5" y="14"/>
                  </a:lnTo>
                  <a:lnTo>
                    <a:pt x="5" y="20"/>
                  </a:lnTo>
                  <a:lnTo>
                    <a:pt x="13" y="20"/>
                  </a:lnTo>
                  <a:lnTo>
                    <a:pt x="13" y="14"/>
                  </a:lnTo>
                  <a:lnTo>
                    <a:pt x="5" y="14"/>
                  </a:lnTo>
                  <a:lnTo>
                    <a:pt x="5" y="20"/>
                  </a:lnTo>
                  <a:lnTo>
                    <a:pt x="10" y="20"/>
                  </a:lnTo>
                  <a:lnTo>
                    <a:pt x="10" y="14"/>
                  </a:lnTo>
                  <a:lnTo>
                    <a:pt x="4" y="14"/>
                  </a:lnTo>
                  <a:lnTo>
                    <a:pt x="4" y="18"/>
                  </a:lnTo>
                  <a:lnTo>
                    <a:pt x="6" y="18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5" y="22"/>
                  </a:lnTo>
                  <a:lnTo>
                    <a:pt x="10" y="22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9" y="22"/>
                  </a:lnTo>
                  <a:lnTo>
                    <a:pt x="17" y="22"/>
                  </a:lnTo>
                  <a:lnTo>
                    <a:pt x="17" y="15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30" y="22"/>
                  </a:lnTo>
                  <a:lnTo>
                    <a:pt x="30" y="15"/>
                  </a:lnTo>
                  <a:lnTo>
                    <a:pt x="28" y="15"/>
                  </a:lnTo>
                  <a:lnTo>
                    <a:pt x="28" y="22"/>
                  </a:lnTo>
                  <a:lnTo>
                    <a:pt x="32" y="22"/>
                  </a:lnTo>
                  <a:lnTo>
                    <a:pt x="32" y="15"/>
                  </a:lnTo>
                  <a:lnTo>
                    <a:pt x="25" y="15"/>
                  </a:lnTo>
                  <a:lnTo>
                    <a:pt x="25" y="22"/>
                  </a:lnTo>
                  <a:lnTo>
                    <a:pt x="27" y="22"/>
                  </a:lnTo>
                  <a:lnTo>
                    <a:pt x="27" y="15"/>
                  </a:lnTo>
                  <a:lnTo>
                    <a:pt x="21" y="15"/>
                  </a:lnTo>
                  <a:lnTo>
                    <a:pt x="21" y="22"/>
                  </a:lnTo>
                  <a:lnTo>
                    <a:pt x="40" y="22"/>
                  </a:lnTo>
                  <a:lnTo>
                    <a:pt x="40" y="15"/>
                  </a:lnTo>
                  <a:lnTo>
                    <a:pt x="25" y="15"/>
                  </a:lnTo>
                  <a:lnTo>
                    <a:pt x="25" y="23"/>
                  </a:lnTo>
                  <a:lnTo>
                    <a:pt x="28" y="23"/>
                  </a:lnTo>
                  <a:lnTo>
                    <a:pt x="28" y="17"/>
                  </a:lnTo>
                  <a:lnTo>
                    <a:pt x="23" y="17"/>
                  </a:lnTo>
                  <a:lnTo>
                    <a:pt x="23" y="23"/>
                  </a:lnTo>
                  <a:lnTo>
                    <a:pt x="25" y="23"/>
                  </a:lnTo>
                  <a:lnTo>
                    <a:pt x="25" y="17"/>
                  </a:lnTo>
                  <a:lnTo>
                    <a:pt x="22" y="17"/>
                  </a:lnTo>
                  <a:lnTo>
                    <a:pt x="22" y="23"/>
                  </a:lnTo>
                  <a:lnTo>
                    <a:pt x="164" y="23"/>
                  </a:lnTo>
                  <a:lnTo>
                    <a:pt x="164" y="17"/>
                  </a:lnTo>
                  <a:lnTo>
                    <a:pt x="140" y="17"/>
                  </a:lnTo>
                  <a:lnTo>
                    <a:pt x="140" y="23"/>
                  </a:lnTo>
                  <a:lnTo>
                    <a:pt x="146" y="23"/>
                  </a:lnTo>
                  <a:lnTo>
                    <a:pt x="146" y="17"/>
                  </a:lnTo>
                  <a:lnTo>
                    <a:pt x="141" y="17"/>
                  </a:lnTo>
                  <a:lnTo>
                    <a:pt x="141" y="23"/>
                  </a:lnTo>
                  <a:lnTo>
                    <a:pt x="158" y="23"/>
                  </a:lnTo>
                  <a:lnTo>
                    <a:pt x="158" y="17"/>
                  </a:lnTo>
                  <a:lnTo>
                    <a:pt x="139" y="17"/>
                  </a:lnTo>
                  <a:lnTo>
                    <a:pt x="139" y="23"/>
                  </a:lnTo>
                  <a:lnTo>
                    <a:pt x="141" y="23"/>
                  </a:lnTo>
                  <a:lnTo>
                    <a:pt x="141" y="17"/>
                  </a:lnTo>
                  <a:lnTo>
                    <a:pt x="128" y="17"/>
                  </a:lnTo>
                  <a:lnTo>
                    <a:pt x="128" y="23"/>
                  </a:lnTo>
                  <a:lnTo>
                    <a:pt x="139" y="23"/>
                  </a:lnTo>
                  <a:lnTo>
                    <a:pt x="139" y="17"/>
                  </a:lnTo>
                  <a:lnTo>
                    <a:pt x="127" y="17"/>
                  </a:lnTo>
                  <a:lnTo>
                    <a:pt x="127" y="23"/>
                  </a:lnTo>
                  <a:lnTo>
                    <a:pt x="132" y="23"/>
                  </a:lnTo>
                  <a:lnTo>
                    <a:pt x="132" y="17"/>
                  </a:lnTo>
                  <a:lnTo>
                    <a:pt x="127" y="18"/>
                  </a:lnTo>
                  <a:lnTo>
                    <a:pt x="127" y="24"/>
                  </a:lnTo>
                  <a:lnTo>
                    <a:pt x="135" y="24"/>
                  </a:lnTo>
                  <a:lnTo>
                    <a:pt x="135" y="18"/>
                  </a:lnTo>
                  <a:lnTo>
                    <a:pt x="124" y="18"/>
                  </a:lnTo>
                  <a:lnTo>
                    <a:pt x="124" y="24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71" y="18"/>
                  </a:lnTo>
                  <a:lnTo>
                    <a:pt x="71" y="24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69" y="18"/>
                  </a:lnTo>
                  <a:lnTo>
                    <a:pt x="69" y="24"/>
                  </a:lnTo>
                  <a:lnTo>
                    <a:pt x="71" y="24"/>
                  </a:lnTo>
                  <a:lnTo>
                    <a:pt x="71" y="18"/>
                  </a:lnTo>
                  <a:lnTo>
                    <a:pt x="66" y="18"/>
                  </a:lnTo>
                  <a:lnTo>
                    <a:pt x="66" y="24"/>
                  </a:lnTo>
                  <a:lnTo>
                    <a:pt x="67" y="24"/>
                  </a:lnTo>
                  <a:lnTo>
                    <a:pt x="67" y="18"/>
                  </a:lnTo>
                  <a:lnTo>
                    <a:pt x="65" y="18"/>
                  </a:lnTo>
                  <a:lnTo>
                    <a:pt x="65" y="24"/>
                  </a:lnTo>
                  <a:lnTo>
                    <a:pt x="66" y="24"/>
                  </a:lnTo>
                  <a:lnTo>
                    <a:pt x="66" y="18"/>
                  </a:lnTo>
                  <a:lnTo>
                    <a:pt x="49" y="18"/>
                  </a:lnTo>
                  <a:lnTo>
                    <a:pt x="45" y="19"/>
                  </a:lnTo>
                  <a:lnTo>
                    <a:pt x="45" y="22"/>
                  </a:lnTo>
                  <a:lnTo>
                    <a:pt x="45" y="19"/>
                  </a:lnTo>
                  <a:lnTo>
                    <a:pt x="41" y="19"/>
                  </a:lnTo>
                  <a:lnTo>
                    <a:pt x="41" y="26"/>
                  </a:lnTo>
                  <a:lnTo>
                    <a:pt x="43" y="26"/>
                  </a:lnTo>
                  <a:lnTo>
                    <a:pt x="43" y="19"/>
                  </a:lnTo>
                  <a:lnTo>
                    <a:pt x="30" y="19"/>
                  </a:lnTo>
                  <a:lnTo>
                    <a:pt x="30" y="26"/>
                  </a:lnTo>
                  <a:lnTo>
                    <a:pt x="32" y="26"/>
                  </a:lnTo>
                  <a:lnTo>
                    <a:pt x="32" y="19"/>
                  </a:lnTo>
                  <a:lnTo>
                    <a:pt x="12" y="19"/>
                  </a:lnTo>
                  <a:lnTo>
                    <a:pt x="12" y="26"/>
                  </a:lnTo>
                  <a:lnTo>
                    <a:pt x="23" y="26"/>
                  </a:lnTo>
                  <a:lnTo>
                    <a:pt x="23" y="19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27" y="26"/>
                  </a:lnTo>
                  <a:lnTo>
                    <a:pt x="27" y="19"/>
                  </a:lnTo>
                  <a:lnTo>
                    <a:pt x="25" y="19"/>
                  </a:lnTo>
                  <a:lnTo>
                    <a:pt x="25" y="26"/>
                  </a:lnTo>
                  <a:lnTo>
                    <a:pt x="27" y="26"/>
                  </a:lnTo>
                  <a:lnTo>
                    <a:pt x="27" y="22"/>
                  </a:lnTo>
                  <a:lnTo>
                    <a:pt x="26" y="19"/>
                  </a:lnTo>
                  <a:lnTo>
                    <a:pt x="25" y="20"/>
                  </a:lnTo>
                  <a:lnTo>
                    <a:pt x="26" y="23"/>
                  </a:lnTo>
                  <a:lnTo>
                    <a:pt x="26" y="20"/>
                  </a:lnTo>
                  <a:lnTo>
                    <a:pt x="21" y="20"/>
                  </a:lnTo>
                  <a:lnTo>
                    <a:pt x="21" y="27"/>
                  </a:lnTo>
                  <a:lnTo>
                    <a:pt x="23" y="27"/>
                  </a:lnTo>
                  <a:lnTo>
                    <a:pt x="23" y="20"/>
                  </a:lnTo>
                  <a:lnTo>
                    <a:pt x="21" y="20"/>
                  </a:lnTo>
                  <a:lnTo>
                    <a:pt x="21" y="27"/>
                  </a:lnTo>
                  <a:lnTo>
                    <a:pt x="25" y="27"/>
                  </a:lnTo>
                  <a:lnTo>
                    <a:pt x="25" y="20"/>
                  </a:lnTo>
                  <a:lnTo>
                    <a:pt x="22" y="20"/>
                  </a:lnTo>
                  <a:lnTo>
                    <a:pt x="22" y="27"/>
                  </a:lnTo>
                  <a:lnTo>
                    <a:pt x="25" y="27"/>
                  </a:lnTo>
                  <a:lnTo>
                    <a:pt x="25" y="20"/>
                  </a:lnTo>
                  <a:lnTo>
                    <a:pt x="22" y="20"/>
                  </a:lnTo>
                  <a:lnTo>
                    <a:pt x="22" y="27"/>
                  </a:lnTo>
                  <a:lnTo>
                    <a:pt x="27" y="27"/>
                  </a:lnTo>
                  <a:lnTo>
                    <a:pt x="27" y="20"/>
                  </a:lnTo>
                  <a:lnTo>
                    <a:pt x="26" y="20"/>
                  </a:lnTo>
                  <a:lnTo>
                    <a:pt x="26" y="27"/>
                  </a:lnTo>
                  <a:lnTo>
                    <a:pt x="31" y="27"/>
                  </a:lnTo>
                  <a:lnTo>
                    <a:pt x="31" y="20"/>
                  </a:lnTo>
                  <a:lnTo>
                    <a:pt x="25" y="20"/>
                  </a:lnTo>
                  <a:lnTo>
                    <a:pt x="25" y="27"/>
                  </a:lnTo>
                  <a:lnTo>
                    <a:pt x="32" y="27"/>
                  </a:lnTo>
                  <a:lnTo>
                    <a:pt x="32" y="20"/>
                  </a:lnTo>
                  <a:lnTo>
                    <a:pt x="28" y="20"/>
                  </a:lnTo>
                  <a:lnTo>
                    <a:pt x="28" y="24"/>
                  </a:lnTo>
                  <a:lnTo>
                    <a:pt x="31" y="24"/>
                  </a:lnTo>
                  <a:lnTo>
                    <a:pt x="31" y="22"/>
                  </a:lnTo>
                  <a:lnTo>
                    <a:pt x="23" y="22"/>
                  </a:lnTo>
                  <a:lnTo>
                    <a:pt x="23" y="28"/>
                  </a:lnTo>
                  <a:lnTo>
                    <a:pt x="31" y="28"/>
                  </a:lnTo>
                  <a:lnTo>
                    <a:pt x="31" y="22"/>
                  </a:lnTo>
                  <a:lnTo>
                    <a:pt x="22" y="22"/>
                  </a:lnTo>
                  <a:lnTo>
                    <a:pt x="22" y="28"/>
                  </a:lnTo>
                  <a:lnTo>
                    <a:pt x="28" y="28"/>
                  </a:lnTo>
                  <a:lnTo>
                    <a:pt x="28" y="22"/>
                  </a:lnTo>
                  <a:lnTo>
                    <a:pt x="22" y="22"/>
                  </a:lnTo>
                  <a:lnTo>
                    <a:pt x="22" y="28"/>
                  </a:lnTo>
                  <a:lnTo>
                    <a:pt x="28" y="28"/>
                  </a:lnTo>
                  <a:lnTo>
                    <a:pt x="28" y="22"/>
                  </a:lnTo>
                  <a:lnTo>
                    <a:pt x="27" y="22"/>
                  </a:lnTo>
                  <a:lnTo>
                    <a:pt x="27" y="28"/>
                  </a:lnTo>
                  <a:lnTo>
                    <a:pt x="28" y="28"/>
                  </a:lnTo>
                  <a:lnTo>
                    <a:pt x="28" y="22"/>
                  </a:lnTo>
                  <a:lnTo>
                    <a:pt x="21" y="22"/>
                  </a:lnTo>
                  <a:lnTo>
                    <a:pt x="21" y="28"/>
                  </a:lnTo>
                  <a:lnTo>
                    <a:pt x="23" y="28"/>
                  </a:lnTo>
                  <a:lnTo>
                    <a:pt x="23" y="22"/>
                  </a:lnTo>
                  <a:lnTo>
                    <a:pt x="22" y="22"/>
                  </a:lnTo>
                  <a:lnTo>
                    <a:pt x="22" y="28"/>
                  </a:lnTo>
                  <a:lnTo>
                    <a:pt x="23" y="28"/>
                  </a:lnTo>
                  <a:lnTo>
                    <a:pt x="23" y="22"/>
                  </a:lnTo>
                  <a:lnTo>
                    <a:pt x="22" y="22"/>
                  </a:lnTo>
                  <a:lnTo>
                    <a:pt x="22" y="28"/>
                  </a:lnTo>
                  <a:lnTo>
                    <a:pt x="25" y="28"/>
                  </a:lnTo>
                  <a:lnTo>
                    <a:pt x="25" y="22"/>
                  </a:lnTo>
                  <a:lnTo>
                    <a:pt x="19" y="22"/>
                  </a:lnTo>
                  <a:lnTo>
                    <a:pt x="19" y="30"/>
                  </a:lnTo>
                  <a:lnTo>
                    <a:pt x="28" y="30"/>
                  </a:lnTo>
                  <a:lnTo>
                    <a:pt x="28" y="23"/>
                  </a:lnTo>
                  <a:lnTo>
                    <a:pt x="25" y="23"/>
                  </a:lnTo>
                  <a:lnTo>
                    <a:pt x="25" y="30"/>
                  </a:lnTo>
                  <a:lnTo>
                    <a:pt x="31" y="30"/>
                  </a:lnTo>
                  <a:lnTo>
                    <a:pt x="31" y="23"/>
                  </a:lnTo>
                  <a:lnTo>
                    <a:pt x="25" y="23"/>
                  </a:lnTo>
                  <a:lnTo>
                    <a:pt x="25" y="30"/>
                  </a:lnTo>
                  <a:lnTo>
                    <a:pt x="26" y="30"/>
                  </a:lnTo>
                  <a:lnTo>
                    <a:pt x="26" y="23"/>
                  </a:lnTo>
                  <a:lnTo>
                    <a:pt x="21" y="23"/>
                  </a:lnTo>
                  <a:lnTo>
                    <a:pt x="21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23" y="23"/>
                  </a:lnTo>
                  <a:lnTo>
                    <a:pt x="23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23" y="23"/>
                  </a:lnTo>
                  <a:lnTo>
                    <a:pt x="23" y="30"/>
                  </a:lnTo>
                  <a:lnTo>
                    <a:pt x="30" y="30"/>
                  </a:lnTo>
                  <a:lnTo>
                    <a:pt x="30" y="23"/>
                  </a:lnTo>
                  <a:lnTo>
                    <a:pt x="15" y="23"/>
                  </a:lnTo>
                  <a:lnTo>
                    <a:pt x="15" y="30"/>
                  </a:lnTo>
                  <a:lnTo>
                    <a:pt x="19" y="30"/>
                  </a:lnTo>
                  <a:lnTo>
                    <a:pt x="19" y="23"/>
                  </a:lnTo>
                  <a:lnTo>
                    <a:pt x="18" y="23"/>
                  </a:lnTo>
                  <a:lnTo>
                    <a:pt x="18" y="30"/>
                  </a:lnTo>
                  <a:lnTo>
                    <a:pt x="23" y="30"/>
                  </a:lnTo>
                  <a:lnTo>
                    <a:pt x="23" y="23"/>
                  </a:lnTo>
                  <a:lnTo>
                    <a:pt x="22" y="23"/>
                  </a:lnTo>
                  <a:lnTo>
                    <a:pt x="18" y="24"/>
                  </a:lnTo>
                  <a:lnTo>
                    <a:pt x="18" y="31"/>
                  </a:lnTo>
                  <a:lnTo>
                    <a:pt x="19" y="31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8" y="31"/>
                  </a:lnTo>
                  <a:lnTo>
                    <a:pt x="21" y="31"/>
                  </a:lnTo>
                  <a:lnTo>
                    <a:pt x="21" y="24"/>
                  </a:lnTo>
                  <a:lnTo>
                    <a:pt x="18" y="24"/>
                  </a:lnTo>
                  <a:lnTo>
                    <a:pt x="18" y="31"/>
                  </a:lnTo>
                  <a:lnTo>
                    <a:pt x="19" y="31"/>
                  </a:lnTo>
                  <a:lnTo>
                    <a:pt x="19" y="24"/>
                  </a:lnTo>
                  <a:lnTo>
                    <a:pt x="13" y="24"/>
                  </a:lnTo>
                  <a:lnTo>
                    <a:pt x="13" y="31"/>
                  </a:lnTo>
                  <a:lnTo>
                    <a:pt x="23" y="31"/>
                  </a:lnTo>
                  <a:lnTo>
                    <a:pt x="23" y="24"/>
                  </a:lnTo>
                  <a:lnTo>
                    <a:pt x="14" y="24"/>
                  </a:lnTo>
                  <a:lnTo>
                    <a:pt x="14" y="31"/>
                  </a:lnTo>
                  <a:lnTo>
                    <a:pt x="26" y="31"/>
                  </a:lnTo>
                  <a:lnTo>
                    <a:pt x="26" y="24"/>
                  </a:lnTo>
                  <a:lnTo>
                    <a:pt x="15" y="24"/>
                  </a:lnTo>
                  <a:lnTo>
                    <a:pt x="15" y="31"/>
                  </a:lnTo>
                  <a:lnTo>
                    <a:pt x="21" y="31"/>
                  </a:lnTo>
                  <a:lnTo>
                    <a:pt x="21" y="24"/>
                  </a:lnTo>
                  <a:lnTo>
                    <a:pt x="12" y="24"/>
                  </a:lnTo>
                  <a:lnTo>
                    <a:pt x="12" y="31"/>
                  </a:lnTo>
                  <a:lnTo>
                    <a:pt x="17" y="31"/>
                  </a:lnTo>
                  <a:lnTo>
                    <a:pt x="17" y="27"/>
                  </a:lnTo>
                  <a:lnTo>
                    <a:pt x="15" y="30"/>
                  </a:lnTo>
                  <a:lnTo>
                    <a:pt x="17" y="31"/>
                  </a:lnTo>
                  <a:lnTo>
                    <a:pt x="18" y="28"/>
                  </a:lnTo>
                  <a:lnTo>
                    <a:pt x="18" y="26"/>
                  </a:lnTo>
                  <a:lnTo>
                    <a:pt x="12" y="26"/>
                  </a:lnTo>
                  <a:lnTo>
                    <a:pt x="12" y="32"/>
                  </a:lnTo>
                  <a:lnTo>
                    <a:pt x="15" y="32"/>
                  </a:lnTo>
                  <a:lnTo>
                    <a:pt x="15" y="26"/>
                  </a:lnTo>
                  <a:lnTo>
                    <a:pt x="14" y="26"/>
                  </a:lnTo>
                  <a:lnTo>
                    <a:pt x="14" y="32"/>
                  </a:lnTo>
                  <a:lnTo>
                    <a:pt x="18" y="32"/>
                  </a:lnTo>
                  <a:lnTo>
                    <a:pt x="18" y="26"/>
                  </a:lnTo>
                  <a:lnTo>
                    <a:pt x="14" y="26"/>
                  </a:lnTo>
                  <a:lnTo>
                    <a:pt x="14" y="32"/>
                  </a:lnTo>
                  <a:lnTo>
                    <a:pt x="22" y="32"/>
                  </a:lnTo>
                  <a:lnTo>
                    <a:pt x="22" y="26"/>
                  </a:lnTo>
                  <a:lnTo>
                    <a:pt x="18" y="26"/>
                  </a:lnTo>
                  <a:lnTo>
                    <a:pt x="18" y="32"/>
                  </a:lnTo>
                  <a:lnTo>
                    <a:pt x="23" y="32"/>
                  </a:lnTo>
                  <a:lnTo>
                    <a:pt x="23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23" y="32"/>
                  </a:lnTo>
                  <a:lnTo>
                    <a:pt x="23" y="26"/>
                  </a:lnTo>
                  <a:lnTo>
                    <a:pt x="19" y="26"/>
                  </a:lnTo>
                  <a:lnTo>
                    <a:pt x="19" y="32"/>
                  </a:lnTo>
                  <a:lnTo>
                    <a:pt x="21" y="32"/>
                  </a:lnTo>
                  <a:lnTo>
                    <a:pt x="21" y="26"/>
                  </a:lnTo>
                  <a:lnTo>
                    <a:pt x="19" y="26"/>
                  </a:lnTo>
                  <a:lnTo>
                    <a:pt x="19" y="32"/>
                  </a:lnTo>
                  <a:lnTo>
                    <a:pt x="28" y="32"/>
                  </a:lnTo>
                  <a:lnTo>
                    <a:pt x="28" y="26"/>
                  </a:lnTo>
                  <a:lnTo>
                    <a:pt x="26" y="26"/>
                  </a:lnTo>
                  <a:lnTo>
                    <a:pt x="26" y="32"/>
                  </a:lnTo>
                  <a:lnTo>
                    <a:pt x="40" y="32"/>
                  </a:lnTo>
                  <a:lnTo>
                    <a:pt x="40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32" y="32"/>
                  </a:lnTo>
                  <a:lnTo>
                    <a:pt x="32" y="26"/>
                  </a:lnTo>
                  <a:lnTo>
                    <a:pt x="31" y="26"/>
                  </a:lnTo>
                  <a:lnTo>
                    <a:pt x="31" y="32"/>
                  </a:lnTo>
                  <a:lnTo>
                    <a:pt x="34" y="32"/>
                  </a:lnTo>
                  <a:lnTo>
                    <a:pt x="34" y="26"/>
                  </a:lnTo>
                  <a:lnTo>
                    <a:pt x="32" y="26"/>
                  </a:lnTo>
                  <a:lnTo>
                    <a:pt x="32" y="32"/>
                  </a:lnTo>
                  <a:lnTo>
                    <a:pt x="36" y="33"/>
                  </a:lnTo>
                  <a:lnTo>
                    <a:pt x="36" y="27"/>
                  </a:lnTo>
                  <a:lnTo>
                    <a:pt x="31" y="27"/>
                  </a:lnTo>
                  <a:lnTo>
                    <a:pt x="31" y="33"/>
                  </a:lnTo>
                  <a:lnTo>
                    <a:pt x="32" y="33"/>
                  </a:lnTo>
                  <a:lnTo>
                    <a:pt x="32" y="27"/>
                  </a:lnTo>
                  <a:lnTo>
                    <a:pt x="27" y="27"/>
                  </a:lnTo>
                  <a:lnTo>
                    <a:pt x="27" y="33"/>
                  </a:lnTo>
                  <a:lnTo>
                    <a:pt x="34" y="33"/>
                  </a:lnTo>
                  <a:lnTo>
                    <a:pt x="34" y="27"/>
                  </a:lnTo>
                  <a:lnTo>
                    <a:pt x="27" y="27"/>
                  </a:lnTo>
                  <a:lnTo>
                    <a:pt x="27" y="33"/>
                  </a:lnTo>
                  <a:lnTo>
                    <a:pt x="28" y="33"/>
                  </a:lnTo>
                  <a:lnTo>
                    <a:pt x="28" y="27"/>
                  </a:lnTo>
                  <a:lnTo>
                    <a:pt x="25" y="27"/>
                  </a:lnTo>
                  <a:lnTo>
                    <a:pt x="25" y="33"/>
                  </a:lnTo>
                  <a:lnTo>
                    <a:pt x="27" y="33"/>
                  </a:lnTo>
                  <a:lnTo>
                    <a:pt x="27" y="27"/>
                  </a:lnTo>
                  <a:lnTo>
                    <a:pt x="19" y="27"/>
                  </a:lnTo>
                  <a:lnTo>
                    <a:pt x="19" y="33"/>
                  </a:lnTo>
                  <a:lnTo>
                    <a:pt x="25" y="33"/>
                  </a:lnTo>
                  <a:lnTo>
                    <a:pt x="25" y="27"/>
                  </a:lnTo>
                  <a:lnTo>
                    <a:pt x="22" y="27"/>
                  </a:lnTo>
                  <a:lnTo>
                    <a:pt x="22" y="33"/>
                  </a:lnTo>
                  <a:lnTo>
                    <a:pt x="27" y="33"/>
                  </a:lnTo>
                  <a:lnTo>
                    <a:pt x="27" y="27"/>
                  </a:lnTo>
                  <a:lnTo>
                    <a:pt x="19" y="27"/>
                  </a:lnTo>
                  <a:lnTo>
                    <a:pt x="19" y="33"/>
                  </a:lnTo>
                  <a:lnTo>
                    <a:pt x="27" y="33"/>
                  </a:lnTo>
                  <a:lnTo>
                    <a:pt x="27" y="30"/>
                  </a:lnTo>
                  <a:lnTo>
                    <a:pt x="25" y="30"/>
                  </a:lnTo>
                  <a:lnTo>
                    <a:pt x="25" y="31"/>
                  </a:lnTo>
                  <a:lnTo>
                    <a:pt x="27" y="31"/>
                  </a:lnTo>
                  <a:lnTo>
                    <a:pt x="27" y="28"/>
                  </a:lnTo>
                  <a:lnTo>
                    <a:pt x="18" y="28"/>
                  </a:lnTo>
                  <a:lnTo>
                    <a:pt x="18" y="35"/>
                  </a:lnTo>
                  <a:lnTo>
                    <a:pt x="22" y="35"/>
                  </a:lnTo>
                  <a:lnTo>
                    <a:pt x="22" y="28"/>
                  </a:lnTo>
                  <a:lnTo>
                    <a:pt x="19" y="28"/>
                  </a:lnTo>
                  <a:lnTo>
                    <a:pt x="19" y="35"/>
                  </a:lnTo>
                  <a:lnTo>
                    <a:pt x="23" y="35"/>
                  </a:lnTo>
                  <a:lnTo>
                    <a:pt x="23" y="28"/>
                  </a:lnTo>
                  <a:lnTo>
                    <a:pt x="15" y="28"/>
                  </a:lnTo>
                  <a:lnTo>
                    <a:pt x="15" y="35"/>
                  </a:lnTo>
                  <a:lnTo>
                    <a:pt x="19" y="35"/>
                  </a:lnTo>
                  <a:lnTo>
                    <a:pt x="19" y="28"/>
                  </a:lnTo>
                  <a:lnTo>
                    <a:pt x="12" y="28"/>
                  </a:lnTo>
                  <a:lnTo>
                    <a:pt x="12" y="35"/>
                  </a:lnTo>
                  <a:lnTo>
                    <a:pt x="21" y="35"/>
                  </a:lnTo>
                  <a:lnTo>
                    <a:pt x="21" y="28"/>
                  </a:lnTo>
                  <a:lnTo>
                    <a:pt x="13" y="28"/>
                  </a:lnTo>
                  <a:lnTo>
                    <a:pt x="13" y="35"/>
                  </a:lnTo>
                  <a:lnTo>
                    <a:pt x="18" y="35"/>
                  </a:lnTo>
                  <a:lnTo>
                    <a:pt x="18" y="31"/>
                  </a:lnTo>
                  <a:lnTo>
                    <a:pt x="17" y="33"/>
                  </a:lnTo>
                  <a:lnTo>
                    <a:pt x="18" y="35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2" y="30"/>
                  </a:lnTo>
                  <a:lnTo>
                    <a:pt x="17" y="30"/>
                  </a:lnTo>
                  <a:lnTo>
                    <a:pt x="17" y="36"/>
                  </a:lnTo>
                  <a:lnTo>
                    <a:pt x="19" y="36"/>
                  </a:lnTo>
                  <a:lnTo>
                    <a:pt x="19" y="30"/>
                  </a:lnTo>
                  <a:lnTo>
                    <a:pt x="15" y="30"/>
                  </a:lnTo>
                  <a:lnTo>
                    <a:pt x="15" y="36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14" y="30"/>
                  </a:lnTo>
                  <a:lnTo>
                    <a:pt x="14" y="36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17" y="30"/>
                  </a:lnTo>
                  <a:lnTo>
                    <a:pt x="17" y="36"/>
                  </a:lnTo>
                  <a:lnTo>
                    <a:pt x="22" y="36"/>
                  </a:lnTo>
                  <a:lnTo>
                    <a:pt x="22" y="30"/>
                  </a:lnTo>
                  <a:lnTo>
                    <a:pt x="19" y="30"/>
                  </a:lnTo>
                  <a:lnTo>
                    <a:pt x="19" y="36"/>
                  </a:lnTo>
                  <a:lnTo>
                    <a:pt x="22" y="36"/>
                  </a:lnTo>
                  <a:lnTo>
                    <a:pt x="22" y="30"/>
                  </a:lnTo>
                  <a:lnTo>
                    <a:pt x="19" y="30"/>
                  </a:lnTo>
                  <a:lnTo>
                    <a:pt x="19" y="36"/>
                  </a:lnTo>
                  <a:lnTo>
                    <a:pt x="22" y="36"/>
                  </a:lnTo>
                  <a:lnTo>
                    <a:pt x="22" y="30"/>
                  </a:lnTo>
                  <a:lnTo>
                    <a:pt x="17" y="30"/>
                  </a:lnTo>
                  <a:lnTo>
                    <a:pt x="17" y="36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14" y="30"/>
                  </a:lnTo>
                  <a:lnTo>
                    <a:pt x="14" y="36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15" y="30"/>
                  </a:lnTo>
                  <a:lnTo>
                    <a:pt x="15" y="36"/>
                  </a:lnTo>
                  <a:lnTo>
                    <a:pt x="19" y="36"/>
                  </a:lnTo>
                  <a:lnTo>
                    <a:pt x="19" y="30"/>
                  </a:lnTo>
                  <a:lnTo>
                    <a:pt x="17" y="30"/>
                  </a:lnTo>
                  <a:lnTo>
                    <a:pt x="17" y="36"/>
                  </a:lnTo>
                  <a:lnTo>
                    <a:pt x="22" y="36"/>
                  </a:lnTo>
                  <a:lnTo>
                    <a:pt x="22" y="30"/>
                  </a:lnTo>
                  <a:lnTo>
                    <a:pt x="19" y="30"/>
                  </a:lnTo>
                  <a:lnTo>
                    <a:pt x="19" y="32"/>
                  </a:lnTo>
                  <a:lnTo>
                    <a:pt x="22" y="30"/>
                  </a:lnTo>
                  <a:lnTo>
                    <a:pt x="21" y="28"/>
                  </a:lnTo>
                  <a:lnTo>
                    <a:pt x="13" y="28"/>
                  </a:lnTo>
                  <a:lnTo>
                    <a:pt x="13" y="35"/>
                  </a:lnTo>
                  <a:lnTo>
                    <a:pt x="21" y="35"/>
                  </a:lnTo>
                  <a:lnTo>
                    <a:pt x="21" y="28"/>
                  </a:lnTo>
                  <a:lnTo>
                    <a:pt x="12" y="28"/>
                  </a:lnTo>
                  <a:lnTo>
                    <a:pt x="12" y="35"/>
                  </a:lnTo>
                  <a:lnTo>
                    <a:pt x="19" y="35"/>
                  </a:lnTo>
                  <a:lnTo>
                    <a:pt x="19" y="28"/>
                  </a:lnTo>
                  <a:lnTo>
                    <a:pt x="15" y="28"/>
                  </a:lnTo>
                  <a:lnTo>
                    <a:pt x="15" y="35"/>
                  </a:lnTo>
                  <a:lnTo>
                    <a:pt x="23" y="35"/>
                  </a:lnTo>
                  <a:lnTo>
                    <a:pt x="23" y="28"/>
                  </a:lnTo>
                  <a:lnTo>
                    <a:pt x="19" y="28"/>
                  </a:lnTo>
                  <a:lnTo>
                    <a:pt x="19" y="35"/>
                  </a:lnTo>
                  <a:lnTo>
                    <a:pt x="22" y="35"/>
                  </a:lnTo>
                  <a:lnTo>
                    <a:pt x="22" y="28"/>
                  </a:lnTo>
                  <a:lnTo>
                    <a:pt x="18" y="28"/>
                  </a:lnTo>
                  <a:lnTo>
                    <a:pt x="18" y="35"/>
                  </a:lnTo>
                  <a:lnTo>
                    <a:pt x="31" y="35"/>
                  </a:lnTo>
                  <a:lnTo>
                    <a:pt x="31" y="27"/>
                  </a:lnTo>
                  <a:lnTo>
                    <a:pt x="19" y="27"/>
                  </a:lnTo>
                  <a:lnTo>
                    <a:pt x="19" y="33"/>
                  </a:lnTo>
                  <a:lnTo>
                    <a:pt x="27" y="33"/>
                  </a:lnTo>
                  <a:lnTo>
                    <a:pt x="27" y="27"/>
                  </a:lnTo>
                  <a:lnTo>
                    <a:pt x="22" y="27"/>
                  </a:lnTo>
                  <a:lnTo>
                    <a:pt x="22" y="33"/>
                  </a:lnTo>
                  <a:lnTo>
                    <a:pt x="25" y="33"/>
                  </a:lnTo>
                  <a:lnTo>
                    <a:pt x="25" y="27"/>
                  </a:lnTo>
                  <a:lnTo>
                    <a:pt x="19" y="27"/>
                  </a:lnTo>
                  <a:lnTo>
                    <a:pt x="19" y="33"/>
                  </a:lnTo>
                  <a:lnTo>
                    <a:pt x="27" y="33"/>
                  </a:lnTo>
                  <a:lnTo>
                    <a:pt x="27" y="27"/>
                  </a:lnTo>
                  <a:lnTo>
                    <a:pt x="25" y="27"/>
                  </a:lnTo>
                  <a:lnTo>
                    <a:pt x="25" y="33"/>
                  </a:lnTo>
                  <a:lnTo>
                    <a:pt x="28" y="33"/>
                  </a:lnTo>
                  <a:lnTo>
                    <a:pt x="28" y="27"/>
                  </a:lnTo>
                  <a:lnTo>
                    <a:pt x="27" y="27"/>
                  </a:lnTo>
                  <a:lnTo>
                    <a:pt x="27" y="33"/>
                  </a:lnTo>
                  <a:lnTo>
                    <a:pt x="34" y="33"/>
                  </a:lnTo>
                  <a:lnTo>
                    <a:pt x="34" y="27"/>
                  </a:lnTo>
                  <a:lnTo>
                    <a:pt x="27" y="27"/>
                  </a:lnTo>
                  <a:lnTo>
                    <a:pt x="27" y="33"/>
                  </a:lnTo>
                  <a:lnTo>
                    <a:pt x="32" y="33"/>
                  </a:lnTo>
                  <a:lnTo>
                    <a:pt x="32" y="27"/>
                  </a:lnTo>
                  <a:lnTo>
                    <a:pt x="31" y="27"/>
                  </a:lnTo>
                  <a:lnTo>
                    <a:pt x="31" y="33"/>
                  </a:lnTo>
                  <a:lnTo>
                    <a:pt x="36" y="33"/>
                  </a:lnTo>
                  <a:lnTo>
                    <a:pt x="37" y="27"/>
                  </a:lnTo>
                  <a:lnTo>
                    <a:pt x="34" y="26"/>
                  </a:lnTo>
                  <a:lnTo>
                    <a:pt x="32" y="28"/>
                  </a:lnTo>
                  <a:lnTo>
                    <a:pt x="32" y="32"/>
                  </a:lnTo>
                  <a:lnTo>
                    <a:pt x="34" y="32"/>
                  </a:lnTo>
                  <a:lnTo>
                    <a:pt x="34" y="26"/>
                  </a:lnTo>
                  <a:lnTo>
                    <a:pt x="31" y="26"/>
                  </a:lnTo>
                  <a:lnTo>
                    <a:pt x="31" y="32"/>
                  </a:lnTo>
                  <a:lnTo>
                    <a:pt x="32" y="32"/>
                  </a:lnTo>
                  <a:lnTo>
                    <a:pt x="32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40" y="32"/>
                  </a:lnTo>
                  <a:lnTo>
                    <a:pt x="40" y="26"/>
                  </a:lnTo>
                  <a:lnTo>
                    <a:pt x="26" y="26"/>
                  </a:lnTo>
                  <a:lnTo>
                    <a:pt x="26" y="32"/>
                  </a:lnTo>
                  <a:lnTo>
                    <a:pt x="28" y="32"/>
                  </a:lnTo>
                  <a:lnTo>
                    <a:pt x="28" y="26"/>
                  </a:lnTo>
                  <a:lnTo>
                    <a:pt x="19" y="26"/>
                  </a:lnTo>
                  <a:lnTo>
                    <a:pt x="19" y="32"/>
                  </a:lnTo>
                  <a:lnTo>
                    <a:pt x="21" y="32"/>
                  </a:lnTo>
                  <a:lnTo>
                    <a:pt x="21" y="26"/>
                  </a:lnTo>
                  <a:lnTo>
                    <a:pt x="19" y="26"/>
                  </a:lnTo>
                  <a:lnTo>
                    <a:pt x="19" y="32"/>
                  </a:lnTo>
                  <a:lnTo>
                    <a:pt x="23" y="32"/>
                  </a:lnTo>
                  <a:lnTo>
                    <a:pt x="23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23" y="32"/>
                  </a:lnTo>
                  <a:lnTo>
                    <a:pt x="23" y="26"/>
                  </a:lnTo>
                  <a:lnTo>
                    <a:pt x="18" y="26"/>
                  </a:lnTo>
                  <a:lnTo>
                    <a:pt x="18" y="32"/>
                  </a:lnTo>
                  <a:lnTo>
                    <a:pt x="22" y="32"/>
                  </a:lnTo>
                  <a:lnTo>
                    <a:pt x="22" y="26"/>
                  </a:lnTo>
                  <a:lnTo>
                    <a:pt x="14" y="26"/>
                  </a:lnTo>
                  <a:lnTo>
                    <a:pt x="14" y="32"/>
                  </a:lnTo>
                  <a:lnTo>
                    <a:pt x="18" y="32"/>
                  </a:lnTo>
                  <a:lnTo>
                    <a:pt x="18" y="26"/>
                  </a:lnTo>
                  <a:lnTo>
                    <a:pt x="14" y="26"/>
                  </a:lnTo>
                  <a:lnTo>
                    <a:pt x="14" y="32"/>
                  </a:lnTo>
                  <a:lnTo>
                    <a:pt x="15" y="32"/>
                  </a:lnTo>
                  <a:lnTo>
                    <a:pt x="15" y="26"/>
                  </a:lnTo>
                  <a:lnTo>
                    <a:pt x="12" y="26"/>
                  </a:lnTo>
                  <a:lnTo>
                    <a:pt x="12" y="32"/>
                  </a:lnTo>
                  <a:lnTo>
                    <a:pt x="26" y="32"/>
                  </a:lnTo>
                  <a:lnTo>
                    <a:pt x="21" y="26"/>
                  </a:lnTo>
                  <a:lnTo>
                    <a:pt x="19" y="24"/>
                  </a:lnTo>
                  <a:lnTo>
                    <a:pt x="12" y="24"/>
                  </a:lnTo>
                  <a:lnTo>
                    <a:pt x="12" y="31"/>
                  </a:lnTo>
                  <a:lnTo>
                    <a:pt x="21" y="31"/>
                  </a:lnTo>
                  <a:lnTo>
                    <a:pt x="21" y="24"/>
                  </a:lnTo>
                  <a:lnTo>
                    <a:pt x="15" y="24"/>
                  </a:lnTo>
                  <a:lnTo>
                    <a:pt x="15" y="31"/>
                  </a:lnTo>
                  <a:lnTo>
                    <a:pt x="26" y="31"/>
                  </a:lnTo>
                  <a:lnTo>
                    <a:pt x="26" y="24"/>
                  </a:lnTo>
                  <a:lnTo>
                    <a:pt x="14" y="24"/>
                  </a:lnTo>
                  <a:lnTo>
                    <a:pt x="14" y="31"/>
                  </a:lnTo>
                  <a:lnTo>
                    <a:pt x="23" y="31"/>
                  </a:lnTo>
                  <a:lnTo>
                    <a:pt x="23" y="24"/>
                  </a:lnTo>
                  <a:lnTo>
                    <a:pt x="13" y="24"/>
                  </a:lnTo>
                  <a:lnTo>
                    <a:pt x="13" y="31"/>
                  </a:lnTo>
                  <a:lnTo>
                    <a:pt x="19" y="31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8" y="31"/>
                  </a:lnTo>
                  <a:lnTo>
                    <a:pt x="21" y="31"/>
                  </a:lnTo>
                  <a:lnTo>
                    <a:pt x="21" y="24"/>
                  </a:lnTo>
                  <a:lnTo>
                    <a:pt x="18" y="24"/>
                  </a:lnTo>
                  <a:lnTo>
                    <a:pt x="18" y="31"/>
                  </a:lnTo>
                  <a:lnTo>
                    <a:pt x="19" y="31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8" y="27"/>
                  </a:lnTo>
                  <a:lnTo>
                    <a:pt x="19" y="31"/>
                  </a:lnTo>
                  <a:lnTo>
                    <a:pt x="23" y="30"/>
                  </a:lnTo>
                  <a:lnTo>
                    <a:pt x="22" y="26"/>
                  </a:lnTo>
                  <a:lnTo>
                    <a:pt x="22" y="30"/>
                  </a:lnTo>
                  <a:lnTo>
                    <a:pt x="23" y="30"/>
                  </a:lnTo>
                  <a:lnTo>
                    <a:pt x="23" y="23"/>
                  </a:lnTo>
                  <a:lnTo>
                    <a:pt x="18" y="23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19" y="23"/>
                  </a:lnTo>
                  <a:lnTo>
                    <a:pt x="15" y="23"/>
                  </a:lnTo>
                  <a:lnTo>
                    <a:pt x="15" y="30"/>
                  </a:lnTo>
                  <a:lnTo>
                    <a:pt x="30" y="30"/>
                  </a:lnTo>
                  <a:lnTo>
                    <a:pt x="30" y="23"/>
                  </a:lnTo>
                  <a:lnTo>
                    <a:pt x="23" y="23"/>
                  </a:lnTo>
                  <a:lnTo>
                    <a:pt x="23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23" y="23"/>
                  </a:lnTo>
                  <a:lnTo>
                    <a:pt x="23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21" y="23"/>
                  </a:lnTo>
                  <a:lnTo>
                    <a:pt x="21" y="30"/>
                  </a:lnTo>
                  <a:lnTo>
                    <a:pt x="26" y="30"/>
                  </a:lnTo>
                  <a:lnTo>
                    <a:pt x="26" y="23"/>
                  </a:lnTo>
                  <a:lnTo>
                    <a:pt x="25" y="23"/>
                  </a:lnTo>
                  <a:lnTo>
                    <a:pt x="25" y="30"/>
                  </a:lnTo>
                  <a:lnTo>
                    <a:pt x="31" y="30"/>
                  </a:lnTo>
                  <a:lnTo>
                    <a:pt x="31" y="23"/>
                  </a:lnTo>
                  <a:lnTo>
                    <a:pt x="25" y="23"/>
                  </a:lnTo>
                  <a:lnTo>
                    <a:pt x="25" y="30"/>
                  </a:lnTo>
                  <a:lnTo>
                    <a:pt x="28" y="30"/>
                  </a:lnTo>
                  <a:lnTo>
                    <a:pt x="28" y="23"/>
                  </a:lnTo>
                  <a:lnTo>
                    <a:pt x="22" y="23"/>
                  </a:lnTo>
                  <a:lnTo>
                    <a:pt x="22" y="26"/>
                  </a:lnTo>
                  <a:lnTo>
                    <a:pt x="26" y="26"/>
                  </a:lnTo>
                  <a:lnTo>
                    <a:pt x="26" y="24"/>
                  </a:lnTo>
                  <a:lnTo>
                    <a:pt x="22" y="24"/>
                  </a:lnTo>
                  <a:lnTo>
                    <a:pt x="22" y="28"/>
                  </a:lnTo>
                  <a:lnTo>
                    <a:pt x="25" y="28"/>
                  </a:lnTo>
                  <a:lnTo>
                    <a:pt x="25" y="22"/>
                  </a:lnTo>
                  <a:lnTo>
                    <a:pt x="22" y="22"/>
                  </a:lnTo>
                  <a:lnTo>
                    <a:pt x="22" y="28"/>
                  </a:lnTo>
                  <a:lnTo>
                    <a:pt x="23" y="28"/>
                  </a:lnTo>
                  <a:lnTo>
                    <a:pt x="23" y="22"/>
                  </a:lnTo>
                  <a:lnTo>
                    <a:pt x="22" y="22"/>
                  </a:lnTo>
                  <a:lnTo>
                    <a:pt x="22" y="28"/>
                  </a:lnTo>
                  <a:lnTo>
                    <a:pt x="23" y="28"/>
                  </a:lnTo>
                  <a:lnTo>
                    <a:pt x="23" y="22"/>
                  </a:lnTo>
                  <a:lnTo>
                    <a:pt x="21" y="22"/>
                  </a:lnTo>
                  <a:lnTo>
                    <a:pt x="21" y="28"/>
                  </a:lnTo>
                  <a:lnTo>
                    <a:pt x="28" y="28"/>
                  </a:lnTo>
                  <a:lnTo>
                    <a:pt x="28" y="22"/>
                  </a:lnTo>
                  <a:lnTo>
                    <a:pt x="27" y="22"/>
                  </a:lnTo>
                  <a:lnTo>
                    <a:pt x="27" y="28"/>
                  </a:lnTo>
                  <a:lnTo>
                    <a:pt x="28" y="28"/>
                  </a:lnTo>
                  <a:lnTo>
                    <a:pt x="28" y="22"/>
                  </a:lnTo>
                  <a:lnTo>
                    <a:pt x="22" y="22"/>
                  </a:lnTo>
                  <a:lnTo>
                    <a:pt x="22" y="28"/>
                  </a:lnTo>
                  <a:lnTo>
                    <a:pt x="28" y="28"/>
                  </a:lnTo>
                  <a:lnTo>
                    <a:pt x="28" y="22"/>
                  </a:lnTo>
                  <a:lnTo>
                    <a:pt x="22" y="22"/>
                  </a:lnTo>
                  <a:lnTo>
                    <a:pt x="22" y="28"/>
                  </a:lnTo>
                  <a:lnTo>
                    <a:pt x="31" y="28"/>
                  </a:lnTo>
                  <a:lnTo>
                    <a:pt x="31" y="22"/>
                  </a:lnTo>
                  <a:lnTo>
                    <a:pt x="23" y="22"/>
                  </a:lnTo>
                  <a:lnTo>
                    <a:pt x="23" y="28"/>
                  </a:lnTo>
                  <a:lnTo>
                    <a:pt x="35" y="28"/>
                  </a:lnTo>
                  <a:lnTo>
                    <a:pt x="35" y="23"/>
                  </a:lnTo>
                  <a:lnTo>
                    <a:pt x="31" y="23"/>
                  </a:lnTo>
                  <a:lnTo>
                    <a:pt x="31" y="27"/>
                  </a:lnTo>
                  <a:lnTo>
                    <a:pt x="32" y="27"/>
                  </a:lnTo>
                  <a:lnTo>
                    <a:pt x="32" y="20"/>
                  </a:lnTo>
                  <a:lnTo>
                    <a:pt x="25" y="20"/>
                  </a:lnTo>
                  <a:lnTo>
                    <a:pt x="25" y="27"/>
                  </a:lnTo>
                  <a:lnTo>
                    <a:pt x="31" y="27"/>
                  </a:lnTo>
                  <a:lnTo>
                    <a:pt x="31" y="20"/>
                  </a:lnTo>
                  <a:lnTo>
                    <a:pt x="26" y="20"/>
                  </a:lnTo>
                  <a:lnTo>
                    <a:pt x="26" y="27"/>
                  </a:lnTo>
                  <a:lnTo>
                    <a:pt x="27" y="27"/>
                  </a:lnTo>
                  <a:lnTo>
                    <a:pt x="27" y="20"/>
                  </a:lnTo>
                  <a:lnTo>
                    <a:pt x="22" y="20"/>
                  </a:lnTo>
                  <a:lnTo>
                    <a:pt x="22" y="27"/>
                  </a:lnTo>
                  <a:lnTo>
                    <a:pt x="25" y="27"/>
                  </a:lnTo>
                  <a:lnTo>
                    <a:pt x="25" y="20"/>
                  </a:lnTo>
                  <a:lnTo>
                    <a:pt x="22" y="20"/>
                  </a:lnTo>
                  <a:lnTo>
                    <a:pt x="22" y="27"/>
                  </a:lnTo>
                  <a:lnTo>
                    <a:pt x="25" y="27"/>
                  </a:lnTo>
                  <a:lnTo>
                    <a:pt x="25" y="20"/>
                  </a:lnTo>
                  <a:lnTo>
                    <a:pt x="21" y="20"/>
                  </a:lnTo>
                  <a:lnTo>
                    <a:pt x="21" y="27"/>
                  </a:lnTo>
                  <a:lnTo>
                    <a:pt x="23" y="27"/>
                  </a:lnTo>
                  <a:lnTo>
                    <a:pt x="23" y="20"/>
                  </a:lnTo>
                  <a:lnTo>
                    <a:pt x="21" y="20"/>
                  </a:lnTo>
                  <a:lnTo>
                    <a:pt x="21" y="27"/>
                  </a:lnTo>
                  <a:lnTo>
                    <a:pt x="27" y="27"/>
                  </a:lnTo>
                  <a:lnTo>
                    <a:pt x="35" y="19"/>
                  </a:lnTo>
                  <a:lnTo>
                    <a:pt x="25" y="19"/>
                  </a:lnTo>
                  <a:lnTo>
                    <a:pt x="25" y="26"/>
                  </a:lnTo>
                  <a:lnTo>
                    <a:pt x="27" y="26"/>
                  </a:lnTo>
                  <a:lnTo>
                    <a:pt x="27" y="19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23" y="26"/>
                  </a:lnTo>
                  <a:lnTo>
                    <a:pt x="23" y="19"/>
                  </a:lnTo>
                  <a:lnTo>
                    <a:pt x="12" y="19"/>
                  </a:lnTo>
                  <a:lnTo>
                    <a:pt x="12" y="26"/>
                  </a:lnTo>
                  <a:lnTo>
                    <a:pt x="32" y="26"/>
                  </a:lnTo>
                  <a:lnTo>
                    <a:pt x="32" y="19"/>
                  </a:lnTo>
                  <a:lnTo>
                    <a:pt x="30" y="19"/>
                  </a:lnTo>
                  <a:lnTo>
                    <a:pt x="30" y="26"/>
                  </a:lnTo>
                  <a:lnTo>
                    <a:pt x="43" y="26"/>
                  </a:lnTo>
                  <a:lnTo>
                    <a:pt x="43" y="19"/>
                  </a:lnTo>
                  <a:lnTo>
                    <a:pt x="41" y="19"/>
                  </a:lnTo>
                  <a:lnTo>
                    <a:pt x="41" y="26"/>
                  </a:lnTo>
                  <a:lnTo>
                    <a:pt x="47" y="26"/>
                  </a:lnTo>
                  <a:lnTo>
                    <a:pt x="50" y="24"/>
                  </a:lnTo>
                  <a:lnTo>
                    <a:pt x="49" y="20"/>
                  </a:lnTo>
                  <a:lnTo>
                    <a:pt x="49" y="24"/>
                  </a:lnTo>
                  <a:lnTo>
                    <a:pt x="66" y="24"/>
                  </a:lnTo>
                  <a:lnTo>
                    <a:pt x="66" y="18"/>
                  </a:lnTo>
                  <a:lnTo>
                    <a:pt x="65" y="18"/>
                  </a:lnTo>
                  <a:lnTo>
                    <a:pt x="65" y="24"/>
                  </a:lnTo>
                  <a:lnTo>
                    <a:pt x="67" y="24"/>
                  </a:lnTo>
                  <a:lnTo>
                    <a:pt x="67" y="18"/>
                  </a:lnTo>
                  <a:lnTo>
                    <a:pt x="66" y="18"/>
                  </a:lnTo>
                  <a:lnTo>
                    <a:pt x="66" y="24"/>
                  </a:lnTo>
                  <a:lnTo>
                    <a:pt x="71" y="24"/>
                  </a:lnTo>
                  <a:lnTo>
                    <a:pt x="71" y="18"/>
                  </a:lnTo>
                  <a:lnTo>
                    <a:pt x="69" y="18"/>
                  </a:lnTo>
                  <a:lnTo>
                    <a:pt x="69" y="24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71" y="18"/>
                  </a:lnTo>
                  <a:lnTo>
                    <a:pt x="71" y="24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24" y="18"/>
                  </a:lnTo>
                  <a:lnTo>
                    <a:pt x="124" y="24"/>
                  </a:lnTo>
                  <a:lnTo>
                    <a:pt x="135" y="24"/>
                  </a:lnTo>
                  <a:lnTo>
                    <a:pt x="135" y="18"/>
                  </a:lnTo>
                  <a:lnTo>
                    <a:pt x="127" y="18"/>
                  </a:lnTo>
                  <a:lnTo>
                    <a:pt x="127" y="20"/>
                  </a:lnTo>
                  <a:lnTo>
                    <a:pt x="128" y="24"/>
                  </a:lnTo>
                  <a:lnTo>
                    <a:pt x="133" y="23"/>
                  </a:lnTo>
                  <a:lnTo>
                    <a:pt x="132" y="17"/>
                  </a:lnTo>
                  <a:lnTo>
                    <a:pt x="127" y="17"/>
                  </a:lnTo>
                  <a:lnTo>
                    <a:pt x="127" y="23"/>
                  </a:lnTo>
                  <a:lnTo>
                    <a:pt x="139" y="23"/>
                  </a:lnTo>
                  <a:lnTo>
                    <a:pt x="139" y="17"/>
                  </a:lnTo>
                  <a:lnTo>
                    <a:pt x="128" y="17"/>
                  </a:lnTo>
                  <a:lnTo>
                    <a:pt x="128" y="23"/>
                  </a:lnTo>
                  <a:lnTo>
                    <a:pt x="141" y="23"/>
                  </a:lnTo>
                  <a:lnTo>
                    <a:pt x="141" y="17"/>
                  </a:lnTo>
                  <a:lnTo>
                    <a:pt x="139" y="17"/>
                  </a:lnTo>
                  <a:lnTo>
                    <a:pt x="139" y="23"/>
                  </a:lnTo>
                  <a:lnTo>
                    <a:pt x="158" y="23"/>
                  </a:lnTo>
                  <a:lnTo>
                    <a:pt x="158" y="17"/>
                  </a:lnTo>
                  <a:lnTo>
                    <a:pt x="141" y="17"/>
                  </a:lnTo>
                  <a:lnTo>
                    <a:pt x="141" y="23"/>
                  </a:lnTo>
                  <a:lnTo>
                    <a:pt x="146" y="23"/>
                  </a:lnTo>
                  <a:lnTo>
                    <a:pt x="146" y="17"/>
                  </a:lnTo>
                  <a:lnTo>
                    <a:pt x="140" y="17"/>
                  </a:lnTo>
                  <a:lnTo>
                    <a:pt x="140" y="23"/>
                  </a:lnTo>
                  <a:lnTo>
                    <a:pt x="164" y="23"/>
                  </a:lnTo>
                  <a:lnTo>
                    <a:pt x="164" y="17"/>
                  </a:lnTo>
                  <a:lnTo>
                    <a:pt x="22" y="17"/>
                  </a:lnTo>
                  <a:lnTo>
                    <a:pt x="22" y="23"/>
                  </a:lnTo>
                  <a:lnTo>
                    <a:pt x="25" y="23"/>
                  </a:lnTo>
                  <a:lnTo>
                    <a:pt x="25" y="17"/>
                  </a:lnTo>
                  <a:lnTo>
                    <a:pt x="23" y="17"/>
                  </a:lnTo>
                  <a:lnTo>
                    <a:pt x="23" y="23"/>
                  </a:lnTo>
                  <a:lnTo>
                    <a:pt x="28" y="23"/>
                  </a:lnTo>
                  <a:lnTo>
                    <a:pt x="28" y="17"/>
                  </a:lnTo>
                  <a:lnTo>
                    <a:pt x="27" y="17"/>
                  </a:lnTo>
                  <a:lnTo>
                    <a:pt x="27" y="19"/>
                  </a:lnTo>
                  <a:lnTo>
                    <a:pt x="31" y="19"/>
                  </a:lnTo>
                  <a:lnTo>
                    <a:pt x="31" y="18"/>
                  </a:lnTo>
                  <a:lnTo>
                    <a:pt x="27" y="18"/>
                  </a:lnTo>
                  <a:lnTo>
                    <a:pt x="27" y="22"/>
                  </a:lnTo>
                  <a:lnTo>
                    <a:pt x="40" y="22"/>
                  </a:lnTo>
                  <a:lnTo>
                    <a:pt x="40" y="15"/>
                  </a:lnTo>
                  <a:lnTo>
                    <a:pt x="21" y="15"/>
                  </a:lnTo>
                  <a:lnTo>
                    <a:pt x="21" y="22"/>
                  </a:lnTo>
                  <a:lnTo>
                    <a:pt x="27" y="22"/>
                  </a:lnTo>
                  <a:lnTo>
                    <a:pt x="27" y="15"/>
                  </a:lnTo>
                  <a:lnTo>
                    <a:pt x="25" y="15"/>
                  </a:lnTo>
                  <a:lnTo>
                    <a:pt x="25" y="22"/>
                  </a:lnTo>
                  <a:lnTo>
                    <a:pt x="32" y="22"/>
                  </a:lnTo>
                  <a:lnTo>
                    <a:pt x="32" y="15"/>
                  </a:lnTo>
                  <a:lnTo>
                    <a:pt x="28" y="15"/>
                  </a:lnTo>
                  <a:lnTo>
                    <a:pt x="28" y="22"/>
                  </a:lnTo>
                  <a:lnTo>
                    <a:pt x="30" y="22"/>
                  </a:lnTo>
                  <a:lnTo>
                    <a:pt x="30" y="15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17" y="22"/>
                  </a:lnTo>
                  <a:lnTo>
                    <a:pt x="17" y="15"/>
                  </a:lnTo>
                  <a:lnTo>
                    <a:pt x="9" y="15"/>
                  </a:lnTo>
                  <a:lnTo>
                    <a:pt x="9" y="22"/>
                  </a:lnTo>
                  <a:lnTo>
                    <a:pt x="10" y="22"/>
                  </a:lnTo>
                  <a:lnTo>
                    <a:pt x="10" y="15"/>
                  </a:lnTo>
                  <a:lnTo>
                    <a:pt x="5" y="15"/>
                  </a:lnTo>
                  <a:lnTo>
                    <a:pt x="5" y="22"/>
                  </a:lnTo>
                  <a:lnTo>
                    <a:pt x="10" y="22"/>
                  </a:lnTo>
                  <a:lnTo>
                    <a:pt x="10" y="17"/>
                  </a:lnTo>
                  <a:lnTo>
                    <a:pt x="6" y="17"/>
                  </a:lnTo>
                  <a:lnTo>
                    <a:pt x="6" y="20"/>
                  </a:lnTo>
                  <a:lnTo>
                    <a:pt x="10" y="20"/>
                  </a:lnTo>
                  <a:lnTo>
                    <a:pt x="10" y="14"/>
                  </a:lnTo>
                  <a:lnTo>
                    <a:pt x="5" y="14"/>
                  </a:lnTo>
                  <a:lnTo>
                    <a:pt x="5" y="20"/>
                  </a:lnTo>
                  <a:lnTo>
                    <a:pt x="13" y="20"/>
                  </a:lnTo>
                  <a:lnTo>
                    <a:pt x="13" y="14"/>
                  </a:lnTo>
                  <a:lnTo>
                    <a:pt x="5" y="14"/>
                  </a:lnTo>
                  <a:lnTo>
                    <a:pt x="5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6" y="14"/>
                  </a:lnTo>
                  <a:lnTo>
                    <a:pt x="6" y="20"/>
                  </a:lnTo>
                  <a:lnTo>
                    <a:pt x="9" y="20"/>
                  </a:lnTo>
                  <a:lnTo>
                    <a:pt x="9" y="14"/>
                  </a:lnTo>
                  <a:lnTo>
                    <a:pt x="5" y="14"/>
                  </a:lnTo>
                  <a:lnTo>
                    <a:pt x="5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6" y="14"/>
                  </a:lnTo>
                  <a:lnTo>
                    <a:pt x="6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9" y="14"/>
                  </a:lnTo>
                  <a:lnTo>
                    <a:pt x="9" y="17"/>
                  </a:lnTo>
                  <a:lnTo>
                    <a:pt x="12" y="14"/>
                  </a:lnTo>
                  <a:lnTo>
                    <a:pt x="10" y="13"/>
                  </a:lnTo>
                  <a:lnTo>
                    <a:pt x="8" y="15"/>
                  </a:lnTo>
                  <a:lnTo>
                    <a:pt x="8" y="19"/>
                  </a:lnTo>
                  <a:lnTo>
                    <a:pt x="9" y="19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9"/>
                  </a:lnTo>
                  <a:lnTo>
                    <a:pt x="10" y="19"/>
                  </a:lnTo>
                  <a:lnTo>
                    <a:pt x="10" y="13"/>
                  </a:lnTo>
                  <a:lnTo>
                    <a:pt x="5" y="13"/>
                  </a:lnTo>
                  <a:lnTo>
                    <a:pt x="5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12" y="13"/>
                  </a:lnTo>
                  <a:lnTo>
                    <a:pt x="12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14" y="13"/>
                  </a:lnTo>
                  <a:lnTo>
                    <a:pt x="14" y="19"/>
                  </a:lnTo>
                  <a:lnTo>
                    <a:pt x="19" y="19"/>
                  </a:lnTo>
                  <a:lnTo>
                    <a:pt x="19" y="13"/>
                  </a:lnTo>
                  <a:lnTo>
                    <a:pt x="15" y="13"/>
                  </a:lnTo>
                  <a:lnTo>
                    <a:pt x="15" y="19"/>
                  </a:lnTo>
                  <a:lnTo>
                    <a:pt x="18" y="19"/>
                  </a:lnTo>
                  <a:lnTo>
                    <a:pt x="18" y="13"/>
                  </a:lnTo>
                  <a:lnTo>
                    <a:pt x="17" y="13"/>
                  </a:lnTo>
                  <a:lnTo>
                    <a:pt x="17" y="19"/>
                  </a:lnTo>
                  <a:lnTo>
                    <a:pt x="21" y="19"/>
                  </a:lnTo>
                  <a:lnTo>
                    <a:pt x="21" y="13"/>
                  </a:lnTo>
                  <a:lnTo>
                    <a:pt x="19" y="13"/>
                  </a:lnTo>
                  <a:lnTo>
                    <a:pt x="19" y="19"/>
                  </a:lnTo>
                  <a:lnTo>
                    <a:pt x="21" y="19"/>
                  </a:lnTo>
                  <a:lnTo>
                    <a:pt x="21" y="13"/>
                  </a:lnTo>
                  <a:lnTo>
                    <a:pt x="13" y="13"/>
                  </a:lnTo>
                  <a:lnTo>
                    <a:pt x="13" y="15"/>
                  </a:lnTo>
                  <a:lnTo>
                    <a:pt x="14" y="19"/>
                  </a:lnTo>
                  <a:lnTo>
                    <a:pt x="18" y="18"/>
                  </a:lnTo>
                  <a:lnTo>
                    <a:pt x="17" y="14"/>
                  </a:lnTo>
                  <a:lnTo>
                    <a:pt x="17" y="18"/>
                  </a:lnTo>
                  <a:lnTo>
                    <a:pt x="18" y="18"/>
                  </a:lnTo>
                  <a:lnTo>
                    <a:pt x="18" y="11"/>
                  </a:lnTo>
                  <a:lnTo>
                    <a:pt x="15" y="11"/>
                  </a:lnTo>
                  <a:lnTo>
                    <a:pt x="15" y="18"/>
                  </a:lnTo>
                  <a:lnTo>
                    <a:pt x="19" y="18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8" y="18"/>
                  </a:lnTo>
                  <a:lnTo>
                    <a:pt x="23" y="18"/>
                  </a:lnTo>
                  <a:lnTo>
                    <a:pt x="23" y="11"/>
                  </a:lnTo>
                  <a:lnTo>
                    <a:pt x="21" y="11"/>
                  </a:lnTo>
                  <a:lnTo>
                    <a:pt x="21" y="18"/>
                  </a:lnTo>
                  <a:lnTo>
                    <a:pt x="22" y="18"/>
                  </a:lnTo>
                  <a:lnTo>
                    <a:pt x="22" y="11"/>
                  </a:lnTo>
                  <a:lnTo>
                    <a:pt x="19" y="11"/>
                  </a:lnTo>
                  <a:lnTo>
                    <a:pt x="19" y="18"/>
                  </a:lnTo>
                  <a:lnTo>
                    <a:pt x="26" y="18"/>
                  </a:lnTo>
                  <a:lnTo>
                    <a:pt x="26" y="11"/>
                  </a:lnTo>
                  <a:lnTo>
                    <a:pt x="17" y="11"/>
                  </a:lnTo>
                  <a:lnTo>
                    <a:pt x="17" y="18"/>
                  </a:lnTo>
                  <a:lnTo>
                    <a:pt x="28" y="18"/>
                  </a:lnTo>
                  <a:lnTo>
                    <a:pt x="28" y="11"/>
                  </a:lnTo>
                  <a:lnTo>
                    <a:pt x="15" y="11"/>
                  </a:lnTo>
                  <a:lnTo>
                    <a:pt x="15" y="18"/>
                  </a:lnTo>
                  <a:lnTo>
                    <a:pt x="25" y="18"/>
                  </a:lnTo>
                  <a:lnTo>
                    <a:pt x="25" y="11"/>
                  </a:lnTo>
                  <a:lnTo>
                    <a:pt x="22" y="11"/>
                  </a:lnTo>
                  <a:lnTo>
                    <a:pt x="22" y="14"/>
                  </a:lnTo>
                  <a:lnTo>
                    <a:pt x="26" y="14"/>
                  </a:lnTo>
                  <a:lnTo>
                    <a:pt x="26" y="10"/>
                  </a:lnTo>
                  <a:lnTo>
                    <a:pt x="18" y="10"/>
                  </a:lnTo>
                  <a:lnTo>
                    <a:pt x="18" y="17"/>
                  </a:lnTo>
                  <a:lnTo>
                    <a:pt x="23" y="17"/>
                  </a:lnTo>
                  <a:lnTo>
                    <a:pt x="23" y="10"/>
                  </a:lnTo>
                  <a:lnTo>
                    <a:pt x="13" y="10"/>
                  </a:lnTo>
                  <a:lnTo>
                    <a:pt x="13" y="17"/>
                  </a:lnTo>
                  <a:lnTo>
                    <a:pt x="17" y="17"/>
                  </a:lnTo>
                  <a:lnTo>
                    <a:pt x="17" y="10"/>
                  </a:lnTo>
                  <a:lnTo>
                    <a:pt x="9" y="10"/>
                  </a:lnTo>
                  <a:lnTo>
                    <a:pt x="9" y="17"/>
                  </a:lnTo>
                  <a:lnTo>
                    <a:pt x="12" y="17"/>
                  </a:lnTo>
                  <a:lnTo>
                    <a:pt x="12" y="10"/>
                  </a:lnTo>
                  <a:lnTo>
                    <a:pt x="9" y="10"/>
                  </a:lnTo>
                  <a:lnTo>
                    <a:pt x="9" y="17"/>
                  </a:lnTo>
                  <a:lnTo>
                    <a:pt x="12" y="17"/>
                  </a:lnTo>
                  <a:lnTo>
                    <a:pt x="12" y="10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8" y="17"/>
                  </a:lnTo>
                  <a:lnTo>
                    <a:pt x="8" y="10"/>
                  </a:lnTo>
                  <a:lnTo>
                    <a:pt x="4" y="10"/>
                  </a:lnTo>
                  <a:lnTo>
                    <a:pt x="4" y="17"/>
                  </a:lnTo>
                  <a:lnTo>
                    <a:pt x="12" y="17"/>
                  </a:lnTo>
                  <a:lnTo>
                    <a:pt x="12" y="10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10" y="17"/>
                  </a:lnTo>
                  <a:lnTo>
                    <a:pt x="10" y="10"/>
                  </a:lnTo>
                  <a:lnTo>
                    <a:pt x="5" y="10"/>
                  </a:lnTo>
                  <a:lnTo>
                    <a:pt x="5" y="17"/>
                  </a:lnTo>
                  <a:lnTo>
                    <a:pt x="8" y="17"/>
                  </a:lnTo>
                  <a:lnTo>
                    <a:pt x="10" y="15"/>
                  </a:lnTo>
                  <a:lnTo>
                    <a:pt x="9" y="9"/>
                  </a:lnTo>
                  <a:lnTo>
                    <a:pt x="6" y="9"/>
                  </a:lnTo>
                  <a:lnTo>
                    <a:pt x="6" y="15"/>
                  </a:lnTo>
                  <a:lnTo>
                    <a:pt x="8" y="15"/>
                  </a:lnTo>
                  <a:lnTo>
                    <a:pt x="8" y="9"/>
                  </a:lnTo>
                  <a:lnTo>
                    <a:pt x="6" y="9"/>
                  </a:lnTo>
                  <a:lnTo>
                    <a:pt x="6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8" y="15"/>
                  </a:lnTo>
                  <a:lnTo>
                    <a:pt x="18" y="9"/>
                  </a:lnTo>
                  <a:lnTo>
                    <a:pt x="13" y="9"/>
                  </a:lnTo>
                  <a:lnTo>
                    <a:pt x="13" y="15"/>
                  </a:lnTo>
                  <a:lnTo>
                    <a:pt x="18" y="15"/>
                  </a:lnTo>
                  <a:lnTo>
                    <a:pt x="18" y="9"/>
                  </a:lnTo>
                  <a:lnTo>
                    <a:pt x="15" y="9"/>
                  </a:lnTo>
                  <a:lnTo>
                    <a:pt x="15" y="15"/>
                  </a:lnTo>
                  <a:lnTo>
                    <a:pt x="18" y="15"/>
                  </a:lnTo>
                  <a:lnTo>
                    <a:pt x="18" y="9"/>
                  </a:lnTo>
                  <a:lnTo>
                    <a:pt x="14" y="9"/>
                  </a:lnTo>
                  <a:lnTo>
                    <a:pt x="14" y="15"/>
                  </a:lnTo>
                  <a:lnTo>
                    <a:pt x="18" y="15"/>
                  </a:lnTo>
                  <a:lnTo>
                    <a:pt x="18" y="9"/>
                  </a:lnTo>
                  <a:lnTo>
                    <a:pt x="17" y="9"/>
                  </a:lnTo>
                  <a:lnTo>
                    <a:pt x="17" y="15"/>
                  </a:lnTo>
                  <a:lnTo>
                    <a:pt x="21" y="15"/>
                  </a:lnTo>
                  <a:lnTo>
                    <a:pt x="21" y="9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21" y="11"/>
                  </a:lnTo>
                  <a:lnTo>
                    <a:pt x="21" y="10"/>
                  </a:lnTo>
                  <a:lnTo>
                    <a:pt x="17" y="10"/>
                  </a:lnTo>
                  <a:lnTo>
                    <a:pt x="17" y="14"/>
                  </a:lnTo>
                  <a:lnTo>
                    <a:pt x="19" y="14"/>
                  </a:lnTo>
                  <a:lnTo>
                    <a:pt x="19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9" y="14"/>
                  </a:lnTo>
                  <a:lnTo>
                    <a:pt x="19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25" y="14"/>
                  </a:lnTo>
                  <a:lnTo>
                    <a:pt x="25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23" y="14"/>
                  </a:lnTo>
                  <a:lnTo>
                    <a:pt x="23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19" y="14"/>
                  </a:lnTo>
                  <a:lnTo>
                    <a:pt x="19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15" y="14"/>
                  </a:lnTo>
                  <a:lnTo>
                    <a:pt x="15" y="8"/>
                  </a:lnTo>
                  <a:lnTo>
                    <a:pt x="12" y="8"/>
                  </a:lnTo>
                  <a:lnTo>
                    <a:pt x="12" y="14"/>
                  </a:lnTo>
                  <a:lnTo>
                    <a:pt x="14" y="14"/>
                  </a:lnTo>
                  <a:lnTo>
                    <a:pt x="17" y="13"/>
                  </a:lnTo>
                  <a:lnTo>
                    <a:pt x="15" y="6"/>
                  </a:lnTo>
                  <a:lnTo>
                    <a:pt x="12" y="6"/>
                  </a:lnTo>
                  <a:lnTo>
                    <a:pt x="12" y="13"/>
                  </a:lnTo>
                  <a:lnTo>
                    <a:pt x="18" y="13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3"/>
                  </a:lnTo>
                  <a:lnTo>
                    <a:pt x="19" y="13"/>
                  </a:lnTo>
                  <a:lnTo>
                    <a:pt x="19" y="6"/>
                  </a:lnTo>
                  <a:lnTo>
                    <a:pt x="12" y="6"/>
                  </a:lnTo>
                  <a:lnTo>
                    <a:pt x="12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21" y="6"/>
                  </a:lnTo>
                  <a:lnTo>
                    <a:pt x="21" y="13"/>
                  </a:lnTo>
                  <a:lnTo>
                    <a:pt x="23" y="13"/>
                  </a:lnTo>
                  <a:lnTo>
                    <a:pt x="23" y="6"/>
                  </a:lnTo>
                  <a:lnTo>
                    <a:pt x="15" y="6"/>
                  </a:lnTo>
                  <a:lnTo>
                    <a:pt x="15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13" y="6"/>
                  </a:lnTo>
                  <a:lnTo>
                    <a:pt x="13" y="13"/>
                  </a:lnTo>
                  <a:lnTo>
                    <a:pt x="21" y="13"/>
                  </a:lnTo>
                  <a:lnTo>
                    <a:pt x="21" y="6"/>
                  </a:lnTo>
                  <a:lnTo>
                    <a:pt x="14" y="6"/>
                  </a:lnTo>
                  <a:lnTo>
                    <a:pt x="14" y="9"/>
                  </a:lnTo>
                  <a:lnTo>
                    <a:pt x="18" y="9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5" y="11"/>
                  </a:lnTo>
                  <a:lnTo>
                    <a:pt x="15" y="5"/>
                  </a:lnTo>
                  <a:lnTo>
                    <a:pt x="13" y="5"/>
                  </a:lnTo>
                  <a:lnTo>
                    <a:pt x="13" y="11"/>
                  </a:lnTo>
                  <a:lnTo>
                    <a:pt x="15" y="11"/>
                  </a:lnTo>
                  <a:lnTo>
                    <a:pt x="15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5" y="11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4" y="11"/>
                  </a:lnTo>
                  <a:lnTo>
                    <a:pt x="22" y="11"/>
                  </a:lnTo>
                  <a:lnTo>
                    <a:pt x="22" y="5"/>
                  </a:lnTo>
                  <a:lnTo>
                    <a:pt x="18" y="5"/>
                  </a:lnTo>
                  <a:lnTo>
                    <a:pt x="18" y="11"/>
                  </a:lnTo>
                  <a:lnTo>
                    <a:pt x="19" y="11"/>
                  </a:lnTo>
                  <a:lnTo>
                    <a:pt x="19" y="5"/>
                  </a:lnTo>
                  <a:lnTo>
                    <a:pt x="15" y="5"/>
                  </a:lnTo>
                  <a:lnTo>
                    <a:pt x="15" y="11"/>
                  </a:lnTo>
                  <a:lnTo>
                    <a:pt x="19" y="11"/>
                  </a:lnTo>
                  <a:lnTo>
                    <a:pt x="19" y="5"/>
                  </a:lnTo>
                  <a:lnTo>
                    <a:pt x="18" y="5"/>
                  </a:lnTo>
                  <a:lnTo>
                    <a:pt x="18" y="11"/>
                  </a:lnTo>
                  <a:lnTo>
                    <a:pt x="23" y="11"/>
                  </a:lnTo>
                  <a:lnTo>
                    <a:pt x="23" y="5"/>
                  </a:lnTo>
                  <a:lnTo>
                    <a:pt x="19" y="5"/>
                  </a:lnTo>
                  <a:lnTo>
                    <a:pt x="19" y="11"/>
                  </a:lnTo>
                  <a:lnTo>
                    <a:pt x="22" y="11"/>
                  </a:lnTo>
                  <a:lnTo>
                    <a:pt x="22" y="5"/>
                  </a:lnTo>
                  <a:lnTo>
                    <a:pt x="18" y="5"/>
                  </a:lnTo>
                  <a:lnTo>
                    <a:pt x="18" y="11"/>
                  </a:lnTo>
                  <a:lnTo>
                    <a:pt x="19" y="11"/>
                  </a:lnTo>
                  <a:lnTo>
                    <a:pt x="19" y="5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9" y="8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10"/>
                  </a:lnTo>
                  <a:lnTo>
                    <a:pt x="19" y="10"/>
                  </a:lnTo>
                  <a:lnTo>
                    <a:pt x="19" y="4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23" y="10"/>
                  </a:lnTo>
                  <a:lnTo>
                    <a:pt x="23" y="4"/>
                  </a:lnTo>
                  <a:lnTo>
                    <a:pt x="22" y="4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4"/>
                  </a:lnTo>
                  <a:lnTo>
                    <a:pt x="18" y="4"/>
                  </a:lnTo>
                  <a:lnTo>
                    <a:pt x="18" y="10"/>
                  </a:lnTo>
                  <a:lnTo>
                    <a:pt x="23" y="10"/>
                  </a:lnTo>
                  <a:lnTo>
                    <a:pt x="23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19" y="10"/>
                  </a:lnTo>
                  <a:lnTo>
                    <a:pt x="19" y="4"/>
                  </a:lnTo>
                  <a:lnTo>
                    <a:pt x="15" y="4"/>
                  </a:lnTo>
                  <a:lnTo>
                    <a:pt x="15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15" y="10"/>
                  </a:lnTo>
                  <a:lnTo>
                    <a:pt x="15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3" y="4"/>
                  </a:lnTo>
                  <a:lnTo>
                    <a:pt x="10" y="2"/>
                  </a:lnTo>
                  <a:lnTo>
                    <a:pt x="9" y="5"/>
                  </a:lnTo>
                  <a:lnTo>
                    <a:pt x="9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4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4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18" y="9"/>
                  </a:lnTo>
                  <a:lnTo>
                    <a:pt x="18" y="2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18" y="9"/>
                  </a:lnTo>
                  <a:lnTo>
                    <a:pt x="18" y="2"/>
                  </a:lnTo>
                  <a:lnTo>
                    <a:pt x="15" y="2"/>
                  </a:lnTo>
                  <a:lnTo>
                    <a:pt x="15" y="9"/>
                  </a:lnTo>
                  <a:lnTo>
                    <a:pt x="18" y="9"/>
                  </a:lnTo>
                  <a:lnTo>
                    <a:pt x="18" y="2"/>
                  </a:lnTo>
                  <a:lnTo>
                    <a:pt x="15" y="2"/>
                  </a:lnTo>
                  <a:lnTo>
                    <a:pt x="15" y="9"/>
                  </a:lnTo>
                  <a:lnTo>
                    <a:pt x="19" y="9"/>
                  </a:lnTo>
                  <a:lnTo>
                    <a:pt x="19" y="2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18" y="9"/>
                  </a:lnTo>
                  <a:lnTo>
                    <a:pt x="18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19" y="9"/>
                  </a:lnTo>
                  <a:lnTo>
                    <a:pt x="19" y="4"/>
                  </a:lnTo>
                  <a:lnTo>
                    <a:pt x="15" y="4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17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4" y="8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7" y="8"/>
                  </a:lnTo>
                  <a:lnTo>
                    <a:pt x="17" y="1"/>
                  </a:lnTo>
                  <a:lnTo>
                    <a:pt x="15" y="1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17" y="1"/>
                  </a:lnTo>
                  <a:lnTo>
                    <a:pt x="15" y="1"/>
                  </a:lnTo>
                  <a:lnTo>
                    <a:pt x="15" y="8"/>
                  </a:lnTo>
                  <a:lnTo>
                    <a:pt x="21" y="8"/>
                  </a:lnTo>
                  <a:lnTo>
                    <a:pt x="21" y="1"/>
                  </a:lnTo>
                  <a:lnTo>
                    <a:pt x="17" y="1"/>
                  </a:lnTo>
                  <a:lnTo>
                    <a:pt x="17" y="8"/>
                  </a:lnTo>
                  <a:lnTo>
                    <a:pt x="19" y="8"/>
                  </a:lnTo>
                  <a:lnTo>
                    <a:pt x="19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25" y="8"/>
                  </a:lnTo>
                  <a:lnTo>
                    <a:pt x="25" y="1"/>
                  </a:lnTo>
                  <a:lnTo>
                    <a:pt x="18" y="1"/>
                  </a:lnTo>
                  <a:lnTo>
                    <a:pt x="18" y="8"/>
                  </a:lnTo>
                  <a:lnTo>
                    <a:pt x="25" y="8"/>
                  </a:lnTo>
                  <a:lnTo>
                    <a:pt x="25" y="1"/>
                  </a:lnTo>
                  <a:lnTo>
                    <a:pt x="19" y="1"/>
                  </a:lnTo>
                  <a:lnTo>
                    <a:pt x="19" y="8"/>
                  </a:lnTo>
                  <a:lnTo>
                    <a:pt x="21" y="8"/>
                  </a:lnTo>
                  <a:lnTo>
                    <a:pt x="21" y="1"/>
                  </a:lnTo>
                  <a:lnTo>
                    <a:pt x="19" y="1"/>
                  </a:lnTo>
                  <a:lnTo>
                    <a:pt x="19" y="4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18" y="2"/>
                  </a:lnTo>
                  <a:lnTo>
                    <a:pt x="18" y="6"/>
                  </a:lnTo>
                  <a:lnTo>
                    <a:pt x="26" y="6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5" y="6"/>
                  </a:lnTo>
                  <a:lnTo>
                    <a:pt x="26" y="6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22" y="6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12" name="Freeform 796"/>
            <p:cNvSpPr>
              <a:spLocks noChangeAspect="1"/>
            </p:cNvSpPr>
            <p:nvPr/>
          </p:nvSpPr>
          <p:spPr bwMode="auto">
            <a:xfrm rot="16200000">
              <a:off x="2993" y="4761"/>
              <a:ext cx="242" cy="53"/>
            </a:xfrm>
            <a:custGeom>
              <a:avLst/>
              <a:gdLst>
                <a:gd name="T0" fmla="*/ 20 w 161"/>
                <a:gd name="T1" fmla="*/ 7 h 36"/>
                <a:gd name="T2" fmla="*/ 17 w 161"/>
                <a:gd name="T3" fmla="*/ 7 h 36"/>
                <a:gd name="T4" fmla="*/ 17 w 161"/>
                <a:gd name="T5" fmla="*/ 2 h 36"/>
                <a:gd name="T6" fmla="*/ 6 w 161"/>
                <a:gd name="T7" fmla="*/ 3 h 36"/>
                <a:gd name="T8" fmla="*/ 11 w 161"/>
                <a:gd name="T9" fmla="*/ 10 h 36"/>
                <a:gd name="T10" fmla="*/ 15 w 161"/>
                <a:gd name="T11" fmla="*/ 11 h 36"/>
                <a:gd name="T12" fmla="*/ 28 w 161"/>
                <a:gd name="T13" fmla="*/ 5 h 36"/>
                <a:gd name="T14" fmla="*/ 135 w 161"/>
                <a:gd name="T15" fmla="*/ 6 h 36"/>
                <a:gd name="T16" fmla="*/ 72 w 161"/>
                <a:gd name="T17" fmla="*/ 14 h 36"/>
                <a:gd name="T18" fmla="*/ 12 w 161"/>
                <a:gd name="T19" fmla="*/ 15 h 36"/>
                <a:gd name="T20" fmla="*/ 19 w 161"/>
                <a:gd name="T21" fmla="*/ 16 h 36"/>
                <a:gd name="T22" fmla="*/ 34 w 161"/>
                <a:gd name="T23" fmla="*/ 18 h 36"/>
                <a:gd name="T24" fmla="*/ 20 w 161"/>
                <a:gd name="T25" fmla="*/ 11 h 36"/>
                <a:gd name="T26" fmla="*/ 13 w 161"/>
                <a:gd name="T27" fmla="*/ 12 h 36"/>
                <a:gd name="T28" fmla="*/ 21 w 161"/>
                <a:gd name="T29" fmla="*/ 20 h 36"/>
                <a:gd name="T30" fmla="*/ 29 w 161"/>
                <a:gd name="T31" fmla="*/ 22 h 36"/>
                <a:gd name="T32" fmla="*/ 15 w 161"/>
                <a:gd name="T33" fmla="*/ 23 h 36"/>
                <a:gd name="T34" fmla="*/ 12 w 161"/>
                <a:gd name="T35" fmla="*/ 16 h 36"/>
                <a:gd name="T36" fmla="*/ 13 w 161"/>
                <a:gd name="T37" fmla="*/ 18 h 36"/>
                <a:gd name="T38" fmla="*/ 16 w 161"/>
                <a:gd name="T39" fmla="*/ 24 h 36"/>
                <a:gd name="T40" fmla="*/ 15 w 161"/>
                <a:gd name="T41" fmla="*/ 25 h 36"/>
                <a:gd name="T42" fmla="*/ 8 w 161"/>
                <a:gd name="T43" fmla="*/ 20 h 36"/>
                <a:gd name="T44" fmla="*/ 9 w 161"/>
                <a:gd name="T45" fmla="*/ 20 h 36"/>
                <a:gd name="T46" fmla="*/ 15 w 161"/>
                <a:gd name="T47" fmla="*/ 22 h 36"/>
                <a:gd name="T48" fmla="*/ 6 w 161"/>
                <a:gd name="T49" fmla="*/ 29 h 36"/>
                <a:gd name="T50" fmla="*/ 7 w 161"/>
                <a:gd name="T51" fmla="*/ 27 h 36"/>
                <a:gd name="T52" fmla="*/ 15 w 161"/>
                <a:gd name="T53" fmla="*/ 24 h 36"/>
                <a:gd name="T54" fmla="*/ 151 w 161"/>
                <a:gd name="T55" fmla="*/ 32 h 36"/>
                <a:gd name="T56" fmla="*/ 29 w 161"/>
                <a:gd name="T57" fmla="*/ 28 h 36"/>
                <a:gd name="T58" fmla="*/ 19 w 161"/>
                <a:gd name="T59" fmla="*/ 33 h 36"/>
                <a:gd name="T60" fmla="*/ 25 w 161"/>
                <a:gd name="T61" fmla="*/ 29 h 36"/>
                <a:gd name="T62" fmla="*/ 26 w 161"/>
                <a:gd name="T63" fmla="*/ 36 h 36"/>
                <a:gd name="T64" fmla="*/ 22 w 161"/>
                <a:gd name="T65" fmla="*/ 35 h 36"/>
                <a:gd name="T66" fmla="*/ 134 w 161"/>
                <a:gd name="T67" fmla="*/ 25 h 36"/>
                <a:gd name="T68" fmla="*/ 29 w 161"/>
                <a:gd name="T69" fmla="*/ 25 h 36"/>
                <a:gd name="T70" fmla="*/ 8 w 161"/>
                <a:gd name="T71" fmla="*/ 31 h 36"/>
                <a:gd name="T72" fmla="*/ 8 w 161"/>
                <a:gd name="T73" fmla="*/ 29 h 36"/>
                <a:gd name="T74" fmla="*/ 15 w 161"/>
                <a:gd name="T75" fmla="*/ 22 h 36"/>
                <a:gd name="T76" fmla="*/ 11 w 161"/>
                <a:gd name="T77" fmla="*/ 22 h 36"/>
                <a:gd name="T78" fmla="*/ 6 w 161"/>
                <a:gd name="T79" fmla="*/ 27 h 36"/>
                <a:gd name="T80" fmla="*/ 8 w 161"/>
                <a:gd name="T81" fmla="*/ 25 h 36"/>
                <a:gd name="T82" fmla="*/ 16 w 161"/>
                <a:gd name="T83" fmla="*/ 20 h 36"/>
                <a:gd name="T84" fmla="*/ 20 w 161"/>
                <a:gd name="T85" fmla="*/ 18 h 36"/>
                <a:gd name="T86" fmla="*/ 16 w 161"/>
                <a:gd name="T87" fmla="*/ 23 h 36"/>
                <a:gd name="T88" fmla="*/ 12 w 161"/>
                <a:gd name="T89" fmla="*/ 23 h 36"/>
                <a:gd name="T90" fmla="*/ 19 w 161"/>
                <a:gd name="T91" fmla="*/ 15 h 36"/>
                <a:gd name="T92" fmla="*/ 25 w 161"/>
                <a:gd name="T93" fmla="*/ 16 h 36"/>
                <a:gd name="T94" fmla="*/ 21 w 161"/>
                <a:gd name="T95" fmla="*/ 20 h 36"/>
                <a:gd name="T96" fmla="*/ 16 w 161"/>
                <a:gd name="T97" fmla="*/ 19 h 36"/>
                <a:gd name="T98" fmla="*/ 20 w 161"/>
                <a:gd name="T99" fmla="*/ 16 h 36"/>
                <a:gd name="T100" fmla="*/ 26 w 161"/>
                <a:gd name="T101" fmla="*/ 11 h 36"/>
                <a:gd name="T102" fmla="*/ 29 w 161"/>
                <a:gd name="T103" fmla="*/ 10 h 36"/>
                <a:gd name="T104" fmla="*/ 13 w 161"/>
                <a:gd name="T105" fmla="*/ 9 h 36"/>
                <a:gd name="T106" fmla="*/ 46 w 161"/>
                <a:gd name="T107" fmla="*/ 10 h 36"/>
                <a:gd name="T108" fmla="*/ 133 w 161"/>
                <a:gd name="T109" fmla="*/ 12 h 36"/>
                <a:gd name="T110" fmla="*/ 26 w 161"/>
                <a:gd name="T111" fmla="*/ 9 h 36"/>
                <a:gd name="T112" fmla="*/ 20 w 161"/>
                <a:gd name="T113" fmla="*/ 5 h 36"/>
                <a:gd name="T114" fmla="*/ 11 w 161"/>
                <a:gd name="T115" fmla="*/ 3 h 36"/>
                <a:gd name="T116" fmla="*/ 9 w 161"/>
                <a:gd name="T117" fmla="*/ 10 h 36"/>
                <a:gd name="T118" fmla="*/ 16 w 161"/>
                <a:gd name="T119" fmla="*/ 9 h 36"/>
                <a:gd name="T120" fmla="*/ 24 w 161"/>
                <a:gd name="T121" fmla="*/ 1 h 36"/>
                <a:gd name="T122" fmla="*/ 22 w 161"/>
                <a:gd name="T123" fmla="*/ 1 h 36"/>
                <a:gd name="T124" fmla="*/ 13 w 161"/>
                <a:gd name="T125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1" h="36">
                  <a:moveTo>
                    <a:pt x="16" y="6"/>
                  </a:moveTo>
                  <a:lnTo>
                    <a:pt x="16" y="0"/>
                  </a:lnTo>
                  <a:lnTo>
                    <a:pt x="15" y="0"/>
                  </a:lnTo>
                  <a:lnTo>
                    <a:pt x="15" y="6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13" y="6"/>
                  </a:lnTo>
                  <a:lnTo>
                    <a:pt x="20" y="6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9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16" y="6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2" y="1"/>
                  </a:lnTo>
                  <a:lnTo>
                    <a:pt x="20" y="1"/>
                  </a:lnTo>
                  <a:lnTo>
                    <a:pt x="20" y="7"/>
                  </a:lnTo>
                  <a:lnTo>
                    <a:pt x="25" y="7"/>
                  </a:lnTo>
                  <a:lnTo>
                    <a:pt x="25" y="1"/>
                  </a:lnTo>
                  <a:lnTo>
                    <a:pt x="22" y="1"/>
                  </a:lnTo>
                  <a:lnTo>
                    <a:pt x="22" y="7"/>
                  </a:lnTo>
                  <a:lnTo>
                    <a:pt x="24" y="7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7" y="7"/>
                  </a:lnTo>
                  <a:lnTo>
                    <a:pt x="19" y="7"/>
                  </a:lnTo>
                  <a:lnTo>
                    <a:pt x="19" y="1"/>
                  </a:lnTo>
                  <a:lnTo>
                    <a:pt x="12" y="1"/>
                  </a:lnTo>
                  <a:lnTo>
                    <a:pt x="12" y="7"/>
                  </a:lnTo>
                  <a:lnTo>
                    <a:pt x="19" y="7"/>
                  </a:lnTo>
                  <a:lnTo>
                    <a:pt x="19" y="1"/>
                  </a:lnTo>
                  <a:lnTo>
                    <a:pt x="13" y="1"/>
                  </a:lnTo>
                  <a:lnTo>
                    <a:pt x="13" y="7"/>
                  </a:lnTo>
                  <a:lnTo>
                    <a:pt x="17" y="7"/>
                  </a:lnTo>
                  <a:lnTo>
                    <a:pt x="17" y="1"/>
                  </a:lnTo>
                  <a:lnTo>
                    <a:pt x="16" y="1"/>
                  </a:lnTo>
                  <a:lnTo>
                    <a:pt x="16" y="7"/>
                  </a:lnTo>
                  <a:lnTo>
                    <a:pt x="17" y="7"/>
                  </a:lnTo>
                  <a:lnTo>
                    <a:pt x="17" y="1"/>
                  </a:lnTo>
                  <a:lnTo>
                    <a:pt x="15" y="1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16" y="3"/>
                  </a:lnTo>
                  <a:lnTo>
                    <a:pt x="15" y="1"/>
                  </a:lnTo>
                  <a:lnTo>
                    <a:pt x="13" y="2"/>
                  </a:lnTo>
                  <a:lnTo>
                    <a:pt x="15" y="5"/>
                  </a:lnTo>
                  <a:lnTo>
                    <a:pt x="15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17" y="9"/>
                  </a:lnTo>
                  <a:lnTo>
                    <a:pt x="17" y="2"/>
                  </a:lnTo>
                  <a:lnTo>
                    <a:pt x="9" y="2"/>
                  </a:lnTo>
                  <a:lnTo>
                    <a:pt x="9" y="9"/>
                  </a:lnTo>
                  <a:lnTo>
                    <a:pt x="20" y="9"/>
                  </a:lnTo>
                  <a:lnTo>
                    <a:pt x="20" y="2"/>
                  </a:lnTo>
                  <a:lnTo>
                    <a:pt x="15" y="2"/>
                  </a:lnTo>
                  <a:lnTo>
                    <a:pt x="15" y="9"/>
                  </a:lnTo>
                  <a:lnTo>
                    <a:pt x="16" y="9"/>
                  </a:lnTo>
                  <a:lnTo>
                    <a:pt x="16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9" y="9"/>
                  </a:lnTo>
                  <a:lnTo>
                    <a:pt x="9" y="2"/>
                  </a:lnTo>
                  <a:lnTo>
                    <a:pt x="4" y="2"/>
                  </a:lnTo>
                  <a:lnTo>
                    <a:pt x="4" y="6"/>
                  </a:lnTo>
                  <a:lnTo>
                    <a:pt x="7" y="6"/>
                  </a:lnTo>
                  <a:lnTo>
                    <a:pt x="7" y="3"/>
                  </a:lnTo>
                  <a:lnTo>
                    <a:pt x="6" y="3"/>
                  </a:lnTo>
                  <a:lnTo>
                    <a:pt x="6" y="10"/>
                  </a:lnTo>
                  <a:lnTo>
                    <a:pt x="12" y="10"/>
                  </a:lnTo>
                  <a:lnTo>
                    <a:pt x="12" y="3"/>
                  </a:lnTo>
                  <a:lnTo>
                    <a:pt x="8" y="3"/>
                  </a:lnTo>
                  <a:lnTo>
                    <a:pt x="8" y="10"/>
                  </a:lnTo>
                  <a:lnTo>
                    <a:pt x="11" y="10"/>
                  </a:lnTo>
                  <a:lnTo>
                    <a:pt x="11" y="3"/>
                  </a:lnTo>
                  <a:lnTo>
                    <a:pt x="9" y="3"/>
                  </a:lnTo>
                  <a:lnTo>
                    <a:pt x="9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8" y="3"/>
                  </a:lnTo>
                  <a:lnTo>
                    <a:pt x="8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10"/>
                  </a:lnTo>
                  <a:lnTo>
                    <a:pt x="17" y="10"/>
                  </a:lnTo>
                  <a:lnTo>
                    <a:pt x="17" y="3"/>
                  </a:lnTo>
                  <a:lnTo>
                    <a:pt x="11" y="3"/>
                  </a:lnTo>
                  <a:lnTo>
                    <a:pt x="11" y="10"/>
                  </a:lnTo>
                  <a:lnTo>
                    <a:pt x="12" y="10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1" y="10"/>
                  </a:lnTo>
                  <a:lnTo>
                    <a:pt x="20" y="10"/>
                  </a:lnTo>
                  <a:lnTo>
                    <a:pt x="20" y="3"/>
                  </a:lnTo>
                  <a:lnTo>
                    <a:pt x="11" y="3"/>
                  </a:lnTo>
                  <a:lnTo>
                    <a:pt x="11" y="10"/>
                  </a:lnTo>
                  <a:lnTo>
                    <a:pt x="13" y="10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1" y="11"/>
                  </a:lnTo>
                  <a:lnTo>
                    <a:pt x="16" y="11"/>
                  </a:lnTo>
                  <a:lnTo>
                    <a:pt x="16" y="5"/>
                  </a:lnTo>
                  <a:lnTo>
                    <a:pt x="9" y="5"/>
                  </a:lnTo>
                  <a:lnTo>
                    <a:pt x="9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5" y="11"/>
                  </a:lnTo>
                  <a:lnTo>
                    <a:pt x="15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9" y="11"/>
                  </a:lnTo>
                  <a:lnTo>
                    <a:pt x="19" y="5"/>
                  </a:lnTo>
                  <a:lnTo>
                    <a:pt x="15" y="5"/>
                  </a:lnTo>
                  <a:lnTo>
                    <a:pt x="15" y="11"/>
                  </a:lnTo>
                  <a:lnTo>
                    <a:pt x="20" y="11"/>
                  </a:lnTo>
                  <a:lnTo>
                    <a:pt x="20" y="5"/>
                  </a:lnTo>
                  <a:lnTo>
                    <a:pt x="16" y="5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7" y="5"/>
                  </a:lnTo>
                  <a:lnTo>
                    <a:pt x="16" y="5"/>
                  </a:lnTo>
                  <a:lnTo>
                    <a:pt x="16" y="11"/>
                  </a:lnTo>
                  <a:lnTo>
                    <a:pt x="25" y="11"/>
                  </a:lnTo>
                  <a:lnTo>
                    <a:pt x="25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28" y="11"/>
                  </a:lnTo>
                  <a:lnTo>
                    <a:pt x="28" y="5"/>
                  </a:lnTo>
                  <a:lnTo>
                    <a:pt x="20" y="5"/>
                  </a:lnTo>
                  <a:lnTo>
                    <a:pt x="20" y="11"/>
                  </a:lnTo>
                  <a:lnTo>
                    <a:pt x="28" y="11"/>
                  </a:lnTo>
                  <a:lnTo>
                    <a:pt x="28" y="5"/>
                  </a:lnTo>
                  <a:lnTo>
                    <a:pt x="20" y="5"/>
                  </a:lnTo>
                  <a:lnTo>
                    <a:pt x="20" y="12"/>
                  </a:lnTo>
                  <a:lnTo>
                    <a:pt x="31" y="12"/>
                  </a:lnTo>
                  <a:lnTo>
                    <a:pt x="31" y="6"/>
                  </a:lnTo>
                  <a:lnTo>
                    <a:pt x="29" y="6"/>
                  </a:lnTo>
                  <a:lnTo>
                    <a:pt x="29" y="12"/>
                  </a:lnTo>
                  <a:lnTo>
                    <a:pt x="151" y="12"/>
                  </a:lnTo>
                  <a:lnTo>
                    <a:pt x="151" y="6"/>
                  </a:lnTo>
                  <a:lnTo>
                    <a:pt x="125" y="6"/>
                  </a:lnTo>
                  <a:lnTo>
                    <a:pt x="125" y="12"/>
                  </a:lnTo>
                  <a:lnTo>
                    <a:pt x="161" y="12"/>
                  </a:lnTo>
                  <a:lnTo>
                    <a:pt x="161" y="6"/>
                  </a:lnTo>
                  <a:lnTo>
                    <a:pt x="129" y="6"/>
                  </a:lnTo>
                  <a:lnTo>
                    <a:pt x="129" y="12"/>
                  </a:lnTo>
                  <a:lnTo>
                    <a:pt x="139" y="12"/>
                  </a:lnTo>
                  <a:lnTo>
                    <a:pt x="139" y="6"/>
                  </a:lnTo>
                  <a:lnTo>
                    <a:pt x="135" y="6"/>
                  </a:lnTo>
                  <a:lnTo>
                    <a:pt x="135" y="12"/>
                  </a:lnTo>
                  <a:lnTo>
                    <a:pt x="143" y="12"/>
                  </a:lnTo>
                  <a:lnTo>
                    <a:pt x="143" y="6"/>
                  </a:lnTo>
                  <a:lnTo>
                    <a:pt x="133" y="6"/>
                  </a:lnTo>
                  <a:lnTo>
                    <a:pt x="133" y="12"/>
                  </a:lnTo>
                  <a:lnTo>
                    <a:pt x="142" y="12"/>
                  </a:lnTo>
                  <a:lnTo>
                    <a:pt x="142" y="6"/>
                  </a:lnTo>
                  <a:lnTo>
                    <a:pt x="140" y="6"/>
                  </a:lnTo>
                  <a:lnTo>
                    <a:pt x="131" y="7"/>
                  </a:lnTo>
                  <a:lnTo>
                    <a:pt x="131" y="10"/>
                  </a:lnTo>
                  <a:lnTo>
                    <a:pt x="131" y="7"/>
                  </a:lnTo>
                  <a:lnTo>
                    <a:pt x="130" y="7"/>
                  </a:lnTo>
                  <a:lnTo>
                    <a:pt x="130" y="14"/>
                  </a:lnTo>
                  <a:lnTo>
                    <a:pt x="138" y="14"/>
                  </a:lnTo>
                  <a:lnTo>
                    <a:pt x="138" y="7"/>
                  </a:lnTo>
                  <a:lnTo>
                    <a:pt x="73" y="7"/>
                  </a:lnTo>
                  <a:lnTo>
                    <a:pt x="73" y="14"/>
                  </a:lnTo>
                  <a:lnTo>
                    <a:pt x="74" y="14"/>
                  </a:lnTo>
                  <a:lnTo>
                    <a:pt x="74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73" y="14"/>
                  </a:lnTo>
                  <a:lnTo>
                    <a:pt x="73" y="7"/>
                  </a:lnTo>
                  <a:lnTo>
                    <a:pt x="38" y="7"/>
                  </a:lnTo>
                  <a:lnTo>
                    <a:pt x="44" y="12"/>
                  </a:lnTo>
                  <a:lnTo>
                    <a:pt x="46" y="14"/>
                  </a:lnTo>
                  <a:lnTo>
                    <a:pt x="47" y="11"/>
                  </a:lnTo>
                  <a:lnTo>
                    <a:pt x="47" y="9"/>
                  </a:lnTo>
                  <a:lnTo>
                    <a:pt x="38" y="9"/>
                  </a:lnTo>
                  <a:lnTo>
                    <a:pt x="38" y="15"/>
                  </a:lnTo>
                  <a:lnTo>
                    <a:pt x="41" y="15"/>
                  </a:lnTo>
                  <a:lnTo>
                    <a:pt x="41" y="9"/>
                  </a:lnTo>
                  <a:lnTo>
                    <a:pt x="38" y="9"/>
                  </a:lnTo>
                  <a:lnTo>
                    <a:pt x="38" y="15"/>
                  </a:lnTo>
                  <a:lnTo>
                    <a:pt x="39" y="15"/>
                  </a:lnTo>
                  <a:lnTo>
                    <a:pt x="39" y="9"/>
                  </a:lnTo>
                  <a:lnTo>
                    <a:pt x="28" y="9"/>
                  </a:lnTo>
                  <a:lnTo>
                    <a:pt x="28" y="15"/>
                  </a:lnTo>
                  <a:lnTo>
                    <a:pt x="29" y="15"/>
                  </a:lnTo>
                  <a:lnTo>
                    <a:pt x="29" y="9"/>
                  </a:lnTo>
                  <a:lnTo>
                    <a:pt x="12" y="9"/>
                  </a:lnTo>
                  <a:lnTo>
                    <a:pt x="12" y="15"/>
                  </a:lnTo>
                  <a:lnTo>
                    <a:pt x="19" y="15"/>
                  </a:lnTo>
                  <a:lnTo>
                    <a:pt x="19" y="9"/>
                  </a:lnTo>
                  <a:lnTo>
                    <a:pt x="13" y="9"/>
                  </a:lnTo>
                  <a:lnTo>
                    <a:pt x="13" y="15"/>
                  </a:lnTo>
                  <a:lnTo>
                    <a:pt x="16" y="15"/>
                  </a:lnTo>
                  <a:lnTo>
                    <a:pt x="16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22" y="15"/>
                  </a:lnTo>
                  <a:lnTo>
                    <a:pt x="22" y="9"/>
                  </a:lnTo>
                  <a:lnTo>
                    <a:pt x="20" y="9"/>
                  </a:lnTo>
                  <a:lnTo>
                    <a:pt x="19" y="15"/>
                  </a:lnTo>
                  <a:lnTo>
                    <a:pt x="21" y="16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1" y="10"/>
                  </a:lnTo>
                  <a:lnTo>
                    <a:pt x="21" y="16"/>
                  </a:lnTo>
                  <a:lnTo>
                    <a:pt x="25" y="16"/>
                  </a:lnTo>
                  <a:lnTo>
                    <a:pt x="25" y="10"/>
                  </a:lnTo>
                  <a:lnTo>
                    <a:pt x="19" y="10"/>
                  </a:lnTo>
                  <a:lnTo>
                    <a:pt x="19" y="16"/>
                  </a:lnTo>
                  <a:lnTo>
                    <a:pt x="35" y="16"/>
                  </a:lnTo>
                  <a:lnTo>
                    <a:pt x="35" y="10"/>
                  </a:lnTo>
                  <a:lnTo>
                    <a:pt x="29" y="10"/>
                  </a:lnTo>
                  <a:lnTo>
                    <a:pt x="29" y="16"/>
                  </a:lnTo>
                  <a:lnTo>
                    <a:pt x="31" y="16"/>
                  </a:lnTo>
                  <a:lnTo>
                    <a:pt x="31" y="10"/>
                  </a:lnTo>
                  <a:lnTo>
                    <a:pt x="25" y="10"/>
                  </a:lnTo>
                  <a:lnTo>
                    <a:pt x="25" y="16"/>
                  </a:lnTo>
                  <a:lnTo>
                    <a:pt x="35" y="16"/>
                  </a:lnTo>
                  <a:lnTo>
                    <a:pt x="35" y="10"/>
                  </a:lnTo>
                  <a:lnTo>
                    <a:pt x="29" y="10"/>
                  </a:lnTo>
                  <a:lnTo>
                    <a:pt x="29" y="16"/>
                  </a:lnTo>
                  <a:lnTo>
                    <a:pt x="31" y="16"/>
                  </a:lnTo>
                  <a:lnTo>
                    <a:pt x="31" y="10"/>
                  </a:lnTo>
                  <a:lnTo>
                    <a:pt x="28" y="11"/>
                  </a:lnTo>
                  <a:lnTo>
                    <a:pt x="28" y="18"/>
                  </a:lnTo>
                  <a:lnTo>
                    <a:pt x="30" y="18"/>
                  </a:lnTo>
                  <a:lnTo>
                    <a:pt x="30" y="11"/>
                  </a:lnTo>
                  <a:lnTo>
                    <a:pt x="29" y="11"/>
                  </a:lnTo>
                  <a:lnTo>
                    <a:pt x="29" y="18"/>
                  </a:lnTo>
                  <a:lnTo>
                    <a:pt x="34" y="18"/>
                  </a:lnTo>
                  <a:lnTo>
                    <a:pt x="34" y="11"/>
                  </a:lnTo>
                  <a:lnTo>
                    <a:pt x="26" y="11"/>
                  </a:lnTo>
                  <a:lnTo>
                    <a:pt x="26" y="18"/>
                  </a:lnTo>
                  <a:lnTo>
                    <a:pt x="29" y="18"/>
                  </a:lnTo>
                  <a:lnTo>
                    <a:pt x="29" y="11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33" y="18"/>
                  </a:lnTo>
                  <a:lnTo>
                    <a:pt x="33" y="11"/>
                  </a:lnTo>
                  <a:lnTo>
                    <a:pt x="22" y="11"/>
                  </a:lnTo>
                  <a:lnTo>
                    <a:pt x="22" y="18"/>
                  </a:lnTo>
                  <a:lnTo>
                    <a:pt x="25" y="18"/>
                  </a:lnTo>
                  <a:lnTo>
                    <a:pt x="25" y="11"/>
                  </a:lnTo>
                  <a:lnTo>
                    <a:pt x="16" y="11"/>
                  </a:lnTo>
                  <a:lnTo>
                    <a:pt x="16" y="18"/>
                  </a:lnTo>
                  <a:lnTo>
                    <a:pt x="20" y="18"/>
                  </a:lnTo>
                  <a:lnTo>
                    <a:pt x="20" y="11"/>
                  </a:lnTo>
                  <a:lnTo>
                    <a:pt x="19" y="11"/>
                  </a:lnTo>
                  <a:lnTo>
                    <a:pt x="19" y="18"/>
                  </a:lnTo>
                  <a:lnTo>
                    <a:pt x="20" y="18"/>
                  </a:lnTo>
                  <a:lnTo>
                    <a:pt x="20" y="11"/>
                  </a:lnTo>
                  <a:lnTo>
                    <a:pt x="16" y="11"/>
                  </a:lnTo>
                  <a:lnTo>
                    <a:pt x="8" y="19"/>
                  </a:lnTo>
                  <a:lnTo>
                    <a:pt x="20" y="19"/>
                  </a:lnTo>
                  <a:lnTo>
                    <a:pt x="20" y="12"/>
                  </a:lnTo>
                  <a:lnTo>
                    <a:pt x="12" y="12"/>
                  </a:lnTo>
                  <a:lnTo>
                    <a:pt x="12" y="19"/>
                  </a:lnTo>
                  <a:lnTo>
                    <a:pt x="19" y="19"/>
                  </a:lnTo>
                  <a:lnTo>
                    <a:pt x="19" y="12"/>
                  </a:lnTo>
                  <a:lnTo>
                    <a:pt x="16" y="12"/>
                  </a:lnTo>
                  <a:lnTo>
                    <a:pt x="16" y="19"/>
                  </a:lnTo>
                  <a:lnTo>
                    <a:pt x="17" y="19"/>
                  </a:lnTo>
                  <a:lnTo>
                    <a:pt x="17" y="12"/>
                  </a:lnTo>
                  <a:lnTo>
                    <a:pt x="13" y="12"/>
                  </a:lnTo>
                  <a:lnTo>
                    <a:pt x="13" y="19"/>
                  </a:lnTo>
                  <a:lnTo>
                    <a:pt x="17" y="19"/>
                  </a:lnTo>
                  <a:lnTo>
                    <a:pt x="17" y="12"/>
                  </a:lnTo>
                  <a:lnTo>
                    <a:pt x="13" y="12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16" y="12"/>
                  </a:lnTo>
                  <a:lnTo>
                    <a:pt x="13" y="12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16" y="12"/>
                  </a:lnTo>
                  <a:lnTo>
                    <a:pt x="7" y="12"/>
                  </a:lnTo>
                  <a:lnTo>
                    <a:pt x="7" y="19"/>
                  </a:lnTo>
                  <a:lnTo>
                    <a:pt x="13" y="19"/>
                  </a:lnTo>
                  <a:lnTo>
                    <a:pt x="13" y="12"/>
                  </a:lnTo>
                  <a:lnTo>
                    <a:pt x="7" y="12"/>
                  </a:lnTo>
                  <a:lnTo>
                    <a:pt x="7" y="20"/>
                  </a:lnTo>
                  <a:lnTo>
                    <a:pt x="39" y="20"/>
                  </a:lnTo>
                  <a:lnTo>
                    <a:pt x="39" y="14"/>
                  </a:lnTo>
                  <a:lnTo>
                    <a:pt x="17" y="14"/>
                  </a:lnTo>
                  <a:lnTo>
                    <a:pt x="17" y="20"/>
                  </a:lnTo>
                  <a:lnTo>
                    <a:pt x="22" y="20"/>
                  </a:lnTo>
                  <a:lnTo>
                    <a:pt x="22" y="14"/>
                  </a:lnTo>
                  <a:lnTo>
                    <a:pt x="21" y="14"/>
                  </a:lnTo>
                  <a:lnTo>
                    <a:pt x="21" y="20"/>
                  </a:lnTo>
                  <a:lnTo>
                    <a:pt x="28" y="20"/>
                  </a:lnTo>
                  <a:lnTo>
                    <a:pt x="28" y="14"/>
                  </a:lnTo>
                  <a:lnTo>
                    <a:pt x="21" y="14"/>
                  </a:lnTo>
                  <a:lnTo>
                    <a:pt x="21" y="20"/>
                  </a:lnTo>
                  <a:lnTo>
                    <a:pt x="31" y="20"/>
                  </a:lnTo>
                  <a:lnTo>
                    <a:pt x="31" y="14"/>
                  </a:lnTo>
                  <a:lnTo>
                    <a:pt x="22" y="14"/>
                  </a:lnTo>
                  <a:lnTo>
                    <a:pt x="22" y="20"/>
                  </a:lnTo>
                  <a:lnTo>
                    <a:pt x="29" y="20"/>
                  </a:lnTo>
                  <a:lnTo>
                    <a:pt x="29" y="14"/>
                  </a:lnTo>
                  <a:lnTo>
                    <a:pt x="25" y="14"/>
                  </a:lnTo>
                  <a:lnTo>
                    <a:pt x="25" y="20"/>
                  </a:lnTo>
                  <a:lnTo>
                    <a:pt x="26" y="20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20"/>
                  </a:lnTo>
                  <a:lnTo>
                    <a:pt x="29" y="20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22" y="18"/>
                  </a:lnTo>
                  <a:lnTo>
                    <a:pt x="25" y="18"/>
                  </a:lnTo>
                  <a:lnTo>
                    <a:pt x="25" y="15"/>
                  </a:lnTo>
                  <a:lnTo>
                    <a:pt x="22" y="15"/>
                  </a:lnTo>
                  <a:lnTo>
                    <a:pt x="22" y="22"/>
                  </a:lnTo>
                  <a:lnTo>
                    <a:pt x="29" y="22"/>
                  </a:lnTo>
                  <a:lnTo>
                    <a:pt x="29" y="15"/>
                  </a:lnTo>
                  <a:lnTo>
                    <a:pt x="24" y="15"/>
                  </a:lnTo>
                  <a:lnTo>
                    <a:pt x="24" y="22"/>
                  </a:lnTo>
                  <a:lnTo>
                    <a:pt x="31" y="22"/>
                  </a:lnTo>
                  <a:lnTo>
                    <a:pt x="31" y="15"/>
                  </a:lnTo>
                  <a:lnTo>
                    <a:pt x="22" y="15"/>
                  </a:lnTo>
                  <a:lnTo>
                    <a:pt x="22" y="22"/>
                  </a:lnTo>
                  <a:lnTo>
                    <a:pt x="25" y="22"/>
                  </a:lnTo>
                  <a:lnTo>
                    <a:pt x="25" y="15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19" y="22"/>
                  </a:lnTo>
                  <a:lnTo>
                    <a:pt x="19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9" y="22"/>
                  </a:lnTo>
                  <a:lnTo>
                    <a:pt x="19" y="15"/>
                  </a:lnTo>
                  <a:lnTo>
                    <a:pt x="15" y="15"/>
                  </a:lnTo>
                  <a:lnTo>
                    <a:pt x="12" y="16"/>
                  </a:lnTo>
                  <a:lnTo>
                    <a:pt x="13" y="23"/>
                  </a:lnTo>
                  <a:lnTo>
                    <a:pt x="15" y="23"/>
                  </a:lnTo>
                  <a:lnTo>
                    <a:pt x="15" y="16"/>
                  </a:lnTo>
                  <a:lnTo>
                    <a:pt x="12" y="16"/>
                  </a:lnTo>
                  <a:lnTo>
                    <a:pt x="12" y="23"/>
                  </a:lnTo>
                  <a:lnTo>
                    <a:pt x="13" y="23"/>
                  </a:lnTo>
                  <a:lnTo>
                    <a:pt x="13" y="16"/>
                  </a:lnTo>
                  <a:lnTo>
                    <a:pt x="9" y="16"/>
                  </a:lnTo>
                  <a:lnTo>
                    <a:pt x="9" y="23"/>
                  </a:lnTo>
                  <a:lnTo>
                    <a:pt x="11" y="23"/>
                  </a:lnTo>
                  <a:lnTo>
                    <a:pt x="11" y="16"/>
                  </a:lnTo>
                  <a:lnTo>
                    <a:pt x="9" y="16"/>
                  </a:lnTo>
                  <a:lnTo>
                    <a:pt x="9" y="23"/>
                  </a:lnTo>
                  <a:lnTo>
                    <a:pt x="12" y="23"/>
                  </a:lnTo>
                  <a:lnTo>
                    <a:pt x="12" y="16"/>
                  </a:lnTo>
                  <a:lnTo>
                    <a:pt x="7" y="16"/>
                  </a:lnTo>
                  <a:lnTo>
                    <a:pt x="7" y="23"/>
                  </a:lnTo>
                  <a:lnTo>
                    <a:pt x="11" y="23"/>
                  </a:lnTo>
                  <a:lnTo>
                    <a:pt x="11" y="16"/>
                  </a:lnTo>
                  <a:lnTo>
                    <a:pt x="8" y="16"/>
                  </a:lnTo>
                  <a:lnTo>
                    <a:pt x="8" y="23"/>
                  </a:lnTo>
                  <a:lnTo>
                    <a:pt x="12" y="23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23"/>
                  </a:lnTo>
                  <a:lnTo>
                    <a:pt x="17" y="23"/>
                  </a:lnTo>
                  <a:lnTo>
                    <a:pt x="17" y="16"/>
                  </a:lnTo>
                  <a:lnTo>
                    <a:pt x="12" y="16"/>
                  </a:lnTo>
                  <a:lnTo>
                    <a:pt x="12" y="23"/>
                  </a:lnTo>
                  <a:lnTo>
                    <a:pt x="19" y="23"/>
                  </a:lnTo>
                  <a:lnTo>
                    <a:pt x="19" y="16"/>
                  </a:lnTo>
                  <a:lnTo>
                    <a:pt x="15" y="16"/>
                  </a:lnTo>
                  <a:lnTo>
                    <a:pt x="15" y="23"/>
                  </a:lnTo>
                  <a:lnTo>
                    <a:pt x="17" y="23"/>
                  </a:lnTo>
                  <a:lnTo>
                    <a:pt x="17" y="16"/>
                  </a:lnTo>
                  <a:lnTo>
                    <a:pt x="16" y="16"/>
                  </a:lnTo>
                  <a:lnTo>
                    <a:pt x="16" y="23"/>
                  </a:lnTo>
                  <a:lnTo>
                    <a:pt x="17" y="23"/>
                  </a:lnTo>
                  <a:lnTo>
                    <a:pt x="17" y="19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17" y="20"/>
                  </a:lnTo>
                  <a:lnTo>
                    <a:pt x="17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22" y="24"/>
                  </a:lnTo>
                  <a:lnTo>
                    <a:pt x="22" y="18"/>
                  </a:lnTo>
                  <a:lnTo>
                    <a:pt x="19" y="18"/>
                  </a:lnTo>
                  <a:lnTo>
                    <a:pt x="19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0" y="18"/>
                  </a:lnTo>
                  <a:lnTo>
                    <a:pt x="20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1" y="18"/>
                  </a:lnTo>
                  <a:lnTo>
                    <a:pt x="21" y="24"/>
                  </a:lnTo>
                  <a:lnTo>
                    <a:pt x="22" y="24"/>
                  </a:lnTo>
                  <a:lnTo>
                    <a:pt x="22" y="18"/>
                  </a:lnTo>
                  <a:lnTo>
                    <a:pt x="20" y="18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18"/>
                  </a:lnTo>
                  <a:lnTo>
                    <a:pt x="16" y="18"/>
                  </a:lnTo>
                  <a:lnTo>
                    <a:pt x="16" y="24"/>
                  </a:lnTo>
                  <a:lnTo>
                    <a:pt x="17" y="24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6" y="24"/>
                  </a:lnTo>
                  <a:lnTo>
                    <a:pt x="17" y="24"/>
                  </a:lnTo>
                  <a:lnTo>
                    <a:pt x="17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5" y="24"/>
                  </a:lnTo>
                  <a:lnTo>
                    <a:pt x="15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6" y="24"/>
                  </a:lnTo>
                  <a:lnTo>
                    <a:pt x="16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6" y="25"/>
                  </a:lnTo>
                  <a:lnTo>
                    <a:pt x="16" y="19"/>
                  </a:lnTo>
                  <a:lnTo>
                    <a:pt x="12" y="19"/>
                  </a:lnTo>
                  <a:lnTo>
                    <a:pt x="12" y="25"/>
                  </a:lnTo>
                  <a:lnTo>
                    <a:pt x="15" y="25"/>
                  </a:lnTo>
                  <a:lnTo>
                    <a:pt x="15" y="19"/>
                  </a:lnTo>
                  <a:lnTo>
                    <a:pt x="7" y="19"/>
                  </a:lnTo>
                  <a:lnTo>
                    <a:pt x="7" y="25"/>
                  </a:lnTo>
                  <a:lnTo>
                    <a:pt x="11" y="25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7" y="25"/>
                  </a:lnTo>
                  <a:lnTo>
                    <a:pt x="13" y="25"/>
                  </a:lnTo>
                  <a:lnTo>
                    <a:pt x="13" y="19"/>
                  </a:lnTo>
                  <a:lnTo>
                    <a:pt x="7" y="19"/>
                  </a:lnTo>
                  <a:lnTo>
                    <a:pt x="7" y="25"/>
                  </a:lnTo>
                  <a:lnTo>
                    <a:pt x="8" y="25"/>
                  </a:lnTo>
                  <a:lnTo>
                    <a:pt x="8" y="19"/>
                  </a:lnTo>
                  <a:lnTo>
                    <a:pt x="7" y="19"/>
                  </a:lnTo>
                  <a:lnTo>
                    <a:pt x="7" y="25"/>
                  </a:lnTo>
                  <a:lnTo>
                    <a:pt x="13" y="25"/>
                  </a:lnTo>
                  <a:lnTo>
                    <a:pt x="13" y="19"/>
                  </a:lnTo>
                  <a:lnTo>
                    <a:pt x="6" y="19"/>
                  </a:lnTo>
                  <a:lnTo>
                    <a:pt x="6" y="23"/>
                  </a:lnTo>
                  <a:lnTo>
                    <a:pt x="8" y="23"/>
                  </a:lnTo>
                  <a:lnTo>
                    <a:pt x="8" y="20"/>
                  </a:lnTo>
                  <a:lnTo>
                    <a:pt x="4" y="20"/>
                  </a:lnTo>
                  <a:lnTo>
                    <a:pt x="4" y="27"/>
                  </a:lnTo>
                  <a:lnTo>
                    <a:pt x="8" y="27"/>
                  </a:lnTo>
                  <a:lnTo>
                    <a:pt x="8" y="2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7" y="27"/>
                  </a:lnTo>
                  <a:lnTo>
                    <a:pt x="7" y="20"/>
                  </a:lnTo>
                  <a:lnTo>
                    <a:pt x="4" y="20"/>
                  </a:lnTo>
                  <a:lnTo>
                    <a:pt x="4" y="27"/>
                  </a:lnTo>
                  <a:lnTo>
                    <a:pt x="9" y="27"/>
                  </a:lnTo>
                  <a:lnTo>
                    <a:pt x="9" y="20"/>
                  </a:lnTo>
                  <a:lnTo>
                    <a:pt x="6" y="20"/>
                  </a:lnTo>
                  <a:lnTo>
                    <a:pt x="6" y="27"/>
                  </a:lnTo>
                  <a:lnTo>
                    <a:pt x="12" y="27"/>
                  </a:lnTo>
                  <a:lnTo>
                    <a:pt x="12" y="20"/>
                  </a:lnTo>
                  <a:lnTo>
                    <a:pt x="9" y="20"/>
                  </a:lnTo>
                  <a:lnTo>
                    <a:pt x="9" y="27"/>
                  </a:lnTo>
                  <a:lnTo>
                    <a:pt x="13" y="27"/>
                  </a:lnTo>
                  <a:lnTo>
                    <a:pt x="13" y="20"/>
                  </a:lnTo>
                  <a:lnTo>
                    <a:pt x="9" y="20"/>
                  </a:lnTo>
                  <a:lnTo>
                    <a:pt x="9" y="27"/>
                  </a:lnTo>
                  <a:lnTo>
                    <a:pt x="13" y="27"/>
                  </a:lnTo>
                  <a:lnTo>
                    <a:pt x="13" y="20"/>
                  </a:lnTo>
                  <a:lnTo>
                    <a:pt x="8" y="20"/>
                  </a:lnTo>
                  <a:lnTo>
                    <a:pt x="6" y="22"/>
                  </a:lnTo>
                  <a:lnTo>
                    <a:pt x="7" y="28"/>
                  </a:lnTo>
                  <a:lnTo>
                    <a:pt x="12" y="28"/>
                  </a:lnTo>
                  <a:lnTo>
                    <a:pt x="12" y="22"/>
                  </a:lnTo>
                  <a:lnTo>
                    <a:pt x="11" y="22"/>
                  </a:lnTo>
                  <a:lnTo>
                    <a:pt x="11" y="28"/>
                  </a:lnTo>
                  <a:lnTo>
                    <a:pt x="13" y="28"/>
                  </a:lnTo>
                  <a:lnTo>
                    <a:pt x="13" y="22"/>
                  </a:lnTo>
                  <a:lnTo>
                    <a:pt x="8" y="22"/>
                  </a:lnTo>
                  <a:lnTo>
                    <a:pt x="8" y="28"/>
                  </a:lnTo>
                  <a:lnTo>
                    <a:pt x="15" y="28"/>
                  </a:lnTo>
                  <a:lnTo>
                    <a:pt x="15" y="22"/>
                  </a:lnTo>
                  <a:lnTo>
                    <a:pt x="12" y="22"/>
                  </a:lnTo>
                  <a:lnTo>
                    <a:pt x="12" y="28"/>
                  </a:lnTo>
                  <a:lnTo>
                    <a:pt x="17" y="28"/>
                  </a:lnTo>
                  <a:lnTo>
                    <a:pt x="17" y="22"/>
                  </a:lnTo>
                  <a:lnTo>
                    <a:pt x="15" y="22"/>
                  </a:lnTo>
                  <a:lnTo>
                    <a:pt x="15" y="28"/>
                  </a:lnTo>
                  <a:lnTo>
                    <a:pt x="43" y="28"/>
                  </a:lnTo>
                  <a:lnTo>
                    <a:pt x="43" y="22"/>
                  </a:lnTo>
                  <a:lnTo>
                    <a:pt x="12" y="22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6" y="22"/>
                  </a:lnTo>
                  <a:lnTo>
                    <a:pt x="13" y="22"/>
                  </a:lnTo>
                  <a:lnTo>
                    <a:pt x="13" y="28"/>
                  </a:lnTo>
                  <a:lnTo>
                    <a:pt x="15" y="28"/>
                  </a:lnTo>
                  <a:lnTo>
                    <a:pt x="15" y="22"/>
                  </a:lnTo>
                  <a:lnTo>
                    <a:pt x="13" y="22"/>
                  </a:lnTo>
                  <a:lnTo>
                    <a:pt x="13" y="28"/>
                  </a:lnTo>
                  <a:lnTo>
                    <a:pt x="16" y="28"/>
                  </a:lnTo>
                  <a:lnTo>
                    <a:pt x="16" y="22"/>
                  </a:lnTo>
                  <a:lnTo>
                    <a:pt x="8" y="22"/>
                  </a:lnTo>
                  <a:lnTo>
                    <a:pt x="6" y="23"/>
                  </a:lnTo>
                  <a:lnTo>
                    <a:pt x="7" y="25"/>
                  </a:lnTo>
                  <a:lnTo>
                    <a:pt x="7" y="23"/>
                  </a:lnTo>
                  <a:lnTo>
                    <a:pt x="6" y="23"/>
                  </a:lnTo>
                  <a:lnTo>
                    <a:pt x="6" y="29"/>
                  </a:lnTo>
                  <a:lnTo>
                    <a:pt x="7" y="29"/>
                  </a:lnTo>
                  <a:lnTo>
                    <a:pt x="7" y="23"/>
                  </a:lnTo>
                  <a:lnTo>
                    <a:pt x="4" y="23"/>
                  </a:lnTo>
                  <a:lnTo>
                    <a:pt x="4" y="29"/>
                  </a:lnTo>
                  <a:lnTo>
                    <a:pt x="8" y="29"/>
                  </a:lnTo>
                  <a:lnTo>
                    <a:pt x="8" y="23"/>
                  </a:lnTo>
                  <a:lnTo>
                    <a:pt x="4" y="23"/>
                  </a:lnTo>
                  <a:lnTo>
                    <a:pt x="4" y="29"/>
                  </a:lnTo>
                  <a:lnTo>
                    <a:pt x="8" y="29"/>
                  </a:lnTo>
                  <a:lnTo>
                    <a:pt x="8" y="23"/>
                  </a:lnTo>
                  <a:lnTo>
                    <a:pt x="4" y="23"/>
                  </a:lnTo>
                  <a:lnTo>
                    <a:pt x="4" y="29"/>
                  </a:lnTo>
                  <a:lnTo>
                    <a:pt x="11" y="29"/>
                  </a:lnTo>
                  <a:lnTo>
                    <a:pt x="11" y="23"/>
                  </a:lnTo>
                  <a:lnTo>
                    <a:pt x="2" y="23"/>
                  </a:lnTo>
                  <a:lnTo>
                    <a:pt x="2" y="29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4" y="25"/>
                  </a:lnTo>
                  <a:lnTo>
                    <a:pt x="4" y="27"/>
                  </a:lnTo>
                  <a:lnTo>
                    <a:pt x="7" y="27"/>
                  </a:lnTo>
                  <a:lnTo>
                    <a:pt x="7" y="24"/>
                  </a:lnTo>
                  <a:lnTo>
                    <a:pt x="0" y="24"/>
                  </a:lnTo>
                  <a:lnTo>
                    <a:pt x="0" y="31"/>
                  </a:lnTo>
                  <a:lnTo>
                    <a:pt x="3" y="31"/>
                  </a:lnTo>
                  <a:lnTo>
                    <a:pt x="3" y="24"/>
                  </a:lnTo>
                  <a:lnTo>
                    <a:pt x="0" y="24"/>
                  </a:lnTo>
                  <a:lnTo>
                    <a:pt x="0" y="31"/>
                  </a:lnTo>
                  <a:lnTo>
                    <a:pt x="6" y="31"/>
                  </a:lnTo>
                  <a:lnTo>
                    <a:pt x="6" y="24"/>
                  </a:lnTo>
                  <a:lnTo>
                    <a:pt x="3" y="24"/>
                  </a:lnTo>
                  <a:lnTo>
                    <a:pt x="3" y="31"/>
                  </a:lnTo>
                  <a:lnTo>
                    <a:pt x="9" y="31"/>
                  </a:lnTo>
                  <a:lnTo>
                    <a:pt x="9" y="24"/>
                  </a:lnTo>
                  <a:lnTo>
                    <a:pt x="8" y="24"/>
                  </a:lnTo>
                  <a:lnTo>
                    <a:pt x="8" y="31"/>
                  </a:lnTo>
                  <a:lnTo>
                    <a:pt x="11" y="31"/>
                  </a:lnTo>
                  <a:lnTo>
                    <a:pt x="11" y="24"/>
                  </a:lnTo>
                  <a:lnTo>
                    <a:pt x="7" y="24"/>
                  </a:lnTo>
                  <a:lnTo>
                    <a:pt x="7" y="31"/>
                  </a:lnTo>
                  <a:lnTo>
                    <a:pt x="15" y="31"/>
                  </a:lnTo>
                  <a:lnTo>
                    <a:pt x="15" y="24"/>
                  </a:lnTo>
                  <a:lnTo>
                    <a:pt x="13" y="24"/>
                  </a:lnTo>
                  <a:lnTo>
                    <a:pt x="13" y="31"/>
                  </a:lnTo>
                  <a:lnTo>
                    <a:pt x="50" y="31"/>
                  </a:lnTo>
                  <a:lnTo>
                    <a:pt x="50" y="24"/>
                  </a:lnTo>
                  <a:lnTo>
                    <a:pt x="39" y="24"/>
                  </a:lnTo>
                  <a:lnTo>
                    <a:pt x="39" y="31"/>
                  </a:lnTo>
                  <a:lnTo>
                    <a:pt x="52" y="31"/>
                  </a:lnTo>
                  <a:lnTo>
                    <a:pt x="52" y="24"/>
                  </a:lnTo>
                  <a:lnTo>
                    <a:pt x="20" y="24"/>
                  </a:lnTo>
                  <a:lnTo>
                    <a:pt x="26" y="29"/>
                  </a:lnTo>
                  <a:lnTo>
                    <a:pt x="28" y="31"/>
                  </a:lnTo>
                  <a:lnTo>
                    <a:pt x="28" y="32"/>
                  </a:lnTo>
                  <a:lnTo>
                    <a:pt x="131" y="32"/>
                  </a:lnTo>
                  <a:lnTo>
                    <a:pt x="131" y="25"/>
                  </a:lnTo>
                  <a:lnTo>
                    <a:pt x="118" y="25"/>
                  </a:lnTo>
                  <a:lnTo>
                    <a:pt x="118" y="32"/>
                  </a:lnTo>
                  <a:lnTo>
                    <a:pt x="139" y="32"/>
                  </a:lnTo>
                  <a:lnTo>
                    <a:pt x="139" y="25"/>
                  </a:lnTo>
                  <a:lnTo>
                    <a:pt x="138" y="25"/>
                  </a:lnTo>
                  <a:lnTo>
                    <a:pt x="138" y="32"/>
                  </a:lnTo>
                  <a:lnTo>
                    <a:pt x="151" y="32"/>
                  </a:lnTo>
                  <a:lnTo>
                    <a:pt x="151" y="25"/>
                  </a:lnTo>
                  <a:lnTo>
                    <a:pt x="135" y="25"/>
                  </a:lnTo>
                  <a:lnTo>
                    <a:pt x="135" y="32"/>
                  </a:lnTo>
                  <a:lnTo>
                    <a:pt x="151" y="32"/>
                  </a:lnTo>
                  <a:lnTo>
                    <a:pt x="151" y="25"/>
                  </a:lnTo>
                  <a:lnTo>
                    <a:pt x="142" y="25"/>
                  </a:lnTo>
                  <a:lnTo>
                    <a:pt x="142" y="32"/>
                  </a:lnTo>
                  <a:lnTo>
                    <a:pt x="143" y="32"/>
                  </a:lnTo>
                  <a:lnTo>
                    <a:pt x="143" y="25"/>
                  </a:lnTo>
                  <a:lnTo>
                    <a:pt x="127" y="25"/>
                  </a:lnTo>
                  <a:lnTo>
                    <a:pt x="127" y="32"/>
                  </a:lnTo>
                  <a:lnTo>
                    <a:pt x="134" y="32"/>
                  </a:lnTo>
                  <a:lnTo>
                    <a:pt x="134" y="25"/>
                  </a:lnTo>
                  <a:lnTo>
                    <a:pt x="88" y="25"/>
                  </a:lnTo>
                  <a:lnTo>
                    <a:pt x="87" y="27"/>
                  </a:lnTo>
                  <a:lnTo>
                    <a:pt x="88" y="29"/>
                  </a:lnTo>
                  <a:lnTo>
                    <a:pt x="88" y="27"/>
                  </a:lnTo>
                  <a:lnTo>
                    <a:pt x="26" y="27"/>
                  </a:lnTo>
                  <a:lnTo>
                    <a:pt x="26" y="31"/>
                  </a:lnTo>
                  <a:lnTo>
                    <a:pt x="29" y="31"/>
                  </a:lnTo>
                  <a:lnTo>
                    <a:pt x="29" y="28"/>
                  </a:lnTo>
                  <a:lnTo>
                    <a:pt x="7" y="28"/>
                  </a:lnTo>
                  <a:lnTo>
                    <a:pt x="7" y="35"/>
                  </a:lnTo>
                  <a:lnTo>
                    <a:pt x="8" y="35"/>
                  </a:lnTo>
                  <a:lnTo>
                    <a:pt x="8" y="28"/>
                  </a:lnTo>
                  <a:lnTo>
                    <a:pt x="4" y="28"/>
                  </a:lnTo>
                  <a:lnTo>
                    <a:pt x="4" y="35"/>
                  </a:lnTo>
                  <a:lnTo>
                    <a:pt x="22" y="35"/>
                  </a:lnTo>
                  <a:lnTo>
                    <a:pt x="22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22" y="35"/>
                  </a:lnTo>
                  <a:lnTo>
                    <a:pt x="22" y="28"/>
                  </a:lnTo>
                  <a:lnTo>
                    <a:pt x="19" y="28"/>
                  </a:lnTo>
                  <a:lnTo>
                    <a:pt x="19" y="35"/>
                  </a:lnTo>
                  <a:lnTo>
                    <a:pt x="20" y="35"/>
                  </a:lnTo>
                  <a:lnTo>
                    <a:pt x="20" y="28"/>
                  </a:lnTo>
                  <a:lnTo>
                    <a:pt x="17" y="28"/>
                  </a:lnTo>
                  <a:lnTo>
                    <a:pt x="17" y="35"/>
                  </a:lnTo>
                  <a:lnTo>
                    <a:pt x="20" y="35"/>
                  </a:lnTo>
                  <a:lnTo>
                    <a:pt x="20" y="31"/>
                  </a:lnTo>
                  <a:lnTo>
                    <a:pt x="19" y="33"/>
                  </a:lnTo>
                  <a:lnTo>
                    <a:pt x="20" y="35"/>
                  </a:lnTo>
                  <a:lnTo>
                    <a:pt x="20" y="36"/>
                  </a:lnTo>
                  <a:lnTo>
                    <a:pt x="25" y="36"/>
                  </a:lnTo>
                  <a:lnTo>
                    <a:pt x="25" y="29"/>
                  </a:lnTo>
                  <a:lnTo>
                    <a:pt x="22" y="29"/>
                  </a:lnTo>
                  <a:lnTo>
                    <a:pt x="22" y="36"/>
                  </a:lnTo>
                  <a:lnTo>
                    <a:pt x="28" y="36"/>
                  </a:lnTo>
                  <a:lnTo>
                    <a:pt x="28" y="29"/>
                  </a:lnTo>
                  <a:lnTo>
                    <a:pt x="25" y="29"/>
                  </a:lnTo>
                  <a:lnTo>
                    <a:pt x="25" y="36"/>
                  </a:lnTo>
                  <a:lnTo>
                    <a:pt x="28" y="36"/>
                  </a:lnTo>
                  <a:lnTo>
                    <a:pt x="28" y="29"/>
                  </a:lnTo>
                  <a:lnTo>
                    <a:pt x="26" y="29"/>
                  </a:lnTo>
                  <a:lnTo>
                    <a:pt x="26" y="36"/>
                  </a:lnTo>
                  <a:lnTo>
                    <a:pt x="30" y="36"/>
                  </a:lnTo>
                  <a:lnTo>
                    <a:pt x="30" y="29"/>
                  </a:lnTo>
                  <a:lnTo>
                    <a:pt x="26" y="29"/>
                  </a:lnTo>
                  <a:lnTo>
                    <a:pt x="26" y="36"/>
                  </a:lnTo>
                  <a:lnTo>
                    <a:pt x="30" y="36"/>
                  </a:lnTo>
                  <a:lnTo>
                    <a:pt x="30" y="29"/>
                  </a:lnTo>
                  <a:lnTo>
                    <a:pt x="25" y="29"/>
                  </a:lnTo>
                  <a:lnTo>
                    <a:pt x="25" y="36"/>
                  </a:lnTo>
                  <a:lnTo>
                    <a:pt x="28" y="36"/>
                  </a:lnTo>
                  <a:lnTo>
                    <a:pt x="28" y="29"/>
                  </a:lnTo>
                  <a:lnTo>
                    <a:pt x="25" y="29"/>
                  </a:lnTo>
                  <a:lnTo>
                    <a:pt x="25" y="36"/>
                  </a:lnTo>
                  <a:lnTo>
                    <a:pt x="28" y="36"/>
                  </a:lnTo>
                  <a:lnTo>
                    <a:pt x="28" y="29"/>
                  </a:lnTo>
                  <a:lnTo>
                    <a:pt x="25" y="29"/>
                  </a:lnTo>
                  <a:lnTo>
                    <a:pt x="25" y="36"/>
                  </a:lnTo>
                  <a:lnTo>
                    <a:pt x="28" y="36"/>
                  </a:lnTo>
                  <a:lnTo>
                    <a:pt x="28" y="29"/>
                  </a:lnTo>
                  <a:lnTo>
                    <a:pt x="25" y="29"/>
                  </a:lnTo>
                  <a:lnTo>
                    <a:pt x="25" y="36"/>
                  </a:lnTo>
                  <a:lnTo>
                    <a:pt x="30" y="36"/>
                  </a:lnTo>
                  <a:lnTo>
                    <a:pt x="30" y="29"/>
                  </a:lnTo>
                  <a:lnTo>
                    <a:pt x="26" y="29"/>
                  </a:lnTo>
                  <a:lnTo>
                    <a:pt x="26" y="36"/>
                  </a:lnTo>
                  <a:lnTo>
                    <a:pt x="30" y="36"/>
                  </a:lnTo>
                  <a:lnTo>
                    <a:pt x="30" y="29"/>
                  </a:lnTo>
                  <a:lnTo>
                    <a:pt x="26" y="29"/>
                  </a:lnTo>
                  <a:lnTo>
                    <a:pt x="26" y="36"/>
                  </a:lnTo>
                  <a:lnTo>
                    <a:pt x="28" y="36"/>
                  </a:lnTo>
                  <a:lnTo>
                    <a:pt x="28" y="29"/>
                  </a:lnTo>
                  <a:lnTo>
                    <a:pt x="25" y="29"/>
                  </a:lnTo>
                  <a:lnTo>
                    <a:pt x="25" y="36"/>
                  </a:lnTo>
                  <a:lnTo>
                    <a:pt x="28" y="36"/>
                  </a:lnTo>
                  <a:lnTo>
                    <a:pt x="28" y="29"/>
                  </a:lnTo>
                  <a:lnTo>
                    <a:pt x="22" y="29"/>
                  </a:lnTo>
                  <a:lnTo>
                    <a:pt x="22" y="36"/>
                  </a:lnTo>
                  <a:lnTo>
                    <a:pt x="25" y="36"/>
                  </a:lnTo>
                  <a:lnTo>
                    <a:pt x="25" y="29"/>
                  </a:lnTo>
                  <a:lnTo>
                    <a:pt x="21" y="29"/>
                  </a:lnTo>
                  <a:lnTo>
                    <a:pt x="21" y="32"/>
                  </a:lnTo>
                  <a:lnTo>
                    <a:pt x="24" y="29"/>
                  </a:lnTo>
                  <a:lnTo>
                    <a:pt x="22" y="28"/>
                  </a:lnTo>
                  <a:lnTo>
                    <a:pt x="17" y="28"/>
                  </a:lnTo>
                  <a:lnTo>
                    <a:pt x="17" y="35"/>
                  </a:lnTo>
                  <a:lnTo>
                    <a:pt x="20" y="35"/>
                  </a:lnTo>
                  <a:lnTo>
                    <a:pt x="20" y="28"/>
                  </a:lnTo>
                  <a:lnTo>
                    <a:pt x="19" y="28"/>
                  </a:lnTo>
                  <a:lnTo>
                    <a:pt x="19" y="35"/>
                  </a:lnTo>
                  <a:lnTo>
                    <a:pt x="22" y="35"/>
                  </a:lnTo>
                  <a:lnTo>
                    <a:pt x="22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22" y="35"/>
                  </a:lnTo>
                  <a:lnTo>
                    <a:pt x="22" y="28"/>
                  </a:lnTo>
                  <a:lnTo>
                    <a:pt x="4" y="28"/>
                  </a:lnTo>
                  <a:lnTo>
                    <a:pt x="4" y="35"/>
                  </a:lnTo>
                  <a:lnTo>
                    <a:pt x="8" y="35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35"/>
                  </a:lnTo>
                  <a:lnTo>
                    <a:pt x="33" y="35"/>
                  </a:lnTo>
                  <a:lnTo>
                    <a:pt x="33" y="29"/>
                  </a:lnTo>
                  <a:lnTo>
                    <a:pt x="29" y="29"/>
                  </a:lnTo>
                  <a:lnTo>
                    <a:pt x="29" y="33"/>
                  </a:lnTo>
                  <a:lnTo>
                    <a:pt x="90" y="33"/>
                  </a:lnTo>
                  <a:lnTo>
                    <a:pt x="92" y="31"/>
                  </a:lnTo>
                  <a:lnTo>
                    <a:pt x="90" y="28"/>
                  </a:lnTo>
                  <a:lnTo>
                    <a:pt x="90" y="32"/>
                  </a:lnTo>
                  <a:lnTo>
                    <a:pt x="134" y="32"/>
                  </a:lnTo>
                  <a:lnTo>
                    <a:pt x="134" y="25"/>
                  </a:lnTo>
                  <a:lnTo>
                    <a:pt x="127" y="25"/>
                  </a:lnTo>
                  <a:lnTo>
                    <a:pt x="127" y="32"/>
                  </a:lnTo>
                  <a:lnTo>
                    <a:pt x="143" y="32"/>
                  </a:lnTo>
                  <a:lnTo>
                    <a:pt x="143" y="25"/>
                  </a:lnTo>
                  <a:lnTo>
                    <a:pt x="142" y="25"/>
                  </a:lnTo>
                  <a:lnTo>
                    <a:pt x="142" y="32"/>
                  </a:lnTo>
                  <a:lnTo>
                    <a:pt x="151" y="32"/>
                  </a:lnTo>
                  <a:lnTo>
                    <a:pt x="151" y="25"/>
                  </a:lnTo>
                  <a:lnTo>
                    <a:pt x="135" y="25"/>
                  </a:lnTo>
                  <a:lnTo>
                    <a:pt x="135" y="32"/>
                  </a:lnTo>
                  <a:lnTo>
                    <a:pt x="151" y="32"/>
                  </a:lnTo>
                  <a:lnTo>
                    <a:pt x="151" y="25"/>
                  </a:lnTo>
                  <a:lnTo>
                    <a:pt x="138" y="25"/>
                  </a:lnTo>
                  <a:lnTo>
                    <a:pt x="138" y="32"/>
                  </a:lnTo>
                  <a:lnTo>
                    <a:pt x="139" y="32"/>
                  </a:lnTo>
                  <a:lnTo>
                    <a:pt x="139" y="25"/>
                  </a:lnTo>
                  <a:lnTo>
                    <a:pt x="118" y="25"/>
                  </a:lnTo>
                  <a:lnTo>
                    <a:pt x="118" y="32"/>
                  </a:lnTo>
                  <a:lnTo>
                    <a:pt x="131" y="32"/>
                  </a:lnTo>
                  <a:lnTo>
                    <a:pt x="131" y="25"/>
                  </a:lnTo>
                  <a:lnTo>
                    <a:pt x="29" y="25"/>
                  </a:lnTo>
                  <a:lnTo>
                    <a:pt x="29" y="28"/>
                  </a:lnTo>
                  <a:lnTo>
                    <a:pt x="31" y="25"/>
                  </a:lnTo>
                  <a:lnTo>
                    <a:pt x="30" y="24"/>
                  </a:lnTo>
                  <a:lnTo>
                    <a:pt x="28" y="27"/>
                  </a:lnTo>
                  <a:lnTo>
                    <a:pt x="28" y="31"/>
                  </a:lnTo>
                  <a:lnTo>
                    <a:pt x="52" y="31"/>
                  </a:lnTo>
                  <a:lnTo>
                    <a:pt x="52" y="24"/>
                  </a:lnTo>
                  <a:lnTo>
                    <a:pt x="39" y="24"/>
                  </a:lnTo>
                  <a:lnTo>
                    <a:pt x="39" y="31"/>
                  </a:lnTo>
                  <a:lnTo>
                    <a:pt x="50" y="31"/>
                  </a:lnTo>
                  <a:lnTo>
                    <a:pt x="50" y="24"/>
                  </a:lnTo>
                  <a:lnTo>
                    <a:pt x="13" y="24"/>
                  </a:lnTo>
                  <a:lnTo>
                    <a:pt x="13" y="31"/>
                  </a:lnTo>
                  <a:lnTo>
                    <a:pt x="15" y="31"/>
                  </a:lnTo>
                  <a:lnTo>
                    <a:pt x="15" y="24"/>
                  </a:lnTo>
                  <a:lnTo>
                    <a:pt x="7" y="24"/>
                  </a:lnTo>
                  <a:lnTo>
                    <a:pt x="7" y="31"/>
                  </a:lnTo>
                  <a:lnTo>
                    <a:pt x="11" y="31"/>
                  </a:lnTo>
                  <a:lnTo>
                    <a:pt x="11" y="24"/>
                  </a:lnTo>
                  <a:lnTo>
                    <a:pt x="8" y="24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9" y="24"/>
                  </a:lnTo>
                  <a:lnTo>
                    <a:pt x="3" y="24"/>
                  </a:lnTo>
                  <a:lnTo>
                    <a:pt x="3" y="31"/>
                  </a:lnTo>
                  <a:lnTo>
                    <a:pt x="6" y="31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31"/>
                  </a:lnTo>
                  <a:lnTo>
                    <a:pt x="3" y="31"/>
                  </a:lnTo>
                  <a:lnTo>
                    <a:pt x="3" y="24"/>
                  </a:lnTo>
                  <a:lnTo>
                    <a:pt x="0" y="24"/>
                  </a:lnTo>
                  <a:lnTo>
                    <a:pt x="0" y="31"/>
                  </a:lnTo>
                  <a:lnTo>
                    <a:pt x="11" y="31"/>
                  </a:lnTo>
                  <a:lnTo>
                    <a:pt x="11" y="23"/>
                  </a:lnTo>
                  <a:lnTo>
                    <a:pt x="2" y="23"/>
                  </a:lnTo>
                  <a:lnTo>
                    <a:pt x="2" y="29"/>
                  </a:lnTo>
                  <a:lnTo>
                    <a:pt x="11" y="29"/>
                  </a:lnTo>
                  <a:lnTo>
                    <a:pt x="11" y="23"/>
                  </a:lnTo>
                  <a:lnTo>
                    <a:pt x="4" y="23"/>
                  </a:lnTo>
                  <a:lnTo>
                    <a:pt x="4" y="29"/>
                  </a:lnTo>
                  <a:lnTo>
                    <a:pt x="8" y="29"/>
                  </a:lnTo>
                  <a:lnTo>
                    <a:pt x="8" y="23"/>
                  </a:lnTo>
                  <a:lnTo>
                    <a:pt x="4" y="23"/>
                  </a:lnTo>
                  <a:lnTo>
                    <a:pt x="4" y="29"/>
                  </a:lnTo>
                  <a:lnTo>
                    <a:pt x="8" y="29"/>
                  </a:lnTo>
                  <a:lnTo>
                    <a:pt x="8" y="23"/>
                  </a:lnTo>
                  <a:lnTo>
                    <a:pt x="4" y="23"/>
                  </a:lnTo>
                  <a:lnTo>
                    <a:pt x="4" y="29"/>
                  </a:lnTo>
                  <a:lnTo>
                    <a:pt x="7" y="29"/>
                  </a:lnTo>
                  <a:lnTo>
                    <a:pt x="7" y="23"/>
                  </a:lnTo>
                  <a:lnTo>
                    <a:pt x="6" y="23"/>
                  </a:lnTo>
                  <a:lnTo>
                    <a:pt x="6" y="29"/>
                  </a:lnTo>
                  <a:lnTo>
                    <a:pt x="8" y="29"/>
                  </a:lnTo>
                  <a:lnTo>
                    <a:pt x="11" y="28"/>
                  </a:lnTo>
                  <a:lnTo>
                    <a:pt x="9" y="24"/>
                  </a:lnTo>
                  <a:lnTo>
                    <a:pt x="9" y="28"/>
                  </a:lnTo>
                  <a:lnTo>
                    <a:pt x="16" y="28"/>
                  </a:lnTo>
                  <a:lnTo>
                    <a:pt x="16" y="22"/>
                  </a:lnTo>
                  <a:lnTo>
                    <a:pt x="13" y="22"/>
                  </a:lnTo>
                  <a:lnTo>
                    <a:pt x="13" y="28"/>
                  </a:lnTo>
                  <a:lnTo>
                    <a:pt x="15" y="28"/>
                  </a:lnTo>
                  <a:lnTo>
                    <a:pt x="15" y="22"/>
                  </a:lnTo>
                  <a:lnTo>
                    <a:pt x="13" y="22"/>
                  </a:lnTo>
                  <a:lnTo>
                    <a:pt x="13" y="28"/>
                  </a:lnTo>
                  <a:lnTo>
                    <a:pt x="16" y="28"/>
                  </a:lnTo>
                  <a:lnTo>
                    <a:pt x="16" y="22"/>
                  </a:lnTo>
                  <a:lnTo>
                    <a:pt x="12" y="22"/>
                  </a:lnTo>
                  <a:lnTo>
                    <a:pt x="12" y="28"/>
                  </a:lnTo>
                  <a:lnTo>
                    <a:pt x="43" y="28"/>
                  </a:lnTo>
                  <a:lnTo>
                    <a:pt x="43" y="22"/>
                  </a:lnTo>
                  <a:lnTo>
                    <a:pt x="15" y="22"/>
                  </a:lnTo>
                  <a:lnTo>
                    <a:pt x="15" y="28"/>
                  </a:lnTo>
                  <a:lnTo>
                    <a:pt x="17" y="28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12" y="28"/>
                  </a:lnTo>
                  <a:lnTo>
                    <a:pt x="15" y="28"/>
                  </a:lnTo>
                  <a:lnTo>
                    <a:pt x="15" y="22"/>
                  </a:lnTo>
                  <a:lnTo>
                    <a:pt x="8" y="22"/>
                  </a:lnTo>
                  <a:lnTo>
                    <a:pt x="8" y="28"/>
                  </a:lnTo>
                  <a:lnTo>
                    <a:pt x="13" y="28"/>
                  </a:lnTo>
                  <a:lnTo>
                    <a:pt x="13" y="22"/>
                  </a:lnTo>
                  <a:lnTo>
                    <a:pt x="11" y="22"/>
                  </a:lnTo>
                  <a:lnTo>
                    <a:pt x="11" y="28"/>
                  </a:lnTo>
                  <a:lnTo>
                    <a:pt x="12" y="28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7" y="24"/>
                  </a:lnTo>
                  <a:lnTo>
                    <a:pt x="8" y="28"/>
                  </a:lnTo>
                  <a:lnTo>
                    <a:pt x="11" y="27"/>
                  </a:lnTo>
                  <a:lnTo>
                    <a:pt x="9" y="23"/>
                  </a:lnTo>
                  <a:lnTo>
                    <a:pt x="9" y="27"/>
                  </a:lnTo>
                  <a:lnTo>
                    <a:pt x="13" y="27"/>
                  </a:lnTo>
                  <a:lnTo>
                    <a:pt x="13" y="20"/>
                  </a:lnTo>
                  <a:lnTo>
                    <a:pt x="9" y="20"/>
                  </a:lnTo>
                  <a:lnTo>
                    <a:pt x="9" y="27"/>
                  </a:lnTo>
                  <a:lnTo>
                    <a:pt x="13" y="27"/>
                  </a:lnTo>
                  <a:lnTo>
                    <a:pt x="13" y="20"/>
                  </a:lnTo>
                  <a:lnTo>
                    <a:pt x="9" y="20"/>
                  </a:lnTo>
                  <a:lnTo>
                    <a:pt x="9" y="27"/>
                  </a:lnTo>
                  <a:lnTo>
                    <a:pt x="12" y="27"/>
                  </a:lnTo>
                  <a:lnTo>
                    <a:pt x="12" y="20"/>
                  </a:lnTo>
                  <a:lnTo>
                    <a:pt x="6" y="20"/>
                  </a:lnTo>
                  <a:lnTo>
                    <a:pt x="6" y="27"/>
                  </a:lnTo>
                  <a:lnTo>
                    <a:pt x="9" y="27"/>
                  </a:lnTo>
                  <a:lnTo>
                    <a:pt x="9" y="20"/>
                  </a:lnTo>
                  <a:lnTo>
                    <a:pt x="4" y="20"/>
                  </a:lnTo>
                  <a:lnTo>
                    <a:pt x="4" y="27"/>
                  </a:lnTo>
                  <a:lnTo>
                    <a:pt x="7" y="27"/>
                  </a:lnTo>
                  <a:lnTo>
                    <a:pt x="7" y="20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8" y="27"/>
                  </a:lnTo>
                  <a:lnTo>
                    <a:pt x="8" y="20"/>
                  </a:lnTo>
                  <a:lnTo>
                    <a:pt x="4" y="20"/>
                  </a:lnTo>
                  <a:lnTo>
                    <a:pt x="4" y="27"/>
                  </a:lnTo>
                  <a:lnTo>
                    <a:pt x="12" y="27"/>
                  </a:lnTo>
                  <a:lnTo>
                    <a:pt x="12" y="22"/>
                  </a:lnTo>
                  <a:lnTo>
                    <a:pt x="8" y="22"/>
                  </a:lnTo>
                  <a:lnTo>
                    <a:pt x="8" y="25"/>
                  </a:lnTo>
                  <a:lnTo>
                    <a:pt x="13" y="25"/>
                  </a:lnTo>
                  <a:lnTo>
                    <a:pt x="13" y="19"/>
                  </a:lnTo>
                  <a:lnTo>
                    <a:pt x="7" y="19"/>
                  </a:lnTo>
                  <a:lnTo>
                    <a:pt x="7" y="25"/>
                  </a:lnTo>
                  <a:lnTo>
                    <a:pt x="8" y="25"/>
                  </a:lnTo>
                  <a:lnTo>
                    <a:pt x="8" y="19"/>
                  </a:lnTo>
                  <a:lnTo>
                    <a:pt x="7" y="19"/>
                  </a:lnTo>
                  <a:lnTo>
                    <a:pt x="7" y="25"/>
                  </a:lnTo>
                  <a:lnTo>
                    <a:pt x="13" y="25"/>
                  </a:lnTo>
                  <a:lnTo>
                    <a:pt x="13" y="19"/>
                  </a:lnTo>
                  <a:lnTo>
                    <a:pt x="7" y="19"/>
                  </a:lnTo>
                  <a:lnTo>
                    <a:pt x="7" y="25"/>
                  </a:lnTo>
                  <a:lnTo>
                    <a:pt x="11" y="25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7" y="25"/>
                  </a:lnTo>
                  <a:lnTo>
                    <a:pt x="15" y="25"/>
                  </a:lnTo>
                  <a:lnTo>
                    <a:pt x="15" y="19"/>
                  </a:lnTo>
                  <a:lnTo>
                    <a:pt x="12" y="19"/>
                  </a:lnTo>
                  <a:lnTo>
                    <a:pt x="12" y="25"/>
                  </a:lnTo>
                  <a:lnTo>
                    <a:pt x="16" y="25"/>
                  </a:lnTo>
                  <a:lnTo>
                    <a:pt x="16" y="19"/>
                  </a:lnTo>
                  <a:lnTo>
                    <a:pt x="12" y="19"/>
                  </a:lnTo>
                  <a:lnTo>
                    <a:pt x="12" y="22"/>
                  </a:lnTo>
                  <a:lnTo>
                    <a:pt x="16" y="22"/>
                  </a:lnTo>
                  <a:lnTo>
                    <a:pt x="16" y="20"/>
                  </a:lnTo>
                  <a:lnTo>
                    <a:pt x="12" y="20"/>
                  </a:lnTo>
                  <a:lnTo>
                    <a:pt x="12" y="24"/>
                  </a:lnTo>
                  <a:lnTo>
                    <a:pt x="16" y="24"/>
                  </a:lnTo>
                  <a:lnTo>
                    <a:pt x="16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5" y="24"/>
                  </a:lnTo>
                  <a:lnTo>
                    <a:pt x="15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7" y="24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6" y="24"/>
                  </a:lnTo>
                  <a:lnTo>
                    <a:pt x="17" y="24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6" y="24"/>
                  </a:lnTo>
                  <a:lnTo>
                    <a:pt x="21" y="24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18"/>
                  </a:lnTo>
                  <a:lnTo>
                    <a:pt x="21" y="18"/>
                  </a:lnTo>
                  <a:lnTo>
                    <a:pt x="21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0" y="18"/>
                  </a:lnTo>
                  <a:lnTo>
                    <a:pt x="20" y="24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19" y="18"/>
                  </a:lnTo>
                  <a:lnTo>
                    <a:pt x="19" y="24"/>
                  </a:lnTo>
                  <a:lnTo>
                    <a:pt x="22" y="24"/>
                  </a:lnTo>
                  <a:lnTo>
                    <a:pt x="22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21" y="24"/>
                  </a:lnTo>
                  <a:lnTo>
                    <a:pt x="21" y="16"/>
                  </a:lnTo>
                  <a:lnTo>
                    <a:pt x="16" y="16"/>
                  </a:lnTo>
                  <a:lnTo>
                    <a:pt x="16" y="23"/>
                  </a:lnTo>
                  <a:lnTo>
                    <a:pt x="17" y="23"/>
                  </a:lnTo>
                  <a:lnTo>
                    <a:pt x="17" y="16"/>
                  </a:lnTo>
                  <a:lnTo>
                    <a:pt x="15" y="16"/>
                  </a:lnTo>
                  <a:lnTo>
                    <a:pt x="15" y="23"/>
                  </a:lnTo>
                  <a:lnTo>
                    <a:pt x="19" y="23"/>
                  </a:lnTo>
                  <a:lnTo>
                    <a:pt x="19" y="16"/>
                  </a:lnTo>
                  <a:lnTo>
                    <a:pt x="12" y="16"/>
                  </a:lnTo>
                  <a:lnTo>
                    <a:pt x="12" y="23"/>
                  </a:lnTo>
                  <a:lnTo>
                    <a:pt x="17" y="23"/>
                  </a:lnTo>
                  <a:lnTo>
                    <a:pt x="17" y="16"/>
                  </a:lnTo>
                  <a:lnTo>
                    <a:pt x="9" y="16"/>
                  </a:lnTo>
                  <a:lnTo>
                    <a:pt x="9" y="23"/>
                  </a:lnTo>
                  <a:lnTo>
                    <a:pt x="12" y="23"/>
                  </a:lnTo>
                  <a:lnTo>
                    <a:pt x="12" y="16"/>
                  </a:lnTo>
                  <a:lnTo>
                    <a:pt x="8" y="16"/>
                  </a:lnTo>
                  <a:lnTo>
                    <a:pt x="8" y="23"/>
                  </a:lnTo>
                  <a:lnTo>
                    <a:pt x="11" y="23"/>
                  </a:lnTo>
                  <a:lnTo>
                    <a:pt x="11" y="16"/>
                  </a:lnTo>
                  <a:lnTo>
                    <a:pt x="7" y="16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23"/>
                  </a:lnTo>
                  <a:lnTo>
                    <a:pt x="11" y="23"/>
                  </a:lnTo>
                  <a:lnTo>
                    <a:pt x="11" y="16"/>
                  </a:lnTo>
                  <a:lnTo>
                    <a:pt x="9" y="16"/>
                  </a:lnTo>
                  <a:lnTo>
                    <a:pt x="9" y="23"/>
                  </a:lnTo>
                  <a:lnTo>
                    <a:pt x="13" y="23"/>
                  </a:lnTo>
                  <a:lnTo>
                    <a:pt x="13" y="16"/>
                  </a:lnTo>
                  <a:lnTo>
                    <a:pt x="12" y="16"/>
                  </a:lnTo>
                  <a:lnTo>
                    <a:pt x="12" y="23"/>
                  </a:lnTo>
                  <a:lnTo>
                    <a:pt x="15" y="23"/>
                  </a:lnTo>
                  <a:lnTo>
                    <a:pt x="15" y="16"/>
                  </a:lnTo>
                  <a:lnTo>
                    <a:pt x="13" y="16"/>
                  </a:lnTo>
                  <a:lnTo>
                    <a:pt x="13" y="19"/>
                  </a:lnTo>
                  <a:lnTo>
                    <a:pt x="15" y="23"/>
                  </a:lnTo>
                  <a:lnTo>
                    <a:pt x="17" y="22"/>
                  </a:lnTo>
                  <a:lnTo>
                    <a:pt x="16" y="18"/>
                  </a:lnTo>
                  <a:lnTo>
                    <a:pt x="16" y="22"/>
                  </a:lnTo>
                  <a:lnTo>
                    <a:pt x="19" y="22"/>
                  </a:lnTo>
                  <a:lnTo>
                    <a:pt x="19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9" y="22"/>
                  </a:lnTo>
                  <a:lnTo>
                    <a:pt x="19" y="15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25" y="22"/>
                  </a:lnTo>
                  <a:lnTo>
                    <a:pt x="25" y="15"/>
                  </a:lnTo>
                  <a:lnTo>
                    <a:pt x="22" y="15"/>
                  </a:lnTo>
                  <a:lnTo>
                    <a:pt x="22" y="22"/>
                  </a:lnTo>
                  <a:lnTo>
                    <a:pt x="31" y="22"/>
                  </a:lnTo>
                  <a:lnTo>
                    <a:pt x="31" y="15"/>
                  </a:lnTo>
                  <a:lnTo>
                    <a:pt x="24" y="15"/>
                  </a:lnTo>
                  <a:lnTo>
                    <a:pt x="24" y="22"/>
                  </a:lnTo>
                  <a:lnTo>
                    <a:pt x="29" y="22"/>
                  </a:lnTo>
                  <a:lnTo>
                    <a:pt x="29" y="15"/>
                  </a:lnTo>
                  <a:lnTo>
                    <a:pt x="22" y="15"/>
                  </a:lnTo>
                  <a:lnTo>
                    <a:pt x="22" y="22"/>
                  </a:lnTo>
                  <a:lnTo>
                    <a:pt x="29" y="22"/>
                  </a:lnTo>
                  <a:lnTo>
                    <a:pt x="29" y="16"/>
                  </a:lnTo>
                  <a:lnTo>
                    <a:pt x="25" y="16"/>
                  </a:lnTo>
                  <a:lnTo>
                    <a:pt x="25" y="20"/>
                  </a:lnTo>
                  <a:lnTo>
                    <a:pt x="29" y="20"/>
                  </a:lnTo>
                  <a:lnTo>
                    <a:pt x="29" y="14"/>
                  </a:lnTo>
                  <a:lnTo>
                    <a:pt x="25" y="14"/>
                  </a:lnTo>
                  <a:lnTo>
                    <a:pt x="25" y="20"/>
                  </a:lnTo>
                  <a:lnTo>
                    <a:pt x="26" y="20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20"/>
                  </a:lnTo>
                  <a:lnTo>
                    <a:pt x="29" y="20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22" y="20"/>
                  </a:lnTo>
                  <a:lnTo>
                    <a:pt x="31" y="20"/>
                  </a:lnTo>
                  <a:lnTo>
                    <a:pt x="31" y="14"/>
                  </a:lnTo>
                  <a:lnTo>
                    <a:pt x="21" y="14"/>
                  </a:lnTo>
                  <a:lnTo>
                    <a:pt x="21" y="20"/>
                  </a:lnTo>
                  <a:lnTo>
                    <a:pt x="28" y="20"/>
                  </a:lnTo>
                  <a:lnTo>
                    <a:pt x="28" y="14"/>
                  </a:lnTo>
                  <a:lnTo>
                    <a:pt x="21" y="14"/>
                  </a:lnTo>
                  <a:lnTo>
                    <a:pt x="21" y="20"/>
                  </a:lnTo>
                  <a:lnTo>
                    <a:pt x="22" y="20"/>
                  </a:lnTo>
                  <a:lnTo>
                    <a:pt x="22" y="14"/>
                  </a:lnTo>
                  <a:lnTo>
                    <a:pt x="17" y="14"/>
                  </a:lnTo>
                  <a:lnTo>
                    <a:pt x="17" y="20"/>
                  </a:lnTo>
                  <a:lnTo>
                    <a:pt x="39" y="20"/>
                  </a:lnTo>
                  <a:lnTo>
                    <a:pt x="39" y="14"/>
                  </a:lnTo>
                  <a:lnTo>
                    <a:pt x="9" y="14"/>
                  </a:lnTo>
                  <a:lnTo>
                    <a:pt x="9" y="16"/>
                  </a:lnTo>
                  <a:lnTo>
                    <a:pt x="13" y="16"/>
                  </a:lnTo>
                  <a:lnTo>
                    <a:pt x="13" y="15"/>
                  </a:lnTo>
                  <a:lnTo>
                    <a:pt x="9" y="15"/>
                  </a:lnTo>
                  <a:lnTo>
                    <a:pt x="9" y="19"/>
                  </a:lnTo>
                  <a:lnTo>
                    <a:pt x="13" y="19"/>
                  </a:lnTo>
                  <a:lnTo>
                    <a:pt x="13" y="12"/>
                  </a:lnTo>
                  <a:lnTo>
                    <a:pt x="7" y="12"/>
                  </a:lnTo>
                  <a:lnTo>
                    <a:pt x="7" y="19"/>
                  </a:lnTo>
                  <a:lnTo>
                    <a:pt x="16" y="19"/>
                  </a:lnTo>
                  <a:lnTo>
                    <a:pt x="16" y="12"/>
                  </a:lnTo>
                  <a:lnTo>
                    <a:pt x="13" y="12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16" y="12"/>
                  </a:lnTo>
                  <a:lnTo>
                    <a:pt x="13" y="12"/>
                  </a:lnTo>
                  <a:lnTo>
                    <a:pt x="13" y="19"/>
                  </a:lnTo>
                  <a:lnTo>
                    <a:pt x="17" y="19"/>
                  </a:lnTo>
                  <a:lnTo>
                    <a:pt x="17" y="12"/>
                  </a:lnTo>
                  <a:lnTo>
                    <a:pt x="13" y="12"/>
                  </a:lnTo>
                  <a:lnTo>
                    <a:pt x="13" y="19"/>
                  </a:lnTo>
                  <a:lnTo>
                    <a:pt x="17" y="19"/>
                  </a:lnTo>
                  <a:lnTo>
                    <a:pt x="17" y="12"/>
                  </a:lnTo>
                  <a:lnTo>
                    <a:pt x="16" y="12"/>
                  </a:lnTo>
                  <a:lnTo>
                    <a:pt x="16" y="19"/>
                  </a:lnTo>
                  <a:lnTo>
                    <a:pt x="19" y="19"/>
                  </a:lnTo>
                  <a:lnTo>
                    <a:pt x="19" y="12"/>
                  </a:lnTo>
                  <a:lnTo>
                    <a:pt x="12" y="12"/>
                  </a:lnTo>
                  <a:lnTo>
                    <a:pt x="12" y="19"/>
                  </a:lnTo>
                  <a:lnTo>
                    <a:pt x="20" y="19"/>
                  </a:lnTo>
                  <a:lnTo>
                    <a:pt x="20" y="12"/>
                  </a:lnTo>
                  <a:lnTo>
                    <a:pt x="16" y="12"/>
                  </a:lnTo>
                  <a:lnTo>
                    <a:pt x="16" y="15"/>
                  </a:lnTo>
                  <a:lnTo>
                    <a:pt x="19" y="18"/>
                  </a:lnTo>
                  <a:lnTo>
                    <a:pt x="20" y="16"/>
                  </a:lnTo>
                  <a:lnTo>
                    <a:pt x="17" y="14"/>
                  </a:lnTo>
                  <a:lnTo>
                    <a:pt x="17" y="18"/>
                  </a:lnTo>
                  <a:lnTo>
                    <a:pt x="20" y="18"/>
                  </a:lnTo>
                  <a:lnTo>
                    <a:pt x="20" y="11"/>
                  </a:lnTo>
                  <a:lnTo>
                    <a:pt x="19" y="11"/>
                  </a:lnTo>
                  <a:lnTo>
                    <a:pt x="19" y="18"/>
                  </a:lnTo>
                  <a:lnTo>
                    <a:pt x="20" y="18"/>
                  </a:lnTo>
                  <a:lnTo>
                    <a:pt x="20" y="11"/>
                  </a:lnTo>
                  <a:lnTo>
                    <a:pt x="16" y="11"/>
                  </a:lnTo>
                  <a:lnTo>
                    <a:pt x="16" y="18"/>
                  </a:lnTo>
                  <a:lnTo>
                    <a:pt x="25" y="18"/>
                  </a:lnTo>
                  <a:lnTo>
                    <a:pt x="25" y="11"/>
                  </a:lnTo>
                  <a:lnTo>
                    <a:pt x="22" y="11"/>
                  </a:lnTo>
                  <a:lnTo>
                    <a:pt x="22" y="18"/>
                  </a:lnTo>
                  <a:lnTo>
                    <a:pt x="33" y="18"/>
                  </a:lnTo>
                  <a:lnTo>
                    <a:pt x="33" y="11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29" y="18"/>
                  </a:lnTo>
                  <a:lnTo>
                    <a:pt x="29" y="11"/>
                  </a:lnTo>
                  <a:lnTo>
                    <a:pt x="26" y="11"/>
                  </a:lnTo>
                  <a:lnTo>
                    <a:pt x="26" y="18"/>
                  </a:lnTo>
                  <a:lnTo>
                    <a:pt x="34" y="18"/>
                  </a:lnTo>
                  <a:lnTo>
                    <a:pt x="34" y="11"/>
                  </a:lnTo>
                  <a:lnTo>
                    <a:pt x="29" y="11"/>
                  </a:lnTo>
                  <a:lnTo>
                    <a:pt x="29" y="18"/>
                  </a:lnTo>
                  <a:lnTo>
                    <a:pt x="30" y="18"/>
                  </a:lnTo>
                  <a:lnTo>
                    <a:pt x="30" y="11"/>
                  </a:lnTo>
                  <a:lnTo>
                    <a:pt x="28" y="11"/>
                  </a:lnTo>
                  <a:lnTo>
                    <a:pt x="28" y="14"/>
                  </a:lnTo>
                  <a:lnTo>
                    <a:pt x="29" y="18"/>
                  </a:lnTo>
                  <a:lnTo>
                    <a:pt x="33" y="16"/>
                  </a:lnTo>
                  <a:lnTo>
                    <a:pt x="31" y="10"/>
                  </a:lnTo>
                  <a:lnTo>
                    <a:pt x="29" y="10"/>
                  </a:lnTo>
                  <a:lnTo>
                    <a:pt x="29" y="16"/>
                  </a:lnTo>
                  <a:lnTo>
                    <a:pt x="35" y="16"/>
                  </a:lnTo>
                  <a:lnTo>
                    <a:pt x="35" y="10"/>
                  </a:lnTo>
                  <a:lnTo>
                    <a:pt x="25" y="10"/>
                  </a:lnTo>
                  <a:lnTo>
                    <a:pt x="25" y="16"/>
                  </a:lnTo>
                  <a:lnTo>
                    <a:pt x="31" y="16"/>
                  </a:lnTo>
                  <a:lnTo>
                    <a:pt x="31" y="10"/>
                  </a:lnTo>
                  <a:lnTo>
                    <a:pt x="29" y="10"/>
                  </a:lnTo>
                  <a:lnTo>
                    <a:pt x="29" y="16"/>
                  </a:lnTo>
                  <a:lnTo>
                    <a:pt x="35" y="16"/>
                  </a:lnTo>
                  <a:lnTo>
                    <a:pt x="35" y="10"/>
                  </a:lnTo>
                  <a:lnTo>
                    <a:pt x="19" y="10"/>
                  </a:lnTo>
                  <a:lnTo>
                    <a:pt x="19" y="16"/>
                  </a:lnTo>
                  <a:lnTo>
                    <a:pt x="25" y="16"/>
                  </a:lnTo>
                  <a:lnTo>
                    <a:pt x="25" y="10"/>
                  </a:lnTo>
                  <a:lnTo>
                    <a:pt x="21" y="10"/>
                  </a:lnTo>
                  <a:lnTo>
                    <a:pt x="21" y="16"/>
                  </a:lnTo>
                  <a:lnTo>
                    <a:pt x="22" y="16"/>
                  </a:lnTo>
                  <a:lnTo>
                    <a:pt x="24" y="10"/>
                  </a:lnTo>
                  <a:lnTo>
                    <a:pt x="21" y="9"/>
                  </a:lnTo>
                  <a:lnTo>
                    <a:pt x="20" y="11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2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6" y="15"/>
                  </a:lnTo>
                  <a:lnTo>
                    <a:pt x="16" y="9"/>
                  </a:lnTo>
                  <a:lnTo>
                    <a:pt x="13" y="9"/>
                  </a:lnTo>
                  <a:lnTo>
                    <a:pt x="13" y="15"/>
                  </a:lnTo>
                  <a:lnTo>
                    <a:pt x="19" y="15"/>
                  </a:lnTo>
                  <a:lnTo>
                    <a:pt x="19" y="9"/>
                  </a:lnTo>
                  <a:lnTo>
                    <a:pt x="12" y="9"/>
                  </a:lnTo>
                  <a:lnTo>
                    <a:pt x="12" y="15"/>
                  </a:lnTo>
                  <a:lnTo>
                    <a:pt x="29" y="15"/>
                  </a:lnTo>
                  <a:lnTo>
                    <a:pt x="29" y="9"/>
                  </a:lnTo>
                  <a:lnTo>
                    <a:pt x="28" y="9"/>
                  </a:lnTo>
                  <a:lnTo>
                    <a:pt x="28" y="15"/>
                  </a:lnTo>
                  <a:lnTo>
                    <a:pt x="39" y="15"/>
                  </a:lnTo>
                  <a:lnTo>
                    <a:pt x="39" y="9"/>
                  </a:lnTo>
                  <a:lnTo>
                    <a:pt x="38" y="9"/>
                  </a:lnTo>
                  <a:lnTo>
                    <a:pt x="38" y="15"/>
                  </a:lnTo>
                  <a:lnTo>
                    <a:pt x="41" y="15"/>
                  </a:lnTo>
                  <a:lnTo>
                    <a:pt x="41" y="9"/>
                  </a:lnTo>
                  <a:lnTo>
                    <a:pt x="38" y="9"/>
                  </a:lnTo>
                  <a:lnTo>
                    <a:pt x="38" y="15"/>
                  </a:lnTo>
                  <a:lnTo>
                    <a:pt x="55" y="15"/>
                  </a:lnTo>
                  <a:lnTo>
                    <a:pt x="50" y="9"/>
                  </a:lnTo>
                  <a:lnTo>
                    <a:pt x="48" y="7"/>
                  </a:lnTo>
                  <a:lnTo>
                    <a:pt x="46" y="10"/>
                  </a:lnTo>
                  <a:lnTo>
                    <a:pt x="46" y="14"/>
                  </a:lnTo>
                  <a:lnTo>
                    <a:pt x="73" y="14"/>
                  </a:lnTo>
                  <a:lnTo>
                    <a:pt x="73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74" y="14"/>
                  </a:lnTo>
                  <a:lnTo>
                    <a:pt x="74" y="7"/>
                  </a:lnTo>
                  <a:lnTo>
                    <a:pt x="73" y="7"/>
                  </a:lnTo>
                  <a:lnTo>
                    <a:pt x="73" y="14"/>
                  </a:lnTo>
                  <a:lnTo>
                    <a:pt x="138" y="14"/>
                  </a:lnTo>
                  <a:lnTo>
                    <a:pt x="138" y="7"/>
                  </a:lnTo>
                  <a:lnTo>
                    <a:pt x="130" y="7"/>
                  </a:lnTo>
                  <a:lnTo>
                    <a:pt x="130" y="14"/>
                  </a:lnTo>
                  <a:lnTo>
                    <a:pt x="133" y="14"/>
                  </a:lnTo>
                  <a:lnTo>
                    <a:pt x="142" y="12"/>
                  </a:lnTo>
                  <a:lnTo>
                    <a:pt x="140" y="9"/>
                  </a:lnTo>
                  <a:lnTo>
                    <a:pt x="140" y="12"/>
                  </a:lnTo>
                  <a:lnTo>
                    <a:pt x="142" y="12"/>
                  </a:lnTo>
                  <a:lnTo>
                    <a:pt x="142" y="6"/>
                  </a:lnTo>
                  <a:lnTo>
                    <a:pt x="133" y="6"/>
                  </a:lnTo>
                  <a:lnTo>
                    <a:pt x="133" y="12"/>
                  </a:lnTo>
                  <a:lnTo>
                    <a:pt x="143" y="12"/>
                  </a:lnTo>
                  <a:lnTo>
                    <a:pt x="143" y="6"/>
                  </a:lnTo>
                  <a:lnTo>
                    <a:pt x="135" y="6"/>
                  </a:lnTo>
                  <a:lnTo>
                    <a:pt x="135" y="12"/>
                  </a:lnTo>
                  <a:lnTo>
                    <a:pt x="139" y="12"/>
                  </a:lnTo>
                  <a:lnTo>
                    <a:pt x="139" y="6"/>
                  </a:lnTo>
                  <a:lnTo>
                    <a:pt x="129" y="6"/>
                  </a:lnTo>
                  <a:lnTo>
                    <a:pt x="129" y="12"/>
                  </a:lnTo>
                  <a:lnTo>
                    <a:pt x="161" y="12"/>
                  </a:lnTo>
                  <a:lnTo>
                    <a:pt x="161" y="6"/>
                  </a:lnTo>
                  <a:lnTo>
                    <a:pt x="125" y="6"/>
                  </a:lnTo>
                  <a:lnTo>
                    <a:pt x="125" y="12"/>
                  </a:lnTo>
                  <a:lnTo>
                    <a:pt x="151" y="12"/>
                  </a:lnTo>
                  <a:lnTo>
                    <a:pt x="151" y="6"/>
                  </a:lnTo>
                  <a:lnTo>
                    <a:pt x="29" y="6"/>
                  </a:lnTo>
                  <a:lnTo>
                    <a:pt x="29" y="12"/>
                  </a:lnTo>
                  <a:lnTo>
                    <a:pt x="31" y="12"/>
                  </a:lnTo>
                  <a:lnTo>
                    <a:pt x="31" y="6"/>
                  </a:lnTo>
                  <a:lnTo>
                    <a:pt x="22" y="6"/>
                  </a:lnTo>
                  <a:lnTo>
                    <a:pt x="22" y="9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28" y="11"/>
                  </a:lnTo>
                  <a:lnTo>
                    <a:pt x="28" y="5"/>
                  </a:lnTo>
                  <a:lnTo>
                    <a:pt x="20" y="5"/>
                  </a:lnTo>
                  <a:lnTo>
                    <a:pt x="20" y="11"/>
                  </a:lnTo>
                  <a:lnTo>
                    <a:pt x="28" y="11"/>
                  </a:lnTo>
                  <a:lnTo>
                    <a:pt x="2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25" y="11"/>
                  </a:lnTo>
                  <a:lnTo>
                    <a:pt x="25" y="5"/>
                  </a:lnTo>
                  <a:lnTo>
                    <a:pt x="16" y="5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7" y="5"/>
                  </a:lnTo>
                  <a:lnTo>
                    <a:pt x="16" y="5"/>
                  </a:lnTo>
                  <a:lnTo>
                    <a:pt x="16" y="11"/>
                  </a:lnTo>
                  <a:lnTo>
                    <a:pt x="20" y="11"/>
                  </a:lnTo>
                  <a:lnTo>
                    <a:pt x="20" y="5"/>
                  </a:lnTo>
                  <a:lnTo>
                    <a:pt x="15" y="5"/>
                  </a:lnTo>
                  <a:lnTo>
                    <a:pt x="15" y="11"/>
                  </a:lnTo>
                  <a:lnTo>
                    <a:pt x="19" y="11"/>
                  </a:lnTo>
                  <a:lnTo>
                    <a:pt x="19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5" y="11"/>
                  </a:lnTo>
                  <a:lnTo>
                    <a:pt x="15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9" y="5"/>
                  </a:lnTo>
                  <a:lnTo>
                    <a:pt x="9" y="11"/>
                  </a:lnTo>
                  <a:lnTo>
                    <a:pt x="16" y="11"/>
                  </a:lnTo>
                  <a:lnTo>
                    <a:pt x="16" y="5"/>
                  </a:lnTo>
                  <a:lnTo>
                    <a:pt x="13" y="5"/>
                  </a:lnTo>
                  <a:lnTo>
                    <a:pt x="13" y="7"/>
                  </a:lnTo>
                  <a:lnTo>
                    <a:pt x="17" y="7"/>
                  </a:lnTo>
                  <a:lnTo>
                    <a:pt x="17" y="3"/>
                  </a:lnTo>
                  <a:lnTo>
                    <a:pt x="11" y="3"/>
                  </a:lnTo>
                  <a:lnTo>
                    <a:pt x="11" y="10"/>
                  </a:lnTo>
                  <a:lnTo>
                    <a:pt x="20" y="10"/>
                  </a:lnTo>
                  <a:lnTo>
                    <a:pt x="20" y="3"/>
                  </a:lnTo>
                  <a:lnTo>
                    <a:pt x="11" y="3"/>
                  </a:lnTo>
                  <a:lnTo>
                    <a:pt x="11" y="10"/>
                  </a:lnTo>
                  <a:lnTo>
                    <a:pt x="12" y="10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1" y="10"/>
                  </a:lnTo>
                  <a:lnTo>
                    <a:pt x="17" y="10"/>
                  </a:lnTo>
                  <a:lnTo>
                    <a:pt x="17" y="3"/>
                  </a:lnTo>
                  <a:lnTo>
                    <a:pt x="12" y="3"/>
                  </a:lnTo>
                  <a:lnTo>
                    <a:pt x="12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8" y="3"/>
                  </a:lnTo>
                  <a:lnTo>
                    <a:pt x="8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9" y="3"/>
                  </a:lnTo>
                  <a:lnTo>
                    <a:pt x="9" y="10"/>
                  </a:lnTo>
                  <a:lnTo>
                    <a:pt x="11" y="10"/>
                  </a:lnTo>
                  <a:lnTo>
                    <a:pt x="11" y="3"/>
                  </a:lnTo>
                  <a:lnTo>
                    <a:pt x="8" y="3"/>
                  </a:lnTo>
                  <a:lnTo>
                    <a:pt x="8" y="10"/>
                  </a:lnTo>
                  <a:lnTo>
                    <a:pt x="12" y="10"/>
                  </a:lnTo>
                  <a:lnTo>
                    <a:pt x="12" y="3"/>
                  </a:lnTo>
                  <a:lnTo>
                    <a:pt x="6" y="3"/>
                  </a:lnTo>
                  <a:lnTo>
                    <a:pt x="6" y="10"/>
                  </a:lnTo>
                  <a:lnTo>
                    <a:pt x="11" y="10"/>
                  </a:lnTo>
                  <a:lnTo>
                    <a:pt x="11" y="5"/>
                  </a:lnTo>
                  <a:lnTo>
                    <a:pt x="7" y="5"/>
                  </a:lnTo>
                  <a:lnTo>
                    <a:pt x="7" y="9"/>
                  </a:lnTo>
                  <a:lnTo>
                    <a:pt x="9" y="9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16" y="9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9"/>
                  </a:lnTo>
                  <a:lnTo>
                    <a:pt x="20" y="9"/>
                  </a:lnTo>
                  <a:lnTo>
                    <a:pt x="20" y="2"/>
                  </a:lnTo>
                  <a:lnTo>
                    <a:pt x="9" y="2"/>
                  </a:lnTo>
                  <a:lnTo>
                    <a:pt x="9" y="9"/>
                  </a:lnTo>
                  <a:lnTo>
                    <a:pt x="17" y="9"/>
                  </a:lnTo>
                  <a:lnTo>
                    <a:pt x="17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16" y="9"/>
                  </a:lnTo>
                  <a:lnTo>
                    <a:pt x="24" y="1"/>
                  </a:lnTo>
                  <a:lnTo>
                    <a:pt x="15" y="1"/>
                  </a:lnTo>
                  <a:lnTo>
                    <a:pt x="15" y="7"/>
                  </a:lnTo>
                  <a:lnTo>
                    <a:pt x="17" y="7"/>
                  </a:lnTo>
                  <a:lnTo>
                    <a:pt x="17" y="1"/>
                  </a:lnTo>
                  <a:lnTo>
                    <a:pt x="16" y="1"/>
                  </a:lnTo>
                  <a:lnTo>
                    <a:pt x="16" y="7"/>
                  </a:lnTo>
                  <a:lnTo>
                    <a:pt x="17" y="7"/>
                  </a:lnTo>
                  <a:lnTo>
                    <a:pt x="17" y="1"/>
                  </a:lnTo>
                  <a:lnTo>
                    <a:pt x="13" y="1"/>
                  </a:lnTo>
                  <a:lnTo>
                    <a:pt x="13" y="7"/>
                  </a:lnTo>
                  <a:lnTo>
                    <a:pt x="19" y="7"/>
                  </a:lnTo>
                  <a:lnTo>
                    <a:pt x="19" y="1"/>
                  </a:lnTo>
                  <a:lnTo>
                    <a:pt x="12" y="1"/>
                  </a:lnTo>
                  <a:lnTo>
                    <a:pt x="12" y="7"/>
                  </a:lnTo>
                  <a:lnTo>
                    <a:pt x="19" y="7"/>
                  </a:lnTo>
                  <a:lnTo>
                    <a:pt x="19" y="1"/>
                  </a:lnTo>
                  <a:lnTo>
                    <a:pt x="17" y="1"/>
                  </a:lnTo>
                  <a:lnTo>
                    <a:pt x="17" y="7"/>
                  </a:lnTo>
                  <a:lnTo>
                    <a:pt x="24" y="7"/>
                  </a:lnTo>
                  <a:lnTo>
                    <a:pt x="24" y="1"/>
                  </a:lnTo>
                  <a:lnTo>
                    <a:pt x="22" y="1"/>
                  </a:lnTo>
                  <a:lnTo>
                    <a:pt x="22" y="7"/>
                  </a:lnTo>
                  <a:lnTo>
                    <a:pt x="25" y="7"/>
                  </a:lnTo>
                  <a:lnTo>
                    <a:pt x="25" y="1"/>
                  </a:lnTo>
                  <a:lnTo>
                    <a:pt x="20" y="1"/>
                  </a:lnTo>
                  <a:lnTo>
                    <a:pt x="20" y="7"/>
                  </a:lnTo>
                  <a:lnTo>
                    <a:pt x="22" y="7"/>
                  </a:lnTo>
                  <a:lnTo>
                    <a:pt x="22" y="1"/>
                  </a:lnTo>
                  <a:lnTo>
                    <a:pt x="21" y="1"/>
                  </a:lnTo>
                  <a:lnTo>
                    <a:pt x="21" y="3"/>
                  </a:lnTo>
                  <a:lnTo>
                    <a:pt x="22" y="1"/>
                  </a:lnTo>
                  <a:lnTo>
                    <a:pt x="17" y="0"/>
                  </a:lnTo>
                  <a:lnTo>
                    <a:pt x="16" y="2"/>
                  </a:lnTo>
                  <a:lnTo>
                    <a:pt x="16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19" y="0"/>
                  </a:lnTo>
                  <a:lnTo>
                    <a:pt x="19" y="6"/>
                  </a:lnTo>
                  <a:lnTo>
                    <a:pt x="20" y="6"/>
                  </a:lnTo>
                  <a:lnTo>
                    <a:pt x="20" y="0"/>
                  </a:lnTo>
                  <a:lnTo>
                    <a:pt x="13" y="0"/>
                  </a:lnTo>
                  <a:lnTo>
                    <a:pt x="13" y="6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5" y="6"/>
                  </a:lnTo>
                  <a:lnTo>
                    <a:pt x="16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13" name="Freeform 797"/>
            <p:cNvSpPr>
              <a:spLocks noChangeAspect="1"/>
            </p:cNvSpPr>
            <p:nvPr/>
          </p:nvSpPr>
          <p:spPr bwMode="auto">
            <a:xfrm rot="16200000">
              <a:off x="3128" y="4845"/>
              <a:ext cx="62" cy="57"/>
            </a:xfrm>
            <a:custGeom>
              <a:avLst/>
              <a:gdLst>
                <a:gd name="T0" fmla="*/ 16 w 41"/>
                <a:gd name="T1" fmla="*/ 8 h 38"/>
                <a:gd name="T2" fmla="*/ 13 w 41"/>
                <a:gd name="T3" fmla="*/ 3 h 38"/>
                <a:gd name="T4" fmla="*/ 25 w 41"/>
                <a:gd name="T5" fmla="*/ 11 h 38"/>
                <a:gd name="T6" fmla="*/ 10 w 41"/>
                <a:gd name="T7" fmla="*/ 6 h 38"/>
                <a:gd name="T8" fmla="*/ 8 w 41"/>
                <a:gd name="T9" fmla="*/ 12 h 38"/>
                <a:gd name="T10" fmla="*/ 21 w 41"/>
                <a:gd name="T11" fmla="*/ 13 h 38"/>
                <a:gd name="T12" fmla="*/ 10 w 41"/>
                <a:gd name="T13" fmla="*/ 8 h 38"/>
                <a:gd name="T14" fmla="*/ 9 w 41"/>
                <a:gd name="T15" fmla="*/ 9 h 38"/>
                <a:gd name="T16" fmla="*/ 16 w 41"/>
                <a:gd name="T17" fmla="*/ 16 h 38"/>
                <a:gd name="T18" fmla="*/ 21 w 41"/>
                <a:gd name="T19" fmla="*/ 17 h 38"/>
                <a:gd name="T20" fmla="*/ 8 w 41"/>
                <a:gd name="T21" fmla="*/ 12 h 38"/>
                <a:gd name="T22" fmla="*/ 10 w 41"/>
                <a:gd name="T23" fmla="*/ 18 h 38"/>
                <a:gd name="T24" fmla="*/ 8 w 41"/>
                <a:gd name="T25" fmla="*/ 20 h 38"/>
                <a:gd name="T26" fmla="*/ 25 w 41"/>
                <a:gd name="T27" fmla="*/ 16 h 38"/>
                <a:gd name="T28" fmla="*/ 25 w 41"/>
                <a:gd name="T29" fmla="*/ 15 h 38"/>
                <a:gd name="T30" fmla="*/ 16 w 41"/>
                <a:gd name="T31" fmla="*/ 16 h 38"/>
                <a:gd name="T32" fmla="*/ 0 w 41"/>
                <a:gd name="T33" fmla="*/ 22 h 38"/>
                <a:gd name="T34" fmla="*/ 12 w 41"/>
                <a:gd name="T35" fmla="*/ 18 h 38"/>
                <a:gd name="T36" fmla="*/ 17 w 41"/>
                <a:gd name="T37" fmla="*/ 25 h 38"/>
                <a:gd name="T38" fmla="*/ 10 w 41"/>
                <a:gd name="T39" fmla="*/ 26 h 38"/>
                <a:gd name="T40" fmla="*/ 23 w 41"/>
                <a:gd name="T41" fmla="*/ 21 h 38"/>
                <a:gd name="T42" fmla="*/ 16 w 41"/>
                <a:gd name="T43" fmla="*/ 22 h 38"/>
                <a:gd name="T44" fmla="*/ 6 w 41"/>
                <a:gd name="T45" fmla="*/ 30 h 38"/>
                <a:gd name="T46" fmla="*/ 13 w 41"/>
                <a:gd name="T47" fmla="*/ 30 h 38"/>
                <a:gd name="T48" fmla="*/ 13 w 41"/>
                <a:gd name="T49" fmla="*/ 25 h 38"/>
                <a:gd name="T50" fmla="*/ 10 w 41"/>
                <a:gd name="T51" fmla="*/ 26 h 38"/>
                <a:gd name="T52" fmla="*/ 13 w 41"/>
                <a:gd name="T53" fmla="*/ 33 h 38"/>
                <a:gd name="T54" fmla="*/ 9 w 41"/>
                <a:gd name="T55" fmla="*/ 34 h 38"/>
                <a:gd name="T56" fmla="*/ 6 w 41"/>
                <a:gd name="T57" fmla="*/ 35 h 38"/>
                <a:gd name="T58" fmla="*/ 25 w 41"/>
                <a:gd name="T59" fmla="*/ 37 h 38"/>
                <a:gd name="T60" fmla="*/ 17 w 41"/>
                <a:gd name="T61" fmla="*/ 30 h 38"/>
                <a:gd name="T62" fmla="*/ 13 w 41"/>
                <a:gd name="T63" fmla="*/ 38 h 38"/>
                <a:gd name="T64" fmla="*/ 17 w 41"/>
                <a:gd name="T65" fmla="*/ 30 h 38"/>
                <a:gd name="T66" fmla="*/ 21 w 41"/>
                <a:gd name="T67" fmla="*/ 30 h 38"/>
                <a:gd name="T68" fmla="*/ 6 w 41"/>
                <a:gd name="T69" fmla="*/ 29 h 38"/>
                <a:gd name="T70" fmla="*/ 6 w 41"/>
                <a:gd name="T71" fmla="*/ 34 h 38"/>
                <a:gd name="T72" fmla="*/ 17 w 41"/>
                <a:gd name="T73" fmla="*/ 34 h 38"/>
                <a:gd name="T74" fmla="*/ 12 w 41"/>
                <a:gd name="T75" fmla="*/ 33 h 38"/>
                <a:gd name="T76" fmla="*/ 17 w 41"/>
                <a:gd name="T77" fmla="*/ 25 h 38"/>
                <a:gd name="T78" fmla="*/ 6 w 41"/>
                <a:gd name="T79" fmla="*/ 24 h 38"/>
                <a:gd name="T80" fmla="*/ 10 w 41"/>
                <a:gd name="T81" fmla="*/ 30 h 38"/>
                <a:gd name="T82" fmla="*/ 14 w 41"/>
                <a:gd name="T83" fmla="*/ 29 h 38"/>
                <a:gd name="T84" fmla="*/ 22 w 41"/>
                <a:gd name="T85" fmla="*/ 21 h 38"/>
                <a:gd name="T86" fmla="*/ 10 w 41"/>
                <a:gd name="T87" fmla="*/ 20 h 38"/>
                <a:gd name="T88" fmla="*/ 19 w 41"/>
                <a:gd name="T89" fmla="*/ 18 h 38"/>
                <a:gd name="T90" fmla="*/ 14 w 41"/>
                <a:gd name="T91" fmla="*/ 17 h 38"/>
                <a:gd name="T92" fmla="*/ 1 w 41"/>
                <a:gd name="T93" fmla="*/ 18 h 38"/>
                <a:gd name="T94" fmla="*/ 16 w 41"/>
                <a:gd name="T95" fmla="*/ 22 h 38"/>
                <a:gd name="T96" fmla="*/ 21 w 41"/>
                <a:gd name="T97" fmla="*/ 21 h 38"/>
                <a:gd name="T98" fmla="*/ 23 w 41"/>
                <a:gd name="T99" fmla="*/ 21 h 38"/>
                <a:gd name="T100" fmla="*/ 8 w 41"/>
                <a:gd name="T101" fmla="*/ 20 h 38"/>
                <a:gd name="T102" fmla="*/ 13 w 41"/>
                <a:gd name="T103" fmla="*/ 12 h 38"/>
                <a:gd name="T104" fmla="*/ 9 w 41"/>
                <a:gd name="T105" fmla="*/ 12 h 38"/>
                <a:gd name="T106" fmla="*/ 22 w 41"/>
                <a:gd name="T107" fmla="*/ 11 h 38"/>
                <a:gd name="T108" fmla="*/ 16 w 41"/>
                <a:gd name="T109" fmla="*/ 9 h 38"/>
                <a:gd name="T110" fmla="*/ 9 w 41"/>
                <a:gd name="T111" fmla="*/ 16 h 38"/>
                <a:gd name="T112" fmla="*/ 12 w 41"/>
                <a:gd name="T113" fmla="*/ 15 h 38"/>
                <a:gd name="T114" fmla="*/ 19 w 41"/>
                <a:gd name="T115" fmla="*/ 13 h 38"/>
                <a:gd name="T116" fmla="*/ 14 w 41"/>
                <a:gd name="T117" fmla="*/ 12 h 38"/>
                <a:gd name="T118" fmla="*/ 22 w 41"/>
                <a:gd name="T119" fmla="*/ 11 h 38"/>
                <a:gd name="T120" fmla="*/ 12 w 41"/>
                <a:gd name="T121" fmla="*/ 3 h 38"/>
                <a:gd name="T122" fmla="*/ 9 w 41"/>
                <a:gd name="T123" fmla="*/ 3 h 38"/>
                <a:gd name="T124" fmla="*/ 16 w 41"/>
                <a:gd name="T125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" h="38">
                  <a:moveTo>
                    <a:pt x="26" y="7"/>
                  </a:moveTo>
                  <a:lnTo>
                    <a:pt x="23" y="0"/>
                  </a:lnTo>
                  <a:lnTo>
                    <a:pt x="21" y="2"/>
                  </a:lnTo>
                  <a:lnTo>
                    <a:pt x="22" y="8"/>
                  </a:lnTo>
                  <a:lnTo>
                    <a:pt x="25" y="8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23" y="8"/>
                  </a:lnTo>
                  <a:lnTo>
                    <a:pt x="27" y="8"/>
                  </a:lnTo>
                  <a:lnTo>
                    <a:pt x="27" y="2"/>
                  </a:lnTo>
                  <a:lnTo>
                    <a:pt x="16" y="2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18" y="2"/>
                  </a:lnTo>
                  <a:lnTo>
                    <a:pt x="10" y="2"/>
                  </a:lnTo>
                  <a:lnTo>
                    <a:pt x="10" y="8"/>
                  </a:lnTo>
                  <a:lnTo>
                    <a:pt x="21" y="8"/>
                  </a:lnTo>
                  <a:lnTo>
                    <a:pt x="21" y="2"/>
                  </a:lnTo>
                  <a:lnTo>
                    <a:pt x="12" y="2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9" y="2"/>
                  </a:lnTo>
                  <a:lnTo>
                    <a:pt x="9" y="8"/>
                  </a:lnTo>
                  <a:lnTo>
                    <a:pt x="16" y="8"/>
                  </a:lnTo>
                  <a:lnTo>
                    <a:pt x="16" y="2"/>
                  </a:lnTo>
                  <a:lnTo>
                    <a:pt x="10" y="2"/>
                  </a:lnTo>
                  <a:lnTo>
                    <a:pt x="10" y="8"/>
                  </a:lnTo>
                  <a:lnTo>
                    <a:pt x="17" y="8"/>
                  </a:lnTo>
                  <a:lnTo>
                    <a:pt x="17" y="2"/>
                  </a:lnTo>
                  <a:lnTo>
                    <a:pt x="6" y="2"/>
                  </a:lnTo>
                  <a:lnTo>
                    <a:pt x="6" y="8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10" y="8"/>
                  </a:lnTo>
                  <a:lnTo>
                    <a:pt x="13" y="9"/>
                  </a:lnTo>
                  <a:lnTo>
                    <a:pt x="14" y="6"/>
                  </a:lnTo>
                  <a:lnTo>
                    <a:pt x="14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2" y="9"/>
                  </a:lnTo>
                  <a:lnTo>
                    <a:pt x="12" y="3"/>
                  </a:lnTo>
                  <a:lnTo>
                    <a:pt x="4" y="3"/>
                  </a:lnTo>
                  <a:lnTo>
                    <a:pt x="4" y="9"/>
                  </a:lnTo>
                  <a:lnTo>
                    <a:pt x="6" y="9"/>
                  </a:lnTo>
                  <a:lnTo>
                    <a:pt x="6" y="3"/>
                  </a:lnTo>
                  <a:lnTo>
                    <a:pt x="4" y="3"/>
                  </a:lnTo>
                  <a:lnTo>
                    <a:pt x="4" y="9"/>
                  </a:lnTo>
                  <a:lnTo>
                    <a:pt x="13" y="9"/>
                  </a:lnTo>
                  <a:lnTo>
                    <a:pt x="13" y="3"/>
                  </a:lnTo>
                  <a:lnTo>
                    <a:pt x="10" y="3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2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7" y="9"/>
                  </a:lnTo>
                  <a:lnTo>
                    <a:pt x="17" y="3"/>
                  </a:lnTo>
                  <a:lnTo>
                    <a:pt x="10" y="3"/>
                  </a:lnTo>
                  <a:lnTo>
                    <a:pt x="10" y="9"/>
                  </a:lnTo>
                  <a:lnTo>
                    <a:pt x="14" y="9"/>
                  </a:lnTo>
                  <a:lnTo>
                    <a:pt x="14" y="3"/>
                  </a:lnTo>
                  <a:lnTo>
                    <a:pt x="1" y="3"/>
                  </a:lnTo>
                  <a:lnTo>
                    <a:pt x="8" y="8"/>
                  </a:lnTo>
                  <a:lnTo>
                    <a:pt x="9" y="9"/>
                  </a:lnTo>
                  <a:lnTo>
                    <a:pt x="9" y="11"/>
                  </a:lnTo>
                  <a:lnTo>
                    <a:pt x="13" y="11"/>
                  </a:lnTo>
                  <a:lnTo>
                    <a:pt x="13" y="4"/>
                  </a:lnTo>
                  <a:lnTo>
                    <a:pt x="10" y="4"/>
                  </a:lnTo>
                  <a:lnTo>
                    <a:pt x="10" y="11"/>
                  </a:lnTo>
                  <a:lnTo>
                    <a:pt x="19" y="11"/>
                  </a:lnTo>
                  <a:lnTo>
                    <a:pt x="19" y="4"/>
                  </a:lnTo>
                  <a:lnTo>
                    <a:pt x="16" y="4"/>
                  </a:lnTo>
                  <a:lnTo>
                    <a:pt x="16" y="11"/>
                  </a:lnTo>
                  <a:lnTo>
                    <a:pt x="25" y="11"/>
                  </a:lnTo>
                  <a:lnTo>
                    <a:pt x="25" y="4"/>
                  </a:lnTo>
                  <a:lnTo>
                    <a:pt x="16" y="4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18" y="4"/>
                  </a:lnTo>
                  <a:lnTo>
                    <a:pt x="14" y="4"/>
                  </a:lnTo>
                  <a:lnTo>
                    <a:pt x="14" y="11"/>
                  </a:lnTo>
                  <a:lnTo>
                    <a:pt x="23" y="11"/>
                  </a:lnTo>
                  <a:lnTo>
                    <a:pt x="23" y="4"/>
                  </a:lnTo>
                  <a:lnTo>
                    <a:pt x="14" y="4"/>
                  </a:lnTo>
                  <a:lnTo>
                    <a:pt x="14" y="11"/>
                  </a:lnTo>
                  <a:lnTo>
                    <a:pt x="22" y="11"/>
                  </a:lnTo>
                  <a:lnTo>
                    <a:pt x="22" y="4"/>
                  </a:lnTo>
                  <a:lnTo>
                    <a:pt x="17" y="4"/>
                  </a:lnTo>
                  <a:lnTo>
                    <a:pt x="17" y="11"/>
                  </a:lnTo>
                  <a:lnTo>
                    <a:pt x="25" y="11"/>
                  </a:lnTo>
                  <a:lnTo>
                    <a:pt x="25" y="4"/>
                  </a:lnTo>
                  <a:lnTo>
                    <a:pt x="18" y="6"/>
                  </a:lnTo>
                  <a:lnTo>
                    <a:pt x="18" y="8"/>
                  </a:lnTo>
                  <a:lnTo>
                    <a:pt x="18" y="6"/>
                  </a:lnTo>
                  <a:lnTo>
                    <a:pt x="13" y="6"/>
                  </a:lnTo>
                  <a:lnTo>
                    <a:pt x="13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0" y="6"/>
                  </a:lnTo>
                  <a:lnTo>
                    <a:pt x="10" y="12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14" y="6"/>
                  </a:lnTo>
                  <a:lnTo>
                    <a:pt x="8" y="6"/>
                  </a:lnTo>
                  <a:lnTo>
                    <a:pt x="8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0" y="6"/>
                  </a:lnTo>
                  <a:lnTo>
                    <a:pt x="10" y="12"/>
                  </a:lnTo>
                  <a:lnTo>
                    <a:pt x="14" y="12"/>
                  </a:lnTo>
                  <a:lnTo>
                    <a:pt x="14" y="6"/>
                  </a:lnTo>
                  <a:lnTo>
                    <a:pt x="9" y="6"/>
                  </a:lnTo>
                  <a:lnTo>
                    <a:pt x="9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5" y="6"/>
                  </a:lnTo>
                  <a:lnTo>
                    <a:pt x="5" y="12"/>
                  </a:lnTo>
                  <a:lnTo>
                    <a:pt x="10" y="12"/>
                  </a:lnTo>
                  <a:lnTo>
                    <a:pt x="10" y="6"/>
                  </a:lnTo>
                  <a:lnTo>
                    <a:pt x="8" y="6"/>
                  </a:lnTo>
                  <a:lnTo>
                    <a:pt x="8" y="12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12" y="7"/>
                  </a:lnTo>
                  <a:lnTo>
                    <a:pt x="12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17" y="7"/>
                  </a:lnTo>
                  <a:lnTo>
                    <a:pt x="17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6" y="13"/>
                  </a:lnTo>
                  <a:lnTo>
                    <a:pt x="16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22" y="13"/>
                  </a:lnTo>
                  <a:lnTo>
                    <a:pt x="22" y="7"/>
                  </a:lnTo>
                  <a:lnTo>
                    <a:pt x="19" y="7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7"/>
                  </a:lnTo>
                  <a:lnTo>
                    <a:pt x="19" y="7"/>
                  </a:lnTo>
                  <a:lnTo>
                    <a:pt x="19" y="13"/>
                  </a:lnTo>
                  <a:lnTo>
                    <a:pt x="25" y="13"/>
                  </a:lnTo>
                  <a:lnTo>
                    <a:pt x="25" y="7"/>
                  </a:lnTo>
                  <a:lnTo>
                    <a:pt x="18" y="7"/>
                  </a:lnTo>
                  <a:lnTo>
                    <a:pt x="18" y="13"/>
                  </a:lnTo>
                  <a:lnTo>
                    <a:pt x="23" y="13"/>
                  </a:lnTo>
                  <a:lnTo>
                    <a:pt x="23" y="7"/>
                  </a:lnTo>
                  <a:lnTo>
                    <a:pt x="13" y="7"/>
                  </a:lnTo>
                  <a:lnTo>
                    <a:pt x="12" y="8"/>
                  </a:lnTo>
                  <a:lnTo>
                    <a:pt x="13" y="11"/>
                  </a:lnTo>
                  <a:lnTo>
                    <a:pt x="13" y="8"/>
                  </a:lnTo>
                  <a:lnTo>
                    <a:pt x="12" y="8"/>
                  </a:lnTo>
                  <a:lnTo>
                    <a:pt x="12" y="15"/>
                  </a:lnTo>
                  <a:lnTo>
                    <a:pt x="13" y="15"/>
                  </a:lnTo>
                  <a:lnTo>
                    <a:pt x="13" y="8"/>
                  </a:lnTo>
                  <a:lnTo>
                    <a:pt x="10" y="8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8"/>
                  </a:lnTo>
                  <a:lnTo>
                    <a:pt x="4" y="8"/>
                  </a:lnTo>
                  <a:lnTo>
                    <a:pt x="4" y="15"/>
                  </a:lnTo>
                  <a:lnTo>
                    <a:pt x="10" y="15"/>
                  </a:lnTo>
                  <a:lnTo>
                    <a:pt x="10" y="8"/>
                  </a:lnTo>
                  <a:lnTo>
                    <a:pt x="6" y="8"/>
                  </a:lnTo>
                  <a:lnTo>
                    <a:pt x="6" y="15"/>
                  </a:lnTo>
                  <a:lnTo>
                    <a:pt x="12" y="15"/>
                  </a:lnTo>
                  <a:lnTo>
                    <a:pt x="12" y="8"/>
                  </a:lnTo>
                  <a:lnTo>
                    <a:pt x="6" y="8"/>
                  </a:lnTo>
                  <a:lnTo>
                    <a:pt x="6" y="15"/>
                  </a:lnTo>
                  <a:lnTo>
                    <a:pt x="14" y="15"/>
                  </a:lnTo>
                  <a:lnTo>
                    <a:pt x="14" y="8"/>
                  </a:lnTo>
                  <a:lnTo>
                    <a:pt x="6" y="8"/>
                  </a:lnTo>
                  <a:lnTo>
                    <a:pt x="6" y="15"/>
                  </a:lnTo>
                  <a:lnTo>
                    <a:pt x="9" y="15"/>
                  </a:lnTo>
                  <a:lnTo>
                    <a:pt x="9" y="11"/>
                  </a:lnTo>
                  <a:lnTo>
                    <a:pt x="8" y="13"/>
                  </a:lnTo>
                  <a:lnTo>
                    <a:pt x="9" y="15"/>
                  </a:lnTo>
                  <a:lnTo>
                    <a:pt x="10" y="12"/>
                  </a:lnTo>
                  <a:lnTo>
                    <a:pt x="10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0" y="16"/>
                  </a:lnTo>
                  <a:lnTo>
                    <a:pt x="10" y="9"/>
                  </a:lnTo>
                  <a:lnTo>
                    <a:pt x="6" y="9"/>
                  </a:lnTo>
                  <a:lnTo>
                    <a:pt x="6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6" y="16"/>
                  </a:lnTo>
                  <a:lnTo>
                    <a:pt x="16" y="9"/>
                  </a:lnTo>
                  <a:lnTo>
                    <a:pt x="10" y="9"/>
                  </a:lnTo>
                  <a:lnTo>
                    <a:pt x="10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3" y="9"/>
                  </a:lnTo>
                  <a:lnTo>
                    <a:pt x="13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4" y="9"/>
                  </a:lnTo>
                  <a:lnTo>
                    <a:pt x="14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6" y="9"/>
                  </a:lnTo>
                  <a:lnTo>
                    <a:pt x="16" y="16"/>
                  </a:lnTo>
                  <a:lnTo>
                    <a:pt x="19" y="16"/>
                  </a:lnTo>
                  <a:lnTo>
                    <a:pt x="19" y="9"/>
                  </a:lnTo>
                  <a:lnTo>
                    <a:pt x="14" y="9"/>
                  </a:lnTo>
                  <a:lnTo>
                    <a:pt x="14" y="16"/>
                  </a:lnTo>
                  <a:lnTo>
                    <a:pt x="19" y="16"/>
                  </a:lnTo>
                  <a:lnTo>
                    <a:pt x="19" y="9"/>
                  </a:lnTo>
                  <a:lnTo>
                    <a:pt x="16" y="9"/>
                  </a:lnTo>
                  <a:lnTo>
                    <a:pt x="16" y="16"/>
                  </a:lnTo>
                  <a:lnTo>
                    <a:pt x="19" y="16"/>
                  </a:lnTo>
                  <a:lnTo>
                    <a:pt x="19" y="12"/>
                  </a:lnTo>
                  <a:lnTo>
                    <a:pt x="18" y="16"/>
                  </a:lnTo>
                  <a:lnTo>
                    <a:pt x="21" y="17"/>
                  </a:lnTo>
                  <a:lnTo>
                    <a:pt x="22" y="13"/>
                  </a:lnTo>
                  <a:lnTo>
                    <a:pt x="22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25" y="17"/>
                  </a:lnTo>
                  <a:lnTo>
                    <a:pt x="25" y="11"/>
                  </a:lnTo>
                  <a:lnTo>
                    <a:pt x="22" y="11"/>
                  </a:lnTo>
                  <a:lnTo>
                    <a:pt x="22" y="17"/>
                  </a:lnTo>
                  <a:lnTo>
                    <a:pt x="25" y="17"/>
                  </a:lnTo>
                  <a:lnTo>
                    <a:pt x="25" y="11"/>
                  </a:lnTo>
                  <a:lnTo>
                    <a:pt x="18" y="11"/>
                  </a:lnTo>
                  <a:lnTo>
                    <a:pt x="18" y="17"/>
                  </a:lnTo>
                  <a:lnTo>
                    <a:pt x="25" y="17"/>
                  </a:lnTo>
                  <a:lnTo>
                    <a:pt x="25" y="11"/>
                  </a:lnTo>
                  <a:lnTo>
                    <a:pt x="22" y="11"/>
                  </a:lnTo>
                  <a:lnTo>
                    <a:pt x="22" y="17"/>
                  </a:lnTo>
                  <a:lnTo>
                    <a:pt x="25" y="17"/>
                  </a:lnTo>
                  <a:lnTo>
                    <a:pt x="25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21" y="17"/>
                  </a:lnTo>
                  <a:lnTo>
                    <a:pt x="21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22" y="17"/>
                  </a:lnTo>
                  <a:lnTo>
                    <a:pt x="22" y="11"/>
                  </a:lnTo>
                  <a:lnTo>
                    <a:pt x="16" y="11"/>
                  </a:lnTo>
                  <a:lnTo>
                    <a:pt x="16" y="17"/>
                  </a:lnTo>
                  <a:lnTo>
                    <a:pt x="19" y="17"/>
                  </a:lnTo>
                  <a:lnTo>
                    <a:pt x="19" y="11"/>
                  </a:lnTo>
                  <a:lnTo>
                    <a:pt x="14" y="11"/>
                  </a:lnTo>
                  <a:lnTo>
                    <a:pt x="14" y="17"/>
                  </a:lnTo>
                  <a:lnTo>
                    <a:pt x="17" y="17"/>
                  </a:lnTo>
                  <a:lnTo>
                    <a:pt x="17" y="11"/>
                  </a:lnTo>
                  <a:lnTo>
                    <a:pt x="13" y="11"/>
                  </a:lnTo>
                  <a:lnTo>
                    <a:pt x="13" y="17"/>
                  </a:lnTo>
                  <a:lnTo>
                    <a:pt x="17" y="17"/>
                  </a:lnTo>
                  <a:lnTo>
                    <a:pt x="17" y="11"/>
                  </a:lnTo>
                  <a:lnTo>
                    <a:pt x="13" y="12"/>
                  </a:lnTo>
                  <a:lnTo>
                    <a:pt x="13" y="15"/>
                  </a:lnTo>
                  <a:lnTo>
                    <a:pt x="13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5" y="12"/>
                  </a:lnTo>
                  <a:lnTo>
                    <a:pt x="5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8" y="16"/>
                  </a:lnTo>
                  <a:lnTo>
                    <a:pt x="8" y="13"/>
                  </a:lnTo>
                  <a:lnTo>
                    <a:pt x="4" y="13"/>
                  </a:lnTo>
                  <a:lnTo>
                    <a:pt x="4" y="20"/>
                  </a:lnTo>
                  <a:lnTo>
                    <a:pt x="8" y="20"/>
                  </a:lnTo>
                  <a:lnTo>
                    <a:pt x="8" y="13"/>
                  </a:lnTo>
                  <a:lnTo>
                    <a:pt x="5" y="13"/>
                  </a:lnTo>
                  <a:lnTo>
                    <a:pt x="5" y="20"/>
                  </a:lnTo>
                  <a:lnTo>
                    <a:pt x="8" y="20"/>
                  </a:lnTo>
                  <a:lnTo>
                    <a:pt x="8" y="13"/>
                  </a:lnTo>
                  <a:lnTo>
                    <a:pt x="4" y="13"/>
                  </a:lnTo>
                  <a:lnTo>
                    <a:pt x="4" y="20"/>
                  </a:lnTo>
                  <a:lnTo>
                    <a:pt x="6" y="20"/>
                  </a:lnTo>
                  <a:lnTo>
                    <a:pt x="6" y="13"/>
                  </a:lnTo>
                  <a:lnTo>
                    <a:pt x="3" y="13"/>
                  </a:lnTo>
                  <a:lnTo>
                    <a:pt x="3" y="20"/>
                  </a:lnTo>
                  <a:lnTo>
                    <a:pt x="10" y="20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12" y="13"/>
                  </a:lnTo>
                  <a:lnTo>
                    <a:pt x="12" y="20"/>
                  </a:lnTo>
                  <a:lnTo>
                    <a:pt x="17" y="20"/>
                  </a:lnTo>
                  <a:lnTo>
                    <a:pt x="17" y="13"/>
                  </a:lnTo>
                  <a:lnTo>
                    <a:pt x="16" y="13"/>
                  </a:lnTo>
                  <a:lnTo>
                    <a:pt x="16" y="20"/>
                  </a:lnTo>
                  <a:lnTo>
                    <a:pt x="27" y="20"/>
                  </a:lnTo>
                  <a:lnTo>
                    <a:pt x="27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25" y="20"/>
                  </a:lnTo>
                  <a:lnTo>
                    <a:pt x="25" y="16"/>
                  </a:lnTo>
                  <a:lnTo>
                    <a:pt x="23" y="13"/>
                  </a:lnTo>
                  <a:lnTo>
                    <a:pt x="21" y="15"/>
                  </a:lnTo>
                  <a:lnTo>
                    <a:pt x="22" y="21"/>
                  </a:lnTo>
                  <a:lnTo>
                    <a:pt x="28" y="21"/>
                  </a:lnTo>
                  <a:lnTo>
                    <a:pt x="28" y="15"/>
                  </a:lnTo>
                  <a:lnTo>
                    <a:pt x="23" y="15"/>
                  </a:lnTo>
                  <a:lnTo>
                    <a:pt x="23" y="21"/>
                  </a:lnTo>
                  <a:lnTo>
                    <a:pt x="25" y="21"/>
                  </a:lnTo>
                  <a:lnTo>
                    <a:pt x="25" y="15"/>
                  </a:lnTo>
                  <a:lnTo>
                    <a:pt x="21" y="15"/>
                  </a:lnTo>
                  <a:lnTo>
                    <a:pt x="21" y="21"/>
                  </a:lnTo>
                  <a:lnTo>
                    <a:pt x="23" y="21"/>
                  </a:lnTo>
                  <a:lnTo>
                    <a:pt x="23" y="15"/>
                  </a:lnTo>
                  <a:lnTo>
                    <a:pt x="22" y="15"/>
                  </a:lnTo>
                  <a:lnTo>
                    <a:pt x="22" y="21"/>
                  </a:lnTo>
                  <a:lnTo>
                    <a:pt x="28" y="21"/>
                  </a:lnTo>
                  <a:lnTo>
                    <a:pt x="28" y="15"/>
                  </a:lnTo>
                  <a:lnTo>
                    <a:pt x="26" y="15"/>
                  </a:lnTo>
                  <a:lnTo>
                    <a:pt x="26" y="21"/>
                  </a:lnTo>
                  <a:lnTo>
                    <a:pt x="27" y="21"/>
                  </a:lnTo>
                  <a:lnTo>
                    <a:pt x="27" y="15"/>
                  </a:lnTo>
                  <a:lnTo>
                    <a:pt x="21" y="15"/>
                  </a:lnTo>
                  <a:lnTo>
                    <a:pt x="21" y="21"/>
                  </a:lnTo>
                  <a:lnTo>
                    <a:pt x="25" y="21"/>
                  </a:lnTo>
                  <a:lnTo>
                    <a:pt x="25" y="15"/>
                  </a:lnTo>
                  <a:lnTo>
                    <a:pt x="21" y="15"/>
                  </a:lnTo>
                  <a:lnTo>
                    <a:pt x="21" y="21"/>
                  </a:lnTo>
                  <a:lnTo>
                    <a:pt x="23" y="21"/>
                  </a:lnTo>
                  <a:lnTo>
                    <a:pt x="23" y="15"/>
                  </a:lnTo>
                  <a:lnTo>
                    <a:pt x="22" y="15"/>
                  </a:lnTo>
                  <a:lnTo>
                    <a:pt x="22" y="21"/>
                  </a:lnTo>
                  <a:lnTo>
                    <a:pt x="25" y="21"/>
                  </a:lnTo>
                  <a:lnTo>
                    <a:pt x="25" y="15"/>
                  </a:lnTo>
                  <a:lnTo>
                    <a:pt x="19" y="15"/>
                  </a:lnTo>
                  <a:lnTo>
                    <a:pt x="19" y="21"/>
                  </a:lnTo>
                  <a:lnTo>
                    <a:pt x="21" y="21"/>
                  </a:lnTo>
                  <a:lnTo>
                    <a:pt x="21" y="15"/>
                  </a:lnTo>
                  <a:lnTo>
                    <a:pt x="16" y="15"/>
                  </a:lnTo>
                  <a:lnTo>
                    <a:pt x="16" y="21"/>
                  </a:lnTo>
                  <a:lnTo>
                    <a:pt x="19" y="21"/>
                  </a:lnTo>
                  <a:lnTo>
                    <a:pt x="19" y="15"/>
                  </a:lnTo>
                  <a:lnTo>
                    <a:pt x="16" y="15"/>
                  </a:lnTo>
                  <a:lnTo>
                    <a:pt x="16" y="21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4" y="16"/>
                  </a:lnTo>
                  <a:lnTo>
                    <a:pt x="14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6" y="16"/>
                  </a:lnTo>
                  <a:lnTo>
                    <a:pt x="16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7" y="22"/>
                  </a:lnTo>
                  <a:lnTo>
                    <a:pt x="17" y="16"/>
                  </a:lnTo>
                  <a:lnTo>
                    <a:pt x="5" y="16"/>
                  </a:lnTo>
                  <a:lnTo>
                    <a:pt x="5" y="22"/>
                  </a:lnTo>
                  <a:lnTo>
                    <a:pt x="8" y="22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4" y="22"/>
                  </a:lnTo>
                  <a:lnTo>
                    <a:pt x="5" y="22"/>
                  </a:lnTo>
                  <a:lnTo>
                    <a:pt x="5" y="16"/>
                  </a:lnTo>
                  <a:lnTo>
                    <a:pt x="1" y="16"/>
                  </a:lnTo>
                  <a:lnTo>
                    <a:pt x="1" y="22"/>
                  </a:lnTo>
                  <a:lnTo>
                    <a:pt x="4" y="22"/>
                  </a:lnTo>
                  <a:lnTo>
                    <a:pt x="4" y="16"/>
                  </a:lnTo>
                  <a:lnTo>
                    <a:pt x="3" y="16"/>
                  </a:lnTo>
                  <a:lnTo>
                    <a:pt x="3" y="22"/>
                  </a:lnTo>
                  <a:lnTo>
                    <a:pt x="6" y="22"/>
                  </a:lnTo>
                  <a:lnTo>
                    <a:pt x="6" y="16"/>
                  </a:lnTo>
                  <a:lnTo>
                    <a:pt x="1" y="16"/>
                  </a:lnTo>
                  <a:lnTo>
                    <a:pt x="0" y="22"/>
                  </a:lnTo>
                  <a:lnTo>
                    <a:pt x="3" y="24"/>
                  </a:lnTo>
                  <a:lnTo>
                    <a:pt x="21" y="24"/>
                  </a:lnTo>
                  <a:lnTo>
                    <a:pt x="21" y="17"/>
                  </a:lnTo>
                  <a:lnTo>
                    <a:pt x="16" y="17"/>
                  </a:lnTo>
                  <a:lnTo>
                    <a:pt x="16" y="24"/>
                  </a:lnTo>
                  <a:lnTo>
                    <a:pt x="18" y="24"/>
                  </a:lnTo>
                  <a:lnTo>
                    <a:pt x="18" y="17"/>
                  </a:lnTo>
                  <a:lnTo>
                    <a:pt x="13" y="17"/>
                  </a:lnTo>
                  <a:lnTo>
                    <a:pt x="13" y="24"/>
                  </a:lnTo>
                  <a:lnTo>
                    <a:pt x="19" y="24"/>
                  </a:lnTo>
                  <a:lnTo>
                    <a:pt x="19" y="17"/>
                  </a:lnTo>
                  <a:lnTo>
                    <a:pt x="17" y="17"/>
                  </a:lnTo>
                  <a:lnTo>
                    <a:pt x="17" y="24"/>
                  </a:lnTo>
                  <a:lnTo>
                    <a:pt x="19" y="24"/>
                  </a:lnTo>
                  <a:lnTo>
                    <a:pt x="19" y="17"/>
                  </a:lnTo>
                  <a:lnTo>
                    <a:pt x="16" y="17"/>
                  </a:lnTo>
                  <a:lnTo>
                    <a:pt x="16" y="24"/>
                  </a:lnTo>
                  <a:lnTo>
                    <a:pt x="18" y="24"/>
                  </a:lnTo>
                  <a:lnTo>
                    <a:pt x="18" y="17"/>
                  </a:lnTo>
                  <a:lnTo>
                    <a:pt x="13" y="17"/>
                  </a:lnTo>
                  <a:lnTo>
                    <a:pt x="12" y="24"/>
                  </a:lnTo>
                  <a:lnTo>
                    <a:pt x="14" y="25"/>
                  </a:lnTo>
                  <a:lnTo>
                    <a:pt x="16" y="21"/>
                  </a:lnTo>
                  <a:lnTo>
                    <a:pt x="16" y="18"/>
                  </a:lnTo>
                  <a:lnTo>
                    <a:pt x="12" y="18"/>
                  </a:lnTo>
                  <a:lnTo>
                    <a:pt x="12" y="25"/>
                  </a:lnTo>
                  <a:lnTo>
                    <a:pt x="17" y="25"/>
                  </a:lnTo>
                  <a:lnTo>
                    <a:pt x="17" y="18"/>
                  </a:lnTo>
                  <a:lnTo>
                    <a:pt x="10" y="18"/>
                  </a:lnTo>
                  <a:lnTo>
                    <a:pt x="10" y="25"/>
                  </a:lnTo>
                  <a:lnTo>
                    <a:pt x="17" y="25"/>
                  </a:lnTo>
                  <a:lnTo>
                    <a:pt x="17" y="18"/>
                  </a:lnTo>
                  <a:lnTo>
                    <a:pt x="14" y="18"/>
                  </a:lnTo>
                  <a:lnTo>
                    <a:pt x="14" y="25"/>
                  </a:lnTo>
                  <a:lnTo>
                    <a:pt x="21" y="25"/>
                  </a:lnTo>
                  <a:lnTo>
                    <a:pt x="21" y="18"/>
                  </a:lnTo>
                  <a:lnTo>
                    <a:pt x="13" y="18"/>
                  </a:lnTo>
                  <a:lnTo>
                    <a:pt x="13" y="25"/>
                  </a:lnTo>
                  <a:lnTo>
                    <a:pt x="19" y="25"/>
                  </a:lnTo>
                  <a:lnTo>
                    <a:pt x="19" y="18"/>
                  </a:lnTo>
                  <a:lnTo>
                    <a:pt x="13" y="18"/>
                  </a:lnTo>
                  <a:lnTo>
                    <a:pt x="13" y="25"/>
                  </a:lnTo>
                  <a:lnTo>
                    <a:pt x="16" y="25"/>
                  </a:lnTo>
                  <a:lnTo>
                    <a:pt x="16" y="18"/>
                  </a:lnTo>
                  <a:lnTo>
                    <a:pt x="13" y="18"/>
                  </a:lnTo>
                  <a:lnTo>
                    <a:pt x="13" y="25"/>
                  </a:lnTo>
                  <a:lnTo>
                    <a:pt x="17" y="25"/>
                  </a:lnTo>
                  <a:lnTo>
                    <a:pt x="17" y="21"/>
                  </a:lnTo>
                  <a:lnTo>
                    <a:pt x="16" y="24"/>
                  </a:lnTo>
                  <a:lnTo>
                    <a:pt x="17" y="25"/>
                  </a:lnTo>
                  <a:lnTo>
                    <a:pt x="18" y="22"/>
                  </a:lnTo>
                  <a:lnTo>
                    <a:pt x="18" y="20"/>
                  </a:lnTo>
                  <a:lnTo>
                    <a:pt x="13" y="20"/>
                  </a:lnTo>
                  <a:lnTo>
                    <a:pt x="13" y="26"/>
                  </a:lnTo>
                  <a:lnTo>
                    <a:pt x="18" y="26"/>
                  </a:lnTo>
                  <a:lnTo>
                    <a:pt x="18" y="20"/>
                  </a:lnTo>
                  <a:lnTo>
                    <a:pt x="16" y="20"/>
                  </a:lnTo>
                  <a:lnTo>
                    <a:pt x="16" y="26"/>
                  </a:lnTo>
                  <a:lnTo>
                    <a:pt x="19" y="26"/>
                  </a:lnTo>
                  <a:lnTo>
                    <a:pt x="19" y="20"/>
                  </a:lnTo>
                  <a:lnTo>
                    <a:pt x="10" y="20"/>
                  </a:lnTo>
                  <a:lnTo>
                    <a:pt x="10" y="26"/>
                  </a:lnTo>
                  <a:lnTo>
                    <a:pt x="12" y="26"/>
                  </a:lnTo>
                  <a:lnTo>
                    <a:pt x="12" y="20"/>
                  </a:lnTo>
                  <a:lnTo>
                    <a:pt x="9" y="20"/>
                  </a:lnTo>
                  <a:lnTo>
                    <a:pt x="9" y="26"/>
                  </a:lnTo>
                  <a:lnTo>
                    <a:pt x="16" y="26"/>
                  </a:lnTo>
                  <a:lnTo>
                    <a:pt x="16" y="20"/>
                  </a:lnTo>
                  <a:lnTo>
                    <a:pt x="10" y="20"/>
                  </a:lnTo>
                  <a:lnTo>
                    <a:pt x="10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9" y="20"/>
                  </a:lnTo>
                  <a:lnTo>
                    <a:pt x="9" y="26"/>
                  </a:lnTo>
                  <a:lnTo>
                    <a:pt x="10" y="26"/>
                  </a:lnTo>
                  <a:lnTo>
                    <a:pt x="10" y="20"/>
                  </a:lnTo>
                  <a:lnTo>
                    <a:pt x="9" y="20"/>
                  </a:lnTo>
                  <a:lnTo>
                    <a:pt x="9" y="26"/>
                  </a:lnTo>
                  <a:lnTo>
                    <a:pt x="16" y="26"/>
                  </a:lnTo>
                  <a:lnTo>
                    <a:pt x="16" y="20"/>
                  </a:lnTo>
                  <a:lnTo>
                    <a:pt x="12" y="20"/>
                  </a:lnTo>
                  <a:lnTo>
                    <a:pt x="12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10" y="20"/>
                  </a:lnTo>
                  <a:lnTo>
                    <a:pt x="10" y="26"/>
                  </a:lnTo>
                  <a:lnTo>
                    <a:pt x="16" y="26"/>
                  </a:lnTo>
                  <a:lnTo>
                    <a:pt x="16" y="22"/>
                  </a:lnTo>
                  <a:lnTo>
                    <a:pt x="14" y="26"/>
                  </a:lnTo>
                  <a:lnTo>
                    <a:pt x="17" y="28"/>
                  </a:lnTo>
                  <a:lnTo>
                    <a:pt x="18" y="24"/>
                  </a:lnTo>
                  <a:lnTo>
                    <a:pt x="18" y="21"/>
                  </a:lnTo>
                  <a:lnTo>
                    <a:pt x="13" y="21"/>
                  </a:lnTo>
                  <a:lnTo>
                    <a:pt x="13" y="28"/>
                  </a:lnTo>
                  <a:lnTo>
                    <a:pt x="18" y="28"/>
                  </a:lnTo>
                  <a:lnTo>
                    <a:pt x="18" y="21"/>
                  </a:lnTo>
                  <a:lnTo>
                    <a:pt x="14" y="21"/>
                  </a:lnTo>
                  <a:lnTo>
                    <a:pt x="14" y="28"/>
                  </a:lnTo>
                  <a:lnTo>
                    <a:pt x="23" y="28"/>
                  </a:lnTo>
                  <a:lnTo>
                    <a:pt x="23" y="21"/>
                  </a:lnTo>
                  <a:lnTo>
                    <a:pt x="18" y="21"/>
                  </a:lnTo>
                  <a:lnTo>
                    <a:pt x="18" y="28"/>
                  </a:lnTo>
                  <a:lnTo>
                    <a:pt x="22" y="28"/>
                  </a:lnTo>
                  <a:lnTo>
                    <a:pt x="22" y="21"/>
                  </a:lnTo>
                  <a:lnTo>
                    <a:pt x="21" y="21"/>
                  </a:lnTo>
                  <a:lnTo>
                    <a:pt x="21" y="28"/>
                  </a:lnTo>
                  <a:lnTo>
                    <a:pt x="22" y="28"/>
                  </a:lnTo>
                  <a:lnTo>
                    <a:pt x="22" y="21"/>
                  </a:lnTo>
                  <a:lnTo>
                    <a:pt x="21" y="21"/>
                  </a:lnTo>
                  <a:lnTo>
                    <a:pt x="21" y="28"/>
                  </a:lnTo>
                  <a:lnTo>
                    <a:pt x="35" y="28"/>
                  </a:lnTo>
                  <a:lnTo>
                    <a:pt x="35" y="21"/>
                  </a:lnTo>
                  <a:lnTo>
                    <a:pt x="21" y="21"/>
                  </a:lnTo>
                  <a:lnTo>
                    <a:pt x="21" y="28"/>
                  </a:lnTo>
                  <a:lnTo>
                    <a:pt x="25" y="28"/>
                  </a:lnTo>
                  <a:lnTo>
                    <a:pt x="25" y="21"/>
                  </a:lnTo>
                  <a:lnTo>
                    <a:pt x="18" y="21"/>
                  </a:lnTo>
                  <a:lnTo>
                    <a:pt x="18" y="28"/>
                  </a:lnTo>
                  <a:lnTo>
                    <a:pt x="23" y="28"/>
                  </a:lnTo>
                  <a:lnTo>
                    <a:pt x="23" y="24"/>
                  </a:lnTo>
                  <a:lnTo>
                    <a:pt x="21" y="24"/>
                  </a:lnTo>
                  <a:lnTo>
                    <a:pt x="21" y="25"/>
                  </a:lnTo>
                  <a:lnTo>
                    <a:pt x="23" y="25"/>
                  </a:lnTo>
                  <a:lnTo>
                    <a:pt x="23" y="22"/>
                  </a:lnTo>
                  <a:lnTo>
                    <a:pt x="16" y="22"/>
                  </a:lnTo>
                  <a:lnTo>
                    <a:pt x="16" y="29"/>
                  </a:lnTo>
                  <a:lnTo>
                    <a:pt x="23" y="29"/>
                  </a:lnTo>
                  <a:lnTo>
                    <a:pt x="23" y="22"/>
                  </a:lnTo>
                  <a:lnTo>
                    <a:pt x="10" y="22"/>
                  </a:lnTo>
                  <a:lnTo>
                    <a:pt x="10" y="29"/>
                  </a:lnTo>
                  <a:lnTo>
                    <a:pt x="14" y="29"/>
                  </a:lnTo>
                  <a:lnTo>
                    <a:pt x="14" y="22"/>
                  </a:lnTo>
                  <a:lnTo>
                    <a:pt x="13" y="22"/>
                  </a:lnTo>
                  <a:lnTo>
                    <a:pt x="13" y="29"/>
                  </a:lnTo>
                  <a:lnTo>
                    <a:pt x="16" y="29"/>
                  </a:lnTo>
                  <a:lnTo>
                    <a:pt x="16" y="22"/>
                  </a:lnTo>
                  <a:lnTo>
                    <a:pt x="12" y="22"/>
                  </a:lnTo>
                  <a:lnTo>
                    <a:pt x="12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6" y="22"/>
                  </a:lnTo>
                  <a:lnTo>
                    <a:pt x="16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6" y="22"/>
                  </a:lnTo>
                  <a:lnTo>
                    <a:pt x="16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4" y="22"/>
                  </a:lnTo>
                  <a:lnTo>
                    <a:pt x="6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10" y="24"/>
                  </a:lnTo>
                  <a:lnTo>
                    <a:pt x="10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10" y="24"/>
                  </a:lnTo>
                  <a:lnTo>
                    <a:pt x="10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9" y="30"/>
                  </a:lnTo>
                  <a:lnTo>
                    <a:pt x="9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8" y="24"/>
                  </a:lnTo>
                  <a:lnTo>
                    <a:pt x="8" y="30"/>
                  </a:lnTo>
                  <a:lnTo>
                    <a:pt x="10" y="30"/>
                  </a:lnTo>
                  <a:lnTo>
                    <a:pt x="10" y="24"/>
                  </a:lnTo>
                  <a:lnTo>
                    <a:pt x="8" y="24"/>
                  </a:lnTo>
                  <a:lnTo>
                    <a:pt x="8" y="30"/>
                  </a:lnTo>
                  <a:lnTo>
                    <a:pt x="12" y="30"/>
                  </a:lnTo>
                  <a:lnTo>
                    <a:pt x="12" y="26"/>
                  </a:lnTo>
                  <a:lnTo>
                    <a:pt x="10" y="24"/>
                  </a:lnTo>
                  <a:lnTo>
                    <a:pt x="3" y="31"/>
                  </a:lnTo>
                  <a:lnTo>
                    <a:pt x="16" y="31"/>
                  </a:lnTo>
                  <a:lnTo>
                    <a:pt x="16" y="25"/>
                  </a:lnTo>
                  <a:lnTo>
                    <a:pt x="13" y="25"/>
                  </a:lnTo>
                  <a:lnTo>
                    <a:pt x="13" y="31"/>
                  </a:lnTo>
                  <a:lnTo>
                    <a:pt x="16" y="31"/>
                  </a:lnTo>
                  <a:lnTo>
                    <a:pt x="16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10" y="25"/>
                  </a:lnTo>
                  <a:lnTo>
                    <a:pt x="10" y="31"/>
                  </a:lnTo>
                  <a:lnTo>
                    <a:pt x="17" y="31"/>
                  </a:lnTo>
                  <a:lnTo>
                    <a:pt x="17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12" y="25"/>
                  </a:lnTo>
                  <a:lnTo>
                    <a:pt x="12" y="31"/>
                  </a:lnTo>
                  <a:lnTo>
                    <a:pt x="16" y="31"/>
                  </a:lnTo>
                  <a:lnTo>
                    <a:pt x="16" y="25"/>
                  </a:lnTo>
                  <a:lnTo>
                    <a:pt x="10" y="25"/>
                  </a:lnTo>
                  <a:lnTo>
                    <a:pt x="10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6" y="25"/>
                  </a:lnTo>
                  <a:lnTo>
                    <a:pt x="6" y="31"/>
                  </a:lnTo>
                  <a:lnTo>
                    <a:pt x="9" y="31"/>
                  </a:lnTo>
                  <a:lnTo>
                    <a:pt x="9" y="28"/>
                  </a:lnTo>
                  <a:lnTo>
                    <a:pt x="6" y="28"/>
                  </a:lnTo>
                  <a:lnTo>
                    <a:pt x="6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10" y="26"/>
                  </a:lnTo>
                  <a:lnTo>
                    <a:pt x="10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6" y="26"/>
                  </a:lnTo>
                  <a:lnTo>
                    <a:pt x="6" y="33"/>
                  </a:lnTo>
                  <a:lnTo>
                    <a:pt x="13" y="33"/>
                  </a:lnTo>
                  <a:lnTo>
                    <a:pt x="13" y="26"/>
                  </a:lnTo>
                  <a:lnTo>
                    <a:pt x="10" y="26"/>
                  </a:lnTo>
                  <a:lnTo>
                    <a:pt x="10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6" y="26"/>
                  </a:lnTo>
                  <a:lnTo>
                    <a:pt x="6" y="33"/>
                  </a:lnTo>
                  <a:lnTo>
                    <a:pt x="18" y="33"/>
                  </a:lnTo>
                  <a:lnTo>
                    <a:pt x="18" y="26"/>
                  </a:lnTo>
                  <a:lnTo>
                    <a:pt x="14" y="26"/>
                  </a:lnTo>
                  <a:lnTo>
                    <a:pt x="14" y="33"/>
                  </a:lnTo>
                  <a:lnTo>
                    <a:pt x="17" y="33"/>
                  </a:lnTo>
                  <a:lnTo>
                    <a:pt x="17" y="26"/>
                  </a:lnTo>
                  <a:lnTo>
                    <a:pt x="13" y="26"/>
                  </a:lnTo>
                  <a:lnTo>
                    <a:pt x="13" y="33"/>
                  </a:lnTo>
                  <a:lnTo>
                    <a:pt x="19" y="33"/>
                  </a:lnTo>
                  <a:lnTo>
                    <a:pt x="19" y="26"/>
                  </a:lnTo>
                  <a:lnTo>
                    <a:pt x="14" y="26"/>
                  </a:lnTo>
                  <a:lnTo>
                    <a:pt x="13" y="33"/>
                  </a:lnTo>
                  <a:lnTo>
                    <a:pt x="16" y="34"/>
                  </a:lnTo>
                  <a:lnTo>
                    <a:pt x="17" y="30"/>
                  </a:lnTo>
                  <a:lnTo>
                    <a:pt x="17" y="28"/>
                  </a:lnTo>
                  <a:lnTo>
                    <a:pt x="16" y="28"/>
                  </a:lnTo>
                  <a:lnTo>
                    <a:pt x="16" y="34"/>
                  </a:lnTo>
                  <a:lnTo>
                    <a:pt x="17" y="34"/>
                  </a:lnTo>
                  <a:lnTo>
                    <a:pt x="17" y="28"/>
                  </a:lnTo>
                  <a:lnTo>
                    <a:pt x="13" y="28"/>
                  </a:lnTo>
                  <a:lnTo>
                    <a:pt x="13" y="34"/>
                  </a:lnTo>
                  <a:lnTo>
                    <a:pt x="19" y="34"/>
                  </a:lnTo>
                  <a:lnTo>
                    <a:pt x="19" y="28"/>
                  </a:lnTo>
                  <a:lnTo>
                    <a:pt x="12" y="28"/>
                  </a:lnTo>
                  <a:lnTo>
                    <a:pt x="12" y="34"/>
                  </a:lnTo>
                  <a:lnTo>
                    <a:pt x="18" y="34"/>
                  </a:lnTo>
                  <a:lnTo>
                    <a:pt x="18" y="28"/>
                  </a:lnTo>
                  <a:lnTo>
                    <a:pt x="10" y="28"/>
                  </a:lnTo>
                  <a:lnTo>
                    <a:pt x="10" y="34"/>
                  </a:lnTo>
                  <a:lnTo>
                    <a:pt x="16" y="34"/>
                  </a:lnTo>
                  <a:lnTo>
                    <a:pt x="16" y="28"/>
                  </a:lnTo>
                  <a:lnTo>
                    <a:pt x="9" y="28"/>
                  </a:lnTo>
                  <a:lnTo>
                    <a:pt x="9" y="34"/>
                  </a:lnTo>
                  <a:lnTo>
                    <a:pt x="14" y="34"/>
                  </a:lnTo>
                  <a:lnTo>
                    <a:pt x="14" y="28"/>
                  </a:lnTo>
                  <a:lnTo>
                    <a:pt x="9" y="28"/>
                  </a:lnTo>
                  <a:lnTo>
                    <a:pt x="9" y="34"/>
                  </a:lnTo>
                  <a:lnTo>
                    <a:pt x="10" y="34"/>
                  </a:lnTo>
                  <a:lnTo>
                    <a:pt x="10" y="28"/>
                  </a:lnTo>
                  <a:lnTo>
                    <a:pt x="6" y="28"/>
                  </a:lnTo>
                  <a:lnTo>
                    <a:pt x="6" y="34"/>
                  </a:lnTo>
                  <a:lnTo>
                    <a:pt x="12" y="34"/>
                  </a:lnTo>
                  <a:lnTo>
                    <a:pt x="12" y="28"/>
                  </a:lnTo>
                  <a:lnTo>
                    <a:pt x="6" y="28"/>
                  </a:lnTo>
                  <a:lnTo>
                    <a:pt x="6" y="34"/>
                  </a:lnTo>
                  <a:lnTo>
                    <a:pt x="10" y="34"/>
                  </a:lnTo>
                  <a:lnTo>
                    <a:pt x="10" y="28"/>
                  </a:lnTo>
                  <a:lnTo>
                    <a:pt x="8" y="28"/>
                  </a:lnTo>
                  <a:lnTo>
                    <a:pt x="6" y="34"/>
                  </a:lnTo>
                  <a:lnTo>
                    <a:pt x="9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16" y="35"/>
                  </a:lnTo>
                  <a:lnTo>
                    <a:pt x="16" y="29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6" y="35"/>
                  </a:lnTo>
                  <a:lnTo>
                    <a:pt x="16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10" y="35"/>
                  </a:lnTo>
                  <a:lnTo>
                    <a:pt x="10" y="29"/>
                  </a:lnTo>
                  <a:lnTo>
                    <a:pt x="9" y="29"/>
                  </a:lnTo>
                  <a:lnTo>
                    <a:pt x="9" y="35"/>
                  </a:lnTo>
                  <a:lnTo>
                    <a:pt x="18" y="35"/>
                  </a:lnTo>
                  <a:lnTo>
                    <a:pt x="18" y="29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9" y="35"/>
                  </a:lnTo>
                  <a:lnTo>
                    <a:pt x="19" y="29"/>
                  </a:lnTo>
                  <a:lnTo>
                    <a:pt x="13" y="29"/>
                  </a:lnTo>
                  <a:lnTo>
                    <a:pt x="13" y="35"/>
                  </a:lnTo>
                  <a:lnTo>
                    <a:pt x="22" y="35"/>
                  </a:lnTo>
                  <a:lnTo>
                    <a:pt x="22" y="29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41" y="35"/>
                  </a:lnTo>
                  <a:lnTo>
                    <a:pt x="41" y="29"/>
                  </a:lnTo>
                  <a:lnTo>
                    <a:pt x="31" y="29"/>
                  </a:lnTo>
                  <a:lnTo>
                    <a:pt x="31" y="35"/>
                  </a:lnTo>
                  <a:lnTo>
                    <a:pt x="38" y="37"/>
                  </a:lnTo>
                  <a:lnTo>
                    <a:pt x="38" y="30"/>
                  </a:lnTo>
                  <a:lnTo>
                    <a:pt x="21" y="30"/>
                  </a:lnTo>
                  <a:lnTo>
                    <a:pt x="21" y="37"/>
                  </a:lnTo>
                  <a:lnTo>
                    <a:pt x="25" y="37"/>
                  </a:lnTo>
                  <a:lnTo>
                    <a:pt x="25" y="30"/>
                  </a:lnTo>
                  <a:lnTo>
                    <a:pt x="22" y="30"/>
                  </a:lnTo>
                  <a:lnTo>
                    <a:pt x="22" y="37"/>
                  </a:lnTo>
                  <a:lnTo>
                    <a:pt x="25" y="37"/>
                  </a:lnTo>
                  <a:lnTo>
                    <a:pt x="25" y="30"/>
                  </a:lnTo>
                  <a:lnTo>
                    <a:pt x="14" y="30"/>
                  </a:lnTo>
                  <a:lnTo>
                    <a:pt x="14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9" y="30"/>
                  </a:lnTo>
                  <a:lnTo>
                    <a:pt x="9" y="37"/>
                  </a:lnTo>
                  <a:lnTo>
                    <a:pt x="10" y="37"/>
                  </a:lnTo>
                  <a:lnTo>
                    <a:pt x="10" y="30"/>
                  </a:lnTo>
                  <a:lnTo>
                    <a:pt x="6" y="30"/>
                  </a:lnTo>
                  <a:lnTo>
                    <a:pt x="6" y="37"/>
                  </a:lnTo>
                  <a:lnTo>
                    <a:pt x="9" y="37"/>
                  </a:lnTo>
                  <a:lnTo>
                    <a:pt x="9" y="30"/>
                  </a:lnTo>
                  <a:lnTo>
                    <a:pt x="6" y="30"/>
                  </a:lnTo>
                  <a:lnTo>
                    <a:pt x="6" y="37"/>
                  </a:lnTo>
                  <a:lnTo>
                    <a:pt x="12" y="37"/>
                  </a:lnTo>
                  <a:lnTo>
                    <a:pt x="12" y="30"/>
                  </a:lnTo>
                  <a:lnTo>
                    <a:pt x="10" y="30"/>
                  </a:lnTo>
                  <a:lnTo>
                    <a:pt x="10" y="37"/>
                  </a:lnTo>
                  <a:lnTo>
                    <a:pt x="17" y="37"/>
                  </a:lnTo>
                  <a:lnTo>
                    <a:pt x="17" y="30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4" y="37"/>
                  </a:lnTo>
                  <a:lnTo>
                    <a:pt x="14" y="30"/>
                  </a:lnTo>
                  <a:lnTo>
                    <a:pt x="5" y="30"/>
                  </a:lnTo>
                  <a:lnTo>
                    <a:pt x="12" y="35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8" y="38"/>
                  </a:lnTo>
                  <a:lnTo>
                    <a:pt x="18" y="31"/>
                  </a:lnTo>
                  <a:lnTo>
                    <a:pt x="14" y="31"/>
                  </a:lnTo>
                  <a:lnTo>
                    <a:pt x="14" y="38"/>
                  </a:lnTo>
                  <a:lnTo>
                    <a:pt x="18" y="38"/>
                  </a:lnTo>
                  <a:lnTo>
                    <a:pt x="18" y="31"/>
                  </a:lnTo>
                  <a:lnTo>
                    <a:pt x="13" y="31"/>
                  </a:lnTo>
                  <a:lnTo>
                    <a:pt x="13" y="38"/>
                  </a:lnTo>
                  <a:lnTo>
                    <a:pt x="14" y="38"/>
                  </a:lnTo>
                  <a:lnTo>
                    <a:pt x="14" y="31"/>
                  </a:lnTo>
                  <a:lnTo>
                    <a:pt x="12" y="31"/>
                  </a:lnTo>
                  <a:lnTo>
                    <a:pt x="12" y="38"/>
                  </a:lnTo>
                  <a:lnTo>
                    <a:pt x="13" y="38"/>
                  </a:lnTo>
                  <a:lnTo>
                    <a:pt x="13" y="31"/>
                  </a:lnTo>
                  <a:lnTo>
                    <a:pt x="12" y="31"/>
                  </a:lnTo>
                  <a:lnTo>
                    <a:pt x="12" y="38"/>
                  </a:lnTo>
                  <a:lnTo>
                    <a:pt x="13" y="38"/>
                  </a:lnTo>
                  <a:lnTo>
                    <a:pt x="13" y="31"/>
                  </a:lnTo>
                  <a:lnTo>
                    <a:pt x="12" y="31"/>
                  </a:lnTo>
                  <a:lnTo>
                    <a:pt x="12" y="38"/>
                  </a:lnTo>
                  <a:lnTo>
                    <a:pt x="14" y="38"/>
                  </a:lnTo>
                  <a:lnTo>
                    <a:pt x="14" y="31"/>
                  </a:lnTo>
                  <a:lnTo>
                    <a:pt x="13" y="31"/>
                  </a:lnTo>
                  <a:lnTo>
                    <a:pt x="13" y="38"/>
                  </a:lnTo>
                  <a:lnTo>
                    <a:pt x="18" y="38"/>
                  </a:lnTo>
                  <a:lnTo>
                    <a:pt x="18" y="31"/>
                  </a:lnTo>
                  <a:lnTo>
                    <a:pt x="14" y="31"/>
                  </a:lnTo>
                  <a:lnTo>
                    <a:pt x="14" y="38"/>
                  </a:lnTo>
                  <a:lnTo>
                    <a:pt x="18" y="38"/>
                  </a:lnTo>
                  <a:lnTo>
                    <a:pt x="18" y="31"/>
                  </a:lnTo>
                  <a:lnTo>
                    <a:pt x="14" y="31"/>
                  </a:lnTo>
                  <a:lnTo>
                    <a:pt x="14" y="34"/>
                  </a:lnTo>
                  <a:lnTo>
                    <a:pt x="17" y="31"/>
                  </a:lnTo>
                  <a:lnTo>
                    <a:pt x="16" y="30"/>
                  </a:lnTo>
                  <a:lnTo>
                    <a:pt x="13" y="33"/>
                  </a:lnTo>
                  <a:lnTo>
                    <a:pt x="13" y="37"/>
                  </a:lnTo>
                  <a:lnTo>
                    <a:pt x="14" y="37"/>
                  </a:lnTo>
                  <a:lnTo>
                    <a:pt x="14" y="30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7" y="37"/>
                  </a:lnTo>
                  <a:lnTo>
                    <a:pt x="17" y="30"/>
                  </a:lnTo>
                  <a:lnTo>
                    <a:pt x="10" y="30"/>
                  </a:lnTo>
                  <a:lnTo>
                    <a:pt x="10" y="37"/>
                  </a:lnTo>
                  <a:lnTo>
                    <a:pt x="12" y="37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6" y="37"/>
                  </a:lnTo>
                  <a:lnTo>
                    <a:pt x="9" y="37"/>
                  </a:lnTo>
                  <a:lnTo>
                    <a:pt x="9" y="30"/>
                  </a:lnTo>
                  <a:lnTo>
                    <a:pt x="6" y="30"/>
                  </a:lnTo>
                  <a:lnTo>
                    <a:pt x="6" y="37"/>
                  </a:lnTo>
                  <a:lnTo>
                    <a:pt x="10" y="37"/>
                  </a:lnTo>
                  <a:lnTo>
                    <a:pt x="10" y="30"/>
                  </a:lnTo>
                  <a:lnTo>
                    <a:pt x="9" y="30"/>
                  </a:lnTo>
                  <a:lnTo>
                    <a:pt x="9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14" y="30"/>
                  </a:lnTo>
                  <a:lnTo>
                    <a:pt x="14" y="37"/>
                  </a:lnTo>
                  <a:lnTo>
                    <a:pt x="25" y="37"/>
                  </a:lnTo>
                  <a:lnTo>
                    <a:pt x="25" y="30"/>
                  </a:lnTo>
                  <a:lnTo>
                    <a:pt x="22" y="30"/>
                  </a:lnTo>
                  <a:lnTo>
                    <a:pt x="22" y="37"/>
                  </a:lnTo>
                  <a:lnTo>
                    <a:pt x="25" y="37"/>
                  </a:lnTo>
                  <a:lnTo>
                    <a:pt x="25" y="30"/>
                  </a:lnTo>
                  <a:lnTo>
                    <a:pt x="21" y="30"/>
                  </a:lnTo>
                  <a:lnTo>
                    <a:pt x="21" y="37"/>
                  </a:lnTo>
                  <a:lnTo>
                    <a:pt x="38" y="37"/>
                  </a:lnTo>
                  <a:lnTo>
                    <a:pt x="39" y="30"/>
                  </a:lnTo>
                  <a:lnTo>
                    <a:pt x="32" y="29"/>
                  </a:lnTo>
                  <a:lnTo>
                    <a:pt x="31" y="31"/>
                  </a:lnTo>
                  <a:lnTo>
                    <a:pt x="31" y="35"/>
                  </a:lnTo>
                  <a:lnTo>
                    <a:pt x="41" y="35"/>
                  </a:lnTo>
                  <a:lnTo>
                    <a:pt x="41" y="29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2" y="35"/>
                  </a:lnTo>
                  <a:lnTo>
                    <a:pt x="22" y="29"/>
                  </a:lnTo>
                  <a:lnTo>
                    <a:pt x="13" y="29"/>
                  </a:lnTo>
                  <a:lnTo>
                    <a:pt x="13" y="35"/>
                  </a:lnTo>
                  <a:lnTo>
                    <a:pt x="19" y="35"/>
                  </a:lnTo>
                  <a:lnTo>
                    <a:pt x="19" y="29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8" y="35"/>
                  </a:lnTo>
                  <a:lnTo>
                    <a:pt x="18" y="29"/>
                  </a:lnTo>
                  <a:lnTo>
                    <a:pt x="9" y="29"/>
                  </a:lnTo>
                  <a:lnTo>
                    <a:pt x="9" y="35"/>
                  </a:lnTo>
                  <a:lnTo>
                    <a:pt x="10" y="35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16" y="35"/>
                  </a:lnTo>
                  <a:lnTo>
                    <a:pt x="16" y="29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6" y="35"/>
                  </a:lnTo>
                  <a:lnTo>
                    <a:pt x="16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10" y="29"/>
                  </a:lnTo>
                  <a:lnTo>
                    <a:pt x="10" y="31"/>
                  </a:lnTo>
                  <a:lnTo>
                    <a:pt x="12" y="29"/>
                  </a:lnTo>
                  <a:lnTo>
                    <a:pt x="9" y="28"/>
                  </a:lnTo>
                  <a:lnTo>
                    <a:pt x="8" y="30"/>
                  </a:lnTo>
                  <a:lnTo>
                    <a:pt x="8" y="34"/>
                  </a:lnTo>
                  <a:lnTo>
                    <a:pt x="10" y="34"/>
                  </a:lnTo>
                  <a:lnTo>
                    <a:pt x="10" y="28"/>
                  </a:lnTo>
                  <a:lnTo>
                    <a:pt x="6" y="28"/>
                  </a:lnTo>
                  <a:lnTo>
                    <a:pt x="6" y="34"/>
                  </a:lnTo>
                  <a:lnTo>
                    <a:pt x="12" y="34"/>
                  </a:lnTo>
                  <a:lnTo>
                    <a:pt x="12" y="28"/>
                  </a:lnTo>
                  <a:lnTo>
                    <a:pt x="6" y="28"/>
                  </a:lnTo>
                  <a:lnTo>
                    <a:pt x="6" y="34"/>
                  </a:lnTo>
                  <a:lnTo>
                    <a:pt x="10" y="34"/>
                  </a:lnTo>
                  <a:lnTo>
                    <a:pt x="10" y="28"/>
                  </a:lnTo>
                  <a:lnTo>
                    <a:pt x="9" y="28"/>
                  </a:lnTo>
                  <a:lnTo>
                    <a:pt x="9" y="34"/>
                  </a:lnTo>
                  <a:lnTo>
                    <a:pt x="14" y="34"/>
                  </a:lnTo>
                  <a:lnTo>
                    <a:pt x="14" y="28"/>
                  </a:lnTo>
                  <a:lnTo>
                    <a:pt x="9" y="28"/>
                  </a:lnTo>
                  <a:lnTo>
                    <a:pt x="9" y="34"/>
                  </a:lnTo>
                  <a:lnTo>
                    <a:pt x="16" y="34"/>
                  </a:lnTo>
                  <a:lnTo>
                    <a:pt x="16" y="28"/>
                  </a:lnTo>
                  <a:lnTo>
                    <a:pt x="10" y="28"/>
                  </a:lnTo>
                  <a:lnTo>
                    <a:pt x="10" y="34"/>
                  </a:lnTo>
                  <a:lnTo>
                    <a:pt x="18" y="34"/>
                  </a:lnTo>
                  <a:lnTo>
                    <a:pt x="18" y="28"/>
                  </a:lnTo>
                  <a:lnTo>
                    <a:pt x="12" y="28"/>
                  </a:lnTo>
                  <a:lnTo>
                    <a:pt x="12" y="34"/>
                  </a:lnTo>
                  <a:lnTo>
                    <a:pt x="19" y="34"/>
                  </a:lnTo>
                  <a:lnTo>
                    <a:pt x="19" y="28"/>
                  </a:lnTo>
                  <a:lnTo>
                    <a:pt x="13" y="28"/>
                  </a:lnTo>
                  <a:lnTo>
                    <a:pt x="13" y="34"/>
                  </a:lnTo>
                  <a:lnTo>
                    <a:pt x="17" y="34"/>
                  </a:lnTo>
                  <a:lnTo>
                    <a:pt x="17" y="28"/>
                  </a:lnTo>
                  <a:lnTo>
                    <a:pt x="16" y="28"/>
                  </a:lnTo>
                  <a:lnTo>
                    <a:pt x="16" y="34"/>
                  </a:lnTo>
                  <a:lnTo>
                    <a:pt x="17" y="34"/>
                  </a:lnTo>
                  <a:lnTo>
                    <a:pt x="18" y="28"/>
                  </a:lnTo>
                  <a:lnTo>
                    <a:pt x="16" y="26"/>
                  </a:lnTo>
                  <a:lnTo>
                    <a:pt x="14" y="29"/>
                  </a:lnTo>
                  <a:lnTo>
                    <a:pt x="14" y="33"/>
                  </a:lnTo>
                  <a:lnTo>
                    <a:pt x="19" y="33"/>
                  </a:lnTo>
                  <a:lnTo>
                    <a:pt x="19" y="26"/>
                  </a:lnTo>
                  <a:lnTo>
                    <a:pt x="13" y="26"/>
                  </a:lnTo>
                  <a:lnTo>
                    <a:pt x="13" y="33"/>
                  </a:lnTo>
                  <a:lnTo>
                    <a:pt x="17" y="33"/>
                  </a:lnTo>
                  <a:lnTo>
                    <a:pt x="17" y="26"/>
                  </a:lnTo>
                  <a:lnTo>
                    <a:pt x="14" y="26"/>
                  </a:lnTo>
                  <a:lnTo>
                    <a:pt x="14" y="33"/>
                  </a:lnTo>
                  <a:lnTo>
                    <a:pt x="18" y="33"/>
                  </a:lnTo>
                  <a:lnTo>
                    <a:pt x="18" y="26"/>
                  </a:lnTo>
                  <a:lnTo>
                    <a:pt x="6" y="26"/>
                  </a:lnTo>
                  <a:lnTo>
                    <a:pt x="6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10" y="26"/>
                  </a:lnTo>
                  <a:lnTo>
                    <a:pt x="10" y="33"/>
                  </a:lnTo>
                  <a:lnTo>
                    <a:pt x="13" y="33"/>
                  </a:lnTo>
                  <a:lnTo>
                    <a:pt x="13" y="26"/>
                  </a:lnTo>
                  <a:lnTo>
                    <a:pt x="6" y="26"/>
                  </a:lnTo>
                  <a:lnTo>
                    <a:pt x="6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10" y="26"/>
                  </a:lnTo>
                  <a:lnTo>
                    <a:pt x="10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9" y="26"/>
                  </a:lnTo>
                  <a:lnTo>
                    <a:pt x="9" y="29"/>
                  </a:lnTo>
                  <a:lnTo>
                    <a:pt x="13" y="29"/>
                  </a:lnTo>
                  <a:lnTo>
                    <a:pt x="13" y="25"/>
                  </a:lnTo>
                  <a:lnTo>
                    <a:pt x="6" y="25"/>
                  </a:lnTo>
                  <a:lnTo>
                    <a:pt x="6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10" y="25"/>
                  </a:lnTo>
                  <a:lnTo>
                    <a:pt x="10" y="31"/>
                  </a:lnTo>
                  <a:lnTo>
                    <a:pt x="16" y="31"/>
                  </a:lnTo>
                  <a:lnTo>
                    <a:pt x="16" y="25"/>
                  </a:lnTo>
                  <a:lnTo>
                    <a:pt x="12" y="25"/>
                  </a:lnTo>
                  <a:lnTo>
                    <a:pt x="12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7" y="31"/>
                  </a:lnTo>
                  <a:lnTo>
                    <a:pt x="17" y="25"/>
                  </a:lnTo>
                  <a:lnTo>
                    <a:pt x="10" y="25"/>
                  </a:lnTo>
                  <a:lnTo>
                    <a:pt x="10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6" y="31"/>
                  </a:lnTo>
                  <a:lnTo>
                    <a:pt x="16" y="25"/>
                  </a:lnTo>
                  <a:lnTo>
                    <a:pt x="13" y="25"/>
                  </a:lnTo>
                  <a:lnTo>
                    <a:pt x="13" y="31"/>
                  </a:lnTo>
                  <a:lnTo>
                    <a:pt x="16" y="31"/>
                  </a:lnTo>
                  <a:lnTo>
                    <a:pt x="16" y="25"/>
                  </a:lnTo>
                  <a:lnTo>
                    <a:pt x="10" y="25"/>
                  </a:lnTo>
                  <a:lnTo>
                    <a:pt x="10" y="28"/>
                  </a:lnTo>
                  <a:lnTo>
                    <a:pt x="13" y="30"/>
                  </a:lnTo>
                  <a:lnTo>
                    <a:pt x="19" y="24"/>
                  </a:lnTo>
                  <a:lnTo>
                    <a:pt x="8" y="24"/>
                  </a:lnTo>
                  <a:lnTo>
                    <a:pt x="8" y="30"/>
                  </a:lnTo>
                  <a:lnTo>
                    <a:pt x="10" y="30"/>
                  </a:lnTo>
                  <a:lnTo>
                    <a:pt x="10" y="24"/>
                  </a:lnTo>
                  <a:lnTo>
                    <a:pt x="8" y="24"/>
                  </a:lnTo>
                  <a:lnTo>
                    <a:pt x="8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9" y="30"/>
                  </a:lnTo>
                  <a:lnTo>
                    <a:pt x="9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10" y="24"/>
                  </a:lnTo>
                  <a:lnTo>
                    <a:pt x="10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10" y="24"/>
                  </a:lnTo>
                  <a:lnTo>
                    <a:pt x="10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14" y="24"/>
                  </a:lnTo>
                  <a:lnTo>
                    <a:pt x="14" y="26"/>
                  </a:lnTo>
                  <a:lnTo>
                    <a:pt x="17" y="29"/>
                  </a:lnTo>
                  <a:lnTo>
                    <a:pt x="18" y="28"/>
                  </a:lnTo>
                  <a:lnTo>
                    <a:pt x="16" y="25"/>
                  </a:lnTo>
                  <a:lnTo>
                    <a:pt x="16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6" y="22"/>
                  </a:lnTo>
                  <a:lnTo>
                    <a:pt x="16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6" y="22"/>
                  </a:lnTo>
                  <a:lnTo>
                    <a:pt x="16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12" y="29"/>
                  </a:lnTo>
                  <a:lnTo>
                    <a:pt x="16" y="29"/>
                  </a:lnTo>
                  <a:lnTo>
                    <a:pt x="16" y="22"/>
                  </a:lnTo>
                  <a:lnTo>
                    <a:pt x="13" y="22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4" y="22"/>
                  </a:lnTo>
                  <a:lnTo>
                    <a:pt x="10" y="22"/>
                  </a:lnTo>
                  <a:lnTo>
                    <a:pt x="10" y="29"/>
                  </a:lnTo>
                  <a:lnTo>
                    <a:pt x="23" y="29"/>
                  </a:lnTo>
                  <a:lnTo>
                    <a:pt x="23" y="22"/>
                  </a:lnTo>
                  <a:lnTo>
                    <a:pt x="16" y="22"/>
                  </a:lnTo>
                  <a:lnTo>
                    <a:pt x="16" y="29"/>
                  </a:lnTo>
                  <a:lnTo>
                    <a:pt x="27" y="29"/>
                  </a:lnTo>
                  <a:lnTo>
                    <a:pt x="27" y="21"/>
                  </a:lnTo>
                  <a:lnTo>
                    <a:pt x="18" y="21"/>
                  </a:lnTo>
                  <a:lnTo>
                    <a:pt x="18" y="28"/>
                  </a:lnTo>
                  <a:lnTo>
                    <a:pt x="25" y="28"/>
                  </a:lnTo>
                  <a:lnTo>
                    <a:pt x="25" y="21"/>
                  </a:lnTo>
                  <a:lnTo>
                    <a:pt x="21" y="21"/>
                  </a:lnTo>
                  <a:lnTo>
                    <a:pt x="21" y="28"/>
                  </a:lnTo>
                  <a:lnTo>
                    <a:pt x="35" y="28"/>
                  </a:lnTo>
                  <a:lnTo>
                    <a:pt x="35" y="21"/>
                  </a:lnTo>
                  <a:lnTo>
                    <a:pt x="21" y="21"/>
                  </a:lnTo>
                  <a:lnTo>
                    <a:pt x="21" y="28"/>
                  </a:lnTo>
                  <a:lnTo>
                    <a:pt x="22" y="28"/>
                  </a:lnTo>
                  <a:lnTo>
                    <a:pt x="22" y="21"/>
                  </a:lnTo>
                  <a:lnTo>
                    <a:pt x="21" y="21"/>
                  </a:lnTo>
                  <a:lnTo>
                    <a:pt x="21" y="28"/>
                  </a:lnTo>
                  <a:lnTo>
                    <a:pt x="22" y="28"/>
                  </a:lnTo>
                  <a:lnTo>
                    <a:pt x="22" y="21"/>
                  </a:lnTo>
                  <a:lnTo>
                    <a:pt x="18" y="21"/>
                  </a:lnTo>
                  <a:lnTo>
                    <a:pt x="18" y="28"/>
                  </a:lnTo>
                  <a:lnTo>
                    <a:pt x="23" y="28"/>
                  </a:lnTo>
                  <a:lnTo>
                    <a:pt x="23" y="21"/>
                  </a:lnTo>
                  <a:lnTo>
                    <a:pt x="14" y="21"/>
                  </a:lnTo>
                  <a:lnTo>
                    <a:pt x="14" y="28"/>
                  </a:lnTo>
                  <a:lnTo>
                    <a:pt x="18" y="28"/>
                  </a:lnTo>
                  <a:lnTo>
                    <a:pt x="18" y="21"/>
                  </a:lnTo>
                  <a:lnTo>
                    <a:pt x="13" y="21"/>
                  </a:lnTo>
                  <a:lnTo>
                    <a:pt x="13" y="28"/>
                  </a:lnTo>
                  <a:lnTo>
                    <a:pt x="18" y="28"/>
                  </a:lnTo>
                  <a:lnTo>
                    <a:pt x="19" y="21"/>
                  </a:lnTo>
                  <a:lnTo>
                    <a:pt x="17" y="20"/>
                  </a:lnTo>
                  <a:lnTo>
                    <a:pt x="10" y="20"/>
                  </a:lnTo>
                  <a:lnTo>
                    <a:pt x="10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12" y="20"/>
                  </a:lnTo>
                  <a:lnTo>
                    <a:pt x="12" y="26"/>
                  </a:lnTo>
                  <a:lnTo>
                    <a:pt x="16" y="26"/>
                  </a:lnTo>
                  <a:lnTo>
                    <a:pt x="16" y="20"/>
                  </a:lnTo>
                  <a:lnTo>
                    <a:pt x="9" y="20"/>
                  </a:lnTo>
                  <a:lnTo>
                    <a:pt x="9" y="26"/>
                  </a:lnTo>
                  <a:lnTo>
                    <a:pt x="10" y="26"/>
                  </a:lnTo>
                  <a:lnTo>
                    <a:pt x="10" y="20"/>
                  </a:lnTo>
                  <a:lnTo>
                    <a:pt x="9" y="20"/>
                  </a:lnTo>
                  <a:lnTo>
                    <a:pt x="9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10" y="20"/>
                  </a:lnTo>
                  <a:lnTo>
                    <a:pt x="10" y="26"/>
                  </a:lnTo>
                  <a:lnTo>
                    <a:pt x="16" y="26"/>
                  </a:lnTo>
                  <a:lnTo>
                    <a:pt x="16" y="20"/>
                  </a:lnTo>
                  <a:lnTo>
                    <a:pt x="9" y="20"/>
                  </a:lnTo>
                  <a:lnTo>
                    <a:pt x="9" y="26"/>
                  </a:lnTo>
                  <a:lnTo>
                    <a:pt x="12" y="26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10" y="26"/>
                  </a:lnTo>
                  <a:lnTo>
                    <a:pt x="19" y="26"/>
                  </a:lnTo>
                  <a:lnTo>
                    <a:pt x="19" y="20"/>
                  </a:lnTo>
                  <a:lnTo>
                    <a:pt x="16" y="20"/>
                  </a:lnTo>
                  <a:lnTo>
                    <a:pt x="16" y="26"/>
                  </a:lnTo>
                  <a:lnTo>
                    <a:pt x="18" y="26"/>
                  </a:lnTo>
                  <a:lnTo>
                    <a:pt x="18" y="20"/>
                  </a:lnTo>
                  <a:lnTo>
                    <a:pt x="13" y="20"/>
                  </a:lnTo>
                  <a:lnTo>
                    <a:pt x="13" y="26"/>
                  </a:lnTo>
                  <a:lnTo>
                    <a:pt x="26" y="26"/>
                  </a:lnTo>
                  <a:lnTo>
                    <a:pt x="21" y="20"/>
                  </a:lnTo>
                  <a:lnTo>
                    <a:pt x="19" y="18"/>
                  </a:lnTo>
                  <a:lnTo>
                    <a:pt x="13" y="18"/>
                  </a:lnTo>
                  <a:lnTo>
                    <a:pt x="13" y="25"/>
                  </a:lnTo>
                  <a:lnTo>
                    <a:pt x="16" y="25"/>
                  </a:lnTo>
                  <a:lnTo>
                    <a:pt x="16" y="18"/>
                  </a:lnTo>
                  <a:lnTo>
                    <a:pt x="13" y="18"/>
                  </a:lnTo>
                  <a:lnTo>
                    <a:pt x="13" y="25"/>
                  </a:lnTo>
                  <a:lnTo>
                    <a:pt x="19" y="25"/>
                  </a:lnTo>
                  <a:lnTo>
                    <a:pt x="19" y="18"/>
                  </a:lnTo>
                  <a:lnTo>
                    <a:pt x="13" y="18"/>
                  </a:lnTo>
                  <a:lnTo>
                    <a:pt x="13" y="25"/>
                  </a:lnTo>
                  <a:lnTo>
                    <a:pt x="21" y="25"/>
                  </a:lnTo>
                  <a:lnTo>
                    <a:pt x="21" y="18"/>
                  </a:lnTo>
                  <a:lnTo>
                    <a:pt x="14" y="18"/>
                  </a:lnTo>
                  <a:lnTo>
                    <a:pt x="14" y="25"/>
                  </a:lnTo>
                  <a:lnTo>
                    <a:pt x="17" y="25"/>
                  </a:lnTo>
                  <a:lnTo>
                    <a:pt x="17" y="18"/>
                  </a:lnTo>
                  <a:lnTo>
                    <a:pt x="10" y="18"/>
                  </a:lnTo>
                  <a:lnTo>
                    <a:pt x="10" y="25"/>
                  </a:lnTo>
                  <a:lnTo>
                    <a:pt x="17" y="25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12" y="25"/>
                  </a:lnTo>
                  <a:lnTo>
                    <a:pt x="16" y="25"/>
                  </a:lnTo>
                  <a:lnTo>
                    <a:pt x="17" y="18"/>
                  </a:lnTo>
                  <a:lnTo>
                    <a:pt x="14" y="17"/>
                  </a:lnTo>
                  <a:lnTo>
                    <a:pt x="13" y="20"/>
                  </a:lnTo>
                  <a:lnTo>
                    <a:pt x="13" y="24"/>
                  </a:lnTo>
                  <a:lnTo>
                    <a:pt x="18" y="24"/>
                  </a:lnTo>
                  <a:lnTo>
                    <a:pt x="18" y="17"/>
                  </a:lnTo>
                  <a:lnTo>
                    <a:pt x="16" y="17"/>
                  </a:lnTo>
                  <a:lnTo>
                    <a:pt x="16" y="24"/>
                  </a:lnTo>
                  <a:lnTo>
                    <a:pt x="19" y="24"/>
                  </a:lnTo>
                  <a:lnTo>
                    <a:pt x="19" y="17"/>
                  </a:lnTo>
                  <a:lnTo>
                    <a:pt x="17" y="17"/>
                  </a:lnTo>
                  <a:lnTo>
                    <a:pt x="17" y="24"/>
                  </a:lnTo>
                  <a:lnTo>
                    <a:pt x="19" y="24"/>
                  </a:lnTo>
                  <a:lnTo>
                    <a:pt x="19" y="17"/>
                  </a:lnTo>
                  <a:lnTo>
                    <a:pt x="13" y="17"/>
                  </a:lnTo>
                  <a:lnTo>
                    <a:pt x="13" y="24"/>
                  </a:lnTo>
                  <a:lnTo>
                    <a:pt x="18" y="24"/>
                  </a:lnTo>
                  <a:lnTo>
                    <a:pt x="18" y="17"/>
                  </a:lnTo>
                  <a:lnTo>
                    <a:pt x="16" y="17"/>
                  </a:lnTo>
                  <a:lnTo>
                    <a:pt x="16" y="24"/>
                  </a:lnTo>
                  <a:lnTo>
                    <a:pt x="21" y="24"/>
                  </a:lnTo>
                  <a:lnTo>
                    <a:pt x="21" y="17"/>
                  </a:lnTo>
                  <a:lnTo>
                    <a:pt x="4" y="17"/>
                  </a:lnTo>
                  <a:lnTo>
                    <a:pt x="4" y="20"/>
                  </a:lnTo>
                  <a:lnTo>
                    <a:pt x="5" y="17"/>
                  </a:lnTo>
                  <a:lnTo>
                    <a:pt x="3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6" y="22"/>
                  </a:lnTo>
                  <a:lnTo>
                    <a:pt x="6" y="16"/>
                  </a:lnTo>
                  <a:lnTo>
                    <a:pt x="3" y="16"/>
                  </a:lnTo>
                  <a:lnTo>
                    <a:pt x="3" y="22"/>
                  </a:lnTo>
                  <a:lnTo>
                    <a:pt x="4" y="22"/>
                  </a:lnTo>
                  <a:lnTo>
                    <a:pt x="4" y="16"/>
                  </a:lnTo>
                  <a:lnTo>
                    <a:pt x="1" y="16"/>
                  </a:lnTo>
                  <a:lnTo>
                    <a:pt x="1" y="22"/>
                  </a:lnTo>
                  <a:lnTo>
                    <a:pt x="5" y="22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4" y="22"/>
                  </a:lnTo>
                  <a:lnTo>
                    <a:pt x="8" y="22"/>
                  </a:lnTo>
                  <a:lnTo>
                    <a:pt x="8" y="16"/>
                  </a:lnTo>
                  <a:lnTo>
                    <a:pt x="5" y="16"/>
                  </a:lnTo>
                  <a:lnTo>
                    <a:pt x="5" y="22"/>
                  </a:lnTo>
                  <a:lnTo>
                    <a:pt x="17" y="22"/>
                  </a:lnTo>
                  <a:lnTo>
                    <a:pt x="17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6" y="16"/>
                  </a:lnTo>
                  <a:lnTo>
                    <a:pt x="16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4" y="16"/>
                  </a:lnTo>
                  <a:lnTo>
                    <a:pt x="14" y="22"/>
                  </a:lnTo>
                  <a:lnTo>
                    <a:pt x="19" y="22"/>
                  </a:lnTo>
                  <a:lnTo>
                    <a:pt x="21" y="16"/>
                  </a:lnTo>
                  <a:lnTo>
                    <a:pt x="17" y="15"/>
                  </a:lnTo>
                  <a:lnTo>
                    <a:pt x="16" y="17"/>
                  </a:lnTo>
                  <a:lnTo>
                    <a:pt x="16" y="21"/>
                  </a:lnTo>
                  <a:lnTo>
                    <a:pt x="19" y="21"/>
                  </a:lnTo>
                  <a:lnTo>
                    <a:pt x="19" y="15"/>
                  </a:lnTo>
                  <a:lnTo>
                    <a:pt x="16" y="15"/>
                  </a:lnTo>
                  <a:lnTo>
                    <a:pt x="16" y="21"/>
                  </a:lnTo>
                  <a:lnTo>
                    <a:pt x="21" y="21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9" y="21"/>
                  </a:lnTo>
                  <a:lnTo>
                    <a:pt x="25" y="21"/>
                  </a:lnTo>
                  <a:lnTo>
                    <a:pt x="25" y="15"/>
                  </a:lnTo>
                  <a:lnTo>
                    <a:pt x="22" y="15"/>
                  </a:lnTo>
                  <a:lnTo>
                    <a:pt x="22" y="21"/>
                  </a:lnTo>
                  <a:lnTo>
                    <a:pt x="23" y="21"/>
                  </a:lnTo>
                  <a:lnTo>
                    <a:pt x="23" y="15"/>
                  </a:lnTo>
                  <a:lnTo>
                    <a:pt x="21" y="15"/>
                  </a:lnTo>
                  <a:lnTo>
                    <a:pt x="21" y="21"/>
                  </a:lnTo>
                  <a:lnTo>
                    <a:pt x="25" y="21"/>
                  </a:lnTo>
                  <a:lnTo>
                    <a:pt x="25" y="15"/>
                  </a:lnTo>
                  <a:lnTo>
                    <a:pt x="21" y="15"/>
                  </a:lnTo>
                  <a:lnTo>
                    <a:pt x="21" y="21"/>
                  </a:lnTo>
                  <a:lnTo>
                    <a:pt x="27" y="21"/>
                  </a:lnTo>
                  <a:lnTo>
                    <a:pt x="27" y="15"/>
                  </a:lnTo>
                  <a:lnTo>
                    <a:pt x="26" y="15"/>
                  </a:lnTo>
                  <a:lnTo>
                    <a:pt x="26" y="21"/>
                  </a:lnTo>
                  <a:lnTo>
                    <a:pt x="28" y="21"/>
                  </a:lnTo>
                  <a:lnTo>
                    <a:pt x="28" y="15"/>
                  </a:lnTo>
                  <a:lnTo>
                    <a:pt x="22" y="15"/>
                  </a:lnTo>
                  <a:lnTo>
                    <a:pt x="22" y="21"/>
                  </a:lnTo>
                  <a:lnTo>
                    <a:pt x="23" y="21"/>
                  </a:lnTo>
                  <a:lnTo>
                    <a:pt x="23" y="15"/>
                  </a:lnTo>
                  <a:lnTo>
                    <a:pt x="21" y="15"/>
                  </a:lnTo>
                  <a:lnTo>
                    <a:pt x="21" y="21"/>
                  </a:lnTo>
                  <a:lnTo>
                    <a:pt x="25" y="21"/>
                  </a:lnTo>
                  <a:lnTo>
                    <a:pt x="25" y="15"/>
                  </a:lnTo>
                  <a:lnTo>
                    <a:pt x="23" y="15"/>
                  </a:lnTo>
                  <a:lnTo>
                    <a:pt x="23" y="21"/>
                  </a:lnTo>
                  <a:lnTo>
                    <a:pt x="28" y="21"/>
                  </a:lnTo>
                  <a:lnTo>
                    <a:pt x="28" y="15"/>
                  </a:lnTo>
                  <a:lnTo>
                    <a:pt x="22" y="15"/>
                  </a:lnTo>
                  <a:lnTo>
                    <a:pt x="22" y="17"/>
                  </a:lnTo>
                  <a:lnTo>
                    <a:pt x="23" y="21"/>
                  </a:lnTo>
                  <a:lnTo>
                    <a:pt x="26" y="20"/>
                  </a:lnTo>
                  <a:lnTo>
                    <a:pt x="25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27" y="20"/>
                  </a:lnTo>
                  <a:lnTo>
                    <a:pt x="27" y="13"/>
                  </a:lnTo>
                  <a:lnTo>
                    <a:pt x="16" y="13"/>
                  </a:lnTo>
                  <a:lnTo>
                    <a:pt x="16" y="20"/>
                  </a:lnTo>
                  <a:lnTo>
                    <a:pt x="17" y="20"/>
                  </a:lnTo>
                  <a:lnTo>
                    <a:pt x="17" y="13"/>
                  </a:lnTo>
                  <a:lnTo>
                    <a:pt x="12" y="13"/>
                  </a:lnTo>
                  <a:lnTo>
                    <a:pt x="12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0" y="20"/>
                  </a:lnTo>
                  <a:lnTo>
                    <a:pt x="10" y="13"/>
                  </a:lnTo>
                  <a:lnTo>
                    <a:pt x="3" y="13"/>
                  </a:lnTo>
                  <a:lnTo>
                    <a:pt x="3" y="20"/>
                  </a:lnTo>
                  <a:lnTo>
                    <a:pt x="6" y="20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4" y="20"/>
                  </a:lnTo>
                  <a:lnTo>
                    <a:pt x="8" y="20"/>
                  </a:lnTo>
                  <a:lnTo>
                    <a:pt x="8" y="13"/>
                  </a:lnTo>
                  <a:lnTo>
                    <a:pt x="5" y="13"/>
                  </a:lnTo>
                  <a:lnTo>
                    <a:pt x="5" y="20"/>
                  </a:lnTo>
                  <a:lnTo>
                    <a:pt x="8" y="20"/>
                  </a:lnTo>
                  <a:lnTo>
                    <a:pt x="8" y="13"/>
                  </a:lnTo>
                  <a:lnTo>
                    <a:pt x="4" y="13"/>
                  </a:lnTo>
                  <a:lnTo>
                    <a:pt x="4" y="20"/>
                  </a:lnTo>
                  <a:lnTo>
                    <a:pt x="12" y="20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5" y="12"/>
                  </a:lnTo>
                  <a:lnTo>
                    <a:pt x="5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4" y="18"/>
                  </a:lnTo>
                  <a:lnTo>
                    <a:pt x="18" y="17"/>
                  </a:lnTo>
                  <a:lnTo>
                    <a:pt x="17" y="11"/>
                  </a:lnTo>
                  <a:lnTo>
                    <a:pt x="13" y="11"/>
                  </a:lnTo>
                  <a:lnTo>
                    <a:pt x="13" y="17"/>
                  </a:lnTo>
                  <a:lnTo>
                    <a:pt x="17" y="17"/>
                  </a:lnTo>
                  <a:lnTo>
                    <a:pt x="17" y="11"/>
                  </a:lnTo>
                  <a:lnTo>
                    <a:pt x="14" y="11"/>
                  </a:lnTo>
                  <a:lnTo>
                    <a:pt x="14" y="17"/>
                  </a:lnTo>
                  <a:lnTo>
                    <a:pt x="19" y="17"/>
                  </a:lnTo>
                  <a:lnTo>
                    <a:pt x="19" y="11"/>
                  </a:lnTo>
                  <a:lnTo>
                    <a:pt x="16" y="11"/>
                  </a:lnTo>
                  <a:lnTo>
                    <a:pt x="16" y="17"/>
                  </a:lnTo>
                  <a:lnTo>
                    <a:pt x="22" y="17"/>
                  </a:lnTo>
                  <a:lnTo>
                    <a:pt x="22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21" y="17"/>
                  </a:lnTo>
                  <a:lnTo>
                    <a:pt x="21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25" y="17"/>
                  </a:lnTo>
                  <a:lnTo>
                    <a:pt x="25" y="11"/>
                  </a:lnTo>
                  <a:lnTo>
                    <a:pt x="22" y="11"/>
                  </a:lnTo>
                  <a:lnTo>
                    <a:pt x="22" y="17"/>
                  </a:lnTo>
                  <a:lnTo>
                    <a:pt x="25" y="17"/>
                  </a:lnTo>
                  <a:lnTo>
                    <a:pt x="25" y="11"/>
                  </a:lnTo>
                  <a:lnTo>
                    <a:pt x="18" y="11"/>
                  </a:lnTo>
                  <a:lnTo>
                    <a:pt x="18" y="17"/>
                  </a:lnTo>
                  <a:lnTo>
                    <a:pt x="25" y="17"/>
                  </a:lnTo>
                  <a:lnTo>
                    <a:pt x="25" y="11"/>
                  </a:lnTo>
                  <a:lnTo>
                    <a:pt x="22" y="11"/>
                  </a:lnTo>
                  <a:lnTo>
                    <a:pt x="22" y="17"/>
                  </a:lnTo>
                  <a:lnTo>
                    <a:pt x="25" y="17"/>
                  </a:lnTo>
                  <a:lnTo>
                    <a:pt x="25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22" y="17"/>
                  </a:lnTo>
                  <a:lnTo>
                    <a:pt x="23" y="11"/>
                  </a:lnTo>
                  <a:lnTo>
                    <a:pt x="21" y="9"/>
                  </a:lnTo>
                  <a:lnTo>
                    <a:pt x="16" y="9"/>
                  </a:lnTo>
                  <a:lnTo>
                    <a:pt x="16" y="16"/>
                  </a:lnTo>
                  <a:lnTo>
                    <a:pt x="19" y="16"/>
                  </a:lnTo>
                  <a:lnTo>
                    <a:pt x="19" y="9"/>
                  </a:lnTo>
                  <a:lnTo>
                    <a:pt x="14" y="9"/>
                  </a:lnTo>
                  <a:lnTo>
                    <a:pt x="14" y="16"/>
                  </a:lnTo>
                  <a:lnTo>
                    <a:pt x="19" y="16"/>
                  </a:lnTo>
                  <a:lnTo>
                    <a:pt x="19" y="9"/>
                  </a:lnTo>
                  <a:lnTo>
                    <a:pt x="16" y="9"/>
                  </a:lnTo>
                  <a:lnTo>
                    <a:pt x="16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4" y="9"/>
                  </a:lnTo>
                  <a:lnTo>
                    <a:pt x="14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3" y="9"/>
                  </a:lnTo>
                  <a:lnTo>
                    <a:pt x="13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0" y="9"/>
                  </a:lnTo>
                  <a:lnTo>
                    <a:pt x="10" y="16"/>
                  </a:lnTo>
                  <a:lnTo>
                    <a:pt x="16" y="16"/>
                  </a:lnTo>
                  <a:lnTo>
                    <a:pt x="16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6" y="9"/>
                  </a:lnTo>
                  <a:lnTo>
                    <a:pt x="6" y="16"/>
                  </a:lnTo>
                  <a:lnTo>
                    <a:pt x="10" y="16"/>
                  </a:lnTo>
                  <a:lnTo>
                    <a:pt x="10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8" y="16"/>
                  </a:lnTo>
                  <a:lnTo>
                    <a:pt x="13" y="9"/>
                  </a:lnTo>
                  <a:lnTo>
                    <a:pt x="12" y="8"/>
                  </a:lnTo>
                  <a:lnTo>
                    <a:pt x="6" y="8"/>
                  </a:lnTo>
                  <a:lnTo>
                    <a:pt x="6" y="15"/>
                  </a:lnTo>
                  <a:lnTo>
                    <a:pt x="14" y="15"/>
                  </a:lnTo>
                  <a:lnTo>
                    <a:pt x="14" y="8"/>
                  </a:lnTo>
                  <a:lnTo>
                    <a:pt x="6" y="8"/>
                  </a:lnTo>
                  <a:lnTo>
                    <a:pt x="6" y="15"/>
                  </a:lnTo>
                  <a:lnTo>
                    <a:pt x="12" y="15"/>
                  </a:lnTo>
                  <a:lnTo>
                    <a:pt x="12" y="8"/>
                  </a:lnTo>
                  <a:lnTo>
                    <a:pt x="6" y="8"/>
                  </a:lnTo>
                  <a:lnTo>
                    <a:pt x="6" y="15"/>
                  </a:lnTo>
                  <a:lnTo>
                    <a:pt x="10" y="15"/>
                  </a:lnTo>
                  <a:lnTo>
                    <a:pt x="10" y="8"/>
                  </a:lnTo>
                  <a:lnTo>
                    <a:pt x="4" y="8"/>
                  </a:lnTo>
                  <a:lnTo>
                    <a:pt x="4" y="15"/>
                  </a:lnTo>
                  <a:lnTo>
                    <a:pt x="12" y="15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10" y="15"/>
                  </a:lnTo>
                  <a:lnTo>
                    <a:pt x="13" y="15"/>
                  </a:lnTo>
                  <a:lnTo>
                    <a:pt x="13" y="8"/>
                  </a:lnTo>
                  <a:lnTo>
                    <a:pt x="12" y="8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7" y="12"/>
                  </a:lnTo>
                  <a:lnTo>
                    <a:pt x="14" y="9"/>
                  </a:lnTo>
                  <a:lnTo>
                    <a:pt x="14" y="13"/>
                  </a:lnTo>
                  <a:lnTo>
                    <a:pt x="23" y="13"/>
                  </a:lnTo>
                  <a:lnTo>
                    <a:pt x="23" y="7"/>
                  </a:lnTo>
                  <a:lnTo>
                    <a:pt x="18" y="7"/>
                  </a:lnTo>
                  <a:lnTo>
                    <a:pt x="18" y="13"/>
                  </a:lnTo>
                  <a:lnTo>
                    <a:pt x="25" y="13"/>
                  </a:lnTo>
                  <a:lnTo>
                    <a:pt x="25" y="7"/>
                  </a:lnTo>
                  <a:lnTo>
                    <a:pt x="19" y="7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7"/>
                  </a:lnTo>
                  <a:lnTo>
                    <a:pt x="19" y="7"/>
                  </a:lnTo>
                  <a:lnTo>
                    <a:pt x="19" y="13"/>
                  </a:lnTo>
                  <a:lnTo>
                    <a:pt x="22" y="13"/>
                  </a:lnTo>
                  <a:lnTo>
                    <a:pt x="22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16" y="13"/>
                  </a:lnTo>
                  <a:lnTo>
                    <a:pt x="16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17" y="7"/>
                  </a:lnTo>
                  <a:lnTo>
                    <a:pt x="17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12" y="7"/>
                  </a:lnTo>
                  <a:lnTo>
                    <a:pt x="12" y="13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9" y="7"/>
                  </a:lnTo>
                  <a:lnTo>
                    <a:pt x="9" y="9"/>
                  </a:lnTo>
                  <a:lnTo>
                    <a:pt x="10" y="13"/>
                  </a:lnTo>
                  <a:lnTo>
                    <a:pt x="14" y="12"/>
                  </a:lnTo>
                  <a:lnTo>
                    <a:pt x="13" y="6"/>
                  </a:lnTo>
                  <a:lnTo>
                    <a:pt x="8" y="6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10" y="6"/>
                  </a:lnTo>
                  <a:lnTo>
                    <a:pt x="5" y="6"/>
                  </a:lnTo>
                  <a:lnTo>
                    <a:pt x="5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9" y="6"/>
                  </a:lnTo>
                  <a:lnTo>
                    <a:pt x="9" y="12"/>
                  </a:lnTo>
                  <a:lnTo>
                    <a:pt x="14" y="12"/>
                  </a:lnTo>
                  <a:lnTo>
                    <a:pt x="14" y="6"/>
                  </a:lnTo>
                  <a:lnTo>
                    <a:pt x="10" y="6"/>
                  </a:lnTo>
                  <a:lnTo>
                    <a:pt x="10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8" y="6"/>
                  </a:lnTo>
                  <a:lnTo>
                    <a:pt x="8" y="12"/>
                  </a:lnTo>
                  <a:lnTo>
                    <a:pt x="14" y="12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10" y="6"/>
                  </a:lnTo>
                  <a:lnTo>
                    <a:pt x="10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3" y="6"/>
                  </a:lnTo>
                  <a:lnTo>
                    <a:pt x="13" y="12"/>
                  </a:lnTo>
                  <a:lnTo>
                    <a:pt x="19" y="12"/>
                  </a:lnTo>
                  <a:lnTo>
                    <a:pt x="26" y="11"/>
                  </a:lnTo>
                  <a:lnTo>
                    <a:pt x="25" y="4"/>
                  </a:lnTo>
                  <a:lnTo>
                    <a:pt x="17" y="4"/>
                  </a:lnTo>
                  <a:lnTo>
                    <a:pt x="17" y="11"/>
                  </a:lnTo>
                  <a:lnTo>
                    <a:pt x="22" y="11"/>
                  </a:lnTo>
                  <a:lnTo>
                    <a:pt x="22" y="4"/>
                  </a:lnTo>
                  <a:lnTo>
                    <a:pt x="14" y="4"/>
                  </a:lnTo>
                  <a:lnTo>
                    <a:pt x="14" y="11"/>
                  </a:lnTo>
                  <a:lnTo>
                    <a:pt x="23" y="11"/>
                  </a:lnTo>
                  <a:lnTo>
                    <a:pt x="23" y="4"/>
                  </a:lnTo>
                  <a:lnTo>
                    <a:pt x="14" y="4"/>
                  </a:lnTo>
                  <a:lnTo>
                    <a:pt x="14" y="11"/>
                  </a:lnTo>
                  <a:lnTo>
                    <a:pt x="18" y="11"/>
                  </a:lnTo>
                  <a:lnTo>
                    <a:pt x="18" y="4"/>
                  </a:lnTo>
                  <a:lnTo>
                    <a:pt x="16" y="4"/>
                  </a:lnTo>
                  <a:lnTo>
                    <a:pt x="16" y="11"/>
                  </a:lnTo>
                  <a:lnTo>
                    <a:pt x="25" y="11"/>
                  </a:lnTo>
                  <a:lnTo>
                    <a:pt x="25" y="4"/>
                  </a:lnTo>
                  <a:lnTo>
                    <a:pt x="16" y="4"/>
                  </a:lnTo>
                  <a:lnTo>
                    <a:pt x="16" y="11"/>
                  </a:lnTo>
                  <a:lnTo>
                    <a:pt x="19" y="11"/>
                  </a:lnTo>
                  <a:lnTo>
                    <a:pt x="19" y="4"/>
                  </a:lnTo>
                  <a:lnTo>
                    <a:pt x="10" y="4"/>
                  </a:lnTo>
                  <a:lnTo>
                    <a:pt x="10" y="11"/>
                  </a:lnTo>
                  <a:lnTo>
                    <a:pt x="13" y="11"/>
                  </a:lnTo>
                  <a:lnTo>
                    <a:pt x="13" y="4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13" y="4"/>
                  </a:lnTo>
                  <a:lnTo>
                    <a:pt x="12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14" y="9"/>
                  </a:lnTo>
                  <a:lnTo>
                    <a:pt x="14" y="3"/>
                  </a:lnTo>
                  <a:lnTo>
                    <a:pt x="10" y="3"/>
                  </a:lnTo>
                  <a:lnTo>
                    <a:pt x="10" y="9"/>
                  </a:lnTo>
                  <a:lnTo>
                    <a:pt x="17" y="9"/>
                  </a:lnTo>
                  <a:lnTo>
                    <a:pt x="17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2" y="9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10" y="9"/>
                  </a:lnTo>
                  <a:lnTo>
                    <a:pt x="13" y="9"/>
                  </a:lnTo>
                  <a:lnTo>
                    <a:pt x="13" y="3"/>
                  </a:lnTo>
                  <a:lnTo>
                    <a:pt x="4" y="3"/>
                  </a:lnTo>
                  <a:lnTo>
                    <a:pt x="4" y="9"/>
                  </a:lnTo>
                  <a:lnTo>
                    <a:pt x="6" y="9"/>
                  </a:lnTo>
                  <a:lnTo>
                    <a:pt x="6" y="3"/>
                  </a:lnTo>
                  <a:lnTo>
                    <a:pt x="4" y="3"/>
                  </a:lnTo>
                  <a:lnTo>
                    <a:pt x="4" y="9"/>
                  </a:lnTo>
                  <a:lnTo>
                    <a:pt x="12" y="9"/>
                  </a:lnTo>
                  <a:lnTo>
                    <a:pt x="12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4" y="9"/>
                  </a:lnTo>
                  <a:lnTo>
                    <a:pt x="16" y="3"/>
                  </a:lnTo>
                  <a:lnTo>
                    <a:pt x="13" y="2"/>
                  </a:lnTo>
                  <a:lnTo>
                    <a:pt x="6" y="2"/>
                  </a:lnTo>
                  <a:lnTo>
                    <a:pt x="6" y="8"/>
                  </a:lnTo>
                  <a:lnTo>
                    <a:pt x="17" y="8"/>
                  </a:lnTo>
                  <a:lnTo>
                    <a:pt x="17" y="2"/>
                  </a:lnTo>
                  <a:lnTo>
                    <a:pt x="10" y="2"/>
                  </a:lnTo>
                  <a:lnTo>
                    <a:pt x="10" y="8"/>
                  </a:lnTo>
                  <a:lnTo>
                    <a:pt x="16" y="8"/>
                  </a:lnTo>
                  <a:lnTo>
                    <a:pt x="16" y="2"/>
                  </a:lnTo>
                  <a:lnTo>
                    <a:pt x="9" y="2"/>
                  </a:lnTo>
                  <a:lnTo>
                    <a:pt x="9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12" y="2"/>
                  </a:lnTo>
                  <a:lnTo>
                    <a:pt x="12" y="8"/>
                  </a:lnTo>
                  <a:lnTo>
                    <a:pt x="21" y="8"/>
                  </a:lnTo>
                  <a:lnTo>
                    <a:pt x="21" y="2"/>
                  </a:lnTo>
                  <a:lnTo>
                    <a:pt x="10" y="2"/>
                  </a:lnTo>
                  <a:lnTo>
                    <a:pt x="10" y="8"/>
                  </a:lnTo>
                  <a:lnTo>
                    <a:pt x="18" y="8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6" y="8"/>
                  </a:lnTo>
                  <a:lnTo>
                    <a:pt x="27" y="8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2"/>
                  </a:lnTo>
                  <a:lnTo>
                    <a:pt x="22" y="2"/>
                  </a:lnTo>
                  <a:lnTo>
                    <a:pt x="22" y="4"/>
                  </a:lnTo>
                  <a:lnTo>
                    <a:pt x="23" y="8"/>
                  </a:lnTo>
                  <a:lnTo>
                    <a:pt x="26" y="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14" name="Freeform 798"/>
            <p:cNvSpPr>
              <a:spLocks noChangeAspect="1"/>
            </p:cNvSpPr>
            <p:nvPr/>
          </p:nvSpPr>
          <p:spPr bwMode="auto">
            <a:xfrm rot="16200000">
              <a:off x="3057" y="4721"/>
              <a:ext cx="292" cy="55"/>
            </a:xfrm>
            <a:custGeom>
              <a:avLst/>
              <a:gdLst>
                <a:gd name="T0" fmla="*/ 6 w 195"/>
                <a:gd name="T1" fmla="*/ 0 h 37"/>
                <a:gd name="T2" fmla="*/ 8 w 195"/>
                <a:gd name="T3" fmla="*/ 2 h 37"/>
                <a:gd name="T4" fmla="*/ 124 w 195"/>
                <a:gd name="T5" fmla="*/ 9 h 37"/>
                <a:gd name="T6" fmla="*/ 15 w 195"/>
                <a:gd name="T7" fmla="*/ 11 h 37"/>
                <a:gd name="T8" fmla="*/ 22 w 195"/>
                <a:gd name="T9" fmla="*/ 12 h 37"/>
                <a:gd name="T10" fmla="*/ 28 w 195"/>
                <a:gd name="T11" fmla="*/ 7 h 37"/>
                <a:gd name="T12" fmla="*/ 26 w 195"/>
                <a:gd name="T13" fmla="*/ 7 h 37"/>
                <a:gd name="T14" fmla="*/ 17 w 195"/>
                <a:gd name="T15" fmla="*/ 8 h 37"/>
                <a:gd name="T16" fmla="*/ 22 w 195"/>
                <a:gd name="T17" fmla="*/ 9 h 37"/>
                <a:gd name="T18" fmla="*/ 25 w 195"/>
                <a:gd name="T19" fmla="*/ 9 h 37"/>
                <a:gd name="T20" fmla="*/ 19 w 195"/>
                <a:gd name="T21" fmla="*/ 11 h 37"/>
                <a:gd name="T22" fmla="*/ 13 w 195"/>
                <a:gd name="T23" fmla="*/ 19 h 37"/>
                <a:gd name="T24" fmla="*/ 10 w 195"/>
                <a:gd name="T25" fmla="*/ 19 h 37"/>
                <a:gd name="T26" fmla="*/ 13 w 195"/>
                <a:gd name="T27" fmla="*/ 13 h 37"/>
                <a:gd name="T28" fmla="*/ 17 w 195"/>
                <a:gd name="T29" fmla="*/ 15 h 37"/>
                <a:gd name="T30" fmla="*/ 10 w 195"/>
                <a:gd name="T31" fmla="*/ 22 h 37"/>
                <a:gd name="T32" fmla="*/ 7 w 195"/>
                <a:gd name="T33" fmla="*/ 24 h 37"/>
                <a:gd name="T34" fmla="*/ 16 w 195"/>
                <a:gd name="T35" fmla="*/ 17 h 37"/>
                <a:gd name="T36" fmla="*/ 45 w 195"/>
                <a:gd name="T37" fmla="*/ 25 h 37"/>
                <a:gd name="T38" fmla="*/ 100 w 195"/>
                <a:gd name="T39" fmla="*/ 20 h 37"/>
                <a:gd name="T40" fmla="*/ 19 w 195"/>
                <a:gd name="T41" fmla="*/ 22 h 37"/>
                <a:gd name="T42" fmla="*/ 26 w 195"/>
                <a:gd name="T43" fmla="*/ 29 h 37"/>
                <a:gd name="T44" fmla="*/ 21 w 195"/>
                <a:gd name="T45" fmla="*/ 24 h 37"/>
                <a:gd name="T46" fmla="*/ 28 w 195"/>
                <a:gd name="T47" fmla="*/ 24 h 37"/>
                <a:gd name="T48" fmla="*/ 10 w 195"/>
                <a:gd name="T49" fmla="*/ 25 h 37"/>
                <a:gd name="T50" fmla="*/ 10 w 195"/>
                <a:gd name="T51" fmla="*/ 26 h 37"/>
                <a:gd name="T52" fmla="*/ 24 w 195"/>
                <a:gd name="T53" fmla="*/ 33 h 37"/>
                <a:gd name="T54" fmla="*/ 11 w 195"/>
                <a:gd name="T55" fmla="*/ 34 h 37"/>
                <a:gd name="T56" fmla="*/ 13 w 195"/>
                <a:gd name="T57" fmla="*/ 29 h 37"/>
                <a:gd name="T58" fmla="*/ 12 w 195"/>
                <a:gd name="T59" fmla="*/ 35 h 37"/>
                <a:gd name="T60" fmla="*/ 15 w 195"/>
                <a:gd name="T61" fmla="*/ 37 h 37"/>
                <a:gd name="T62" fmla="*/ 10 w 195"/>
                <a:gd name="T63" fmla="*/ 29 h 37"/>
                <a:gd name="T64" fmla="*/ 12 w 195"/>
                <a:gd name="T65" fmla="*/ 29 h 37"/>
                <a:gd name="T66" fmla="*/ 25 w 195"/>
                <a:gd name="T67" fmla="*/ 34 h 37"/>
                <a:gd name="T68" fmla="*/ 4 w 195"/>
                <a:gd name="T69" fmla="*/ 33 h 37"/>
                <a:gd name="T70" fmla="*/ 10 w 195"/>
                <a:gd name="T71" fmla="*/ 28 h 37"/>
                <a:gd name="T72" fmla="*/ 28 w 195"/>
                <a:gd name="T73" fmla="*/ 25 h 37"/>
                <a:gd name="T74" fmla="*/ 34 w 195"/>
                <a:gd name="T75" fmla="*/ 30 h 37"/>
                <a:gd name="T76" fmla="*/ 22 w 195"/>
                <a:gd name="T77" fmla="*/ 25 h 37"/>
                <a:gd name="T78" fmla="*/ 26 w 195"/>
                <a:gd name="T79" fmla="*/ 22 h 37"/>
                <a:gd name="T80" fmla="*/ 74 w 195"/>
                <a:gd name="T81" fmla="*/ 28 h 37"/>
                <a:gd name="T82" fmla="*/ 133 w 195"/>
                <a:gd name="T83" fmla="*/ 26 h 37"/>
                <a:gd name="T84" fmla="*/ 24 w 195"/>
                <a:gd name="T85" fmla="*/ 19 h 37"/>
                <a:gd name="T86" fmla="*/ 16 w 195"/>
                <a:gd name="T87" fmla="*/ 24 h 37"/>
                <a:gd name="T88" fmla="*/ 7 w 195"/>
                <a:gd name="T89" fmla="*/ 20 h 37"/>
                <a:gd name="T90" fmla="*/ 13 w 195"/>
                <a:gd name="T91" fmla="*/ 16 h 37"/>
                <a:gd name="T92" fmla="*/ 22 w 195"/>
                <a:gd name="T93" fmla="*/ 21 h 37"/>
                <a:gd name="T94" fmla="*/ 11 w 195"/>
                <a:gd name="T95" fmla="*/ 20 h 37"/>
                <a:gd name="T96" fmla="*/ 13 w 195"/>
                <a:gd name="T97" fmla="*/ 12 h 37"/>
                <a:gd name="T98" fmla="*/ 12 w 195"/>
                <a:gd name="T99" fmla="*/ 12 h 37"/>
                <a:gd name="T100" fmla="*/ 20 w 195"/>
                <a:gd name="T101" fmla="*/ 17 h 37"/>
                <a:gd name="T102" fmla="*/ 16 w 195"/>
                <a:gd name="T103" fmla="*/ 9 h 37"/>
                <a:gd name="T104" fmla="*/ 24 w 195"/>
                <a:gd name="T105" fmla="*/ 9 h 37"/>
                <a:gd name="T106" fmla="*/ 17 w 195"/>
                <a:gd name="T107" fmla="*/ 15 h 37"/>
                <a:gd name="T108" fmla="*/ 24 w 195"/>
                <a:gd name="T109" fmla="*/ 7 h 37"/>
                <a:gd name="T110" fmla="*/ 35 w 195"/>
                <a:gd name="T111" fmla="*/ 7 h 37"/>
                <a:gd name="T112" fmla="*/ 25 w 195"/>
                <a:gd name="T113" fmla="*/ 12 h 37"/>
                <a:gd name="T114" fmla="*/ 50 w 195"/>
                <a:gd name="T115" fmla="*/ 4 h 37"/>
                <a:gd name="T116" fmla="*/ 133 w 195"/>
                <a:gd name="T117" fmla="*/ 9 h 37"/>
                <a:gd name="T118" fmla="*/ 8 w 195"/>
                <a:gd name="T119" fmla="*/ 8 h 37"/>
                <a:gd name="T120" fmla="*/ 10 w 195"/>
                <a:gd name="T12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5" h="37">
                  <a:moveTo>
                    <a:pt x="6" y="7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4" y="7"/>
                  </a:lnTo>
                  <a:lnTo>
                    <a:pt x="8" y="7"/>
                  </a:lnTo>
                  <a:lnTo>
                    <a:pt x="8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7" y="7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10" y="7"/>
                  </a:lnTo>
                  <a:lnTo>
                    <a:pt x="10" y="0"/>
                  </a:lnTo>
                  <a:lnTo>
                    <a:pt x="7" y="0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0" y="0"/>
                  </a:lnTo>
                  <a:lnTo>
                    <a:pt x="2" y="0"/>
                  </a:lnTo>
                  <a:lnTo>
                    <a:pt x="2" y="7"/>
                  </a:lnTo>
                  <a:lnTo>
                    <a:pt x="7" y="7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12" y="7"/>
                  </a:lnTo>
                  <a:lnTo>
                    <a:pt x="12" y="0"/>
                  </a:lnTo>
                  <a:lnTo>
                    <a:pt x="3" y="0"/>
                  </a:lnTo>
                  <a:lnTo>
                    <a:pt x="3" y="7"/>
                  </a:lnTo>
                  <a:lnTo>
                    <a:pt x="6" y="7"/>
                  </a:lnTo>
                  <a:lnTo>
                    <a:pt x="6" y="3"/>
                  </a:lnTo>
                  <a:lnTo>
                    <a:pt x="6" y="7"/>
                  </a:lnTo>
                  <a:lnTo>
                    <a:pt x="10" y="8"/>
                  </a:lnTo>
                  <a:lnTo>
                    <a:pt x="10" y="2"/>
                  </a:lnTo>
                  <a:lnTo>
                    <a:pt x="0" y="2"/>
                  </a:lnTo>
                  <a:lnTo>
                    <a:pt x="0" y="8"/>
                  </a:lnTo>
                  <a:lnTo>
                    <a:pt x="7" y="8"/>
                  </a:lnTo>
                  <a:lnTo>
                    <a:pt x="7" y="2"/>
                  </a:lnTo>
                  <a:lnTo>
                    <a:pt x="4" y="2"/>
                  </a:lnTo>
                  <a:lnTo>
                    <a:pt x="4" y="8"/>
                  </a:lnTo>
                  <a:lnTo>
                    <a:pt x="15" y="8"/>
                  </a:lnTo>
                  <a:lnTo>
                    <a:pt x="15" y="2"/>
                  </a:lnTo>
                  <a:lnTo>
                    <a:pt x="8" y="2"/>
                  </a:lnTo>
                  <a:lnTo>
                    <a:pt x="8" y="8"/>
                  </a:lnTo>
                  <a:lnTo>
                    <a:pt x="11" y="8"/>
                  </a:lnTo>
                  <a:lnTo>
                    <a:pt x="11" y="2"/>
                  </a:lnTo>
                  <a:lnTo>
                    <a:pt x="8" y="2"/>
                  </a:lnTo>
                  <a:lnTo>
                    <a:pt x="8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12" y="2"/>
                  </a:lnTo>
                  <a:lnTo>
                    <a:pt x="12" y="8"/>
                  </a:lnTo>
                  <a:lnTo>
                    <a:pt x="192" y="8"/>
                  </a:lnTo>
                  <a:lnTo>
                    <a:pt x="192" y="2"/>
                  </a:lnTo>
                  <a:lnTo>
                    <a:pt x="182" y="2"/>
                  </a:lnTo>
                  <a:lnTo>
                    <a:pt x="182" y="8"/>
                  </a:lnTo>
                  <a:lnTo>
                    <a:pt x="195" y="8"/>
                  </a:lnTo>
                  <a:lnTo>
                    <a:pt x="195" y="2"/>
                  </a:lnTo>
                  <a:lnTo>
                    <a:pt x="129" y="2"/>
                  </a:lnTo>
                  <a:lnTo>
                    <a:pt x="126" y="3"/>
                  </a:lnTo>
                  <a:lnTo>
                    <a:pt x="127" y="9"/>
                  </a:lnTo>
                  <a:lnTo>
                    <a:pt x="133" y="9"/>
                  </a:lnTo>
                  <a:lnTo>
                    <a:pt x="133" y="3"/>
                  </a:lnTo>
                  <a:lnTo>
                    <a:pt x="129" y="3"/>
                  </a:lnTo>
                  <a:lnTo>
                    <a:pt x="129" y="9"/>
                  </a:lnTo>
                  <a:lnTo>
                    <a:pt x="131" y="9"/>
                  </a:lnTo>
                  <a:lnTo>
                    <a:pt x="131" y="3"/>
                  </a:lnTo>
                  <a:lnTo>
                    <a:pt x="109" y="3"/>
                  </a:lnTo>
                  <a:lnTo>
                    <a:pt x="109" y="9"/>
                  </a:lnTo>
                  <a:lnTo>
                    <a:pt x="124" y="9"/>
                  </a:lnTo>
                  <a:lnTo>
                    <a:pt x="124" y="3"/>
                  </a:lnTo>
                  <a:lnTo>
                    <a:pt x="63" y="3"/>
                  </a:lnTo>
                  <a:lnTo>
                    <a:pt x="63" y="9"/>
                  </a:lnTo>
                  <a:lnTo>
                    <a:pt x="64" y="9"/>
                  </a:lnTo>
                  <a:lnTo>
                    <a:pt x="64" y="3"/>
                  </a:lnTo>
                  <a:lnTo>
                    <a:pt x="57" y="3"/>
                  </a:lnTo>
                  <a:lnTo>
                    <a:pt x="57" y="7"/>
                  </a:lnTo>
                  <a:lnTo>
                    <a:pt x="60" y="7"/>
                  </a:lnTo>
                  <a:lnTo>
                    <a:pt x="60" y="4"/>
                  </a:lnTo>
                  <a:lnTo>
                    <a:pt x="55" y="4"/>
                  </a:lnTo>
                  <a:lnTo>
                    <a:pt x="55" y="11"/>
                  </a:lnTo>
                  <a:lnTo>
                    <a:pt x="56" y="11"/>
                  </a:lnTo>
                  <a:lnTo>
                    <a:pt x="56" y="4"/>
                  </a:lnTo>
                  <a:lnTo>
                    <a:pt x="47" y="4"/>
                  </a:lnTo>
                  <a:lnTo>
                    <a:pt x="47" y="11"/>
                  </a:lnTo>
                  <a:lnTo>
                    <a:pt x="50" y="11"/>
                  </a:lnTo>
                  <a:lnTo>
                    <a:pt x="50" y="4"/>
                  </a:lnTo>
                  <a:lnTo>
                    <a:pt x="13" y="4"/>
                  </a:lnTo>
                  <a:lnTo>
                    <a:pt x="13" y="11"/>
                  </a:lnTo>
                  <a:lnTo>
                    <a:pt x="16" y="11"/>
                  </a:lnTo>
                  <a:lnTo>
                    <a:pt x="16" y="4"/>
                  </a:lnTo>
                  <a:lnTo>
                    <a:pt x="15" y="4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6" y="4"/>
                  </a:lnTo>
                  <a:lnTo>
                    <a:pt x="12" y="4"/>
                  </a:lnTo>
                  <a:lnTo>
                    <a:pt x="12" y="11"/>
                  </a:lnTo>
                  <a:lnTo>
                    <a:pt x="34" y="11"/>
                  </a:lnTo>
                  <a:lnTo>
                    <a:pt x="34" y="7"/>
                  </a:lnTo>
                  <a:lnTo>
                    <a:pt x="34" y="11"/>
                  </a:lnTo>
                  <a:lnTo>
                    <a:pt x="41" y="12"/>
                  </a:lnTo>
                  <a:lnTo>
                    <a:pt x="41" y="6"/>
                  </a:lnTo>
                  <a:lnTo>
                    <a:pt x="21" y="6"/>
                  </a:lnTo>
                  <a:lnTo>
                    <a:pt x="21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26" y="6"/>
                  </a:lnTo>
                  <a:lnTo>
                    <a:pt x="26" y="12"/>
                  </a:lnTo>
                  <a:lnTo>
                    <a:pt x="29" y="12"/>
                  </a:lnTo>
                  <a:lnTo>
                    <a:pt x="29" y="6"/>
                  </a:lnTo>
                  <a:lnTo>
                    <a:pt x="25" y="6"/>
                  </a:lnTo>
                  <a:lnTo>
                    <a:pt x="25" y="12"/>
                  </a:lnTo>
                  <a:lnTo>
                    <a:pt x="26" y="12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22" y="12"/>
                  </a:lnTo>
                  <a:lnTo>
                    <a:pt x="25" y="12"/>
                  </a:lnTo>
                  <a:lnTo>
                    <a:pt x="25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6" y="12"/>
                  </a:lnTo>
                  <a:lnTo>
                    <a:pt x="26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8"/>
                  </a:lnTo>
                  <a:lnTo>
                    <a:pt x="24" y="11"/>
                  </a:lnTo>
                  <a:lnTo>
                    <a:pt x="25" y="12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4" y="7"/>
                  </a:lnTo>
                  <a:lnTo>
                    <a:pt x="24" y="13"/>
                  </a:lnTo>
                  <a:lnTo>
                    <a:pt x="29" y="13"/>
                  </a:lnTo>
                  <a:lnTo>
                    <a:pt x="29" y="7"/>
                  </a:lnTo>
                  <a:lnTo>
                    <a:pt x="26" y="7"/>
                  </a:lnTo>
                  <a:lnTo>
                    <a:pt x="26" y="13"/>
                  </a:lnTo>
                  <a:lnTo>
                    <a:pt x="35" y="13"/>
                  </a:lnTo>
                  <a:lnTo>
                    <a:pt x="35" y="7"/>
                  </a:lnTo>
                  <a:lnTo>
                    <a:pt x="28" y="7"/>
                  </a:lnTo>
                  <a:lnTo>
                    <a:pt x="28" y="13"/>
                  </a:lnTo>
                  <a:lnTo>
                    <a:pt x="34" y="13"/>
                  </a:lnTo>
                  <a:lnTo>
                    <a:pt x="34" y="7"/>
                  </a:lnTo>
                  <a:lnTo>
                    <a:pt x="21" y="7"/>
                  </a:lnTo>
                  <a:lnTo>
                    <a:pt x="21" y="13"/>
                  </a:lnTo>
                  <a:lnTo>
                    <a:pt x="30" y="13"/>
                  </a:lnTo>
                  <a:lnTo>
                    <a:pt x="30" y="7"/>
                  </a:lnTo>
                  <a:lnTo>
                    <a:pt x="26" y="7"/>
                  </a:lnTo>
                  <a:lnTo>
                    <a:pt x="26" y="13"/>
                  </a:lnTo>
                  <a:lnTo>
                    <a:pt x="29" y="13"/>
                  </a:lnTo>
                  <a:lnTo>
                    <a:pt x="29" y="7"/>
                  </a:lnTo>
                  <a:lnTo>
                    <a:pt x="25" y="7"/>
                  </a:lnTo>
                  <a:lnTo>
                    <a:pt x="25" y="13"/>
                  </a:lnTo>
                  <a:lnTo>
                    <a:pt x="26" y="13"/>
                  </a:lnTo>
                  <a:lnTo>
                    <a:pt x="26" y="7"/>
                  </a:lnTo>
                  <a:lnTo>
                    <a:pt x="22" y="7"/>
                  </a:lnTo>
                  <a:lnTo>
                    <a:pt x="22" y="13"/>
                  </a:lnTo>
                  <a:lnTo>
                    <a:pt x="25" y="13"/>
                  </a:lnTo>
                  <a:lnTo>
                    <a:pt x="25" y="7"/>
                  </a:lnTo>
                  <a:lnTo>
                    <a:pt x="24" y="7"/>
                  </a:lnTo>
                  <a:lnTo>
                    <a:pt x="24" y="13"/>
                  </a:lnTo>
                  <a:lnTo>
                    <a:pt x="26" y="13"/>
                  </a:lnTo>
                  <a:lnTo>
                    <a:pt x="26" y="7"/>
                  </a:lnTo>
                  <a:lnTo>
                    <a:pt x="21" y="7"/>
                  </a:lnTo>
                  <a:lnTo>
                    <a:pt x="21" y="13"/>
                  </a:lnTo>
                  <a:lnTo>
                    <a:pt x="22" y="13"/>
                  </a:lnTo>
                  <a:lnTo>
                    <a:pt x="22" y="7"/>
                  </a:lnTo>
                  <a:lnTo>
                    <a:pt x="19" y="8"/>
                  </a:lnTo>
                  <a:lnTo>
                    <a:pt x="19" y="11"/>
                  </a:lnTo>
                  <a:lnTo>
                    <a:pt x="19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20" y="15"/>
                  </a:lnTo>
                  <a:lnTo>
                    <a:pt x="20" y="8"/>
                  </a:lnTo>
                  <a:lnTo>
                    <a:pt x="12" y="8"/>
                  </a:lnTo>
                  <a:lnTo>
                    <a:pt x="12" y="15"/>
                  </a:lnTo>
                  <a:lnTo>
                    <a:pt x="19" y="15"/>
                  </a:lnTo>
                  <a:lnTo>
                    <a:pt x="19" y="8"/>
                  </a:lnTo>
                  <a:lnTo>
                    <a:pt x="12" y="8"/>
                  </a:lnTo>
                  <a:lnTo>
                    <a:pt x="12" y="15"/>
                  </a:lnTo>
                  <a:lnTo>
                    <a:pt x="21" y="15"/>
                  </a:lnTo>
                  <a:lnTo>
                    <a:pt x="21" y="8"/>
                  </a:lnTo>
                  <a:lnTo>
                    <a:pt x="13" y="8"/>
                  </a:lnTo>
                  <a:lnTo>
                    <a:pt x="13" y="15"/>
                  </a:lnTo>
                  <a:lnTo>
                    <a:pt x="17" y="15"/>
                  </a:lnTo>
                  <a:lnTo>
                    <a:pt x="17" y="8"/>
                  </a:lnTo>
                  <a:lnTo>
                    <a:pt x="12" y="8"/>
                  </a:lnTo>
                  <a:lnTo>
                    <a:pt x="12" y="15"/>
                  </a:lnTo>
                  <a:lnTo>
                    <a:pt x="15" y="15"/>
                  </a:lnTo>
                  <a:lnTo>
                    <a:pt x="15" y="8"/>
                  </a:lnTo>
                  <a:lnTo>
                    <a:pt x="13" y="8"/>
                  </a:lnTo>
                  <a:lnTo>
                    <a:pt x="13" y="15"/>
                  </a:lnTo>
                  <a:lnTo>
                    <a:pt x="15" y="15"/>
                  </a:lnTo>
                  <a:lnTo>
                    <a:pt x="15" y="8"/>
                  </a:lnTo>
                  <a:lnTo>
                    <a:pt x="2" y="8"/>
                  </a:lnTo>
                  <a:lnTo>
                    <a:pt x="8" y="13"/>
                  </a:lnTo>
                  <a:lnTo>
                    <a:pt x="10" y="15"/>
                  </a:lnTo>
                  <a:lnTo>
                    <a:pt x="10" y="16"/>
                  </a:lnTo>
                  <a:lnTo>
                    <a:pt x="16" y="16"/>
                  </a:lnTo>
                  <a:lnTo>
                    <a:pt x="16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21" y="16"/>
                  </a:lnTo>
                  <a:lnTo>
                    <a:pt x="21" y="9"/>
                  </a:lnTo>
                  <a:lnTo>
                    <a:pt x="20" y="9"/>
                  </a:lnTo>
                  <a:lnTo>
                    <a:pt x="20" y="16"/>
                  </a:lnTo>
                  <a:lnTo>
                    <a:pt x="24" y="16"/>
                  </a:lnTo>
                  <a:lnTo>
                    <a:pt x="24" y="9"/>
                  </a:lnTo>
                  <a:lnTo>
                    <a:pt x="22" y="9"/>
                  </a:lnTo>
                  <a:lnTo>
                    <a:pt x="22" y="16"/>
                  </a:lnTo>
                  <a:lnTo>
                    <a:pt x="24" y="16"/>
                  </a:lnTo>
                  <a:lnTo>
                    <a:pt x="24" y="9"/>
                  </a:lnTo>
                  <a:lnTo>
                    <a:pt x="20" y="9"/>
                  </a:lnTo>
                  <a:lnTo>
                    <a:pt x="20" y="16"/>
                  </a:lnTo>
                  <a:lnTo>
                    <a:pt x="24" y="16"/>
                  </a:lnTo>
                  <a:lnTo>
                    <a:pt x="24" y="9"/>
                  </a:lnTo>
                  <a:lnTo>
                    <a:pt x="22" y="9"/>
                  </a:lnTo>
                  <a:lnTo>
                    <a:pt x="22" y="16"/>
                  </a:lnTo>
                  <a:lnTo>
                    <a:pt x="26" y="16"/>
                  </a:lnTo>
                  <a:lnTo>
                    <a:pt x="26" y="9"/>
                  </a:lnTo>
                  <a:lnTo>
                    <a:pt x="25" y="9"/>
                  </a:lnTo>
                  <a:lnTo>
                    <a:pt x="25" y="16"/>
                  </a:lnTo>
                  <a:lnTo>
                    <a:pt x="28" y="16"/>
                  </a:lnTo>
                  <a:lnTo>
                    <a:pt x="28" y="9"/>
                  </a:lnTo>
                  <a:lnTo>
                    <a:pt x="19" y="9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9"/>
                  </a:lnTo>
                  <a:lnTo>
                    <a:pt x="16" y="9"/>
                  </a:lnTo>
                  <a:lnTo>
                    <a:pt x="16" y="16"/>
                  </a:lnTo>
                  <a:lnTo>
                    <a:pt x="25" y="16"/>
                  </a:lnTo>
                  <a:lnTo>
                    <a:pt x="25" y="9"/>
                  </a:lnTo>
                  <a:lnTo>
                    <a:pt x="15" y="9"/>
                  </a:lnTo>
                  <a:lnTo>
                    <a:pt x="21" y="15"/>
                  </a:lnTo>
                  <a:lnTo>
                    <a:pt x="22" y="16"/>
                  </a:lnTo>
                  <a:lnTo>
                    <a:pt x="22" y="17"/>
                  </a:lnTo>
                  <a:lnTo>
                    <a:pt x="34" y="17"/>
                  </a:lnTo>
                  <a:lnTo>
                    <a:pt x="34" y="11"/>
                  </a:lnTo>
                  <a:lnTo>
                    <a:pt x="30" y="11"/>
                  </a:lnTo>
                  <a:lnTo>
                    <a:pt x="30" y="17"/>
                  </a:lnTo>
                  <a:lnTo>
                    <a:pt x="34" y="17"/>
                  </a:lnTo>
                  <a:lnTo>
                    <a:pt x="34" y="11"/>
                  </a:lnTo>
                  <a:lnTo>
                    <a:pt x="22" y="11"/>
                  </a:lnTo>
                  <a:lnTo>
                    <a:pt x="22" y="17"/>
                  </a:lnTo>
                  <a:lnTo>
                    <a:pt x="25" y="17"/>
                  </a:lnTo>
                  <a:lnTo>
                    <a:pt x="25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24" y="17"/>
                  </a:lnTo>
                  <a:lnTo>
                    <a:pt x="24" y="11"/>
                  </a:lnTo>
                  <a:lnTo>
                    <a:pt x="20" y="11"/>
                  </a:lnTo>
                  <a:lnTo>
                    <a:pt x="20" y="17"/>
                  </a:lnTo>
                  <a:lnTo>
                    <a:pt x="21" y="17"/>
                  </a:lnTo>
                  <a:lnTo>
                    <a:pt x="21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21" y="17"/>
                  </a:lnTo>
                  <a:lnTo>
                    <a:pt x="21" y="11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16" y="17"/>
                  </a:lnTo>
                  <a:lnTo>
                    <a:pt x="16" y="11"/>
                  </a:lnTo>
                  <a:lnTo>
                    <a:pt x="13" y="11"/>
                  </a:lnTo>
                  <a:lnTo>
                    <a:pt x="13" y="17"/>
                  </a:lnTo>
                  <a:lnTo>
                    <a:pt x="15" y="17"/>
                  </a:lnTo>
                  <a:lnTo>
                    <a:pt x="15" y="11"/>
                  </a:lnTo>
                  <a:lnTo>
                    <a:pt x="8" y="11"/>
                  </a:lnTo>
                  <a:lnTo>
                    <a:pt x="7" y="17"/>
                  </a:lnTo>
                  <a:lnTo>
                    <a:pt x="10" y="19"/>
                  </a:lnTo>
                  <a:lnTo>
                    <a:pt x="12" y="19"/>
                  </a:lnTo>
                  <a:lnTo>
                    <a:pt x="12" y="12"/>
                  </a:lnTo>
                  <a:lnTo>
                    <a:pt x="4" y="12"/>
                  </a:lnTo>
                  <a:lnTo>
                    <a:pt x="4" y="19"/>
                  </a:lnTo>
                  <a:lnTo>
                    <a:pt x="13" y="19"/>
                  </a:lnTo>
                  <a:lnTo>
                    <a:pt x="13" y="12"/>
                  </a:lnTo>
                  <a:lnTo>
                    <a:pt x="10" y="12"/>
                  </a:lnTo>
                  <a:lnTo>
                    <a:pt x="10" y="19"/>
                  </a:lnTo>
                  <a:lnTo>
                    <a:pt x="12" y="19"/>
                  </a:lnTo>
                  <a:lnTo>
                    <a:pt x="12" y="12"/>
                  </a:lnTo>
                  <a:lnTo>
                    <a:pt x="7" y="12"/>
                  </a:lnTo>
                  <a:lnTo>
                    <a:pt x="7" y="19"/>
                  </a:lnTo>
                  <a:lnTo>
                    <a:pt x="12" y="19"/>
                  </a:lnTo>
                  <a:lnTo>
                    <a:pt x="12" y="12"/>
                  </a:lnTo>
                  <a:lnTo>
                    <a:pt x="11" y="12"/>
                  </a:lnTo>
                  <a:lnTo>
                    <a:pt x="11" y="19"/>
                  </a:lnTo>
                  <a:lnTo>
                    <a:pt x="16" y="19"/>
                  </a:lnTo>
                  <a:lnTo>
                    <a:pt x="16" y="12"/>
                  </a:lnTo>
                  <a:lnTo>
                    <a:pt x="8" y="12"/>
                  </a:lnTo>
                  <a:lnTo>
                    <a:pt x="8" y="19"/>
                  </a:lnTo>
                  <a:lnTo>
                    <a:pt x="13" y="19"/>
                  </a:lnTo>
                  <a:lnTo>
                    <a:pt x="13" y="12"/>
                  </a:lnTo>
                  <a:lnTo>
                    <a:pt x="7" y="12"/>
                  </a:lnTo>
                  <a:lnTo>
                    <a:pt x="7" y="19"/>
                  </a:lnTo>
                  <a:lnTo>
                    <a:pt x="16" y="19"/>
                  </a:lnTo>
                  <a:lnTo>
                    <a:pt x="16" y="12"/>
                  </a:lnTo>
                  <a:lnTo>
                    <a:pt x="10" y="12"/>
                  </a:lnTo>
                  <a:lnTo>
                    <a:pt x="10" y="19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2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8" y="13"/>
                  </a:lnTo>
                  <a:lnTo>
                    <a:pt x="8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8" y="13"/>
                  </a:lnTo>
                  <a:lnTo>
                    <a:pt x="8" y="20"/>
                  </a:lnTo>
                  <a:lnTo>
                    <a:pt x="16" y="20"/>
                  </a:lnTo>
                  <a:lnTo>
                    <a:pt x="16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2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5" y="20"/>
                  </a:lnTo>
                  <a:lnTo>
                    <a:pt x="15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22" y="20"/>
                  </a:lnTo>
                  <a:lnTo>
                    <a:pt x="22" y="13"/>
                  </a:lnTo>
                  <a:lnTo>
                    <a:pt x="12" y="13"/>
                  </a:lnTo>
                  <a:lnTo>
                    <a:pt x="12" y="20"/>
                  </a:lnTo>
                  <a:lnTo>
                    <a:pt x="34" y="20"/>
                  </a:lnTo>
                  <a:lnTo>
                    <a:pt x="34" y="13"/>
                  </a:lnTo>
                  <a:lnTo>
                    <a:pt x="22" y="13"/>
                  </a:lnTo>
                  <a:lnTo>
                    <a:pt x="22" y="17"/>
                  </a:lnTo>
                  <a:lnTo>
                    <a:pt x="25" y="17"/>
                  </a:lnTo>
                  <a:lnTo>
                    <a:pt x="25" y="15"/>
                  </a:lnTo>
                  <a:lnTo>
                    <a:pt x="19" y="15"/>
                  </a:lnTo>
                  <a:lnTo>
                    <a:pt x="19" y="21"/>
                  </a:lnTo>
                  <a:lnTo>
                    <a:pt x="22" y="21"/>
                  </a:lnTo>
                  <a:lnTo>
                    <a:pt x="22" y="15"/>
                  </a:lnTo>
                  <a:lnTo>
                    <a:pt x="16" y="15"/>
                  </a:lnTo>
                  <a:lnTo>
                    <a:pt x="16" y="21"/>
                  </a:lnTo>
                  <a:lnTo>
                    <a:pt x="25" y="21"/>
                  </a:lnTo>
                  <a:lnTo>
                    <a:pt x="25" y="15"/>
                  </a:lnTo>
                  <a:lnTo>
                    <a:pt x="13" y="15"/>
                  </a:lnTo>
                  <a:lnTo>
                    <a:pt x="13" y="21"/>
                  </a:lnTo>
                  <a:lnTo>
                    <a:pt x="17" y="21"/>
                  </a:lnTo>
                  <a:lnTo>
                    <a:pt x="17" y="15"/>
                  </a:lnTo>
                  <a:lnTo>
                    <a:pt x="15" y="15"/>
                  </a:lnTo>
                  <a:lnTo>
                    <a:pt x="15" y="21"/>
                  </a:lnTo>
                  <a:lnTo>
                    <a:pt x="20" y="21"/>
                  </a:lnTo>
                  <a:lnTo>
                    <a:pt x="20" y="15"/>
                  </a:lnTo>
                  <a:lnTo>
                    <a:pt x="19" y="15"/>
                  </a:lnTo>
                  <a:lnTo>
                    <a:pt x="19" y="21"/>
                  </a:lnTo>
                  <a:lnTo>
                    <a:pt x="20" y="21"/>
                  </a:lnTo>
                  <a:lnTo>
                    <a:pt x="20" y="15"/>
                  </a:lnTo>
                  <a:lnTo>
                    <a:pt x="16" y="15"/>
                  </a:lnTo>
                  <a:lnTo>
                    <a:pt x="16" y="21"/>
                  </a:lnTo>
                  <a:lnTo>
                    <a:pt x="17" y="21"/>
                  </a:lnTo>
                  <a:lnTo>
                    <a:pt x="17" y="15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11" y="16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4" y="16"/>
                  </a:lnTo>
                  <a:lnTo>
                    <a:pt x="4" y="22"/>
                  </a:lnTo>
                  <a:lnTo>
                    <a:pt x="10" y="22"/>
                  </a:lnTo>
                  <a:lnTo>
                    <a:pt x="10" y="16"/>
                  </a:lnTo>
                  <a:lnTo>
                    <a:pt x="3" y="16"/>
                  </a:lnTo>
                  <a:lnTo>
                    <a:pt x="3" y="22"/>
                  </a:lnTo>
                  <a:lnTo>
                    <a:pt x="10" y="22"/>
                  </a:lnTo>
                  <a:lnTo>
                    <a:pt x="10" y="16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8" y="22"/>
                  </a:lnTo>
                  <a:lnTo>
                    <a:pt x="8" y="16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4" y="22"/>
                  </a:lnTo>
                  <a:lnTo>
                    <a:pt x="4" y="19"/>
                  </a:lnTo>
                  <a:lnTo>
                    <a:pt x="3" y="22"/>
                  </a:lnTo>
                  <a:lnTo>
                    <a:pt x="6" y="24"/>
                  </a:lnTo>
                  <a:lnTo>
                    <a:pt x="8" y="24"/>
                  </a:lnTo>
                  <a:lnTo>
                    <a:pt x="8" y="17"/>
                  </a:lnTo>
                  <a:lnTo>
                    <a:pt x="4" y="17"/>
                  </a:lnTo>
                  <a:lnTo>
                    <a:pt x="4" y="24"/>
                  </a:lnTo>
                  <a:lnTo>
                    <a:pt x="11" y="24"/>
                  </a:lnTo>
                  <a:lnTo>
                    <a:pt x="11" y="17"/>
                  </a:lnTo>
                  <a:lnTo>
                    <a:pt x="7" y="17"/>
                  </a:lnTo>
                  <a:lnTo>
                    <a:pt x="7" y="24"/>
                  </a:lnTo>
                  <a:lnTo>
                    <a:pt x="12" y="24"/>
                  </a:lnTo>
                  <a:lnTo>
                    <a:pt x="12" y="17"/>
                  </a:lnTo>
                  <a:lnTo>
                    <a:pt x="10" y="17"/>
                  </a:lnTo>
                  <a:lnTo>
                    <a:pt x="10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4" y="17"/>
                  </a:lnTo>
                  <a:lnTo>
                    <a:pt x="4" y="24"/>
                  </a:lnTo>
                  <a:lnTo>
                    <a:pt x="12" y="24"/>
                  </a:lnTo>
                  <a:lnTo>
                    <a:pt x="12" y="17"/>
                  </a:lnTo>
                  <a:lnTo>
                    <a:pt x="4" y="17"/>
                  </a:lnTo>
                  <a:lnTo>
                    <a:pt x="4" y="24"/>
                  </a:lnTo>
                  <a:lnTo>
                    <a:pt x="16" y="24"/>
                  </a:lnTo>
                  <a:lnTo>
                    <a:pt x="16" y="17"/>
                  </a:lnTo>
                  <a:lnTo>
                    <a:pt x="7" y="17"/>
                  </a:lnTo>
                  <a:lnTo>
                    <a:pt x="7" y="24"/>
                  </a:lnTo>
                  <a:lnTo>
                    <a:pt x="15" y="24"/>
                  </a:lnTo>
                  <a:lnTo>
                    <a:pt x="15" y="17"/>
                  </a:lnTo>
                  <a:lnTo>
                    <a:pt x="12" y="17"/>
                  </a:lnTo>
                  <a:lnTo>
                    <a:pt x="12" y="24"/>
                  </a:lnTo>
                  <a:lnTo>
                    <a:pt x="19" y="24"/>
                  </a:lnTo>
                  <a:lnTo>
                    <a:pt x="19" y="17"/>
                  </a:lnTo>
                  <a:lnTo>
                    <a:pt x="16" y="17"/>
                  </a:lnTo>
                  <a:lnTo>
                    <a:pt x="11" y="19"/>
                  </a:lnTo>
                  <a:lnTo>
                    <a:pt x="11" y="25"/>
                  </a:lnTo>
                  <a:lnTo>
                    <a:pt x="24" y="25"/>
                  </a:lnTo>
                  <a:lnTo>
                    <a:pt x="24" y="19"/>
                  </a:lnTo>
                  <a:lnTo>
                    <a:pt x="19" y="19"/>
                  </a:lnTo>
                  <a:lnTo>
                    <a:pt x="19" y="25"/>
                  </a:lnTo>
                  <a:lnTo>
                    <a:pt x="42" y="25"/>
                  </a:lnTo>
                  <a:lnTo>
                    <a:pt x="42" y="19"/>
                  </a:lnTo>
                  <a:lnTo>
                    <a:pt x="20" y="19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24" y="19"/>
                  </a:lnTo>
                  <a:lnTo>
                    <a:pt x="20" y="19"/>
                  </a:lnTo>
                  <a:lnTo>
                    <a:pt x="20" y="25"/>
                  </a:lnTo>
                  <a:lnTo>
                    <a:pt x="21" y="25"/>
                  </a:lnTo>
                  <a:lnTo>
                    <a:pt x="21" y="19"/>
                  </a:lnTo>
                  <a:lnTo>
                    <a:pt x="20" y="19"/>
                  </a:lnTo>
                  <a:lnTo>
                    <a:pt x="20" y="25"/>
                  </a:lnTo>
                  <a:lnTo>
                    <a:pt x="28" y="25"/>
                  </a:lnTo>
                  <a:lnTo>
                    <a:pt x="28" y="19"/>
                  </a:lnTo>
                  <a:lnTo>
                    <a:pt x="24" y="19"/>
                  </a:lnTo>
                  <a:lnTo>
                    <a:pt x="24" y="25"/>
                  </a:lnTo>
                  <a:lnTo>
                    <a:pt x="45" y="25"/>
                  </a:lnTo>
                  <a:lnTo>
                    <a:pt x="45" y="19"/>
                  </a:lnTo>
                  <a:lnTo>
                    <a:pt x="26" y="19"/>
                  </a:lnTo>
                  <a:lnTo>
                    <a:pt x="26" y="25"/>
                  </a:lnTo>
                  <a:lnTo>
                    <a:pt x="129" y="25"/>
                  </a:lnTo>
                  <a:lnTo>
                    <a:pt x="146" y="26"/>
                  </a:lnTo>
                  <a:lnTo>
                    <a:pt x="146" y="20"/>
                  </a:lnTo>
                  <a:lnTo>
                    <a:pt x="112" y="20"/>
                  </a:lnTo>
                  <a:lnTo>
                    <a:pt x="112" y="26"/>
                  </a:lnTo>
                  <a:lnTo>
                    <a:pt x="135" y="26"/>
                  </a:lnTo>
                  <a:lnTo>
                    <a:pt x="135" y="20"/>
                  </a:lnTo>
                  <a:lnTo>
                    <a:pt x="133" y="20"/>
                  </a:lnTo>
                  <a:lnTo>
                    <a:pt x="133" y="26"/>
                  </a:lnTo>
                  <a:lnTo>
                    <a:pt x="139" y="26"/>
                  </a:lnTo>
                  <a:lnTo>
                    <a:pt x="139" y="20"/>
                  </a:lnTo>
                  <a:lnTo>
                    <a:pt x="138" y="20"/>
                  </a:lnTo>
                  <a:lnTo>
                    <a:pt x="138" y="26"/>
                  </a:lnTo>
                  <a:lnTo>
                    <a:pt x="143" y="26"/>
                  </a:lnTo>
                  <a:lnTo>
                    <a:pt x="143" y="20"/>
                  </a:lnTo>
                  <a:lnTo>
                    <a:pt x="122" y="20"/>
                  </a:lnTo>
                  <a:lnTo>
                    <a:pt x="122" y="26"/>
                  </a:lnTo>
                  <a:lnTo>
                    <a:pt x="126" y="26"/>
                  </a:lnTo>
                  <a:lnTo>
                    <a:pt x="126" y="20"/>
                  </a:lnTo>
                  <a:lnTo>
                    <a:pt x="100" y="20"/>
                  </a:lnTo>
                  <a:lnTo>
                    <a:pt x="100" y="26"/>
                  </a:lnTo>
                  <a:lnTo>
                    <a:pt x="101" y="26"/>
                  </a:lnTo>
                  <a:lnTo>
                    <a:pt x="101" y="20"/>
                  </a:lnTo>
                  <a:lnTo>
                    <a:pt x="87" y="20"/>
                  </a:lnTo>
                  <a:lnTo>
                    <a:pt x="82" y="21"/>
                  </a:lnTo>
                  <a:lnTo>
                    <a:pt x="82" y="24"/>
                  </a:lnTo>
                  <a:lnTo>
                    <a:pt x="82" y="21"/>
                  </a:lnTo>
                  <a:lnTo>
                    <a:pt x="73" y="21"/>
                  </a:lnTo>
                  <a:lnTo>
                    <a:pt x="73" y="28"/>
                  </a:lnTo>
                  <a:lnTo>
                    <a:pt x="74" y="28"/>
                  </a:lnTo>
                  <a:lnTo>
                    <a:pt x="74" y="21"/>
                  </a:lnTo>
                  <a:lnTo>
                    <a:pt x="50" y="21"/>
                  </a:lnTo>
                  <a:lnTo>
                    <a:pt x="50" y="28"/>
                  </a:lnTo>
                  <a:lnTo>
                    <a:pt x="51" y="28"/>
                  </a:lnTo>
                  <a:lnTo>
                    <a:pt x="51" y="21"/>
                  </a:lnTo>
                  <a:lnTo>
                    <a:pt x="12" y="21"/>
                  </a:lnTo>
                  <a:lnTo>
                    <a:pt x="12" y="28"/>
                  </a:lnTo>
                  <a:lnTo>
                    <a:pt x="15" y="28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12" y="29"/>
                  </a:lnTo>
                  <a:lnTo>
                    <a:pt x="19" y="29"/>
                  </a:lnTo>
                  <a:lnTo>
                    <a:pt x="19" y="22"/>
                  </a:lnTo>
                  <a:lnTo>
                    <a:pt x="16" y="22"/>
                  </a:lnTo>
                  <a:lnTo>
                    <a:pt x="16" y="29"/>
                  </a:lnTo>
                  <a:lnTo>
                    <a:pt x="46" y="29"/>
                  </a:lnTo>
                  <a:lnTo>
                    <a:pt x="46" y="22"/>
                  </a:lnTo>
                  <a:lnTo>
                    <a:pt x="17" y="22"/>
                  </a:lnTo>
                  <a:lnTo>
                    <a:pt x="17" y="29"/>
                  </a:lnTo>
                  <a:lnTo>
                    <a:pt x="19" y="29"/>
                  </a:lnTo>
                  <a:lnTo>
                    <a:pt x="19" y="22"/>
                  </a:lnTo>
                  <a:lnTo>
                    <a:pt x="16" y="22"/>
                  </a:lnTo>
                  <a:lnTo>
                    <a:pt x="16" y="29"/>
                  </a:lnTo>
                  <a:lnTo>
                    <a:pt x="26" y="29"/>
                  </a:lnTo>
                  <a:lnTo>
                    <a:pt x="26" y="22"/>
                  </a:lnTo>
                  <a:lnTo>
                    <a:pt x="25" y="22"/>
                  </a:lnTo>
                  <a:lnTo>
                    <a:pt x="25" y="29"/>
                  </a:lnTo>
                  <a:lnTo>
                    <a:pt x="29" y="29"/>
                  </a:lnTo>
                  <a:lnTo>
                    <a:pt x="29" y="22"/>
                  </a:lnTo>
                  <a:lnTo>
                    <a:pt x="26" y="22"/>
                  </a:lnTo>
                  <a:lnTo>
                    <a:pt x="26" y="29"/>
                  </a:lnTo>
                  <a:lnTo>
                    <a:pt x="28" y="29"/>
                  </a:lnTo>
                  <a:lnTo>
                    <a:pt x="28" y="22"/>
                  </a:lnTo>
                  <a:lnTo>
                    <a:pt x="24" y="22"/>
                  </a:lnTo>
                  <a:lnTo>
                    <a:pt x="24" y="29"/>
                  </a:lnTo>
                  <a:lnTo>
                    <a:pt x="26" y="29"/>
                  </a:lnTo>
                  <a:lnTo>
                    <a:pt x="26" y="22"/>
                  </a:lnTo>
                  <a:lnTo>
                    <a:pt x="22" y="22"/>
                  </a:lnTo>
                  <a:lnTo>
                    <a:pt x="22" y="29"/>
                  </a:lnTo>
                  <a:lnTo>
                    <a:pt x="24" y="29"/>
                  </a:lnTo>
                  <a:lnTo>
                    <a:pt x="24" y="22"/>
                  </a:lnTo>
                  <a:lnTo>
                    <a:pt x="22" y="22"/>
                  </a:lnTo>
                  <a:lnTo>
                    <a:pt x="22" y="29"/>
                  </a:lnTo>
                  <a:lnTo>
                    <a:pt x="24" y="29"/>
                  </a:lnTo>
                  <a:lnTo>
                    <a:pt x="24" y="22"/>
                  </a:lnTo>
                  <a:lnTo>
                    <a:pt x="15" y="22"/>
                  </a:lnTo>
                  <a:lnTo>
                    <a:pt x="21" y="28"/>
                  </a:lnTo>
                  <a:lnTo>
                    <a:pt x="22" y="29"/>
                  </a:lnTo>
                  <a:lnTo>
                    <a:pt x="24" y="26"/>
                  </a:lnTo>
                  <a:lnTo>
                    <a:pt x="24" y="24"/>
                  </a:lnTo>
                  <a:lnTo>
                    <a:pt x="22" y="24"/>
                  </a:lnTo>
                  <a:lnTo>
                    <a:pt x="22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6" y="30"/>
                  </a:lnTo>
                  <a:lnTo>
                    <a:pt x="26" y="24"/>
                  </a:lnTo>
                  <a:lnTo>
                    <a:pt x="21" y="24"/>
                  </a:lnTo>
                  <a:lnTo>
                    <a:pt x="21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26" y="24"/>
                  </a:lnTo>
                  <a:lnTo>
                    <a:pt x="2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26" y="24"/>
                  </a:lnTo>
                  <a:lnTo>
                    <a:pt x="26" y="30"/>
                  </a:lnTo>
                  <a:lnTo>
                    <a:pt x="34" y="30"/>
                  </a:lnTo>
                  <a:lnTo>
                    <a:pt x="34" y="24"/>
                  </a:lnTo>
                  <a:lnTo>
                    <a:pt x="29" y="24"/>
                  </a:lnTo>
                  <a:lnTo>
                    <a:pt x="29" y="30"/>
                  </a:lnTo>
                  <a:lnTo>
                    <a:pt x="32" y="30"/>
                  </a:lnTo>
                  <a:lnTo>
                    <a:pt x="32" y="24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32" y="30"/>
                  </a:lnTo>
                  <a:lnTo>
                    <a:pt x="32" y="24"/>
                  </a:lnTo>
                  <a:lnTo>
                    <a:pt x="26" y="24"/>
                  </a:lnTo>
                  <a:lnTo>
                    <a:pt x="26" y="30"/>
                  </a:lnTo>
                  <a:lnTo>
                    <a:pt x="28" y="30"/>
                  </a:lnTo>
                  <a:lnTo>
                    <a:pt x="28" y="24"/>
                  </a:lnTo>
                  <a:lnTo>
                    <a:pt x="17" y="24"/>
                  </a:lnTo>
                  <a:lnTo>
                    <a:pt x="24" y="29"/>
                  </a:lnTo>
                  <a:lnTo>
                    <a:pt x="25" y="30"/>
                  </a:lnTo>
                  <a:lnTo>
                    <a:pt x="25" y="32"/>
                  </a:lnTo>
                  <a:lnTo>
                    <a:pt x="29" y="32"/>
                  </a:lnTo>
                  <a:lnTo>
                    <a:pt x="29" y="25"/>
                  </a:lnTo>
                  <a:lnTo>
                    <a:pt x="25" y="25"/>
                  </a:lnTo>
                  <a:lnTo>
                    <a:pt x="25" y="32"/>
                  </a:lnTo>
                  <a:lnTo>
                    <a:pt x="28" y="32"/>
                  </a:lnTo>
                  <a:lnTo>
                    <a:pt x="28" y="25"/>
                  </a:lnTo>
                  <a:lnTo>
                    <a:pt x="20" y="25"/>
                  </a:lnTo>
                  <a:lnTo>
                    <a:pt x="20" y="32"/>
                  </a:lnTo>
                  <a:lnTo>
                    <a:pt x="22" y="32"/>
                  </a:lnTo>
                  <a:lnTo>
                    <a:pt x="22" y="25"/>
                  </a:lnTo>
                  <a:lnTo>
                    <a:pt x="19" y="25"/>
                  </a:lnTo>
                  <a:lnTo>
                    <a:pt x="19" y="32"/>
                  </a:lnTo>
                  <a:lnTo>
                    <a:pt x="24" y="32"/>
                  </a:lnTo>
                  <a:lnTo>
                    <a:pt x="24" y="25"/>
                  </a:lnTo>
                  <a:lnTo>
                    <a:pt x="12" y="25"/>
                  </a:lnTo>
                  <a:lnTo>
                    <a:pt x="12" y="32"/>
                  </a:lnTo>
                  <a:lnTo>
                    <a:pt x="21" y="32"/>
                  </a:lnTo>
                  <a:lnTo>
                    <a:pt x="21" y="25"/>
                  </a:lnTo>
                  <a:lnTo>
                    <a:pt x="10" y="25"/>
                  </a:lnTo>
                  <a:lnTo>
                    <a:pt x="10" y="32"/>
                  </a:lnTo>
                  <a:lnTo>
                    <a:pt x="19" y="32"/>
                  </a:lnTo>
                  <a:lnTo>
                    <a:pt x="19" y="25"/>
                  </a:lnTo>
                  <a:lnTo>
                    <a:pt x="8" y="25"/>
                  </a:lnTo>
                  <a:lnTo>
                    <a:pt x="8" y="32"/>
                  </a:lnTo>
                  <a:lnTo>
                    <a:pt x="12" y="32"/>
                  </a:lnTo>
                  <a:lnTo>
                    <a:pt x="12" y="25"/>
                  </a:lnTo>
                  <a:lnTo>
                    <a:pt x="7" y="25"/>
                  </a:lnTo>
                  <a:lnTo>
                    <a:pt x="7" y="29"/>
                  </a:lnTo>
                  <a:lnTo>
                    <a:pt x="10" y="29"/>
                  </a:lnTo>
                  <a:lnTo>
                    <a:pt x="10" y="26"/>
                  </a:lnTo>
                  <a:lnTo>
                    <a:pt x="7" y="26"/>
                  </a:lnTo>
                  <a:lnTo>
                    <a:pt x="7" y="33"/>
                  </a:lnTo>
                  <a:lnTo>
                    <a:pt x="10" y="33"/>
                  </a:lnTo>
                  <a:lnTo>
                    <a:pt x="10" y="26"/>
                  </a:lnTo>
                  <a:lnTo>
                    <a:pt x="7" y="26"/>
                  </a:lnTo>
                  <a:lnTo>
                    <a:pt x="7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7" y="26"/>
                  </a:lnTo>
                  <a:lnTo>
                    <a:pt x="7" y="33"/>
                  </a:lnTo>
                  <a:lnTo>
                    <a:pt x="10" y="33"/>
                  </a:lnTo>
                  <a:lnTo>
                    <a:pt x="10" y="26"/>
                  </a:lnTo>
                  <a:lnTo>
                    <a:pt x="6" y="26"/>
                  </a:lnTo>
                  <a:lnTo>
                    <a:pt x="6" y="33"/>
                  </a:lnTo>
                  <a:lnTo>
                    <a:pt x="7" y="33"/>
                  </a:lnTo>
                  <a:lnTo>
                    <a:pt x="7" y="26"/>
                  </a:lnTo>
                  <a:lnTo>
                    <a:pt x="4" y="26"/>
                  </a:lnTo>
                  <a:lnTo>
                    <a:pt x="4" y="33"/>
                  </a:lnTo>
                  <a:lnTo>
                    <a:pt x="6" y="33"/>
                  </a:lnTo>
                  <a:lnTo>
                    <a:pt x="6" y="26"/>
                  </a:lnTo>
                  <a:lnTo>
                    <a:pt x="4" y="26"/>
                  </a:lnTo>
                  <a:lnTo>
                    <a:pt x="4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7" y="26"/>
                  </a:lnTo>
                  <a:lnTo>
                    <a:pt x="7" y="33"/>
                  </a:lnTo>
                  <a:lnTo>
                    <a:pt x="22" y="33"/>
                  </a:lnTo>
                  <a:lnTo>
                    <a:pt x="22" y="26"/>
                  </a:lnTo>
                  <a:lnTo>
                    <a:pt x="19" y="26"/>
                  </a:lnTo>
                  <a:lnTo>
                    <a:pt x="19" y="33"/>
                  </a:lnTo>
                  <a:lnTo>
                    <a:pt x="21" y="33"/>
                  </a:lnTo>
                  <a:lnTo>
                    <a:pt x="21" y="26"/>
                  </a:lnTo>
                  <a:lnTo>
                    <a:pt x="19" y="26"/>
                  </a:lnTo>
                  <a:lnTo>
                    <a:pt x="19" y="33"/>
                  </a:lnTo>
                  <a:lnTo>
                    <a:pt x="24" y="33"/>
                  </a:lnTo>
                  <a:lnTo>
                    <a:pt x="24" y="29"/>
                  </a:lnTo>
                  <a:lnTo>
                    <a:pt x="22" y="26"/>
                  </a:lnTo>
                  <a:lnTo>
                    <a:pt x="21" y="28"/>
                  </a:lnTo>
                  <a:lnTo>
                    <a:pt x="22" y="30"/>
                  </a:lnTo>
                  <a:lnTo>
                    <a:pt x="22" y="28"/>
                  </a:lnTo>
                  <a:lnTo>
                    <a:pt x="17" y="28"/>
                  </a:lnTo>
                  <a:lnTo>
                    <a:pt x="17" y="34"/>
                  </a:lnTo>
                  <a:lnTo>
                    <a:pt x="20" y="34"/>
                  </a:lnTo>
                  <a:lnTo>
                    <a:pt x="20" y="28"/>
                  </a:lnTo>
                  <a:lnTo>
                    <a:pt x="19" y="28"/>
                  </a:lnTo>
                  <a:lnTo>
                    <a:pt x="19" y="34"/>
                  </a:lnTo>
                  <a:lnTo>
                    <a:pt x="25" y="34"/>
                  </a:lnTo>
                  <a:lnTo>
                    <a:pt x="25" y="28"/>
                  </a:lnTo>
                  <a:lnTo>
                    <a:pt x="16" y="28"/>
                  </a:lnTo>
                  <a:lnTo>
                    <a:pt x="16" y="34"/>
                  </a:lnTo>
                  <a:lnTo>
                    <a:pt x="20" y="34"/>
                  </a:lnTo>
                  <a:lnTo>
                    <a:pt x="20" y="28"/>
                  </a:lnTo>
                  <a:lnTo>
                    <a:pt x="15" y="28"/>
                  </a:lnTo>
                  <a:lnTo>
                    <a:pt x="15" y="34"/>
                  </a:lnTo>
                  <a:lnTo>
                    <a:pt x="19" y="34"/>
                  </a:lnTo>
                  <a:lnTo>
                    <a:pt x="19" y="28"/>
                  </a:lnTo>
                  <a:lnTo>
                    <a:pt x="11" y="28"/>
                  </a:lnTo>
                  <a:lnTo>
                    <a:pt x="11" y="34"/>
                  </a:lnTo>
                  <a:lnTo>
                    <a:pt x="13" y="34"/>
                  </a:lnTo>
                  <a:lnTo>
                    <a:pt x="13" y="28"/>
                  </a:lnTo>
                  <a:lnTo>
                    <a:pt x="7" y="28"/>
                  </a:lnTo>
                  <a:lnTo>
                    <a:pt x="7" y="34"/>
                  </a:lnTo>
                  <a:lnTo>
                    <a:pt x="13" y="34"/>
                  </a:lnTo>
                  <a:lnTo>
                    <a:pt x="13" y="28"/>
                  </a:lnTo>
                  <a:lnTo>
                    <a:pt x="7" y="28"/>
                  </a:lnTo>
                  <a:lnTo>
                    <a:pt x="4" y="29"/>
                  </a:lnTo>
                  <a:lnTo>
                    <a:pt x="6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11" y="35"/>
                  </a:lnTo>
                  <a:lnTo>
                    <a:pt x="11" y="29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11" y="29"/>
                  </a:lnTo>
                  <a:lnTo>
                    <a:pt x="11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11" y="29"/>
                  </a:lnTo>
                  <a:lnTo>
                    <a:pt x="11" y="35"/>
                  </a:lnTo>
                  <a:lnTo>
                    <a:pt x="13" y="35"/>
                  </a:lnTo>
                  <a:lnTo>
                    <a:pt x="13" y="32"/>
                  </a:lnTo>
                  <a:lnTo>
                    <a:pt x="13" y="35"/>
                  </a:lnTo>
                  <a:lnTo>
                    <a:pt x="19" y="37"/>
                  </a:lnTo>
                  <a:lnTo>
                    <a:pt x="19" y="30"/>
                  </a:lnTo>
                  <a:lnTo>
                    <a:pt x="11" y="30"/>
                  </a:lnTo>
                  <a:lnTo>
                    <a:pt x="11" y="37"/>
                  </a:lnTo>
                  <a:lnTo>
                    <a:pt x="15" y="37"/>
                  </a:lnTo>
                  <a:lnTo>
                    <a:pt x="15" y="30"/>
                  </a:lnTo>
                  <a:lnTo>
                    <a:pt x="11" y="30"/>
                  </a:lnTo>
                  <a:lnTo>
                    <a:pt x="11" y="37"/>
                  </a:lnTo>
                  <a:lnTo>
                    <a:pt x="15" y="37"/>
                  </a:lnTo>
                  <a:lnTo>
                    <a:pt x="15" y="30"/>
                  </a:lnTo>
                  <a:lnTo>
                    <a:pt x="12" y="30"/>
                  </a:lnTo>
                  <a:lnTo>
                    <a:pt x="12" y="37"/>
                  </a:lnTo>
                  <a:lnTo>
                    <a:pt x="15" y="37"/>
                  </a:lnTo>
                  <a:lnTo>
                    <a:pt x="15" y="30"/>
                  </a:lnTo>
                  <a:lnTo>
                    <a:pt x="11" y="30"/>
                  </a:lnTo>
                  <a:lnTo>
                    <a:pt x="11" y="37"/>
                  </a:lnTo>
                  <a:lnTo>
                    <a:pt x="15" y="37"/>
                  </a:lnTo>
                  <a:lnTo>
                    <a:pt x="15" y="30"/>
                  </a:lnTo>
                  <a:lnTo>
                    <a:pt x="11" y="30"/>
                  </a:lnTo>
                  <a:lnTo>
                    <a:pt x="11" y="37"/>
                  </a:lnTo>
                  <a:lnTo>
                    <a:pt x="19" y="37"/>
                  </a:lnTo>
                  <a:lnTo>
                    <a:pt x="20" y="30"/>
                  </a:lnTo>
                  <a:lnTo>
                    <a:pt x="15" y="29"/>
                  </a:lnTo>
                  <a:lnTo>
                    <a:pt x="11" y="29"/>
                  </a:lnTo>
                  <a:lnTo>
                    <a:pt x="11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11" y="29"/>
                  </a:lnTo>
                  <a:lnTo>
                    <a:pt x="11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1" y="35"/>
                  </a:lnTo>
                  <a:lnTo>
                    <a:pt x="11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2"/>
                  </a:lnTo>
                  <a:lnTo>
                    <a:pt x="7" y="35"/>
                  </a:lnTo>
                  <a:lnTo>
                    <a:pt x="10" y="34"/>
                  </a:lnTo>
                  <a:lnTo>
                    <a:pt x="8" y="30"/>
                  </a:lnTo>
                  <a:lnTo>
                    <a:pt x="8" y="34"/>
                  </a:lnTo>
                  <a:lnTo>
                    <a:pt x="13" y="34"/>
                  </a:lnTo>
                  <a:lnTo>
                    <a:pt x="13" y="28"/>
                  </a:lnTo>
                  <a:lnTo>
                    <a:pt x="7" y="28"/>
                  </a:lnTo>
                  <a:lnTo>
                    <a:pt x="7" y="34"/>
                  </a:lnTo>
                  <a:lnTo>
                    <a:pt x="13" y="34"/>
                  </a:lnTo>
                  <a:lnTo>
                    <a:pt x="13" y="28"/>
                  </a:lnTo>
                  <a:lnTo>
                    <a:pt x="11" y="28"/>
                  </a:lnTo>
                  <a:lnTo>
                    <a:pt x="11" y="34"/>
                  </a:lnTo>
                  <a:lnTo>
                    <a:pt x="19" y="34"/>
                  </a:lnTo>
                  <a:lnTo>
                    <a:pt x="19" y="28"/>
                  </a:lnTo>
                  <a:lnTo>
                    <a:pt x="15" y="28"/>
                  </a:lnTo>
                  <a:lnTo>
                    <a:pt x="15" y="34"/>
                  </a:lnTo>
                  <a:lnTo>
                    <a:pt x="20" y="34"/>
                  </a:lnTo>
                  <a:lnTo>
                    <a:pt x="20" y="28"/>
                  </a:lnTo>
                  <a:lnTo>
                    <a:pt x="16" y="28"/>
                  </a:lnTo>
                  <a:lnTo>
                    <a:pt x="16" y="34"/>
                  </a:lnTo>
                  <a:lnTo>
                    <a:pt x="25" y="34"/>
                  </a:lnTo>
                  <a:lnTo>
                    <a:pt x="25" y="28"/>
                  </a:lnTo>
                  <a:lnTo>
                    <a:pt x="19" y="28"/>
                  </a:lnTo>
                  <a:lnTo>
                    <a:pt x="19" y="34"/>
                  </a:lnTo>
                  <a:lnTo>
                    <a:pt x="20" y="34"/>
                  </a:lnTo>
                  <a:lnTo>
                    <a:pt x="20" y="28"/>
                  </a:lnTo>
                  <a:lnTo>
                    <a:pt x="17" y="28"/>
                  </a:lnTo>
                  <a:lnTo>
                    <a:pt x="17" y="34"/>
                  </a:lnTo>
                  <a:lnTo>
                    <a:pt x="24" y="34"/>
                  </a:lnTo>
                  <a:lnTo>
                    <a:pt x="32" y="26"/>
                  </a:lnTo>
                  <a:lnTo>
                    <a:pt x="19" y="26"/>
                  </a:lnTo>
                  <a:lnTo>
                    <a:pt x="19" y="33"/>
                  </a:lnTo>
                  <a:lnTo>
                    <a:pt x="21" y="33"/>
                  </a:lnTo>
                  <a:lnTo>
                    <a:pt x="21" y="26"/>
                  </a:lnTo>
                  <a:lnTo>
                    <a:pt x="19" y="26"/>
                  </a:lnTo>
                  <a:lnTo>
                    <a:pt x="19" y="33"/>
                  </a:lnTo>
                  <a:lnTo>
                    <a:pt x="22" y="33"/>
                  </a:lnTo>
                  <a:lnTo>
                    <a:pt x="22" y="26"/>
                  </a:lnTo>
                  <a:lnTo>
                    <a:pt x="7" y="26"/>
                  </a:lnTo>
                  <a:lnTo>
                    <a:pt x="7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4" y="26"/>
                  </a:lnTo>
                  <a:lnTo>
                    <a:pt x="4" y="33"/>
                  </a:lnTo>
                  <a:lnTo>
                    <a:pt x="6" y="33"/>
                  </a:lnTo>
                  <a:lnTo>
                    <a:pt x="6" y="26"/>
                  </a:lnTo>
                  <a:lnTo>
                    <a:pt x="4" y="26"/>
                  </a:lnTo>
                  <a:lnTo>
                    <a:pt x="4" y="33"/>
                  </a:lnTo>
                  <a:lnTo>
                    <a:pt x="7" y="33"/>
                  </a:lnTo>
                  <a:lnTo>
                    <a:pt x="7" y="26"/>
                  </a:lnTo>
                  <a:lnTo>
                    <a:pt x="6" y="26"/>
                  </a:lnTo>
                  <a:lnTo>
                    <a:pt x="6" y="33"/>
                  </a:lnTo>
                  <a:lnTo>
                    <a:pt x="10" y="33"/>
                  </a:lnTo>
                  <a:lnTo>
                    <a:pt x="10" y="26"/>
                  </a:lnTo>
                  <a:lnTo>
                    <a:pt x="7" y="26"/>
                  </a:lnTo>
                  <a:lnTo>
                    <a:pt x="7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7" y="26"/>
                  </a:lnTo>
                  <a:lnTo>
                    <a:pt x="7" y="33"/>
                  </a:lnTo>
                  <a:lnTo>
                    <a:pt x="10" y="33"/>
                  </a:lnTo>
                  <a:lnTo>
                    <a:pt x="10" y="26"/>
                  </a:lnTo>
                  <a:lnTo>
                    <a:pt x="7" y="26"/>
                  </a:lnTo>
                  <a:lnTo>
                    <a:pt x="7" y="33"/>
                  </a:lnTo>
                  <a:lnTo>
                    <a:pt x="13" y="33"/>
                  </a:lnTo>
                  <a:lnTo>
                    <a:pt x="13" y="28"/>
                  </a:lnTo>
                  <a:lnTo>
                    <a:pt x="10" y="28"/>
                  </a:lnTo>
                  <a:lnTo>
                    <a:pt x="10" y="32"/>
                  </a:lnTo>
                  <a:lnTo>
                    <a:pt x="12" y="32"/>
                  </a:lnTo>
                  <a:lnTo>
                    <a:pt x="12" y="25"/>
                  </a:lnTo>
                  <a:lnTo>
                    <a:pt x="8" y="25"/>
                  </a:lnTo>
                  <a:lnTo>
                    <a:pt x="8" y="32"/>
                  </a:lnTo>
                  <a:lnTo>
                    <a:pt x="19" y="32"/>
                  </a:lnTo>
                  <a:lnTo>
                    <a:pt x="19" y="25"/>
                  </a:lnTo>
                  <a:lnTo>
                    <a:pt x="10" y="25"/>
                  </a:lnTo>
                  <a:lnTo>
                    <a:pt x="10" y="32"/>
                  </a:lnTo>
                  <a:lnTo>
                    <a:pt x="21" y="32"/>
                  </a:lnTo>
                  <a:lnTo>
                    <a:pt x="21" y="25"/>
                  </a:lnTo>
                  <a:lnTo>
                    <a:pt x="12" y="25"/>
                  </a:lnTo>
                  <a:lnTo>
                    <a:pt x="12" y="32"/>
                  </a:lnTo>
                  <a:lnTo>
                    <a:pt x="24" y="32"/>
                  </a:lnTo>
                  <a:lnTo>
                    <a:pt x="24" y="25"/>
                  </a:lnTo>
                  <a:lnTo>
                    <a:pt x="19" y="25"/>
                  </a:lnTo>
                  <a:lnTo>
                    <a:pt x="19" y="32"/>
                  </a:lnTo>
                  <a:lnTo>
                    <a:pt x="22" y="32"/>
                  </a:lnTo>
                  <a:lnTo>
                    <a:pt x="22" y="25"/>
                  </a:lnTo>
                  <a:lnTo>
                    <a:pt x="20" y="25"/>
                  </a:lnTo>
                  <a:lnTo>
                    <a:pt x="20" y="32"/>
                  </a:lnTo>
                  <a:lnTo>
                    <a:pt x="28" y="32"/>
                  </a:lnTo>
                  <a:lnTo>
                    <a:pt x="28" y="25"/>
                  </a:lnTo>
                  <a:lnTo>
                    <a:pt x="25" y="25"/>
                  </a:lnTo>
                  <a:lnTo>
                    <a:pt x="25" y="32"/>
                  </a:lnTo>
                  <a:lnTo>
                    <a:pt x="29" y="32"/>
                  </a:lnTo>
                  <a:lnTo>
                    <a:pt x="29" y="25"/>
                  </a:lnTo>
                  <a:lnTo>
                    <a:pt x="26" y="25"/>
                  </a:lnTo>
                  <a:lnTo>
                    <a:pt x="26" y="28"/>
                  </a:lnTo>
                  <a:lnTo>
                    <a:pt x="29" y="25"/>
                  </a:lnTo>
                  <a:lnTo>
                    <a:pt x="28" y="24"/>
                  </a:lnTo>
                  <a:lnTo>
                    <a:pt x="25" y="26"/>
                  </a:lnTo>
                  <a:lnTo>
                    <a:pt x="25" y="30"/>
                  </a:lnTo>
                  <a:lnTo>
                    <a:pt x="28" y="30"/>
                  </a:lnTo>
                  <a:lnTo>
                    <a:pt x="28" y="24"/>
                  </a:lnTo>
                  <a:lnTo>
                    <a:pt x="26" y="24"/>
                  </a:lnTo>
                  <a:lnTo>
                    <a:pt x="26" y="30"/>
                  </a:lnTo>
                  <a:lnTo>
                    <a:pt x="32" y="30"/>
                  </a:lnTo>
                  <a:lnTo>
                    <a:pt x="32" y="24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32" y="30"/>
                  </a:lnTo>
                  <a:lnTo>
                    <a:pt x="32" y="24"/>
                  </a:lnTo>
                  <a:lnTo>
                    <a:pt x="29" y="24"/>
                  </a:lnTo>
                  <a:lnTo>
                    <a:pt x="29" y="30"/>
                  </a:lnTo>
                  <a:lnTo>
                    <a:pt x="34" y="30"/>
                  </a:lnTo>
                  <a:lnTo>
                    <a:pt x="34" y="24"/>
                  </a:lnTo>
                  <a:lnTo>
                    <a:pt x="26" y="24"/>
                  </a:lnTo>
                  <a:lnTo>
                    <a:pt x="2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26" y="24"/>
                  </a:lnTo>
                  <a:lnTo>
                    <a:pt x="2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21" y="24"/>
                  </a:lnTo>
                  <a:lnTo>
                    <a:pt x="21" y="30"/>
                  </a:lnTo>
                  <a:lnTo>
                    <a:pt x="26" y="30"/>
                  </a:lnTo>
                  <a:lnTo>
                    <a:pt x="26" y="24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22" y="24"/>
                  </a:lnTo>
                  <a:lnTo>
                    <a:pt x="22" y="30"/>
                  </a:lnTo>
                  <a:lnTo>
                    <a:pt x="32" y="30"/>
                  </a:lnTo>
                  <a:lnTo>
                    <a:pt x="26" y="24"/>
                  </a:lnTo>
                  <a:lnTo>
                    <a:pt x="25" y="22"/>
                  </a:lnTo>
                  <a:lnTo>
                    <a:pt x="22" y="25"/>
                  </a:lnTo>
                  <a:lnTo>
                    <a:pt x="22" y="29"/>
                  </a:lnTo>
                  <a:lnTo>
                    <a:pt x="24" y="29"/>
                  </a:lnTo>
                  <a:lnTo>
                    <a:pt x="24" y="22"/>
                  </a:lnTo>
                  <a:lnTo>
                    <a:pt x="22" y="22"/>
                  </a:lnTo>
                  <a:lnTo>
                    <a:pt x="22" y="29"/>
                  </a:lnTo>
                  <a:lnTo>
                    <a:pt x="24" y="29"/>
                  </a:lnTo>
                  <a:lnTo>
                    <a:pt x="24" y="22"/>
                  </a:lnTo>
                  <a:lnTo>
                    <a:pt x="22" y="22"/>
                  </a:lnTo>
                  <a:lnTo>
                    <a:pt x="22" y="29"/>
                  </a:lnTo>
                  <a:lnTo>
                    <a:pt x="26" y="29"/>
                  </a:lnTo>
                  <a:lnTo>
                    <a:pt x="26" y="22"/>
                  </a:lnTo>
                  <a:lnTo>
                    <a:pt x="24" y="22"/>
                  </a:lnTo>
                  <a:lnTo>
                    <a:pt x="24" y="29"/>
                  </a:lnTo>
                  <a:lnTo>
                    <a:pt x="28" y="29"/>
                  </a:lnTo>
                  <a:lnTo>
                    <a:pt x="28" y="22"/>
                  </a:lnTo>
                  <a:lnTo>
                    <a:pt x="26" y="22"/>
                  </a:lnTo>
                  <a:lnTo>
                    <a:pt x="26" y="29"/>
                  </a:lnTo>
                  <a:lnTo>
                    <a:pt x="29" y="29"/>
                  </a:lnTo>
                  <a:lnTo>
                    <a:pt x="29" y="22"/>
                  </a:lnTo>
                  <a:lnTo>
                    <a:pt x="25" y="22"/>
                  </a:lnTo>
                  <a:lnTo>
                    <a:pt x="25" y="29"/>
                  </a:lnTo>
                  <a:lnTo>
                    <a:pt x="26" y="29"/>
                  </a:lnTo>
                  <a:lnTo>
                    <a:pt x="26" y="22"/>
                  </a:lnTo>
                  <a:lnTo>
                    <a:pt x="16" y="22"/>
                  </a:lnTo>
                  <a:lnTo>
                    <a:pt x="16" y="29"/>
                  </a:lnTo>
                  <a:lnTo>
                    <a:pt x="19" y="29"/>
                  </a:lnTo>
                  <a:lnTo>
                    <a:pt x="19" y="22"/>
                  </a:lnTo>
                  <a:lnTo>
                    <a:pt x="17" y="22"/>
                  </a:lnTo>
                  <a:lnTo>
                    <a:pt x="17" y="29"/>
                  </a:lnTo>
                  <a:lnTo>
                    <a:pt x="46" y="29"/>
                  </a:lnTo>
                  <a:lnTo>
                    <a:pt x="46" y="22"/>
                  </a:lnTo>
                  <a:lnTo>
                    <a:pt x="16" y="22"/>
                  </a:lnTo>
                  <a:lnTo>
                    <a:pt x="16" y="29"/>
                  </a:lnTo>
                  <a:lnTo>
                    <a:pt x="19" y="29"/>
                  </a:lnTo>
                  <a:lnTo>
                    <a:pt x="19" y="22"/>
                  </a:lnTo>
                  <a:lnTo>
                    <a:pt x="15" y="22"/>
                  </a:lnTo>
                  <a:lnTo>
                    <a:pt x="15" y="25"/>
                  </a:lnTo>
                  <a:lnTo>
                    <a:pt x="19" y="25"/>
                  </a:lnTo>
                  <a:lnTo>
                    <a:pt x="19" y="21"/>
                  </a:lnTo>
                  <a:lnTo>
                    <a:pt x="12" y="21"/>
                  </a:lnTo>
                  <a:lnTo>
                    <a:pt x="12" y="28"/>
                  </a:lnTo>
                  <a:lnTo>
                    <a:pt x="51" y="28"/>
                  </a:lnTo>
                  <a:lnTo>
                    <a:pt x="51" y="21"/>
                  </a:lnTo>
                  <a:lnTo>
                    <a:pt x="50" y="21"/>
                  </a:lnTo>
                  <a:lnTo>
                    <a:pt x="50" y="28"/>
                  </a:lnTo>
                  <a:lnTo>
                    <a:pt x="74" y="28"/>
                  </a:lnTo>
                  <a:lnTo>
                    <a:pt x="74" y="21"/>
                  </a:lnTo>
                  <a:lnTo>
                    <a:pt x="73" y="21"/>
                  </a:lnTo>
                  <a:lnTo>
                    <a:pt x="73" y="28"/>
                  </a:lnTo>
                  <a:lnTo>
                    <a:pt x="83" y="28"/>
                  </a:lnTo>
                  <a:lnTo>
                    <a:pt x="89" y="26"/>
                  </a:lnTo>
                  <a:lnTo>
                    <a:pt x="87" y="22"/>
                  </a:lnTo>
                  <a:lnTo>
                    <a:pt x="87" y="26"/>
                  </a:lnTo>
                  <a:lnTo>
                    <a:pt x="101" y="26"/>
                  </a:lnTo>
                  <a:lnTo>
                    <a:pt x="101" y="20"/>
                  </a:lnTo>
                  <a:lnTo>
                    <a:pt x="100" y="20"/>
                  </a:lnTo>
                  <a:lnTo>
                    <a:pt x="100" y="26"/>
                  </a:lnTo>
                  <a:lnTo>
                    <a:pt x="126" y="26"/>
                  </a:lnTo>
                  <a:lnTo>
                    <a:pt x="126" y="20"/>
                  </a:lnTo>
                  <a:lnTo>
                    <a:pt x="122" y="20"/>
                  </a:lnTo>
                  <a:lnTo>
                    <a:pt x="122" y="26"/>
                  </a:lnTo>
                  <a:lnTo>
                    <a:pt x="143" y="26"/>
                  </a:lnTo>
                  <a:lnTo>
                    <a:pt x="143" y="20"/>
                  </a:lnTo>
                  <a:lnTo>
                    <a:pt x="138" y="20"/>
                  </a:lnTo>
                  <a:lnTo>
                    <a:pt x="138" y="26"/>
                  </a:lnTo>
                  <a:lnTo>
                    <a:pt x="139" y="26"/>
                  </a:lnTo>
                  <a:lnTo>
                    <a:pt x="139" y="20"/>
                  </a:lnTo>
                  <a:lnTo>
                    <a:pt x="133" y="20"/>
                  </a:lnTo>
                  <a:lnTo>
                    <a:pt x="133" y="26"/>
                  </a:lnTo>
                  <a:lnTo>
                    <a:pt x="135" y="26"/>
                  </a:lnTo>
                  <a:lnTo>
                    <a:pt x="135" y="20"/>
                  </a:lnTo>
                  <a:lnTo>
                    <a:pt x="112" y="20"/>
                  </a:lnTo>
                  <a:lnTo>
                    <a:pt x="112" y="26"/>
                  </a:lnTo>
                  <a:lnTo>
                    <a:pt x="146" y="26"/>
                  </a:lnTo>
                  <a:lnTo>
                    <a:pt x="146" y="20"/>
                  </a:lnTo>
                  <a:lnTo>
                    <a:pt x="129" y="19"/>
                  </a:lnTo>
                  <a:lnTo>
                    <a:pt x="26" y="19"/>
                  </a:lnTo>
                  <a:lnTo>
                    <a:pt x="26" y="25"/>
                  </a:lnTo>
                  <a:lnTo>
                    <a:pt x="45" y="25"/>
                  </a:lnTo>
                  <a:lnTo>
                    <a:pt x="45" y="19"/>
                  </a:lnTo>
                  <a:lnTo>
                    <a:pt x="24" y="19"/>
                  </a:lnTo>
                  <a:lnTo>
                    <a:pt x="24" y="25"/>
                  </a:lnTo>
                  <a:lnTo>
                    <a:pt x="28" y="25"/>
                  </a:lnTo>
                  <a:lnTo>
                    <a:pt x="28" y="19"/>
                  </a:lnTo>
                  <a:lnTo>
                    <a:pt x="20" y="19"/>
                  </a:lnTo>
                  <a:lnTo>
                    <a:pt x="20" y="25"/>
                  </a:lnTo>
                  <a:lnTo>
                    <a:pt x="21" y="25"/>
                  </a:lnTo>
                  <a:lnTo>
                    <a:pt x="21" y="19"/>
                  </a:lnTo>
                  <a:lnTo>
                    <a:pt x="20" y="19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24" y="19"/>
                  </a:lnTo>
                  <a:lnTo>
                    <a:pt x="20" y="19"/>
                  </a:lnTo>
                  <a:lnTo>
                    <a:pt x="20" y="25"/>
                  </a:lnTo>
                  <a:lnTo>
                    <a:pt x="42" y="25"/>
                  </a:lnTo>
                  <a:lnTo>
                    <a:pt x="42" y="19"/>
                  </a:lnTo>
                  <a:lnTo>
                    <a:pt x="19" y="19"/>
                  </a:lnTo>
                  <a:lnTo>
                    <a:pt x="19" y="25"/>
                  </a:lnTo>
                  <a:lnTo>
                    <a:pt x="24" y="25"/>
                  </a:lnTo>
                  <a:lnTo>
                    <a:pt x="24" y="19"/>
                  </a:lnTo>
                  <a:lnTo>
                    <a:pt x="11" y="19"/>
                  </a:lnTo>
                  <a:lnTo>
                    <a:pt x="11" y="21"/>
                  </a:lnTo>
                  <a:lnTo>
                    <a:pt x="12" y="25"/>
                  </a:lnTo>
                  <a:lnTo>
                    <a:pt x="17" y="24"/>
                  </a:lnTo>
                  <a:lnTo>
                    <a:pt x="16" y="20"/>
                  </a:lnTo>
                  <a:lnTo>
                    <a:pt x="16" y="24"/>
                  </a:lnTo>
                  <a:lnTo>
                    <a:pt x="19" y="24"/>
                  </a:lnTo>
                  <a:lnTo>
                    <a:pt x="19" y="17"/>
                  </a:lnTo>
                  <a:lnTo>
                    <a:pt x="12" y="17"/>
                  </a:lnTo>
                  <a:lnTo>
                    <a:pt x="12" y="24"/>
                  </a:lnTo>
                  <a:lnTo>
                    <a:pt x="15" y="24"/>
                  </a:lnTo>
                  <a:lnTo>
                    <a:pt x="15" y="17"/>
                  </a:lnTo>
                  <a:lnTo>
                    <a:pt x="7" y="17"/>
                  </a:lnTo>
                  <a:lnTo>
                    <a:pt x="7" y="24"/>
                  </a:lnTo>
                  <a:lnTo>
                    <a:pt x="16" y="24"/>
                  </a:lnTo>
                  <a:lnTo>
                    <a:pt x="16" y="17"/>
                  </a:lnTo>
                  <a:lnTo>
                    <a:pt x="4" y="17"/>
                  </a:lnTo>
                  <a:lnTo>
                    <a:pt x="4" y="24"/>
                  </a:lnTo>
                  <a:lnTo>
                    <a:pt x="12" y="24"/>
                  </a:lnTo>
                  <a:lnTo>
                    <a:pt x="12" y="17"/>
                  </a:lnTo>
                  <a:lnTo>
                    <a:pt x="4" y="17"/>
                  </a:lnTo>
                  <a:lnTo>
                    <a:pt x="4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10" y="17"/>
                  </a:lnTo>
                  <a:lnTo>
                    <a:pt x="10" y="24"/>
                  </a:lnTo>
                  <a:lnTo>
                    <a:pt x="12" y="24"/>
                  </a:lnTo>
                  <a:lnTo>
                    <a:pt x="12" y="17"/>
                  </a:lnTo>
                  <a:lnTo>
                    <a:pt x="7" y="17"/>
                  </a:lnTo>
                  <a:lnTo>
                    <a:pt x="7" y="24"/>
                  </a:lnTo>
                  <a:lnTo>
                    <a:pt x="11" y="24"/>
                  </a:lnTo>
                  <a:lnTo>
                    <a:pt x="11" y="17"/>
                  </a:lnTo>
                  <a:lnTo>
                    <a:pt x="4" y="17"/>
                  </a:lnTo>
                  <a:lnTo>
                    <a:pt x="4" y="24"/>
                  </a:lnTo>
                  <a:lnTo>
                    <a:pt x="8" y="24"/>
                  </a:lnTo>
                  <a:lnTo>
                    <a:pt x="8" y="17"/>
                  </a:lnTo>
                  <a:lnTo>
                    <a:pt x="7" y="17"/>
                  </a:lnTo>
                  <a:lnTo>
                    <a:pt x="7" y="20"/>
                  </a:lnTo>
                  <a:lnTo>
                    <a:pt x="8" y="17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8" y="22"/>
                  </a:lnTo>
                  <a:lnTo>
                    <a:pt x="8" y="16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10" y="22"/>
                  </a:lnTo>
                  <a:lnTo>
                    <a:pt x="10" y="16"/>
                  </a:lnTo>
                  <a:lnTo>
                    <a:pt x="3" y="16"/>
                  </a:lnTo>
                  <a:lnTo>
                    <a:pt x="3" y="22"/>
                  </a:lnTo>
                  <a:lnTo>
                    <a:pt x="10" y="22"/>
                  </a:lnTo>
                  <a:lnTo>
                    <a:pt x="10" y="16"/>
                  </a:lnTo>
                  <a:lnTo>
                    <a:pt x="4" y="16"/>
                  </a:lnTo>
                  <a:lnTo>
                    <a:pt x="4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11" y="16"/>
                  </a:lnTo>
                  <a:lnTo>
                    <a:pt x="11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13" y="16"/>
                  </a:lnTo>
                  <a:lnTo>
                    <a:pt x="13" y="19"/>
                  </a:lnTo>
                  <a:lnTo>
                    <a:pt x="15" y="22"/>
                  </a:lnTo>
                  <a:lnTo>
                    <a:pt x="19" y="21"/>
                  </a:lnTo>
                  <a:lnTo>
                    <a:pt x="17" y="15"/>
                  </a:lnTo>
                  <a:lnTo>
                    <a:pt x="16" y="15"/>
                  </a:lnTo>
                  <a:lnTo>
                    <a:pt x="16" y="21"/>
                  </a:lnTo>
                  <a:lnTo>
                    <a:pt x="20" y="21"/>
                  </a:lnTo>
                  <a:lnTo>
                    <a:pt x="20" y="15"/>
                  </a:lnTo>
                  <a:lnTo>
                    <a:pt x="19" y="15"/>
                  </a:lnTo>
                  <a:lnTo>
                    <a:pt x="19" y="21"/>
                  </a:lnTo>
                  <a:lnTo>
                    <a:pt x="20" y="21"/>
                  </a:lnTo>
                  <a:lnTo>
                    <a:pt x="20" y="15"/>
                  </a:lnTo>
                  <a:lnTo>
                    <a:pt x="15" y="15"/>
                  </a:lnTo>
                  <a:lnTo>
                    <a:pt x="15" y="21"/>
                  </a:lnTo>
                  <a:lnTo>
                    <a:pt x="17" y="21"/>
                  </a:lnTo>
                  <a:lnTo>
                    <a:pt x="17" y="15"/>
                  </a:lnTo>
                  <a:lnTo>
                    <a:pt x="13" y="15"/>
                  </a:lnTo>
                  <a:lnTo>
                    <a:pt x="13" y="21"/>
                  </a:lnTo>
                  <a:lnTo>
                    <a:pt x="25" y="21"/>
                  </a:lnTo>
                  <a:lnTo>
                    <a:pt x="25" y="15"/>
                  </a:lnTo>
                  <a:lnTo>
                    <a:pt x="16" y="15"/>
                  </a:lnTo>
                  <a:lnTo>
                    <a:pt x="16" y="21"/>
                  </a:lnTo>
                  <a:lnTo>
                    <a:pt x="22" y="21"/>
                  </a:lnTo>
                  <a:lnTo>
                    <a:pt x="22" y="15"/>
                  </a:lnTo>
                  <a:lnTo>
                    <a:pt x="19" y="15"/>
                  </a:lnTo>
                  <a:lnTo>
                    <a:pt x="19" y="21"/>
                  </a:lnTo>
                  <a:lnTo>
                    <a:pt x="29" y="21"/>
                  </a:lnTo>
                  <a:lnTo>
                    <a:pt x="29" y="16"/>
                  </a:lnTo>
                  <a:lnTo>
                    <a:pt x="25" y="16"/>
                  </a:lnTo>
                  <a:lnTo>
                    <a:pt x="25" y="20"/>
                  </a:lnTo>
                  <a:lnTo>
                    <a:pt x="34" y="20"/>
                  </a:lnTo>
                  <a:lnTo>
                    <a:pt x="34" y="13"/>
                  </a:lnTo>
                  <a:lnTo>
                    <a:pt x="12" y="13"/>
                  </a:lnTo>
                  <a:lnTo>
                    <a:pt x="12" y="20"/>
                  </a:lnTo>
                  <a:lnTo>
                    <a:pt x="22" y="20"/>
                  </a:lnTo>
                  <a:lnTo>
                    <a:pt x="22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15" y="20"/>
                  </a:lnTo>
                  <a:lnTo>
                    <a:pt x="15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2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6" y="20"/>
                  </a:lnTo>
                  <a:lnTo>
                    <a:pt x="16" y="13"/>
                  </a:lnTo>
                  <a:lnTo>
                    <a:pt x="8" y="13"/>
                  </a:lnTo>
                  <a:lnTo>
                    <a:pt x="8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8" y="13"/>
                  </a:lnTo>
                  <a:lnTo>
                    <a:pt x="8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2" y="20"/>
                  </a:lnTo>
                  <a:lnTo>
                    <a:pt x="13" y="20"/>
                  </a:lnTo>
                  <a:lnTo>
                    <a:pt x="15" y="13"/>
                  </a:lnTo>
                  <a:lnTo>
                    <a:pt x="11" y="12"/>
                  </a:lnTo>
                  <a:lnTo>
                    <a:pt x="10" y="15"/>
                  </a:lnTo>
                  <a:lnTo>
                    <a:pt x="10" y="19"/>
                  </a:lnTo>
                  <a:lnTo>
                    <a:pt x="16" y="19"/>
                  </a:lnTo>
                  <a:lnTo>
                    <a:pt x="16" y="12"/>
                  </a:lnTo>
                  <a:lnTo>
                    <a:pt x="7" y="12"/>
                  </a:lnTo>
                  <a:lnTo>
                    <a:pt x="7" y="19"/>
                  </a:lnTo>
                  <a:lnTo>
                    <a:pt x="13" y="19"/>
                  </a:lnTo>
                  <a:lnTo>
                    <a:pt x="13" y="12"/>
                  </a:lnTo>
                  <a:lnTo>
                    <a:pt x="8" y="12"/>
                  </a:lnTo>
                  <a:lnTo>
                    <a:pt x="8" y="19"/>
                  </a:lnTo>
                  <a:lnTo>
                    <a:pt x="16" y="19"/>
                  </a:lnTo>
                  <a:lnTo>
                    <a:pt x="16" y="12"/>
                  </a:lnTo>
                  <a:lnTo>
                    <a:pt x="11" y="12"/>
                  </a:lnTo>
                  <a:lnTo>
                    <a:pt x="11" y="19"/>
                  </a:lnTo>
                  <a:lnTo>
                    <a:pt x="12" y="19"/>
                  </a:lnTo>
                  <a:lnTo>
                    <a:pt x="12" y="12"/>
                  </a:lnTo>
                  <a:lnTo>
                    <a:pt x="7" y="12"/>
                  </a:lnTo>
                  <a:lnTo>
                    <a:pt x="7" y="19"/>
                  </a:lnTo>
                  <a:lnTo>
                    <a:pt x="12" y="19"/>
                  </a:lnTo>
                  <a:lnTo>
                    <a:pt x="12" y="12"/>
                  </a:lnTo>
                  <a:lnTo>
                    <a:pt x="10" y="12"/>
                  </a:lnTo>
                  <a:lnTo>
                    <a:pt x="10" y="19"/>
                  </a:lnTo>
                  <a:lnTo>
                    <a:pt x="13" y="19"/>
                  </a:lnTo>
                  <a:lnTo>
                    <a:pt x="13" y="12"/>
                  </a:lnTo>
                  <a:lnTo>
                    <a:pt x="4" y="12"/>
                  </a:lnTo>
                  <a:lnTo>
                    <a:pt x="4" y="19"/>
                  </a:lnTo>
                  <a:lnTo>
                    <a:pt x="12" y="19"/>
                  </a:lnTo>
                  <a:lnTo>
                    <a:pt x="12" y="12"/>
                  </a:lnTo>
                  <a:lnTo>
                    <a:pt x="11" y="12"/>
                  </a:lnTo>
                  <a:lnTo>
                    <a:pt x="11" y="15"/>
                  </a:lnTo>
                  <a:lnTo>
                    <a:pt x="12" y="12"/>
                  </a:lnTo>
                  <a:lnTo>
                    <a:pt x="10" y="11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15" y="17"/>
                  </a:lnTo>
                  <a:lnTo>
                    <a:pt x="15" y="11"/>
                  </a:lnTo>
                  <a:lnTo>
                    <a:pt x="13" y="11"/>
                  </a:lnTo>
                  <a:lnTo>
                    <a:pt x="13" y="17"/>
                  </a:lnTo>
                  <a:lnTo>
                    <a:pt x="16" y="17"/>
                  </a:lnTo>
                  <a:lnTo>
                    <a:pt x="16" y="11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21" y="17"/>
                  </a:lnTo>
                  <a:lnTo>
                    <a:pt x="21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21" y="17"/>
                  </a:lnTo>
                  <a:lnTo>
                    <a:pt x="21" y="11"/>
                  </a:lnTo>
                  <a:lnTo>
                    <a:pt x="20" y="11"/>
                  </a:lnTo>
                  <a:lnTo>
                    <a:pt x="20" y="17"/>
                  </a:lnTo>
                  <a:lnTo>
                    <a:pt x="24" y="17"/>
                  </a:lnTo>
                  <a:lnTo>
                    <a:pt x="24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25" y="17"/>
                  </a:lnTo>
                  <a:lnTo>
                    <a:pt x="25" y="11"/>
                  </a:lnTo>
                  <a:lnTo>
                    <a:pt x="22" y="11"/>
                  </a:lnTo>
                  <a:lnTo>
                    <a:pt x="22" y="17"/>
                  </a:lnTo>
                  <a:lnTo>
                    <a:pt x="34" y="17"/>
                  </a:lnTo>
                  <a:lnTo>
                    <a:pt x="34" y="11"/>
                  </a:lnTo>
                  <a:lnTo>
                    <a:pt x="30" y="11"/>
                  </a:lnTo>
                  <a:lnTo>
                    <a:pt x="30" y="17"/>
                  </a:lnTo>
                  <a:lnTo>
                    <a:pt x="34" y="17"/>
                  </a:lnTo>
                  <a:lnTo>
                    <a:pt x="34" y="11"/>
                  </a:lnTo>
                  <a:lnTo>
                    <a:pt x="24" y="11"/>
                  </a:lnTo>
                  <a:lnTo>
                    <a:pt x="24" y="13"/>
                  </a:lnTo>
                  <a:lnTo>
                    <a:pt x="26" y="11"/>
                  </a:lnTo>
                  <a:lnTo>
                    <a:pt x="25" y="9"/>
                  </a:lnTo>
                  <a:lnTo>
                    <a:pt x="22" y="12"/>
                  </a:lnTo>
                  <a:lnTo>
                    <a:pt x="22" y="16"/>
                  </a:lnTo>
                  <a:lnTo>
                    <a:pt x="25" y="16"/>
                  </a:lnTo>
                  <a:lnTo>
                    <a:pt x="25" y="9"/>
                  </a:lnTo>
                  <a:lnTo>
                    <a:pt x="16" y="9"/>
                  </a:lnTo>
                  <a:lnTo>
                    <a:pt x="16" y="16"/>
                  </a:lnTo>
                  <a:lnTo>
                    <a:pt x="20" y="16"/>
                  </a:lnTo>
                  <a:lnTo>
                    <a:pt x="20" y="9"/>
                  </a:lnTo>
                  <a:lnTo>
                    <a:pt x="19" y="9"/>
                  </a:lnTo>
                  <a:lnTo>
                    <a:pt x="19" y="16"/>
                  </a:lnTo>
                  <a:lnTo>
                    <a:pt x="28" y="16"/>
                  </a:lnTo>
                  <a:lnTo>
                    <a:pt x="28" y="9"/>
                  </a:lnTo>
                  <a:lnTo>
                    <a:pt x="25" y="9"/>
                  </a:lnTo>
                  <a:lnTo>
                    <a:pt x="25" y="16"/>
                  </a:lnTo>
                  <a:lnTo>
                    <a:pt x="26" y="16"/>
                  </a:lnTo>
                  <a:lnTo>
                    <a:pt x="26" y="9"/>
                  </a:lnTo>
                  <a:lnTo>
                    <a:pt x="22" y="9"/>
                  </a:lnTo>
                  <a:lnTo>
                    <a:pt x="22" y="16"/>
                  </a:lnTo>
                  <a:lnTo>
                    <a:pt x="24" y="16"/>
                  </a:lnTo>
                  <a:lnTo>
                    <a:pt x="24" y="9"/>
                  </a:lnTo>
                  <a:lnTo>
                    <a:pt x="20" y="9"/>
                  </a:lnTo>
                  <a:lnTo>
                    <a:pt x="20" y="16"/>
                  </a:lnTo>
                  <a:lnTo>
                    <a:pt x="24" y="16"/>
                  </a:lnTo>
                  <a:lnTo>
                    <a:pt x="24" y="9"/>
                  </a:lnTo>
                  <a:lnTo>
                    <a:pt x="22" y="9"/>
                  </a:lnTo>
                  <a:lnTo>
                    <a:pt x="22" y="16"/>
                  </a:lnTo>
                  <a:lnTo>
                    <a:pt x="24" y="16"/>
                  </a:lnTo>
                  <a:lnTo>
                    <a:pt x="24" y="9"/>
                  </a:lnTo>
                  <a:lnTo>
                    <a:pt x="20" y="9"/>
                  </a:lnTo>
                  <a:lnTo>
                    <a:pt x="20" y="16"/>
                  </a:lnTo>
                  <a:lnTo>
                    <a:pt x="21" y="16"/>
                  </a:lnTo>
                  <a:lnTo>
                    <a:pt x="21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16" y="9"/>
                  </a:lnTo>
                  <a:lnTo>
                    <a:pt x="11" y="9"/>
                  </a:lnTo>
                  <a:lnTo>
                    <a:pt x="11" y="12"/>
                  </a:lnTo>
                  <a:lnTo>
                    <a:pt x="13" y="9"/>
                  </a:lnTo>
                  <a:lnTo>
                    <a:pt x="12" y="8"/>
                  </a:lnTo>
                  <a:lnTo>
                    <a:pt x="10" y="11"/>
                  </a:lnTo>
                  <a:lnTo>
                    <a:pt x="10" y="15"/>
                  </a:lnTo>
                  <a:lnTo>
                    <a:pt x="15" y="15"/>
                  </a:lnTo>
                  <a:lnTo>
                    <a:pt x="15" y="8"/>
                  </a:lnTo>
                  <a:lnTo>
                    <a:pt x="13" y="8"/>
                  </a:lnTo>
                  <a:lnTo>
                    <a:pt x="13" y="15"/>
                  </a:lnTo>
                  <a:lnTo>
                    <a:pt x="15" y="15"/>
                  </a:lnTo>
                  <a:lnTo>
                    <a:pt x="15" y="8"/>
                  </a:lnTo>
                  <a:lnTo>
                    <a:pt x="12" y="8"/>
                  </a:lnTo>
                  <a:lnTo>
                    <a:pt x="12" y="15"/>
                  </a:lnTo>
                  <a:lnTo>
                    <a:pt x="17" y="15"/>
                  </a:lnTo>
                  <a:lnTo>
                    <a:pt x="17" y="8"/>
                  </a:lnTo>
                  <a:lnTo>
                    <a:pt x="13" y="8"/>
                  </a:lnTo>
                  <a:lnTo>
                    <a:pt x="13" y="15"/>
                  </a:lnTo>
                  <a:lnTo>
                    <a:pt x="21" y="15"/>
                  </a:lnTo>
                  <a:lnTo>
                    <a:pt x="21" y="8"/>
                  </a:lnTo>
                  <a:lnTo>
                    <a:pt x="12" y="8"/>
                  </a:lnTo>
                  <a:lnTo>
                    <a:pt x="12" y="15"/>
                  </a:lnTo>
                  <a:lnTo>
                    <a:pt x="19" y="15"/>
                  </a:lnTo>
                  <a:lnTo>
                    <a:pt x="19" y="8"/>
                  </a:lnTo>
                  <a:lnTo>
                    <a:pt x="12" y="8"/>
                  </a:lnTo>
                  <a:lnTo>
                    <a:pt x="12" y="15"/>
                  </a:lnTo>
                  <a:lnTo>
                    <a:pt x="20" y="15"/>
                  </a:lnTo>
                  <a:lnTo>
                    <a:pt x="20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20" y="15"/>
                  </a:lnTo>
                  <a:lnTo>
                    <a:pt x="24" y="13"/>
                  </a:lnTo>
                  <a:lnTo>
                    <a:pt x="22" y="7"/>
                  </a:lnTo>
                  <a:lnTo>
                    <a:pt x="21" y="7"/>
                  </a:lnTo>
                  <a:lnTo>
                    <a:pt x="21" y="13"/>
                  </a:lnTo>
                  <a:lnTo>
                    <a:pt x="26" y="13"/>
                  </a:lnTo>
                  <a:lnTo>
                    <a:pt x="26" y="7"/>
                  </a:lnTo>
                  <a:lnTo>
                    <a:pt x="24" y="7"/>
                  </a:lnTo>
                  <a:lnTo>
                    <a:pt x="24" y="13"/>
                  </a:lnTo>
                  <a:lnTo>
                    <a:pt x="25" y="13"/>
                  </a:lnTo>
                  <a:lnTo>
                    <a:pt x="25" y="7"/>
                  </a:lnTo>
                  <a:lnTo>
                    <a:pt x="22" y="7"/>
                  </a:lnTo>
                  <a:lnTo>
                    <a:pt x="22" y="13"/>
                  </a:lnTo>
                  <a:lnTo>
                    <a:pt x="26" y="13"/>
                  </a:lnTo>
                  <a:lnTo>
                    <a:pt x="26" y="7"/>
                  </a:lnTo>
                  <a:lnTo>
                    <a:pt x="25" y="7"/>
                  </a:lnTo>
                  <a:lnTo>
                    <a:pt x="25" y="13"/>
                  </a:lnTo>
                  <a:lnTo>
                    <a:pt x="29" y="13"/>
                  </a:lnTo>
                  <a:lnTo>
                    <a:pt x="29" y="7"/>
                  </a:lnTo>
                  <a:lnTo>
                    <a:pt x="26" y="7"/>
                  </a:lnTo>
                  <a:lnTo>
                    <a:pt x="26" y="13"/>
                  </a:lnTo>
                  <a:lnTo>
                    <a:pt x="30" y="13"/>
                  </a:lnTo>
                  <a:lnTo>
                    <a:pt x="30" y="7"/>
                  </a:lnTo>
                  <a:lnTo>
                    <a:pt x="21" y="7"/>
                  </a:lnTo>
                  <a:lnTo>
                    <a:pt x="21" y="13"/>
                  </a:lnTo>
                  <a:lnTo>
                    <a:pt x="34" y="13"/>
                  </a:lnTo>
                  <a:lnTo>
                    <a:pt x="34" y="7"/>
                  </a:lnTo>
                  <a:lnTo>
                    <a:pt x="28" y="7"/>
                  </a:lnTo>
                  <a:lnTo>
                    <a:pt x="28" y="13"/>
                  </a:lnTo>
                  <a:lnTo>
                    <a:pt x="35" y="13"/>
                  </a:lnTo>
                  <a:lnTo>
                    <a:pt x="35" y="7"/>
                  </a:lnTo>
                  <a:lnTo>
                    <a:pt x="26" y="7"/>
                  </a:lnTo>
                  <a:lnTo>
                    <a:pt x="26" y="13"/>
                  </a:lnTo>
                  <a:lnTo>
                    <a:pt x="29" y="13"/>
                  </a:lnTo>
                  <a:lnTo>
                    <a:pt x="29" y="7"/>
                  </a:lnTo>
                  <a:lnTo>
                    <a:pt x="24" y="7"/>
                  </a:lnTo>
                  <a:lnTo>
                    <a:pt x="24" y="13"/>
                  </a:lnTo>
                  <a:lnTo>
                    <a:pt x="34" y="13"/>
                  </a:lnTo>
                  <a:lnTo>
                    <a:pt x="29" y="7"/>
                  </a:lnTo>
                  <a:lnTo>
                    <a:pt x="28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6" y="12"/>
                  </a:lnTo>
                  <a:lnTo>
                    <a:pt x="26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6"/>
                  </a:lnTo>
                  <a:lnTo>
                    <a:pt x="22" y="6"/>
                  </a:lnTo>
                  <a:lnTo>
                    <a:pt x="22" y="12"/>
                  </a:lnTo>
                  <a:lnTo>
                    <a:pt x="26" y="12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5" y="12"/>
                  </a:lnTo>
                  <a:lnTo>
                    <a:pt x="29" y="12"/>
                  </a:lnTo>
                  <a:lnTo>
                    <a:pt x="29" y="6"/>
                  </a:lnTo>
                  <a:lnTo>
                    <a:pt x="26" y="6"/>
                  </a:lnTo>
                  <a:lnTo>
                    <a:pt x="26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21" y="6"/>
                  </a:lnTo>
                  <a:lnTo>
                    <a:pt x="21" y="12"/>
                  </a:lnTo>
                  <a:lnTo>
                    <a:pt x="41" y="12"/>
                  </a:lnTo>
                  <a:lnTo>
                    <a:pt x="42" y="6"/>
                  </a:lnTo>
                  <a:lnTo>
                    <a:pt x="35" y="4"/>
                  </a:lnTo>
                  <a:lnTo>
                    <a:pt x="12" y="4"/>
                  </a:lnTo>
                  <a:lnTo>
                    <a:pt x="12" y="11"/>
                  </a:lnTo>
                  <a:lnTo>
                    <a:pt x="16" y="11"/>
                  </a:lnTo>
                  <a:lnTo>
                    <a:pt x="16" y="4"/>
                  </a:lnTo>
                  <a:lnTo>
                    <a:pt x="15" y="4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6" y="4"/>
                  </a:lnTo>
                  <a:lnTo>
                    <a:pt x="13" y="4"/>
                  </a:lnTo>
                  <a:lnTo>
                    <a:pt x="13" y="11"/>
                  </a:lnTo>
                  <a:lnTo>
                    <a:pt x="50" y="11"/>
                  </a:lnTo>
                  <a:lnTo>
                    <a:pt x="50" y="4"/>
                  </a:lnTo>
                  <a:lnTo>
                    <a:pt x="47" y="4"/>
                  </a:lnTo>
                  <a:lnTo>
                    <a:pt x="47" y="11"/>
                  </a:lnTo>
                  <a:lnTo>
                    <a:pt x="56" y="11"/>
                  </a:lnTo>
                  <a:lnTo>
                    <a:pt x="56" y="4"/>
                  </a:lnTo>
                  <a:lnTo>
                    <a:pt x="55" y="4"/>
                  </a:lnTo>
                  <a:lnTo>
                    <a:pt x="55" y="11"/>
                  </a:lnTo>
                  <a:lnTo>
                    <a:pt x="64" y="11"/>
                  </a:lnTo>
                  <a:lnTo>
                    <a:pt x="64" y="6"/>
                  </a:lnTo>
                  <a:lnTo>
                    <a:pt x="60" y="6"/>
                  </a:lnTo>
                  <a:lnTo>
                    <a:pt x="60" y="9"/>
                  </a:lnTo>
                  <a:lnTo>
                    <a:pt x="64" y="9"/>
                  </a:lnTo>
                  <a:lnTo>
                    <a:pt x="64" y="3"/>
                  </a:lnTo>
                  <a:lnTo>
                    <a:pt x="63" y="3"/>
                  </a:lnTo>
                  <a:lnTo>
                    <a:pt x="63" y="9"/>
                  </a:lnTo>
                  <a:lnTo>
                    <a:pt x="124" y="9"/>
                  </a:lnTo>
                  <a:lnTo>
                    <a:pt x="124" y="3"/>
                  </a:lnTo>
                  <a:lnTo>
                    <a:pt x="109" y="3"/>
                  </a:lnTo>
                  <a:lnTo>
                    <a:pt x="109" y="9"/>
                  </a:lnTo>
                  <a:lnTo>
                    <a:pt x="131" y="9"/>
                  </a:lnTo>
                  <a:lnTo>
                    <a:pt x="131" y="3"/>
                  </a:lnTo>
                  <a:lnTo>
                    <a:pt x="129" y="3"/>
                  </a:lnTo>
                  <a:lnTo>
                    <a:pt x="129" y="9"/>
                  </a:lnTo>
                  <a:lnTo>
                    <a:pt x="133" y="9"/>
                  </a:lnTo>
                  <a:lnTo>
                    <a:pt x="133" y="3"/>
                  </a:lnTo>
                  <a:lnTo>
                    <a:pt x="127" y="3"/>
                  </a:lnTo>
                  <a:lnTo>
                    <a:pt x="127" y="6"/>
                  </a:lnTo>
                  <a:lnTo>
                    <a:pt x="129" y="9"/>
                  </a:lnTo>
                  <a:lnTo>
                    <a:pt x="131" y="8"/>
                  </a:lnTo>
                  <a:lnTo>
                    <a:pt x="130" y="4"/>
                  </a:lnTo>
                  <a:lnTo>
                    <a:pt x="130" y="8"/>
                  </a:lnTo>
                  <a:lnTo>
                    <a:pt x="195" y="8"/>
                  </a:lnTo>
                  <a:lnTo>
                    <a:pt x="195" y="2"/>
                  </a:lnTo>
                  <a:lnTo>
                    <a:pt x="182" y="2"/>
                  </a:lnTo>
                  <a:lnTo>
                    <a:pt x="182" y="8"/>
                  </a:lnTo>
                  <a:lnTo>
                    <a:pt x="192" y="8"/>
                  </a:lnTo>
                  <a:lnTo>
                    <a:pt x="192" y="2"/>
                  </a:lnTo>
                  <a:lnTo>
                    <a:pt x="12" y="2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8" y="2"/>
                  </a:lnTo>
                  <a:lnTo>
                    <a:pt x="8" y="8"/>
                  </a:lnTo>
                  <a:lnTo>
                    <a:pt x="11" y="8"/>
                  </a:lnTo>
                  <a:lnTo>
                    <a:pt x="11" y="2"/>
                  </a:lnTo>
                  <a:lnTo>
                    <a:pt x="8" y="2"/>
                  </a:lnTo>
                  <a:lnTo>
                    <a:pt x="8" y="8"/>
                  </a:lnTo>
                  <a:lnTo>
                    <a:pt x="15" y="8"/>
                  </a:lnTo>
                  <a:lnTo>
                    <a:pt x="15" y="2"/>
                  </a:lnTo>
                  <a:lnTo>
                    <a:pt x="4" y="2"/>
                  </a:lnTo>
                  <a:lnTo>
                    <a:pt x="4" y="8"/>
                  </a:lnTo>
                  <a:lnTo>
                    <a:pt x="7" y="8"/>
                  </a:lnTo>
                  <a:lnTo>
                    <a:pt x="7" y="2"/>
                  </a:lnTo>
                  <a:lnTo>
                    <a:pt x="0" y="2"/>
                  </a:lnTo>
                  <a:lnTo>
                    <a:pt x="0" y="8"/>
                  </a:lnTo>
                  <a:lnTo>
                    <a:pt x="10" y="8"/>
                  </a:lnTo>
                  <a:lnTo>
                    <a:pt x="11" y="2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7"/>
                  </a:lnTo>
                  <a:lnTo>
                    <a:pt x="12" y="7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7" y="7"/>
                  </a:lnTo>
                  <a:lnTo>
                    <a:pt x="7" y="0"/>
                  </a:lnTo>
                  <a:lnTo>
                    <a:pt x="2" y="0"/>
                  </a:lnTo>
                  <a:lnTo>
                    <a:pt x="2" y="7"/>
                  </a:lnTo>
                  <a:lnTo>
                    <a:pt x="10" y="7"/>
                  </a:lnTo>
                  <a:lnTo>
                    <a:pt x="10" y="0"/>
                  </a:lnTo>
                  <a:lnTo>
                    <a:pt x="7" y="0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0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7" y="7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8" y="7"/>
                  </a:lnTo>
                  <a:lnTo>
                    <a:pt x="8" y="0"/>
                  </a:lnTo>
                  <a:lnTo>
                    <a:pt x="4" y="0"/>
                  </a:lnTo>
                  <a:lnTo>
                    <a:pt x="4" y="7"/>
                  </a:lnTo>
                  <a:lnTo>
                    <a:pt x="6" y="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15" name="Freeform 799"/>
            <p:cNvSpPr>
              <a:spLocks noChangeAspect="1"/>
            </p:cNvSpPr>
            <p:nvPr/>
          </p:nvSpPr>
          <p:spPr bwMode="auto">
            <a:xfrm rot="16200000">
              <a:off x="3136" y="4763"/>
              <a:ext cx="222" cy="53"/>
            </a:xfrm>
            <a:custGeom>
              <a:avLst/>
              <a:gdLst>
                <a:gd name="T0" fmla="*/ 23 w 147"/>
                <a:gd name="T1" fmla="*/ 3 h 36"/>
                <a:gd name="T2" fmla="*/ 15 w 147"/>
                <a:gd name="T3" fmla="*/ 2 h 36"/>
                <a:gd name="T4" fmla="*/ 14 w 147"/>
                <a:gd name="T5" fmla="*/ 9 h 36"/>
                <a:gd name="T6" fmla="*/ 18 w 147"/>
                <a:gd name="T7" fmla="*/ 9 h 36"/>
                <a:gd name="T8" fmla="*/ 18 w 147"/>
                <a:gd name="T9" fmla="*/ 11 h 36"/>
                <a:gd name="T10" fmla="*/ 14 w 147"/>
                <a:gd name="T11" fmla="*/ 5 h 36"/>
                <a:gd name="T12" fmla="*/ 10 w 147"/>
                <a:gd name="T13" fmla="*/ 7 h 36"/>
                <a:gd name="T14" fmla="*/ 16 w 147"/>
                <a:gd name="T15" fmla="*/ 7 h 36"/>
                <a:gd name="T16" fmla="*/ 16 w 147"/>
                <a:gd name="T17" fmla="*/ 8 h 36"/>
                <a:gd name="T18" fmla="*/ 22 w 147"/>
                <a:gd name="T19" fmla="*/ 9 h 36"/>
                <a:gd name="T20" fmla="*/ 13 w 147"/>
                <a:gd name="T21" fmla="*/ 17 h 36"/>
                <a:gd name="T22" fmla="*/ 15 w 147"/>
                <a:gd name="T23" fmla="*/ 17 h 36"/>
                <a:gd name="T24" fmla="*/ 13 w 147"/>
                <a:gd name="T25" fmla="*/ 18 h 36"/>
                <a:gd name="T26" fmla="*/ 7 w 147"/>
                <a:gd name="T27" fmla="*/ 18 h 36"/>
                <a:gd name="T28" fmla="*/ 11 w 147"/>
                <a:gd name="T29" fmla="*/ 13 h 36"/>
                <a:gd name="T30" fmla="*/ 19 w 147"/>
                <a:gd name="T31" fmla="*/ 14 h 36"/>
                <a:gd name="T32" fmla="*/ 139 w 147"/>
                <a:gd name="T33" fmla="*/ 16 h 36"/>
                <a:gd name="T34" fmla="*/ 136 w 147"/>
                <a:gd name="T35" fmla="*/ 16 h 36"/>
                <a:gd name="T36" fmla="*/ 20 w 147"/>
                <a:gd name="T37" fmla="*/ 18 h 36"/>
                <a:gd name="T38" fmla="*/ 42 w 147"/>
                <a:gd name="T39" fmla="*/ 20 h 36"/>
                <a:gd name="T40" fmla="*/ 37 w 147"/>
                <a:gd name="T41" fmla="*/ 21 h 36"/>
                <a:gd name="T42" fmla="*/ 36 w 147"/>
                <a:gd name="T43" fmla="*/ 22 h 36"/>
                <a:gd name="T44" fmla="*/ 25 w 147"/>
                <a:gd name="T45" fmla="*/ 22 h 36"/>
                <a:gd name="T46" fmla="*/ 37 w 147"/>
                <a:gd name="T47" fmla="*/ 24 h 36"/>
                <a:gd name="T48" fmla="*/ 35 w 147"/>
                <a:gd name="T49" fmla="*/ 31 h 36"/>
                <a:gd name="T50" fmla="*/ 29 w 147"/>
                <a:gd name="T51" fmla="*/ 31 h 36"/>
                <a:gd name="T52" fmla="*/ 25 w 147"/>
                <a:gd name="T53" fmla="*/ 33 h 36"/>
                <a:gd name="T54" fmla="*/ 15 w 147"/>
                <a:gd name="T55" fmla="*/ 30 h 36"/>
                <a:gd name="T56" fmla="*/ 15 w 147"/>
                <a:gd name="T57" fmla="*/ 34 h 36"/>
                <a:gd name="T58" fmla="*/ 36 w 147"/>
                <a:gd name="T59" fmla="*/ 35 h 36"/>
                <a:gd name="T60" fmla="*/ 64 w 147"/>
                <a:gd name="T61" fmla="*/ 35 h 36"/>
                <a:gd name="T62" fmla="*/ 67 w 147"/>
                <a:gd name="T63" fmla="*/ 35 h 36"/>
                <a:gd name="T64" fmla="*/ 18 w 147"/>
                <a:gd name="T65" fmla="*/ 35 h 36"/>
                <a:gd name="T66" fmla="*/ 13 w 147"/>
                <a:gd name="T67" fmla="*/ 34 h 36"/>
                <a:gd name="T68" fmla="*/ 15 w 147"/>
                <a:gd name="T69" fmla="*/ 33 h 36"/>
                <a:gd name="T70" fmla="*/ 22 w 147"/>
                <a:gd name="T71" fmla="*/ 33 h 36"/>
                <a:gd name="T72" fmla="*/ 27 w 147"/>
                <a:gd name="T73" fmla="*/ 31 h 36"/>
                <a:gd name="T74" fmla="*/ 24 w 147"/>
                <a:gd name="T75" fmla="*/ 30 h 36"/>
                <a:gd name="T76" fmla="*/ 15 w 147"/>
                <a:gd name="T77" fmla="*/ 30 h 36"/>
                <a:gd name="T78" fmla="*/ 27 w 147"/>
                <a:gd name="T79" fmla="*/ 29 h 36"/>
                <a:gd name="T80" fmla="*/ 27 w 147"/>
                <a:gd name="T81" fmla="*/ 21 h 36"/>
                <a:gd name="T82" fmla="*/ 38 w 147"/>
                <a:gd name="T83" fmla="*/ 21 h 36"/>
                <a:gd name="T84" fmla="*/ 40 w 147"/>
                <a:gd name="T85" fmla="*/ 20 h 36"/>
                <a:gd name="T86" fmla="*/ 40 w 147"/>
                <a:gd name="T87" fmla="*/ 20 h 36"/>
                <a:gd name="T88" fmla="*/ 134 w 147"/>
                <a:gd name="T89" fmla="*/ 16 h 36"/>
                <a:gd name="T90" fmla="*/ 46 w 147"/>
                <a:gd name="T91" fmla="*/ 16 h 36"/>
                <a:gd name="T92" fmla="*/ 15 w 147"/>
                <a:gd name="T93" fmla="*/ 21 h 36"/>
                <a:gd name="T94" fmla="*/ 13 w 147"/>
                <a:gd name="T95" fmla="*/ 20 h 36"/>
                <a:gd name="T96" fmla="*/ 15 w 147"/>
                <a:gd name="T97" fmla="*/ 18 h 36"/>
                <a:gd name="T98" fmla="*/ 16 w 147"/>
                <a:gd name="T99" fmla="*/ 18 h 36"/>
                <a:gd name="T100" fmla="*/ 10 w 147"/>
                <a:gd name="T101" fmla="*/ 17 h 36"/>
                <a:gd name="T102" fmla="*/ 6 w 147"/>
                <a:gd name="T103" fmla="*/ 9 h 36"/>
                <a:gd name="T104" fmla="*/ 13 w 147"/>
                <a:gd name="T105" fmla="*/ 8 h 36"/>
                <a:gd name="T106" fmla="*/ 19 w 147"/>
                <a:gd name="T107" fmla="*/ 7 h 36"/>
                <a:gd name="T108" fmla="*/ 14 w 147"/>
                <a:gd name="T109" fmla="*/ 7 h 36"/>
                <a:gd name="T110" fmla="*/ 10 w 147"/>
                <a:gd name="T111" fmla="*/ 5 h 36"/>
                <a:gd name="T112" fmla="*/ 19 w 147"/>
                <a:gd name="T113" fmla="*/ 4 h 36"/>
                <a:gd name="T114" fmla="*/ 18 w 147"/>
                <a:gd name="T115" fmla="*/ 4 h 36"/>
                <a:gd name="T116" fmla="*/ 19 w 147"/>
                <a:gd name="T117" fmla="*/ 9 h 36"/>
                <a:gd name="T118" fmla="*/ 10 w 147"/>
                <a:gd name="T119" fmla="*/ 8 h 36"/>
                <a:gd name="T120" fmla="*/ 25 w 147"/>
                <a:gd name="T121" fmla="*/ 8 h 36"/>
                <a:gd name="T122" fmla="*/ 16 w 147"/>
                <a:gd name="T123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7" h="36">
                  <a:moveTo>
                    <a:pt x="14" y="0"/>
                  </a:moveTo>
                  <a:lnTo>
                    <a:pt x="14" y="7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10" y="0"/>
                  </a:lnTo>
                  <a:lnTo>
                    <a:pt x="10" y="7"/>
                  </a:lnTo>
                  <a:lnTo>
                    <a:pt x="16" y="7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4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6" y="7"/>
                  </a:lnTo>
                  <a:lnTo>
                    <a:pt x="23" y="7"/>
                  </a:lnTo>
                  <a:lnTo>
                    <a:pt x="23" y="3"/>
                  </a:lnTo>
                  <a:lnTo>
                    <a:pt x="23" y="7"/>
                  </a:lnTo>
                  <a:lnTo>
                    <a:pt x="27" y="8"/>
                  </a:lnTo>
                  <a:lnTo>
                    <a:pt x="28" y="8"/>
                  </a:lnTo>
                  <a:lnTo>
                    <a:pt x="28" y="2"/>
                  </a:lnTo>
                  <a:lnTo>
                    <a:pt x="22" y="2"/>
                  </a:lnTo>
                  <a:lnTo>
                    <a:pt x="22" y="8"/>
                  </a:lnTo>
                  <a:lnTo>
                    <a:pt x="25" y="8"/>
                  </a:lnTo>
                  <a:lnTo>
                    <a:pt x="25" y="2"/>
                  </a:lnTo>
                  <a:lnTo>
                    <a:pt x="22" y="2"/>
                  </a:lnTo>
                  <a:lnTo>
                    <a:pt x="22" y="8"/>
                  </a:lnTo>
                  <a:lnTo>
                    <a:pt x="23" y="8"/>
                  </a:lnTo>
                  <a:lnTo>
                    <a:pt x="23" y="2"/>
                  </a:lnTo>
                  <a:lnTo>
                    <a:pt x="18" y="2"/>
                  </a:lnTo>
                  <a:lnTo>
                    <a:pt x="18" y="8"/>
                  </a:lnTo>
                  <a:lnTo>
                    <a:pt x="20" y="8"/>
                  </a:lnTo>
                  <a:lnTo>
                    <a:pt x="20" y="2"/>
                  </a:lnTo>
                  <a:lnTo>
                    <a:pt x="15" y="2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4" y="8"/>
                  </a:lnTo>
                  <a:lnTo>
                    <a:pt x="15" y="8"/>
                  </a:lnTo>
                  <a:lnTo>
                    <a:pt x="15" y="2"/>
                  </a:lnTo>
                  <a:lnTo>
                    <a:pt x="10" y="2"/>
                  </a:lnTo>
                  <a:lnTo>
                    <a:pt x="10" y="8"/>
                  </a:lnTo>
                  <a:lnTo>
                    <a:pt x="11" y="8"/>
                  </a:lnTo>
                  <a:lnTo>
                    <a:pt x="11" y="2"/>
                  </a:lnTo>
                  <a:lnTo>
                    <a:pt x="6" y="2"/>
                  </a:lnTo>
                  <a:lnTo>
                    <a:pt x="6" y="8"/>
                  </a:lnTo>
                  <a:lnTo>
                    <a:pt x="10" y="8"/>
                  </a:lnTo>
                  <a:lnTo>
                    <a:pt x="10" y="2"/>
                  </a:lnTo>
                  <a:lnTo>
                    <a:pt x="7" y="2"/>
                  </a:lnTo>
                  <a:lnTo>
                    <a:pt x="7" y="8"/>
                  </a:lnTo>
                  <a:lnTo>
                    <a:pt x="11" y="8"/>
                  </a:lnTo>
                  <a:lnTo>
                    <a:pt x="11" y="2"/>
                  </a:lnTo>
                  <a:lnTo>
                    <a:pt x="9" y="2"/>
                  </a:lnTo>
                  <a:lnTo>
                    <a:pt x="9" y="8"/>
                  </a:lnTo>
                  <a:lnTo>
                    <a:pt x="10" y="8"/>
                  </a:lnTo>
                  <a:lnTo>
                    <a:pt x="10" y="2"/>
                  </a:lnTo>
                  <a:lnTo>
                    <a:pt x="7" y="2"/>
                  </a:lnTo>
                  <a:lnTo>
                    <a:pt x="6" y="8"/>
                  </a:lnTo>
                  <a:lnTo>
                    <a:pt x="9" y="9"/>
                  </a:lnTo>
                  <a:lnTo>
                    <a:pt x="13" y="9"/>
                  </a:lnTo>
                  <a:lnTo>
                    <a:pt x="13" y="3"/>
                  </a:lnTo>
                  <a:lnTo>
                    <a:pt x="10" y="3"/>
                  </a:lnTo>
                  <a:lnTo>
                    <a:pt x="10" y="9"/>
                  </a:lnTo>
                  <a:lnTo>
                    <a:pt x="14" y="9"/>
                  </a:lnTo>
                  <a:lnTo>
                    <a:pt x="14" y="3"/>
                  </a:lnTo>
                  <a:lnTo>
                    <a:pt x="11" y="3"/>
                  </a:lnTo>
                  <a:lnTo>
                    <a:pt x="11" y="9"/>
                  </a:lnTo>
                  <a:lnTo>
                    <a:pt x="19" y="9"/>
                  </a:lnTo>
                  <a:lnTo>
                    <a:pt x="19" y="3"/>
                  </a:lnTo>
                  <a:lnTo>
                    <a:pt x="13" y="3"/>
                  </a:lnTo>
                  <a:lnTo>
                    <a:pt x="13" y="9"/>
                  </a:lnTo>
                  <a:lnTo>
                    <a:pt x="22" y="9"/>
                  </a:lnTo>
                  <a:lnTo>
                    <a:pt x="22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19" y="9"/>
                  </a:lnTo>
                  <a:lnTo>
                    <a:pt x="19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25" y="9"/>
                  </a:lnTo>
                  <a:lnTo>
                    <a:pt x="25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22" y="9"/>
                  </a:lnTo>
                  <a:lnTo>
                    <a:pt x="22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18" y="9"/>
                  </a:lnTo>
                  <a:lnTo>
                    <a:pt x="18" y="3"/>
                  </a:lnTo>
                  <a:lnTo>
                    <a:pt x="6" y="3"/>
                  </a:lnTo>
                  <a:lnTo>
                    <a:pt x="13" y="8"/>
                  </a:lnTo>
                  <a:lnTo>
                    <a:pt x="14" y="9"/>
                  </a:lnTo>
                  <a:lnTo>
                    <a:pt x="15" y="7"/>
                  </a:lnTo>
                  <a:lnTo>
                    <a:pt x="15" y="4"/>
                  </a:lnTo>
                  <a:lnTo>
                    <a:pt x="14" y="4"/>
                  </a:lnTo>
                  <a:lnTo>
                    <a:pt x="14" y="11"/>
                  </a:lnTo>
                  <a:lnTo>
                    <a:pt x="22" y="11"/>
                  </a:lnTo>
                  <a:lnTo>
                    <a:pt x="22" y="4"/>
                  </a:lnTo>
                  <a:lnTo>
                    <a:pt x="16" y="4"/>
                  </a:lnTo>
                  <a:lnTo>
                    <a:pt x="16" y="11"/>
                  </a:lnTo>
                  <a:lnTo>
                    <a:pt x="20" y="11"/>
                  </a:lnTo>
                  <a:lnTo>
                    <a:pt x="20" y="4"/>
                  </a:lnTo>
                  <a:lnTo>
                    <a:pt x="19" y="4"/>
                  </a:lnTo>
                  <a:lnTo>
                    <a:pt x="19" y="11"/>
                  </a:lnTo>
                  <a:lnTo>
                    <a:pt x="22" y="11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20" y="11"/>
                  </a:lnTo>
                  <a:lnTo>
                    <a:pt x="23" y="11"/>
                  </a:lnTo>
                  <a:lnTo>
                    <a:pt x="23" y="4"/>
                  </a:lnTo>
                  <a:lnTo>
                    <a:pt x="18" y="4"/>
                  </a:lnTo>
                  <a:lnTo>
                    <a:pt x="18" y="11"/>
                  </a:lnTo>
                  <a:lnTo>
                    <a:pt x="19" y="11"/>
                  </a:lnTo>
                  <a:lnTo>
                    <a:pt x="19" y="4"/>
                  </a:lnTo>
                  <a:lnTo>
                    <a:pt x="16" y="4"/>
                  </a:lnTo>
                  <a:lnTo>
                    <a:pt x="16" y="11"/>
                  </a:lnTo>
                  <a:lnTo>
                    <a:pt x="19" y="11"/>
                  </a:lnTo>
                  <a:lnTo>
                    <a:pt x="19" y="4"/>
                  </a:lnTo>
                  <a:lnTo>
                    <a:pt x="13" y="4"/>
                  </a:lnTo>
                  <a:lnTo>
                    <a:pt x="13" y="11"/>
                  </a:lnTo>
                  <a:lnTo>
                    <a:pt x="16" y="11"/>
                  </a:lnTo>
                  <a:lnTo>
                    <a:pt x="16" y="4"/>
                  </a:lnTo>
                  <a:lnTo>
                    <a:pt x="9" y="4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0" y="4"/>
                  </a:lnTo>
                  <a:lnTo>
                    <a:pt x="1" y="4"/>
                  </a:lnTo>
                  <a:lnTo>
                    <a:pt x="7" y="9"/>
                  </a:lnTo>
                  <a:lnTo>
                    <a:pt x="9" y="11"/>
                  </a:lnTo>
                  <a:lnTo>
                    <a:pt x="9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10" y="5"/>
                  </a:lnTo>
                  <a:lnTo>
                    <a:pt x="10" y="12"/>
                  </a:lnTo>
                  <a:lnTo>
                    <a:pt x="14" y="12"/>
                  </a:lnTo>
                  <a:lnTo>
                    <a:pt x="14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0" y="12"/>
                  </a:lnTo>
                  <a:lnTo>
                    <a:pt x="10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4" y="12"/>
                  </a:lnTo>
                  <a:lnTo>
                    <a:pt x="14" y="5"/>
                  </a:lnTo>
                  <a:lnTo>
                    <a:pt x="7" y="5"/>
                  </a:lnTo>
                  <a:lnTo>
                    <a:pt x="7" y="12"/>
                  </a:lnTo>
                  <a:lnTo>
                    <a:pt x="10" y="12"/>
                  </a:lnTo>
                  <a:lnTo>
                    <a:pt x="10" y="5"/>
                  </a:lnTo>
                  <a:lnTo>
                    <a:pt x="6" y="5"/>
                  </a:lnTo>
                  <a:lnTo>
                    <a:pt x="6" y="12"/>
                  </a:lnTo>
                  <a:lnTo>
                    <a:pt x="11" y="12"/>
                  </a:lnTo>
                  <a:lnTo>
                    <a:pt x="11" y="8"/>
                  </a:lnTo>
                  <a:lnTo>
                    <a:pt x="10" y="5"/>
                  </a:lnTo>
                  <a:lnTo>
                    <a:pt x="9" y="7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7" y="7"/>
                  </a:lnTo>
                  <a:lnTo>
                    <a:pt x="7" y="13"/>
                  </a:lnTo>
                  <a:lnTo>
                    <a:pt x="10" y="13"/>
                  </a:lnTo>
                  <a:lnTo>
                    <a:pt x="10" y="7"/>
                  </a:lnTo>
                  <a:lnTo>
                    <a:pt x="7" y="7"/>
                  </a:lnTo>
                  <a:lnTo>
                    <a:pt x="7" y="13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10" y="7"/>
                  </a:lnTo>
                  <a:lnTo>
                    <a:pt x="10" y="13"/>
                  </a:lnTo>
                  <a:lnTo>
                    <a:pt x="15" y="13"/>
                  </a:lnTo>
                  <a:lnTo>
                    <a:pt x="15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16" y="13"/>
                  </a:lnTo>
                  <a:lnTo>
                    <a:pt x="16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6" y="13"/>
                  </a:lnTo>
                  <a:lnTo>
                    <a:pt x="16" y="7"/>
                  </a:lnTo>
                  <a:lnTo>
                    <a:pt x="15" y="7"/>
                  </a:lnTo>
                  <a:lnTo>
                    <a:pt x="15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6" y="13"/>
                  </a:lnTo>
                  <a:lnTo>
                    <a:pt x="16" y="9"/>
                  </a:lnTo>
                  <a:lnTo>
                    <a:pt x="15" y="12"/>
                  </a:lnTo>
                  <a:lnTo>
                    <a:pt x="16" y="13"/>
                  </a:lnTo>
                  <a:lnTo>
                    <a:pt x="18" y="11"/>
                  </a:lnTo>
                  <a:lnTo>
                    <a:pt x="18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6" y="14"/>
                  </a:lnTo>
                  <a:lnTo>
                    <a:pt x="16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6" y="14"/>
                  </a:lnTo>
                  <a:lnTo>
                    <a:pt x="16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19" y="14"/>
                  </a:lnTo>
                  <a:lnTo>
                    <a:pt x="19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22" y="14"/>
                  </a:lnTo>
                  <a:lnTo>
                    <a:pt x="22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20" y="14"/>
                  </a:lnTo>
                  <a:lnTo>
                    <a:pt x="20" y="8"/>
                  </a:lnTo>
                  <a:lnTo>
                    <a:pt x="16" y="8"/>
                  </a:lnTo>
                  <a:lnTo>
                    <a:pt x="16" y="14"/>
                  </a:lnTo>
                  <a:lnTo>
                    <a:pt x="20" y="14"/>
                  </a:lnTo>
                  <a:lnTo>
                    <a:pt x="20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22" y="14"/>
                  </a:lnTo>
                  <a:lnTo>
                    <a:pt x="22" y="11"/>
                  </a:lnTo>
                  <a:lnTo>
                    <a:pt x="19" y="11"/>
                  </a:lnTo>
                  <a:lnTo>
                    <a:pt x="19" y="12"/>
                  </a:lnTo>
                  <a:lnTo>
                    <a:pt x="22" y="12"/>
                  </a:lnTo>
                  <a:lnTo>
                    <a:pt x="22" y="9"/>
                  </a:lnTo>
                  <a:lnTo>
                    <a:pt x="10" y="9"/>
                  </a:lnTo>
                  <a:lnTo>
                    <a:pt x="10" y="16"/>
                  </a:lnTo>
                  <a:lnTo>
                    <a:pt x="11" y="16"/>
                  </a:lnTo>
                  <a:lnTo>
                    <a:pt x="11" y="9"/>
                  </a:lnTo>
                  <a:lnTo>
                    <a:pt x="3" y="9"/>
                  </a:lnTo>
                  <a:lnTo>
                    <a:pt x="3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7" y="9"/>
                  </a:lnTo>
                  <a:lnTo>
                    <a:pt x="7" y="16"/>
                  </a:lnTo>
                  <a:lnTo>
                    <a:pt x="10" y="16"/>
                  </a:lnTo>
                  <a:lnTo>
                    <a:pt x="10" y="9"/>
                  </a:lnTo>
                  <a:lnTo>
                    <a:pt x="6" y="9"/>
                  </a:lnTo>
                  <a:lnTo>
                    <a:pt x="6" y="16"/>
                  </a:lnTo>
                  <a:lnTo>
                    <a:pt x="7" y="16"/>
                  </a:lnTo>
                  <a:lnTo>
                    <a:pt x="7" y="9"/>
                  </a:lnTo>
                  <a:lnTo>
                    <a:pt x="2" y="9"/>
                  </a:lnTo>
                  <a:lnTo>
                    <a:pt x="2" y="16"/>
                  </a:lnTo>
                  <a:lnTo>
                    <a:pt x="10" y="16"/>
                  </a:lnTo>
                  <a:lnTo>
                    <a:pt x="10" y="12"/>
                  </a:lnTo>
                  <a:lnTo>
                    <a:pt x="9" y="9"/>
                  </a:lnTo>
                  <a:lnTo>
                    <a:pt x="6" y="11"/>
                  </a:lnTo>
                  <a:lnTo>
                    <a:pt x="7" y="17"/>
                  </a:lnTo>
                  <a:lnTo>
                    <a:pt x="13" y="17"/>
                  </a:lnTo>
                  <a:lnTo>
                    <a:pt x="13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14" y="17"/>
                  </a:lnTo>
                  <a:lnTo>
                    <a:pt x="14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5" y="17"/>
                  </a:lnTo>
                  <a:lnTo>
                    <a:pt x="15" y="11"/>
                  </a:lnTo>
                  <a:lnTo>
                    <a:pt x="13" y="11"/>
                  </a:lnTo>
                  <a:lnTo>
                    <a:pt x="13" y="17"/>
                  </a:lnTo>
                  <a:lnTo>
                    <a:pt x="14" y="17"/>
                  </a:lnTo>
                  <a:lnTo>
                    <a:pt x="14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19" y="17"/>
                  </a:lnTo>
                  <a:lnTo>
                    <a:pt x="19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15" y="17"/>
                  </a:lnTo>
                  <a:lnTo>
                    <a:pt x="15" y="11"/>
                  </a:lnTo>
                  <a:lnTo>
                    <a:pt x="13" y="11"/>
                  </a:lnTo>
                  <a:lnTo>
                    <a:pt x="13" y="17"/>
                  </a:lnTo>
                  <a:lnTo>
                    <a:pt x="15" y="17"/>
                  </a:lnTo>
                  <a:lnTo>
                    <a:pt x="15" y="11"/>
                  </a:lnTo>
                  <a:lnTo>
                    <a:pt x="11" y="11"/>
                  </a:lnTo>
                  <a:lnTo>
                    <a:pt x="11" y="17"/>
                  </a:lnTo>
                  <a:lnTo>
                    <a:pt x="14" y="17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4" y="17"/>
                  </a:lnTo>
                  <a:lnTo>
                    <a:pt x="15" y="14"/>
                  </a:lnTo>
                  <a:lnTo>
                    <a:pt x="15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6" y="18"/>
                  </a:lnTo>
                  <a:lnTo>
                    <a:pt x="16" y="12"/>
                  </a:lnTo>
                  <a:lnTo>
                    <a:pt x="15" y="12"/>
                  </a:lnTo>
                  <a:lnTo>
                    <a:pt x="15" y="18"/>
                  </a:lnTo>
                  <a:lnTo>
                    <a:pt x="19" y="18"/>
                  </a:lnTo>
                  <a:lnTo>
                    <a:pt x="19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7" y="12"/>
                  </a:lnTo>
                  <a:lnTo>
                    <a:pt x="7" y="18"/>
                  </a:lnTo>
                  <a:lnTo>
                    <a:pt x="14" y="18"/>
                  </a:lnTo>
                  <a:lnTo>
                    <a:pt x="14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4" y="12"/>
                  </a:lnTo>
                  <a:lnTo>
                    <a:pt x="7" y="12"/>
                  </a:lnTo>
                  <a:lnTo>
                    <a:pt x="7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1" y="18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6" y="17"/>
                  </a:lnTo>
                  <a:lnTo>
                    <a:pt x="7" y="18"/>
                  </a:lnTo>
                  <a:lnTo>
                    <a:pt x="7" y="20"/>
                  </a:lnTo>
                  <a:lnTo>
                    <a:pt x="15" y="20"/>
                  </a:lnTo>
                  <a:lnTo>
                    <a:pt x="15" y="13"/>
                  </a:lnTo>
                  <a:lnTo>
                    <a:pt x="10" y="13"/>
                  </a:lnTo>
                  <a:lnTo>
                    <a:pt x="10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10" y="13"/>
                  </a:lnTo>
                  <a:lnTo>
                    <a:pt x="10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7" y="13"/>
                  </a:lnTo>
                  <a:lnTo>
                    <a:pt x="7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10" y="13"/>
                  </a:lnTo>
                  <a:lnTo>
                    <a:pt x="10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16" y="20"/>
                  </a:lnTo>
                  <a:lnTo>
                    <a:pt x="16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6" y="20"/>
                  </a:lnTo>
                  <a:lnTo>
                    <a:pt x="16" y="13"/>
                  </a:lnTo>
                  <a:lnTo>
                    <a:pt x="10" y="13"/>
                  </a:lnTo>
                  <a:lnTo>
                    <a:pt x="10" y="20"/>
                  </a:lnTo>
                  <a:lnTo>
                    <a:pt x="15" y="20"/>
                  </a:lnTo>
                  <a:lnTo>
                    <a:pt x="15" y="13"/>
                  </a:lnTo>
                  <a:lnTo>
                    <a:pt x="14" y="13"/>
                  </a:lnTo>
                  <a:lnTo>
                    <a:pt x="14" y="20"/>
                  </a:lnTo>
                  <a:lnTo>
                    <a:pt x="19" y="20"/>
                  </a:lnTo>
                  <a:lnTo>
                    <a:pt x="19" y="13"/>
                  </a:lnTo>
                  <a:lnTo>
                    <a:pt x="15" y="13"/>
                  </a:lnTo>
                  <a:lnTo>
                    <a:pt x="13" y="14"/>
                  </a:lnTo>
                  <a:lnTo>
                    <a:pt x="14" y="17"/>
                  </a:lnTo>
                  <a:lnTo>
                    <a:pt x="14" y="14"/>
                  </a:lnTo>
                  <a:lnTo>
                    <a:pt x="13" y="14"/>
                  </a:lnTo>
                  <a:lnTo>
                    <a:pt x="13" y="21"/>
                  </a:lnTo>
                  <a:lnTo>
                    <a:pt x="16" y="21"/>
                  </a:lnTo>
                  <a:lnTo>
                    <a:pt x="16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24" y="21"/>
                  </a:lnTo>
                  <a:lnTo>
                    <a:pt x="24" y="14"/>
                  </a:lnTo>
                  <a:lnTo>
                    <a:pt x="19" y="14"/>
                  </a:lnTo>
                  <a:lnTo>
                    <a:pt x="19" y="21"/>
                  </a:lnTo>
                  <a:lnTo>
                    <a:pt x="25" y="21"/>
                  </a:lnTo>
                  <a:lnTo>
                    <a:pt x="25" y="14"/>
                  </a:lnTo>
                  <a:lnTo>
                    <a:pt x="22" y="14"/>
                  </a:lnTo>
                  <a:lnTo>
                    <a:pt x="22" y="21"/>
                  </a:lnTo>
                  <a:lnTo>
                    <a:pt x="23" y="21"/>
                  </a:lnTo>
                  <a:lnTo>
                    <a:pt x="23" y="14"/>
                  </a:lnTo>
                  <a:lnTo>
                    <a:pt x="22" y="14"/>
                  </a:lnTo>
                  <a:lnTo>
                    <a:pt x="22" y="21"/>
                  </a:lnTo>
                  <a:lnTo>
                    <a:pt x="28" y="21"/>
                  </a:lnTo>
                  <a:lnTo>
                    <a:pt x="28" y="14"/>
                  </a:lnTo>
                  <a:lnTo>
                    <a:pt x="24" y="14"/>
                  </a:lnTo>
                  <a:lnTo>
                    <a:pt x="24" y="21"/>
                  </a:lnTo>
                  <a:lnTo>
                    <a:pt x="37" y="22"/>
                  </a:lnTo>
                  <a:lnTo>
                    <a:pt x="46" y="22"/>
                  </a:lnTo>
                  <a:lnTo>
                    <a:pt x="46" y="16"/>
                  </a:lnTo>
                  <a:lnTo>
                    <a:pt x="41" y="16"/>
                  </a:lnTo>
                  <a:lnTo>
                    <a:pt x="41" y="22"/>
                  </a:lnTo>
                  <a:lnTo>
                    <a:pt x="72" y="22"/>
                  </a:lnTo>
                  <a:lnTo>
                    <a:pt x="72" y="16"/>
                  </a:lnTo>
                  <a:lnTo>
                    <a:pt x="54" y="16"/>
                  </a:lnTo>
                  <a:lnTo>
                    <a:pt x="54" y="22"/>
                  </a:lnTo>
                  <a:lnTo>
                    <a:pt x="139" y="22"/>
                  </a:lnTo>
                  <a:lnTo>
                    <a:pt x="139" y="16"/>
                  </a:lnTo>
                  <a:lnTo>
                    <a:pt x="138" y="16"/>
                  </a:lnTo>
                  <a:lnTo>
                    <a:pt x="138" y="22"/>
                  </a:lnTo>
                  <a:lnTo>
                    <a:pt x="147" y="22"/>
                  </a:lnTo>
                  <a:lnTo>
                    <a:pt x="147" y="16"/>
                  </a:lnTo>
                  <a:lnTo>
                    <a:pt x="116" y="16"/>
                  </a:lnTo>
                  <a:lnTo>
                    <a:pt x="116" y="22"/>
                  </a:lnTo>
                  <a:lnTo>
                    <a:pt x="123" y="22"/>
                  </a:lnTo>
                  <a:lnTo>
                    <a:pt x="123" y="16"/>
                  </a:lnTo>
                  <a:lnTo>
                    <a:pt x="120" y="16"/>
                  </a:lnTo>
                  <a:lnTo>
                    <a:pt x="120" y="22"/>
                  </a:lnTo>
                  <a:lnTo>
                    <a:pt x="134" y="22"/>
                  </a:lnTo>
                  <a:lnTo>
                    <a:pt x="134" y="16"/>
                  </a:lnTo>
                  <a:lnTo>
                    <a:pt x="128" y="16"/>
                  </a:lnTo>
                  <a:lnTo>
                    <a:pt x="128" y="22"/>
                  </a:lnTo>
                  <a:lnTo>
                    <a:pt x="134" y="22"/>
                  </a:lnTo>
                  <a:lnTo>
                    <a:pt x="134" y="16"/>
                  </a:lnTo>
                  <a:lnTo>
                    <a:pt x="129" y="16"/>
                  </a:lnTo>
                  <a:lnTo>
                    <a:pt x="129" y="22"/>
                  </a:lnTo>
                  <a:lnTo>
                    <a:pt x="143" y="22"/>
                  </a:lnTo>
                  <a:lnTo>
                    <a:pt x="143" y="16"/>
                  </a:lnTo>
                  <a:lnTo>
                    <a:pt x="132" y="16"/>
                  </a:lnTo>
                  <a:lnTo>
                    <a:pt x="132" y="22"/>
                  </a:lnTo>
                  <a:lnTo>
                    <a:pt x="136" y="22"/>
                  </a:lnTo>
                  <a:lnTo>
                    <a:pt x="136" y="16"/>
                  </a:lnTo>
                  <a:lnTo>
                    <a:pt x="99" y="16"/>
                  </a:lnTo>
                  <a:lnTo>
                    <a:pt x="99" y="22"/>
                  </a:lnTo>
                  <a:lnTo>
                    <a:pt x="101" y="22"/>
                  </a:lnTo>
                  <a:lnTo>
                    <a:pt x="101" y="16"/>
                  </a:lnTo>
                  <a:lnTo>
                    <a:pt x="97" y="17"/>
                  </a:lnTo>
                  <a:lnTo>
                    <a:pt x="97" y="20"/>
                  </a:lnTo>
                  <a:lnTo>
                    <a:pt x="97" y="17"/>
                  </a:lnTo>
                  <a:lnTo>
                    <a:pt x="81" y="17"/>
                  </a:lnTo>
                  <a:lnTo>
                    <a:pt x="81" y="24"/>
                  </a:lnTo>
                  <a:lnTo>
                    <a:pt x="82" y="24"/>
                  </a:lnTo>
                  <a:lnTo>
                    <a:pt x="82" y="17"/>
                  </a:lnTo>
                  <a:lnTo>
                    <a:pt x="79" y="17"/>
                  </a:lnTo>
                  <a:lnTo>
                    <a:pt x="79" y="24"/>
                  </a:lnTo>
                  <a:lnTo>
                    <a:pt x="81" y="24"/>
                  </a:lnTo>
                  <a:lnTo>
                    <a:pt x="81" y="17"/>
                  </a:lnTo>
                  <a:lnTo>
                    <a:pt x="38" y="17"/>
                  </a:lnTo>
                  <a:lnTo>
                    <a:pt x="37" y="18"/>
                  </a:lnTo>
                  <a:lnTo>
                    <a:pt x="38" y="21"/>
                  </a:lnTo>
                  <a:lnTo>
                    <a:pt x="38" y="18"/>
                  </a:lnTo>
                  <a:lnTo>
                    <a:pt x="25" y="18"/>
                  </a:lnTo>
                  <a:lnTo>
                    <a:pt x="25" y="25"/>
                  </a:lnTo>
                  <a:lnTo>
                    <a:pt x="27" y="25"/>
                  </a:lnTo>
                  <a:lnTo>
                    <a:pt x="27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57" y="25"/>
                  </a:lnTo>
                  <a:lnTo>
                    <a:pt x="57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38" y="25"/>
                  </a:lnTo>
                  <a:lnTo>
                    <a:pt x="38" y="18"/>
                  </a:lnTo>
                  <a:lnTo>
                    <a:pt x="27" y="18"/>
                  </a:lnTo>
                  <a:lnTo>
                    <a:pt x="27" y="25"/>
                  </a:lnTo>
                  <a:lnTo>
                    <a:pt x="33" y="25"/>
                  </a:lnTo>
                  <a:lnTo>
                    <a:pt x="33" y="21"/>
                  </a:lnTo>
                  <a:lnTo>
                    <a:pt x="32" y="18"/>
                  </a:lnTo>
                  <a:lnTo>
                    <a:pt x="24" y="26"/>
                  </a:lnTo>
                  <a:lnTo>
                    <a:pt x="41" y="26"/>
                  </a:lnTo>
                  <a:lnTo>
                    <a:pt x="41" y="20"/>
                  </a:lnTo>
                  <a:lnTo>
                    <a:pt x="40" y="20"/>
                  </a:lnTo>
                  <a:lnTo>
                    <a:pt x="40" y="26"/>
                  </a:lnTo>
                  <a:lnTo>
                    <a:pt x="46" y="26"/>
                  </a:lnTo>
                  <a:lnTo>
                    <a:pt x="46" y="20"/>
                  </a:lnTo>
                  <a:lnTo>
                    <a:pt x="41" y="20"/>
                  </a:lnTo>
                  <a:lnTo>
                    <a:pt x="41" y="26"/>
                  </a:lnTo>
                  <a:lnTo>
                    <a:pt x="46" y="26"/>
                  </a:lnTo>
                  <a:lnTo>
                    <a:pt x="46" y="20"/>
                  </a:lnTo>
                  <a:lnTo>
                    <a:pt x="42" y="20"/>
                  </a:lnTo>
                  <a:lnTo>
                    <a:pt x="42" y="26"/>
                  </a:lnTo>
                  <a:lnTo>
                    <a:pt x="57" y="26"/>
                  </a:lnTo>
                  <a:lnTo>
                    <a:pt x="57" y="20"/>
                  </a:lnTo>
                  <a:lnTo>
                    <a:pt x="45" y="20"/>
                  </a:lnTo>
                  <a:lnTo>
                    <a:pt x="45" y="26"/>
                  </a:lnTo>
                  <a:lnTo>
                    <a:pt x="46" y="26"/>
                  </a:lnTo>
                  <a:lnTo>
                    <a:pt x="46" y="20"/>
                  </a:lnTo>
                  <a:lnTo>
                    <a:pt x="41" y="20"/>
                  </a:lnTo>
                  <a:lnTo>
                    <a:pt x="41" y="26"/>
                  </a:lnTo>
                  <a:lnTo>
                    <a:pt x="48" y="26"/>
                  </a:lnTo>
                  <a:lnTo>
                    <a:pt x="48" y="20"/>
                  </a:lnTo>
                  <a:lnTo>
                    <a:pt x="44" y="20"/>
                  </a:lnTo>
                  <a:lnTo>
                    <a:pt x="38" y="21"/>
                  </a:lnTo>
                  <a:lnTo>
                    <a:pt x="38" y="27"/>
                  </a:lnTo>
                  <a:lnTo>
                    <a:pt x="40" y="27"/>
                  </a:lnTo>
                  <a:lnTo>
                    <a:pt x="40" y="21"/>
                  </a:lnTo>
                  <a:lnTo>
                    <a:pt x="32" y="21"/>
                  </a:lnTo>
                  <a:lnTo>
                    <a:pt x="32" y="27"/>
                  </a:lnTo>
                  <a:lnTo>
                    <a:pt x="36" y="27"/>
                  </a:lnTo>
                  <a:lnTo>
                    <a:pt x="36" y="21"/>
                  </a:lnTo>
                  <a:lnTo>
                    <a:pt x="35" y="21"/>
                  </a:lnTo>
                  <a:lnTo>
                    <a:pt x="35" y="27"/>
                  </a:lnTo>
                  <a:lnTo>
                    <a:pt x="37" y="27"/>
                  </a:lnTo>
                  <a:lnTo>
                    <a:pt x="37" y="21"/>
                  </a:lnTo>
                  <a:lnTo>
                    <a:pt x="29" y="21"/>
                  </a:lnTo>
                  <a:lnTo>
                    <a:pt x="29" y="27"/>
                  </a:lnTo>
                  <a:lnTo>
                    <a:pt x="32" y="27"/>
                  </a:lnTo>
                  <a:lnTo>
                    <a:pt x="32" y="21"/>
                  </a:lnTo>
                  <a:lnTo>
                    <a:pt x="29" y="21"/>
                  </a:lnTo>
                  <a:lnTo>
                    <a:pt x="29" y="27"/>
                  </a:lnTo>
                  <a:lnTo>
                    <a:pt x="33" y="27"/>
                  </a:lnTo>
                  <a:lnTo>
                    <a:pt x="33" y="21"/>
                  </a:lnTo>
                  <a:lnTo>
                    <a:pt x="22" y="21"/>
                  </a:lnTo>
                  <a:lnTo>
                    <a:pt x="22" y="27"/>
                  </a:lnTo>
                  <a:lnTo>
                    <a:pt x="33" y="27"/>
                  </a:lnTo>
                  <a:lnTo>
                    <a:pt x="33" y="21"/>
                  </a:lnTo>
                  <a:lnTo>
                    <a:pt x="27" y="21"/>
                  </a:lnTo>
                  <a:lnTo>
                    <a:pt x="27" y="27"/>
                  </a:lnTo>
                  <a:lnTo>
                    <a:pt x="41" y="27"/>
                  </a:lnTo>
                  <a:lnTo>
                    <a:pt x="41" y="24"/>
                  </a:lnTo>
                  <a:lnTo>
                    <a:pt x="40" y="21"/>
                  </a:lnTo>
                  <a:lnTo>
                    <a:pt x="37" y="22"/>
                  </a:lnTo>
                  <a:lnTo>
                    <a:pt x="38" y="25"/>
                  </a:lnTo>
                  <a:lnTo>
                    <a:pt x="38" y="22"/>
                  </a:lnTo>
                  <a:lnTo>
                    <a:pt x="27" y="22"/>
                  </a:lnTo>
                  <a:lnTo>
                    <a:pt x="27" y="29"/>
                  </a:lnTo>
                  <a:lnTo>
                    <a:pt x="36" y="29"/>
                  </a:lnTo>
                  <a:lnTo>
                    <a:pt x="36" y="22"/>
                  </a:lnTo>
                  <a:lnTo>
                    <a:pt x="29" y="22"/>
                  </a:lnTo>
                  <a:lnTo>
                    <a:pt x="29" y="29"/>
                  </a:lnTo>
                  <a:lnTo>
                    <a:pt x="32" y="29"/>
                  </a:lnTo>
                  <a:lnTo>
                    <a:pt x="32" y="22"/>
                  </a:lnTo>
                  <a:lnTo>
                    <a:pt x="27" y="22"/>
                  </a:lnTo>
                  <a:lnTo>
                    <a:pt x="27" y="29"/>
                  </a:lnTo>
                  <a:lnTo>
                    <a:pt x="29" y="29"/>
                  </a:lnTo>
                  <a:lnTo>
                    <a:pt x="29" y="22"/>
                  </a:lnTo>
                  <a:lnTo>
                    <a:pt x="28" y="22"/>
                  </a:lnTo>
                  <a:lnTo>
                    <a:pt x="28" y="29"/>
                  </a:lnTo>
                  <a:lnTo>
                    <a:pt x="32" y="29"/>
                  </a:lnTo>
                  <a:lnTo>
                    <a:pt x="32" y="22"/>
                  </a:lnTo>
                  <a:lnTo>
                    <a:pt x="24" y="22"/>
                  </a:lnTo>
                  <a:lnTo>
                    <a:pt x="24" y="29"/>
                  </a:lnTo>
                  <a:lnTo>
                    <a:pt x="28" y="29"/>
                  </a:lnTo>
                  <a:lnTo>
                    <a:pt x="28" y="22"/>
                  </a:lnTo>
                  <a:lnTo>
                    <a:pt x="27" y="22"/>
                  </a:lnTo>
                  <a:lnTo>
                    <a:pt x="27" y="29"/>
                  </a:lnTo>
                  <a:lnTo>
                    <a:pt x="28" y="29"/>
                  </a:lnTo>
                  <a:lnTo>
                    <a:pt x="28" y="22"/>
                  </a:lnTo>
                  <a:lnTo>
                    <a:pt x="23" y="22"/>
                  </a:lnTo>
                  <a:lnTo>
                    <a:pt x="23" y="29"/>
                  </a:lnTo>
                  <a:lnTo>
                    <a:pt x="25" y="29"/>
                  </a:lnTo>
                  <a:lnTo>
                    <a:pt x="25" y="22"/>
                  </a:lnTo>
                  <a:lnTo>
                    <a:pt x="15" y="22"/>
                  </a:lnTo>
                  <a:lnTo>
                    <a:pt x="15" y="29"/>
                  </a:lnTo>
                  <a:lnTo>
                    <a:pt x="22" y="29"/>
                  </a:lnTo>
                  <a:lnTo>
                    <a:pt x="22" y="22"/>
                  </a:lnTo>
                  <a:lnTo>
                    <a:pt x="18" y="22"/>
                  </a:lnTo>
                  <a:lnTo>
                    <a:pt x="18" y="29"/>
                  </a:lnTo>
                  <a:lnTo>
                    <a:pt x="23" y="29"/>
                  </a:lnTo>
                  <a:lnTo>
                    <a:pt x="23" y="22"/>
                  </a:lnTo>
                  <a:lnTo>
                    <a:pt x="15" y="22"/>
                  </a:lnTo>
                  <a:lnTo>
                    <a:pt x="7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5" y="24"/>
                  </a:lnTo>
                  <a:lnTo>
                    <a:pt x="15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14" y="24"/>
                  </a:lnTo>
                  <a:lnTo>
                    <a:pt x="14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14" y="24"/>
                  </a:lnTo>
                  <a:lnTo>
                    <a:pt x="14" y="30"/>
                  </a:lnTo>
                  <a:lnTo>
                    <a:pt x="37" y="30"/>
                  </a:lnTo>
                  <a:lnTo>
                    <a:pt x="37" y="24"/>
                  </a:lnTo>
                  <a:lnTo>
                    <a:pt x="11" y="24"/>
                  </a:lnTo>
                  <a:lnTo>
                    <a:pt x="11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30"/>
                  </a:lnTo>
                  <a:lnTo>
                    <a:pt x="19" y="30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7" y="30"/>
                  </a:lnTo>
                  <a:lnTo>
                    <a:pt x="27" y="24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9" y="30"/>
                  </a:lnTo>
                  <a:lnTo>
                    <a:pt x="29" y="24"/>
                  </a:lnTo>
                  <a:lnTo>
                    <a:pt x="28" y="24"/>
                  </a:lnTo>
                  <a:lnTo>
                    <a:pt x="28" y="30"/>
                  </a:lnTo>
                  <a:lnTo>
                    <a:pt x="32" y="30"/>
                  </a:lnTo>
                  <a:lnTo>
                    <a:pt x="32" y="26"/>
                  </a:lnTo>
                  <a:lnTo>
                    <a:pt x="31" y="29"/>
                  </a:lnTo>
                  <a:lnTo>
                    <a:pt x="32" y="30"/>
                  </a:lnTo>
                  <a:lnTo>
                    <a:pt x="32" y="31"/>
                  </a:lnTo>
                  <a:lnTo>
                    <a:pt x="35" y="31"/>
                  </a:lnTo>
                  <a:lnTo>
                    <a:pt x="35" y="25"/>
                  </a:lnTo>
                  <a:lnTo>
                    <a:pt x="27" y="25"/>
                  </a:lnTo>
                  <a:lnTo>
                    <a:pt x="27" y="31"/>
                  </a:lnTo>
                  <a:lnTo>
                    <a:pt x="29" y="31"/>
                  </a:lnTo>
                  <a:lnTo>
                    <a:pt x="29" y="25"/>
                  </a:lnTo>
                  <a:lnTo>
                    <a:pt x="27" y="25"/>
                  </a:lnTo>
                  <a:lnTo>
                    <a:pt x="27" y="31"/>
                  </a:lnTo>
                  <a:lnTo>
                    <a:pt x="28" y="31"/>
                  </a:lnTo>
                  <a:lnTo>
                    <a:pt x="28" y="25"/>
                  </a:lnTo>
                  <a:lnTo>
                    <a:pt x="25" y="25"/>
                  </a:lnTo>
                  <a:lnTo>
                    <a:pt x="25" y="31"/>
                  </a:lnTo>
                  <a:lnTo>
                    <a:pt x="28" y="31"/>
                  </a:lnTo>
                  <a:lnTo>
                    <a:pt x="28" y="25"/>
                  </a:lnTo>
                  <a:lnTo>
                    <a:pt x="27" y="25"/>
                  </a:lnTo>
                  <a:lnTo>
                    <a:pt x="27" y="31"/>
                  </a:lnTo>
                  <a:lnTo>
                    <a:pt x="29" y="31"/>
                  </a:lnTo>
                  <a:lnTo>
                    <a:pt x="29" y="25"/>
                  </a:lnTo>
                  <a:lnTo>
                    <a:pt x="28" y="25"/>
                  </a:lnTo>
                  <a:lnTo>
                    <a:pt x="28" y="31"/>
                  </a:lnTo>
                  <a:lnTo>
                    <a:pt x="29" y="31"/>
                  </a:lnTo>
                  <a:lnTo>
                    <a:pt x="29" y="25"/>
                  </a:lnTo>
                  <a:lnTo>
                    <a:pt x="25" y="25"/>
                  </a:lnTo>
                  <a:lnTo>
                    <a:pt x="25" y="31"/>
                  </a:lnTo>
                  <a:lnTo>
                    <a:pt x="29" y="31"/>
                  </a:lnTo>
                  <a:lnTo>
                    <a:pt x="29" y="25"/>
                  </a:lnTo>
                  <a:lnTo>
                    <a:pt x="25" y="25"/>
                  </a:lnTo>
                  <a:lnTo>
                    <a:pt x="25" y="31"/>
                  </a:lnTo>
                  <a:lnTo>
                    <a:pt x="32" y="31"/>
                  </a:lnTo>
                  <a:lnTo>
                    <a:pt x="32" y="25"/>
                  </a:lnTo>
                  <a:lnTo>
                    <a:pt x="25" y="25"/>
                  </a:lnTo>
                  <a:lnTo>
                    <a:pt x="25" y="31"/>
                  </a:lnTo>
                  <a:lnTo>
                    <a:pt x="27" y="31"/>
                  </a:lnTo>
                  <a:lnTo>
                    <a:pt x="27" y="27"/>
                  </a:lnTo>
                  <a:lnTo>
                    <a:pt x="25" y="25"/>
                  </a:lnTo>
                  <a:lnTo>
                    <a:pt x="24" y="26"/>
                  </a:lnTo>
                  <a:lnTo>
                    <a:pt x="25" y="29"/>
                  </a:lnTo>
                  <a:lnTo>
                    <a:pt x="25" y="26"/>
                  </a:lnTo>
                  <a:lnTo>
                    <a:pt x="23" y="26"/>
                  </a:lnTo>
                  <a:lnTo>
                    <a:pt x="23" y="33"/>
                  </a:lnTo>
                  <a:lnTo>
                    <a:pt x="27" y="33"/>
                  </a:lnTo>
                  <a:lnTo>
                    <a:pt x="27" y="26"/>
                  </a:lnTo>
                  <a:lnTo>
                    <a:pt x="22" y="26"/>
                  </a:lnTo>
                  <a:lnTo>
                    <a:pt x="22" y="33"/>
                  </a:lnTo>
                  <a:lnTo>
                    <a:pt x="35" y="33"/>
                  </a:lnTo>
                  <a:lnTo>
                    <a:pt x="35" y="26"/>
                  </a:lnTo>
                  <a:lnTo>
                    <a:pt x="23" y="26"/>
                  </a:lnTo>
                  <a:lnTo>
                    <a:pt x="23" y="33"/>
                  </a:lnTo>
                  <a:lnTo>
                    <a:pt x="25" y="33"/>
                  </a:lnTo>
                  <a:lnTo>
                    <a:pt x="25" y="26"/>
                  </a:lnTo>
                  <a:lnTo>
                    <a:pt x="22" y="26"/>
                  </a:lnTo>
                  <a:lnTo>
                    <a:pt x="22" y="33"/>
                  </a:lnTo>
                  <a:lnTo>
                    <a:pt x="25" y="33"/>
                  </a:lnTo>
                  <a:lnTo>
                    <a:pt x="25" y="26"/>
                  </a:lnTo>
                  <a:lnTo>
                    <a:pt x="22" y="26"/>
                  </a:lnTo>
                  <a:lnTo>
                    <a:pt x="22" y="33"/>
                  </a:lnTo>
                  <a:lnTo>
                    <a:pt x="23" y="33"/>
                  </a:lnTo>
                  <a:lnTo>
                    <a:pt x="23" y="26"/>
                  </a:lnTo>
                  <a:lnTo>
                    <a:pt x="14" y="26"/>
                  </a:lnTo>
                  <a:lnTo>
                    <a:pt x="14" y="33"/>
                  </a:lnTo>
                  <a:lnTo>
                    <a:pt x="22" y="33"/>
                  </a:lnTo>
                  <a:lnTo>
                    <a:pt x="22" y="26"/>
                  </a:lnTo>
                  <a:lnTo>
                    <a:pt x="20" y="26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23" y="26"/>
                  </a:lnTo>
                  <a:lnTo>
                    <a:pt x="15" y="26"/>
                  </a:lnTo>
                  <a:lnTo>
                    <a:pt x="15" y="33"/>
                  </a:lnTo>
                  <a:lnTo>
                    <a:pt x="23" y="33"/>
                  </a:lnTo>
                  <a:lnTo>
                    <a:pt x="23" y="26"/>
                  </a:lnTo>
                  <a:lnTo>
                    <a:pt x="13" y="26"/>
                  </a:lnTo>
                  <a:lnTo>
                    <a:pt x="13" y="30"/>
                  </a:lnTo>
                  <a:lnTo>
                    <a:pt x="15" y="30"/>
                  </a:lnTo>
                  <a:lnTo>
                    <a:pt x="15" y="27"/>
                  </a:lnTo>
                  <a:lnTo>
                    <a:pt x="14" y="27"/>
                  </a:lnTo>
                  <a:lnTo>
                    <a:pt x="14" y="34"/>
                  </a:lnTo>
                  <a:lnTo>
                    <a:pt x="24" y="34"/>
                  </a:lnTo>
                  <a:lnTo>
                    <a:pt x="24" y="27"/>
                  </a:lnTo>
                  <a:lnTo>
                    <a:pt x="10" y="27"/>
                  </a:lnTo>
                  <a:lnTo>
                    <a:pt x="10" y="34"/>
                  </a:lnTo>
                  <a:lnTo>
                    <a:pt x="20" y="34"/>
                  </a:lnTo>
                  <a:lnTo>
                    <a:pt x="20" y="27"/>
                  </a:lnTo>
                  <a:lnTo>
                    <a:pt x="9" y="27"/>
                  </a:lnTo>
                  <a:lnTo>
                    <a:pt x="9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0" y="27"/>
                  </a:lnTo>
                  <a:lnTo>
                    <a:pt x="10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3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3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1" y="27"/>
                  </a:lnTo>
                  <a:lnTo>
                    <a:pt x="11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3" y="34"/>
                  </a:lnTo>
                  <a:lnTo>
                    <a:pt x="19" y="34"/>
                  </a:lnTo>
                  <a:lnTo>
                    <a:pt x="19" y="27"/>
                  </a:lnTo>
                  <a:lnTo>
                    <a:pt x="10" y="27"/>
                  </a:lnTo>
                  <a:lnTo>
                    <a:pt x="10" y="34"/>
                  </a:lnTo>
                  <a:lnTo>
                    <a:pt x="13" y="34"/>
                  </a:lnTo>
                  <a:lnTo>
                    <a:pt x="13" y="27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18" y="35"/>
                  </a:lnTo>
                  <a:lnTo>
                    <a:pt x="18" y="29"/>
                  </a:lnTo>
                  <a:lnTo>
                    <a:pt x="16" y="29"/>
                  </a:lnTo>
                  <a:lnTo>
                    <a:pt x="16" y="35"/>
                  </a:lnTo>
                  <a:lnTo>
                    <a:pt x="28" y="35"/>
                  </a:lnTo>
                  <a:lnTo>
                    <a:pt x="2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36" y="35"/>
                  </a:lnTo>
                  <a:lnTo>
                    <a:pt x="36" y="29"/>
                  </a:lnTo>
                  <a:lnTo>
                    <a:pt x="16" y="29"/>
                  </a:lnTo>
                  <a:lnTo>
                    <a:pt x="16" y="35"/>
                  </a:lnTo>
                  <a:lnTo>
                    <a:pt x="28" y="35"/>
                  </a:lnTo>
                  <a:lnTo>
                    <a:pt x="28" y="29"/>
                  </a:lnTo>
                  <a:lnTo>
                    <a:pt x="20" y="29"/>
                  </a:lnTo>
                  <a:lnTo>
                    <a:pt x="20" y="35"/>
                  </a:lnTo>
                  <a:lnTo>
                    <a:pt x="22" y="35"/>
                  </a:lnTo>
                  <a:lnTo>
                    <a:pt x="22" y="29"/>
                  </a:lnTo>
                  <a:lnTo>
                    <a:pt x="16" y="29"/>
                  </a:lnTo>
                  <a:lnTo>
                    <a:pt x="16" y="35"/>
                  </a:lnTo>
                  <a:lnTo>
                    <a:pt x="82" y="35"/>
                  </a:lnTo>
                  <a:lnTo>
                    <a:pt x="82" y="29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67" y="35"/>
                  </a:lnTo>
                  <a:lnTo>
                    <a:pt x="67" y="29"/>
                  </a:lnTo>
                  <a:lnTo>
                    <a:pt x="58" y="29"/>
                  </a:lnTo>
                  <a:lnTo>
                    <a:pt x="58" y="35"/>
                  </a:lnTo>
                  <a:lnTo>
                    <a:pt x="62" y="35"/>
                  </a:lnTo>
                  <a:lnTo>
                    <a:pt x="62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4" y="35"/>
                  </a:lnTo>
                  <a:lnTo>
                    <a:pt x="64" y="29"/>
                  </a:lnTo>
                  <a:lnTo>
                    <a:pt x="57" y="30"/>
                  </a:lnTo>
                  <a:lnTo>
                    <a:pt x="57" y="33"/>
                  </a:lnTo>
                  <a:lnTo>
                    <a:pt x="57" y="30"/>
                  </a:lnTo>
                  <a:lnTo>
                    <a:pt x="49" y="30"/>
                  </a:lnTo>
                  <a:lnTo>
                    <a:pt x="49" y="36"/>
                  </a:lnTo>
                  <a:lnTo>
                    <a:pt x="53" y="36"/>
                  </a:lnTo>
                  <a:lnTo>
                    <a:pt x="53" y="30"/>
                  </a:lnTo>
                  <a:lnTo>
                    <a:pt x="38" y="30"/>
                  </a:lnTo>
                  <a:lnTo>
                    <a:pt x="38" y="36"/>
                  </a:lnTo>
                  <a:lnTo>
                    <a:pt x="53" y="36"/>
                  </a:lnTo>
                  <a:lnTo>
                    <a:pt x="53" y="30"/>
                  </a:lnTo>
                  <a:lnTo>
                    <a:pt x="49" y="30"/>
                  </a:lnTo>
                  <a:lnTo>
                    <a:pt x="49" y="36"/>
                  </a:lnTo>
                  <a:lnTo>
                    <a:pt x="58" y="36"/>
                  </a:lnTo>
                  <a:lnTo>
                    <a:pt x="66" y="35"/>
                  </a:lnTo>
                  <a:lnTo>
                    <a:pt x="64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2" y="35"/>
                  </a:lnTo>
                  <a:lnTo>
                    <a:pt x="62" y="29"/>
                  </a:lnTo>
                  <a:lnTo>
                    <a:pt x="58" y="29"/>
                  </a:lnTo>
                  <a:lnTo>
                    <a:pt x="58" y="35"/>
                  </a:lnTo>
                  <a:lnTo>
                    <a:pt x="67" y="35"/>
                  </a:lnTo>
                  <a:lnTo>
                    <a:pt x="67" y="29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82" y="35"/>
                  </a:lnTo>
                  <a:lnTo>
                    <a:pt x="82" y="29"/>
                  </a:lnTo>
                  <a:lnTo>
                    <a:pt x="16" y="29"/>
                  </a:lnTo>
                  <a:lnTo>
                    <a:pt x="16" y="35"/>
                  </a:lnTo>
                  <a:lnTo>
                    <a:pt x="22" y="35"/>
                  </a:lnTo>
                  <a:lnTo>
                    <a:pt x="22" y="29"/>
                  </a:lnTo>
                  <a:lnTo>
                    <a:pt x="20" y="29"/>
                  </a:lnTo>
                  <a:lnTo>
                    <a:pt x="20" y="35"/>
                  </a:lnTo>
                  <a:lnTo>
                    <a:pt x="28" y="35"/>
                  </a:lnTo>
                  <a:lnTo>
                    <a:pt x="28" y="29"/>
                  </a:lnTo>
                  <a:lnTo>
                    <a:pt x="16" y="29"/>
                  </a:lnTo>
                  <a:lnTo>
                    <a:pt x="16" y="35"/>
                  </a:lnTo>
                  <a:lnTo>
                    <a:pt x="36" y="35"/>
                  </a:lnTo>
                  <a:lnTo>
                    <a:pt x="36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8" y="35"/>
                  </a:lnTo>
                  <a:lnTo>
                    <a:pt x="28" y="29"/>
                  </a:lnTo>
                  <a:lnTo>
                    <a:pt x="16" y="29"/>
                  </a:lnTo>
                  <a:lnTo>
                    <a:pt x="16" y="35"/>
                  </a:lnTo>
                  <a:lnTo>
                    <a:pt x="18" y="35"/>
                  </a:lnTo>
                  <a:lnTo>
                    <a:pt x="18" y="29"/>
                  </a:lnTo>
                  <a:lnTo>
                    <a:pt x="7" y="29"/>
                  </a:lnTo>
                  <a:lnTo>
                    <a:pt x="7" y="31"/>
                  </a:lnTo>
                  <a:lnTo>
                    <a:pt x="9" y="35"/>
                  </a:lnTo>
                  <a:lnTo>
                    <a:pt x="14" y="34"/>
                  </a:lnTo>
                  <a:lnTo>
                    <a:pt x="13" y="27"/>
                  </a:lnTo>
                  <a:lnTo>
                    <a:pt x="10" y="27"/>
                  </a:lnTo>
                  <a:lnTo>
                    <a:pt x="10" y="34"/>
                  </a:lnTo>
                  <a:lnTo>
                    <a:pt x="19" y="34"/>
                  </a:lnTo>
                  <a:lnTo>
                    <a:pt x="19" y="27"/>
                  </a:lnTo>
                  <a:lnTo>
                    <a:pt x="13" y="27"/>
                  </a:lnTo>
                  <a:lnTo>
                    <a:pt x="13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1" y="27"/>
                  </a:lnTo>
                  <a:lnTo>
                    <a:pt x="11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3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3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0" y="27"/>
                  </a:lnTo>
                  <a:lnTo>
                    <a:pt x="10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9" y="27"/>
                  </a:lnTo>
                  <a:lnTo>
                    <a:pt x="9" y="34"/>
                  </a:lnTo>
                  <a:lnTo>
                    <a:pt x="20" y="34"/>
                  </a:lnTo>
                  <a:lnTo>
                    <a:pt x="20" y="27"/>
                  </a:lnTo>
                  <a:lnTo>
                    <a:pt x="10" y="27"/>
                  </a:lnTo>
                  <a:lnTo>
                    <a:pt x="10" y="34"/>
                  </a:lnTo>
                  <a:lnTo>
                    <a:pt x="24" y="34"/>
                  </a:lnTo>
                  <a:lnTo>
                    <a:pt x="24" y="27"/>
                  </a:lnTo>
                  <a:lnTo>
                    <a:pt x="14" y="27"/>
                  </a:lnTo>
                  <a:lnTo>
                    <a:pt x="14" y="34"/>
                  </a:lnTo>
                  <a:lnTo>
                    <a:pt x="19" y="34"/>
                  </a:lnTo>
                  <a:lnTo>
                    <a:pt x="19" y="29"/>
                  </a:lnTo>
                  <a:lnTo>
                    <a:pt x="15" y="29"/>
                  </a:lnTo>
                  <a:lnTo>
                    <a:pt x="15" y="33"/>
                  </a:lnTo>
                  <a:lnTo>
                    <a:pt x="23" y="33"/>
                  </a:lnTo>
                  <a:lnTo>
                    <a:pt x="23" y="26"/>
                  </a:lnTo>
                  <a:lnTo>
                    <a:pt x="15" y="26"/>
                  </a:lnTo>
                  <a:lnTo>
                    <a:pt x="15" y="33"/>
                  </a:lnTo>
                  <a:lnTo>
                    <a:pt x="23" y="33"/>
                  </a:lnTo>
                  <a:lnTo>
                    <a:pt x="23" y="26"/>
                  </a:lnTo>
                  <a:lnTo>
                    <a:pt x="20" y="26"/>
                  </a:lnTo>
                  <a:lnTo>
                    <a:pt x="20" y="33"/>
                  </a:lnTo>
                  <a:lnTo>
                    <a:pt x="22" y="33"/>
                  </a:lnTo>
                  <a:lnTo>
                    <a:pt x="22" y="26"/>
                  </a:lnTo>
                  <a:lnTo>
                    <a:pt x="14" y="26"/>
                  </a:lnTo>
                  <a:lnTo>
                    <a:pt x="14" y="33"/>
                  </a:lnTo>
                  <a:lnTo>
                    <a:pt x="23" y="33"/>
                  </a:lnTo>
                  <a:lnTo>
                    <a:pt x="23" y="26"/>
                  </a:lnTo>
                  <a:lnTo>
                    <a:pt x="22" y="26"/>
                  </a:lnTo>
                  <a:lnTo>
                    <a:pt x="22" y="33"/>
                  </a:lnTo>
                  <a:lnTo>
                    <a:pt x="25" y="33"/>
                  </a:lnTo>
                  <a:lnTo>
                    <a:pt x="25" y="26"/>
                  </a:lnTo>
                  <a:lnTo>
                    <a:pt x="22" y="26"/>
                  </a:lnTo>
                  <a:lnTo>
                    <a:pt x="22" y="33"/>
                  </a:lnTo>
                  <a:lnTo>
                    <a:pt x="25" y="33"/>
                  </a:lnTo>
                  <a:lnTo>
                    <a:pt x="25" y="26"/>
                  </a:lnTo>
                  <a:lnTo>
                    <a:pt x="23" y="26"/>
                  </a:lnTo>
                  <a:lnTo>
                    <a:pt x="23" y="33"/>
                  </a:lnTo>
                  <a:lnTo>
                    <a:pt x="35" y="33"/>
                  </a:lnTo>
                  <a:lnTo>
                    <a:pt x="35" y="26"/>
                  </a:lnTo>
                  <a:lnTo>
                    <a:pt x="22" y="26"/>
                  </a:lnTo>
                  <a:lnTo>
                    <a:pt x="22" y="33"/>
                  </a:lnTo>
                  <a:lnTo>
                    <a:pt x="27" y="33"/>
                  </a:lnTo>
                  <a:lnTo>
                    <a:pt x="27" y="26"/>
                  </a:lnTo>
                  <a:lnTo>
                    <a:pt x="23" y="26"/>
                  </a:lnTo>
                  <a:lnTo>
                    <a:pt x="23" y="33"/>
                  </a:lnTo>
                  <a:lnTo>
                    <a:pt x="27" y="33"/>
                  </a:lnTo>
                  <a:lnTo>
                    <a:pt x="35" y="25"/>
                  </a:lnTo>
                  <a:lnTo>
                    <a:pt x="25" y="25"/>
                  </a:lnTo>
                  <a:lnTo>
                    <a:pt x="25" y="31"/>
                  </a:lnTo>
                  <a:lnTo>
                    <a:pt x="32" y="31"/>
                  </a:lnTo>
                  <a:lnTo>
                    <a:pt x="32" y="25"/>
                  </a:lnTo>
                  <a:lnTo>
                    <a:pt x="25" y="25"/>
                  </a:lnTo>
                  <a:lnTo>
                    <a:pt x="25" y="31"/>
                  </a:lnTo>
                  <a:lnTo>
                    <a:pt x="29" y="31"/>
                  </a:lnTo>
                  <a:lnTo>
                    <a:pt x="29" y="25"/>
                  </a:lnTo>
                  <a:lnTo>
                    <a:pt x="25" y="25"/>
                  </a:lnTo>
                  <a:lnTo>
                    <a:pt x="25" y="31"/>
                  </a:lnTo>
                  <a:lnTo>
                    <a:pt x="29" y="31"/>
                  </a:lnTo>
                  <a:lnTo>
                    <a:pt x="29" y="25"/>
                  </a:lnTo>
                  <a:lnTo>
                    <a:pt x="28" y="25"/>
                  </a:lnTo>
                  <a:lnTo>
                    <a:pt x="28" y="31"/>
                  </a:lnTo>
                  <a:lnTo>
                    <a:pt x="29" y="31"/>
                  </a:lnTo>
                  <a:lnTo>
                    <a:pt x="29" y="25"/>
                  </a:lnTo>
                  <a:lnTo>
                    <a:pt x="27" y="25"/>
                  </a:lnTo>
                  <a:lnTo>
                    <a:pt x="27" y="31"/>
                  </a:lnTo>
                  <a:lnTo>
                    <a:pt x="28" y="31"/>
                  </a:lnTo>
                  <a:lnTo>
                    <a:pt x="28" y="25"/>
                  </a:lnTo>
                  <a:lnTo>
                    <a:pt x="25" y="25"/>
                  </a:lnTo>
                  <a:lnTo>
                    <a:pt x="25" y="31"/>
                  </a:lnTo>
                  <a:lnTo>
                    <a:pt x="28" y="31"/>
                  </a:lnTo>
                  <a:lnTo>
                    <a:pt x="28" y="25"/>
                  </a:lnTo>
                  <a:lnTo>
                    <a:pt x="27" y="25"/>
                  </a:lnTo>
                  <a:lnTo>
                    <a:pt x="27" y="31"/>
                  </a:lnTo>
                  <a:lnTo>
                    <a:pt x="29" y="31"/>
                  </a:lnTo>
                  <a:lnTo>
                    <a:pt x="29" y="25"/>
                  </a:lnTo>
                  <a:lnTo>
                    <a:pt x="27" y="25"/>
                  </a:lnTo>
                  <a:lnTo>
                    <a:pt x="27" y="31"/>
                  </a:lnTo>
                  <a:lnTo>
                    <a:pt x="35" y="31"/>
                  </a:lnTo>
                  <a:lnTo>
                    <a:pt x="35" y="25"/>
                  </a:lnTo>
                  <a:lnTo>
                    <a:pt x="33" y="25"/>
                  </a:lnTo>
                  <a:lnTo>
                    <a:pt x="33" y="27"/>
                  </a:lnTo>
                  <a:lnTo>
                    <a:pt x="36" y="25"/>
                  </a:lnTo>
                  <a:lnTo>
                    <a:pt x="35" y="24"/>
                  </a:lnTo>
                  <a:lnTo>
                    <a:pt x="28" y="24"/>
                  </a:lnTo>
                  <a:lnTo>
                    <a:pt x="28" y="30"/>
                  </a:lnTo>
                  <a:lnTo>
                    <a:pt x="29" y="30"/>
                  </a:lnTo>
                  <a:lnTo>
                    <a:pt x="29" y="24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7" y="30"/>
                  </a:lnTo>
                  <a:lnTo>
                    <a:pt x="27" y="24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19" y="24"/>
                  </a:lnTo>
                  <a:lnTo>
                    <a:pt x="15" y="24"/>
                  </a:lnTo>
                  <a:lnTo>
                    <a:pt x="15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11" y="30"/>
                  </a:lnTo>
                  <a:lnTo>
                    <a:pt x="37" y="30"/>
                  </a:lnTo>
                  <a:lnTo>
                    <a:pt x="37" y="24"/>
                  </a:lnTo>
                  <a:lnTo>
                    <a:pt x="14" y="24"/>
                  </a:lnTo>
                  <a:lnTo>
                    <a:pt x="14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14" y="24"/>
                  </a:lnTo>
                  <a:lnTo>
                    <a:pt x="14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5" y="24"/>
                  </a:lnTo>
                  <a:lnTo>
                    <a:pt x="15" y="26"/>
                  </a:lnTo>
                  <a:lnTo>
                    <a:pt x="18" y="29"/>
                  </a:lnTo>
                  <a:lnTo>
                    <a:pt x="19" y="27"/>
                  </a:lnTo>
                  <a:lnTo>
                    <a:pt x="16" y="25"/>
                  </a:lnTo>
                  <a:lnTo>
                    <a:pt x="16" y="29"/>
                  </a:lnTo>
                  <a:lnTo>
                    <a:pt x="23" y="29"/>
                  </a:lnTo>
                  <a:lnTo>
                    <a:pt x="23" y="22"/>
                  </a:lnTo>
                  <a:lnTo>
                    <a:pt x="18" y="22"/>
                  </a:lnTo>
                  <a:lnTo>
                    <a:pt x="18" y="29"/>
                  </a:lnTo>
                  <a:lnTo>
                    <a:pt x="22" y="29"/>
                  </a:lnTo>
                  <a:lnTo>
                    <a:pt x="22" y="22"/>
                  </a:lnTo>
                  <a:lnTo>
                    <a:pt x="15" y="22"/>
                  </a:lnTo>
                  <a:lnTo>
                    <a:pt x="15" y="29"/>
                  </a:lnTo>
                  <a:lnTo>
                    <a:pt x="25" y="29"/>
                  </a:lnTo>
                  <a:lnTo>
                    <a:pt x="25" y="22"/>
                  </a:lnTo>
                  <a:lnTo>
                    <a:pt x="23" y="22"/>
                  </a:lnTo>
                  <a:lnTo>
                    <a:pt x="23" y="29"/>
                  </a:lnTo>
                  <a:lnTo>
                    <a:pt x="28" y="29"/>
                  </a:lnTo>
                  <a:lnTo>
                    <a:pt x="28" y="22"/>
                  </a:lnTo>
                  <a:lnTo>
                    <a:pt x="27" y="22"/>
                  </a:lnTo>
                  <a:lnTo>
                    <a:pt x="27" y="29"/>
                  </a:lnTo>
                  <a:lnTo>
                    <a:pt x="28" y="29"/>
                  </a:lnTo>
                  <a:lnTo>
                    <a:pt x="28" y="22"/>
                  </a:lnTo>
                  <a:lnTo>
                    <a:pt x="24" y="22"/>
                  </a:lnTo>
                  <a:lnTo>
                    <a:pt x="24" y="29"/>
                  </a:lnTo>
                  <a:lnTo>
                    <a:pt x="32" y="29"/>
                  </a:lnTo>
                  <a:lnTo>
                    <a:pt x="32" y="22"/>
                  </a:lnTo>
                  <a:lnTo>
                    <a:pt x="28" y="22"/>
                  </a:lnTo>
                  <a:lnTo>
                    <a:pt x="28" y="29"/>
                  </a:lnTo>
                  <a:lnTo>
                    <a:pt x="29" y="29"/>
                  </a:lnTo>
                  <a:lnTo>
                    <a:pt x="29" y="22"/>
                  </a:lnTo>
                  <a:lnTo>
                    <a:pt x="27" y="22"/>
                  </a:lnTo>
                  <a:lnTo>
                    <a:pt x="27" y="29"/>
                  </a:lnTo>
                  <a:lnTo>
                    <a:pt x="32" y="29"/>
                  </a:lnTo>
                  <a:lnTo>
                    <a:pt x="32" y="22"/>
                  </a:lnTo>
                  <a:lnTo>
                    <a:pt x="29" y="22"/>
                  </a:lnTo>
                  <a:lnTo>
                    <a:pt x="29" y="29"/>
                  </a:lnTo>
                  <a:lnTo>
                    <a:pt x="36" y="29"/>
                  </a:lnTo>
                  <a:lnTo>
                    <a:pt x="36" y="22"/>
                  </a:lnTo>
                  <a:lnTo>
                    <a:pt x="27" y="22"/>
                  </a:lnTo>
                  <a:lnTo>
                    <a:pt x="27" y="29"/>
                  </a:lnTo>
                  <a:lnTo>
                    <a:pt x="40" y="29"/>
                  </a:lnTo>
                  <a:lnTo>
                    <a:pt x="42" y="27"/>
                  </a:lnTo>
                  <a:lnTo>
                    <a:pt x="41" y="21"/>
                  </a:lnTo>
                  <a:lnTo>
                    <a:pt x="27" y="21"/>
                  </a:lnTo>
                  <a:lnTo>
                    <a:pt x="27" y="27"/>
                  </a:lnTo>
                  <a:lnTo>
                    <a:pt x="33" y="27"/>
                  </a:lnTo>
                  <a:lnTo>
                    <a:pt x="33" y="21"/>
                  </a:lnTo>
                  <a:lnTo>
                    <a:pt x="22" y="21"/>
                  </a:lnTo>
                  <a:lnTo>
                    <a:pt x="22" y="27"/>
                  </a:lnTo>
                  <a:lnTo>
                    <a:pt x="33" y="27"/>
                  </a:lnTo>
                  <a:lnTo>
                    <a:pt x="33" y="21"/>
                  </a:lnTo>
                  <a:lnTo>
                    <a:pt x="29" y="21"/>
                  </a:lnTo>
                  <a:lnTo>
                    <a:pt x="29" y="27"/>
                  </a:lnTo>
                  <a:lnTo>
                    <a:pt x="32" y="27"/>
                  </a:lnTo>
                  <a:lnTo>
                    <a:pt x="32" y="21"/>
                  </a:lnTo>
                  <a:lnTo>
                    <a:pt x="29" y="21"/>
                  </a:lnTo>
                  <a:lnTo>
                    <a:pt x="29" y="27"/>
                  </a:lnTo>
                  <a:lnTo>
                    <a:pt x="37" y="27"/>
                  </a:lnTo>
                  <a:lnTo>
                    <a:pt x="37" y="21"/>
                  </a:lnTo>
                  <a:lnTo>
                    <a:pt x="35" y="21"/>
                  </a:lnTo>
                  <a:lnTo>
                    <a:pt x="35" y="27"/>
                  </a:lnTo>
                  <a:lnTo>
                    <a:pt x="36" y="27"/>
                  </a:lnTo>
                  <a:lnTo>
                    <a:pt x="36" y="21"/>
                  </a:lnTo>
                  <a:lnTo>
                    <a:pt x="32" y="21"/>
                  </a:lnTo>
                  <a:lnTo>
                    <a:pt x="32" y="27"/>
                  </a:lnTo>
                  <a:lnTo>
                    <a:pt x="40" y="27"/>
                  </a:lnTo>
                  <a:lnTo>
                    <a:pt x="40" y="21"/>
                  </a:lnTo>
                  <a:lnTo>
                    <a:pt x="38" y="21"/>
                  </a:lnTo>
                  <a:lnTo>
                    <a:pt x="38" y="24"/>
                  </a:lnTo>
                  <a:lnTo>
                    <a:pt x="40" y="27"/>
                  </a:lnTo>
                  <a:lnTo>
                    <a:pt x="45" y="26"/>
                  </a:lnTo>
                  <a:lnTo>
                    <a:pt x="44" y="22"/>
                  </a:lnTo>
                  <a:lnTo>
                    <a:pt x="44" y="26"/>
                  </a:lnTo>
                  <a:lnTo>
                    <a:pt x="48" y="26"/>
                  </a:lnTo>
                  <a:lnTo>
                    <a:pt x="48" y="20"/>
                  </a:lnTo>
                  <a:lnTo>
                    <a:pt x="41" y="20"/>
                  </a:lnTo>
                  <a:lnTo>
                    <a:pt x="41" y="26"/>
                  </a:lnTo>
                  <a:lnTo>
                    <a:pt x="46" y="26"/>
                  </a:lnTo>
                  <a:lnTo>
                    <a:pt x="46" y="20"/>
                  </a:lnTo>
                  <a:lnTo>
                    <a:pt x="45" y="20"/>
                  </a:lnTo>
                  <a:lnTo>
                    <a:pt x="45" y="26"/>
                  </a:lnTo>
                  <a:lnTo>
                    <a:pt x="57" y="26"/>
                  </a:lnTo>
                  <a:lnTo>
                    <a:pt x="57" y="20"/>
                  </a:lnTo>
                  <a:lnTo>
                    <a:pt x="42" y="20"/>
                  </a:lnTo>
                  <a:lnTo>
                    <a:pt x="42" y="26"/>
                  </a:lnTo>
                  <a:lnTo>
                    <a:pt x="46" y="26"/>
                  </a:lnTo>
                  <a:lnTo>
                    <a:pt x="46" y="20"/>
                  </a:lnTo>
                  <a:lnTo>
                    <a:pt x="41" y="20"/>
                  </a:lnTo>
                  <a:lnTo>
                    <a:pt x="41" y="26"/>
                  </a:lnTo>
                  <a:lnTo>
                    <a:pt x="46" y="26"/>
                  </a:lnTo>
                  <a:lnTo>
                    <a:pt x="46" y="20"/>
                  </a:lnTo>
                  <a:lnTo>
                    <a:pt x="40" y="20"/>
                  </a:lnTo>
                  <a:lnTo>
                    <a:pt x="40" y="26"/>
                  </a:lnTo>
                  <a:lnTo>
                    <a:pt x="41" y="26"/>
                  </a:lnTo>
                  <a:lnTo>
                    <a:pt x="41" y="20"/>
                  </a:lnTo>
                  <a:lnTo>
                    <a:pt x="32" y="20"/>
                  </a:lnTo>
                  <a:lnTo>
                    <a:pt x="32" y="22"/>
                  </a:lnTo>
                  <a:lnTo>
                    <a:pt x="35" y="25"/>
                  </a:lnTo>
                  <a:lnTo>
                    <a:pt x="41" y="18"/>
                  </a:lnTo>
                  <a:lnTo>
                    <a:pt x="27" y="18"/>
                  </a:lnTo>
                  <a:lnTo>
                    <a:pt x="27" y="25"/>
                  </a:lnTo>
                  <a:lnTo>
                    <a:pt x="38" y="25"/>
                  </a:lnTo>
                  <a:lnTo>
                    <a:pt x="38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57" y="25"/>
                  </a:lnTo>
                  <a:lnTo>
                    <a:pt x="57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27" y="25"/>
                  </a:lnTo>
                  <a:lnTo>
                    <a:pt x="27" y="18"/>
                  </a:lnTo>
                  <a:lnTo>
                    <a:pt x="25" y="18"/>
                  </a:lnTo>
                  <a:lnTo>
                    <a:pt x="25" y="25"/>
                  </a:lnTo>
                  <a:lnTo>
                    <a:pt x="40" y="25"/>
                  </a:lnTo>
                  <a:lnTo>
                    <a:pt x="42" y="22"/>
                  </a:lnTo>
                  <a:lnTo>
                    <a:pt x="40" y="20"/>
                  </a:lnTo>
                  <a:lnTo>
                    <a:pt x="40" y="24"/>
                  </a:lnTo>
                  <a:lnTo>
                    <a:pt x="81" y="24"/>
                  </a:lnTo>
                  <a:lnTo>
                    <a:pt x="81" y="17"/>
                  </a:lnTo>
                  <a:lnTo>
                    <a:pt x="79" y="17"/>
                  </a:lnTo>
                  <a:lnTo>
                    <a:pt x="79" y="24"/>
                  </a:lnTo>
                  <a:lnTo>
                    <a:pt x="82" y="24"/>
                  </a:lnTo>
                  <a:lnTo>
                    <a:pt x="82" y="17"/>
                  </a:lnTo>
                  <a:lnTo>
                    <a:pt x="81" y="17"/>
                  </a:lnTo>
                  <a:lnTo>
                    <a:pt x="81" y="24"/>
                  </a:lnTo>
                  <a:lnTo>
                    <a:pt x="98" y="24"/>
                  </a:lnTo>
                  <a:lnTo>
                    <a:pt x="102" y="22"/>
                  </a:lnTo>
                  <a:lnTo>
                    <a:pt x="101" y="16"/>
                  </a:lnTo>
                  <a:lnTo>
                    <a:pt x="99" y="16"/>
                  </a:lnTo>
                  <a:lnTo>
                    <a:pt x="99" y="22"/>
                  </a:lnTo>
                  <a:lnTo>
                    <a:pt x="136" y="22"/>
                  </a:lnTo>
                  <a:lnTo>
                    <a:pt x="136" y="16"/>
                  </a:lnTo>
                  <a:lnTo>
                    <a:pt x="132" y="16"/>
                  </a:lnTo>
                  <a:lnTo>
                    <a:pt x="132" y="22"/>
                  </a:lnTo>
                  <a:lnTo>
                    <a:pt x="143" y="22"/>
                  </a:lnTo>
                  <a:lnTo>
                    <a:pt x="143" y="16"/>
                  </a:lnTo>
                  <a:lnTo>
                    <a:pt x="129" y="16"/>
                  </a:lnTo>
                  <a:lnTo>
                    <a:pt x="129" y="22"/>
                  </a:lnTo>
                  <a:lnTo>
                    <a:pt x="134" y="22"/>
                  </a:lnTo>
                  <a:lnTo>
                    <a:pt x="134" y="16"/>
                  </a:lnTo>
                  <a:lnTo>
                    <a:pt x="128" y="16"/>
                  </a:lnTo>
                  <a:lnTo>
                    <a:pt x="128" y="22"/>
                  </a:lnTo>
                  <a:lnTo>
                    <a:pt x="134" y="22"/>
                  </a:lnTo>
                  <a:lnTo>
                    <a:pt x="134" y="16"/>
                  </a:lnTo>
                  <a:lnTo>
                    <a:pt x="120" y="16"/>
                  </a:lnTo>
                  <a:lnTo>
                    <a:pt x="120" y="22"/>
                  </a:lnTo>
                  <a:lnTo>
                    <a:pt x="123" y="22"/>
                  </a:lnTo>
                  <a:lnTo>
                    <a:pt x="123" y="16"/>
                  </a:lnTo>
                  <a:lnTo>
                    <a:pt x="116" y="16"/>
                  </a:lnTo>
                  <a:lnTo>
                    <a:pt x="116" y="22"/>
                  </a:lnTo>
                  <a:lnTo>
                    <a:pt x="147" y="22"/>
                  </a:lnTo>
                  <a:lnTo>
                    <a:pt x="147" y="16"/>
                  </a:lnTo>
                  <a:lnTo>
                    <a:pt x="138" y="16"/>
                  </a:lnTo>
                  <a:lnTo>
                    <a:pt x="138" y="22"/>
                  </a:lnTo>
                  <a:lnTo>
                    <a:pt x="139" y="22"/>
                  </a:lnTo>
                  <a:lnTo>
                    <a:pt x="139" y="16"/>
                  </a:lnTo>
                  <a:lnTo>
                    <a:pt x="54" y="16"/>
                  </a:lnTo>
                  <a:lnTo>
                    <a:pt x="54" y="22"/>
                  </a:lnTo>
                  <a:lnTo>
                    <a:pt x="72" y="22"/>
                  </a:lnTo>
                  <a:lnTo>
                    <a:pt x="72" y="16"/>
                  </a:lnTo>
                  <a:lnTo>
                    <a:pt x="41" y="16"/>
                  </a:lnTo>
                  <a:lnTo>
                    <a:pt x="41" y="22"/>
                  </a:lnTo>
                  <a:lnTo>
                    <a:pt x="46" y="22"/>
                  </a:lnTo>
                  <a:lnTo>
                    <a:pt x="46" y="16"/>
                  </a:lnTo>
                  <a:lnTo>
                    <a:pt x="37" y="16"/>
                  </a:lnTo>
                  <a:lnTo>
                    <a:pt x="24" y="14"/>
                  </a:lnTo>
                  <a:lnTo>
                    <a:pt x="24" y="21"/>
                  </a:lnTo>
                  <a:lnTo>
                    <a:pt x="28" y="21"/>
                  </a:lnTo>
                  <a:lnTo>
                    <a:pt x="28" y="14"/>
                  </a:lnTo>
                  <a:lnTo>
                    <a:pt x="22" y="14"/>
                  </a:lnTo>
                  <a:lnTo>
                    <a:pt x="22" y="21"/>
                  </a:lnTo>
                  <a:lnTo>
                    <a:pt x="23" y="21"/>
                  </a:lnTo>
                  <a:lnTo>
                    <a:pt x="23" y="14"/>
                  </a:lnTo>
                  <a:lnTo>
                    <a:pt x="22" y="14"/>
                  </a:lnTo>
                  <a:lnTo>
                    <a:pt x="22" y="21"/>
                  </a:lnTo>
                  <a:lnTo>
                    <a:pt x="25" y="21"/>
                  </a:lnTo>
                  <a:lnTo>
                    <a:pt x="25" y="14"/>
                  </a:lnTo>
                  <a:lnTo>
                    <a:pt x="19" y="14"/>
                  </a:lnTo>
                  <a:lnTo>
                    <a:pt x="19" y="21"/>
                  </a:lnTo>
                  <a:lnTo>
                    <a:pt x="24" y="21"/>
                  </a:lnTo>
                  <a:lnTo>
                    <a:pt x="24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6" y="21"/>
                  </a:lnTo>
                  <a:lnTo>
                    <a:pt x="16" y="14"/>
                  </a:lnTo>
                  <a:lnTo>
                    <a:pt x="13" y="14"/>
                  </a:lnTo>
                  <a:lnTo>
                    <a:pt x="13" y="21"/>
                  </a:lnTo>
                  <a:lnTo>
                    <a:pt x="15" y="21"/>
                  </a:lnTo>
                  <a:lnTo>
                    <a:pt x="18" y="20"/>
                  </a:lnTo>
                  <a:lnTo>
                    <a:pt x="16" y="16"/>
                  </a:lnTo>
                  <a:lnTo>
                    <a:pt x="16" y="20"/>
                  </a:lnTo>
                  <a:lnTo>
                    <a:pt x="19" y="20"/>
                  </a:lnTo>
                  <a:lnTo>
                    <a:pt x="19" y="13"/>
                  </a:lnTo>
                  <a:lnTo>
                    <a:pt x="14" y="13"/>
                  </a:lnTo>
                  <a:lnTo>
                    <a:pt x="14" y="20"/>
                  </a:lnTo>
                  <a:lnTo>
                    <a:pt x="15" y="20"/>
                  </a:lnTo>
                  <a:lnTo>
                    <a:pt x="15" y="13"/>
                  </a:lnTo>
                  <a:lnTo>
                    <a:pt x="10" y="13"/>
                  </a:lnTo>
                  <a:lnTo>
                    <a:pt x="10" y="20"/>
                  </a:lnTo>
                  <a:lnTo>
                    <a:pt x="16" y="20"/>
                  </a:lnTo>
                  <a:lnTo>
                    <a:pt x="16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6" y="20"/>
                  </a:lnTo>
                  <a:lnTo>
                    <a:pt x="16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10" y="13"/>
                  </a:lnTo>
                  <a:lnTo>
                    <a:pt x="10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7" y="13"/>
                  </a:lnTo>
                  <a:lnTo>
                    <a:pt x="7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10" y="13"/>
                  </a:lnTo>
                  <a:lnTo>
                    <a:pt x="10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10" y="13"/>
                  </a:lnTo>
                  <a:lnTo>
                    <a:pt x="10" y="20"/>
                  </a:lnTo>
                  <a:lnTo>
                    <a:pt x="15" y="20"/>
                  </a:lnTo>
                  <a:lnTo>
                    <a:pt x="15" y="13"/>
                  </a:lnTo>
                  <a:lnTo>
                    <a:pt x="9" y="13"/>
                  </a:lnTo>
                  <a:lnTo>
                    <a:pt x="9" y="16"/>
                  </a:lnTo>
                  <a:lnTo>
                    <a:pt x="11" y="13"/>
                  </a:lnTo>
                  <a:lnTo>
                    <a:pt x="10" y="12"/>
                  </a:lnTo>
                  <a:lnTo>
                    <a:pt x="7" y="14"/>
                  </a:lnTo>
                  <a:lnTo>
                    <a:pt x="7" y="18"/>
                  </a:lnTo>
                  <a:lnTo>
                    <a:pt x="11" y="18"/>
                  </a:lnTo>
                  <a:lnTo>
                    <a:pt x="11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7" y="12"/>
                  </a:lnTo>
                  <a:lnTo>
                    <a:pt x="7" y="18"/>
                  </a:lnTo>
                  <a:lnTo>
                    <a:pt x="14" y="18"/>
                  </a:lnTo>
                  <a:lnTo>
                    <a:pt x="14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4" y="12"/>
                  </a:lnTo>
                  <a:lnTo>
                    <a:pt x="7" y="12"/>
                  </a:lnTo>
                  <a:lnTo>
                    <a:pt x="7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9" y="18"/>
                  </a:lnTo>
                  <a:lnTo>
                    <a:pt x="19" y="12"/>
                  </a:lnTo>
                  <a:lnTo>
                    <a:pt x="15" y="12"/>
                  </a:lnTo>
                  <a:lnTo>
                    <a:pt x="15" y="18"/>
                  </a:lnTo>
                  <a:lnTo>
                    <a:pt x="16" y="18"/>
                  </a:lnTo>
                  <a:lnTo>
                    <a:pt x="16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23" y="18"/>
                  </a:lnTo>
                  <a:lnTo>
                    <a:pt x="18" y="12"/>
                  </a:lnTo>
                  <a:lnTo>
                    <a:pt x="16" y="11"/>
                  </a:lnTo>
                  <a:lnTo>
                    <a:pt x="11" y="11"/>
                  </a:lnTo>
                  <a:lnTo>
                    <a:pt x="11" y="17"/>
                  </a:lnTo>
                  <a:lnTo>
                    <a:pt x="15" y="17"/>
                  </a:lnTo>
                  <a:lnTo>
                    <a:pt x="15" y="11"/>
                  </a:lnTo>
                  <a:lnTo>
                    <a:pt x="13" y="11"/>
                  </a:lnTo>
                  <a:lnTo>
                    <a:pt x="13" y="17"/>
                  </a:lnTo>
                  <a:lnTo>
                    <a:pt x="15" y="17"/>
                  </a:lnTo>
                  <a:lnTo>
                    <a:pt x="15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19" y="17"/>
                  </a:lnTo>
                  <a:lnTo>
                    <a:pt x="19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14" y="17"/>
                  </a:lnTo>
                  <a:lnTo>
                    <a:pt x="14" y="11"/>
                  </a:lnTo>
                  <a:lnTo>
                    <a:pt x="13" y="11"/>
                  </a:lnTo>
                  <a:lnTo>
                    <a:pt x="13" y="17"/>
                  </a:lnTo>
                  <a:lnTo>
                    <a:pt x="15" y="17"/>
                  </a:lnTo>
                  <a:lnTo>
                    <a:pt x="15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4" y="17"/>
                  </a:lnTo>
                  <a:lnTo>
                    <a:pt x="14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13" y="17"/>
                  </a:lnTo>
                  <a:lnTo>
                    <a:pt x="13" y="11"/>
                  </a:lnTo>
                  <a:lnTo>
                    <a:pt x="7" y="11"/>
                  </a:lnTo>
                  <a:lnTo>
                    <a:pt x="7" y="13"/>
                  </a:lnTo>
                  <a:lnTo>
                    <a:pt x="9" y="17"/>
                  </a:lnTo>
                  <a:lnTo>
                    <a:pt x="11" y="16"/>
                  </a:lnTo>
                  <a:lnTo>
                    <a:pt x="10" y="9"/>
                  </a:lnTo>
                  <a:lnTo>
                    <a:pt x="2" y="9"/>
                  </a:lnTo>
                  <a:lnTo>
                    <a:pt x="2" y="16"/>
                  </a:lnTo>
                  <a:lnTo>
                    <a:pt x="7" y="16"/>
                  </a:lnTo>
                  <a:lnTo>
                    <a:pt x="7" y="9"/>
                  </a:lnTo>
                  <a:lnTo>
                    <a:pt x="6" y="9"/>
                  </a:lnTo>
                  <a:lnTo>
                    <a:pt x="6" y="16"/>
                  </a:lnTo>
                  <a:lnTo>
                    <a:pt x="10" y="16"/>
                  </a:lnTo>
                  <a:lnTo>
                    <a:pt x="10" y="9"/>
                  </a:lnTo>
                  <a:lnTo>
                    <a:pt x="7" y="9"/>
                  </a:lnTo>
                  <a:lnTo>
                    <a:pt x="7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3" y="9"/>
                  </a:lnTo>
                  <a:lnTo>
                    <a:pt x="3" y="16"/>
                  </a:lnTo>
                  <a:lnTo>
                    <a:pt x="11" y="16"/>
                  </a:lnTo>
                  <a:lnTo>
                    <a:pt x="11" y="9"/>
                  </a:lnTo>
                  <a:lnTo>
                    <a:pt x="10" y="9"/>
                  </a:lnTo>
                  <a:lnTo>
                    <a:pt x="10" y="16"/>
                  </a:lnTo>
                  <a:lnTo>
                    <a:pt x="25" y="16"/>
                  </a:lnTo>
                  <a:lnTo>
                    <a:pt x="25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20" y="14"/>
                  </a:lnTo>
                  <a:lnTo>
                    <a:pt x="20" y="8"/>
                  </a:lnTo>
                  <a:lnTo>
                    <a:pt x="16" y="8"/>
                  </a:lnTo>
                  <a:lnTo>
                    <a:pt x="16" y="14"/>
                  </a:lnTo>
                  <a:lnTo>
                    <a:pt x="20" y="14"/>
                  </a:lnTo>
                  <a:lnTo>
                    <a:pt x="20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22" y="14"/>
                  </a:lnTo>
                  <a:lnTo>
                    <a:pt x="22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9" y="14"/>
                  </a:lnTo>
                  <a:lnTo>
                    <a:pt x="19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16" y="14"/>
                  </a:lnTo>
                  <a:lnTo>
                    <a:pt x="16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6" y="14"/>
                  </a:lnTo>
                  <a:lnTo>
                    <a:pt x="16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25" y="14"/>
                  </a:lnTo>
                  <a:lnTo>
                    <a:pt x="20" y="8"/>
                  </a:lnTo>
                  <a:lnTo>
                    <a:pt x="19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5" y="7"/>
                  </a:lnTo>
                  <a:lnTo>
                    <a:pt x="15" y="13"/>
                  </a:lnTo>
                  <a:lnTo>
                    <a:pt x="16" y="13"/>
                  </a:lnTo>
                  <a:lnTo>
                    <a:pt x="16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6" y="13"/>
                  </a:lnTo>
                  <a:lnTo>
                    <a:pt x="16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15" y="13"/>
                  </a:lnTo>
                  <a:lnTo>
                    <a:pt x="15" y="7"/>
                  </a:lnTo>
                  <a:lnTo>
                    <a:pt x="10" y="7"/>
                  </a:lnTo>
                  <a:lnTo>
                    <a:pt x="10" y="13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7" y="7"/>
                  </a:lnTo>
                  <a:lnTo>
                    <a:pt x="7" y="13"/>
                  </a:lnTo>
                  <a:lnTo>
                    <a:pt x="10" y="13"/>
                  </a:lnTo>
                  <a:lnTo>
                    <a:pt x="10" y="7"/>
                  </a:lnTo>
                  <a:lnTo>
                    <a:pt x="7" y="7"/>
                  </a:lnTo>
                  <a:lnTo>
                    <a:pt x="7" y="13"/>
                  </a:lnTo>
                  <a:lnTo>
                    <a:pt x="11" y="13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2"/>
                  </a:lnTo>
                  <a:lnTo>
                    <a:pt x="10" y="12"/>
                  </a:lnTo>
                  <a:lnTo>
                    <a:pt x="10" y="5"/>
                  </a:lnTo>
                  <a:lnTo>
                    <a:pt x="7" y="5"/>
                  </a:lnTo>
                  <a:lnTo>
                    <a:pt x="7" y="12"/>
                  </a:lnTo>
                  <a:lnTo>
                    <a:pt x="14" y="12"/>
                  </a:lnTo>
                  <a:lnTo>
                    <a:pt x="14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0" y="12"/>
                  </a:lnTo>
                  <a:lnTo>
                    <a:pt x="10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4" y="12"/>
                  </a:lnTo>
                  <a:lnTo>
                    <a:pt x="14" y="5"/>
                  </a:lnTo>
                  <a:lnTo>
                    <a:pt x="10" y="5"/>
                  </a:lnTo>
                  <a:lnTo>
                    <a:pt x="10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13" y="5"/>
                  </a:lnTo>
                  <a:lnTo>
                    <a:pt x="11" y="4"/>
                  </a:lnTo>
                  <a:lnTo>
                    <a:pt x="9" y="7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0" y="4"/>
                  </a:lnTo>
                  <a:lnTo>
                    <a:pt x="9" y="4"/>
                  </a:lnTo>
                  <a:lnTo>
                    <a:pt x="9" y="11"/>
                  </a:lnTo>
                  <a:lnTo>
                    <a:pt x="16" y="11"/>
                  </a:lnTo>
                  <a:lnTo>
                    <a:pt x="16" y="4"/>
                  </a:lnTo>
                  <a:lnTo>
                    <a:pt x="13" y="4"/>
                  </a:lnTo>
                  <a:lnTo>
                    <a:pt x="13" y="11"/>
                  </a:lnTo>
                  <a:lnTo>
                    <a:pt x="19" y="11"/>
                  </a:lnTo>
                  <a:lnTo>
                    <a:pt x="19" y="4"/>
                  </a:lnTo>
                  <a:lnTo>
                    <a:pt x="16" y="4"/>
                  </a:lnTo>
                  <a:lnTo>
                    <a:pt x="16" y="11"/>
                  </a:lnTo>
                  <a:lnTo>
                    <a:pt x="19" y="11"/>
                  </a:lnTo>
                  <a:lnTo>
                    <a:pt x="19" y="4"/>
                  </a:lnTo>
                  <a:lnTo>
                    <a:pt x="18" y="4"/>
                  </a:lnTo>
                  <a:lnTo>
                    <a:pt x="18" y="11"/>
                  </a:lnTo>
                  <a:lnTo>
                    <a:pt x="23" y="11"/>
                  </a:lnTo>
                  <a:lnTo>
                    <a:pt x="23" y="4"/>
                  </a:lnTo>
                  <a:lnTo>
                    <a:pt x="20" y="4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2" y="4"/>
                  </a:lnTo>
                  <a:lnTo>
                    <a:pt x="19" y="4"/>
                  </a:lnTo>
                  <a:lnTo>
                    <a:pt x="19" y="11"/>
                  </a:lnTo>
                  <a:lnTo>
                    <a:pt x="20" y="11"/>
                  </a:lnTo>
                  <a:lnTo>
                    <a:pt x="20" y="4"/>
                  </a:lnTo>
                  <a:lnTo>
                    <a:pt x="16" y="4"/>
                  </a:lnTo>
                  <a:lnTo>
                    <a:pt x="16" y="11"/>
                  </a:lnTo>
                  <a:lnTo>
                    <a:pt x="22" y="11"/>
                  </a:lnTo>
                  <a:lnTo>
                    <a:pt x="22" y="4"/>
                  </a:lnTo>
                  <a:lnTo>
                    <a:pt x="14" y="4"/>
                  </a:lnTo>
                  <a:lnTo>
                    <a:pt x="14" y="11"/>
                  </a:lnTo>
                  <a:lnTo>
                    <a:pt x="23" y="11"/>
                  </a:lnTo>
                  <a:lnTo>
                    <a:pt x="18" y="4"/>
                  </a:lnTo>
                  <a:lnTo>
                    <a:pt x="16" y="3"/>
                  </a:lnTo>
                  <a:lnTo>
                    <a:pt x="14" y="5"/>
                  </a:lnTo>
                  <a:lnTo>
                    <a:pt x="14" y="9"/>
                  </a:lnTo>
                  <a:lnTo>
                    <a:pt x="18" y="9"/>
                  </a:lnTo>
                  <a:lnTo>
                    <a:pt x="18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22" y="9"/>
                  </a:lnTo>
                  <a:lnTo>
                    <a:pt x="22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25" y="9"/>
                  </a:lnTo>
                  <a:lnTo>
                    <a:pt x="25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19" y="9"/>
                  </a:lnTo>
                  <a:lnTo>
                    <a:pt x="19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22" y="9"/>
                  </a:lnTo>
                  <a:lnTo>
                    <a:pt x="22" y="3"/>
                  </a:lnTo>
                  <a:lnTo>
                    <a:pt x="13" y="3"/>
                  </a:lnTo>
                  <a:lnTo>
                    <a:pt x="13" y="9"/>
                  </a:lnTo>
                  <a:lnTo>
                    <a:pt x="19" y="9"/>
                  </a:lnTo>
                  <a:lnTo>
                    <a:pt x="19" y="3"/>
                  </a:lnTo>
                  <a:lnTo>
                    <a:pt x="11" y="3"/>
                  </a:lnTo>
                  <a:lnTo>
                    <a:pt x="11" y="9"/>
                  </a:lnTo>
                  <a:lnTo>
                    <a:pt x="14" y="9"/>
                  </a:lnTo>
                  <a:lnTo>
                    <a:pt x="14" y="3"/>
                  </a:lnTo>
                  <a:lnTo>
                    <a:pt x="10" y="3"/>
                  </a:lnTo>
                  <a:lnTo>
                    <a:pt x="10" y="9"/>
                  </a:lnTo>
                  <a:lnTo>
                    <a:pt x="13" y="9"/>
                  </a:lnTo>
                  <a:lnTo>
                    <a:pt x="13" y="3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1" y="3"/>
                  </a:lnTo>
                  <a:lnTo>
                    <a:pt x="9" y="2"/>
                  </a:lnTo>
                  <a:lnTo>
                    <a:pt x="7" y="4"/>
                  </a:lnTo>
                  <a:lnTo>
                    <a:pt x="7" y="8"/>
                  </a:lnTo>
                  <a:lnTo>
                    <a:pt x="10" y="8"/>
                  </a:lnTo>
                  <a:lnTo>
                    <a:pt x="10" y="2"/>
                  </a:lnTo>
                  <a:lnTo>
                    <a:pt x="9" y="2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2"/>
                  </a:lnTo>
                  <a:lnTo>
                    <a:pt x="7" y="2"/>
                  </a:lnTo>
                  <a:lnTo>
                    <a:pt x="7" y="8"/>
                  </a:lnTo>
                  <a:lnTo>
                    <a:pt x="10" y="8"/>
                  </a:lnTo>
                  <a:lnTo>
                    <a:pt x="10" y="2"/>
                  </a:lnTo>
                  <a:lnTo>
                    <a:pt x="6" y="2"/>
                  </a:lnTo>
                  <a:lnTo>
                    <a:pt x="6" y="8"/>
                  </a:lnTo>
                  <a:lnTo>
                    <a:pt x="11" y="8"/>
                  </a:lnTo>
                  <a:lnTo>
                    <a:pt x="11" y="2"/>
                  </a:lnTo>
                  <a:lnTo>
                    <a:pt x="10" y="2"/>
                  </a:lnTo>
                  <a:lnTo>
                    <a:pt x="10" y="8"/>
                  </a:lnTo>
                  <a:lnTo>
                    <a:pt x="15" y="8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4" y="8"/>
                  </a:lnTo>
                  <a:lnTo>
                    <a:pt x="16" y="8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8"/>
                  </a:lnTo>
                  <a:lnTo>
                    <a:pt x="20" y="8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8" y="8"/>
                  </a:lnTo>
                  <a:lnTo>
                    <a:pt x="23" y="8"/>
                  </a:lnTo>
                  <a:lnTo>
                    <a:pt x="23" y="2"/>
                  </a:lnTo>
                  <a:lnTo>
                    <a:pt x="22" y="2"/>
                  </a:lnTo>
                  <a:lnTo>
                    <a:pt x="22" y="8"/>
                  </a:lnTo>
                  <a:lnTo>
                    <a:pt x="25" y="8"/>
                  </a:lnTo>
                  <a:lnTo>
                    <a:pt x="25" y="2"/>
                  </a:lnTo>
                  <a:lnTo>
                    <a:pt x="22" y="2"/>
                  </a:lnTo>
                  <a:lnTo>
                    <a:pt x="22" y="8"/>
                  </a:lnTo>
                  <a:lnTo>
                    <a:pt x="28" y="8"/>
                  </a:lnTo>
                  <a:lnTo>
                    <a:pt x="28" y="2"/>
                  </a:lnTo>
                  <a:lnTo>
                    <a:pt x="27" y="2"/>
                  </a:lnTo>
                  <a:lnTo>
                    <a:pt x="27" y="4"/>
                  </a:lnTo>
                  <a:lnTo>
                    <a:pt x="28" y="2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16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10" y="7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16" name="Freeform 800"/>
            <p:cNvSpPr>
              <a:spLocks noChangeAspect="1"/>
            </p:cNvSpPr>
            <p:nvPr/>
          </p:nvSpPr>
          <p:spPr bwMode="auto">
            <a:xfrm rot="16200000">
              <a:off x="3146" y="4737"/>
              <a:ext cx="288" cy="52"/>
            </a:xfrm>
            <a:custGeom>
              <a:avLst/>
              <a:gdLst>
                <a:gd name="T0" fmla="*/ 7 w 191"/>
                <a:gd name="T1" fmla="*/ 8 h 35"/>
                <a:gd name="T2" fmla="*/ 18 w 191"/>
                <a:gd name="T3" fmla="*/ 1 h 35"/>
                <a:gd name="T4" fmla="*/ 28 w 191"/>
                <a:gd name="T5" fmla="*/ 9 h 35"/>
                <a:gd name="T6" fmla="*/ 28 w 191"/>
                <a:gd name="T7" fmla="*/ 3 h 35"/>
                <a:gd name="T8" fmla="*/ 33 w 191"/>
                <a:gd name="T9" fmla="*/ 10 h 35"/>
                <a:gd name="T10" fmla="*/ 20 w 191"/>
                <a:gd name="T11" fmla="*/ 5 h 35"/>
                <a:gd name="T12" fmla="*/ 24 w 191"/>
                <a:gd name="T13" fmla="*/ 13 h 35"/>
                <a:gd name="T14" fmla="*/ 29 w 191"/>
                <a:gd name="T15" fmla="*/ 6 h 35"/>
                <a:gd name="T16" fmla="*/ 23 w 191"/>
                <a:gd name="T17" fmla="*/ 13 h 35"/>
                <a:gd name="T18" fmla="*/ 20 w 191"/>
                <a:gd name="T19" fmla="*/ 14 h 35"/>
                <a:gd name="T20" fmla="*/ 23 w 191"/>
                <a:gd name="T21" fmla="*/ 16 h 35"/>
                <a:gd name="T22" fmla="*/ 17 w 191"/>
                <a:gd name="T23" fmla="*/ 9 h 35"/>
                <a:gd name="T24" fmla="*/ 20 w 191"/>
                <a:gd name="T25" fmla="*/ 17 h 35"/>
                <a:gd name="T26" fmla="*/ 26 w 191"/>
                <a:gd name="T27" fmla="*/ 10 h 35"/>
                <a:gd name="T28" fmla="*/ 33 w 191"/>
                <a:gd name="T29" fmla="*/ 18 h 35"/>
                <a:gd name="T30" fmla="*/ 140 w 191"/>
                <a:gd name="T31" fmla="*/ 12 h 35"/>
                <a:gd name="T32" fmla="*/ 28 w 191"/>
                <a:gd name="T33" fmla="*/ 21 h 35"/>
                <a:gd name="T34" fmla="*/ 44 w 191"/>
                <a:gd name="T35" fmla="*/ 16 h 35"/>
                <a:gd name="T36" fmla="*/ 39 w 191"/>
                <a:gd name="T37" fmla="*/ 23 h 35"/>
                <a:gd name="T38" fmla="*/ 37 w 191"/>
                <a:gd name="T39" fmla="*/ 18 h 35"/>
                <a:gd name="T40" fmla="*/ 32 w 191"/>
                <a:gd name="T41" fmla="*/ 25 h 35"/>
                <a:gd name="T42" fmla="*/ 23 w 191"/>
                <a:gd name="T43" fmla="*/ 19 h 35"/>
                <a:gd name="T44" fmla="*/ 24 w 191"/>
                <a:gd name="T45" fmla="*/ 26 h 35"/>
                <a:gd name="T46" fmla="*/ 32 w 191"/>
                <a:gd name="T47" fmla="*/ 21 h 35"/>
                <a:gd name="T48" fmla="*/ 11 w 191"/>
                <a:gd name="T49" fmla="*/ 29 h 35"/>
                <a:gd name="T50" fmla="*/ 26 w 191"/>
                <a:gd name="T51" fmla="*/ 23 h 35"/>
                <a:gd name="T52" fmla="*/ 32 w 191"/>
                <a:gd name="T53" fmla="*/ 30 h 35"/>
                <a:gd name="T54" fmla="*/ 33 w 191"/>
                <a:gd name="T55" fmla="*/ 31 h 35"/>
                <a:gd name="T56" fmla="*/ 15 w 191"/>
                <a:gd name="T57" fmla="*/ 32 h 35"/>
                <a:gd name="T58" fmla="*/ 143 w 191"/>
                <a:gd name="T59" fmla="*/ 27 h 35"/>
                <a:gd name="T60" fmla="*/ 67 w 191"/>
                <a:gd name="T61" fmla="*/ 35 h 35"/>
                <a:gd name="T62" fmla="*/ 101 w 191"/>
                <a:gd name="T63" fmla="*/ 27 h 35"/>
                <a:gd name="T64" fmla="*/ 136 w 191"/>
                <a:gd name="T65" fmla="*/ 30 h 35"/>
                <a:gd name="T66" fmla="*/ 24 w 191"/>
                <a:gd name="T67" fmla="*/ 32 h 35"/>
                <a:gd name="T68" fmla="*/ 37 w 191"/>
                <a:gd name="T69" fmla="*/ 25 h 35"/>
                <a:gd name="T70" fmla="*/ 32 w 191"/>
                <a:gd name="T71" fmla="*/ 30 h 35"/>
                <a:gd name="T72" fmla="*/ 28 w 191"/>
                <a:gd name="T73" fmla="*/ 23 h 35"/>
                <a:gd name="T74" fmla="*/ 19 w 191"/>
                <a:gd name="T75" fmla="*/ 29 h 35"/>
                <a:gd name="T76" fmla="*/ 46 w 191"/>
                <a:gd name="T77" fmla="*/ 21 h 35"/>
                <a:gd name="T78" fmla="*/ 22 w 191"/>
                <a:gd name="T79" fmla="*/ 26 h 35"/>
                <a:gd name="T80" fmla="*/ 37 w 191"/>
                <a:gd name="T81" fmla="*/ 19 h 35"/>
                <a:gd name="T82" fmla="*/ 37 w 191"/>
                <a:gd name="T83" fmla="*/ 18 h 35"/>
                <a:gd name="T84" fmla="*/ 42 w 191"/>
                <a:gd name="T85" fmla="*/ 23 h 35"/>
                <a:gd name="T86" fmla="*/ 37 w 191"/>
                <a:gd name="T87" fmla="*/ 17 h 35"/>
                <a:gd name="T88" fmla="*/ 44 w 191"/>
                <a:gd name="T89" fmla="*/ 22 h 35"/>
                <a:gd name="T90" fmla="*/ 28 w 191"/>
                <a:gd name="T91" fmla="*/ 14 h 35"/>
                <a:gd name="T92" fmla="*/ 136 w 191"/>
                <a:gd name="T93" fmla="*/ 18 h 35"/>
                <a:gd name="T94" fmla="*/ 48 w 191"/>
                <a:gd name="T95" fmla="*/ 12 h 35"/>
                <a:gd name="T96" fmla="*/ 23 w 191"/>
                <a:gd name="T97" fmla="*/ 17 h 35"/>
                <a:gd name="T98" fmla="*/ 27 w 191"/>
                <a:gd name="T99" fmla="*/ 10 h 35"/>
                <a:gd name="T100" fmla="*/ 17 w 191"/>
                <a:gd name="T101" fmla="*/ 16 h 35"/>
                <a:gd name="T102" fmla="*/ 23 w 191"/>
                <a:gd name="T103" fmla="*/ 9 h 35"/>
                <a:gd name="T104" fmla="*/ 20 w 191"/>
                <a:gd name="T105" fmla="*/ 8 h 35"/>
                <a:gd name="T106" fmla="*/ 26 w 191"/>
                <a:gd name="T107" fmla="*/ 13 h 35"/>
                <a:gd name="T108" fmla="*/ 27 w 191"/>
                <a:gd name="T109" fmla="*/ 6 h 35"/>
                <a:gd name="T110" fmla="*/ 26 w 191"/>
                <a:gd name="T111" fmla="*/ 13 h 35"/>
                <a:gd name="T112" fmla="*/ 27 w 191"/>
                <a:gd name="T113" fmla="*/ 5 h 35"/>
                <a:gd name="T114" fmla="*/ 23 w 191"/>
                <a:gd name="T115" fmla="*/ 4 h 35"/>
                <a:gd name="T116" fmla="*/ 29 w 191"/>
                <a:gd name="T117" fmla="*/ 10 h 35"/>
                <a:gd name="T118" fmla="*/ 22 w 191"/>
                <a:gd name="T119" fmla="*/ 3 h 35"/>
                <a:gd name="T120" fmla="*/ 20 w 191"/>
                <a:gd name="T121" fmla="*/ 8 h 35"/>
                <a:gd name="T122" fmla="*/ 5 w 191"/>
                <a:gd name="T123" fmla="*/ 1 h 35"/>
                <a:gd name="T124" fmla="*/ 41 w 191"/>
                <a:gd name="T125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1" h="35">
                  <a:moveTo>
                    <a:pt x="42" y="6"/>
                  </a:moveTo>
                  <a:lnTo>
                    <a:pt x="42" y="0"/>
                  </a:lnTo>
                  <a:lnTo>
                    <a:pt x="39" y="0"/>
                  </a:lnTo>
                  <a:lnTo>
                    <a:pt x="39" y="6"/>
                  </a:lnTo>
                  <a:lnTo>
                    <a:pt x="41" y="6"/>
                  </a:lnTo>
                  <a:lnTo>
                    <a:pt x="41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5" y="6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1" y="8"/>
                  </a:lnTo>
                  <a:lnTo>
                    <a:pt x="6" y="8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8"/>
                  </a:lnTo>
                  <a:lnTo>
                    <a:pt x="7" y="8"/>
                  </a:lnTo>
                  <a:lnTo>
                    <a:pt x="7" y="1"/>
                  </a:lnTo>
                  <a:lnTo>
                    <a:pt x="5" y="1"/>
                  </a:lnTo>
                  <a:lnTo>
                    <a:pt x="5" y="8"/>
                  </a:lnTo>
                  <a:lnTo>
                    <a:pt x="14" y="8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9" y="8"/>
                  </a:lnTo>
                  <a:lnTo>
                    <a:pt x="19" y="1"/>
                  </a:lnTo>
                  <a:lnTo>
                    <a:pt x="15" y="1"/>
                  </a:lnTo>
                  <a:lnTo>
                    <a:pt x="15" y="8"/>
                  </a:lnTo>
                  <a:lnTo>
                    <a:pt x="19" y="8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8" y="8"/>
                  </a:lnTo>
                  <a:lnTo>
                    <a:pt x="20" y="8"/>
                  </a:lnTo>
                  <a:lnTo>
                    <a:pt x="20" y="1"/>
                  </a:lnTo>
                  <a:lnTo>
                    <a:pt x="18" y="1"/>
                  </a:lnTo>
                  <a:lnTo>
                    <a:pt x="18" y="8"/>
                  </a:lnTo>
                  <a:lnTo>
                    <a:pt x="20" y="8"/>
                  </a:lnTo>
                  <a:lnTo>
                    <a:pt x="20" y="1"/>
                  </a:lnTo>
                  <a:lnTo>
                    <a:pt x="18" y="1"/>
                  </a:lnTo>
                  <a:lnTo>
                    <a:pt x="18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19" y="1"/>
                  </a:lnTo>
                  <a:lnTo>
                    <a:pt x="11" y="9"/>
                  </a:lnTo>
                  <a:lnTo>
                    <a:pt x="24" y="9"/>
                  </a:lnTo>
                  <a:lnTo>
                    <a:pt x="24" y="3"/>
                  </a:lnTo>
                  <a:lnTo>
                    <a:pt x="20" y="3"/>
                  </a:lnTo>
                  <a:lnTo>
                    <a:pt x="20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3" y="3"/>
                  </a:lnTo>
                  <a:lnTo>
                    <a:pt x="23" y="9"/>
                  </a:lnTo>
                  <a:lnTo>
                    <a:pt x="24" y="9"/>
                  </a:lnTo>
                  <a:lnTo>
                    <a:pt x="24" y="3"/>
                  </a:lnTo>
                  <a:lnTo>
                    <a:pt x="22" y="3"/>
                  </a:lnTo>
                  <a:lnTo>
                    <a:pt x="22" y="9"/>
                  </a:lnTo>
                  <a:lnTo>
                    <a:pt x="23" y="9"/>
                  </a:lnTo>
                  <a:lnTo>
                    <a:pt x="23" y="3"/>
                  </a:lnTo>
                  <a:lnTo>
                    <a:pt x="22" y="3"/>
                  </a:lnTo>
                  <a:lnTo>
                    <a:pt x="22" y="9"/>
                  </a:lnTo>
                  <a:lnTo>
                    <a:pt x="28" y="9"/>
                  </a:lnTo>
                  <a:lnTo>
                    <a:pt x="28" y="3"/>
                  </a:lnTo>
                  <a:lnTo>
                    <a:pt x="26" y="3"/>
                  </a:lnTo>
                  <a:lnTo>
                    <a:pt x="26" y="9"/>
                  </a:lnTo>
                  <a:lnTo>
                    <a:pt x="32" y="9"/>
                  </a:lnTo>
                  <a:lnTo>
                    <a:pt x="32" y="3"/>
                  </a:lnTo>
                  <a:lnTo>
                    <a:pt x="28" y="3"/>
                  </a:lnTo>
                  <a:lnTo>
                    <a:pt x="28" y="9"/>
                  </a:lnTo>
                  <a:lnTo>
                    <a:pt x="29" y="9"/>
                  </a:lnTo>
                  <a:lnTo>
                    <a:pt x="29" y="3"/>
                  </a:lnTo>
                  <a:lnTo>
                    <a:pt x="26" y="3"/>
                  </a:lnTo>
                  <a:lnTo>
                    <a:pt x="26" y="9"/>
                  </a:lnTo>
                  <a:lnTo>
                    <a:pt x="27" y="9"/>
                  </a:lnTo>
                  <a:lnTo>
                    <a:pt x="27" y="3"/>
                  </a:lnTo>
                  <a:lnTo>
                    <a:pt x="22" y="3"/>
                  </a:lnTo>
                  <a:lnTo>
                    <a:pt x="22" y="9"/>
                  </a:lnTo>
                  <a:lnTo>
                    <a:pt x="28" y="9"/>
                  </a:lnTo>
                  <a:lnTo>
                    <a:pt x="28" y="3"/>
                  </a:lnTo>
                  <a:lnTo>
                    <a:pt x="26" y="3"/>
                  </a:lnTo>
                  <a:lnTo>
                    <a:pt x="26" y="9"/>
                  </a:lnTo>
                  <a:lnTo>
                    <a:pt x="29" y="9"/>
                  </a:lnTo>
                  <a:lnTo>
                    <a:pt x="29" y="5"/>
                  </a:lnTo>
                  <a:lnTo>
                    <a:pt x="28" y="3"/>
                  </a:lnTo>
                  <a:lnTo>
                    <a:pt x="27" y="4"/>
                  </a:lnTo>
                  <a:lnTo>
                    <a:pt x="28" y="6"/>
                  </a:lnTo>
                  <a:lnTo>
                    <a:pt x="28" y="4"/>
                  </a:lnTo>
                  <a:lnTo>
                    <a:pt x="27" y="4"/>
                  </a:lnTo>
                  <a:lnTo>
                    <a:pt x="27" y="10"/>
                  </a:lnTo>
                  <a:lnTo>
                    <a:pt x="28" y="10"/>
                  </a:lnTo>
                  <a:lnTo>
                    <a:pt x="28" y="4"/>
                  </a:lnTo>
                  <a:lnTo>
                    <a:pt x="26" y="4"/>
                  </a:lnTo>
                  <a:lnTo>
                    <a:pt x="26" y="10"/>
                  </a:lnTo>
                  <a:lnTo>
                    <a:pt x="32" y="10"/>
                  </a:lnTo>
                  <a:lnTo>
                    <a:pt x="32" y="4"/>
                  </a:lnTo>
                  <a:lnTo>
                    <a:pt x="23" y="4"/>
                  </a:lnTo>
                  <a:lnTo>
                    <a:pt x="23" y="10"/>
                  </a:lnTo>
                  <a:lnTo>
                    <a:pt x="28" y="10"/>
                  </a:lnTo>
                  <a:lnTo>
                    <a:pt x="28" y="4"/>
                  </a:lnTo>
                  <a:lnTo>
                    <a:pt x="26" y="4"/>
                  </a:lnTo>
                  <a:lnTo>
                    <a:pt x="26" y="10"/>
                  </a:lnTo>
                  <a:lnTo>
                    <a:pt x="28" y="10"/>
                  </a:lnTo>
                  <a:lnTo>
                    <a:pt x="28" y="4"/>
                  </a:lnTo>
                  <a:lnTo>
                    <a:pt x="26" y="4"/>
                  </a:lnTo>
                  <a:lnTo>
                    <a:pt x="26" y="10"/>
                  </a:lnTo>
                  <a:lnTo>
                    <a:pt x="33" y="10"/>
                  </a:lnTo>
                  <a:lnTo>
                    <a:pt x="33" y="4"/>
                  </a:lnTo>
                  <a:lnTo>
                    <a:pt x="23" y="4"/>
                  </a:lnTo>
                  <a:lnTo>
                    <a:pt x="23" y="10"/>
                  </a:lnTo>
                  <a:lnTo>
                    <a:pt x="29" y="10"/>
                  </a:lnTo>
                  <a:lnTo>
                    <a:pt x="29" y="4"/>
                  </a:lnTo>
                  <a:lnTo>
                    <a:pt x="26" y="4"/>
                  </a:lnTo>
                  <a:lnTo>
                    <a:pt x="26" y="10"/>
                  </a:lnTo>
                  <a:lnTo>
                    <a:pt x="29" y="10"/>
                  </a:lnTo>
                  <a:lnTo>
                    <a:pt x="29" y="4"/>
                  </a:lnTo>
                  <a:lnTo>
                    <a:pt x="22" y="4"/>
                  </a:lnTo>
                  <a:lnTo>
                    <a:pt x="22" y="10"/>
                  </a:lnTo>
                  <a:lnTo>
                    <a:pt x="27" y="12"/>
                  </a:lnTo>
                  <a:lnTo>
                    <a:pt x="27" y="5"/>
                  </a:lnTo>
                  <a:lnTo>
                    <a:pt x="26" y="5"/>
                  </a:lnTo>
                  <a:lnTo>
                    <a:pt x="26" y="12"/>
                  </a:lnTo>
                  <a:lnTo>
                    <a:pt x="29" y="12"/>
                  </a:lnTo>
                  <a:lnTo>
                    <a:pt x="29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26" y="12"/>
                  </a:lnTo>
                  <a:lnTo>
                    <a:pt x="26" y="5"/>
                  </a:lnTo>
                  <a:lnTo>
                    <a:pt x="20" y="5"/>
                  </a:lnTo>
                  <a:lnTo>
                    <a:pt x="20" y="12"/>
                  </a:lnTo>
                  <a:lnTo>
                    <a:pt x="27" y="12"/>
                  </a:lnTo>
                  <a:lnTo>
                    <a:pt x="27" y="5"/>
                  </a:lnTo>
                  <a:lnTo>
                    <a:pt x="26" y="5"/>
                  </a:lnTo>
                  <a:lnTo>
                    <a:pt x="26" y="12"/>
                  </a:lnTo>
                  <a:lnTo>
                    <a:pt x="31" y="12"/>
                  </a:lnTo>
                  <a:lnTo>
                    <a:pt x="31" y="5"/>
                  </a:lnTo>
                  <a:lnTo>
                    <a:pt x="20" y="5"/>
                  </a:lnTo>
                  <a:lnTo>
                    <a:pt x="20" y="12"/>
                  </a:lnTo>
                  <a:lnTo>
                    <a:pt x="26" y="12"/>
                  </a:lnTo>
                  <a:lnTo>
                    <a:pt x="26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24" y="12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2" y="12"/>
                  </a:lnTo>
                  <a:lnTo>
                    <a:pt x="24" y="13"/>
                  </a:lnTo>
                  <a:lnTo>
                    <a:pt x="26" y="9"/>
                  </a:lnTo>
                  <a:lnTo>
                    <a:pt x="26" y="6"/>
                  </a:lnTo>
                  <a:lnTo>
                    <a:pt x="24" y="6"/>
                  </a:lnTo>
                  <a:lnTo>
                    <a:pt x="24" y="13"/>
                  </a:lnTo>
                  <a:lnTo>
                    <a:pt x="26" y="13"/>
                  </a:lnTo>
                  <a:lnTo>
                    <a:pt x="26" y="6"/>
                  </a:lnTo>
                  <a:lnTo>
                    <a:pt x="23" y="6"/>
                  </a:lnTo>
                  <a:lnTo>
                    <a:pt x="23" y="13"/>
                  </a:lnTo>
                  <a:lnTo>
                    <a:pt x="27" y="13"/>
                  </a:lnTo>
                  <a:lnTo>
                    <a:pt x="27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20" y="13"/>
                  </a:lnTo>
                  <a:lnTo>
                    <a:pt x="20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7" y="13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29" y="13"/>
                  </a:lnTo>
                  <a:lnTo>
                    <a:pt x="29" y="6"/>
                  </a:lnTo>
                  <a:lnTo>
                    <a:pt x="27" y="6"/>
                  </a:lnTo>
                  <a:lnTo>
                    <a:pt x="27" y="13"/>
                  </a:lnTo>
                  <a:lnTo>
                    <a:pt x="29" y="13"/>
                  </a:lnTo>
                  <a:lnTo>
                    <a:pt x="29" y="6"/>
                  </a:lnTo>
                  <a:lnTo>
                    <a:pt x="27" y="6"/>
                  </a:lnTo>
                  <a:lnTo>
                    <a:pt x="27" y="13"/>
                  </a:lnTo>
                  <a:lnTo>
                    <a:pt x="29" y="13"/>
                  </a:lnTo>
                  <a:lnTo>
                    <a:pt x="29" y="6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27" y="13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27" y="13"/>
                  </a:lnTo>
                  <a:lnTo>
                    <a:pt x="27" y="6"/>
                  </a:lnTo>
                  <a:lnTo>
                    <a:pt x="24" y="6"/>
                  </a:lnTo>
                  <a:lnTo>
                    <a:pt x="24" y="13"/>
                  </a:lnTo>
                  <a:lnTo>
                    <a:pt x="27" y="13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27" y="13"/>
                  </a:lnTo>
                  <a:lnTo>
                    <a:pt x="27" y="6"/>
                  </a:lnTo>
                  <a:lnTo>
                    <a:pt x="23" y="6"/>
                  </a:lnTo>
                  <a:lnTo>
                    <a:pt x="23" y="13"/>
                  </a:lnTo>
                  <a:lnTo>
                    <a:pt x="26" y="13"/>
                  </a:lnTo>
                  <a:lnTo>
                    <a:pt x="26" y="6"/>
                  </a:lnTo>
                  <a:lnTo>
                    <a:pt x="15" y="6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3" y="14"/>
                  </a:lnTo>
                  <a:lnTo>
                    <a:pt x="35" y="14"/>
                  </a:lnTo>
                  <a:lnTo>
                    <a:pt x="35" y="8"/>
                  </a:lnTo>
                  <a:lnTo>
                    <a:pt x="23" y="8"/>
                  </a:lnTo>
                  <a:lnTo>
                    <a:pt x="23" y="14"/>
                  </a:lnTo>
                  <a:lnTo>
                    <a:pt x="28" y="14"/>
                  </a:lnTo>
                  <a:lnTo>
                    <a:pt x="28" y="8"/>
                  </a:lnTo>
                  <a:lnTo>
                    <a:pt x="26" y="8"/>
                  </a:lnTo>
                  <a:lnTo>
                    <a:pt x="26" y="14"/>
                  </a:lnTo>
                  <a:lnTo>
                    <a:pt x="27" y="14"/>
                  </a:lnTo>
                  <a:lnTo>
                    <a:pt x="27" y="8"/>
                  </a:lnTo>
                  <a:lnTo>
                    <a:pt x="20" y="8"/>
                  </a:lnTo>
                  <a:lnTo>
                    <a:pt x="20" y="14"/>
                  </a:lnTo>
                  <a:lnTo>
                    <a:pt x="28" y="14"/>
                  </a:lnTo>
                  <a:lnTo>
                    <a:pt x="28" y="8"/>
                  </a:lnTo>
                  <a:lnTo>
                    <a:pt x="20" y="8"/>
                  </a:lnTo>
                  <a:lnTo>
                    <a:pt x="20" y="14"/>
                  </a:lnTo>
                  <a:lnTo>
                    <a:pt x="24" y="14"/>
                  </a:lnTo>
                  <a:lnTo>
                    <a:pt x="24" y="8"/>
                  </a:lnTo>
                  <a:lnTo>
                    <a:pt x="19" y="8"/>
                  </a:lnTo>
                  <a:lnTo>
                    <a:pt x="19" y="14"/>
                  </a:lnTo>
                  <a:lnTo>
                    <a:pt x="24" y="14"/>
                  </a:lnTo>
                  <a:lnTo>
                    <a:pt x="24" y="8"/>
                  </a:lnTo>
                  <a:lnTo>
                    <a:pt x="23" y="8"/>
                  </a:lnTo>
                  <a:lnTo>
                    <a:pt x="23" y="14"/>
                  </a:lnTo>
                  <a:lnTo>
                    <a:pt x="27" y="14"/>
                  </a:lnTo>
                  <a:lnTo>
                    <a:pt x="27" y="8"/>
                  </a:lnTo>
                  <a:lnTo>
                    <a:pt x="24" y="8"/>
                  </a:lnTo>
                  <a:lnTo>
                    <a:pt x="24" y="14"/>
                  </a:lnTo>
                  <a:lnTo>
                    <a:pt x="26" y="14"/>
                  </a:lnTo>
                  <a:lnTo>
                    <a:pt x="26" y="8"/>
                  </a:lnTo>
                  <a:lnTo>
                    <a:pt x="19" y="8"/>
                  </a:lnTo>
                  <a:lnTo>
                    <a:pt x="18" y="14"/>
                  </a:lnTo>
                  <a:lnTo>
                    <a:pt x="20" y="16"/>
                  </a:lnTo>
                  <a:lnTo>
                    <a:pt x="22" y="12"/>
                  </a:lnTo>
                  <a:lnTo>
                    <a:pt x="22" y="9"/>
                  </a:lnTo>
                  <a:lnTo>
                    <a:pt x="20" y="9"/>
                  </a:lnTo>
                  <a:lnTo>
                    <a:pt x="20" y="16"/>
                  </a:lnTo>
                  <a:lnTo>
                    <a:pt x="23" y="16"/>
                  </a:lnTo>
                  <a:lnTo>
                    <a:pt x="23" y="9"/>
                  </a:lnTo>
                  <a:lnTo>
                    <a:pt x="20" y="9"/>
                  </a:lnTo>
                  <a:lnTo>
                    <a:pt x="20" y="16"/>
                  </a:lnTo>
                  <a:lnTo>
                    <a:pt x="22" y="16"/>
                  </a:lnTo>
                  <a:lnTo>
                    <a:pt x="22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23" y="16"/>
                  </a:lnTo>
                  <a:lnTo>
                    <a:pt x="23" y="9"/>
                  </a:lnTo>
                  <a:lnTo>
                    <a:pt x="20" y="9"/>
                  </a:lnTo>
                  <a:lnTo>
                    <a:pt x="20" y="16"/>
                  </a:lnTo>
                  <a:lnTo>
                    <a:pt x="23" y="16"/>
                  </a:lnTo>
                  <a:lnTo>
                    <a:pt x="23" y="9"/>
                  </a:lnTo>
                  <a:lnTo>
                    <a:pt x="19" y="9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9"/>
                  </a:lnTo>
                  <a:lnTo>
                    <a:pt x="19" y="9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22" y="16"/>
                  </a:lnTo>
                  <a:lnTo>
                    <a:pt x="22" y="9"/>
                  </a:lnTo>
                  <a:lnTo>
                    <a:pt x="20" y="9"/>
                  </a:lnTo>
                  <a:lnTo>
                    <a:pt x="20" y="16"/>
                  </a:lnTo>
                  <a:lnTo>
                    <a:pt x="23" y="16"/>
                  </a:lnTo>
                  <a:lnTo>
                    <a:pt x="23" y="9"/>
                  </a:lnTo>
                  <a:lnTo>
                    <a:pt x="19" y="9"/>
                  </a:lnTo>
                  <a:lnTo>
                    <a:pt x="19" y="16"/>
                  </a:lnTo>
                  <a:lnTo>
                    <a:pt x="26" y="16"/>
                  </a:lnTo>
                  <a:lnTo>
                    <a:pt x="26" y="9"/>
                  </a:lnTo>
                  <a:lnTo>
                    <a:pt x="20" y="9"/>
                  </a:lnTo>
                  <a:lnTo>
                    <a:pt x="20" y="16"/>
                  </a:lnTo>
                  <a:lnTo>
                    <a:pt x="22" y="16"/>
                  </a:lnTo>
                  <a:lnTo>
                    <a:pt x="22" y="12"/>
                  </a:lnTo>
                  <a:lnTo>
                    <a:pt x="20" y="14"/>
                  </a:lnTo>
                  <a:lnTo>
                    <a:pt x="22" y="16"/>
                  </a:lnTo>
                  <a:lnTo>
                    <a:pt x="22" y="17"/>
                  </a:lnTo>
                  <a:lnTo>
                    <a:pt x="27" y="17"/>
                  </a:lnTo>
                  <a:lnTo>
                    <a:pt x="27" y="10"/>
                  </a:lnTo>
                  <a:lnTo>
                    <a:pt x="20" y="10"/>
                  </a:lnTo>
                  <a:lnTo>
                    <a:pt x="20" y="17"/>
                  </a:lnTo>
                  <a:lnTo>
                    <a:pt x="27" y="17"/>
                  </a:lnTo>
                  <a:lnTo>
                    <a:pt x="27" y="10"/>
                  </a:lnTo>
                  <a:lnTo>
                    <a:pt x="23" y="10"/>
                  </a:lnTo>
                  <a:lnTo>
                    <a:pt x="23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23" y="10"/>
                  </a:lnTo>
                  <a:lnTo>
                    <a:pt x="23" y="17"/>
                  </a:lnTo>
                  <a:lnTo>
                    <a:pt x="27" y="17"/>
                  </a:lnTo>
                  <a:lnTo>
                    <a:pt x="27" y="10"/>
                  </a:lnTo>
                  <a:lnTo>
                    <a:pt x="22" y="10"/>
                  </a:lnTo>
                  <a:lnTo>
                    <a:pt x="22" y="17"/>
                  </a:lnTo>
                  <a:lnTo>
                    <a:pt x="23" y="17"/>
                  </a:lnTo>
                  <a:lnTo>
                    <a:pt x="23" y="10"/>
                  </a:lnTo>
                  <a:lnTo>
                    <a:pt x="19" y="10"/>
                  </a:lnTo>
                  <a:lnTo>
                    <a:pt x="19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20" y="10"/>
                  </a:lnTo>
                  <a:lnTo>
                    <a:pt x="20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23" y="10"/>
                  </a:lnTo>
                  <a:lnTo>
                    <a:pt x="23" y="17"/>
                  </a:lnTo>
                  <a:lnTo>
                    <a:pt x="27" y="17"/>
                  </a:lnTo>
                  <a:lnTo>
                    <a:pt x="27" y="10"/>
                  </a:lnTo>
                  <a:lnTo>
                    <a:pt x="23" y="10"/>
                  </a:lnTo>
                  <a:lnTo>
                    <a:pt x="23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22" y="10"/>
                  </a:lnTo>
                  <a:lnTo>
                    <a:pt x="22" y="17"/>
                  </a:lnTo>
                  <a:lnTo>
                    <a:pt x="28" y="17"/>
                  </a:lnTo>
                  <a:lnTo>
                    <a:pt x="28" y="13"/>
                  </a:lnTo>
                  <a:lnTo>
                    <a:pt x="27" y="17"/>
                  </a:lnTo>
                  <a:lnTo>
                    <a:pt x="29" y="18"/>
                  </a:lnTo>
                  <a:lnTo>
                    <a:pt x="45" y="18"/>
                  </a:lnTo>
                  <a:lnTo>
                    <a:pt x="45" y="12"/>
                  </a:lnTo>
                  <a:lnTo>
                    <a:pt x="39" y="12"/>
                  </a:lnTo>
                  <a:lnTo>
                    <a:pt x="39" y="18"/>
                  </a:lnTo>
                  <a:lnTo>
                    <a:pt x="40" y="18"/>
                  </a:lnTo>
                  <a:lnTo>
                    <a:pt x="40" y="12"/>
                  </a:lnTo>
                  <a:lnTo>
                    <a:pt x="33" y="12"/>
                  </a:lnTo>
                  <a:lnTo>
                    <a:pt x="33" y="18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41" y="12"/>
                  </a:lnTo>
                  <a:lnTo>
                    <a:pt x="41" y="18"/>
                  </a:lnTo>
                  <a:lnTo>
                    <a:pt x="45" y="18"/>
                  </a:lnTo>
                  <a:lnTo>
                    <a:pt x="45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5" y="18"/>
                  </a:lnTo>
                  <a:lnTo>
                    <a:pt x="45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141" y="18"/>
                  </a:lnTo>
                  <a:lnTo>
                    <a:pt x="141" y="12"/>
                  </a:lnTo>
                  <a:lnTo>
                    <a:pt x="116" y="12"/>
                  </a:lnTo>
                  <a:lnTo>
                    <a:pt x="116" y="18"/>
                  </a:lnTo>
                  <a:lnTo>
                    <a:pt x="124" y="18"/>
                  </a:lnTo>
                  <a:lnTo>
                    <a:pt x="124" y="12"/>
                  </a:lnTo>
                  <a:lnTo>
                    <a:pt x="111" y="12"/>
                  </a:lnTo>
                  <a:lnTo>
                    <a:pt x="111" y="18"/>
                  </a:lnTo>
                  <a:lnTo>
                    <a:pt x="140" y="18"/>
                  </a:lnTo>
                  <a:lnTo>
                    <a:pt x="140" y="12"/>
                  </a:lnTo>
                  <a:lnTo>
                    <a:pt x="136" y="12"/>
                  </a:lnTo>
                  <a:lnTo>
                    <a:pt x="136" y="18"/>
                  </a:lnTo>
                  <a:lnTo>
                    <a:pt x="143" y="18"/>
                  </a:lnTo>
                  <a:lnTo>
                    <a:pt x="143" y="12"/>
                  </a:lnTo>
                  <a:lnTo>
                    <a:pt x="140" y="13"/>
                  </a:lnTo>
                  <a:lnTo>
                    <a:pt x="140" y="19"/>
                  </a:lnTo>
                  <a:lnTo>
                    <a:pt x="145" y="19"/>
                  </a:lnTo>
                  <a:lnTo>
                    <a:pt x="145" y="13"/>
                  </a:lnTo>
                  <a:lnTo>
                    <a:pt x="142" y="13"/>
                  </a:lnTo>
                  <a:lnTo>
                    <a:pt x="142" y="19"/>
                  </a:lnTo>
                  <a:lnTo>
                    <a:pt x="181" y="19"/>
                  </a:lnTo>
                  <a:lnTo>
                    <a:pt x="181" y="13"/>
                  </a:lnTo>
                  <a:lnTo>
                    <a:pt x="156" y="13"/>
                  </a:lnTo>
                  <a:lnTo>
                    <a:pt x="156" y="19"/>
                  </a:lnTo>
                  <a:lnTo>
                    <a:pt x="164" y="19"/>
                  </a:lnTo>
                  <a:lnTo>
                    <a:pt x="164" y="13"/>
                  </a:lnTo>
                  <a:lnTo>
                    <a:pt x="86" y="13"/>
                  </a:lnTo>
                  <a:lnTo>
                    <a:pt x="86" y="17"/>
                  </a:lnTo>
                  <a:lnTo>
                    <a:pt x="89" y="17"/>
                  </a:lnTo>
                  <a:lnTo>
                    <a:pt x="89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31" y="21"/>
                  </a:lnTo>
                  <a:lnTo>
                    <a:pt x="31" y="14"/>
                  </a:lnTo>
                  <a:lnTo>
                    <a:pt x="29" y="14"/>
                  </a:lnTo>
                  <a:lnTo>
                    <a:pt x="29" y="21"/>
                  </a:lnTo>
                  <a:lnTo>
                    <a:pt x="37" y="21"/>
                  </a:lnTo>
                  <a:lnTo>
                    <a:pt x="37" y="14"/>
                  </a:lnTo>
                  <a:lnTo>
                    <a:pt x="33" y="14"/>
                  </a:lnTo>
                  <a:lnTo>
                    <a:pt x="33" y="21"/>
                  </a:lnTo>
                  <a:lnTo>
                    <a:pt x="42" y="21"/>
                  </a:lnTo>
                  <a:lnTo>
                    <a:pt x="42" y="14"/>
                  </a:lnTo>
                  <a:lnTo>
                    <a:pt x="41" y="14"/>
                  </a:lnTo>
                  <a:lnTo>
                    <a:pt x="41" y="21"/>
                  </a:lnTo>
                  <a:lnTo>
                    <a:pt x="74" y="21"/>
                  </a:lnTo>
                  <a:lnTo>
                    <a:pt x="74" y="14"/>
                  </a:lnTo>
                  <a:lnTo>
                    <a:pt x="57" y="14"/>
                  </a:lnTo>
                  <a:lnTo>
                    <a:pt x="48" y="16"/>
                  </a:lnTo>
                  <a:lnTo>
                    <a:pt x="48" y="18"/>
                  </a:lnTo>
                  <a:lnTo>
                    <a:pt x="48" y="16"/>
                  </a:lnTo>
                  <a:lnTo>
                    <a:pt x="31" y="16"/>
                  </a:lnTo>
                  <a:lnTo>
                    <a:pt x="31" y="22"/>
                  </a:lnTo>
                  <a:lnTo>
                    <a:pt x="44" y="22"/>
                  </a:lnTo>
                  <a:lnTo>
                    <a:pt x="44" y="16"/>
                  </a:lnTo>
                  <a:lnTo>
                    <a:pt x="41" y="16"/>
                  </a:lnTo>
                  <a:lnTo>
                    <a:pt x="41" y="22"/>
                  </a:lnTo>
                  <a:lnTo>
                    <a:pt x="42" y="22"/>
                  </a:lnTo>
                  <a:lnTo>
                    <a:pt x="42" y="16"/>
                  </a:lnTo>
                  <a:lnTo>
                    <a:pt x="37" y="16"/>
                  </a:lnTo>
                  <a:lnTo>
                    <a:pt x="37" y="22"/>
                  </a:lnTo>
                  <a:lnTo>
                    <a:pt x="39" y="22"/>
                  </a:lnTo>
                  <a:lnTo>
                    <a:pt x="39" y="16"/>
                  </a:lnTo>
                  <a:lnTo>
                    <a:pt x="35" y="16"/>
                  </a:lnTo>
                  <a:lnTo>
                    <a:pt x="35" y="22"/>
                  </a:lnTo>
                  <a:lnTo>
                    <a:pt x="41" y="22"/>
                  </a:lnTo>
                  <a:lnTo>
                    <a:pt x="41" y="16"/>
                  </a:lnTo>
                  <a:lnTo>
                    <a:pt x="36" y="16"/>
                  </a:lnTo>
                  <a:lnTo>
                    <a:pt x="28" y="23"/>
                  </a:lnTo>
                  <a:lnTo>
                    <a:pt x="40" y="23"/>
                  </a:lnTo>
                  <a:lnTo>
                    <a:pt x="40" y="17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42" y="23"/>
                  </a:lnTo>
                  <a:lnTo>
                    <a:pt x="42" y="17"/>
                  </a:lnTo>
                  <a:lnTo>
                    <a:pt x="39" y="17"/>
                  </a:lnTo>
                  <a:lnTo>
                    <a:pt x="39" y="23"/>
                  </a:lnTo>
                  <a:lnTo>
                    <a:pt x="41" y="23"/>
                  </a:lnTo>
                  <a:lnTo>
                    <a:pt x="41" y="17"/>
                  </a:lnTo>
                  <a:lnTo>
                    <a:pt x="39" y="17"/>
                  </a:lnTo>
                  <a:lnTo>
                    <a:pt x="39" y="23"/>
                  </a:lnTo>
                  <a:lnTo>
                    <a:pt x="41" y="23"/>
                  </a:lnTo>
                  <a:lnTo>
                    <a:pt x="41" y="17"/>
                  </a:lnTo>
                  <a:lnTo>
                    <a:pt x="39" y="17"/>
                  </a:lnTo>
                  <a:lnTo>
                    <a:pt x="39" y="23"/>
                  </a:lnTo>
                  <a:lnTo>
                    <a:pt x="42" y="23"/>
                  </a:lnTo>
                  <a:lnTo>
                    <a:pt x="42" y="17"/>
                  </a:lnTo>
                  <a:lnTo>
                    <a:pt x="33" y="17"/>
                  </a:lnTo>
                  <a:lnTo>
                    <a:pt x="33" y="23"/>
                  </a:lnTo>
                  <a:lnTo>
                    <a:pt x="42" y="23"/>
                  </a:lnTo>
                  <a:lnTo>
                    <a:pt x="42" y="17"/>
                  </a:lnTo>
                  <a:lnTo>
                    <a:pt x="29" y="17"/>
                  </a:lnTo>
                  <a:lnTo>
                    <a:pt x="29" y="23"/>
                  </a:lnTo>
                  <a:lnTo>
                    <a:pt x="42" y="23"/>
                  </a:lnTo>
                  <a:lnTo>
                    <a:pt x="42" y="17"/>
                  </a:lnTo>
                  <a:lnTo>
                    <a:pt x="39" y="17"/>
                  </a:lnTo>
                  <a:lnTo>
                    <a:pt x="36" y="18"/>
                  </a:lnTo>
                  <a:lnTo>
                    <a:pt x="37" y="21"/>
                  </a:lnTo>
                  <a:lnTo>
                    <a:pt x="37" y="18"/>
                  </a:lnTo>
                  <a:lnTo>
                    <a:pt x="32" y="18"/>
                  </a:lnTo>
                  <a:lnTo>
                    <a:pt x="32" y="25"/>
                  </a:lnTo>
                  <a:lnTo>
                    <a:pt x="33" y="25"/>
                  </a:lnTo>
                  <a:lnTo>
                    <a:pt x="33" y="18"/>
                  </a:lnTo>
                  <a:lnTo>
                    <a:pt x="28" y="18"/>
                  </a:lnTo>
                  <a:lnTo>
                    <a:pt x="28" y="25"/>
                  </a:lnTo>
                  <a:lnTo>
                    <a:pt x="29" y="25"/>
                  </a:lnTo>
                  <a:lnTo>
                    <a:pt x="29" y="18"/>
                  </a:lnTo>
                  <a:lnTo>
                    <a:pt x="28" y="18"/>
                  </a:lnTo>
                  <a:lnTo>
                    <a:pt x="28" y="25"/>
                  </a:lnTo>
                  <a:lnTo>
                    <a:pt x="33" y="25"/>
                  </a:lnTo>
                  <a:lnTo>
                    <a:pt x="33" y="18"/>
                  </a:lnTo>
                  <a:lnTo>
                    <a:pt x="32" y="18"/>
                  </a:lnTo>
                  <a:lnTo>
                    <a:pt x="32" y="25"/>
                  </a:lnTo>
                  <a:lnTo>
                    <a:pt x="39" y="25"/>
                  </a:lnTo>
                  <a:lnTo>
                    <a:pt x="39" y="18"/>
                  </a:lnTo>
                  <a:lnTo>
                    <a:pt x="37" y="18"/>
                  </a:lnTo>
                  <a:lnTo>
                    <a:pt x="37" y="25"/>
                  </a:lnTo>
                  <a:lnTo>
                    <a:pt x="39" y="25"/>
                  </a:lnTo>
                  <a:lnTo>
                    <a:pt x="39" y="18"/>
                  </a:lnTo>
                  <a:lnTo>
                    <a:pt x="32" y="18"/>
                  </a:lnTo>
                  <a:lnTo>
                    <a:pt x="32" y="25"/>
                  </a:lnTo>
                  <a:lnTo>
                    <a:pt x="42" y="25"/>
                  </a:lnTo>
                  <a:lnTo>
                    <a:pt x="42" y="18"/>
                  </a:lnTo>
                  <a:lnTo>
                    <a:pt x="29" y="18"/>
                  </a:lnTo>
                  <a:lnTo>
                    <a:pt x="29" y="25"/>
                  </a:lnTo>
                  <a:lnTo>
                    <a:pt x="37" y="25"/>
                  </a:lnTo>
                  <a:lnTo>
                    <a:pt x="37" y="18"/>
                  </a:lnTo>
                  <a:lnTo>
                    <a:pt x="29" y="18"/>
                  </a:lnTo>
                  <a:lnTo>
                    <a:pt x="29" y="25"/>
                  </a:lnTo>
                  <a:lnTo>
                    <a:pt x="41" y="25"/>
                  </a:lnTo>
                  <a:lnTo>
                    <a:pt x="41" y="18"/>
                  </a:lnTo>
                  <a:lnTo>
                    <a:pt x="36" y="19"/>
                  </a:lnTo>
                  <a:lnTo>
                    <a:pt x="36" y="22"/>
                  </a:lnTo>
                  <a:lnTo>
                    <a:pt x="36" y="19"/>
                  </a:lnTo>
                  <a:lnTo>
                    <a:pt x="33" y="19"/>
                  </a:lnTo>
                  <a:lnTo>
                    <a:pt x="33" y="26"/>
                  </a:lnTo>
                  <a:lnTo>
                    <a:pt x="36" y="26"/>
                  </a:lnTo>
                  <a:lnTo>
                    <a:pt x="36" y="19"/>
                  </a:lnTo>
                  <a:lnTo>
                    <a:pt x="32" y="19"/>
                  </a:lnTo>
                  <a:lnTo>
                    <a:pt x="32" y="26"/>
                  </a:lnTo>
                  <a:lnTo>
                    <a:pt x="37" y="26"/>
                  </a:lnTo>
                  <a:lnTo>
                    <a:pt x="37" y="19"/>
                  </a:lnTo>
                  <a:lnTo>
                    <a:pt x="23" y="19"/>
                  </a:lnTo>
                  <a:lnTo>
                    <a:pt x="23" y="26"/>
                  </a:lnTo>
                  <a:lnTo>
                    <a:pt x="29" y="26"/>
                  </a:lnTo>
                  <a:lnTo>
                    <a:pt x="29" y="19"/>
                  </a:lnTo>
                  <a:lnTo>
                    <a:pt x="26" y="19"/>
                  </a:lnTo>
                  <a:lnTo>
                    <a:pt x="26" y="26"/>
                  </a:lnTo>
                  <a:lnTo>
                    <a:pt x="28" y="26"/>
                  </a:lnTo>
                  <a:lnTo>
                    <a:pt x="28" y="19"/>
                  </a:lnTo>
                  <a:lnTo>
                    <a:pt x="20" y="19"/>
                  </a:lnTo>
                  <a:lnTo>
                    <a:pt x="20" y="26"/>
                  </a:lnTo>
                  <a:lnTo>
                    <a:pt x="28" y="26"/>
                  </a:lnTo>
                  <a:lnTo>
                    <a:pt x="28" y="19"/>
                  </a:lnTo>
                  <a:lnTo>
                    <a:pt x="23" y="19"/>
                  </a:lnTo>
                  <a:lnTo>
                    <a:pt x="23" y="26"/>
                  </a:lnTo>
                  <a:lnTo>
                    <a:pt x="35" y="26"/>
                  </a:lnTo>
                  <a:lnTo>
                    <a:pt x="35" y="19"/>
                  </a:lnTo>
                  <a:lnTo>
                    <a:pt x="24" y="19"/>
                  </a:lnTo>
                  <a:lnTo>
                    <a:pt x="24" y="26"/>
                  </a:lnTo>
                  <a:lnTo>
                    <a:pt x="36" y="26"/>
                  </a:lnTo>
                  <a:lnTo>
                    <a:pt x="36" y="19"/>
                  </a:lnTo>
                  <a:lnTo>
                    <a:pt x="22" y="19"/>
                  </a:lnTo>
                  <a:lnTo>
                    <a:pt x="22" y="26"/>
                  </a:lnTo>
                  <a:lnTo>
                    <a:pt x="24" y="26"/>
                  </a:lnTo>
                  <a:lnTo>
                    <a:pt x="24" y="22"/>
                  </a:lnTo>
                  <a:lnTo>
                    <a:pt x="23" y="26"/>
                  </a:lnTo>
                  <a:lnTo>
                    <a:pt x="26" y="27"/>
                  </a:lnTo>
                  <a:lnTo>
                    <a:pt x="29" y="27"/>
                  </a:lnTo>
                  <a:lnTo>
                    <a:pt x="29" y="21"/>
                  </a:lnTo>
                  <a:lnTo>
                    <a:pt x="23" y="21"/>
                  </a:lnTo>
                  <a:lnTo>
                    <a:pt x="23" y="27"/>
                  </a:lnTo>
                  <a:lnTo>
                    <a:pt x="37" y="27"/>
                  </a:lnTo>
                  <a:lnTo>
                    <a:pt x="37" y="21"/>
                  </a:lnTo>
                  <a:lnTo>
                    <a:pt x="32" y="21"/>
                  </a:lnTo>
                  <a:lnTo>
                    <a:pt x="32" y="27"/>
                  </a:lnTo>
                  <a:lnTo>
                    <a:pt x="42" y="27"/>
                  </a:lnTo>
                  <a:lnTo>
                    <a:pt x="42" y="21"/>
                  </a:lnTo>
                  <a:lnTo>
                    <a:pt x="36" y="21"/>
                  </a:lnTo>
                  <a:lnTo>
                    <a:pt x="36" y="27"/>
                  </a:lnTo>
                  <a:lnTo>
                    <a:pt x="45" y="27"/>
                  </a:lnTo>
                  <a:lnTo>
                    <a:pt x="45" y="21"/>
                  </a:lnTo>
                  <a:lnTo>
                    <a:pt x="42" y="21"/>
                  </a:lnTo>
                  <a:lnTo>
                    <a:pt x="42" y="27"/>
                  </a:lnTo>
                  <a:lnTo>
                    <a:pt x="46" y="27"/>
                  </a:lnTo>
                  <a:lnTo>
                    <a:pt x="46" y="21"/>
                  </a:lnTo>
                  <a:lnTo>
                    <a:pt x="32" y="21"/>
                  </a:lnTo>
                  <a:lnTo>
                    <a:pt x="32" y="27"/>
                  </a:lnTo>
                  <a:lnTo>
                    <a:pt x="36" y="27"/>
                  </a:lnTo>
                  <a:lnTo>
                    <a:pt x="36" y="21"/>
                  </a:lnTo>
                  <a:lnTo>
                    <a:pt x="33" y="21"/>
                  </a:lnTo>
                  <a:lnTo>
                    <a:pt x="33" y="27"/>
                  </a:lnTo>
                  <a:lnTo>
                    <a:pt x="39" y="27"/>
                  </a:lnTo>
                  <a:lnTo>
                    <a:pt x="39" y="21"/>
                  </a:lnTo>
                  <a:lnTo>
                    <a:pt x="27" y="21"/>
                  </a:lnTo>
                  <a:lnTo>
                    <a:pt x="24" y="22"/>
                  </a:lnTo>
                  <a:lnTo>
                    <a:pt x="26" y="29"/>
                  </a:lnTo>
                  <a:lnTo>
                    <a:pt x="32" y="29"/>
                  </a:lnTo>
                  <a:lnTo>
                    <a:pt x="32" y="22"/>
                  </a:lnTo>
                  <a:lnTo>
                    <a:pt x="20" y="22"/>
                  </a:lnTo>
                  <a:lnTo>
                    <a:pt x="20" y="29"/>
                  </a:lnTo>
                  <a:lnTo>
                    <a:pt x="36" y="29"/>
                  </a:lnTo>
                  <a:lnTo>
                    <a:pt x="36" y="22"/>
                  </a:lnTo>
                  <a:lnTo>
                    <a:pt x="19" y="22"/>
                  </a:lnTo>
                  <a:lnTo>
                    <a:pt x="19" y="29"/>
                  </a:lnTo>
                  <a:lnTo>
                    <a:pt x="22" y="29"/>
                  </a:lnTo>
                  <a:lnTo>
                    <a:pt x="22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19" y="29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9"/>
                  </a:lnTo>
                  <a:lnTo>
                    <a:pt x="20" y="29"/>
                  </a:lnTo>
                  <a:lnTo>
                    <a:pt x="20" y="22"/>
                  </a:lnTo>
                  <a:lnTo>
                    <a:pt x="15" y="22"/>
                  </a:lnTo>
                  <a:lnTo>
                    <a:pt x="15" y="29"/>
                  </a:lnTo>
                  <a:lnTo>
                    <a:pt x="19" y="29"/>
                  </a:lnTo>
                  <a:lnTo>
                    <a:pt x="19" y="25"/>
                  </a:lnTo>
                  <a:lnTo>
                    <a:pt x="19" y="29"/>
                  </a:lnTo>
                  <a:lnTo>
                    <a:pt x="24" y="30"/>
                  </a:lnTo>
                  <a:lnTo>
                    <a:pt x="26" y="30"/>
                  </a:lnTo>
                  <a:lnTo>
                    <a:pt x="26" y="23"/>
                  </a:lnTo>
                  <a:lnTo>
                    <a:pt x="20" y="23"/>
                  </a:lnTo>
                  <a:lnTo>
                    <a:pt x="20" y="30"/>
                  </a:lnTo>
                  <a:lnTo>
                    <a:pt x="28" y="30"/>
                  </a:lnTo>
                  <a:lnTo>
                    <a:pt x="28" y="23"/>
                  </a:lnTo>
                  <a:lnTo>
                    <a:pt x="24" y="23"/>
                  </a:lnTo>
                  <a:lnTo>
                    <a:pt x="24" y="30"/>
                  </a:lnTo>
                  <a:lnTo>
                    <a:pt x="26" y="30"/>
                  </a:lnTo>
                  <a:lnTo>
                    <a:pt x="26" y="23"/>
                  </a:lnTo>
                  <a:lnTo>
                    <a:pt x="23" y="23"/>
                  </a:lnTo>
                  <a:lnTo>
                    <a:pt x="23" y="30"/>
                  </a:lnTo>
                  <a:lnTo>
                    <a:pt x="26" y="30"/>
                  </a:lnTo>
                  <a:lnTo>
                    <a:pt x="26" y="23"/>
                  </a:lnTo>
                  <a:lnTo>
                    <a:pt x="24" y="23"/>
                  </a:lnTo>
                  <a:lnTo>
                    <a:pt x="24" y="30"/>
                  </a:lnTo>
                  <a:lnTo>
                    <a:pt x="29" y="30"/>
                  </a:lnTo>
                  <a:lnTo>
                    <a:pt x="29" y="23"/>
                  </a:lnTo>
                  <a:lnTo>
                    <a:pt x="26" y="23"/>
                  </a:lnTo>
                  <a:lnTo>
                    <a:pt x="26" y="30"/>
                  </a:lnTo>
                  <a:lnTo>
                    <a:pt x="36" y="30"/>
                  </a:lnTo>
                  <a:lnTo>
                    <a:pt x="36" y="23"/>
                  </a:lnTo>
                  <a:lnTo>
                    <a:pt x="32" y="23"/>
                  </a:lnTo>
                  <a:lnTo>
                    <a:pt x="32" y="30"/>
                  </a:lnTo>
                  <a:lnTo>
                    <a:pt x="35" y="30"/>
                  </a:lnTo>
                  <a:lnTo>
                    <a:pt x="35" y="23"/>
                  </a:lnTo>
                  <a:lnTo>
                    <a:pt x="32" y="23"/>
                  </a:lnTo>
                  <a:lnTo>
                    <a:pt x="32" y="30"/>
                  </a:lnTo>
                  <a:lnTo>
                    <a:pt x="36" y="30"/>
                  </a:lnTo>
                  <a:lnTo>
                    <a:pt x="36" y="23"/>
                  </a:lnTo>
                  <a:lnTo>
                    <a:pt x="32" y="23"/>
                  </a:lnTo>
                  <a:lnTo>
                    <a:pt x="32" y="30"/>
                  </a:lnTo>
                  <a:lnTo>
                    <a:pt x="36" y="30"/>
                  </a:lnTo>
                  <a:lnTo>
                    <a:pt x="36" y="23"/>
                  </a:lnTo>
                  <a:lnTo>
                    <a:pt x="32" y="23"/>
                  </a:lnTo>
                  <a:lnTo>
                    <a:pt x="29" y="25"/>
                  </a:lnTo>
                  <a:lnTo>
                    <a:pt x="31" y="31"/>
                  </a:lnTo>
                  <a:lnTo>
                    <a:pt x="35" y="31"/>
                  </a:lnTo>
                  <a:lnTo>
                    <a:pt x="35" y="25"/>
                  </a:lnTo>
                  <a:lnTo>
                    <a:pt x="31" y="25"/>
                  </a:lnTo>
                  <a:lnTo>
                    <a:pt x="31" y="31"/>
                  </a:lnTo>
                  <a:lnTo>
                    <a:pt x="32" y="31"/>
                  </a:lnTo>
                  <a:lnTo>
                    <a:pt x="32" y="25"/>
                  </a:lnTo>
                  <a:lnTo>
                    <a:pt x="31" y="25"/>
                  </a:lnTo>
                  <a:lnTo>
                    <a:pt x="31" y="31"/>
                  </a:lnTo>
                  <a:lnTo>
                    <a:pt x="37" y="31"/>
                  </a:lnTo>
                  <a:lnTo>
                    <a:pt x="37" y="25"/>
                  </a:lnTo>
                  <a:lnTo>
                    <a:pt x="32" y="25"/>
                  </a:lnTo>
                  <a:lnTo>
                    <a:pt x="32" y="31"/>
                  </a:lnTo>
                  <a:lnTo>
                    <a:pt x="37" y="31"/>
                  </a:lnTo>
                  <a:lnTo>
                    <a:pt x="37" y="25"/>
                  </a:lnTo>
                  <a:lnTo>
                    <a:pt x="31" y="25"/>
                  </a:lnTo>
                  <a:lnTo>
                    <a:pt x="31" y="31"/>
                  </a:lnTo>
                  <a:lnTo>
                    <a:pt x="33" y="31"/>
                  </a:lnTo>
                  <a:lnTo>
                    <a:pt x="33" y="25"/>
                  </a:lnTo>
                  <a:lnTo>
                    <a:pt x="24" y="25"/>
                  </a:lnTo>
                  <a:lnTo>
                    <a:pt x="24" y="31"/>
                  </a:lnTo>
                  <a:lnTo>
                    <a:pt x="33" y="31"/>
                  </a:lnTo>
                  <a:lnTo>
                    <a:pt x="33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22" y="31"/>
                  </a:lnTo>
                  <a:lnTo>
                    <a:pt x="22" y="27"/>
                  </a:lnTo>
                  <a:lnTo>
                    <a:pt x="22" y="31"/>
                  </a:lnTo>
                  <a:lnTo>
                    <a:pt x="26" y="32"/>
                  </a:lnTo>
                  <a:lnTo>
                    <a:pt x="26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24" y="32"/>
                  </a:lnTo>
                  <a:lnTo>
                    <a:pt x="24" y="26"/>
                  </a:lnTo>
                  <a:lnTo>
                    <a:pt x="17" y="26"/>
                  </a:lnTo>
                  <a:lnTo>
                    <a:pt x="17" y="32"/>
                  </a:lnTo>
                  <a:lnTo>
                    <a:pt x="18" y="32"/>
                  </a:lnTo>
                  <a:lnTo>
                    <a:pt x="18" y="26"/>
                  </a:lnTo>
                  <a:lnTo>
                    <a:pt x="15" y="26"/>
                  </a:lnTo>
                  <a:lnTo>
                    <a:pt x="15" y="32"/>
                  </a:lnTo>
                  <a:lnTo>
                    <a:pt x="191" y="32"/>
                  </a:lnTo>
                  <a:lnTo>
                    <a:pt x="191" y="26"/>
                  </a:lnTo>
                  <a:lnTo>
                    <a:pt x="168" y="26"/>
                  </a:lnTo>
                  <a:lnTo>
                    <a:pt x="168" y="32"/>
                  </a:lnTo>
                  <a:lnTo>
                    <a:pt x="190" y="32"/>
                  </a:lnTo>
                  <a:lnTo>
                    <a:pt x="190" y="26"/>
                  </a:lnTo>
                  <a:lnTo>
                    <a:pt x="145" y="26"/>
                  </a:lnTo>
                  <a:lnTo>
                    <a:pt x="145" y="32"/>
                  </a:lnTo>
                  <a:lnTo>
                    <a:pt x="151" y="32"/>
                  </a:lnTo>
                  <a:lnTo>
                    <a:pt x="151" y="26"/>
                  </a:lnTo>
                  <a:lnTo>
                    <a:pt x="132" y="26"/>
                  </a:lnTo>
                  <a:lnTo>
                    <a:pt x="132" y="32"/>
                  </a:lnTo>
                  <a:lnTo>
                    <a:pt x="141" y="32"/>
                  </a:lnTo>
                  <a:lnTo>
                    <a:pt x="141" y="26"/>
                  </a:lnTo>
                  <a:lnTo>
                    <a:pt x="136" y="27"/>
                  </a:lnTo>
                  <a:lnTo>
                    <a:pt x="136" y="34"/>
                  </a:lnTo>
                  <a:lnTo>
                    <a:pt x="142" y="34"/>
                  </a:lnTo>
                  <a:lnTo>
                    <a:pt x="142" y="27"/>
                  </a:lnTo>
                  <a:lnTo>
                    <a:pt x="138" y="27"/>
                  </a:lnTo>
                  <a:lnTo>
                    <a:pt x="138" y="34"/>
                  </a:lnTo>
                  <a:lnTo>
                    <a:pt x="143" y="34"/>
                  </a:lnTo>
                  <a:lnTo>
                    <a:pt x="143" y="27"/>
                  </a:lnTo>
                  <a:lnTo>
                    <a:pt x="140" y="27"/>
                  </a:lnTo>
                  <a:lnTo>
                    <a:pt x="140" y="34"/>
                  </a:lnTo>
                  <a:lnTo>
                    <a:pt x="145" y="34"/>
                  </a:lnTo>
                  <a:lnTo>
                    <a:pt x="145" y="27"/>
                  </a:lnTo>
                  <a:lnTo>
                    <a:pt x="103" y="27"/>
                  </a:lnTo>
                  <a:lnTo>
                    <a:pt x="103" y="34"/>
                  </a:lnTo>
                  <a:lnTo>
                    <a:pt x="105" y="34"/>
                  </a:lnTo>
                  <a:lnTo>
                    <a:pt x="105" y="27"/>
                  </a:lnTo>
                  <a:lnTo>
                    <a:pt x="101" y="27"/>
                  </a:lnTo>
                  <a:lnTo>
                    <a:pt x="101" y="34"/>
                  </a:lnTo>
                  <a:lnTo>
                    <a:pt x="103" y="34"/>
                  </a:lnTo>
                  <a:lnTo>
                    <a:pt x="103" y="27"/>
                  </a:lnTo>
                  <a:lnTo>
                    <a:pt x="99" y="27"/>
                  </a:lnTo>
                  <a:lnTo>
                    <a:pt x="99" y="34"/>
                  </a:lnTo>
                  <a:lnTo>
                    <a:pt x="101" y="34"/>
                  </a:lnTo>
                  <a:lnTo>
                    <a:pt x="101" y="27"/>
                  </a:lnTo>
                  <a:lnTo>
                    <a:pt x="81" y="27"/>
                  </a:lnTo>
                  <a:lnTo>
                    <a:pt x="79" y="29"/>
                  </a:lnTo>
                  <a:lnTo>
                    <a:pt x="80" y="31"/>
                  </a:lnTo>
                  <a:lnTo>
                    <a:pt x="80" y="29"/>
                  </a:lnTo>
                  <a:lnTo>
                    <a:pt x="67" y="29"/>
                  </a:lnTo>
                  <a:lnTo>
                    <a:pt x="67" y="35"/>
                  </a:lnTo>
                  <a:lnTo>
                    <a:pt x="70" y="35"/>
                  </a:lnTo>
                  <a:lnTo>
                    <a:pt x="70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45" y="35"/>
                  </a:lnTo>
                  <a:lnTo>
                    <a:pt x="45" y="29"/>
                  </a:lnTo>
                  <a:lnTo>
                    <a:pt x="32" y="29"/>
                  </a:lnTo>
                  <a:lnTo>
                    <a:pt x="32" y="35"/>
                  </a:lnTo>
                  <a:lnTo>
                    <a:pt x="45" y="35"/>
                  </a:lnTo>
                  <a:lnTo>
                    <a:pt x="45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70" y="35"/>
                  </a:lnTo>
                  <a:lnTo>
                    <a:pt x="70" y="29"/>
                  </a:lnTo>
                  <a:lnTo>
                    <a:pt x="67" y="29"/>
                  </a:lnTo>
                  <a:lnTo>
                    <a:pt x="67" y="35"/>
                  </a:lnTo>
                  <a:lnTo>
                    <a:pt x="81" y="35"/>
                  </a:lnTo>
                  <a:lnTo>
                    <a:pt x="84" y="34"/>
                  </a:lnTo>
                  <a:lnTo>
                    <a:pt x="83" y="30"/>
                  </a:lnTo>
                  <a:lnTo>
                    <a:pt x="83" y="34"/>
                  </a:lnTo>
                  <a:lnTo>
                    <a:pt x="101" y="34"/>
                  </a:lnTo>
                  <a:lnTo>
                    <a:pt x="101" y="27"/>
                  </a:lnTo>
                  <a:lnTo>
                    <a:pt x="99" y="27"/>
                  </a:lnTo>
                  <a:lnTo>
                    <a:pt x="99" y="34"/>
                  </a:lnTo>
                  <a:lnTo>
                    <a:pt x="103" y="34"/>
                  </a:lnTo>
                  <a:lnTo>
                    <a:pt x="103" y="27"/>
                  </a:lnTo>
                  <a:lnTo>
                    <a:pt x="101" y="27"/>
                  </a:lnTo>
                  <a:lnTo>
                    <a:pt x="101" y="34"/>
                  </a:lnTo>
                  <a:lnTo>
                    <a:pt x="105" y="34"/>
                  </a:lnTo>
                  <a:lnTo>
                    <a:pt x="105" y="27"/>
                  </a:lnTo>
                  <a:lnTo>
                    <a:pt x="103" y="27"/>
                  </a:lnTo>
                  <a:lnTo>
                    <a:pt x="103" y="34"/>
                  </a:lnTo>
                  <a:lnTo>
                    <a:pt x="145" y="34"/>
                  </a:lnTo>
                  <a:lnTo>
                    <a:pt x="145" y="27"/>
                  </a:lnTo>
                  <a:lnTo>
                    <a:pt x="140" y="27"/>
                  </a:lnTo>
                  <a:lnTo>
                    <a:pt x="140" y="34"/>
                  </a:lnTo>
                  <a:lnTo>
                    <a:pt x="143" y="34"/>
                  </a:lnTo>
                  <a:lnTo>
                    <a:pt x="143" y="27"/>
                  </a:lnTo>
                  <a:lnTo>
                    <a:pt x="138" y="27"/>
                  </a:lnTo>
                  <a:lnTo>
                    <a:pt x="138" y="34"/>
                  </a:lnTo>
                  <a:lnTo>
                    <a:pt x="142" y="34"/>
                  </a:lnTo>
                  <a:lnTo>
                    <a:pt x="142" y="27"/>
                  </a:lnTo>
                  <a:lnTo>
                    <a:pt x="136" y="27"/>
                  </a:lnTo>
                  <a:lnTo>
                    <a:pt x="136" y="30"/>
                  </a:lnTo>
                  <a:lnTo>
                    <a:pt x="137" y="34"/>
                  </a:lnTo>
                  <a:lnTo>
                    <a:pt x="142" y="32"/>
                  </a:lnTo>
                  <a:lnTo>
                    <a:pt x="141" y="26"/>
                  </a:lnTo>
                  <a:lnTo>
                    <a:pt x="132" y="26"/>
                  </a:lnTo>
                  <a:lnTo>
                    <a:pt x="132" y="32"/>
                  </a:lnTo>
                  <a:lnTo>
                    <a:pt x="151" y="32"/>
                  </a:lnTo>
                  <a:lnTo>
                    <a:pt x="151" y="26"/>
                  </a:lnTo>
                  <a:lnTo>
                    <a:pt x="145" y="26"/>
                  </a:lnTo>
                  <a:lnTo>
                    <a:pt x="145" y="32"/>
                  </a:lnTo>
                  <a:lnTo>
                    <a:pt x="190" y="32"/>
                  </a:lnTo>
                  <a:lnTo>
                    <a:pt x="190" y="26"/>
                  </a:lnTo>
                  <a:lnTo>
                    <a:pt x="168" y="26"/>
                  </a:lnTo>
                  <a:lnTo>
                    <a:pt x="168" y="32"/>
                  </a:lnTo>
                  <a:lnTo>
                    <a:pt x="191" y="32"/>
                  </a:lnTo>
                  <a:lnTo>
                    <a:pt x="191" y="26"/>
                  </a:lnTo>
                  <a:lnTo>
                    <a:pt x="15" y="26"/>
                  </a:lnTo>
                  <a:lnTo>
                    <a:pt x="15" y="32"/>
                  </a:lnTo>
                  <a:lnTo>
                    <a:pt x="18" y="32"/>
                  </a:lnTo>
                  <a:lnTo>
                    <a:pt x="18" y="26"/>
                  </a:lnTo>
                  <a:lnTo>
                    <a:pt x="17" y="26"/>
                  </a:lnTo>
                  <a:lnTo>
                    <a:pt x="17" y="32"/>
                  </a:lnTo>
                  <a:lnTo>
                    <a:pt x="24" y="32"/>
                  </a:lnTo>
                  <a:lnTo>
                    <a:pt x="24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26" y="32"/>
                  </a:lnTo>
                  <a:lnTo>
                    <a:pt x="27" y="26"/>
                  </a:lnTo>
                  <a:lnTo>
                    <a:pt x="23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33" y="31"/>
                  </a:lnTo>
                  <a:lnTo>
                    <a:pt x="33" y="25"/>
                  </a:lnTo>
                  <a:lnTo>
                    <a:pt x="24" y="25"/>
                  </a:lnTo>
                  <a:lnTo>
                    <a:pt x="24" y="31"/>
                  </a:lnTo>
                  <a:lnTo>
                    <a:pt x="33" y="31"/>
                  </a:lnTo>
                  <a:lnTo>
                    <a:pt x="33" y="25"/>
                  </a:lnTo>
                  <a:lnTo>
                    <a:pt x="31" y="25"/>
                  </a:lnTo>
                  <a:lnTo>
                    <a:pt x="31" y="31"/>
                  </a:lnTo>
                  <a:lnTo>
                    <a:pt x="37" y="31"/>
                  </a:lnTo>
                  <a:lnTo>
                    <a:pt x="37" y="25"/>
                  </a:lnTo>
                  <a:lnTo>
                    <a:pt x="32" y="25"/>
                  </a:lnTo>
                  <a:lnTo>
                    <a:pt x="32" y="31"/>
                  </a:lnTo>
                  <a:lnTo>
                    <a:pt x="37" y="31"/>
                  </a:lnTo>
                  <a:lnTo>
                    <a:pt x="37" y="25"/>
                  </a:lnTo>
                  <a:lnTo>
                    <a:pt x="31" y="25"/>
                  </a:lnTo>
                  <a:lnTo>
                    <a:pt x="31" y="31"/>
                  </a:lnTo>
                  <a:lnTo>
                    <a:pt x="32" y="31"/>
                  </a:lnTo>
                  <a:lnTo>
                    <a:pt x="32" y="25"/>
                  </a:lnTo>
                  <a:lnTo>
                    <a:pt x="31" y="25"/>
                  </a:lnTo>
                  <a:lnTo>
                    <a:pt x="31" y="31"/>
                  </a:lnTo>
                  <a:lnTo>
                    <a:pt x="35" y="31"/>
                  </a:lnTo>
                  <a:lnTo>
                    <a:pt x="35" y="25"/>
                  </a:lnTo>
                  <a:lnTo>
                    <a:pt x="31" y="25"/>
                  </a:lnTo>
                  <a:lnTo>
                    <a:pt x="31" y="27"/>
                  </a:lnTo>
                  <a:lnTo>
                    <a:pt x="32" y="31"/>
                  </a:lnTo>
                  <a:lnTo>
                    <a:pt x="35" y="30"/>
                  </a:lnTo>
                  <a:lnTo>
                    <a:pt x="33" y="26"/>
                  </a:lnTo>
                  <a:lnTo>
                    <a:pt x="33" y="30"/>
                  </a:lnTo>
                  <a:lnTo>
                    <a:pt x="36" y="30"/>
                  </a:lnTo>
                  <a:lnTo>
                    <a:pt x="36" y="23"/>
                  </a:lnTo>
                  <a:lnTo>
                    <a:pt x="32" y="23"/>
                  </a:lnTo>
                  <a:lnTo>
                    <a:pt x="32" y="30"/>
                  </a:lnTo>
                  <a:lnTo>
                    <a:pt x="36" y="30"/>
                  </a:lnTo>
                  <a:lnTo>
                    <a:pt x="36" y="23"/>
                  </a:lnTo>
                  <a:lnTo>
                    <a:pt x="32" y="23"/>
                  </a:lnTo>
                  <a:lnTo>
                    <a:pt x="32" y="30"/>
                  </a:lnTo>
                  <a:lnTo>
                    <a:pt x="35" y="30"/>
                  </a:lnTo>
                  <a:lnTo>
                    <a:pt x="35" y="23"/>
                  </a:lnTo>
                  <a:lnTo>
                    <a:pt x="32" y="23"/>
                  </a:lnTo>
                  <a:lnTo>
                    <a:pt x="32" y="30"/>
                  </a:lnTo>
                  <a:lnTo>
                    <a:pt x="36" y="30"/>
                  </a:lnTo>
                  <a:lnTo>
                    <a:pt x="36" y="23"/>
                  </a:lnTo>
                  <a:lnTo>
                    <a:pt x="26" y="23"/>
                  </a:lnTo>
                  <a:lnTo>
                    <a:pt x="26" y="30"/>
                  </a:lnTo>
                  <a:lnTo>
                    <a:pt x="29" y="30"/>
                  </a:lnTo>
                  <a:lnTo>
                    <a:pt x="29" y="23"/>
                  </a:lnTo>
                  <a:lnTo>
                    <a:pt x="24" y="23"/>
                  </a:lnTo>
                  <a:lnTo>
                    <a:pt x="24" y="30"/>
                  </a:lnTo>
                  <a:lnTo>
                    <a:pt x="26" y="30"/>
                  </a:lnTo>
                  <a:lnTo>
                    <a:pt x="26" y="23"/>
                  </a:lnTo>
                  <a:lnTo>
                    <a:pt x="23" y="23"/>
                  </a:lnTo>
                  <a:lnTo>
                    <a:pt x="23" y="30"/>
                  </a:lnTo>
                  <a:lnTo>
                    <a:pt x="26" y="30"/>
                  </a:lnTo>
                  <a:lnTo>
                    <a:pt x="26" y="23"/>
                  </a:lnTo>
                  <a:lnTo>
                    <a:pt x="24" y="23"/>
                  </a:lnTo>
                  <a:lnTo>
                    <a:pt x="24" y="30"/>
                  </a:lnTo>
                  <a:lnTo>
                    <a:pt x="28" y="30"/>
                  </a:lnTo>
                  <a:lnTo>
                    <a:pt x="28" y="23"/>
                  </a:lnTo>
                  <a:lnTo>
                    <a:pt x="20" y="23"/>
                  </a:lnTo>
                  <a:lnTo>
                    <a:pt x="20" y="30"/>
                  </a:lnTo>
                  <a:lnTo>
                    <a:pt x="26" y="30"/>
                  </a:lnTo>
                  <a:lnTo>
                    <a:pt x="26" y="23"/>
                  </a:lnTo>
                  <a:lnTo>
                    <a:pt x="24" y="23"/>
                  </a:lnTo>
                  <a:lnTo>
                    <a:pt x="24" y="26"/>
                  </a:lnTo>
                  <a:lnTo>
                    <a:pt x="26" y="23"/>
                  </a:lnTo>
                  <a:lnTo>
                    <a:pt x="20" y="22"/>
                  </a:lnTo>
                  <a:lnTo>
                    <a:pt x="15" y="22"/>
                  </a:lnTo>
                  <a:lnTo>
                    <a:pt x="15" y="29"/>
                  </a:lnTo>
                  <a:lnTo>
                    <a:pt x="20" y="29"/>
                  </a:lnTo>
                  <a:lnTo>
                    <a:pt x="20" y="22"/>
                  </a:lnTo>
                  <a:lnTo>
                    <a:pt x="18" y="22"/>
                  </a:lnTo>
                  <a:lnTo>
                    <a:pt x="18" y="29"/>
                  </a:lnTo>
                  <a:lnTo>
                    <a:pt x="19" y="29"/>
                  </a:lnTo>
                  <a:lnTo>
                    <a:pt x="19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22" y="29"/>
                  </a:lnTo>
                  <a:lnTo>
                    <a:pt x="22" y="22"/>
                  </a:lnTo>
                  <a:lnTo>
                    <a:pt x="19" y="22"/>
                  </a:lnTo>
                  <a:lnTo>
                    <a:pt x="19" y="29"/>
                  </a:lnTo>
                  <a:lnTo>
                    <a:pt x="36" y="29"/>
                  </a:lnTo>
                  <a:lnTo>
                    <a:pt x="36" y="22"/>
                  </a:lnTo>
                  <a:lnTo>
                    <a:pt x="20" y="22"/>
                  </a:lnTo>
                  <a:lnTo>
                    <a:pt x="20" y="29"/>
                  </a:lnTo>
                  <a:lnTo>
                    <a:pt x="32" y="29"/>
                  </a:lnTo>
                  <a:lnTo>
                    <a:pt x="32" y="22"/>
                  </a:lnTo>
                  <a:lnTo>
                    <a:pt x="26" y="22"/>
                  </a:lnTo>
                  <a:lnTo>
                    <a:pt x="26" y="25"/>
                  </a:lnTo>
                  <a:lnTo>
                    <a:pt x="27" y="29"/>
                  </a:lnTo>
                  <a:lnTo>
                    <a:pt x="29" y="27"/>
                  </a:lnTo>
                  <a:lnTo>
                    <a:pt x="28" y="23"/>
                  </a:lnTo>
                  <a:lnTo>
                    <a:pt x="28" y="27"/>
                  </a:lnTo>
                  <a:lnTo>
                    <a:pt x="39" y="27"/>
                  </a:lnTo>
                  <a:lnTo>
                    <a:pt x="39" y="21"/>
                  </a:lnTo>
                  <a:lnTo>
                    <a:pt x="33" y="21"/>
                  </a:lnTo>
                  <a:lnTo>
                    <a:pt x="33" y="27"/>
                  </a:lnTo>
                  <a:lnTo>
                    <a:pt x="36" y="27"/>
                  </a:lnTo>
                  <a:lnTo>
                    <a:pt x="36" y="21"/>
                  </a:lnTo>
                  <a:lnTo>
                    <a:pt x="32" y="21"/>
                  </a:lnTo>
                  <a:lnTo>
                    <a:pt x="32" y="27"/>
                  </a:lnTo>
                  <a:lnTo>
                    <a:pt x="46" y="27"/>
                  </a:lnTo>
                  <a:lnTo>
                    <a:pt x="46" y="21"/>
                  </a:lnTo>
                  <a:lnTo>
                    <a:pt x="42" y="21"/>
                  </a:lnTo>
                  <a:lnTo>
                    <a:pt x="42" y="27"/>
                  </a:lnTo>
                  <a:lnTo>
                    <a:pt x="45" y="27"/>
                  </a:lnTo>
                  <a:lnTo>
                    <a:pt x="45" y="21"/>
                  </a:lnTo>
                  <a:lnTo>
                    <a:pt x="36" y="21"/>
                  </a:lnTo>
                  <a:lnTo>
                    <a:pt x="36" y="27"/>
                  </a:lnTo>
                  <a:lnTo>
                    <a:pt x="42" y="27"/>
                  </a:lnTo>
                  <a:lnTo>
                    <a:pt x="42" y="21"/>
                  </a:lnTo>
                  <a:lnTo>
                    <a:pt x="32" y="21"/>
                  </a:lnTo>
                  <a:lnTo>
                    <a:pt x="32" y="27"/>
                  </a:lnTo>
                  <a:lnTo>
                    <a:pt x="37" y="27"/>
                  </a:lnTo>
                  <a:lnTo>
                    <a:pt x="37" y="21"/>
                  </a:lnTo>
                  <a:lnTo>
                    <a:pt x="23" y="21"/>
                  </a:lnTo>
                  <a:lnTo>
                    <a:pt x="23" y="27"/>
                  </a:lnTo>
                  <a:lnTo>
                    <a:pt x="29" y="27"/>
                  </a:lnTo>
                  <a:lnTo>
                    <a:pt x="29" y="21"/>
                  </a:lnTo>
                  <a:lnTo>
                    <a:pt x="27" y="21"/>
                  </a:lnTo>
                  <a:lnTo>
                    <a:pt x="27" y="23"/>
                  </a:lnTo>
                  <a:lnTo>
                    <a:pt x="28" y="21"/>
                  </a:lnTo>
                  <a:lnTo>
                    <a:pt x="26" y="19"/>
                  </a:lnTo>
                  <a:lnTo>
                    <a:pt x="22" y="19"/>
                  </a:lnTo>
                  <a:lnTo>
                    <a:pt x="22" y="26"/>
                  </a:lnTo>
                  <a:lnTo>
                    <a:pt x="36" y="26"/>
                  </a:lnTo>
                  <a:lnTo>
                    <a:pt x="36" y="19"/>
                  </a:lnTo>
                  <a:lnTo>
                    <a:pt x="24" y="19"/>
                  </a:lnTo>
                  <a:lnTo>
                    <a:pt x="24" y="26"/>
                  </a:lnTo>
                  <a:lnTo>
                    <a:pt x="35" y="26"/>
                  </a:lnTo>
                  <a:lnTo>
                    <a:pt x="35" y="19"/>
                  </a:lnTo>
                  <a:lnTo>
                    <a:pt x="23" y="19"/>
                  </a:lnTo>
                  <a:lnTo>
                    <a:pt x="23" y="26"/>
                  </a:lnTo>
                  <a:lnTo>
                    <a:pt x="28" y="26"/>
                  </a:lnTo>
                  <a:lnTo>
                    <a:pt x="28" y="19"/>
                  </a:lnTo>
                  <a:lnTo>
                    <a:pt x="20" y="19"/>
                  </a:lnTo>
                  <a:lnTo>
                    <a:pt x="20" y="26"/>
                  </a:lnTo>
                  <a:lnTo>
                    <a:pt x="28" y="26"/>
                  </a:lnTo>
                  <a:lnTo>
                    <a:pt x="28" y="19"/>
                  </a:lnTo>
                  <a:lnTo>
                    <a:pt x="26" y="19"/>
                  </a:lnTo>
                  <a:lnTo>
                    <a:pt x="26" y="26"/>
                  </a:lnTo>
                  <a:lnTo>
                    <a:pt x="29" y="26"/>
                  </a:lnTo>
                  <a:lnTo>
                    <a:pt x="29" y="19"/>
                  </a:lnTo>
                  <a:lnTo>
                    <a:pt x="23" y="19"/>
                  </a:lnTo>
                  <a:lnTo>
                    <a:pt x="23" y="26"/>
                  </a:lnTo>
                  <a:lnTo>
                    <a:pt x="37" y="26"/>
                  </a:lnTo>
                  <a:lnTo>
                    <a:pt x="37" y="19"/>
                  </a:lnTo>
                  <a:lnTo>
                    <a:pt x="32" y="19"/>
                  </a:lnTo>
                  <a:lnTo>
                    <a:pt x="32" y="26"/>
                  </a:lnTo>
                  <a:lnTo>
                    <a:pt x="36" y="26"/>
                  </a:lnTo>
                  <a:lnTo>
                    <a:pt x="36" y="19"/>
                  </a:lnTo>
                  <a:lnTo>
                    <a:pt x="33" y="19"/>
                  </a:lnTo>
                  <a:lnTo>
                    <a:pt x="33" y="26"/>
                  </a:lnTo>
                  <a:lnTo>
                    <a:pt x="37" y="26"/>
                  </a:lnTo>
                  <a:lnTo>
                    <a:pt x="42" y="25"/>
                  </a:lnTo>
                  <a:lnTo>
                    <a:pt x="41" y="18"/>
                  </a:lnTo>
                  <a:lnTo>
                    <a:pt x="29" y="18"/>
                  </a:lnTo>
                  <a:lnTo>
                    <a:pt x="29" y="25"/>
                  </a:lnTo>
                  <a:lnTo>
                    <a:pt x="37" y="25"/>
                  </a:lnTo>
                  <a:lnTo>
                    <a:pt x="37" y="18"/>
                  </a:lnTo>
                  <a:lnTo>
                    <a:pt x="29" y="18"/>
                  </a:lnTo>
                  <a:lnTo>
                    <a:pt x="29" y="25"/>
                  </a:lnTo>
                  <a:lnTo>
                    <a:pt x="42" y="25"/>
                  </a:lnTo>
                  <a:lnTo>
                    <a:pt x="42" y="18"/>
                  </a:lnTo>
                  <a:lnTo>
                    <a:pt x="32" y="18"/>
                  </a:lnTo>
                  <a:lnTo>
                    <a:pt x="32" y="25"/>
                  </a:lnTo>
                  <a:lnTo>
                    <a:pt x="39" y="25"/>
                  </a:lnTo>
                  <a:lnTo>
                    <a:pt x="39" y="18"/>
                  </a:lnTo>
                  <a:lnTo>
                    <a:pt x="37" y="18"/>
                  </a:lnTo>
                  <a:lnTo>
                    <a:pt x="37" y="25"/>
                  </a:lnTo>
                  <a:lnTo>
                    <a:pt x="39" y="25"/>
                  </a:lnTo>
                  <a:lnTo>
                    <a:pt x="39" y="18"/>
                  </a:lnTo>
                  <a:lnTo>
                    <a:pt x="32" y="18"/>
                  </a:lnTo>
                  <a:lnTo>
                    <a:pt x="32" y="25"/>
                  </a:lnTo>
                  <a:lnTo>
                    <a:pt x="33" y="25"/>
                  </a:lnTo>
                  <a:lnTo>
                    <a:pt x="33" y="18"/>
                  </a:lnTo>
                  <a:lnTo>
                    <a:pt x="28" y="18"/>
                  </a:lnTo>
                  <a:lnTo>
                    <a:pt x="28" y="25"/>
                  </a:lnTo>
                  <a:lnTo>
                    <a:pt x="29" y="25"/>
                  </a:lnTo>
                  <a:lnTo>
                    <a:pt x="29" y="18"/>
                  </a:lnTo>
                  <a:lnTo>
                    <a:pt x="28" y="18"/>
                  </a:lnTo>
                  <a:lnTo>
                    <a:pt x="28" y="25"/>
                  </a:lnTo>
                  <a:lnTo>
                    <a:pt x="33" y="25"/>
                  </a:lnTo>
                  <a:lnTo>
                    <a:pt x="33" y="18"/>
                  </a:lnTo>
                  <a:lnTo>
                    <a:pt x="32" y="18"/>
                  </a:lnTo>
                  <a:lnTo>
                    <a:pt x="32" y="25"/>
                  </a:lnTo>
                  <a:lnTo>
                    <a:pt x="39" y="25"/>
                  </a:lnTo>
                  <a:lnTo>
                    <a:pt x="41" y="23"/>
                  </a:lnTo>
                  <a:lnTo>
                    <a:pt x="40" y="19"/>
                  </a:lnTo>
                  <a:lnTo>
                    <a:pt x="40" y="23"/>
                  </a:lnTo>
                  <a:lnTo>
                    <a:pt x="42" y="23"/>
                  </a:lnTo>
                  <a:lnTo>
                    <a:pt x="42" y="17"/>
                  </a:lnTo>
                  <a:lnTo>
                    <a:pt x="29" y="17"/>
                  </a:lnTo>
                  <a:lnTo>
                    <a:pt x="29" y="23"/>
                  </a:lnTo>
                  <a:lnTo>
                    <a:pt x="42" y="23"/>
                  </a:lnTo>
                  <a:lnTo>
                    <a:pt x="42" y="17"/>
                  </a:lnTo>
                  <a:lnTo>
                    <a:pt x="33" y="17"/>
                  </a:lnTo>
                  <a:lnTo>
                    <a:pt x="33" y="23"/>
                  </a:lnTo>
                  <a:lnTo>
                    <a:pt x="42" y="23"/>
                  </a:lnTo>
                  <a:lnTo>
                    <a:pt x="42" y="17"/>
                  </a:lnTo>
                  <a:lnTo>
                    <a:pt x="39" y="17"/>
                  </a:lnTo>
                  <a:lnTo>
                    <a:pt x="39" y="23"/>
                  </a:lnTo>
                  <a:lnTo>
                    <a:pt x="41" y="23"/>
                  </a:lnTo>
                  <a:lnTo>
                    <a:pt x="41" y="17"/>
                  </a:lnTo>
                  <a:lnTo>
                    <a:pt x="39" y="17"/>
                  </a:lnTo>
                  <a:lnTo>
                    <a:pt x="39" y="23"/>
                  </a:lnTo>
                  <a:lnTo>
                    <a:pt x="41" y="23"/>
                  </a:lnTo>
                  <a:lnTo>
                    <a:pt x="41" y="17"/>
                  </a:lnTo>
                  <a:lnTo>
                    <a:pt x="39" y="17"/>
                  </a:lnTo>
                  <a:lnTo>
                    <a:pt x="39" y="23"/>
                  </a:lnTo>
                  <a:lnTo>
                    <a:pt x="42" y="23"/>
                  </a:lnTo>
                  <a:lnTo>
                    <a:pt x="42" y="17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40" y="23"/>
                  </a:lnTo>
                  <a:lnTo>
                    <a:pt x="40" y="17"/>
                  </a:lnTo>
                  <a:lnTo>
                    <a:pt x="36" y="17"/>
                  </a:lnTo>
                  <a:lnTo>
                    <a:pt x="36" y="19"/>
                  </a:lnTo>
                  <a:lnTo>
                    <a:pt x="39" y="22"/>
                  </a:lnTo>
                  <a:lnTo>
                    <a:pt x="40" y="21"/>
                  </a:lnTo>
                  <a:lnTo>
                    <a:pt x="37" y="18"/>
                  </a:lnTo>
                  <a:lnTo>
                    <a:pt x="37" y="22"/>
                  </a:lnTo>
                  <a:lnTo>
                    <a:pt x="41" y="22"/>
                  </a:lnTo>
                  <a:lnTo>
                    <a:pt x="41" y="16"/>
                  </a:lnTo>
                  <a:lnTo>
                    <a:pt x="35" y="16"/>
                  </a:lnTo>
                  <a:lnTo>
                    <a:pt x="35" y="22"/>
                  </a:lnTo>
                  <a:lnTo>
                    <a:pt x="39" y="22"/>
                  </a:lnTo>
                  <a:lnTo>
                    <a:pt x="39" y="16"/>
                  </a:lnTo>
                  <a:lnTo>
                    <a:pt x="37" y="16"/>
                  </a:lnTo>
                  <a:lnTo>
                    <a:pt x="37" y="22"/>
                  </a:lnTo>
                  <a:lnTo>
                    <a:pt x="42" y="22"/>
                  </a:lnTo>
                  <a:lnTo>
                    <a:pt x="42" y="16"/>
                  </a:lnTo>
                  <a:lnTo>
                    <a:pt x="41" y="16"/>
                  </a:lnTo>
                  <a:lnTo>
                    <a:pt x="41" y="22"/>
                  </a:lnTo>
                  <a:lnTo>
                    <a:pt x="44" y="22"/>
                  </a:lnTo>
                  <a:lnTo>
                    <a:pt x="44" y="16"/>
                  </a:lnTo>
                  <a:lnTo>
                    <a:pt x="31" y="16"/>
                  </a:lnTo>
                  <a:lnTo>
                    <a:pt x="31" y="22"/>
                  </a:lnTo>
                  <a:lnTo>
                    <a:pt x="49" y="22"/>
                  </a:lnTo>
                  <a:lnTo>
                    <a:pt x="58" y="21"/>
                  </a:lnTo>
                  <a:lnTo>
                    <a:pt x="57" y="17"/>
                  </a:lnTo>
                  <a:lnTo>
                    <a:pt x="57" y="21"/>
                  </a:lnTo>
                  <a:lnTo>
                    <a:pt x="74" y="21"/>
                  </a:lnTo>
                  <a:lnTo>
                    <a:pt x="74" y="14"/>
                  </a:lnTo>
                  <a:lnTo>
                    <a:pt x="41" y="14"/>
                  </a:lnTo>
                  <a:lnTo>
                    <a:pt x="41" y="21"/>
                  </a:lnTo>
                  <a:lnTo>
                    <a:pt x="42" y="21"/>
                  </a:lnTo>
                  <a:lnTo>
                    <a:pt x="42" y="14"/>
                  </a:lnTo>
                  <a:lnTo>
                    <a:pt x="33" y="14"/>
                  </a:lnTo>
                  <a:lnTo>
                    <a:pt x="33" y="21"/>
                  </a:lnTo>
                  <a:lnTo>
                    <a:pt x="37" y="21"/>
                  </a:lnTo>
                  <a:lnTo>
                    <a:pt x="37" y="14"/>
                  </a:lnTo>
                  <a:lnTo>
                    <a:pt x="29" y="14"/>
                  </a:lnTo>
                  <a:lnTo>
                    <a:pt x="29" y="21"/>
                  </a:lnTo>
                  <a:lnTo>
                    <a:pt x="31" y="21"/>
                  </a:lnTo>
                  <a:lnTo>
                    <a:pt x="31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93" y="21"/>
                  </a:lnTo>
                  <a:lnTo>
                    <a:pt x="93" y="16"/>
                  </a:lnTo>
                  <a:lnTo>
                    <a:pt x="89" y="16"/>
                  </a:lnTo>
                  <a:lnTo>
                    <a:pt x="89" y="19"/>
                  </a:lnTo>
                  <a:lnTo>
                    <a:pt x="164" y="19"/>
                  </a:lnTo>
                  <a:lnTo>
                    <a:pt x="164" y="13"/>
                  </a:lnTo>
                  <a:lnTo>
                    <a:pt x="156" y="13"/>
                  </a:lnTo>
                  <a:lnTo>
                    <a:pt x="156" y="19"/>
                  </a:lnTo>
                  <a:lnTo>
                    <a:pt x="181" y="19"/>
                  </a:lnTo>
                  <a:lnTo>
                    <a:pt x="181" y="13"/>
                  </a:lnTo>
                  <a:lnTo>
                    <a:pt x="142" y="13"/>
                  </a:lnTo>
                  <a:lnTo>
                    <a:pt x="142" y="19"/>
                  </a:lnTo>
                  <a:lnTo>
                    <a:pt x="145" y="19"/>
                  </a:lnTo>
                  <a:lnTo>
                    <a:pt x="145" y="13"/>
                  </a:lnTo>
                  <a:lnTo>
                    <a:pt x="140" y="13"/>
                  </a:lnTo>
                  <a:lnTo>
                    <a:pt x="140" y="16"/>
                  </a:lnTo>
                  <a:lnTo>
                    <a:pt x="141" y="19"/>
                  </a:lnTo>
                  <a:lnTo>
                    <a:pt x="145" y="18"/>
                  </a:lnTo>
                  <a:lnTo>
                    <a:pt x="143" y="12"/>
                  </a:lnTo>
                  <a:lnTo>
                    <a:pt x="136" y="12"/>
                  </a:lnTo>
                  <a:lnTo>
                    <a:pt x="136" y="18"/>
                  </a:lnTo>
                  <a:lnTo>
                    <a:pt x="140" y="18"/>
                  </a:lnTo>
                  <a:lnTo>
                    <a:pt x="140" y="12"/>
                  </a:lnTo>
                  <a:lnTo>
                    <a:pt x="111" y="12"/>
                  </a:lnTo>
                  <a:lnTo>
                    <a:pt x="111" y="18"/>
                  </a:lnTo>
                  <a:lnTo>
                    <a:pt x="124" y="18"/>
                  </a:lnTo>
                  <a:lnTo>
                    <a:pt x="124" y="12"/>
                  </a:lnTo>
                  <a:lnTo>
                    <a:pt x="116" y="12"/>
                  </a:lnTo>
                  <a:lnTo>
                    <a:pt x="116" y="18"/>
                  </a:lnTo>
                  <a:lnTo>
                    <a:pt x="141" y="18"/>
                  </a:lnTo>
                  <a:lnTo>
                    <a:pt x="141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5" y="18"/>
                  </a:lnTo>
                  <a:lnTo>
                    <a:pt x="45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5" y="18"/>
                  </a:lnTo>
                  <a:lnTo>
                    <a:pt x="45" y="12"/>
                  </a:lnTo>
                  <a:lnTo>
                    <a:pt x="41" y="12"/>
                  </a:lnTo>
                  <a:lnTo>
                    <a:pt x="41" y="18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33" y="12"/>
                  </a:lnTo>
                  <a:lnTo>
                    <a:pt x="33" y="18"/>
                  </a:lnTo>
                  <a:lnTo>
                    <a:pt x="40" y="18"/>
                  </a:lnTo>
                  <a:lnTo>
                    <a:pt x="40" y="12"/>
                  </a:lnTo>
                  <a:lnTo>
                    <a:pt x="39" y="12"/>
                  </a:lnTo>
                  <a:lnTo>
                    <a:pt x="39" y="18"/>
                  </a:lnTo>
                  <a:lnTo>
                    <a:pt x="45" y="18"/>
                  </a:lnTo>
                  <a:lnTo>
                    <a:pt x="45" y="12"/>
                  </a:lnTo>
                  <a:lnTo>
                    <a:pt x="31" y="12"/>
                  </a:lnTo>
                  <a:lnTo>
                    <a:pt x="31" y="14"/>
                  </a:lnTo>
                  <a:lnTo>
                    <a:pt x="32" y="12"/>
                  </a:lnTo>
                  <a:lnTo>
                    <a:pt x="29" y="10"/>
                  </a:lnTo>
                  <a:lnTo>
                    <a:pt x="22" y="10"/>
                  </a:lnTo>
                  <a:lnTo>
                    <a:pt x="22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23" y="10"/>
                  </a:lnTo>
                  <a:lnTo>
                    <a:pt x="23" y="17"/>
                  </a:lnTo>
                  <a:lnTo>
                    <a:pt x="27" y="17"/>
                  </a:lnTo>
                  <a:lnTo>
                    <a:pt x="27" y="10"/>
                  </a:lnTo>
                  <a:lnTo>
                    <a:pt x="23" y="10"/>
                  </a:lnTo>
                  <a:lnTo>
                    <a:pt x="23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20" y="10"/>
                  </a:lnTo>
                  <a:lnTo>
                    <a:pt x="20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19" y="10"/>
                  </a:lnTo>
                  <a:lnTo>
                    <a:pt x="19" y="17"/>
                  </a:lnTo>
                  <a:lnTo>
                    <a:pt x="23" y="17"/>
                  </a:lnTo>
                  <a:lnTo>
                    <a:pt x="23" y="10"/>
                  </a:lnTo>
                  <a:lnTo>
                    <a:pt x="22" y="10"/>
                  </a:lnTo>
                  <a:lnTo>
                    <a:pt x="22" y="17"/>
                  </a:lnTo>
                  <a:lnTo>
                    <a:pt x="27" y="17"/>
                  </a:lnTo>
                  <a:lnTo>
                    <a:pt x="27" y="10"/>
                  </a:lnTo>
                  <a:lnTo>
                    <a:pt x="23" y="10"/>
                  </a:lnTo>
                  <a:lnTo>
                    <a:pt x="23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23" y="10"/>
                  </a:lnTo>
                  <a:lnTo>
                    <a:pt x="23" y="17"/>
                  </a:lnTo>
                  <a:lnTo>
                    <a:pt x="27" y="17"/>
                  </a:lnTo>
                  <a:lnTo>
                    <a:pt x="27" y="10"/>
                  </a:lnTo>
                  <a:lnTo>
                    <a:pt x="20" y="10"/>
                  </a:lnTo>
                  <a:lnTo>
                    <a:pt x="20" y="17"/>
                  </a:lnTo>
                  <a:lnTo>
                    <a:pt x="27" y="17"/>
                  </a:lnTo>
                  <a:lnTo>
                    <a:pt x="27" y="10"/>
                  </a:lnTo>
                  <a:lnTo>
                    <a:pt x="23" y="10"/>
                  </a:lnTo>
                  <a:lnTo>
                    <a:pt x="23" y="13"/>
                  </a:lnTo>
                  <a:lnTo>
                    <a:pt x="26" y="10"/>
                  </a:lnTo>
                  <a:lnTo>
                    <a:pt x="24" y="9"/>
                  </a:lnTo>
                  <a:lnTo>
                    <a:pt x="20" y="9"/>
                  </a:lnTo>
                  <a:lnTo>
                    <a:pt x="20" y="16"/>
                  </a:lnTo>
                  <a:lnTo>
                    <a:pt x="26" y="16"/>
                  </a:lnTo>
                  <a:lnTo>
                    <a:pt x="26" y="9"/>
                  </a:lnTo>
                  <a:lnTo>
                    <a:pt x="19" y="9"/>
                  </a:lnTo>
                  <a:lnTo>
                    <a:pt x="19" y="16"/>
                  </a:lnTo>
                  <a:lnTo>
                    <a:pt x="23" y="16"/>
                  </a:lnTo>
                  <a:lnTo>
                    <a:pt x="23" y="9"/>
                  </a:lnTo>
                  <a:lnTo>
                    <a:pt x="20" y="9"/>
                  </a:lnTo>
                  <a:lnTo>
                    <a:pt x="20" y="16"/>
                  </a:lnTo>
                  <a:lnTo>
                    <a:pt x="22" y="16"/>
                  </a:lnTo>
                  <a:lnTo>
                    <a:pt x="22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20" y="16"/>
                  </a:lnTo>
                  <a:lnTo>
                    <a:pt x="20" y="9"/>
                  </a:lnTo>
                  <a:lnTo>
                    <a:pt x="19" y="9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9"/>
                  </a:lnTo>
                  <a:lnTo>
                    <a:pt x="19" y="9"/>
                  </a:lnTo>
                  <a:lnTo>
                    <a:pt x="19" y="16"/>
                  </a:lnTo>
                  <a:lnTo>
                    <a:pt x="23" y="16"/>
                  </a:lnTo>
                  <a:lnTo>
                    <a:pt x="23" y="9"/>
                  </a:lnTo>
                  <a:lnTo>
                    <a:pt x="20" y="9"/>
                  </a:lnTo>
                  <a:lnTo>
                    <a:pt x="20" y="16"/>
                  </a:lnTo>
                  <a:lnTo>
                    <a:pt x="23" y="16"/>
                  </a:lnTo>
                  <a:lnTo>
                    <a:pt x="23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22" y="16"/>
                  </a:lnTo>
                  <a:lnTo>
                    <a:pt x="22" y="9"/>
                  </a:lnTo>
                  <a:lnTo>
                    <a:pt x="20" y="9"/>
                  </a:lnTo>
                  <a:lnTo>
                    <a:pt x="20" y="16"/>
                  </a:lnTo>
                  <a:lnTo>
                    <a:pt x="23" y="16"/>
                  </a:lnTo>
                  <a:lnTo>
                    <a:pt x="23" y="9"/>
                  </a:lnTo>
                  <a:lnTo>
                    <a:pt x="20" y="9"/>
                  </a:lnTo>
                  <a:lnTo>
                    <a:pt x="20" y="16"/>
                  </a:lnTo>
                  <a:lnTo>
                    <a:pt x="22" y="16"/>
                  </a:lnTo>
                  <a:lnTo>
                    <a:pt x="23" y="9"/>
                  </a:lnTo>
                  <a:lnTo>
                    <a:pt x="20" y="8"/>
                  </a:lnTo>
                  <a:lnTo>
                    <a:pt x="19" y="10"/>
                  </a:lnTo>
                  <a:lnTo>
                    <a:pt x="19" y="14"/>
                  </a:lnTo>
                  <a:lnTo>
                    <a:pt x="26" y="14"/>
                  </a:lnTo>
                  <a:lnTo>
                    <a:pt x="26" y="8"/>
                  </a:lnTo>
                  <a:lnTo>
                    <a:pt x="24" y="8"/>
                  </a:lnTo>
                  <a:lnTo>
                    <a:pt x="24" y="14"/>
                  </a:lnTo>
                  <a:lnTo>
                    <a:pt x="27" y="14"/>
                  </a:lnTo>
                  <a:lnTo>
                    <a:pt x="27" y="8"/>
                  </a:lnTo>
                  <a:lnTo>
                    <a:pt x="23" y="8"/>
                  </a:lnTo>
                  <a:lnTo>
                    <a:pt x="23" y="14"/>
                  </a:lnTo>
                  <a:lnTo>
                    <a:pt x="24" y="14"/>
                  </a:lnTo>
                  <a:lnTo>
                    <a:pt x="24" y="8"/>
                  </a:lnTo>
                  <a:lnTo>
                    <a:pt x="19" y="8"/>
                  </a:lnTo>
                  <a:lnTo>
                    <a:pt x="19" y="14"/>
                  </a:lnTo>
                  <a:lnTo>
                    <a:pt x="24" y="14"/>
                  </a:lnTo>
                  <a:lnTo>
                    <a:pt x="24" y="8"/>
                  </a:lnTo>
                  <a:lnTo>
                    <a:pt x="20" y="8"/>
                  </a:lnTo>
                  <a:lnTo>
                    <a:pt x="20" y="14"/>
                  </a:lnTo>
                  <a:lnTo>
                    <a:pt x="28" y="14"/>
                  </a:lnTo>
                  <a:lnTo>
                    <a:pt x="28" y="8"/>
                  </a:lnTo>
                  <a:lnTo>
                    <a:pt x="20" y="8"/>
                  </a:lnTo>
                  <a:lnTo>
                    <a:pt x="20" y="14"/>
                  </a:lnTo>
                  <a:lnTo>
                    <a:pt x="27" y="14"/>
                  </a:lnTo>
                  <a:lnTo>
                    <a:pt x="27" y="8"/>
                  </a:lnTo>
                  <a:lnTo>
                    <a:pt x="26" y="8"/>
                  </a:lnTo>
                  <a:lnTo>
                    <a:pt x="26" y="14"/>
                  </a:lnTo>
                  <a:lnTo>
                    <a:pt x="28" y="14"/>
                  </a:lnTo>
                  <a:lnTo>
                    <a:pt x="28" y="8"/>
                  </a:lnTo>
                  <a:lnTo>
                    <a:pt x="23" y="8"/>
                  </a:lnTo>
                  <a:lnTo>
                    <a:pt x="23" y="14"/>
                  </a:lnTo>
                  <a:lnTo>
                    <a:pt x="35" y="14"/>
                  </a:lnTo>
                  <a:lnTo>
                    <a:pt x="35" y="8"/>
                  </a:lnTo>
                  <a:lnTo>
                    <a:pt x="24" y="8"/>
                  </a:lnTo>
                  <a:lnTo>
                    <a:pt x="24" y="10"/>
                  </a:lnTo>
                  <a:lnTo>
                    <a:pt x="27" y="8"/>
                  </a:lnTo>
                  <a:lnTo>
                    <a:pt x="26" y="6"/>
                  </a:lnTo>
                  <a:lnTo>
                    <a:pt x="23" y="9"/>
                  </a:lnTo>
                  <a:lnTo>
                    <a:pt x="23" y="13"/>
                  </a:lnTo>
                  <a:lnTo>
                    <a:pt x="26" y="13"/>
                  </a:lnTo>
                  <a:lnTo>
                    <a:pt x="26" y="6"/>
                  </a:lnTo>
                  <a:lnTo>
                    <a:pt x="23" y="6"/>
                  </a:lnTo>
                  <a:lnTo>
                    <a:pt x="23" y="13"/>
                  </a:lnTo>
                  <a:lnTo>
                    <a:pt x="27" y="13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27" y="13"/>
                  </a:lnTo>
                  <a:lnTo>
                    <a:pt x="27" y="6"/>
                  </a:lnTo>
                  <a:lnTo>
                    <a:pt x="24" y="6"/>
                  </a:lnTo>
                  <a:lnTo>
                    <a:pt x="24" y="13"/>
                  </a:lnTo>
                  <a:lnTo>
                    <a:pt x="27" y="13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27" y="13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29" y="13"/>
                  </a:lnTo>
                  <a:lnTo>
                    <a:pt x="29" y="6"/>
                  </a:lnTo>
                  <a:lnTo>
                    <a:pt x="27" y="6"/>
                  </a:lnTo>
                  <a:lnTo>
                    <a:pt x="27" y="13"/>
                  </a:lnTo>
                  <a:lnTo>
                    <a:pt x="29" y="13"/>
                  </a:lnTo>
                  <a:lnTo>
                    <a:pt x="29" y="6"/>
                  </a:lnTo>
                  <a:lnTo>
                    <a:pt x="27" y="6"/>
                  </a:lnTo>
                  <a:lnTo>
                    <a:pt x="27" y="13"/>
                  </a:lnTo>
                  <a:lnTo>
                    <a:pt x="29" y="13"/>
                  </a:lnTo>
                  <a:lnTo>
                    <a:pt x="29" y="6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27" y="13"/>
                  </a:lnTo>
                  <a:lnTo>
                    <a:pt x="27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0" y="13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27" y="13"/>
                  </a:lnTo>
                  <a:lnTo>
                    <a:pt x="27" y="6"/>
                  </a:lnTo>
                  <a:lnTo>
                    <a:pt x="23" y="6"/>
                  </a:lnTo>
                  <a:lnTo>
                    <a:pt x="23" y="13"/>
                  </a:lnTo>
                  <a:lnTo>
                    <a:pt x="26" y="13"/>
                  </a:lnTo>
                  <a:lnTo>
                    <a:pt x="26" y="6"/>
                  </a:lnTo>
                  <a:lnTo>
                    <a:pt x="24" y="6"/>
                  </a:lnTo>
                  <a:lnTo>
                    <a:pt x="24" y="13"/>
                  </a:lnTo>
                  <a:lnTo>
                    <a:pt x="26" y="13"/>
                  </a:lnTo>
                  <a:lnTo>
                    <a:pt x="27" y="6"/>
                  </a:lnTo>
                  <a:lnTo>
                    <a:pt x="24" y="5"/>
                  </a:lnTo>
                  <a:lnTo>
                    <a:pt x="23" y="8"/>
                  </a:lnTo>
                  <a:lnTo>
                    <a:pt x="23" y="12"/>
                  </a:lnTo>
                  <a:lnTo>
                    <a:pt x="24" y="12"/>
                  </a:lnTo>
                  <a:lnTo>
                    <a:pt x="24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26" y="12"/>
                  </a:lnTo>
                  <a:lnTo>
                    <a:pt x="26" y="5"/>
                  </a:lnTo>
                  <a:lnTo>
                    <a:pt x="20" y="5"/>
                  </a:lnTo>
                  <a:lnTo>
                    <a:pt x="20" y="12"/>
                  </a:lnTo>
                  <a:lnTo>
                    <a:pt x="31" y="12"/>
                  </a:lnTo>
                  <a:lnTo>
                    <a:pt x="31" y="5"/>
                  </a:lnTo>
                  <a:lnTo>
                    <a:pt x="26" y="5"/>
                  </a:lnTo>
                  <a:lnTo>
                    <a:pt x="26" y="12"/>
                  </a:lnTo>
                  <a:lnTo>
                    <a:pt x="27" y="12"/>
                  </a:lnTo>
                  <a:lnTo>
                    <a:pt x="27" y="5"/>
                  </a:lnTo>
                  <a:lnTo>
                    <a:pt x="20" y="5"/>
                  </a:lnTo>
                  <a:lnTo>
                    <a:pt x="20" y="12"/>
                  </a:lnTo>
                  <a:lnTo>
                    <a:pt x="26" y="12"/>
                  </a:lnTo>
                  <a:lnTo>
                    <a:pt x="26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29" y="12"/>
                  </a:lnTo>
                  <a:lnTo>
                    <a:pt x="29" y="5"/>
                  </a:lnTo>
                  <a:lnTo>
                    <a:pt x="26" y="5"/>
                  </a:lnTo>
                  <a:lnTo>
                    <a:pt x="26" y="12"/>
                  </a:lnTo>
                  <a:lnTo>
                    <a:pt x="27" y="12"/>
                  </a:lnTo>
                  <a:lnTo>
                    <a:pt x="28" y="5"/>
                  </a:lnTo>
                  <a:lnTo>
                    <a:pt x="23" y="4"/>
                  </a:lnTo>
                  <a:lnTo>
                    <a:pt x="22" y="6"/>
                  </a:lnTo>
                  <a:lnTo>
                    <a:pt x="22" y="10"/>
                  </a:lnTo>
                  <a:lnTo>
                    <a:pt x="29" y="10"/>
                  </a:lnTo>
                  <a:lnTo>
                    <a:pt x="29" y="4"/>
                  </a:lnTo>
                  <a:lnTo>
                    <a:pt x="26" y="4"/>
                  </a:lnTo>
                  <a:lnTo>
                    <a:pt x="26" y="10"/>
                  </a:lnTo>
                  <a:lnTo>
                    <a:pt x="29" y="10"/>
                  </a:lnTo>
                  <a:lnTo>
                    <a:pt x="29" y="4"/>
                  </a:lnTo>
                  <a:lnTo>
                    <a:pt x="23" y="4"/>
                  </a:lnTo>
                  <a:lnTo>
                    <a:pt x="23" y="10"/>
                  </a:lnTo>
                  <a:lnTo>
                    <a:pt x="33" y="10"/>
                  </a:lnTo>
                  <a:lnTo>
                    <a:pt x="33" y="4"/>
                  </a:lnTo>
                  <a:lnTo>
                    <a:pt x="26" y="4"/>
                  </a:lnTo>
                  <a:lnTo>
                    <a:pt x="26" y="10"/>
                  </a:lnTo>
                  <a:lnTo>
                    <a:pt x="28" y="10"/>
                  </a:lnTo>
                  <a:lnTo>
                    <a:pt x="28" y="4"/>
                  </a:lnTo>
                  <a:lnTo>
                    <a:pt x="26" y="4"/>
                  </a:lnTo>
                  <a:lnTo>
                    <a:pt x="26" y="10"/>
                  </a:lnTo>
                  <a:lnTo>
                    <a:pt x="28" y="10"/>
                  </a:lnTo>
                  <a:lnTo>
                    <a:pt x="28" y="4"/>
                  </a:lnTo>
                  <a:lnTo>
                    <a:pt x="23" y="4"/>
                  </a:lnTo>
                  <a:lnTo>
                    <a:pt x="23" y="10"/>
                  </a:lnTo>
                  <a:lnTo>
                    <a:pt x="32" y="10"/>
                  </a:lnTo>
                  <a:lnTo>
                    <a:pt x="32" y="4"/>
                  </a:lnTo>
                  <a:lnTo>
                    <a:pt x="26" y="4"/>
                  </a:lnTo>
                  <a:lnTo>
                    <a:pt x="26" y="10"/>
                  </a:lnTo>
                  <a:lnTo>
                    <a:pt x="28" y="10"/>
                  </a:lnTo>
                  <a:lnTo>
                    <a:pt x="28" y="4"/>
                  </a:lnTo>
                  <a:lnTo>
                    <a:pt x="27" y="4"/>
                  </a:lnTo>
                  <a:lnTo>
                    <a:pt x="27" y="10"/>
                  </a:lnTo>
                  <a:lnTo>
                    <a:pt x="29" y="10"/>
                  </a:lnTo>
                  <a:lnTo>
                    <a:pt x="37" y="3"/>
                  </a:lnTo>
                  <a:lnTo>
                    <a:pt x="26" y="3"/>
                  </a:lnTo>
                  <a:lnTo>
                    <a:pt x="26" y="9"/>
                  </a:lnTo>
                  <a:lnTo>
                    <a:pt x="28" y="9"/>
                  </a:lnTo>
                  <a:lnTo>
                    <a:pt x="28" y="3"/>
                  </a:lnTo>
                  <a:lnTo>
                    <a:pt x="22" y="3"/>
                  </a:lnTo>
                  <a:lnTo>
                    <a:pt x="22" y="9"/>
                  </a:lnTo>
                  <a:lnTo>
                    <a:pt x="27" y="9"/>
                  </a:lnTo>
                  <a:lnTo>
                    <a:pt x="27" y="3"/>
                  </a:lnTo>
                  <a:lnTo>
                    <a:pt x="26" y="3"/>
                  </a:lnTo>
                  <a:lnTo>
                    <a:pt x="26" y="9"/>
                  </a:lnTo>
                  <a:lnTo>
                    <a:pt x="29" y="9"/>
                  </a:lnTo>
                  <a:lnTo>
                    <a:pt x="29" y="3"/>
                  </a:lnTo>
                  <a:lnTo>
                    <a:pt x="28" y="3"/>
                  </a:lnTo>
                  <a:lnTo>
                    <a:pt x="28" y="9"/>
                  </a:lnTo>
                  <a:lnTo>
                    <a:pt x="32" y="9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26" y="9"/>
                  </a:lnTo>
                  <a:lnTo>
                    <a:pt x="28" y="9"/>
                  </a:lnTo>
                  <a:lnTo>
                    <a:pt x="28" y="3"/>
                  </a:lnTo>
                  <a:lnTo>
                    <a:pt x="22" y="3"/>
                  </a:lnTo>
                  <a:lnTo>
                    <a:pt x="22" y="9"/>
                  </a:lnTo>
                  <a:lnTo>
                    <a:pt x="23" y="9"/>
                  </a:lnTo>
                  <a:lnTo>
                    <a:pt x="23" y="3"/>
                  </a:lnTo>
                  <a:lnTo>
                    <a:pt x="22" y="3"/>
                  </a:lnTo>
                  <a:lnTo>
                    <a:pt x="22" y="9"/>
                  </a:lnTo>
                  <a:lnTo>
                    <a:pt x="24" y="9"/>
                  </a:lnTo>
                  <a:lnTo>
                    <a:pt x="24" y="3"/>
                  </a:lnTo>
                  <a:lnTo>
                    <a:pt x="23" y="3"/>
                  </a:lnTo>
                  <a:lnTo>
                    <a:pt x="23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0" y="3"/>
                  </a:lnTo>
                  <a:lnTo>
                    <a:pt x="20" y="9"/>
                  </a:lnTo>
                  <a:lnTo>
                    <a:pt x="24" y="9"/>
                  </a:lnTo>
                  <a:lnTo>
                    <a:pt x="24" y="3"/>
                  </a:lnTo>
                  <a:lnTo>
                    <a:pt x="19" y="3"/>
                  </a:lnTo>
                  <a:lnTo>
                    <a:pt x="19" y="5"/>
                  </a:lnTo>
                  <a:lnTo>
                    <a:pt x="22" y="8"/>
                  </a:lnTo>
                  <a:lnTo>
                    <a:pt x="28" y="1"/>
                  </a:lnTo>
                  <a:lnTo>
                    <a:pt x="18" y="1"/>
                  </a:lnTo>
                  <a:lnTo>
                    <a:pt x="18" y="8"/>
                  </a:lnTo>
                  <a:lnTo>
                    <a:pt x="20" y="8"/>
                  </a:lnTo>
                  <a:lnTo>
                    <a:pt x="20" y="1"/>
                  </a:lnTo>
                  <a:lnTo>
                    <a:pt x="18" y="1"/>
                  </a:lnTo>
                  <a:lnTo>
                    <a:pt x="18" y="8"/>
                  </a:lnTo>
                  <a:lnTo>
                    <a:pt x="20" y="8"/>
                  </a:lnTo>
                  <a:lnTo>
                    <a:pt x="20" y="1"/>
                  </a:lnTo>
                  <a:lnTo>
                    <a:pt x="18" y="1"/>
                  </a:lnTo>
                  <a:lnTo>
                    <a:pt x="18" y="8"/>
                  </a:lnTo>
                  <a:lnTo>
                    <a:pt x="19" y="8"/>
                  </a:lnTo>
                  <a:lnTo>
                    <a:pt x="19" y="1"/>
                  </a:lnTo>
                  <a:lnTo>
                    <a:pt x="15" y="1"/>
                  </a:lnTo>
                  <a:lnTo>
                    <a:pt x="15" y="8"/>
                  </a:lnTo>
                  <a:lnTo>
                    <a:pt x="19" y="8"/>
                  </a:lnTo>
                  <a:lnTo>
                    <a:pt x="19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4" y="8"/>
                  </a:lnTo>
                  <a:lnTo>
                    <a:pt x="14" y="1"/>
                  </a:lnTo>
                  <a:lnTo>
                    <a:pt x="5" y="1"/>
                  </a:lnTo>
                  <a:lnTo>
                    <a:pt x="5" y="8"/>
                  </a:lnTo>
                  <a:lnTo>
                    <a:pt x="7" y="8"/>
                  </a:lnTo>
                  <a:lnTo>
                    <a:pt x="7" y="1"/>
                  </a:lnTo>
                  <a:lnTo>
                    <a:pt x="5" y="1"/>
                  </a:lnTo>
                  <a:lnTo>
                    <a:pt x="5" y="8"/>
                  </a:lnTo>
                  <a:lnTo>
                    <a:pt x="6" y="8"/>
                  </a:lnTo>
                  <a:lnTo>
                    <a:pt x="6" y="1"/>
                  </a:lnTo>
                  <a:lnTo>
                    <a:pt x="1" y="1"/>
                  </a:lnTo>
                  <a:lnTo>
                    <a:pt x="1" y="4"/>
                  </a:lnTo>
                  <a:lnTo>
                    <a:pt x="2" y="8"/>
                  </a:lnTo>
                  <a:lnTo>
                    <a:pt x="5" y="6"/>
                  </a:lnTo>
                  <a:lnTo>
                    <a:pt x="4" y="3"/>
                  </a:lnTo>
                  <a:lnTo>
                    <a:pt x="4" y="6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5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41" y="6"/>
                  </a:lnTo>
                  <a:lnTo>
                    <a:pt x="41" y="0"/>
                  </a:lnTo>
                  <a:lnTo>
                    <a:pt x="39" y="0"/>
                  </a:lnTo>
                  <a:lnTo>
                    <a:pt x="39" y="6"/>
                  </a:lnTo>
                  <a:lnTo>
                    <a:pt x="41" y="6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17" name="Freeform 801"/>
            <p:cNvSpPr>
              <a:spLocks noChangeAspect="1"/>
            </p:cNvSpPr>
            <p:nvPr/>
          </p:nvSpPr>
          <p:spPr bwMode="auto">
            <a:xfrm rot="16200000">
              <a:off x="3229" y="4764"/>
              <a:ext cx="212" cy="54"/>
            </a:xfrm>
            <a:custGeom>
              <a:avLst/>
              <a:gdLst>
                <a:gd name="T0" fmla="*/ 42 w 142"/>
                <a:gd name="T1" fmla="*/ 6 h 36"/>
                <a:gd name="T2" fmla="*/ 38 w 142"/>
                <a:gd name="T3" fmla="*/ 8 h 36"/>
                <a:gd name="T4" fmla="*/ 26 w 142"/>
                <a:gd name="T5" fmla="*/ 9 h 36"/>
                <a:gd name="T6" fmla="*/ 34 w 142"/>
                <a:gd name="T7" fmla="*/ 9 h 36"/>
                <a:gd name="T8" fmla="*/ 42 w 142"/>
                <a:gd name="T9" fmla="*/ 4 h 36"/>
                <a:gd name="T10" fmla="*/ 29 w 142"/>
                <a:gd name="T11" fmla="*/ 5 h 36"/>
                <a:gd name="T12" fmla="*/ 19 w 142"/>
                <a:gd name="T13" fmla="*/ 5 h 36"/>
                <a:gd name="T14" fmla="*/ 20 w 142"/>
                <a:gd name="T15" fmla="*/ 6 h 36"/>
                <a:gd name="T16" fmla="*/ 29 w 142"/>
                <a:gd name="T17" fmla="*/ 8 h 36"/>
                <a:gd name="T18" fmla="*/ 16 w 142"/>
                <a:gd name="T19" fmla="*/ 9 h 36"/>
                <a:gd name="T20" fmla="*/ 19 w 142"/>
                <a:gd name="T21" fmla="*/ 10 h 36"/>
                <a:gd name="T22" fmla="*/ 34 w 142"/>
                <a:gd name="T23" fmla="*/ 10 h 36"/>
                <a:gd name="T24" fmla="*/ 38 w 142"/>
                <a:gd name="T25" fmla="*/ 11 h 36"/>
                <a:gd name="T26" fmla="*/ 22 w 142"/>
                <a:gd name="T27" fmla="*/ 13 h 36"/>
                <a:gd name="T28" fmla="*/ 19 w 142"/>
                <a:gd name="T29" fmla="*/ 14 h 36"/>
                <a:gd name="T30" fmla="*/ 22 w 142"/>
                <a:gd name="T31" fmla="*/ 14 h 36"/>
                <a:gd name="T32" fmla="*/ 16 w 142"/>
                <a:gd name="T33" fmla="*/ 15 h 36"/>
                <a:gd name="T34" fmla="*/ 13 w 142"/>
                <a:gd name="T35" fmla="*/ 17 h 36"/>
                <a:gd name="T36" fmla="*/ 17 w 142"/>
                <a:gd name="T37" fmla="*/ 17 h 36"/>
                <a:gd name="T38" fmla="*/ 28 w 142"/>
                <a:gd name="T39" fmla="*/ 24 h 36"/>
                <a:gd name="T40" fmla="*/ 11 w 142"/>
                <a:gd name="T41" fmla="*/ 26 h 36"/>
                <a:gd name="T42" fmla="*/ 10 w 142"/>
                <a:gd name="T43" fmla="*/ 27 h 36"/>
                <a:gd name="T44" fmla="*/ 10 w 142"/>
                <a:gd name="T45" fmla="*/ 27 h 36"/>
                <a:gd name="T46" fmla="*/ 16 w 142"/>
                <a:gd name="T47" fmla="*/ 22 h 36"/>
                <a:gd name="T48" fmla="*/ 142 w 142"/>
                <a:gd name="T49" fmla="*/ 23 h 36"/>
                <a:gd name="T50" fmla="*/ 34 w 142"/>
                <a:gd name="T51" fmla="*/ 24 h 36"/>
                <a:gd name="T52" fmla="*/ 34 w 142"/>
                <a:gd name="T53" fmla="*/ 32 h 36"/>
                <a:gd name="T54" fmla="*/ 41 w 142"/>
                <a:gd name="T55" fmla="*/ 34 h 36"/>
                <a:gd name="T56" fmla="*/ 38 w 142"/>
                <a:gd name="T57" fmla="*/ 31 h 36"/>
                <a:gd name="T58" fmla="*/ 24 w 142"/>
                <a:gd name="T59" fmla="*/ 35 h 36"/>
                <a:gd name="T60" fmla="*/ 26 w 142"/>
                <a:gd name="T61" fmla="*/ 35 h 36"/>
                <a:gd name="T62" fmla="*/ 29 w 142"/>
                <a:gd name="T63" fmla="*/ 35 h 36"/>
                <a:gd name="T64" fmla="*/ 48 w 142"/>
                <a:gd name="T65" fmla="*/ 34 h 36"/>
                <a:gd name="T66" fmla="*/ 30 w 142"/>
                <a:gd name="T67" fmla="*/ 32 h 36"/>
                <a:gd name="T68" fmla="*/ 24 w 142"/>
                <a:gd name="T69" fmla="*/ 28 h 36"/>
                <a:gd name="T70" fmla="*/ 140 w 142"/>
                <a:gd name="T71" fmla="*/ 30 h 36"/>
                <a:gd name="T72" fmla="*/ 25 w 142"/>
                <a:gd name="T73" fmla="*/ 22 h 36"/>
                <a:gd name="T74" fmla="*/ 11 w 142"/>
                <a:gd name="T75" fmla="*/ 23 h 36"/>
                <a:gd name="T76" fmla="*/ 7 w 142"/>
                <a:gd name="T77" fmla="*/ 21 h 36"/>
                <a:gd name="T78" fmla="*/ 16 w 142"/>
                <a:gd name="T79" fmla="*/ 19 h 36"/>
                <a:gd name="T80" fmla="*/ 34 w 142"/>
                <a:gd name="T81" fmla="*/ 18 h 36"/>
                <a:gd name="T82" fmla="*/ 17 w 142"/>
                <a:gd name="T83" fmla="*/ 18 h 36"/>
                <a:gd name="T84" fmla="*/ 17 w 142"/>
                <a:gd name="T85" fmla="*/ 17 h 36"/>
                <a:gd name="T86" fmla="*/ 12 w 142"/>
                <a:gd name="T87" fmla="*/ 15 h 36"/>
                <a:gd name="T88" fmla="*/ 19 w 142"/>
                <a:gd name="T89" fmla="*/ 15 h 36"/>
                <a:gd name="T90" fmla="*/ 28 w 142"/>
                <a:gd name="T91" fmla="*/ 14 h 36"/>
                <a:gd name="T92" fmla="*/ 16 w 142"/>
                <a:gd name="T93" fmla="*/ 13 h 36"/>
                <a:gd name="T94" fmla="*/ 25 w 142"/>
                <a:gd name="T95" fmla="*/ 14 h 36"/>
                <a:gd name="T96" fmla="*/ 32 w 142"/>
                <a:gd name="T97" fmla="*/ 11 h 36"/>
                <a:gd name="T98" fmla="*/ 19 w 142"/>
                <a:gd name="T99" fmla="*/ 17 h 36"/>
                <a:gd name="T100" fmla="*/ 16 w 142"/>
                <a:gd name="T101" fmla="*/ 15 h 36"/>
                <a:gd name="T102" fmla="*/ 25 w 142"/>
                <a:gd name="T103" fmla="*/ 15 h 36"/>
                <a:gd name="T104" fmla="*/ 29 w 142"/>
                <a:gd name="T105" fmla="*/ 14 h 36"/>
                <a:gd name="T106" fmla="*/ 22 w 142"/>
                <a:gd name="T107" fmla="*/ 13 h 36"/>
                <a:gd name="T108" fmla="*/ 22 w 142"/>
                <a:gd name="T109" fmla="*/ 11 h 36"/>
                <a:gd name="T110" fmla="*/ 32 w 142"/>
                <a:gd name="T111" fmla="*/ 11 h 36"/>
                <a:gd name="T112" fmla="*/ 42 w 142"/>
                <a:gd name="T113" fmla="*/ 10 h 36"/>
                <a:gd name="T114" fmla="*/ 34 w 142"/>
                <a:gd name="T115" fmla="*/ 2 h 36"/>
                <a:gd name="T116" fmla="*/ 26 w 142"/>
                <a:gd name="T117" fmla="*/ 2 h 36"/>
                <a:gd name="T118" fmla="*/ 38 w 142"/>
                <a:gd name="T119" fmla="*/ 1 h 36"/>
                <a:gd name="T120" fmla="*/ 39 w 142"/>
                <a:gd name="T12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2" h="36">
                  <a:moveTo>
                    <a:pt x="29" y="1"/>
                  </a:moveTo>
                  <a:lnTo>
                    <a:pt x="22" y="1"/>
                  </a:lnTo>
                  <a:lnTo>
                    <a:pt x="22" y="6"/>
                  </a:lnTo>
                  <a:lnTo>
                    <a:pt x="37" y="6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34" y="6"/>
                  </a:lnTo>
                  <a:lnTo>
                    <a:pt x="38" y="6"/>
                  </a:lnTo>
                  <a:lnTo>
                    <a:pt x="38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38" y="6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4" y="6"/>
                  </a:lnTo>
                  <a:lnTo>
                    <a:pt x="41" y="6"/>
                  </a:lnTo>
                  <a:lnTo>
                    <a:pt x="41" y="0"/>
                  </a:lnTo>
                  <a:lnTo>
                    <a:pt x="38" y="0"/>
                  </a:lnTo>
                  <a:lnTo>
                    <a:pt x="38" y="6"/>
                  </a:lnTo>
                  <a:lnTo>
                    <a:pt x="43" y="6"/>
                  </a:lnTo>
                  <a:lnTo>
                    <a:pt x="43" y="0"/>
                  </a:lnTo>
                  <a:lnTo>
                    <a:pt x="39" y="0"/>
                  </a:lnTo>
                  <a:lnTo>
                    <a:pt x="39" y="6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8" y="6"/>
                  </a:lnTo>
                  <a:lnTo>
                    <a:pt x="41" y="6"/>
                  </a:lnTo>
                  <a:lnTo>
                    <a:pt x="41" y="0"/>
                  </a:lnTo>
                  <a:lnTo>
                    <a:pt x="38" y="0"/>
                  </a:lnTo>
                  <a:lnTo>
                    <a:pt x="38" y="6"/>
                  </a:lnTo>
                  <a:lnTo>
                    <a:pt x="47" y="6"/>
                  </a:lnTo>
                  <a:lnTo>
                    <a:pt x="47" y="2"/>
                  </a:lnTo>
                  <a:lnTo>
                    <a:pt x="46" y="5"/>
                  </a:lnTo>
                  <a:lnTo>
                    <a:pt x="47" y="6"/>
                  </a:lnTo>
                  <a:lnTo>
                    <a:pt x="47" y="8"/>
                  </a:lnTo>
                  <a:lnTo>
                    <a:pt x="54" y="8"/>
                  </a:lnTo>
                  <a:lnTo>
                    <a:pt x="54" y="1"/>
                  </a:lnTo>
                  <a:lnTo>
                    <a:pt x="37" y="1"/>
                  </a:lnTo>
                  <a:lnTo>
                    <a:pt x="37" y="8"/>
                  </a:lnTo>
                  <a:lnTo>
                    <a:pt x="41" y="8"/>
                  </a:lnTo>
                  <a:lnTo>
                    <a:pt x="41" y="1"/>
                  </a:lnTo>
                  <a:lnTo>
                    <a:pt x="38" y="1"/>
                  </a:lnTo>
                  <a:lnTo>
                    <a:pt x="38" y="8"/>
                  </a:lnTo>
                  <a:lnTo>
                    <a:pt x="50" y="8"/>
                  </a:lnTo>
                  <a:lnTo>
                    <a:pt x="50" y="1"/>
                  </a:lnTo>
                  <a:lnTo>
                    <a:pt x="38" y="1"/>
                  </a:lnTo>
                  <a:lnTo>
                    <a:pt x="38" y="8"/>
                  </a:lnTo>
                  <a:lnTo>
                    <a:pt x="41" y="8"/>
                  </a:lnTo>
                  <a:lnTo>
                    <a:pt x="41" y="1"/>
                  </a:lnTo>
                  <a:lnTo>
                    <a:pt x="39" y="1"/>
                  </a:lnTo>
                  <a:lnTo>
                    <a:pt x="39" y="8"/>
                  </a:lnTo>
                  <a:lnTo>
                    <a:pt x="47" y="8"/>
                  </a:lnTo>
                  <a:lnTo>
                    <a:pt x="47" y="1"/>
                  </a:lnTo>
                  <a:lnTo>
                    <a:pt x="35" y="1"/>
                  </a:lnTo>
                  <a:lnTo>
                    <a:pt x="35" y="8"/>
                  </a:lnTo>
                  <a:lnTo>
                    <a:pt x="42" y="8"/>
                  </a:lnTo>
                  <a:lnTo>
                    <a:pt x="42" y="1"/>
                  </a:lnTo>
                  <a:lnTo>
                    <a:pt x="37" y="1"/>
                  </a:lnTo>
                  <a:lnTo>
                    <a:pt x="37" y="8"/>
                  </a:lnTo>
                  <a:lnTo>
                    <a:pt x="38" y="8"/>
                  </a:lnTo>
                  <a:lnTo>
                    <a:pt x="38" y="1"/>
                  </a:lnTo>
                  <a:lnTo>
                    <a:pt x="34" y="1"/>
                  </a:lnTo>
                  <a:lnTo>
                    <a:pt x="34" y="8"/>
                  </a:lnTo>
                  <a:lnTo>
                    <a:pt x="43" y="8"/>
                  </a:lnTo>
                  <a:lnTo>
                    <a:pt x="43" y="1"/>
                  </a:lnTo>
                  <a:lnTo>
                    <a:pt x="35" y="1"/>
                  </a:lnTo>
                  <a:lnTo>
                    <a:pt x="32" y="2"/>
                  </a:lnTo>
                  <a:lnTo>
                    <a:pt x="32" y="5"/>
                  </a:lnTo>
                  <a:lnTo>
                    <a:pt x="32" y="2"/>
                  </a:lnTo>
                  <a:lnTo>
                    <a:pt x="26" y="2"/>
                  </a:lnTo>
                  <a:lnTo>
                    <a:pt x="26" y="9"/>
                  </a:lnTo>
                  <a:lnTo>
                    <a:pt x="43" y="9"/>
                  </a:lnTo>
                  <a:lnTo>
                    <a:pt x="43" y="2"/>
                  </a:lnTo>
                  <a:lnTo>
                    <a:pt x="29" y="2"/>
                  </a:lnTo>
                  <a:lnTo>
                    <a:pt x="29" y="9"/>
                  </a:lnTo>
                  <a:lnTo>
                    <a:pt x="41" y="9"/>
                  </a:lnTo>
                  <a:lnTo>
                    <a:pt x="41" y="2"/>
                  </a:lnTo>
                  <a:lnTo>
                    <a:pt x="26" y="2"/>
                  </a:lnTo>
                  <a:lnTo>
                    <a:pt x="26" y="9"/>
                  </a:lnTo>
                  <a:lnTo>
                    <a:pt x="35" y="9"/>
                  </a:lnTo>
                  <a:lnTo>
                    <a:pt x="35" y="2"/>
                  </a:lnTo>
                  <a:lnTo>
                    <a:pt x="32" y="2"/>
                  </a:lnTo>
                  <a:lnTo>
                    <a:pt x="32" y="9"/>
                  </a:lnTo>
                  <a:lnTo>
                    <a:pt x="37" y="9"/>
                  </a:lnTo>
                  <a:lnTo>
                    <a:pt x="37" y="2"/>
                  </a:lnTo>
                  <a:lnTo>
                    <a:pt x="34" y="2"/>
                  </a:lnTo>
                  <a:lnTo>
                    <a:pt x="34" y="9"/>
                  </a:lnTo>
                  <a:lnTo>
                    <a:pt x="35" y="9"/>
                  </a:lnTo>
                  <a:lnTo>
                    <a:pt x="35" y="2"/>
                  </a:lnTo>
                  <a:lnTo>
                    <a:pt x="34" y="2"/>
                  </a:lnTo>
                  <a:lnTo>
                    <a:pt x="34" y="9"/>
                  </a:lnTo>
                  <a:lnTo>
                    <a:pt x="35" y="9"/>
                  </a:lnTo>
                  <a:lnTo>
                    <a:pt x="35" y="2"/>
                  </a:lnTo>
                  <a:lnTo>
                    <a:pt x="34" y="2"/>
                  </a:lnTo>
                  <a:lnTo>
                    <a:pt x="34" y="9"/>
                  </a:lnTo>
                  <a:lnTo>
                    <a:pt x="35" y="9"/>
                  </a:lnTo>
                  <a:lnTo>
                    <a:pt x="35" y="2"/>
                  </a:lnTo>
                  <a:lnTo>
                    <a:pt x="26" y="2"/>
                  </a:lnTo>
                  <a:lnTo>
                    <a:pt x="33" y="8"/>
                  </a:lnTo>
                  <a:lnTo>
                    <a:pt x="34" y="9"/>
                  </a:lnTo>
                  <a:lnTo>
                    <a:pt x="35" y="6"/>
                  </a:lnTo>
                  <a:lnTo>
                    <a:pt x="35" y="4"/>
                  </a:lnTo>
                  <a:lnTo>
                    <a:pt x="34" y="4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35" y="4"/>
                  </a:lnTo>
                  <a:lnTo>
                    <a:pt x="33" y="4"/>
                  </a:lnTo>
                  <a:lnTo>
                    <a:pt x="33" y="10"/>
                  </a:lnTo>
                  <a:lnTo>
                    <a:pt x="41" y="10"/>
                  </a:lnTo>
                  <a:lnTo>
                    <a:pt x="41" y="4"/>
                  </a:lnTo>
                  <a:lnTo>
                    <a:pt x="35" y="4"/>
                  </a:lnTo>
                  <a:lnTo>
                    <a:pt x="35" y="10"/>
                  </a:lnTo>
                  <a:lnTo>
                    <a:pt x="45" y="10"/>
                  </a:lnTo>
                  <a:lnTo>
                    <a:pt x="45" y="4"/>
                  </a:lnTo>
                  <a:lnTo>
                    <a:pt x="41" y="4"/>
                  </a:lnTo>
                  <a:lnTo>
                    <a:pt x="41" y="10"/>
                  </a:lnTo>
                  <a:lnTo>
                    <a:pt x="46" y="10"/>
                  </a:lnTo>
                  <a:lnTo>
                    <a:pt x="46" y="4"/>
                  </a:lnTo>
                  <a:lnTo>
                    <a:pt x="42" y="4"/>
                  </a:lnTo>
                  <a:lnTo>
                    <a:pt x="42" y="10"/>
                  </a:lnTo>
                  <a:lnTo>
                    <a:pt x="43" y="10"/>
                  </a:lnTo>
                  <a:lnTo>
                    <a:pt x="43" y="4"/>
                  </a:lnTo>
                  <a:lnTo>
                    <a:pt x="41" y="4"/>
                  </a:lnTo>
                  <a:lnTo>
                    <a:pt x="41" y="10"/>
                  </a:lnTo>
                  <a:lnTo>
                    <a:pt x="43" y="10"/>
                  </a:lnTo>
                  <a:lnTo>
                    <a:pt x="43" y="4"/>
                  </a:lnTo>
                  <a:lnTo>
                    <a:pt x="34" y="4"/>
                  </a:lnTo>
                  <a:lnTo>
                    <a:pt x="34" y="10"/>
                  </a:lnTo>
                  <a:lnTo>
                    <a:pt x="38" y="10"/>
                  </a:lnTo>
                  <a:lnTo>
                    <a:pt x="38" y="6"/>
                  </a:lnTo>
                  <a:lnTo>
                    <a:pt x="37" y="9"/>
                  </a:lnTo>
                  <a:lnTo>
                    <a:pt x="38" y="10"/>
                  </a:lnTo>
                  <a:lnTo>
                    <a:pt x="39" y="8"/>
                  </a:lnTo>
                  <a:lnTo>
                    <a:pt x="39" y="5"/>
                  </a:lnTo>
                  <a:lnTo>
                    <a:pt x="38" y="5"/>
                  </a:lnTo>
                  <a:lnTo>
                    <a:pt x="38" y="11"/>
                  </a:lnTo>
                  <a:lnTo>
                    <a:pt x="41" y="11"/>
                  </a:lnTo>
                  <a:lnTo>
                    <a:pt x="41" y="5"/>
                  </a:lnTo>
                  <a:lnTo>
                    <a:pt x="29" y="5"/>
                  </a:lnTo>
                  <a:lnTo>
                    <a:pt x="29" y="11"/>
                  </a:lnTo>
                  <a:lnTo>
                    <a:pt x="30" y="11"/>
                  </a:lnTo>
                  <a:lnTo>
                    <a:pt x="30" y="5"/>
                  </a:lnTo>
                  <a:lnTo>
                    <a:pt x="29" y="5"/>
                  </a:lnTo>
                  <a:lnTo>
                    <a:pt x="29" y="11"/>
                  </a:lnTo>
                  <a:lnTo>
                    <a:pt x="32" y="11"/>
                  </a:lnTo>
                  <a:lnTo>
                    <a:pt x="32" y="5"/>
                  </a:lnTo>
                  <a:lnTo>
                    <a:pt x="26" y="5"/>
                  </a:lnTo>
                  <a:lnTo>
                    <a:pt x="26" y="11"/>
                  </a:lnTo>
                  <a:lnTo>
                    <a:pt x="32" y="11"/>
                  </a:lnTo>
                  <a:lnTo>
                    <a:pt x="32" y="5"/>
                  </a:lnTo>
                  <a:lnTo>
                    <a:pt x="22" y="5"/>
                  </a:lnTo>
                  <a:lnTo>
                    <a:pt x="22" y="11"/>
                  </a:lnTo>
                  <a:lnTo>
                    <a:pt x="24" y="11"/>
                  </a:lnTo>
                  <a:lnTo>
                    <a:pt x="24" y="5"/>
                  </a:lnTo>
                  <a:lnTo>
                    <a:pt x="22" y="5"/>
                  </a:lnTo>
                  <a:lnTo>
                    <a:pt x="22" y="11"/>
                  </a:lnTo>
                  <a:lnTo>
                    <a:pt x="28" y="11"/>
                  </a:lnTo>
                  <a:lnTo>
                    <a:pt x="28" y="5"/>
                  </a:lnTo>
                  <a:lnTo>
                    <a:pt x="19" y="5"/>
                  </a:lnTo>
                  <a:lnTo>
                    <a:pt x="19" y="11"/>
                  </a:lnTo>
                  <a:lnTo>
                    <a:pt x="22" y="11"/>
                  </a:lnTo>
                  <a:lnTo>
                    <a:pt x="22" y="5"/>
                  </a:lnTo>
                  <a:lnTo>
                    <a:pt x="20" y="5"/>
                  </a:lnTo>
                  <a:lnTo>
                    <a:pt x="20" y="11"/>
                  </a:lnTo>
                  <a:lnTo>
                    <a:pt x="21" y="11"/>
                  </a:lnTo>
                  <a:lnTo>
                    <a:pt x="21" y="5"/>
                  </a:lnTo>
                  <a:lnTo>
                    <a:pt x="19" y="5"/>
                  </a:lnTo>
                  <a:lnTo>
                    <a:pt x="19" y="11"/>
                  </a:lnTo>
                  <a:lnTo>
                    <a:pt x="22" y="11"/>
                  </a:lnTo>
                  <a:lnTo>
                    <a:pt x="22" y="5"/>
                  </a:lnTo>
                  <a:lnTo>
                    <a:pt x="16" y="5"/>
                  </a:lnTo>
                  <a:lnTo>
                    <a:pt x="16" y="13"/>
                  </a:lnTo>
                  <a:lnTo>
                    <a:pt x="20" y="13"/>
                  </a:lnTo>
                  <a:lnTo>
                    <a:pt x="20" y="6"/>
                  </a:lnTo>
                  <a:lnTo>
                    <a:pt x="17" y="6"/>
                  </a:lnTo>
                  <a:lnTo>
                    <a:pt x="17" y="13"/>
                  </a:lnTo>
                  <a:lnTo>
                    <a:pt x="26" y="13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22" y="13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21" y="6"/>
                  </a:lnTo>
                  <a:lnTo>
                    <a:pt x="21" y="13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17" y="6"/>
                  </a:lnTo>
                  <a:lnTo>
                    <a:pt x="17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20" y="6"/>
                  </a:lnTo>
                  <a:lnTo>
                    <a:pt x="20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20" y="13"/>
                  </a:lnTo>
                  <a:lnTo>
                    <a:pt x="20" y="6"/>
                  </a:lnTo>
                  <a:lnTo>
                    <a:pt x="17" y="6"/>
                  </a:lnTo>
                  <a:lnTo>
                    <a:pt x="17" y="13"/>
                  </a:lnTo>
                  <a:lnTo>
                    <a:pt x="19" y="13"/>
                  </a:lnTo>
                  <a:lnTo>
                    <a:pt x="19" y="6"/>
                  </a:lnTo>
                  <a:lnTo>
                    <a:pt x="12" y="6"/>
                  </a:lnTo>
                  <a:lnTo>
                    <a:pt x="12" y="14"/>
                  </a:lnTo>
                  <a:lnTo>
                    <a:pt x="26" y="14"/>
                  </a:lnTo>
                  <a:lnTo>
                    <a:pt x="26" y="8"/>
                  </a:lnTo>
                  <a:lnTo>
                    <a:pt x="25" y="8"/>
                  </a:lnTo>
                  <a:lnTo>
                    <a:pt x="25" y="14"/>
                  </a:lnTo>
                  <a:lnTo>
                    <a:pt x="29" y="14"/>
                  </a:lnTo>
                  <a:lnTo>
                    <a:pt x="29" y="8"/>
                  </a:lnTo>
                  <a:lnTo>
                    <a:pt x="25" y="8"/>
                  </a:lnTo>
                  <a:lnTo>
                    <a:pt x="25" y="14"/>
                  </a:lnTo>
                  <a:lnTo>
                    <a:pt x="30" y="14"/>
                  </a:lnTo>
                  <a:lnTo>
                    <a:pt x="30" y="8"/>
                  </a:lnTo>
                  <a:lnTo>
                    <a:pt x="29" y="8"/>
                  </a:lnTo>
                  <a:lnTo>
                    <a:pt x="29" y="14"/>
                  </a:lnTo>
                  <a:lnTo>
                    <a:pt x="43" y="14"/>
                  </a:lnTo>
                  <a:lnTo>
                    <a:pt x="43" y="8"/>
                  </a:lnTo>
                  <a:lnTo>
                    <a:pt x="34" y="8"/>
                  </a:lnTo>
                  <a:lnTo>
                    <a:pt x="34" y="14"/>
                  </a:lnTo>
                  <a:lnTo>
                    <a:pt x="43" y="14"/>
                  </a:lnTo>
                  <a:lnTo>
                    <a:pt x="43" y="8"/>
                  </a:lnTo>
                  <a:lnTo>
                    <a:pt x="29" y="8"/>
                  </a:lnTo>
                  <a:lnTo>
                    <a:pt x="29" y="14"/>
                  </a:lnTo>
                  <a:lnTo>
                    <a:pt x="30" y="14"/>
                  </a:lnTo>
                  <a:lnTo>
                    <a:pt x="30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25" y="14"/>
                  </a:lnTo>
                  <a:lnTo>
                    <a:pt x="25" y="8"/>
                  </a:lnTo>
                  <a:lnTo>
                    <a:pt x="19" y="8"/>
                  </a:lnTo>
                  <a:lnTo>
                    <a:pt x="19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19" y="9"/>
                  </a:lnTo>
                  <a:lnTo>
                    <a:pt x="19" y="15"/>
                  </a:lnTo>
                  <a:lnTo>
                    <a:pt x="26" y="15"/>
                  </a:lnTo>
                  <a:lnTo>
                    <a:pt x="26" y="9"/>
                  </a:lnTo>
                  <a:lnTo>
                    <a:pt x="16" y="9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7" y="9"/>
                  </a:lnTo>
                  <a:lnTo>
                    <a:pt x="13" y="9"/>
                  </a:lnTo>
                  <a:lnTo>
                    <a:pt x="13" y="15"/>
                  </a:lnTo>
                  <a:lnTo>
                    <a:pt x="19" y="15"/>
                  </a:lnTo>
                  <a:lnTo>
                    <a:pt x="19" y="9"/>
                  </a:lnTo>
                  <a:lnTo>
                    <a:pt x="6" y="9"/>
                  </a:lnTo>
                  <a:lnTo>
                    <a:pt x="6" y="15"/>
                  </a:lnTo>
                  <a:lnTo>
                    <a:pt x="11" y="15"/>
                  </a:lnTo>
                  <a:lnTo>
                    <a:pt x="11" y="9"/>
                  </a:lnTo>
                  <a:lnTo>
                    <a:pt x="0" y="9"/>
                  </a:lnTo>
                  <a:lnTo>
                    <a:pt x="0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10" y="9"/>
                  </a:lnTo>
                  <a:lnTo>
                    <a:pt x="10" y="15"/>
                  </a:lnTo>
                  <a:lnTo>
                    <a:pt x="16" y="15"/>
                  </a:lnTo>
                  <a:lnTo>
                    <a:pt x="16" y="9"/>
                  </a:lnTo>
                  <a:lnTo>
                    <a:pt x="10" y="9"/>
                  </a:lnTo>
                  <a:lnTo>
                    <a:pt x="10" y="15"/>
                  </a:lnTo>
                  <a:lnTo>
                    <a:pt x="13" y="17"/>
                  </a:lnTo>
                  <a:lnTo>
                    <a:pt x="19" y="17"/>
                  </a:lnTo>
                  <a:lnTo>
                    <a:pt x="19" y="10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17" y="17"/>
                  </a:lnTo>
                  <a:lnTo>
                    <a:pt x="17" y="10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19" y="17"/>
                  </a:lnTo>
                  <a:lnTo>
                    <a:pt x="19" y="10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17" y="17"/>
                  </a:lnTo>
                  <a:lnTo>
                    <a:pt x="17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9" y="17"/>
                  </a:lnTo>
                  <a:lnTo>
                    <a:pt x="19" y="10"/>
                  </a:lnTo>
                  <a:lnTo>
                    <a:pt x="17" y="10"/>
                  </a:lnTo>
                  <a:lnTo>
                    <a:pt x="17" y="17"/>
                  </a:lnTo>
                  <a:lnTo>
                    <a:pt x="25" y="17"/>
                  </a:lnTo>
                  <a:lnTo>
                    <a:pt x="25" y="10"/>
                  </a:lnTo>
                  <a:lnTo>
                    <a:pt x="20" y="10"/>
                  </a:lnTo>
                  <a:lnTo>
                    <a:pt x="20" y="17"/>
                  </a:lnTo>
                  <a:lnTo>
                    <a:pt x="34" y="17"/>
                  </a:lnTo>
                  <a:lnTo>
                    <a:pt x="34" y="10"/>
                  </a:lnTo>
                  <a:lnTo>
                    <a:pt x="25" y="10"/>
                  </a:lnTo>
                  <a:lnTo>
                    <a:pt x="25" y="17"/>
                  </a:lnTo>
                  <a:lnTo>
                    <a:pt x="29" y="18"/>
                  </a:lnTo>
                  <a:lnTo>
                    <a:pt x="29" y="11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33" y="18"/>
                  </a:lnTo>
                  <a:lnTo>
                    <a:pt x="33" y="11"/>
                  </a:lnTo>
                  <a:lnTo>
                    <a:pt x="26" y="11"/>
                  </a:lnTo>
                  <a:lnTo>
                    <a:pt x="26" y="18"/>
                  </a:lnTo>
                  <a:lnTo>
                    <a:pt x="32" y="18"/>
                  </a:lnTo>
                  <a:lnTo>
                    <a:pt x="32" y="11"/>
                  </a:lnTo>
                  <a:lnTo>
                    <a:pt x="30" y="11"/>
                  </a:lnTo>
                  <a:lnTo>
                    <a:pt x="30" y="18"/>
                  </a:lnTo>
                  <a:lnTo>
                    <a:pt x="32" y="18"/>
                  </a:lnTo>
                  <a:lnTo>
                    <a:pt x="32" y="11"/>
                  </a:lnTo>
                  <a:lnTo>
                    <a:pt x="29" y="11"/>
                  </a:lnTo>
                  <a:lnTo>
                    <a:pt x="29" y="18"/>
                  </a:lnTo>
                  <a:lnTo>
                    <a:pt x="35" y="18"/>
                  </a:lnTo>
                  <a:lnTo>
                    <a:pt x="35" y="11"/>
                  </a:lnTo>
                  <a:lnTo>
                    <a:pt x="28" y="11"/>
                  </a:lnTo>
                  <a:lnTo>
                    <a:pt x="28" y="18"/>
                  </a:lnTo>
                  <a:lnTo>
                    <a:pt x="38" y="18"/>
                  </a:lnTo>
                  <a:lnTo>
                    <a:pt x="38" y="11"/>
                  </a:lnTo>
                  <a:lnTo>
                    <a:pt x="32" y="11"/>
                  </a:lnTo>
                  <a:lnTo>
                    <a:pt x="32" y="18"/>
                  </a:lnTo>
                  <a:lnTo>
                    <a:pt x="34" y="18"/>
                  </a:lnTo>
                  <a:lnTo>
                    <a:pt x="34" y="11"/>
                  </a:lnTo>
                  <a:lnTo>
                    <a:pt x="26" y="11"/>
                  </a:lnTo>
                  <a:lnTo>
                    <a:pt x="26" y="18"/>
                  </a:lnTo>
                  <a:lnTo>
                    <a:pt x="28" y="18"/>
                  </a:lnTo>
                  <a:lnTo>
                    <a:pt x="28" y="11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26" y="18"/>
                  </a:lnTo>
                  <a:lnTo>
                    <a:pt x="26" y="11"/>
                  </a:lnTo>
                  <a:lnTo>
                    <a:pt x="19" y="11"/>
                  </a:lnTo>
                  <a:lnTo>
                    <a:pt x="19" y="19"/>
                  </a:lnTo>
                  <a:lnTo>
                    <a:pt x="25" y="19"/>
                  </a:lnTo>
                  <a:lnTo>
                    <a:pt x="25" y="13"/>
                  </a:lnTo>
                  <a:lnTo>
                    <a:pt x="21" y="13"/>
                  </a:lnTo>
                  <a:lnTo>
                    <a:pt x="21" y="19"/>
                  </a:lnTo>
                  <a:lnTo>
                    <a:pt x="25" y="19"/>
                  </a:lnTo>
                  <a:lnTo>
                    <a:pt x="25" y="13"/>
                  </a:lnTo>
                  <a:lnTo>
                    <a:pt x="16" y="13"/>
                  </a:lnTo>
                  <a:lnTo>
                    <a:pt x="16" y="19"/>
                  </a:lnTo>
                  <a:lnTo>
                    <a:pt x="22" y="19"/>
                  </a:lnTo>
                  <a:lnTo>
                    <a:pt x="22" y="13"/>
                  </a:lnTo>
                  <a:lnTo>
                    <a:pt x="15" y="13"/>
                  </a:lnTo>
                  <a:lnTo>
                    <a:pt x="15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12" y="13"/>
                  </a:lnTo>
                  <a:lnTo>
                    <a:pt x="12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12" y="13"/>
                  </a:lnTo>
                  <a:lnTo>
                    <a:pt x="12" y="19"/>
                  </a:lnTo>
                  <a:lnTo>
                    <a:pt x="16" y="19"/>
                  </a:lnTo>
                  <a:lnTo>
                    <a:pt x="16" y="13"/>
                  </a:lnTo>
                  <a:lnTo>
                    <a:pt x="11" y="13"/>
                  </a:lnTo>
                  <a:lnTo>
                    <a:pt x="11" y="19"/>
                  </a:lnTo>
                  <a:lnTo>
                    <a:pt x="16" y="19"/>
                  </a:lnTo>
                  <a:lnTo>
                    <a:pt x="16" y="15"/>
                  </a:lnTo>
                  <a:lnTo>
                    <a:pt x="13" y="15"/>
                  </a:lnTo>
                  <a:lnTo>
                    <a:pt x="13" y="21"/>
                  </a:lnTo>
                  <a:lnTo>
                    <a:pt x="19" y="21"/>
                  </a:lnTo>
                  <a:lnTo>
                    <a:pt x="19" y="14"/>
                  </a:lnTo>
                  <a:lnTo>
                    <a:pt x="16" y="14"/>
                  </a:lnTo>
                  <a:lnTo>
                    <a:pt x="16" y="21"/>
                  </a:lnTo>
                  <a:lnTo>
                    <a:pt x="19" y="21"/>
                  </a:lnTo>
                  <a:lnTo>
                    <a:pt x="19" y="14"/>
                  </a:lnTo>
                  <a:lnTo>
                    <a:pt x="16" y="14"/>
                  </a:lnTo>
                  <a:lnTo>
                    <a:pt x="16" y="21"/>
                  </a:lnTo>
                  <a:lnTo>
                    <a:pt x="20" y="21"/>
                  </a:lnTo>
                  <a:lnTo>
                    <a:pt x="20" y="14"/>
                  </a:lnTo>
                  <a:lnTo>
                    <a:pt x="19" y="14"/>
                  </a:lnTo>
                  <a:lnTo>
                    <a:pt x="19" y="21"/>
                  </a:lnTo>
                  <a:lnTo>
                    <a:pt x="21" y="21"/>
                  </a:lnTo>
                  <a:lnTo>
                    <a:pt x="21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28" y="21"/>
                  </a:lnTo>
                  <a:lnTo>
                    <a:pt x="28" y="14"/>
                  </a:lnTo>
                  <a:lnTo>
                    <a:pt x="22" y="14"/>
                  </a:lnTo>
                  <a:lnTo>
                    <a:pt x="22" y="21"/>
                  </a:lnTo>
                  <a:lnTo>
                    <a:pt x="26" y="21"/>
                  </a:lnTo>
                  <a:lnTo>
                    <a:pt x="26" y="14"/>
                  </a:lnTo>
                  <a:lnTo>
                    <a:pt x="22" y="14"/>
                  </a:lnTo>
                  <a:lnTo>
                    <a:pt x="22" y="21"/>
                  </a:lnTo>
                  <a:lnTo>
                    <a:pt x="24" y="21"/>
                  </a:lnTo>
                  <a:lnTo>
                    <a:pt x="24" y="14"/>
                  </a:lnTo>
                  <a:lnTo>
                    <a:pt x="21" y="14"/>
                  </a:lnTo>
                  <a:lnTo>
                    <a:pt x="21" y="21"/>
                  </a:lnTo>
                  <a:lnTo>
                    <a:pt x="22" y="21"/>
                  </a:lnTo>
                  <a:lnTo>
                    <a:pt x="22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21" y="21"/>
                  </a:lnTo>
                  <a:lnTo>
                    <a:pt x="21" y="14"/>
                  </a:lnTo>
                  <a:lnTo>
                    <a:pt x="19" y="14"/>
                  </a:lnTo>
                  <a:lnTo>
                    <a:pt x="17" y="15"/>
                  </a:lnTo>
                  <a:lnTo>
                    <a:pt x="19" y="18"/>
                  </a:lnTo>
                  <a:lnTo>
                    <a:pt x="19" y="15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19" y="22"/>
                  </a:lnTo>
                  <a:lnTo>
                    <a:pt x="19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16" y="22"/>
                  </a:lnTo>
                  <a:lnTo>
                    <a:pt x="16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7" y="22"/>
                  </a:lnTo>
                  <a:lnTo>
                    <a:pt x="17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6" y="22"/>
                  </a:lnTo>
                  <a:lnTo>
                    <a:pt x="16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15" y="22"/>
                  </a:lnTo>
                  <a:lnTo>
                    <a:pt x="15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12" y="22"/>
                  </a:lnTo>
                  <a:lnTo>
                    <a:pt x="12" y="15"/>
                  </a:lnTo>
                  <a:lnTo>
                    <a:pt x="8" y="15"/>
                  </a:lnTo>
                  <a:lnTo>
                    <a:pt x="8" y="22"/>
                  </a:lnTo>
                  <a:lnTo>
                    <a:pt x="12" y="22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15" y="22"/>
                  </a:lnTo>
                  <a:lnTo>
                    <a:pt x="15" y="18"/>
                  </a:lnTo>
                  <a:lnTo>
                    <a:pt x="12" y="18"/>
                  </a:lnTo>
                  <a:lnTo>
                    <a:pt x="12" y="19"/>
                  </a:lnTo>
                  <a:lnTo>
                    <a:pt x="15" y="19"/>
                  </a:lnTo>
                  <a:lnTo>
                    <a:pt x="15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10" y="17"/>
                  </a:lnTo>
                  <a:lnTo>
                    <a:pt x="10" y="23"/>
                  </a:lnTo>
                  <a:lnTo>
                    <a:pt x="15" y="23"/>
                  </a:lnTo>
                  <a:lnTo>
                    <a:pt x="15" y="17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2" y="23"/>
                  </a:lnTo>
                  <a:lnTo>
                    <a:pt x="12" y="17"/>
                  </a:lnTo>
                  <a:lnTo>
                    <a:pt x="10" y="17"/>
                  </a:lnTo>
                  <a:lnTo>
                    <a:pt x="10" y="23"/>
                  </a:lnTo>
                  <a:lnTo>
                    <a:pt x="17" y="23"/>
                  </a:lnTo>
                  <a:lnTo>
                    <a:pt x="17" y="17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7" y="23"/>
                  </a:lnTo>
                  <a:lnTo>
                    <a:pt x="17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6" y="24"/>
                  </a:lnTo>
                  <a:lnTo>
                    <a:pt x="19" y="24"/>
                  </a:lnTo>
                  <a:lnTo>
                    <a:pt x="19" y="18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7" y="24"/>
                  </a:lnTo>
                  <a:lnTo>
                    <a:pt x="17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9" y="18"/>
                  </a:lnTo>
                  <a:lnTo>
                    <a:pt x="29" y="24"/>
                  </a:lnTo>
                  <a:lnTo>
                    <a:pt x="34" y="24"/>
                  </a:lnTo>
                  <a:lnTo>
                    <a:pt x="34" y="18"/>
                  </a:lnTo>
                  <a:lnTo>
                    <a:pt x="25" y="18"/>
                  </a:lnTo>
                  <a:lnTo>
                    <a:pt x="25" y="24"/>
                  </a:lnTo>
                  <a:lnTo>
                    <a:pt x="28" y="24"/>
                  </a:lnTo>
                  <a:lnTo>
                    <a:pt x="28" y="18"/>
                  </a:lnTo>
                  <a:lnTo>
                    <a:pt x="26" y="18"/>
                  </a:lnTo>
                  <a:lnTo>
                    <a:pt x="26" y="24"/>
                  </a:lnTo>
                  <a:lnTo>
                    <a:pt x="32" y="24"/>
                  </a:lnTo>
                  <a:lnTo>
                    <a:pt x="32" y="18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3" y="24"/>
                  </a:lnTo>
                  <a:lnTo>
                    <a:pt x="33" y="18"/>
                  </a:lnTo>
                  <a:lnTo>
                    <a:pt x="26" y="18"/>
                  </a:lnTo>
                  <a:lnTo>
                    <a:pt x="26" y="24"/>
                  </a:lnTo>
                  <a:lnTo>
                    <a:pt x="34" y="24"/>
                  </a:lnTo>
                  <a:lnTo>
                    <a:pt x="34" y="18"/>
                  </a:lnTo>
                  <a:lnTo>
                    <a:pt x="21" y="18"/>
                  </a:lnTo>
                  <a:lnTo>
                    <a:pt x="28" y="23"/>
                  </a:lnTo>
                  <a:lnTo>
                    <a:pt x="29" y="24"/>
                  </a:lnTo>
                  <a:lnTo>
                    <a:pt x="30" y="22"/>
                  </a:lnTo>
                  <a:lnTo>
                    <a:pt x="30" y="19"/>
                  </a:lnTo>
                  <a:lnTo>
                    <a:pt x="19" y="19"/>
                  </a:lnTo>
                  <a:lnTo>
                    <a:pt x="19" y="26"/>
                  </a:lnTo>
                  <a:lnTo>
                    <a:pt x="20" y="26"/>
                  </a:lnTo>
                  <a:lnTo>
                    <a:pt x="20" y="19"/>
                  </a:lnTo>
                  <a:lnTo>
                    <a:pt x="11" y="19"/>
                  </a:lnTo>
                  <a:lnTo>
                    <a:pt x="11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12" y="19"/>
                  </a:lnTo>
                  <a:lnTo>
                    <a:pt x="12" y="26"/>
                  </a:lnTo>
                  <a:lnTo>
                    <a:pt x="16" y="26"/>
                  </a:lnTo>
                  <a:lnTo>
                    <a:pt x="16" y="19"/>
                  </a:lnTo>
                  <a:lnTo>
                    <a:pt x="13" y="19"/>
                  </a:lnTo>
                  <a:lnTo>
                    <a:pt x="13" y="26"/>
                  </a:lnTo>
                  <a:lnTo>
                    <a:pt x="17" y="26"/>
                  </a:lnTo>
                  <a:lnTo>
                    <a:pt x="17" y="19"/>
                  </a:lnTo>
                  <a:lnTo>
                    <a:pt x="16" y="19"/>
                  </a:lnTo>
                  <a:lnTo>
                    <a:pt x="16" y="26"/>
                  </a:lnTo>
                  <a:lnTo>
                    <a:pt x="17" y="26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12" y="26"/>
                  </a:lnTo>
                  <a:lnTo>
                    <a:pt x="15" y="26"/>
                  </a:lnTo>
                  <a:lnTo>
                    <a:pt x="15" y="19"/>
                  </a:lnTo>
                  <a:lnTo>
                    <a:pt x="11" y="19"/>
                  </a:lnTo>
                  <a:lnTo>
                    <a:pt x="3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1" y="27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7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7" y="27"/>
                  </a:lnTo>
                  <a:lnTo>
                    <a:pt x="10" y="27"/>
                  </a:lnTo>
                  <a:lnTo>
                    <a:pt x="10" y="21"/>
                  </a:lnTo>
                  <a:lnTo>
                    <a:pt x="6" y="21"/>
                  </a:lnTo>
                  <a:lnTo>
                    <a:pt x="6" y="27"/>
                  </a:lnTo>
                  <a:lnTo>
                    <a:pt x="11" y="27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7" y="27"/>
                  </a:lnTo>
                  <a:lnTo>
                    <a:pt x="10" y="27"/>
                  </a:lnTo>
                  <a:lnTo>
                    <a:pt x="10" y="21"/>
                  </a:lnTo>
                  <a:lnTo>
                    <a:pt x="8" y="21"/>
                  </a:lnTo>
                  <a:lnTo>
                    <a:pt x="8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12" y="21"/>
                  </a:lnTo>
                  <a:lnTo>
                    <a:pt x="12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10" y="27"/>
                  </a:lnTo>
                  <a:lnTo>
                    <a:pt x="12" y="28"/>
                  </a:lnTo>
                  <a:lnTo>
                    <a:pt x="17" y="28"/>
                  </a:lnTo>
                  <a:lnTo>
                    <a:pt x="17" y="22"/>
                  </a:lnTo>
                  <a:lnTo>
                    <a:pt x="16" y="22"/>
                  </a:lnTo>
                  <a:lnTo>
                    <a:pt x="16" y="28"/>
                  </a:lnTo>
                  <a:lnTo>
                    <a:pt x="19" y="28"/>
                  </a:lnTo>
                  <a:lnTo>
                    <a:pt x="19" y="22"/>
                  </a:lnTo>
                  <a:lnTo>
                    <a:pt x="17" y="22"/>
                  </a:lnTo>
                  <a:lnTo>
                    <a:pt x="17" y="28"/>
                  </a:lnTo>
                  <a:lnTo>
                    <a:pt x="21" y="28"/>
                  </a:lnTo>
                  <a:lnTo>
                    <a:pt x="21" y="22"/>
                  </a:lnTo>
                  <a:lnTo>
                    <a:pt x="19" y="22"/>
                  </a:lnTo>
                  <a:lnTo>
                    <a:pt x="19" y="28"/>
                  </a:lnTo>
                  <a:lnTo>
                    <a:pt x="20" y="28"/>
                  </a:lnTo>
                  <a:lnTo>
                    <a:pt x="20" y="22"/>
                  </a:lnTo>
                  <a:lnTo>
                    <a:pt x="16" y="22"/>
                  </a:lnTo>
                  <a:lnTo>
                    <a:pt x="16" y="28"/>
                  </a:lnTo>
                  <a:lnTo>
                    <a:pt x="26" y="28"/>
                  </a:lnTo>
                  <a:lnTo>
                    <a:pt x="26" y="22"/>
                  </a:lnTo>
                  <a:lnTo>
                    <a:pt x="25" y="22"/>
                  </a:lnTo>
                  <a:lnTo>
                    <a:pt x="25" y="28"/>
                  </a:lnTo>
                  <a:lnTo>
                    <a:pt x="37" y="28"/>
                  </a:lnTo>
                  <a:lnTo>
                    <a:pt x="37" y="22"/>
                  </a:lnTo>
                  <a:lnTo>
                    <a:pt x="28" y="22"/>
                  </a:lnTo>
                  <a:lnTo>
                    <a:pt x="28" y="28"/>
                  </a:lnTo>
                  <a:lnTo>
                    <a:pt x="37" y="28"/>
                  </a:lnTo>
                  <a:lnTo>
                    <a:pt x="37" y="22"/>
                  </a:lnTo>
                  <a:lnTo>
                    <a:pt x="30" y="22"/>
                  </a:lnTo>
                  <a:lnTo>
                    <a:pt x="30" y="28"/>
                  </a:lnTo>
                  <a:lnTo>
                    <a:pt x="41" y="28"/>
                  </a:lnTo>
                  <a:lnTo>
                    <a:pt x="41" y="22"/>
                  </a:lnTo>
                  <a:lnTo>
                    <a:pt x="34" y="22"/>
                  </a:lnTo>
                  <a:lnTo>
                    <a:pt x="34" y="28"/>
                  </a:lnTo>
                  <a:lnTo>
                    <a:pt x="99" y="30"/>
                  </a:lnTo>
                  <a:lnTo>
                    <a:pt x="136" y="30"/>
                  </a:lnTo>
                  <a:lnTo>
                    <a:pt x="136" y="23"/>
                  </a:lnTo>
                  <a:lnTo>
                    <a:pt x="124" y="23"/>
                  </a:lnTo>
                  <a:lnTo>
                    <a:pt x="124" y="30"/>
                  </a:lnTo>
                  <a:lnTo>
                    <a:pt x="142" y="30"/>
                  </a:lnTo>
                  <a:lnTo>
                    <a:pt x="142" y="23"/>
                  </a:lnTo>
                  <a:lnTo>
                    <a:pt x="138" y="23"/>
                  </a:lnTo>
                  <a:lnTo>
                    <a:pt x="138" y="30"/>
                  </a:lnTo>
                  <a:lnTo>
                    <a:pt x="142" y="30"/>
                  </a:lnTo>
                  <a:lnTo>
                    <a:pt x="142" y="23"/>
                  </a:lnTo>
                  <a:lnTo>
                    <a:pt x="140" y="23"/>
                  </a:lnTo>
                  <a:lnTo>
                    <a:pt x="140" y="30"/>
                  </a:lnTo>
                  <a:lnTo>
                    <a:pt x="142" y="30"/>
                  </a:lnTo>
                  <a:lnTo>
                    <a:pt x="142" y="23"/>
                  </a:lnTo>
                  <a:lnTo>
                    <a:pt x="73" y="23"/>
                  </a:lnTo>
                  <a:lnTo>
                    <a:pt x="73" y="30"/>
                  </a:lnTo>
                  <a:lnTo>
                    <a:pt x="76" y="30"/>
                  </a:lnTo>
                  <a:lnTo>
                    <a:pt x="76" y="26"/>
                  </a:lnTo>
                  <a:lnTo>
                    <a:pt x="74" y="23"/>
                  </a:lnTo>
                  <a:lnTo>
                    <a:pt x="67" y="31"/>
                  </a:lnTo>
                  <a:lnTo>
                    <a:pt x="76" y="31"/>
                  </a:lnTo>
                  <a:lnTo>
                    <a:pt x="76" y="24"/>
                  </a:lnTo>
                  <a:lnTo>
                    <a:pt x="54" y="24"/>
                  </a:lnTo>
                  <a:lnTo>
                    <a:pt x="54" y="31"/>
                  </a:lnTo>
                  <a:lnTo>
                    <a:pt x="56" y="31"/>
                  </a:lnTo>
                  <a:lnTo>
                    <a:pt x="56" y="24"/>
                  </a:lnTo>
                  <a:lnTo>
                    <a:pt x="33" y="24"/>
                  </a:lnTo>
                  <a:lnTo>
                    <a:pt x="33" y="31"/>
                  </a:lnTo>
                  <a:lnTo>
                    <a:pt x="34" y="31"/>
                  </a:lnTo>
                  <a:lnTo>
                    <a:pt x="34" y="24"/>
                  </a:lnTo>
                  <a:lnTo>
                    <a:pt x="19" y="24"/>
                  </a:lnTo>
                  <a:lnTo>
                    <a:pt x="19" y="31"/>
                  </a:lnTo>
                  <a:lnTo>
                    <a:pt x="22" y="31"/>
                  </a:lnTo>
                  <a:lnTo>
                    <a:pt x="22" y="27"/>
                  </a:lnTo>
                  <a:lnTo>
                    <a:pt x="21" y="30"/>
                  </a:lnTo>
                  <a:lnTo>
                    <a:pt x="22" y="31"/>
                  </a:lnTo>
                  <a:lnTo>
                    <a:pt x="22" y="32"/>
                  </a:lnTo>
                  <a:lnTo>
                    <a:pt x="37" y="32"/>
                  </a:lnTo>
                  <a:lnTo>
                    <a:pt x="37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26" y="32"/>
                  </a:lnTo>
                  <a:lnTo>
                    <a:pt x="26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34" y="32"/>
                  </a:lnTo>
                  <a:lnTo>
                    <a:pt x="34" y="26"/>
                  </a:lnTo>
                  <a:lnTo>
                    <a:pt x="32" y="26"/>
                  </a:lnTo>
                  <a:lnTo>
                    <a:pt x="32" y="32"/>
                  </a:lnTo>
                  <a:lnTo>
                    <a:pt x="34" y="32"/>
                  </a:lnTo>
                  <a:lnTo>
                    <a:pt x="34" y="26"/>
                  </a:lnTo>
                  <a:lnTo>
                    <a:pt x="30" y="26"/>
                  </a:lnTo>
                  <a:lnTo>
                    <a:pt x="30" y="32"/>
                  </a:lnTo>
                  <a:lnTo>
                    <a:pt x="34" y="32"/>
                  </a:lnTo>
                  <a:lnTo>
                    <a:pt x="34" y="26"/>
                  </a:lnTo>
                  <a:lnTo>
                    <a:pt x="30" y="26"/>
                  </a:lnTo>
                  <a:lnTo>
                    <a:pt x="30" y="32"/>
                  </a:lnTo>
                  <a:lnTo>
                    <a:pt x="33" y="32"/>
                  </a:lnTo>
                  <a:lnTo>
                    <a:pt x="33" y="26"/>
                  </a:lnTo>
                  <a:lnTo>
                    <a:pt x="30" y="26"/>
                  </a:lnTo>
                  <a:lnTo>
                    <a:pt x="30" y="32"/>
                  </a:lnTo>
                  <a:lnTo>
                    <a:pt x="35" y="32"/>
                  </a:lnTo>
                  <a:lnTo>
                    <a:pt x="35" y="26"/>
                  </a:lnTo>
                  <a:lnTo>
                    <a:pt x="34" y="26"/>
                  </a:lnTo>
                  <a:lnTo>
                    <a:pt x="34" y="32"/>
                  </a:lnTo>
                  <a:lnTo>
                    <a:pt x="39" y="32"/>
                  </a:lnTo>
                  <a:lnTo>
                    <a:pt x="39" y="26"/>
                  </a:lnTo>
                  <a:lnTo>
                    <a:pt x="37" y="26"/>
                  </a:lnTo>
                  <a:lnTo>
                    <a:pt x="37" y="32"/>
                  </a:lnTo>
                  <a:lnTo>
                    <a:pt x="41" y="34"/>
                  </a:lnTo>
                  <a:lnTo>
                    <a:pt x="41" y="27"/>
                  </a:lnTo>
                  <a:lnTo>
                    <a:pt x="37" y="27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1" y="27"/>
                  </a:lnTo>
                  <a:lnTo>
                    <a:pt x="34" y="27"/>
                  </a:lnTo>
                  <a:lnTo>
                    <a:pt x="34" y="34"/>
                  </a:lnTo>
                  <a:lnTo>
                    <a:pt x="41" y="34"/>
                  </a:lnTo>
                  <a:lnTo>
                    <a:pt x="41" y="27"/>
                  </a:lnTo>
                  <a:lnTo>
                    <a:pt x="38" y="27"/>
                  </a:lnTo>
                  <a:lnTo>
                    <a:pt x="38" y="34"/>
                  </a:lnTo>
                  <a:lnTo>
                    <a:pt x="48" y="34"/>
                  </a:lnTo>
                  <a:lnTo>
                    <a:pt x="48" y="27"/>
                  </a:lnTo>
                  <a:lnTo>
                    <a:pt x="41" y="27"/>
                  </a:lnTo>
                  <a:lnTo>
                    <a:pt x="41" y="34"/>
                  </a:lnTo>
                  <a:lnTo>
                    <a:pt x="43" y="34"/>
                  </a:lnTo>
                  <a:lnTo>
                    <a:pt x="43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43" y="34"/>
                  </a:lnTo>
                  <a:lnTo>
                    <a:pt x="43" y="27"/>
                  </a:lnTo>
                  <a:lnTo>
                    <a:pt x="37" y="27"/>
                  </a:lnTo>
                  <a:lnTo>
                    <a:pt x="37" y="34"/>
                  </a:lnTo>
                  <a:lnTo>
                    <a:pt x="45" y="34"/>
                  </a:lnTo>
                  <a:lnTo>
                    <a:pt x="45" y="27"/>
                  </a:lnTo>
                  <a:lnTo>
                    <a:pt x="38" y="27"/>
                  </a:lnTo>
                  <a:lnTo>
                    <a:pt x="38" y="34"/>
                  </a:lnTo>
                  <a:lnTo>
                    <a:pt x="45" y="34"/>
                  </a:lnTo>
                  <a:lnTo>
                    <a:pt x="45" y="27"/>
                  </a:lnTo>
                  <a:lnTo>
                    <a:pt x="35" y="27"/>
                  </a:lnTo>
                  <a:lnTo>
                    <a:pt x="35" y="31"/>
                  </a:lnTo>
                  <a:lnTo>
                    <a:pt x="38" y="31"/>
                  </a:lnTo>
                  <a:lnTo>
                    <a:pt x="38" y="28"/>
                  </a:lnTo>
                  <a:lnTo>
                    <a:pt x="24" y="28"/>
                  </a:lnTo>
                  <a:lnTo>
                    <a:pt x="24" y="35"/>
                  </a:lnTo>
                  <a:lnTo>
                    <a:pt x="29" y="35"/>
                  </a:lnTo>
                  <a:lnTo>
                    <a:pt x="29" y="28"/>
                  </a:lnTo>
                  <a:lnTo>
                    <a:pt x="28" y="28"/>
                  </a:lnTo>
                  <a:lnTo>
                    <a:pt x="28" y="35"/>
                  </a:lnTo>
                  <a:lnTo>
                    <a:pt x="30" y="35"/>
                  </a:lnTo>
                  <a:lnTo>
                    <a:pt x="30" y="28"/>
                  </a:lnTo>
                  <a:lnTo>
                    <a:pt x="26" y="28"/>
                  </a:lnTo>
                  <a:lnTo>
                    <a:pt x="26" y="35"/>
                  </a:lnTo>
                  <a:lnTo>
                    <a:pt x="33" y="35"/>
                  </a:lnTo>
                  <a:lnTo>
                    <a:pt x="33" y="28"/>
                  </a:lnTo>
                  <a:lnTo>
                    <a:pt x="26" y="28"/>
                  </a:lnTo>
                  <a:lnTo>
                    <a:pt x="26" y="35"/>
                  </a:lnTo>
                  <a:lnTo>
                    <a:pt x="29" y="35"/>
                  </a:lnTo>
                  <a:lnTo>
                    <a:pt x="29" y="28"/>
                  </a:lnTo>
                  <a:lnTo>
                    <a:pt x="21" y="28"/>
                  </a:lnTo>
                  <a:lnTo>
                    <a:pt x="21" y="35"/>
                  </a:lnTo>
                  <a:lnTo>
                    <a:pt x="25" y="35"/>
                  </a:lnTo>
                  <a:lnTo>
                    <a:pt x="25" y="28"/>
                  </a:lnTo>
                  <a:lnTo>
                    <a:pt x="20" y="28"/>
                  </a:lnTo>
                  <a:lnTo>
                    <a:pt x="20" y="35"/>
                  </a:lnTo>
                  <a:lnTo>
                    <a:pt x="24" y="35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22" y="35"/>
                  </a:lnTo>
                  <a:lnTo>
                    <a:pt x="25" y="35"/>
                  </a:lnTo>
                  <a:lnTo>
                    <a:pt x="25" y="28"/>
                  </a:lnTo>
                  <a:lnTo>
                    <a:pt x="21" y="30"/>
                  </a:lnTo>
                  <a:lnTo>
                    <a:pt x="21" y="32"/>
                  </a:lnTo>
                  <a:lnTo>
                    <a:pt x="21" y="30"/>
                  </a:lnTo>
                  <a:lnTo>
                    <a:pt x="16" y="30"/>
                  </a:lnTo>
                  <a:lnTo>
                    <a:pt x="16" y="36"/>
                  </a:lnTo>
                  <a:lnTo>
                    <a:pt x="20" y="36"/>
                  </a:lnTo>
                  <a:lnTo>
                    <a:pt x="20" y="30"/>
                  </a:lnTo>
                  <a:lnTo>
                    <a:pt x="16" y="30"/>
                  </a:lnTo>
                  <a:lnTo>
                    <a:pt x="16" y="36"/>
                  </a:lnTo>
                  <a:lnTo>
                    <a:pt x="20" y="36"/>
                  </a:lnTo>
                  <a:lnTo>
                    <a:pt x="20" y="30"/>
                  </a:lnTo>
                  <a:lnTo>
                    <a:pt x="16" y="30"/>
                  </a:lnTo>
                  <a:lnTo>
                    <a:pt x="16" y="36"/>
                  </a:lnTo>
                  <a:lnTo>
                    <a:pt x="20" y="36"/>
                  </a:lnTo>
                  <a:lnTo>
                    <a:pt x="20" y="30"/>
                  </a:lnTo>
                  <a:lnTo>
                    <a:pt x="16" y="30"/>
                  </a:lnTo>
                  <a:lnTo>
                    <a:pt x="16" y="36"/>
                  </a:lnTo>
                  <a:lnTo>
                    <a:pt x="22" y="36"/>
                  </a:lnTo>
                  <a:lnTo>
                    <a:pt x="26" y="35"/>
                  </a:lnTo>
                  <a:lnTo>
                    <a:pt x="25" y="28"/>
                  </a:lnTo>
                  <a:lnTo>
                    <a:pt x="22" y="28"/>
                  </a:lnTo>
                  <a:lnTo>
                    <a:pt x="22" y="35"/>
                  </a:lnTo>
                  <a:lnTo>
                    <a:pt x="24" y="35"/>
                  </a:lnTo>
                  <a:lnTo>
                    <a:pt x="24" y="28"/>
                  </a:lnTo>
                  <a:lnTo>
                    <a:pt x="20" y="28"/>
                  </a:lnTo>
                  <a:lnTo>
                    <a:pt x="20" y="35"/>
                  </a:lnTo>
                  <a:lnTo>
                    <a:pt x="25" y="35"/>
                  </a:lnTo>
                  <a:lnTo>
                    <a:pt x="25" y="28"/>
                  </a:lnTo>
                  <a:lnTo>
                    <a:pt x="21" y="28"/>
                  </a:lnTo>
                  <a:lnTo>
                    <a:pt x="21" y="35"/>
                  </a:lnTo>
                  <a:lnTo>
                    <a:pt x="29" y="35"/>
                  </a:lnTo>
                  <a:lnTo>
                    <a:pt x="29" y="28"/>
                  </a:lnTo>
                  <a:lnTo>
                    <a:pt x="26" y="28"/>
                  </a:lnTo>
                  <a:lnTo>
                    <a:pt x="26" y="35"/>
                  </a:lnTo>
                  <a:lnTo>
                    <a:pt x="33" y="35"/>
                  </a:lnTo>
                  <a:lnTo>
                    <a:pt x="33" y="28"/>
                  </a:lnTo>
                  <a:lnTo>
                    <a:pt x="26" y="28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0" y="28"/>
                  </a:lnTo>
                  <a:lnTo>
                    <a:pt x="28" y="28"/>
                  </a:lnTo>
                  <a:lnTo>
                    <a:pt x="28" y="35"/>
                  </a:lnTo>
                  <a:lnTo>
                    <a:pt x="29" y="35"/>
                  </a:lnTo>
                  <a:lnTo>
                    <a:pt x="29" y="28"/>
                  </a:lnTo>
                  <a:lnTo>
                    <a:pt x="24" y="28"/>
                  </a:lnTo>
                  <a:lnTo>
                    <a:pt x="24" y="35"/>
                  </a:lnTo>
                  <a:lnTo>
                    <a:pt x="42" y="35"/>
                  </a:lnTo>
                  <a:lnTo>
                    <a:pt x="42" y="30"/>
                  </a:lnTo>
                  <a:lnTo>
                    <a:pt x="38" y="30"/>
                  </a:lnTo>
                  <a:lnTo>
                    <a:pt x="38" y="34"/>
                  </a:lnTo>
                  <a:lnTo>
                    <a:pt x="45" y="34"/>
                  </a:lnTo>
                  <a:lnTo>
                    <a:pt x="45" y="27"/>
                  </a:lnTo>
                  <a:lnTo>
                    <a:pt x="38" y="27"/>
                  </a:lnTo>
                  <a:lnTo>
                    <a:pt x="38" y="34"/>
                  </a:lnTo>
                  <a:lnTo>
                    <a:pt x="45" y="34"/>
                  </a:lnTo>
                  <a:lnTo>
                    <a:pt x="45" y="27"/>
                  </a:lnTo>
                  <a:lnTo>
                    <a:pt x="37" y="27"/>
                  </a:lnTo>
                  <a:lnTo>
                    <a:pt x="37" y="34"/>
                  </a:lnTo>
                  <a:lnTo>
                    <a:pt x="43" y="34"/>
                  </a:lnTo>
                  <a:lnTo>
                    <a:pt x="43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43" y="34"/>
                  </a:lnTo>
                  <a:lnTo>
                    <a:pt x="43" y="27"/>
                  </a:lnTo>
                  <a:lnTo>
                    <a:pt x="41" y="27"/>
                  </a:lnTo>
                  <a:lnTo>
                    <a:pt x="41" y="34"/>
                  </a:lnTo>
                  <a:lnTo>
                    <a:pt x="48" y="34"/>
                  </a:lnTo>
                  <a:lnTo>
                    <a:pt x="48" y="27"/>
                  </a:lnTo>
                  <a:lnTo>
                    <a:pt x="38" y="27"/>
                  </a:lnTo>
                  <a:lnTo>
                    <a:pt x="38" y="34"/>
                  </a:lnTo>
                  <a:lnTo>
                    <a:pt x="41" y="34"/>
                  </a:lnTo>
                  <a:lnTo>
                    <a:pt x="41" y="27"/>
                  </a:lnTo>
                  <a:lnTo>
                    <a:pt x="34" y="27"/>
                  </a:lnTo>
                  <a:lnTo>
                    <a:pt x="34" y="34"/>
                  </a:lnTo>
                  <a:lnTo>
                    <a:pt x="41" y="34"/>
                  </a:lnTo>
                  <a:lnTo>
                    <a:pt x="41" y="27"/>
                  </a:lnTo>
                  <a:lnTo>
                    <a:pt x="37" y="27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2" y="27"/>
                  </a:lnTo>
                  <a:lnTo>
                    <a:pt x="38" y="26"/>
                  </a:lnTo>
                  <a:lnTo>
                    <a:pt x="37" y="28"/>
                  </a:lnTo>
                  <a:lnTo>
                    <a:pt x="37" y="32"/>
                  </a:lnTo>
                  <a:lnTo>
                    <a:pt x="39" y="32"/>
                  </a:lnTo>
                  <a:lnTo>
                    <a:pt x="39" y="26"/>
                  </a:lnTo>
                  <a:lnTo>
                    <a:pt x="34" y="26"/>
                  </a:lnTo>
                  <a:lnTo>
                    <a:pt x="34" y="32"/>
                  </a:lnTo>
                  <a:lnTo>
                    <a:pt x="35" y="32"/>
                  </a:lnTo>
                  <a:lnTo>
                    <a:pt x="35" y="26"/>
                  </a:lnTo>
                  <a:lnTo>
                    <a:pt x="30" y="26"/>
                  </a:lnTo>
                  <a:lnTo>
                    <a:pt x="30" y="32"/>
                  </a:lnTo>
                  <a:lnTo>
                    <a:pt x="33" y="32"/>
                  </a:lnTo>
                  <a:lnTo>
                    <a:pt x="33" y="26"/>
                  </a:lnTo>
                  <a:lnTo>
                    <a:pt x="30" y="26"/>
                  </a:lnTo>
                  <a:lnTo>
                    <a:pt x="30" y="32"/>
                  </a:lnTo>
                  <a:lnTo>
                    <a:pt x="34" y="32"/>
                  </a:lnTo>
                  <a:lnTo>
                    <a:pt x="34" y="26"/>
                  </a:lnTo>
                  <a:lnTo>
                    <a:pt x="30" y="26"/>
                  </a:lnTo>
                  <a:lnTo>
                    <a:pt x="30" y="32"/>
                  </a:lnTo>
                  <a:lnTo>
                    <a:pt x="34" y="32"/>
                  </a:lnTo>
                  <a:lnTo>
                    <a:pt x="34" y="26"/>
                  </a:lnTo>
                  <a:lnTo>
                    <a:pt x="32" y="26"/>
                  </a:lnTo>
                  <a:lnTo>
                    <a:pt x="32" y="32"/>
                  </a:lnTo>
                  <a:lnTo>
                    <a:pt x="34" y="32"/>
                  </a:lnTo>
                  <a:lnTo>
                    <a:pt x="34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26" y="32"/>
                  </a:lnTo>
                  <a:lnTo>
                    <a:pt x="26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37" y="32"/>
                  </a:lnTo>
                  <a:lnTo>
                    <a:pt x="37" y="26"/>
                  </a:lnTo>
                  <a:lnTo>
                    <a:pt x="24" y="26"/>
                  </a:lnTo>
                  <a:lnTo>
                    <a:pt x="24" y="28"/>
                  </a:lnTo>
                  <a:lnTo>
                    <a:pt x="26" y="26"/>
                  </a:lnTo>
                  <a:lnTo>
                    <a:pt x="25" y="24"/>
                  </a:lnTo>
                  <a:lnTo>
                    <a:pt x="19" y="24"/>
                  </a:lnTo>
                  <a:lnTo>
                    <a:pt x="19" y="31"/>
                  </a:lnTo>
                  <a:lnTo>
                    <a:pt x="34" y="31"/>
                  </a:lnTo>
                  <a:lnTo>
                    <a:pt x="34" y="24"/>
                  </a:lnTo>
                  <a:lnTo>
                    <a:pt x="33" y="24"/>
                  </a:lnTo>
                  <a:lnTo>
                    <a:pt x="33" y="31"/>
                  </a:lnTo>
                  <a:lnTo>
                    <a:pt x="56" y="31"/>
                  </a:lnTo>
                  <a:lnTo>
                    <a:pt x="56" y="24"/>
                  </a:lnTo>
                  <a:lnTo>
                    <a:pt x="54" y="24"/>
                  </a:lnTo>
                  <a:lnTo>
                    <a:pt x="54" y="31"/>
                  </a:lnTo>
                  <a:lnTo>
                    <a:pt x="76" y="31"/>
                  </a:lnTo>
                  <a:lnTo>
                    <a:pt x="76" y="24"/>
                  </a:lnTo>
                  <a:lnTo>
                    <a:pt x="74" y="24"/>
                  </a:lnTo>
                  <a:lnTo>
                    <a:pt x="74" y="27"/>
                  </a:lnTo>
                  <a:lnTo>
                    <a:pt x="77" y="30"/>
                  </a:lnTo>
                  <a:lnTo>
                    <a:pt x="83" y="23"/>
                  </a:lnTo>
                  <a:lnTo>
                    <a:pt x="73" y="23"/>
                  </a:lnTo>
                  <a:lnTo>
                    <a:pt x="73" y="30"/>
                  </a:lnTo>
                  <a:lnTo>
                    <a:pt x="142" y="30"/>
                  </a:lnTo>
                  <a:lnTo>
                    <a:pt x="142" y="23"/>
                  </a:lnTo>
                  <a:lnTo>
                    <a:pt x="140" y="23"/>
                  </a:lnTo>
                  <a:lnTo>
                    <a:pt x="140" y="30"/>
                  </a:lnTo>
                  <a:lnTo>
                    <a:pt x="142" y="30"/>
                  </a:lnTo>
                  <a:lnTo>
                    <a:pt x="142" y="23"/>
                  </a:lnTo>
                  <a:lnTo>
                    <a:pt x="138" y="23"/>
                  </a:lnTo>
                  <a:lnTo>
                    <a:pt x="138" y="30"/>
                  </a:lnTo>
                  <a:lnTo>
                    <a:pt x="142" y="30"/>
                  </a:lnTo>
                  <a:lnTo>
                    <a:pt x="142" y="23"/>
                  </a:lnTo>
                  <a:lnTo>
                    <a:pt x="124" y="23"/>
                  </a:lnTo>
                  <a:lnTo>
                    <a:pt x="124" y="30"/>
                  </a:lnTo>
                  <a:lnTo>
                    <a:pt x="136" y="30"/>
                  </a:lnTo>
                  <a:lnTo>
                    <a:pt x="136" y="23"/>
                  </a:lnTo>
                  <a:lnTo>
                    <a:pt x="99" y="23"/>
                  </a:lnTo>
                  <a:lnTo>
                    <a:pt x="34" y="22"/>
                  </a:lnTo>
                  <a:lnTo>
                    <a:pt x="34" y="28"/>
                  </a:lnTo>
                  <a:lnTo>
                    <a:pt x="41" y="28"/>
                  </a:lnTo>
                  <a:lnTo>
                    <a:pt x="41" y="22"/>
                  </a:lnTo>
                  <a:lnTo>
                    <a:pt x="30" y="22"/>
                  </a:lnTo>
                  <a:lnTo>
                    <a:pt x="30" y="28"/>
                  </a:lnTo>
                  <a:lnTo>
                    <a:pt x="37" y="28"/>
                  </a:lnTo>
                  <a:lnTo>
                    <a:pt x="37" y="22"/>
                  </a:lnTo>
                  <a:lnTo>
                    <a:pt x="28" y="22"/>
                  </a:lnTo>
                  <a:lnTo>
                    <a:pt x="28" y="28"/>
                  </a:lnTo>
                  <a:lnTo>
                    <a:pt x="37" y="28"/>
                  </a:lnTo>
                  <a:lnTo>
                    <a:pt x="37" y="22"/>
                  </a:lnTo>
                  <a:lnTo>
                    <a:pt x="25" y="22"/>
                  </a:lnTo>
                  <a:lnTo>
                    <a:pt x="25" y="28"/>
                  </a:lnTo>
                  <a:lnTo>
                    <a:pt x="26" y="28"/>
                  </a:lnTo>
                  <a:lnTo>
                    <a:pt x="26" y="22"/>
                  </a:lnTo>
                  <a:lnTo>
                    <a:pt x="16" y="22"/>
                  </a:lnTo>
                  <a:lnTo>
                    <a:pt x="16" y="28"/>
                  </a:lnTo>
                  <a:lnTo>
                    <a:pt x="20" y="28"/>
                  </a:lnTo>
                  <a:lnTo>
                    <a:pt x="20" y="22"/>
                  </a:lnTo>
                  <a:lnTo>
                    <a:pt x="19" y="22"/>
                  </a:lnTo>
                  <a:lnTo>
                    <a:pt x="19" y="28"/>
                  </a:lnTo>
                  <a:lnTo>
                    <a:pt x="21" y="28"/>
                  </a:lnTo>
                  <a:lnTo>
                    <a:pt x="21" y="22"/>
                  </a:lnTo>
                  <a:lnTo>
                    <a:pt x="17" y="22"/>
                  </a:lnTo>
                  <a:lnTo>
                    <a:pt x="17" y="28"/>
                  </a:lnTo>
                  <a:lnTo>
                    <a:pt x="19" y="28"/>
                  </a:lnTo>
                  <a:lnTo>
                    <a:pt x="19" y="22"/>
                  </a:lnTo>
                  <a:lnTo>
                    <a:pt x="16" y="22"/>
                  </a:lnTo>
                  <a:lnTo>
                    <a:pt x="16" y="28"/>
                  </a:lnTo>
                  <a:lnTo>
                    <a:pt x="17" y="28"/>
                  </a:lnTo>
                  <a:lnTo>
                    <a:pt x="17" y="22"/>
                  </a:lnTo>
                  <a:lnTo>
                    <a:pt x="13" y="22"/>
                  </a:lnTo>
                  <a:lnTo>
                    <a:pt x="13" y="24"/>
                  </a:lnTo>
                  <a:lnTo>
                    <a:pt x="15" y="22"/>
                  </a:lnTo>
                  <a:lnTo>
                    <a:pt x="12" y="21"/>
                  </a:lnTo>
                  <a:lnTo>
                    <a:pt x="11" y="23"/>
                  </a:lnTo>
                  <a:lnTo>
                    <a:pt x="11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12" y="21"/>
                  </a:lnTo>
                  <a:lnTo>
                    <a:pt x="12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8" y="21"/>
                  </a:lnTo>
                  <a:lnTo>
                    <a:pt x="8" y="27"/>
                  </a:lnTo>
                  <a:lnTo>
                    <a:pt x="10" y="27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7" y="27"/>
                  </a:lnTo>
                  <a:lnTo>
                    <a:pt x="11" y="27"/>
                  </a:lnTo>
                  <a:lnTo>
                    <a:pt x="11" y="21"/>
                  </a:lnTo>
                  <a:lnTo>
                    <a:pt x="6" y="21"/>
                  </a:lnTo>
                  <a:lnTo>
                    <a:pt x="6" y="27"/>
                  </a:lnTo>
                  <a:lnTo>
                    <a:pt x="10" y="27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7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7" y="27"/>
                  </a:lnTo>
                  <a:lnTo>
                    <a:pt x="11" y="27"/>
                  </a:lnTo>
                  <a:lnTo>
                    <a:pt x="11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11" y="21"/>
                  </a:lnTo>
                  <a:lnTo>
                    <a:pt x="11" y="23"/>
                  </a:lnTo>
                  <a:lnTo>
                    <a:pt x="13" y="26"/>
                  </a:lnTo>
                  <a:lnTo>
                    <a:pt x="15" y="24"/>
                  </a:lnTo>
                  <a:lnTo>
                    <a:pt x="12" y="22"/>
                  </a:lnTo>
                  <a:lnTo>
                    <a:pt x="12" y="26"/>
                  </a:lnTo>
                  <a:lnTo>
                    <a:pt x="15" y="26"/>
                  </a:lnTo>
                  <a:lnTo>
                    <a:pt x="15" y="19"/>
                  </a:lnTo>
                  <a:lnTo>
                    <a:pt x="12" y="19"/>
                  </a:lnTo>
                  <a:lnTo>
                    <a:pt x="12" y="26"/>
                  </a:lnTo>
                  <a:lnTo>
                    <a:pt x="17" y="26"/>
                  </a:lnTo>
                  <a:lnTo>
                    <a:pt x="17" y="19"/>
                  </a:lnTo>
                  <a:lnTo>
                    <a:pt x="16" y="19"/>
                  </a:lnTo>
                  <a:lnTo>
                    <a:pt x="16" y="26"/>
                  </a:lnTo>
                  <a:lnTo>
                    <a:pt x="17" y="26"/>
                  </a:lnTo>
                  <a:lnTo>
                    <a:pt x="17" y="19"/>
                  </a:lnTo>
                  <a:lnTo>
                    <a:pt x="13" y="19"/>
                  </a:lnTo>
                  <a:lnTo>
                    <a:pt x="13" y="26"/>
                  </a:lnTo>
                  <a:lnTo>
                    <a:pt x="16" y="26"/>
                  </a:lnTo>
                  <a:lnTo>
                    <a:pt x="16" y="19"/>
                  </a:lnTo>
                  <a:lnTo>
                    <a:pt x="12" y="19"/>
                  </a:lnTo>
                  <a:lnTo>
                    <a:pt x="12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11" y="19"/>
                  </a:lnTo>
                  <a:lnTo>
                    <a:pt x="11" y="26"/>
                  </a:lnTo>
                  <a:lnTo>
                    <a:pt x="20" y="26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26"/>
                  </a:lnTo>
                  <a:lnTo>
                    <a:pt x="38" y="26"/>
                  </a:lnTo>
                  <a:lnTo>
                    <a:pt x="33" y="19"/>
                  </a:lnTo>
                  <a:lnTo>
                    <a:pt x="32" y="18"/>
                  </a:lnTo>
                  <a:lnTo>
                    <a:pt x="29" y="21"/>
                  </a:lnTo>
                  <a:lnTo>
                    <a:pt x="29" y="24"/>
                  </a:lnTo>
                  <a:lnTo>
                    <a:pt x="34" y="24"/>
                  </a:lnTo>
                  <a:lnTo>
                    <a:pt x="34" y="18"/>
                  </a:lnTo>
                  <a:lnTo>
                    <a:pt x="26" y="18"/>
                  </a:lnTo>
                  <a:lnTo>
                    <a:pt x="26" y="24"/>
                  </a:lnTo>
                  <a:lnTo>
                    <a:pt x="33" y="24"/>
                  </a:lnTo>
                  <a:lnTo>
                    <a:pt x="33" y="18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2" y="24"/>
                  </a:lnTo>
                  <a:lnTo>
                    <a:pt x="32" y="18"/>
                  </a:lnTo>
                  <a:lnTo>
                    <a:pt x="26" y="18"/>
                  </a:lnTo>
                  <a:lnTo>
                    <a:pt x="26" y="24"/>
                  </a:lnTo>
                  <a:lnTo>
                    <a:pt x="28" y="24"/>
                  </a:lnTo>
                  <a:lnTo>
                    <a:pt x="28" y="18"/>
                  </a:lnTo>
                  <a:lnTo>
                    <a:pt x="25" y="18"/>
                  </a:lnTo>
                  <a:lnTo>
                    <a:pt x="25" y="24"/>
                  </a:lnTo>
                  <a:lnTo>
                    <a:pt x="34" y="24"/>
                  </a:lnTo>
                  <a:lnTo>
                    <a:pt x="34" y="18"/>
                  </a:lnTo>
                  <a:lnTo>
                    <a:pt x="29" y="18"/>
                  </a:lnTo>
                  <a:lnTo>
                    <a:pt x="29" y="24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7" y="24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9" y="24"/>
                  </a:lnTo>
                  <a:lnTo>
                    <a:pt x="19" y="18"/>
                  </a:lnTo>
                  <a:lnTo>
                    <a:pt x="16" y="18"/>
                  </a:lnTo>
                  <a:lnTo>
                    <a:pt x="16" y="21"/>
                  </a:lnTo>
                  <a:lnTo>
                    <a:pt x="17" y="18"/>
                  </a:lnTo>
                  <a:lnTo>
                    <a:pt x="13" y="17"/>
                  </a:lnTo>
                  <a:lnTo>
                    <a:pt x="12" y="19"/>
                  </a:lnTo>
                  <a:lnTo>
                    <a:pt x="12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17" y="23"/>
                  </a:lnTo>
                  <a:lnTo>
                    <a:pt x="17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7" y="23"/>
                  </a:lnTo>
                  <a:lnTo>
                    <a:pt x="17" y="17"/>
                  </a:lnTo>
                  <a:lnTo>
                    <a:pt x="10" y="17"/>
                  </a:lnTo>
                  <a:lnTo>
                    <a:pt x="10" y="23"/>
                  </a:lnTo>
                  <a:lnTo>
                    <a:pt x="12" y="23"/>
                  </a:lnTo>
                  <a:lnTo>
                    <a:pt x="12" y="17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17"/>
                  </a:lnTo>
                  <a:lnTo>
                    <a:pt x="10" y="17"/>
                  </a:lnTo>
                  <a:lnTo>
                    <a:pt x="10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9" y="23"/>
                  </a:lnTo>
                  <a:lnTo>
                    <a:pt x="19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12" y="22"/>
                  </a:lnTo>
                  <a:lnTo>
                    <a:pt x="12" y="15"/>
                  </a:lnTo>
                  <a:lnTo>
                    <a:pt x="8" y="15"/>
                  </a:lnTo>
                  <a:lnTo>
                    <a:pt x="8" y="22"/>
                  </a:lnTo>
                  <a:lnTo>
                    <a:pt x="12" y="22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15" y="22"/>
                  </a:lnTo>
                  <a:lnTo>
                    <a:pt x="15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16" y="22"/>
                  </a:lnTo>
                  <a:lnTo>
                    <a:pt x="16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7" y="22"/>
                  </a:lnTo>
                  <a:lnTo>
                    <a:pt x="17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6" y="22"/>
                  </a:lnTo>
                  <a:lnTo>
                    <a:pt x="16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19" y="22"/>
                  </a:lnTo>
                  <a:lnTo>
                    <a:pt x="19" y="15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20" y="22"/>
                  </a:lnTo>
                  <a:lnTo>
                    <a:pt x="22" y="19"/>
                  </a:lnTo>
                  <a:lnTo>
                    <a:pt x="20" y="17"/>
                  </a:lnTo>
                  <a:lnTo>
                    <a:pt x="20" y="21"/>
                  </a:lnTo>
                  <a:lnTo>
                    <a:pt x="21" y="21"/>
                  </a:lnTo>
                  <a:lnTo>
                    <a:pt x="21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22" y="21"/>
                  </a:lnTo>
                  <a:lnTo>
                    <a:pt x="22" y="14"/>
                  </a:lnTo>
                  <a:lnTo>
                    <a:pt x="21" y="14"/>
                  </a:lnTo>
                  <a:lnTo>
                    <a:pt x="21" y="21"/>
                  </a:lnTo>
                  <a:lnTo>
                    <a:pt x="24" y="21"/>
                  </a:lnTo>
                  <a:lnTo>
                    <a:pt x="24" y="14"/>
                  </a:lnTo>
                  <a:lnTo>
                    <a:pt x="22" y="14"/>
                  </a:lnTo>
                  <a:lnTo>
                    <a:pt x="22" y="21"/>
                  </a:lnTo>
                  <a:lnTo>
                    <a:pt x="26" y="21"/>
                  </a:lnTo>
                  <a:lnTo>
                    <a:pt x="26" y="14"/>
                  </a:lnTo>
                  <a:lnTo>
                    <a:pt x="22" y="14"/>
                  </a:lnTo>
                  <a:lnTo>
                    <a:pt x="22" y="21"/>
                  </a:lnTo>
                  <a:lnTo>
                    <a:pt x="28" y="21"/>
                  </a:lnTo>
                  <a:lnTo>
                    <a:pt x="28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21" y="21"/>
                  </a:lnTo>
                  <a:lnTo>
                    <a:pt x="21" y="14"/>
                  </a:lnTo>
                  <a:lnTo>
                    <a:pt x="19" y="14"/>
                  </a:lnTo>
                  <a:lnTo>
                    <a:pt x="19" y="21"/>
                  </a:lnTo>
                  <a:lnTo>
                    <a:pt x="20" y="21"/>
                  </a:lnTo>
                  <a:lnTo>
                    <a:pt x="20" y="14"/>
                  </a:lnTo>
                  <a:lnTo>
                    <a:pt x="16" y="14"/>
                  </a:lnTo>
                  <a:lnTo>
                    <a:pt x="16" y="21"/>
                  </a:lnTo>
                  <a:lnTo>
                    <a:pt x="19" y="21"/>
                  </a:lnTo>
                  <a:lnTo>
                    <a:pt x="19" y="14"/>
                  </a:lnTo>
                  <a:lnTo>
                    <a:pt x="16" y="14"/>
                  </a:lnTo>
                  <a:lnTo>
                    <a:pt x="16" y="21"/>
                  </a:lnTo>
                  <a:lnTo>
                    <a:pt x="19" y="21"/>
                  </a:lnTo>
                  <a:lnTo>
                    <a:pt x="19" y="14"/>
                  </a:lnTo>
                  <a:lnTo>
                    <a:pt x="16" y="14"/>
                  </a:lnTo>
                  <a:lnTo>
                    <a:pt x="16" y="17"/>
                  </a:lnTo>
                  <a:lnTo>
                    <a:pt x="20" y="17"/>
                  </a:lnTo>
                  <a:lnTo>
                    <a:pt x="20" y="13"/>
                  </a:lnTo>
                  <a:lnTo>
                    <a:pt x="11" y="13"/>
                  </a:lnTo>
                  <a:lnTo>
                    <a:pt x="11" y="19"/>
                  </a:lnTo>
                  <a:lnTo>
                    <a:pt x="16" y="19"/>
                  </a:lnTo>
                  <a:lnTo>
                    <a:pt x="16" y="13"/>
                  </a:lnTo>
                  <a:lnTo>
                    <a:pt x="12" y="13"/>
                  </a:lnTo>
                  <a:lnTo>
                    <a:pt x="12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12" y="13"/>
                  </a:lnTo>
                  <a:lnTo>
                    <a:pt x="12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15" y="13"/>
                  </a:lnTo>
                  <a:lnTo>
                    <a:pt x="15" y="19"/>
                  </a:lnTo>
                  <a:lnTo>
                    <a:pt x="22" y="19"/>
                  </a:lnTo>
                  <a:lnTo>
                    <a:pt x="22" y="13"/>
                  </a:lnTo>
                  <a:lnTo>
                    <a:pt x="16" y="13"/>
                  </a:lnTo>
                  <a:lnTo>
                    <a:pt x="16" y="19"/>
                  </a:lnTo>
                  <a:lnTo>
                    <a:pt x="25" y="19"/>
                  </a:lnTo>
                  <a:lnTo>
                    <a:pt x="25" y="13"/>
                  </a:lnTo>
                  <a:lnTo>
                    <a:pt x="21" y="13"/>
                  </a:lnTo>
                  <a:lnTo>
                    <a:pt x="21" y="19"/>
                  </a:lnTo>
                  <a:lnTo>
                    <a:pt x="25" y="19"/>
                  </a:lnTo>
                  <a:lnTo>
                    <a:pt x="25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4"/>
                  </a:lnTo>
                  <a:lnTo>
                    <a:pt x="21" y="14"/>
                  </a:lnTo>
                  <a:lnTo>
                    <a:pt x="21" y="18"/>
                  </a:lnTo>
                  <a:lnTo>
                    <a:pt x="26" y="18"/>
                  </a:lnTo>
                  <a:lnTo>
                    <a:pt x="26" y="11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28" y="18"/>
                  </a:lnTo>
                  <a:lnTo>
                    <a:pt x="28" y="11"/>
                  </a:lnTo>
                  <a:lnTo>
                    <a:pt x="26" y="11"/>
                  </a:lnTo>
                  <a:lnTo>
                    <a:pt x="26" y="18"/>
                  </a:lnTo>
                  <a:lnTo>
                    <a:pt x="34" y="18"/>
                  </a:lnTo>
                  <a:lnTo>
                    <a:pt x="34" y="11"/>
                  </a:lnTo>
                  <a:lnTo>
                    <a:pt x="32" y="11"/>
                  </a:lnTo>
                  <a:lnTo>
                    <a:pt x="32" y="18"/>
                  </a:lnTo>
                  <a:lnTo>
                    <a:pt x="38" y="18"/>
                  </a:lnTo>
                  <a:lnTo>
                    <a:pt x="38" y="11"/>
                  </a:lnTo>
                  <a:lnTo>
                    <a:pt x="28" y="11"/>
                  </a:lnTo>
                  <a:lnTo>
                    <a:pt x="28" y="18"/>
                  </a:lnTo>
                  <a:lnTo>
                    <a:pt x="35" y="18"/>
                  </a:lnTo>
                  <a:lnTo>
                    <a:pt x="35" y="11"/>
                  </a:lnTo>
                  <a:lnTo>
                    <a:pt x="29" y="11"/>
                  </a:lnTo>
                  <a:lnTo>
                    <a:pt x="29" y="18"/>
                  </a:lnTo>
                  <a:lnTo>
                    <a:pt x="32" y="18"/>
                  </a:lnTo>
                  <a:lnTo>
                    <a:pt x="32" y="11"/>
                  </a:lnTo>
                  <a:lnTo>
                    <a:pt x="30" y="11"/>
                  </a:lnTo>
                  <a:lnTo>
                    <a:pt x="30" y="18"/>
                  </a:lnTo>
                  <a:lnTo>
                    <a:pt x="32" y="18"/>
                  </a:lnTo>
                  <a:lnTo>
                    <a:pt x="32" y="11"/>
                  </a:lnTo>
                  <a:lnTo>
                    <a:pt x="26" y="11"/>
                  </a:lnTo>
                  <a:lnTo>
                    <a:pt x="26" y="18"/>
                  </a:lnTo>
                  <a:lnTo>
                    <a:pt x="33" y="18"/>
                  </a:lnTo>
                  <a:lnTo>
                    <a:pt x="33" y="11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29" y="18"/>
                  </a:lnTo>
                  <a:lnTo>
                    <a:pt x="30" y="11"/>
                  </a:lnTo>
                  <a:lnTo>
                    <a:pt x="26" y="10"/>
                  </a:lnTo>
                  <a:lnTo>
                    <a:pt x="25" y="13"/>
                  </a:lnTo>
                  <a:lnTo>
                    <a:pt x="25" y="17"/>
                  </a:lnTo>
                  <a:lnTo>
                    <a:pt x="34" y="17"/>
                  </a:lnTo>
                  <a:lnTo>
                    <a:pt x="34" y="10"/>
                  </a:lnTo>
                  <a:lnTo>
                    <a:pt x="20" y="10"/>
                  </a:lnTo>
                  <a:lnTo>
                    <a:pt x="20" y="17"/>
                  </a:lnTo>
                  <a:lnTo>
                    <a:pt x="25" y="17"/>
                  </a:lnTo>
                  <a:lnTo>
                    <a:pt x="25" y="10"/>
                  </a:lnTo>
                  <a:lnTo>
                    <a:pt x="17" y="10"/>
                  </a:lnTo>
                  <a:lnTo>
                    <a:pt x="17" y="17"/>
                  </a:lnTo>
                  <a:lnTo>
                    <a:pt x="19" y="17"/>
                  </a:lnTo>
                  <a:lnTo>
                    <a:pt x="19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7" y="17"/>
                  </a:lnTo>
                  <a:lnTo>
                    <a:pt x="17" y="10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19" y="17"/>
                  </a:lnTo>
                  <a:lnTo>
                    <a:pt x="19" y="10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17" y="17"/>
                  </a:lnTo>
                  <a:lnTo>
                    <a:pt x="17" y="10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19" y="17"/>
                  </a:lnTo>
                  <a:lnTo>
                    <a:pt x="19" y="10"/>
                  </a:lnTo>
                  <a:lnTo>
                    <a:pt x="13" y="10"/>
                  </a:lnTo>
                  <a:lnTo>
                    <a:pt x="13" y="13"/>
                  </a:lnTo>
                  <a:lnTo>
                    <a:pt x="15" y="10"/>
                  </a:lnTo>
                  <a:lnTo>
                    <a:pt x="11" y="9"/>
                  </a:lnTo>
                  <a:lnTo>
                    <a:pt x="10" y="11"/>
                  </a:lnTo>
                  <a:lnTo>
                    <a:pt x="10" y="15"/>
                  </a:lnTo>
                  <a:lnTo>
                    <a:pt x="16" y="15"/>
                  </a:lnTo>
                  <a:lnTo>
                    <a:pt x="16" y="9"/>
                  </a:lnTo>
                  <a:lnTo>
                    <a:pt x="10" y="9"/>
                  </a:lnTo>
                  <a:lnTo>
                    <a:pt x="10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0" y="9"/>
                  </a:lnTo>
                  <a:lnTo>
                    <a:pt x="0" y="15"/>
                  </a:lnTo>
                  <a:lnTo>
                    <a:pt x="11" y="15"/>
                  </a:lnTo>
                  <a:lnTo>
                    <a:pt x="11" y="9"/>
                  </a:lnTo>
                  <a:lnTo>
                    <a:pt x="6" y="9"/>
                  </a:lnTo>
                  <a:lnTo>
                    <a:pt x="6" y="15"/>
                  </a:lnTo>
                  <a:lnTo>
                    <a:pt x="19" y="15"/>
                  </a:lnTo>
                  <a:lnTo>
                    <a:pt x="19" y="9"/>
                  </a:lnTo>
                  <a:lnTo>
                    <a:pt x="13" y="9"/>
                  </a:lnTo>
                  <a:lnTo>
                    <a:pt x="13" y="15"/>
                  </a:lnTo>
                  <a:lnTo>
                    <a:pt x="17" y="15"/>
                  </a:lnTo>
                  <a:lnTo>
                    <a:pt x="17" y="9"/>
                  </a:lnTo>
                  <a:lnTo>
                    <a:pt x="16" y="9"/>
                  </a:lnTo>
                  <a:lnTo>
                    <a:pt x="16" y="15"/>
                  </a:lnTo>
                  <a:lnTo>
                    <a:pt x="26" y="15"/>
                  </a:lnTo>
                  <a:lnTo>
                    <a:pt x="26" y="9"/>
                  </a:lnTo>
                  <a:lnTo>
                    <a:pt x="19" y="9"/>
                  </a:lnTo>
                  <a:lnTo>
                    <a:pt x="19" y="15"/>
                  </a:lnTo>
                  <a:lnTo>
                    <a:pt x="25" y="15"/>
                  </a:lnTo>
                  <a:lnTo>
                    <a:pt x="25" y="10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25" y="14"/>
                  </a:lnTo>
                  <a:lnTo>
                    <a:pt x="25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30" y="14"/>
                  </a:lnTo>
                  <a:lnTo>
                    <a:pt x="30" y="8"/>
                  </a:lnTo>
                  <a:lnTo>
                    <a:pt x="29" y="8"/>
                  </a:lnTo>
                  <a:lnTo>
                    <a:pt x="29" y="14"/>
                  </a:lnTo>
                  <a:lnTo>
                    <a:pt x="43" y="14"/>
                  </a:lnTo>
                  <a:lnTo>
                    <a:pt x="43" y="8"/>
                  </a:lnTo>
                  <a:lnTo>
                    <a:pt x="34" y="8"/>
                  </a:lnTo>
                  <a:lnTo>
                    <a:pt x="34" y="14"/>
                  </a:lnTo>
                  <a:lnTo>
                    <a:pt x="43" y="14"/>
                  </a:lnTo>
                  <a:lnTo>
                    <a:pt x="43" y="8"/>
                  </a:lnTo>
                  <a:lnTo>
                    <a:pt x="29" y="8"/>
                  </a:lnTo>
                  <a:lnTo>
                    <a:pt x="29" y="14"/>
                  </a:lnTo>
                  <a:lnTo>
                    <a:pt x="30" y="14"/>
                  </a:lnTo>
                  <a:lnTo>
                    <a:pt x="30" y="8"/>
                  </a:lnTo>
                  <a:lnTo>
                    <a:pt x="25" y="8"/>
                  </a:lnTo>
                  <a:lnTo>
                    <a:pt x="25" y="14"/>
                  </a:lnTo>
                  <a:lnTo>
                    <a:pt x="29" y="14"/>
                  </a:lnTo>
                  <a:lnTo>
                    <a:pt x="29" y="8"/>
                  </a:lnTo>
                  <a:lnTo>
                    <a:pt x="25" y="8"/>
                  </a:lnTo>
                  <a:lnTo>
                    <a:pt x="25" y="14"/>
                  </a:lnTo>
                  <a:lnTo>
                    <a:pt x="26" y="1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19" y="10"/>
                  </a:lnTo>
                  <a:lnTo>
                    <a:pt x="19" y="9"/>
                  </a:lnTo>
                  <a:lnTo>
                    <a:pt x="15" y="9"/>
                  </a:lnTo>
                  <a:lnTo>
                    <a:pt x="15" y="13"/>
                  </a:lnTo>
                  <a:lnTo>
                    <a:pt x="19" y="13"/>
                  </a:lnTo>
                  <a:lnTo>
                    <a:pt x="19" y="6"/>
                  </a:lnTo>
                  <a:lnTo>
                    <a:pt x="17" y="6"/>
                  </a:lnTo>
                  <a:lnTo>
                    <a:pt x="17" y="13"/>
                  </a:lnTo>
                  <a:lnTo>
                    <a:pt x="20" y="13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20" y="6"/>
                  </a:lnTo>
                  <a:lnTo>
                    <a:pt x="20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17" y="6"/>
                  </a:lnTo>
                  <a:lnTo>
                    <a:pt x="17" y="13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21" y="6"/>
                  </a:lnTo>
                  <a:lnTo>
                    <a:pt x="21" y="13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22" y="6"/>
                  </a:lnTo>
                  <a:lnTo>
                    <a:pt x="22" y="13"/>
                  </a:lnTo>
                  <a:lnTo>
                    <a:pt x="26" y="13"/>
                  </a:lnTo>
                  <a:lnTo>
                    <a:pt x="26" y="6"/>
                  </a:lnTo>
                  <a:lnTo>
                    <a:pt x="17" y="6"/>
                  </a:lnTo>
                  <a:lnTo>
                    <a:pt x="17" y="13"/>
                  </a:lnTo>
                  <a:lnTo>
                    <a:pt x="20" y="13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9" y="9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19" y="8"/>
                  </a:lnTo>
                  <a:lnTo>
                    <a:pt x="19" y="11"/>
                  </a:lnTo>
                  <a:lnTo>
                    <a:pt x="22" y="11"/>
                  </a:lnTo>
                  <a:lnTo>
                    <a:pt x="22" y="5"/>
                  </a:lnTo>
                  <a:lnTo>
                    <a:pt x="19" y="5"/>
                  </a:lnTo>
                  <a:lnTo>
                    <a:pt x="19" y="11"/>
                  </a:lnTo>
                  <a:lnTo>
                    <a:pt x="21" y="11"/>
                  </a:lnTo>
                  <a:lnTo>
                    <a:pt x="21" y="5"/>
                  </a:lnTo>
                  <a:lnTo>
                    <a:pt x="20" y="5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2" y="5"/>
                  </a:lnTo>
                  <a:lnTo>
                    <a:pt x="19" y="5"/>
                  </a:lnTo>
                  <a:lnTo>
                    <a:pt x="19" y="11"/>
                  </a:lnTo>
                  <a:lnTo>
                    <a:pt x="28" y="11"/>
                  </a:lnTo>
                  <a:lnTo>
                    <a:pt x="28" y="5"/>
                  </a:lnTo>
                  <a:lnTo>
                    <a:pt x="22" y="5"/>
                  </a:lnTo>
                  <a:lnTo>
                    <a:pt x="22" y="11"/>
                  </a:lnTo>
                  <a:lnTo>
                    <a:pt x="24" y="11"/>
                  </a:lnTo>
                  <a:lnTo>
                    <a:pt x="24" y="5"/>
                  </a:lnTo>
                  <a:lnTo>
                    <a:pt x="22" y="5"/>
                  </a:lnTo>
                  <a:lnTo>
                    <a:pt x="22" y="11"/>
                  </a:lnTo>
                  <a:lnTo>
                    <a:pt x="32" y="11"/>
                  </a:lnTo>
                  <a:lnTo>
                    <a:pt x="32" y="5"/>
                  </a:lnTo>
                  <a:lnTo>
                    <a:pt x="26" y="5"/>
                  </a:lnTo>
                  <a:lnTo>
                    <a:pt x="26" y="11"/>
                  </a:lnTo>
                  <a:lnTo>
                    <a:pt x="32" y="11"/>
                  </a:lnTo>
                  <a:lnTo>
                    <a:pt x="32" y="5"/>
                  </a:lnTo>
                  <a:lnTo>
                    <a:pt x="29" y="5"/>
                  </a:lnTo>
                  <a:lnTo>
                    <a:pt x="29" y="11"/>
                  </a:lnTo>
                  <a:lnTo>
                    <a:pt x="30" y="11"/>
                  </a:lnTo>
                  <a:lnTo>
                    <a:pt x="30" y="5"/>
                  </a:lnTo>
                  <a:lnTo>
                    <a:pt x="29" y="5"/>
                  </a:lnTo>
                  <a:lnTo>
                    <a:pt x="29" y="11"/>
                  </a:lnTo>
                  <a:lnTo>
                    <a:pt x="41" y="11"/>
                  </a:lnTo>
                  <a:lnTo>
                    <a:pt x="41" y="5"/>
                  </a:lnTo>
                  <a:lnTo>
                    <a:pt x="38" y="5"/>
                  </a:lnTo>
                  <a:lnTo>
                    <a:pt x="38" y="11"/>
                  </a:lnTo>
                  <a:lnTo>
                    <a:pt x="47" y="11"/>
                  </a:lnTo>
                  <a:lnTo>
                    <a:pt x="42" y="5"/>
                  </a:lnTo>
                  <a:lnTo>
                    <a:pt x="41" y="4"/>
                  </a:lnTo>
                  <a:lnTo>
                    <a:pt x="34" y="4"/>
                  </a:lnTo>
                  <a:lnTo>
                    <a:pt x="34" y="10"/>
                  </a:lnTo>
                  <a:lnTo>
                    <a:pt x="43" y="10"/>
                  </a:lnTo>
                  <a:lnTo>
                    <a:pt x="43" y="4"/>
                  </a:lnTo>
                  <a:lnTo>
                    <a:pt x="41" y="4"/>
                  </a:lnTo>
                  <a:lnTo>
                    <a:pt x="41" y="10"/>
                  </a:lnTo>
                  <a:lnTo>
                    <a:pt x="43" y="10"/>
                  </a:lnTo>
                  <a:lnTo>
                    <a:pt x="43" y="4"/>
                  </a:lnTo>
                  <a:lnTo>
                    <a:pt x="42" y="4"/>
                  </a:lnTo>
                  <a:lnTo>
                    <a:pt x="42" y="10"/>
                  </a:lnTo>
                  <a:lnTo>
                    <a:pt x="46" y="10"/>
                  </a:lnTo>
                  <a:lnTo>
                    <a:pt x="46" y="4"/>
                  </a:lnTo>
                  <a:lnTo>
                    <a:pt x="41" y="4"/>
                  </a:lnTo>
                  <a:lnTo>
                    <a:pt x="41" y="10"/>
                  </a:lnTo>
                  <a:lnTo>
                    <a:pt x="45" y="10"/>
                  </a:lnTo>
                  <a:lnTo>
                    <a:pt x="45" y="4"/>
                  </a:lnTo>
                  <a:lnTo>
                    <a:pt x="35" y="4"/>
                  </a:lnTo>
                  <a:lnTo>
                    <a:pt x="35" y="10"/>
                  </a:lnTo>
                  <a:lnTo>
                    <a:pt x="41" y="10"/>
                  </a:lnTo>
                  <a:lnTo>
                    <a:pt x="41" y="4"/>
                  </a:lnTo>
                  <a:lnTo>
                    <a:pt x="33" y="4"/>
                  </a:lnTo>
                  <a:lnTo>
                    <a:pt x="33" y="10"/>
                  </a:lnTo>
                  <a:lnTo>
                    <a:pt x="35" y="10"/>
                  </a:lnTo>
                  <a:lnTo>
                    <a:pt x="35" y="4"/>
                  </a:lnTo>
                  <a:lnTo>
                    <a:pt x="34" y="4"/>
                  </a:lnTo>
                  <a:lnTo>
                    <a:pt x="34" y="10"/>
                  </a:lnTo>
                  <a:lnTo>
                    <a:pt x="43" y="10"/>
                  </a:lnTo>
                  <a:lnTo>
                    <a:pt x="38" y="4"/>
                  </a:lnTo>
                  <a:lnTo>
                    <a:pt x="37" y="2"/>
                  </a:lnTo>
                  <a:lnTo>
                    <a:pt x="34" y="5"/>
                  </a:lnTo>
                  <a:lnTo>
                    <a:pt x="34" y="9"/>
                  </a:lnTo>
                  <a:lnTo>
                    <a:pt x="35" y="9"/>
                  </a:lnTo>
                  <a:lnTo>
                    <a:pt x="35" y="2"/>
                  </a:lnTo>
                  <a:lnTo>
                    <a:pt x="34" y="2"/>
                  </a:lnTo>
                  <a:lnTo>
                    <a:pt x="34" y="9"/>
                  </a:lnTo>
                  <a:lnTo>
                    <a:pt x="35" y="9"/>
                  </a:lnTo>
                  <a:lnTo>
                    <a:pt x="35" y="2"/>
                  </a:lnTo>
                  <a:lnTo>
                    <a:pt x="34" y="2"/>
                  </a:lnTo>
                  <a:lnTo>
                    <a:pt x="34" y="9"/>
                  </a:lnTo>
                  <a:lnTo>
                    <a:pt x="35" y="9"/>
                  </a:lnTo>
                  <a:lnTo>
                    <a:pt x="35" y="2"/>
                  </a:lnTo>
                  <a:lnTo>
                    <a:pt x="34" y="2"/>
                  </a:lnTo>
                  <a:lnTo>
                    <a:pt x="34" y="9"/>
                  </a:lnTo>
                  <a:lnTo>
                    <a:pt x="37" y="9"/>
                  </a:lnTo>
                  <a:lnTo>
                    <a:pt x="37" y="2"/>
                  </a:lnTo>
                  <a:lnTo>
                    <a:pt x="32" y="2"/>
                  </a:lnTo>
                  <a:lnTo>
                    <a:pt x="32" y="9"/>
                  </a:lnTo>
                  <a:lnTo>
                    <a:pt x="35" y="9"/>
                  </a:lnTo>
                  <a:lnTo>
                    <a:pt x="35" y="2"/>
                  </a:lnTo>
                  <a:lnTo>
                    <a:pt x="26" y="2"/>
                  </a:lnTo>
                  <a:lnTo>
                    <a:pt x="26" y="9"/>
                  </a:lnTo>
                  <a:lnTo>
                    <a:pt x="41" y="9"/>
                  </a:lnTo>
                  <a:lnTo>
                    <a:pt x="41" y="2"/>
                  </a:lnTo>
                  <a:lnTo>
                    <a:pt x="29" y="2"/>
                  </a:lnTo>
                  <a:lnTo>
                    <a:pt x="29" y="9"/>
                  </a:lnTo>
                  <a:lnTo>
                    <a:pt x="43" y="9"/>
                  </a:lnTo>
                  <a:lnTo>
                    <a:pt x="43" y="2"/>
                  </a:lnTo>
                  <a:lnTo>
                    <a:pt x="26" y="2"/>
                  </a:lnTo>
                  <a:lnTo>
                    <a:pt x="26" y="9"/>
                  </a:lnTo>
                  <a:lnTo>
                    <a:pt x="33" y="9"/>
                  </a:lnTo>
                  <a:lnTo>
                    <a:pt x="37" y="8"/>
                  </a:lnTo>
                  <a:lnTo>
                    <a:pt x="35" y="4"/>
                  </a:lnTo>
                  <a:lnTo>
                    <a:pt x="35" y="8"/>
                  </a:lnTo>
                  <a:lnTo>
                    <a:pt x="43" y="8"/>
                  </a:lnTo>
                  <a:lnTo>
                    <a:pt x="43" y="1"/>
                  </a:lnTo>
                  <a:lnTo>
                    <a:pt x="34" y="1"/>
                  </a:lnTo>
                  <a:lnTo>
                    <a:pt x="34" y="8"/>
                  </a:lnTo>
                  <a:lnTo>
                    <a:pt x="38" y="8"/>
                  </a:lnTo>
                  <a:lnTo>
                    <a:pt x="38" y="1"/>
                  </a:lnTo>
                  <a:lnTo>
                    <a:pt x="37" y="1"/>
                  </a:lnTo>
                  <a:lnTo>
                    <a:pt x="37" y="8"/>
                  </a:lnTo>
                  <a:lnTo>
                    <a:pt x="42" y="8"/>
                  </a:lnTo>
                  <a:lnTo>
                    <a:pt x="42" y="1"/>
                  </a:lnTo>
                  <a:lnTo>
                    <a:pt x="35" y="1"/>
                  </a:lnTo>
                  <a:lnTo>
                    <a:pt x="35" y="8"/>
                  </a:lnTo>
                  <a:lnTo>
                    <a:pt x="47" y="8"/>
                  </a:lnTo>
                  <a:lnTo>
                    <a:pt x="47" y="1"/>
                  </a:lnTo>
                  <a:lnTo>
                    <a:pt x="39" y="1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1" y="1"/>
                  </a:lnTo>
                  <a:lnTo>
                    <a:pt x="38" y="1"/>
                  </a:lnTo>
                  <a:lnTo>
                    <a:pt x="38" y="8"/>
                  </a:lnTo>
                  <a:lnTo>
                    <a:pt x="50" y="8"/>
                  </a:lnTo>
                  <a:lnTo>
                    <a:pt x="50" y="1"/>
                  </a:lnTo>
                  <a:lnTo>
                    <a:pt x="38" y="1"/>
                  </a:lnTo>
                  <a:lnTo>
                    <a:pt x="38" y="8"/>
                  </a:lnTo>
                  <a:lnTo>
                    <a:pt x="41" y="8"/>
                  </a:lnTo>
                  <a:lnTo>
                    <a:pt x="41" y="1"/>
                  </a:lnTo>
                  <a:lnTo>
                    <a:pt x="37" y="1"/>
                  </a:lnTo>
                  <a:lnTo>
                    <a:pt x="37" y="8"/>
                  </a:lnTo>
                  <a:lnTo>
                    <a:pt x="54" y="8"/>
                  </a:lnTo>
                  <a:lnTo>
                    <a:pt x="54" y="1"/>
                  </a:lnTo>
                  <a:lnTo>
                    <a:pt x="48" y="1"/>
                  </a:lnTo>
                  <a:lnTo>
                    <a:pt x="48" y="4"/>
                  </a:lnTo>
                  <a:lnTo>
                    <a:pt x="51" y="1"/>
                  </a:lnTo>
                  <a:lnTo>
                    <a:pt x="50" y="0"/>
                  </a:lnTo>
                  <a:lnTo>
                    <a:pt x="38" y="0"/>
                  </a:lnTo>
                  <a:lnTo>
                    <a:pt x="38" y="6"/>
                  </a:lnTo>
                  <a:lnTo>
                    <a:pt x="41" y="6"/>
                  </a:lnTo>
                  <a:lnTo>
                    <a:pt x="41" y="0"/>
                  </a:lnTo>
                  <a:lnTo>
                    <a:pt x="38" y="0"/>
                  </a:lnTo>
                  <a:lnTo>
                    <a:pt x="38" y="6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39" y="0"/>
                  </a:lnTo>
                  <a:lnTo>
                    <a:pt x="39" y="6"/>
                  </a:lnTo>
                  <a:lnTo>
                    <a:pt x="43" y="6"/>
                  </a:lnTo>
                  <a:lnTo>
                    <a:pt x="43" y="0"/>
                  </a:lnTo>
                  <a:lnTo>
                    <a:pt x="38" y="0"/>
                  </a:lnTo>
                  <a:lnTo>
                    <a:pt x="38" y="6"/>
                  </a:lnTo>
                  <a:lnTo>
                    <a:pt x="41" y="6"/>
                  </a:lnTo>
                  <a:lnTo>
                    <a:pt x="41" y="0"/>
                  </a:lnTo>
                  <a:lnTo>
                    <a:pt x="34" y="0"/>
                  </a:lnTo>
                  <a:lnTo>
                    <a:pt x="34" y="6"/>
                  </a:lnTo>
                  <a:lnTo>
                    <a:pt x="38" y="6"/>
                  </a:lnTo>
                  <a:lnTo>
                    <a:pt x="38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38" y="6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4" y="6"/>
                  </a:lnTo>
                  <a:lnTo>
                    <a:pt x="37" y="6"/>
                  </a:lnTo>
                  <a:lnTo>
                    <a:pt x="37" y="0"/>
                  </a:lnTo>
                  <a:lnTo>
                    <a:pt x="25" y="0"/>
                  </a:lnTo>
                  <a:lnTo>
                    <a:pt x="25" y="2"/>
                  </a:lnTo>
                  <a:lnTo>
                    <a:pt x="29" y="2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18" name="Freeform 802"/>
            <p:cNvSpPr>
              <a:spLocks noChangeAspect="1"/>
            </p:cNvSpPr>
            <p:nvPr/>
          </p:nvSpPr>
          <p:spPr bwMode="auto">
            <a:xfrm rot="16200000">
              <a:off x="3238" y="4724"/>
              <a:ext cx="280" cy="54"/>
            </a:xfrm>
            <a:custGeom>
              <a:avLst/>
              <a:gdLst>
                <a:gd name="T0" fmla="*/ 26 w 187"/>
                <a:gd name="T1" fmla="*/ 6 h 36"/>
                <a:gd name="T2" fmla="*/ 10 w 187"/>
                <a:gd name="T3" fmla="*/ 7 h 36"/>
                <a:gd name="T4" fmla="*/ 12 w 187"/>
                <a:gd name="T5" fmla="*/ 2 h 36"/>
                <a:gd name="T6" fmla="*/ 19 w 187"/>
                <a:gd name="T7" fmla="*/ 10 h 36"/>
                <a:gd name="T8" fmla="*/ 31 w 187"/>
                <a:gd name="T9" fmla="*/ 10 h 36"/>
                <a:gd name="T10" fmla="*/ 18 w 187"/>
                <a:gd name="T11" fmla="*/ 5 h 36"/>
                <a:gd name="T12" fmla="*/ 9 w 187"/>
                <a:gd name="T13" fmla="*/ 6 h 36"/>
                <a:gd name="T14" fmla="*/ 12 w 187"/>
                <a:gd name="T15" fmla="*/ 13 h 36"/>
                <a:gd name="T16" fmla="*/ 10 w 187"/>
                <a:gd name="T17" fmla="*/ 14 h 36"/>
                <a:gd name="T18" fmla="*/ 27 w 187"/>
                <a:gd name="T19" fmla="*/ 9 h 36"/>
                <a:gd name="T20" fmla="*/ 143 w 187"/>
                <a:gd name="T21" fmla="*/ 15 h 36"/>
                <a:gd name="T22" fmla="*/ 19 w 187"/>
                <a:gd name="T23" fmla="*/ 18 h 36"/>
                <a:gd name="T24" fmla="*/ 36 w 187"/>
                <a:gd name="T25" fmla="*/ 13 h 36"/>
                <a:gd name="T26" fmla="*/ 38 w 187"/>
                <a:gd name="T27" fmla="*/ 19 h 36"/>
                <a:gd name="T28" fmla="*/ 29 w 187"/>
                <a:gd name="T29" fmla="*/ 20 h 36"/>
                <a:gd name="T30" fmla="*/ 21 w 187"/>
                <a:gd name="T31" fmla="*/ 15 h 36"/>
                <a:gd name="T32" fmla="*/ 35 w 187"/>
                <a:gd name="T33" fmla="*/ 15 h 36"/>
                <a:gd name="T34" fmla="*/ 18 w 187"/>
                <a:gd name="T35" fmla="*/ 23 h 36"/>
                <a:gd name="T36" fmla="*/ 16 w 187"/>
                <a:gd name="T37" fmla="*/ 24 h 36"/>
                <a:gd name="T38" fmla="*/ 14 w 187"/>
                <a:gd name="T39" fmla="*/ 18 h 36"/>
                <a:gd name="T40" fmla="*/ 42 w 187"/>
                <a:gd name="T41" fmla="*/ 19 h 36"/>
                <a:gd name="T42" fmla="*/ 25 w 187"/>
                <a:gd name="T43" fmla="*/ 27 h 36"/>
                <a:gd name="T44" fmla="*/ 9 w 187"/>
                <a:gd name="T45" fmla="*/ 22 h 36"/>
                <a:gd name="T46" fmla="*/ 17 w 187"/>
                <a:gd name="T47" fmla="*/ 22 h 36"/>
                <a:gd name="T48" fmla="*/ 51 w 187"/>
                <a:gd name="T49" fmla="*/ 29 h 36"/>
                <a:gd name="T50" fmla="*/ 10 w 187"/>
                <a:gd name="T51" fmla="*/ 24 h 36"/>
                <a:gd name="T52" fmla="*/ 13 w 187"/>
                <a:gd name="T53" fmla="*/ 24 h 36"/>
                <a:gd name="T54" fmla="*/ 12 w 187"/>
                <a:gd name="T55" fmla="*/ 32 h 36"/>
                <a:gd name="T56" fmla="*/ 88 w 187"/>
                <a:gd name="T57" fmla="*/ 27 h 36"/>
                <a:gd name="T58" fmla="*/ 79 w 187"/>
                <a:gd name="T59" fmla="*/ 35 h 36"/>
                <a:gd name="T60" fmla="*/ 18 w 187"/>
                <a:gd name="T61" fmla="*/ 36 h 36"/>
                <a:gd name="T62" fmla="*/ 60 w 187"/>
                <a:gd name="T63" fmla="*/ 28 h 36"/>
                <a:gd name="T64" fmla="*/ 187 w 187"/>
                <a:gd name="T65" fmla="*/ 27 h 36"/>
                <a:gd name="T66" fmla="*/ 18 w 187"/>
                <a:gd name="T67" fmla="*/ 32 h 36"/>
                <a:gd name="T68" fmla="*/ 9 w 187"/>
                <a:gd name="T69" fmla="*/ 32 h 36"/>
                <a:gd name="T70" fmla="*/ 8 w 187"/>
                <a:gd name="T71" fmla="*/ 24 h 36"/>
                <a:gd name="T72" fmla="*/ 32 w 187"/>
                <a:gd name="T73" fmla="*/ 29 h 36"/>
                <a:gd name="T74" fmla="*/ 19 w 187"/>
                <a:gd name="T75" fmla="*/ 23 h 36"/>
                <a:gd name="T76" fmla="*/ 17 w 187"/>
                <a:gd name="T77" fmla="*/ 22 h 36"/>
                <a:gd name="T78" fmla="*/ 14 w 187"/>
                <a:gd name="T79" fmla="*/ 27 h 36"/>
                <a:gd name="T80" fmla="*/ 32 w 187"/>
                <a:gd name="T81" fmla="*/ 19 h 36"/>
                <a:gd name="T82" fmla="*/ 16 w 187"/>
                <a:gd name="T83" fmla="*/ 26 h 36"/>
                <a:gd name="T84" fmla="*/ 13 w 187"/>
                <a:gd name="T85" fmla="*/ 24 h 36"/>
                <a:gd name="T86" fmla="*/ 16 w 187"/>
                <a:gd name="T87" fmla="*/ 16 h 36"/>
                <a:gd name="T88" fmla="*/ 36 w 187"/>
                <a:gd name="T89" fmla="*/ 22 h 36"/>
                <a:gd name="T90" fmla="*/ 22 w 187"/>
                <a:gd name="T91" fmla="*/ 22 h 36"/>
                <a:gd name="T92" fmla="*/ 31 w 187"/>
                <a:gd name="T93" fmla="*/ 14 h 36"/>
                <a:gd name="T94" fmla="*/ 32 w 187"/>
                <a:gd name="T95" fmla="*/ 20 h 36"/>
                <a:gd name="T96" fmla="*/ 29 w 187"/>
                <a:gd name="T97" fmla="*/ 19 h 36"/>
                <a:gd name="T98" fmla="*/ 39 w 187"/>
                <a:gd name="T99" fmla="*/ 11 h 36"/>
                <a:gd name="T100" fmla="*/ 79 w 187"/>
                <a:gd name="T101" fmla="*/ 16 h 36"/>
                <a:gd name="T102" fmla="*/ 83 w 187"/>
                <a:gd name="T103" fmla="*/ 15 h 36"/>
                <a:gd name="T104" fmla="*/ 29 w 187"/>
                <a:gd name="T105" fmla="*/ 7 h 36"/>
                <a:gd name="T106" fmla="*/ 10 w 187"/>
                <a:gd name="T107" fmla="*/ 7 h 36"/>
                <a:gd name="T108" fmla="*/ 1 w 187"/>
                <a:gd name="T109" fmla="*/ 13 h 36"/>
                <a:gd name="T110" fmla="*/ 10 w 187"/>
                <a:gd name="T111" fmla="*/ 5 h 36"/>
                <a:gd name="T112" fmla="*/ 26 w 187"/>
                <a:gd name="T113" fmla="*/ 11 h 36"/>
                <a:gd name="T114" fmla="*/ 31 w 187"/>
                <a:gd name="T115" fmla="*/ 10 h 36"/>
                <a:gd name="T116" fmla="*/ 12 w 187"/>
                <a:gd name="T117" fmla="*/ 2 h 36"/>
                <a:gd name="T118" fmla="*/ 13 w 187"/>
                <a:gd name="T119" fmla="*/ 2 h 36"/>
                <a:gd name="T120" fmla="*/ 10 w 187"/>
                <a:gd name="T121" fmla="*/ 7 h 36"/>
                <a:gd name="T122" fmla="*/ 25 w 187"/>
                <a:gd name="T12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7" h="36">
                  <a:moveTo>
                    <a:pt x="17" y="0"/>
                  </a:moveTo>
                  <a:lnTo>
                    <a:pt x="17" y="6"/>
                  </a:lnTo>
                  <a:lnTo>
                    <a:pt x="26" y="6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31" y="6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9" y="6"/>
                  </a:lnTo>
                  <a:lnTo>
                    <a:pt x="34" y="6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25" y="6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26" y="6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26" y="6"/>
                  </a:lnTo>
                  <a:lnTo>
                    <a:pt x="26" y="2"/>
                  </a:lnTo>
                  <a:lnTo>
                    <a:pt x="25" y="6"/>
                  </a:lnTo>
                  <a:lnTo>
                    <a:pt x="27" y="7"/>
                  </a:lnTo>
                  <a:lnTo>
                    <a:pt x="38" y="7"/>
                  </a:lnTo>
                  <a:lnTo>
                    <a:pt x="38" y="1"/>
                  </a:lnTo>
                  <a:lnTo>
                    <a:pt x="23" y="1"/>
                  </a:lnTo>
                  <a:lnTo>
                    <a:pt x="23" y="7"/>
                  </a:lnTo>
                  <a:lnTo>
                    <a:pt x="26" y="7"/>
                  </a:lnTo>
                  <a:lnTo>
                    <a:pt x="26" y="1"/>
                  </a:lnTo>
                  <a:lnTo>
                    <a:pt x="19" y="1"/>
                  </a:lnTo>
                  <a:lnTo>
                    <a:pt x="19" y="7"/>
                  </a:lnTo>
                  <a:lnTo>
                    <a:pt x="22" y="7"/>
                  </a:lnTo>
                  <a:lnTo>
                    <a:pt x="22" y="1"/>
                  </a:lnTo>
                  <a:lnTo>
                    <a:pt x="10" y="1"/>
                  </a:lnTo>
                  <a:lnTo>
                    <a:pt x="10" y="7"/>
                  </a:lnTo>
                  <a:lnTo>
                    <a:pt x="12" y="7"/>
                  </a:lnTo>
                  <a:lnTo>
                    <a:pt x="12" y="1"/>
                  </a:lnTo>
                  <a:lnTo>
                    <a:pt x="10" y="1"/>
                  </a:lnTo>
                  <a:lnTo>
                    <a:pt x="10" y="7"/>
                  </a:lnTo>
                  <a:lnTo>
                    <a:pt x="13" y="7"/>
                  </a:lnTo>
                  <a:lnTo>
                    <a:pt x="13" y="1"/>
                  </a:lnTo>
                  <a:lnTo>
                    <a:pt x="10" y="1"/>
                  </a:lnTo>
                  <a:lnTo>
                    <a:pt x="10" y="7"/>
                  </a:lnTo>
                  <a:lnTo>
                    <a:pt x="16" y="7"/>
                  </a:lnTo>
                  <a:lnTo>
                    <a:pt x="16" y="1"/>
                  </a:lnTo>
                  <a:lnTo>
                    <a:pt x="0" y="1"/>
                  </a:lnTo>
                  <a:lnTo>
                    <a:pt x="7" y="6"/>
                  </a:lnTo>
                  <a:lnTo>
                    <a:pt x="8" y="7"/>
                  </a:lnTo>
                  <a:lnTo>
                    <a:pt x="9" y="5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10" y="9"/>
                  </a:lnTo>
                  <a:lnTo>
                    <a:pt x="10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7" y="2"/>
                  </a:lnTo>
                  <a:lnTo>
                    <a:pt x="7" y="9"/>
                  </a:lnTo>
                  <a:lnTo>
                    <a:pt x="10" y="9"/>
                  </a:lnTo>
                  <a:lnTo>
                    <a:pt x="10" y="2"/>
                  </a:lnTo>
                  <a:lnTo>
                    <a:pt x="9" y="2"/>
                  </a:lnTo>
                  <a:lnTo>
                    <a:pt x="9" y="9"/>
                  </a:lnTo>
                  <a:lnTo>
                    <a:pt x="12" y="9"/>
                  </a:lnTo>
                  <a:lnTo>
                    <a:pt x="12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16" y="9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4" y="9"/>
                  </a:lnTo>
                  <a:lnTo>
                    <a:pt x="16" y="9"/>
                  </a:lnTo>
                  <a:lnTo>
                    <a:pt x="16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6" y="9"/>
                  </a:lnTo>
                  <a:lnTo>
                    <a:pt x="16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16" y="9"/>
                  </a:lnTo>
                  <a:lnTo>
                    <a:pt x="16" y="2"/>
                  </a:lnTo>
                  <a:lnTo>
                    <a:pt x="8" y="2"/>
                  </a:lnTo>
                  <a:lnTo>
                    <a:pt x="8" y="10"/>
                  </a:lnTo>
                  <a:lnTo>
                    <a:pt x="13" y="10"/>
                  </a:lnTo>
                  <a:lnTo>
                    <a:pt x="13" y="4"/>
                  </a:lnTo>
                  <a:lnTo>
                    <a:pt x="10" y="4"/>
                  </a:lnTo>
                  <a:lnTo>
                    <a:pt x="10" y="10"/>
                  </a:lnTo>
                  <a:lnTo>
                    <a:pt x="19" y="10"/>
                  </a:lnTo>
                  <a:lnTo>
                    <a:pt x="19" y="4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21" y="10"/>
                  </a:lnTo>
                  <a:lnTo>
                    <a:pt x="21" y="4"/>
                  </a:lnTo>
                  <a:lnTo>
                    <a:pt x="18" y="4"/>
                  </a:lnTo>
                  <a:lnTo>
                    <a:pt x="18" y="10"/>
                  </a:lnTo>
                  <a:lnTo>
                    <a:pt x="32" y="10"/>
                  </a:lnTo>
                  <a:lnTo>
                    <a:pt x="32" y="4"/>
                  </a:lnTo>
                  <a:lnTo>
                    <a:pt x="31" y="4"/>
                  </a:lnTo>
                  <a:lnTo>
                    <a:pt x="31" y="10"/>
                  </a:lnTo>
                  <a:lnTo>
                    <a:pt x="40" y="10"/>
                  </a:lnTo>
                  <a:lnTo>
                    <a:pt x="40" y="4"/>
                  </a:lnTo>
                  <a:lnTo>
                    <a:pt x="35" y="4"/>
                  </a:lnTo>
                  <a:lnTo>
                    <a:pt x="35" y="10"/>
                  </a:lnTo>
                  <a:lnTo>
                    <a:pt x="40" y="10"/>
                  </a:lnTo>
                  <a:lnTo>
                    <a:pt x="40" y="4"/>
                  </a:lnTo>
                  <a:lnTo>
                    <a:pt x="38" y="4"/>
                  </a:lnTo>
                  <a:lnTo>
                    <a:pt x="38" y="10"/>
                  </a:lnTo>
                  <a:lnTo>
                    <a:pt x="40" y="10"/>
                  </a:lnTo>
                  <a:lnTo>
                    <a:pt x="40" y="4"/>
                  </a:lnTo>
                  <a:lnTo>
                    <a:pt x="31" y="4"/>
                  </a:lnTo>
                  <a:lnTo>
                    <a:pt x="31" y="10"/>
                  </a:lnTo>
                  <a:lnTo>
                    <a:pt x="34" y="10"/>
                  </a:lnTo>
                  <a:lnTo>
                    <a:pt x="34" y="4"/>
                  </a:lnTo>
                  <a:lnTo>
                    <a:pt x="32" y="4"/>
                  </a:lnTo>
                  <a:lnTo>
                    <a:pt x="29" y="5"/>
                  </a:lnTo>
                  <a:lnTo>
                    <a:pt x="29" y="7"/>
                  </a:lnTo>
                  <a:lnTo>
                    <a:pt x="29" y="5"/>
                  </a:lnTo>
                  <a:lnTo>
                    <a:pt x="25" y="5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6" y="5"/>
                  </a:lnTo>
                  <a:lnTo>
                    <a:pt x="23" y="5"/>
                  </a:lnTo>
                  <a:lnTo>
                    <a:pt x="23" y="11"/>
                  </a:lnTo>
                  <a:lnTo>
                    <a:pt x="31" y="11"/>
                  </a:lnTo>
                  <a:lnTo>
                    <a:pt x="31" y="5"/>
                  </a:lnTo>
                  <a:lnTo>
                    <a:pt x="22" y="5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3" y="5"/>
                  </a:lnTo>
                  <a:lnTo>
                    <a:pt x="22" y="5"/>
                  </a:lnTo>
                  <a:lnTo>
                    <a:pt x="22" y="11"/>
                  </a:lnTo>
                  <a:lnTo>
                    <a:pt x="27" y="11"/>
                  </a:lnTo>
                  <a:lnTo>
                    <a:pt x="27" y="5"/>
                  </a:lnTo>
                  <a:lnTo>
                    <a:pt x="18" y="5"/>
                  </a:lnTo>
                  <a:lnTo>
                    <a:pt x="18" y="11"/>
                  </a:lnTo>
                  <a:lnTo>
                    <a:pt x="19" y="11"/>
                  </a:lnTo>
                  <a:lnTo>
                    <a:pt x="19" y="5"/>
                  </a:lnTo>
                  <a:lnTo>
                    <a:pt x="10" y="5"/>
                  </a:lnTo>
                  <a:lnTo>
                    <a:pt x="10" y="11"/>
                  </a:lnTo>
                  <a:lnTo>
                    <a:pt x="16" y="11"/>
                  </a:lnTo>
                  <a:lnTo>
                    <a:pt x="16" y="5"/>
                  </a:lnTo>
                  <a:lnTo>
                    <a:pt x="9" y="5"/>
                  </a:lnTo>
                  <a:lnTo>
                    <a:pt x="9" y="11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8" y="6"/>
                  </a:lnTo>
                  <a:lnTo>
                    <a:pt x="8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9" y="6"/>
                  </a:lnTo>
                  <a:lnTo>
                    <a:pt x="9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8" y="6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9" y="6"/>
                  </a:lnTo>
                  <a:lnTo>
                    <a:pt x="7" y="6"/>
                  </a:lnTo>
                  <a:lnTo>
                    <a:pt x="7" y="13"/>
                  </a:lnTo>
                  <a:lnTo>
                    <a:pt x="10" y="13"/>
                  </a:lnTo>
                  <a:lnTo>
                    <a:pt x="10" y="6"/>
                  </a:lnTo>
                  <a:lnTo>
                    <a:pt x="7" y="6"/>
                  </a:lnTo>
                  <a:lnTo>
                    <a:pt x="7" y="13"/>
                  </a:lnTo>
                  <a:lnTo>
                    <a:pt x="8" y="13"/>
                  </a:lnTo>
                  <a:lnTo>
                    <a:pt x="8" y="6"/>
                  </a:lnTo>
                  <a:lnTo>
                    <a:pt x="1" y="6"/>
                  </a:lnTo>
                  <a:lnTo>
                    <a:pt x="1" y="13"/>
                  </a:lnTo>
                  <a:lnTo>
                    <a:pt x="9" y="13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13"/>
                  </a:lnTo>
                  <a:lnTo>
                    <a:pt x="10" y="13"/>
                  </a:lnTo>
                  <a:lnTo>
                    <a:pt x="10" y="6"/>
                  </a:lnTo>
                  <a:lnTo>
                    <a:pt x="7" y="6"/>
                  </a:lnTo>
                  <a:lnTo>
                    <a:pt x="7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13" y="9"/>
                  </a:lnTo>
                  <a:lnTo>
                    <a:pt x="12" y="11"/>
                  </a:lnTo>
                  <a:lnTo>
                    <a:pt x="13" y="13"/>
                  </a:lnTo>
                  <a:lnTo>
                    <a:pt x="14" y="10"/>
                  </a:lnTo>
                  <a:lnTo>
                    <a:pt x="14" y="7"/>
                  </a:lnTo>
                  <a:lnTo>
                    <a:pt x="9" y="7"/>
                  </a:lnTo>
                  <a:lnTo>
                    <a:pt x="9" y="14"/>
                  </a:lnTo>
                  <a:lnTo>
                    <a:pt x="10" y="14"/>
                  </a:lnTo>
                  <a:lnTo>
                    <a:pt x="10" y="7"/>
                  </a:lnTo>
                  <a:lnTo>
                    <a:pt x="7" y="7"/>
                  </a:lnTo>
                  <a:lnTo>
                    <a:pt x="7" y="14"/>
                  </a:lnTo>
                  <a:lnTo>
                    <a:pt x="10" y="14"/>
                  </a:lnTo>
                  <a:lnTo>
                    <a:pt x="10" y="7"/>
                  </a:lnTo>
                  <a:lnTo>
                    <a:pt x="9" y="7"/>
                  </a:lnTo>
                  <a:lnTo>
                    <a:pt x="9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32" y="14"/>
                  </a:lnTo>
                  <a:lnTo>
                    <a:pt x="32" y="7"/>
                  </a:lnTo>
                  <a:lnTo>
                    <a:pt x="29" y="7"/>
                  </a:lnTo>
                  <a:lnTo>
                    <a:pt x="29" y="14"/>
                  </a:lnTo>
                  <a:lnTo>
                    <a:pt x="42" y="14"/>
                  </a:lnTo>
                  <a:lnTo>
                    <a:pt x="42" y="7"/>
                  </a:lnTo>
                  <a:lnTo>
                    <a:pt x="29" y="7"/>
                  </a:lnTo>
                  <a:lnTo>
                    <a:pt x="29" y="14"/>
                  </a:lnTo>
                  <a:lnTo>
                    <a:pt x="43" y="14"/>
                  </a:lnTo>
                  <a:lnTo>
                    <a:pt x="43" y="7"/>
                  </a:lnTo>
                  <a:lnTo>
                    <a:pt x="29" y="7"/>
                  </a:lnTo>
                  <a:lnTo>
                    <a:pt x="29" y="14"/>
                  </a:lnTo>
                  <a:lnTo>
                    <a:pt x="31" y="14"/>
                  </a:lnTo>
                  <a:lnTo>
                    <a:pt x="31" y="7"/>
                  </a:lnTo>
                  <a:lnTo>
                    <a:pt x="21" y="7"/>
                  </a:lnTo>
                  <a:lnTo>
                    <a:pt x="21" y="14"/>
                  </a:lnTo>
                  <a:lnTo>
                    <a:pt x="22" y="14"/>
                  </a:lnTo>
                  <a:lnTo>
                    <a:pt x="22" y="7"/>
                  </a:lnTo>
                  <a:lnTo>
                    <a:pt x="17" y="7"/>
                  </a:lnTo>
                  <a:lnTo>
                    <a:pt x="16" y="14"/>
                  </a:lnTo>
                  <a:lnTo>
                    <a:pt x="18" y="15"/>
                  </a:lnTo>
                  <a:lnTo>
                    <a:pt x="27" y="15"/>
                  </a:lnTo>
                  <a:lnTo>
                    <a:pt x="27" y="9"/>
                  </a:lnTo>
                  <a:lnTo>
                    <a:pt x="19" y="9"/>
                  </a:lnTo>
                  <a:lnTo>
                    <a:pt x="19" y="15"/>
                  </a:lnTo>
                  <a:lnTo>
                    <a:pt x="22" y="15"/>
                  </a:lnTo>
                  <a:lnTo>
                    <a:pt x="22" y="9"/>
                  </a:lnTo>
                  <a:lnTo>
                    <a:pt x="17" y="9"/>
                  </a:lnTo>
                  <a:lnTo>
                    <a:pt x="17" y="15"/>
                  </a:lnTo>
                  <a:lnTo>
                    <a:pt x="87" y="15"/>
                  </a:lnTo>
                  <a:lnTo>
                    <a:pt x="87" y="9"/>
                  </a:lnTo>
                  <a:lnTo>
                    <a:pt x="83" y="9"/>
                  </a:lnTo>
                  <a:lnTo>
                    <a:pt x="83" y="15"/>
                  </a:lnTo>
                  <a:lnTo>
                    <a:pt x="148" y="15"/>
                  </a:lnTo>
                  <a:lnTo>
                    <a:pt x="148" y="9"/>
                  </a:lnTo>
                  <a:lnTo>
                    <a:pt x="146" y="9"/>
                  </a:lnTo>
                  <a:lnTo>
                    <a:pt x="146" y="15"/>
                  </a:lnTo>
                  <a:lnTo>
                    <a:pt x="153" y="15"/>
                  </a:lnTo>
                  <a:lnTo>
                    <a:pt x="153" y="9"/>
                  </a:lnTo>
                  <a:lnTo>
                    <a:pt x="139" y="9"/>
                  </a:lnTo>
                  <a:lnTo>
                    <a:pt x="139" y="15"/>
                  </a:lnTo>
                  <a:lnTo>
                    <a:pt x="146" y="15"/>
                  </a:lnTo>
                  <a:lnTo>
                    <a:pt x="146" y="9"/>
                  </a:lnTo>
                  <a:lnTo>
                    <a:pt x="136" y="9"/>
                  </a:lnTo>
                  <a:lnTo>
                    <a:pt x="136" y="15"/>
                  </a:lnTo>
                  <a:lnTo>
                    <a:pt x="143" y="15"/>
                  </a:lnTo>
                  <a:lnTo>
                    <a:pt x="143" y="9"/>
                  </a:lnTo>
                  <a:lnTo>
                    <a:pt x="104" y="9"/>
                  </a:lnTo>
                  <a:lnTo>
                    <a:pt x="98" y="10"/>
                  </a:lnTo>
                  <a:lnTo>
                    <a:pt x="98" y="13"/>
                  </a:lnTo>
                  <a:lnTo>
                    <a:pt x="98" y="10"/>
                  </a:lnTo>
                  <a:lnTo>
                    <a:pt x="76" y="10"/>
                  </a:lnTo>
                  <a:lnTo>
                    <a:pt x="76" y="16"/>
                  </a:lnTo>
                  <a:lnTo>
                    <a:pt x="79" y="16"/>
                  </a:lnTo>
                  <a:lnTo>
                    <a:pt x="79" y="10"/>
                  </a:lnTo>
                  <a:lnTo>
                    <a:pt x="75" y="10"/>
                  </a:lnTo>
                  <a:lnTo>
                    <a:pt x="75" y="16"/>
                  </a:lnTo>
                  <a:lnTo>
                    <a:pt x="79" y="16"/>
                  </a:lnTo>
                  <a:lnTo>
                    <a:pt x="79" y="10"/>
                  </a:lnTo>
                  <a:lnTo>
                    <a:pt x="70" y="10"/>
                  </a:lnTo>
                  <a:lnTo>
                    <a:pt x="70" y="16"/>
                  </a:lnTo>
                  <a:lnTo>
                    <a:pt x="71" y="16"/>
                  </a:lnTo>
                  <a:lnTo>
                    <a:pt x="71" y="10"/>
                  </a:lnTo>
                  <a:lnTo>
                    <a:pt x="22" y="10"/>
                  </a:lnTo>
                  <a:lnTo>
                    <a:pt x="19" y="11"/>
                  </a:lnTo>
                  <a:lnTo>
                    <a:pt x="21" y="14"/>
                  </a:lnTo>
                  <a:lnTo>
                    <a:pt x="21" y="11"/>
                  </a:lnTo>
                  <a:lnTo>
                    <a:pt x="19" y="11"/>
                  </a:lnTo>
                  <a:lnTo>
                    <a:pt x="19" y="18"/>
                  </a:lnTo>
                  <a:lnTo>
                    <a:pt x="22" y="18"/>
                  </a:lnTo>
                  <a:lnTo>
                    <a:pt x="22" y="11"/>
                  </a:lnTo>
                  <a:lnTo>
                    <a:pt x="19" y="11"/>
                  </a:lnTo>
                  <a:lnTo>
                    <a:pt x="19" y="18"/>
                  </a:lnTo>
                  <a:lnTo>
                    <a:pt x="53" y="18"/>
                  </a:lnTo>
                  <a:lnTo>
                    <a:pt x="53" y="11"/>
                  </a:lnTo>
                  <a:lnTo>
                    <a:pt x="29" y="11"/>
                  </a:lnTo>
                  <a:lnTo>
                    <a:pt x="29" y="18"/>
                  </a:lnTo>
                  <a:lnTo>
                    <a:pt x="39" y="18"/>
                  </a:lnTo>
                  <a:lnTo>
                    <a:pt x="39" y="11"/>
                  </a:lnTo>
                  <a:lnTo>
                    <a:pt x="38" y="11"/>
                  </a:lnTo>
                  <a:lnTo>
                    <a:pt x="38" y="18"/>
                  </a:lnTo>
                  <a:lnTo>
                    <a:pt x="39" y="18"/>
                  </a:lnTo>
                  <a:lnTo>
                    <a:pt x="39" y="11"/>
                  </a:lnTo>
                  <a:lnTo>
                    <a:pt x="35" y="11"/>
                  </a:lnTo>
                  <a:lnTo>
                    <a:pt x="35" y="18"/>
                  </a:lnTo>
                  <a:lnTo>
                    <a:pt x="38" y="18"/>
                  </a:lnTo>
                  <a:lnTo>
                    <a:pt x="38" y="11"/>
                  </a:lnTo>
                  <a:lnTo>
                    <a:pt x="34" y="11"/>
                  </a:lnTo>
                  <a:lnTo>
                    <a:pt x="32" y="18"/>
                  </a:lnTo>
                  <a:lnTo>
                    <a:pt x="35" y="19"/>
                  </a:lnTo>
                  <a:lnTo>
                    <a:pt x="36" y="15"/>
                  </a:lnTo>
                  <a:lnTo>
                    <a:pt x="36" y="13"/>
                  </a:lnTo>
                  <a:lnTo>
                    <a:pt x="32" y="13"/>
                  </a:lnTo>
                  <a:lnTo>
                    <a:pt x="32" y="19"/>
                  </a:lnTo>
                  <a:lnTo>
                    <a:pt x="34" y="19"/>
                  </a:lnTo>
                  <a:lnTo>
                    <a:pt x="34" y="13"/>
                  </a:lnTo>
                  <a:lnTo>
                    <a:pt x="31" y="13"/>
                  </a:lnTo>
                  <a:lnTo>
                    <a:pt x="31" y="19"/>
                  </a:lnTo>
                  <a:lnTo>
                    <a:pt x="35" y="19"/>
                  </a:lnTo>
                  <a:lnTo>
                    <a:pt x="35" y="13"/>
                  </a:lnTo>
                  <a:lnTo>
                    <a:pt x="29" y="13"/>
                  </a:lnTo>
                  <a:lnTo>
                    <a:pt x="29" y="19"/>
                  </a:lnTo>
                  <a:lnTo>
                    <a:pt x="31" y="19"/>
                  </a:lnTo>
                  <a:lnTo>
                    <a:pt x="31" y="13"/>
                  </a:lnTo>
                  <a:lnTo>
                    <a:pt x="29" y="13"/>
                  </a:lnTo>
                  <a:lnTo>
                    <a:pt x="29" y="19"/>
                  </a:lnTo>
                  <a:lnTo>
                    <a:pt x="34" y="19"/>
                  </a:lnTo>
                  <a:lnTo>
                    <a:pt x="34" y="13"/>
                  </a:lnTo>
                  <a:lnTo>
                    <a:pt x="31" y="13"/>
                  </a:lnTo>
                  <a:lnTo>
                    <a:pt x="31" y="19"/>
                  </a:lnTo>
                  <a:lnTo>
                    <a:pt x="35" y="19"/>
                  </a:lnTo>
                  <a:lnTo>
                    <a:pt x="35" y="13"/>
                  </a:lnTo>
                  <a:lnTo>
                    <a:pt x="29" y="13"/>
                  </a:lnTo>
                  <a:lnTo>
                    <a:pt x="29" y="19"/>
                  </a:lnTo>
                  <a:lnTo>
                    <a:pt x="38" y="19"/>
                  </a:lnTo>
                  <a:lnTo>
                    <a:pt x="38" y="13"/>
                  </a:lnTo>
                  <a:lnTo>
                    <a:pt x="31" y="13"/>
                  </a:lnTo>
                  <a:lnTo>
                    <a:pt x="31" y="19"/>
                  </a:lnTo>
                  <a:lnTo>
                    <a:pt x="35" y="19"/>
                  </a:lnTo>
                  <a:lnTo>
                    <a:pt x="35" y="13"/>
                  </a:lnTo>
                  <a:lnTo>
                    <a:pt x="26" y="13"/>
                  </a:lnTo>
                  <a:lnTo>
                    <a:pt x="26" y="16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3" y="14"/>
                  </a:lnTo>
                  <a:lnTo>
                    <a:pt x="23" y="20"/>
                  </a:lnTo>
                  <a:lnTo>
                    <a:pt x="26" y="20"/>
                  </a:lnTo>
                  <a:lnTo>
                    <a:pt x="26" y="14"/>
                  </a:lnTo>
                  <a:lnTo>
                    <a:pt x="23" y="14"/>
                  </a:lnTo>
                  <a:lnTo>
                    <a:pt x="23" y="20"/>
                  </a:lnTo>
                  <a:lnTo>
                    <a:pt x="31" y="20"/>
                  </a:lnTo>
                  <a:lnTo>
                    <a:pt x="31" y="14"/>
                  </a:lnTo>
                  <a:lnTo>
                    <a:pt x="25" y="14"/>
                  </a:lnTo>
                  <a:lnTo>
                    <a:pt x="25" y="20"/>
                  </a:lnTo>
                  <a:lnTo>
                    <a:pt x="31" y="20"/>
                  </a:lnTo>
                  <a:lnTo>
                    <a:pt x="31" y="14"/>
                  </a:lnTo>
                  <a:lnTo>
                    <a:pt x="29" y="14"/>
                  </a:lnTo>
                  <a:lnTo>
                    <a:pt x="29" y="20"/>
                  </a:lnTo>
                  <a:lnTo>
                    <a:pt x="30" y="20"/>
                  </a:lnTo>
                  <a:lnTo>
                    <a:pt x="30" y="14"/>
                  </a:lnTo>
                  <a:lnTo>
                    <a:pt x="27" y="14"/>
                  </a:lnTo>
                  <a:lnTo>
                    <a:pt x="27" y="20"/>
                  </a:lnTo>
                  <a:lnTo>
                    <a:pt x="31" y="20"/>
                  </a:lnTo>
                  <a:lnTo>
                    <a:pt x="31" y="14"/>
                  </a:lnTo>
                  <a:lnTo>
                    <a:pt x="29" y="14"/>
                  </a:lnTo>
                  <a:lnTo>
                    <a:pt x="29" y="20"/>
                  </a:lnTo>
                  <a:lnTo>
                    <a:pt x="31" y="20"/>
                  </a:lnTo>
                  <a:lnTo>
                    <a:pt x="31" y="14"/>
                  </a:lnTo>
                  <a:lnTo>
                    <a:pt x="23" y="14"/>
                  </a:lnTo>
                  <a:lnTo>
                    <a:pt x="23" y="20"/>
                  </a:lnTo>
                  <a:lnTo>
                    <a:pt x="27" y="20"/>
                  </a:lnTo>
                  <a:lnTo>
                    <a:pt x="27" y="14"/>
                  </a:lnTo>
                  <a:lnTo>
                    <a:pt x="18" y="14"/>
                  </a:lnTo>
                  <a:lnTo>
                    <a:pt x="18" y="20"/>
                  </a:lnTo>
                  <a:lnTo>
                    <a:pt x="29" y="20"/>
                  </a:lnTo>
                  <a:lnTo>
                    <a:pt x="29" y="14"/>
                  </a:lnTo>
                  <a:lnTo>
                    <a:pt x="21" y="14"/>
                  </a:lnTo>
                  <a:lnTo>
                    <a:pt x="21" y="20"/>
                  </a:lnTo>
                  <a:lnTo>
                    <a:pt x="27" y="22"/>
                  </a:lnTo>
                  <a:lnTo>
                    <a:pt x="27" y="15"/>
                  </a:lnTo>
                  <a:lnTo>
                    <a:pt x="21" y="15"/>
                  </a:lnTo>
                  <a:lnTo>
                    <a:pt x="21" y="22"/>
                  </a:lnTo>
                  <a:lnTo>
                    <a:pt x="25" y="22"/>
                  </a:lnTo>
                  <a:lnTo>
                    <a:pt x="25" y="15"/>
                  </a:lnTo>
                  <a:lnTo>
                    <a:pt x="23" y="15"/>
                  </a:lnTo>
                  <a:lnTo>
                    <a:pt x="23" y="22"/>
                  </a:lnTo>
                  <a:lnTo>
                    <a:pt x="30" y="22"/>
                  </a:lnTo>
                  <a:lnTo>
                    <a:pt x="30" y="15"/>
                  </a:lnTo>
                  <a:lnTo>
                    <a:pt x="22" y="15"/>
                  </a:lnTo>
                  <a:lnTo>
                    <a:pt x="22" y="22"/>
                  </a:lnTo>
                  <a:lnTo>
                    <a:pt x="34" y="22"/>
                  </a:lnTo>
                  <a:lnTo>
                    <a:pt x="34" y="15"/>
                  </a:lnTo>
                  <a:lnTo>
                    <a:pt x="27" y="15"/>
                  </a:lnTo>
                  <a:lnTo>
                    <a:pt x="27" y="22"/>
                  </a:lnTo>
                  <a:lnTo>
                    <a:pt x="32" y="22"/>
                  </a:lnTo>
                  <a:lnTo>
                    <a:pt x="32" y="15"/>
                  </a:lnTo>
                  <a:lnTo>
                    <a:pt x="29" y="15"/>
                  </a:lnTo>
                  <a:lnTo>
                    <a:pt x="29" y="22"/>
                  </a:lnTo>
                  <a:lnTo>
                    <a:pt x="31" y="22"/>
                  </a:lnTo>
                  <a:lnTo>
                    <a:pt x="31" y="15"/>
                  </a:lnTo>
                  <a:lnTo>
                    <a:pt x="27" y="15"/>
                  </a:lnTo>
                  <a:lnTo>
                    <a:pt x="27" y="22"/>
                  </a:lnTo>
                  <a:lnTo>
                    <a:pt x="35" y="22"/>
                  </a:lnTo>
                  <a:lnTo>
                    <a:pt x="35" y="15"/>
                  </a:lnTo>
                  <a:lnTo>
                    <a:pt x="34" y="15"/>
                  </a:lnTo>
                  <a:lnTo>
                    <a:pt x="34" y="22"/>
                  </a:lnTo>
                  <a:lnTo>
                    <a:pt x="35" y="22"/>
                  </a:lnTo>
                  <a:lnTo>
                    <a:pt x="35" y="15"/>
                  </a:lnTo>
                  <a:lnTo>
                    <a:pt x="31" y="15"/>
                  </a:lnTo>
                  <a:lnTo>
                    <a:pt x="31" y="22"/>
                  </a:lnTo>
                  <a:lnTo>
                    <a:pt x="35" y="22"/>
                  </a:lnTo>
                  <a:lnTo>
                    <a:pt x="35" y="18"/>
                  </a:lnTo>
                  <a:lnTo>
                    <a:pt x="34" y="15"/>
                  </a:lnTo>
                  <a:lnTo>
                    <a:pt x="26" y="23"/>
                  </a:lnTo>
                  <a:lnTo>
                    <a:pt x="36" y="23"/>
                  </a:lnTo>
                  <a:lnTo>
                    <a:pt x="36" y="16"/>
                  </a:lnTo>
                  <a:lnTo>
                    <a:pt x="35" y="16"/>
                  </a:lnTo>
                  <a:lnTo>
                    <a:pt x="35" y="23"/>
                  </a:lnTo>
                  <a:lnTo>
                    <a:pt x="40" y="23"/>
                  </a:lnTo>
                  <a:lnTo>
                    <a:pt x="40" y="16"/>
                  </a:lnTo>
                  <a:lnTo>
                    <a:pt x="29" y="16"/>
                  </a:lnTo>
                  <a:lnTo>
                    <a:pt x="29" y="23"/>
                  </a:lnTo>
                  <a:lnTo>
                    <a:pt x="30" y="23"/>
                  </a:lnTo>
                  <a:lnTo>
                    <a:pt x="30" y="16"/>
                  </a:lnTo>
                  <a:lnTo>
                    <a:pt x="17" y="16"/>
                  </a:lnTo>
                  <a:lnTo>
                    <a:pt x="17" y="23"/>
                  </a:lnTo>
                  <a:lnTo>
                    <a:pt x="18" y="23"/>
                  </a:lnTo>
                  <a:lnTo>
                    <a:pt x="18" y="16"/>
                  </a:lnTo>
                  <a:lnTo>
                    <a:pt x="16" y="16"/>
                  </a:lnTo>
                  <a:lnTo>
                    <a:pt x="16" y="23"/>
                  </a:lnTo>
                  <a:lnTo>
                    <a:pt x="18" y="23"/>
                  </a:lnTo>
                  <a:lnTo>
                    <a:pt x="18" y="16"/>
                  </a:lnTo>
                  <a:lnTo>
                    <a:pt x="10" y="16"/>
                  </a:lnTo>
                  <a:lnTo>
                    <a:pt x="10" y="23"/>
                  </a:lnTo>
                  <a:lnTo>
                    <a:pt x="16" y="23"/>
                  </a:lnTo>
                  <a:lnTo>
                    <a:pt x="16" y="16"/>
                  </a:lnTo>
                  <a:lnTo>
                    <a:pt x="14" y="16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6" y="16"/>
                  </a:lnTo>
                  <a:lnTo>
                    <a:pt x="10" y="16"/>
                  </a:lnTo>
                  <a:lnTo>
                    <a:pt x="10" y="23"/>
                  </a:lnTo>
                  <a:lnTo>
                    <a:pt x="17" y="23"/>
                  </a:lnTo>
                  <a:lnTo>
                    <a:pt x="17" y="19"/>
                  </a:lnTo>
                  <a:lnTo>
                    <a:pt x="16" y="22"/>
                  </a:lnTo>
                  <a:lnTo>
                    <a:pt x="17" y="23"/>
                  </a:lnTo>
                  <a:lnTo>
                    <a:pt x="18" y="20"/>
                  </a:lnTo>
                  <a:lnTo>
                    <a:pt x="18" y="18"/>
                  </a:lnTo>
                  <a:lnTo>
                    <a:pt x="16" y="18"/>
                  </a:lnTo>
                  <a:lnTo>
                    <a:pt x="16" y="24"/>
                  </a:lnTo>
                  <a:lnTo>
                    <a:pt x="17" y="24"/>
                  </a:lnTo>
                  <a:lnTo>
                    <a:pt x="17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16" y="24"/>
                  </a:lnTo>
                  <a:lnTo>
                    <a:pt x="16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6" y="24"/>
                  </a:lnTo>
                  <a:lnTo>
                    <a:pt x="16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6" y="24"/>
                  </a:lnTo>
                  <a:lnTo>
                    <a:pt x="16" y="18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16" y="24"/>
                  </a:lnTo>
                  <a:lnTo>
                    <a:pt x="16" y="18"/>
                  </a:lnTo>
                  <a:lnTo>
                    <a:pt x="10" y="18"/>
                  </a:lnTo>
                  <a:lnTo>
                    <a:pt x="10" y="26"/>
                  </a:lnTo>
                  <a:lnTo>
                    <a:pt x="16" y="26"/>
                  </a:lnTo>
                  <a:lnTo>
                    <a:pt x="16" y="19"/>
                  </a:lnTo>
                  <a:lnTo>
                    <a:pt x="13" y="19"/>
                  </a:lnTo>
                  <a:lnTo>
                    <a:pt x="13" y="26"/>
                  </a:lnTo>
                  <a:lnTo>
                    <a:pt x="14" y="26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14" y="19"/>
                  </a:lnTo>
                  <a:lnTo>
                    <a:pt x="10" y="19"/>
                  </a:lnTo>
                  <a:lnTo>
                    <a:pt x="10" y="26"/>
                  </a:lnTo>
                  <a:lnTo>
                    <a:pt x="26" y="26"/>
                  </a:lnTo>
                  <a:lnTo>
                    <a:pt x="26" y="19"/>
                  </a:lnTo>
                  <a:lnTo>
                    <a:pt x="16" y="19"/>
                  </a:lnTo>
                  <a:lnTo>
                    <a:pt x="16" y="26"/>
                  </a:lnTo>
                  <a:lnTo>
                    <a:pt x="42" y="26"/>
                  </a:lnTo>
                  <a:lnTo>
                    <a:pt x="42" y="19"/>
                  </a:lnTo>
                  <a:lnTo>
                    <a:pt x="19" y="19"/>
                  </a:lnTo>
                  <a:lnTo>
                    <a:pt x="19" y="26"/>
                  </a:lnTo>
                  <a:lnTo>
                    <a:pt x="36" y="26"/>
                  </a:lnTo>
                  <a:lnTo>
                    <a:pt x="36" y="19"/>
                  </a:lnTo>
                  <a:lnTo>
                    <a:pt x="31" y="19"/>
                  </a:lnTo>
                  <a:lnTo>
                    <a:pt x="31" y="26"/>
                  </a:lnTo>
                  <a:lnTo>
                    <a:pt x="32" y="26"/>
                  </a:lnTo>
                  <a:lnTo>
                    <a:pt x="32" y="19"/>
                  </a:lnTo>
                  <a:lnTo>
                    <a:pt x="31" y="19"/>
                  </a:lnTo>
                  <a:lnTo>
                    <a:pt x="31" y="26"/>
                  </a:lnTo>
                  <a:lnTo>
                    <a:pt x="32" y="26"/>
                  </a:lnTo>
                  <a:lnTo>
                    <a:pt x="32" y="19"/>
                  </a:lnTo>
                  <a:lnTo>
                    <a:pt x="29" y="19"/>
                  </a:lnTo>
                  <a:lnTo>
                    <a:pt x="29" y="26"/>
                  </a:lnTo>
                  <a:lnTo>
                    <a:pt x="31" y="26"/>
                  </a:lnTo>
                  <a:lnTo>
                    <a:pt x="31" y="22"/>
                  </a:lnTo>
                  <a:lnTo>
                    <a:pt x="30" y="19"/>
                  </a:lnTo>
                  <a:lnTo>
                    <a:pt x="27" y="20"/>
                  </a:lnTo>
                  <a:lnTo>
                    <a:pt x="29" y="23"/>
                  </a:lnTo>
                  <a:lnTo>
                    <a:pt x="29" y="20"/>
                  </a:lnTo>
                  <a:lnTo>
                    <a:pt x="23" y="20"/>
                  </a:lnTo>
                  <a:lnTo>
                    <a:pt x="23" y="27"/>
                  </a:lnTo>
                  <a:lnTo>
                    <a:pt x="25" y="27"/>
                  </a:lnTo>
                  <a:lnTo>
                    <a:pt x="25" y="20"/>
                  </a:lnTo>
                  <a:lnTo>
                    <a:pt x="19" y="20"/>
                  </a:lnTo>
                  <a:lnTo>
                    <a:pt x="19" y="27"/>
                  </a:lnTo>
                  <a:lnTo>
                    <a:pt x="22" y="27"/>
                  </a:lnTo>
                  <a:lnTo>
                    <a:pt x="22" y="20"/>
                  </a:lnTo>
                  <a:lnTo>
                    <a:pt x="17" y="20"/>
                  </a:lnTo>
                  <a:lnTo>
                    <a:pt x="17" y="27"/>
                  </a:lnTo>
                  <a:lnTo>
                    <a:pt x="19" y="27"/>
                  </a:lnTo>
                  <a:lnTo>
                    <a:pt x="19" y="20"/>
                  </a:lnTo>
                  <a:lnTo>
                    <a:pt x="14" y="20"/>
                  </a:lnTo>
                  <a:lnTo>
                    <a:pt x="14" y="27"/>
                  </a:lnTo>
                  <a:lnTo>
                    <a:pt x="17" y="27"/>
                  </a:lnTo>
                  <a:lnTo>
                    <a:pt x="17" y="20"/>
                  </a:lnTo>
                  <a:lnTo>
                    <a:pt x="13" y="20"/>
                  </a:lnTo>
                  <a:lnTo>
                    <a:pt x="13" y="27"/>
                  </a:lnTo>
                  <a:lnTo>
                    <a:pt x="17" y="27"/>
                  </a:lnTo>
                  <a:lnTo>
                    <a:pt x="17" y="20"/>
                  </a:lnTo>
                  <a:lnTo>
                    <a:pt x="8" y="20"/>
                  </a:lnTo>
                  <a:lnTo>
                    <a:pt x="8" y="27"/>
                  </a:lnTo>
                  <a:lnTo>
                    <a:pt x="13" y="27"/>
                  </a:lnTo>
                  <a:lnTo>
                    <a:pt x="13" y="23"/>
                  </a:lnTo>
                  <a:lnTo>
                    <a:pt x="12" y="20"/>
                  </a:lnTo>
                  <a:lnTo>
                    <a:pt x="9" y="22"/>
                  </a:lnTo>
                  <a:lnTo>
                    <a:pt x="10" y="24"/>
                  </a:lnTo>
                  <a:lnTo>
                    <a:pt x="10" y="22"/>
                  </a:lnTo>
                  <a:lnTo>
                    <a:pt x="7" y="22"/>
                  </a:lnTo>
                  <a:lnTo>
                    <a:pt x="7" y="28"/>
                  </a:lnTo>
                  <a:lnTo>
                    <a:pt x="17" y="28"/>
                  </a:lnTo>
                  <a:lnTo>
                    <a:pt x="17" y="22"/>
                  </a:lnTo>
                  <a:lnTo>
                    <a:pt x="10" y="22"/>
                  </a:lnTo>
                  <a:lnTo>
                    <a:pt x="10" y="28"/>
                  </a:lnTo>
                  <a:lnTo>
                    <a:pt x="16" y="28"/>
                  </a:lnTo>
                  <a:lnTo>
                    <a:pt x="16" y="22"/>
                  </a:lnTo>
                  <a:lnTo>
                    <a:pt x="13" y="22"/>
                  </a:lnTo>
                  <a:lnTo>
                    <a:pt x="13" y="28"/>
                  </a:lnTo>
                  <a:lnTo>
                    <a:pt x="17" y="28"/>
                  </a:lnTo>
                  <a:lnTo>
                    <a:pt x="17" y="22"/>
                  </a:lnTo>
                  <a:lnTo>
                    <a:pt x="16" y="22"/>
                  </a:lnTo>
                  <a:lnTo>
                    <a:pt x="16" y="28"/>
                  </a:lnTo>
                  <a:lnTo>
                    <a:pt x="19" y="28"/>
                  </a:lnTo>
                  <a:lnTo>
                    <a:pt x="19" y="22"/>
                  </a:lnTo>
                  <a:lnTo>
                    <a:pt x="17" y="22"/>
                  </a:lnTo>
                  <a:lnTo>
                    <a:pt x="17" y="28"/>
                  </a:lnTo>
                  <a:lnTo>
                    <a:pt x="19" y="28"/>
                  </a:lnTo>
                  <a:lnTo>
                    <a:pt x="19" y="22"/>
                  </a:lnTo>
                  <a:lnTo>
                    <a:pt x="17" y="22"/>
                  </a:lnTo>
                  <a:lnTo>
                    <a:pt x="17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17" y="22"/>
                  </a:lnTo>
                  <a:lnTo>
                    <a:pt x="17" y="28"/>
                  </a:lnTo>
                  <a:lnTo>
                    <a:pt x="21" y="29"/>
                  </a:lnTo>
                  <a:lnTo>
                    <a:pt x="23" y="29"/>
                  </a:lnTo>
                  <a:lnTo>
                    <a:pt x="23" y="23"/>
                  </a:lnTo>
                  <a:lnTo>
                    <a:pt x="19" y="23"/>
                  </a:lnTo>
                  <a:lnTo>
                    <a:pt x="19" y="29"/>
                  </a:lnTo>
                  <a:lnTo>
                    <a:pt x="26" y="29"/>
                  </a:lnTo>
                  <a:lnTo>
                    <a:pt x="26" y="23"/>
                  </a:lnTo>
                  <a:lnTo>
                    <a:pt x="22" y="23"/>
                  </a:lnTo>
                  <a:lnTo>
                    <a:pt x="22" y="29"/>
                  </a:lnTo>
                  <a:lnTo>
                    <a:pt x="31" y="29"/>
                  </a:lnTo>
                  <a:lnTo>
                    <a:pt x="31" y="23"/>
                  </a:lnTo>
                  <a:lnTo>
                    <a:pt x="29" y="23"/>
                  </a:lnTo>
                  <a:lnTo>
                    <a:pt x="29" y="29"/>
                  </a:lnTo>
                  <a:lnTo>
                    <a:pt x="34" y="29"/>
                  </a:lnTo>
                  <a:lnTo>
                    <a:pt x="34" y="23"/>
                  </a:lnTo>
                  <a:lnTo>
                    <a:pt x="31" y="23"/>
                  </a:lnTo>
                  <a:lnTo>
                    <a:pt x="31" y="29"/>
                  </a:lnTo>
                  <a:lnTo>
                    <a:pt x="51" y="29"/>
                  </a:lnTo>
                  <a:lnTo>
                    <a:pt x="51" y="23"/>
                  </a:lnTo>
                  <a:lnTo>
                    <a:pt x="39" y="23"/>
                  </a:lnTo>
                  <a:lnTo>
                    <a:pt x="39" y="29"/>
                  </a:lnTo>
                  <a:lnTo>
                    <a:pt x="40" y="29"/>
                  </a:lnTo>
                  <a:lnTo>
                    <a:pt x="40" y="23"/>
                  </a:lnTo>
                  <a:lnTo>
                    <a:pt x="34" y="23"/>
                  </a:lnTo>
                  <a:lnTo>
                    <a:pt x="34" y="29"/>
                  </a:lnTo>
                  <a:lnTo>
                    <a:pt x="38" y="29"/>
                  </a:lnTo>
                  <a:lnTo>
                    <a:pt x="38" y="23"/>
                  </a:lnTo>
                  <a:lnTo>
                    <a:pt x="32" y="23"/>
                  </a:lnTo>
                  <a:lnTo>
                    <a:pt x="31" y="29"/>
                  </a:lnTo>
                  <a:lnTo>
                    <a:pt x="34" y="31"/>
                  </a:lnTo>
                  <a:lnTo>
                    <a:pt x="35" y="27"/>
                  </a:lnTo>
                  <a:lnTo>
                    <a:pt x="35" y="24"/>
                  </a:lnTo>
                  <a:lnTo>
                    <a:pt x="17" y="24"/>
                  </a:lnTo>
                  <a:lnTo>
                    <a:pt x="17" y="31"/>
                  </a:lnTo>
                  <a:lnTo>
                    <a:pt x="19" y="31"/>
                  </a:lnTo>
                  <a:lnTo>
                    <a:pt x="19" y="24"/>
                  </a:lnTo>
                  <a:lnTo>
                    <a:pt x="17" y="24"/>
                  </a:lnTo>
                  <a:lnTo>
                    <a:pt x="17" y="31"/>
                  </a:lnTo>
                  <a:lnTo>
                    <a:pt x="18" y="31"/>
                  </a:lnTo>
                  <a:lnTo>
                    <a:pt x="18" y="24"/>
                  </a:lnTo>
                  <a:lnTo>
                    <a:pt x="10" y="24"/>
                  </a:lnTo>
                  <a:lnTo>
                    <a:pt x="10" y="31"/>
                  </a:lnTo>
                  <a:lnTo>
                    <a:pt x="13" y="31"/>
                  </a:lnTo>
                  <a:lnTo>
                    <a:pt x="13" y="24"/>
                  </a:lnTo>
                  <a:lnTo>
                    <a:pt x="10" y="24"/>
                  </a:lnTo>
                  <a:lnTo>
                    <a:pt x="10" y="31"/>
                  </a:lnTo>
                  <a:lnTo>
                    <a:pt x="13" y="31"/>
                  </a:lnTo>
                  <a:lnTo>
                    <a:pt x="13" y="24"/>
                  </a:lnTo>
                  <a:lnTo>
                    <a:pt x="7" y="24"/>
                  </a:lnTo>
                  <a:lnTo>
                    <a:pt x="7" y="31"/>
                  </a:lnTo>
                  <a:lnTo>
                    <a:pt x="8" y="31"/>
                  </a:lnTo>
                  <a:lnTo>
                    <a:pt x="8" y="24"/>
                  </a:lnTo>
                  <a:lnTo>
                    <a:pt x="7" y="24"/>
                  </a:lnTo>
                  <a:lnTo>
                    <a:pt x="7" y="31"/>
                  </a:lnTo>
                  <a:lnTo>
                    <a:pt x="10" y="31"/>
                  </a:lnTo>
                  <a:lnTo>
                    <a:pt x="10" y="24"/>
                  </a:lnTo>
                  <a:lnTo>
                    <a:pt x="7" y="24"/>
                  </a:lnTo>
                  <a:lnTo>
                    <a:pt x="7" y="31"/>
                  </a:lnTo>
                  <a:lnTo>
                    <a:pt x="10" y="31"/>
                  </a:lnTo>
                  <a:lnTo>
                    <a:pt x="10" y="24"/>
                  </a:lnTo>
                  <a:lnTo>
                    <a:pt x="9" y="24"/>
                  </a:lnTo>
                  <a:lnTo>
                    <a:pt x="9" y="31"/>
                  </a:lnTo>
                  <a:lnTo>
                    <a:pt x="13" y="31"/>
                  </a:lnTo>
                  <a:lnTo>
                    <a:pt x="13" y="24"/>
                  </a:lnTo>
                  <a:lnTo>
                    <a:pt x="9" y="24"/>
                  </a:lnTo>
                  <a:lnTo>
                    <a:pt x="9" y="31"/>
                  </a:lnTo>
                  <a:lnTo>
                    <a:pt x="16" y="31"/>
                  </a:lnTo>
                  <a:lnTo>
                    <a:pt x="16" y="24"/>
                  </a:lnTo>
                  <a:lnTo>
                    <a:pt x="7" y="24"/>
                  </a:lnTo>
                  <a:lnTo>
                    <a:pt x="13" y="29"/>
                  </a:lnTo>
                  <a:lnTo>
                    <a:pt x="14" y="31"/>
                  </a:lnTo>
                  <a:lnTo>
                    <a:pt x="16" y="28"/>
                  </a:lnTo>
                  <a:lnTo>
                    <a:pt x="16" y="26"/>
                  </a:lnTo>
                  <a:lnTo>
                    <a:pt x="9" y="26"/>
                  </a:lnTo>
                  <a:lnTo>
                    <a:pt x="9" y="32"/>
                  </a:lnTo>
                  <a:lnTo>
                    <a:pt x="14" y="32"/>
                  </a:lnTo>
                  <a:lnTo>
                    <a:pt x="14" y="26"/>
                  </a:lnTo>
                  <a:lnTo>
                    <a:pt x="9" y="26"/>
                  </a:lnTo>
                  <a:lnTo>
                    <a:pt x="9" y="32"/>
                  </a:lnTo>
                  <a:lnTo>
                    <a:pt x="19" y="32"/>
                  </a:lnTo>
                  <a:lnTo>
                    <a:pt x="19" y="26"/>
                  </a:lnTo>
                  <a:lnTo>
                    <a:pt x="10" y="26"/>
                  </a:lnTo>
                  <a:lnTo>
                    <a:pt x="10" y="32"/>
                  </a:lnTo>
                  <a:lnTo>
                    <a:pt x="16" y="32"/>
                  </a:lnTo>
                  <a:lnTo>
                    <a:pt x="16" y="26"/>
                  </a:lnTo>
                  <a:lnTo>
                    <a:pt x="12" y="26"/>
                  </a:lnTo>
                  <a:lnTo>
                    <a:pt x="12" y="32"/>
                  </a:lnTo>
                  <a:lnTo>
                    <a:pt x="13" y="32"/>
                  </a:lnTo>
                  <a:lnTo>
                    <a:pt x="13" y="26"/>
                  </a:lnTo>
                  <a:lnTo>
                    <a:pt x="10" y="26"/>
                  </a:lnTo>
                  <a:lnTo>
                    <a:pt x="10" y="32"/>
                  </a:lnTo>
                  <a:lnTo>
                    <a:pt x="14" y="32"/>
                  </a:lnTo>
                  <a:lnTo>
                    <a:pt x="14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18" y="32"/>
                  </a:lnTo>
                  <a:lnTo>
                    <a:pt x="18" y="26"/>
                  </a:lnTo>
                  <a:lnTo>
                    <a:pt x="17" y="26"/>
                  </a:lnTo>
                  <a:lnTo>
                    <a:pt x="17" y="32"/>
                  </a:lnTo>
                  <a:lnTo>
                    <a:pt x="21" y="33"/>
                  </a:lnTo>
                  <a:lnTo>
                    <a:pt x="22" y="33"/>
                  </a:lnTo>
                  <a:lnTo>
                    <a:pt x="22" y="27"/>
                  </a:lnTo>
                  <a:lnTo>
                    <a:pt x="21" y="27"/>
                  </a:lnTo>
                  <a:lnTo>
                    <a:pt x="21" y="33"/>
                  </a:lnTo>
                  <a:lnTo>
                    <a:pt x="27" y="33"/>
                  </a:lnTo>
                  <a:lnTo>
                    <a:pt x="27" y="27"/>
                  </a:lnTo>
                  <a:lnTo>
                    <a:pt x="26" y="27"/>
                  </a:lnTo>
                  <a:lnTo>
                    <a:pt x="26" y="33"/>
                  </a:lnTo>
                  <a:lnTo>
                    <a:pt x="88" y="33"/>
                  </a:lnTo>
                  <a:lnTo>
                    <a:pt x="88" y="27"/>
                  </a:lnTo>
                  <a:lnTo>
                    <a:pt x="80" y="27"/>
                  </a:lnTo>
                  <a:lnTo>
                    <a:pt x="80" y="33"/>
                  </a:lnTo>
                  <a:lnTo>
                    <a:pt x="104" y="33"/>
                  </a:lnTo>
                  <a:lnTo>
                    <a:pt x="104" y="27"/>
                  </a:lnTo>
                  <a:lnTo>
                    <a:pt x="83" y="27"/>
                  </a:lnTo>
                  <a:lnTo>
                    <a:pt x="83" y="33"/>
                  </a:lnTo>
                  <a:lnTo>
                    <a:pt x="187" y="33"/>
                  </a:lnTo>
                  <a:lnTo>
                    <a:pt x="187" y="27"/>
                  </a:lnTo>
                  <a:lnTo>
                    <a:pt x="131" y="27"/>
                  </a:lnTo>
                  <a:lnTo>
                    <a:pt x="131" y="33"/>
                  </a:lnTo>
                  <a:lnTo>
                    <a:pt x="150" y="33"/>
                  </a:lnTo>
                  <a:lnTo>
                    <a:pt x="150" y="27"/>
                  </a:lnTo>
                  <a:lnTo>
                    <a:pt x="79" y="27"/>
                  </a:lnTo>
                  <a:lnTo>
                    <a:pt x="79" y="33"/>
                  </a:lnTo>
                  <a:lnTo>
                    <a:pt x="80" y="33"/>
                  </a:lnTo>
                  <a:lnTo>
                    <a:pt x="80" y="27"/>
                  </a:lnTo>
                  <a:lnTo>
                    <a:pt x="75" y="27"/>
                  </a:lnTo>
                  <a:lnTo>
                    <a:pt x="75" y="33"/>
                  </a:lnTo>
                  <a:lnTo>
                    <a:pt x="76" y="33"/>
                  </a:lnTo>
                  <a:lnTo>
                    <a:pt x="76" y="29"/>
                  </a:lnTo>
                  <a:lnTo>
                    <a:pt x="74" y="29"/>
                  </a:lnTo>
                  <a:lnTo>
                    <a:pt x="74" y="35"/>
                  </a:lnTo>
                  <a:lnTo>
                    <a:pt x="79" y="35"/>
                  </a:lnTo>
                  <a:lnTo>
                    <a:pt x="79" y="28"/>
                  </a:lnTo>
                  <a:lnTo>
                    <a:pt x="61" y="28"/>
                  </a:lnTo>
                  <a:lnTo>
                    <a:pt x="61" y="35"/>
                  </a:lnTo>
                  <a:lnTo>
                    <a:pt x="66" y="35"/>
                  </a:lnTo>
                  <a:lnTo>
                    <a:pt x="66" y="28"/>
                  </a:lnTo>
                  <a:lnTo>
                    <a:pt x="60" y="28"/>
                  </a:lnTo>
                  <a:lnTo>
                    <a:pt x="60" y="35"/>
                  </a:lnTo>
                  <a:lnTo>
                    <a:pt x="62" y="35"/>
                  </a:lnTo>
                  <a:lnTo>
                    <a:pt x="62" y="28"/>
                  </a:lnTo>
                  <a:lnTo>
                    <a:pt x="54" y="28"/>
                  </a:lnTo>
                  <a:lnTo>
                    <a:pt x="54" y="35"/>
                  </a:lnTo>
                  <a:lnTo>
                    <a:pt x="60" y="35"/>
                  </a:lnTo>
                  <a:lnTo>
                    <a:pt x="60" y="28"/>
                  </a:lnTo>
                  <a:lnTo>
                    <a:pt x="47" y="28"/>
                  </a:lnTo>
                  <a:lnTo>
                    <a:pt x="47" y="35"/>
                  </a:lnTo>
                  <a:lnTo>
                    <a:pt x="49" y="35"/>
                  </a:lnTo>
                  <a:lnTo>
                    <a:pt x="49" y="28"/>
                  </a:lnTo>
                  <a:lnTo>
                    <a:pt x="26" y="28"/>
                  </a:lnTo>
                  <a:lnTo>
                    <a:pt x="26" y="32"/>
                  </a:lnTo>
                  <a:lnTo>
                    <a:pt x="29" y="32"/>
                  </a:lnTo>
                  <a:lnTo>
                    <a:pt x="29" y="29"/>
                  </a:lnTo>
                  <a:lnTo>
                    <a:pt x="18" y="29"/>
                  </a:lnTo>
                  <a:lnTo>
                    <a:pt x="18" y="36"/>
                  </a:lnTo>
                  <a:lnTo>
                    <a:pt x="32" y="36"/>
                  </a:lnTo>
                  <a:lnTo>
                    <a:pt x="32" y="29"/>
                  </a:lnTo>
                  <a:lnTo>
                    <a:pt x="27" y="29"/>
                  </a:lnTo>
                  <a:lnTo>
                    <a:pt x="27" y="36"/>
                  </a:lnTo>
                  <a:lnTo>
                    <a:pt x="32" y="36"/>
                  </a:lnTo>
                  <a:lnTo>
                    <a:pt x="32" y="29"/>
                  </a:lnTo>
                  <a:lnTo>
                    <a:pt x="18" y="29"/>
                  </a:lnTo>
                  <a:lnTo>
                    <a:pt x="18" y="36"/>
                  </a:lnTo>
                  <a:lnTo>
                    <a:pt x="32" y="36"/>
                  </a:lnTo>
                  <a:lnTo>
                    <a:pt x="32" y="31"/>
                  </a:lnTo>
                  <a:lnTo>
                    <a:pt x="29" y="31"/>
                  </a:lnTo>
                  <a:lnTo>
                    <a:pt x="29" y="35"/>
                  </a:lnTo>
                  <a:lnTo>
                    <a:pt x="49" y="35"/>
                  </a:lnTo>
                  <a:lnTo>
                    <a:pt x="49" y="28"/>
                  </a:lnTo>
                  <a:lnTo>
                    <a:pt x="47" y="28"/>
                  </a:lnTo>
                  <a:lnTo>
                    <a:pt x="47" y="35"/>
                  </a:lnTo>
                  <a:lnTo>
                    <a:pt x="60" y="35"/>
                  </a:lnTo>
                  <a:lnTo>
                    <a:pt x="60" y="28"/>
                  </a:lnTo>
                  <a:lnTo>
                    <a:pt x="54" y="28"/>
                  </a:lnTo>
                  <a:lnTo>
                    <a:pt x="54" y="35"/>
                  </a:lnTo>
                  <a:lnTo>
                    <a:pt x="62" y="35"/>
                  </a:lnTo>
                  <a:lnTo>
                    <a:pt x="62" y="28"/>
                  </a:lnTo>
                  <a:lnTo>
                    <a:pt x="60" y="28"/>
                  </a:lnTo>
                  <a:lnTo>
                    <a:pt x="60" y="35"/>
                  </a:lnTo>
                  <a:lnTo>
                    <a:pt x="66" y="35"/>
                  </a:lnTo>
                  <a:lnTo>
                    <a:pt x="66" y="28"/>
                  </a:lnTo>
                  <a:lnTo>
                    <a:pt x="61" y="28"/>
                  </a:lnTo>
                  <a:lnTo>
                    <a:pt x="61" y="35"/>
                  </a:lnTo>
                  <a:lnTo>
                    <a:pt x="79" y="35"/>
                  </a:lnTo>
                  <a:lnTo>
                    <a:pt x="79" y="28"/>
                  </a:lnTo>
                  <a:lnTo>
                    <a:pt x="76" y="28"/>
                  </a:lnTo>
                  <a:lnTo>
                    <a:pt x="76" y="31"/>
                  </a:lnTo>
                  <a:lnTo>
                    <a:pt x="80" y="31"/>
                  </a:lnTo>
                  <a:lnTo>
                    <a:pt x="80" y="27"/>
                  </a:lnTo>
                  <a:lnTo>
                    <a:pt x="75" y="27"/>
                  </a:lnTo>
                  <a:lnTo>
                    <a:pt x="75" y="33"/>
                  </a:lnTo>
                  <a:lnTo>
                    <a:pt x="80" y="33"/>
                  </a:lnTo>
                  <a:lnTo>
                    <a:pt x="80" y="27"/>
                  </a:lnTo>
                  <a:lnTo>
                    <a:pt x="79" y="27"/>
                  </a:lnTo>
                  <a:lnTo>
                    <a:pt x="79" y="33"/>
                  </a:lnTo>
                  <a:lnTo>
                    <a:pt x="150" y="33"/>
                  </a:lnTo>
                  <a:lnTo>
                    <a:pt x="150" y="27"/>
                  </a:lnTo>
                  <a:lnTo>
                    <a:pt x="131" y="27"/>
                  </a:lnTo>
                  <a:lnTo>
                    <a:pt x="131" y="33"/>
                  </a:lnTo>
                  <a:lnTo>
                    <a:pt x="187" y="33"/>
                  </a:lnTo>
                  <a:lnTo>
                    <a:pt x="187" y="27"/>
                  </a:lnTo>
                  <a:lnTo>
                    <a:pt x="83" y="27"/>
                  </a:lnTo>
                  <a:lnTo>
                    <a:pt x="83" y="33"/>
                  </a:lnTo>
                  <a:lnTo>
                    <a:pt x="104" y="33"/>
                  </a:lnTo>
                  <a:lnTo>
                    <a:pt x="104" y="27"/>
                  </a:lnTo>
                  <a:lnTo>
                    <a:pt x="80" y="27"/>
                  </a:lnTo>
                  <a:lnTo>
                    <a:pt x="80" y="33"/>
                  </a:lnTo>
                  <a:lnTo>
                    <a:pt x="88" y="33"/>
                  </a:lnTo>
                  <a:lnTo>
                    <a:pt x="88" y="27"/>
                  </a:lnTo>
                  <a:lnTo>
                    <a:pt x="26" y="27"/>
                  </a:lnTo>
                  <a:lnTo>
                    <a:pt x="26" y="33"/>
                  </a:lnTo>
                  <a:lnTo>
                    <a:pt x="27" y="33"/>
                  </a:lnTo>
                  <a:lnTo>
                    <a:pt x="27" y="27"/>
                  </a:lnTo>
                  <a:lnTo>
                    <a:pt x="21" y="27"/>
                  </a:lnTo>
                  <a:lnTo>
                    <a:pt x="21" y="33"/>
                  </a:lnTo>
                  <a:lnTo>
                    <a:pt x="22" y="33"/>
                  </a:lnTo>
                  <a:lnTo>
                    <a:pt x="22" y="27"/>
                  </a:lnTo>
                  <a:lnTo>
                    <a:pt x="21" y="27"/>
                  </a:lnTo>
                  <a:lnTo>
                    <a:pt x="21" y="29"/>
                  </a:lnTo>
                  <a:lnTo>
                    <a:pt x="22" y="27"/>
                  </a:lnTo>
                  <a:lnTo>
                    <a:pt x="18" y="26"/>
                  </a:lnTo>
                  <a:lnTo>
                    <a:pt x="17" y="28"/>
                  </a:lnTo>
                  <a:lnTo>
                    <a:pt x="17" y="32"/>
                  </a:lnTo>
                  <a:lnTo>
                    <a:pt x="18" y="32"/>
                  </a:lnTo>
                  <a:lnTo>
                    <a:pt x="18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14" y="32"/>
                  </a:lnTo>
                  <a:lnTo>
                    <a:pt x="14" y="26"/>
                  </a:lnTo>
                  <a:lnTo>
                    <a:pt x="10" y="26"/>
                  </a:lnTo>
                  <a:lnTo>
                    <a:pt x="10" y="32"/>
                  </a:lnTo>
                  <a:lnTo>
                    <a:pt x="13" y="32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32"/>
                  </a:lnTo>
                  <a:lnTo>
                    <a:pt x="16" y="32"/>
                  </a:lnTo>
                  <a:lnTo>
                    <a:pt x="16" y="26"/>
                  </a:lnTo>
                  <a:lnTo>
                    <a:pt x="10" y="26"/>
                  </a:lnTo>
                  <a:lnTo>
                    <a:pt x="10" y="32"/>
                  </a:lnTo>
                  <a:lnTo>
                    <a:pt x="19" y="32"/>
                  </a:lnTo>
                  <a:lnTo>
                    <a:pt x="19" y="26"/>
                  </a:lnTo>
                  <a:lnTo>
                    <a:pt x="9" y="26"/>
                  </a:lnTo>
                  <a:lnTo>
                    <a:pt x="9" y="32"/>
                  </a:lnTo>
                  <a:lnTo>
                    <a:pt x="14" y="32"/>
                  </a:lnTo>
                  <a:lnTo>
                    <a:pt x="14" y="26"/>
                  </a:lnTo>
                  <a:lnTo>
                    <a:pt x="9" y="26"/>
                  </a:lnTo>
                  <a:lnTo>
                    <a:pt x="9" y="32"/>
                  </a:lnTo>
                  <a:lnTo>
                    <a:pt x="23" y="32"/>
                  </a:lnTo>
                  <a:lnTo>
                    <a:pt x="18" y="26"/>
                  </a:lnTo>
                  <a:lnTo>
                    <a:pt x="17" y="24"/>
                  </a:lnTo>
                  <a:lnTo>
                    <a:pt x="14" y="27"/>
                  </a:lnTo>
                  <a:lnTo>
                    <a:pt x="14" y="31"/>
                  </a:lnTo>
                  <a:lnTo>
                    <a:pt x="16" y="31"/>
                  </a:lnTo>
                  <a:lnTo>
                    <a:pt x="16" y="24"/>
                  </a:lnTo>
                  <a:lnTo>
                    <a:pt x="9" y="24"/>
                  </a:lnTo>
                  <a:lnTo>
                    <a:pt x="9" y="31"/>
                  </a:lnTo>
                  <a:lnTo>
                    <a:pt x="13" y="31"/>
                  </a:lnTo>
                  <a:lnTo>
                    <a:pt x="13" y="24"/>
                  </a:lnTo>
                  <a:lnTo>
                    <a:pt x="9" y="24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24"/>
                  </a:lnTo>
                  <a:lnTo>
                    <a:pt x="7" y="24"/>
                  </a:lnTo>
                  <a:lnTo>
                    <a:pt x="7" y="31"/>
                  </a:lnTo>
                  <a:lnTo>
                    <a:pt x="10" y="31"/>
                  </a:lnTo>
                  <a:lnTo>
                    <a:pt x="10" y="24"/>
                  </a:lnTo>
                  <a:lnTo>
                    <a:pt x="7" y="24"/>
                  </a:lnTo>
                  <a:lnTo>
                    <a:pt x="7" y="31"/>
                  </a:lnTo>
                  <a:lnTo>
                    <a:pt x="8" y="31"/>
                  </a:lnTo>
                  <a:lnTo>
                    <a:pt x="8" y="24"/>
                  </a:lnTo>
                  <a:lnTo>
                    <a:pt x="7" y="24"/>
                  </a:lnTo>
                  <a:lnTo>
                    <a:pt x="7" y="31"/>
                  </a:lnTo>
                  <a:lnTo>
                    <a:pt x="13" y="31"/>
                  </a:lnTo>
                  <a:lnTo>
                    <a:pt x="13" y="24"/>
                  </a:lnTo>
                  <a:lnTo>
                    <a:pt x="10" y="24"/>
                  </a:lnTo>
                  <a:lnTo>
                    <a:pt x="10" y="31"/>
                  </a:lnTo>
                  <a:lnTo>
                    <a:pt x="13" y="31"/>
                  </a:lnTo>
                  <a:lnTo>
                    <a:pt x="13" y="24"/>
                  </a:lnTo>
                  <a:lnTo>
                    <a:pt x="10" y="24"/>
                  </a:lnTo>
                  <a:lnTo>
                    <a:pt x="10" y="31"/>
                  </a:lnTo>
                  <a:lnTo>
                    <a:pt x="18" y="31"/>
                  </a:lnTo>
                  <a:lnTo>
                    <a:pt x="18" y="24"/>
                  </a:lnTo>
                  <a:lnTo>
                    <a:pt x="17" y="24"/>
                  </a:lnTo>
                  <a:lnTo>
                    <a:pt x="17" y="31"/>
                  </a:lnTo>
                  <a:lnTo>
                    <a:pt x="19" y="31"/>
                  </a:lnTo>
                  <a:lnTo>
                    <a:pt x="19" y="24"/>
                  </a:lnTo>
                  <a:lnTo>
                    <a:pt x="17" y="24"/>
                  </a:lnTo>
                  <a:lnTo>
                    <a:pt x="17" y="31"/>
                  </a:lnTo>
                  <a:lnTo>
                    <a:pt x="35" y="31"/>
                  </a:lnTo>
                  <a:lnTo>
                    <a:pt x="36" y="24"/>
                  </a:lnTo>
                  <a:lnTo>
                    <a:pt x="34" y="23"/>
                  </a:lnTo>
                  <a:lnTo>
                    <a:pt x="32" y="26"/>
                  </a:lnTo>
                  <a:lnTo>
                    <a:pt x="32" y="29"/>
                  </a:lnTo>
                  <a:lnTo>
                    <a:pt x="38" y="29"/>
                  </a:lnTo>
                  <a:lnTo>
                    <a:pt x="38" y="23"/>
                  </a:lnTo>
                  <a:lnTo>
                    <a:pt x="34" y="23"/>
                  </a:lnTo>
                  <a:lnTo>
                    <a:pt x="34" y="29"/>
                  </a:lnTo>
                  <a:lnTo>
                    <a:pt x="40" y="29"/>
                  </a:lnTo>
                  <a:lnTo>
                    <a:pt x="40" y="23"/>
                  </a:lnTo>
                  <a:lnTo>
                    <a:pt x="39" y="23"/>
                  </a:lnTo>
                  <a:lnTo>
                    <a:pt x="39" y="29"/>
                  </a:lnTo>
                  <a:lnTo>
                    <a:pt x="51" y="29"/>
                  </a:lnTo>
                  <a:lnTo>
                    <a:pt x="51" y="23"/>
                  </a:lnTo>
                  <a:lnTo>
                    <a:pt x="31" y="23"/>
                  </a:lnTo>
                  <a:lnTo>
                    <a:pt x="31" y="29"/>
                  </a:lnTo>
                  <a:lnTo>
                    <a:pt x="34" y="29"/>
                  </a:lnTo>
                  <a:lnTo>
                    <a:pt x="34" y="23"/>
                  </a:lnTo>
                  <a:lnTo>
                    <a:pt x="29" y="23"/>
                  </a:lnTo>
                  <a:lnTo>
                    <a:pt x="29" y="29"/>
                  </a:lnTo>
                  <a:lnTo>
                    <a:pt x="31" y="29"/>
                  </a:lnTo>
                  <a:lnTo>
                    <a:pt x="31" y="23"/>
                  </a:lnTo>
                  <a:lnTo>
                    <a:pt x="22" y="23"/>
                  </a:lnTo>
                  <a:lnTo>
                    <a:pt x="22" y="29"/>
                  </a:lnTo>
                  <a:lnTo>
                    <a:pt x="26" y="29"/>
                  </a:lnTo>
                  <a:lnTo>
                    <a:pt x="26" y="23"/>
                  </a:lnTo>
                  <a:lnTo>
                    <a:pt x="19" y="23"/>
                  </a:lnTo>
                  <a:lnTo>
                    <a:pt x="19" y="29"/>
                  </a:lnTo>
                  <a:lnTo>
                    <a:pt x="23" y="29"/>
                  </a:lnTo>
                  <a:lnTo>
                    <a:pt x="23" y="23"/>
                  </a:lnTo>
                  <a:lnTo>
                    <a:pt x="21" y="23"/>
                  </a:lnTo>
                  <a:lnTo>
                    <a:pt x="21" y="26"/>
                  </a:lnTo>
                  <a:lnTo>
                    <a:pt x="22" y="23"/>
                  </a:lnTo>
                  <a:lnTo>
                    <a:pt x="18" y="22"/>
                  </a:lnTo>
                  <a:lnTo>
                    <a:pt x="17" y="24"/>
                  </a:lnTo>
                  <a:lnTo>
                    <a:pt x="17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17" y="22"/>
                  </a:lnTo>
                  <a:lnTo>
                    <a:pt x="17" y="28"/>
                  </a:lnTo>
                  <a:lnTo>
                    <a:pt x="19" y="28"/>
                  </a:lnTo>
                  <a:lnTo>
                    <a:pt x="19" y="22"/>
                  </a:lnTo>
                  <a:lnTo>
                    <a:pt x="17" y="22"/>
                  </a:lnTo>
                  <a:lnTo>
                    <a:pt x="17" y="28"/>
                  </a:lnTo>
                  <a:lnTo>
                    <a:pt x="19" y="28"/>
                  </a:lnTo>
                  <a:lnTo>
                    <a:pt x="19" y="22"/>
                  </a:lnTo>
                  <a:lnTo>
                    <a:pt x="16" y="22"/>
                  </a:lnTo>
                  <a:lnTo>
                    <a:pt x="16" y="28"/>
                  </a:lnTo>
                  <a:lnTo>
                    <a:pt x="17" y="28"/>
                  </a:lnTo>
                  <a:lnTo>
                    <a:pt x="17" y="22"/>
                  </a:lnTo>
                  <a:lnTo>
                    <a:pt x="13" y="22"/>
                  </a:lnTo>
                  <a:lnTo>
                    <a:pt x="13" y="28"/>
                  </a:lnTo>
                  <a:lnTo>
                    <a:pt x="16" y="28"/>
                  </a:lnTo>
                  <a:lnTo>
                    <a:pt x="16" y="22"/>
                  </a:lnTo>
                  <a:lnTo>
                    <a:pt x="10" y="22"/>
                  </a:lnTo>
                  <a:lnTo>
                    <a:pt x="10" y="28"/>
                  </a:lnTo>
                  <a:lnTo>
                    <a:pt x="17" y="28"/>
                  </a:lnTo>
                  <a:lnTo>
                    <a:pt x="17" y="22"/>
                  </a:lnTo>
                  <a:lnTo>
                    <a:pt x="7" y="22"/>
                  </a:lnTo>
                  <a:lnTo>
                    <a:pt x="7" y="28"/>
                  </a:lnTo>
                  <a:lnTo>
                    <a:pt x="12" y="28"/>
                  </a:lnTo>
                  <a:lnTo>
                    <a:pt x="14" y="27"/>
                  </a:lnTo>
                  <a:lnTo>
                    <a:pt x="13" y="20"/>
                  </a:lnTo>
                  <a:lnTo>
                    <a:pt x="8" y="20"/>
                  </a:lnTo>
                  <a:lnTo>
                    <a:pt x="8" y="27"/>
                  </a:lnTo>
                  <a:lnTo>
                    <a:pt x="17" y="27"/>
                  </a:lnTo>
                  <a:lnTo>
                    <a:pt x="17" y="20"/>
                  </a:lnTo>
                  <a:lnTo>
                    <a:pt x="13" y="20"/>
                  </a:lnTo>
                  <a:lnTo>
                    <a:pt x="13" y="27"/>
                  </a:lnTo>
                  <a:lnTo>
                    <a:pt x="17" y="27"/>
                  </a:lnTo>
                  <a:lnTo>
                    <a:pt x="17" y="20"/>
                  </a:lnTo>
                  <a:lnTo>
                    <a:pt x="14" y="20"/>
                  </a:lnTo>
                  <a:lnTo>
                    <a:pt x="14" y="27"/>
                  </a:lnTo>
                  <a:lnTo>
                    <a:pt x="19" y="27"/>
                  </a:lnTo>
                  <a:lnTo>
                    <a:pt x="19" y="20"/>
                  </a:lnTo>
                  <a:lnTo>
                    <a:pt x="17" y="20"/>
                  </a:lnTo>
                  <a:lnTo>
                    <a:pt x="17" y="27"/>
                  </a:lnTo>
                  <a:lnTo>
                    <a:pt x="22" y="27"/>
                  </a:lnTo>
                  <a:lnTo>
                    <a:pt x="22" y="20"/>
                  </a:lnTo>
                  <a:lnTo>
                    <a:pt x="19" y="20"/>
                  </a:lnTo>
                  <a:lnTo>
                    <a:pt x="19" y="27"/>
                  </a:lnTo>
                  <a:lnTo>
                    <a:pt x="25" y="27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27"/>
                  </a:lnTo>
                  <a:lnTo>
                    <a:pt x="30" y="27"/>
                  </a:lnTo>
                  <a:lnTo>
                    <a:pt x="32" y="26"/>
                  </a:lnTo>
                  <a:lnTo>
                    <a:pt x="31" y="19"/>
                  </a:lnTo>
                  <a:lnTo>
                    <a:pt x="29" y="19"/>
                  </a:lnTo>
                  <a:lnTo>
                    <a:pt x="29" y="26"/>
                  </a:lnTo>
                  <a:lnTo>
                    <a:pt x="32" y="26"/>
                  </a:lnTo>
                  <a:lnTo>
                    <a:pt x="32" y="19"/>
                  </a:lnTo>
                  <a:lnTo>
                    <a:pt x="31" y="19"/>
                  </a:lnTo>
                  <a:lnTo>
                    <a:pt x="31" y="26"/>
                  </a:lnTo>
                  <a:lnTo>
                    <a:pt x="32" y="26"/>
                  </a:lnTo>
                  <a:lnTo>
                    <a:pt x="32" y="19"/>
                  </a:lnTo>
                  <a:lnTo>
                    <a:pt x="31" y="19"/>
                  </a:lnTo>
                  <a:lnTo>
                    <a:pt x="31" y="26"/>
                  </a:lnTo>
                  <a:lnTo>
                    <a:pt x="36" y="26"/>
                  </a:lnTo>
                  <a:lnTo>
                    <a:pt x="36" y="19"/>
                  </a:lnTo>
                  <a:lnTo>
                    <a:pt x="19" y="19"/>
                  </a:lnTo>
                  <a:lnTo>
                    <a:pt x="19" y="26"/>
                  </a:lnTo>
                  <a:lnTo>
                    <a:pt x="42" y="26"/>
                  </a:lnTo>
                  <a:lnTo>
                    <a:pt x="42" y="19"/>
                  </a:lnTo>
                  <a:lnTo>
                    <a:pt x="16" y="19"/>
                  </a:lnTo>
                  <a:lnTo>
                    <a:pt x="16" y="26"/>
                  </a:lnTo>
                  <a:lnTo>
                    <a:pt x="26" y="26"/>
                  </a:lnTo>
                  <a:lnTo>
                    <a:pt x="26" y="19"/>
                  </a:lnTo>
                  <a:lnTo>
                    <a:pt x="10" y="19"/>
                  </a:lnTo>
                  <a:lnTo>
                    <a:pt x="10" y="26"/>
                  </a:lnTo>
                  <a:lnTo>
                    <a:pt x="14" y="26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14" y="19"/>
                  </a:lnTo>
                  <a:lnTo>
                    <a:pt x="13" y="19"/>
                  </a:lnTo>
                  <a:lnTo>
                    <a:pt x="13" y="26"/>
                  </a:lnTo>
                  <a:lnTo>
                    <a:pt x="16" y="26"/>
                  </a:lnTo>
                  <a:lnTo>
                    <a:pt x="16" y="19"/>
                  </a:lnTo>
                  <a:lnTo>
                    <a:pt x="13" y="19"/>
                  </a:lnTo>
                  <a:lnTo>
                    <a:pt x="13" y="22"/>
                  </a:lnTo>
                  <a:lnTo>
                    <a:pt x="17" y="22"/>
                  </a:lnTo>
                  <a:lnTo>
                    <a:pt x="17" y="20"/>
                  </a:lnTo>
                  <a:lnTo>
                    <a:pt x="13" y="20"/>
                  </a:lnTo>
                  <a:lnTo>
                    <a:pt x="13" y="24"/>
                  </a:lnTo>
                  <a:lnTo>
                    <a:pt x="16" y="24"/>
                  </a:lnTo>
                  <a:lnTo>
                    <a:pt x="16" y="18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16" y="24"/>
                  </a:lnTo>
                  <a:lnTo>
                    <a:pt x="16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6" y="24"/>
                  </a:lnTo>
                  <a:lnTo>
                    <a:pt x="16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6" y="24"/>
                  </a:lnTo>
                  <a:lnTo>
                    <a:pt x="16" y="18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14" y="24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7" y="24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6" y="24"/>
                  </a:lnTo>
                  <a:lnTo>
                    <a:pt x="26" y="24"/>
                  </a:lnTo>
                  <a:lnTo>
                    <a:pt x="21" y="18"/>
                  </a:lnTo>
                  <a:lnTo>
                    <a:pt x="19" y="16"/>
                  </a:lnTo>
                  <a:lnTo>
                    <a:pt x="10" y="16"/>
                  </a:lnTo>
                  <a:lnTo>
                    <a:pt x="10" y="23"/>
                  </a:lnTo>
                  <a:lnTo>
                    <a:pt x="16" y="23"/>
                  </a:lnTo>
                  <a:lnTo>
                    <a:pt x="16" y="16"/>
                  </a:lnTo>
                  <a:lnTo>
                    <a:pt x="14" y="16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6" y="16"/>
                  </a:lnTo>
                  <a:lnTo>
                    <a:pt x="10" y="16"/>
                  </a:lnTo>
                  <a:lnTo>
                    <a:pt x="10" y="23"/>
                  </a:lnTo>
                  <a:lnTo>
                    <a:pt x="18" y="23"/>
                  </a:lnTo>
                  <a:lnTo>
                    <a:pt x="18" y="16"/>
                  </a:lnTo>
                  <a:lnTo>
                    <a:pt x="16" y="16"/>
                  </a:lnTo>
                  <a:lnTo>
                    <a:pt x="16" y="23"/>
                  </a:lnTo>
                  <a:lnTo>
                    <a:pt x="18" y="23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23"/>
                  </a:lnTo>
                  <a:lnTo>
                    <a:pt x="30" y="23"/>
                  </a:lnTo>
                  <a:lnTo>
                    <a:pt x="30" y="16"/>
                  </a:lnTo>
                  <a:lnTo>
                    <a:pt x="29" y="16"/>
                  </a:lnTo>
                  <a:lnTo>
                    <a:pt x="29" y="23"/>
                  </a:lnTo>
                  <a:lnTo>
                    <a:pt x="40" y="23"/>
                  </a:lnTo>
                  <a:lnTo>
                    <a:pt x="40" y="16"/>
                  </a:lnTo>
                  <a:lnTo>
                    <a:pt x="35" y="16"/>
                  </a:lnTo>
                  <a:lnTo>
                    <a:pt x="35" y="23"/>
                  </a:lnTo>
                  <a:lnTo>
                    <a:pt x="36" y="23"/>
                  </a:lnTo>
                  <a:lnTo>
                    <a:pt x="36" y="16"/>
                  </a:lnTo>
                  <a:lnTo>
                    <a:pt x="34" y="16"/>
                  </a:lnTo>
                  <a:lnTo>
                    <a:pt x="34" y="19"/>
                  </a:lnTo>
                  <a:lnTo>
                    <a:pt x="36" y="22"/>
                  </a:lnTo>
                  <a:lnTo>
                    <a:pt x="43" y="15"/>
                  </a:lnTo>
                  <a:lnTo>
                    <a:pt x="31" y="15"/>
                  </a:lnTo>
                  <a:lnTo>
                    <a:pt x="31" y="22"/>
                  </a:lnTo>
                  <a:lnTo>
                    <a:pt x="35" y="22"/>
                  </a:lnTo>
                  <a:lnTo>
                    <a:pt x="35" y="15"/>
                  </a:lnTo>
                  <a:lnTo>
                    <a:pt x="34" y="15"/>
                  </a:lnTo>
                  <a:lnTo>
                    <a:pt x="34" y="22"/>
                  </a:lnTo>
                  <a:lnTo>
                    <a:pt x="35" y="22"/>
                  </a:lnTo>
                  <a:lnTo>
                    <a:pt x="35" y="15"/>
                  </a:lnTo>
                  <a:lnTo>
                    <a:pt x="27" y="15"/>
                  </a:lnTo>
                  <a:lnTo>
                    <a:pt x="27" y="22"/>
                  </a:lnTo>
                  <a:lnTo>
                    <a:pt x="31" y="22"/>
                  </a:lnTo>
                  <a:lnTo>
                    <a:pt x="31" y="15"/>
                  </a:lnTo>
                  <a:lnTo>
                    <a:pt x="29" y="15"/>
                  </a:lnTo>
                  <a:lnTo>
                    <a:pt x="29" y="22"/>
                  </a:lnTo>
                  <a:lnTo>
                    <a:pt x="32" y="22"/>
                  </a:lnTo>
                  <a:lnTo>
                    <a:pt x="32" y="15"/>
                  </a:lnTo>
                  <a:lnTo>
                    <a:pt x="27" y="15"/>
                  </a:lnTo>
                  <a:lnTo>
                    <a:pt x="27" y="22"/>
                  </a:lnTo>
                  <a:lnTo>
                    <a:pt x="34" y="22"/>
                  </a:lnTo>
                  <a:lnTo>
                    <a:pt x="34" y="15"/>
                  </a:lnTo>
                  <a:lnTo>
                    <a:pt x="22" y="15"/>
                  </a:lnTo>
                  <a:lnTo>
                    <a:pt x="22" y="22"/>
                  </a:lnTo>
                  <a:lnTo>
                    <a:pt x="30" y="22"/>
                  </a:lnTo>
                  <a:lnTo>
                    <a:pt x="30" y="15"/>
                  </a:lnTo>
                  <a:lnTo>
                    <a:pt x="23" y="15"/>
                  </a:lnTo>
                  <a:lnTo>
                    <a:pt x="23" y="22"/>
                  </a:lnTo>
                  <a:lnTo>
                    <a:pt x="25" y="22"/>
                  </a:lnTo>
                  <a:lnTo>
                    <a:pt x="25" y="15"/>
                  </a:lnTo>
                  <a:lnTo>
                    <a:pt x="21" y="15"/>
                  </a:lnTo>
                  <a:lnTo>
                    <a:pt x="21" y="22"/>
                  </a:lnTo>
                  <a:lnTo>
                    <a:pt x="27" y="22"/>
                  </a:lnTo>
                  <a:lnTo>
                    <a:pt x="29" y="15"/>
                  </a:lnTo>
                  <a:lnTo>
                    <a:pt x="22" y="14"/>
                  </a:lnTo>
                  <a:lnTo>
                    <a:pt x="21" y="16"/>
                  </a:lnTo>
                  <a:lnTo>
                    <a:pt x="21" y="20"/>
                  </a:lnTo>
                  <a:lnTo>
                    <a:pt x="29" y="20"/>
                  </a:lnTo>
                  <a:lnTo>
                    <a:pt x="29" y="14"/>
                  </a:lnTo>
                  <a:lnTo>
                    <a:pt x="18" y="14"/>
                  </a:lnTo>
                  <a:lnTo>
                    <a:pt x="18" y="20"/>
                  </a:lnTo>
                  <a:lnTo>
                    <a:pt x="27" y="20"/>
                  </a:lnTo>
                  <a:lnTo>
                    <a:pt x="27" y="14"/>
                  </a:lnTo>
                  <a:lnTo>
                    <a:pt x="23" y="14"/>
                  </a:lnTo>
                  <a:lnTo>
                    <a:pt x="23" y="20"/>
                  </a:lnTo>
                  <a:lnTo>
                    <a:pt x="31" y="20"/>
                  </a:lnTo>
                  <a:lnTo>
                    <a:pt x="31" y="14"/>
                  </a:lnTo>
                  <a:lnTo>
                    <a:pt x="29" y="14"/>
                  </a:lnTo>
                  <a:lnTo>
                    <a:pt x="29" y="20"/>
                  </a:lnTo>
                  <a:lnTo>
                    <a:pt x="31" y="20"/>
                  </a:lnTo>
                  <a:lnTo>
                    <a:pt x="31" y="14"/>
                  </a:lnTo>
                  <a:lnTo>
                    <a:pt x="27" y="14"/>
                  </a:lnTo>
                  <a:lnTo>
                    <a:pt x="27" y="20"/>
                  </a:lnTo>
                  <a:lnTo>
                    <a:pt x="30" y="20"/>
                  </a:lnTo>
                  <a:lnTo>
                    <a:pt x="30" y="14"/>
                  </a:lnTo>
                  <a:lnTo>
                    <a:pt x="29" y="14"/>
                  </a:lnTo>
                  <a:lnTo>
                    <a:pt x="29" y="20"/>
                  </a:lnTo>
                  <a:lnTo>
                    <a:pt x="31" y="20"/>
                  </a:lnTo>
                  <a:lnTo>
                    <a:pt x="31" y="14"/>
                  </a:lnTo>
                  <a:lnTo>
                    <a:pt x="25" y="14"/>
                  </a:lnTo>
                  <a:lnTo>
                    <a:pt x="25" y="20"/>
                  </a:lnTo>
                  <a:lnTo>
                    <a:pt x="31" y="20"/>
                  </a:lnTo>
                  <a:lnTo>
                    <a:pt x="31" y="14"/>
                  </a:lnTo>
                  <a:lnTo>
                    <a:pt x="23" y="14"/>
                  </a:lnTo>
                  <a:lnTo>
                    <a:pt x="23" y="20"/>
                  </a:lnTo>
                  <a:lnTo>
                    <a:pt x="26" y="20"/>
                  </a:lnTo>
                  <a:lnTo>
                    <a:pt x="26" y="14"/>
                  </a:lnTo>
                  <a:lnTo>
                    <a:pt x="23" y="14"/>
                  </a:lnTo>
                  <a:lnTo>
                    <a:pt x="23" y="20"/>
                  </a:lnTo>
                  <a:lnTo>
                    <a:pt x="32" y="20"/>
                  </a:lnTo>
                  <a:lnTo>
                    <a:pt x="32" y="15"/>
                  </a:lnTo>
                  <a:lnTo>
                    <a:pt x="29" y="15"/>
                  </a:lnTo>
                  <a:lnTo>
                    <a:pt x="29" y="19"/>
                  </a:lnTo>
                  <a:lnTo>
                    <a:pt x="35" y="19"/>
                  </a:lnTo>
                  <a:lnTo>
                    <a:pt x="35" y="13"/>
                  </a:lnTo>
                  <a:lnTo>
                    <a:pt x="31" y="13"/>
                  </a:lnTo>
                  <a:lnTo>
                    <a:pt x="31" y="19"/>
                  </a:lnTo>
                  <a:lnTo>
                    <a:pt x="38" y="19"/>
                  </a:lnTo>
                  <a:lnTo>
                    <a:pt x="38" y="13"/>
                  </a:lnTo>
                  <a:lnTo>
                    <a:pt x="29" y="13"/>
                  </a:lnTo>
                  <a:lnTo>
                    <a:pt x="29" y="19"/>
                  </a:lnTo>
                  <a:lnTo>
                    <a:pt x="35" y="19"/>
                  </a:lnTo>
                  <a:lnTo>
                    <a:pt x="35" y="13"/>
                  </a:lnTo>
                  <a:lnTo>
                    <a:pt x="31" y="13"/>
                  </a:lnTo>
                  <a:lnTo>
                    <a:pt x="31" y="19"/>
                  </a:lnTo>
                  <a:lnTo>
                    <a:pt x="34" y="19"/>
                  </a:lnTo>
                  <a:lnTo>
                    <a:pt x="34" y="13"/>
                  </a:lnTo>
                  <a:lnTo>
                    <a:pt x="29" y="13"/>
                  </a:lnTo>
                  <a:lnTo>
                    <a:pt x="29" y="19"/>
                  </a:lnTo>
                  <a:lnTo>
                    <a:pt x="31" y="19"/>
                  </a:lnTo>
                  <a:lnTo>
                    <a:pt x="31" y="13"/>
                  </a:lnTo>
                  <a:lnTo>
                    <a:pt x="29" y="13"/>
                  </a:lnTo>
                  <a:lnTo>
                    <a:pt x="29" y="19"/>
                  </a:lnTo>
                  <a:lnTo>
                    <a:pt x="35" y="19"/>
                  </a:lnTo>
                  <a:lnTo>
                    <a:pt x="35" y="13"/>
                  </a:lnTo>
                  <a:lnTo>
                    <a:pt x="31" y="13"/>
                  </a:lnTo>
                  <a:lnTo>
                    <a:pt x="31" y="19"/>
                  </a:lnTo>
                  <a:lnTo>
                    <a:pt x="34" y="19"/>
                  </a:lnTo>
                  <a:lnTo>
                    <a:pt x="34" y="13"/>
                  </a:lnTo>
                  <a:lnTo>
                    <a:pt x="32" y="13"/>
                  </a:lnTo>
                  <a:lnTo>
                    <a:pt x="32" y="19"/>
                  </a:lnTo>
                  <a:lnTo>
                    <a:pt x="36" y="19"/>
                  </a:lnTo>
                  <a:lnTo>
                    <a:pt x="38" y="13"/>
                  </a:lnTo>
                  <a:lnTo>
                    <a:pt x="35" y="11"/>
                  </a:lnTo>
                  <a:lnTo>
                    <a:pt x="34" y="14"/>
                  </a:lnTo>
                  <a:lnTo>
                    <a:pt x="34" y="18"/>
                  </a:lnTo>
                  <a:lnTo>
                    <a:pt x="38" y="18"/>
                  </a:lnTo>
                  <a:lnTo>
                    <a:pt x="38" y="11"/>
                  </a:lnTo>
                  <a:lnTo>
                    <a:pt x="35" y="11"/>
                  </a:lnTo>
                  <a:lnTo>
                    <a:pt x="35" y="18"/>
                  </a:lnTo>
                  <a:lnTo>
                    <a:pt x="39" y="18"/>
                  </a:lnTo>
                  <a:lnTo>
                    <a:pt x="39" y="11"/>
                  </a:lnTo>
                  <a:lnTo>
                    <a:pt x="38" y="11"/>
                  </a:lnTo>
                  <a:lnTo>
                    <a:pt x="38" y="18"/>
                  </a:lnTo>
                  <a:lnTo>
                    <a:pt x="39" y="18"/>
                  </a:lnTo>
                  <a:lnTo>
                    <a:pt x="39" y="11"/>
                  </a:lnTo>
                  <a:lnTo>
                    <a:pt x="29" y="11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3" y="11"/>
                  </a:lnTo>
                  <a:lnTo>
                    <a:pt x="19" y="11"/>
                  </a:lnTo>
                  <a:lnTo>
                    <a:pt x="19" y="18"/>
                  </a:lnTo>
                  <a:lnTo>
                    <a:pt x="22" y="18"/>
                  </a:lnTo>
                  <a:lnTo>
                    <a:pt x="22" y="11"/>
                  </a:lnTo>
                  <a:lnTo>
                    <a:pt x="19" y="11"/>
                  </a:lnTo>
                  <a:lnTo>
                    <a:pt x="19" y="18"/>
                  </a:lnTo>
                  <a:lnTo>
                    <a:pt x="22" y="18"/>
                  </a:lnTo>
                  <a:lnTo>
                    <a:pt x="25" y="16"/>
                  </a:lnTo>
                  <a:lnTo>
                    <a:pt x="23" y="13"/>
                  </a:lnTo>
                  <a:lnTo>
                    <a:pt x="23" y="16"/>
                  </a:lnTo>
                  <a:lnTo>
                    <a:pt x="71" y="16"/>
                  </a:lnTo>
                  <a:lnTo>
                    <a:pt x="71" y="10"/>
                  </a:lnTo>
                  <a:lnTo>
                    <a:pt x="70" y="10"/>
                  </a:lnTo>
                  <a:lnTo>
                    <a:pt x="70" y="16"/>
                  </a:lnTo>
                  <a:lnTo>
                    <a:pt x="79" y="16"/>
                  </a:lnTo>
                  <a:lnTo>
                    <a:pt x="79" y="10"/>
                  </a:lnTo>
                  <a:lnTo>
                    <a:pt x="75" y="10"/>
                  </a:lnTo>
                  <a:lnTo>
                    <a:pt x="75" y="16"/>
                  </a:lnTo>
                  <a:lnTo>
                    <a:pt x="79" y="16"/>
                  </a:lnTo>
                  <a:lnTo>
                    <a:pt x="79" y="10"/>
                  </a:lnTo>
                  <a:lnTo>
                    <a:pt x="76" y="10"/>
                  </a:lnTo>
                  <a:lnTo>
                    <a:pt x="76" y="16"/>
                  </a:lnTo>
                  <a:lnTo>
                    <a:pt x="100" y="16"/>
                  </a:lnTo>
                  <a:lnTo>
                    <a:pt x="105" y="15"/>
                  </a:lnTo>
                  <a:lnTo>
                    <a:pt x="104" y="11"/>
                  </a:lnTo>
                  <a:lnTo>
                    <a:pt x="104" y="15"/>
                  </a:lnTo>
                  <a:lnTo>
                    <a:pt x="143" y="15"/>
                  </a:lnTo>
                  <a:lnTo>
                    <a:pt x="143" y="9"/>
                  </a:lnTo>
                  <a:lnTo>
                    <a:pt x="136" y="9"/>
                  </a:lnTo>
                  <a:lnTo>
                    <a:pt x="136" y="15"/>
                  </a:lnTo>
                  <a:lnTo>
                    <a:pt x="146" y="15"/>
                  </a:lnTo>
                  <a:lnTo>
                    <a:pt x="146" y="9"/>
                  </a:lnTo>
                  <a:lnTo>
                    <a:pt x="139" y="9"/>
                  </a:lnTo>
                  <a:lnTo>
                    <a:pt x="139" y="15"/>
                  </a:lnTo>
                  <a:lnTo>
                    <a:pt x="153" y="15"/>
                  </a:lnTo>
                  <a:lnTo>
                    <a:pt x="153" y="9"/>
                  </a:lnTo>
                  <a:lnTo>
                    <a:pt x="146" y="9"/>
                  </a:lnTo>
                  <a:lnTo>
                    <a:pt x="146" y="15"/>
                  </a:lnTo>
                  <a:lnTo>
                    <a:pt x="148" y="15"/>
                  </a:lnTo>
                  <a:lnTo>
                    <a:pt x="148" y="9"/>
                  </a:lnTo>
                  <a:lnTo>
                    <a:pt x="83" y="9"/>
                  </a:lnTo>
                  <a:lnTo>
                    <a:pt x="83" y="15"/>
                  </a:lnTo>
                  <a:lnTo>
                    <a:pt x="87" y="15"/>
                  </a:lnTo>
                  <a:lnTo>
                    <a:pt x="87" y="9"/>
                  </a:lnTo>
                  <a:lnTo>
                    <a:pt x="17" y="9"/>
                  </a:lnTo>
                  <a:lnTo>
                    <a:pt x="17" y="15"/>
                  </a:lnTo>
                  <a:lnTo>
                    <a:pt x="22" y="15"/>
                  </a:lnTo>
                  <a:lnTo>
                    <a:pt x="22" y="9"/>
                  </a:lnTo>
                  <a:lnTo>
                    <a:pt x="19" y="9"/>
                  </a:lnTo>
                  <a:lnTo>
                    <a:pt x="19" y="15"/>
                  </a:lnTo>
                  <a:lnTo>
                    <a:pt x="27" y="15"/>
                  </a:lnTo>
                  <a:lnTo>
                    <a:pt x="27" y="9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21" y="9"/>
                  </a:lnTo>
                  <a:lnTo>
                    <a:pt x="18" y="7"/>
                  </a:lnTo>
                  <a:lnTo>
                    <a:pt x="17" y="10"/>
                  </a:lnTo>
                  <a:lnTo>
                    <a:pt x="17" y="14"/>
                  </a:lnTo>
                  <a:lnTo>
                    <a:pt x="22" y="14"/>
                  </a:lnTo>
                  <a:lnTo>
                    <a:pt x="22" y="7"/>
                  </a:lnTo>
                  <a:lnTo>
                    <a:pt x="21" y="7"/>
                  </a:lnTo>
                  <a:lnTo>
                    <a:pt x="21" y="14"/>
                  </a:lnTo>
                  <a:lnTo>
                    <a:pt x="31" y="14"/>
                  </a:lnTo>
                  <a:lnTo>
                    <a:pt x="31" y="7"/>
                  </a:lnTo>
                  <a:lnTo>
                    <a:pt x="29" y="7"/>
                  </a:lnTo>
                  <a:lnTo>
                    <a:pt x="29" y="14"/>
                  </a:lnTo>
                  <a:lnTo>
                    <a:pt x="43" y="14"/>
                  </a:lnTo>
                  <a:lnTo>
                    <a:pt x="43" y="7"/>
                  </a:lnTo>
                  <a:lnTo>
                    <a:pt x="29" y="7"/>
                  </a:lnTo>
                  <a:lnTo>
                    <a:pt x="29" y="14"/>
                  </a:lnTo>
                  <a:lnTo>
                    <a:pt x="42" y="14"/>
                  </a:lnTo>
                  <a:lnTo>
                    <a:pt x="42" y="7"/>
                  </a:lnTo>
                  <a:lnTo>
                    <a:pt x="29" y="7"/>
                  </a:lnTo>
                  <a:lnTo>
                    <a:pt x="29" y="14"/>
                  </a:lnTo>
                  <a:lnTo>
                    <a:pt x="32" y="14"/>
                  </a:lnTo>
                  <a:lnTo>
                    <a:pt x="32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9" y="7"/>
                  </a:lnTo>
                  <a:lnTo>
                    <a:pt x="9" y="14"/>
                  </a:lnTo>
                  <a:lnTo>
                    <a:pt x="10" y="14"/>
                  </a:lnTo>
                  <a:lnTo>
                    <a:pt x="10" y="7"/>
                  </a:lnTo>
                  <a:lnTo>
                    <a:pt x="7" y="7"/>
                  </a:lnTo>
                  <a:lnTo>
                    <a:pt x="7" y="14"/>
                  </a:lnTo>
                  <a:lnTo>
                    <a:pt x="10" y="14"/>
                  </a:lnTo>
                  <a:lnTo>
                    <a:pt x="10" y="7"/>
                  </a:lnTo>
                  <a:lnTo>
                    <a:pt x="9" y="7"/>
                  </a:lnTo>
                  <a:lnTo>
                    <a:pt x="9" y="14"/>
                  </a:lnTo>
                  <a:lnTo>
                    <a:pt x="22" y="14"/>
                  </a:lnTo>
                  <a:lnTo>
                    <a:pt x="17" y="7"/>
                  </a:lnTo>
                  <a:lnTo>
                    <a:pt x="16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7" y="6"/>
                  </a:lnTo>
                  <a:lnTo>
                    <a:pt x="7" y="13"/>
                  </a:lnTo>
                  <a:lnTo>
                    <a:pt x="10" y="13"/>
                  </a:lnTo>
                  <a:lnTo>
                    <a:pt x="10" y="6"/>
                  </a:lnTo>
                  <a:lnTo>
                    <a:pt x="8" y="6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9" y="6"/>
                  </a:lnTo>
                  <a:lnTo>
                    <a:pt x="1" y="6"/>
                  </a:lnTo>
                  <a:lnTo>
                    <a:pt x="1" y="13"/>
                  </a:lnTo>
                  <a:lnTo>
                    <a:pt x="8" y="13"/>
                  </a:lnTo>
                  <a:lnTo>
                    <a:pt x="8" y="6"/>
                  </a:lnTo>
                  <a:lnTo>
                    <a:pt x="7" y="6"/>
                  </a:lnTo>
                  <a:lnTo>
                    <a:pt x="7" y="13"/>
                  </a:lnTo>
                  <a:lnTo>
                    <a:pt x="10" y="13"/>
                  </a:lnTo>
                  <a:lnTo>
                    <a:pt x="10" y="6"/>
                  </a:lnTo>
                  <a:lnTo>
                    <a:pt x="7" y="6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9" y="6"/>
                  </a:lnTo>
                  <a:lnTo>
                    <a:pt x="9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8" y="6"/>
                  </a:lnTo>
                  <a:lnTo>
                    <a:pt x="8" y="13"/>
                  </a:lnTo>
                  <a:lnTo>
                    <a:pt x="13" y="13"/>
                  </a:lnTo>
                  <a:lnTo>
                    <a:pt x="14" y="6"/>
                  </a:lnTo>
                  <a:lnTo>
                    <a:pt x="10" y="5"/>
                  </a:lnTo>
                  <a:lnTo>
                    <a:pt x="9" y="7"/>
                  </a:lnTo>
                  <a:lnTo>
                    <a:pt x="9" y="11"/>
                  </a:lnTo>
                  <a:lnTo>
                    <a:pt x="16" y="11"/>
                  </a:lnTo>
                  <a:lnTo>
                    <a:pt x="16" y="5"/>
                  </a:lnTo>
                  <a:lnTo>
                    <a:pt x="10" y="5"/>
                  </a:lnTo>
                  <a:lnTo>
                    <a:pt x="10" y="11"/>
                  </a:lnTo>
                  <a:lnTo>
                    <a:pt x="19" y="11"/>
                  </a:lnTo>
                  <a:lnTo>
                    <a:pt x="19" y="5"/>
                  </a:lnTo>
                  <a:lnTo>
                    <a:pt x="18" y="5"/>
                  </a:lnTo>
                  <a:lnTo>
                    <a:pt x="18" y="11"/>
                  </a:lnTo>
                  <a:lnTo>
                    <a:pt x="27" y="11"/>
                  </a:lnTo>
                  <a:lnTo>
                    <a:pt x="27" y="5"/>
                  </a:lnTo>
                  <a:lnTo>
                    <a:pt x="22" y="5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3" y="5"/>
                  </a:lnTo>
                  <a:lnTo>
                    <a:pt x="22" y="5"/>
                  </a:lnTo>
                  <a:lnTo>
                    <a:pt x="22" y="11"/>
                  </a:lnTo>
                  <a:lnTo>
                    <a:pt x="31" y="11"/>
                  </a:lnTo>
                  <a:lnTo>
                    <a:pt x="31" y="5"/>
                  </a:lnTo>
                  <a:lnTo>
                    <a:pt x="23" y="5"/>
                  </a:lnTo>
                  <a:lnTo>
                    <a:pt x="23" y="11"/>
                  </a:lnTo>
                  <a:lnTo>
                    <a:pt x="26" y="11"/>
                  </a:lnTo>
                  <a:lnTo>
                    <a:pt x="26" y="5"/>
                  </a:lnTo>
                  <a:lnTo>
                    <a:pt x="25" y="5"/>
                  </a:lnTo>
                  <a:lnTo>
                    <a:pt x="25" y="11"/>
                  </a:lnTo>
                  <a:lnTo>
                    <a:pt x="30" y="11"/>
                  </a:lnTo>
                  <a:lnTo>
                    <a:pt x="34" y="10"/>
                  </a:lnTo>
                  <a:lnTo>
                    <a:pt x="32" y="6"/>
                  </a:lnTo>
                  <a:lnTo>
                    <a:pt x="32" y="10"/>
                  </a:lnTo>
                  <a:lnTo>
                    <a:pt x="34" y="10"/>
                  </a:lnTo>
                  <a:lnTo>
                    <a:pt x="34" y="4"/>
                  </a:lnTo>
                  <a:lnTo>
                    <a:pt x="31" y="4"/>
                  </a:lnTo>
                  <a:lnTo>
                    <a:pt x="31" y="10"/>
                  </a:lnTo>
                  <a:lnTo>
                    <a:pt x="40" y="10"/>
                  </a:lnTo>
                  <a:lnTo>
                    <a:pt x="40" y="4"/>
                  </a:lnTo>
                  <a:lnTo>
                    <a:pt x="38" y="4"/>
                  </a:lnTo>
                  <a:lnTo>
                    <a:pt x="38" y="10"/>
                  </a:lnTo>
                  <a:lnTo>
                    <a:pt x="40" y="10"/>
                  </a:lnTo>
                  <a:lnTo>
                    <a:pt x="40" y="4"/>
                  </a:lnTo>
                  <a:lnTo>
                    <a:pt x="35" y="4"/>
                  </a:lnTo>
                  <a:lnTo>
                    <a:pt x="35" y="10"/>
                  </a:lnTo>
                  <a:lnTo>
                    <a:pt x="40" y="10"/>
                  </a:lnTo>
                  <a:lnTo>
                    <a:pt x="40" y="4"/>
                  </a:lnTo>
                  <a:lnTo>
                    <a:pt x="31" y="4"/>
                  </a:lnTo>
                  <a:lnTo>
                    <a:pt x="31" y="10"/>
                  </a:lnTo>
                  <a:lnTo>
                    <a:pt x="32" y="10"/>
                  </a:lnTo>
                  <a:lnTo>
                    <a:pt x="32" y="4"/>
                  </a:lnTo>
                  <a:lnTo>
                    <a:pt x="18" y="4"/>
                  </a:lnTo>
                  <a:lnTo>
                    <a:pt x="18" y="10"/>
                  </a:lnTo>
                  <a:lnTo>
                    <a:pt x="21" y="10"/>
                  </a:lnTo>
                  <a:lnTo>
                    <a:pt x="21" y="4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19" y="10"/>
                  </a:lnTo>
                  <a:lnTo>
                    <a:pt x="19" y="4"/>
                  </a:lnTo>
                  <a:lnTo>
                    <a:pt x="10" y="4"/>
                  </a:lnTo>
                  <a:lnTo>
                    <a:pt x="10" y="10"/>
                  </a:lnTo>
                  <a:lnTo>
                    <a:pt x="13" y="10"/>
                  </a:lnTo>
                  <a:lnTo>
                    <a:pt x="13" y="4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4" y="6"/>
                  </a:lnTo>
                  <a:lnTo>
                    <a:pt x="14" y="5"/>
                  </a:lnTo>
                  <a:lnTo>
                    <a:pt x="10" y="5"/>
                  </a:lnTo>
                  <a:lnTo>
                    <a:pt x="10" y="9"/>
                  </a:lnTo>
                  <a:lnTo>
                    <a:pt x="16" y="9"/>
                  </a:lnTo>
                  <a:lnTo>
                    <a:pt x="16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16" y="9"/>
                  </a:lnTo>
                  <a:lnTo>
                    <a:pt x="16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6" y="9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4" y="9"/>
                  </a:lnTo>
                  <a:lnTo>
                    <a:pt x="16" y="9"/>
                  </a:lnTo>
                  <a:lnTo>
                    <a:pt x="16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12" y="9"/>
                  </a:lnTo>
                  <a:lnTo>
                    <a:pt x="12" y="2"/>
                  </a:lnTo>
                  <a:lnTo>
                    <a:pt x="9" y="2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0" y="2"/>
                  </a:lnTo>
                  <a:lnTo>
                    <a:pt x="7" y="2"/>
                  </a:lnTo>
                  <a:lnTo>
                    <a:pt x="7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10" y="9"/>
                  </a:lnTo>
                  <a:lnTo>
                    <a:pt x="10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17" y="9"/>
                  </a:lnTo>
                  <a:lnTo>
                    <a:pt x="12" y="2"/>
                  </a:lnTo>
                  <a:lnTo>
                    <a:pt x="10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16" y="7"/>
                  </a:lnTo>
                  <a:lnTo>
                    <a:pt x="16" y="1"/>
                  </a:lnTo>
                  <a:lnTo>
                    <a:pt x="10" y="1"/>
                  </a:lnTo>
                  <a:lnTo>
                    <a:pt x="10" y="7"/>
                  </a:lnTo>
                  <a:lnTo>
                    <a:pt x="13" y="7"/>
                  </a:lnTo>
                  <a:lnTo>
                    <a:pt x="13" y="1"/>
                  </a:lnTo>
                  <a:lnTo>
                    <a:pt x="10" y="1"/>
                  </a:lnTo>
                  <a:lnTo>
                    <a:pt x="10" y="7"/>
                  </a:lnTo>
                  <a:lnTo>
                    <a:pt x="12" y="7"/>
                  </a:lnTo>
                  <a:lnTo>
                    <a:pt x="12" y="1"/>
                  </a:lnTo>
                  <a:lnTo>
                    <a:pt x="10" y="1"/>
                  </a:lnTo>
                  <a:lnTo>
                    <a:pt x="10" y="7"/>
                  </a:lnTo>
                  <a:lnTo>
                    <a:pt x="22" y="7"/>
                  </a:lnTo>
                  <a:lnTo>
                    <a:pt x="22" y="1"/>
                  </a:lnTo>
                  <a:lnTo>
                    <a:pt x="19" y="1"/>
                  </a:lnTo>
                  <a:lnTo>
                    <a:pt x="19" y="7"/>
                  </a:lnTo>
                  <a:lnTo>
                    <a:pt x="26" y="7"/>
                  </a:lnTo>
                  <a:lnTo>
                    <a:pt x="26" y="1"/>
                  </a:lnTo>
                  <a:lnTo>
                    <a:pt x="23" y="1"/>
                  </a:lnTo>
                  <a:lnTo>
                    <a:pt x="23" y="7"/>
                  </a:lnTo>
                  <a:lnTo>
                    <a:pt x="38" y="7"/>
                  </a:lnTo>
                  <a:lnTo>
                    <a:pt x="38" y="1"/>
                  </a:lnTo>
                  <a:lnTo>
                    <a:pt x="29" y="1"/>
                  </a:lnTo>
                  <a:lnTo>
                    <a:pt x="29" y="4"/>
                  </a:lnTo>
                  <a:lnTo>
                    <a:pt x="30" y="1"/>
                  </a:lnTo>
                  <a:lnTo>
                    <a:pt x="27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26" y="6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25" y="0"/>
                  </a:lnTo>
                  <a:lnTo>
                    <a:pt x="25" y="6"/>
                  </a:lnTo>
                  <a:lnTo>
                    <a:pt x="34" y="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9" y="6"/>
                  </a:lnTo>
                  <a:lnTo>
                    <a:pt x="31" y="6"/>
                  </a:lnTo>
                  <a:lnTo>
                    <a:pt x="31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26" y="6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19" name="Freeform 803"/>
            <p:cNvSpPr>
              <a:spLocks noChangeAspect="1"/>
            </p:cNvSpPr>
            <p:nvPr/>
          </p:nvSpPr>
          <p:spPr bwMode="auto">
            <a:xfrm rot="16200000">
              <a:off x="3314" y="4746"/>
              <a:ext cx="216" cy="54"/>
            </a:xfrm>
            <a:custGeom>
              <a:avLst/>
              <a:gdLst>
                <a:gd name="T0" fmla="*/ 18 w 144"/>
                <a:gd name="T1" fmla="*/ 0 h 37"/>
                <a:gd name="T2" fmla="*/ 32 w 144"/>
                <a:gd name="T3" fmla="*/ 2 h 37"/>
                <a:gd name="T4" fmla="*/ 34 w 144"/>
                <a:gd name="T5" fmla="*/ 9 h 37"/>
                <a:gd name="T6" fmla="*/ 5 w 144"/>
                <a:gd name="T7" fmla="*/ 4 h 37"/>
                <a:gd name="T8" fmla="*/ 10 w 144"/>
                <a:gd name="T9" fmla="*/ 4 h 37"/>
                <a:gd name="T10" fmla="*/ 17 w 144"/>
                <a:gd name="T11" fmla="*/ 6 h 37"/>
                <a:gd name="T12" fmla="*/ 9 w 144"/>
                <a:gd name="T13" fmla="*/ 13 h 37"/>
                <a:gd name="T14" fmla="*/ 11 w 144"/>
                <a:gd name="T15" fmla="*/ 15 h 37"/>
                <a:gd name="T16" fmla="*/ 19 w 144"/>
                <a:gd name="T17" fmla="*/ 8 h 37"/>
                <a:gd name="T18" fmla="*/ 13 w 144"/>
                <a:gd name="T19" fmla="*/ 9 h 37"/>
                <a:gd name="T20" fmla="*/ 1 w 144"/>
                <a:gd name="T21" fmla="*/ 17 h 37"/>
                <a:gd name="T22" fmla="*/ 14 w 144"/>
                <a:gd name="T23" fmla="*/ 12 h 37"/>
                <a:gd name="T24" fmla="*/ 28 w 144"/>
                <a:gd name="T25" fmla="*/ 19 h 37"/>
                <a:gd name="T26" fmla="*/ 11 w 144"/>
                <a:gd name="T27" fmla="*/ 20 h 37"/>
                <a:gd name="T28" fmla="*/ 35 w 144"/>
                <a:gd name="T29" fmla="*/ 15 h 37"/>
                <a:gd name="T30" fmla="*/ 72 w 144"/>
                <a:gd name="T31" fmla="*/ 16 h 37"/>
                <a:gd name="T32" fmla="*/ 15 w 144"/>
                <a:gd name="T33" fmla="*/ 24 h 37"/>
                <a:gd name="T34" fmla="*/ 34 w 144"/>
                <a:gd name="T35" fmla="*/ 19 h 37"/>
                <a:gd name="T36" fmla="*/ 32 w 144"/>
                <a:gd name="T37" fmla="*/ 19 h 37"/>
                <a:gd name="T38" fmla="*/ 30 w 144"/>
                <a:gd name="T39" fmla="*/ 26 h 37"/>
                <a:gd name="T40" fmla="*/ 23 w 144"/>
                <a:gd name="T41" fmla="*/ 21 h 37"/>
                <a:gd name="T42" fmla="*/ 32 w 144"/>
                <a:gd name="T43" fmla="*/ 28 h 37"/>
                <a:gd name="T44" fmla="*/ 13 w 144"/>
                <a:gd name="T45" fmla="*/ 29 h 37"/>
                <a:gd name="T46" fmla="*/ 5 w 144"/>
                <a:gd name="T47" fmla="*/ 30 h 37"/>
                <a:gd name="T48" fmla="*/ 11 w 144"/>
                <a:gd name="T49" fmla="*/ 24 h 37"/>
                <a:gd name="T50" fmla="*/ 11 w 144"/>
                <a:gd name="T51" fmla="*/ 32 h 37"/>
                <a:gd name="T52" fmla="*/ 72 w 144"/>
                <a:gd name="T53" fmla="*/ 33 h 37"/>
                <a:gd name="T54" fmla="*/ 74 w 144"/>
                <a:gd name="T55" fmla="*/ 28 h 37"/>
                <a:gd name="T56" fmla="*/ 19 w 144"/>
                <a:gd name="T57" fmla="*/ 29 h 37"/>
                <a:gd name="T58" fmla="*/ 35 w 144"/>
                <a:gd name="T59" fmla="*/ 30 h 37"/>
                <a:gd name="T60" fmla="*/ 43 w 144"/>
                <a:gd name="T61" fmla="*/ 37 h 37"/>
                <a:gd name="T62" fmla="*/ 31 w 144"/>
                <a:gd name="T63" fmla="*/ 37 h 37"/>
                <a:gd name="T64" fmla="*/ 19 w 144"/>
                <a:gd name="T65" fmla="*/ 29 h 37"/>
                <a:gd name="T66" fmla="*/ 83 w 144"/>
                <a:gd name="T67" fmla="*/ 34 h 37"/>
                <a:gd name="T68" fmla="*/ 72 w 144"/>
                <a:gd name="T69" fmla="*/ 33 h 37"/>
                <a:gd name="T70" fmla="*/ 5 w 144"/>
                <a:gd name="T71" fmla="*/ 25 h 37"/>
                <a:gd name="T72" fmla="*/ 14 w 144"/>
                <a:gd name="T73" fmla="*/ 30 h 37"/>
                <a:gd name="T74" fmla="*/ 5 w 144"/>
                <a:gd name="T75" fmla="*/ 30 h 37"/>
                <a:gd name="T76" fmla="*/ 11 w 144"/>
                <a:gd name="T77" fmla="*/ 22 h 37"/>
                <a:gd name="T78" fmla="*/ 32 w 144"/>
                <a:gd name="T79" fmla="*/ 28 h 37"/>
                <a:gd name="T80" fmla="*/ 15 w 144"/>
                <a:gd name="T81" fmla="*/ 24 h 37"/>
                <a:gd name="T82" fmla="*/ 23 w 144"/>
                <a:gd name="T83" fmla="*/ 20 h 37"/>
                <a:gd name="T84" fmla="*/ 34 w 144"/>
                <a:gd name="T85" fmla="*/ 19 h 37"/>
                <a:gd name="T86" fmla="*/ 36 w 144"/>
                <a:gd name="T87" fmla="*/ 21 h 37"/>
                <a:gd name="T88" fmla="*/ 15 w 144"/>
                <a:gd name="T89" fmla="*/ 20 h 37"/>
                <a:gd name="T90" fmla="*/ 72 w 144"/>
                <a:gd name="T91" fmla="*/ 16 h 37"/>
                <a:gd name="T92" fmla="*/ 133 w 144"/>
                <a:gd name="T93" fmla="*/ 21 h 37"/>
                <a:gd name="T94" fmla="*/ 15 w 144"/>
                <a:gd name="T95" fmla="*/ 20 h 37"/>
                <a:gd name="T96" fmla="*/ 26 w 144"/>
                <a:gd name="T97" fmla="*/ 12 h 37"/>
                <a:gd name="T98" fmla="*/ 14 w 144"/>
                <a:gd name="T99" fmla="*/ 12 h 37"/>
                <a:gd name="T100" fmla="*/ 6 w 144"/>
                <a:gd name="T101" fmla="*/ 17 h 37"/>
                <a:gd name="T102" fmla="*/ 8 w 144"/>
                <a:gd name="T103" fmla="*/ 16 h 37"/>
                <a:gd name="T104" fmla="*/ 14 w 144"/>
                <a:gd name="T105" fmla="*/ 9 h 37"/>
                <a:gd name="T106" fmla="*/ 15 w 144"/>
                <a:gd name="T107" fmla="*/ 8 h 37"/>
                <a:gd name="T108" fmla="*/ 8 w 144"/>
                <a:gd name="T109" fmla="*/ 13 h 37"/>
                <a:gd name="T110" fmla="*/ 13 w 144"/>
                <a:gd name="T111" fmla="*/ 6 h 37"/>
                <a:gd name="T112" fmla="*/ 30 w 144"/>
                <a:gd name="T113" fmla="*/ 12 h 37"/>
                <a:gd name="T114" fmla="*/ 6 w 144"/>
                <a:gd name="T115" fmla="*/ 11 h 37"/>
                <a:gd name="T116" fmla="*/ 8 w 144"/>
                <a:gd name="T117" fmla="*/ 3 h 37"/>
                <a:gd name="T118" fmla="*/ 36 w 144"/>
                <a:gd name="T119" fmla="*/ 8 h 37"/>
                <a:gd name="T120" fmla="*/ 28 w 144"/>
                <a:gd name="T121" fmla="*/ 8 h 37"/>
                <a:gd name="T122" fmla="*/ 21 w 144"/>
                <a:gd name="T12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4" h="37">
                  <a:moveTo>
                    <a:pt x="19" y="7"/>
                  </a:moveTo>
                  <a:lnTo>
                    <a:pt x="19" y="0"/>
                  </a:lnTo>
                  <a:lnTo>
                    <a:pt x="11" y="0"/>
                  </a:lnTo>
                  <a:lnTo>
                    <a:pt x="11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7" y="7"/>
                  </a:lnTo>
                  <a:lnTo>
                    <a:pt x="22" y="7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1" y="7"/>
                  </a:lnTo>
                  <a:lnTo>
                    <a:pt x="23" y="7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1" y="7"/>
                  </a:lnTo>
                  <a:lnTo>
                    <a:pt x="23" y="7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3" y="0"/>
                  </a:lnTo>
                  <a:lnTo>
                    <a:pt x="18" y="0"/>
                  </a:lnTo>
                  <a:lnTo>
                    <a:pt x="18" y="7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5" y="7"/>
                  </a:lnTo>
                  <a:lnTo>
                    <a:pt x="27" y="7"/>
                  </a:lnTo>
                  <a:lnTo>
                    <a:pt x="27" y="3"/>
                  </a:lnTo>
                  <a:lnTo>
                    <a:pt x="24" y="3"/>
                  </a:lnTo>
                  <a:lnTo>
                    <a:pt x="24" y="8"/>
                  </a:lnTo>
                  <a:lnTo>
                    <a:pt x="30" y="8"/>
                  </a:lnTo>
                  <a:lnTo>
                    <a:pt x="30" y="2"/>
                  </a:lnTo>
                  <a:lnTo>
                    <a:pt x="28" y="2"/>
                  </a:lnTo>
                  <a:lnTo>
                    <a:pt x="28" y="8"/>
                  </a:lnTo>
                  <a:lnTo>
                    <a:pt x="32" y="8"/>
                  </a:lnTo>
                  <a:lnTo>
                    <a:pt x="32" y="2"/>
                  </a:lnTo>
                  <a:lnTo>
                    <a:pt x="28" y="2"/>
                  </a:lnTo>
                  <a:lnTo>
                    <a:pt x="28" y="8"/>
                  </a:lnTo>
                  <a:lnTo>
                    <a:pt x="34" y="8"/>
                  </a:lnTo>
                  <a:lnTo>
                    <a:pt x="34" y="2"/>
                  </a:lnTo>
                  <a:lnTo>
                    <a:pt x="30" y="2"/>
                  </a:lnTo>
                  <a:lnTo>
                    <a:pt x="30" y="8"/>
                  </a:lnTo>
                  <a:lnTo>
                    <a:pt x="32" y="8"/>
                  </a:lnTo>
                  <a:lnTo>
                    <a:pt x="32" y="2"/>
                  </a:lnTo>
                  <a:lnTo>
                    <a:pt x="30" y="2"/>
                  </a:lnTo>
                  <a:lnTo>
                    <a:pt x="30" y="8"/>
                  </a:lnTo>
                  <a:lnTo>
                    <a:pt x="35" y="8"/>
                  </a:lnTo>
                  <a:lnTo>
                    <a:pt x="35" y="2"/>
                  </a:lnTo>
                  <a:lnTo>
                    <a:pt x="27" y="2"/>
                  </a:lnTo>
                  <a:lnTo>
                    <a:pt x="27" y="8"/>
                  </a:lnTo>
                  <a:lnTo>
                    <a:pt x="31" y="8"/>
                  </a:lnTo>
                  <a:lnTo>
                    <a:pt x="31" y="2"/>
                  </a:lnTo>
                  <a:lnTo>
                    <a:pt x="26" y="2"/>
                  </a:lnTo>
                  <a:lnTo>
                    <a:pt x="26" y="8"/>
                  </a:lnTo>
                  <a:lnTo>
                    <a:pt x="34" y="8"/>
                  </a:lnTo>
                  <a:lnTo>
                    <a:pt x="34" y="2"/>
                  </a:lnTo>
                  <a:lnTo>
                    <a:pt x="32" y="2"/>
                  </a:lnTo>
                  <a:lnTo>
                    <a:pt x="32" y="8"/>
                  </a:lnTo>
                  <a:lnTo>
                    <a:pt x="36" y="8"/>
                  </a:lnTo>
                  <a:lnTo>
                    <a:pt x="36" y="2"/>
                  </a:lnTo>
                  <a:lnTo>
                    <a:pt x="35" y="2"/>
                  </a:lnTo>
                  <a:lnTo>
                    <a:pt x="35" y="8"/>
                  </a:lnTo>
                  <a:lnTo>
                    <a:pt x="36" y="8"/>
                  </a:lnTo>
                  <a:lnTo>
                    <a:pt x="36" y="2"/>
                  </a:lnTo>
                  <a:lnTo>
                    <a:pt x="27" y="2"/>
                  </a:lnTo>
                  <a:lnTo>
                    <a:pt x="27" y="8"/>
                  </a:lnTo>
                  <a:lnTo>
                    <a:pt x="34" y="9"/>
                  </a:lnTo>
                  <a:lnTo>
                    <a:pt x="34" y="3"/>
                  </a:lnTo>
                  <a:lnTo>
                    <a:pt x="23" y="3"/>
                  </a:lnTo>
                  <a:lnTo>
                    <a:pt x="23" y="9"/>
                  </a:lnTo>
                  <a:lnTo>
                    <a:pt x="24" y="9"/>
                  </a:lnTo>
                  <a:lnTo>
                    <a:pt x="24" y="3"/>
                  </a:lnTo>
                  <a:lnTo>
                    <a:pt x="14" y="3"/>
                  </a:lnTo>
                  <a:lnTo>
                    <a:pt x="14" y="9"/>
                  </a:lnTo>
                  <a:lnTo>
                    <a:pt x="23" y="9"/>
                  </a:lnTo>
                  <a:lnTo>
                    <a:pt x="23" y="3"/>
                  </a:lnTo>
                  <a:lnTo>
                    <a:pt x="10" y="3"/>
                  </a:lnTo>
                  <a:lnTo>
                    <a:pt x="10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8" y="3"/>
                  </a:lnTo>
                  <a:lnTo>
                    <a:pt x="8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9" y="3"/>
                  </a:lnTo>
                  <a:lnTo>
                    <a:pt x="4" y="4"/>
                  </a:lnTo>
                  <a:lnTo>
                    <a:pt x="4" y="11"/>
                  </a:lnTo>
                  <a:lnTo>
                    <a:pt x="9" y="11"/>
                  </a:lnTo>
                  <a:lnTo>
                    <a:pt x="9" y="4"/>
                  </a:lnTo>
                  <a:lnTo>
                    <a:pt x="5" y="4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6" y="4"/>
                  </a:lnTo>
                  <a:lnTo>
                    <a:pt x="5" y="4"/>
                  </a:lnTo>
                  <a:lnTo>
                    <a:pt x="5" y="11"/>
                  </a:lnTo>
                  <a:lnTo>
                    <a:pt x="8" y="11"/>
                  </a:lnTo>
                  <a:lnTo>
                    <a:pt x="8" y="4"/>
                  </a:lnTo>
                  <a:lnTo>
                    <a:pt x="6" y="4"/>
                  </a:lnTo>
                  <a:lnTo>
                    <a:pt x="6" y="11"/>
                  </a:lnTo>
                  <a:lnTo>
                    <a:pt x="8" y="11"/>
                  </a:lnTo>
                  <a:lnTo>
                    <a:pt x="8" y="4"/>
                  </a:lnTo>
                  <a:lnTo>
                    <a:pt x="6" y="4"/>
                  </a:lnTo>
                  <a:lnTo>
                    <a:pt x="6" y="11"/>
                  </a:lnTo>
                  <a:lnTo>
                    <a:pt x="9" y="11"/>
                  </a:lnTo>
                  <a:lnTo>
                    <a:pt x="9" y="4"/>
                  </a:lnTo>
                  <a:lnTo>
                    <a:pt x="6" y="4"/>
                  </a:lnTo>
                  <a:lnTo>
                    <a:pt x="6" y="11"/>
                  </a:lnTo>
                  <a:lnTo>
                    <a:pt x="9" y="11"/>
                  </a:lnTo>
                  <a:lnTo>
                    <a:pt x="9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10" y="11"/>
                  </a:lnTo>
                  <a:lnTo>
                    <a:pt x="10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17" y="11"/>
                  </a:lnTo>
                  <a:lnTo>
                    <a:pt x="17" y="4"/>
                  </a:lnTo>
                  <a:lnTo>
                    <a:pt x="6" y="4"/>
                  </a:lnTo>
                  <a:lnTo>
                    <a:pt x="13" y="9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22" y="6"/>
                  </a:lnTo>
                  <a:lnTo>
                    <a:pt x="22" y="12"/>
                  </a:lnTo>
                  <a:lnTo>
                    <a:pt x="26" y="12"/>
                  </a:lnTo>
                  <a:lnTo>
                    <a:pt x="26" y="6"/>
                  </a:lnTo>
                  <a:lnTo>
                    <a:pt x="14" y="6"/>
                  </a:lnTo>
                  <a:lnTo>
                    <a:pt x="14" y="12"/>
                  </a:lnTo>
                  <a:lnTo>
                    <a:pt x="22" y="12"/>
                  </a:lnTo>
                  <a:lnTo>
                    <a:pt x="22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3" y="12"/>
                  </a:lnTo>
                  <a:lnTo>
                    <a:pt x="23" y="6"/>
                  </a:lnTo>
                  <a:lnTo>
                    <a:pt x="15" y="6"/>
                  </a:lnTo>
                  <a:lnTo>
                    <a:pt x="15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2" y="6"/>
                  </a:lnTo>
                  <a:lnTo>
                    <a:pt x="9" y="11"/>
                  </a:lnTo>
                  <a:lnTo>
                    <a:pt x="10" y="12"/>
                  </a:lnTo>
                  <a:lnTo>
                    <a:pt x="11" y="9"/>
                  </a:lnTo>
                  <a:lnTo>
                    <a:pt x="11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9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5" y="13"/>
                  </a:lnTo>
                  <a:lnTo>
                    <a:pt x="15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15" y="13"/>
                  </a:lnTo>
                  <a:lnTo>
                    <a:pt x="15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18" y="15"/>
                  </a:lnTo>
                  <a:lnTo>
                    <a:pt x="18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14" y="15"/>
                  </a:lnTo>
                  <a:lnTo>
                    <a:pt x="14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15" y="15"/>
                  </a:lnTo>
                  <a:lnTo>
                    <a:pt x="15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15" y="15"/>
                  </a:lnTo>
                  <a:lnTo>
                    <a:pt x="15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18" y="15"/>
                  </a:lnTo>
                  <a:lnTo>
                    <a:pt x="18" y="8"/>
                  </a:lnTo>
                  <a:lnTo>
                    <a:pt x="13" y="8"/>
                  </a:lnTo>
                  <a:lnTo>
                    <a:pt x="13" y="15"/>
                  </a:lnTo>
                  <a:lnTo>
                    <a:pt x="23" y="15"/>
                  </a:lnTo>
                  <a:lnTo>
                    <a:pt x="23" y="8"/>
                  </a:lnTo>
                  <a:lnTo>
                    <a:pt x="17" y="8"/>
                  </a:lnTo>
                  <a:lnTo>
                    <a:pt x="17" y="15"/>
                  </a:lnTo>
                  <a:lnTo>
                    <a:pt x="22" y="15"/>
                  </a:lnTo>
                  <a:lnTo>
                    <a:pt x="22" y="8"/>
                  </a:lnTo>
                  <a:lnTo>
                    <a:pt x="19" y="8"/>
                  </a:lnTo>
                  <a:lnTo>
                    <a:pt x="11" y="16"/>
                  </a:lnTo>
                  <a:lnTo>
                    <a:pt x="23" y="16"/>
                  </a:lnTo>
                  <a:lnTo>
                    <a:pt x="23" y="9"/>
                  </a:lnTo>
                  <a:lnTo>
                    <a:pt x="14" y="9"/>
                  </a:lnTo>
                  <a:lnTo>
                    <a:pt x="14" y="16"/>
                  </a:lnTo>
                  <a:lnTo>
                    <a:pt x="19" y="16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8" y="16"/>
                  </a:lnTo>
                  <a:lnTo>
                    <a:pt x="23" y="16"/>
                  </a:lnTo>
                  <a:lnTo>
                    <a:pt x="23" y="9"/>
                  </a:lnTo>
                  <a:lnTo>
                    <a:pt x="14" y="9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5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4" y="16"/>
                  </a:lnTo>
                  <a:lnTo>
                    <a:pt x="14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4" y="16"/>
                  </a:lnTo>
                  <a:lnTo>
                    <a:pt x="14" y="9"/>
                  </a:lnTo>
                  <a:lnTo>
                    <a:pt x="8" y="9"/>
                  </a:lnTo>
                  <a:lnTo>
                    <a:pt x="8" y="16"/>
                  </a:lnTo>
                  <a:lnTo>
                    <a:pt x="10" y="16"/>
                  </a:lnTo>
                  <a:lnTo>
                    <a:pt x="10" y="9"/>
                  </a:lnTo>
                  <a:lnTo>
                    <a:pt x="5" y="9"/>
                  </a:lnTo>
                  <a:lnTo>
                    <a:pt x="5" y="16"/>
                  </a:lnTo>
                  <a:lnTo>
                    <a:pt x="10" y="16"/>
                  </a:lnTo>
                  <a:lnTo>
                    <a:pt x="10" y="9"/>
                  </a:lnTo>
                  <a:lnTo>
                    <a:pt x="8" y="9"/>
                  </a:lnTo>
                  <a:lnTo>
                    <a:pt x="4" y="11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2" y="17"/>
                  </a:lnTo>
                  <a:lnTo>
                    <a:pt x="2" y="11"/>
                  </a:lnTo>
                  <a:lnTo>
                    <a:pt x="1" y="11"/>
                  </a:lnTo>
                  <a:lnTo>
                    <a:pt x="1" y="17"/>
                  </a:lnTo>
                  <a:lnTo>
                    <a:pt x="6" y="17"/>
                  </a:lnTo>
                  <a:lnTo>
                    <a:pt x="6" y="11"/>
                  </a:lnTo>
                  <a:lnTo>
                    <a:pt x="2" y="11"/>
                  </a:lnTo>
                  <a:lnTo>
                    <a:pt x="2" y="17"/>
                  </a:lnTo>
                  <a:lnTo>
                    <a:pt x="10" y="17"/>
                  </a:lnTo>
                  <a:lnTo>
                    <a:pt x="10" y="11"/>
                  </a:lnTo>
                  <a:lnTo>
                    <a:pt x="8" y="11"/>
                  </a:lnTo>
                  <a:lnTo>
                    <a:pt x="8" y="17"/>
                  </a:lnTo>
                  <a:lnTo>
                    <a:pt x="13" y="17"/>
                  </a:lnTo>
                  <a:lnTo>
                    <a:pt x="13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13" y="17"/>
                  </a:lnTo>
                  <a:lnTo>
                    <a:pt x="13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13" y="17"/>
                  </a:lnTo>
                  <a:lnTo>
                    <a:pt x="13" y="11"/>
                  </a:lnTo>
                  <a:lnTo>
                    <a:pt x="5" y="11"/>
                  </a:lnTo>
                  <a:lnTo>
                    <a:pt x="5" y="17"/>
                  </a:lnTo>
                  <a:lnTo>
                    <a:pt x="10" y="19"/>
                  </a:lnTo>
                  <a:lnTo>
                    <a:pt x="14" y="19"/>
                  </a:lnTo>
                  <a:lnTo>
                    <a:pt x="14" y="12"/>
                  </a:lnTo>
                  <a:lnTo>
                    <a:pt x="10" y="12"/>
                  </a:lnTo>
                  <a:lnTo>
                    <a:pt x="10" y="19"/>
                  </a:lnTo>
                  <a:lnTo>
                    <a:pt x="32" y="19"/>
                  </a:lnTo>
                  <a:lnTo>
                    <a:pt x="32" y="12"/>
                  </a:lnTo>
                  <a:lnTo>
                    <a:pt x="30" y="12"/>
                  </a:lnTo>
                  <a:lnTo>
                    <a:pt x="30" y="19"/>
                  </a:lnTo>
                  <a:lnTo>
                    <a:pt x="32" y="19"/>
                  </a:lnTo>
                  <a:lnTo>
                    <a:pt x="32" y="12"/>
                  </a:lnTo>
                  <a:lnTo>
                    <a:pt x="31" y="12"/>
                  </a:lnTo>
                  <a:lnTo>
                    <a:pt x="31" y="19"/>
                  </a:lnTo>
                  <a:lnTo>
                    <a:pt x="36" y="19"/>
                  </a:lnTo>
                  <a:lnTo>
                    <a:pt x="36" y="12"/>
                  </a:lnTo>
                  <a:lnTo>
                    <a:pt x="34" y="12"/>
                  </a:lnTo>
                  <a:lnTo>
                    <a:pt x="34" y="19"/>
                  </a:lnTo>
                  <a:lnTo>
                    <a:pt x="36" y="19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24" y="19"/>
                  </a:lnTo>
                  <a:lnTo>
                    <a:pt x="27" y="19"/>
                  </a:lnTo>
                  <a:lnTo>
                    <a:pt x="27" y="12"/>
                  </a:lnTo>
                  <a:lnTo>
                    <a:pt x="26" y="12"/>
                  </a:lnTo>
                  <a:lnTo>
                    <a:pt x="26" y="19"/>
                  </a:lnTo>
                  <a:lnTo>
                    <a:pt x="28" y="19"/>
                  </a:lnTo>
                  <a:lnTo>
                    <a:pt x="28" y="12"/>
                  </a:lnTo>
                  <a:lnTo>
                    <a:pt x="22" y="12"/>
                  </a:lnTo>
                  <a:lnTo>
                    <a:pt x="22" y="19"/>
                  </a:lnTo>
                  <a:lnTo>
                    <a:pt x="24" y="19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19"/>
                  </a:lnTo>
                  <a:lnTo>
                    <a:pt x="21" y="19"/>
                  </a:lnTo>
                  <a:lnTo>
                    <a:pt x="21" y="12"/>
                  </a:lnTo>
                  <a:lnTo>
                    <a:pt x="18" y="12"/>
                  </a:lnTo>
                  <a:lnTo>
                    <a:pt x="18" y="19"/>
                  </a:lnTo>
                  <a:lnTo>
                    <a:pt x="19" y="19"/>
                  </a:lnTo>
                  <a:lnTo>
                    <a:pt x="19" y="15"/>
                  </a:lnTo>
                  <a:lnTo>
                    <a:pt x="17" y="15"/>
                  </a:lnTo>
                  <a:lnTo>
                    <a:pt x="17" y="16"/>
                  </a:lnTo>
                  <a:lnTo>
                    <a:pt x="19" y="16"/>
                  </a:lnTo>
                  <a:lnTo>
                    <a:pt x="19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8" y="20"/>
                  </a:lnTo>
                  <a:lnTo>
                    <a:pt x="18" y="13"/>
                  </a:lnTo>
                  <a:lnTo>
                    <a:pt x="15" y="13"/>
                  </a:lnTo>
                  <a:lnTo>
                    <a:pt x="15" y="20"/>
                  </a:lnTo>
                  <a:lnTo>
                    <a:pt x="26" y="20"/>
                  </a:lnTo>
                  <a:lnTo>
                    <a:pt x="26" y="13"/>
                  </a:lnTo>
                  <a:lnTo>
                    <a:pt x="23" y="13"/>
                  </a:lnTo>
                  <a:lnTo>
                    <a:pt x="23" y="20"/>
                  </a:lnTo>
                  <a:lnTo>
                    <a:pt x="26" y="20"/>
                  </a:lnTo>
                  <a:lnTo>
                    <a:pt x="26" y="13"/>
                  </a:lnTo>
                  <a:lnTo>
                    <a:pt x="18" y="13"/>
                  </a:lnTo>
                  <a:lnTo>
                    <a:pt x="18" y="20"/>
                  </a:lnTo>
                  <a:lnTo>
                    <a:pt x="22" y="20"/>
                  </a:lnTo>
                  <a:lnTo>
                    <a:pt x="22" y="13"/>
                  </a:lnTo>
                  <a:lnTo>
                    <a:pt x="19" y="13"/>
                  </a:lnTo>
                  <a:lnTo>
                    <a:pt x="19" y="20"/>
                  </a:lnTo>
                  <a:lnTo>
                    <a:pt x="23" y="20"/>
                  </a:lnTo>
                  <a:lnTo>
                    <a:pt x="23" y="16"/>
                  </a:lnTo>
                  <a:lnTo>
                    <a:pt x="22" y="20"/>
                  </a:lnTo>
                  <a:lnTo>
                    <a:pt x="24" y="21"/>
                  </a:lnTo>
                  <a:lnTo>
                    <a:pt x="36" y="21"/>
                  </a:lnTo>
                  <a:lnTo>
                    <a:pt x="36" y="15"/>
                  </a:lnTo>
                  <a:lnTo>
                    <a:pt x="35" y="15"/>
                  </a:lnTo>
                  <a:lnTo>
                    <a:pt x="35" y="21"/>
                  </a:lnTo>
                  <a:lnTo>
                    <a:pt x="133" y="21"/>
                  </a:lnTo>
                  <a:lnTo>
                    <a:pt x="133" y="15"/>
                  </a:lnTo>
                  <a:lnTo>
                    <a:pt x="118" y="15"/>
                  </a:lnTo>
                  <a:lnTo>
                    <a:pt x="118" y="21"/>
                  </a:lnTo>
                  <a:lnTo>
                    <a:pt x="133" y="21"/>
                  </a:lnTo>
                  <a:lnTo>
                    <a:pt x="133" y="15"/>
                  </a:lnTo>
                  <a:lnTo>
                    <a:pt x="114" y="15"/>
                  </a:lnTo>
                  <a:lnTo>
                    <a:pt x="114" y="21"/>
                  </a:lnTo>
                  <a:lnTo>
                    <a:pt x="115" y="21"/>
                  </a:lnTo>
                  <a:lnTo>
                    <a:pt x="115" y="15"/>
                  </a:lnTo>
                  <a:lnTo>
                    <a:pt x="89" y="15"/>
                  </a:lnTo>
                  <a:lnTo>
                    <a:pt x="89" y="21"/>
                  </a:lnTo>
                  <a:lnTo>
                    <a:pt x="90" y="21"/>
                  </a:lnTo>
                  <a:lnTo>
                    <a:pt x="90" y="15"/>
                  </a:lnTo>
                  <a:lnTo>
                    <a:pt x="81" y="15"/>
                  </a:lnTo>
                  <a:lnTo>
                    <a:pt x="74" y="22"/>
                  </a:lnTo>
                  <a:lnTo>
                    <a:pt x="83" y="22"/>
                  </a:lnTo>
                  <a:lnTo>
                    <a:pt x="83" y="16"/>
                  </a:lnTo>
                  <a:lnTo>
                    <a:pt x="70" y="16"/>
                  </a:lnTo>
                  <a:lnTo>
                    <a:pt x="70" y="22"/>
                  </a:lnTo>
                  <a:lnTo>
                    <a:pt x="72" y="22"/>
                  </a:lnTo>
                  <a:lnTo>
                    <a:pt x="72" y="16"/>
                  </a:lnTo>
                  <a:lnTo>
                    <a:pt x="56" y="16"/>
                  </a:lnTo>
                  <a:lnTo>
                    <a:pt x="56" y="22"/>
                  </a:lnTo>
                  <a:lnTo>
                    <a:pt x="58" y="22"/>
                  </a:lnTo>
                  <a:lnTo>
                    <a:pt x="58" y="16"/>
                  </a:lnTo>
                  <a:lnTo>
                    <a:pt x="53" y="16"/>
                  </a:lnTo>
                  <a:lnTo>
                    <a:pt x="53" y="22"/>
                  </a:lnTo>
                  <a:lnTo>
                    <a:pt x="56" y="22"/>
                  </a:lnTo>
                  <a:lnTo>
                    <a:pt x="56" y="16"/>
                  </a:lnTo>
                  <a:lnTo>
                    <a:pt x="26" y="16"/>
                  </a:lnTo>
                  <a:lnTo>
                    <a:pt x="26" y="22"/>
                  </a:lnTo>
                  <a:lnTo>
                    <a:pt x="27" y="22"/>
                  </a:lnTo>
                  <a:lnTo>
                    <a:pt x="27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18" y="22"/>
                  </a:lnTo>
                  <a:lnTo>
                    <a:pt x="18" y="19"/>
                  </a:lnTo>
                  <a:lnTo>
                    <a:pt x="17" y="16"/>
                  </a:lnTo>
                  <a:lnTo>
                    <a:pt x="14" y="17"/>
                  </a:lnTo>
                  <a:lnTo>
                    <a:pt x="15" y="24"/>
                  </a:lnTo>
                  <a:lnTo>
                    <a:pt x="52" y="24"/>
                  </a:lnTo>
                  <a:lnTo>
                    <a:pt x="52" y="17"/>
                  </a:lnTo>
                  <a:lnTo>
                    <a:pt x="23" y="17"/>
                  </a:lnTo>
                  <a:lnTo>
                    <a:pt x="23" y="24"/>
                  </a:lnTo>
                  <a:lnTo>
                    <a:pt x="35" y="24"/>
                  </a:lnTo>
                  <a:lnTo>
                    <a:pt x="35" y="17"/>
                  </a:lnTo>
                  <a:lnTo>
                    <a:pt x="34" y="17"/>
                  </a:lnTo>
                  <a:lnTo>
                    <a:pt x="34" y="24"/>
                  </a:lnTo>
                  <a:lnTo>
                    <a:pt x="35" y="24"/>
                  </a:lnTo>
                  <a:lnTo>
                    <a:pt x="35" y="17"/>
                  </a:lnTo>
                  <a:lnTo>
                    <a:pt x="30" y="17"/>
                  </a:lnTo>
                  <a:lnTo>
                    <a:pt x="30" y="24"/>
                  </a:lnTo>
                  <a:lnTo>
                    <a:pt x="32" y="24"/>
                  </a:lnTo>
                  <a:lnTo>
                    <a:pt x="32" y="17"/>
                  </a:lnTo>
                  <a:lnTo>
                    <a:pt x="30" y="17"/>
                  </a:lnTo>
                  <a:lnTo>
                    <a:pt x="30" y="24"/>
                  </a:lnTo>
                  <a:lnTo>
                    <a:pt x="34" y="24"/>
                  </a:lnTo>
                  <a:lnTo>
                    <a:pt x="34" y="17"/>
                  </a:lnTo>
                  <a:lnTo>
                    <a:pt x="30" y="17"/>
                  </a:lnTo>
                  <a:lnTo>
                    <a:pt x="30" y="25"/>
                  </a:lnTo>
                  <a:lnTo>
                    <a:pt x="39" y="25"/>
                  </a:lnTo>
                  <a:lnTo>
                    <a:pt x="39" y="19"/>
                  </a:lnTo>
                  <a:lnTo>
                    <a:pt x="34" y="19"/>
                  </a:lnTo>
                  <a:lnTo>
                    <a:pt x="34" y="25"/>
                  </a:lnTo>
                  <a:lnTo>
                    <a:pt x="36" y="25"/>
                  </a:lnTo>
                  <a:lnTo>
                    <a:pt x="36" y="19"/>
                  </a:lnTo>
                  <a:lnTo>
                    <a:pt x="35" y="19"/>
                  </a:lnTo>
                  <a:lnTo>
                    <a:pt x="35" y="25"/>
                  </a:lnTo>
                  <a:lnTo>
                    <a:pt x="37" y="25"/>
                  </a:lnTo>
                  <a:lnTo>
                    <a:pt x="37" y="19"/>
                  </a:lnTo>
                  <a:lnTo>
                    <a:pt x="32" y="19"/>
                  </a:lnTo>
                  <a:lnTo>
                    <a:pt x="32" y="25"/>
                  </a:lnTo>
                  <a:lnTo>
                    <a:pt x="34" y="25"/>
                  </a:lnTo>
                  <a:lnTo>
                    <a:pt x="34" y="19"/>
                  </a:lnTo>
                  <a:lnTo>
                    <a:pt x="27" y="19"/>
                  </a:lnTo>
                  <a:lnTo>
                    <a:pt x="27" y="25"/>
                  </a:lnTo>
                  <a:lnTo>
                    <a:pt x="34" y="25"/>
                  </a:lnTo>
                  <a:lnTo>
                    <a:pt x="34" y="19"/>
                  </a:lnTo>
                  <a:lnTo>
                    <a:pt x="32" y="19"/>
                  </a:lnTo>
                  <a:lnTo>
                    <a:pt x="32" y="25"/>
                  </a:lnTo>
                  <a:lnTo>
                    <a:pt x="34" y="25"/>
                  </a:lnTo>
                  <a:lnTo>
                    <a:pt x="34" y="19"/>
                  </a:lnTo>
                  <a:lnTo>
                    <a:pt x="31" y="19"/>
                  </a:lnTo>
                  <a:lnTo>
                    <a:pt x="31" y="25"/>
                  </a:lnTo>
                  <a:lnTo>
                    <a:pt x="32" y="25"/>
                  </a:lnTo>
                  <a:lnTo>
                    <a:pt x="32" y="19"/>
                  </a:lnTo>
                  <a:lnTo>
                    <a:pt x="31" y="19"/>
                  </a:lnTo>
                  <a:lnTo>
                    <a:pt x="31" y="25"/>
                  </a:lnTo>
                  <a:lnTo>
                    <a:pt x="32" y="25"/>
                  </a:lnTo>
                  <a:lnTo>
                    <a:pt x="32" y="19"/>
                  </a:lnTo>
                  <a:lnTo>
                    <a:pt x="24" y="19"/>
                  </a:lnTo>
                  <a:lnTo>
                    <a:pt x="24" y="25"/>
                  </a:lnTo>
                  <a:lnTo>
                    <a:pt x="32" y="25"/>
                  </a:lnTo>
                  <a:lnTo>
                    <a:pt x="32" y="19"/>
                  </a:lnTo>
                  <a:lnTo>
                    <a:pt x="21" y="19"/>
                  </a:lnTo>
                  <a:lnTo>
                    <a:pt x="21" y="25"/>
                  </a:lnTo>
                  <a:lnTo>
                    <a:pt x="23" y="25"/>
                  </a:lnTo>
                  <a:lnTo>
                    <a:pt x="23" y="21"/>
                  </a:lnTo>
                  <a:lnTo>
                    <a:pt x="21" y="21"/>
                  </a:lnTo>
                  <a:lnTo>
                    <a:pt x="21" y="22"/>
                  </a:lnTo>
                  <a:lnTo>
                    <a:pt x="23" y="22"/>
                  </a:lnTo>
                  <a:lnTo>
                    <a:pt x="23" y="20"/>
                  </a:lnTo>
                  <a:lnTo>
                    <a:pt x="19" y="20"/>
                  </a:lnTo>
                  <a:lnTo>
                    <a:pt x="19" y="26"/>
                  </a:lnTo>
                  <a:lnTo>
                    <a:pt x="27" y="26"/>
                  </a:lnTo>
                  <a:lnTo>
                    <a:pt x="27" y="20"/>
                  </a:lnTo>
                  <a:lnTo>
                    <a:pt x="23" y="20"/>
                  </a:lnTo>
                  <a:lnTo>
                    <a:pt x="23" y="26"/>
                  </a:lnTo>
                  <a:lnTo>
                    <a:pt x="30" y="26"/>
                  </a:lnTo>
                  <a:lnTo>
                    <a:pt x="30" y="20"/>
                  </a:lnTo>
                  <a:lnTo>
                    <a:pt x="15" y="20"/>
                  </a:lnTo>
                  <a:lnTo>
                    <a:pt x="15" y="26"/>
                  </a:lnTo>
                  <a:lnTo>
                    <a:pt x="26" y="26"/>
                  </a:lnTo>
                  <a:lnTo>
                    <a:pt x="26" y="20"/>
                  </a:lnTo>
                  <a:lnTo>
                    <a:pt x="15" y="20"/>
                  </a:lnTo>
                  <a:lnTo>
                    <a:pt x="15" y="26"/>
                  </a:lnTo>
                  <a:lnTo>
                    <a:pt x="23" y="26"/>
                  </a:lnTo>
                  <a:lnTo>
                    <a:pt x="23" y="20"/>
                  </a:lnTo>
                  <a:lnTo>
                    <a:pt x="14" y="20"/>
                  </a:lnTo>
                  <a:lnTo>
                    <a:pt x="14" y="26"/>
                  </a:lnTo>
                  <a:lnTo>
                    <a:pt x="19" y="26"/>
                  </a:lnTo>
                  <a:lnTo>
                    <a:pt x="19" y="20"/>
                  </a:lnTo>
                  <a:lnTo>
                    <a:pt x="11" y="20"/>
                  </a:lnTo>
                  <a:lnTo>
                    <a:pt x="11" y="26"/>
                  </a:lnTo>
                  <a:lnTo>
                    <a:pt x="27" y="26"/>
                  </a:lnTo>
                  <a:lnTo>
                    <a:pt x="27" y="20"/>
                  </a:lnTo>
                  <a:lnTo>
                    <a:pt x="6" y="20"/>
                  </a:lnTo>
                  <a:lnTo>
                    <a:pt x="13" y="25"/>
                  </a:lnTo>
                  <a:lnTo>
                    <a:pt x="14" y="26"/>
                  </a:lnTo>
                  <a:lnTo>
                    <a:pt x="14" y="28"/>
                  </a:lnTo>
                  <a:lnTo>
                    <a:pt x="23" y="28"/>
                  </a:lnTo>
                  <a:lnTo>
                    <a:pt x="23" y="21"/>
                  </a:lnTo>
                  <a:lnTo>
                    <a:pt x="15" y="21"/>
                  </a:lnTo>
                  <a:lnTo>
                    <a:pt x="15" y="28"/>
                  </a:lnTo>
                  <a:lnTo>
                    <a:pt x="23" y="28"/>
                  </a:lnTo>
                  <a:lnTo>
                    <a:pt x="23" y="21"/>
                  </a:lnTo>
                  <a:lnTo>
                    <a:pt x="13" y="21"/>
                  </a:lnTo>
                  <a:lnTo>
                    <a:pt x="13" y="28"/>
                  </a:lnTo>
                  <a:lnTo>
                    <a:pt x="19" y="28"/>
                  </a:lnTo>
                  <a:lnTo>
                    <a:pt x="19" y="21"/>
                  </a:lnTo>
                  <a:lnTo>
                    <a:pt x="11" y="21"/>
                  </a:lnTo>
                  <a:lnTo>
                    <a:pt x="11" y="28"/>
                  </a:lnTo>
                  <a:lnTo>
                    <a:pt x="17" y="28"/>
                  </a:lnTo>
                  <a:lnTo>
                    <a:pt x="17" y="21"/>
                  </a:lnTo>
                  <a:lnTo>
                    <a:pt x="15" y="21"/>
                  </a:lnTo>
                  <a:lnTo>
                    <a:pt x="15" y="28"/>
                  </a:lnTo>
                  <a:lnTo>
                    <a:pt x="21" y="28"/>
                  </a:lnTo>
                  <a:lnTo>
                    <a:pt x="21" y="21"/>
                  </a:lnTo>
                  <a:lnTo>
                    <a:pt x="15" y="21"/>
                  </a:lnTo>
                  <a:lnTo>
                    <a:pt x="15" y="28"/>
                  </a:lnTo>
                  <a:lnTo>
                    <a:pt x="32" y="28"/>
                  </a:lnTo>
                  <a:lnTo>
                    <a:pt x="32" y="21"/>
                  </a:lnTo>
                  <a:lnTo>
                    <a:pt x="23" y="21"/>
                  </a:lnTo>
                  <a:lnTo>
                    <a:pt x="23" y="28"/>
                  </a:lnTo>
                  <a:lnTo>
                    <a:pt x="32" y="28"/>
                  </a:lnTo>
                  <a:lnTo>
                    <a:pt x="32" y="21"/>
                  </a:lnTo>
                  <a:lnTo>
                    <a:pt x="27" y="21"/>
                  </a:lnTo>
                  <a:lnTo>
                    <a:pt x="27" y="28"/>
                  </a:lnTo>
                  <a:lnTo>
                    <a:pt x="28" y="28"/>
                  </a:lnTo>
                  <a:lnTo>
                    <a:pt x="28" y="24"/>
                  </a:lnTo>
                  <a:lnTo>
                    <a:pt x="28" y="28"/>
                  </a:lnTo>
                  <a:lnTo>
                    <a:pt x="32" y="29"/>
                  </a:lnTo>
                  <a:lnTo>
                    <a:pt x="32" y="22"/>
                  </a:lnTo>
                  <a:lnTo>
                    <a:pt x="27" y="22"/>
                  </a:lnTo>
                  <a:lnTo>
                    <a:pt x="27" y="29"/>
                  </a:lnTo>
                  <a:lnTo>
                    <a:pt x="28" y="29"/>
                  </a:lnTo>
                  <a:lnTo>
                    <a:pt x="28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18" y="29"/>
                  </a:lnTo>
                  <a:lnTo>
                    <a:pt x="18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8" y="22"/>
                  </a:lnTo>
                  <a:lnTo>
                    <a:pt x="8" y="29"/>
                  </a:lnTo>
                  <a:lnTo>
                    <a:pt x="14" y="2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9" y="29"/>
                  </a:lnTo>
                  <a:lnTo>
                    <a:pt x="11" y="29"/>
                  </a:lnTo>
                  <a:lnTo>
                    <a:pt x="11" y="22"/>
                  </a:lnTo>
                  <a:lnTo>
                    <a:pt x="10" y="22"/>
                  </a:lnTo>
                  <a:lnTo>
                    <a:pt x="10" y="29"/>
                  </a:lnTo>
                  <a:lnTo>
                    <a:pt x="11" y="29"/>
                  </a:lnTo>
                  <a:lnTo>
                    <a:pt x="11" y="25"/>
                  </a:lnTo>
                  <a:lnTo>
                    <a:pt x="10" y="29"/>
                  </a:lnTo>
                  <a:lnTo>
                    <a:pt x="13" y="30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11" y="24"/>
                  </a:lnTo>
                  <a:lnTo>
                    <a:pt x="11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5" y="24"/>
                  </a:lnTo>
                  <a:lnTo>
                    <a:pt x="5" y="30"/>
                  </a:lnTo>
                  <a:lnTo>
                    <a:pt x="10" y="30"/>
                  </a:lnTo>
                  <a:lnTo>
                    <a:pt x="10" y="24"/>
                  </a:lnTo>
                  <a:lnTo>
                    <a:pt x="2" y="24"/>
                  </a:lnTo>
                  <a:lnTo>
                    <a:pt x="2" y="30"/>
                  </a:lnTo>
                  <a:lnTo>
                    <a:pt x="10" y="30"/>
                  </a:lnTo>
                  <a:lnTo>
                    <a:pt x="10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9" y="30"/>
                  </a:lnTo>
                  <a:lnTo>
                    <a:pt x="9" y="24"/>
                  </a:lnTo>
                  <a:lnTo>
                    <a:pt x="8" y="24"/>
                  </a:lnTo>
                  <a:lnTo>
                    <a:pt x="8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8" y="24"/>
                  </a:lnTo>
                  <a:lnTo>
                    <a:pt x="8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11" y="24"/>
                  </a:lnTo>
                  <a:lnTo>
                    <a:pt x="11" y="30"/>
                  </a:lnTo>
                  <a:lnTo>
                    <a:pt x="13" y="30"/>
                  </a:lnTo>
                  <a:lnTo>
                    <a:pt x="13" y="26"/>
                  </a:lnTo>
                  <a:lnTo>
                    <a:pt x="11" y="24"/>
                  </a:lnTo>
                  <a:lnTo>
                    <a:pt x="9" y="25"/>
                  </a:lnTo>
                  <a:lnTo>
                    <a:pt x="10" y="32"/>
                  </a:lnTo>
                  <a:lnTo>
                    <a:pt x="11" y="32"/>
                  </a:lnTo>
                  <a:lnTo>
                    <a:pt x="11" y="25"/>
                  </a:lnTo>
                  <a:lnTo>
                    <a:pt x="8" y="25"/>
                  </a:lnTo>
                  <a:lnTo>
                    <a:pt x="8" y="32"/>
                  </a:lnTo>
                  <a:lnTo>
                    <a:pt x="11" y="32"/>
                  </a:lnTo>
                  <a:lnTo>
                    <a:pt x="11" y="25"/>
                  </a:lnTo>
                  <a:lnTo>
                    <a:pt x="9" y="25"/>
                  </a:lnTo>
                  <a:lnTo>
                    <a:pt x="9" y="32"/>
                  </a:lnTo>
                  <a:lnTo>
                    <a:pt x="15" y="32"/>
                  </a:lnTo>
                  <a:lnTo>
                    <a:pt x="15" y="25"/>
                  </a:lnTo>
                  <a:lnTo>
                    <a:pt x="8" y="25"/>
                  </a:lnTo>
                  <a:lnTo>
                    <a:pt x="8" y="32"/>
                  </a:lnTo>
                  <a:lnTo>
                    <a:pt x="9" y="32"/>
                  </a:lnTo>
                  <a:lnTo>
                    <a:pt x="9" y="25"/>
                  </a:lnTo>
                  <a:lnTo>
                    <a:pt x="8" y="25"/>
                  </a:lnTo>
                  <a:lnTo>
                    <a:pt x="8" y="32"/>
                  </a:lnTo>
                  <a:lnTo>
                    <a:pt x="10" y="32"/>
                  </a:lnTo>
                  <a:lnTo>
                    <a:pt x="10" y="25"/>
                  </a:lnTo>
                  <a:lnTo>
                    <a:pt x="5" y="25"/>
                  </a:lnTo>
                  <a:lnTo>
                    <a:pt x="5" y="32"/>
                  </a:lnTo>
                  <a:lnTo>
                    <a:pt x="11" y="32"/>
                  </a:lnTo>
                  <a:lnTo>
                    <a:pt x="11" y="25"/>
                  </a:lnTo>
                  <a:lnTo>
                    <a:pt x="8" y="25"/>
                  </a:lnTo>
                  <a:lnTo>
                    <a:pt x="8" y="32"/>
                  </a:lnTo>
                  <a:lnTo>
                    <a:pt x="11" y="32"/>
                  </a:lnTo>
                  <a:lnTo>
                    <a:pt x="11" y="25"/>
                  </a:lnTo>
                  <a:lnTo>
                    <a:pt x="10" y="25"/>
                  </a:lnTo>
                  <a:lnTo>
                    <a:pt x="10" y="32"/>
                  </a:lnTo>
                  <a:lnTo>
                    <a:pt x="30" y="32"/>
                  </a:lnTo>
                  <a:lnTo>
                    <a:pt x="30" y="28"/>
                  </a:lnTo>
                  <a:lnTo>
                    <a:pt x="30" y="32"/>
                  </a:lnTo>
                  <a:lnTo>
                    <a:pt x="34" y="33"/>
                  </a:lnTo>
                  <a:lnTo>
                    <a:pt x="36" y="33"/>
                  </a:lnTo>
                  <a:lnTo>
                    <a:pt x="36" y="26"/>
                  </a:lnTo>
                  <a:lnTo>
                    <a:pt x="21" y="26"/>
                  </a:lnTo>
                  <a:lnTo>
                    <a:pt x="21" y="33"/>
                  </a:lnTo>
                  <a:lnTo>
                    <a:pt x="23" y="33"/>
                  </a:lnTo>
                  <a:lnTo>
                    <a:pt x="23" y="26"/>
                  </a:lnTo>
                  <a:lnTo>
                    <a:pt x="14" y="26"/>
                  </a:lnTo>
                  <a:lnTo>
                    <a:pt x="14" y="33"/>
                  </a:lnTo>
                  <a:lnTo>
                    <a:pt x="79" y="33"/>
                  </a:lnTo>
                  <a:lnTo>
                    <a:pt x="79" y="26"/>
                  </a:lnTo>
                  <a:lnTo>
                    <a:pt x="72" y="26"/>
                  </a:lnTo>
                  <a:lnTo>
                    <a:pt x="72" y="33"/>
                  </a:lnTo>
                  <a:lnTo>
                    <a:pt x="128" y="33"/>
                  </a:lnTo>
                  <a:lnTo>
                    <a:pt x="128" y="26"/>
                  </a:lnTo>
                  <a:lnTo>
                    <a:pt x="109" y="26"/>
                  </a:lnTo>
                  <a:lnTo>
                    <a:pt x="109" y="33"/>
                  </a:lnTo>
                  <a:lnTo>
                    <a:pt x="144" y="33"/>
                  </a:lnTo>
                  <a:lnTo>
                    <a:pt x="144" y="26"/>
                  </a:lnTo>
                  <a:lnTo>
                    <a:pt x="118" y="26"/>
                  </a:lnTo>
                  <a:lnTo>
                    <a:pt x="118" y="33"/>
                  </a:lnTo>
                  <a:lnTo>
                    <a:pt x="144" y="33"/>
                  </a:lnTo>
                  <a:lnTo>
                    <a:pt x="144" y="26"/>
                  </a:lnTo>
                  <a:lnTo>
                    <a:pt x="106" y="26"/>
                  </a:lnTo>
                  <a:lnTo>
                    <a:pt x="105" y="28"/>
                  </a:lnTo>
                  <a:lnTo>
                    <a:pt x="106" y="30"/>
                  </a:lnTo>
                  <a:lnTo>
                    <a:pt x="106" y="28"/>
                  </a:lnTo>
                  <a:lnTo>
                    <a:pt x="87" y="28"/>
                  </a:lnTo>
                  <a:lnTo>
                    <a:pt x="87" y="34"/>
                  </a:lnTo>
                  <a:lnTo>
                    <a:pt x="88" y="34"/>
                  </a:lnTo>
                  <a:lnTo>
                    <a:pt x="88" y="28"/>
                  </a:lnTo>
                  <a:lnTo>
                    <a:pt x="81" y="28"/>
                  </a:lnTo>
                  <a:lnTo>
                    <a:pt x="81" y="34"/>
                  </a:lnTo>
                  <a:lnTo>
                    <a:pt x="83" y="34"/>
                  </a:lnTo>
                  <a:lnTo>
                    <a:pt x="83" y="28"/>
                  </a:lnTo>
                  <a:lnTo>
                    <a:pt x="74" y="28"/>
                  </a:lnTo>
                  <a:lnTo>
                    <a:pt x="74" y="34"/>
                  </a:lnTo>
                  <a:lnTo>
                    <a:pt x="78" y="34"/>
                  </a:lnTo>
                  <a:lnTo>
                    <a:pt x="78" y="28"/>
                  </a:lnTo>
                  <a:lnTo>
                    <a:pt x="75" y="28"/>
                  </a:lnTo>
                  <a:lnTo>
                    <a:pt x="75" y="34"/>
                  </a:lnTo>
                  <a:lnTo>
                    <a:pt x="76" y="34"/>
                  </a:lnTo>
                  <a:lnTo>
                    <a:pt x="76" y="28"/>
                  </a:lnTo>
                  <a:lnTo>
                    <a:pt x="74" y="28"/>
                  </a:lnTo>
                  <a:lnTo>
                    <a:pt x="74" y="34"/>
                  </a:lnTo>
                  <a:lnTo>
                    <a:pt x="78" y="34"/>
                  </a:lnTo>
                  <a:lnTo>
                    <a:pt x="78" y="28"/>
                  </a:lnTo>
                  <a:lnTo>
                    <a:pt x="75" y="28"/>
                  </a:lnTo>
                  <a:lnTo>
                    <a:pt x="75" y="34"/>
                  </a:lnTo>
                  <a:lnTo>
                    <a:pt x="78" y="34"/>
                  </a:lnTo>
                  <a:lnTo>
                    <a:pt x="78" y="28"/>
                  </a:lnTo>
                  <a:lnTo>
                    <a:pt x="50" y="28"/>
                  </a:lnTo>
                  <a:lnTo>
                    <a:pt x="50" y="34"/>
                  </a:lnTo>
                  <a:lnTo>
                    <a:pt x="52" y="34"/>
                  </a:lnTo>
                  <a:lnTo>
                    <a:pt x="52" y="28"/>
                  </a:lnTo>
                  <a:lnTo>
                    <a:pt x="45" y="29"/>
                  </a:lnTo>
                  <a:lnTo>
                    <a:pt x="45" y="32"/>
                  </a:lnTo>
                  <a:lnTo>
                    <a:pt x="45" y="29"/>
                  </a:lnTo>
                  <a:lnTo>
                    <a:pt x="19" y="29"/>
                  </a:lnTo>
                  <a:lnTo>
                    <a:pt x="19" y="35"/>
                  </a:lnTo>
                  <a:lnTo>
                    <a:pt x="21" y="35"/>
                  </a:lnTo>
                  <a:lnTo>
                    <a:pt x="21" y="29"/>
                  </a:lnTo>
                  <a:lnTo>
                    <a:pt x="18" y="29"/>
                  </a:lnTo>
                  <a:lnTo>
                    <a:pt x="18" y="35"/>
                  </a:lnTo>
                  <a:lnTo>
                    <a:pt x="21" y="35"/>
                  </a:lnTo>
                  <a:lnTo>
                    <a:pt x="21" y="29"/>
                  </a:lnTo>
                  <a:lnTo>
                    <a:pt x="18" y="29"/>
                  </a:lnTo>
                  <a:lnTo>
                    <a:pt x="18" y="35"/>
                  </a:lnTo>
                  <a:lnTo>
                    <a:pt x="65" y="35"/>
                  </a:lnTo>
                  <a:lnTo>
                    <a:pt x="65" y="29"/>
                  </a:lnTo>
                  <a:lnTo>
                    <a:pt x="22" y="29"/>
                  </a:lnTo>
                  <a:lnTo>
                    <a:pt x="22" y="35"/>
                  </a:lnTo>
                  <a:lnTo>
                    <a:pt x="36" y="35"/>
                  </a:lnTo>
                  <a:lnTo>
                    <a:pt x="36" y="29"/>
                  </a:lnTo>
                  <a:lnTo>
                    <a:pt x="34" y="29"/>
                  </a:lnTo>
                  <a:lnTo>
                    <a:pt x="34" y="35"/>
                  </a:lnTo>
                  <a:lnTo>
                    <a:pt x="39" y="35"/>
                  </a:lnTo>
                  <a:lnTo>
                    <a:pt x="39" y="29"/>
                  </a:lnTo>
                  <a:lnTo>
                    <a:pt x="35" y="29"/>
                  </a:lnTo>
                  <a:lnTo>
                    <a:pt x="34" y="30"/>
                  </a:lnTo>
                  <a:lnTo>
                    <a:pt x="35" y="33"/>
                  </a:lnTo>
                  <a:lnTo>
                    <a:pt x="35" y="30"/>
                  </a:lnTo>
                  <a:lnTo>
                    <a:pt x="31" y="30"/>
                  </a:lnTo>
                  <a:lnTo>
                    <a:pt x="31" y="37"/>
                  </a:lnTo>
                  <a:lnTo>
                    <a:pt x="34" y="37"/>
                  </a:lnTo>
                  <a:lnTo>
                    <a:pt x="34" y="30"/>
                  </a:lnTo>
                  <a:lnTo>
                    <a:pt x="30" y="30"/>
                  </a:lnTo>
                  <a:lnTo>
                    <a:pt x="30" y="37"/>
                  </a:lnTo>
                  <a:lnTo>
                    <a:pt x="36" y="37"/>
                  </a:lnTo>
                  <a:lnTo>
                    <a:pt x="36" y="30"/>
                  </a:lnTo>
                  <a:lnTo>
                    <a:pt x="35" y="30"/>
                  </a:lnTo>
                  <a:lnTo>
                    <a:pt x="35" y="37"/>
                  </a:lnTo>
                  <a:lnTo>
                    <a:pt x="39" y="37"/>
                  </a:lnTo>
                  <a:lnTo>
                    <a:pt x="39" y="30"/>
                  </a:lnTo>
                  <a:lnTo>
                    <a:pt x="36" y="30"/>
                  </a:lnTo>
                  <a:lnTo>
                    <a:pt x="36" y="37"/>
                  </a:lnTo>
                  <a:lnTo>
                    <a:pt x="39" y="37"/>
                  </a:lnTo>
                  <a:lnTo>
                    <a:pt x="39" y="30"/>
                  </a:lnTo>
                  <a:lnTo>
                    <a:pt x="37" y="30"/>
                  </a:lnTo>
                  <a:lnTo>
                    <a:pt x="37" y="37"/>
                  </a:lnTo>
                  <a:lnTo>
                    <a:pt x="43" y="37"/>
                  </a:lnTo>
                  <a:lnTo>
                    <a:pt x="43" y="30"/>
                  </a:lnTo>
                  <a:lnTo>
                    <a:pt x="35" y="30"/>
                  </a:lnTo>
                  <a:lnTo>
                    <a:pt x="35" y="37"/>
                  </a:lnTo>
                  <a:lnTo>
                    <a:pt x="43" y="37"/>
                  </a:lnTo>
                  <a:lnTo>
                    <a:pt x="43" y="30"/>
                  </a:lnTo>
                  <a:lnTo>
                    <a:pt x="35" y="30"/>
                  </a:lnTo>
                  <a:lnTo>
                    <a:pt x="35" y="37"/>
                  </a:lnTo>
                  <a:lnTo>
                    <a:pt x="43" y="37"/>
                  </a:lnTo>
                  <a:lnTo>
                    <a:pt x="43" y="30"/>
                  </a:lnTo>
                  <a:lnTo>
                    <a:pt x="37" y="30"/>
                  </a:lnTo>
                  <a:lnTo>
                    <a:pt x="37" y="37"/>
                  </a:lnTo>
                  <a:lnTo>
                    <a:pt x="39" y="37"/>
                  </a:lnTo>
                  <a:lnTo>
                    <a:pt x="39" y="30"/>
                  </a:lnTo>
                  <a:lnTo>
                    <a:pt x="36" y="30"/>
                  </a:lnTo>
                  <a:lnTo>
                    <a:pt x="36" y="37"/>
                  </a:lnTo>
                  <a:lnTo>
                    <a:pt x="39" y="37"/>
                  </a:lnTo>
                  <a:lnTo>
                    <a:pt x="39" y="30"/>
                  </a:lnTo>
                  <a:lnTo>
                    <a:pt x="35" y="30"/>
                  </a:lnTo>
                  <a:lnTo>
                    <a:pt x="35" y="37"/>
                  </a:lnTo>
                  <a:lnTo>
                    <a:pt x="36" y="37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30" y="37"/>
                  </a:lnTo>
                  <a:lnTo>
                    <a:pt x="34" y="37"/>
                  </a:lnTo>
                  <a:lnTo>
                    <a:pt x="34" y="30"/>
                  </a:lnTo>
                  <a:lnTo>
                    <a:pt x="31" y="30"/>
                  </a:lnTo>
                  <a:lnTo>
                    <a:pt x="31" y="37"/>
                  </a:lnTo>
                  <a:lnTo>
                    <a:pt x="36" y="37"/>
                  </a:lnTo>
                  <a:lnTo>
                    <a:pt x="39" y="34"/>
                  </a:lnTo>
                  <a:lnTo>
                    <a:pt x="36" y="32"/>
                  </a:lnTo>
                  <a:lnTo>
                    <a:pt x="36" y="35"/>
                  </a:lnTo>
                  <a:lnTo>
                    <a:pt x="39" y="35"/>
                  </a:lnTo>
                  <a:lnTo>
                    <a:pt x="39" y="29"/>
                  </a:lnTo>
                  <a:lnTo>
                    <a:pt x="34" y="29"/>
                  </a:lnTo>
                  <a:lnTo>
                    <a:pt x="34" y="35"/>
                  </a:lnTo>
                  <a:lnTo>
                    <a:pt x="36" y="35"/>
                  </a:lnTo>
                  <a:lnTo>
                    <a:pt x="36" y="29"/>
                  </a:lnTo>
                  <a:lnTo>
                    <a:pt x="22" y="29"/>
                  </a:lnTo>
                  <a:lnTo>
                    <a:pt x="22" y="35"/>
                  </a:lnTo>
                  <a:lnTo>
                    <a:pt x="65" y="35"/>
                  </a:lnTo>
                  <a:lnTo>
                    <a:pt x="65" y="29"/>
                  </a:lnTo>
                  <a:lnTo>
                    <a:pt x="18" y="29"/>
                  </a:lnTo>
                  <a:lnTo>
                    <a:pt x="18" y="35"/>
                  </a:lnTo>
                  <a:lnTo>
                    <a:pt x="21" y="35"/>
                  </a:lnTo>
                  <a:lnTo>
                    <a:pt x="21" y="29"/>
                  </a:lnTo>
                  <a:lnTo>
                    <a:pt x="18" y="29"/>
                  </a:lnTo>
                  <a:lnTo>
                    <a:pt x="18" y="35"/>
                  </a:lnTo>
                  <a:lnTo>
                    <a:pt x="21" y="35"/>
                  </a:lnTo>
                  <a:lnTo>
                    <a:pt x="21" y="29"/>
                  </a:lnTo>
                  <a:lnTo>
                    <a:pt x="19" y="29"/>
                  </a:lnTo>
                  <a:lnTo>
                    <a:pt x="19" y="35"/>
                  </a:lnTo>
                  <a:lnTo>
                    <a:pt x="46" y="35"/>
                  </a:lnTo>
                  <a:lnTo>
                    <a:pt x="53" y="34"/>
                  </a:lnTo>
                  <a:lnTo>
                    <a:pt x="52" y="28"/>
                  </a:lnTo>
                  <a:lnTo>
                    <a:pt x="50" y="28"/>
                  </a:lnTo>
                  <a:lnTo>
                    <a:pt x="50" y="34"/>
                  </a:lnTo>
                  <a:lnTo>
                    <a:pt x="78" y="34"/>
                  </a:lnTo>
                  <a:lnTo>
                    <a:pt x="78" y="28"/>
                  </a:lnTo>
                  <a:lnTo>
                    <a:pt x="75" y="28"/>
                  </a:lnTo>
                  <a:lnTo>
                    <a:pt x="75" y="34"/>
                  </a:lnTo>
                  <a:lnTo>
                    <a:pt x="78" y="34"/>
                  </a:lnTo>
                  <a:lnTo>
                    <a:pt x="78" y="28"/>
                  </a:lnTo>
                  <a:lnTo>
                    <a:pt x="74" y="28"/>
                  </a:lnTo>
                  <a:lnTo>
                    <a:pt x="74" y="34"/>
                  </a:lnTo>
                  <a:lnTo>
                    <a:pt x="76" y="34"/>
                  </a:lnTo>
                  <a:lnTo>
                    <a:pt x="76" y="28"/>
                  </a:lnTo>
                  <a:lnTo>
                    <a:pt x="75" y="28"/>
                  </a:lnTo>
                  <a:lnTo>
                    <a:pt x="75" y="34"/>
                  </a:lnTo>
                  <a:lnTo>
                    <a:pt x="78" y="34"/>
                  </a:lnTo>
                  <a:lnTo>
                    <a:pt x="78" y="28"/>
                  </a:lnTo>
                  <a:lnTo>
                    <a:pt x="74" y="28"/>
                  </a:lnTo>
                  <a:lnTo>
                    <a:pt x="74" y="34"/>
                  </a:lnTo>
                  <a:lnTo>
                    <a:pt x="83" y="34"/>
                  </a:lnTo>
                  <a:lnTo>
                    <a:pt x="83" y="28"/>
                  </a:lnTo>
                  <a:lnTo>
                    <a:pt x="81" y="28"/>
                  </a:lnTo>
                  <a:lnTo>
                    <a:pt x="81" y="34"/>
                  </a:lnTo>
                  <a:lnTo>
                    <a:pt x="88" y="34"/>
                  </a:lnTo>
                  <a:lnTo>
                    <a:pt x="88" y="28"/>
                  </a:lnTo>
                  <a:lnTo>
                    <a:pt x="87" y="28"/>
                  </a:lnTo>
                  <a:lnTo>
                    <a:pt x="87" y="34"/>
                  </a:lnTo>
                  <a:lnTo>
                    <a:pt x="107" y="34"/>
                  </a:lnTo>
                  <a:lnTo>
                    <a:pt x="110" y="32"/>
                  </a:lnTo>
                  <a:lnTo>
                    <a:pt x="107" y="29"/>
                  </a:lnTo>
                  <a:lnTo>
                    <a:pt x="107" y="33"/>
                  </a:lnTo>
                  <a:lnTo>
                    <a:pt x="144" y="33"/>
                  </a:lnTo>
                  <a:lnTo>
                    <a:pt x="144" y="26"/>
                  </a:lnTo>
                  <a:lnTo>
                    <a:pt x="118" y="26"/>
                  </a:lnTo>
                  <a:lnTo>
                    <a:pt x="118" y="33"/>
                  </a:lnTo>
                  <a:lnTo>
                    <a:pt x="144" y="33"/>
                  </a:lnTo>
                  <a:lnTo>
                    <a:pt x="144" y="26"/>
                  </a:lnTo>
                  <a:lnTo>
                    <a:pt x="109" y="26"/>
                  </a:lnTo>
                  <a:lnTo>
                    <a:pt x="109" y="33"/>
                  </a:lnTo>
                  <a:lnTo>
                    <a:pt x="128" y="33"/>
                  </a:lnTo>
                  <a:lnTo>
                    <a:pt x="128" y="26"/>
                  </a:lnTo>
                  <a:lnTo>
                    <a:pt x="72" y="26"/>
                  </a:lnTo>
                  <a:lnTo>
                    <a:pt x="72" y="33"/>
                  </a:lnTo>
                  <a:lnTo>
                    <a:pt x="79" y="33"/>
                  </a:lnTo>
                  <a:lnTo>
                    <a:pt x="79" y="26"/>
                  </a:lnTo>
                  <a:lnTo>
                    <a:pt x="14" y="26"/>
                  </a:lnTo>
                  <a:lnTo>
                    <a:pt x="14" y="33"/>
                  </a:lnTo>
                  <a:lnTo>
                    <a:pt x="23" y="33"/>
                  </a:lnTo>
                  <a:lnTo>
                    <a:pt x="23" y="26"/>
                  </a:lnTo>
                  <a:lnTo>
                    <a:pt x="21" y="26"/>
                  </a:lnTo>
                  <a:lnTo>
                    <a:pt x="21" y="33"/>
                  </a:lnTo>
                  <a:lnTo>
                    <a:pt x="36" y="33"/>
                  </a:lnTo>
                  <a:lnTo>
                    <a:pt x="36" y="26"/>
                  </a:lnTo>
                  <a:lnTo>
                    <a:pt x="34" y="26"/>
                  </a:lnTo>
                  <a:lnTo>
                    <a:pt x="34" y="29"/>
                  </a:lnTo>
                  <a:lnTo>
                    <a:pt x="35" y="26"/>
                  </a:lnTo>
                  <a:lnTo>
                    <a:pt x="31" y="25"/>
                  </a:lnTo>
                  <a:lnTo>
                    <a:pt x="10" y="25"/>
                  </a:lnTo>
                  <a:lnTo>
                    <a:pt x="10" y="32"/>
                  </a:lnTo>
                  <a:lnTo>
                    <a:pt x="11" y="32"/>
                  </a:lnTo>
                  <a:lnTo>
                    <a:pt x="11" y="25"/>
                  </a:lnTo>
                  <a:lnTo>
                    <a:pt x="8" y="25"/>
                  </a:lnTo>
                  <a:lnTo>
                    <a:pt x="8" y="32"/>
                  </a:lnTo>
                  <a:lnTo>
                    <a:pt x="11" y="32"/>
                  </a:lnTo>
                  <a:lnTo>
                    <a:pt x="11" y="25"/>
                  </a:lnTo>
                  <a:lnTo>
                    <a:pt x="5" y="25"/>
                  </a:lnTo>
                  <a:lnTo>
                    <a:pt x="5" y="32"/>
                  </a:lnTo>
                  <a:lnTo>
                    <a:pt x="10" y="32"/>
                  </a:lnTo>
                  <a:lnTo>
                    <a:pt x="10" y="25"/>
                  </a:lnTo>
                  <a:lnTo>
                    <a:pt x="8" y="25"/>
                  </a:lnTo>
                  <a:lnTo>
                    <a:pt x="8" y="32"/>
                  </a:lnTo>
                  <a:lnTo>
                    <a:pt x="9" y="32"/>
                  </a:lnTo>
                  <a:lnTo>
                    <a:pt x="9" y="25"/>
                  </a:lnTo>
                  <a:lnTo>
                    <a:pt x="8" y="25"/>
                  </a:lnTo>
                  <a:lnTo>
                    <a:pt x="8" y="32"/>
                  </a:lnTo>
                  <a:lnTo>
                    <a:pt x="15" y="32"/>
                  </a:lnTo>
                  <a:lnTo>
                    <a:pt x="15" y="25"/>
                  </a:lnTo>
                  <a:lnTo>
                    <a:pt x="9" y="25"/>
                  </a:lnTo>
                  <a:lnTo>
                    <a:pt x="9" y="32"/>
                  </a:lnTo>
                  <a:lnTo>
                    <a:pt x="11" y="32"/>
                  </a:lnTo>
                  <a:lnTo>
                    <a:pt x="11" y="25"/>
                  </a:lnTo>
                  <a:lnTo>
                    <a:pt x="8" y="25"/>
                  </a:lnTo>
                  <a:lnTo>
                    <a:pt x="8" y="32"/>
                  </a:lnTo>
                  <a:lnTo>
                    <a:pt x="11" y="32"/>
                  </a:lnTo>
                  <a:lnTo>
                    <a:pt x="11" y="25"/>
                  </a:lnTo>
                  <a:lnTo>
                    <a:pt x="10" y="25"/>
                  </a:lnTo>
                  <a:lnTo>
                    <a:pt x="10" y="28"/>
                  </a:lnTo>
                  <a:lnTo>
                    <a:pt x="11" y="32"/>
                  </a:lnTo>
                  <a:lnTo>
                    <a:pt x="14" y="30"/>
                  </a:lnTo>
                  <a:lnTo>
                    <a:pt x="13" y="24"/>
                  </a:lnTo>
                  <a:lnTo>
                    <a:pt x="11" y="24"/>
                  </a:lnTo>
                  <a:lnTo>
                    <a:pt x="11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8" y="24"/>
                  </a:lnTo>
                  <a:lnTo>
                    <a:pt x="8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8" y="24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0" y="30"/>
                  </a:lnTo>
                  <a:lnTo>
                    <a:pt x="10" y="24"/>
                  </a:lnTo>
                  <a:lnTo>
                    <a:pt x="2" y="24"/>
                  </a:lnTo>
                  <a:lnTo>
                    <a:pt x="2" y="30"/>
                  </a:lnTo>
                  <a:lnTo>
                    <a:pt x="10" y="30"/>
                  </a:lnTo>
                  <a:lnTo>
                    <a:pt x="10" y="24"/>
                  </a:lnTo>
                  <a:lnTo>
                    <a:pt x="5" y="24"/>
                  </a:lnTo>
                  <a:lnTo>
                    <a:pt x="5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11" y="24"/>
                  </a:lnTo>
                  <a:lnTo>
                    <a:pt x="11" y="30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4" y="26"/>
                  </a:lnTo>
                  <a:lnTo>
                    <a:pt x="15" y="24"/>
                  </a:lnTo>
                  <a:lnTo>
                    <a:pt x="13" y="22"/>
                  </a:lnTo>
                  <a:lnTo>
                    <a:pt x="10" y="22"/>
                  </a:lnTo>
                  <a:lnTo>
                    <a:pt x="10" y="29"/>
                  </a:lnTo>
                  <a:lnTo>
                    <a:pt x="11" y="29"/>
                  </a:lnTo>
                  <a:lnTo>
                    <a:pt x="11" y="22"/>
                  </a:lnTo>
                  <a:lnTo>
                    <a:pt x="9" y="22"/>
                  </a:lnTo>
                  <a:lnTo>
                    <a:pt x="9" y="29"/>
                  </a:lnTo>
                  <a:lnTo>
                    <a:pt x="14" y="29"/>
                  </a:lnTo>
                  <a:lnTo>
                    <a:pt x="14" y="22"/>
                  </a:lnTo>
                  <a:lnTo>
                    <a:pt x="8" y="22"/>
                  </a:lnTo>
                  <a:lnTo>
                    <a:pt x="8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18" y="29"/>
                  </a:lnTo>
                  <a:lnTo>
                    <a:pt x="18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28" y="29"/>
                  </a:lnTo>
                  <a:lnTo>
                    <a:pt x="28" y="22"/>
                  </a:lnTo>
                  <a:lnTo>
                    <a:pt x="27" y="22"/>
                  </a:lnTo>
                  <a:lnTo>
                    <a:pt x="27" y="29"/>
                  </a:lnTo>
                  <a:lnTo>
                    <a:pt x="32" y="29"/>
                  </a:lnTo>
                  <a:lnTo>
                    <a:pt x="34" y="22"/>
                  </a:lnTo>
                  <a:lnTo>
                    <a:pt x="30" y="21"/>
                  </a:lnTo>
                  <a:lnTo>
                    <a:pt x="27" y="21"/>
                  </a:lnTo>
                  <a:lnTo>
                    <a:pt x="27" y="28"/>
                  </a:lnTo>
                  <a:lnTo>
                    <a:pt x="32" y="28"/>
                  </a:lnTo>
                  <a:lnTo>
                    <a:pt x="32" y="21"/>
                  </a:lnTo>
                  <a:lnTo>
                    <a:pt x="23" y="21"/>
                  </a:lnTo>
                  <a:lnTo>
                    <a:pt x="23" y="28"/>
                  </a:lnTo>
                  <a:lnTo>
                    <a:pt x="32" y="28"/>
                  </a:lnTo>
                  <a:lnTo>
                    <a:pt x="32" y="21"/>
                  </a:lnTo>
                  <a:lnTo>
                    <a:pt x="15" y="21"/>
                  </a:lnTo>
                  <a:lnTo>
                    <a:pt x="15" y="28"/>
                  </a:lnTo>
                  <a:lnTo>
                    <a:pt x="21" y="28"/>
                  </a:lnTo>
                  <a:lnTo>
                    <a:pt x="21" y="21"/>
                  </a:lnTo>
                  <a:lnTo>
                    <a:pt x="15" y="21"/>
                  </a:lnTo>
                  <a:lnTo>
                    <a:pt x="15" y="28"/>
                  </a:lnTo>
                  <a:lnTo>
                    <a:pt x="17" y="28"/>
                  </a:lnTo>
                  <a:lnTo>
                    <a:pt x="17" y="21"/>
                  </a:lnTo>
                  <a:lnTo>
                    <a:pt x="11" y="21"/>
                  </a:lnTo>
                  <a:lnTo>
                    <a:pt x="11" y="28"/>
                  </a:lnTo>
                  <a:lnTo>
                    <a:pt x="19" y="28"/>
                  </a:lnTo>
                  <a:lnTo>
                    <a:pt x="19" y="21"/>
                  </a:lnTo>
                  <a:lnTo>
                    <a:pt x="13" y="21"/>
                  </a:lnTo>
                  <a:lnTo>
                    <a:pt x="13" y="28"/>
                  </a:lnTo>
                  <a:lnTo>
                    <a:pt x="23" y="28"/>
                  </a:lnTo>
                  <a:lnTo>
                    <a:pt x="23" y="21"/>
                  </a:lnTo>
                  <a:lnTo>
                    <a:pt x="15" y="21"/>
                  </a:lnTo>
                  <a:lnTo>
                    <a:pt x="15" y="28"/>
                  </a:lnTo>
                  <a:lnTo>
                    <a:pt x="23" y="28"/>
                  </a:lnTo>
                  <a:lnTo>
                    <a:pt x="23" y="21"/>
                  </a:lnTo>
                  <a:lnTo>
                    <a:pt x="15" y="21"/>
                  </a:lnTo>
                  <a:lnTo>
                    <a:pt x="15" y="24"/>
                  </a:lnTo>
                  <a:lnTo>
                    <a:pt x="18" y="21"/>
                  </a:lnTo>
                  <a:lnTo>
                    <a:pt x="17" y="20"/>
                  </a:lnTo>
                  <a:lnTo>
                    <a:pt x="14" y="22"/>
                  </a:lnTo>
                  <a:lnTo>
                    <a:pt x="14" y="26"/>
                  </a:lnTo>
                  <a:lnTo>
                    <a:pt x="27" y="26"/>
                  </a:lnTo>
                  <a:lnTo>
                    <a:pt x="27" y="20"/>
                  </a:lnTo>
                  <a:lnTo>
                    <a:pt x="11" y="20"/>
                  </a:lnTo>
                  <a:lnTo>
                    <a:pt x="11" y="26"/>
                  </a:lnTo>
                  <a:lnTo>
                    <a:pt x="19" y="26"/>
                  </a:lnTo>
                  <a:lnTo>
                    <a:pt x="19" y="20"/>
                  </a:lnTo>
                  <a:lnTo>
                    <a:pt x="14" y="20"/>
                  </a:lnTo>
                  <a:lnTo>
                    <a:pt x="14" y="26"/>
                  </a:lnTo>
                  <a:lnTo>
                    <a:pt x="23" y="26"/>
                  </a:lnTo>
                  <a:lnTo>
                    <a:pt x="23" y="20"/>
                  </a:lnTo>
                  <a:lnTo>
                    <a:pt x="15" y="20"/>
                  </a:lnTo>
                  <a:lnTo>
                    <a:pt x="15" y="26"/>
                  </a:lnTo>
                  <a:lnTo>
                    <a:pt x="26" y="26"/>
                  </a:lnTo>
                  <a:lnTo>
                    <a:pt x="26" y="20"/>
                  </a:lnTo>
                  <a:lnTo>
                    <a:pt x="15" y="20"/>
                  </a:lnTo>
                  <a:lnTo>
                    <a:pt x="15" y="26"/>
                  </a:lnTo>
                  <a:lnTo>
                    <a:pt x="30" y="26"/>
                  </a:lnTo>
                  <a:lnTo>
                    <a:pt x="30" y="20"/>
                  </a:lnTo>
                  <a:lnTo>
                    <a:pt x="23" y="20"/>
                  </a:lnTo>
                  <a:lnTo>
                    <a:pt x="23" y="26"/>
                  </a:lnTo>
                  <a:lnTo>
                    <a:pt x="27" y="26"/>
                  </a:lnTo>
                  <a:lnTo>
                    <a:pt x="27" y="20"/>
                  </a:lnTo>
                  <a:lnTo>
                    <a:pt x="19" y="20"/>
                  </a:lnTo>
                  <a:lnTo>
                    <a:pt x="19" y="26"/>
                  </a:lnTo>
                  <a:lnTo>
                    <a:pt x="27" y="26"/>
                  </a:lnTo>
                  <a:lnTo>
                    <a:pt x="27" y="19"/>
                  </a:lnTo>
                  <a:lnTo>
                    <a:pt x="21" y="19"/>
                  </a:lnTo>
                  <a:lnTo>
                    <a:pt x="21" y="25"/>
                  </a:lnTo>
                  <a:lnTo>
                    <a:pt x="32" y="25"/>
                  </a:lnTo>
                  <a:lnTo>
                    <a:pt x="32" y="19"/>
                  </a:lnTo>
                  <a:lnTo>
                    <a:pt x="24" y="19"/>
                  </a:lnTo>
                  <a:lnTo>
                    <a:pt x="24" y="25"/>
                  </a:lnTo>
                  <a:lnTo>
                    <a:pt x="32" y="25"/>
                  </a:lnTo>
                  <a:lnTo>
                    <a:pt x="32" y="19"/>
                  </a:lnTo>
                  <a:lnTo>
                    <a:pt x="31" y="19"/>
                  </a:lnTo>
                  <a:lnTo>
                    <a:pt x="31" y="25"/>
                  </a:lnTo>
                  <a:lnTo>
                    <a:pt x="32" y="25"/>
                  </a:lnTo>
                  <a:lnTo>
                    <a:pt x="32" y="19"/>
                  </a:lnTo>
                  <a:lnTo>
                    <a:pt x="31" y="19"/>
                  </a:lnTo>
                  <a:lnTo>
                    <a:pt x="31" y="25"/>
                  </a:lnTo>
                  <a:lnTo>
                    <a:pt x="34" y="25"/>
                  </a:lnTo>
                  <a:lnTo>
                    <a:pt x="34" y="19"/>
                  </a:lnTo>
                  <a:lnTo>
                    <a:pt x="32" y="19"/>
                  </a:lnTo>
                  <a:lnTo>
                    <a:pt x="32" y="25"/>
                  </a:lnTo>
                  <a:lnTo>
                    <a:pt x="34" y="25"/>
                  </a:lnTo>
                  <a:lnTo>
                    <a:pt x="34" y="19"/>
                  </a:lnTo>
                  <a:lnTo>
                    <a:pt x="27" y="19"/>
                  </a:lnTo>
                  <a:lnTo>
                    <a:pt x="27" y="25"/>
                  </a:lnTo>
                  <a:lnTo>
                    <a:pt x="34" y="25"/>
                  </a:lnTo>
                  <a:lnTo>
                    <a:pt x="34" y="19"/>
                  </a:lnTo>
                  <a:lnTo>
                    <a:pt x="32" y="19"/>
                  </a:lnTo>
                  <a:lnTo>
                    <a:pt x="32" y="25"/>
                  </a:lnTo>
                  <a:lnTo>
                    <a:pt x="37" y="25"/>
                  </a:lnTo>
                  <a:lnTo>
                    <a:pt x="37" y="19"/>
                  </a:lnTo>
                  <a:lnTo>
                    <a:pt x="35" y="19"/>
                  </a:lnTo>
                  <a:lnTo>
                    <a:pt x="35" y="25"/>
                  </a:lnTo>
                  <a:lnTo>
                    <a:pt x="36" y="25"/>
                  </a:lnTo>
                  <a:lnTo>
                    <a:pt x="36" y="19"/>
                  </a:lnTo>
                  <a:lnTo>
                    <a:pt x="34" y="19"/>
                  </a:lnTo>
                  <a:lnTo>
                    <a:pt x="34" y="25"/>
                  </a:lnTo>
                  <a:lnTo>
                    <a:pt x="39" y="25"/>
                  </a:lnTo>
                  <a:lnTo>
                    <a:pt x="39" y="19"/>
                  </a:lnTo>
                  <a:lnTo>
                    <a:pt x="32" y="19"/>
                  </a:lnTo>
                  <a:lnTo>
                    <a:pt x="32" y="21"/>
                  </a:lnTo>
                  <a:lnTo>
                    <a:pt x="36" y="21"/>
                  </a:lnTo>
                  <a:lnTo>
                    <a:pt x="36" y="20"/>
                  </a:lnTo>
                  <a:lnTo>
                    <a:pt x="32" y="20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34" y="17"/>
                  </a:lnTo>
                  <a:lnTo>
                    <a:pt x="30" y="17"/>
                  </a:lnTo>
                  <a:lnTo>
                    <a:pt x="30" y="24"/>
                  </a:lnTo>
                  <a:lnTo>
                    <a:pt x="32" y="24"/>
                  </a:lnTo>
                  <a:lnTo>
                    <a:pt x="32" y="17"/>
                  </a:lnTo>
                  <a:lnTo>
                    <a:pt x="30" y="17"/>
                  </a:lnTo>
                  <a:lnTo>
                    <a:pt x="30" y="24"/>
                  </a:lnTo>
                  <a:lnTo>
                    <a:pt x="35" y="24"/>
                  </a:lnTo>
                  <a:lnTo>
                    <a:pt x="35" y="17"/>
                  </a:lnTo>
                  <a:lnTo>
                    <a:pt x="34" y="17"/>
                  </a:lnTo>
                  <a:lnTo>
                    <a:pt x="34" y="24"/>
                  </a:lnTo>
                  <a:lnTo>
                    <a:pt x="35" y="24"/>
                  </a:lnTo>
                  <a:lnTo>
                    <a:pt x="35" y="17"/>
                  </a:lnTo>
                  <a:lnTo>
                    <a:pt x="23" y="17"/>
                  </a:lnTo>
                  <a:lnTo>
                    <a:pt x="23" y="24"/>
                  </a:lnTo>
                  <a:lnTo>
                    <a:pt x="52" y="24"/>
                  </a:lnTo>
                  <a:lnTo>
                    <a:pt x="52" y="17"/>
                  </a:lnTo>
                  <a:lnTo>
                    <a:pt x="15" y="17"/>
                  </a:lnTo>
                  <a:lnTo>
                    <a:pt x="15" y="20"/>
                  </a:lnTo>
                  <a:lnTo>
                    <a:pt x="17" y="24"/>
                  </a:lnTo>
                  <a:lnTo>
                    <a:pt x="19" y="22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27" y="22"/>
                  </a:lnTo>
                  <a:lnTo>
                    <a:pt x="27" y="16"/>
                  </a:lnTo>
                  <a:lnTo>
                    <a:pt x="26" y="16"/>
                  </a:lnTo>
                  <a:lnTo>
                    <a:pt x="26" y="22"/>
                  </a:lnTo>
                  <a:lnTo>
                    <a:pt x="56" y="22"/>
                  </a:lnTo>
                  <a:lnTo>
                    <a:pt x="56" y="16"/>
                  </a:lnTo>
                  <a:lnTo>
                    <a:pt x="53" y="16"/>
                  </a:lnTo>
                  <a:lnTo>
                    <a:pt x="53" y="22"/>
                  </a:lnTo>
                  <a:lnTo>
                    <a:pt x="58" y="22"/>
                  </a:lnTo>
                  <a:lnTo>
                    <a:pt x="58" y="16"/>
                  </a:lnTo>
                  <a:lnTo>
                    <a:pt x="56" y="16"/>
                  </a:lnTo>
                  <a:lnTo>
                    <a:pt x="56" y="22"/>
                  </a:lnTo>
                  <a:lnTo>
                    <a:pt x="72" y="22"/>
                  </a:lnTo>
                  <a:lnTo>
                    <a:pt x="72" y="16"/>
                  </a:lnTo>
                  <a:lnTo>
                    <a:pt x="70" y="16"/>
                  </a:lnTo>
                  <a:lnTo>
                    <a:pt x="70" y="22"/>
                  </a:lnTo>
                  <a:lnTo>
                    <a:pt x="83" y="22"/>
                  </a:lnTo>
                  <a:lnTo>
                    <a:pt x="83" y="16"/>
                  </a:lnTo>
                  <a:lnTo>
                    <a:pt x="81" y="16"/>
                  </a:lnTo>
                  <a:lnTo>
                    <a:pt x="81" y="19"/>
                  </a:lnTo>
                  <a:lnTo>
                    <a:pt x="84" y="21"/>
                  </a:lnTo>
                  <a:lnTo>
                    <a:pt x="85" y="20"/>
                  </a:lnTo>
                  <a:lnTo>
                    <a:pt x="83" y="17"/>
                  </a:lnTo>
                  <a:lnTo>
                    <a:pt x="83" y="21"/>
                  </a:lnTo>
                  <a:lnTo>
                    <a:pt x="90" y="21"/>
                  </a:lnTo>
                  <a:lnTo>
                    <a:pt x="90" y="15"/>
                  </a:lnTo>
                  <a:lnTo>
                    <a:pt x="89" y="15"/>
                  </a:lnTo>
                  <a:lnTo>
                    <a:pt x="89" y="21"/>
                  </a:lnTo>
                  <a:lnTo>
                    <a:pt x="115" y="21"/>
                  </a:lnTo>
                  <a:lnTo>
                    <a:pt x="115" y="15"/>
                  </a:lnTo>
                  <a:lnTo>
                    <a:pt x="114" y="15"/>
                  </a:lnTo>
                  <a:lnTo>
                    <a:pt x="114" y="21"/>
                  </a:lnTo>
                  <a:lnTo>
                    <a:pt x="133" y="21"/>
                  </a:lnTo>
                  <a:lnTo>
                    <a:pt x="133" y="15"/>
                  </a:lnTo>
                  <a:lnTo>
                    <a:pt x="118" y="15"/>
                  </a:lnTo>
                  <a:lnTo>
                    <a:pt x="118" y="21"/>
                  </a:lnTo>
                  <a:lnTo>
                    <a:pt x="133" y="21"/>
                  </a:lnTo>
                  <a:lnTo>
                    <a:pt x="133" y="15"/>
                  </a:lnTo>
                  <a:lnTo>
                    <a:pt x="35" y="15"/>
                  </a:lnTo>
                  <a:lnTo>
                    <a:pt x="35" y="21"/>
                  </a:lnTo>
                  <a:lnTo>
                    <a:pt x="36" y="21"/>
                  </a:lnTo>
                  <a:lnTo>
                    <a:pt x="36" y="15"/>
                  </a:lnTo>
                  <a:lnTo>
                    <a:pt x="26" y="15"/>
                  </a:lnTo>
                  <a:lnTo>
                    <a:pt x="26" y="17"/>
                  </a:lnTo>
                  <a:lnTo>
                    <a:pt x="27" y="15"/>
                  </a:lnTo>
                  <a:lnTo>
                    <a:pt x="24" y="13"/>
                  </a:lnTo>
                  <a:lnTo>
                    <a:pt x="19" y="13"/>
                  </a:lnTo>
                  <a:lnTo>
                    <a:pt x="19" y="20"/>
                  </a:lnTo>
                  <a:lnTo>
                    <a:pt x="22" y="20"/>
                  </a:lnTo>
                  <a:lnTo>
                    <a:pt x="22" y="13"/>
                  </a:lnTo>
                  <a:lnTo>
                    <a:pt x="18" y="13"/>
                  </a:lnTo>
                  <a:lnTo>
                    <a:pt x="18" y="20"/>
                  </a:lnTo>
                  <a:lnTo>
                    <a:pt x="26" y="20"/>
                  </a:lnTo>
                  <a:lnTo>
                    <a:pt x="26" y="13"/>
                  </a:lnTo>
                  <a:lnTo>
                    <a:pt x="23" y="13"/>
                  </a:lnTo>
                  <a:lnTo>
                    <a:pt x="23" y="20"/>
                  </a:lnTo>
                  <a:lnTo>
                    <a:pt x="26" y="20"/>
                  </a:lnTo>
                  <a:lnTo>
                    <a:pt x="26" y="13"/>
                  </a:lnTo>
                  <a:lnTo>
                    <a:pt x="15" y="13"/>
                  </a:lnTo>
                  <a:lnTo>
                    <a:pt x="15" y="20"/>
                  </a:lnTo>
                  <a:lnTo>
                    <a:pt x="18" y="20"/>
                  </a:lnTo>
                  <a:lnTo>
                    <a:pt x="18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23" y="20"/>
                  </a:lnTo>
                  <a:lnTo>
                    <a:pt x="23" y="12"/>
                  </a:lnTo>
                  <a:lnTo>
                    <a:pt x="18" y="12"/>
                  </a:lnTo>
                  <a:lnTo>
                    <a:pt x="18" y="19"/>
                  </a:lnTo>
                  <a:lnTo>
                    <a:pt x="21" y="19"/>
                  </a:lnTo>
                  <a:lnTo>
                    <a:pt x="21" y="12"/>
                  </a:lnTo>
                  <a:lnTo>
                    <a:pt x="18" y="12"/>
                  </a:lnTo>
                  <a:lnTo>
                    <a:pt x="18" y="19"/>
                  </a:lnTo>
                  <a:lnTo>
                    <a:pt x="24" y="19"/>
                  </a:lnTo>
                  <a:lnTo>
                    <a:pt x="24" y="12"/>
                  </a:lnTo>
                  <a:lnTo>
                    <a:pt x="22" y="12"/>
                  </a:lnTo>
                  <a:lnTo>
                    <a:pt x="22" y="19"/>
                  </a:lnTo>
                  <a:lnTo>
                    <a:pt x="28" y="19"/>
                  </a:lnTo>
                  <a:lnTo>
                    <a:pt x="28" y="12"/>
                  </a:lnTo>
                  <a:lnTo>
                    <a:pt x="26" y="12"/>
                  </a:lnTo>
                  <a:lnTo>
                    <a:pt x="26" y="19"/>
                  </a:lnTo>
                  <a:lnTo>
                    <a:pt x="27" y="19"/>
                  </a:lnTo>
                  <a:lnTo>
                    <a:pt x="27" y="12"/>
                  </a:lnTo>
                  <a:lnTo>
                    <a:pt x="24" y="12"/>
                  </a:lnTo>
                  <a:lnTo>
                    <a:pt x="24" y="19"/>
                  </a:lnTo>
                  <a:lnTo>
                    <a:pt x="36" y="19"/>
                  </a:lnTo>
                  <a:lnTo>
                    <a:pt x="36" y="12"/>
                  </a:lnTo>
                  <a:lnTo>
                    <a:pt x="34" y="12"/>
                  </a:lnTo>
                  <a:lnTo>
                    <a:pt x="34" y="19"/>
                  </a:lnTo>
                  <a:lnTo>
                    <a:pt x="36" y="19"/>
                  </a:lnTo>
                  <a:lnTo>
                    <a:pt x="36" y="12"/>
                  </a:lnTo>
                  <a:lnTo>
                    <a:pt x="31" y="12"/>
                  </a:lnTo>
                  <a:lnTo>
                    <a:pt x="31" y="19"/>
                  </a:lnTo>
                  <a:lnTo>
                    <a:pt x="32" y="19"/>
                  </a:lnTo>
                  <a:lnTo>
                    <a:pt x="32" y="12"/>
                  </a:lnTo>
                  <a:lnTo>
                    <a:pt x="30" y="12"/>
                  </a:lnTo>
                  <a:lnTo>
                    <a:pt x="30" y="19"/>
                  </a:lnTo>
                  <a:lnTo>
                    <a:pt x="32" y="19"/>
                  </a:lnTo>
                  <a:lnTo>
                    <a:pt x="32" y="12"/>
                  </a:lnTo>
                  <a:lnTo>
                    <a:pt x="10" y="12"/>
                  </a:lnTo>
                  <a:lnTo>
                    <a:pt x="10" y="19"/>
                  </a:lnTo>
                  <a:lnTo>
                    <a:pt x="14" y="19"/>
                  </a:lnTo>
                  <a:lnTo>
                    <a:pt x="14" y="12"/>
                  </a:lnTo>
                  <a:lnTo>
                    <a:pt x="10" y="12"/>
                  </a:lnTo>
                  <a:lnTo>
                    <a:pt x="10" y="15"/>
                  </a:lnTo>
                  <a:lnTo>
                    <a:pt x="11" y="12"/>
                  </a:lnTo>
                  <a:lnTo>
                    <a:pt x="6" y="11"/>
                  </a:lnTo>
                  <a:lnTo>
                    <a:pt x="5" y="13"/>
                  </a:lnTo>
                  <a:lnTo>
                    <a:pt x="5" y="17"/>
                  </a:lnTo>
                  <a:lnTo>
                    <a:pt x="13" y="17"/>
                  </a:lnTo>
                  <a:lnTo>
                    <a:pt x="13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13" y="17"/>
                  </a:lnTo>
                  <a:lnTo>
                    <a:pt x="13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13" y="17"/>
                  </a:lnTo>
                  <a:lnTo>
                    <a:pt x="13" y="11"/>
                  </a:lnTo>
                  <a:lnTo>
                    <a:pt x="8" y="11"/>
                  </a:lnTo>
                  <a:lnTo>
                    <a:pt x="8" y="17"/>
                  </a:lnTo>
                  <a:lnTo>
                    <a:pt x="10" y="17"/>
                  </a:lnTo>
                  <a:lnTo>
                    <a:pt x="10" y="11"/>
                  </a:lnTo>
                  <a:lnTo>
                    <a:pt x="2" y="11"/>
                  </a:lnTo>
                  <a:lnTo>
                    <a:pt x="2" y="17"/>
                  </a:lnTo>
                  <a:lnTo>
                    <a:pt x="6" y="17"/>
                  </a:lnTo>
                  <a:lnTo>
                    <a:pt x="6" y="11"/>
                  </a:lnTo>
                  <a:lnTo>
                    <a:pt x="1" y="11"/>
                  </a:lnTo>
                  <a:lnTo>
                    <a:pt x="1" y="17"/>
                  </a:lnTo>
                  <a:lnTo>
                    <a:pt x="2" y="17"/>
                  </a:lnTo>
                  <a:lnTo>
                    <a:pt x="2" y="11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5" y="17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5" y="17"/>
                  </a:lnTo>
                  <a:lnTo>
                    <a:pt x="9" y="16"/>
                  </a:lnTo>
                  <a:lnTo>
                    <a:pt x="8" y="12"/>
                  </a:lnTo>
                  <a:lnTo>
                    <a:pt x="8" y="16"/>
                  </a:lnTo>
                  <a:lnTo>
                    <a:pt x="10" y="16"/>
                  </a:lnTo>
                  <a:lnTo>
                    <a:pt x="10" y="9"/>
                  </a:lnTo>
                  <a:lnTo>
                    <a:pt x="5" y="9"/>
                  </a:lnTo>
                  <a:lnTo>
                    <a:pt x="5" y="16"/>
                  </a:lnTo>
                  <a:lnTo>
                    <a:pt x="10" y="16"/>
                  </a:lnTo>
                  <a:lnTo>
                    <a:pt x="10" y="9"/>
                  </a:lnTo>
                  <a:lnTo>
                    <a:pt x="8" y="9"/>
                  </a:lnTo>
                  <a:lnTo>
                    <a:pt x="8" y="16"/>
                  </a:lnTo>
                  <a:lnTo>
                    <a:pt x="14" y="16"/>
                  </a:lnTo>
                  <a:lnTo>
                    <a:pt x="14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4" y="16"/>
                  </a:lnTo>
                  <a:lnTo>
                    <a:pt x="14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5" y="16"/>
                  </a:lnTo>
                  <a:lnTo>
                    <a:pt x="15" y="9"/>
                  </a:lnTo>
                  <a:lnTo>
                    <a:pt x="14" y="9"/>
                  </a:lnTo>
                  <a:lnTo>
                    <a:pt x="14" y="16"/>
                  </a:lnTo>
                  <a:lnTo>
                    <a:pt x="23" y="16"/>
                  </a:lnTo>
                  <a:lnTo>
                    <a:pt x="23" y="9"/>
                  </a:lnTo>
                  <a:lnTo>
                    <a:pt x="18" y="9"/>
                  </a:lnTo>
                  <a:lnTo>
                    <a:pt x="18" y="16"/>
                  </a:lnTo>
                  <a:lnTo>
                    <a:pt x="19" y="16"/>
                  </a:lnTo>
                  <a:lnTo>
                    <a:pt x="19" y="9"/>
                  </a:lnTo>
                  <a:lnTo>
                    <a:pt x="14" y="9"/>
                  </a:lnTo>
                  <a:lnTo>
                    <a:pt x="14" y="16"/>
                  </a:lnTo>
                  <a:lnTo>
                    <a:pt x="23" y="16"/>
                  </a:lnTo>
                  <a:lnTo>
                    <a:pt x="23" y="9"/>
                  </a:lnTo>
                  <a:lnTo>
                    <a:pt x="19" y="9"/>
                  </a:lnTo>
                  <a:lnTo>
                    <a:pt x="19" y="12"/>
                  </a:lnTo>
                  <a:lnTo>
                    <a:pt x="22" y="15"/>
                  </a:lnTo>
                  <a:lnTo>
                    <a:pt x="23" y="13"/>
                  </a:lnTo>
                  <a:lnTo>
                    <a:pt x="21" y="11"/>
                  </a:lnTo>
                  <a:lnTo>
                    <a:pt x="21" y="15"/>
                  </a:lnTo>
                  <a:lnTo>
                    <a:pt x="22" y="15"/>
                  </a:lnTo>
                  <a:lnTo>
                    <a:pt x="22" y="8"/>
                  </a:lnTo>
                  <a:lnTo>
                    <a:pt x="17" y="8"/>
                  </a:lnTo>
                  <a:lnTo>
                    <a:pt x="17" y="15"/>
                  </a:lnTo>
                  <a:lnTo>
                    <a:pt x="23" y="15"/>
                  </a:lnTo>
                  <a:lnTo>
                    <a:pt x="23" y="8"/>
                  </a:lnTo>
                  <a:lnTo>
                    <a:pt x="13" y="8"/>
                  </a:lnTo>
                  <a:lnTo>
                    <a:pt x="13" y="15"/>
                  </a:lnTo>
                  <a:lnTo>
                    <a:pt x="18" y="15"/>
                  </a:lnTo>
                  <a:lnTo>
                    <a:pt x="18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15" y="15"/>
                  </a:lnTo>
                  <a:lnTo>
                    <a:pt x="15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15" y="15"/>
                  </a:lnTo>
                  <a:lnTo>
                    <a:pt x="15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14" y="15"/>
                  </a:lnTo>
                  <a:lnTo>
                    <a:pt x="14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18" y="15"/>
                  </a:lnTo>
                  <a:lnTo>
                    <a:pt x="19" y="8"/>
                  </a:lnTo>
                  <a:lnTo>
                    <a:pt x="15" y="7"/>
                  </a:lnTo>
                  <a:lnTo>
                    <a:pt x="14" y="9"/>
                  </a:lnTo>
                  <a:lnTo>
                    <a:pt x="14" y="13"/>
                  </a:lnTo>
                  <a:lnTo>
                    <a:pt x="15" y="13"/>
                  </a:lnTo>
                  <a:lnTo>
                    <a:pt x="15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15" y="13"/>
                  </a:lnTo>
                  <a:lnTo>
                    <a:pt x="15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9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9" y="13"/>
                  </a:lnTo>
                  <a:lnTo>
                    <a:pt x="14" y="7"/>
                  </a:lnTo>
                  <a:lnTo>
                    <a:pt x="13" y="6"/>
                  </a:lnTo>
                  <a:lnTo>
                    <a:pt x="10" y="8"/>
                  </a:lnTo>
                  <a:lnTo>
                    <a:pt x="10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5" y="12"/>
                  </a:lnTo>
                  <a:lnTo>
                    <a:pt x="23" y="12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2" y="12"/>
                  </a:lnTo>
                  <a:lnTo>
                    <a:pt x="22" y="6"/>
                  </a:lnTo>
                  <a:lnTo>
                    <a:pt x="14" y="6"/>
                  </a:lnTo>
                  <a:lnTo>
                    <a:pt x="14" y="12"/>
                  </a:lnTo>
                  <a:lnTo>
                    <a:pt x="26" y="12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22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15" y="6"/>
                  </a:lnTo>
                  <a:lnTo>
                    <a:pt x="15" y="8"/>
                  </a:lnTo>
                  <a:lnTo>
                    <a:pt x="18" y="6"/>
                  </a:lnTo>
                  <a:lnTo>
                    <a:pt x="17" y="4"/>
                  </a:lnTo>
                  <a:lnTo>
                    <a:pt x="14" y="7"/>
                  </a:lnTo>
                  <a:lnTo>
                    <a:pt x="14" y="11"/>
                  </a:lnTo>
                  <a:lnTo>
                    <a:pt x="17" y="11"/>
                  </a:lnTo>
                  <a:lnTo>
                    <a:pt x="17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10" y="11"/>
                  </a:lnTo>
                  <a:lnTo>
                    <a:pt x="10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9" y="4"/>
                  </a:lnTo>
                  <a:lnTo>
                    <a:pt x="6" y="4"/>
                  </a:lnTo>
                  <a:lnTo>
                    <a:pt x="6" y="11"/>
                  </a:lnTo>
                  <a:lnTo>
                    <a:pt x="9" y="11"/>
                  </a:lnTo>
                  <a:lnTo>
                    <a:pt x="9" y="4"/>
                  </a:lnTo>
                  <a:lnTo>
                    <a:pt x="6" y="4"/>
                  </a:lnTo>
                  <a:lnTo>
                    <a:pt x="6" y="11"/>
                  </a:lnTo>
                  <a:lnTo>
                    <a:pt x="8" y="11"/>
                  </a:lnTo>
                  <a:lnTo>
                    <a:pt x="8" y="4"/>
                  </a:lnTo>
                  <a:lnTo>
                    <a:pt x="6" y="4"/>
                  </a:lnTo>
                  <a:lnTo>
                    <a:pt x="6" y="11"/>
                  </a:lnTo>
                  <a:lnTo>
                    <a:pt x="8" y="11"/>
                  </a:lnTo>
                  <a:lnTo>
                    <a:pt x="8" y="4"/>
                  </a:lnTo>
                  <a:lnTo>
                    <a:pt x="5" y="4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6" y="4"/>
                  </a:lnTo>
                  <a:lnTo>
                    <a:pt x="5" y="4"/>
                  </a:lnTo>
                  <a:lnTo>
                    <a:pt x="5" y="11"/>
                  </a:lnTo>
                  <a:lnTo>
                    <a:pt x="9" y="11"/>
                  </a:lnTo>
                  <a:lnTo>
                    <a:pt x="9" y="4"/>
                  </a:lnTo>
                  <a:lnTo>
                    <a:pt x="4" y="4"/>
                  </a:lnTo>
                  <a:lnTo>
                    <a:pt x="4" y="7"/>
                  </a:lnTo>
                  <a:lnTo>
                    <a:pt x="5" y="11"/>
                  </a:lnTo>
                  <a:lnTo>
                    <a:pt x="10" y="9"/>
                  </a:lnTo>
                  <a:lnTo>
                    <a:pt x="9" y="6"/>
                  </a:lnTo>
                  <a:lnTo>
                    <a:pt x="9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8" y="3"/>
                  </a:lnTo>
                  <a:lnTo>
                    <a:pt x="8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10" y="3"/>
                  </a:lnTo>
                  <a:lnTo>
                    <a:pt x="10" y="9"/>
                  </a:lnTo>
                  <a:lnTo>
                    <a:pt x="23" y="9"/>
                  </a:lnTo>
                  <a:lnTo>
                    <a:pt x="23" y="3"/>
                  </a:lnTo>
                  <a:lnTo>
                    <a:pt x="14" y="3"/>
                  </a:lnTo>
                  <a:lnTo>
                    <a:pt x="14" y="9"/>
                  </a:lnTo>
                  <a:lnTo>
                    <a:pt x="24" y="9"/>
                  </a:lnTo>
                  <a:lnTo>
                    <a:pt x="24" y="3"/>
                  </a:lnTo>
                  <a:lnTo>
                    <a:pt x="23" y="3"/>
                  </a:lnTo>
                  <a:lnTo>
                    <a:pt x="23" y="9"/>
                  </a:lnTo>
                  <a:lnTo>
                    <a:pt x="34" y="9"/>
                  </a:lnTo>
                  <a:lnTo>
                    <a:pt x="35" y="3"/>
                  </a:lnTo>
                  <a:lnTo>
                    <a:pt x="28" y="2"/>
                  </a:lnTo>
                  <a:lnTo>
                    <a:pt x="27" y="4"/>
                  </a:lnTo>
                  <a:lnTo>
                    <a:pt x="27" y="8"/>
                  </a:lnTo>
                  <a:lnTo>
                    <a:pt x="36" y="8"/>
                  </a:lnTo>
                  <a:lnTo>
                    <a:pt x="36" y="2"/>
                  </a:lnTo>
                  <a:lnTo>
                    <a:pt x="35" y="2"/>
                  </a:lnTo>
                  <a:lnTo>
                    <a:pt x="35" y="8"/>
                  </a:lnTo>
                  <a:lnTo>
                    <a:pt x="36" y="8"/>
                  </a:lnTo>
                  <a:lnTo>
                    <a:pt x="36" y="2"/>
                  </a:lnTo>
                  <a:lnTo>
                    <a:pt x="32" y="2"/>
                  </a:lnTo>
                  <a:lnTo>
                    <a:pt x="32" y="8"/>
                  </a:lnTo>
                  <a:lnTo>
                    <a:pt x="34" y="8"/>
                  </a:lnTo>
                  <a:lnTo>
                    <a:pt x="34" y="2"/>
                  </a:lnTo>
                  <a:lnTo>
                    <a:pt x="26" y="2"/>
                  </a:lnTo>
                  <a:lnTo>
                    <a:pt x="26" y="8"/>
                  </a:lnTo>
                  <a:lnTo>
                    <a:pt x="31" y="8"/>
                  </a:lnTo>
                  <a:lnTo>
                    <a:pt x="31" y="2"/>
                  </a:lnTo>
                  <a:lnTo>
                    <a:pt x="27" y="2"/>
                  </a:lnTo>
                  <a:lnTo>
                    <a:pt x="27" y="8"/>
                  </a:lnTo>
                  <a:lnTo>
                    <a:pt x="35" y="8"/>
                  </a:lnTo>
                  <a:lnTo>
                    <a:pt x="35" y="2"/>
                  </a:lnTo>
                  <a:lnTo>
                    <a:pt x="30" y="2"/>
                  </a:lnTo>
                  <a:lnTo>
                    <a:pt x="30" y="8"/>
                  </a:lnTo>
                  <a:lnTo>
                    <a:pt x="32" y="8"/>
                  </a:lnTo>
                  <a:lnTo>
                    <a:pt x="32" y="2"/>
                  </a:lnTo>
                  <a:lnTo>
                    <a:pt x="30" y="2"/>
                  </a:lnTo>
                  <a:lnTo>
                    <a:pt x="30" y="8"/>
                  </a:lnTo>
                  <a:lnTo>
                    <a:pt x="34" y="8"/>
                  </a:lnTo>
                  <a:lnTo>
                    <a:pt x="34" y="2"/>
                  </a:lnTo>
                  <a:lnTo>
                    <a:pt x="28" y="2"/>
                  </a:lnTo>
                  <a:lnTo>
                    <a:pt x="28" y="8"/>
                  </a:lnTo>
                  <a:lnTo>
                    <a:pt x="32" y="8"/>
                  </a:lnTo>
                  <a:lnTo>
                    <a:pt x="32" y="2"/>
                  </a:lnTo>
                  <a:lnTo>
                    <a:pt x="28" y="2"/>
                  </a:lnTo>
                  <a:lnTo>
                    <a:pt x="28" y="8"/>
                  </a:lnTo>
                  <a:lnTo>
                    <a:pt x="30" y="8"/>
                  </a:lnTo>
                  <a:lnTo>
                    <a:pt x="30" y="2"/>
                  </a:lnTo>
                  <a:lnTo>
                    <a:pt x="27" y="2"/>
                  </a:lnTo>
                  <a:lnTo>
                    <a:pt x="27" y="4"/>
                  </a:lnTo>
                  <a:lnTo>
                    <a:pt x="31" y="4"/>
                  </a:lnTo>
                  <a:lnTo>
                    <a:pt x="31" y="0"/>
                  </a:lnTo>
                  <a:lnTo>
                    <a:pt x="15" y="0"/>
                  </a:lnTo>
                  <a:lnTo>
                    <a:pt x="15" y="7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1" y="7"/>
                  </a:lnTo>
                  <a:lnTo>
                    <a:pt x="23" y="7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2" y="0"/>
                  </a:lnTo>
                  <a:lnTo>
                    <a:pt x="17" y="0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11" y="0"/>
                  </a:lnTo>
                  <a:lnTo>
                    <a:pt x="11" y="7"/>
                  </a:lnTo>
                  <a:lnTo>
                    <a:pt x="14" y="7"/>
                  </a:lnTo>
                  <a:lnTo>
                    <a:pt x="19" y="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20" name="Freeform 804"/>
            <p:cNvSpPr>
              <a:spLocks noChangeAspect="1"/>
            </p:cNvSpPr>
            <p:nvPr/>
          </p:nvSpPr>
          <p:spPr bwMode="auto">
            <a:xfrm rot="16200000">
              <a:off x="3331" y="4716"/>
              <a:ext cx="272" cy="53"/>
            </a:xfrm>
            <a:custGeom>
              <a:avLst/>
              <a:gdLst>
                <a:gd name="T0" fmla="*/ 28 w 181"/>
                <a:gd name="T1" fmla="*/ 2 h 36"/>
                <a:gd name="T2" fmla="*/ 28 w 181"/>
                <a:gd name="T3" fmla="*/ 2 h 36"/>
                <a:gd name="T4" fmla="*/ 24 w 181"/>
                <a:gd name="T5" fmla="*/ 9 h 36"/>
                <a:gd name="T6" fmla="*/ 28 w 181"/>
                <a:gd name="T7" fmla="*/ 11 h 36"/>
                <a:gd name="T8" fmla="*/ 19 w 181"/>
                <a:gd name="T9" fmla="*/ 12 h 36"/>
                <a:gd name="T10" fmla="*/ 18 w 181"/>
                <a:gd name="T11" fmla="*/ 5 h 36"/>
                <a:gd name="T12" fmla="*/ 11 w 181"/>
                <a:gd name="T13" fmla="*/ 7 h 36"/>
                <a:gd name="T14" fmla="*/ 15 w 181"/>
                <a:gd name="T15" fmla="*/ 14 h 36"/>
                <a:gd name="T16" fmla="*/ 26 w 181"/>
                <a:gd name="T17" fmla="*/ 14 h 36"/>
                <a:gd name="T18" fmla="*/ 13 w 181"/>
                <a:gd name="T19" fmla="*/ 9 h 36"/>
                <a:gd name="T20" fmla="*/ 11 w 181"/>
                <a:gd name="T21" fmla="*/ 11 h 36"/>
                <a:gd name="T22" fmla="*/ 21 w 181"/>
                <a:gd name="T23" fmla="*/ 12 h 36"/>
                <a:gd name="T24" fmla="*/ 10 w 181"/>
                <a:gd name="T25" fmla="*/ 12 h 36"/>
                <a:gd name="T26" fmla="*/ 13 w 181"/>
                <a:gd name="T27" fmla="*/ 20 h 36"/>
                <a:gd name="T28" fmla="*/ 11 w 181"/>
                <a:gd name="T29" fmla="*/ 14 h 36"/>
                <a:gd name="T30" fmla="*/ 34 w 181"/>
                <a:gd name="T31" fmla="*/ 14 h 36"/>
                <a:gd name="T32" fmla="*/ 157 w 181"/>
                <a:gd name="T33" fmla="*/ 16 h 36"/>
                <a:gd name="T34" fmla="*/ 118 w 181"/>
                <a:gd name="T35" fmla="*/ 20 h 36"/>
                <a:gd name="T36" fmla="*/ 23 w 181"/>
                <a:gd name="T37" fmla="*/ 25 h 36"/>
                <a:gd name="T38" fmla="*/ 39 w 181"/>
                <a:gd name="T39" fmla="*/ 26 h 36"/>
                <a:gd name="T40" fmla="*/ 49 w 181"/>
                <a:gd name="T41" fmla="*/ 27 h 36"/>
                <a:gd name="T42" fmla="*/ 46 w 181"/>
                <a:gd name="T43" fmla="*/ 27 h 36"/>
                <a:gd name="T44" fmla="*/ 54 w 181"/>
                <a:gd name="T45" fmla="*/ 22 h 36"/>
                <a:gd name="T46" fmla="*/ 44 w 181"/>
                <a:gd name="T47" fmla="*/ 22 h 36"/>
                <a:gd name="T48" fmla="*/ 30 w 181"/>
                <a:gd name="T49" fmla="*/ 30 h 36"/>
                <a:gd name="T50" fmla="*/ 36 w 181"/>
                <a:gd name="T51" fmla="*/ 31 h 36"/>
                <a:gd name="T52" fmla="*/ 24 w 181"/>
                <a:gd name="T53" fmla="*/ 33 h 36"/>
                <a:gd name="T54" fmla="*/ 18 w 181"/>
                <a:gd name="T55" fmla="*/ 26 h 36"/>
                <a:gd name="T56" fmla="*/ 41 w 181"/>
                <a:gd name="T57" fmla="*/ 27 h 36"/>
                <a:gd name="T58" fmla="*/ 102 w 181"/>
                <a:gd name="T59" fmla="*/ 35 h 36"/>
                <a:gd name="T60" fmla="*/ 163 w 181"/>
                <a:gd name="T61" fmla="*/ 36 h 36"/>
                <a:gd name="T62" fmla="*/ 101 w 181"/>
                <a:gd name="T63" fmla="*/ 29 h 36"/>
                <a:gd name="T64" fmla="*/ 41 w 181"/>
                <a:gd name="T65" fmla="*/ 34 h 36"/>
                <a:gd name="T66" fmla="*/ 21 w 181"/>
                <a:gd name="T67" fmla="*/ 30 h 36"/>
                <a:gd name="T68" fmla="*/ 21 w 181"/>
                <a:gd name="T69" fmla="*/ 26 h 36"/>
                <a:gd name="T70" fmla="*/ 36 w 181"/>
                <a:gd name="T71" fmla="*/ 31 h 36"/>
                <a:gd name="T72" fmla="*/ 18 w 181"/>
                <a:gd name="T73" fmla="*/ 24 h 36"/>
                <a:gd name="T74" fmla="*/ 44 w 181"/>
                <a:gd name="T75" fmla="*/ 22 h 36"/>
                <a:gd name="T76" fmla="*/ 56 w 181"/>
                <a:gd name="T77" fmla="*/ 29 h 36"/>
                <a:gd name="T78" fmla="*/ 43 w 181"/>
                <a:gd name="T79" fmla="*/ 27 h 36"/>
                <a:gd name="T80" fmla="*/ 45 w 181"/>
                <a:gd name="T81" fmla="*/ 22 h 36"/>
                <a:gd name="T82" fmla="*/ 43 w 181"/>
                <a:gd name="T83" fmla="*/ 20 h 36"/>
                <a:gd name="T84" fmla="*/ 53 w 181"/>
                <a:gd name="T85" fmla="*/ 25 h 36"/>
                <a:gd name="T86" fmla="*/ 141 w 181"/>
                <a:gd name="T87" fmla="*/ 16 h 36"/>
                <a:gd name="T88" fmla="*/ 43 w 181"/>
                <a:gd name="T89" fmla="*/ 16 h 36"/>
                <a:gd name="T90" fmla="*/ 18 w 181"/>
                <a:gd name="T91" fmla="*/ 21 h 36"/>
                <a:gd name="T92" fmla="*/ 10 w 181"/>
                <a:gd name="T93" fmla="*/ 13 h 36"/>
                <a:gd name="T94" fmla="*/ 9 w 181"/>
                <a:gd name="T95" fmla="*/ 13 h 36"/>
                <a:gd name="T96" fmla="*/ 19 w 181"/>
                <a:gd name="T97" fmla="*/ 18 h 36"/>
                <a:gd name="T98" fmla="*/ 13 w 181"/>
                <a:gd name="T99" fmla="*/ 11 h 36"/>
                <a:gd name="T100" fmla="*/ 14 w 181"/>
                <a:gd name="T101" fmla="*/ 11 h 36"/>
                <a:gd name="T102" fmla="*/ 36 w 181"/>
                <a:gd name="T103" fmla="*/ 16 h 36"/>
                <a:gd name="T104" fmla="*/ 24 w 181"/>
                <a:gd name="T105" fmla="*/ 8 h 36"/>
                <a:gd name="T106" fmla="*/ 21 w 181"/>
                <a:gd name="T107" fmla="*/ 7 h 36"/>
                <a:gd name="T108" fmla="*/ 13 w 181"/>
                <a:gd name="T109" fmla="*/ 13 h 36"/>
                <a:gd name="T110" fmla="*/ 21 w 181"/>
                <a:gd name="T111" fmla="*/ 12 h 36"/>
                <a:gd name="T112" fmla="*/ 28 w 181"/>
                <a:gd name="T113" fmla="*/ 4 h 36"/>
                <a:gd name="T114" fmla="*/ 23 w 181"/>
                <a:gd name="T115" fmla="*/ 11 h 36"/>
                <a:gd name="T116" fmla="*/ 19 w 181"/>
                <a:gd name="T117" fmla="*/ 9 h 36"/>
                <a:gd name="T118" fmla="*/ 30 w 181"/>
                <a:gd name="T119" fmla="*/ 2 h 36"/>
                <a:gd name="T120" fmla="*/ 30 w 181"/>
                <a:gd name="T121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1" h="36">
                  <a:moveTo>
                    <a:pt x="43" y="7"/>
                  </a:moveTo>
                  <a:lnTo>
                    <a:pt x="43" y="0"/>
                  </a:lnTo>
                  <a:lnTo>
                    <a:pt x="34" y="0"/>
                  </a:lnTo>
                  <a:lnTo>
                    <a:pt x="34" y="7"/>
                  </a:lnTo>
                  <a:lnTo>
                    <a:pt x="37" y="7"/>
                  </a:lnTo>
                  <a:lnTo>
                    <a:pt x="3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39" y="7"/>
                  </a:lnTo>
                  <a:lnTo>
                    <a:pt x="39" y="0"/>
                  </a:lnTo>
                  <a:lnTo>
                    <a:pt x="24" y="0"/>
                  </a:lnTo>
                  <a:lnTo>
                    <a:pt x="24" y="8"/>
                  </a:lnTo>
                  <a:lnTo>
                    <a:pt x="34" y="8"/>
                  </a:lnTo>
                  <a:lnTo>
                    <a:pt x="34" y="2"/>
                  </a:lnTo>
                  <a:lnTo>
                    <a:pt x="24" y="2"/>
                  </a:lnTo>
                  <a:lnTo>
                    <a:pt x="24" y="8"/>
                  </a:lnTo>
                  <a:lnTo>
                    <a:pt x="30" y="8"/>
                  </a:lnTo>
                  <a:lnTo>
                    <a:pt x="30" y="2"/>
                  </a:lnTo>
                  <a:lnTo>
                    <a:pt x="27" y="2"/>
                  </a:lnTo>
                  <a:lnTo>
                    <a:pt x="27" y="8"/>
                  </a:lnTo>
                  <a:lnTo>
                    <a:pt x="32" y="8"/>
                  </a:lnTo>
                  <a:lnTo>
                    <a:pt x="32" y="2"/>
                  </a:lnTo>
                  <a:lnTo>
                    <a:pt x="28" y="2"/>
                  </a:lnTo>
                  <a:lnTo>
                    <a:pt x="28" y="8"/>
                  </a:lnTo>
                  <a:lnTo>
                    <a:pt x="30" y="8"/>
                  </a:lnTo>
                  <a:lnTo>
                    <a:pt x="30" y="2"/>
                  </a:lnTo>
                  <a:lnTo>
                    <a:pt x="27" y="2"/>
                  </a:lnTo>
                  <a:lnTo>
                    <a:pt x="27" y="8"/>
                  </a:lnTo>
                  <a:lnTo>
                    <a:pt x="32" y="8"/>
                  </a:lnTo>
                  <a:lnTo>
                    <a:pt x="32" y="2"/>
                  </a:lnTo>
                  <a:lnTo>
                    <a:pt x="24" y="2"/>
                  </a:lnTo>
                  <a:lnTo>
                    <a:pt x="24" y="8"/>
                  </a:lnTo>
                  <a:lnTo>
                    <a:pt x="31" y="8"/>
                  </a:lnTo>
                  <a:lnTo>
                    <a:pt x="31" y="2"/>
                  </a:lnTo>
                  <a:lnTo>
                    <a:pt x="28" y="2"/>
                  </a:lnTo>
                  <a:lnTo>
                    <a:pt x="28" y="8"/>
                  </a:lnTo>
                  <a:lnTo>
                    <a:pt x="30" y="8"/>
                  </a:lnTo>
                  <a:lnTo>
                    <a:pt x="30" y="2"/>
                  </a:lnTo>
                  <a:lnTo>
                    <a:pt x="24" y="2"/>
                  </a:lnTo>
                  <a:lnTo>
                    <a:pt x="24" y="8"/>
                  </a:lnTo>
                  <a:lnTo>
                    <a:pt x="30" y="8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2"/>
                  </a:lnTo>
                  <a:lnTo>
                    <a:pt x="23" y="2"/>
                  </a:lnTo>
                  <a:lnTo>
                    <a:pt x="23" y="8"/>
                  </a:lnTo>
                  <a:lnTo>
                    <a:pt x="30" y="9"/>
                  </a:lnTo>
                  <a:lnTo>
                    <a:pt x="30" y="3"/>
                  </a:lnTo>
                  <a:lnTo>
                    <a:pt x="21" y="3"/>
                  </a:lnTo>
                  <a:lnTo>
                    <a:pt x="21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15" y="3"/>
                  </a:lnTo>
                  <a:lnTo>
                    <a:pt x="15" y="9"/>
                  </a:lnTo>
                  <a:lnTo>
                    <a:pt x="21" y="9"/>
                  </a:lnTo>
                  <a:lnTo>
                    <a:pt x="21" y="3"/>
                  </a:lnTo>
                  <a:lnTo>
                    <a:pt x="15" y="3"/>
                  </a:lnTo>
                  <a:lnTo>
                    <a:pt x="15" y="9"/>
                  </a:lnTo>
                  <a:lnTo>
                    <a:pt x="21" y="9"/>
                  </a:lnTo>
                  <a:lnTo>
                    <a:pt x="21" y="3"/>
                  </a:lnTo>
                  <a:lnTo>
                    <a:pt x="19" y="3"/>
                  </a:lnTo>
                  <a:lnTo>
                    <a:pt x="19" y="9"/>
                  </a:lnTo>
                  <a:lnTo>
                    <a:pt x="23" y="9"/>
                  </a:lnTo>
                  <a:lnTo>
                    <a:pt x="23" y="3"/>
                  </a:lnTo>
                  <a:lnTo>
                    <a:pt x="15" y="3"/>
                  </a:lnTo>
                  <a:lnTo>
                    <a:pt x="15" y="9"/>
                  </a:lnTo>
                  <a:lnTo>
                    <a:pt x="24" y="9"/>
                  </a:lnTo>
                  <a:lnTo>
                    <a:pt x="24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23" y="9"/>
                  </a:lnTo>
                  <a:lnTo>
                    <a:pt x="23" y="3"/>
                  </a:lnTo>
                  <a:lnTo>
                    <a:pt x="13" y="3"/>
                  </a:lnTo>
                  <a:lnTo>
                    <a:pt x="13" y="7"/>
                  </a:lnTo>
                  <a:lnTo>
                    <a:pt x="15" y="7"/>
                  </a:lnTo>
                  <a:lnTo>
                    <a:pt x="15" y="4"/>
                  </a:lnTo>
                  <a:lnTo>
                    <a:pt x="14" y="4"/>
                  </a:lnTo>
                  <a:lnTo>
                    <a:pt x="14" y="11"/>
                  </a:lnTo>
                  <a:lnTo>
                    <a:pt x="19" y="11"/>
                  </a:lnTo>
                  <a:lnTo>
                    <a:pt x="19" y="4"/>
                  </a:lnTo>
                  <a:lnTo>
                    <a:pt x="9" y="4"/>
                  </a:lnTo>
                  <a:lnTo>
                    <a:pt x="9" y="11"/>
                  </a:lnTo>
                  <a:lnTo>
                    <a:pt x="23" y="11"/>
                  </a:lnTo>
                  <a:lnTo>
                    <a:pt x="23" y="4"/>
                  </a:lnTo>
                  <a:lnTo>
                    <a:pt x="21" y="4"/>
                  </a:lnTo>
                  <a:lnTo>
                    <a:pt x="21" y="11"/>
                  </a:lnTo>
                  <a:lnTo>
                    <a:pt x="32" y="11"/>
                  </a:lnTo>
                  <a:lnTo>
                    <a:pt x="32" y="4"/>
                  </a:lnTo>
                  <a:lnTo>
                    <a:pt x="28" y="4"/>
                  </a:lnTo>
                  <a:lnTo>
                    <a:pt x="28" y="11"/>
                  </a:lnTo>
                  <a:lnTo>
                    <a:pt x="39" y="11"/>
                  </a:lnTo>
                  <a:lnTo>
                    <a:pt x="39" y="4"/>
                  </a:lnTo>
                  <a:lnTo>
                    <a:pt x="27" y="4"/>
                  </a:lnTo>
                  <a:lnTo>
                    <a:pt x="27" y="11"/>
                  </a:lnTo>
                  <a:lnTo>
                    <a:pt x="35" y="11"/>
                  </a:lnTo>
                  <a:lnTo>
                    <a:pt x="35" y="4"/>
                  </a:lnTo>
                  <a:lnTo>
                    <a:pt x="34" y="4"/>
                  </a:lnTo>
                  <a:lnTo>
                    <a:pt x="34" y="11"/>
                  </a:lnTo>
                  <a:lnTo>
                    <a:pt x="39" y="11"/>
                  </a:lnTo>
                  <a:lnTo>
                    <a:pt x="39" y="4"/>
                  </a:lnTo>
                  <a:lnTo>
                    <a:pt x="24" y="4"/>
                  </a:lnTo>
                  <a:lnTo>
                    <a:pt x="24" y="11"/>
                  </a:lnTo>
                  <a:lnTo>
                    <a:pt x="28" y="11"/>
                  </a:lnTo>
                  <a:lnTo>
                    <a:pt x="28" y="4"/>
                  </a:lnTo>
                  <a:lnTo>
                    <a:pt x="27" y="4"/>
                  </a:lnTo>
                  <a:lnTo>
                    <a:pt x="27" y="11"/>
                  </a:lnTo>
                  <a:lnTo>
                    <a:pt x="28" y="11"/>
                  </a:lnTo>
                  <a:lnTo>
                    <a:pt x="28" y="4"/>
                  </a:lnTo>
                  <a:lnTo>
                    <a:pt x="24" y="5"/>
                  </a:lnTo>
                  <a:lnTo>
                    <a:pt x="24" y="8"/>
                  </a:lnTo>
                  <a:lnTo>
                    <a:pt x="24" y="5"/>
                  </a:lnTo>
                  <a:lnTo>
                    <a:pt x="19" y="5"/>
                  </a:lnTo>
                  <a:lnTo>
                    <a:pt x="19" y="12"/>
                  </a:lnTo>
                  <a:lnTo>
                    <a:pt x="24" y="12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5"/>
                  </a:lnTo>
                  <a:lnTo>
                    <a:pt x="21" y="5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4" y="5"/>
                  </a:lnTo>
                  <a:lnTo>
                    <a:pt x="14" y="12"/>
                  </a:lnTo>
                  <a:lnTo>
                    <a:pt x="17" y="12"/>
                  </a:lnTo>
                  <a:lnTo>
                    <a:pt x="17" y="5"/>
                  </a:lnTo>
                  <a:lnTo>
                    <a:pt x="10" y="5"/>
                  </a:lnTo>
                  <a:lnTo>
                    <a:pt x="2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10" y="7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10" y="7"/>
                  </a:lnTo>
                  <a:lnTo>
                    <a:pt x="10" y="13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7" y="13"/>
                  </a:lnTo>
                  <a:lnTo>
                    <a:pt x="17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7" y="13"/>
                  </a:lnTo>
                  <a:lnTo>
                    <a:pt x="17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21" y="13"/>
                  </a:lnTo>
                  <a:lnTo>
                    <a:pt x="21" y="7"/>
                  </a:lnTo>
                  <a:lnTo>
                    <a:pt x="11" y="7"/>
                  </a:lnTo>
                  <a:lnTo>
                    <a:pt x="11" y="11"/>
                  </a:lnTo>
                  <a:lnTo>
                    <a:pt x="14" y="11"/>
                  </a:lnTo>
                  <a:lnTo>
                    <a:pt x="14" y="8"/>
                  </a:lnTo>
                  <a:lnTo>
                    <a:pt x="11" y="8"/>
                  </a:lnTo>
                  <a:lnTo>
                    <a:pt x="11" y="14"/>
                  </a:lnTo>
                  <a:lnTo>
                    <a:pt x="15" y="14"/>
                  </a:lnTo>
                  <a:lnTo>
                    <a:pt x="15" y="8"/>
                  </a:lnTo>
                  <a:lnTo>
                    <a:pt x="10" y="8"/>
                  </a:lnTo>
                  <a:lnTo>
                    <a:pt x="10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30" y="14"/>
                  </a:lnTo>
                  <a:lnTo>
                    <a:pt x="30" y="8"/>
                  </a:lnTo>
                  <a:lnTo>
                    <a:pt x="21" y="8"/>
                  </a:lnTo>
                  <a:lnTo>
                    <a:pt x="21" y="14"/>
                  </a:lnTo>
                  <a:lnTo>
                    <a:pt x="28" y="14"/>
                  </a:lnTo>
                  <a:lnTo>
                    <a:pt x="28" y="8"/>
                  </a:lnTo>
                  <a:lnTo>
                    <a:pt x="24" y="8"/>
                  </a:lnTo>
                  <a:lnTo>
                    <a:pt x="24" y="14"/>
                  </a:lnTo>
                  <a:lnTo>
                    <a:pt x="34" y="14"/>
                  </a:lnTo>
                  <a:lnTo>
                    <a:pt x="34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39" y="14"/>
                  </a:lnTo>
                  <a:lnTo>
                    <a:pt x="39" y="8"/>
                  </a:lnTo>
                  <a:lnTo>
                    <a:pt x="26" y="8"/>
                  </a:lnTo>
                  <a:lnTo>
                    <a:pt x="26" y="14"/>
                  </a:lnTo>
                  <a:lnTo>
                    <a:pt x="39" y="14"/>
                  </a:lnTo>
                  <a:lnTo>
                    <a:pt x="39" y="8"/>
                  </a:lnTo>
                  <a:lnTo>
                    <a:pt x="36" y="8"/>
                  </a:lnTo>
                  <a:lnTo>
                    <a:pt x="36" y="14"/>
                  </a:lnTo>
                  <a:lnTo>
                    <a:pt x="39" y="14"/>
                  </a:lnTo>
                  <a:lnTo>
                    <a:pt x="39" y="8"/>
                  </a:lnTo>
                  <a:lnTo>
                    <a:pt x="32" y="8"/>
                  </a:lnTo>
                  <a:lnTo>
                    <a:pt x="32" y="14"/>
                  </a:lnTo>
                  <a:lnTo>
                    <a:pt x="39" y="14"/>
                  </a:lnTo>
                  <a:lnTo>
                    <a:pt x="39" y="8"/>
                  </a:lnTo>
                  <a:lnTo>
                    <a:pt x="34" y="9"/>
                  </a:lnTo>
                  <a:lnTo>
                    <a:pt x="34" y="16"/>
                  </a:lnTo>
                  <a:lnTo>
                    <a:pt x="36" y="16"/>
                  </a:lnTo>
                  <a:lnTo>
                    <a:pt x="36" y="9"/>
                  </a:lnTo>
                  <a:lnTo>
                    <a:pt x="32" y="9"/>
                  </a:lnTo>
                  <a:lnTo>
                    <a:pt x="32" y="16"/>
                  </a:lnTo>
                  <a:lnTo>
                    <a:pt x="34" y="16"/>
                  </a:lnTo>
                  <a:lnTo>
                    <a:pt x="34" y="9"/>
                  </a:lnTo>
                  <a:lnTo>
                    <a:pt x="23" y="9"/>
                  </a:lnTo>
                  <a:lnTo>
                    <a:pt x="23" y="16"/>
                  </a:lnTo>
                  <a:lnTo>
                    <a:pt x="24" y="16"/>
                  </a:lnTo>
                  <a:lnTo>
                    <a:pt x="24" y="9"/>
                  </a:lnTo>
                  <a:lnTo>
                    <a:pt x="13" y="9"/>
                  </a:lnTo>
                  <a:lnTo>
                    <a:pt x="13" y="16"/>
                  </a:lnTo>
                  <a:lnTo>
                    <a:pt x="14" y="16"/>
                  </a:lnTo>
                  <a:lnTo>
                    <a:pt x="14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8" y="9"/>
                  </a:lnTo>
                  <a:lnTo>
                    <a:pt x="8" y="16"/>
                  </a:lnTo>
                  <a:lnTo>
                    <a:pt x="9" y="16"/>
                  </a:lnTo>
                  <a:lnTo>
                    <a:pt x="9" y="12"/>
                  </a:lnTo>
                  <a:lnTo>
                    <a:pt x="8" y="16"/>
                  </a:lnTo>
                  <a:lnTo>
                    <a:pt x="10" y="17"/>
                  </a:lnTo>
                  <a:lnTo>
                    <a:pt x="14" y="17"/>
                  </a:lnTo>
                  <a:lnTo>
                    <a:pt x="14" y="11"/>
                  </a:lnTo>
                  <a:lnTo>
                    <a:pt x="6" y="11"/>
                  </a:lnTo>
                  <a:lnTo>
                    <a:pt x="6" y="17"/>
                  </a:lnTo>
                  <a:lnTo>
                    <a:pt x="13" y="17"/>
                  </a:lnTo>
                  <a:lnTo>
                    <a:pt x="13" y="11"/>
                  </a:lnTo>
                  <a:lnTo>
                    <a:pt x="8" y="11"/>
                  </a:lnTo>
                  <a:lnTo>
                    <a:pt x="8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8" y="11"/>
                  </a:lnTo>
                  <a:lnTo>
                    <a:pt x="8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8" y="11"/>
                  </a:lnTo>
                  <a:lnTo>
                    <a:pt x="8" y="17"/>
                  </a:lnTo>
                  <a:lnTo>
                    <a:pt x="10" y="17"/>
                  </a:lnTo>
                  <a:lnTo>
                    <a:pt x="10" y="11"/>
                  </a:lnTo>
                  <a:lnTo>
                    <a:pt x="8" y="11"/>
                  </a:lnTo>
                  <a:lnTo>
                    <a:pt x="8" y="17"/>
                  </a:lnTo>
                  <a:lnTo>
                    <a:pt x="15" y="17"/>
                  </a:lnTo>
                  <a:lnTo>
                    <a:pt x="15" y="11"/>
                  </a:lnTo>
                  <a:lnTo>
                    <a:pt x="13" y="11"/>
                  </a:lnTo>
                  <a:lnTo>
                    <a:pt x="13" y="17"/>
                  </a:lnTo>
                  <a:lnTo>
                    <a:pt x="14" y="17"/>
                  </a:lnTo>
                  <a:lnTo>
                    <a:pt x="14" y="11"/>
                  </a:lnTo>
                  <a:lnTo>
                    <a:pt x="5" y="11"/>
                  </a:lnTo>
                  <a:lnTo>
                    <a:pt x="11" y="16"/>
                  </a:lnTo>
                  <a:lnTo>
                    <a:pt x="13" y="17"/>
                  </a:lnTo>
                  <a:lnTo>
                    <a:pt x="13" y="18"/>
                  </a:lnTo>
                  <a:lnTo>
                    <a:pt x="26" y="18"/>
                  </a:lnTo>
                  <a:lnTo>
                    <a:pt x="26" y="12"/>
                  </a:lnTo>
                  <a:lnTo>
                    <a:pt x="21" y="12"/>
                  </a:lnTo>
                  <a:lnTo>
                    <a:pt x="21" y="18"/>
                  </a:lnTo>
                  <a:lnTo>
                    <a:pt x="28" y="18"/>
                  </a:lnTo>
                  <a:lnTo>
                    <a:pt x="28" y="12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34" y="18"/>
                  </a:lnTo>
                  <a:lnTo>
                    <a:pt x="34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31" y="18"/>
                  </a:lnTo>
                  <a:lnTo>
                    <a:pt x="31" y="12"/>
                  </a:lnTo>
                  <a:lnTo>
                    <a:pt x="19" y="12"/>
                  </a:lnTo>
                  <a:lnTo>
                    <a:pt x="19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1" y="12"/>
                  </a:lnTo>
                  <a:lnTo>
                    <a:pt x="21" y="18"/>
                  </a:lnTo>
                  <a:lnTo>
                    <a:pt x="26" y="18"/>
                  </a:lnTo>
                  <a:lnTo>
                    <a:pt x="26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0" y="12"/>
                  </a:lnTo>
                  <a:lnTo>
                    <a:pt x="6" y="17"/>
                  </a:lnTo>
                  <a:lnTo>
                    <a:pt x="8" y="18"/>
                  </a:lnTo>
                  <a:lnTo>
                    <a:pt x="9" y="16"/>
                  </a:lnTo>
                  <a:lnTo>
                    <a:pt x="9" y="13"/>
                  </a:lnTo>
                  <a:lnTo>
                    <a:pt x="5" y="13"/>
                  </a:lnTo>
                  <a:lnTo>
                    <a:pt x="5" y="20"/>
                  </a:lnTo>
                  <a:lnTo>
                    <a:pt x="8" y="20"/>
                  </a:lnTo>
                  <a:lnTo>
                    <a:pt x="8" y="13"/>
                  </a:lnTo>
                  <a:lnTo>
                    <a:pt x="5" y="13"/>
                  </a:lnTo>
                  <a:lnTo>
                    <a:pt x="5" y="20"/>
                  </a:lnTo>
                  <a:lnTo>
                    <a:pt x="9" y="20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20"/>
                  </a:lnTo>
                  <a:lnTo>
                    <a:pt x="15" y="20"/>
                  </a:lnTo>
                  <a:lnTo>
                    <a:pt x="15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8" y="13"/>
                  </a:lnTo>
                  <a:lnTo>
                    <a:pt x="8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10" y="13"/>
                  </a:lnTo>
                  <a:lnTo>
                    <a:pt x="10" y="20"/>
                  </a:lnTo>
                  <a:lnTo>
                    <a:pt x="14" y="20"/>
                  </a:lnTo>
                  <a:lnTo>
                    <a:pt x="14" y="16"/>
                  </a:lnTo>
                  <a:lnTo>
                    <a:pt x="11" y="16"/>
                  </a:lnTo>
                  <a:lnTo>
                    <a:pt x="11" y="17"/>
                  </a:lnTo>
                  <a:lnTo>
                    <a:pt x="14" y="17"/>
                  </a:lnTo>
                  <a:lnTo>
                    <a:pt x="14" y="14"/>
                  </a:lnTo>
                  <a:lnTo>
                    <a:pt x="11" y="14"/>
                  </a:lnTo>
                  <a:lnTo>
                    <a:pt x="11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11" y="14"/>
                  </a:lnTo>
                  <a:lnTo>
                    <a:pt x="11" y="21"/>
                  </a:lnTo>
                  <a:lnTo>
                    <a:pt x="15" y="21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9" y="21"/>
                  </a:lnTo>
                  <a:lnTo>
                    <a:pt x="19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21" y="21"/>
                  </a:lnTo>
                  <a:lnTo>
                    <a:pt x="21" y="14"/>
                  </a:lnTo>
                  <a:lnTo>
                    <a:pt x="18" y="14"/>
                  </a:lnTo>
                  <a:lnTo>
                    <a:pt x="18" y="21"/>
                  </a:lnTo>
                  <a:lnTo>
                    <a:pt x="40" y="21"/>
                  </a:lnTo>
                  <a:lnTo>
                    <a:pt x="40" y="14"/>
                  </a:lnTo>
                  <a:lnTo>
                    <a:pt x="23" y="14"/>
                  </a:lnTo>
                  <a:lnTo>
                    <a:pt x="23" y="21"/>
                  </a:lnTo>
                  <a:lnTo>
                    <a:pt x="34" y="21"/>
                  </a:lnTo>
                  <a:lnTo>
                    <a:pt x="34" y="14"/>
                  </a:lnTo>
                  <a:lnTo>
                    <a:pt x="30" y="14"/>
                  </a:lnTo>
                  <a:lnTo>
                    <a:pt x="30" y="21"/>
                  </a:lnTo>
                  <a:lnTo>
                    <a:pt x="36" y="21"/>
                  </a:lnTo>
                  <a:lnTo>
                    <a:pt x="36" y="14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58" y="21"/>
                  </a:lnTo>
                  <a:lnTo>
                    <a:pt x="58" y="14"/>
                  </a:lnTo>
                  <a:lnTo>
                    <a:pt x="19" y="14"/>
                  </a:lnTo>
                  <a:lnTo>
                    <a:pt x="19" y="21"/>
                  </a:lnTo>
                  <a:lnTo>
                    <a:pt x="31" y="21"/>
                  </a:lnTo>
                  <a:lnTo>
                    <a:pt x="31" y="14"/>
                  </a:lnTo>
                  <a:lnTo>
                    <a:pt x="27" y="16"/>
                  </a:lnTo>
                  <a:lnTo>
                    <a:pt x="27" y="18"/>
                  </a:lnTo>
                  <a:lnTo>
                    <a:pt x="27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43" y="22"/>
                  </a:lnTo>
                  <a:lnTo>
                    <a:pt x="43" y="16"/>
                  </a:lnTo>
                  <a:lnTo>
                    <a:pt x="37" y="16"/>
                  </a:lnTo>
                  <a:lnTo>
                    <a:pt x="37" y="22"/>
                  </a:lnTo>
                  <a:lnTo>
                    <a:pt x="157" y="22"/>
                  </a:lnTo>
                  <a:lnTo>
                    <a:pt x="157" y="16"/>
                  </a:lnTo>
                  <a:lnTo>
                    <a:pt x="129" y="16"/>
                  </a:lnTo>
                  <a:lnTo>
                    <a:pt x="129" y="22"/>
                  </a:lnTo>
                  <a:lnTo>
                    <a:pt x="146" y="22"/>
                  </a:lnTo>
                  <a:lnTo>
                    <a:pt x="146" y="16"/>
                  </a:lnTo>
                  <a:lnTo>
                    <a:pt x="132" y="16"/>
                  </a:lnTo>
                  <a:lnTo>
                    <a:pt x="132" y="22"/>
                  </a:lnTo>
                  <a:lnTo>
                    <a:pt x="136" y="22"/>
                  </a:lnTo>
                  <a:lnTo>
                    <a:pt x="136" y="16"/>
                  </a:lnTo>
                  <a:lnTo>
                    <a:pt x="135" y="16"/>
                  </a:lnTo>
                  <a:lnTo>
                    <a:pt x="135" y="22"/>
                  </a:lnTo>
                  <a:lnTo>
                    <a:pt x="136" y="22"/>
                  </a:lnTo>
                  <a:lnTo>
                    <a:pt x="136" y="16"/>
                  </a:lnTo>
                  <a:lnTo>
                    <a:pt x="131" y="16"/>
                  </a:lnTo>
                  <a:lnTo>
                    <a:pt x="131" y="22"/>
                  </a:lnTo>
                  <a:lnTo>
                    <a:pt x="144" y="22"/>
                  </a:lnTo>
                  <a:lnTo>
                    <a:pt x="144" y="16"/>
                  </a:lnTo>
                  <a:lnTo>
                    <a:pt x="141" y="16"/>
                  </a:lnTo>
                  <a:lnTo>
                    <a:pt x="141" y="22"/>
                  </a:lnTo>
                  <a:lnTo>
                    <a:pt x="144" y="22"/>
                  </a:lnTo>
                  <a:lnTo>
                    <a:pt x="144" y="16"/>
                  </a:lnTo>
                  <a:lnTo>
                    <a:pt x="127" y="16"/>
                  </a:lnTo>
                  <a:lnTo>
                    <a:pt x="118" y="17"/>
                  </a:lnTo>
                  <a:lnTo>
                    <a:pt x="118" y="20"/>
                  </a:lnTo>
                  <a:lnTo>
                    <a:pt x="118" y="17"/>
                  </a:lnTo>
                  <a:lnTo>
                    <a:pt x="93" y="17"/>
                  </a:lnTo>
                  <a:lnTo>
                    <a:pt x="93" y="24"/>
                  </a:lnTo>
                  <a:lnTo>
                    <a:pt x="94" y="24"/>
                  </a:lnTo>
                  <a:lnTo>
                    <a:pt x="94" y="17"/>
                  </a:lnTo>
                  <a:lnTo>
                    <a:pt x="84" y="17"/>
                  </a:lnTo>
                  <a:lnTo>
                    <a:pt x="84" y="24"/>
                  </a:lnTo>
                  <a:lnTo>
                    <a:pt x="85" y="24"/>
                  </a:lnTo>
                  <a:lnTo>
                    <a:pt x="85" y="17"/>
                  </a:lnTo>
                  <a:lnTo>
                    <a:pt x="81" y="17"/>
                  </a:lnTo>
                  <a:lnTo>
                    <a:pt x="81" y="24"/>
                  </a:lnTo>
                  <a:lnTo>
                    <a:pt x="84" y="24"/>
                  </a:lnTo>
                  <a:lnTo>
                    <a:pt x="84" y="17"/>
                  </a:lnTo>
                  <a:lnTo>
                    <a:pt x="56" y="17"/>
                  </a:lnTo>
                  <a:lnTo>
                    <a:pt x="56" y="21"/>
                  </a:lnTo>
                  <a:lnTo>
                    <a:pt x="58" y="21"/>
                  </a:lnTo>
                  <a:lnTo>
                    <a:pt x="58" y="18"/>
                  </a:lnTo>
                  <a:lnTo>
                    <a:pt x="53" y="18"/>
                  </a:lnTo>
                  <a:lnTo>
                    <a:pt x="53" y="25"/>
                  </a:lnTo>
                  <a:lnTo>
                    <a:pt x="56" y="25"/>
                  </a:lnTo>
                  <a:lnTo>
                    <a:pt x="56" y="18"/>
                  </a:lnTo>
                  <a:lnTo>
                    <a:pt x="23" y="18"/>
                  </a:lnTo>
                  <a:lnTo>
                    <a:pt x="23" y="25"/>
                  </a:lnTo>
                  <a:lnTo>
                    <a:pt x="46" y="25"/>
                  </a:lnTo>
                  <a:lnTo>
                    <a:pt x="46" y="18"/>
                  </a:lnTo>
                  <a:lnTo>
                    <a:pt x="23" y="18"/>
                  </a:lnTo>
                  <a:lnTo>
                    <a:pt x="23" y="25"/>
                  </a:lnTo>
                  <a:lnTo>
                    <a:pt x="40" y="25"/>
                  </a:lnTo>
                  <a:lnTo>
                    <a:pt x="40" y="18"/>
                  </a:lnTo>
                  <a:lnTo>
                    <a:pt x="39" y="18"/>
                  </a:lnTo>
                  <a:lnTo>
                    <a:pt x="39" y="25"/>
                  </a:lnTo>
                  <a:lnTo>
                    <a:pt x="41" y="25"/>
                  </a:lnTo>
                  <a:lnTo>
                    <a:pt x="41" y="18"/>
                  </a:lnTo>
                  <a:lnTo>
                    <a:pt x="39" y="18"/>
                  </a:lnTo>
                  <a:lnTo>
                    <a:pt x="39" y="25"/>
                  </a:lnTo>
                  <a:lnTo>
                    <a:pt x="40" y="25"/>
                  </a:lnTo>
                  <a:lnTo>
                    <a:pt x="40" y="18"/>
                  </a:lnTo>
                  <a:lnTo>
                    <a:pt x="36" y="20"/>
                  </a:lnTo>
                  <a:lnTo>
                    <a:pt x="36" y="22"/>
                  </a:lnTo>
                  <a:lnTo>
                    <a:pt x="36" y="20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43" y="26"/>
                  </a:lnTo>
                  <a:lnTo>
                    <a:pt x="43" y="20"/>
                  </a:lnTo>
                  <a:lnTo>
                    <a:pt x="39" y="20"/>
                  </a:lnTo>
                  <a:lnTo>
                    <a:pt x="39" y="26"/>
                  </a:lnTo>
                  <a:lnTo>
                    <a:pt x="43" y="26"/>
                  </a:lnTo>
                  <a:lnTo>
                    <a:pt x="43" y="20"/>
                  </a:lnTo>
                  <a:lnTo>
                    <a:pt x="35" y="20"/>
                  </a:lnTo>
                  <a:lnTo>
                    <a:pt x="35" y="26"/>
                  </a:lnTo>
                  <a:lnTo>
                    <a:pt x="49" y="26"/>
                  </a:lnTo>
                  <a:lnTo>
                    <a:pt x="49" y="20"/>
                  </a:lnTo>
                  <a:lnTo>
                    <a:pt x="40" y="20"/>
                  </a:lnTo>
                  <a:lnTo>
                    <a:pt x="40" y="26"/>
                  </a:lnTo>
                  <a:lnTo>
                    <a:pt x="56" y="26"/>
                  </a:lnTo>
                  <a:lnTo>
                    <a:pt x="56" y="20"/>
                  </a:lnTo>
                  <a:lnTo>
                    <a:pt x="52" y="20"/>
                  </a:lnTo>
                  <a:lnTo>
                    <a:pt x="52" y="26"/>
                  </a:lnTo>
                  <a:lnTo>
                    <a:pt x="53" y="26"/>
                  </a:lnTo>
                  <a:lnTo>
                    <a:pt x="53" y="20"/>
                  </a:lnTo>
                  <a:lnTo>
                    <a:pt x="46" y="20"/>
                  </a:lnTo>
                  <a:lnTo>
                    <a:pt x="46" y="26"/>
                  </a:lnTo>
                  <a:lnTo>
                    <a:pt x="52" y="26"/>
                  </a:lnTo>
                  <a:lnTo>
                    <a:pt x="52" y="20"/>
                  </a:lnTo>
                  <a:lnTo>
                    <a:pt x="37" y="20"/>
                  </a:lnTo>
                  <a:lnTo>
                    <a:pt x="44" y="25"/>
                  </a:lnTo>
                  <a:lnTo>
                    <a:pt x="45" y="26"/>
                  </a:lnTo>
                  <a:lnTo>
                    <a:pt x="45" y="27"/>
                  </a:lnTo>
                  <a:lnTo>
                    <a:pt x="49" y="27"/>
                  </a:lnTo>
                  <a:lnTo>
                    <a:pt x="49" y="21"/>
                  </a:lnTo>
                  <a:lnTo>
                    <a:pt x="45" y="21"/>
                  </a:lnTo>
                  <a:lnTo>
                    <a:pt x="45" y="27"/>
                  </a:lnTo>
                  <a:lnTo>
                    <a:pt x="52" y="27"/>
                  </a:lnTo>
                  <a:lnTo>
                    <a:pt x="52" y="21"/>
                  </a:lnTo>
                  <a:lnTo>
                    <a:pt x="48" y="21"/>
                  </a:lnTo>
                  <a:lnTo>
                    <a:pt x="48" y="27"/>
                  </a:lnTo>
                  <a:lnTo>
                    <a:pt x="49" y="27"/>
                  </a:lnTo>
                  <a:lnTo>
                    <a:pt x="49" y="21"/>
                  </a:lnTo>
                  <a:lnTo>
                    <a:pt x="45" y="21"/>
                  </a:lnTo>
                  <a:lnTo>
                    <a:pt x="45" y="27"/>
                  </a:lnTo>
                  <a:lnTo>
                    <a:pt x="46" y="27"/>
                  </a:lnTo>
                  <a:lnTo>
                    <a:pt x="46" y="21"/>
                  </a:lnTo>
                  <a:lnTo>
                    <a:pt x="41" y="21"/>
                  </a:lnTo>
                  <a:lnTo>
                    <a:pt x="41" y="27"/>
                  </a:lnTo>
                  <a:lnTo>
                    <a:pt x="45" y="27"/>
                  </a:lnTo>
                  <a:lnTo>
                    <a:pt x="45" y="21"/>
                  </a:lnTo>
                  <a:lnTo>
                    <a:pt x="43" y="21"/>
                  </a:lnTo>
                  <a:lnTo>
                    <a:pt x="43" y="27"/>
                  </a:lnTo>
                  <a:lnTo>
                    <a:pt x="49" y="27"/>
                  </a:lnTo>
                  <a:lnTo>
                    <a:pt x="49" y="21"/>
                  </a:lnTo>
                  <a:lnTo>
                    <a:pt x="46" y="21"/>
                  </a:lnTo>
                  <a:lnTo>
                    <a:pt x="46" y="27"/>
                  </a:lnTo>
                  <a:lnTo>
                    <a:pt x="53" y="27"/>
                  </a:lnTo>
                  <a:lnTo>
                    <a:pt x="53" y="21"/>
                  </a:lnTo>
                  <a:lnTo>
                    <a:pt x="45" y="21"/>
                  </a:lnTo>
                  <a:lnTo>
                    <a:pt x="45" y="27"/>
                  </a:lnTo>
                  <a:lnTo>
                    <a:pt x="63" y="27"/>
                  </a:lnTo>
                  <a:lnTo>
                    <a:pt x="63" y="21"/>
                  </a:lnTo>
                  <a:lnTo>
                    <a:pt x="48" y="21"/>
                  </a:lnTo>
                  <a:lnTo>
                    <a:pt x="48" y="27"/>
                  </a:lnTo>
                  <a:lnTo>
                    <a:pt x="53" y="27"/>
                  </a:lnTo>
                  <a:lnTo>
                    <a:pt x="53" y="21"/>
                  </a:lnTo>
                  <a:lnTo>
                    <a:pt x="49" y="21"/>
                  </a:lnTo>
                  <a:lnTo>
                    <a:pt x="49" y="27"/>
                  </a:lnTo>
                  <a:lnTo>
                    <a:pt x="58" y="27"/>
                  </a:lnTo>
                  <a:lnTo>
                    <a:pt x="58" y="24"/>
                  </a:lnTo>
                  <a:lnTo>
                    <a:pt x="57" y="21"/>
                  </a:lnTo>
                  <a:lnTo>
                    <a:pt x="56" y="22"/>
                  </a:lnTo>
                  <a:lnTo>
                    <a:pt x="57" y="25"/>
                  </a:lnTo>
                  <a:lnTo>
                    <a:pt x="57" y="22"/>
                  </a:lnTo>
                  <a:lnTo>
                    <a:pt x="54" y="22"/>
                  </a:lnTo>
                  <a:lnTo>
                    <a:pt x="54" y="29"/>
                  </a:lnTo>
                  <a:lnTo>
                    <a:pt x="56" y="29"/>
                  </a:lnTo>
                  <a:lnTo>
                    <a:pt x="56" y="22"/>
                  </a:lnTo>
                  <a:lnTo>
                    <a:pt x="54" y="22"/>
                  </a:lnTo>
                  <a:lnTo>
                    <a:pt x="54" y="29"/>
                  </a:lnTo>
                  <a:lnTo>
                    <a:pt x="57" y="29"/>
                  </a:lnTo>
                  <a:lnTo>
                    <a:pt x="57" y="22"/>
                  </a:lnTo>
                  <a:lnTo>
                    <a:pt x="48" y="22"/>
                  </a:lnTo>
                  <a:lnTo>
                    <a:pt x="48" y="29"/>
                  </a:lnTo>
                  <a:lnTo>
                    <a:pt x="54" y="29"/>
                  </a:lnTo>
                  <a:lnTo>
                    <a:pt x="54" y="22"/>
                  </a:lnTo>
                  <a:lnTo>
                    <a:pt x="53" y="22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2"/>
                  </a:lnTo>
                  <a:lnTo>
                    <a:pt x="49" y="22"/>
                  </a:lnTo>
                  <a:lnTo>
                    <a:pt x="49" y="29"/>
                  </a:lnTo>
                  <a:lnTo>
                    <a:pt x="52" y="29"/>
                  </a:lnTo>
                  <a:lnTo>
                    <a:pt x="52" y="22"/>
                  </a:lnTo>
                  <a:lnTo>
                    <a:pt x="39" y="22"/>
                  </a:lnTo>
                  <a:lnTo>
                    <a:pt x="39" y="29"/>
                  </a:lnTo>
                  <a:lnTo>
                    <a:pt x="45" y="29"/>
                  </a:lnTo>
                  <a:lnTo>
                    <a:pt x="45" y="22"/>
                  </a:lnTo>
                  <a:lnTo>
                    <a:pt x="43" y="22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4" y="22"/>
                  </a:lnTo>
                  <a:lnTo>
                    <a:pt x="36" y="22"/>
                  </a:lnTo>
                  <a:lnTo>
                    <a:pt x="36" y="29"/>
                  </a:lnTo>
                  <a:lnTo>
                    <a:pt x="39" y="29"/>
                  </a:lnTo>
                  <a:lnTo>
                    <a:pt x="39" y="22"/>
                  </a:lnTo>
                  <a:lnTo>
                    <a:pt x="35" y="22"/>
                  </a:lnTo>
                  <a:lnTo>
                    <a:pt x="32" y="24"/>
                  </a:lnTo>
                  <a:lnTo>
                    <a:pt x="34" y="26"/>
                  </a:lnTo>
                  <a:lnTo>
                    <a:pt x="34" y="24"/>
                  </a:lnTo>
                  <a:lnTo>
                    <a:pt x="23" y="24"/>
                  </a:lnTo>
                  <a:lnTo>
                    <a:pt x="23" y="30"/>
                  </a:lnTo>
                  <a:lnTo>
                    <a:pt x="27" y="30"/>
                  </a:lnTo>
                  <a:lnTo>
                    <a:pt x="27" y="24"/>
                  </a:lnTo>
                  <a:lnTo>
                    <a:pt x="22" y="24"/>
                  </a:lnTo>
                  <a:lnTo>
                    <a:pt x="22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21" y="24"/>
                  </a:lnTo>
                  <a:lnTo>
                    <a:pt x="21" y="30"/>
                  </a:lnTo>
                  <a:lnTo>
                    <a:pt x="27" y="30"/>
                  </a:lnTo>
                  <a:lnTo>
                    <a:pt x="27" y="24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23" y="24"/>
                  </a:lnTo>
                  <a:lnTo>
                    <a:pt x="23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26" y="25"/>
                  </a:lnTo>
                  <a:lnTo>
                    <a:pt x="26" y="27"/>
                  </a:lnTo>
                  <a:lnTo>
                    <a:pt x="26" y="25"/>
                  </a:lnTo>
                  <a:lnTo>
                    <a:pt x="23" y="25"/>
                  </a:lnTo>
                  <a:lnTo>
                    <a:pt x="23" y="31"/>
                  </a:lnTo>
                  <a:lnTo>
                    <a:pt x="34" y="31"/>
                  </a:lnTo>
                  <a:lnTo>
                    <a:pt x="34" y="25"/>
                  </a:lnTo>
                  <a:lnTo>
                    <a:pt x="21" y="25"/>
                  </a:lnTo>
                  <a:lnTo>
                    <a:pt x="21" y="31"/>
                  </a:lnTo>
                  <a:lnTo>
                    <a:pt x="31" y="31"/>
                  </a:lnTo>
                  <a:lnTo>
                    <a:pt x="31" y="25"/>
                  </a:lnTo>
                  <a:lnTo>
                    <a:pt x="30" y="25"/>
                  </a:lnTo>
                  <a:lnTo>
                    <a:pt x="30" y="31"/>
                  </a:lnTo>
                  <a:lnTo>
                    <a:pt x="40" y="31"/>
                  </a:lnTo>
                  <a:lnTo>
                    <a:pt x="40" y="25"/>
                  </a:lnTo>
                  <a:lnTo>
                    <a:pt x="32" y="25"/>
                  </a:lnTo>
                  <a:lnTo>
                    <a:pt x="32" y="31"/>
                  </a:lnTo>
                  <a:lnTo>
                    <a:pt x="36" y="31"/>
                  </a:lnTo>
                  <a:lnTo>
                    <a:pt x="36" y="25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6" y="31"/>
                  </a:lnTo>
                  <a:lnTo>
                    <a:pt x="36" y="25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9" y="31"/>
                  </a:lnTo>
                  <a:lnTo>
                    <a:pt x="39" y="25"/>
                  </a:lnTo>
                  <a:lnTo>
                    <a:pt x="35" y="25"/>
                  </a:lnTo>
                  <a:lnTo>
                    <a:pt x="35" y="31"/>
                  </a:lnTo>
                  <a:lnTo>
                    <a:pt x="36" y="31"/>
                  </a:lnTo>
                  <a:lnTo>
                    <a:pt x="36" y="25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9" y="31"/>
                  </a:lnTo>
                  <a:lnTo>
                    <a:pt x="39" y="27"/>
                  </a:lnTo>
                  <a:lnTo>
                    <a:pt x="37" y="25"/>
                  </a:lnTo>
                  <a:lnTo>
                    <a:pt x="35" y="26"/>
                  </a:lnTo>
                  <a:lnTo>
                    <a:pt x="36" y="29"/>
                  </a:lnTo>
                  <a:lnTo>
                    <a:pt x="36" y="26"/>
                  </a:lnTo>
                  <a:lnTo>
                    <a:pt x="24" y="26"/>
                  </a:lnTo>
                  <a:lnTo>
                    <a:pt x="24" y="33"/>
                  </a:lnTo>
                  <a:lnTo>
                    <a:pt x="26" y="33"/>
                  </a:lnTo>
                  <a:lnTo>
                    <a:pt x="26" y="26"/>
                  </a:lnTo>
                  <a:lnTo>
                    <a:pt x="21" y="26"/>
                  </a:lnTo>
                  <a:lnTo>
                    <a:pt x="21" y="33"/>
                  </a:lnTo>
                  <a:lnTo>
                    <a:pt x="24" y="33"/>
                  </a:lnTo>
                  <a:lnTo>
                    <a:pt x="24" y="26"/>
                  </a:lnTo>
                  <a:lnTo>
                    <a:pt x="23" y="26"/>
                  </a:lnTo>
                  <a:lnTo>
                    <a:pt x="23" y="33"/>
                  </a:lnTo>
                  <a:lnTo>
                    <a:pt x="26" y="33"/>
                  </a:lnTo>
                  <a:lnTo>
                    <a:pt x="26" y="26"/>
                  </a:lnTo>
                  <a:lnTo>
                    <a:pt x="23" y="26"/>
                  </a:lnTo>
                  <a:lnTo>
                    <a:pt x="23" y="33"/>
                  </a:lnTo>
                  <a:lnTo>
                    <a:pt x="26" y="33"/>
                  </a:lnTo>
                  <a:lnTo>
                    <a:pt x="26" y="26"/>
                  </a:lnTo>
                  <a:lnTo>
                    <a:pt x="18" y="26"/>
                  </a:lnTo>
                  <a:lnTo>
                    <a:pt x="18" y="33"/>
                  </a:lnTo>
                  <a:lnTo>
                    <a:pt x="26" y="33"/>
                  </a:lnTo>
                  <a:lnTo>
                    <a:pt x="26" y="26"/>
                  </a:lnTo>
                  <a:lnTo>
                    <a:pt x="19" y="26"/>
                  </a:lnTo>
                  <a:lnTo>
                    <a:pt x="19" y="33"/>
                  </a:lnTo>
                  <a:lnTo>
                    <a:pt x="26" y="33"/>
                  </a:lnTo>
                  <a:lnTo>
                    <a:pt x="26" y="26"/>
                  </a:lnTo>
                  <a:lnTo>
                    <a:pt x="18" y="26"/>
                  </a:lnTo>
                  <a:lnTo>
                    <a:pt x="18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18" y="27"/>
                  </a:lnTo>
                  <a:lnTo>
                    <a:pt x="18" y="34"/>
                  </a:lnTo>
                  <a:lnTo>
                    <a:pt x="27" y="34"/>
                  </a:lnTo>
                  <a:lnTo>
                    <a:pt x="27" y="27"/>
                  </a:lnTo>
                  <a:lnTo>
                    <a:pt x="24" y="27"/>
                  </a:lnTo>
                  <a:lnTo>
                    <a:pt x="24" y="34"/>
                  </a:lnTo>
                  <a:lnTo>
                    <a:pt x="37" y="34"/>
                  </a:lnTo>
                  <a:lnTo>
                    <a:pt x="37" y="27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4" y="34"/>
                  </a:lnTo>
                  <a:lnTo>
                    <a:pt x="34" y="27"/>
                  </a:lnTo>
                  <a:lnTo>
                    <a:pt x="31" y="27"/>
                  </a:lnTo>
                  <a:lnTo>
                    <a:pt x="31" y="34"/>
                  </a:lnTo>
                  <a:lnTo>
                    <a:pt x="36" y="34"/>
                  </a:lnTo>
                  <a:lnTo>
                    <a:pt x="36" y="27"/>
                  </a:lnTo>
                  <a:lnTo>
                    <a:pt x="31" y="27"/>
                  </a:lnTo>
                  <a:lnTo>
                    <a:pt x="31" y="34"/>
                  </a:lnTo>
                  <a:lnTo>
                    <a:pt x="41" y="34"/>
                  </a:lnTo>
                  <a:lnTo>
                    <a:pt x="41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40" y="34"/>
                  </a:lnTo>
                  <a:lnTo>
                    <a:pt x="40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39" y="34"/>
                  </a:lnTo>
                  <a:lnTo>
                    <a:pt x="39" y="30"/>
                  </a:lnTo>
                  <a:lnTo>
                    <a:pt x="37" y="33"/>
                  </a:lnTo>
                  <a:lnTo>
                    <a:pt x="39" y="34"/>
                  </a:lnTo>
                  <a:lnTo>
                    <a:pt x="40" y="31"/>
                  </a:lnTo>
                  <a:lnTo>
                    <a:pt x="40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43" y="35"/>
                  </a:lnTo>
                  <a:lnTo>
                    <a:pt x="43" y="29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58" y="35"/>
                  </a:lnTo>
                  <a:lnTo>
                    <a:pt x="58" y="29"/>
                  </a:lnTo>
                  <a:lnTo>
                    <a:pt x="34" y="29"/>
                  </a:lnTo>
                  <a:lnTo>
                    <a:pt x="34" y="35"/>
                  </a:lnTo>
                  <a:lnTo>
                    <a:pt x="102" y="35"/>
                  </a:lnTo>
                  <a:lnTo>
                    <a:pt x="102" y="29"/>
                  </a:lnTo>
                  <a:lnTo>
                    <a:pt x="101" y="29"/>
                  </a:lnTo>
                  <a:lnTo>
                    <a:pt x="101" y="35"/>
                  </a:lnTo>
                  <a:lnTo>
                    <a:pt x="181" y="35"/>
                  </a:lnTo>
                  <a:lnTo>
                    <a:pt x="181" y="29"/>
                  </a:lnTo>
                  <a:lnTo>
                    <a:pt x="141" y="29"/>
                  </a:lnTo>
                  <a:lnTo>
                    <a:pt x="141" y="35"/>
                  </a:lnTo>
                  <a:lnTo>
                    <a:pt x="162" y="35"/>
                  </a:lnTo>
                  <a:lnTo>
                    <a:pt x="162" y="31"/>
                  </a:lnTo>
                  <a:lnTo>
                    <a:pt x="162" y="35"/>
                  </a:lnTo>
                  <a:lnTo>
                    <a:pt x="166" y="36"/>
                  </a:lnTo>
                  <a:lnTo>
                    <a:pt x="166" y="30"/>
                  </a:lnTo>
                  <a:lnTo>
                    <a:pt x="157" y="30"/>
                  </a:lnTo>
                  <a:lnTo>
                    <a:pt x="157" y="36"/>
                  </a:lnTo>
                  <a:lnTo>
                    <a:pt x="164" y="36"/>
                  </a:lnTo>
                  <a:lnTo>
                    <a:pt x="164" y="30"/>
                  </a:lnTo>
                  <a:lnTo>
                    <a:pt x="151" y="30"/>
                  </a:lnTo>
                  <a:lnTo>
                    <a:pt x="151" y="36"/>
                  </a:lnTo>
                  <a:lnTo>
                    <a:pt x="153" y="36"/>
                  </a:lnTo>
                  <a:lnTo>
                    <a:pt x="153" y="30"/>
                  </a:lnTo>
                  <a:lnTo>
                    <a:pt x="142" y="30"/>
                  </a:lnTo>
                  <a:lnTo>
                    <a:pt x="142" y="36"/>
                  </a:lnTo>
                  <a:lnTo>
                    <a:pt x="163" y="36"/>
                  </a:lnTo>
                  <a:lnTo>
                    <a:pt x="163" y="30"/>
                  </a:lnTo>
                  <a:lnTo>
                    <a:pt x="100" y="30"/>
                  </a:lnTo>
                  <a:lnTo>
                    <a:pt x="100" y="36"/>
                  </a:lnTo>
                  <a:lnTo>
                    <a:pt x="163" y="36"/>
                  </a:lnTo>
                  <a:lnTo>
                    <a:pt x="163" y="30"/>
                  </a:lnTo>
                  <a:lnTo>
                    <a:pt x="142" y="30"/>
                  </a:lnTo>
                  <a:lnTo>
                    <a:pt x="142" y="36"/>
                  </a:lnTo>
                  <a:lnTo>
                    <a:pt x="153" y="36"/>
                  </a:lnTo>
                  <a:lnTo>
                    <a:pt x="153" y="30"/>
                  </a:lnTo>
                  <a:lnTo>
                    <a:pt x="151" y="30"/>
                  </a:lnTo>
                  <a:lnTo>
                    <a:pt x="151" y="36"/>
                  </a:lnTo>
                  <a:lnTo>
                    <a:pt x="164" y="36"/>
                  </a:lnTo>
                  <a:lnTo>
                    <a:pt x="164" y="30"/>
                  </a:lnTo>
                  <a:lnTo>
                    <a:pt x="157" y="30"/>
                  </a:lnTo>
                  <a:lnTo>
                    <a:pt x="157" y="36"/>
                  </a:lnTo>
                  <a:lnTo>
                    <a:pt x="166" y="36"/>
                  </a:lnTo>
                  <a:lnTo>
                    <a:pt x="167" y="30"/>
                  </a:lnTo>
                  <a:lnTo>
                    <a:pt x="163" y="29"/>
                  </a:lnTo>
                  <a:lnTo>
                    <a:pt x="141" y="29"/>
                  </a:lnTo>
                  <a:lnTo>
                    <a:pt x="141" y="35"/>
                  </a:lnTo>
                  <a:lnTo>
                    <a:pt x="181" y="35"/>
                  </a:lnTo>
                  <a:lnTo>
                    <a:pt x="181" y="29"/>
                  </a:lnTo>
                  <a:lnTo>
                    <a:pt x="101" y="29"/>
                  </a:lnTo>
                  <a:lnTo>
                    <a:pt x="101" y="35"/>
                  </a:lnTo>
                  <a:lnTo>
                    <a:pt x="102" y="35"/>
                  </a:lnTo>
                  <a:lnTo>
                    <a:pt x="102" y="29"/>
                  </a:lnTo>
                  <a:lnTo>
                    <a:pt x="34" y="29"/>
                  </a:lnTo>
                  <a:lnTo>
                    <a:pt x="34" y="35"/>
                  </a:lnTo>
                  <a:lnTo>
                    <a:pt x="58" y="35"/>
                  </a:lnTo>
                  <a:lnTo>
                    <a:pt x="58" y="29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43" y="35"/>
                  </a:lnTo>
                  <a:lnTo>
                    <a:pt x="43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48" y="35"/>
                  </a:lnTo>
                  <a:lnTo>
                    <a:pt x="43" y="29"/>
                  </a:lnTo>
                  <a:lnTo>
                    <a:pt x="41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40" y="34"/>
                  </a:lnTo>
                  <a:lnTo>
                    <a:pt x="40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41" y="34"/>
                  </a:lnTo>
                  <a:lnTo>
                    <a:pt x="41" y="27"/>
                  </a:lnTo>
                  <a:lnTo>
                    <a:pt x="31" y="27"/>
                  </a:lnTo>
                  <a:lnTo>
                    <a:pt x="31" y="34"/>
                  </a:lnTo>
                  <a:lnTo>
                    <a:pt x="36" y="34"/>
                  </a:lnTo>
                  <a:lnTo>
                    <a:pt x="36" y="27"/>
                  </a:lnTo>
                  <a:lnTo>
                    <a:pt x="31" y="27"/>
                  </a:lnTo>
                  <a:lnTo>
                    <a:pt x="31" y="34"/>
                  </a:lnTo>
                  <a:lnTo>
                    <a:pt x="34" y="34"/>
                  </a:lnTo>
                  <a:lnTo>
                    <a:pt x="34" y="27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7" y="34"/>
                  </a:lnTo>
                  <a:lnTo>
                    <a:pt x="37" y="27"/>
                  </a:lnTo>
                  <a:lnTo>
                    <a:pt x="24" y="27"/>
                  </a:lnTo>
                  <a:lnTo>
                    <a:pt x="24" y="34"/>
                  </a:lnTo>
                  <a:lnTo>
                    <a:pt x="27" y="34"/>
                  </a:lnTo>
                  <a:lnTo>
                    <a:pt x="27" y="27"/>
                  </a:lnTo>
                  <a:lnTo>
                    <a:pt x="18" y="27"/>
                  </a:lnTo>
                  <a:lnTo>
                    <a:pt x="18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21" y="27"/>
                  </a:lnTo>
                  <a:lnTo>
                    <a:pt x="21" y="30"/>
                  </a:lnTo>
                  <a:lnTo>
                    <a:pt x="24" y="30"/>
                  </a:lnTo>
                  <a:lnTo>
                    <a:pt x="24" y="29"/>
                  </a:lnTo>
                  <a:lnTo>
                    <a:pt x="21" y="29"/>
                  </a:lnTo>
                  <a:lnTo>
                    <a:pt x="21" y="33"/>
                  </a:lnTo>
                  <a:lnTo>
                    <a:pt x="26" y="33"/>
                  </a:lnTo>
                  <a:lnTo>
                    <a:pt x="26" y="26"/>
                  </a:lnTo>
                  <a:lnTo>
                    <a:pt x="19" y="26"/>
                  </a:lnTo>
                  <a:lnTo>
                    <a:pt x="19" y="33"/>
                  </a:lnTo>
                  <a:lnTo>
                    <a:pt x="26" y="33"/>
                  </a:lnTo>
                  <a:lnTo>
                    <a:pt x="26" y="26"/>
                  </a:lnTo>
                  <a:lnTo>
                    <a:pt x="18" y="26"/>
                  </a:lnTo>
                  <a:lnTo>
                    <a:pt x="18" y="33"/>
                  </a:lnTo>
                  <a:lnTo>
                    <a:pt x="26" y="33"/>
                  </a:lnTo>
                  <a:lnTo>
                    <a:pt x="26" y="26"/>
                  </a:lnTo>
                  <a:lnTo>
                    <a:pt x="23" y="26"/>
                  </a:lnTo>
                  <a:lnTo>
                    <a:pt x="23" y="33"/>
                  </a:lnTo>
                  <a:lnTo>
                    <a:pt x="26" y="33"/>
                  </a:lnTo>
                  <a:lnTo>
                    <a:pt x="26" y="26"/>
                  </a:lnTo>
                  <a:lnTo>
                    <a:pt x="23" y="26"/>
                  </a:lnTo>
                  <a:lnTo>
                    <a:pt x="23" y="33"/>
                  </a:lnTo>
                  <a:lnTo>
                    <a:pt x="24" y="33"/>
                  </a:lnTo>
                  <a:lnTo>
                    <a:pt x="24" y="26"/>
                  </a:lnTo>
                  <a:lnTo>
                    <a:pt x="21" y="26"/>
                  </a:lnTo>
                  <a:lnTo>
                    <a:pt x="21" y="33"/>
                  </a:lnTo>
                  <a:lnTo>
                    <a:pt x="26" y="33"/>
                  </a:lnTo>
                  <a:lnTo>
                    <a:pt x="26" y="26"/>
                  </a:lnTo>
                  <a:lnTo>
                    <a:pt x="24" y="26"/>
                  </a:lnTo>
                  <a:lnTo>
                    <a:pt x="24" y="33"/>
                  </a:lnTo>
                  <a:lnTo>
                    <a:pt x="37" y="33"/>
                  </a:lnTo>
                  <a:lnTo>
                    <a:pt x="40" y="31"/>
                  </a:lnTo>
                  <a:lnTo>
                    <a:pt x="39" y="25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6" y="31"/>
                  </a:lnTo>
                  <a:lnTo>
                    <a:pt x="36" y="25"/>
                  </a:lnTo>
                  <a:lnTo>
                    <a:pt x="35" y="25"/>
                  </a:lnTo>
                  <a:lnTo>
                    <a:pt x="35" y="31"/>
                  </a:lnTo>
                  <a:lnTo>
                    <a:pt x="39" y="31"/>
                  </a:lnTo>
                  <a:lnTo>
                    <a:pt x="39" y="25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6" y="31"/>
                  </a:lnTo>
                  <a:lnTo>
                    <a:pt x="36" y="25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6" y="31"/>
                  </a:lnTo>
                  <a:lnTo>
                    <a:pt x="36" y="25"/>
                  </a:lnTo>
                  <a:lnTo>
                    <a:pt x="32" y="25"/>
                  </a:lnTo>
                  <a:lnTo>
                    <a:pt x="32" y="31"/>
                  </a:lnTo>
                  <a:lnTo>
                    <a:pt x="40" y="31"/>
                  </a:lnTo>
                  <a:lnTo>
                    <a:pt x="40" y="25"/>
                  </a:lnTo>
                  <a:lnTo>
                    <a:pt x="30" y="25"/>
                  </a:lnTo>
                  <a:lnTo>
                    <a:pt x="30" y="31"/>
                  </a:lnTo>
                  <a:lnTo>
                    <a:pt x="31" y="31"/>
                  </a:lnTo>
                  <a:lnTo>
                    <a:pt x="31" y="25"/>
                  </a:lnTo>
                  <a:lnTo>
                    <a:pt x="21" y="25"/>
                  </a:lnTo>
                  <a:lnTo>
                    <a:pt x="21" y="31"/>
                  </a:lnTo>
                  <a:lnTo>
                    <a:pt x="34" y="31"/>
                  </a:lnTo>
                  <a:lnTo>
                    <a:pt x="34" y="25"/>
                  </a:lnTo>
                  <a:lnTo>
                    <a:pt x="23" y="25"/>
                  </a:lnTo>
                  <a:lnTo>
                    <a:pt x="23" y="31"/>
                  </a:lnTo>
                  <a:lnTo>
                    <a:pt x="27" y="31"/>
                  </a:lnTo>
                  <a:lnTo>
                    <a:pt x="31" y="30"/>
                  </a:lnTo>
                  <a:lnTo>
                    <a:pt x="30" y="24"/>
                  </a:lnTo>
                  <a:lnTo>
                    <a:pt x="23" y="24"/>
                  </a:lnTo>
                  <a:lnTo>
                    <a:pt x="23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7" y="30"/>
                  </a:lnTo>
                  <a:lnTo>
                    <a:pt x="27" y="24"/>
                  </a:lnTo>
                  <a:lnTo>
                    <a:pt x="21" y="24"/>
                  </a:lnTo>
                  <a:lnTo>
                    <a:pt x="21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22" y="24"/>
                  </a:lnTo>
                  <a:lnTo>
                    <a:pt x="22" y="30"/>
                  </a:lnTo>
                  <a:lnTo>
                    <a:pt x="27" y="30"/>
                  </a:lnTo>
                  <a:lnTo>
                    <a:pt x="27" y="24"/>
                  </a:lnTo>
                  <a:lnTo>
                    <a:pt x="23" y="24"/>
                  </a:lnTo>
                  <a:lnTo>
                    <a:pt x="23" y="30"/>
                  </a:lnTo>
                  <a:lnTo>
                    <a:pt x="35" y="30"/>
                  </a:lnTo>
                  <a:lnTo>
                    <a:pt x="37" y="29"/>
                  </a:lnTo>
                  <a:lnTo>
                    <a:pt x="36" y="25"/>
                  </a:lnTo>
                  <a:lnTo>
                    <a:pt x="36" y="29"/>
                  </a:lnTo>
                  <a:lnTo>
                    <a:pt x="39" y="29"/>
                  </a:lnTo>
                  <a:lnTo>
                    <a:pt x="39" y="22"/>
                  </a:lnTo>
                  <a:lnTo>
                    <a:pt x="36" y="22"/>
                  </a:lnTo>
                  <a:lnTo>
                    <a:pt x="36" y="29"/>
                  </a:lnTo>
                  <a:lnTo>
                    <a:pt x="44" y="29"/>
                  </a:lnTo>
                  <a:lnTo>
                    <a:pt x="44" y="22"/>
                  </a:lnTo>
                  <a:lnTo>
                    <a:pt x="43" y="22"/>
                  </a:lnTo>
                  <a:lnTo>
                    <a:pt x="43" y="29"/>
                  </a:lnTo>
                  <a:lnTo>
                    <a:pt x="45" y="29"/>
                  </a:lnTo>
                  <a:lnTo>
                    <a:pt x="45" y="22"/>
                  </a:lnTo>
                  <a:lnTo>
                    <a:pt x="39" y="22"/>
                  </a:lnTo>
                  <a:lnTo>
                    <a:pt x="39" y="29"/>
                  </a:lnTo>
                  <a:lnTo>
                    <a:pt x="52" y="29"/>
                  </a:lnTo>
                  <a:lnTo>
                    <a:pt x="52" y="22"/>
                  </a:lnTo>
                  <a:lnTo>
                    <a:pt x="49" y="22"/>
                  </a:lnTo>
                  <a:lnTo>
                    <a:pt x="49" y="29"/>
                  </a:lnTo>
                  <a:lnTo>
                    <a:pt x="54" y="29"/>
                  </a:lnTo>
                  <a:lnTo>
                    <a:pt x="54" y="22"/>
                  </a:lnTo>
                  <a:lnTo>
                    <a:pt x="53" y="22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2"/>
                  </a:lnTo>
                  <a:lnTo>
                    <a:pt x="48" y="22"/>
                  </a:lnTo>
                  <a:lnTo>
                    <a:pt x="48" y="29"/>
                  </a:lnTo>
                  <a:lnTo>
                    <a:pt x="57" y="29"/>
                  </a:lnTo>
                  <a:lnTo>
                    <a:pt x="57" y="22"/>
                  </a:lnTo>
                  <a:lnTo>
                    <a:pt x="54" y="22"/>
                  </a:lnTo>
                  <a:lnTo>
                    <a:pt x="54" y="29"/>
                  </a:lnTo>
                  <a:lnTo>
                    <a:pt x="56" y="29"/>
                  </a:lnTo>
                  <a:lnTo>
                    <a:pt x="56" y="22"/>
                  </a:lnTo>
                  <a:lnTo>
                    <a:pt x="54" y="22"/>
                  </a:lnTo>
                  <a:lnTo>
                    <a:pt x="54" y="29"/>
                  </a:lnTo>
                  <a:lnTo>
                    <a:pt x="58" y="29"/>
                  </a:lnTo>
                  <a:lnTo>
                    <a:pt x="66" y="21"/>
                  </a:lnTo>
                  <a:lnTo>
                    <a:pt x="49" y="21"/>
                  </a:lnTo>
                  <a:lnTo>
                    <a:pt x="49" y="27"/>
                  </a:lnTo>
                  <a:lnTo>
                    <a:pt x="53" y="27"/>
                  </a:lnTo>
                  <a:lnTo>
                    <a:pt x="53" y="21"/>
                  </a:lnTo>
                  <a:lnTo>
                    <a:pt x="48" y="21"/>
                  </a:lnTo>
                  <a:lnTo>
                    <a:pt x="48" y="27"/>
                  </a:lnTo>
                  <a:lnTo>
                    <a:pt x="63" y="27"/>
                  </a:lnTo>
                  <a:lnTo>
                    <a:pt x="63" y="21"/>
                  </a:lnTo>
                  <a:lnTo>
                    <a:pt x="45" y="21"/>
                  </a:lnTo>
                  <a:lnTo>
                    <a:pt x="45" y="27"/>
                  </a:lnTo>
                  <a:lnTo>
                    <a:pt x="53" y="27"/>
                  </a:lnTo>
                  <a:lnTo>
                    <a:pt x="53" y="21"/>
                  </a:lnTo>
                  <a:lnTo>
                    <a:pt x="46" y="21"/>
                  </a:lnTo>
                  <a:lnTo>
                    <a:pt x="46" y="27"/>
                  </a:lnTo>
                  <a:lnTo>
                    <a:pt x="49" y="27"/>
                  </a:lnTo>
                  <a:lnTo>
                    <a:pt x="49" y="21"/>
                  </a:lnTo>
                  <a:lnTo>
                    <a:pt x="43" y="21"/>
                  </a:lnTo>
                  <a:lnTo>
                    <a:pt x="43" y="27"/>
                  </a:lnTo>
                  <a:lnTo>
                    <a:pt x="45" y="27"/>
                  </a:lnTo>
                  <a:lnTo>
                    <a:pt x="45" y="21"/>
                  </a:lnTo>
                  <a:lnTo>
                    <a:pt x="41" y="21"/>
                  </a:lnTo>
                  <a:lnTo>
                    <a:pt x="41" y="27"/>
                  </a:lnTo>
                  <a:lnTo>
                    <a:pt x="46" y="27"/>
                  </a:lnTo>
                  <a:lnTo>
                    <a:pt x="46" y="21"/>
                  </a:lnTo>
                  <a:lnTo>
                    <a:pt x="45" y="21"/>
                  </a:lnTo>
                  <a:lnTo>
                    <a:pt x="45" y="27"/>
                  </a:lnTo>
                  <a:lnTo>
                    <a:pt x="49" y="27"/>
                  </a:lnTo>
                  <a:lnTo>
                    <a:pt x="49" y="21"/>
                  </a:lnTo>
                  <a:lnTo>
                    <a:pt x="48" y="21"/>
                  </a:lnTo>
                  <a:lnTo>
                    <a:pt x="48" y="27"/>
                  </a:lnTo>
                  <a:lnTo>
                    <a:pt x="52" y="27"/>
                  </a:lnTo>
                  <a:lnTo>
                    <a:pt x="52" y="21"/>
                  </a:lnTo>
                  <a:lnTo>
                    <a:pt x="45" y="21"/>
                  </a:lnTo>
                  <a:lnTo>
                    <a:pt x="45" y="27"/>
                  </a:lnTo>
                  <a:lnTo>
                    <a:pt x="49" y="27"/>
                  </a:lnTo>
                  <a:lnTo>
                    <a:pt x="49" y="21"/>
                  </a:lnTo>
                  <a:lnTo>
                    <a:pt x="46" y="21"/>
                  </a:lnTo>
                  <a:lnTo>
                    <a:pt x="46" y="24"/>
                  </a:lnTo>
                  <a:lnTo>
                    <a:pt x="49" y="21"/>
                  </a:lnTo>
                  <a:lnTo>
                    <a:pt x="48" y="20"/>
                  </a:lnTo>
                  <a:lnTo>
                    <a:pt x="45" y="22"/>
                  </a:lnTo>
                  <a:lnTo>
                    <a:pt x="45" y="26"/>
                  </a:lnTo>
                  <a:lnTo>
                    <a:pt x="52" y="26"/>
                  </a:lnTo>
                  <a:lnTo>
                    <a:pt x="52" y="20"/>
                  </a:lnTo>
                  <a:lnTo>
                    <a:pt x="46" y="20"/>
                  </a:lnTo>
                  <a:lnTo>
                    <a:pt x="46" y="26"/>
                  </a:lnTo>
                  <a:lnTo>
                    <a:pt x="53" y="26"/>
                  </a:lnTo>
                  <a:lnTo>
                    <a:pt x="53" y="20"/>
                  </a:lnTo>
                  <a:lnTo>
                    <a:pt x="52" y="20"/>
                  </a:lnTo>
                  <a:lnTo>
                    <a:pt x="52" y="26"/>
                  </a:lnTo>
                  <a:lnTo>
                    <a:pt x="56" y="26"/>
                  </a:lnTo>
                  <a:lnTo>
                    <a:pt x="56" y="20"/>
                  </a:lnTo>
                  <a:lnTo>
                    <a:pt x="40" y="20"/>
                  </a:lnTo>
                  <a:lnTo>
                    <a:pt x="40" y="26"/>
                  </a:lnTo>
                  <a:lnTo>
                    <a:pt x="49" y="26"/>
                  </a:lnTo>
                  <a:lnTo>
                    <a:pt x="49" y="20"/>
                  </a:lnTo>
                  <a:lnTo>
                    <a:pt x="35" y="20"/>
                  </a:lnTo>
                  <a:lnTo>
                    <a:pt x="35" y="26"/>
                  </a:lnTo>
                  <a:lnTo>
                    <a:pt x="43" y="26"/>
                  </a:lnTo>
                  <a:lnTo>
                    <a:pt x="43" y="20"/>
                  </a:lnTo>
                  <a:lnTo>
                    <a:pt x="39" y="20"/>
                  </a:lnTo>
                  <a:lnTo>
                    <a:pt x="39" y="26"/>
                  </a:lnTo>
                  <a:lnTo>
                    <a:pt x="43" y="26"/>
                  </a:lnTo>
                  <a:lnTo>
                    <a:pt x="43" y="20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7" y="26"/>
                  </a:lnTo>
                  <a:lnTo>
                    <a:pt x="41" y="25"/>
                  </a:lnTo>
                  <a:lnTo>
                    <a:pt x="40" y="18"/>
                  </a:lnTo>
                  <a:lnTo>
                    <a:pt x="39" y="18"/>
                  </a:lnTo>
                  <a:lnTo>
                    <a:pt x="39" y="25"/>
                  </a:lnTo>
                  <a:lnTo>
                    <a:pt x="41" y="25"/>
                  </a:lnTo>
                  <a:lnTo>
                    <a:pt x="41" y="18"/>
                  </a:lnTo>
                  <a:lnTo>
                    <a:pt x="39" y="18"/>
                  </a:lnTo>
                  <a:lnTo>
                    <a:pt x="39" y="25"/>
                  </a:lnTo>
                  <a:lnTo>
                    <a:pt x="40" y="25"/>
                  </a:lnTo>
                  <a:lnTo>
                    <a:pt x="40" y="18"/>
                  </a:lnTo>
                  <a:lnTo>
                    <a:pt x="23" y="18"/>
                  </a:lnTo>
                  <a:lnTo>
                    <a:pt x="23" y="25"/>
                  </a:lnTo>
                  <a:lnTo>
                    <a:pt x="46" y="25"/>
                  </a:lnTo>
                  <a:lnTo>
                    <a:pt x="46" y="18"/>
                  </a:lnTo>
                  <a:lnTo>
                    <a:pt x="23" y="18"/>
                  </a:lnTo>
                  <a:lnTo>
                    <a:pt x="23" y="25"/>
                  </a:lnTo>
                  <a:lnTo>
                    <a:pt x="56" y="25"/>
                  </a:lnTo>
                  <a:lnTo>
                    <a:pt x="56" y="18"/>
                  </a:lnTo>
                  <a:lnTo>
                    <a:pt x="53" y="18"/>
                  </a:lnTo>
                  <a:lnTo>
                    <a:pt x="53" y="25"/>
                  </a:lnTo>
                  <a:lnTo>
                    <a:pt x="62" y="25"/>
                  </a:lnTo>
                  <a:lnTo>
                    <a:pt x="62" y="20"/>
                  </a:lnTo>
                  <a:lnTo>
                    <a:pt x="58" y="20"/>
                  </a:lnTo>
                  <a:lnTo>
                    <a:pt x="58" y="24"/>
                  </a:lnTo>
                  <a:lnTo>
                    <a:pt x="84" y="24"/>
                  </a:lnTo>
                  <a:lnTo>
                    <a:pt x="84" y="17"/>
                  </a:lnTo>
                  <a:lnTo>
                    <a:pt x="81" y="17"/>
                  </a:lnTo>
                  <a:lnTo>
                    <a:pt x="81" y="24"/>
                  </a:lnTo>
                  <a:lnTo>
                    <a:pt x="85" y="24"/>
                  </a:lnTo>
                  <a:lnTo>
                    <a:pt x="85" y="17"/>
                  </a:lnTo>
                  <a:lnTo>
                    <a:pt x="84" y="17"/>
                  </a:lnTo>
                  <a:lnTo>
                    <a:pt x="84" y="24"/>
                  </a:lnTo>
                  <a:lnTo>
                    <a:pt x="94" y="24"/>
                  </a:lnTo>
                  <a:lnTo>
                    <a:pt x="94" y="17"/>
                  </a:lnTo>
                  <a:lnTo>
                    <a:pt x="93" y="17"/>
                  </a:lnTo>
                  <a:lnTo>
                    <a:pt x="93" y="24"/>
                  </a:lnTo>
                  <a:lnTo>
                    <a:pt x="119" y="24"/>
                  </a:lnTo>
                  <a:lnTo>
                    <a:pt x="128" y="22"/>
                  </a:lnTo>
                  <a:lnTo>
                    <a:pt x="127" y="18"/>
                  </a:lnTo>
                  <a:lnTo>
                    <a:pt x="127" y="22"/>
                  </a:lnTo>
                  <a:lnTo>
                    <a:pt x="144" y="22"/>
                  </a:lnTo>
                  <a:lnTo>
                    <a:pt x="144" y="16"/>
                  </a:lnTo>
                  <a:lnTo>
                    <a:pt x="141" y="16"/>
                  </a:lnTo>
                  <a:lnTo>
                    <a:pt x="141" y="22"/>
                  </a:lnTo>
                  <a:lnTo>
                    <a:pt x="144" y="22"/>
                  </a:lnTo>
                  <a:lnTo>
                    <a:pt x="144" y="16"/>
                  </a:lnTo>
                  <a:lnTo>
                    <a:pt x="131" y="16"/>
                  </a:lnTo>
                  <a:lnTo>
                    <a:pt x="131" y="22"/>
                  </a:lnTo>
                  <a:lnTo>
                    <a:pt x="136" y="22"/>
                  </a:lnTo>
                  <a:lnTo>
                    <a:pt x="136" y="16"/>
                  </a:lnTo>
                  <a:lnTo>
                    <a:pt x="135" y="16"/>
                  </a:lnTo>
                  <a:lnTo>
                    <a:pt x="135" y="22"/>
                  </a:lnTo>
                  <a:lnTo>
                    <a:pt x="136" y="22"/>
                  </a:lnTo>
                  <a:lnTo>
                    <a:pt x="136" y="16"/>
                  </a:lnTo>
                  <a:lnTo>
                    <a:pt x="132" y="16"/>
                  </a:lnTo>
                  <a:lnTo>
                    <a:pt x="132" y="22"/>
                  </a:lnTo>
                  <a:lnTo>
                    <a:pt x="146" y="22"/>
                  </a:lnTo>
                  <a:lnTo>
                    <a:pt x="146" y="16"/>
                  </a:lnTo>
                  <a:lnTo>
                    <a:pt x="129" y="16"/>
                  </a:lnTo>
                  <a:lnTo>
                    <a:pt x="129" y="22"/>
                  </a:lnTo>
                  <a:lnTo>
                    <a:pt x="157" y="22"/>
                  </a:lnTo>
                  <a:lnTo>
                    <a:pt x="157" y="16"/>
                  </a:lnTo>
                  <a:lnTo>
                    <a:pt x="37" y="16"/>
                  </a:lnTo>
                  <a:lnTo>
                    <a:pt x="37" y="22"/>
                  </a:lnTo>
                  <a:lnTo>
                    <a:pt x="43" y="22"/>
                  </a:lnTo>
                  <a:lnTo>
                    <a:pt x="43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28" y="22"/>
                  </a:lnTo>
                  <a:lnTo>
                    <a:pt x="32" y="21"/>
                  </a:lnTo>
                  <a:lnTo>
                    <a:pt x="31" y="14"/>
                  </a:lnTo>
                  <a:lnTo>
                    <a:pt x="19" y="14"/>
                  </a:lnTo>
                  <a:lnTo>
                    <a:pt x="19" y="21"/>
                  </a:lnTo>
                  <a:lnTo>
                    <a:pt x="58" y="21"/>
                  </a:lnTo>
                  <a:lnTo>
                    <a:pt x="58" y="14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36" y="21"/>
                  </a:lnTo>
                  <a:lnTo>
                    <a:pt x="36" y="14"/>
                  </a:lnTo>
                  <a:lnTo>
                    <a:pt x="30" y="14"/>
                  </a:lnTo>
                  <a:lnTo>
                    <a:pt x="30" y="21"/>
                  </a:lnTo>
                  <a:lnTo>
                    <a:pt x="34" y="21"/>
                  </a:lnTo>
                  <a:lnTo>
                    <a:pt x="34" y="14"/>
                  </a:lnTo>
                  <a:lnTo>
                    <a:pt x="23" y="14"/>
                  </a:lnTo>
                  <a:lnTo>
                    <a:pt x="23" y="21"/>
                  </a:lnTo>
                  <a:lnTo>
                    <a:pt x="40" y="21"/>
                  </a:lnTo>
                  <a:lnTo>
                    <a:pt x="40" y="14"/>
                  </a:lnTo>
                  <a:lnTo>
                    <a:pt x="18" y="14"/>
                  </a:lnTo>
                  <a:lnTo>
                    <a:pt x="18" y="21"/>
                  </a:lnTo>
                  <a:lnTo>
                    <a:pt x="21" y="21"/>
                  </a:lnTo>
                  <a:lnTo>
                    <a:pt x="21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9" y="21"/>
                  </a:lnTo>
                  <a:lnTo>
                    <a:pt x="19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5" y="21"/>
                  </a:lnTo>
                  <a:lnTo>
                    <a:pt x="15" y="14"/>
                  </a:lnTo>
                  <a:lnTo>
                    <a:pt x="11" y="14"/>
                  </a:lnTo>
                  <a:lnTo>
                    <a:pt x="11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11" y="14"/>
                  </a:lnTo>
                  <a:lnTo>
                    <a:pt x="11" y="21"/>
                  </a:lnTo>
                  <a:lnTo>
                    <a:pt x="18" y="21"/>
                  </a:lnTo>
                  <a:lnTo>
                    <a:pt x="18" y="13"/>
                  </a:lnTo>
                  <a:lnTo>
                    <a:pt x="10" y="13"/>
                  </a:lnTo>
                  <a:lnTo>
                    <a:pt x="10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8" y="13"/>
                  </a:lnTo>
                  <a:lnTo>
                    <a:pt x="8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15" y="20"/>
                  </a:lnTo>
                  <a:lnTo>
                    <a:pt x="15" y="13"/>
                  </a:lnTo>
                  <a:lnTo>
                    <a:pt x="8" y="13"/>
                  </a:lnTo>
                  <a:lnTo>
                    <a:pt x="8" y="20"/>
                  </a:lnTo>
                  <a:lnTo>
                    <a:pt x="9" y="20"/>
                  </a:lnTo>
                  <a:lnTo>
                    <a:pt x="9" y="13"/>
                  </a:lnTo>
                  <a:lnTo>
                    <a:pt x="5" y="13"/>
                  </a:lnTo>
                  <a:lnTo>
                    <a:pt x="5" y="20"/>
                  </a:lnTo>
                  <a:lnTo>
                    <a:pt x="8" y="20"/>
                  </a:lnTo>
                  <a:lnTo>
                    <a:pt x="8" y="13"/>
                  </a:lnTo>
                  <a:lnTo>
                    <a:pt x="5" y="13"/>
                  </a:lnTo>
                  <a:lnTo>
                    <a:pt x="5" y="20"/>
                  </a:lnTo>
                  <a:lnTo>
                    <a:pt x="17" y="20"/>
                  </a:lnTo>
                  <a:lnTo>
                    <a:pt x="11" y="13"/>
                  </a:lnTo>
                  <a:lnTo>
                    <a:pt x="10" y="12"/>
                  </a:lnTo>
                  <a:lnTo>
                    <a:pt x="8" y="14"/>
                  </a:lnTo>
                  <a:lnTo>
                    <a:pt x="8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26" y="18"/>
                  </a:lnTo>
                  <a:lnTo>
                    <a:pt x="26" y="12"/>
                  </a:lnTo>
                  <a:lnTo>
                    <a:pt x="21" y="12"/>
                  </a:lnTo>
                  <a:lnTo>
                    <a:pt x="21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9" y="12"/>
                  </a:lnTo>
                  <a:lnTo>
                    <a:pt x="19" y="18"/>
                  </a:lnTo>
                  <a:lnTo>
                    <a:pt x="31" y="18"/>
                  </a:lnTo>
                  <a:lnTo>
                    <a:pt x="31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34" y="18"/>
                  </a:lnTo>
                  <a:lnTo>
                    <a:pt x="34" y="12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28" y="18"/>
                  </a:lnTo>
                  <a:lnTo>
                    <a:pt x="28" y="12"/>
                  </a:lnTo>
                  <a:lnTo>
                    <a:pt x="21" y="12"/>
                  </a:lnTo>
                  <a:lnTo>
                    <a:pt x="21" y="18"/>
                  </a:lnTo>
                  <a:lnTo>
                    <a:pt x="26" y="18"/>
                  </a:lnTo>
                  <a:lnTo>
                    <a:pt x="26" y="12"/>
                  </a:lnTo>
                  <a:lnTo>
                    <a:pt x="14" y="12"/>
                  </a:lnTo>
                  <a:lnTo>
                    <a:pt x="14" y="14"/>
                  </a:lnTo>
                  <a:lnTo>
                    <a:pt x="17" y="12"/>
                  </a:lnTo>
                  <a:lnTo>
                    <a:pt x="15" y="11"/>
                  </a:lnTo>
                  <a:lnTo>
                    <a:pt x="13" y="13"/>
                  </a:lnTo>
                  <a:lnTo>
                    <a:pt x="13" y="17"/>
                  </a:lnTo>
                  <a:lnTo>
                    <a:pt x="14" y="17"/>
                  </a:lnTo>
                  <a:lnTo>
                    <a:pt x="14" y="11"/>
                  </a:lnTo>
                  <a:lnTo>
                    <a:pt x="13" y="11"/>
                  </a:lnTo>
                  <a:lnTo>
                    <a:pt x="13" y="17"/>
                  </a:lnTo>
                  <a:lnTo>
                    <a:pt x="15" y="17"/>
                  </a:lnTo>
                  <a:lnTo>
                    <a:pt x="15" y="11"/>
                  </a:lnTo>
                  <a:lnTo>
                    <a:pt x="8" y="11"/>
                  </a:lnTo>
                  <a:lnTo>
                    <a:pt x="8" y="17"/>
                  </a:lnTo>
                  <a:lnTo>
                    <a:pt x="10" y="17"/>
                  </a:lnTo>
                  <a:lnTo>
                    <a:pt x="10" y="11"/>
                  </a:lnTo>
                  <a:lnTo>
                    <a:pt x="8" y="11"/>
                  </a:lnTo>
                  <a:lnTo>
                    <a:pt x="8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8" y="11"/>
                  </a:lnTo>
                  <a:lnTo>
                    <a:pt x="8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8" y="11"/>
                  </a:lnTo>
                  <a:lnTo>
                    <a:pt x="8" y="17"/>
                  </a:lnTo>
                  <a:lnTo>
                    <a:pt x="13" y="17"/>
                  </a:lnTo>
                  <a:lnTo>
                    <a:pt x="13" y="11"/>
                  </a:lnTo>
                  <a:lnTo>
                    <a:pt x="6" y="11"/>
                  </a:lnTo>
                  <a:lnTo>
                    <a:pt x="6" y="17"/>
                  </a:lnTo>
                  <a:lnTo>
                    <a:pt x="14" y="17"/>
                  </a:lnTo>
                  <a:lnTo>
                    <a:pt x="14" y="11"/>
                  </a:lnTo>
                  <a:lnTo>
                    <a:pt x="11" y="11"/>
                  </a:lnTo>
                  <a:lnTo>
                    <a:pt x="11" y="13"/>
                  </a:lnTo>
                  <a:lnTo>
                    <a:pt x="13" y="11"/>
                  </a:lnTo>
                  <a:lnTo>
                    <a:pt x="10" y="9"/>
                  </a:lnTo>
                  <a:lnTo>
                    <a:pt x="8" y="9"/>
                  </a:lnTo>
                  <a:lnTo>
                    <a:pt x="8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4" y="16"/>
                  </a:lnTo>
                  <a:lnTo>
                    <a:pt x="14" y="9"/>
                  </a:lnTo>
                  <a:lnTo>
                    <a:pt x="13" y="9"/>
                  </a:lnTo>
                  <a:lnTo>
                    <a:pt x="13" y="16"/>
                  </a:lnTo>
                  <a:lnTo>
                    <a:pt x="24" y="16"/>
                  </a:lnTo>
                  <a:lnTo>
                    <a:pt x="24" y="9"/>
                  </a:lnTo>
                  <a:lnTo>
                    <a:pt x="23" y="9"/>
                  </a:lnTo>
                  <a:lnTo>
                    <a:pt x="23" y="16"/>
                  </a:lnTo>
                  <a:lnTo>
                    <a:pt x="34" y="16"/>
                  </a:lnTo>
                  <a:lnTo>
                    <a:pt x="34" y="9"/>
                  </a:lnTo>
                  <a:lnTo>
                    <a:pt x="32" y="9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36" y="9"/>
                  </a:lnTo>
                  <a:lnTo>
                    <a:pt x="34" y="9"/>
                  </a:lnTo>
                  <a:lnTo>
                    <a:pt x="34" y="12"/>
                  </a:lnTo>
                  <a:lnTo>
                    <a:pt x="35" y="16"/>
                  </a:lnTo>
                  <a:lnTo>
                    <a:pt x="40" y="14"/>
                  </a:lnTo>
                  <a:lnTo>
                    <a:pt x="39" y="8"/>
                  </a:lnTo>
                  <a:lnTo>
                    <a:pt x="32" y="8"/>
                  </a:lnTo>
                  <a:lnTo>
                    <a:pt x="32" y="14"/>
                  </a:lnTo>
                  <a:lnTo>
                    <a:pt x="39" y="14"/>
                  </a:lnTo>
                  <a:lnTo>
                    <a:pt x="39" y="8"/>
                  </a:lnTo>
                  <a:lnTo>
                    <a:pt x="36" y="8"/>
                  </a:lnTo>
                  <a:lnTo>
                    <a:pt x="36" y="14"/>
                  </a:lnTo>
                  <a:lnTo>
                    <a:pt x="39" y="14"/>
                  </a:lnTo>
                  <a:lnTo>
                    <a:pt x="39" y="8"/>
                  </a:lnTo>
                  <a:lnTo>
                    <a:pt x="26" y="8"/>
                  </a:lnTo>
                  <a:lnTo>
                    <a:pt x="26" y="14"/>
                  </a:lnTo>
                  <a:lnTo>
                    <a:pt x="39" y="14"/>
                  </a:lnTo>
                  <a:lnTo>
                    <a:pt x="39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34" y="14"/>
                  </a:lnTo>
                  <a:lnTo>
                    <a:pt x="34" y="8"/>
                  </a:lnTo>
                  <a:lnTo>
                    <a:pt x="24" y="8"/>
                  </a:lnTo>
                  <a:lnTo>
                    <a:pt x="24" y="14"/>
                  </a:lnTo>
                  <a:lnTo>
                    <a:pt x="28" y="14"/>
                  </a:lnTo>
                  <a:lnTo>
                    <a:pt x="28" y="8"/>
                  </a:lnTo>
                  <a:lnTo>
                    <a:pt x="21" y="8"/>
                  </a:lnTo>
                  <a:lnTo>
                    <a:pt x="21" y="14"/>
                  </a:lnTo>
                  <a:lnTo>
                    <a:pt x="30" y="14"/>
                  </a:lnTo>
                  <a:lnTo>
                    <a:pt x="30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0" y="8"/>
                  </a:lnTo>
                  <a:lnTo>
                    <a:pt x="10" y="14"/>
                  </a:lnTo>
                  <a:lnTo>
                    <a:pt x="15" y="14"/>
                  </a:lnTo>
                  <a:lnTo>
                    <a:pt x="15" y="8"/>
                  </a:lnTo>
                  <a:lnTo>
                    <a:pt x="11" y="8"/>
                  </a:lnTo>
                  <a:lnTo>
                    <a:pt x="11" y="14"/>
                  </a:lnTo>
                  <a:lnTo>
                    <a:pt x="18" y="14"/>
                  </a:lnTo>
                  <a:lnTo>
                    <a:pt x="18" y="9"/>
                  </a:lnTo>
                  <a:lnTo>
                    <a:pt x="14" y="9"/>
                  </a:lnTo>
                  <a:lnTo>
                    <a:pt x="14" y="13"/>
                  </a:lnTo>
                  <a:lnTo>
                    <a:pt x="21" y="13"/>
                  </a:lnTo>
                  <a:lnTo>
                    <a:pt x="21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7" y="13"/>
                  </a:lnTo>
                  <a:lnTo>
                    <a:pt x="17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7" y="13"/>
                  </a:lnTo>
                  <a:lnTo>
                    <a:pt x="17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10" y="7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10" y="7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10" y="7"/>
                  </a:lnTo>
                  <a:lnTo>
                    <a:pt x="10" y="9"/>
                  </a:lnTo>
                  <a:lnTo>
                    <a:pt x="13" y="12"/>
                  </a:lnTo>
                  <a:lnTo>
                    <a:pt x="14" y="11"/>
                  </a:lnTo>
                  <a:lnTo>
                    <a:pt x="11" y="8"/>
                  </a:lnTo>
                  <a:lnTo>
                    <a:pt x="11" y="12"/>
                  </a:lnTo>
                  <a:lnTo>
                    <a:pt x="17" y="12"/>
                  </a:lnTo>
                  <a:lnTo>
                    <a:pt x="17" y="5"/>
                  </a:lnTo>
                  <a:lnTo>
                    <a:pt x="14" y="5"/>
                  </a:lnTo>
                  <a:lnTo>
                    <a:pt x="14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22" y="12"/>
                  </a:lnTo>
                  <a:lnTo>
                    <a:pt x="22" y="5"/>
                  </a:lnTo>
                  <a:lnTo>
                    <a:pt x="21" y="5"/>
                  </a:lnTo>
                  <a:lnTo>
                    <a:pt x="21" y="12"/>
                  </a:lnTo>
                  <a:lnTo>
                    <a:pt x="24" y="12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5"/>
                  </a:lnTo>
                  <a:lnTo>
                    <a:pt x="19" y="5"/>
                  </a:lnTo>
                  <a:lnTo>
                    <a:pt x="19" y="12"/>
                  </a:lnTo>
                  <a:lnTo>
                    <a:pt x="26" y="12"/>
                  </a:lnTo>
                  <a:lnTo>
                    <a:pt x="30" y="11"/>
                  </a:lnTo>
                  <a:lnTo>
                    <a:pt x="28" y="4"/>
                  </a:lnTo>
                  <a:lnTo>
                    <a:pt x="27" y="4"/>
                  </a:lnTo>
                  <a:lnTo>
                    <a:pt x="27" y="11"/>
                  </a:lnTo>
                  <a:lnTo>
                    <a:pt x="28" y="11"/>
                  </a:lnTo>
                  <a:lnTo>
                    <a:pt x="28" y="4"/>
                  </a:lnTo>
                  <a:lnTo>
                    <a:pt x="24" y="4"/>
                  </a:lnTo>
                  <a:lnTo>
                    <a:pt x="24" y="11"/>
                  </a:lnTo>
                  <a:lnTo>
                    <a:pt x="39" y="11"/>
                  </a:lnTo>
                  <a:lnTo>
                    <a:pt x="39" y="4"/>
                  </a:lnTo>
                  <a:lnTo>
                    <a:pt x="34" y="4"/>
                  </a:lnTo>
                  <a:lnTo>
                    <a:pt x="34" y="11"/>
                  </a:lnTo>
                  <a:lnTo>
                    <a:pt x="35" y="11"/>
                  </a:lnTo>
                  <a:lnTo>
                    <a:pt x="35" y="4"/>
                  </a:lnTo>
                  <a:lnTo>
                    <a:pt x="27" y="4"/>
                  </a:lnTo>
                  <a:lnTo>
                    <a:pt x="27" y="11"/>
                  </a:lnTo>
                  <a:lnTo>
                    <a:pt x="39" y="11"/>
                  </a:lnTo>
                  <a:lnTo>
                    <a:pt x="39" y="4"/>
                  </a:lnTo>
                  <a:lnTo>
                    <a:pt x="28" y="4"/>
                  </a:lnTo>
                  <a:lnTo>
                    <a:pt x="28" y="11"/>
                  </a:lnTo>
                  <a:lnTo>
                    <a:pt x="32" y="11"/>
                  </a:lnTo>
                  <a:lnTo>
                    <a:pt x="32" y="4"/>
                  </a:lnTo>
                  <a:lnTo>
                    <a:pt x="21" y="4"/>
                  </a:lnTo>
                  <a:lnTo>
                    <a:pt x="21" y="11"/>
                  </a:lnTo>
                  <a:lnTo>
                    <a:pt x="23" y="11"/>
                  </a:lnTo>
                  <a:lnTo>
                    <a:pt x="23" y="4"/>
                  </a:lnTo>
                  <a:lnTo>
                    <a:pt x="9" y="4"/>
                  </a:lnTo>
                  <a:lnTo>
                    <a:pt x="9" y="11"/>
                  </a:lnTo>
                  <a:lnTo>
                    <a:pt x="19" y="11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11"/>
                  </a:lnTo>
                  <a:lnTo>
                    <a:pt x="19" y="11"/>
                  </a:lnTo>
                  <a:lnTo>
                    <a:pt x="19" y="5"/>
                  </a:lnTo>
                  <a:lnTo>
                    <a:pt x="15" y="5"/>
                  </a:lnTo>
                  <a:lnTo>
                    <a:pt x="15" y="9"/>
                  </a:lnTo>
                  <a:lnTo>
                    <a:pt x="23" y="9"/>
                  </a:lnTo>
                  <a:lnTo>
                    <a:pt x="23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24" y="9"/>
                  </a:lnTo>
                  <a:lnTo>
                    <a:pt x="24" y="3"/>
                  </a:lnTo>
                  <a:lnTo>
                    <a:pt x="15" y="3"/>
                  </a:lnTo>
                  <a:lnTo>
                    <a:pt x="15" y="9"/>
                  </a:lnTo>
                  <a:lnTo>
                    <a:pt x="23" y="9"/>
                  </a:lnTo>
                  <a:lnTo>
                    <a:pt x="23" y="3"/>
                  </a:lnTo>
                  <a:lnTo>
                    <a:pt x="19" y="3"/>
                  </a:lnTo>
                  <a:lnTo>
                    <a:pt x="19" y="9"/>
                  </a:lnTo>
                  <a:lnTo>
                    <a:pt x="21" y="9"/>
                  </a:lnTo>
                  <a:lnTo>
                    <a:pt x="21" y="3"/>
                  </a:lnTo>
                  <a:lnTo>
                    <a:pt x="15" y="3"/>
                  </a:lnTo>
                  <a:lnTo>
                    <a:pt x="15" y="9"/>
                  </a:lnTo>
                  <a:lnTo>
                    <a:pt x="21" y="9"/>
                  </a:lnTo>
                  <a:lnTo>
                    <a:pt x="21" y="3"/>
                  </a:lnTo>
                  <a:lnTo>
                    <a:pt x="15" y="3"/>
                  </a:lnTo>
                  <a:lnTo>
                    <a:pt x="15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1" y="3"/>
                  </a:lnTo>
                  <a:lnTo>
                    <a:pt x="21" y="9"/>
                  </a:lnTo>
                  <a:lnTo>
                    <a:pt x="30" y="9"/>
                  </a:lnTo>
                  <a:lnTo>
                    <a:pt x="31" y="3"/>
                  </a:lnTo>
                  <a:lnTo>
                    <a:pt x="24" y="2"/>
                  </a:lnTo>
                  <a:lnTo>
                    <a:pt x="23" y="4"/>
                  </a:lnTo>
                  <a:lnTo>
                    <a:pt x="23" y="8"/>
                  </a:lnTo>
                  <a:lnTo>
                    <a:pt x="28" y="8"/>
                  </a:lnTo>
                  <a:lnTo>
                    <a:pt x="28" y="2"/>
                  </a:lnTo>
                  <a:lnTo>
                    <a:pt x="26" y="2"/>
                  </a:lnTo>
                  <a:lnTo>
                    <a:pt x="26" y="8"/>
                  </a:lnTo>
                  <a:lnTo>
                    <a:pt x="30" y="8"/>
                  </a:lnTo>
                  <a:lnTo>
                    <a:pt x="30" y="2"/>
                  </a:lnTo>
                  <a:lnTo>
                    <a:pt x="24" y="2"/>
                  </a:lnTo>
                  <a:lnTo>
                    <a:pt x="24" y="8"/>
                  </a:lnTo>
                  <a:lnTo>
                    <a:pt x="30" y="8"/>
                  </a:lnTo>
                  <a:lnTo>
                    <a:pt x="30" y="2"/>
                  </a:lnTo>
                  <a:lnTo>
                    <a:pt x="28" y="2"/>
                  </a:lnTo>
                  <a:lnTo>
                    <a:pt x="28" y="8"/>
                  </a:lnTo>
                  <a:lnTo>
                    <a:pt x="31" y="8"/>
                  </a:lnTo>
                  <a:lnTo>
                    <a:pt x="31" y="2"/>
                  </a:lnTo>
                  <a:lnTo>
                    <a:pt x="24" y="2"/>
                  </a:lnTo>
                  <a:lnTo>
                    <a:pt x="24" y="8"/>
                  </a:lnTo>
                  <a:lnTo>
                    <a:pt x="32" y="8"/>
                  </a:lnTo>
                  <a:lnTo>
                    <a:pt x="32" y="2"/>
                  </a:lnTo>
                  <a:lnTo>
                    <a:pt x="27" y="2"/>
                  </a:lnTo>
                  <a:lnTo>
                    <a:pt x="27" y="8"/>
                  </a:lnTo>
                  <a:lnTo>
                    <a:pt x="30" y="8"/>
                  </a:lnTo>
                  <a:lnTo>
                    <a:pt x="30" y="2"/>
                  </a:lnTo>
                  <a:lnTo>
                    <a:pt x="28" y="2"/>
                  </a:lnTo>
                  <a:lnTo>
                    <a:pt x="28" y="8"/>
                  </a:lnTo>
                  <a:lnTo>
                    <a:pt x="32" y="8"/>
                  </a:lnTo>
                  <a:lnTo>
                    <a:pt x="32" y="2"/>
                  </a:lnTo>
                  <a:lnTo>
                    <a:pt x="27" y="2"/>
                  </a:lnTo>
                  <a:lnTo>
                    <a:pt x="27" y="8"/>
                  </a:lnTo>
                  <a:lnTo>
                    <a:pt x="30" y="8"/>
                  </a:lnTo>
                  <a:lnTo>
                    <a:pt x="30" y="2"/>
                  </a:lnTo>
                  <a:lnTo>
                    <a:pt x="24" y="2"/>
                  </a:lnTo>
                  <a:lnTo>
                    <a:pt x="24" y="8"/>
                  </a:lnTo>
                  <a:lnTo>
                    <a:pt x="34" y="8"/>
                  </a:lnTo>
                  <a:lnTo>
                    <a:pt x="34" y="2"/>
                  </a:lnTo>
                  <a:lnTo>
                    <a:pt x="27" y="2"/>
                  </a:lnTo>
                  <a:lnTo>
                    <a:pt x="27" y="4"/>
                  </a:lnTo>
                  <a:lnTo>
                    <a:pt x="31" y="4"/>
                  </a:lnTo>
                  <a:lnTo>
                    <a:pt x="31" y="3"/>
                  </a:lnTo>
                  <a:lnTo>
                    <a:pt x="27" y="3"/>
                  </a:lnTo>
                  <a:lnTo>
                    <a:pt x="27" y="7"/>
                  </a:lnTo>
                  <a:lnTo>
                    <a:pt x="39" y="7"/>
                  </a:lnTo>
                  <a:lnTo>
                    <a:pt x="39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37" y="7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34" y="7"/>
                  </a:lnTo>
                  <a:lnTo>
                    <a:pt x="43" y="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21" name="Freeform 805"/>
            <p:cNvSpPr>
              <a:spLocks noChangeAspect="1"/>
            </p:cNvSpPr>
            <p:nvPr/>
          </p:nvSpPr>
          <p:spPr bwMode="auto">
            <a:xfrm rot="16200000">
              <a:off x="3367" y="4699"/>
              <a:ext cx="286" cy="53"/>
            </a:xfrm>
            <a:custGeom>
              <a:avLst/>
              <a:gdLst>
                <a:gd name="T0" fmla="*/ 75 w 190"/>
                <a:gd name="T1" fmla="*/ 1 h 36"/>
                <a:gd name="T2" fmla="*/ 48 w 190"/>
                <a:gd name="T3" fmla="*/ 3 h 36"/>
                <a:gd name="T4" fmla="*/ 45 w 190"/>
                <a:gd name="T5" fmla="*/ 6 h 36"/>
                <a:gd name="T6" fmla="*/ 31 w 190"/>
                <a:gd name="T7" fmla="*/ 10 h 36"/>
                <a:gd name="T8" fmla="*/ 28 w 190"/>
                <a:gd name="T9" fmla="*/ 5 h 36"/>
                <a:gd name="T10" fmla="*/ 27 w 190"/>
                <a:gd name="T11" fmla="*/ 12 h 36"/>
                <a:gd name="T12" fmla="*/ 18 w 190"/>
                <a:gd name="T13" fmla="*/ 13 h 36"/>
                <a:gd name="T14" fmla="*/ 20 w 190"/>
                <a:gd name="T15" fmla="*/ 8 h 36"/>
                <a:gd name="T16" fmla="*/ 38 w 190"/>
                <a:gd name="T17" fmla="*/ 8 h 36"/>
                <a:gd name="T18" fmla="*/ 18 w 190"/>
                <a:gd name="T19" fmla="*/ 9 h 36"/>
                <a:gd name="T20" fmla="*/ 10 w 190"/>
                <a:gd name="T21" fmla="*/ 17 h 36"/>
                <a:gd name="T22" fmla="*/ 10 w 190"/>
                <a:gd name="T23" fmla="*/ 12 h 36"/>
                <a:gd name="T24" fmla="*/ 10 w 190"/>
                <a:gd name="T25" fmla="*/ 19 h 36"/>
                <a:gd name="T26" fmla="*/ 20 w 190"/>
                <a:gd name="T27" fmla="*/ 13 h 36"/>
                <a:gd name="T28" fmla="*/ 29 w 190"/>
                <a:gd name="T29" fmla="*/ 14 h 36"/>
                <a:gd name="T30" fmla="*/ 5 w 190"/>
                <a:gd name="T31" fmla="*/ 22 h 36"/>
                <a:gd name="T32" fmla="*/ 1 w 190"/>
                <a:gd name="T33" fmla="*/ 23 h 36"/>
                <a:gd name="T34" fmla="*/ 22 w 190"/>
                <a:gd name="T35" fmla="*/ 17 h 36"/>
                <a:gd name="T36" fmla="*/ 48 w 190"/>
                <a:gd name="T37" fmla="*/ 18 h 36"/>
                <a:gd name="T38" fmla="*/ 28 w 190"/>
                <a:gd name="T39" fmla="*/ 25 h 36"/>
                <a:gd name="T40" fmla="*/ 10 w 190"/>
                <a:gd name="T41" fmla="*/ 26 h 36"/>
                <a:gd name="T42" fmla="*/ 13 w 190"/>
                <a:gd name="T43" fmla="*/ 21 h 36"/>
                <a:gd name="T44" fmla="*/ 154 w 190"/>
                <a:gd name="T45" fmla="*/ 29 h 36"/>
                <a:gd name="T46" fmla="*/ 90 w 190"/>
                <a:gd name="T47" fmla="*/ 30 h 36"/>
                <a:gd name="T48" fmla="*/ 35 w 190"/>
                <a:gd name="T49" fmla="*/ 31 h 36"/>
                <a:gd name="T50" fmla="*/ 40 w 190"/>
                <a:gd name="T51" fmla="*/ 26 h 36"/>
                <a:gd name="T52" fmla="*/ 44 w 190"/>
                <a:gd name="T53" fmla="*/ 32 h 36"/>
                <a:gd name="T54" fmla="*/ 37 w 190"/>
                <a:gd name="T55" fmla="*/ 34 h 36"/>
                <a:gd name="T56" fmla="*/ 20 w 190"/>
                <a:gd name="T57" fmla="*/ 29 h 36"/>
                <a:gd name="T58" fmla="*/ 26 w 190"/>
                <a:gd name="T59" fmla="*/ 36 h 36"/>
                <a:gd name="T60" fmla="*/ 24 w 190"/>
                <a:gd name="T61" fmla="*/ 36 h 36"/>
                <a:gd name="T62" fmla="*/ 24 w 190"/>
                <a:gd name="T63" fmla="*/ 30 h 36"/>
                <a:gd name="T64" fmla="*/ 27 w 190"/>
                <a:gd name="T65" fmla="*/ 29 h 36"/>
                <a:gd name="T66" fmla="*/ 23 w 190"/>
                <a:gd name="T67" fmla="*/ 35 h 36"/>
                <a:gd name="T68" fmla="*/ 35 w 190"/>
                <a:gd name="T69" fmla="*/ 34 h 36"/>
                <a:gd name="T70" fmla="*/ 49 w 190"/>
                <a:gd name="T71" fmla="*/ 26 h 36"/>
                <a:gd name="T72" fmla="*/ 38 w 190"/>
                <a:gd name="T73" fmla="*/ 31 h 36"/>
                <a:gd name="T74" fmla="*/ 27 w 190"/>
                <a:gd name="T75" fmla="*/ 25 h 36"/>
                <a:gd name="T76" fmla="*/ 97 w 190"/>
                <a:gd name="T77" fmla="*/ 23 h 36"/>
                <a:gd name="T78" fmla="*/ 180 w 190"/>
                <a:gd name="T79" fmla="*/ 22 h 36"/>
                <a:gd name="T80" fmla="*/ 13 w 190"/>
                <a:gd name="T81" fmla="*/ 21 h 36"/>
                <a:gd name="T82" fmla="*/ 14 w 190"/>
                <a:gd name="T83" fmla="*/ 26 h 36"/>
                <a:gd name="T84" fmla="*/ 24 w 190"/>
                <a:gd name="T85" fmla="*/ 25 h 36"/>
                <a:gd name="T86" fmla="*/ 42 w 190"/>
                <a:gd name="T87" fmla="*/ 18 h 36"/>
                <a:gd name="T88" fmla="*/ 24 w 190"/>
                <a:gd name="T89" fmla="*/ 17 h 36"/>
                <a:gd name="T90" fmla="*/ 6 w 190"/>
                <a:gd name="T91" fmla="*/ 23 h 36"/>
                <a:gd name="T92" fmla="*/ 3 w 190"/>
                <a:gd name="T93" fmla="*/ 16 h 36"/>
                <a:gd name="T94" fmla="*/ 29 w 190"/>
                <a:gd name="T95" fmla="*/ 14 h 36"/>
                <a:gd name="T96" fmla="*/ 27 w 190"/>
                <a:gd name="T97" fmla="*/ 19 h 36"/>
                <a:gd name="T98" fmla="*/ 10 w 190"/>
                <a:gd name="T99" fmla="*/ 19 h 36"/>
                <a:gd name="T100" fmla="*/ 10 w 190"/>
                <a:gd name="T101" fmla="*/ 12 h 36"/>
                <a:gd name="T102" fmla="*/ 10 w 190"/>
                <a:gd name="T103" fmla="*/ 17 h 36"/>
                <a:gd name="T104" fmla="*/ 10 w 190"/>
                <a:gd name="T105" fmla="*/ 16 h 36"/>
                <a:gd name="T106" fmla="*/ 38 w 190"/>
                <a:gd name="T107" fmla="*/ 8 h 36"/>
                <a:gd name="T108" fmla="*/ 22 w 190"/>
                <a:gd name="T109" fmla="*/ 14 h 36"/>
                <a:gd name="T110" fmla="*/ 20 w 190"/>
                <a:gd name="T111" fmla="*/ 13 h 36"/>
                <a:gd name="T112" fmla="*/ 24 w 190"/>
                <a:gd name="T113" fmla="*/ 5 h 36"/>
                <a:gd name="T114" fmla="*/ 27 w 190"/>
                <a:gd name="T115" fmla="*/ 5 h 36"/>
                <a:gd name="T116" fmla="*/ 37 w 190"/>
                <a:gd name="T117" fmla="*/ 10 h 36"/>
                <a:gd name="T118" fmla="*/ 41 w 190"/>
                <a:gd name="T119" fmla="*/ 3 h 36"/>
                <a:gd name="T120" fmla="*/ 111 w 190"/>
                <a:gd name="T121" fmla="*/ 9 h 36"/>
                <a:gd name="T122" fmla="*/ 79 w 190"/>
                <a:gd name="T123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0" h="36">
                  <a:moveTo>
                    <a:pt x="92" y="0"/>
                  </a:moveTo>
                  <a:lnTo>
                    <a:pt x="92" y="6"/>
                  </a:lnTo>
                  <a:lnTo>
                    <a:pt x="94" y="6"/>
                  </a:lnTo>
                  <a:lnTo>
                    <a:pt x="94" y="0"/>
                  </a:lnTo>
                  <a:lnTo>
                    <a:pt x="92" y="0"/>
                  </a:lnTo>
                  <a:lnTo>
                    <a:pt x="92" y="6"/>
                  </a:lnTo>
                  <a:lnTo>
                    <a:pt x="94" y="6"/>
                  </a:lnTo>
                  <a:lnTo>
                    <a:pt x="94" y="0"/>
                  </a:lnTo>
                  <a:lnTo>
                    <a:pt x="85" y="0"/>
                  </a:lnTo>
                  <a:lnTo>
                    <a:pt x="92" y="5"/>
                  </a:lnTo>
                  <a:lnTo>
                    <a:pt x="93" y="6"/>
                  </a:lnTo>
                  <a:lnTo>
                    <a:pt x="93" y="8"/>
                  </a:lnTo>
                  <a:lnTo>
                    <a:pt x="97" y="8"/>
                  </a:lnTo>
                  <a:lnTo>
                    <a:pt x="97" y="1"/>
                  </a:lnTo>
                  <a:lnTo>
                    <a:pt x="79" y="1"/>
                  </a:lnTo>
                  <a:lnTo>
                    <a:pt x="79" y="8"/>
                  </a:lnTo>
                  <a:lnTo>
                    <a:pt x="80" y="8"/>
                  </a:lnTo>
                  <a:lnTo>
                    <a:pt x="80" y="1"/>
                  </a:lnTo>
                  <a:lnTo>
                    <a:pt x="76" y="1"/>
                  </a:lnTo>
                  <a:lnTo>
                    <a:pt x="76" y="8"/>
                  </a:lnTo>
                  <a:lnTo>
                    <a:pt x="77" y="8"/>
                  </a:lnTo>
                  <a:lnTo>
                    <a:pt x="77" y="1"/>
                  </a:lnTo>
                  <a:lnTo>
                    <a:pt x="75" y="1"/>
                  </a:lnTo>
                  <a:lnTo>
                    <a:pt x="75" y="8"/>
                  </a:lnTo>
                  <a:lnTo>
                    <a:pt x="76" y="8"/>
                  </a:lnTo>
                  <a:lnTo>
                    <a:pt x="76" y="1"/>
                  </a:lnTo>
                  <a:lnTo>
                    <a:pt x="37" y="1"/>
                  </a:lnTo>
                  <a:lnTo>
                    <a:pt x="37" y="8"/>
                  </a:lnTo>
                  <a:lnTo>
                    <a:pt x="41" y="8"/>
                  </a:lnTo>
                  <a:lnTo>
                    <a:pt x="41" y="1"/>
                  </a:lnTo>
                  <a:lnTo>
                    <a:pt x="37" y="1"/>
                  </a:lnTo>
                  <a:lnTo>
                    <a:pt x="33" y="3"/>
                  </a:lnTo>
                  <a:lnTo>
                    <a:pt x="33" y="5"/>
                  </a:lnTo>
                  <a:lnTo>
                    <a:pt x="33" y="3"/>
                  </a:lnTo>
                  <a:lnTo>
                    <a:pt x="27" y="3"/>
                  </a:lnTo>
                  <a:lnTo>
                    <a:pt x="27" y="9"/>
                  </a:lnTo>
                  <a:lnTo>
                    <a:pt x="111" y="9"/>
                  </a:lnTo>
                  <a:lnTo>
                    <a:pt x="111" y="3"/>
                  </a:lnTo>
                  <a:lnTo>
                    <a:pt x="35" y="3"/>
                  </a:lnTo>
                  <a:lnTo>
                    <a:pt x="35" y="9"/>
                  </a:lnTo>
                  <a:lnTo>
                    <a:pt x="48" y="9"/>
                  </a:lnTo>
                  <a:lnTo>
                    <a:pt x="48" y="3"/>
                  </a:lnTo>
                  <a:lnTo>
                    <a:pt x="45" y="3"/>
                  </a:lnTo>
                  <a:lnTo>
                    <a:pt x="45" y="9"/>
                  </a:lnTo>
                  <a:lnTo>
                    <a:pt x="48" y="9"/>
                  </a:lnTo>
                  <a:lnTo>
                    <a:pt x="48" y="3"/>
                  </a:lnTo>
                  <a:lnTo>
                    <a:pt x="44" y="3"/>
                  </a:lnTo>
                  <a:lnTo>
                    <a:pt x="44" y="9"/>
                  </a:lnTo>
                  <a:lnTo>
                    <a:pt x="45" y="9"/>
                  </a:lnTo>
                  <a:lnTo>
                    <a:pt x="45" y="3"/>
                  </a:lnTo>
                  <a:lnTo>
                    <a:pt x="44" y="3"/>
                  </a:lnTo>
                  <a:lnTo>
                    <a:pt x="44" y="9"/>
                  </a:lnTo>
                  <a:lnTo>
                    <a:pt x="45" y="9"/>
                  </a:lnTo>
                  <a:lnTo>
                    <a:pt x="45" y="3"/>
                  </a:lnTo>
                  <a:lnTo>
                    <a:pt x="40" y="3"/>
                  </a:lnTo>
                  <a:lnTo>
                    <a:pt x="40" y="9"/>
                  </a:lnTo>
                  <a:lnTo>
                    <a:pt x="42" y="9"/>
                  </a:lnTo>
                  <a:lnTo>
                    <a:pt x="42" y="3"/>
                  </a:lnTo>
                  <a:lnTo>
                    <a:pt x="35" y="3"/>
                  </a:lnTo>
                  <a:lnTo>
                    <a:pt x="35" y="9"/>
                  </a:lnTo>
                  <a:lnTo>
                    <a:pt x="41" y="9"/>
                  </a:lnTo>
                  <a:lnTo>
                    <a:pt x="41" y="3"/>
                  </a:lnTo>
                  <a:lnTo>
                    <a:pt x="38" y="3"/>
                  </a:lnTo>
                  <a:lnTo>
                    <a:pt x="38" y="9"/>
                  </a:lnTo>
                  <a:lnTo>
                    <a:pt x="44" y="9"/>
                  </a:lnTo>
                  <a:lnTo>
                    <a:pt x="44" y="5"/>
                  </a:lnTo>
                  <a:lnTo>
                    <a:pt x="42" y="8"/>
                  </a:lnTo>
                  <a:lnTo>
                    <a:pt x="44" y="9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44" y="4"/>
                  </a:lnTo>
                  <a:lnTo>
                    <a:pt x="44" y="10"/>
                  </a:lnTo>
                  <a:lnTo>
                    <a:pt x="49" y="10"/>
                  </a:lnTo>
                  <a:lnTo>
                    <a:pt x="49" y="4"/>
                  </a:lnTo>
                  <a:lnTo>
                    <a:pt x="41" y="4"/>
                  </a:lnTo>
                  <a:lnTo>
                    <a:pt x="41" y="10"/>
                  </a:lnTo>
                  <a:lnTo>
                    <a:pt x="45" y="10"/>
                  </a:lnTo>
                  <a:lnTo>
                    <a:pt x="45" y="4"/>
                  </a:lnTo>
                  <a:lnTo>
                    <a:pt x="37" y="4"/>
                  </a:lnTo>
                  <a:lnTo>
                    <a:pt x="37" y="10"/>
                  </a:lnTo>
                  <a:lnTo>
                    <a:pt x="40" y="10"/>
                  </a:lnTo>
                  <a:lnTo>
                    <a:pt x="40" y="4"/>
                  </a:lnTo>
                  <a:lnTo>
                    <a:pt x="38" y="4"/>
                  </a:lnTo>
                  <a:lnTo>
                    <a:pt x="38" y="10"/>
                  </a:lnTo>
                  <a:lnTo>
                    <a:pt x="45" y="10"/>
                  </a:lnTo>
                  <a:lnTo>
                    <a:pt x="45" y="4"/>
                  </a:lnTo>
                  <a:lnTo>
                    <a:pt x="37" y="4"/>
                  </a:lnTo>
                  <a:lnTo>
                    <a:pt x="37" y="10"/>
                  </a:lnTo>
                  <a:lnTo>
                    <a:pt x="44" y="10"/>
                  </a:lnTo>
                  <a:lnTo>
                    <a:pt x="44" y="4"/>
                  </a:lnTo>
                  <a:lnTo>
                    <a:pt x="31" y="4"/>
                  </a:lnTo>
                  <a:lnTo>
                    <a:pt x="31" y="10"/>
                  </a:lnTo>
                  <a:lnTo>
                    <a:pt x="35" y="10"/>
                  </a:lnTo>
                  <a:lnTo>
                    <a:pt x="35" y="4"/>
                  </a:lnTo>
                  <a:lnTo>
                    <a:pt x="29" y="4"/>
                  </a:lnTo>
                  <a:lnTo>
                    <a:pt x="29" y="10"/>
                  </a:lnTo>
                  <a:lnTo>
                    <a:pt x="31" y="10"/>
                  </a:lnTo>
                  <a:lnTo>
                    <a:pt x="31" y="4"/>
                  </a:lnTo>
                  <a:lnTo>
                    <a:pt x="22" y="4"/>
                  </a:lnTo>
                  <a:lnTo>
                    <a:pt x="28" y="9"/>
                  </a:lnTo>
                  <a:lnTo>
                    <a:pt x="29" y="10"/>
                  </a:lnTo>
                  <a:lnTo>
                    <a:pt x="31" y="8"/>
                  </a:lnTo>
                  <a:lnTo>
                    <a:pt x="31" y="5"/>
                  </a:lnTo>
                  <a:lnTo>
                    <a:pt x="24" y="5"/>
                  </a:lnTo>
                  <a:lnTo>
                    <a:pt x="24" y="12"/>
                  </a:lnTo>
                  <a:lnTo>
                    <a:pt x="35" y="12"/>
                  </a:lnTo>
                  <a:lnTo>
                    <a:pt x="35" y="5"/>
                  </a:lnTo>
                  <a:lnTo>
                    <a:pt x="24" y="5"/>
                  </a:lnTo>
                  <a:lnTo>
                    <a:pt x="24" y="12"/>
                  </a:lnTo>
                  <a:lnTo>
                    <a:pt x="27" y="12"/>
                  </a:lnTo>
                  <a:lnTo>
                    <a:pt x="27" y="5"/>
                  </a:lnTo>
                  <a:lnTo>
                    <a:pt x="26" y="5"/>
                  </a:lnTo>
                  <a:lnTo>
                    <a:pt x="26" y="12"/>
                  </a:lnTo>
                  <a:lnTo>
                    <a:pt x="28" y="12"/>
                  </a:lnTo>
                  <a:lnTo>
                    <a:pt x="28" y="5"/>
                  </a:lnTo>
                  <a:lnTo>
                    <a:pt x="23" y="5"/>
                  </a:lnTo>
                  <a:lnTo>
                    <a:pt x="23" y="12"/>
                  </a:lnTo>
                  <a:lnTo>
                    <a:pt x="26" y="12"/>
                  </a:lnTo>
                  <a:lnTo>
                    <a:pt x="26" y="5"/>
                  </a:lnTo>
                  <a:lnTo>
                    <a:pt x="24" y="5"/>
                  </a:lnTo>
                  <a:lnTo>
                    <a:pt x="24" y="12"/>
                  </a:lnTo>
                  <a:lnTo>
                    <a:pt x="31" y="12"/>
                  </a:lnTo>
                  <a:lnTo>
                    <a:pt x="31" y="5"/>
                  </a:lnTo>
                  <a:lnTo>
                    <a:pt x="26" y="5"/>
                  </a:lnTo>
                  <a:lnTo>
                    <a:pt x="26" y="12"/>
                  </a:lnTo>
                  <a:lnTo>
                    <a:pt x="27" y="12"/>
                  </a:lnTo>
                  <a:lnTo>
                    <a:pt x="27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28" y="12"/>
                  </a:lnTo>
                  <a:lnTo>
                    <a:pt x="28" y="5"/>
                  </a:lnTo>
                  <a:lnTo>
                    <a:pt x="24" y="5"/>
                  </a:lnTo>
                  <a:lnTo>
                    <a:pt x="24" y="12"/>
                  </a:lnTo>
                  <a:lnTo>
                    <a:pt x="28" y="12"/>
                  </a:lnTo>
                  <a:lnTo>
                    <a:pt x="28" y="5"/>
                  </a:lnTo>
                  <a:lnTo>
                    <a:pt x="15" y="5"/>
                  </a:lnTo>
                  <a:lnTo>
                    <a:pt x="15" y="12"/>
                  </a:lnTo>
                  <a:lnTo>
                    <a:pt x="27" y="12"/>
                  </a:lnTo>
                  <a:lnTo>
                    <a:pt x="27" y="5"/>
                  </a:lnTo>
                  <a:lnTo>
                    <a:pt x="22" y="5"/>
                  </a:lnTo>
                  <a:lnTo>
                    <a:pt x="20" y="6"/>
                  </a:lnTo>
                  <a:lnTo>
                    <a:pt x="22" y="9"/>
                  </a:lnTo>
                  <a:lnTo>
                    <a:pt x="22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8" y="13"/>
                  </a:lnTo>
                  <a:lnTo>
                    <a:pt x="28" y="6"/>
                  </a:lnTo>
                  <a:lnTo>
                    <a:pt x="16" y="6"/>
                  </a:lnTo>
                  <a:lnTo>
                    <a:pt x="16" y="13"/>
                  </a:lnTo>
                  <a:lnTo>
                    <a:pt x="29" y="13"/>
                  </a:lnTo>
                  <a:lnTo>
                    <a:pt x="29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20" y="6"/>
                  </a:lnTo>
                  <a:lnTo>
                    <a:pt x="20" y="13"/>
                  </a:lnTo>
                  <a:lnTo>
                    <a:pt x="28" y="13"/>
                  </a:lnTo>
                  <a:lnTo>
                    <a:pt x="28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6" y="13"/>
                  </a:lnTo>
                  <a:lnTo>
                    <a:pt x="26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24" y="13"/>
                  </a:lnTo>
                  <a:lnTo>
                    <a:pt x="24" y="6"/>
                  </a:lnTo>
                  <a:lnTo>
                    <a:pt x="14" y="6"/>
                  </a:lnTo>
                  <a:lnTo>
                    <a:pt x="14" y="13"/>
                  </a:lnTo>
                  <a:lnTo>
                    <a:pt x="22" y="13"/>
                  </a:lnTo>
                  <a:lnTo>
                    <a:pt x="22" y="9"/>
                  </a:lnTo>
                  <a:lnTo>
                    <a:pt x="19" y="9"/>
                  </a:lnTo>
                  <a:lnTo>
                    <a:pt x="19" y="10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22" y="14"/>
                  </a:lnTo>
                  <a:lnTo>
                    <a:pt x="22" y="8"/>
                  </a:lnTo>
                  <a:lnTo>
                    <a:pt x="16" y="8"/>
                  </a:lnTo>
                  <a:lnTo>
                    <a:pt x="16" y="14"/>
                  </a:lnTo>
                  <a:lnTo>
                    <a:pt x="22" y="14"/>
                  </a:lnTo>
                  <a:lnTo>
                    <a:pt x="22" y="8"/>
                  </a:lnTo>
                  <a:lnTo>
                    <a:pt x="20" y="8"/>
                  </a:lnTo>
                  <a:lnTo>
                    <a:pt x="20" y="14"/>
                  </a:lnTo>
                  <a:lnTo>
                    <a:pt x="37" y="14"/>
                  </a:lnTo>
                  <a:lnTo>
                    <a:pt x="37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54" y="14"/>
                  </a:lnTo>
                  <a:lnTo>
                    <a:pt x="54" y="8"/>
                  </a:lnTo>
                  <a:lnTo>
                    <a:pt x="37" y="8"/>
                  </a:lnTo>
                  <a:lnTo>
                    <a:pt x="37" y="14"/>
                  </a:lnTo>
                  <a:lnTo>
                    <a:pt x="38" y="14"/>
                  </a:lnTo>
                  <a:lnTo>
                    <a:pt x="38" y="8"/>
                  </a:lnTo>
                  <a:lnTo>
                    <a:pt x="35" y="8"/>
                  </a:lnTo>
                  <a:lnTo>
                    <a:pt x="35" y="14"/>
                  </a:lnTo>
                  <a:lnTo>
                    <a:pt x="37" y="14"/>
                  </a:lnTo>
                  <a:lnTo>
                    <a:pt x="37" y="8"/>
                  </a:lnTo>
                  <a:lnTo>
                    <a:pt x="32" y="8"/>
                  </a:lnTo>
                  <a:lnTo>
                    <a:pt x="32" y="14"/>
                  </a:lnTo>
                  <a:lnTo>
                    <a:pt x="38" y="14"/>
                  </a:lnTo>
                  <a:lnTo>
                    <a:pt x="38" y="8"/>
                  </a:lnTo>
                  <a:lnTo>
                    <a:pt x="29" y="8"/>
                  </a:lnTo>
                  <a:lnTo>
                    <a:pt x="29" y="14"/>
                  </a:lnTo>
                  <a:lnTo>
                    <a:pt x="38" y="14"/>
                  </a:lnTo>
                  <a:lnTo>
                    <a:pt x="38" y="8"/>
                  </a:lnTo>
                  <a:lnTo>
                    <a:pt x="35" y="8"/>
                  </a:lnTo>
                  <a:lnTo>
                    <a:pt x="35" y="14"/>
                  </a:lnTo>
                  <a:lnTo>
                    <a:pt x="45" y="14"/>
                  </a:lnTo>
                  <a:lnTo>
                    <a:pt x="45" y="8"/>
                  </a:lnTo>
                  <a:lnTo>
                    <a:pt x="41" y="9"/>
                  </a:lnTo>
                  <a:lnTo>
                    <a:pt x="41" y="12"/>
                  </a:lnTo>
                  <a:lnTo>
                    <a:pt x="41" y="9"/>
                  </a:lnTo>
                  <a:lnTo>
                    <a:pt x="31" y="9"/>
                  </a:lnTo>
                  <a:lnTo>
                    <a:pt x="31" y="16"/>
                  </a:lnTo>
                  <a:lnTo>
                    <a:pt x="37" y="16"/>
                  </a:lnTo>
                  <a:lnTo>
                    <a:pt x="37" y="9"/>
                  </a:lnTo>
                  <a:lnTo>
                    <a:pt x="31" y="9"/>
                  </a:lnTo>
                  <a:lnTo>
                    <a:pt x="31" y="16"/>
                  </a:lnTo>
                  <a:lnTo>
                    <a:pt x="35" y="16"/>
                  </a:lnTo>
                  <a:lnTo>
                    <a:pt x="35" y="9"/>
                  </a:lnTo>
                  <a:lnTo>
                    <a:pt x="28" y="9"/>
                  </a:lnTo>
                  <a:lnTo>
                    <a:pt x="28" y="16"/>
                  </a:lnTo>
                  <a:lnTo>
                    <a:pt x="31" y="16"/>
                  </a:lnTo>
                  <a:lnTo>
                    <a:pt x="31" y="9"/>
                  </a:lnTo>
                  <a:lnTo>
                    <a:pt x="16" y="9"/>
                  </a:lnTo>
                  <a:lnTo>
                    <a:pt x="16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7" y="9"/>
                  </a:lnTo>
                  <a:lnTo>
                    <a:pt x="7" y="13"/>
                  </a:lnTo>
                  <a:lnTo>
                    <a:pt x="10" y="13"/>
                  </a:lnTo>
                  <a:lnTo>
                    <a:pt x="10" y="10"/>
                  </a:lnTo>
                  <a:lnTo>
                    <a:pt x="7" y="10"/>
                  </a:lnTo>
                  <a:lnTo>
                    <a:pt x="7" y="17"/>
                  </a:lnTo>
                  <a:lnTo>
                    <a:pt x="10" y="17"/>
                  </a:lnTo>
                  <a:lnTo>
                    <a:pt x="10" y="10"/>
                  </a:lnTo>
                  <a:lnTo>
                    <a:pt x="7" y="10"/>
                  </a:lnTo>
                  <a:lnTo>
                    <a:pt x="7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5" y="10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3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10" y="17"/>
                  </a:lnTo>
                  <a:lnTo>
                    <a:pt x="10" y="10"/>
                  </a:lnTo>
                  <a:lnTo>
                    <a:pt x="5" y="10"/>
                  </a:lnTo>
                  <a:lnTo>
                    <a:pt x="5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3" y="10"/>
                  </a:lnTo>
                  <a:lnTo>
                    <a:pt x="10" y="16"/>
                  </a:lnTo>
                  <a:lnTo>
                    <a:pt x="11" y="17"/>
                  </a:lnTo>
                  <a:lnTo>
                    <a:pt x="11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7" y="12"/>
                  </a:lnTo>
                  <a:lnTo>
                    <a:pt x="7" y="18"/>
                  </a:lnTo>
                  <a:lnTo>
                    <a:pt x="14" y="18"/>
                  </a:lnTo>
                  <a:lnTo>
                    <a:pt x="14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7" y="12"/>
                  </a:lnTo>
                  <a:lnTo>
                    <a:pt x="7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9" y="18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7" y="18"/>
                  </a:lnTo>
                  <a:lnTo>
                    <a:pt x="9" y="18"/>
                  </a:lnTo>
                  <a:lnTo>
                    <a:pt x="9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7" y="12"/>
                  </a:lnTo>
                  <a:lnTo>
                    <a:pt x="7" y="18"/>
                  </a:lnTo>
                  <a:lnTo>
                    <a:pt x="14" y="18"/>
                  </a:lnTo>
                  <a:lnTo>
                    <a:pt x="14" y="12"/>
                  </a:lnTo>
                  <a:lnTo>
                    <a:pt x="3" y="12"/>
                  </a:lnTo>
                  <a:lnTo>
                    <a:pt x="10" y="17"/>
                  </a:lnTo>
                  <a:lnTo>
                    <a:pt x="11" y="18"/>
                  </a:lnTo>
                  <a:lnTo>
                    <a:pt x="13" y="16"/>
                  </a:lnTo>
                  <a:lnTo>
                    <a:pt x="13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24" y="19"/>
                  </a:lnTo>
                  <a:lnTo>
                    <a:pt x="24" y="13"/>
                  </a:lnTo>
                  <a:lnTo>
                    <a:pt x="18" y="13"/>
                  </a:lnTo>
                  <a:lnTo>
                    <a:pt x="18" y="19"/>
                  </a:lnTo>
                  <a:lnTo>
                    <a:pt x="19" y="19"/>
                  </a:lnTo>
                  <a:lnTo>
                    <a:pt x="19" y="13"/>
                  </a:lnTo>
                  <a:lnTo>
                    <a:pt x="18" y="13"/>
                  </a:lnTo>
                  <a:lnTo>
                    <a:pt x="18" y="19"/>
                  </a:lnTo>
                  <a:lnTo>
                    <a:pt x="22" y="19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9"/>
                  </a:lnTo>
                  <a:lnTo>
                    <a:pt x="24" y="19"/>
                  </a:lnTo>
                  <a:lnTo>
                    <a:pt x="24" y="13"/>
                  </a:lnTo>
                  <a:lnTo>
                    <a:pt x="22" y="13"/>
                  </a:lnTo>
                  <a:lnTo>
                    <a:pt x="22" y="19"/>
                  </a:lnTo>
                  <a:lnTo>
                    <a:pt x="24" y="19"/>
                  </a:lnTo>
                  <a:lnTo>
                    <a:pt x="24" y="13"/>
                  </a:lnTo>
                  <a:lnTo>
                    <a:pt x="22" y="13"/>
                  </a:lnTo>
                  <a:lnTo>
                    <a:pt x="22" y="19"/>
                  </a:lnTo>
                  <a:lnTo>
                    <a:pt x="27" y="19"/>
                  </a:lnTo>
                  <a:lnTo>
                    <a:pt x="27" y="13"/>
                  </a:lnTo>
                  <a:lnTo>
                    <a:pt x="20" y="13"/>
                  </a:lnTo>
                  <a:lnTo>
                    <a:pt x="20" y="19"/>
                  </a:lnTo>
                  <a:lnTo>
                    <a:pt x="26" y="19"/>
                  </a:lnTo>
                  <a:lnTo>
                    <a:pt x="26" y="13"/>
                  </a:lnTo>
                  <a:lnTo>
                    <a:pt x="23" y="13"/>
                  </a:lnTo>
                  <a:lnTo>
                    <a:pt x="23" y="19"/>
                  </a:lnTo>
                  <a:lnTo>
                    <a:pt x="24" y="19"/>
                  </a:lnTo>
                  <a:lnTo>
                    <a:pt x="24" y="16"/>
                  </a:lnTo>
                  <a:lnTo>
                    <a:pt x="22" y="16"/>
                  </a:lnTo>
                  <a:lnTo>
                    <a:pt x="22" y="21"/>
                  </a:lnTo>
                  <a:lnTo>
                    <a:pt x="35" y="21"/>
                  </a:lnTo>
                  <a:lnTo>
                    <a:pt x="35" y="14"/>
                  </a:lnTo>
                  <a:lnTo>
                    <a:pt x="29" y="14"/>
                  </a:lnTo>
                  <a:lnTo>
                    <a:pt x="29" y="21"/>
                  </a:lnTo>
                  <a:lnTo>
                    <a:pt x="32" y="21"/>
                  </a:lnTo>
                  <a:lnTo>
                    <a:pt x="32" y="14"/>
                  </a:lnTo>
                  <a:lnTo>
                    <a:pt x="26" y="14"/>
                  </a:lnTo>
                  <a:lnTo>
                    <a:pt x="26" y="21"/>
                  </a:lnTo>
                  <a:lnTo>
                    <a:pt x="28" y="21"/>
                  </a:lnTo>
                  <a:lnTo>
                    <a:pt x="28" y="14"/>
                  </a:lnTo>
                  <a:lnTo>
                    <a:pt x="26" y="14"/>
                  </a:lnTo>
                  <a:lnTo>
                    <a:pt x="26" y="21"/>
                  </a:lnTo>
                  <a:lnTo>
                    <a:pt x="29" y="21"/>
                  </a:lnTo>
                  <a:lnTo>
                    <a:pt x="29" y="14"/>
                  </a:lnTo>
                  <a:lnTo>
                    <a:pt x="16" y="14"/>
                  </a:lnTo>
                  <a:lnTo>
                    <a:pt x="16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5" y="14"/>
                  </a:lnTo>
                  <a:lnTo>
                    <a:pt x="15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3" y="14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9" y="16"/>
                  </a:lnTo>
                  <a:lnTo>
                    <a:pt x="7" y="16"/>
                  </a:lnTo>
                  <a:lnTo>
                    <a:pt x="7" y="22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3" y="16"/>
                  </a:lnTo>
                  <a:lnTo>
                    <a:pt x="3" y="22"/>
                  </a:lnTo>
                  <a:lnTo>
                    <a:pt x="5" y="22"/>
                  </a:lnTo>
                  <a:lnTo>
                    <a:pt x="5" y="16"/>
                  </a:lnTo>
                  <a:lnTo>
                    <a:pt x="3" y="16"/>
                  </a:lnTo>
                  <a:lnTo>
                    <a:pt x="3" y="22"/>
                  </a:lnTo>
                  <a:lnTo>
                    <a:pt x="7" y="22"/>
                  </a:lnTo>
                  <a:lnTo>
                    <a:pt x="7" y="16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5" y="22"/>
                  </a:lnTo>
                  <a:lnTo>
                    <a:pt x="5" y="16"/>
                  </a:lnTo>
                  <a:lnTo>
                    <a:pt x="3" y="16"/>
                  </a:lnTo>
                  <a:lnTo>
                    <a:pt x="3" y="22"/>
                  </a:lnTo>
                  <a:lnTo>
                    <a:pt x="5" y="22"/>
                  </a:lnTo>
                  <a:lnTo>
                    <a:pt x="5" y="16"/>
                  </a:lnTo>
                  <a:lnTo>
                    <a:pt x="1" y="16"/>
                  </a:lnTo>
                  <a:lnTo>
                    <a:pt x="1" y="22"/>
                  </a:lnTo>
                  <a:lnTo>
                    <a:pt x="6" y="22"/>
                  </a:lnTo>
                  <a:lnTo>
                    <a:pt x="6" y="16"/>
                  </a:lnTo>
                  <a:lnTo>
                    <a:pt x="2" y="17"/>
                  </a:lnTo>
                  <a:lnTo>
                    <a:pt x="2" y="23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1" y="17"/>
                  </a:lnTo>
                  <a:lnTo>
                    <a:pt x="1" y="23"/>
                  </a:lnTo>
                  <a:lnTo>
                    <a:pt x="2" y="23"/>
                  </a:lnTo>
                  <a:lnTo>
                    <a:pt x="2" y="17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10" y="23"/>
                  </a:lnTo>
                  <a:lnTo>
                    <a:pt x="10" y="17"/>
                  </a:lnTo>
                  <a:lnTo>
                    <a:pt x="7" y="17"/>
                  </a:lnTo>
                  <a:lnTo>
                    <a:pt x="7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13" y="17"/>
                  </a:lnTo>
                  <a:lnTo>
                    <a:pt x="13" y="23"/>
                  </a:lnTo>
                  <a:lnTo>
                    <a:pt x="24" y="23"/>
                  </a:lnTo>
                  <a:lnTo>
                    <a:pt x="24" y="17"/>
                  </a:lnTo>
                  <a:lnTo>
                    <a:pt x="22" y="17"/>
                  </a:lnTo>
                  <a:lnTo>
                    <a:pt x="22" y="23"/>
                  </a:lnTo>
                  <a:lnTo>
                    <a:pt x="26" y="23"/>
                  </a:lnTo>
                  <a:lnTo>
                    <a:pt x="26" y="17"/>
                  </a:lnTo>
                  <a:lnTo>
                    <a:pt x="22" y="17"/>
                  </a:lnTo>
                  <a:lnTo>
                    <a:pt x="22" y="23"/>
                  </a:lnTo>
                  <a:lnTo>
                    <a:pt x="33" y="23"/>
                  </a:lnTo>
                  <a:lnTo>
                    <a:pt x="33" y="19"/>
                  </a:lnTo>
                  <a:lnTo>
                    <a:pt x="33" y="23"/>
                  </a:lnTo>
                  <a:lnTo>
                    <a:pt x="37" y="25"/>
                  </a:lnTo>
                  <a:lnTo>
                    <a:pt x="38" y="25"/>
                  </a:lnTo>
                  <a:lnTo>
                    <a:pt x="38" y="18"/>
                  </a:lnTo>
                  <a:lnTo>
                    <a:pt x="36" y="18"/>
                  </a:lnTo>
                  <a:lnTo>
                    <a:pt x="36" y="25"/>
                  </a:lnTo>
                  <a:lnTo>
                    <a:pt x="40" y="25"/>
                  </a:lnTo>
                  <a:lnTo>
                    <a:pt x="40" y="18"/>
                  </a:lnTo>
                  <a:lnTo>
                    <a:pt x="38" y="18"/>
                  </a:lnTo>
                  <a:lnTo>
                    <a:pt x="38" y="25"/>
                  </a:lnTo>
                  <a:lnTo>
                    <a:pt x="51" y="25"/>
                  </a:lnTo>
                  <a:lnTo>
                    <a:pt x="51" y="18"/>
                  </a:lnTo>
                  <a:lnTo>
                    <a:pt x="42" y="18"/>
                  </a:lnTo>
                  <a:lnTo>
                    <a:pt x="42" y="25"/>
                  </a:lnTo>
                  <a:lnTo>
                    <a:pt x="48" y="25"/>
                  </a:lnTo>
                  <a:lnTo>
                    <a:pt x="48" y="18"/>
                  </a:lnTo>
                  <a:lnTo>
                    <a:pt x="32" y="18"/>
                  </a:lnTo>
                  <a:lnTo>
                    <a:pt x="32" y="25"/>
                  </a:lnTo>
                  <a:lnTo>
                    <a:pt x="50" y="25"/>
                  </a:lnTo>
                  <a:lnTo>
                    <a:pt x="50" y="18"/>
                  </a:lnTo>
                  <a:lnTo>
                    <a:pt x="36" y="18"/>
                  </a:lnTo>
                  <a:lnTo>
                    <a:pt x="36" y="25"/>
                  </a:lnTo>
                  <a:lnTo>
                    <a:pt x="37" y="25"/>
                  </a:lnTo>
                  <a:lnTo>
                    <a:pt x="37" y="18"/>
                  </a:lnTo>
                  <a:lnTo>
                    <a:pt x="35" y="18"/>
                  </a:lnTo>
                  <a:lnTo>
                    <a:pt x="35" y="25"/>
                  </a:lnTo>
                  <a:lnTo>
                    <a:pt x="37" y="25"/>
                  </a:lnTo>
                  <a:lnTo>
                    <a:pt x="37" y="18"/>
                  </a:lnTo>
                  <a:lnTo>
                    <a:pt x="35" y="18"/>
                  </a:lnTo>
                  <a:lnTo>
                    <a:pt x="35" y="25"/>
                  </a:lnTo>
                  <a:lnTo>
                    <a:pt x="37" y="25"/>
                  </a:lnTo>
                  <a:lnTo>
                    <a:pt x="37" y="18"/>
                  </a:lnTo>
                  <a:lnTo>
                    <a:pt x="33" y="18"/>
                  </a:lnTo>
                  <a:lnTo>
                    <a:pt x="33" y="25"/>
                  </a:lnTo>
                  <a:lnTo>
                    <a:pt x="49" y="25"/>
                  </a:lnTo>
                  <a:lnTo>
                    <a:pt x="49" y="18"/>
                  </a:lnTo>
                  <a:lnTo>
                    <a:pt x="24" y="18"/>
                  </a:lnTo>
                  <a:lnTo>
                    <a:pt x="24" y="25"/>
                  </a:lnTo>
                  <a:lnTo>
                    <a:pt x="28" y="25"/>
                  </a:lnTo>
                  <a:lnTo>
                    <a:pt x="28" y="21"/>
                  </a:lnTo>
                  <a:lnTo>
                    <a:pt x="27" y="18"/>
                  </a:lnTo>
                  <a:lnTo>
                    <a:pt x="26" y="19"/>
                  </a:lnTo>
                  <a:lnTo>
                    <a:pt x="27" y="22"/>
                  </a:lnTo>
                  <a:lnTo>
                    <a:pt x="27" y="19"/>
                  </a:lnTo>
                  <a:lnTo>
                    <a:pt x="13" y="19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5" y="19"/>
                  </a:lnTo>
                  <a:lnTo>
                    <a:pt x="14" y="19"/>
                  </a:lnTo>
                  <a:lnTo>
                    <a:pt x="14" y="26"/>
                  </a:lnTo>
                  <a:lnTo>
                    <a:pt x="19" y="26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14" y="26"/>
                  </a:lnTo>
                  <a:lnTo>
                    <a:pt x="16" y="26"/>
                  </a:lnTo>
                  <a:lnTo>
                    <a:pt x="16" y="19"/>
                  </a:lnTo>
                  <a:lnTo>
                    <a:pt x="9" y="19"/>
                  </a:lnTo>
                  <a:lnTo>
                    <a:pt x="9" y="26"/>
                  </a:lnTo>
                  <a:lnTo>
                    <a:pt x="11" y="26"/>
                  </a:lnTo>
                  <a:lnTo>
                    <a:pt x="11" y="19"/>
                  </a:lnTo>
                  <a:lnTo>
                    <a:pt x="10" y="19"/>
                  </a:lnTo>
                  <a:lnTo>
                    <a:pt x="10" y="26"/>
                  </a:lnTo>
                  <a:lnTo>
                    <a:pt x="14" y="26"/>
                  </a:lnTo>
                  <a:lnTo>
                    <a:pt x="14" y="19"/>
                  </a:lnTo>
                  <a:lnTo>
                    <a:pt x="10" y="19"/>
                  </a:lnTo>
                  <a:lnTo>
                    <a:pt x="10" y="26"/>
                  </a:lnTo>
                  <a:lnTo>
                    <a:pt x="15" y="26"/>
                  </a:lnTo>
                  <a:lnTo>
                    <a:pt x="15" y="19"/>
                  </a:lnTo>
                  <a:lnTo>
                    <a:pt x="14" y="19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5" y="27"/>
                  </a:lnTo>
                  <a:lnTo>
                    <a:pt x="15" y="21"/>
                  </a:lnTo>
                  <a:lnTo>
                    <a:pt x="7" y="21"/>
                  </a:lnTo>
                  <a:lnTo>
                    <a:pt x="7" y="27"/>
                  </a:lnTo>
                  <a:lnTo>
                    <a:pt x="15" y="27"/>
                  </a:lnTo>
                  <a:lnTo>
                    <a:pt x="15" y="21"/>
                  </a:lnTo>
                  <a:lnTo>
                    <a:pt x="7" y="21"/>
                  </a:lnTo>
                  <a:lnTo>
                    <a:pt x="7" y="27"/>
                  </a:lnTo>
                  <a:lnTo>
                    <a:pt x="15" y="27"/>
                  </a:lnTo>
                  <a:lnTo>
                    <a:pt x="15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20" y="27"/>
                  </a:lnTo>
                  <a:lnTo>
                    <a:pt x="20" y="21"/>
                  </a:lnTo>
                  <a:lnTo>
                    <a:pt x="13" y="21"/>
                  </a:lnTo>
                  <a:lnTo>
                    <a:pt x="13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22" y="21"/>
                  </a:lnTo>
                  <a:lnTo>
                    <a:pt x="20" y="27"/>
                  </a:lnTo>
                  <a:lnTo>
                    <a:pt x="23" y="29"/>
                  </a:lnTo>
                  <a:lnTo>
                    <a:pt x="57" y="29"/>
                  </a:lnTo>
                  <a:lnTo>
                    <a:pt x="57" y="22"/>
                  </a:lnTo>
                  <a:lnTo>
                    <a:pt x="37" y="22"/>
                  </a:lnTo>
                  <a:lnTo>
                    <a:pt x="37" y="29"/>
                  </a:lnTo>
                  <a:lnTo>
                    <a:pt x="186" y="29"/>
                  </a:lnTo>
                  <a:lnTo>
                    <a:pt x="186" y="22"/>
                  </a:lnTo>
                  <a:lnTo>
                    <a:pt x="180" y="22"/>
                  </a:lnTo>
                  <a:lnTo>
                    <a:pt x="180" y="29"/>
                  </a:lnTo>
                  <a:lnTo>
                    <a:pt x="185" y="29"/>
                  </a:lnTo>
                  <a:lnTo>
                    <a:pt x="185" y="22"/>
                  </a:lnTo>
                  <a:lnTo>
                    <a:pt x="154" y="22"/>
                  </a:lnTo>
                  <a:lnTo>
                    <a:pt x="154" y="29"/>
                  </a:lnTo>
                  <a:lnTo>
                    <a:pt x="190" y="29"/>
                  </a:lnTo>
                  <a:lnTo>
                    <a:pt x="190" y="22"/>
                  </a:lnTo>
                  <a:lnTo>
                    <a:pt x="133" y="22"/>
                  </a:lnTo>
                  <a:lnTo>
                    <a:pt x="133" y="29"/>
                  </a:lnTo>
                  <a:lnTo>
                    <a:pt x="141" y="29"/>
                  </a:lnTo>
                  <a:lnTo>
                    <a:pt x="141" y="22"/>
                  </a:lnTo>
                  <a:lnTo>
                    <a:pt x="139" y="22"/>
                  </a:lnTo>
                  <a:lnTo>
                    <a:pt x="139" y="29"/>
                  </a:lnTo>
                  <a:lnTo>
                    <a:pt x="142" y="29"/>
                  </a:lnTo>
                  <a:lnTo>
                    <a:pt x="142" y="22"/>
                  </a:lnTo>
                  <a:lnTo>
                    <a:pt x="138" y="22"/>
                  </a:lnTo>
                  <a:lnTo>
                    <a:pt x="138" y="29"/>
                  </a:lnTo>
                  <a:lnTo>
                    <a:pt x="145" y="29"/>
                  </a:lnTo>
                  <a:lnTo>
                    <a:pt x="145" y="22"/>
                  </a:lnTo>
                  <a:lnTo>
                    <a:pt x="134" y="22"/>
                  </a:lnTo>
                  <a:lnTo>
                    <a:pt x="123" y="23"/>
                  </a:lnTo>
                  <a:lnTo>
                    <a:pt x="93" y="23"/>
                  </a:lnTo>
                  <a:lnTo>
                    <a:pt x="93" y="30"/>
                  </a:lnTo>
                  <a:lnTo>
                    <a:pt x="97" y="30"/>
                  </a:lnTo>
                  <a:lnTo>
                    <a:pt x="97" y="23"/>
                  </a:lnTo>
                  <a:lnTo>
                    <a:pt x="88" y="23"/>
                  </a:lnTo>
                  <a:lnTo>
                    <a:pt x="88" y="30"/>
                  </a:lnTo>
                  <a:lnTo>
                    <a:pt x="90" y="30"/>
                  </a:lnTo>
                  <a:lnTo>
                    <a:pt x="90" y="23"/>
                  </a:lnTo>
                  <a:lnTo>
                    <a:pt x="88" y="23"/>
                  </a:lnTo>
                  <a:lnTo>
                    <a:pt x="88" y="30"/>
                  </a:lnTo>
                  <a:lnTo>
                    <a:pt x="92" y="30"/>
                  </a:lnTo>
                  <a:lnTo>
                    <a:pt x="92" y="23"/>
                  </a:lnTo>
                  <a:lnTo>
                    <a:pt x="70" y="23"/>
                  </a:lnTo>
                  <a:lnTo>
                    <a:pt x="70" y="30"/>
                  </a:lnTo>
                  <a:lnTo>
                    <a:pt x="71" y="30"/>
                  </a:lnTo>
                  <a:lnTo>
                    <a:pt x="71" y="23"/>
                  </a:lnTo>
                  <a:lnTo>
                    <a:pt x="50" y="23"/>
                  </a:lnTo>
                  <a:lnTo>
                    <a:pt x="44" y="25"/>
                  </a:lnTo>
                  <a:lnTo>
                    <a:pt x="44" y="27"/>
                  </a:lnTo>
                  <a:lnTo>
                    <a:pt x="44" y="25"/>
                  </a:lnTo>
                  <a:lnTo>
                    <a:pt x="27" y="25"/>
                  </a:lnTo>
                  <a:lnTo>
                    <a:pt x="27" y="31"/>
                  </a:lnTo>
                  <a:lnTo>
                    <a:pt x="35" y="31"/>
                  </a:lnTo>
                  <a:lnTo>
                    <a:pt x="35" y="25"/>
                  </a:lnTo>
                  <a:lnTo>
                    <a:pt x="27" y="25"/>
                  </a:lnTo>
                  <a:lnTo>
                    <a:pt x="27" y="31"/>
                  </a:lnTo>
                  <a:lnTo>
                    <a:pt x="41" y="31"/>
                  </a:lnTo>
                  <a:lnTo>
                    <a:pt x="41" y="25"/>
                  </a:lnTo>
                  <a:lnTo>
                    <a:pt x="35" y="25"/>
                  </a:lnTo>
                  <a:lnTo>
                    <a:pt x="35" y="31"/>
                  </a:lnTo>
                  <a:lnTo>
                    <a:pt x="81" y="31"/>
                  </a:lnTo>
                  <a:lnTo>
                    <a:pt x="81" y="25"/>
                  </a:lnTo>
                  <a:lnTo>
                    <a:pt x="23" y="25"/>
                  </a:lnTo>
                  <a:lnTo>
                    <a:pt x="23" y="31"/>
                  </a:lnTo>
                  <a:lnTo>
                    <a:pt x="38" y="31"/>
                  </a:lnTo>
                  <a:lnTo>
                    <a:pt x="38" y="25"/>
                  </a:lnTo>
                  <a:lnTo>
                    <a:pt x="37" y="25"/>
                  </a:lnTo>
                  <a:lnTo>
                    <a:pt x="37" y="31"/>
                  </a:lnTo>
                  <a:lnTo>
                    <a:pt x="42" y="31"/>
                  </a:lnTo>
                  <a:lnTo>
                    <a:pt x="42" y="25"/>
                  </a:lnTo>
                  <a:lnTo>
                    <a:pt x="38" y="25"/>
                  </a:lnTo>
                  <a:lnTo>
                    <a:pt x="38" y="31"/>
                  </a:lnTo>
                  <a:lnTo>
                    <a:pt x="44" y="31"/>
                  </a:lnTo>
                  <a:lnTo>
                    <a:pt x="44" y="25"/>
                  </a:lnTo>
                  <a:lnTo>
                    <a:pt x="41" y="25"/>
                  </a:lnTo>
                  <a:lnTo>
                    <a:pt x="41" y="31"/>
                  </a:lnTo>
                  <a:lnTo>
                    <a:pt x="42" y="31"/>
                  </a:lnTo>
                  <a:lnTo>
                    <a:pt x="42" y="25"/>
                  </a:lnTo>
                  <a:lnTo>
                    <a:pt x="31" y="25"/>
                  </a:lnTo>
                  <a:lnTo>
                    <a:pt x="37" y="30"/>
                  </a:lnTo>
                  <a:lnTo>
                    <a:pt x="38" y="31"/>
                  </a:lnTo>
                  <a:lnTo>
                    <a:pt x="40" y="29"/>
                  </a:lnTo>
                  <a:lnTo>
                    <a:pt x="40" y="26"/>
                  </a:lnTo>
                  <a:lnTo>
                    <a:pt x="32" y="26"/>
                  </a:lnTo>
                  <a:lnTo>
                    <a:pt x="32" y="32"/>
                  </a:lnTo>
                  <a:lnTo>
                    <a:pt x="41" y="32"/>
                  </a:lnTo>
                  <a:lnTo>
                    <a:pt x="41" y="26"/>
                  </a:lnTo>
                  <a:lnTo>
                    <a:pt x="37" y="26"/>
                  </a:lnTo>
                  <a:lnTo>
                    <a:pt x="37" y="32"/>
                  </a:lnTo>
                  <a:lnTo>
                    <a:pt x="41" y="32"/>
                  </a:lnTo>
                  <a:lnTo>
                    <a:pt x="41" y="26"/>
                  </a:lnTo>
                  <a:lnTo>
                    <a:pt x="37" y="26"/>
                  </a:lnTo>
                  <a:lnTo>
                    <a:pt x="37" y="32"/>
                  </a:lnTo>
                  <a:lnTo>
                    <a:pt x="38" y="32"/>
                  </a:lnTo>
                  <a:lnTo>
                    <a:pt x="38" y="26"/>
                  </a:lnTo>
                  <a:lnTo>
                    <a:pt x="37" y="26"/>
                  </a:lnTo>
                  <a:lnTo>
                    <a:pt x="37" y="32"/>
                  </a:lnTo>
                  <a:lnTo>
                    <a:pt x="44" y="32"/>
                  </a:lnTo>
                  <a:lnTo>
                    <a:pt x="44" y="26"/>
                  </a:lnTo>
                  <a:lnTo>
                    <a:pt x="42" y="26"/>
                  </a:lnTo>
                  <a:lnTo>
                    <a:pt x="42" y="32"/>
                  </a:lnTo>
                  <a:lnTo>
                    <a:pt x="49" y="32"/>
                  </a:lnTo>
                  <a:lnTo>
                    <a:pt x="49" y="26"/>
                  </a:lnTo>
                  <a:lnTo>
                    <a:pt x="41" y="26"/>
                  </a:lnTo>
                  <a:lnTo>
                    <a:pt x="41" y="32"/>
                  </a:lnTo>
                  <a:lnTo>
                    <a:pt x="44" y="32"/>
                  </a:lnTo>
                  <a:lnTo>
                    <a:pt x="44" y="26"/>
                  </a:lnTo>
                  <a:lnTo>
                    <a:pt x="37" y="26"/>
                  </a:lnTo>
                  <a:lnTo>
                    <a:pt x="37" y="32"/>
                  </a:lnTo>
                  <a:lnTo>
                    <a:pt x="51" y="32"/>
                  </a:lnTo>
                  <a:lnTo>
                    <a:pt x="51" y="26"/>
                  </a:lnTo>
                  <a:lnTo>
                    <a:pt x="35" y="26"/>
                  </a:lnTo>
                  <a:lnTo>
                    <a:pt x="35" y="32"/>
                  </a:lnTo>
                  <a:lnTo>
                    <a:pt x="44" y="32"/>
                  </a:lnTo>
                  <a:lnTo>
                    <a:pt x="44" y="29"/>
                  </a:lnTo>
                  <a:lnTo>
                    <a:pt x="44" y="32"/>
                  </a:lnTo>
                  <a:lnTo>
                    <a:pt x="48" y="34"/>
                  </a:lnTo>
                  <a:lnTo>
                    <a:pt x="48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41" y="34"/>
                  </a:lnTo>
                  <a:lnTo>
                    <a:pt x="41" y="27"/>
                  </a:lnTo>
                  <a:lnTo>
                    <a:pt x="37" y="27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1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37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38" y="34"/>
                  </a:lnTo>
                  <a:lnTo>
                    <a:pt x="38" y="27"/>
                  </a:lnTo>
                  <a:lnTo>
                    <a:pt x="37" y="27"/>
                  </a:lnTo>
                  <a:lnTo>
                    <a:pt x="37" y="34"/>
                  </a:lnTo>
                  <a:lnTo>
                    <a:pt x="48" y="34"/>
                  </a:lnTo>
                  <a:lnTo>
                    <a:pt x="48" y="27"/>
                  </a:lnTo>
                  <a:lnTo>
                    <a:pt x="38" y="27"/>
                  </a:lnTo>
                  <a:lnTo>
                    <a:pt x="38" y="34"/>
                  </a:lnTo>
                  <a:lnTo>
                    <a:pt x="40" y="34"/>
                  </a:lnTo>
                  <a:lnTo>
                    <a:pt x="40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41" y="34"/>
                  </a:lnTo>
                  <a:lnTo>
                    <a:pt x="41" y="27"/>
                  </a:lnTo>
                  <a:lnTo>
                    <a:pt x="23" y="27"/>
                  </a:lnTo>
                  <a:lnTo>
                    <a:pt x="20" y="29"/>
                  </a:lnTo>
                  <a:lnTo>
                    <a:pt x="22" y="35"/>
                  </a:lnTo>
                  <a:lnTo>
                    <a:pt x="26" y="35"/>
                  </a:lnTo>
                  <a:lnTo>
                    <a:pt x="26" y="29"/>
                  </a:lnTo>
                  <a:lnTo>
                    <a:pt x="20" y="29"/>
                  </a:lnTo>
                  <a:lnTo>
                    <a:pt x="20" y="35"/>
                  </a:lnTo>
                  <a:lnTo>
                    <a:pt x="26" y="35"/>
                  </a:lnTo>
                  <a:lnTo>
                    <a:pt x="26" y="29"/>
                  </a:lnTo>
                  <a:lnTo>
                    <a:pt x="22" y="29"/>
                  </a:lnTo>
                  <a:lnTo>
                    <a:pt x="22" y="35"/>
                  </a:lnTo>
                  <a:lnTo>
                    <a:pt x="23" y="35"/>
                  </a:lnTo>
                  <a:lnTo>
                    <a:pt x="23" y="29"/>
                  </a:lnTo>
                  <a:lnTo>
                    <a:pt x="19" y="29"/>
                  </a:lnTo>
                  <a:lnTo>
                    <a:pt x="19" y="35"/>
                  </a:lnTo>
                  <a:lnTo>
                    <a:pt x="29" y="35"/>
                  </a:lnTo>
                  <a:lnTo>
                    <a:pt x="29" y="29"/>
                  </a:lnTo>
                  <a:lnTo>
                    <a:pt x="22" y="29"/>
                  </a:lnTo>
                  <a:lnTo>
                    <a:pt x="22" y="35"/>
                  </a:lnTo>
                  <a:lnTo>
                    <a:pt x="26" y="35"/>
                  </a:lnTo>
                  <a:lnTo>
                    <a:pt x="26" y="29"/>
                  </a:lnTo>
                  <a:lnTo>
                    <a:pt x="15" y="29"/>
                  </a:lnTo>
                  <a:lnTo>
                    <a:pt x="15" y="35"/>
                  </a:lnTo>
                  <a:lnTo>
                    <a:pt x="27" y="35"/>
                  </a:lnTo>
                  <a:lnTo>
                    <a:pt x="27" y="29"/>
                  </a:lnTo>
                  <a:lnTo>
                    <a:pt x="16" y="29"/>
                  </a:lnTo>
                  <a:lnTo>
                    <a:pt x="16" y="35"/>
                  </a:lnTo>
                  <a:lnTo>
                    <a:pt x="24" y="36"/>
                  </a:lnTo>
                  <a:lnTo>
                    <a:pt x="26" y="36"/>
                  </a:lnTo>
                  <a:lnTo>
                    <a:pt x="26" y="30"/>
                  </a:lnTo>
                  <a:lnTo>
                    <a:pt x="13" y="30"/>
                  </a:lnTo>
                  <a:lnTo>
                    <a:pt x="13" y="36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15" y="30"/>
                  </a:lnTo>
                  <a:lnTo>
                    <a:pt x="15" y="36"/>
                  </a:lnTo>
                  <a:lnTo>
                    <a:pt x="24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6" y="36"/>
                  </a:lnTo>
                  <a:lnTo>
                    <a:pt x="26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26" y="36"/>
                  </a:lnTo>
                  <a:lnTo>
                    <a:pt x="26" y="30"/>
                  </a:lnTo>
                  <a:lnTo>
                    <a:pt x="20" y="30"/>
                  </a:lnTo>
                  <a:lnTo>
                    <a:pt x="20" y="36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7" y="36"/>
                  </a:lnTo>
                  <a:lnTo>
                    <a:pt x="37" y="30"/>
                  </a:lnTo>
                  <a:lnTo>
                    <a:pt x="31" y="30"/>
                  </a:lnTo>
                  <a:lnTo>
                    <a:pt x="31" y="36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31" y="30"/>
                  </a:lnTo>
                  <a:lnTo>
                    <a:pt x="31" y="36"/>
                  </a:lnTo>
                  <a:lnTo>
                    <a:pt x="37" y="36"/>
                  </a:lnTo>
                  <a:lnTo>
                    <a:pt x="37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20" y="30"/>
                  </a:lnTo>
                  <a:lnTo>
                    <a:pt x="20" y="36"/>
                  </a:lnTo>
                  <a:lnTo>
                    <a:pt x="26" y="36"/>
                  </a:lnTo>
                  <a:lnTo>
                    <a:pt x="26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26" y="36"/>
                  </a:lnTo>
                  <a:lnTo>
                    <a:pt x="26" y="30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30"/>
                  </a:lnTo>
                  <a:lnTo>
                    <a:pt x="15" y="30"/>
                  </a:lnTo>
                  <a:lnTo>
                    <a:pt x="15" y="36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13" y="30"/>
                  </a:lnTo>
                  <a:lnTo>
                    <a:pt x="13" y="36"/>
                  </a:lnTo>
                  <a:lnTo>
                    <a:pt x="26" y="36"/>
                  </a:lnTo>
                  <a:lnTo>
                    <a:pt x="26" y="30"/>
                  </a:lnTo>
                  <a:lnTo>
                    <a:pt x="24" y="30"/>
                  </a:lnTo>
                  <a:lnTo>
                    <a:pt x="24" y="32"/>
                  </a:lnTo>
                  <a:lnTo>
                    <a:pt x="26" y="30"/>
                  </a:lnTo>
                  <a:lnTo>
                    <a:pt x="18" y="29"/>
                  </a:lnTo>
                  <a:lnTo>
                    <a:pt x="16" y="31"/>
                  </a:lnTo>
                  <a:lnTo>
                    <a:pt x="16" y="35"/>
                  </a:lnTo>
                  <a:lnTo>
                    <a:pt x="27" y="35"/>
                  </a:lnTo>
                  <a:lnTo>
                    <a:pt x="27" y="29"/>
                  </a:lnTo>
                  <a:lnTo>
                    <a:pt x="15" y="29"/>
                  </a:lnTo>
                  <a:lnTo>
                    <a:pt x="15" y="35"/>
                  </a:lnTo>
                  <a:lnTo>
                    <a:pt x="26" y="35"/>
                  </a:lnTo>
                  <a:lnTo>
                    <a:pt x="26" y="29"/>
                  </a:lnTo>
                  <a:lnTo>
                    <a:pt x="22" y="29"/>
                  </a:lnTo>
                  <a:lnTo>
                    <a:pt x="22" y="35"/>
                  </a:lnTo>
                  <a:lnTo>
                    <a:pt x="29" y="35"/>
                  </a:lnTo>
                  <a:lnTo>
                    <a:pt x="29" y="29"/>
                  </a:lnTo>
                  <a:lnTo>
                    <a:pt x="19" y="29"/>
                  </a:lnTo>
                  <a:lnTo>
                    <a:pt x="19" y="35"/>
                  </a:lnTo>
                  <a:lnTo>
                    <a:pt x="23" y="35"/>
                  </a:lnTo>
                  <a:lnTo>
                    <a:pt x="23" y="29"/>
                  </a:lnTo>
                  <a:lnTo>
                    <a:pt x="22" y="29"/>
                  </a:lnTo>
                  <a:lnTo>
                    <a:pt x="22" y="35"/>
                  </a:lnTo>
                  <a:lnTo>
                    <a:pt x="26" y="35"/>
                  </a:lnTo>
                  <a:lnTo>
                    <a:pt x="26" y="29"/>
                  </a:lnTo>
                  <a:lnTo>
                    <a:pt x="20" y="29"/>
                  </a:lnTo>
                  <a:lnTo>
                    <a:pt x="20" y="35"/>
                  </a:lnTo>
                  <a:lnTo>
                    <a:pt x="26" y="35"/>
                  </a:lnTo>
                  <a:lnTo>
                    <a:pt x="26" y="29"/>
                  </a:lnTo>
                  <a:lnTo>
                    <a:pt x="22" y="29"/>
                  </a:lnTo>
                  <a:lnTo>
                    <a:pt x="22" y="31"/>
                  </a:lnTo>
                  <a:lnTo>
                    <a:pt x="23" y="35"/>
                  </a:lnTo>
                  <a:lnTo>
                    <a:pt x="26" y="34"/>
                  </a:lnTo>
                  <a:lnTo>
                    <a:pt x="24" y="30"/>
                  </a:lnTo>
                  <a:lnTo>
                    <a:pt x="24" y="34"/>
                  </a:lnTo>
                  <a:lnTo>
                    <a:pt x="41" y="34"/>
                  </a:lnTo>
                  <a:lnTo>
                    <a:pt x="41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40" y="34"/>
                  </a:lnTo>
                  <a:lnTo>
                    <a:pt x="40" y="27"/>
                  </a:lnTo>
                  <a:lnTo>
                    <a:pt x="38" y="27"/>
                  </a:lnTo>
                  <a:lnTo>
                    <a:pt x="38" y="34"/>
                  </a:lnTo>
                  <a:lnTo>
                    <a:pt x="48" y="34"/>
                  </a:lnTo>
                  <a:lnTo>
                    <a:pt x="48" y="27"/>
                  </a:lnTo>
                  <a:lnTo>
                    <a:pt x="37" y="27"/>
                  </a:lnTo>
                  <a:lnTo>
                    <a:pt x="37" y="34"/>
                  </a:lnTo>
                  <a:lnTo>
                    <a:pt x="38" y="34"/>
                  </a:lnTo>
                  <a:lnTo>
                    <a:pt x="38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37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41" y="34"/>
                  </a:lnTo>
                  <a:lnTo>
                    <a:pt x="41" y="27"/>
                  </a:lnTo>
                  <a:lnTo>
                    <a:pt x="37" y="27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1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48" y="34"/>
                  </a:lnTo>
                  <a:lnTo>
                    <a:pt x="49" y="27"/>
                  </a:lnTo>
                  <a:lnTo>
                    <a:pt x="45" y="26"/>
                  </a:lnTo>
                  <a:lnTo>
                    <a:pt x="35" y="26"/>
                  </a:lnTo>
                  <a:lnTo>
                    <a:pt x="35" y="32"/>
                  </a:lnTo>
                  <a:lnTo>
                    <a:pt x="51" y="32"/>
                  </a:lnTo>
                  <a:lnTo>
                    <a:pt x="51" y="26"/>
                  </a:lnTo>
                  <a:lnTo>
                    <a:pt x="37" y="26"/>
                  </a:lnTo>
                  <a:lnTo>
                    <a:pt x="37" y="32"/>
                  </a:lnTo>
                  <a:lnTo>
                    <a:pt x="44" y="32"/>
                  </a:lnTo>
                  <a:lnTo>
                    <a:pt x="44" y="26"/>
                  </a:lnTo>
                  <a:lnTo>
                    <a:pt x="41" y="26"/>
                  </a:lnTo>
                  <a:lnTo>
                    <a:pt x="41" y="32"/>
                  </a:lnTo>
                  <a:lnTo>
                    <a:pt x="49" y="32"/>
                  </a:lnTo>
                  <a:lnTo>
                    <a:pt x="49" y="26"/>
                  </a:lnTo>
                  <a:lnTo>
                    <a:pt x="42" y="26"/>
                  </a:lnTo>
                  <a:lnTo>
                    <a:pt x="42" y="32"/>
                  </a:lnTo>
                  <a:lnTo>
                    <a:pt x="44" y="32"/>
                  </a:lnTo>
                  <a:lnTo>
                    <a:pt x="44" y="26"/>
                  </a:lnTo>
                  <a:lnTo>
                    <a:pt x="37" y="26"/>
                  </a:lnTo>
                  <a:lnTo>
                    <a:pt x="37" y="32"/>
                  </a:lnTo>
                  <a:lnTo>
                    <a:pt x="38" y="32"/>
                  </a:lnTo>
                  <a:lnTo>
                    <a:pt x="38" y="26"/>
                  </a:lnTo>
                  <a:lnTo>
                    <a:pt x="37" y="26"/>
                  </a:lnTo>
                  <a:lnTo>
                    <a:pt x="37" y="32"/>
                  </a:lnTo>
                  <a:lnTo>
                    <a:pt x="41" y="32"/>
                  </a:lnTo>
                  <a:lnTo>
                    <a:pt x="41" y="26"/>
                  </a:lnTo>
                  <a:lnTo>
                    <a:pt x="37" y="26"/>
                  </a:lnTo>
                  <a:lnTo>
                    <a:pt x="37" y="32"/>
                  </a:lnTo>
                  <a:lnTo>
                    <a:pt x="41" y="32"/>
                  </a:lnTo>
                  <a:lnTo>
                    <a:pt x="41" y="26"/>
                  </a:lnTo>
                  <a:lnTo>
                    <a:pt x="32" y="26"/>
                  </a:lnTo>
                  <a:lnTo>
                    <a:pt x="32" y="32"/>
                  </a:lnTo>
                  <a:lnTo>
                    <a:pt x="48" y="32"/>
                  </a:lnTo>
                  <a:lnTo>
                    <a:pt x="42" y="26"/>
                  </a:lnTo>
                  <a:lnTo>
                    <a:pt x="41" y="25"/>
                  </a:lnTo>
                  <a:lnTo>
                    <a:pt x="38" y="27"/>
                  </a:lnTo>
                  <a:lnTo>
                    <a:pt x="38" y="31"/>
                  </a:lnTo>
                  <a:lnTo>
                    <a:pt x="42" y="31"/>
                  </a:lnTo>
                  <a:lnTo>
                    <a:pt x="42" y="25"/>
                  </a:lnTo>
                  <a:lnTo>
                    <a:pt x="41" y="25"/>
                  </a:lnTo>
                  <a:lnTo>
                    <a:pt x="41" y="31"/>
                  </a:lnTo>
                  <a:lnTo>
                    <a:pt x="44" y="31"/>
                  </a:lnTo>
                  <a:lnTo>
                    <a:pt x="44" y="25"/>
                  </a:lnTo>
                  <a:lnTo>
                    <a:pt x="38" y="25"/>
                  </a:lnTo>
                  <a:lnTo>
                    <a:pt x="38" y="31"/>
                  </a:lnTo>
                  <a:lnTo>
                    <a:pt x="42" y="31"/>
                  </a:lnTo>
                  <a:lnTo>
                    <a:pt x="42" y="25"/>
                  </a:lnTo>
                  <a:lnTo>
                    <a:pt x="37" y="25"/>
                  </a:lnTo>
                  <a:lnTo>
                    <a:pt x="37" y="31"/>
                  </a:lnTo>
                  <a:lnTo>
                    <a:pt x="38" y="31"/>
                  </a:lnTo>
                  <a:lnTo>
                    <a:pt x="38" y="25"/>
                  </a:lnTo>
                  <a:lnTo>
                    <a:pt x="23" y="25"/>
                  </a:lnTo>
                  <a:lnTo>
                    <a:pt x="23" y="31"/>
                  </a:lnTo>
                  <a:lnTo>
                    <a:pt x="81" y="31"/>
                  </a:lnTo>
                  <a:lnTo>
                    <a:pt x="81" y="25"/>
                  </a:lnTo>
                  <a:lnTo>
                    <a:pt x="35" y="25"/>
                  </a:lnTo>
                  <a:lnTo>
                    <a:pt x="35" y="31"/>
                  </a:lnTo>
                  <a:lnTo>
                    <a:pt x="41" y="31"/>
                  </a:lnTo>
                  <a:lnTo>
                    <a:pt x="41" y="25"/>
                  </a:lnTo>
                  <a:lnTo>
                    <a:pt x="27" y="25"/>
                  </a:lnTo>
                  <a:lnTo>
                    <a:pt x="27" y="31"/>
                  </a:lnTo>
                  <a:lnTo>
                    <a:pt x="35" y="31"/>
                  </a:lnTo>
                  <a:lnTo>
                    <a:pt x="35" y="25"/>
                  </a:lnTo>
                  <a:lnTo>
                    <a:pt x="27" y="25"/>
                  </a:lnTo>
                  <a:lnTo>
                    <a:pt x="27" y="31"/>
                  </a:lnTo>
                  <a:lnTo>
                    <a:pt x="45" y="31"/>
                  </a:lnTo>
                  <a:lnTo>
                    <a:pt x="51" y="30"/>
                  </a:lnTo>
                  <a:lnTo>
                    <a:pt x="50" y="26"/>
                  </a:lnTo>
                  <a:lnTo>
                    <a:pt x="50" y="30"/>
                  </a:lnTo>
                  <a:lnTo>
                    <a:pt x="71" y="30"/>
                  </a:lnTo>
                  <a:lnTo>
                    <a:pt x="71" y="23"/>
                  </a:lnTo>
                  <a:lnTo>
                    <a:pt x="70" y="23"/>
                  </a:lnTo>
                  <a:lnTo>
                    <a:pt x="70" y="30"/>
                  </a:lnTo>
                  <a:lnTo>
                    <a:pt x="92" y="30"/>
                  </a:lnTo>
                  <a:lnTo>
                    <a:pt x="92" y="23"/>
                  </a:lnTo>
                  <a:lnTo>
                    <a:pt x="88" y="23"/>
                  </a:lnTo>
                  <a:lnTo>
                    <a:pt x="88" y="30"/>
                  </a:lnTo>
                  <a:lnTo>
                    <a:pt x="90" y="30"/>
                  </a:lnTo>
                  <a:lnTo>
                    <a:pt x="90" y="23"/>
                  </a:lnTo>
                  <a:lnTo>
                    <a:pt x="88" y="23"/>
                  </a:lnTo>
                  <a:lnTo>
                    <a:pt x="88" y="30"/>
                  </a:lnTo>
                  <a:lnTo>
                    <a:pt x="97" y="30"/>
                  </a:lnTo>
                  <a:lnTo>
                    <a:pt x="97" y="23"/>
                  </a:lnTo>
                  <a:lnTo>
                    <a:pt x="93" y="23"/>
                  </a:lnTo>
                  <a:lnTo>
                    <a:pt x="93" y="30"/>
                  </a:lnTo>
                  <a:lnTo>
                    <a:pt x="123" y="30"/>
                  </a:lnTo>
                  <a:lnTo>
                    <a:pt x="134" y="29"/>
                  </a:lnTo>
                  <a:lnTo>
                    <a:pt x="145" y="29"/>
                  </a:lnTo>
                  <a:lnTo>
                    <a:pt x="145" y="22"/>
                  </a:lnTo>
                  <a:lnTo>
                    <a:pt x="138" y="22"/>
                  </a:lnTo>
                  <a:lnTo>
                    <a:pt x="138" y="29"/>
                  </a:lnTo>
                  <a:lnTo>
                    <a:pt x="142" y="29"/>
                  </a:lnTo>
                  <a:lnTo>
                    <a:pt x="142" y="22"/>
                  </a:lnTo>
                  <a:lnTo>
                    <a:pt x="139" y="22"/>
                  </a:lnTo>
                  <a:lnTo>
                    <a:pt x="139" y="29"/>
                  </a:lnTo>
                  <a:lnTo>
                    <a:pt x="141" y="29"/>
                  </a:lnTo>
                  <a:lnTo>
                    <a:pt x="141" y="22"/>
                  </a:lnTo>
                  <a:lnTo>
                    <a:pt x="133" y="22"/>
                  </a:lnTo>
                  <a:lnTo>
                    <a:pt x="133" y="29"/>
                  </a:lnTo>
                  <a:lnTo>
                    <a:pt x="190" y="29"/>
                  </a:lnTo>
                  <a:lnTo>
                    <a:pt x="190" y="22"/>
                  </a:lnTo>
                  <a:lnTo>
                    <a:pt x="154" y="22"/>
                  </a:lnTo>
                  <a:lnTo>
                    <a:pt x="154" y="29"/>
                  </a:lnTo>
                  <a:lnTo>
                    <a:pt x="185" y="29"/>
                  </a:lnTo>
                  <a:lnTo>
                    <a:pt x="185" y="22"/>
                  </a:lnTo>
                  <a:lnTo>
                    <a:pt x="180" y="22"/>
                  </a:lnTo>
                  <a:lnTo>
                    <a:pt x="180" y="29"/>
                  </a:lnTo>
                  <a:lnTo>
                    <a:pt x="186" y="29"/>
                  </a:lnTo>
                  <a:lnTo>
                    <a:pt x="186" y="22"/>
                  </a:lnTo>
                  <a:lnTo>
                    <a:pt x="37" y="22"/>
                  </a:lnTo>
                  <a:lnTo>
                    <a:pt x="37" y="29"/>
                  </a:lnTo>
                  <a:lnTo>
                    <a:pt x="57" y="29"/>
                  </a:lnTo>
                  <a:lnTo>
                    <a:pt x="57" y="22"/>
                  </a:lnTo>
                  <a:lnTo>
                    <a:pt x="24" y="22"/>
                  </a:lnTo>
                  <a:lnTo>
                    <a:pt x="24" y="25"/>
                  </a:lnTo>
                  <a:lnTo>
                    <a:pt x="26" y="22"/>
                  </a:lnTo>
                  <a:lnTo>
                    <a:pt x="23" y="21"/>
                  </a:lnTo>
                  <a:lnTo>
                    <a:pt x="22" y="23"/>
                  </a:lnTo>
                  <a:lnTo>
                    <a:pt x="22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13" y="21"/>
                  </a:lnTo>
                  <a:lnTo>
                    <a:pt x="13" y="27"/>
                  </a:lnTo>
                  <a:lnTo>
                    <a:pt x="20" y="27"/>
                  </a:lnTo>
                  <a:lnTo>
                    <a:pt x="20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15" y="27"/>
                  </a:lnTo>
                  <a:lnTo>
                    <a:pt x="15" y="21"/>
                  </a:lnTo>
                  <a:lnTo>
                    <a:pt x="7" y="21"/>
                  </a:lnTo>
                  <a:lnTo>
                    <a:pt x="7" y="27"/>
                  </a:lnTo>
                  <a:lnTo>
                    <a:pt x="15" y="27"/>
                  </a:lnTo>
                  <a:lnTo>
                    <a:pt x="15" y="21"/>
                  </a:lnTo>
                  <a:lnTo>
                    <a:pt x="7" y="21"/>
                  </a:lnTo>
                  <a:lnTo>
                    <a:pt x="7" y="27"/>
                  </a:lnTo>
                  <a:lnTo>
                    <a:pt x="15" y="27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10" y="23"/>
                  </a:lnTo>
                  <a:lnTo>
                    <a:pt x="11" y="27"/>
                  </a:lnTo>
                  <a:lnTo>
                    <a:pt x="15" y="26"/>
                  </a:lnTo>
                  <a:lnTo>
                    <a:pt x="14" y="22"/>
                  </a:lnTo>
                  <a:lnTo>
                    <a:pt x="14" y="26"/>
                  </a:lnTo>
                  <a:lnTo>
                    <a:pt x="15" y="26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10" y="26"/>
                  </a:lnTo>
                  <a:lnTo>
                    <a:pt x="14" y="26"/>
                  </a:lnTo>
                  <a:lnTo>
                    <a:pt x="14" y="19"/>
                  </a:lnTo>
                  <a:lnTo>
                    <a:pt x="10" y="19"/>
                  </a:lnTo>
                  <a:lnTo>
                    <a:pt x="10" y="26"/>
                  </a:lnTo>
                  <a:lnTo>
                    <a:pt x="11" y="26"/>
                  </a:lnTo>
                  <a:lnTo>
                    <a:pt x="11" y="19"/>
                  </a:lnTo>
                  <a:lnTo>
                    <a:pt x="9" y="19"/>
                  </a:lnTo>
                  <a:lnTo>
                    <a:pt x="9" y="26"/>
                  </a:lnTo>
                  <a:lnTo>
                    <a:pt x="16" y="26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14" y="26"/>
                  </a:lnTo>
                  <a:lnTo>
                    <a:pt x="19" y="26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14" y="26"/>
                  </a:lnTo>
                  <a:lnTo>
                    <a:pt x="15" y="26"/>
                  </a:lnTo>
                  <a:lnTo>
                    <a:pt x="15" y="19"/>
                  </a:lnTo>
                  <a:lnTo>
                    <a:pt x="13" y="19"/>
                  </a:lnTo>
                  <a:lnTo>
                    <a:pt x="13" y="26"/>
                  </a:lnTo>
                  <a:lnTo>
                    <a:pt x="28" y="26"/>
                  </a:lnTo>
                  <a:lnTo>
                    <a:pt x="36" y="18"/>
                  </a:lnTo>
                  <a:lnTo>
                    <a:pt x="24" y="18"/>
                  </a:lnTo>
                  <a:lnTo>
                    <a:pt x="24" y="25"/>
                  </a:lnTo>
                  <a:lnTo>
                    <a:pt x="49" y="25"/>
                  </a:lnTo>
                  <a:lnTo>
                    <a:pt x="49" y="18"/>
                  </a:lnTo>
                  <a:lnTo>
                    <a:pt x="33" y="18"/>
                  </a:lnTo>
                  <a:lnTo>
                    <a:pt x="33" y="25"/>
                  </a:lnTo>
                  <a:lnTo>
                    <a:pt x="37" y="25"/>
                  </a:lnTo>
                  <a:lnTo>
                    <a:pt x="37" y="18"/>
                  </a:lnTo>
                  <a:lnTo>
                    <a:pt x="35" y="18"/>
                  </a:lnTo>
                  <a:lnTo>
                    <a:pt x="35" y="25"/>
                  </a:lnTo>
                  <a:lnTo>
                    <a:pt x="37" y="25"/>
                  </a:lnTo>
                  <a:lnTo>
                    <a:pt x="37" y="18"/>
                  </a:lnTo>
                  <a:lnTo>
                    <a:pt x="35" y="18"/>
                  </a:lnTo>
                  <a:lnTo>
                    <a:pt x="35" y="25"/>
                  </a:lnTo>
                  <a:lnTo>
                    <a:pt x="37" y="25"/>
                  </a:lnTo>
                  <a:lnTo>
                    <a:pt x="37" y="18"/>
                  </a:lnTo>
                  <a:lnTo>
                    <a:pt x="36" y="18"/>
                  </a:lnTo>
                  <a:lnTo>
                    <a:pt x="36" y="25"/>
                  </a:lnTo>
                  <a:lnTo>
                    <a:pt x="50" y="25"/>
                  </a:lnTo>
                  <a:lnTo>
                    <a:pt x="50" y="18"/>
                  </a:lnTo>
                  <a:lnTo>
                    <a:pt x="32" y="18"/>
                  </a:lnTo>
                  <a:lnTo>
                    <a:pt x="32" y="25"/>
                  </a:lnTo>
                  <a:lnTo>
                    <a:pt x="48" y="25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42" y="25"/>
                  </a:lnTo>
                  <a:lnTo>
                    <a:pt x="51" y="25"/>
                  </a:lnTo>
                  <a:lnTo>
                    <a:pt x="51" y="18"/>
                  </a:lnTo>
                  <a:lnTo>
                    <a:pt x="38" y="18"/>
                  </a:lnTo>
                  <a:lnTo>
                    <a:pt x="38" y="25"/>
                  </a:lnTo>
                  <a:lnTo>
                    <a:pt x="40" y="25"/>
                  </a:lnTo>
                  <a:lnTo>
                    <a:pt x="40" y="18"/>
                  </a:lnTo>
                  <a:lnTo>
                    <a:pt x="36" y="18"/>
                  </a:lnTo>
                  <a:lnTo>
                    <a:pt x="36" y="25"/>
                  </a:lnTo>
                  <a:lnTo>
                    <a:pt x="38" y="25"/>
                  </a:lnTo>
                  <a:lnTo>
                    <a:pt x="38" y="18"/>
                  </a:lnTo>
                  <a:lnTo>
                    <a:pt x="37" y="18"/>
                  </a:lnTo>
                  <a:lnTo>
                    <a:pt x="37" y="21"/>
                  </a:lnTo>
                  <a:lnTo>
                    <a:pt x="38" y="18"/>
                  </a:lnTo>
                  <a:lnTo>
                    <a:pt x="35" y="17"/>
                  </a:lnTo>
                  <a:lnTo>
                    <a:pt x="22" y="17"/>
                  </a:lnTo>
                  <a:lnTo>
                    <a:pt x="22" y="23"/>
                  </a:lnTo>
                  <a:lnTo>
                    <a:pt x="26" y="23"/>
                  </a:lnTo>
                  <a:lnTo>
                    <a:pt x="26" y="17"/>
                  </a:lnTo>
                  <a:lnTo>
                    <a:pt x="22" y="17"/>
                  </a:lnTo>
                  <a:lnTo>
                    <a:pt x="22" y="23"/>
                  </a:lnTo>
                  <a:lnTo>
                    <a:pt x="24" y="23"/>
                  </a:lnTo>
                  <a:lnTo>
                    <a:pt x="24" y="17"/>
                  </a:lnTo>
                  <a:lnTo>
                    <a:pt x="13" y="17"/>
                  </a:lnTo>
                  <a:lnTo>
                    <a:pt x="13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7" y="17"/>
                  </a:lnTo>
                  <a:lnTo>
                    <a:pt x="7" y="23"/>
                  </a:lnTo>
                  <a:lnTo>
                    <a:pt x="10" y="23"/>
                  </a:lnTo>
                  <a:lnTo>
                    <a:pt x="10" y="17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2" y="23"/>
                  </a:lnTo>
                  <a:lnTo>
                    <a:pt x="2" y="17"/>
                  </a:lnTo>
                  <a:lnTo>
                    <a:pt x="1" y="17"/>
                  </a:lnTo>
                  <a:lnTo>
                    <a:pt x="1" y="23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3" y="23"/>
                  </a:lnTo>
                  <a:lnTo>
                    <a:pt x="7" y="22"/>
                  </a:lnTo>
                  <a:lnTo>
                    <a:pt x="6" y="16"/>
                  </a:lnTo>
                  <a:lnTo>
                    <a:pt x="1" y="16"/>
                  </a:lnTo>
                  <a:lnTo>
                    <a:pt x="1" y="22"/>
                  </a:lnTo>
                  <a:lnTo>
                    <a:pt x="5" y="22"/>
                  </a:lnTo>
                  <a:lnTo>
                    <a:pt x="5" y="16"/>
                  </a:lnTo>
                  <a:lnTo>
                    <a:pt x="3" y="16"/>
                  </a:lnTo>
                  <a:lnTo>
                    <a:pt x="3" y="22"/>
                  </a:lnTo>
                  <a:lnTo>
                    <a:pt x="5" y="22"/>
                  </a:lnTo>
                  <a:lnTo>
                    <a:pt x="5" y="16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7" y="22"/>
                  </a:lnTo>
                  <a:lnTo>
                    <a:pt x="7" y="16"/>
                  </a:lnTo>
                  <a:lnTo>
                    <a:pt x="3" y="16"/>
                  </a:lnTo>
                  <a:lnTo>
                    <a:pt x="3" y="22"/>
                  </a:lnTo>
                  <a:lnTo>
                    <a:pt x="5" y="22"/>
                  </a:lnTo>
                  <a:lnTo>
                    <a:pt x="5" y="16"/>
                  </a:lnTo>
                  <a:lnTo>
                    <a:pt x="3" y="16"/>
                  </a:lnTo>
                  <a:lnTo>
                    <a:pt x="3" y="22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7" y="16"/>
                  </a:lnTo>
                  <a:lnTo>
                    <a:pt x="7" y="22"/>
                  </a:lnTo>
                  <a:lnTo>
                    <a:pt x="10" y="22"/>
                  </a:lnTo>
                  <a:lnTo>
                    <a:pt x="14" y="21"/>
                  </a:lnTo>
                  <a:lnTo>
                    <a:pt x="13" y="17"/>
                  </a:lnTo>
                  <a:lnTo>
                    <a:pt x="13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5" y="14"/>
                  </a:lnTo>
                  <a:lnTo>
                    <a:pt x="15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6" y="14"/>
                  </a:lnTo>
                  <a:lnTo>
                    <a:pt x="16" y="21"/>
                  </a:lnTo>
                  <a:lnTo>
                    <a:pt x="29" y="21"/>
                  </a:lnTo>
                  <a:lnTo>
                    <a:pt x="29" y="14"/>
                  </a:lnTo>
                  <a:lnTo>
                    <a:pt x="26" y="14"/>
                  </a:lnTo>
                  <a:lnTo>
                    <a:pt x="26" y="21"/>
                  </a:lnTo>
                  <a:lnTo>
                    <a:pt x="28" y="21"/>
                  </a:lnTo>
                  <a:lnTo>
                    <a:pt x="28" y="14"/>
                  </a:lnTo>
                  <a:lnTo>
                    <a:pt x="26" y="14"/>
                  </a:lnTo>
                  <a:lnTo>
                    <a:pt x="26" y="21"/>
                  </a:lnTo>
                  <a:lnTo>
                    <a:pt x="32" y="21"/>
                  </a:lnTo>
                  <a:lnTo>
                    <a:pt x="32" y="14"/>
                  </a:lnTo>
                  <a:lnTo>
                    <a:pt x="29" y="14"/>
                  </a:lnTo>
                  <a:lnTo>
                    <a:pt x="29" y="21"/>
                  </a:lnTo>
                  <a:lnTo>
                    <a:pt x="35" y="21"/>
                  </a:lnTo>
                  <a:lnTo>
                    <a:pt x="35" y="14"/>
                  </a:lnTo>
                  <a:lnTo>
                    <a:pt x="24" y="14"/>
                  </a:lnTo>
                  <a:lnTo>
                    <a:pt x="24" y="17"/>
                  </a:lnTo>
                  <a:lnTo>
                    <a:pt x="28" y="17"/>
                  </a:lnTo>
                  <a:lnTo>
                    <a:pt x="28" y="13"/>
                  </a:lnTo>
                  <a:lnTo>
                    <a:pt x="23" y="13"/>
                  </a:lnTo>
                  <a:lnTo>
                    <a:pt x="23" y="19"/>
                  </a:lnTo>
                  <a:lnTo>
                    <a:pt x="26" y="19"/>
                  </a:lnTo>
                  <a:lnTo>
                    <a:pt x="26" y="13"/>
                  </a:lnTo>
                  <a:lnTo>
                    <a:pt x="20" y="13"/>
                  </a:lnTo>
                  <a:lnTo>
                    <a:pt x="20" y="19"/>
                  </a:lnTo>
                  <a:lnTo>
                    <a:pt x="27" y="19"/>
                  </a:lnTo>
                  <a:lnTo>
                    <a:pt x="27" y="13"/>
                  </a:lnTo>
                  <a:lnTo>
                    <a:pt x="22" y="13"/>
                  </a:lnTo>
                  <a:lnTo>
                    <a:pt x="22" y="19"/>
                  </a:lnTo>
                  <a:lnTo>
                    <a:pt x="24" y="19"/>
                  </a:lnTo>
                  <a:lnTo>
                    <a:pt x="24" y="13"/>
                  </a:lnTo>
                  <a:lnTo>
                    <a:pt x="22" y="13"/>
                  </a:lnTo>
                  <a:lnTo>
                    <a:pt x="22" y="19"/>
                  </a:lnTo>
                  <a:lnTo>
                    <a:pt x="24" y="19"/>
                  </a:lnTo>
                  <a:lnTo>
                    <a:pt x="24" y="13"/>
                  </a:lnTo>
                  <a:lnTo>
                    <a:pt x="20" y="13"/>
                  </a:lnTo>
                  <a:lnTo>
                    <a:pt x="20" y="19"/>
                  </a:lnTo>
                  <a:lnTo>
                    <a:pt x="22" y="19"/>
                  </a:lnTo>
                  <a:lnTo>
                    <a:pt x="22" y="13"/>
                  </a:lnTo>
                  <a:lnTo>
                    <a:pt x="18" y="13"/>
                  </a:lnTo>
                  <a:lnTo>
                    <a:pt x="18" y="19"/>
                  </a:lnTo>
                  <a:lnTo>
                    <a:pt x="19" y="19"/>
                  </a:lnTo>
                  <a:lnTo>
                    <a:pt x="19" y="13"/>
                  </a:lnTo>
                  <a:lnTo>
                    <a:pt x="18" y="13"/>
                  </a:lnTo>
                  <a:lnTo>
                    <a:pt x="18" y="19"/>
                  </a:lnTo>
                  <a:lnTo>
                    <a:pt x="24" y="19"/>
                  </a:lnTo>
                  <a:lnTo>
                    <a:pt x="24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20" y="19"/>
                  </a:lnTo>
                  <a:lnTo>
                    <a:pt x="15" y="13"/>
                  </a:lnTo>
                  <a:lnTo>
                    <a:pt x="14" y="12"/>
                  </a:lnTo>
                  <a:lnTo>
                    <a:pt x="11" y="14"/>
                  </a:lnTo>
                  <a:lnTo>
                    <a:pt x="11" y="18"/>
                  </a:lnTo>
                  <a:lnTo>
                    <a:pt x="14" y="18"/>
                  </a:lnTo>
                  <a:lnTo>
                    <a:pt x="14" y="12"/>
                  </a:lnTo>
                  <a:lnTo>
                    <a:pt x="7" y="12"/>
                  </a:lnTo>
                  <a:lnTo>
                    <a:pt x="7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9" y="18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7" y="18"/>
                  </a:lnTo>
                  <a:lnTo>
                    <a:pt x="9" y="18"/>
                  </a:lnTo>
                  <a:lnTo>
                    <a:pt x="9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7" y="12"/>
                  </a:lnTo>
                  <a:lnTo>
                    <a:pt x="7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4" y="18"/>
                  </a:lnTo>
                  <a:lnTo>
                    <a:pt x="14" y="12"/>
                  </a:lnTo>
                  <a:lnTo>
                    <a:pt x="7" y="12"/>
                  </a:lnTo>
                  <a:lnTo>
                    <a:pt x="7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3" y="12"/>
                  </a:lnTo>
                  <a:lnTo>
                    <a:pt x="13" y="14"/>
                  </a:lnTo>
                  <a:lnTo>
                    <a:pt x="15" y="12"/>
                  </a:lnTo>
                  <a:lnTo>
                    <a:pt x="14" y="10"/>
                  </a:lnTo>
                  <a:lnTo>
                    <a:pt x="11" y="13"/>
                  </a:lnTo>
                  <a:lnTo>
                    <a:pt x="11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5" y="10"/>
                  </a:lnTo>
                  <a:lnTo>
                    <a:pt x="5" y="17"/>
                  </a:lnTo>
                  <a:lnTo>
                    <a:pt x="10" y="17"/>
                  </a:lnTo>
                  <a:lnTo>
                    <a:pt x="10" y="10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3" y="10"/>
                  </a:lnTo>
                  <a:lnTo>
                    <a:pt x="3" y="17"/>
                  </a:lnTo>
                  <a:lnTo>
                    <a:pt x="6" y="17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5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7" y="10"/>
                  </a:lnTo>
                  <a:lnTo>
                    <a:pt x="7" y="17"/>
                  </a:lnTo>
                  <a:lnTo>
                    <a:pt x="10" y="17"/>
                  </a:lnTo>
                  <a:lnTo>
                    <a:pt x="10" y="10"/>
                  </a:lnTo>
                  <a:lnTo>
                    <a:pt x="7" y="10"/>
                  </a:lnTo>
                  <a:lnTo>
                    <a:pt x="7" y="17"/>
                  </a:lnTo>
                  <a:lnTo>
                    <a:pt x="14" y="17"/>
                  </a:lnTo>
                  <a:lnTo>
                    <a:pt x="14" y="12"/>
                  </a:lnTo>
                  <a:lnTo>
                    <a:pt x="10" y="12"/>
                  </a:lnTo>
                  <a:lnTo>
                    <a:pt x="10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6" y="9"/>
                  </a:lnTo>
                  <a:lnTo>
                    <a:pt x="16" y="16"/>
                  </a:lnTo>
                  <a:lnTo>
                    <a:pt x="31" y="16"/>
                  </a:lnTo>
                  <a:lnTo>
                    <a:pt x="31" y="9"/>
                  </a:lnTo>
                  <a:lnTo>
                    <a:pt x="28" y="9"/>
                  </a:lnTo>
                  <a:lnTo>
                    <a:pt x="28" y="16"/>
                  </a:lnTo>
                  <a:lnTo>
                    <a:pt x="35" y="16"/>
                  </a:lnTo>
                  <a:lnTo>
                    <a:pt x="35" y="9"/>
                  </a:lnTo>
                  <a:lnTo>
                    <a:pt x="31" y="9"/>
                  </a:lnTo>
                  <a:lnTo>
                    <a:pt x="31" y="16"/>
                  </a:lnTo>
                  <a:lnTo>
                    <a:pt x="37" y="16"/>
                  </a:lnTo>
                  <a:lnTo>
                    <a:pt x="37" y="9"/>
                  </a:lnTo>
                  <a:lnTo>
                    <a:pt x="31" y="9"/>
                  </a:lnTo>
                  <a:lnTo>
                    <a:pt x="31" y="16"/>
                  </a:lnTo>
                  <a:lnTo>
                    <a:pt x="42" y="16"/>
                  </a:lnTo>
                  <a:lnTo>
                    <a:pt x="46" y="14"/>
                  </a:lnTo>
                  <a:lnTo>
                    <a:pt x="45" y="8"/>
                  </a:lnTo>
                  <a:lnTo>
                    <a:pt x="35" y="8"/>
                  </a:lnTo>
                  <a:lnTo>
                    <a:pt x="35" y="14"/>
                  </a:lnTo>
                  <a:lnTo>
                    <a:pt x="38" y="14"/>
                  </a:lnTo>
                  <a:lnTo>
                    <a:pt x="38" y="8"/>
                  </a:lnTo>
                  <a:lnTo>
                    <a:pt x="29" y="8"/>
                  </a:lnTo>
                  <a:lnTo>
                    <a:pt x="29" y="14"/>
                  </a:lnTo>
                  <a:lnTo>
                    <a:pt x="38" y="14"/>
                  </a:lnTo>
                  <a:lnTo>
                    <a:pt x="38" y="8"/>
                  </a:lnTo>
                  <a:lnTo>
                    <a:pt x="32" y="8"/>
                  </a:lnTo>
                  <a:lnTo>
                    <a:pt x="32" y="14"/>
                  </a:lnTo>
                  <a:lnTo>
                    <a:pt x="37" y="14"/>
                  </a:lnTo>
                  <a:lnTo>
                    <a:pt x="37" y="8"/>
                  </a:lnTo>
                  <a:lnTo>
                    <a:pt x="35" y="8"/>
                  </a:lnTo>
                  <a:lnTo>
                    <a:pt x="35" y="14"/>
                  </a:lnTo>
                  <a:lnTo>
                    <a:pt x="38" y="14"/>
                  </a:lnTo>
                  <a:lnTo>
                    <a:pt x="38" y="8"/>
                  </a:lnTo>
                  <a:lnTo>
                    <a:pt x="37" y="8"/>
                  </a:lnTo>
                  <a:lnTo>
                    <a:pt x="37" y="14"/>
                  </a:lnTo>
                  <a:lnTo>
                    <a:pt x="54" y="14"/>
                  </a:lnTo>
                  <a:lnTo>
                    <a:pt x="54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37" y="14"/>
                  </a:lnTo>
                  <a:lnTo>
                    <a:pt x="37" y="8"/>
                  </a:lnTo>
                  <a:lnTo>
                    <a:pt x="20" y="8"/>
                  </a:lnTo>
                  <a:lnTo>
                    <a:pt x="20" y="14"/>
                  </a:lnTo>
                  <a:lnTo>
                    <a:pt x="22" y="14"/>
                  </a:lnTo>
                  <a:lnTo>
                    <a:pt x="22" y="8"/>
                  </a:lnTo>
                  <a:lnTo>
                    <a:pt x="16" y="8"/>
                  </a:lnTo>
                  <a:lnTo>
                    <a:pt x="16" y="14"/>
                  </a:lnTo>
                  <a:lnTo>
                    <a:pt x="22" y="14"/>
                  </a:lnTo>
                  <a:lnTo>
                    <a:pt x="22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26" y="14"/>
                  </a:lnTo>
                  <a:lnTo>
                    <a:pt x="26" y="6"/>
                  </a:lnTo>
                  <a:lnTo>
                    <a:pt x="14" y="6"/>
                  </a:lnTo>
                  <a:lnTo>
                    <a:pt x="14" y="13"/>
                  </a:lnTo>
                  <a:lnTo>
                    <a:pt x="24" y="13"/>
                  </a:lnTo>
                  <a:lnTo>
                    <a:pt x="24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26" y="13"/>
                  </a:lnTo>
                  <a:lnTo>
                    <a:pt x="26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8" y="13"/>
                  </a:lnTo>
                  <a:lnTo>
                    <a:pt x="28" y="6"/>
                  </a:lnTo>
                  <a:lnTo>
                    <a:pt x="20" y="6"/>
                  </a:lnTo>
                  <a:lnTo>
                    <a:pt x="20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9" y="13"/>
                  </a:lnTo>
                  <a:lnTo>
                    <a:pt x="29" y="6"/>
                  </a:lnTo>
                  <a:lnTo>
                    <a:pt x="16" y="6"/>
                  </a:lnTo>
                  <a:lnTo>
                    <a:pt x="16" y="13"/>
                  </a:lnTo>
                  <a:lnTo>
                    <a:pt x="28" y="13"/>
                  </a:lnTo>
                  <a:lnTo>
                    <a:pt x="28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3" y="13"/>
                  </a:lnTo>
                  <a:lnTo>
                    <a:pt x="26" y="10"/>
                  </a:lnTo>
                  <a:lnTo>
                    <a:pt x="23" y="8"/>
                  </a:lnTo>
                  <a:lnTo>
                    <a:pt x="23" y="12"/>
                  </a:lnTo>
                  <a:lnTo>
                    <a:pt x="27" y="12"/>
                  </a:lnTo>
                  <a:lnTo>
                    <a:pt x="27" y="5"/>
                  </a:lnTo>
                  <a:lnTo>
                    <a:pt x="15" y="5"/>
                  </a:lnTo>
                  <a:lnTo>
                    <a:pt x="15" y="12"/>
                  </a:lnTo>
                  <a:lnTo>
                    <a:pt x="28" y="12"/>
                  </a:lnTo>
                  <a:lnTo>
                    <a:pt x="28" y="5"/>
                  </a:lnTo>
                  <a:lnTo>
                    <a:pt x="24" y="5"/>
                  </a:lnTo>
                  <a:lnTo>
                    <a:pt x="24" y="12"/>
                  </a:lnTo>
                  <a:lnTo>
                    <a:pt x="28" y="12"/>
                  </a:lnTo>
                  <a:lnTo>
                    <a:pt x="28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27" y="12"/>
                  </a:lnTo>
                  <a:lnTo>
                    <a:pt x="27" y="5"/>
                  </a:lnTo>
                  <a:lnTo>
                    <a:pt x="26" y="5"/>
                  </a:lnTo>
                  <a:lnTo>
                    <a:pt x="26" y="12"/>
                  </a:lnTo>
                  <a:lnTo>
                    <a:pt x="31" y="12"/>
                  </a:lnTo>
                  <a:lnTo>
                    <a:pt x="31" y="5"/>
                  </a:lnTo>
                  <a:lnTo>
                    <a:pt x="24" y="5"/>
                  </a:lnTo>
                  <a:lnTo>
                    <a:pt x="24" y="12"/>
                  </a:lnTo>
                  <a:lnTo>
                    <a:pt x="26" y="12"/>
                  </a:lnTo>
                  <a:lnTo>
                    <a:pt x="26" y="5"/>
                  </a:lnTo>
                  <a:lnTo>
                    <a:pt x="23" y="5"/>
                  </a:lnTo>
                  <a:lnTo>
                    <a:pt x="23" y="12"/>
                  </a:lnTo>
                  <a:lnTo>
                    <a:pt x="28" y="12"/>
                  </a:lnTo>
                  <a:lnTo>
                    <a:pt x="28" y="5"/>
                  </a:lnTo>
                  <a:lnTo>
                    <a:pt x="26" y="5"/>
                  </a:lnTo>
                  <a:lnTo>
                    <a:pt x="26" y="12"/>
                  </a:lnTo>
                  <a:lnTo>
                    <a:pt x="27" y="12"/>
                  </a:lnTo>
                  <a:lnTo>
                    <a:pt x="27" y="5"/>
                  </a:lnTo>
                  <a:lnTo>
                    <a:pt x="24" y="5"/>
                  </a:lnTo>
                  <a:lnTo>
                    <a:pt x="24" y="12"/>
                  </a:lnTo>
                  <a:lnTo>
                    <a:pt x="35" y="12"/>
                  </a:lnTo>
                  <a:lnTo>
                    <a:pt x="35" y="5"/>
                  </a:lnTo>
                  <a:lnTo>
                    <a:pt x="24" y="5"/>
                  </a:lnTo>
                  <a:lnTo>
                    <a:pt x="24" y="12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32" y="4"/>
                  </a:lnTo>
                  <a:lnTo>
                    <a:pt x="29" y="6"/>
                  </a:lnTo>
                  <a:lnTo>
                    <a:pt x="29" y="10"/>
                  </a:lnTo>
                  <a:lnTo>
                    <a:pt x="31" y="10"/>
                  </a:lnTo>
                  <a:lnTo>
                    <a:pt x="31" y="4"/>
                  </a:lnTo>
                  <a:lnTo>
                    <a:pt x="29" y="4"/>
                  </a:lnTo>
                  <a:lnTo>
                    <a:pt x="29" y="10"/>
                  </a:lnTo>
                  <a:lnTo>
                    <a:pt x="35" y="10"/>
                  </a:lnTo>
                  <a:lnTo>
                    <a:pt x="35" y="4"/>
                  </a:lnTo>
                  <a:lnTo>
                    <a:pt x="31" y="4"/>
                  </a:lnTo>
                  <a:lnTo>
                    <a:pt x="31" y="10"/>
                  </a:lnTo>
                  <a:lnTo>
                    <a:pt x="44" y="10"/>
                  </a:lnTo>
                  <a:lnTo>
                    <a:pt x="44" y="4"/>
                  </a:lnTo>
                  <a:lnTo>
                    <a:pt x="37" y="4"/>
                  </a:lnTo>
                  <a:lnTo>
                    <a:pt x="37" y="10"/>
                  </a:lnTo>
                  <a:lnTo>
                    <a:pt x="45" y="10"/>
                  </a:lnTo>
                  <a:lnTo>
                    <a:pt x="45" y="4"/>
                  </a:lnTo>
                  <a:lnTo>
                    <a:pt x="38" y="4"/>
                  </a:lnTo>
                  <a:lnTo>
                    <a:pt x="38" y="10"/>
                  </a:lnTo>
                  <a:lnTo>
                    <a:pt x="40" y="10"/>
                  </a:lnTo>
                  <a:lnTo>
                    <a:pt x="40" y="4"/>
                  </a:lnTo>
                  <a:lnTo>
                    <a:pt x="37" y="4"/>
                  </a:lnTo>
                  <a:lnTo>
                    <a:pt x="37" y="10"/>
                  </a:lnTo>
                  <a:lnTo>
                    <a:pt x="45" y="10"/>
                  </a:lnTo>
                  <a:lnTo>
                    <a:pt x="45" y="4"/>
                  </a:lnTo>
                  <a:lnTo>
                    <a:pt x="41" y="4"/>
                  </a:lnTo>
                  <a:lnTo>
                    <a:pt x="41" y="10"/>
                  </a:lnTo>
                  <a:lnTo>
                    <a:pt x="49" y="10"/>
                  </a:lnTo>
                  <a:lnTo>
                    <a:pt x="49" y="4"/>
                  </a:lnTo>
                  <a:lnTo>
                    <a:pt x="44" y="4"/>
                  </a:lnTo>
                  <a:lnTo>
                    <a:pt x="44" y="10"/>
                  </a:lnTo>
                  <a:lnTo>
                    <a:pt x="53" y="10"/>
                  </a:lnTo>
                  <a:lnTo>
                    <a:pt x="48" y="4"/>
                  </a:lnTo>
                  <a:lnTo>
                    <a:pt x="46" y="3"/>
                  </a:lnTo>
                  <a:lnTo>
                    <a:pt x="38" y="3"/>
                  </a:lnTo>
                  <a:lnTo>
                    <a:pt x="38" y="9"/>
                  </a:lnTo>
                  <a:lnTo>
                    <a:pt x="41" y="9"/>
                  </a:lnTo>
                  <a:lnTo>
                    <a:pt x="41" y="3"/>
                  </a:lnTo>
                  <a:lnTo>
                    <a:pt x="35" y="3"/>
                  </a:lnTo>
                  <a:lnTo>
                    <a:pt x="35" y="9"/>
                  </a:lnTo>
                  <a:lnTo>
                    <a:pt x="42" y="9"/>
                  </a:lnTo>
                  <a:lnTo>
                    <a:pt x="42" y="3"/>
                  </a:lnTo>
                  <a:lnTo>
                    <a:pt x="40" y="3"/>
                  </a:lnTo>
                  <a:lnTo>
                    <a:pt x="40" y="9"/>
                  </a:lnTo>
                  <a:lnTo>
                    <a:pt x="45" y="9"/>
                  </a:lnTo>
                  <a:lnTo>
                    <a:pt x="45" y="3"/>
                  </a:lnTo>
                  <a:lnTo>
                    <a:pt x="44" y="3"/>
                  </a:lnTo>
                  <a:lnTo>
                    <a:pt x="44" y="9"/>
                  </a:lnTo>
                  <a:lnTo>
                    <a:pt x="45" y="9"/>
                  </a:lnTo>
                  <a:lnTo>
                    <a:pt x="45" y="3"/>
                  </a:lnTo>
                  <a:lnTo>
                    <a:pt x="44" y="3"/>
                  </a:lnTo>
                  <a:lnTo>
                    <a:pt x="44" y="9"/>
                  </a:lnTo>
                  <a:lnTo>
                    <a:pt x="48" y="9"/>
                  </a:lnTo>
                  <a:lnTo>
                    <a:pt x="48" y="3"/>
                  </a:lnTo>
                  <a:lnTo>
                    <a:pt x="45" y="3"/>
                  </a:lnTo>
                  <a:lnTo>
                    <a:pt x="45" y="9"/>
                  </a:lnTo>
                  <a:lnTo>
                    <a:pt x="48" y="9"/>
                  </a:lnTo>
                  <a:lnTo>
                    <a:pt x="48" y="3"/>
                  </a:lnTo>
                  <a:lnTo>
                    <a:pt x="35" y="3"/>
                  </a:lnTo>
                  <a:lnTo>
                    <a:pt x="35" y="9"/>
                  </a:lnTo>
                  <a:lnTo>
                    <a:pt x="111" y="9"/>
                  </a:lnTo>
                  <a:lnTo>
                    <a:pt x="111" y="3"/>
                  </a:lnTo>
                  <a:lnTo>
                    <a:pt x="27" y="3"/>
                  </a:lnTo>
                  <a:lnTo>
                    <a:pt x="27" y="9"/>
                  </a:lnTo>
                  <a:lnTo>
                    <a:pt x="35" y="9"/>
                  </a:lnTo>
                  <a:lnTo>
                    <a:pt x="38" y="8"/>
                  </a:lnTo>
                  <a:lnTo>
                    <a:pt x="37" y="4"/>
                  </a:lnTo>
                  <a:lnTo>
                    <a:pt x="37" y="8"/>
                  </a:lnTo>
                  <a:lnTo>
                    <a:pt x="41" y="8"/>
                  </a:lnTo>
                  <a:lnTo>
                    <a:pt x="41" y="1"/>
                  </a:lnTo>
                  <a:lnTo>
                    <a:pt x="37" y="1"/>
                  </a:lnTo>
                  <a:lnTo>
                    <a:pt x="37" y="8"/>
                  </a:lnTo>
                  <a:lnTo>
                    <a:pt x="76" y="8"/>
                  </a:lnTo>
                  <a:lnTo>
                    <a:pt x="76" y="1"/>
                  </a:lnTo>
                  <a:lnTo>
                    <a:pt x="75" y="1"/>
                  </a:lnTo>
                  <a:lnTo>
                    <a:pt x="75" y="8"/>
                  </a:lnTo>
                  <a:lnTo>
                    <a:pt x="77" y="8"/>
                  </a:lnTo>
                  <a:lnTo>
                    <a:pt x="77" y="1"/>
                  </a:lnTo>
                  <a:lnTo>
                    <a:pt x="76" y="1"/>
                  </a:lnTo>
                  <a:lnTo>
                    <a:pt x="76" y="8"/>
                  </a:lnTo>
                  <a:lnTo>
                    <a:pt x="80" y="8"/>
                  </a:lnTo>
                  <a:lnTo>
                    <a:pt x="80" y="1"/>
                  </a:lnTo>
                  <a:lnTo>
                    <a:pt x="79" y="1"/>
                  </a:lnTo>
                  <a:lnTo>
                    <a:pt x="79" y="8"/>
                  </a:lnTo>
                  <a:lnTo>
                    <a:pt x="97" y="8"/>
                  </a:lnTo>
                  <a:lnTo>
                    <a:pt x="97" y="1"/>
                  </a:lnTo>
                  <a:lnTo>
                    <a:pt x="94" y="1"/>
                  </a:lnTo>
                  <a:lnTo>
                    <a:pt x="94" y="4"/>
                  </a:lnTo>
                  <a:lnTo>
                    <a:pt x="97" y="1"/>
                  </a:lnTo>
                  <a:lnTo>
                    <a:pt x="95" y="0"/>
                  </a:lnTo>
                  <a:lnTo>
                    <a:pt x="93" y="3"/>
                  </a:lnTo>
                  <a:lnTo>
                    <a:pt x="93" y="6"/>
                  </a:lnTo>
                  <a:lnTo>
                    <a:pt x="94" y="6"/>
                  </a:lnTo>
                  <a:lnTo>
                    <a:pt x="94" y="0"/>
                  </a:lnTo>
                  <a:lnTo>
                    <a:pt x="92" y="0"/>
                  </a:lnTo>
                  <a:lnTo>
                    <a:pt x="92" y="6"/>
                  </a:lnTo>
                  <a:lnTo>
                    <a:pt x="94" y="6"/>
                  </a:lnTo>
                  <a:lnTo>
                    <a:pt x="94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22" name="Freeform 806"/>
            <p:cNvSpPr>
              <a:spLocks noChangeAspect="1"/>
            </p:cNvSpPr>
            <p:nvPr/>
          </p:nvSpPr>
          <p:spPr bwMode="auto">
            <a:xfrm rot="16200000">
              <a:off x="3429" y="4724"/>
              <a:ext cx="252" cy="53"/>
            </a:xfrm>
            <a:custGeom>
              <a:avLst/>
              <a:gdLst>
                <a:gd name="T0" fmla="*/ 35 w 169"/>
                <a:gd name="T1" fmla="*/ 1 h 37"/>
                <a:gd name="T2" fmla="*/ 29 w 169"/>
                <a:gd name="T3" fmla="*/ 2 h 37"/>
                <a:gd name="T4" fmla="*/ 25 w 169"/>
                <a:gd name="T5" fmla="*/ 6 h 37"/>
                <a:gd name="T6" fmla="*/ 20 w 169"/>
                <a:gd name="T7" fmla="*/ 10 h 37"/>
                <a:gd name="T8" fmla="*/ 13 w 169"/>
                <a:gd name="T9" fmla="*/ 5 h 37"/>
                <a:gd name="T10" fmla="*/ 23 w 169"/>
                <a:gd name="T11" fmla="*/ 13 h 37"/>
                <a:gd name="T12" fmla="*/ 29 w 169"/>
                <a:gd name="T13" fmla="*/ 6 h 37"/>
                <a:gd name="T14" fmla="*/ 162 w 169"/>
                <a:gd name="T15" fmla="*/ 8 h 37"/>
                <a:gd name="T16" fmla="*/ 95 w 169"/>
                <a:gd name="T17" fmla="*/ 15 h 37"/>
                <a:gd name="T18" fmla="*/ 23 w 169"/>
                <a:gd name="T19" fmla="*/ 17 h 37"/>
                <a:gd name="T20" fmla="*/ 35 w 169"/>
                <a:gd name="T21" fmla="*/ 11 h 37"/>
                <a:gd name="T22" fmla="*/ 51 w 169"/>
                <a:gd name="T23" fmla="*/ 11 h 37"/>
                <a:gd name="T24" fmla="*/ 38 w 169"/>
                <a:gd name="T25" fmla="*/ 13 h 37"/>
                <a:gd name="T26" fmla="*/ 26 w 169"/>
                <a:gd name="T27" fmla="*/ 21 h 37"/>
                <a:gd name="T28" fmla="*/ 14 w 169"/>
                <a:gd name="T29" fmla="*/ 21 h 37"/>
                <a:gd name="T30" fmla="*/ 20 w 169"/>
                <a:gd name="T31" fmla="*/ 15 h 37"/>
                <a:gd name="T32" fmla="*/ 40 w 169"/>
                <a:gd name="T33" fmla="*/ 23 h 37"/>
                <a:gd name="T34" fmla="*/ 20 w 169"/>
                <a:gd name="T35" fmla="*/ 23 h 37"/>
                <a:gd name="T36" fmla="*/ 18 w 169"/>
                <a:gd name="T37" fmla="*/ 18 h 37"/>
                <a:gd name="T38" fmla="*/ 17 w 169"/>
                <a:gd name="T39" fmla="*/ 19 h 37"/>
                <a:gd name="T40" fmla="*/ 22 w 169"/>
                <a:gd name="T41" fmla="*/ 26 h 37"/>
                <a:gd name="T42" fmla="*/ 20 w 169"/>
                <a:gd name="T43" fmla="*/ 27 h 37"/>
                <a:gd name="T44" fmla="*/ 0 w 169"/>
                <a:gd name="T45" fmla="*/ 22 h 37"/>
                <a:gd name="T46" fmla="*/ 8 w 169"/>
                <a:gd name="T47" fmla="*/ 23 h 37"/>
                <a:gd name="T48" fmla="*/ 117 w 169"/>
                <a:gd name="T49" fmla="*/ 23 h 37"/>
                <a:gd name="T50" fmla="*/ 64 w 169"/>
                <a:gd name="T51" fmla="*/ 31 h 37"/>
                <a:gd name="T52" fmla="*/ 29 w 169"/>
                <a:gd name="T53" fmla="*/ 32 h 37"/>
                <a:gd name="T54" fmla="*/ 34 w 169"/>
                <a:gd name="T55" fmla="*/ 33 h 37"/>
                <a:gd name="T56" fmla="*/ 30 w 169"/>
                <a:gd name="T57" fmla="*/ 28 h 37"/>
                <a:gd name="T58" fmla="*/ 31 w 169"/>
                <a:gd name="T59" fmla="*/ 36 h 37"/>
                <a:gd name="T60" fmla="*/ 22 w 169"/>
                <a:gd name="T61" fmla="*/ 36 h 37"/>
                <a:gd name="T62" fmla="*/ 29 w 169"/>
                <a:gd name="T63" fmla="*/ 36 h 37"/>
                <a:gd name="T64" fmla="*/ 29 w 169"/>
                <a:gd name="T65" fmla="*/ 35 h 37"/>
                <a:gd name="T66" fmla="*/ 38 w 169"/>
                <a:gd name="T67" fmla="*/ 28 h 37"/>
                <a:gd name="T68" fmla="*/ 38 w 169"/>
                <a:gd name="T69" fmla="*/ 33 h 37"/>
                <a:gd name="T70" fmla="*/ 16 w 169"/>
                <a:gd name="T71" fmla="*/ 32 h 37"/>
                <a:gd name="T72" fmla="*/ 65 w 169"/>
                <a:gd name="T73" fmla="*/ 24 h 37"/>
                <a:gd name="T74" fmla="*/ 127 w 169"/>
                <a:gd name="T75" fmla="*/ 30 h 37"/>
                <a:gd name="T76" fmla="*/ 3 w 169"/>
                <a:gd name="T77" fmla="*/ 22 h 37"/>
                <a:gd name="T78" fmla="*/ 4 w 169"/>
                <a:gd name="T79" fmla="*/ 22 h 37"/>
                <a:gd name="T80" fmla="*/ 23 w 169"/>
                <a:gd name="T81" fmla="*/ 27 h 37"/>
                <a:gd name="T82" fmla="*/ 18 w 169"/>
                <a:gd name="T83" fmla="*/ 26 h 37"/>
                <a:gd name="T84" fmla="*/ 12 w 169"/>
                <a:gd name="T85" fmla="*/ 19 h 37"/>
                <a:gd name="T86" fmla="*/ 22 w 169"/>
                <a:gd name="T87" fmla="*/ 18 h 37"/>
                <a:gd name="T88" fmla="*/ 20 w 169"/>
                <a:gd name="T89" fmla="*/ 23 h 37"/>
                <a:gd name="T90" fmla="*/ 35 w 169"/>
                <a:gd name="T91" fmla="*/ 17 h 37"/>
                <a:gd name="T92" fmla="*/ 26 w 169"/>
                <a:gd name="T93" fmla="*/ 15 h 37"/>
                <a:gd name="T94" fmla="*/ 26 w 169"/>
                <a:gd name="T95" fmla="*/ 22 h 37"/>
                <a:gd name="T96" fmla="*/ 20 w 169"/>
                <a:gd name="T97" fmla="*/ 21 h 37"/>
                <a:gd name="T98" fmla="*/ 34 w 169"/>
                <a:gd name="T99" fmla="*/ 13 h 37"/>
                <a:gd name="T100" fmla="*/ 45 w 169"/>
                <a:gd name="T101" fmla="*/ 19 h 37"/>
                <a:gd name="T102" fmla="*/ 35 w 169"/>
                <a:gd name="T103" fmla="*/ 11 h 37"/>
                <a:gd name="T104" fmla="*/ 34 w 169"/>
                <a:gd name="T105" fmla="*/ 10 h 37"/>
                <a:gd name="T106" fmla="*/ 95 w 169"/>
                <a:gd name="T107" fmla="*/ 15 h 37"/>
                <a:gd name="T108" fmla="*/ 83 w 169"/>
                <a:gd name="T109" fmla="*/ 14 h 37"/>
                <a:gd name="T110" fmla="*/ 23 w 169"/>
                <a:gd name="T111" fmla="*/ 6 h 37"/>
                <a:gd name="T112" fmla="*/ 25 w 169"/>
                <a:gd name="T113" fmla="*/ 5 h 37"/>
                <a:gd name="T114" fmla="*/ 34 w 169"/>
                <a:gd name="T115" fmla="*/ 11 h 37"/>
                <a:gd name="T116" fmla="*/ 17 w 169"/>
                <a:gd name="T117" fmla="*/ 10 h 37"/>
                <a:gd name="T118" fmla="*/ 21 w 169"/>
                <a:gd name="T119" fmla="*/ 2 h 37"/>
                <a:gd name="T120" fmla="*/ 33 w 169"/>
                <a:gd name="T121" fmla="*/ 9 h 37"/>
                <a:gd name="T122" fmla="*/ 23 w 169"/>
                <a:gd name="T123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9" h="37">
                  <a:moveTo>
                    <a:pt x="48" y="6"/>
                  </a:moveTo>
                  <a:lnTo>
                    <a:pt x="48" y="0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38" y="1"/>
                  </a:lnTo>
                  <a:lnTo>
                    <a:pt x="39" y="4"/>
                  </a:lnTo>
                  <a:lnTo>
                    <a:pt x="39" y="1"/>
                  </a:lnTo>
                  <a:lnTo>
                    <a:pt x="36" y="1"/>
                  </a:lnTo>
                  <a:lnTo>
                    <a:pt x="36" y="8"/>
                  </a:lnTo>
                  <a:lnTo>
                    <a:pt x="38" y="8"/>
                  </a:lnTo>
                  <a:lnTo>
                    <a:pt x="38" y="1"/>
                  </a:lnTo>
                  <a:lnTo>
                    <a:pt x="23" y="1"/>
                  </a:lnTo>
                  <a:lnTo>
                    <a:pt x="23" y="8"/>
                  </a:lnTo>
                  <a:lnTo>
                    <a:pt x="38" y="8"/>
                  </a:lnTo>
                  <a:lnTo>
                    <a:pt x="38" y="1"/>
                  </a:lnTo>
                  <a:lnTo>
                    <a:pt x="31" y="1"/>
                  </a:lnTo>
                  <a:lnTo>
                    <a:pt x="31" y="8"/>
                  </a:lnTo>
                  <a:lnTo>
                    <a:pt x="39" y="8"/>
                  </a:lnTo>
                  <a:lnTo>
                    <a:pt x="39" y="1"/>
                  </a:lnTo>
                  <a:lnTo>
                    <a:pt x="35" y="1"/>
                  </a:lnTo>
                  <a:lnTo>
                    <a:pt x="35" y="8"/>
                  </a:lnTo>
                  <a:lnTo>
                    <a:pt x="39" y="8"/>
                  </a:lnTo>
                  <a:lnTo>
                    <a:pt x="39" y="1"/>
                  </a:lnTo>
                  <a:lnTo>
                    <a:pt x="36" y="1"/>
                  </a:lnTo>
                  <a:lnTo>
                    <a:pt x="36" y="8"/>
                  </a:lnTo>
                  <a:lnTo>
                    <a:pt x="39" y="8"/>
                  </a:lnTo>
                  <a:lnTo>
                    <a:pt x="39" y="1"/>
                  </a:lnTo>
                  <a:lnTo>
                    <a:pt x="31" y="1"/>
                  </a:lnTo>
                  <a:lnTo>
                    <a:pt x="23" y="9"/>
                  </a:lnTo>
                  <a:lnTo>
                    <a:pt x="33" y="9"/>
                  </a:lnTo>
                  <a:lnTo>
                    <a:pt x="33" y="2"/>
                  </a:lnTo>
                  <a:lnTo>
                    <a:pt x="29" y="2"/>
                  </a:lnTo>
                  <a:lnTo>
                    <a:pt x="29" y="9"/>
                  </a:lnTo>
                  <a:lnTo>
                    <a:pt x="35" y="9"/>
                  </a:lnTo>
                  <a:lnTo>
                    <a:pt x="35" y="2"/>
                  </a:lnTo>
                  <a:lnTo>
                    <a:pt x="31" y="2"/>
                  </a:lnTo>
                  <a:lnTo>
                    <a:pt x="31" y="9"/>
                  </a:lnTo>
                  <a:lnTo>
                    <a:pt x="35" y="9"/>
                  </a:lnTo>
                  <a:lnTo>
                    <a:pt x="35" y="2"/>
                  </a:lnTo>
                  <a:lnTo>
                    <a:pt x="26" y="2"/>
                  </a:lnTo>
                  <a:lnTo>
                    <a:pt x="26" y="9"/>
                  </a:lnTo>
                  <a:lnTo>
                    <a:pt x="29" y="9"/>
                  </a:lnTo>
                  <a:lnTo>
                    <a:pt x="29" y="2"/>
                  </a:lnTo>
                  <a:lnTo>
                    <a:pt x="22" y="2"/>
                  </a:lnTo>
                  <a:lnTo>
                    <a:pt x="22" y="9"/>
                  </a:lnTo>
                  <a:lnTo>
                    <a:pt x="26" y="9"/>
                  </a:lnTo>
                  <a:lnTo>
                    <a:pt x="26" y="2"/>
                  </a:lnTo>
                  <a:lnTo>
                    <a:pt x="20" y="2"/>
                  </a:lnTo>
                  <a:lnTo>
                    <a:pt x="20" y="9"/>
                  </a:lnTo>
                  <a:lnTo>
                    <a:pt x="23" y="9"/>
                  </a:lnTo>
                  <a:lnTo>
                    <a:pt x="23" y="2"/>
                  </a:lnTo>
                  <a:lnTo>
                    <a:pt x="18" y="2"/>
                  </a:lnTo>
                  <a:lnTo>
                    <a:pt x="18" y="9"/>
                  </a:lnTo>
                  <a:lnTo>
                    <a:pt x="21" y="9"/>
                  </a:lnTo>
                  <a:lnTo>
                    <a:pt x="21" y="2"/>
                  </a:lnTo>
                  <a:lnTo>
                    <a:pt x="18" y="2"/>
                  </a:lnTo>
                  <a:lnTo>
                    <a:pt x="18" y="9"/>
                  </a:lnTo>
                  <a:lnTo>
                    <a:pt x="22" y="9"/>
                  </a:lnTo>
                  <a:lnTo>
                    <a:pt x="22" y="2"/>
                  </a:lnTo>
                  <a:lnTo>
                    <a:pt x="18" y="2"/>
                  </a:lnTo>
                  <a:lnTo>
                    <a:pt x="18" y="9"/>
                  </a:lnTo>
                  <a:lnTo>
                    <a:pt x="23" y="9"/>
                  </a:lnTo>
                  <a:lnTo>
                    <a:pt x="23" y="5"/>
                  </a:lnTo>
                  <a:lnTo>
                    <a:pt x="22" y="8"/>
                  </a:lnTo>
                  <a:lnTo>
                    <a:pt x="23" y="9"/>
                  </a:lnTo>
                  <a:lnTo>
                    <a:pt x="25" y="6"/>
                  </a:lnTo>
                  <a:lnTo>
                    <a:pt x="25" y="4"/>
                  </a:lnTo>
                  <a:lnTo>
                    <a:pt x="22" y="4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4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23" y="10"/>
                  </a:lnTo>
                  <a:lnTo>
                    <a:pt x="23" y="4"/>
                  </a:lnTo>
                  <a:lnTo>
                    <a:pt x="18" y="4"/>
                  </a:lnTo>
                  <a:lnTo>
                    <a:pt x="18" y="10"/>
                  </a:lnTo>
                  <a:lnTo>
                    <a:pt x="25" y="10"/>
                  </a:lnTo>
                  <a:lnTo>
                    <a:pt x="25" y="4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29" y="10"/>
                  </a:lnTo>
                  <a:lnTo>
                    <a:pt x="29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25" y="10"/>
                  </a:lnTo>
                  <a:lnTo>
                    <a:pt x="25" y="4"/>
                  </a:lnTo>
                  <a:lnTo>
                    <a:pt x="20" y="4"/>
                  </a:lnTo>
                  <a:lnTo>
                    <a:pt x="20" y="10"/>
                  </a:lnTo>
                  <a:lnTo>
                    <a:pt x="52" y="10"/>
                  </a:lnTo>
                  <a:lnTo>
                    <a:pt x="52" y="4"/>
                  </a:lnTo>
                  <a:lnTo>
                    <a:pt x="35" y="4"/>
                  </a:lnTo>
                  <a:lnTo>
                    <a:pt x="35" y="10"/>
                  </a:lnTo>
                  <a:lnTo>
                    <a:pt x="38" y="10"/>
                  </a:lnTo>
                  <a:lnTo>
                    <a:pt x="38" y="6"/>
                  </a:lnTo>
                  <a:lnTo>
                    <a:pt x="36" y="9"/>
                  </a:lnTo>
                  <a:lnTo>
                    <a:pt x="38" y="10"/>
                  </a:lnTo>
                  <a:lnTo>
                    <a:pt x="38" y="11"/>
                  </a:lnTo>
                  <a:lnTo>
                    <a:pt x="40" y="11"/>
                  </a:lnTo>
                  <a:lnTo>
                    <a:pt x="40" y="5"/>
                  </a:lnTo>
                  <a:lnTo>
                    <a:pt x="23" y="5"/>
                  </a:lnTo>
                  <a:lnTo>
                    <a:pt x="23" y="11"/>
                  </a:lnTo>
                  <a:lnTo>
                    <a:pt x="34" y="11"/>
                  </a:lnTo>
                  <a:lnTo>
                    <a:pt x="34" y="5"/>
                  </a:lnTo>
                  <a:lnTo>
                    <a:pt x="17" y="5"/>
                  </a:lnTo>
                  <a:lnTo>
                    <a:pt x="17" y="11"/>
                  </a:lnTo>
                  <a:lnTo>
                    <a:pt x="18" y="11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10" y="5"/>
                  </a:lnTo>
                  <a:lnTo>
                    <a:pt x="10" y="11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9" y="5"/>
                  </a:lnTo>
                  <a:lnTo>
                    <a:pt x="9" y="11"/>
                  </a:lnTo>
                  <a:lnTo>
                    <a:pt x="20" y="11"/>
                  </a:lnTo>
                  <a:lnTo>
                    <a:pt x="20" y="5"/>
                  </a:lnTo>
                  <a:lnTo>
                    <a:pt x="18" y="5"/>
                  </a:lnTo>
                  <a:lnTo>
                    <a:pt x="18" y="11"/>
                  </a:lnTo>
                  <a:lnTo>
                    <a:pt x="20" y="11"/>
                  </a:lnTo>
                  <a:lnTo>
                    <a:pt x="20" y="5"/>
                  </a:lnTo>
                  <a:lnTo>
                    <a:pt x="18" y="5"/>
                  </a:lnTo>
                  <a:lnTo>
                    <a:pt x="18" y="11"/>
                  </a:lnTo>
                  <a:lnTo>
                    <a:pt x="22" y="11"/>
                  </a:lnTo>
                  <a:lnTo>
                    <a:pt x="22" y="8"/>
                  </a:lnTo>
                  <a:lnTo>
                    <a:pt x="21" y="10"/>
                  </a:lnTo>
                  <a:lnTo>
                    <a:pt x="22" y="11"/>
                  </a:lnTo>
                  <a:lnTo>
                    <a:pt x="22" y="13"/>
                  </a:lnTo>
                  <a:lnTo>
                    <a:pt x="26" y="13"/>
                  </a:lnTo>
                  <a:lnTo>
                    <a:pt x="26" y="6"/>
                  </a:lnTo>
                  <a:lnTo>
                    <a:pt x="23" y="6"/>
                  </a:lnTo>
                  <a:lnTo>
                    <a:pt x="23" y="13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21" y="6"/>
                  </a:lnTo>
                  <a:lnTo>
                    <a:pt x="21" y="13"/>
                  </a:lnTo>
                  <a:lnTo>
                    <a:pt x="29" y="13"/>
                  </a:lnTo>
                  <a:lnTo>
                    <a:pt x="29" y="6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29" y="13"/>
                  </a:lnTo>
                  <a:lnTo>
                    <a:pt x="29" y="6"/>
                  </a:lnTo>
                  <a:lnTo>
                    <a:pt x="25" y="6"/>
                  </a:lnTo>
                  <a:lnTo>
                    <a:pt x="25" y="13"/>
                  </a:lnTo>
                  <a:lnTo>
                    <a:pt x="27" y="13"/>
                  </a:lnTo>
                  <a:lnTo>
                    <a:pt x="27" y="6"/>
                  </a:lnTo>
                  <a:lnTo>
                    <a:pt x="23" y="6"/>
                  </a:lnTo>
                  <a:lnTo>
                    <a:pt x="23" y="13"/>
                  </a:lnTo>
                  <a:lnTo>
                    <a:pt x="29" y="13"/>
                  </a:lnTo>
                  <a:lnTo>
                    <a:pt x="29" y="6"/>
                  </a:lnTo>
                  <a:lnTo>
                    <a:pt x="25" y="6"/>
                  </a:lnTo>
                  <a:lnTo>
                    <a:pt x="25" y="13"/>
                  </a:lnTo>
                  <a:lnTo>
                    <a:pt x="33" y="13"/>
                  </a:lnTo>
                  <a:lnTo>
                    <a:pt x="33" y="6"/>
                  </a:lnTo>
                  <a:lnTo>
                    <a:pt x="29" y="6"/>
                  </a:lnTo>
                  <a:lnTo>
                    <a:pt x="29" y="13"/>
                  </a:lnTo>
                  <a:lnTo>
                    <a:pt x="33" y="13"/>
                  </a:lnTo>
                  <a:lnTo>
                    <a:pt x="33" y="9"/>
                  </a:lnTo>
                  <a:lnTo>
                    <a:pt x="30" y="9"/>
                  </a:lnTo>
                  <a:lnTo>
                    <a:pt x="30" y="10"/>
                  </a:lnTo>
                  <a:lnTo>
                    <a:pt x="33" y="10"/>
                  </a:lnTo>
                  <a:lnTo>
                    <a:pt x="33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35" y="14"/>
                  </a:lnTo>
                  <a:lnTo>
                    <a:pt x="35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35" y="14"/>
                  </a:lnTo>
                  <a:lnTo>
                    <a:pt x="35" y="8"/>
                  </a:lnTo>
                  <a:lnTo>
                    <a:pt x="33" y="8"/>
                  </a:lnTo>
                  <a:lnTo>
                    <a:pt x="33" y="14"/>
                  </a:lnTo>
                  <a:lnTo>
                    <a:pt x="87" y="14"/>
                  </a:lnTo>
                  <a:lnTo>
                    <a:pt x="87" y="8"/>
                  </a:lnTo>
                  <a:lnTo>
                    <a:pt x="83" y="8"/>
                  </a:lnTo>
                  <a:lnTo>
                    <a:pt x="83" y="14"/>
                  </a:lnTo>
                  <a:lnTo>
                    <a:pt x="162" y="14"/>
                  </a:lnTo>
                  <a:lnTo>
                    <a:pt x="162" y="8"/>
                  </a:lnTo>
                  <a:lnTo>
                    <a:pt x="140" y="8"/>
                  </a:lnTo>
                  <a:lnTo>
                    <a:pt x="140" y="14"/>
                  </a:lnTo>
                  <a:lnTo>
                    <a:pt x="167" y="14"/>
                  </a:lnTo>
                  <a:lnTo>
                    <a:pt x="167" y="8"/>
                  </a:lnTo>
                  <a:lnTo>
                    <a:pt x="161" y="8"/>
                  </a:lnTo>
                  <a:lnTo>
                    <a:pt x="161" y="14"/>
                  </a:lnTo>
                  <a:lnTo>
                    <a:pt x="169" y="14"/>
                  </a:lnTo>
                  <a:lnTo>
                    <a:pt x="169" y="8"/>
                  </a:lnTo>
                  <a:lnTo>
                    <a:pt x="149" y="8"/>
                  </a:lnTo>
                  <a:lnTo>
                    <a:pt x="149" y="14"/>
                  </a:lnTo>
                  <a:lnTo>
                    <a:pt x="150" y="14"/>
                  </a:lnTo>
                  <a:lnTo>
                    <a:pt x="150" y="8"/>
                  </a:lnTo>
                  <a:lnTo>
                    <a:pt x="144" y="8"/>
                  </a:lnTo>
                  <a:lnTo>
                    <a:pt x="141" y="9"/>
                  </a:lnTo>
                  <a:lnTo>
                    <a:pt x="143" y="11"/>
                  </a:lnTo>
                  <a:lnTo>
                    <a:pt x="143" y="9"/>
                  </a:lnTo>
                  <a:lnTo>
                    <a:pt x="93" y="9"/>
                  </a:lnTo>
                  <a:lnTo>
                    <a:pt x="93" y="15"/>
                  </a:lnTo>
                  <a:lnTo>
                    <a:pt x="95" y="15"/>
                  </a:lnTo>
                  <a:lnTo>
                    <a:pt x="95" y="9"/>
                  </a:lnTo>
                  <a:lnTo>
                    <a:pt x="92" y="9"/>
                  </a:lnTo>
                  <a:lnTo>
                    <a:pt x="92" y="15"/>
                  </a:lnTo>
                  <a:lnTo>
                    <a:pt x="95" y="15"/>
                  </a:lnTo>
                  <a:lnTo>
                    <a:pt x="95" y="9"/>
                  </a:lnTo>
                  <a:lnTo>
                    <a:pt x="89" y="9"/>
                  </a:lnTo>
                  <a:lnTo>
                    <a:pt x="89" y="15"/>
                  </a:lnTo>
                  <a:lnTo>
                    <a:pt x="91" y="15"/>
                  </a:lnTo>
                  <a:lnTo>
                    <a:pt x="91" y="9"/>
                  </a:lnTo>
                  <a:lnTo>
                    <a:pt x="60" y="9"/>
                  </a:lnTo>
                  <a:lnTo>
                    <a:pt x="55" y="10"/>
                  </a:lnTo>
                  <a:lnTo>
                    <a:pt x="55" y="13"/>
                  </a:lnTo>
                  <a:lnTo>
                    <a:pt x="55" y="10"/>
                  </a:lnTo>
                  <a:lnTo>
                    <a:pt x="29" y="10"/>
                  </a:lnTo>
                  <a:lnTo>
                    <a:pt x="29" y="17"/>
                  </a:lnTo>
                  <a:lnTo>
                    <a:pt x="31" y="17"/>
                  </a:lnTo>
                  <a:lnTo>
                    <a:pt x="31" y="10"/>
                  </a:lnTo>
                  <a:lnTo>
                    <a:pt x="29" y="10"/>
                  </a:lnTo>
                  <a:lnTo>
                    <a:pt x="29" y="17"/>
                  </a:lnTo>
                  <a:lnTo>
                    <a:pt x="31" y="17"/>
                  </a:lnTo>
                  <a:lnTo>
                    <a:pt x="31" y="10"/>
                  </a:lnTo>
                  <a:lnTo>
                    <a:pt x="29" y="10"/>
                  </a:lnTo>
                  <a:lnTo>
                    <a:pt x="29" y="17"/>
                  </a:lnTo>
                  <a:lnTo>
                    <a:pt x="34" y="17"/>
                  </a:lnTo>
                  <a:lnTo>
                    <a:pt x="34" y="10"/>
                  </a:lnTo>
                  <a:lnTo>
                    <a:pt x="23" y="10"/>
                  </a:lnTo>
                  <a:lnTo>
                    <a:pt x="23" y="17"/>
                  </a:lnTo>
                  <a:lnTo>
                    <a:pt x="97" y="17"/>
                  </a:lnTo>
                  <a:lnTo>
                    <a:pt x="97" y="10"/>
                  </a:lnTo>
                  <a:lnTo>
                    <a:pt x="25" y="10"/>
                  </a:lnTo>
                  <a:lnTo>
                    <a:pt x="25" y="17"/>
                  </a:lnTo>
                  <a:lnTo>
                    <a:pt x="44" y="17"/>
                  </a:lnTo>
                  <a:lnTo>
                    <a:pt x="44" y="13"/>
                  </a:lnTo>
                  <a:lnTo>
                    <a:pt x="42" y="13"/>
                  </a:lnTo>
                  <a:lnTo>
                    <a:pt x="42" y="14"/>
                  </a:lnTo>
                  <a:lnTo>
                    <a:pt x="44" y="14"/>
                  </a:lnTo>
                  <a:lnTo>
                    <a:pt x="44" y="11"/>
                  </a:lnTo>
                  <a:lnTo>
                    <a:pt x="40" y="11"/>
                  </a:lnTo>
                  <a:lnTo>
                    <a:pt x="40" y="18"/>
                  </a:lnTo>
                  <a:lnTo>
                    <a:pt x="42" y="18"/>
                  </a:lnTo>
                  <a:lnTo>
                    <a:pt x="42" y="11"/>
                  </a:lnTo>
                  <a:lnTo>
                    <a:pt x="39" y="11"/>
                  </a:lnTo>
                  <a:lnTo>
                    <a:pt x="39" y="18"/>
                  </a:lnTo>
                  <a:lnTo>
                    <a:pt x="42" y="18"/>
                  </a:lnTo>
                  <a:lnTo>
                    <a:pt x="42" y="11"/>
                  </a:lnTo>
                  <a:lnTo>
                    <a:pt x="39" y="11"/>
                  </a:lnTo>
                  <a:lnTo>
                    <a:pt x="39" y="18"/>
                  </a:lnTo>
                  <a:lnTo>
                    <a:pt x="42" y="18"/>
                  </a:lnTo>
                  <a:lnTo>
                    <a:pt x="42" y="11"/>
                  </a:lnTo>
                  <a:lnTo>
                    <a:pt x="35" y="11"/>
                  </a:lnTo>
                  <a:lnTo>
                    <a:pt x="35" y="18"/>
                  </a:lnTo>
                  <a:lnTo>
                    <a:pt x="38" y="18"/>
                  </a:lnTo>
                  <a:lnTo>
                    <a:pt x="38" y="11"/>
                  </a:lnTo>
                  <a:lnTo>
                    <a:pt x="35" y="11"/>
                  </a:lnTo>
                  <a:lnTo>
                    <a:pt x="35" y="18"/>
                  </a:lnTo>
                  <a:lnTo>
                    <a:pt x="40" y="18"/>
                  </a:lnTo>
                  <a:lnTo>
                    <a:pt x="40" y="11"/>
                  </a:lnTo>
                  <a:lnTo>
                    <a:pt x="38" y="11"/>
                  </a:lnTo>
                  <a:lnTo>
                    <a:pt x="38" y="18"/>
                  </a:lnTo>
                  <a:lnTo>
                    <a:pt x="44" y="18"/>
                  </a:lnTo>
                  <a:lnTo>
                    <a:pt x="44" y="11"/>
                  </a:lnTo>
                  <a:lnTo>
                    <a:pt x="42" y="11"/>
                  </a:lnTo>
                  <a:lnTo>
                    <a:pt x="42" y="18"/>
                  </a:lnTo>
                  <a:lnTo>
                    <a:pt x="43" y="18"/>
                  </a:lnTo>
                  <a:lnTo>
                    <a:pt x="43" y="11"/>
                  </a:lnTo>
                  <a:lnTo>
                    <a:pt x="42" y="11"/>
                  </a:lnTo>
                  <a:lnTo>
                    <a:pt x="42" y="18"/>
                  </a:lnTo>
                  <a:lnTo>
                    <a:pt x="49" y="18"/>
                  </a:lnTo>
                  <a:lnTo>
                    <a:pt x="49" y="11"/>
                  </a:lnTo>
                  <a:lnTo>
                    <a:pt x="39" y="11"/>
                  </a:lnTo>
                  <a:lnTo>
                    <a:pt x="39" y="18"/>
                  </a:lnTo>
                  <a:lnTo>
                    <a:pt x="51" y="18"/>
                  </a:lnTo>
                  <a:lnTo>
                    <a:pt x="51" y="11"/>
                  </a:lnTo>
                  <a:lnTo>
                    <a:pt x="44" y="13"/>
                  </a:lnTo>
                  <a:lnTo>
                    <a:pt x="44" y="15"/>
                  </a:lnTo>
                  <a:lnTo>
                    <a:pt x="44" y="13"/>
                  </a:lnTo>
                  <a:lnTo>
                    <a:pt x="39" y="13"/>
                  </a:lnTo>
                  <a:lnTo>
                    <a:pt x="39" y="19"/>
                  </a:lnTo>
                  <a:lnTo>
                    <a:pt x="55" y="19"/>
                  </a:lnTo>
                  <a:lnTo>
                    <a:pt x="55" y="13"/>
                  </a:lnTo>
                  <a:lnTo>
                    <a:pt x="39" y="13"/>
                  </a:lnTo>
                  <a:lnTo>
                    <a:pt x="39" y="19"/>
                  </a:lnTo>
                  <a:lnTo>
                    <a:pt x="42" y="19"/>
                  </a:lnTo>
                  <a:lnTo>
                    <a:pt x="42" y="13"/>
                  </a:lnTo>
                  <a:lnTo>
                    <a:pt x="38" y="13"/>
                  </a:lnTo>
                  <a:lnTo>
                    <a:pt x="38" y="19"/>
                  </a:lnTo>
                  <a:lnTo>
                    <a:pt x="42" y="19"/>
                  </a:lnTo>
                  <a:lnTo>
                    <a:pt x="42" y="13"/>
                  </a:lnTo>
                  <a:lnTo>
                    <a:pt x="38" y="13"/>
                  </a:lnTo>
                  <a:lnTo>
                    <a:pt x="38" y="19"/>
                  </a:lnTo>
                  <a:lnTo>
                    <a:pt x="39" y="19"/>
                  </a:lnTo>
                  <a:lnTo>
                    <a:pt x="39" y="13"/>
                  </a:lnTo>
                  <a:lnTo>
                    <a:pt x="35" y="13"/>
                  </a:lnTo>
                  <a:lnTo>
                    <a:pt x="35" y="19"/>
                  </a:lnTo>
                  <a:lnTo>
                    <a:pt x="38" y="19"/>
                  </a:lnTo>
                  <a:lnTo>
                    <a:pt x="38" y="13"/>
                  </a:lnTo>
                  <a:lnTo>
                    <a:pt x="31" y="13"/>
                  </a:lnTo>
                  <a:lnTo>
                    <a:pt x="31" y="19"/>
                  </a:lnTo>
                  <a:lnTo>
                    <a:pt x="34" y="19"/>
                  </a:lnTo>
                  <a:lnTo>
                    <a:pt x="34" y="13"/>
                  </a:lnTo>
                  <a:lnTo>
                    <a:pt x="25" y="13"/>
                  </a:lnTo>
                  <a:lnTo>
                    <a:pt x="25" y="19"/>
                  </a:lnTo>
                  <a:lnTo>
                    <a:pt x="30" y="19"/>
                  </a:lnTo>
                  <a:lnTo>
                    <a:pt x="30" y="13"/>
                  </a:lnTo>
                  <a:lnTo>
                    <a:pt x="29" y="13"/>
                  </a:lnTo>
                  <a:lnTo>
                    <a:pt x="29" y="19"/>
                  </a:lnTo>
                  <a:lnTo>
                    <a:pt x="33" y="21"/>
                  </a:lnTo>
                  <a:lnTo>
                    <a:pt x="33" y="14"/>
                  </a:lnTo>
                  <a:lnTo>
                    <a:pt x="26" y="14"/>
                  </a:lnTo>
                  <a:lnTo>
                    <a:pt x="26" y="21"/>
                  </a:lnTo>
                  <a:lnTo>
                    <a:pt x="29" y="21"/>
                  </a:lnTo>
                  <a:lnTo>
                    <a:pt x="29" y="14"/>
                  </a:lnTo>
                  <a:lnTo>
                    <a:pt x="25" y="14"/>
                  </a:lnTo>
                  <a:lnTo>
                    <a:pt x="25" y="21"/>
                  </a:lnTo>
                  <a:lnTo>
                    <a:pt x="29" y="21"/>
                  </a:lnTo>
                  <a:lnTo>
                    <a:pt x="29" y="14"/>
                  </a:lnTo>
                  <a:lnTo>
                    <a:pt x="23" y="14"/>
                  </a:lnTo>
                  <a:lnTo>
                    <a:pt x="23" y="21"/>
                  </a:lnTo>
                  <a:lnTo>
                    <a:pt x="26" y="21"/>
                  </a:lnTo>
                  <a:lnTo>
                    <a:pt x="26" y="14"/>
                  </a:lnTo>
                  <a:lnTo>
                    <a:pt x="20" y="14"/>
                  </a:lnTo>
                  <a:lnTo>
                    <a:pt x="20" y="21"/>
                  </a:lnTo>
                  <a:lnTo>
                    <a:pt x="31" y="21"/>
                  </a:lnTo>
                  <a:lnTo>
                    <a:pt x="31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21" y="21"/>
                  </a:lnTo>
                  <a:lnTo>
                    <a:pt x="21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23" y="21"/>
                  </a:lnTo>
                  <a:lnTo>
                    <a:pt x="23" y="14"/>
                  </a:lnTo>
                  <a:lnTo>
                    <a:pt x="18" y="14"/>
                  </a:lnTo>
                  <a:lnTo>
                    <a:pt x="18" y="21"/>
                  </a:lnTo>
                  <a:lnTo>
                    <a:pt x="20" y="21"/>
                  </a:lnTo>
                  <a:lnTo>
                    <a:pt x="20" y="14"/>
                  </a:lnTo>
                  <a:lnTo>
                    <a:pt x="16" y="14"/>
                  </a:lnTo>
                  <a:lnTo>
                    <a:pt x="16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22" y="21"/>
                  </a:lnTo>
                  <a:lnTo>
                    <a:pt x="22" y="17"/>
                  </a:lnTo>
                  <a:lnTo>
                    <a:pt x="20" y="17"/>
                  </a:lnTo>
                  <a:lnTo>
                    <a:pt x="20" y="18"/>
                  </a:lnTo>
                  <a:lnTo>
                    <a:pt x="22" y="18"/>
                  </a:lnTo>
                  <a:lnTo>
                    <a:pt x="22" y="15"/>
                  </a:lnTo>
                  <a:lnTo>
                    <a:pt x="20" y="15"/>
                  </a:lnTo>
                  <a:lnTo>
                    <a:pt x="20" y="22"/>
                  </a:lnTo>
                  <a:lnTo>
                    <a:pt x="23" y="22"/>
                  </a:lnTo>
                  <a:lnTo>
                    <a:pt x="23" y="15"/>
                  </a:lnTo>
                  <a:lnTo>
                    <a:pt x="22" y="15"/>
                  </a:lnTo>
                  <a:lnTo>
                    <a:pt x="22" y="22"/>
                  </a:lnTo>
                  <a:lnTo>
                    <a:pt x="25" y="22"/>
                  </a:lnTo>
                  <a:lnTo>
                    <a:pt x="25" y="15"/>
                  </a:lnTo>
                  <a:lnTo>
                    <a:pt x="20" y="15"/>
                  </a:lnTo>
                  <a:lnTo>
                    <a:pt x="20" y="22"/>
                  </a:lnTo>
                  <a:lnTo>
                    <a:pt x="26" y="22"/>
                  </a:lnTo>
                  <a:lnTo>
                    <a:pt x="26" y="15"/>
                  </a:lnTo>
                  <a:lnTo>
                    <a:pt x="23" y="15"/>
                  </a:lnTo>
                  <a:lnTo>
                    <a:pt x="23" y="22"/>
                  </a:lnTo>
                  <a:lnTo>
                    <a:pt x="25" y="22"/>
                  </a:lnTo>
                  <a:lnTo>
                    <a:pt x="25" y="15"/>
                  </a:lnTo>
                  <a:lnTo>
                    <a:pt x="20" y="15"/>
                  </a:lnTo>
                  <a:lnTo>
                    <a:pt x="20" y="22"/>
                  </a:lnTo>
                  <a:lnTo>
                    <a:pt x="22" y="22"/>
                  </a:lnTo>
                  <a:lnTo>
                    <a:pt x="22" y="15"/>
                  </a:lnTo>
                  <a:lnTo>
                    <a:pt x="20" y="15"/>
                  </a:lnTo>
                  <a:lnTo>
                    <a:pt x="20" y="22"/>
                  </a:lnTo>
                  <a:lnTo>
                    <a:pt x="26" y="22"/>
                  </a:lnTo>
                  <a:lnTo>
                    <a:pt x="26" y="15"/>
                  </a:lnTo>
                  <a:lnTo>
                    <a:pt x="22" y="15"/>
                  </a:lnTo>
                  <a:lnTo>
                    <a:pt x="22" y="22"/>
                  </a:lnTo>
                  <a:lnTo>
                    <a:pt x="29" y="22"/>
                  </a:lnTo>
                  <a:lnTo>
                    <a:pt x="29" y="15"/>
                  </a:lnTo>
                  <a:lnTo>
                    <a:pt x="26" y="15"/>
                  </a:lnTo>
                  <a:lnTo>
                    <a:pt x="26" y="22"/>
                  </a:lnTo>
                  <a:lnTo>
                    <a:pt x="39" y="22"/>
                  </a:lnTo>
                  <a:lnTo>
                    <a:pt x="39" y="15"/>
                  </a:lnTo>
                  <a:lnTo>
                    <a:pt x="33" y="15"/>
                  </a:lnTo>
                  <a:lnTo>
                    <a:pt x="33" y="22"/>
                  </a:lnTo>
                  <a:lnTo>
                    <a:pt x="36" y="23"/>
                  </a:lnTo>
                  <a:lnTo>
                    <a:pt x="48" y="23"/>
                  </a:lnTo>
                  <a:lnTo>
                    <a:pt x="48" y="17"/>
                  </a:lnTo>
                  <a:lnTo>
                    <a:pt x="38" y="17"/>
                  </a:lnTo>
                  <a:lnTo>
                    <a:pt x="38" y="23"/>
                  </a:lnTo>
                  <a:lnTo>
                    <a:pt x="40" y="23"/>
                  </a:lnTo>
                  <a:lnTo>
                    <a:pt x="40" y="17"/>
                  </a:lnTo>
                  <a:lnTo>
                    <a:pt x="35" y="17"/>
                  </a:lnTo>
                  <a:lnTo>
                    <a:pt x="35" y="23"/>
                  </a:lnTo>
                  <a:lnTo>
                    <a:pt x="42" y="23"/>
                  </a:lnTo>
                  <a:lnTo>
                    <a:pt x="42" y="17"/>
                  </a:lnTo>
                  <a:lnTo>
                    <a:pt x="38" y="17"/>
                  </a:lnTo>
                  <a:lnTo>
                    <a:pt x="38" y="23"/>
                  </a:lnTo>
                  <a:lnTo>
                    <a:pt x="45" y="23"/>
                  </a:lnTo>
                  <a:lnTo>
                    <a:pt x="45" y="17"/>
                  </a:lnTo>
                  <a:lnTo>
                    <a:pt x="33" y="17"/>
                  </a:lnTo>
                  <a:lnTo>
                    <a:pt x="33" y="23"/>
                  </a:lnTo>
                  <a:lnTo>
                    <a:pt x="34" y="23"/>
                  </a:lnTo>
                  <a:lnTo>
                    <a:pt x="34" y="17"/>
                  </a:lnTo>
                  <a:lnTo>
                    <a:pt x="25" y="17"/>
                  </a:lnTo>
                  <a:lnTo>
                    <a:pt x="25" y="23"/>
                  </a:lnTo>
                  <a:lnTo>
                    <a:pt x="27" y="23"/>
                  </a:lnTo>
                  <a:lnTo>
                    <a:pt x="27" y="17"/>
                  </a:lnTo>
                  <a:lnTo>
                    <a:pt x="26" y="17"/>
                  </a:lnTo>
                  <a:lnTo>
                    <a:pt x="26" y="23"/>
                  </a:lnTo>
                  <a:lnTo>
                    <a:pt x="31" y="23"/>
                  </a:lnTo>
                  <a:lnTo>
                    <a:pt x="31" y="17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22" y="23"/>
                  </a:lnTo>
                  <a:lnTo>
                    <a:pt x="22" y="17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22" y="23"/>
                  </a:lnTo>
                  <a:lnTo>
                    <a:pt x="22" y="17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23" y="24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24"/>
                  </a:lnTo>
                  <a:lnTo>
                    <a:pt x="25" y="24"/>
                  </a:lnTo>
                  <a:lnTo>
                    <a:pt x="25" y="18"/>
                  </a:lnTo>
                  <a:lnTo>
                    <a:pt x="23" y="18"/>
                  </a:lnTo>
                  <a:lnTo>
                    <a:pt x="23" y="24"/>
                  </a:lnTo>
                  <a:lnTo>
                    <a:pt x="25" y="24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24"/>
                  </a:lnTo>
                  <a:lnTo>
                    <a:pt x="26" y="24"/>
                  </a:lnTo>
                  <a:lnTo>
                    <a:pt x="26" y="18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2" y="24"/>
                  </a:lnTo>
                  <a:lnTo>
                    <a:pt x="22" y="18"/>
                  </a:lnTo>
                  <a:lnTo>
                    <a:pt x="10" y="18"/>
                  </a:lnTo>
                  <a:lnTo>
                    <a:pt x="10" y="24"/>
                  </a:lnTo>
                  <a:lnTo>
                    <a:pt x="14" y="24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4" y="18"/>
                  </a:lnTo>
                  <a:lnTo>
                    <a:pt x="10" y="18"/>
                  </a:lnTo>
                  <a:lnTo>
                    <a:pt x="10" y="26"/>
                  </a:lnTo>
                  <a:lnTo>
                    <a:pt x="14" y="26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12" y="26"/>
                  </a:lnTo>
                  <a:lnTo>
                    <a:pt x="17" y="26"/>
                  </a:lnTo>
                  <a:lnTo>
                    <a:pt x="17" y="19"/>
                  </a:lnTo>
                  <a:lnTo>
                    <a:pt x="14" y="19"/>
                  </a:lnTo>
                  <a:lnTo>
                    <a:pt x="14" y="26"/>
                  </a:lnTo>
                  <a:lnTo>
                    <a:pt x="18" y="26"/>
                  </a:lnTo>
                  <a:lnTo>
                    <a:pt x="18" y="19"/>
                  </a:lnTo>
                  <a:lnTo>
                    <a:pt x="14" y="19"/>
                  </a:lnTo>
                  <a:lnTo>
                    <a:pt x="14" y="26"/>
                  </a:lnTo>
                  <a:lnTo>
                    <a:pt x="20" y="26"/>
                  </a:lnTo>
                  <a:lnTo>
                    <a:pt x="20" y="19"/>
                  </a:lnTo>
                  <a:lnTo>
                    <a:pt x="16" y="19"/>
                  </a:lnTo>
                  <a:lnTo>
                    <a:pt x="16" y="26"/>
                  </a:lnTo>
                  <a:lnTo>
                    <a:pt x="17" y="26"/>
                  </a:lnTo>
                  <a:lnTo>
                    <a:pt x="17" y="19"/>
                  </a:lnTo>
                  <a:lnTo>
                    <a:pt x="16" y="19"/>
                  </a:lnTo>
                  <a:lnTo>
                    <a:pt x="16" y="26"/>
                  </a:lnTo>
                  <a:lnTo>
                    <a:pt x="20" y="26"/>
                  </a:lnTo>
                  <a:lnTo>
                    <a:pt x="20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1" y="26"/>
                  </a:lnTo>
                  <a:lnTo>
                    <a:pt x="21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2" y="26"/>
                  </a:lnTo>
                  <a:lnTo>
                    <a:pt x="22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2" y="26"/>
                  </a:lnTo>
                  <a:lnTo>
                    <a:pt x="22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9" y="26"/>
                  </a:lnTo>
                  <a:lnTo>
                    <a:pt x="29" y="19"/>
                  </a:lnTo>
                  <a:lnTo>
                    <a:pt x="22" y="19"/>
                  </a:lnTo>
                  <a:lnTo>
                    <a:pt x="14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21" y="21"/>
                  </a:lnTo>
                  <a:lnTo>
                    <a:pt x="21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20" y="21"/>
                  </a:lnTo>
                  <a:lnTo>
                    <a:pt x="20" y="27"/>
                  </a:lnTo>
                  <a:lnTo>
                    <a:pt x="26" y="27"/>
                  </a:lnTo>
                  <a:lnTo>
                    <a:pt x="26" y="21"/>
                  </a:lnTo>
                  <a:lnTo>
                    <a:pt x="20" y="21"/>
                  </a:lnTo>
                  <a:lnTo>
                    <a:pt x="20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4" y="21"/>
                  </a:lnTo>
                  <a:lnTo>
                    <a:pt x="4" y="27"/>
                  </a:lnTo>
                  <a:lnTo>
                    <a:pt x="8" y="27"/>
                  </a:lnTo>
                  <a:lnTo>
                    <a:pt x="8" y="21"/>
                  </a:lnTo>
                  <a:lnTo>
                    <a:pt x="5" y="21"/>
                  </a:lnTo>
                  <a:lnTo>
                    <a:pt x="4" y="22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8"/>
                  </a:lnTo>
                  <a:lnTo>
                    <a:pt x="4" y="28"/>
                  </a:lnTo>
                  <a:lnTo>
                    <a:pt x="4" y="22"/>
                  </a:lnTo>
                  <a:lnTo>
                    <a:pt x="3" y="22"/>
                  </a:lnTo>
                  <a:lnTo>
                    <a:pt x="3" y="28"/>
                  </a:lnTo>
                  <a:lnTo>
                    <a:pt x="8" y="28"/>
                  </a:lnTo>
                  <a:lnTo>
                    <a:pt x="8" y="22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7" y="28"/>
                  </a:lnTo>
                  <a:lnTo>
                    <a:pt x="7" y="22"/>
                  </a:lnTo>
                  <a:lnTo>
                    <a:pt x="4" y="22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8" y="22"/>
                  </a:lnTo>
                  <a:lnTo>
                    <a:pt x="1" y="22"/>
                  </a:lnTo>
                  <a:lnTo>
                    <a:pt x="1" y="28"/>
                  </a:lnTo>
                  <a:lnTo>
                    <a:pt x="8" y="28"/>
                  </a:lnTo>
                  <a:lnTo>
                    <a:pt x="8" y="22"/>
                  </a:lnTo>
                  <a:lnTo>
                    <a:pt x="1" y="22"/>
                  </a:lnTo>
                  <a:lnTo>
                    <a:pt x="1" y="28"/>
                  </a:lnTo>
                  <a:lnTo>
                    <a:pt x="7" y="28"/>
                  </a:lnTo>
                  <a:lnTo>
                    <a:pt x="7" y="22"/>
                  </a:lnTo>
                  <a:lnTo>
                    <a:pt x="3" y="22"/>
                  </a:lnTo>
                  <a:lnTo>
                    <a:pt x="3" y="28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8" y="28"/>
                  </a:lnTo>
                  <a:lnTo>
                    <a:pt x="12" y="30"/>
                  </a:lnTo>
                  <a:lnTo>
                    <a:pt x="12" y="23"/>
                  </a:lnTo>
                  <a:lnTo>
                    <a:pt x="8" y="23"/>
                  </a:lnTo>
                  <a:lnTo>
                    <a:pt x="8" y="30"/>
                  </a:lnTo>
                  <a:lnTo>
                    <a:pt x="16" y="30"/>
                  </a:lnTo>
                  <a:lnTo>
                    <a:pt x="16" y="23"/>
                  </a:lnTo>
                  <a:lnTo>
                    <a:pt x="14" y="23"/>
                  </a:lnTo>
                  <a:lnTo>
                    <a:pt x="14" y="30"/>
                  </a:lnTo>
                  <a:lnTo>
                    <a:pt x="16" y="30"/>
                  </a:lnTo>
                  <a:lnTo>
                    <a:pt x="16" y="23"/>
                  </a:lnTo>
                  <a:lnTo>
                    <a:pt x="10" y="23"/>
                  </a:lnTo>
                  <a:lnTo>
                    <a:pt x="10" y="30"/>
                  </a:lnTo>
                  <a:lnTo>
                    <a:pt x="29" y="30"/>
                  </a:lnTo>
                  <a:lnTo>
                    <a:pt x="29" y="23"/>
                  </a:lnTo>
                  <a:lnTo>
                    <a:pt x="14" y="23"/>
                  </a:lnTo>
                  <a:lnTo>
                    <a:pt x="14" y="30"/>
                  </a:lnTo>
                  <a:lnTo>
                    <a:pt x="39" y="30"/>
                  </a:lnTo>
                  <a:lnTo>
                    <a:pt x="39" y="23"/>
                  </a:lnTo>
                  <a:lnTo>
                    <a:pt x="26" y="23"/>
                  </a:lnTo>
                  <a:lnTo>
                    <a:pt x="26" y="30"/>
                  </a:lnTo>
                  <a:lnTo>
                    <a:pt x="127" y="30"/>
                  </a:lnTo>
                  <a:lnTo>
                    <a:pt x="127" y="23"/>
                  </a:lnTo>
                  <a:lnTo>
                    <a:pt x="110" y="23"/>
                  </a:lnTo>
                  <a:lnTo>
                    <a:pt x="110" y="30"/>
                  </a:lnTo>
                  <a:lnTo>
                    <a:pt x="117" y="30"/>
                  </a:lnTo>
                  <a:lnTo>
                    <a:pt x="117" y="23"/>
                  </a:lnTo>
                  <a:lnTo>
                    <a:pt x="110" y="23"/>
                  </a:lnTo>
                  <a:lnTo>
                    <a:pt x="110" y="30"/>
                  </a:lnTo>
                  <a:lnTo>
                    <a:pt x="119" y="30"/>
                  </a:lnTo>
                  <a:lnTo>
                    <a:pt x="119" y="23"/>
                  </a:lnTo>
                  <a:lnTo>
                    <a:pt x="109" y="24"/>
                  </a:lnTo>
                  <a:lnTo>
                    <a:pt x="74" y="24"/>
                  </a:lnTo>
                  <a:lnTo>
                    <a:pt x="74" y="31"/>
                  </a:lnTo>
                  <a:lnTo>
                    <a:pt x="77" y="31"/>
                  </a:lnTo>
                  <a:lnTo>
                    <a:pt x="77" y="24"/>
                  </a:lnTo>
                  <a:lnTo>
                    <a:pt x="74" y="24"/>
                  </a:lnTo>
                  <a:lnTo>
                    <a:pt x="74" y="31"/>
                  </a:lnTo>
                  <a:lnTo>
                    <a:pt x="77" y="31"/>
                  </a:lnTo>
                  <a:lnTo>
                    <a:pt x="77" y="24"/>
                  </a:lnTo>
                  <a:lnTo>
                    <a:pt x="74" y="24"/>
                  </a:lnTo>
                  <a:lnTo>
                    <a:pt x="74" y="31"/>
                  </a:lnTo>
                  <a:lnTo>
                    <a:pt x="77" y="31"/>
                  </a:lnTo>
                  <a:lnTo>
                    <a:pt x="77" y="24"/>
                  </a:lnTo>
                  <a:lnTo>
                    <a:pt x="65" y="24"/>
                  </a:lnTo>
                  <a:lnTo>
                    <a:pt x="65" y="31"/>
                  </a:lnTo>
                  <a:lnTo>
                    <a:pt x="67" y="31"/>
                  </a:lnTo>
                  <a:lnTo>
                    <a:pt x="67" y="24"/>
                  </a:lnTo>
                  <a:lnTo>
                    <a:pt x="64" y="24"/>
                  </a:lnTo>
                  <a:lnTo>
                    <a:pt x="64" y="31"/>
                  </a:lnTo>
                  <a:lnTo>
                    <a:pt x="67" y="31"/>
                  </a:lnTo>
                  <a:lnTo>
                    <a:pt x="67" y="24"/>
                  </a:lnTo>
                  <a:lnTo>
                    <a:pt x="64" y="24"/>
                  </a:lnTo>
                  <a:lnTo>
                    <a:pt x="64" y="31"/>
                  </a:lnTo>
                  <a:lnTo>
                    <a:pt x="67" y="31"/>
                  </a:lnTo>
                  <a:lnTo>
                    <a:pt x="67" y="24"/>
                  </a:lnTo>
                  <a:lnTo>
                    <a:pt x="53" y="24"/>
                  </a:lnTo>
                  <a:lnTo>
                    <a:pt x="60" y="30"/>
                  </a:lnTo>
                  <a:lnTo>
                    <a:pt x="61" y="31"/>
                  </a:lnTo>
                  <a:lnTo>
                    <a:pt x="61" y="32"/>
                  </a:lnTo>
                  <a:lnTo>
                    <a:pt x="66" y="32"/>
                  </a:lnTo>
                  <a:lnTo>
                    <a:pt x="66" y="26"/>
                  </a:lnTo>
                  <a:lnTo>
                    <a:pt x="17" y="26"/>
                  </a:lnTo>
                  <a:lnTo>
                    <a:pt x="17" y="32"/>
                  </a:lnTo>
                  <a:lnTo>
                    <a:pt x="22" y="32"/>
                  </a:lnTo>
                  <a:lnTo>
                    <a:pt x="22" y="26"/>
                  </a:lnTo>
                  <a:lnTo>
                    <a:pt x="16" y="26"/>
                  </a:lnTo>
                  <a:lnTo>
                    <a:pt x="16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27" y="26"/>
                  </a:lnTo>
                  <a:lnTo>
                    <a:pt x="27" y="32"/>
                  </a:lnTo>
                  <a:lnTo>
                    <a:pt x="29" y="32"/>
                  </a:lnTo>
                  <a:lnTo>
                    <a:pt x="29" y="28"/>
                  </a:lnTo>
                  <a:lnTo>
                    <a:pt x="26" y="28"/>
                  </a:lnTo>
                  <a:lnTo>
                    <a:pt x="26" y="33"/>
                  </a:lnTo>
                  <a:lnTo>
                    <a:pt x="33" y="33"/>
                  </a:lnTo>
                  <a:lnTo>
                    <a:pt x="33" y="27"/>
                  </a:lnTo>
                  <a:lnTo>
                    <a:pt x="26" y="27"/>
                  </a:lnTo>
                  <a:lnTo>
                    <a:pt x="26" y="33"/>
                  </a:lnTo>
                  <a:lnTo>
                    <a:pt x="33" y="33"/>
                  </a:lnTo>
                  <a:lnTo>
                    <a:pt x="33" y="27"/>
                  </a:lnTo>
                  <a:lnTo>
                    <a:pt x="30" y="27"/>
                  </a:lnTo>
                  <a:lnTo>
                    <a:pt x="30" y="33"/>
                  </a:lnTo>
                  <a:lnTo>
                    <a:pt x="34" y="33"/>
                  </a:lnTo>
                  <a:lnTo>
                    <a:pt x="34" y="27"/>
                  </a:lnTo>
                  <a:lnTo>
                    <a:pt x="33" y="27"/>
                  </a:lnTo>
                  <a:lnTo>
                    <a:pt x="33" y="33"/>
                  </a:lnTo>
                  <a:lnTo>
                    <a:pt x="38" y="33"/>
                  </a:lnTo>
                  <a:lnTo>
                    <a:pt x="38" y="27"/>
                  </a:lnTo>
                  <a:lnTo>
                    <a:pt x="33" y="27"/>
                  </a:lnTo>
                  <a:lnTo>
                    <a:pt x="33" y="33"/>
                  </a:lnTo>
                  <a:lnTo>
                    <a:pt x="38" y="33"/>
                  </a:lnTo>
                  <a:lnTo>
                    <a:pt x="38" y="27"/>
                  </a:lnTo>
                  <a:lnTo>
                    <a:pt x="34" y="27"/>
                  </a:lnTo>
                  <a:lnTo>
                    <a:pt x="34" y="33"/>
                  </a:lnTo>
                  <a:lnTo>
                    <a:pt x="42" y="33"/>
                  </a:lnTo>
                  <a:lnTo>
                    <a:pt x="42" y="27"/>
                  </a:lnTo>
                  <a:lnTo>
                    <a:pt x="38" y="27"/>
                  </a:lnTo>
                  <a:lnTo>
                    <a:pt x="38" y="33"/>
                  </a:lnTo>
                  <a:lnTo>
                    <a:pt x="42" y="33"/>
                  </a:lnTo>
                  <a:lnTo>
                    <a:pt x="42" y="27"/>
                  </a:lnTo>
                  <a:lnTo>
                    <a:pt x="35" y="27"/>
                  </a:lnTo>
                  <a:lnTo>
                    <a:pt x="35" y="33"/>
                  </a:lnTo>
                  <a:lnTo>
                    <a:pt x="44" y="35"/>
                  </a:lnTo>
                  <a:lnTo>
                    <a:pt x="44" y="28"/>
                  </a:lnTo>
                  <a:lnTo>
                    <a:pt x="42" y="28"/>
                  </a:lnTo>
                  <a:lnTo>
                    <a:pt x="42" y="35"/>
                  </a:lnTo>
                  <a:lnTo>
                    <a:pt x="48" y="35"/>
                  </a:lnTo>
                  <a:lnTo>
                    <a:pt x="48" y="28"/>
                  </a:lnTo>
                  <a:lnTo>
                    <a:pt x="38" y="28"/>
                  </a:lnTo>
                  <a:lnTo>
                    <a:pt x="38" y="35"/>
                  </a:lnTo>
                  <a:lnTo>
                    <a:pt x="42" y="35"/>
                  </a:lnTo>
                  <a:lnTo>
                    <a:pt x="42" y="28"/>
                  </a:lnTo>
                  <a:lnTo>
                    <a:pt x="39" y="28"/>
                  </a:lnTo>
                  <a:lnTo>
                    <a:pt x="39" y="35"/>
                  </a:lnTo>
                  <a:lnTo>
                    <a:pt x="44" y="35"/>
                  </a:lnTo>
                  <a:lnTo>
                    <a:pt x="44" y="28"/>
                  </a:lnTo>
                  <a:lnTo>
                    <a:pt x="30" y="28"/>
                  </a:lnTo>
                  <a:lnTo>
                    <a:pt x="30" y="35"/>
                  </a:lnTo>
                  <a:lnTo>
                    <a:pt x="38" y="35"/>
                  </a:lnTo>
                  <a:lnTo>
                    <a:pt x="38" y="28"/>
                  </a:lnTo>
                  <a:lnTo>
                    <a:pt x="29" y="28"/>
                  </a:lnTo>
                  <a:lnTo>
                    <a:pt x="29" y="35"/>
                  </a:lnTo>
                  <a:lnTo>
                    <a:pt x="30" y="35"/>
                  </a:lnTo>
                  <a:lnTo>
                    <a:pt x="30" y="28"/>
                  </a:lnTo>
                  <a:lnTo>
                    <a:pt x="29" y="28"/>
                  </a:lnTo>
                  <a:lnTo>
                    <a:pt x="29" y="35"/>
                  </a:lnTo>
                  <a:lnTo>
                    <a:pt x="31" y="35"/>
                  </a:lnTo>
                  <a:lnTo>
                    <a:pt x="31" y="28"/>
                  </a:lnTo>
                  <a:lnTo>
                    <a:pt x="29" y="28"/>
                  </a:lnTo>
                  <a:lnTo>
                    <a:pt x="29" y="35"/>
                  </a:lnTo>
                  <a:lnTo>
                    <a:pt x="33" y="35"/>
                  </a:lnTo>
                  <a:lnTo>
                    <a:pt x="33" y="28"/>
                  </a:lnTo>
                  <a:lnTo>
                    <a:pt x="29" y="28"/>
                  </a:lnTo>
                  <a:lnTo>
                    <a:pt x="29" y="35"/>
                  </a:lnTo>
                  <a:lnTo>
                    <a:pt x="30" y="35"/>
                  </a:lnTo>
                  <a:lnTo>
                    <a:pt x="30" y="28"/>
                  </a:lnTo>
                  <a:lnTo>
                    <a:pt x="25" y="28"/>
                  </a:lnTo>
                  <a:lnTo>
                    <a:pt x="23" y="35"/>
                  </a:lnTo>
                  <a:lnTo>
                    <a:pt x="26" y="36"/>
                  </a:lnTo>
                  <a:lnTo>
                    <a:pt x="31" y="36"/>
                  </a:lnTo>
                  <a:lnTo>
                    <a:pt x="31" y="30"/>
                  </a:lnTo>
                  <a:lnTo>
                    <a:pt x="20" y="30"/>
                  </a:lnTo>
                  <a:lnTo>
                    <a:pt x="20" y="36"/>
                  </a:lnTo>
                  <a:lnTo>
                    <a:pt x="25" y="36"/>
                  </a:lnTo>
                  <a:lnTo>
                    <a:pt x="25" y="30"/>
                  </a:lnTo>
                  <a:lnTo>
                    <a:pt x="17" y="30"/>
                  </a:lnTo>
                  <a:lnTo>
                    <a:pt x="17" y="36"/>
                  </a:lnTo>
                  <a:lnTo>
                    <a:pt x="25" y="36"/>
                  </a:lnTo>
                  <a:lnTo>
                    <a:pt x="25" y="30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25" y="30"/>
                  </a:lnTo>
                  <a:lnTo>
                    <a:pt x="25" y="36"/>
                  </a:lnTo>
                  <a:lnTo>
                    <a:pt x="26" y="36"/>
                  </a:lnTo>
                  <a:lnTo>
                    <a:pt x="26" y="30"/>
                  </a:lnTo>
                  <a:lnTo>
                    <a:pt x="20" y="30"/>
                  </a:lnTo>
                  <a:lnTo>
                    <a:pt x="20" y="36"/>
                  </a:lnTo>
                  <a:lnTo>
                    <a:pt x="26" y="36"/>
                  </a:lnTo>
                  <a:lnTo>
                    <a:pt x="26" y="30"/>
                  </a:lnTo>
                  <a:lnTo>
                    <a:pt x="22" y="30"/>
                  </a:lnTo>
                  <a:lnTo>
                    <a:pt x="22" y="36"/>
                  </a:lnTo>
                  <a:lnTo>
                    <a:pt x="25" y="36"/>
                  </a:lnTo>
                  <a:lnTo>
                    <a:pt x="25" y="32"/>
                  </a:lnTo>
                  <a:lnTo>
                    <a:pt x="23" y="30"/>
                  </a:lnTo>
                  <a:lnTo>
                    <a:pt x="21" y="31"/>
                  </a:lnTo>
                  <a:lnTo>
                    <a:pt x="22" y="37"/>
                  </a:lnTo>
                  <a:lnTo>
                    <a:pt x="25" y="37"/>
                  </a:lnTo>
                  <a:lnTo>
                    <a:pt x="25" y="31"/>
                  </a:lnTo>
                  <a:lnTo>
                    <a:pt x="22" y="31"/>
                  </a:lnTo>
                  <a:lnTo>
                    <a:pt x="22" y="33"/>
                  </a:lnTo>
                  <a:lnTo>
                    <a:pt x="23" y="37"/>
                  </a:lnTo>
                  <a:lnTo>
                    <a:pt x="26" y="36"/>
                  </a:lnTo>
                  <a:lnTo>
                    <a:pt x="25" y="30"/>
                  </a:lnTo>
                  <a:lnTo>
                    <a:pt x="22" y="30"/>
                  </a:lnTo>
                  <a:lnTo>
                    <a:pt x="22" y="36"/>
                  </a:lnTo>
                  <a:lnTo>
                    <a:pt x="26" y="36"/>
                  </a:lnTo>
                  <a:lnTo>
                    <a:pt x="26" y="30"/>
                  </a:lnTo>
                  <a:lnTo>
                    <a:pt x="20" y="30"/>
                  </a:lnTo>
                  <a:lnTo>
                    <a:pt x="20" y="36"/>
                  </a:lnTo>
                  <a:lnTo>
                    <a:pt x="26" y="36"/>
                  </a:lnTo>
                  <a:lnTo>
                    <a:pt x="26" y="30"/>
                  </a:lnTo>
                  <a:lnTo>
                    <a:pt x="25" y="30"/>
                  </a:lnTo>
                  <a:lnTo>
                    <a:pt x="25" y="36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25" y="36"/>
                  </a:lnTo>
                  <a:lnTo>
                    <a:pt x="25" y="30"/>
                  </a:lnTo>
                  <a:lnTo>
                    <a:pt x="17" y="30"/>
                  </a:lnTo>
                  <a:lnTo>
                    <a:pt x="17" y="36"/>
                  </a:lnTo>
                  <a:lnTo>
                    <a:pt x="25" y="36"/>
                  </a:lnTo>
                  <a:lnTo>
                    <a:pt x="25" y="30"/>
                  </a:lnTo>
                  <a:lnTo>
                    <a:pt x="20" y="30"/>
                  </a:lnTo>
                  <a:lnTo>
                    <a:pt x="20" y="36"/>
                  </a:lnTo>
                  <a:lnTo>
                    <a:pt x="31" y="36"/>
                  </a:lnTo>
                  <a:lnTo>
                    <a:pt x="31" y="30"/>
                  </a:lnTo>
                  <a:lnTo>
                    <a:pt x="27" y="30"/>
                  </a:lnTo>
                  <a:lnTo>
                    <a:pt x="27" y="32"/>
                  </a:lnTo>
                  <a:lnTo>
                    <a:pt x="29" y="30"/>
                  </a:lnTo>
                  <a:lnTo>
                    <a:pt x="26" y="28"/>
                  </a:lnTo>
                  <a:lnTo>
                    <a:pt x="25" y="31"/>
                  </a:lnTo>
                  <a:lnTo>
                    <a:pt x="25" y="35"/>
                  </a:lnTo>
                  <a:lnTo>
                    <a:pt x="30" y="35"/>
                  </a:lnTo>
                  <a:lnTo>
                    <a:pt x="30" y="28"/>
                  </a:lnTo>
                  <a:lnTo>
                    <a:pt x="29" y="28"/>
                  </a:lnTo>
                  <a:lnTo>
                    <a:pt x="29" y="35"/>
                  </a:lnTo>
                  <a:lnTo>
                    <a:pt x="33" y="35"/>
                  </a:lnTo>
                  <a:lnTo>
                    <a:pt x="33" y="28"/>
                  </a:lnTo>
                  <a:lnTo>
                    <a:pt x="29" y="28"/>
                  </a:lnTo>
                  <a:lnTo>
                    <a:pt x="29" y="35"/>
                  </a:lnTo>
                  <a:lnTo>
                    <a:pt x="31" y="35"/>
                  </a:lnTo>
                  <a:lnTo>
                    <a:pt x="31" y="28"/>
                  </a:lnTo>
                  <a:lnTo>
                    <a:pt x="29" y="28"/>
                  </a:lnTo>
                  <a:lnTo>
                    <a:pt x="29" y="35"/>
                  </a:lnTo>
                  <a:lnTo>
                    <a:pt x="30" y="35"/>
                  </a:lnTo>
                  <a:lnTo>
                    <a:pt x="30" y="28"/>
                  </a:lnTo>
                  <a:lnTo>
                    <a:pt x="29" y="28"/>
                  </a:lnTo>
                  <a:lnTo>
                    <a:pt x="29" y="35"/>
                  </a:lnTo>
                  <a:lnTo>
                    <a:pt x="38" y="35"/>
                  </a:lnTo>
                  <a:lnTo>
                    <a:pt x="38" y="28"/>
                  </a:lnTo>
                  <a:lnTo>
                    <a:pt x="30" y="28"/>
                  </a:lnTo>
                  <a:lnTo>
                    <a:pt x="30" y="35"/>
                  </a:lnTo>
                  <a:lnTo>
                    <a:pt x="44" y="35"/>
                  </a:lnTo>
                  <a:lnTo>
                    <a:pt x="44" y="28"/>
                  </a:lnTo>
                  <a:lnTo>
                    <a:pt x="39" y="28"/>
                  </a:lnTo>
                  <a:lnTo>
                    <a:pt x="39" y="35"/>
                  </a:lnTo>
                  <a:lnTo>
                    <a:pt x="42" y="35"/>
                  </a:lnTo>
                  <a:lnTo>
                    <a:pt x="42" y="28"/>
                  </a:lnTo>
                  <a:lnTo>
                    <a:pt x="38" y="28"/>
                  </a:lnTo>
                  <a:lnTo>
                    <a:pt x="38" y="35"/>
                  </a:lnTo>
                  <a:lnTo>
                    <a:pt x="48" y="35"/>
                  </a:lnTo>
                  <a:lnTo>
                    <a:pt x="48" y="28"/>
                  </a:lnTo>
                  <a:lnTo>
                    <a:pt x="42" y="28"/>
                  </a:lnTo>
                  <a:lnTo>
                    <a:pt x="42" y="35"/>
                  </a:lnTo>
                  <a:lnTo>
                    <a:pt x="44" y="35"/>
                  </a:lnTo>
                  <a:lnTo>
                    <a:pt x="45" y="28"/>
                  </a:lnTo>
                  <a:lnTo>
                    <a:pt x="36" y="27"/>
                  </a:lnTo>
                  <a:lnTo>
                    <a:pt x="35" y="30"/>
                  </a:lnTo>
                  <a:lnTo>
                    <a:pt x="35" y="33"/>
                  </a:lnTo>
                  <a:lnTo>
                    <a:pt x="42" y="33"/>
                  </a:lnTo>
                  <a:lnTo>
                    <a:pt x="42" y="27"/>
                  </a:lnTo>
                  <a:lnTo>
                    <a:pt x="38" y="27"/>
                  </a:lnTo>
                  <a:lnTo>
                    <a:pt x="38" y="33"/>
                  </a:lnTo>
                  <a:lnTo>
                    <a:pt x="42" y="33"/>
                  </a:lnTo>
                  <a:lnTo>
                    <a:pt x="42" y="27"/>
                  </a:lnTo>
                  <a:lnTo>
                    <a:pt x="34" y="27"/>
                  </a:lnTo>
                  <a:lnTo>
                    <a:pt x="34" y="33"/>
                  </a:lnTo>
                  <a:lnTo>
                    <a:pt x="38" y="33"/>
                  </a:lnTo>
                  <a:lnTo>
                    <a:pt x="38" y="27"/>
                  </a:lnTo>
                  <a:lnTo>
                    <a:pt x="33" y="27"/>
                  </a:lnTo>
                  <a:lnTo>
                    <a:pt x="33" y="33"/>
                  </a:lnTo>
                  <a:lnTo>
                    <a:pt x="38" y="33"/>
                  </a:lnTo>
                  <a:lnTo>
                    <a:pt x="38" y="27"/>
                  </a:lnTo>
                  <a:lnTo>
                    <a:pt x="33" y="27"/>
                  </a:lnTo>
                  <a:lnTo>
                    <a:pt x="33" y="33"/>
                  </a:lnTo>
                  <a:lnTo>
                    <a:pt x="34" y="33"/>
                  </a:lnTo>
                  <a:lnTo>
                    <a:pt x="34" y="27"/>
                  </a:lnTo>
                  <a:lnTo>
                    <a:pt x="30" y="27"/>
                  </a:lnTo>
                  <a:lnTo>
                    <a:pt x="30" y="33"/>
                  </a:lnTo>
                  <a:lnTo>
                    <a:pt x="33" y="33"/>
                  </a:lnTo>
                  <a:lnTo>
                    <a:pt x="33" y="27"/>
                  </a:lnTo>
                  <a:lnTo>
                    <a:pt x="26" y="27"/>
                  </a:lnTo>
                  <a:lnTo>
                    <a:pt x="26" y="33"/>
                  </a:lnTo>
                  <a:lnTo>
                    <a:pt x="33" y="33"/>
                  </a:lnTo>
                  <a:lnTo>
                    <a:pt x="33" y="27"/>
                  </a:lnTo>
                  <a:lnTo>
                    <a:pt x="29" y="27"/>
                  </a:lnTo>
                  <a:lnTo>
                    <a:pt x="29" y="30"/>
                  </a:lnTo>
                  <a:lnTo>
                    <a:pt x="33" y="30"/>
                  </a:lnTo>
                  <a:lnTo>
                    <a:pt x="33" y="26"/>
                  </a:lnTo>
                  <a:lnTo>
                    <a:pt x="27" y="26"/>
                  </a:lnTo>
                  <a:lnTo>
                    <a:pt x="27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16" y="26"/>
                  </a:lnTo>
                  <a:lnTo>
                    <a:pt x="16" y="32"/>
                  </a:lnTo>
                  <a:lnTo>
                    <a:pt x="22" y="32"/>
                  </a:lnTo>
                  <a:lnTo>
                    <a:pt x="22" y="26"/>
                  </a:lnTo>
                  <a:lnTo>
                    <a:pt x="17" y="26"/>
                  </a:lnTo>
                  <a:lnTo>
                    <a:pt x="17" y="32"/>
                  </a:lnTo>
                  <a:lnTo>
                    <a:pt x="66" y="32"/>
                  </a:lnTo>
                  <a:lnTo>
                    <a:pt x="66" y="26"/>
                  </a:lnTo>
                  <a:lnTo>
                    <a:pt x="62" y="26"/>
                  </a:lnTo>
                  <a:lnTo>
                    <a:pt x="62" y="28"/>
                  </a:lnTo>
                  <a:lnTo>
                    <a:pt x="65" y="26"/>
                  </a:lnTo>
                  <a:lnTo>
                    <a:pt x="64" y="24"/>
                  </a:lnTo>
                  <a:lnTo>
                    <a:pt x="61" y="27"/>
                  </a:lnTo>
                  <a:lnTo>
                    <a:pt x="61" y="31"/>
                  </a:lnTo>
                  <a:lnTo>
                    <a:pt x="67" y="31"/>
                  </a:lnTo>
                  <a:lnTo>
                    <a:pt x="67" y="24"/>
                  </a:lnTo>
                  <a:lnTo>
                    <a:pt x="64" y="24"/>
                  </a:lnTo>
                  <a:lnTo>
                    <a:pt x="64" y="31"/>
                  </a:lnTo>
                  <a:lnTo>
                    <a:pt x="67" y="31"/>
                  </a:lnTo>
                  <a:lnTo>
                    <a:pt x="67" y="24"/>
                  </a:lnTo>
                  <a:lnTo>
                    <a:pt x="64" y="24"/>
                  </a:lnTo>
                  <a:lnTo>
                    <a:pt x="64" y="31"/>
                  </a:lnTo>
                  <a:lnTo>
                    <a:pt x="67" y="31"/>
                  </a:lnTo>
                  <a:lnTo>
                    <a:pt x="67" y="24"/>
                  </a:lnTo>
                  <a:lnTo>
                    <a:pt x="65" y="24"/>
                  </a:lnTo>
                  <a:lnTo>
                    <a:pt x="65" y="31"/>
                  </a:lnTo>
                  <a:lnTo>
                    <a:pt x="77" y="31"/>
                  </a:lnTo>
                  <a:lnTo>
                    <a:pt x="77" y="24"/>
                  </a:lnTo>
                  <a:lnTo>
                    <a:pt x="74" y="24"/>
                  </a:lnTo>
                  <a:lnTo>
                    <a:pt x="74" y="31"/>
                  </a:lnTo>
                  <a:lnTo>
                    <a:pt x="77" y="31"/>
                  </a:lnTo>
                  <a:lnTo>
                    <a:pt x="77" y="24"/>
                  </a:lnTo>
                  <a:lnTo>
                    <a:pt x="74" y="24"/>
                  </a:lnTo>
                  <a:lnTo>
                    <a:pt x="74" y="31"/>
                  </a:lnTo>
                  <a:lnTo>
                    <a:pt x="77" y="31"/>
                  </a:lnTo>
                  <a:lnTo>
                    <a:pt x="77" y="24"/>
                  </a:lnTo>
                  <a:lnTo>
                    <a:pt x="74" y="24"/>
                  </a:lnTo>
                  <a:lnTo>
                    <a:pt x="74" y="31"/>
                  </a:lnTo>
                  <a:lnTo>
                    <a:pt x="109" y="31"/>
                  </a:lnTo>
                  <a:lnTo>
                    <a:pt x="119" y="30"/>
                  </a:lnTo>
                  <a:lnTo>
                    <a:pt x="119" y="23"/>
                  </a:lnTo>
                  <a:lnTo>
                    <a:pt x="110" y="23"/>
                  </a:lnTo>
                  <a:lnTo>
                    <a:pt x="110" y="30"/>
                  </a:lnTo>
                  <a:lnTo>
                    <a:pt x="117" y="30"/>
                  </a:lnTo>
                  <a:lnTo>
                    <a:pt x="117" y="23"/>
                  </a:lnTo>
                  <a:lnTo>
                    <a:pt x="110" y="23"/>
                  </a:lnTo>
                  <a:lnTo>
                    <a:pt x="110" y="30"/>
                  </a:lnTo>
                  <a:lnTo>
                    <a:pt x="127" y="30"/>
                  </a:lnTo>
                  <a:lnTo>
                    <a:pt x="127" y="23"/>
                  </a:lnTo>
                  <a:lnTo>
                    <a:pt x="26" y="23"/>
                  </a:lnTo>
                  <a:lnTo>
                    <a:pt x="26" y="30"/>
                  </a:lnTo>
                  <a:lnTo>
                    <a:pt x="39" y="30"/>
                  </a:lnTo>
                  <a:lnTo>
                    <a:pt x="39" y="23"/>
                  </a:lnTo>
                  <a:lnTo>
                    <a:pt x="14" y="23"/>
                  </a:lnTo>
                  <a:lnTo>
                    <a:pt x="14" y="30"/>
                  </a:lnTo>
                  <a:lnTo>
                    <a:pt x="29" y="30"/>
                  </a:lnTo>
                  <a:lnTo>
                    <a:pt x="29" y="23"/>
                  </a:lnTo>
                  <a:lnTo>
                    <a:pt x="10" y="23"/>
                  </a:lnTo>
                  <a:lnTo>
                    <a:pt x="10" y="30"/>
                  </a:lnTo>
                  <a:lnTo>
                    <a:pt x="16" y="30"/>
                  </a:lnTo>
                  <a:lnTo>
                    <a:pt x="16" y="23"/>
                  </a:lnTo>
                  <a:lnTo>
                    <a:pt x="14" y="23"/>
                  </a:lnTo>
                  <a:lnTo>
                    <a:pt x="14" y="30"/>
                  </a:lnTo>
                  <a:lnTo>
                    <a:pt x="16" y="30"/>
                  </a:lnTo>
                  <a:lnTo>
                    <a:pt x="16" y="23"/>
                  </a:lnTo>
                  <a:lnTo>
                    <a:pt x="8" y="23"/>
                  </a:lnTo>
                  <a:lnTo>
                    <a:pt x="8" y="30"/>
                  </a:lnTo>
                  <a:lnTo>
                    <a:pt x="12" y="30"/>
                  </a:lnTo>
                  <a:lnTo>
                    <a:pt x="13" y="23"/>
                  </a:lnTo>
                  <a:lnTo>
                    <a:pt x="9" y="22"/>
                  </a:lnTo>
                  <a:lnTo>
                    <a:pt x="3" y="22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7" y="22"/>
                  </a:lnTo>
                  <a:lnTo>
                    <a:pt x="1" y="22"/>
                  </a:lnTo>
                  <a:lnTo>
                    <a:pt x="1" y="28"/>
                  </a:lnTo>
                  <a:lnTo>
                    <a:pt x="8" y="28"/>
                  </a:lnTo>
                  <a:lnTo>
                    <a:pt x="8" y="22"/>
                  </a:lnTo>
                  <a:lnTo>
                    <a:pt x="1" y="22"/>
                  </a:lnTo>
                  <a:lnTo>
                    <a:pt x="1" y="28"/>
                  </a:lnTo>
                  <a:lnTo>
                    <a:pt x="8" y="28"/>
                  </a:lnTo>
                  <a:lnTo>
                    <a:pt x="8" y="22"/>
                  </a:lnTo>
                  <a:lnTo>
                    <a:pt x="4" y="22"/>
                  </a:lnTo>
                  <a:lnTo>
                    <a:pt x="4" y="28"/>
                  </a:lnTo>
                  <a:lnTo>
                    <a:pt x="7" y="28"/>
                  </a:lnTo>
                  <a:lnTo>
                    <a:pt x="7" y="22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8" y="28"/>
                  </a:lnTo>
                  <a:lnTo>
                    <a:pt x="8" y="22"/>
                  </a:lnTo>
                  <a:lnTo>
                    <a:pt x="3" y="22"/>
                  </a:lnTo>
                  <a:lnTo>
                    <a:pt x="3" y="28"/>
                  </a:lnTo>
                  <a:lnTo>
                    <a:pt x="4" y="28"/>
                  </a:lnTo>
                  <a:lnTo>
                    <a:pt x="4" y="22"/>
                  </a:lnTo>
                  <a:lnTo>
                    <a:pt x="3" y="22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9" y="26"/>
                  </a:lnTo>
                  <a:lnTo>
                    <a:pt x="7" y="23"/>
                  </a:lnTo>
                  <a:lnTo>
                    <a:pt x="7" y="27"/>
                  </a:lnTo>
                  <a:lnTo>
                    <a:pt x="8" y="27"/>
                  </a:lnTo>
                  <a:lnTo>
                    <a:pt x="8" y="21"/>
                  </a:lnTo>
                  <a:lnTo>
                    <a:pt x="4" y="21"/>
                  </a:lnTo>
                  <a:lnTo>
                    <a:pt x="4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20" y="21"/>
                  </a:lnTo>
                  <a:lnTo>
                    <a:pt x="20" y="27"/>
                  </a:lnTo>
                  <a:lnTo>
                    <a:pt x="26" y="27"/>
                  </a:lnTo>
                  <a:lnTo>
                    <a:pt x="26" y="21"/>
                  </a:lnTo>
                  <a:lnTo>
                    <a:pt x="20" y="21"/>
                  </a:lnTo>
                  <a:lnTo>
                    <a:pt x="20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21" y="21"/>
                  </a:lnTo>
                  <a:lnTo>
                    <a:pt x="21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22" y="21"/>
                  </a:lnTo>
                  <a:lnTo>
                    <a:pt x="22" y="23"/>
                  </a:lnTo>
                  <a:lnTo>
                    <a:pt x="25" y="26"/>
                  </a:lnTo>
                  <a:lnTo>
                    <a:pt x="26" y="24"/>
                  </a:lnTo>
                  <a:lnTo>
                    <a:pt x="23" y="22"/>
                  </a:lnTo>
                  <a:lnTo>
                    <a:pt x="23" y="26"/>
                  </a:lnTo>
                  <a:lnTo>
                    <a:pt x="29" y="26"/>
                  </a:lnTo>
                  <a:lnTo>
                    <a:pt x="29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2" y="26"/>
                  </a:lnTo>
                  <a:lnTo>
                    <a:pt x="22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2" y="26"/>
                  </a:lnTo>
                  <a:lnTo>
                    <a:pt x="22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1" y="26"/>
                  </a:lnTo>
                  <a:lnTo>
                    <a:pt x="21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19"/>
                  </a:lnTo>
                  <a:lnTo>
                    <a:pt x="16" y="19"/>
                  </a:lnTo>
                  <a:lnTo>
                    <a:pt x="16" y="26"/>
                  </a:lnTo>
                  <a:lnTo>
                    <a:pt x="17" y="26"/>
                  </a:lnTo>
                  <a:lnTo>
                    <a:pt x="17" y="19"/>
                  </a:lnTo>
                  <a:lnTo>
                    <a:pt x="16" y="19"/>
                  </a:lnTo>
                  <a:lnTo>
                    <a:pt x="16" y="26"/>
                  </a:lnTo>
                  <a:lnTo>
                    <a:pt x="20" y="26"/>
                  </a:lnTo>
                  <a:lnTo>
                    <a:pt x="20" y="19"/>
                  </a:lnTo>
                  <a:lnTo>
                    <a:pt x="14" y="19"/>
                  </a:lnTo>
                  <a:lnTo>
                    <a:pt x="14" y="26"/>
                  </a:lnTo>
                  <a:lnTo>
                    <a:pt x="18" y="26"/>
                  </a:lnTo>
                  <a:lnTo>
                    <a:pt x="18" y="19"/>
                  </a:lnTo>
                  <a:lnTo>
                    <a:pt x="14" y="19"/>
                  </a:lnTo>
                  <a:lnTo>
                    <a:pt x="14" y="26"/>
                  </a:lnTo>
                  <a:lnTo>
                    <a:pt x="17" y="26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14" y="19"/>
                  </a:lnTo>
                  <a:lnTo>
                    <a:pt x="13" y="19"/>
                  </a:lnTo>
                  <a:lnTo>
                    <a:pt x="13" y="22"/>
                  </a:lnTo>
                  <a:lnTo>
                    <a:pt x="17" y="22"/>
                  </a:lnTo>
                  <a:lnTo>
                    <a:pt x="17" y="21"/>
                  </a:lnTo>
                  <a:lnTo>
                    <a:pt x="13" y="21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4" y="18"/>
                  </a:lnTo>
                  <a:lnTo>
                    <a:pt x="10" y="18"/>
                  </a:lnTo>
                  <a:lnTo>
                    <a:pt x="10" y="24"/>
                  </a:lnTo>
                  <a:lnTo>
                    <a:pt x="22" y="24"/>
                  </a:lnTo>
                  <a:lnTo>
                    <a:pt x="22" y="18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6" y="24"/>
                  </a:lnTo>
                  <a:lnTo>
                    <a:pt x="26" y="18"/>
                  </a:lnTo>
                  <a:lnTo>
                    <a:pt x="21" y="18"/>
                  </a:lnTo>
                  <a:lnTo>
                    <a:pt x="21" y="24"/>
                  </a:lnTo>
                  <a:lnTo>
                    <a:pt x="25" y="24"/>
                  </a:lnTo>
                  <a:lnTo>
                    <a:pt x="25" y="18"/>
                  </a:lnTo>
                  <a:lnTo>
                    <a:pt x="23" y="18"/>
                  </a:lnTo>
                  <a:lnTo>
                    <a:pt x="23" y="24"/>
                  </a:lnTo>
                  <a:lnTo>
                    <a:pt x="25" y="24"/>
                  </a:lnTo>
                  <a:lnTo>
                    <a:pt x="25" y="18"/>
                  </a:lnTo>
                  <a:lnTo>
                    <a:pt x="22" y="18"/>
                  </a:lnTo>
                  <a:lnTo>
                    <a:pt x="22" y="24"/>
                  </a:lnTo>
                  <a:lnTo>
                    <a:pt x="23" y="24"/>
                  </a:lnTo>
                  <a:lnTo>
                    <a:pt x="25" y="18"/>
                  </a:lnTo>
                  <a:lnTo>
                    <a:pt x="21" y="17"/>
                  </a:lnTo>
                  <a:lnTo>
                    <a:pt x="20" y="19"/>
                  </a:lnTo>
                  <a:lnTo>
                    <a:pt x="20" y="23"/>
                  </a:lnTo>
                  <a:lnTo>
                    <a:pt x="22" y="23"/>
                  </a:lnTo>
                  <a:lnTo>
                    <a:pt x="22" y="17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22" y="23"/>
                  </a:lnTo>
                  <a:lnTo>
                    <a:pt x="22" y="17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31" y="23"/>
                  </a:lnTo>
                  <a:lnTo>
                    <a:pt x="31" y="17"/>
                  </a:lnTo>
                  <a:lnTo>
                    <a:pt x="26" y="17"/>
                  </a:lnTo>
                  <a:lnTo>
                    <a:pt x="26" y="23"/>
                  </a:lnTo>
                  <a:lnTo>
                    <a:pt x="27" y="23"/>
                  </a:lnTo>
                  <a:lnTo>
                    <a:pt x="27" y="17"/>
                  </a:lnTo>
                  <a:lnTo>
                    <a:pt x="25" y="17"/>
                  </a:lnTo>
                  <a:lnTo>
                    <a:pt x="25" y="23"/>
                  </a:lnTo>
                  <a:lnTo>
                    <a:pt x="34" y="23"/>
                  </a:lnTo>
                  <a:lnTo>
                    <a:pt x="34" y="17"/>
                  </a:lnTo>
                  <a:lnTo>
                    <a:pt x="33" y="17"/>
                  </a:lnTo>
                  <a:lnTo>
                    <a:pt x="33" y="23"/>
                  </a:lnTo>
                  <a:lnTo>
                    <a:pt x="45" y="23"/>
                  </a:lnTo>
                  <a:lnTo>
                    <a:pt x="45" y="17"/>
                  </a:lnTo>
                  <a:lnTo>
                    <a:pt x="38" y="17"/>
                  </a:lnTo>
                  <a:lnTo>
                    <a:pt x="38" y="23"/>
                  </a:lnTo>
                  <a:lnTo>
                    <a:pt x="42" y="23"/>
                  </a:lnTo>
                  <a:lnTo>
                    <a:pt x="42" y="17"/>
                  </a:lnTo>
                  <a:lnTo>
                    <a:pt x="35" y="17"/>
                  </a:lnTo>
                  <a:lnTo>
                    <a:pt x="35" y="23"/>
                  </a:lnTo>
                  <a:lnTo>
                    <a:pt x="40" y="23"/>
                  </a:lnTo>
                  <a:lnTo>
                    <a:pt x="40" y="17"/>
                  </a:lnTo>
                  <a:lnTo>
                    <a:pt x="38" y="17"/>
                  </a:lnTo>
                  <a:lnTo>
                    <a:pt x="38" y="23"/>
                  </a:lnTo>
                  <a:lnTo>
                    <a:pt x="48" y="23"/>
                  </a:lnTo>
                  <a:lnTo>
                    <a:pt x="48" y="17"/>
                  </a:lnTo>
                  <a:lnTo>
                    <a:pt x="36" y="17"/>
                  </a:lnTo>
                  <a:lnTo>
                    <a:pt x="36" y="19"/>
                  </a:lnTo>
                  <a:lnTo>
                    <a:pt x="38" y="17"/>
                  </a:lnTo>
                  <a:lnTo>
                    <a:pt x="34" y="15"/>
                  </a:lnTo>
                  <a:lnTo>
                    <a:pt x="33" y="18"/>
                  </a:lnTo>
                  <a:lnTo>
                    <a:pt x="33" y="22"/>
                  </a:lnTo>
                  <a:lnTo>
                    <a:pt x="39" y="22"/>
                  </a:lnTo>
                  <a:lnTo>
                    <a:pt x="39" y="15"/>
                  </a:lnTo>
                  <a:lnTo>
                    <a:pt x="26" y="15"/>
                  </a:lnTo>
                  <a:lnTo>
                    <a:pt x="26" y="22"/>
                  </a:lnTo>
                  <a:lnTo>
                    <a:pt x="29" y="22"/>
                  </a:lnTo>
                  <a:lnTo>
                    <a:pt x="29" y="15"/>
                  </a:lnTo>
                  <a:lnTo>
                    <a:pt x="22" y="15"/>
                  </a:lnTo>
                  <a:lnTo>
                    <a:pt x="22" y="22"/>
                  </a:lnTo>
                  <a:lnTo>
                    <a:pt x="26" y="22"/>
                  </a:lnTo>
                  <a:lnTo>
                    <a:pt x="26" y="15"/>
                  </a:lnTo>
                  <a:lnTo>
                    <a:pt x="20" y="15"/>
                  </a:lnTo>
                  <a:lnTo>
                    <a:pt x="20" y="22"/>
                  </a:lnTo>
                  <a:lnTo>
                    <a:pt x="22" y="22"/>
                  </a:lnTo>
                  <a:lnTo>
                    <a:pt x="22" y="15"/>
                  </a:lnTo>
                  <a:lnTo>
                    <a:pt x="20" y="15"/>
                  </a:lnTo>
                  <a:lnTo>
                    <a:pt x="20" y="22"/>
                  </a:lnTo>
                  <a:lnTo>
                    <a:pt x="25" y="22"/>
                  </a:lnTo>
                  <a:lnTo>
                    <a:pt x="25" y="15"/>
                  </a:lnTo>
                  <a:lnTo>
                    <a:pt x="23" y="15"/>
                  </a:lnTo>
                  <a:lnTo>
                    <a:pt x="23" y="22"/>
                  </a:lnTo>
                  <a:lnTo>
                    <a:pt x="26" y="22"/>
                  </a:lnTo>
                  <a:lnTo>
                    <a:pt x="26" y="15"/>
                  </a:lnTo>
                  <a:lnTo>
                    <a:pt x="20" y="15"/>
                  </a:lnTo>
                  <a:lnTo>
                    <a:pt x="20" y="22"/>
                  </a:lnTo>
                  <a:lnTo>
                    <a:pt x="25" y="22"/>
                  </a:lnTo>
                  <a:lnTo>
                    <a:pt x="25" y="15"/>
                  </a:lnTo>
                  <a:lnTo>
                    <a:pt x="22" y="15"/>
                  </a:lnTo>
                  <a:lnTo>
                    <a:pt x="22" y="22"/>
                  </a:lnTo>
                  <a:lnTo>
                    <a:pt x="23" y="22"/>
                  </a:lnTo>
                  <a:lnTo>
                    <a:pt x="23" y="15"/>
                  </a:lnTo>
                  <a:lnTo>
                    <a:pt x="20" y="15"/>
                  </a:lnTo>
                  <a:lnTo>
                    <a:pt x="20" y="22"/>
                  </a:lnTo>
                  <a:lnTo>
                    <a:pt x="26" y="22"/>
                  </a:lnTo>
                  <a:lnTo>
                    <a:pt x="26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6" y="14"/>
                  </a:lnTo>
                  <a:lnTo>
                    <a:pt x="16" y="21"/>
                  </a:lnTo>
                  <a:lnTo>
                    <a:pt x="20" y="21"/>
                  </a:lnTo>
                  <a:lnTo>
                    <a:pt x="20" y="14"/>
                  </a:lnTo>
                  <a:lnTo>
                    <a:pt x="18" y="14"/>
                  </a:lnTo>
                  <a:lnTo>
                    <a:pt x="18" y="21"/>
                  </a:lnTo>
                  <a:lnTo>
                    <a:pt x="23" y="21"/>
                  </a:lnTo>
                  <a:lnTo>
                    <a:pt x="23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21" y="21"/>
                  </a:lnTo>
                  <a:lnTo>
                    <a:pt x="21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31" y="21"/>
                  </a:lnTo>
                  <a:lnTo>
                    <a:pt x="31" y="14"/>
                  </a:lnTo>
                  <a:lnTo>
                    <a:pt x="20" y="14"/>
                  </a:lnTo>
                  <a:lnTo>
                    <a:pt x="20" y="21"/>
                  </a:lnTo>
                  <a:lnTo>
                    <a:pt x="26" y="21"/>
                  </a:lnTo>
                  <a:lnTo>
                    <a:pt x="26" y="14"/>
                  </a:lnTo>
                  <a:lnTo>
                    <a:pt x="23" y="14"/>
                  </a:lnTo>
                  <a:lnTo>
                    <a:pt x="23" y="21"/>
                  </a:lnTo>
                  <a:lnTo>
                    <a:pt x="29" y="21"/>
                  </a:lnTo>
                  <a:lnTo>
                    <a:pt x="29" y="14"/>
                  </a:lnTo>
                  <a:lnTo>
                    <a:pt x="25" y="14"/>
                  </a:lnTo>
                  <a:lnTo>
                    <a:pt x="25" y="21"/>
                  </a:lnTo>
                  <a:lnTo>
                    <a:pt x="29" y="21"/>
                  </a:lnTo>
                  <a:lnTo>
                    <a:pt x="29" y="14"/>
                  </a:lnTo>
                  <a:lnTo>
                    <a:pt x="26" y="14"/>
                  </a:lnTo>
                  <a:lnTo>
                    <a:pt x="26" y="21"/>
                  </a:lnTo>
                  <a:lnTo>
                    <a:pt x="33" y="21"/>
                  </a:lnTo>
                  <a:lnTo>
                    <a:pt x="34" y="14"/>
                  </a:lnTo>
                  <a:lnTo>
                    <a:pt x="30" y="13"/>
                  </a:lnTo>
                  <a:lnTo>
                    <a:pt x="29" y="15"/>
                  </a:lnTo>
                  <a:lnTo>
                    <a:pt x="29" y="19"/>
                  </a:lnTo>
                  <a:lnTo>
                    <a:pt x="30" y="19"/>
                  </a:lnTo>
                  <a:lnTo>
                    <a:pt x="30" y="13"/>
                  </a:lnTo>
                  <a:lnTo>
                    <a:pt x="25" y="13"/>
                  </a:lnTo>
                  <a:lnTo>
                    <a:pt x="25" y="19"/>
                  </a:lnTo>
                  <a:lnTo>
                    <a:pt x="34" y="19"/>
                  </a:lnTo>
                  <a:lnTo>
                    <a:pt x="34" y="13"/>
                  </a:lnTo>
                  <a:lnTo>
                    <a:pt x="31" y="13"/>
                  </a:lnTo>
                  <a:lnTo>
                    <a:pt x="31" y="19"/>
                  </a:lnTo>
                  <a:lnTo>
                    <a:pt x="38" y="19"/>
                  </a:lnTo>
                  <a:lnTo>
                    <a:pt x="38" y="13"/>
                  </a:lnTo>
                  <a:lnTo>
                    <a:pt x="35" y="13"/>
                  </a:lnTo>
                  <a:lnTo>
                    <a:pt x="35" y="19"/>
                  </a:lnTo>
                  <a:lnTo>
                    <a:pt x="39" y="19"/>
                  </a:lnTo>
                  <a:lnTo>
                    <a:pt x="39" y="13"/>
                  </a:lnTo>
                  <a:lnTo>
                    <a:pt x="38" y="13"/>
                  </a:lnTo>
                  <a:lnTo>
                    <a:pt x="38" y="19"/>
                  </a:lnTo>
                  <a:lnTo>
                    <a:pt x="42" y="19"/>
                  </a:lnTo>
                  <a:lnTo>
                    <a:pt x="42" y="13"/>
                  </a:lnTo>
                  <a:lnTo>
                    <a:pt x="38" y="13"/>
                  </a:lnTo>
                  <a:lnTo>
                    <a:pt x="38" y="19"/>
                  </a:lnTo>
                  <a:lnTo>
                    <a:pt x="42" y="19"/>
                  </a:lnTo>
                  <a:lnTo>
                    <a:pt x="42" y="13"/>
                  </a:lnTo>
                  <a:lnTo>
                    <a:pt x="39" y="13"/>
                  </a:lnTo>
                  <a:lnTo>
                    <a:pt x="39" y="19"/>
                  </a:lnTo>
                  <a:lnTo>
                    <a:pt x="55" y="19"/>
                  </a:lnTo>
                  <a:lnTo>
                    <a:pt x="55" y="13"/>
                  </a:lnTo>
                  <a:lnTo>
                    <a:pt x="39" y="13"/>
                  </a:lnTo>
                  <a:lnTo>
                    <a:pt x="39" y="19"/>
                  </a:lnTo>
                  <a:lnTo>
                    <a:pt x="45" y="19"/>
                  </a:lnTo>
                  <a:lnTo>
                    <a:pt x="52" y="18"/>
                  </a:lnTo>
                  <a:lnTo>
                    <a:pt x="51" y="11"/>
                  </a:lnTo>
                  <a:lnTo>
                    <a:pt x="39" y="11"/>
                  </a:lnTo>
                  <a:lnTo>
                    <a:pt x="39" y="18"/>
                  </a:lnTo>
                  <a:lnTo>
                    <a:pt x="49" y="18"/>
                  </a:lnTo>
                  <a:lnTo>
                    <a:pt x="49" y="11"/>
                  </a:lnTo>
                  <a:lnTo>
                    <a:pt x="42" y="11"/>
                  </a:lnTo>
                  <a:lnTo>
                    <a:pt x="42" y="18"/>
                  </a:lnTo>
                  <a:lnTo>
                    <a:pt x="43" y="18"/>
                  </a:lnTo>
                  <a:lnTo>
                    <a:pt x="43" y="11"/>
                  </a:lnTo>
                  <a:lnTo>
                    <a:pt x="42" y="11"/>
                  </a:lnTo>
                  <a:lnTo>
                    <a:pt x="42" y="18"/>
                  </a:lnTo>
                  <a:lnTo>
                    <a:pt x="44" y="18"/>
                  </a:lnTo>
                  <a:lnTo>
                    <a:pt x="44" y="11"/>
                  </a:lnTo>
                  <a:lnTo>
                    <a:pt x="38" y="11"/>
                  </a:lnTo>
                  <a:lnTo>
                    <a:pt x="38" y="18"/>
                  </a:lnTo>
                  <a:lnTo>
                    <a:pt x="40" y="18"/>
                  </a:lnTo>
                  <a:lnTo>
                    <a:pt x="40" y="11"/>
                  </a:lnTo>
                  <a:lnTo>
                    <a:pt x="35" y="11"/>
                  </a:lnTo>
                  <a:lnTo>
                    <a:pt x="35" y="18"/>
                  </a:lnTo>
                  <a:lnTo>
                    <a:pt x="38" y="18"/>
                  </a:lnTo>
                  <a:lnTo>
                    <a:pt x="38" y="11"/>
                  </a:lnTo>
                  <a:lnTo>
                    <a:pt x="35" y="11"/>
                  </a:lnTo>
                  <a:lnTo>
                    <a:pt x="35" y="18"/>
                  </a:lnTo>
                  <a:lnTo>
                    <a:pt x="42" y="18"/>
                  </a:lnTo>
                  <a:lnTo>
                    <a:pt x="42" y="11"/>
                  </a:lnTo>
                  <a:lnTo>
                    <a:pt x="39" y="11"/>
                  </a:lnTo>
                  <a:lnTo>
                    <a:pt x="39" y="18"/>
                  </a:lnTo>
                  <a:lnTo>
                    <a:pt x="42" y="18"/>
                  </a:lnTo>
                  <a:lnTo>
                    <a:pt x="42" y="11"/>
                  </a:lnTo>
                  <a:lnTo>
                    <a:pt x="39" y="11"/>
                  </a:lnTo>
                  <a:lnTo>
                    <a:pt x="39" y="18"/>
                  </a:lnTo>
                  <a:lnTo>
                    <a:pt x="42" y="18"/>
                  </a:lnTo>
                  <a:lnTo>
                    <a:pt x="42" y="11"/>
                  </a:lnTo>
                  <a:lnTo>
                    <a:pt x="40" y="11"/>
                  </a:lnTo>
                  <a:lnTo>
                    <a:pt x="40" y="18"/>
                  </a:lnTo>
                  <a:lnTo>
                    <a:pt x="48" y="18"/>
                  </a:lnTo>
                  <a:lnTo>
                    <a:pt x="48" y="10"/>
                  </a:lnTo>
                  <a:lnTo>
                    <a:pt x="25" y="10"/>
                  </a:lnTo>
                  <a:lnTo>
                    <a:pt x="25" y="17"/>
                  </a:lnTo>
                  <a:lnTo>
                    <a:pt x="97" y="17"/>
                  </a:lnTo>
                  <a:lnTo>
                    <a:pt x="97" y="10"/>
                  </a:lnTo>
                  <a:lnTo>
                    <a:pt x="23" y="10"/>
                  </a:lnTo>
                  <a:lnTo>
                    <a:pt x="23" y="17"/>
                  </a:lnTo>
                  <a:lnTo>
                    <a:pt x="34" y="17"/>
                  </a:lnTo>
                  <a:lnTo>
                    <a:pt x="34" y="10"/>
                  </a:lnTo>
                  <a:lnTo>
                    <a:pt x="29" y="10"/>
                  </a:lnTo>
                  <a:lnTo>
                    <a:pt x="29" y="17"/>
                  </a:lnTo>
                  <a:lnTo>
                    <a:pt x="31" y="17"/>
                  </a:lnTo>
                  <a:lnTo>
                    <a:pt x="31" y="10"/>
                  </a:lnTo>
                  <a:lnTo>
                    <a:pt x="29" y="10"/>
                  </a:lnTo>
                  <a:lnTo>
                    <a:pt x="29" y="17"/>
                  </a:lnTo>
                  <a:lnTo>
                    <a:pt x="31" y="17"/>
                  </a:lnTo>
                  <a:lnTo>
                    <a:pt x="31" y="10"/>
                  </a:lnTo>
                  <a:lnTo>
                    <a:pt x="29" y="10"/>
                  </a:lnTo>
                  <a:lnTo>
                    <a:pt x="29" y="17"/>
                  </a:lnTo>
                  <a:lnTo>
                    <a:pt x="56" y="17"/>
                  </a:lnTo>
                  <a:lnTo>
                    <a:pt x="61" y="15"/>
                  </a:lnTo>
                  <a:lnTo>
                    <a:pt x="60" y="11"/>
                  </a:lnTo>
                  <a:lnTo>
                    <a:pt x="60" y="15"/>
                  </a:lnTo>
                  <a:lnTo>
                    <a:pt x="91" y="15"/>
                  </a:lnTo>
                  <a:lnTo>
                    <a:pt x="91" y="9"/>
                  </a:lnTo>
                  <a:lnTo>
                    <a:pt x="89" y="9"/>
                  </a:lnTo>
                  <a:lnTo>
                    <a:pt x="89" y="15"/>
                  </a:lnTo>
                  <a:lnTo>
                    <a:pt x="95" y="15"/>
                  </a:lnTo>
                  <a:lnTo>
                    <a:pt x="95" y="9"/>
                  </a:lnTo>
                  <a:lnTo>
                    <a:pt x="92" y="9"/>
                  </a:lnTo>
                  <a:lnTo>
                    <a:pt x="92" y="15"/>
                  </a:lnTo>
                  <a:lnTo>
                    <a:pt x="95" y="15"/>
                  </a:lnTo>
                  <a:lnTo>
                    <a:pt x="95" y="9"/>
                  </a:lnTo>
                  <a:lnTo>
                    <a:pt x="93" y="9"/>
                  </a:lnTo>
                  <a:lnTo>
                    <a:pt x="93" y="15"/>
                  </a:lnTo>
                  <a:lnTo>
                    <a:pt x="144" y="15"/>
                  </a:lnTo>
                  <a:lnTo>
                    <a:pt x="146" y="14"/>
                  </a:lnTo>
                  <a:lnTo>
                    <a:pt x="145" y="10"/>
                  </a:lnTo>
                  <a:lnTo>
                    <a:pt x="145" y="14"/>
                  </a:lnTo>
                  <a:lnTo>
                    <a:pt x="150" y="14"/>
                  </a:lnTo>
                  <a:lnTo>
                    <a:pt x="150" y="8"/>
                  </a:lnTo>
                  <a:lnTo>
                    <a:pt x="149" y="8"/>
                  </a:lnTo>
                  <a:lnTo>
                    <a:pt x="149" y="14"/>
                  </a:lnTo>
                  <a:lnTo>
                    <a:pt x="169" y="14"/>
                  </a:lnTo>
                  <a:lnTo>
                    <a:pt x="169" y="8"/>
                  </a:lnTo>
                  <a:lnTo>
                    <a:pt x="161" y="8"/>
                  </a:lnTo>
                  <a:lnTo>
                    <a:pt x="161" y="14"/>
                  </a:lnTo>
                  <a:lnTo>
                    <a:pt x="167" y="14"/>
                  </a:lnTo>
                  <a:lnTo>
                    <a:pt x="167" y="8"/>
                  </a:lnTo>
                  <a:lnTo>
                    <a:pt x="140" y="8"/>
                  </a:lnTo>
                  <a:lnTo>
                    <a:pt x="140" y="14"/>
                  </a:lnTo>
                  <a:lnTo>
                    <a:pt x="162" y="14"/>
                  </a:lnTo>
                  <a:lnTo>
                    <a:pt x="162" y="8"/>
                  </a:lnTo>
                  <a:lnTo>
                    <a:pt x="83" y="8"/>
                  </a:lnTo>
                  <a:lnTo>
                    <a:pt x="83" y="14"/>
                  </a:lnTo>
                  <a:lnTo>
                    <a:pt x="87" y="14"/>
                  </a:lnTo>
                  <a:lnTo>
                    <a:pt x="87" y="8"/>
                  </a:lnTo>
                  <a:lnTo>
                    <a:pt x="33" y="8"/>
                  </a:lnTo>
                  <a:lnTo>
                    <a:pt x="33" y="14"/>
                  </a:lnTo>
                  <a:lnTo>
                    <a:pt x="35" y="14"/>
                  </a:lnTo>
                  <a:lnTo>
                    <a:pt x="35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35" y="14"/>
                  </a:lnTo>
                  <a:lnTo>
                    <a:pt x="35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36" y="14"/>
                  </a:lnTo>
                  <a:lnTo>
                    <a:pt x="36" y="6"/>
                  </a:lnTo>
                  <a:lnTo>
                    <a:pt x="29" y="6"/>
                  </a:lnTo>
                  <a:lnTo>
                    <a:pt x="29" y="13"/>
                  </a:lnTo>
                  <a:lnTo>
                    <a:pt x="33" y="13"/>
                  </a:lnTo>
                  <a:lnTo>
                    <a:pt x="33" y="6"/>
                  </a:lnTo>
                  <a:lnTo>
                    <a:pt x="25" y="6"/>
                  </a:lnTo>
                  <a:lnTo>
                    <a:pt x="25" y="13"/>
                  </a:lnTo>
                  <a:lnTo>
                    <a:pt x="29" y="13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23" y="13"/>
                  </a:lnTo>
                  <a:lnTo>
                    <a:pt x="27" y="13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5" y="13"/>
                  </a:lnTo>
                  <a:lnTo>
                    <a:pt x="29" y="13"/>
                  </a:lnTo>
                  <a:lnTo>
                    <a:pt x="29" y="6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29" y="13"/>
                  </a:lnTo>
                  <a:lnTo>
                    <a:pt x="29" y="6"/>
                  </a:lnTo>
                  <a:lnTo>
                    <a:pt x="21" y="6"/>
                  </a:lnTo>
                  <a:lnTo>
                    <a:pt x="21" y="13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23" y="6"/>
                  </a:lnTo>
                  <a:lnTo>
                    <a:pt x="23" y="13"/>
                  </a:lnTo>
                  <a:lnTo>
                    <a:pt x="26" y="13"/>
                  </a:lnTo>
                  <a:lnTo>
                    <a:pt x="26" y="6"/>
                  </a:lnTo>
                  <a:lnTo>
                    <a:pt x="23" y="6"/>
                  </a:lnTo>
                  <a:lnTo>
                    <a:pt x="23" y="9"/>
                  </a:lnTo>
                  <a:lnTo>
                    <a:pt x="26" y="6"/>
                  </a:lnTo>
                  <a:lnTo>
                    <a:pt x="25" y="5"/>
                  </a:lnTo>
                  <a:lnTo>
                    <a:pt x="18" y="5"/>
                  </a:lnTo>
                  <a:lnTo>
                    <a:pt x="18" y="11"/>
                  </a:lnTo>
                  <a:lnTo>
                    <a:pt x="20" y="11"/>
                  </a:lnTo>
                  <a:lnTo>
                    <a:pt x="20" y="5"/>
                  </a:lnTo>
                  <a:lnTo>
                    <a:pt x="18" y="5"/>
                  </a:lnTo>
                  <a:lnTo>
                    <a:pt x="18" y="11"/>
                  </a:lnTo>
                  <a:lnTo>
                    <a:pt x="20" y="11"/>
                  </a:lnTo>
                  <a:lnTo>
                    <a:pt x="20" y="5"/>
                  </a:lnTo>
                  <a:lnTo>
                    <a:pt x="9" y="5"/>
                  </a:lnTo>
                  <a:lnTo>
                    <a:pt x="9" y="11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0" y="5"/>
                  </a:lnTo>
                  <a:lnTo>
                    <a:pt x="10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8" y="11"/>
                  </a:lnTo>
                  <a:lnTo>
                    <a:pt x="18" y="5"/>
                  </a:lnTo>
                  <a:lnTo>
                    <a:pt x="17" y="5"/>
                  </a:lnTo>
                  <a:lnTo>
                    <a:pt x="17" y="11"/>
                  </a:lnTo>
                  <a:lnTo>
                    <a:pt x="34" y="11"/>
                  </a:lnTo>
                  <a:lnTo>
                    <a:pt x="34" y="5"/>
                  </a:lnTo>
                  <a:lnTo>
                    <a:pt x="23" y="5"/>
                  </a:lnTo>
                  <a:lnTo>
                    <a:pt x="23" y="11"/>
                  </a:lnTo>
                  <a:lnTo>
                    <a:pt x="40" y="11"/>
                  </a:lnTo>
                  <a:lnTo>
                    <a:pt x="40" y="5"/>
                  </a:lnTo>
                  <a:lnTo>
                    <a:pt x="39" y="5"/>
                  </a:lnTo>
                  <a:lnTo>
                    <a:pt x="39" y="8"/>
                  </a:lnTo>
                  <a:lnTo>
                    <a:pt x="42" y="5"/>
                  </a:lnTo>
                  <a:lnTo>
                    <a:pt x="40" y="4"/>
                  </a:lnTo>
                  <a:lnTo>
                    <a:pt x="35" y="4"/>
                  </a:lnTo>
                  <a:lnTo>
                    <a:pt x="35" y="10"/>
                  </a:lnTo>
                  <a:lnTo>
                    <a:pt x="52" y="10"/>
                  </a:lnTo>
                  <a:lnTo>
                    <a:pt x="52" y="4"/>
                  </a:lnTo>
                  <a:lnTo>
                    <a:pt x="20" y="4"/>
                  </a:lnTo>
                  <a:lnTo>
                    <a:pt x="20" y="10"/>
                  </a:lnTo>
                  <a:lnTo>
                    <a:pt x="25" y="10"/>
                  </a:lnTo>
                  <a:lnTo>
                    <a:pt x="25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29" y="10"/>
                  </a:lnTo>
                  <a:lnTo>
                    <a:pt x="29" y="4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25" y="10"/>
                  </a:lnTo>
                  <a:lnTo>
                    <a:pt x="25" y="4"/>
                  </a:lnTo>
                  <a:lnTo>
                    <a:pt x="18" y="4"/>
                  </a:lnTo>
                  <a:lnTo>
                    <a:pt x="18" y="10"/>
                  </a:lnTo>
                  <a:lnTo>
                    <a:pt x="23" y="10"/>
                  </a:lnTo>
                  <a:lnTo>
                    <a:pt x="23" y="4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23" y="10"/>
                  </a:lnTo>
                  <a:lnTo>
                    <a:pt x="23" y="4"/>
                  </a:lnTo>
                  <a:lnTo>
                    <a:pt x="22" y="4"/>
                  </a:lnTo>
                  <a:lnTo>
                    <a:pt x="22" y="10"/>
                  </a:lnTo>
                  <a:lnTo>
                    <a:pt x="33" y="10"/>
                  </a:lnTo>
                  <a:lnTo>
                    <a:pt x="27" y="4"/>
                  </a:lnTo>
                  <a:lnTo>
                    <a:pt x="26" y="2"/>
                  </a:lnTo>
                  <a:lnTo>
                    <a:pt x="18" y="2"/>
                  </a:lnTo>
                  <a:lnTo>
                    <a:pt x="18" y="9"/>
                  </a:lnTo>
                  <a:lnTo>
                    <a:pt x="22" y="9"/>
                  </a:lnTo>
                  <a:lnTo>
                    <a:pt x="22" y="2"/>
                  </a:lnTo>
                  <a:lnTo>
                    <a:pt x="18" y="2"/>
                  </a:lnTo>
                  <a:lnTo>
                    <a:pt x="18" y="9"/>
                  </a:lnTo>
                  <a:lnTo>
                    <a:pt x="21" y="9"/>
                  </a:lnTo>
                  <a:lnTo>
                    <a:pt x="21" y="2"/>
                  </a:lnTo>
                  <a:lnTo>
                    <a:pt x="18" y="2"/>
                  </a:lnTo>
                  <a:lnTo>
                    <a:pt x="18" y="9"/>
                  </a:lnTo>
                  <a:lnTo>
                    <a:pt x="23" y="9"/>
                  </a:lnTo>
                  <a:lnTo>
                    <a:pt x="23" y="2"/>
                  </a:lnTo>
                  <a:lnTo>
                    <a:pt x="20" y="2"/>
                  </a:lnTo>
                  <a:lnTo>
                    <a:pt x="20" y="9"/>
                  </a:lnTo>
                  <a:lnTo>
                    <a:pt x="26" y="9"/>
                  </a:lnTo>
                  <a:lnTo>
                    <a:pt x="26" y="2"/>
                  </a:lnTo>
                  <a:lnTo>
                    <a:pt x="22" y="2"/>
                  </a:lnTo>
                  <a:lnTo>
                    <a:pt x="22" y="9"/>
                  </a:lnTo>
                  <a:lnTo>
                    <a:pt x="29" y="9"/>
                  </a:lnTo>
                  <a:lnTo>
                    <a:pt x="29" y="2"/>
                  </a:lnTo>
                  <a:lnTo>
                    <a:pt x="26" y="2"/>
                  </a:lnTo>
                  <a:lnTo>
                    <a:pt x="26" y="9"/>
                  </a:lnTo>
                  <a:lnTo>
                    <a:pt x="35" y="9"/>
                  </a:lnTo>
                  <a:lnTo>
                    <a:pt x="35" y="2"/>
                  </a:lnTo>
                  <a:lnTo>
                    <a:pt x="31" y="2"/>
                  </a:lnTo>
                  <a:lnTo>
                    <a:pt x="31" y="9"/>
                  </a:lnTo>
                  <a:lnTo>
                    <a:pt x="35" y="9"/>
                  </a:lnTo>
                  <a:lnTo>
                    <a:pt x="35" y="2"/>
                  </a:lnTo>
                  <a:lnTo>
                    <a:pt x="29" y="2"/>
                  </a:lnTo>
                  <a:lnTo>
                    <a:pt x="29" y="9"/>
                  </a:lnTo>
                  <a:lnTo>
                    <a:pt x="33" y="9"/>
                  </a:lnTo>
                  <a:lnTo>
                    <a:pt x="33" y="2"/>
                  </a:lnTo>
                  <a:lnTo>
                    <a:pt x="31" y="2"/>
                  </a:lnTo>
                  <a:lnTo>
                    <a:pt x="31" y="5"/>
                  </a:lnTo>
                  <a:lnTo>
                    <a:pt x="34" y="8"/>
                  </a:lnTo>
                  <a:lnTo>
                    <a:pt x="35" y="6"/>
                  </a:lnTo>
                  <a:lnTo>
                    <a:pt x="33" y="4"/>
                  </a:lnTo>
                  <a:lnTo>
                    <a:pt x="33" y="8"/>
                  </a:lnTo>
                  <a:lnTo>
                    <a:pt x="39" y="8"/>
                  </a:lnTo>
                  <a:lnTo>
                    <a:pt x="39" y="1"/>
                  </a:lnTo>
                  <a:lnTo>
                    <a:pt x="36" y="1"/>
                  </a:lnTo>
                  <a:lnTo>
                    <a:pt x="36" y="8"/>
                  </a:lnTo>
                  <a:lnTo>
                    <a:pt x="39" y="8"/>
                  </a:lnTo>
                  <a:lnTo>
                    <a:pt x="39" y="1"/>
                  </a:lnTo>
                  <a:lnTo>
                    <a:pt x="35" y="1"/>
                  </a:lnTo>
                  <a:lnTo>
                    <a:pt x="35" y="8"/>
                  </a:lnTo>
                  <a:lnTo>
                    <a:pt x="39" y="8"/>
                  </a:lnTo>
                  <a:lnTo>
                    <a:pt x="39" y="1"/>
                  </a:lnTo>
                  <a:lnTo>
                    <a:pt x="31" y="1"/>
                  </a:lnTo>
                  <a:lnTo>
                    <a:pt x="31" y="8"/>
                  </a:lnTo>
                  <a:lnTo>
                    <a:pt x="38" y="8"/>
                  </a:lnTo>
                  <a:lnTo>
                    <a:pt x="38" y="1"/>
                  </a:lnTo>
                  <a:lnTo>
                    <a:pt x="23" y="1"/>
                  </a:lnTo>
                  <a:lnTo>
                    <a:pt x="23" y="8"/>
                  </a:lnTo>
                  <a:lnTo>
                    <a:pt x="38" y="8"/>
                  </a:lnTo>
                  <a:lnTo>
                    <a:pt x="38" y="1"/>
                  </a:lnTo>
                  <a:lnTo>
                    <a:pt x="36" y="1"/>
                  </a:lnTo>
                  <a:lnTo>
                    <a:pt x="36" y="8"/>
                  </a:lnTo>
                  <a:lnTo>
                    <a:pt x="40" y="8"/>
                  </a:lnTo>
                  <a:lnTo>
                    <a:pt x="43" y="6"/>
                  </a:lnTo>
                  <a:lnTo>
                    <a:pt x="42" y="2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23" name="Freeform 807"/>
            <p:cNvSpPr>
              <a:spLocks noChangeAspect="1"/>
            </p:cNvSpPr>
            <p:nvPr/>
          </p:nvSpPr>
          <p:spPr bwMode="auto">
            <a:xfrm rot="16200000">
              <a:off x="3483" y="4725"/>
              <a:ext cx="234" cy="53"/>
            </a:xfrm>
            <a:custGeom>
              <a:avLst/>
              <a:gdLst>
                <a:gd name="T0" fmla="*/ 13 w 156"/>
                <a:gd name="T1" fmla="*/ 6 h 36"/>
                <a:gd name="T2" fmla="*/ 10 w 156"/>
                <a:gd name="T3" fmla="*/ 1 h 36"/>
                <a:gd name="T4" fmla="*/ 15 w 156"/>
                <a:gd name="T5" fmla="*/ 9 h 36"/>
                <a:gd name="T6" fmla="*/ 13 w 156"/>
                <a:gd name="T7" fmla="*/ 2 h 36"/>
                <a:gd name="T8" fmla="*/ 11 w 156"/>
                <a:gd name="T9" fmla="*/ 10 h 36"/>
                <a:gd name="T10" fmla="*/ 10 w 156"/>
                <a:gd name="T11" fmla="*/ 5 h 36"/>
                <a:gd name="T12" fmla="*/ 38 w 156"/>
                <a:gd name="T13" fmla="*/ 13 h 36"/>
                <a:gd name="T14" fmla="*/ 11 w 156"/>
                <a:gd name="T15" fmla="*/ 6 h 36"/>
                <a:gd name="T16" fmla="*/ 7 w 156"/>
                <a:gd name="T17" fmla="*/ 14 h 36"/>
                <a:gd name="T18" fmla="*/ 1 w 156"/>
                <a:gd name="T19" fmla="*/ 9 h 36"/>
                <a:gd name="T20" fmla="*/ 137 w 156"/>
                <a:gd name="T21" fmla="*/ 15 h 36"/>
                <a:gd name="T22" fmla="*/ 63 w 156"/>
                <a:gd name="T23" fmla="*/ 17 h 36"/>
                <a:gd name="T24" fmla="*/ 20 w 156"/>
                <a:gd name="T25" fmla="*/ 12 h 36"/>
                <a:gd name="T26" fmla="*/ 28 w 156"/>
                <a:gd name="T27" fmla="*/ 19 h 36"/>
                <a:gd name="T28" fmla="*/ 41 w 156"/>
                <a:gd name="T29" fmla="*/ 13 h 36"/>
                <a:gd name="T30" fmla="*/ 28 w 156"/>
                <a:gd name="T31" fmla="*/ 21 h 36"/>
                <a:gd name="T32" fmla="*/ 33 w 156"/>
                <a:gd name="T33" fmla="*/ 15 h 36"/>
                <a:gd name="T34" fmla="*/ 15 w 156"/>
                <a:gd name="T35" fmla="*/ 22 h 36"/>
                <a:gd name="T36" fmla="*/ 36 w 156"/>
                <a:gd name="T37" fmla="*/ 17 h 36"/>
                <a:gd name="T38" fmla="*/ 26 w 156"/>
                <a:gd name="T39" fmla="*/ 18 h 36"/>
                <a:gd name="T40" fmla="*/ 19 w 156"/>
                <a:gd name="T41" fmla="*/ 26 h 36"/>
                <a:gd name="T42" fmla="*/ 7 w 156"/>
                <a:gd name="T43" fmla="*/ 19 h 36"/>
                <a:gd name="T44" fmla="*/ 11 w 156"/>
                <a:gd name="T45" fmla="*/ 27 h 36"/>
                <a:gd name="T46" fmla="*/ 132 w 156"/>
                <a:gd name="T47" fmla="*/ 22 h 36"/>
                <a:gd name="T48" fmla="*/ 67 w 156"/>
                <a:gd name="T49" fmla="*/ 28 h 36"/>
                <a:gd name="T50" fmla="*/ 15 w 156"/>
                <a:gd name="T51" fmla="*/ 23 h 36"/>
                <a:gd name="T52" fmla="*/ 38 w 156"/>
                <a:gd name="T53" fmla="*/ 31 h 36"/>
                <a:gd name="T54" fmla="*/ 37 w 156"/>
                <a:gd name="T55" fmla="*/ 26 h 36"/>
                <a:gd name="T56" fmla="*/ 19 w 156"/>
                <a:gd name="T57" fmla="*/ 34 h 36"/>
                <a:gd name="T58" fmla="*/ 19 w 156"/>
                <a:gd name="T59" fmla="*/ 30 h 36"/>
                <a:gd name="T60" fmla="*/ 32 w 156"/>
                <a:gd name="T61" fmla="*/ 28 h 36"/>
                <a:gd name="T62" fmla="*/ 29 w 156"/>
                <a:gd name="T63" fmla="*/ 36 h 36"/>
                <a:gd name="T64" fmla="*/ 22 w 156"/>
                <a:gd name="T65" fmla="*/ 28 h 36"/>
                <a:gd name="T66" fmla="*/ 15 w 156"/>
                <a:gd name="T67" fmla="*/ 27 h 36"/>
                <a:gd name="T68" fmla="*/ 32 w 156"/>
                <a:gd name="T69" fmla="*/ 32 h 36"/>
                <a:gd name="T70" fmla="*/ 41 w 156"/>
                <a:gd name="T71" fmla="*/ 25 h 36"/>
                <a:gd name="T72" fmla="*/ 15 w 156"/>
                <a:gd name="T73" fmla="*/ 30 h 36"/>
                <a:gd name="T74" fmla="*/ 67 w 156"/>
                <a:gd name="T75" fmla="*/ 22 h 36"/>
                <a:gd name="T76" fmla="*/ 132 w 156"/>
                <a:gd name="T77" fmla="*/ 28 h 36"/>
                <a:gd name="T78" fmla="*/ 15 w 156"/>
                <a:gd name="T79" fmla="*/ 27 h 36"/>
                <a:gd name="T80" fmla="*/ 10 w 156"/>
                <a:gd name="T81" fmla="*/ 19 h 36"/>
                <a:gd name="T82" fmla="*/ 18 w 156"/>
                <a:gd name="T83" fmla="*/ 26 h 36"/>
                <a:gd name="T84" fmla="*/ 28 w 156"/>
                <a:gd name="T85" fmla="*/ 18 h 36"/>
                <a:gd name="T86" fmla="*/ 16 w 156"/>
                <a:gd name="T87" fmla="*/ 17 h 36"/>
                <a:gd name="T88" fmla="*/ 13 w 156"/>
                <a:gd name="T89" fmla="*/ 22 h 36"/>
                <a:gd name="T90" fmla="*/ 40 w 156"/>
                <a:gd name="T91" fmla="*/ 14 h 36"/>
                <a:gd name="T92" fmla="*/ 32 w 156"/>
                <a:gd name="T93" fmla="*/ 21 h 36"/>
                <a:gd name="T94" fmla="*/ 42 w 156"/>
                <a:gd name="T95" fmla="*/ 19 h 36"/>
                <a:gd name="T96" fmla="*/ 32 w 156"/>
                <a:gd name="T97" fmla="*/ 13 h 36"/>
                <a:gd name="T98" fmla="*/ 67 w 156"/>
                <a:gd name="T99" fmla="*/ 18 h 36"/>
                <a:gd name="T100" fmla="*/ 75 w 156"/>
                <a:gd name="T101" fmla="*/ 10 h 36"/>
                <a:gd name="T102" fmla="*/ 3 w 156"/>
                <a:gd name="T103" fmla="*/ 9 h 36"/>
                <a:gd name="T104" fmla="*/ 5 w 156"/>
                <a:gd name="T105" fmla="*/ 14 h 36"/>
                <a:gd name="T106" fmla="*/ 7 w 156"/>
                <a:gd name="T107" fmla="*/ 8 h 36"/>
                <a:gd name="T108" fmla="*/ 31 w 156"/>
                <a:gd name="T109" fmla="*/ 13 h 36"/>
                <a:gd name="T110" fmla="*/ 24 w 156"/>
                <a:gd name="T111" fmla="*/ 5 h 36"/>
                <a:gd name="T112" fmla="*/ 9 w 156"/>
                <a:gd name="T113" fmla="*/ 8 h 36"/>
                <a:gd name="T114" fmla="*/ 13 w 156"/>
                <a:gd name="T115" fmla="*/ 4 h 36"/>
                <a:gd name="T116" fmla="*/ 11 w 156"/>
                <a:gd name="T117" fmla="*/ 9 h 36"/>
                <a:gd name="T118" fmla="*/ 7 w 156"/>
                <a:gd name="T119" fmla="*/ 1 h 36"/>
                <a:gd name="T120" fmla="*/ 15 w 156"/>
                <a:gd name="T121" fmla="*/ 0 h 36"/>
                <a:gd name="T122" fmla="*/ 19 w 156"/>
                <a:gd name="T123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6" h="36">
                  <a:moveTo>
                    <a:pt x="18" y="0"/>
                  </a:moveTo>
                  <a:lnTo>
                    <a:pt x="18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20" y="6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14" y="6"/>
                  </a:lnTo>
                  <a:lnTo>
                    <a:pt x="22" y="6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6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13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5" y="6"/>
                  </a:lnTo>
                  <a:lnTo>
                    <a:pt x="20" y="6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19" y="1"/>
                  </a:lnTo>
                  <a:lnTo>
                    <a:pt x="19" y="4"/>
                  </a:lnTo>
                  <a:lnTo>
                    <a:pt x="19" y="1"/>
                  </a:lnTo>
                  <a:lnTo>
                    <a:pt x="16" y="1"/>
                  </a:lnTo>
                  <a:lnTo>
                    <a:pt x="16" y="8"/>
                  </a:lnTo>
                  <a:lnTo>
                    <a:pt x="19" y="8"/>
                  </a:lnTo>
                  <a:lnTo>
                    <a:pt x="19" y="1"/>
                  </a:lnTo>
                  <a:lnTo>
                    <a:pt x="15" y="1"/>
                  </a:lnTo>
                  <a:lnTo>
                    <a:pt x="15" y="8"/>
                  </a:lnTo>
                  <a:lnTo>
                    <a:pt x="19" y="8"/>
                  </a:lnTo>
                  <a:lnTo>
                    <a:pt x="19" y="1"/>
                  </a:lnTo>
                  <a:lnTo>
                    <a:pt x="10" y="1"/>
                  </a:lnTo>
                  <a:lnTo>
                    <a:pt x="10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3" y="1"/>
                  </a:lnTo>
                  <a:lnTo>
                    <a:pt x="3" y="8"/>
                  </a:lnTo>
                  <a:lnTo>
                    <a:pt x="7" y="8"/>
                  </a:lnTo>
                  <a:lnTo>
                    <a:pt x="7" y="1"/>
                  </a:lnTo>
                  <a:lnTo>
                    <a:pt x="5" y="1"/>
                  </a:lnTo>
                  <a:lnTo>
                    <a:pt x="5" y="8"/>
                  </a:lnTo>
                  <a:lnTo>
                    <a:pt x="6" y="8"/>
                  </a:lnTo>
                  <a:lnTo>
                    <a:pt x="6" y="1"/>
                  </a:lnTo>
                  <a:lnTo>
                    <a:pt x="1" y="1"/>
                  </a:lnTo>
                  <a:lnTo>
                    <a:pt x="1" y="8"/>
                  </a:lnTo>
                  <a:lnTo>
                    <a:pt x="11" y="8"/>
                  </a:lnTo>
                  <a:lnTo>
                    <a:pt x="11" y="4"/>
                  </a:lnTo>
                  <a:lnTo>
                    <a:pt x="10" y="1"/>
                  </a:lnTo>
                  <a:lnTo>
                    <a:pt x="9" y="2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6" y="2"/>
                  </a:lnTo>
                  <a:lnTo>
                    <a:pt x="6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9" y="2"/>
                  </a:lnTo>
                  <a:lnTo>
                    <a:pt x="9" y="9"/>
                  </a:lnTo>
                  <a:lnTo>
                    <a:pt x="18" y="9"/>
                  </a:lnTo>
                  <a:lnTo>
                    <a:pt x="18" y="2"/>
                  </a:lnTo>
                  <a:lnTo>
                    <a:pt x="14" y="2"/>
                  </a:lnTo>
                  <a:lnTo>
                    <a:pt x="14" y="9"/>
                  </a:lnTo>
                  <a:lnTo>
                    <a:pt x="16" y="9"/>
                  </a:lnTo>
                  <a:lnTo>
                    <a:pt x="16" y="2"/>
                  </a:lnTo>
                  <a:lnTo>
                    <a:pt x="11" y="2"/>
                  </a:lnTo>
                  <a:lnTo>
                    <a:pt x="11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18" y="9"/>
                  </a:lnTo>
                  <a:lnTo>
                    <a:pt x="18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26" y="9"/>
                  </a:lnTo>
                  <a:lnTo>
                    <a:pt x="26" y="2"/>
                  </a:lnTo>
                  <a:lnTo>
                    <a:pt x="13" y="2"/>
                  </a:lnTo>
                  <a:lnTo>
                    <a:pt x="13" y="6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7" y="4"/>
                  </a:lnTo>
                  <a:lnTo>
                    <a:pt x="7" y="10"/>
                  </a:lnTo>
                  <a:lnTo>
                    <a:pt x="13" y="10"/>
                  </a:lnTo>
                  <a:lnTo>
                    <a:pt x="13" y="4"/>
                  </a:lnTo>
                  <a:lnTo>
                    <a:pt x="10" y="4"/>
                  </a:lnTo>
                  <a:lnTo>
                    <a:pt x="10" y="10"/>
                  </a:lnTo>
                  <a:lnTo>
                    <a:pt x="22" y="10"/>
                  </a:lnTo>
                  <a:lnTo>
                    <a:pt x="22" y="4"/>
                  </a:lnTo>
                  <a:lnTo>
                    <a:pt x="15" y="4"/>
                  </a:lnTo>
                  <a:lnTo>
                    <a:pt x="15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1" y="4"/>
                  </a:lnTo>
                  <a:lnTo>
                    <a:pt x="1" y="10"/>
                  </a:lnTo>
                  <a:lnTo>
                    <a:pt x="11" y="10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10" y="10"/>
                  </a:lnTo>
                  <a:lnTo>
                    <a:pt x="13" y="10"/>
                  </a:lnTo>
                  <a:lnTo>
                    <a:pt x="13" y="4"/>
                  </a:lnTo>
                  <a:lnTo>
                    <a:pt x="6" y="4"/>
                  </a:lnTo>
                  <a:lnTo>
                    <a:pt x="6" y="10"/>
                  </a:lnTo>
                  <a:lnTo>
                    <a:pt x="10" y="10"/>
                  </a:lnTo>
                  <a:lnTo>
                    <a:pt x="10" y="6"/>
                  </a:lnTo>
                  <a:lnTo>
                    <a:pt x="9" y="4"/>
                  </a:lnTo>
                  <a:lnTo>
                    <a:pt x="1" y="12"/>
                  </a:lnTo>
                  <a:lnTo>
                    <a:pt x="13" y="12"/>
                  </a:lnTo>
                  <a:lnTo>
                    <a:pt x="13" y="5"/>
                  </a:lnTo>
                  <a:lnTo>
                    <a:pt x="7" y="5"/>
                  </a:lnTo>
                  <a:lnTo>
                    <a:pt x="7" y="12"/>
                  </a:lnTo>
                  <a:lnTo>
                    <a:pt x="10" y="12"/>
                  </a:lnTo>
                  <a:lnTo>
                    <a:pt x="10" y="5"/>
                  </a:lnTo>
                  <a:lnTo>
                    <a:pt x="7" y="5"/>
                  </a:lnTo>
                  <a:lnTo>
                    <a:pt x="7" y="12"/>
                  </a:lnTo>
                  <a:lnTo>
                    <a:pt x="13" y="12"/>
                  </a:lnTo>
                  <a:lnTo>
                    <a:pt x="13" y="5"/>
                  </a:lnTo>
                  <a:lnTo>
                    <a:pt x="10" y="5"/>
                  </a:lnTo>
                  <a:lnTo>
                    <a:pt x="10" y="12"/>
                  </a:lnTo>
                  <a:lnTo>
                    <a:pt x="15" y="12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4" y="12"/>
                  </a:lnTo>
                  <a:lnTo>
                    <a:pt x="24" y="12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5"/>
                  </a:lnTo>
                  <a:lnTo>
                    <a:pt x="20" y="5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4" y="5"/>
                  </a:lnTo>
                  <a:lnTo>
                    <a:pt x="19" y="5"/>
                  </a:lnTo>
                  <a:lnTo>
                    <a:pt x="19" y="12"/>
                  </a:lnTo>
                  <a:lnTo>
                    <a:pt x="32" y="12"/>
                  </a:lnTo>
                  <a:lnTo>
                    <a:pt x="32" y="5"/>
                  </a:lnTo>
                  <a:lnTo>
                    <a:pt x="28" y="5"/>
                  </a:lnTo>
                  <a:lnTo>
                    <a:pt x="28" y="13"/>
                  </a:lnTo>
                  <a:lnTo>
                    <a:pt x="38" y="13"/>
                  </a:lnTo>
                  <a:lnTo>
                    <a:pt x="38" y="6"/>
                  </a:lnTo>
                  <a:lnTo>
                    <a:pt x="29" y="6"/>
                  </a:lnTo>
                  <a:lnTo>
                    <a:pt x="29" y="13"/>
                  </a:lnTo>
                  <a:lnTo>
                    <a:pt x="32" y="13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1" y="13"/>
                  </a:lnTo>
                  <a:lnTo>
                    <a:pt x="41" y="13"/>
                  </a:lnTo>
                  <a:lnTo>
                    <a:pt x="41" y="6"/>
                  </a:lnTo>
                  <a:lnTo>
                    <a:pt x="32" y="6"/>
                  </a:lnTo>
                  <a:lnTo>
                    <a:pt x="32" y="13"/>
                  </a:lnTo>
                  <a:lnTo>
                    <a:pt x="33" y="13"/>
                  </a:lnTo>
                  <a:lnTo>
                    <a:pt x="33" y="6"/>
                  </a:lnTo>
                  <a:lnTo>
                    <a:pt x="11" y="6"/>
                  </a:lnTo>
                  <a:lnTo>
                    <a:pt x="11" y="13"/>
                  </a:lnTo>
                  <a:lnTo>
                    <a:pt x="15" y="13"/>
                  </a:lnTo>
                  <a:lnTo>
                    <a:pt x="15" y="6"/>
                  </a:lnTo>
                  <a:lnTo>
                    <a:pt x="13" y="6"/>
                  </a:lnTo>
                  <a:lnTo>
                    <a:pt x="13" y="13"/>
                  </a:lnTo>
                  <a:lnTo>
                    <a:pt x="16" y="13"/>
                  </a:lnTo>
                  <a:lnTo>
                    <a:pt x="16" y="6"/>
                  </a:lnTo>
                  <a:lnTo>
                    <a:pt x="11" y="6"/>
                  </a:lnTo>
                  <a:lnTo>
                    <a:pt x="11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7" y="8"/>
                  </a:lnTo>
                  <a:lnTo>
                    <a:pt x="7" y="14"/>
                  </a:lnTo>
                  <a:lnTo>
                    <a:pt x="15" y="14"/>
                  </a:lnTo>
                  <a:lnTo>
                    <a:pt x="15" y="8"/>
                  </a:lnTo>
                  <a:lnTo>
                    <a:pt x="9" y="8"/>
                  </a:lnTo>
                  <a:lnTo>
                    <a:pt x="9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14" y="14"/>
                  </a:lnTo>
                  <a:lnTo>
                    <a:pt x="14" y="8"/>
                  </a:lnTo>
                  <a:lnTo>
                    <a:pt x="6" y="8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7" y="8"/>
                  </a:lnTo>
                  <a:lnTo>
                    <a:pt x="6" y="8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7" y="8"/>
                  </a:lnTo>
                  <a:lnTo>
                    <a:pt x="2" y="8"/>
                  </a:lnTo>
                  <a:lnTo>
                    <a:pt x="2" y="14"/>
                  </a:lnTo>
                  <a:lnTo>
                    <a:pt x="5" y="14"/>
                  </a:lnTo>
                  <a:lnTo>
                    <a:pt x="5" y="8"/>
                  </a:lnTo>
                  <a:lnTo>
                    <a:pt x="1" y="8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14"/>
                  </a:lnTo>
                  <a:lnTo>
                    <a:pt x="5" y="14"/>
                  </a:lnTo>
                  <a:lnTo>
                    <a:pt x="5" y="8"/>
                  </a:lnTo>
                  <a:lnTo>
                    <a:pt x="0" y="8"/>
                  </a:lnTo>
                  <a:lnTo>
                    <a:pt x="0" y="14"/>
                  </a:lnTo>
                  <a:lnTo>
                    <a:pt x="6" y="14"/>
                  </a:lnTo>
                  <a:lnTo>
                    <a:pt x="6" y="10"/>
                  </a:lnTo>
                  <a:lnTo>
                    <a:pt x="5" y="8"/>
                  </a:lnTo>
                  <a:lnTo>
                    <a:pt x="3" y="9"/>
                  </a:lnTo>
                  <a:lnTo>
                    <a:pt x="5" y="12"/>
                  </a:lnTo>
                  <a:lnTo>
                    <a:pt x="5" y="9"/>
                  </a:lnTo>
                  <a:lnTo>
                    <a:pt x="1" y="9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" y="9"/>
                  </a:lnTo>
                  <a:lnTo>
                    <a:pt x="1" y="9"/>
                  </a:lnTo>
                  <a:lnTo>
                    <a:pt x="1" y="15"/>
                  </a:lnTo>
                  <a:lnTo>
                    <a:pt x="9" y="15"/>
                  </a:lnTo>
                  <a:lnTo>
                    <a:pt x="9" y="9"/>
                  </a:lnTo>
                  <a:lnTo>
                    <a:pt x="3" y="9"/>
                  </a:lnTo>
                  <a:lnTo>
                    <a:pt x="3" y="15"/>
                  </a:lnTo>
                  <a:lnTo>
                    <a:pt x="9" y="15"/>
                  </a:lnTo>
                  <a:lnTo>
                    <a:pt x="9" y="9"/>
                  </a:lnTo>
                  <a:lnTo>
                    <a:pt x="6" y="9"/>
                  </a:lnTo>
                  <a:lnTo>
                    <a:pt x="6" y="15"/>
                  </a:lnTo>
                  <a:lnTo>
                    <a:pt x="16" y="15"/>
                  </a:lnTo>
                  <a:lnTo>
                    <a:pt x="16" y="9"/>
                  </a:lnTo>
                  <a:lnTo>
                    <a:pt x="13" y="9"/>
                  </a:lnTo>
                  <a:lnTo>
                    <a:pt x="13" y="15"/>
                  </a:lnTo>
                  <a:lnTo>
                    <a:pt x="103" y="15"/>
                  </a:lnTo>
                  <a:lnTo>
                    <a:pt x="103" y="9"/>
                  </a:lnTo>
                  <a:lnTo>
                    <a:pt x="82" y="9"/>
                  </a:lnTo>
                  <a:lnTo>
                    <a:pt x="82" y="15"/>
                  </a:lnTo>
                  <a:lnTo>
                    <a:pt x="137" y="15"/>
                  </a:lnTo>
                  <a:lnTo>
                    <a:pt x="137" y="9"/>
                  </a:lnTo>
                  <a:lnTo>
                    <a:pt x="133" y="9"/>
                  </a:lnTo>
                  <a:lnTo>
                    <a:pt x="133" y="15"/>
                  </a:lnTo>
                  <a:lnTo>
                    <a:pt x="150" y="15"/>
                  </a:lnTo>
                  <a:lnTo>
                    <a:pt x="150" y="12"/>
                  </a:lnTo>
                  <a:lnTo>
                    <a:pt x="150" y="15"/>
                  </a:lnTo>
                  <a:lnTo>
                    <a:pt x="155" y="17"/>
                  </a:lnTo>
                  <a:lnTo>
                    <a:pt x="155" y="10"/>
                  </a:lnTo>
                  <a:lnTo>
                    <a:pt x="72" y="10"/>
                  </a:lnTo>
                  <a:lnTo>
                    <a:pt x="72" y="17"/>
                  </a:lnTo>
                  <a:lnTo>
                    <a:pt x="75" y="17"/>
                  </a:lnTo>
                  <a:lnTo>
                    <a:pt x="75" y="10"/>
                  </a:lnTo>
                  <a:lnTo>
                    <a:pt x="73" y="10"/>
                  </a:lnTo>
                  <a:lnTo>
                    <a:pt x="73" y="17"/>
                  </a:lnTo>
                  <a:lnTo>
                    <a:pt x="76" y="17"/>
                  </a:lnTo>
                  <a:lnTo>
                    <a:pt x="76" y="10"/>
                  </a:lnTo>
                  <a:lnTo>
                    <a:pt x="75" y="10"/>
                  </a:lnTo>
                  <a:lnTo>
                    <a:pt x="75" y="17"/>
                  </a:lnTo>
                  <a:lnTo>
                    <a:pt x="76" y="17"/>
                  </a:lnTo>
                  <a:lnTo>
                    <a:pt x="76" y="10"/>
                  </a:lnTo>
                  <a:lnTo>
                    <a:pt x="63" y="10"/>
                  </a:lnTo>
                  <a:lnTo>
                    <a:pt x="63" y="17"/>
                  </a:lnTo>
                  <a:lnTo>
                    <a:pt x="66" y="17"/>
                  </a:lnTo>
                  <a:lnTo>
                    <a:pt x="66" y="13"/>
                  </a:lnTo>
                  <a:lnTo>
                    <a:pt x="64" y="15"/>
                  </a:lnTo>
                  <a:lnTo>
                    <a:pt x="66" y="17"/>
                  </a:lnTo>
                  <a:lnTo>
                    <a:pt x="67" y="14"/>
                  </a:lnTo>
                  <a:lnTo>
                    <a:pt x="67" y="12"/>
                  </a:lnTo>
                  <a:lnTo>
                    <a:pt x="64" y="12"/>
                  </a:lnTo>
                  <a:lnTo>
                    <a:pt x="64" y="18"/>
                  </a:lnTo>
                  <a:lnTo>
                    <a:pt x="67" y="18"/>
                  </a:lnTo>
                  <a:lnTo>
                    <a:pt x="67" y="12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67" y="18"/>
                  </a:lnTo>
                  <a:lnTo>
                    <a:pt x="67" y="12"/>
                  </a:lnTo>
                  <a:lnTo>
                    <a:pt x="50" y="12"/>
                  </a:lnTo>
                  <a:lnTo>
                    <a:pt x="50" y="18"/>
                  </a:lnTo>
                  <a:lnTo>
                    <a:pt x="51" y="18"/>
                  </a:lnTo>
                  <a:lnTo>
                    <a:pt x="51" y="12"/>
                  </a:lnTo>
                  <a:lnTo>
                    <a:pt x="16" y="12"/>
                  </a:lnTo>
                  <a:lnTo>
                    <a:pt x="16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6" y="12"/>
                  </a:lnTo>
                  <a:lnTo>
                    <a:pt x="16" y="18"/>
                  </a:lnTo>
                  <a:lnTo>
                    <a:pt x="32" y="18"/>
                  </a:lnTo>
                  <a:lnTo>
                    <a:pt x="3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6" y="18"/>
                  </a:lnTo>
                  <a:lnTo>
                    <a:pt x="26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29" y="18"/>
                  </a:lnTo>
                  <a:lnTo>
                    <a:pt x="29" y="14"/>
                  </a:lnTo>
                  <a:lnTo>
                    <a:pt x="28" y="18"/>
                  </a:lnTo>
                  <a:lnTo>
                    <a:pt x="31" y="19"/>
                  </a:lnTo>
                  <a:lnTo>
                    <a:pt x="33" y="19"/>
                  </a:lnTo>
                  <a:lnTo>
                    <a:pt x="33" y="13"/>
                  </a:lnTo>
                  <a:lnTo>
                    <a:pt x="31" y="13"/>
                  </a:lnTo>
                  <a:lnTo>
                    <a:pt x="31" y="19"/>
                  </a:lnTo>
                  <a:lnTo>
                    <a:pt x="32" y="19"/>
                  </a:lnTo>
                  <a:lnTo>
                    <a:pt x="32" y="13"/>
                  </a:lnTo>
                  <a:lnTo>
                    <a:pt x="28" y="13"/>
                  </a:lnTo>
                  <a:lnTo>
                    <a:pt x="28" y="19"/>
                  </a:lnTo>
                  <a:lnTo>
                    <a:pt x="29" y="19"/>
                  </a:lnTo>
                  <a:lnTo>
                    <a:pt x="29" y="13"/>
                  </a:lnTo>
                  <a:lnTo>
                    <a:pt x="27" y="13"/>
                  </a:lnTo>
                  <a:lnTo>
                    <a:pt x="27" y="19"/>
                  </a:lnTo>
                  <a:lnTo>
                    <a:pt x="31" y="19"/>
                  </a:lnTo>
                  <a:lnTo>
                    <a:pt x="31" y="13"/>
                  </a:lnTo>
                  <a:lnTo>
                    <a:pt x="28" y="13"/>
                  </a:lnTo>
                  <a:lnTo>
                    <a:pt x="28" y="19"/>
                  </a:lnTo>
                  <a:lnTo>
                    <a:pt x="36" y="19"/>
                  </a:lnTo>
                  <a:lnTo>
                    <a:pt x="36" y="13"/>
                  </a:lnTo>
                  <a:lnTo>
                    <a:pt x="32" y="13"/>
                  </a:lnTo>
                  <a:lnTo>
                    <a:pt x="32" y="19"/>
                  </a:lnTo>
                  <a:lnTo>
                    <a:pt x="42" y="19"/>
                  </a:lnTo>
                  <a:lnTo>
                    <a:pt x="42" y="13"/>
                  </a:lnTo>
                  <a:lnTo>
                    <a:pt x="37" y="13"/>
                  </a:lnTo>
                  <a:lnTo>
                    <a:pt x="37" y="19"/>
                  </a:lnTo>
                  <a:lnTo>
                    <a:pt x="44" y="19"/>
                  </a:lnTo>
                  <a:lnTo>
                    <a:pt x="44" y="13"/>
                  </a:lnTo>
                  <a:lnTo>
                    <a:pt x="37" y="13"/>
                  </a:lnTo>
                  <a:lnTo>
                    <a:pt x="37" y="19"/>
                  </a:lnTo>
                  <a:lnTo>
                    <a:pt x="41" y="19"/>
                  </a:lnTo>
                  <a:lnTo>
                    <a:pt x="41" y="13"/>
                  </a:lnTo>
                  <a:lnTo>
                    <a:pt x="36" y="13"/>
                  </a:lnTo>
                  <a:lnTo>
                    <a:pt x="36" y="19"/>
                  </a:lnTo>
                  <a:lnTo>
                    <a:pt x="38" y="19"/>
                  </a:lnTo>
                  <a:lnTo>
                    <a:pt x="38" y="15"/>
                  </a:lnTo>
                  <a:lnTo>
                    <a:pt x="37" y="19"/>
                  </a:lnTo>
                  <a:lnTo>
                    <a:pt x="40" y="21"/>
                  </a:lnTo>
                  <a:lnTo>
                    <a:pt x="41" y="17"/>
                  </a:lnTo>
                  <a:lnTo>
                    <a:pt x="41" y="14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50" y="21"/>
                  </a:lnTo>
                  <a:lnTo>
                    <a:pt x="50" y="14"/>
                  </a:lnTo>
                  <a:lnTo>
                    <a:pt x="41" y="14"/>
                  </a:lnTo>
                  <a:lnTo>
                    <a:pt x="41" y="21"/>
                  </a:lnTo>
                  <a:lnTo>
                    <a:pt x="44" y="21"/>
                  </a:lnTo>
                  <a:lnTo>
                    <a:pt x="44" y="14"/>
                  </a:lnTo>
                  <a:lnTo>
                    <a:pt x="32" y="14"/>
                  </a:lnTo>
                  <a:lnTo>
                    <a:pt x="32" y="21"/>
                  </a:lnTo>
                  <a:lnTo>
                    <a:pt x="38" y="21"/>
                  </a:lnTo>
                  <a:lnTo>
                    <a:pt x="38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38" y="21"/>
                  </a:lnTo>
                  <a:lnTo>
                    <a:pt x="38" y="14"/>
                  </a:lnTo>
                  <a:lnTo>
                    <a:pt x="32" y="14"/>
                  </a:lnTo>
                  <a:lnTo>
                    <a:pt x="32" y="21"/>
                  </a:lnTo>
                  <a:lnTo>
                    <a:pt x="37" y="21"/>
                  </a:lnTo>
                  <a:lnTo>
                    <a:pt x="37" y="14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36" y="21"/>
                  </a:lnTo>
                  <a:lnTo>
                    <a:pt x="36" y="14"/>
                  </a:lnTo>
                  <a:lnTo>
                    <a:pt x="31" y="14"/>
                  </a:lnTo>
                  <a:lnTo>
                    <a:pt x="31" y="21"/>
                  </a:lnTo>
                  <a:lnTo>
                    <a:pt x="32" y="21"/>
                  </a:lnTo>
                  <a:lnTo>
                    <a:pt x="32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32" y="21"/>
                  </a:lnTo>
                  <a:lnTo>
                    <a:pt x="32" y="17"/>
                  </a:lnTo>
                  <a:lnTo>
                    <a:pt x="31" y="14"/>
                  </a:lnTo>
                  <a:lnTo>
                    <a:pt x="23" y="22"/>
                  </a:lnTo>
                  <a:lnTo>
                    <a:pt x="33" y="22"/>
                  </a:lnTo>
                  <a:lnTo>
                    <a:pt x="33" y="15"/>
                  </a:lnTo>
                  <a:lnTo>
                    <a:pt x="23" y="15"/>
                  </a:lnTo>
                  <a:lnTo>
                    <a:pt x="23" y="22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24" y="22"/>
                  </a:lnTo>
                  <a:lnTo>
                    <a:pt x="24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20" y="22"/>
                  </a:lnTo>
                  <a:lnTo>
                    <a:pt x="20" y="15"/>
                  </a:lnTo>
                  <a:lnTo>
                    <a:pt x="11" y="15"/>
                  </a:lnTo>
                  <a:lnTo>
                    <a:pt x="11" y="22"/>
                  </a:lnTo>
                  <a:lnTo>
                    <a:pt x="16" y="22"/>
                  </a:lnTo>
                  <a:lnTo>
                    <a:pt x="16" y="15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22" y="22"/>
                  </a:lnTo>
                  <a:lnTo>
                    <a:pt x="22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22" y="22"/>
                  </a:lnTo>
                  <a:lnTo>
                    <a:pt x="22" y="18"/>
                  </a:lnTo>
                  <a:lnTo>
                    <a:pt x="20" y="21"/>
                  </a:lnTo>
                  <a:lnTo>
                    <a:pt x="22" y="22"/>
                  </a:lnTo>
                  <a:lnTo>
                    <a:pt x="23" y="19"/>
                  </a:lnTo>
                  <a:lnTo>
                    <a:pt x="23" y="17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22" y="23"/>
                  </a:lnTo>
                  <a:lnTo>
                    <a:pt x="22" y="17"/>
                  </a:lnTo>
                  <a:lnTo>
                    <a:pt x="14" y="17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22" y="23"/>
                  </a:lnTo>
                  <a:lnTo>
                    <a:pt x="22" y="17"/>
                  </a:lnTo>
                  <a:lnTo>
                    <a:pt x="16" y="17"/>
                  </a:lnTo>
                  <a:lnTo>
                    <a:pt x="16" y="23"/>
                  </a:lnTo>
                  <a:lnTo>
                    <a:pt x="36" y="23"/>
                  </a:lnTo>
                  <a:lnTo>
                    <a:pt x="36" y="17"/>
                  </a:lnTo>
                  <a:lnTo>
                    <a:pt x="32" y="17"/>
                  </a:lnTo>
                  <a:lnTo>
                    <a:pt x="32" y="23"/>
                  </a:lnTo>
                  <a:lnTo>
                    <a:pt x="50" y="23"/>
                  </a:lnTo>
                  <a:lnTo>
                    <a:pt x="50" y="17"/>
                  </a:lnTo>
                  <a:lnTo>
                    <a:pt x="26" y="17"/>
                  </a:lnTo>
                  <a:lnTo>
                    <a:pt x="26" y="23"/>
                  </a:lnTo>
                  <a:lnTo>
                    <a:pt x="28" y="23"/>
                  </a:lnTo>
                  <a:lnTo>
                    <a:pt x="28" y="17"/>
                  </a:lnTo>
                  <a:lnTo>
                    <a:pt x="22" y="17"/>
                  </a:lnTo>
                  <a:lnTo>
                    <a:pt x="22" y="23"/>
                  </a:lnTo>
                  <a:lnTo>
                    <a:pt x="28" y="23"/>
                  </a:lnTo>
                  <a:lnTo>
                    <a:pt x="28" y="17"/>
                  </a:lnTo>
                  <a:lnTo>
                    <a:pt x="23" y="17"/>
                  </a:lnTo>
                  <a:lnTo>
                    <a:pt x="22" y="23"/>
                  </a:lnTo>
                  <a:lnTo>
                    <a:pt x="24" y="25"/>
                  </a:lnTo>
                  <a:lnTo>
                    <a:pt x="26" y="21"/>
                  </a:lnTo>
                  <a:lnTo>
                    <a:pt x="26" y="18"/>
                  </a:lnTo>
                  <a:lnTo>
                    <a:pt x="22" y="18"/>
                  </a:lnTo>
                  <a:lnTo>
                    <a:pt x="22" y="25"/>
                  </a:lnTo>
                  <a:lnTo>
                    <a:pt x="28" y="25"/>
                  </a:lnTo>
                  <a:lnTo>
                    <a:pt x="28" y="18"/>
                  </a:lnTo>
                  <a:lnTo>
                    <a:pt x="26" y="18"/>
                  </a:lnTo>
                  <a:lnTo>
                    <a:pt x="26" y="25"/>
                  </a:lnTo>
                  <a:lnTo>
                    <a:pt x="28" y="25"/>
                  </a:lnTo>
                  <a:lnTo>
                    <a:pt x="28" y="18"/>
                  </a:lnTo>
                  <a:lnTo>
                    <a:pt x="22" y="18"/>
                  </a:lnTo>
                  <a:lnTo>
                    <a:pt x="22" y="25"/>
                  </a:lnTo>
                  <a:lnTo>
                    <a:pt x="32" y="25"/>
                  </a:lnTo>
                  <a:lnTo>
                    <a:pt x="32" y="18"/>
                  </a:lnTo>
                  <a:lnTo>
                    <a:pt x="18" y="18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18"/>
                  </a:lnTo>
                  <a:lnTo>
                    <a:pt x="19" y="18"/>
                  </a:lnTo>
                  <a:lnTo>
                    <a:pt x="19" y="25"/>
                  </a:lnTo>
                  <a:lnTo>
                    <a:pt x="26" y="25"/>
                  </a:lnTo>
                  <a:lnTo>
                    <a:pt x="26" y="18"/>
                  </a:lnTo>
                  <a:lnTo>
                    <a:pt x="16" y="18"/>
                  </a:lnTo>
                  <a:lnTo>
                    <a:pt x="16" y="22"/>
                  </a:lnTo>
                  <a:lnTo>
                    <a:pt x="19" y="22"/>
                  </a:lnTo>
                  <a:lnTo>
                    <a:pt x="19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19" y="26"/>
                  </a:lnTo>
                  <a:lnTo>
                    <a:pt x="19" y="19"/>
                  </a:lnTo>
                  <a:lnTo>
                    <a:pt x="11" y="19"/>
                  </a:lnTo>
                  <a:lnTo>
                    <a:pt x="11" y="26"/>
                  </a:lnTo>
                  <a:lnTo>
                    <a:pt x="14" y="26"/>
                  </a:lnTo>
                  <a:lnTo>
                    <a:pt x="14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9" y="26"/>
                  </a:lnTo>
                  <a:lnTo>
                    <a:pt x="9" y="19"/>
                  </a:lnTo>
                  <a:lnTo>
                    <a:pt x="6" y="19"/>
                  </a:lnTo>
                  <a:lnTo>
                    <a:pt x="6" y="26"/>
                  </a:lnTo>
                  <a:lnTo>
                    <a:pt x="9" y="26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11" y="26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10" y="26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10" y="26"/>
                  </a:lnTo>
                  <a:lnTo>
                    <a:pt x="10" y="22"/>
                  </a:lnTo>
                  <a:lnTo>
                    <a:pt x="9" y="19"/>
                  </a:lnTo>
                  <a:lnTo>
                    <a:pt x="6" y="21"/>
                  </a:lnTo>
                  <a:lnTo>
                    <a:pt x="7" y="27"/>
                  </a:lnTo>
                  <a:lnTo>
                    <a:pt x="11" y="27"/>
                  </a:lnTo>
                  <a:lnTo>
                    <a:pt x="11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1" y="27"/>
                  </a:lnTo>
                  <a:lnTo>
                    <a:pt x="11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5" y="27"/>
                  </a:lnTo>
                  <a:lnTo>
                    <a:pt x="15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31" y="27"/>
                  </a:lnTo>
                  <a:lnTo>
                    <a:pt x="31" y="21"/>
                  </a:lnTo>
                  <a:lnTo>
                    <a:pt x="15" y="21"/>
                  </a:lnTo>
                  <a:lnTo>
                    <a:pt x="15" y="27"/>
                  </a:lnTo>
                  <a:lnTo>
                    <a:pt x="37" y="27"/>
                  </a:lnTo>
                  <a:lnTo>
                    <a:pt x="37" y="21"/>
                  </a:lnTo>
                  <a:lnTo>
                    <a:pt x="29" y="21"/>
                  </a:lnTo>
                  <a:lnTo>
                    <a:pt x="29" y="27"/>
                  </a:lnTo>
                  <a:lnTo>
                    <a:pt x="31" y="27"/>
                  </a:lnTo>
                  <a:lnTo>
                    <a:pt x="31" y="21"/>
                  </a:lnTo>
                  <a:lnTo>
                    <a:pt x="28" y="21"/>
                  </a:lnTo>
                  <a:lnTo>
                    <a:pt x="28" y="27"/>
                  </a:lnTo>
                  <a:lnTo>
                    <a:pt x="124" y="27"/>
                  </a:lnTo>
                  <a:lnTo>
                    <a:pt x="124" y="21"/>
                  </a:lnTo>
                  <a:lnTo>
                    <a:pt x="110" y="21"/>
                  </a:lnTo>
                  <a:lnTo>
                    <a:pt x="110" y="27"/>
                  </a:lnTo>
                  <a:lnTo>
                    <a:pt x="136" y="27"/>
                  </a:lnTo>
                  <a:lnTo>
                    <a:pt x="136" y="23"/>
                  </a:lnTo>
                  <a:lnTo>
                    <a:pt x="136" y="27"/>
                  </a:lnTo>
                  <a:lnTo>
                    <a:pt x="142" y="28"/>
                  </a:lnTo>
                  <a:lnTo>
                    <a:pt x="142" y="22"/>
                  </a:lnTo>
                  <a:lnTo>
                    <a:pt x="132" y="22"/>
                  </a:lnTo>
                  <a:lnTo>
                    <a:pt x="132" y="28"/>
                  </a:lnTo>
                  <a:lnTo>
                    <a:pt x="145" y="28"/>
                  </a:lnTo>
                  <a:lnTo>
                    <a:pt x="145" y="22"/>
                  </a:lnTo>
                  <a:lnTo>
                    <a:pt x="67" y="22"/>
                  </a:lnTo>
                  <a:lnTo>
                    <a:pt x="67" y="28"/>
                  </a:lnTo>
                  <a:lnTo>
                    <a:pt x="68" y="28"/>
                  </a:lnTo>
                  <a:lnTo>
                    <a:pt x="68" y="22"/>
                  </a:lnTo>
                  <a:lnTo>
                    <a:pt x="64" y="22"/>
                  </a:lnTo>
                  <a:lnTo>
                    <a:pt x="64" y="28"/>
                  </a:lnTo>
                  <a:lnTo>
                    <a:pt x="67" y="28"/>
                  </a:lnTo>
                  <a:lnTo>
                    <a:pt x="67" y="22"/>
                  </a:lnTo>
                  <a:lnTo>
                    <a:pt x="63" y="22"/>
                  </a:lnTo>
                  <a:lnTo>
                    <a:pt x="63" y="28"/>
                  </a:lnTo>
                  <a:lnTo>
                    <a:pt x="68" y="28"/>
                  </a:lnTo>
                  <a:lnTo>
                    <a:pt x="68" y="22"/>
                  </a:lnTo>
                  <a:lnTo>
                    <a:pt x="63" y="22"/>
                  </a:lnTo>
                  <a:lnTo>
                    <a:pt x="63" y="28"/>
                  </a:lnTo>
                  <a:lnTo>
                    <a:pt x="66" y="28"/>
                  </a:lnTo>
                  <a:lnTo>
                    <a:pt x="66" y="22"/>
                  </a:lnTo>
                  <a:lnTo>
                    <a:pt x="63" y="22"/>
                  </a:lnTo>
                  <a:lnTo>
                    <a:pt x="63" y="28"/>
                  </a:lnTo>
                  <a:lnTo>
                    <a:pt x="67" y="28"/>
                  </a:lnTo>
                  <a:lnTo>
                    <a:pt x="67" y="22"/>
                  </a:lnTo>
                  <a:lnTo>
                    <a:pt x="49" y="22"/>
                  </a:lnTo>
                  <a:lnTo>
                    <a:pt x="49" y="26"/>
                  </a:lnTo>
                  <a:lnTo>
                    <a:pt x="51" y="26"/>
                  </a:lnTo>
                  <a:lnTo>
                    <a:pt x="51" y="23"/>
                  </a:lnTo>
                  <a:lnTo>
                    <a:pt x="50" y="23"/>
                  </a:lnTo>
                  <a:lnTo>
                    <a:pt x="50" y="30"/>
                  </a:lnTo>
                  <a:lnTo>
                    <a:pt x="54" y="30"/>
                  </a:lnTo>
                  <a:lnTo>
                    <a:pt x="54" y="23"/>
                  </a:lnTo>
                  <a:lnTo>
                    <a:pt x="45" y="23"/>
                  </a:lnTo>
                  <a:lnTo>
                    <a:pt x="45" y="30"/>
                  </a:lnTo>
                  <a:lnTo>
                    <a:pt x="46" y="30"/>
                  </a:lnTo>
                  <a:lnTo>
                    <a:pt x="46" y="23"/>
                  </a:lnTo>
                  <a:lnTo>
                    <a:pt x="42" y="23"/>
                  </a:lnTo>
                  <a:lnTo>
                    <a:pt x="42" y="30"/>
                  </a:lnTo>
                  <a:lnTo>
                    <a:pt x="44" y="30"/>
                  </a:lnTo>
                  <a:lnTo>
                    <a:pt x="44" y="23"/>
                  </a:lnTo>
                  <a:lnTo>
                    <a:pt x="15" y="23"/>
                  </a:lnTo>
                  <a:lnTo>
                    <a:pt x="15" y="30"/>
                  </a:lnTo>
                  <a:lnTo>
                    <a:pt x="44" y="30"/>
                  </a:lnTo>
                  <a:lnTo>
                    <a:pt x="44" y="23"/>
                  </a:lnTo>
                  <a:lnTo>
                    <a:pt x="15" y="23"/>
                  </a:lnTo>
                  <a:lnTo>
                    <a:pt x="15" y="30"/>
                  </a:lnTo>
                  <a:lnTo>
                    <a:pt x="23" y="30"/>
                  </a:lnTo>
                  <a:lnTo>
                    <a:pt x="23" y="26"/>
                  </a:lnTo>
                  <a:lnTo>
                    <a:pt x="23" y="30"/>
                  </a:lnTo>
                  <a:lnTo>
                    <a:pt x="27" y="31"/>
                  </a:lnTo>
                  <a:lnTo>
                    <a:pt x="35" y="31"/>
                  </a:lnTo>
                  <a:lnTo>
                    <a:pt x="35" y="25"/>
                  </a:lnTo>
                  <a:lnTo>
                    <a:pt x="26" y="25"/>
                  </a:lnTo>
                  <a:lnTo>
                    <a:pt x="26" y="31"/>
                  </a:lnTo>
                  <a:lnTo>
                    <a:pt x="36" y="31"/>
                  </a:lnTo>
                  <a:lnTo>
                    <a:pt x="36" y="25"/>
                  </a:lnTo>
                  <a:lnTo>
                    <a:pt x="35" y="25"/>
                  </a:lnTo>
                  <a:lnTo>
                    <a:pt x="35" y="31"/>
                  </a:lnTo>
                  <a:lnTo>
                    <a:pt x="38" y="31"/>
                  </a:lnTo>
                  <a:lnTo>
                    <a:pt x="38" y="25"/>
                  </a:lnTo>
                  <a:lnTo>
                    <a:pt x="35" y="25"/>
                  </a:lnTo>
                  <a:lnTo>
                    <a:pt x="35" y="31"/>
                  </a:lnTo>
                  <a:lnTo>
                    <a:pt x="41" y="31"/>
                  </a:lnTo>
                  <a:lnTo>
                    <a:pt x="41" y="25"/>
                  </a:lnTo>
                  <a:lnTo>
                    <a:pt x="37" y="25"/>
                  </a:lnTo>
                  <a:lnTo>
                    <a:pt x="37" y="31"/>
                  </a:lnTo>
                  <a:lnTo>
                    <a:pt x="38" y="31"/>
                  </a:lnTo>
                  <a:lnTo>
                    <a:pt x="38" y="27"/>
                  </a:lnTo>
                  <a:lnTo>
                    <a:pt x="37" y="30"/>
                  </a:lnTo>
                  <a:lnTo>
                    <a:pt x="38" y="31"/>
                  </a:lnTo>
                  <a:lnTo>
                    <a:pt x="38" y="32"/>
                  </a:lnTo>
                  <a:lnTo>
                    <a:pt x="48" y="32"/>
                  </a:lnTo>
                  <a:lnTo>
                    <a:pt x="48" y="26"/>
                  </a:lnTo>
                  <a:lnTo>
                    <a:pt x="37" y="26"/>
                  </a:lnTo>
                  <a:lnTo>
                    <a:pt x="37" y="32"/>
                  </a:lnTo>
                  <a:lnTo>
                    <a:pt x="38" y="32"/>
                  </a:lnTo>
                  <a:lnTo>
                    <a:pt x="38" y="26"/>
                  </a:lnTo>
                  <a:lnTo>
                    <a:pt x="35" y="26"/>
                  </a:lnTo>
                  <a:lnTo>
                    <a:pt x="35" y="32"/>
                  </a:lnTo>
                  <a:lnTo>
                    <a:pt x="37" y="32"/>
                  </a:lnTo>
                  <a:lnTo>
                    <a:pt x="37" y="26"/>
                  </a:lnTo>
                  <a:lnTo>
                    <a:pt x="28" y="26"/>
                  </a:lnTo>
                  <a:lnTo>
                    <a:pt x="28" y="32"/>
                  </a:lnTo>
                  <a:lnTo>
                    <a:pt x="37" y="32"/>
                  </a:lnTo>
                  <a:lnTo>
                    <a:pt x="37" y="26"/>
                  </a:lnTo>
                  <a:lnTo>
                    <a:pt x="31" y="26"/>
                  </a:lnTo>
                  <a:lnTo>
                    <a:pt x="31" y="32"/>
                  </a:lnTo>
                  <a:lnTo>
                    <a:pt x="37" y="32"/>
                  </a:lnTo>
                  <a:lnTo>
                    <a:pt x="37" y="26"/>
                  </a:lnTo>
                  <a:lnTo>
                    <a:pt x="32" y="26"/>
                  </a:lnTo>
                  <a:lnTo>
                    <a:pt x="32" y="32"/>
                  </a:lnTo>
                  <a:lnTo>
                    <a:pt x="38" y="32"/>
                  </a:lnTo>
                  <a:lnTo>
                    <a:pt x="38" y="26"/>
                  </a:lnTo>
                  <a:lnTo>
                    <a:pt x="36" y="26"/>
                  </a:lnTo>
                  <a:lnTo>
                    <a:pt x="36" y="32"/>
                  </a:lnTo>
                  <a:lnTo>
                    <a:pt x="41" y="32"/>
                  </a:lnTo>
                  <a:lnTo>
                    <a:pt x="41" y="26"/>
                  </a:lnTo>
                  <a:lnTo>
                    <a:pt x="35" y="26"/>
                  </a:lnTo>
                  <a:lnTo>
                    <a:pt x="35" y="32"/>
                  </a:lnTo>
                  <a:lnTo>
                    <a:pt x="36" y="32"/>
                  </a:lnTo>
                  <a:lnTo>
                    <a:pt x="36" y="28"/>
                  </a:lnTo>
                  <a:lnTo>
                    <a:pt x="35" y="32"/>
                  </a:lnTo>
                  <a:lnTo>
                    <a:pt x="37" y="34"/>
                  </a:lnTo>
                  <a:lnTo>
                    <a:pt x="38" y="30"/>
                  </a:lnTo>
                  <a:lnTo>
                    <a:pt x="38" y="27"/>
                  </a:lnTo>
                  <a:lnTo>
                    <a:pt x="24" y="27"/>
                  </a:lnTo>
                  <a:lnTo>
                    <a:pt x="24" y="34"/>
                  </a:lnTo>
                  <a:lnTo>
                    <a:pt x="28" y="34"/>
                  </a:lnTo>
                  <a:lnTo>
                    <a:pt x="28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24" y="34"/>
                  </a:lnTo>
                  <a:lnTo>
                    <a:pt x="24" y="27"/>
                  </a:lnTo>
                  <a:lnTo>
                    <a:pt x="15" y="27"/>
                  </a:lnTo>
                  <a:lnTo>
                    <a:pt x="15" y="34"/>
                  </a:lnTo>
                  <a:lnTo>
                    <a:pt x="19" y="34"/>
                  </a:lnTo>
                  <a:lnTo>
                    <a:pt x="19" y="27"/>
                  </a:lnTo>
                  <a:lnTo>
                    <a:pt x="18" y="27"/>
                  </a:lnTo>
                  <a:lnTo>
                    <a:pt x="18" y="34"/>
                  </a:lnTo>
                  <a:lnTo>
                    <a:pt x="19" y="34"/>
                  </a:lnTo>
                  <a:lnTo>
                    <a:pt x="19" y="27"/>
                  </a:lnTo>
                  <a:lnTo>
                    <a:pt x="18" y="27"/>
                  </a:lnTo>
                  <a:lnTo>
                    <a:pt x="18" y="34"/>
                  </a:lnTo>
                  <a:lnTo>
                    <a:pt x="19" y="34"/>
                  </a:lnTo>
                  <a:lnTo>
                    <a:pt x="19" y="27"/>
                  </a:lnTo>
                  <a:lnTo>
                    <a:pt x="15" y="27"/>
                  </a:lnTo>
                  <a:lnTo>
                    <a:pt x="15" y="34"/>
                  </a:lnTo>
                  <a:lnTo>
                    <a:pt x="22" y="34"/>
                  </a:lnTo>
                  <a:lnTo>
                    <a:pt x="22" y="27"/>
                  </a:lnTo>
                  <a:lnTo>
                    <a:pt x="18" y="27"/>
                  </a:lnTo>
                  <a:lnTo>
                    <a:pt x="18" y="34"/>
                  </a:lnTo>
                  <a:lnTo>
                    <a:pt x="19" y="34"/>
                  </a:lnTo>
                  <a:lnTo>
                    <a:pt x="19" y="30"/>
                  </a:lnTo>
                  <a:lnTo>
                    <a:pt x="18" y="27"/>
                  </a:lnTo>
                  <a:lnTo>
                    <a:pt x="15" y="28"/>
                  </a:lnTo>
                  <a:lnTo>
                    <a:pt x="16" y="35"/>
                  </a:lnTo>
                  <a:lnTo>
                    <a:pt x="22" y="35"/>
                  </a:lnTo>
                  <a:lnTo>
                    <a:pt x="22" y="28"/>
                  </a:lnTo>
                  <a:lnTo>
                    <a:pt x="16" y="28"/>
                  </a:lnTo>
                  <a:lnTo>
                    <a:pt x="16" y="35"/>
                  </a:lnTo>
                  <a:lnTo>
                    <a:pt x="18" y="35"/>
                  </a:lnTo>
                  <a:lnTo>
                    <a:pt x="18" y="28"/>
                  </a:lnTo>
                  <a:lnTo>
                    <a:pt x="13" y="28"/>
                  </a:lnTo>
                  <a:lnTo>
                    <a:pt x="13" y="35"/>
                  </a:lnTo>
                  <a:lnTo>
                    <a:pt x="28" y="35"/>
                  </a:lnTo>
                  <a:lnTo>
                    <a:pt x="28" y="28"/>
                  </a:lnTo>
                  <a:lnTo>
                    <a:pt x="24" y="28"/>
                  </a:lnTo>
                  <a:lnTo>
                    <a:pt x="24" y="35"/>
                  </a:lnTo>
                  <a:lnTo>
                    <a:pt x="42" y="35"/>
                  </a:lnTo>
                  <a:lnTo>
                    <a:pt x="42" y="28"/>
                  </a:lnTo>
                  <a:lnTo>
                    <a:pt x="37" y="28"/>
                  </a:lnTo>
                  <a:lnTo>
                    <a:pt x="37" y="35"/>
                  </a:lnTo>
                  <a:lnTo>
                    <a:pt x="38" y="35"/>
                  </a:lnTo>
                  <a:lnTo>
                    <a:pt x="38" y="28"/>
                  </a:lnTo>
                  <a:lnTo>
                    <a:pt x="32" y="28"/>
                  </a:lnTo>
                  <a:lnTo>
                    <a:pt x="32" y="35"/>
                  </a:lnTo>
                  <a:lnTo>
                    <a:pt x="35" y="35"/>
                  </a:lnTo>
                  <a:lnTo>
                    <a:pt x="35" y="28"/>
                  </a:lnTo>
                  <a:lnTo>
                    <a:pt x="28" y="30"/>
                  </a:lnTo>
                  <a:lnTo>
                    <a:pt x="28" y="36"/>
                  </a:lnTo>
                  <a:lnTo>
                    <a:pt x="32" y="36"/>
                  </a:lnTo>
                  <a:lnTo>
                    <a:pt x="32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26" y="36"/>
                  </a:lnTo>
                  <a:lnTo>
                    <a:pt x="26" y="30"/>
                  </a:lnTo>
                  <a:lnTo>
                    <a:pt x="22" y="30"/>
                  </a:lnTo>
                  <a:lnTo>
                    <a:pt x="22" y="36"/>
                  </a:lnTo>
                  <a:lnTo>
                    <a:pt x="26" y="36"/>
                  </a:lnTo>
                  <a:lnTo>
                    <a:pt x="26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2" y="36"/>
                  </a:lnTo>
                  <a:lnTo>
                    <a:pt x="32" y="30"/>
                  </a:lnTo>
                  <a:lnTo>
                    <a:pt x="28" y="30"/>
                  </a:lnTo>
                  <a:lnTo>
                    <a:pt x="28" y="32"/>
                  </a:lnTo>
                  <a:lnTo>
                    <a:pt x="29" y="36"/>
                  </a:lnTo>
                  <a:lnTo>
                    <a:pt x="36" y="35"/>
                  </a:lnTo>
                  <a:lnTo>
                    <a:pt x="35" y="28"/>
                  </a:lnTo>
                  <a:lnTo>
                    <a:pt x="32" y="28"/>
                  </a:lnTo>
                  <a:lnTo>
                    <a:pt x="32" y="35"/>
                  </a:lnTo>
                  <a:lnTo>
                    <a:pt x="38" y="35"/>
                  </a:lnTo>
                  <a:lnTo>
                    <a:pt x="38" y="28"/>
                  </a:lnTo>
                  <a:lnTo>
                    <a:pt x="37" y="28"/>
                  </a:lnTo>
                  <a:lnTo>
                    <a:pt x="37" y="35"/>
                  </a:lnTo>
                  <a:lnTo>
                    <a:pt x="42" y="35"/>
                  </a:lnTo>
                  <a:lnTo>
                    <a:pt x="42" y="28"/>
                  </a:lnTo>
                  <a:lnTo>
                    <a:pt x="24" y="28"/>
                  </a:lnTo>
                  <a:lnTo>
                    <a:pt x="24" y="35"/>
                  </a:lnTo>
                  <a:lnTo>
                    <a:pt x="28" y="35"/>
                  </a:lnTo>
                  <a:lnTo>
                    <a:pt x="28" y="28"/>
                  </a:lnTo>
                  <a:lnTo>
                    <a:pt x="13" y="28"/>
                  </a:lnTo>
                  <a:lnTo>
                    <a:pt x="13" y="35"/>
                  </a:lnTo>
                  <a:lnTo>
                    <a:pt x="18" y="35"/>
                  </a:lnTo>
                  <a:lnTo>
                    <a:pt x="18" y="28"/>
                  </a:lnTo>
                  <a:lnTo>
                    <a:pt x="16" y="28"/>
                  </a:lnTo>
                  <a:lnTo>
                    <a:pt x="16" y="35"/>
                  </a:lnTo>
                  <a:lnTo>
                    <a:pt x="22" y="35"/>
                  </a:lnTo>
                  <a:lnTo>
                    <a:pt x="22" y="28"/>
                  </a:lnTo>
                  <a:lnTo>
                    <a:pt x="16" y="28"/>
                  </a:lnTo>
                  <a:lnTo>
                    <a:pt x="16" y="31"/>
                  </a:lnTo>
                  <a:lnTo>
                    <a:pt x="18" y="35"/>
                  </a:lnTo>
                  <a:lnTo>
                    <a:pt x="20" y="34"/>
                  </a:lnTo>
                  <a:lnTo>
                    <a:pt x="19" y="27"/>
                  </a:lnTo>
                  <a:lnTo>
                    <a:pt x="18" y="27"/>
                  </a:lnTo>
                  <a:lnTo>
                    <a:pt x="18" y="34"/>
                  </a:lnTo>
                  <a:lnTo>
                    <a:pt x="22" y="34"/>
                  </a:lnTo>
                  <a:lnTo>
                    <a:pt x="22" y="27"/>
                  </a:lnTo>
                  <a:lnTo>
                    <a:pt x="15" y="27"/>
                  </a:lnTo>
                  <a:lnTo>
                    <a:pt x="15" y="34"/>
                  </a:lnTo>
                  <a:lnTo>
                    <a:pt x="19" y="34"/>
                  </a:lnTo>
                  <a:lnTo>
                    <a:pt x="19" y="27"/>
                  </a:lnTo>
                  <a:lnTo>
                    <a:pt x="18" y="27"/>
                  </a:lnTo>
                  <a:lnTo>
                    <a:pt x="18" y="34"/>
                  </a:lnTo>
                  <a:lnTo>
                    <a:pt x="19" y="34"/>
                  </a:lnTo>
                  <a:lnTo>
                    <a:pt x="19" y="27"/>
                  </a:lnTo>
                  <a:lnTo>
                    <a:pt x="18" y="27"/>
                  </a:lnTo>
                  <a:lnTo>
                    <a:pt x="18" y="34"/>
                  </a:lnTo>
                  <a:lnTo>
                    <a:pt x="19" y="34"/>
                  </a:lnTo>
                  <a:lnTo>
                    <a:pt x="19" y="27"/>
                  </a:lnTo>
                  <a:lnTo>
                    <a:pt x="15" y="27"/>
                  </a:lnTo>
                  <a:lnTo>
                    <a:pt x="15" y="34"/>
                  </a:lnTo>
                  <a:lnTo>
                    <a:pt x="24" y="34"/>
                  </a:lnTo>
                  <a:lnTo>
                    <a:pt x="24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28" y="34"/>
                  </a:lnTo>
                  <a:lnTo>
                    <a:pt x="28" y="27"/>
                  </a:lnTo>
                  <a:lnTo>
                    <a:pt x="24" y="27"/>
                  </a:lnTo>
                  <a:lnTo>
                    <a:pt x="24" y="34"/>
                  </a:lnTo>
                  <a:lnTo>
                    <a:pt x="38" y="34"/>
                  </a:lnTo>
                  <a:lnTo>
                    <a:pt x="40" y="27"/>
                  </a:lnTo>
                  <a:lnTo>
                    <a:pt x="37" y="26"/>
                  </a:lnTo>
                  <a:lnTo>
                    <a:pt x="35" y="26"/>
                  </a:lnTo>
                  <a:lnTo>
                    <a:pt x="35" y="32"/>
                  </a:lnTo>
                  <a:lnTo>
                    <a:pt x="41" y="32"/>
                  </a:lnTo>
                  <a:lnTo>
                    <a:pt x="41" y="26"/>
                  </a:lnTo>
                  <a:lnTo>
                    <a:pt x="36" y="26"/>
                  </a:lnTo>
                  <a:lnTo>
                    <a:pt x="36" y="32"/>
                  </a:lnTo>
                  <a:lnTo>
                    <a:pt x="38" y="32"/>
                  </a:lnTo>
                  <a:lnTo>
                    <a:pt x="38" y="26"/>
                  </a:lnTo>
                  <a:lnTo>
                    <a:pt x="32" y="26"/>
                  </a:lnTo>
                  <a:lnTo>
                    <a:pt x="32" y="32"/>
                  </a:lnTo>
                  <a:lnTo>
                    <a:pt x="37" y="32"/>
                  </a:lnTo>
                  <a:lnTo>
                    <a:pt x="37" y="26"/>
                  </a:lnTo>
                  <a:lnTo>
                    <a:pt x="31" y="26"/>
                  </a:lnTo>
                  <a:lnTo>
                    <a:pt x="31" y="32"/>
                  </a:lnTo>
                  <a:lnTo>
                    <a:pt x="37" y="32"/>
                  </a:lnTo>
                  <a:lnTo>
                    <a:pt x="37" y="26"/>
                  </a:lnTo>
                  <a:lnTo>
                    <a:pt x="28" y="26"/>
                  </a:lnTo>
                  <a:lnTo>
                    <a:pt x="28" y="32"/>
                  </a:lnTo>
                  <a:lnTo>
                    <a:pt x="37" y="32"/>
                  </a:lnTo>
                  <a:lnTo>
                    <a:pt x="37" y="26"/>
                  </a:lnTo>
                  <a:lnTo>
                    <a:pt x="35" y="26"/>
                  </a:lnTo>
                  <a:lnTo>
                    <a:pt x="35" y="32"/>
                  </a:lnTo>
                  <a:lnTo>
                    <a:pt x="38" y="32"/>
                  </a:lnTo>
                  <a:lnTo>
                    <a:pt x="38" y="26"/>
                  </a:lnTo>
                  <a:lnTo>
                    <a:pt x="37" y="26"/>
                  </a:lnTo>
                  <a:lnTo>
                    <a:pt x="37" y="32"/>
                  </a:lnTo>
                  <a:lnTo>
                    <a:pt x="48" y="32"/>
                  </a:lnTo>
                  <a:lnTo>
                    <a:pt x="48" y="26"/>
                  </a:lnTo>
                  <a:lnTo>
                    <a:pt x="40" y="26"/>
                  </a:lnTo>
                  <a:lnTo>
                    <a:pt x="40" y="28"/>
                  </a:lnTo>
                  <a:lnTo>
                    <a:pt x="42" y="26"/>
                  </a:lnTo>
                  <a:lnTo>
                    <a:pt x="41" y="25"/>
                  </a:lnTo>
                  <a:lnTo>
                    <a:pt x="37" y="25"/>
                  </a:lnTo>
                  <a:lnTo>
                    <a:pt x="37" y="31"/>
                  </a:lnTo>
                  <a:lnTo>
                    <a:pt x="41" y="31"/>
                  </a:lnTo>
                  <a:lnTo>
                    <a:pt x="41" y="25"/>
                  </a:lnTo>
                  <a:lnTo>
                    <a:pt x="35" y="25"/>
                  </a:lnTo>
                  <a:lnTo>
                    <a:pt x="35" y="31"/>
                  </a:lnTo>
                  <a:lnTo>
                    <a:pt x="38" y="31"/>
                  </a:lnTo>
                  <a:lnTo>
                    <a:pt x="38" y="25"/>
                  </a:lnTo>
                  <a:lnTo>
                    <a:pt x="35" y="25"/>
                  </a:lnTo>
                  <a:lnTo>
                    <a:pt x="35" y="31"/>
                  </a:lnTo>
                  <a:lnTo>
                    <a:pt x="36" y="31"/>
                  </a:lnTo>
                  <a:lnTo>
                    <a:pt x="36" y="25"/>
                  </a:lnTo>
                  <a:lnTo>
                    <a:pt x="26" y="25"/>
                  </a:lnTo>
                  <a:lnTo>
                    <a:pt x="26" y="31"/>
                  </a:lnTo>
                  <a:lnTo>
                    <a:pt x="35" y="31"/>
                  </a:lnTo>
                  <a:lnTo>
                    <a:pt x="35" y="25"/>
                  </a:lnTo>
                  <a:lnTo>
                    <a:pt x="27" y="25"/>
                  </a:lnTo>
                  <a:lnTo>
                    <a:pt x="27" y="27"/>
                  </a:lnTo>
                  <a:lnTo>
                    <a:pt x="28" y="25"/>
                  </a:lnTo>
                  <a:lnTo>
                    <a:pt x="24" y="23"/>
                  </a:lnTo>
                  <a:lnTo>
                    <a:pt x="15" y="23"/>
                  </a:lnTo>
                  <a:lnTo>
                    <a:pt x="15" y="30"/>
                  </a:lnTo>
                  <a:lnTo>
                    <a:pt x="44" y="30"/>
                  </a:lnTo>
                  <a:lnTo>
                    <a:pt x="44" y="23"/>
                  </a:lnTo>
                  <a:lnTo>
                    <a:pt x="15" y="23"/>
                  </a:lnTo>
                  <a:lnTo>
                    <a:pt x="15" y="30"/>
                  </a:lnTo>
                  <a:lnTo>
                    <a:pt x="44" y="30"/>
                  </a:lnTo>
                  <a:lnTo>
                    <a:pt x="44" y="23"/>
                  </a:lnTo>
                  <a:lnTo>
                    <a:pt x="42" y="23"/>
                  </a:lnTo>
                  <a:lnTo>
                    <a:pt x="42" y="30"/>
                  </a:lnTo>
                  <a:lnTo>
                    <a:pt x="46" y="30"/>
                  </a:lnTo>
                  <a:lnTo>
                    <a:pt x="46" y="23"/>
                  </a:lnTo>
                  <a:lnTo>
                    <a:pt x="45" y="23"/>
                  </a:lnTo>
                  <a:lnTo>
                    <a:pt x="45" y="30"/>
                  </a:lnTo>
                  <a:lnTo>
                    <a:pt x="54" y="30"/>
                  </a:lnTo>
                  <a:lnTo>
                    <a:pt x="54" y="23"/>
                  </a:lnTo>
                  <a:lnTo>
                    <a:pt x="50" y="23"/>
                  </a:lnTo>
                  <a:lnTo>
                    <a:pt x="50" y="30"/>
                  </a:lnTo>
                  <a:lnTo>
                    <a:pt x="55" y="30"/>
                  </a:lnTo>
                  <a:lnTo>
                    <a:pt x="55" y="25"/>
                  </a:lnTo>
                  <a:lnTo>
                    <a:pt x="51" y="25"/>
                  </a:lnTo>
                  <a:lnTo>
                    <a:pt x="51" y="28"/>
                  </a:lnTo>
                  <a:lnTo>
                    <a:pt x="67" y="28"/>
                  </a:lnTo>
                  <a:lnTo>
                    <a:pt x="67" y="22"/>
                  </a:lnTo>
                  <a:lnTo>
                    <a:pt x="63" y="22"/>
                  </a:lnTo>
                  <a:lnTo>
                    <a:pt x="63" y="28"/>
                  </a:lnTo>
                  <a:lnTo>
                    <a:pt x="66" y="28"/>
                  </a:lnTo>
                  <a:lnTo>
                    <a:pt x="66" y="22"/>
                  </a:lnTo>
                  <a:lnTo>
                    <a:pt x="63" y="22"/>
                  </a:lnTo>
                  <a:lnTo>
                    <a:pt x="63" y="28"/>
                  </a:lnTo>
                  <a:lnTo>
                    <a:pt x="68" y="28"/>
                  </a:lnTo>
                  <a:lnTo>
                    <a:pt x="68" y="22"/>
                  </a:lnTo>
                  <a:lnTo>
                    <a:pt x="63" y="22"/>
                  </a:lnTo>
                  <a:lnTo>
                    <a:pt x="63" y="28"/>
                  </a:lnTo>
                  <a:lnTo>
                    <a:pt x="67" y="28"/>
                  </a:lnTo>
                  <a:lnTo>
                    <a:pt x="67" y="22"/>
                  </a:lnTo>
                  <a:lnTo>
                    <a:pt x="64" y="22"/>
                  </a:lnTo>
                  <a:lnTo>
                    <a:pt x="64" y="28"/>
                  </a:lnTo>
                  <a:lnTo>
                    <a:pt x="68" y="28"/>
                  </a:lnTo>
                  <a:lnTo>
                    <a:pt x="68" y="22"/>
                  </a:lnTo>
                  <a:lnTo>
                    <a:pt x="67" y="22"/>
                  </a:lnTo>
                  <a:lnTo>
                    <a:pt x="67" y="28"/>
                  </a:lnTo>
                  <a:lnTo>
                    <a:pt x="145" y="28"/>
                  </a:lnTo>
                  <a:lnTo>
                    <a:pt x="145" y="22"/>
                  </a:lnTo>
                  <a:lnTo>
                    <a:pt x="132" y="22"/>
                  </a:lnTo>
                  <a:lnTo>
                    <a:pt x="132" y="28"/>
                  </a:lnTo>
                  <a:lnTo>
                    <a:pt x="142" y="28"/>
                  </a:lnTo>
                  <a:lnTo>
                    <a:pt x="143" y="22"/>
                  </a:lnTo>
                  <a:lnTo>
                    <a:pt x="137" y="21"/>
                  </a:lnTo>
                  <a:lnTo>
                    <a:pt x="110" y="21"/>
                  </a:lnTo>
                  <a:lnTo>
                    <a:pt x="110" y="27"/>
                  </a:lnTo>
                  <a:lnTo>
                    <a:pt x="124" y="27"/>
                  </a:lnTo>
                  <a:lnTo>
                    <a:pt x="124" y="21"/>
                  </a:lnTo>
                  <a:lnTo>
                    <a:pt x="28" y="21"/>
                  </a:lnTo>
                  <a:lnTo>
                    <a:pt x="28" y="27"/>
                  </a:lnTo>
                  <a:lnTo>
                    <a:pt x="31" y="27"/>
                  </a:lnTo>
                  <a:lnTo>
                    <a:pt x="31" y="21"/>
                  </a:lnTo>
                  <a:lnTo>
                    <a:pt x="29" y="21"/>
                  </a:lnTo>
                  <a:lnTo>
                    <a:pt x="29" y="27"/>
                  </a:lnTo>
                  <a:lnTo>
                    <a:pt x="37" y="27"/>
                  </a:lnTo>
                  <a:lnTo>
                    <a:pt x="37" y="21"/>
                  </a:lnTo>
                  <a:lnTo>
                    <a:pt x="15" y="21"/>
                  </a:lnTo>
                  <a:lnTo>
                    <a:pt x="15" y="27"/>
                  </a:lnTo>
                  <a:lnTo>
                    <a:pt x="31" y="27"/>
                  </a:lnTo>
                  <a:lnTo>
                    <a:pt x="31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15" y="27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1" y="27"/>
                  </a:lnTo>
                  <a:lnTo>
                    <a:pt x="11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1" y="27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7" y="23"/>
                  </a:lnTo>
                  <a:lnTo>
                    <a:pt x="9" y="27"/>
                  </a:lnTo>
                  <a:lnTo>
                    <a:pt x="11" y="26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10" y="26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11" y="26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9" y="26"/>
                  </a:lnTo>
                  <a:lnTo>
                    <a:pt x="9" y="19"/>
                  </a:lnTo>
                  <a:lnTo>
                    <a:pt x="6" y="19"/>
                  </a:lnTo>
                  <a:lnTo>
                    <a:pt x="6" y="26"/>
                  </a:lnTo>
                  <a:lnTo>
                    <a:pt x="9" y="26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14" y="26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11" y="26"/>
                  </a:lnTo>
                  <a:lnTo>
                    <a:pt x="19" y="26"/>
                  </a:lnTo>
                  <a:lnTo>
                    <a:pt x="19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3" y="26"/>
                  </a:lnTo>
                  <a:lnTo>
                    <a:pt x="23" y="21"/>
                  </a:lnTo>
                  <a:lnTo>
                    <a:pt x="19" y="21"/>
                  </a:lnTo>
                  <a:lnTo>
                    <a:pt x="19" y="25"/>
                  </a:lnTo>
                  <a:lnTo>
                    <a:pt x="26" y="25"/>
                  </a:lnTo>
                  <a:lnTo>
                    <a:pt x="26" y="18"/>
                  </a:lnTo>
                  <a:lnTo>
                    <a:pt x="19" y="18"/>
                  </a:lnTo>
                  <a:lnTo>
                    <a:pt x="19" y="25"/>
                  </a:lnTo>
                  <a:lnTo>
                    <a:pt x="20" y="25"/>
                  </a:lnTo>
                  <a:lnTo>
                    <a:pt x="20" y="18"/>
                  </a:lnTo>
                  <a:lnTo>
                    <a:pt x="18" y="18"/>
                  </a:lnTo>
                  <a:lnTo>
                    <a:pt x="18" y="25"/>
                  </a:lnTo>
                  <a:lnTo>
                    <a:pt x="32" y="25"/>
                  </a:lnTo>
                  <a:lnTo>
                    <a:pt x="32" y="18"/>
                  </a:lnTo>
                  <a:lnTo>
                    <a:pt x="22" y="18"/>
                  </a:lnTo>
                  <a:lnTo>
                    <a:pt x="22" y="25"/>
                  </a:lnTo>
                  <a:lnTo>
                    <a:pt x="28" y="25"/>
                  </a:lnTo>
                  <a:lnTo>
                    <a:pt x="28" y="18"/>
                  </a:lnTo>
                  <a:lnTo>
                    <a:pt x="26" y="18"/>
                  </a:lnTo>
                  <a:lnTo>
                    <a:pt x="26" y="25"/>
                  </a:lnTo>
                  <a:lnTo>
                    <a:pt x="28" y="25"/>
                  </a:lnTo>
                  <a:lnTo>
                    <a:pt x="28" y="18"/>
                  </a:lnTo>
                  <a:lnTo>
                    <a:pt x="22" y="18"/>
                  </a:lnTo>
                  <a:lnTo>
                    <a:pt x="22" y="25"/>
                  </a:lnTo>
                  <a:lnTo>
                    <a:pt x="26" y="25"/>
                  </a:lnTo>
                  <a:lnTo>
                    <a:pt x="27" y="18"/>
                  </a:lnTo>
                  <a:lnTo>
                    <a:pt x="24" y="17"/>
                  </a:lnTo>
                  <a:lnTo>
                    <a:pt x="23" y="19"/>
                  </a:lnTo>
                  <a:lnTo>
                    <a:pt x="23" y="23"/>
                  </a:lnTo>
                  <a:lnTo>
                    <a:pt x="28" y="23"/>
                  </a:lnTo>
                  <a:lnTo>
                    <a:pt x="28" y="17"/>
                  </a:lnTo>
                  <a:lnTo>
                    <a:pt x="22" y="17"/>
                  </a:lnTo>
                  <a:lnTo>
                    <a:pt x="22" y="23"/>
                  </a:lnTo>
                  <a:lnTo>
                    <a:pt x="28" y="23"/>
                  </a:lnTo>
                  <a:lnTo>
                    <a:pt x="28" y="17"/>
                  </a:lnTo>
                  <a:lnTo>
                    <a:pt x="26" y="17"/>
                  </a:lnTo>
                  <a:lnTo>
                    <a:pt x="26" y="23"/>
                  </a:lnTo>
                  <a:lnTo>
                    <a:pt x="50" y="23"/>
                  </a:lnTo>
                  <a:lnTo>
                    <a:pt x="50" y="17"/>
                  </a:lnTo>
                  <a:lnTo>
                    <a:pt x="32" y="17"/>
                  </a:lnTo>
                  <a:lnTo>
                    <a:pt x="32" y="23"/>
                  </a:lnTo>
                  <a:lnTo>
                    <a:pt x="36" y="23"/>
                  </a:lnTo>
                  <a:lnTo>
                    <a:pt x="36" y="17"/>
                  </a:lnTo>
                  <a:lnTo>
                    <a:pt x="16" y="17"/>
                  </a:lnTo>
                  <a:lnTo>
                    <a:pt x="16" y="23"/>
                  </a:lnTo>
                  <a:lnTo>
                    <a:pt x="22" y="23"/>
                  </a:lnTo>
                  <a:lnTo>
                    <a:pt x="22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14" y="17"/>
                  </a:lnTo>
                  <a:lnTo>
                    <a:pt x="14" y="23"/>
                  </a:lnTo>
                  <a:lnTo>
                    <a:pt x="22" y="23"/>
                  </a:lnTo>
                  <a:lnTo>
                    <a:pt x="22" y="17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31" y="23"/>
                  </a:lnTo>
                  <a:lnTo>
                    <a:pt x="26" y="17"/>
                  </a:lnTo>
                  <a:lnTo>
                    <a:pt x="24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22" y="22"/>
                  </a:lnTo>
                  <a:lnTo>
                    <a:pt x="22" y="15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16" y="22"/>
                  </a:lnTo>
                  <a:lnTo>
                    <a:pt x="16" y="15"/>
                  </a:lnTo>
                  <a:lnTo>
                    <a:pt x="11" y="15"/>
                  </a:lnTo>
                  <a:lnTo>
                    <a:pt x="11" y="22"/>
                  </a:lnTo>
                  <a:lnTo>
                    <a:pt x="20" y="22"/>
                  </a:lnTo>
                  <a:lnTo>
                    <a:pt x="20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24" y="22"/>
                  </a:lnTo>
                  <a:lnTo>
                    <a:pt x="24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23" y="15"/>
                  </a:lnTo>
                  <a:lnTo>
                    <a:pt x="23" y="22"/>
                  </a:lnTo>
                  <a:lnTo>
                    <a:pt x="33" y="22"/>
                  </a:lnTo>
                  <a:lnTo>
                    <a:pt x="33" y="15"/>
                  </a:lnTo>
                  <a:lnTo>
                    <a:pt x="31" y="15"/>
                  </a:lnTo>
                  <a:lnTo>
                    <a:pt x="31" y="18"/>
                  </a:lnTo>
                  <a:lnTo>
                    <a:pt x="33" y="21"/>
                  </a:lnTo>
                  <a:lnTo>
                    <a:pt x="40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32" y="21"/>
                  </a:lnTo>
                  <a:lnTo>
                    <a:pt x="32" y="14"/>
                  </a:lnTo>
                  <a:lnTo>
                    <a:pt x="31" y="14"/>
                  </a:lnTo>
                  <a:lnTo>
                    <a:pt x="31" y="21"/>
                  </a:lnTo>
                  <a:lnTo>
                    <a:pt x="36" y="21"/>
                  </a:lnTo>
                  <a:lnTo>
                    <a:pt x="36" y="14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37" y="21"/>
                  </a:lnTo>
                  <a:lnTo>
                    <a:pt x="37" y="14"/>
                  </a:lnTo>
                  <a:lnTo>
                    <a:pt x="32" y="14"/>
                  </a:lnTo>
                  <a:lnTo>
                    <a:pt x="32" y="21"/>
                  </a:lnTo>
                  <a:lnTo>
                    <a:pt x="38" y="21"/>
                  </a:lnTo>
                  <a:lnTo>
                    <a:pt x="38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38" y="21"/>
                  </a:lnTo>
                  <a:lnTo>
                    <a:pt x="38" y="14"/>
                  </a:lnTo>
                  <a:lnTo>
                    <a:pt x="32" y="14"/>
                  </a:lnTo>
                  <a:lnTo>
                    <a:pt x="32" y="21"/>
                  </a:lnTo>
                  <a:lnTo>
                    <a:pt x="44" y="21"/>
                  </a:lnTo>
                  <a:lnTo>
                    <a:pt x="44" y="14"/>
                  </a:lnTo>
                  <a:lnTo>
                    <a:pt x="41" y="14"/>
                  </a:lnTo>
                  <a:lnTo>
                    <a:pt x="41" y="21"/>
                  </a:lnTo>
                  <a:lnTo>
                    <a:pt x="50" y="21"/>
                  </a:lnTo>
                  <a:lnTo>
                    <a:pt x="50" y="14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41" y="21"/>
                  </a:lnTo>
                  <a:lnTo>
                    <a:pt x="42" y="14"/>
                  </a:lnTo>
                  <a:lnTo>
                    <a:pt x="40" y="13"/>
                  </a:lnTo>
                  <a:lnTo>
                    <a:pt x="36" y="13"/>
                  </a:lnTo>
                  <a:lnTo>
                    <a:pt x="36" y="19"/>
                  </a:lnTo>
                  <a:lnTo>
                    <a:pt x="41" y="19"/>
                  </a:lnTo>
                  <a:lnTo>
                    <a:pt x="41" y="13"/>
                  </a:lnTo>
                  <a:lnTo>
                    <a:pt x="37" y="13"/>
                  </a:lnTo>
                  <a:lnTo>
                    <a:pt x="37" y="19"/>
                  </a:lnTo>
                  <a:lnTo>
                    <a:pt x="44" y="19"/>
                  </a:lnTo>
                  <a:lnTo>
                    <a:pt x="44" y="13"/>
                  </a:lnTo>
                  <a:lnTo>
                    <a:pt x="37" y="13"/>
                  </a:lnTo>
                  <a:lnTo>
                    <a:pt x="37" y="19"/>
                  </a:lnTo>
                  <a:lnTo>
                    <a:pt x="42" y="19"/>
                  </a:lnTo>
                  <a:lnTo>
                    <a:pt x="42" y="13"/>
                  </a:lnTo>
                  <a:lnTo>
                    <a:pt x="32" y="13"/>
                  </a:lnTo>
                  <a:lnTo>
                    <a:pt x="32" y="19"/>
                  </a:lnTo>
                  <a:lnTo>
                    <a:pt x="36" y="19"/>
                  </a:lnTo>
                  <a:lnTo>
                    <a:pt x="36" y="13"/>
                  </a:lnTo>
                  <a:lnTo>
                    <a:pt x="28" y="13"/>
                  </a:lnTo>
                  <a:lnTo>
                    <a:pt x="28" y="19"/>
                  </a:lnTo>
                  <a:lnTo>
                    <a:pt x="31" y="19"/>
                  </a:lnTo>
                  <a:lnTo>
                    <a:pt x="31" y="13"/>
                  </a:lnTo>
                  <a:lnTo>
                    <a:pt x="27" y="13"/>
                  </a:lnTo>
                  <a:lnTo>
                    <a:pt x="27" y="19"/>
                  </a:lnTo>
                  <a:lnTo>
                    <a:pt x="29" y="19"/>
                  </a:lnTo>
                  <a:lnTo>
                    <a:pt x="29" y="13"/>
                  </a:lnTo>
                  <a:lnTo>
                    <a:pt x="28" y="13"/>
                  </a:lnTo>
                  <a:lnTo>
                    <a:pt x="28" y="19"/>
                  </a:lnTo>
                  <a:lnTo>
                    <a:pt x="32" y="19"/>
                  </a:lnTo>
                  <a:lnTo>
                    <a:pt x="32" y="13"/>
                  </a:lnTo>
                  <a:lnTo>
                    <a:pt x="31" y="13"/>
                  </a:lnTo>
                  <a:lnTo>
                    <a:pt x="31" y="19"/>
                  </a:lnTo>
                  <a:lnTo>
                    <a:pt x="33" y="19"/>
                  </a:lnTo>
                  <a:lnTo>
                    <a:pt x="33" y="13"/>
                  </a:lnTo>
                  <a:lnTo>
                    <a:pt x="32" y="13"/>
                  </a:lnTo>
                  <a:lnTo>
                    <a:pt x="32" y="15"/>
                  </a:lnTo>
                  <a:lnTo>
                    <a:pt x="33" y="13"/>
                  </a:lnTo>
                  <a:lnTo>
                    <a:pt x="31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26" y="18"/>
                  </a:lnTo>
                  <a:lnTo>
                    <a:pt x="26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32" y="18"/>
                  </a:lnTo>
                  <a:lnTo>
                    <a:pt x="32" y="12"/>
                  </a:lnTo>
                  <a:lnTo>
                    <a:pt x="16" y="12"/>
                  </a:lnTo>
                  <a:lnTo>
                    <a:pt x="16" y="18"/>
                  </a:lnTo>
                  <a:lnTo>
                    <a:pt x="20" y="18"/>
                  </a:lnTo>
                  <a:lnTo>
                    <a:pt x="20" y="12"/>
                  </a:lnTo>
                  <a:lnTo>
                    <a:pt x="16" y="12"/>
                  </a:lnTo>
                  <a:lnTo>
                    <a:pt x="16" y="18"/>
                  </a:lnTo>
                  <a:lnTo>
                    <a:pt x="51" y="18"/>
                  </a:lnTo>
                  <a:lnTo>
                    <a:pt x="51" y="12"/>
                  </a:lnTo>
                  <a:lnTo>
                    <a:pt x="50" y="12"/>
                  </a:lnTo>
                  <a:lnTo>
                    <a:pt x="50" y="18"/>
                  </a:lnTo>
                  <a:lnTo>
                    <a:pt x="67" y="18"/>
                  </a:lnTo>
                  <a:lnTo>
                    <a:pt x="67" y="12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67" y="18"/>
                  </a:lnTo>
                  <a:lnTo>
                    <a:pt x="67" y="12"/>
                  </a:lnTo>
                  <a:lnTo>
                    <a:pt x="64" y="12"/>
                  </a:lnTo>
                  <a:lnTo>
                    <a:pt x="64" y="18"/>
                  </a:lnTo>
                  <a:lnTo>
                    <a:pt x="75" y="18"/>
                  </a:lnTo>
                  <a:lnTo>
                    <a:pt x="70" y="12"/>
                  </a:lnTo>
                  <a:lnTo>
                    <a:pt x="68" y="10"/>
                  </a:lnTo>
                  <a:lnTo>
                    <a:pt x="63" y="10"/>
                  </a:lnTo>
                  <a:lnTo>
                    <a:pt x="63" y="17"/>
                  </a:lnTo>
                  <a:lnTo>
                    <a:pt x="76" y="17"/>
                  </a:lnTo>
                  <a:lnTo>
                    <a:pt x="76" y="10"/>
                  </a:lnTo>
                  <a:lnTo>
                    <a:pt x="75" y="10"/>
                  </a:lnTo>
                  <a:lnTo>
                    <a:pt x="75" y="17"/>
                  </a:lnTo>
                  <a:lnTo>
                    <a:pt x="76" y="17"/>
                  </a:lnTo>
                  <a:lnTo>
                    <a:pt x="76" y="10"/>
                  </a:lnTo>
                  <a:lnTo>
                    <a:pt x="73" y="10"/>
                  </a:lnTo>
                  <a:lnTo>
                    <a:pt x="73" y="17"/>
                  </a:lnTo>
                  <a:lnTo>
                    <a:pt x="75" y="17"/>
                  </a:lnTo>
                  <a:lnTo>
                    <a:pt x="75" y="10"/>
                  </a:lnTo>
                  <a:lnTo>
                    <a:pt x="72" y="10"/>
                  </a:lnTo>
                  <a:lnTo>
                    <a:pt x="72" y="17"/>
                  </a:lnTo>
                  <a:lnTo>
                    <a:pt x="155" y="17"/>
                  </a:lnTo>
                  <a:lnTo>
                    <a:pt x="156" y="10"/>
                  </a:lnTo>
                  <a:lnTo>
                    <a:pt x="151" y="9"/>
                  </a:lnTo>
                  <a:lnTo>
                    <a:pt x="133" y="9"/>
                  </a:lnTo>
                  <a:lnTo>
                    <a:pt x="133" y="15"/>
                  </a:lnTo>
                  <a:lnTo>
                    <a:pt x="137" y="15"/>
                  </a:lnTo>
                  <a:lnTo>
                    <a:pt x="137" y="9"/>
                  </a:lnTo>
                  <a:lnTo>
                    <a:pt x="82" y="9"/>
                  </a:lnTo>
                  <a:lnTo>
                    <a:pt x="82" y="15"/>
                  </a:lnTo>
                  <a:lnTo>
                    <a:pt x="103" y="15"/>
                  </a:lnTo>
                  <a:lnTo>
                    <a:pt x="103" y="9"/>
                  </a:lnTo>
                  <a:lnTo>
                    <a:pt x="13" y="9"/>
                  </a:lnTo>
                  <a:lnTo>
                    <a:pt x="13" y="15"/>
                  </a:lnTo>
                  <a:lnTo>
                    <a:pt x="16" y="15"/>
                  </a:lnTo>
                  <a:lnTo>
                    <a:pt x="16" y="9"/>
                  </a:lnTo>
                  <a:lnTo>
                    <a:pt x="6" y="9"/>
                  </a:lnTo>
                  <a:lnTo>
                    <a:pt x="6" y="15"/>
                  </a:lnTo>
                  <a:lnTo>
                    <a:pt x="9" y="15"/>
                  </a:lnTo>
                  <a:lnTo>
                    <a:pt x="9" y="9"/>
                  </a:lnTo>
                  <a:lnTo>
                    <a:pt x="3" y="9"/>
                  </a:lnTo>
                  <a:lnTo>
                    <a:pt x="3" y="15"/>
                  </a:lnTo>
                  <a:lnTo>
                    <a:pt x="9" y="15"/>
                  </a:lnTo>
                  <a:lnTo>
                    <a:pt x="9" y="9"/>
                  </a:lnTo>
                  <a:lnTo>
                    <a:pt x="1" y="9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" y="9"/>
                  </a:lnTo>
                  <a:lnTo>
                    <a:pt x="1" y="9"/>
                  </a:lnTo>
                  <a:lnTo>
                    <a:pt x="1" y="15"/>
                  </a:lnTo>
                  <a:lnTo>
                    <a:pt x="6" y="15"/>
                  </a:lnTo>
                  <a:lnTo>
                    <a:pt x="14" y="8"/>
                  </a:lnTo>
                  <a:lnTo>
                    <a:pt x="0" y="8"/>
                  </a:lnTo>
                  <a:lnTo>
                    <a:pt x="0" y="14"/>
                  </a:lnTo>
                  <a:lnTo>
                    <a:pt x="5" y="14"/>
                  </a:lnTo>
                  <a:lnTo>
                    <a:pt x="5" y="8"/>
                  </a:lnTo>
                  <a:lnTo>
                    <a:pt x="1" y="8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14"/>
                  </a:lnTo>
                  <a:lnTo>
                    <a:pt x="5" y="14"/>
                  </a:lnTo>
                  <a:lnTo>
                    <a:pt x="5" y="8"/>
                  </a:lnTo>
                  <a:lnTo>
                    <a:pt x="2" y="8"/>
                  </a:lnTo>
                  <a:lnTo>
                    <a:pt x="2" y="14"/>
                  </a:lnTo>
                  <a:lnTo>
                    <a:pt x="7" y="14"/>
                  </a:lnTo>
                  <a:lnTo>
                    <a:pt x="7" y="8"/>
                  </a:lnTo>
                  <a:lnTo>
                    <a:pt x="6" y="8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7" y="8"/>
                  </a:lnTo>
                  <a:lnTo>
                    <a:pt x="6" y="8"/>
                  </a:lnTo>
                  <a:lnTo>
                    <a:pt x="6" y="14"/>
                  </a:lnTo>
                  <a:lnTo>
                    <a:pt x="14" y="14"/>
                  </a:lnTo>
                  <a:lnTo>
                    <a:pt x="14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9" y="8"/>
                  </a:lnTo>
                  <a:lnTo>
                    <a:pt x="9" y="14"/>
                  </a:lnTo>
                  <a:lnTo>
                    <a:pt x="15" y="14"/>
                  </a:lnTo>
                  <a:lnTo>
                    <a:pt x="15" y="8"/>
                  </a:lnTo>
                  <a:lnTo>
                    <a:pt x="7" y="8"/>
                  </a:lnTo>
                  <a:lnTo>
                    <a:pt x="7" y="10"/>
                  </a:lnTo>
                  <a:lnTo>
                    <a:pt x="9" y="14"/>
                  </a:lnTo>
                  <a:lnTo>
                    <a:pt x="14" y="13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1" y="13"/>
                  </a:lnTo>
                  <a:lnTo>
                    <a:pt x="16" y="13"/>
                  </a:lnTo>
                  <a:lnTo>
                    <a:pt x="16" y="6"/>
                  </a:lnTo>
                  <a:lnTo>
                    <a:pt x="13" y="6"/>
                  </a:lnTo>
                  <a:lnTo>
                    <a:pt x="13" y="13"/>
                  </a:lnTo>
                  <a:lnTo>
                    <a:pt x="15" y="13"/>
                  </a:lnTo>
                  <a:lnTo>
                    <a:pt x="15" y="6"/>
                  </a:lnTo>
                  <a:lnTo>
                    <a:pt x="11" y="6"/>
                  </a:lnTo>
                  <a:lnTo>
                    <a:pt x="11" y="13"/>
                  </a:lnTo>
                  <a:lnTo>
                    <a:pt x="33" y="13"/>
                  </a:lnTo>
                  <a:lnTo>
                    <a:pt x="33" y="6"/>
                  </a:lnTo>
                  <a:lnTo>
                    <a:pt x="32" y="6"/>
                  </a:lnTo>
                  <a:lnTo>
                    <a:pt x="32" y="13"/>
                  </a:lnTo>
                  <a:lnTo>
                    <a:pt x="41" y="13"/>
                  </a:lnTo>
                  <a:lnTo>
                    <a:pt x="41" y="6"/>
                  </a:lnTo>
                  <a:lnTo>
                    <a:pt x="31" y="6"/>
                  </a:lnTo>
                  <a:lnTo>
                    <a:pt x="31" y="13"/>
                  </a:lnTo>
                  <a:lnTo>
                    <a:pt x="32" y="13"/>
                  </a:lnTo>
                  <a:lnTo>
                    <a:pt x="32" y="6"/>
                  </a:lnTo>
                  <a:lnTo>
                    <a:pt x="29" y="6"/>
                  </a:lnTo>
                  <a:lnTo>
                    <a:pt x="29" y="13"/>
                  </a:lnTo>
                  <a:lnTo>
                    <a:pt x="38" y="13"/>
                  </a:lnTo>
                  <a:lnTo>
                    <a:pt x="38" y="6"/>
                  </a:lnTo>
                  <a:lnTo>
                    <a:pt x="31" y="6"/>
                  </a:lnTo>
                  <a:lnTo>
                    <a:pt x="31" y="9"/>
                  </a:lnTo>
                  <a:lnTo>
                    <a:pt x="35" y="9"/>
                  </a:lnTo>
                  <a:lnTo>
                    <a:pt x="35" y="8"/>
                  </a:lnTo>
                  <a:lnTo>
                    <a:pt x="31" y="8"/>
                  </a:lnTo>
                  <a:lnTo>
                    <a:pt x="31" y="12"/>
                  </a:lnTo>
                  <a:lnTo>
                    <a:pt x="32" y="12"/>
                  </a:lnTo>
                  <a:lnTo>
                    <a:pt x="32" y="5"/>
                  </a:lnTo>
                  <a:lnTo>
                    <a:pt x="19" y="5"/>
                  </a:lnTo>
                  <a:lnTo>
                    <a:pt x="19" y="12"/>
                  </a:lnTo>
                  <a:lnTo>
                    <a:pt x="24" y="12"/>
                  </a:lnTo>
                  <a:lnTo>
                    <a:pt x="24" y="5"/>
                  </a:lnTo>
                  <a:lnTo>
                    <a:pt x="20" y="5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5"/>
                  </a:lnTo>
                  <a:lnTo>
                    <a:pt x="14" y="5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5" y="5"/>
                  </a:lnTo>
                  <a:lnTo>
                    <a:pt x="10" y="5"/>
                  </a:lnTo>
                  <a:lnTo>
                    <a:pt x="10" y="12"/>
                  </a:lnTo>
                  <a:lnTo>
                    <a:pt x="13" y="12"/>
                  </a:lnTo>
                  <a:lnTo>
                    <a:pt x="13" y="5"/>
                  </a:lnTo>
                  <a:lnTo>
                    <a:pt x="7" y="5"/>
                  </a:lnTo>
                  <a:lnTo>
                    <a:pt x="7" y="12"/>
                  </a:lnTo>
                  <a:lnTo>
                    <a:pt x="10" y="12"/>
                  </a:lnTo>
                  <a:lnTo>
                    <a:pt x="10" y="5"/>
                  </a:lnTo>
                  <a:lnTo>
                    <a:pt x="7" y="5"/>
                  </a:lnTo>
                  <a:lnTo>
                    <a:pt x="7" y="12"/>
                  </a:lnTo>
                  <a:lnTo>
                    <a:pt x="13" y="12"/>
                  </a:lnTo>
                  <a:lnTo>
                    <a:pt x="13" y="5"/>
                  </a:lnTo>
                  <a:lnTo>
                    <a:pt x="9" y="5"/>
                  </a:lnTo>
                  <a:lnTo>
                    <a:pt x="9" y="8"/>
                  </a:lnTo>
                  <a:lnTo>
                    <a:pt x="11" y="10"/>
                  </a:lnTo>
                  <a:lnTo>
                    <a:pt x="18" y="4"/>
                  </a:lnTo>
                  <a:lnTo>
                    <a:pt x="6" y="4"/>
                  </a:lnTo>
                  <a:lnTo>
                    <a:pt x="6" y="10"/>
                  </a:lnTo>
                  <a:lnTo>
                    <a:pt x="13" y="10"/>
                  </a:lnTo>
                  <a:lnTo>
                    <a:pt x="13" y="4"/>
                  </a:lnTo>
                  <a:lnTo>
                    <a:pt x="10" y="4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1" y="4"/>
                  </a:lnTo>
                  <a:lnTo>
                    <a:pt x="1" y="4"/>
                  </a:lnTo>
                  <a:lnTo>
                    <a:pt x="1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15" y="4"/>
                  </a:lnTo>
                  <a:lnTo>
                    <a:pt x="15" y="10"/>
                  </a:lnTo>
                  <a:lnTo>
                    <a:pt x="22" y="10"/>
                  </a:lnTo>
                  <a:lnTo>
                    <a:pt x="22" y="4"/>
                  </a:lnTo>
                  <a:lnTo>
                    <a:pt x="10" y="4"/>
                  </a:lnTo>
                  <a:lnTo>
                    <a:pt x="10" y="10"/>
                  </a:lnTo>
                  <a:lnTo>
                    <a:pt x="13" y="10"/>
                  </a:lnTo>
                  <a:lnTo>
                    <a:pt x="13" y="4"/>
                  </a:lnTo>
                  <a:lnTo>
                    <a:pt x="7" y="4"/>
                  </a:lnTo>
                  <a:lnTo>
                    <a:pt x="7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19" y="10"/>
                  </a:lnTo>
                  <a:lnTo>
                    <a:pt x="19" y="5"/>
                  </a:lnTo>
                  <a:lnTo>
                    <a:pt x="15" y="5"/>
                  </a:lnTo>
                  <a:lnTo>
                    <a:pt x="15" y="9"/>
                  </a:lnTo>
                  <a:lnTo>
                    <a:pt x="26" y="9"/>
                  </a:lnTo>
                  <a:lnTo>
                    <a:pt x="26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8" y="9"/>
                  </a:lnTo>
                  <a:lnTo>
                    <a:pt x="18" y="2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11" y="2"/>
                  </a:lnTo>
                  <a:lnTo>
                    <a:pt x="11" y="9"/>
                  </a:lnTo>
                  <a:lnTo>
                    <a:pt x="16" y="9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4" y="9"/>
                  </a:lnTo>
                  <a:lnTo>
                    <a:pt x="18" y="9"/>
                  </a:lnTo>
                  <a:lnTo>
                    <a:pt x="18" y="2"/>
                  </a:lnTo>
                  <a:lnTo>
                    <a:pt x="9" y="2"/>
                  </a:lnTo>
                  <a:lnTo>
                    <a:pt x="9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6" y="2"/>
                  </a:lnTo>
                  <a:lnTo>
                    <a:pt x="6" y="9"/>
                  </a:lnTo>
                  <a:lnTo>
                    <a:pt x="11" y="9"/>
                  </a:lnTo>
                  <a:lnTo>
                    <a:pt x="19" y="1"/>
                  </a:lnTo>
                  <a:lnTo>
                    <a:pt x="1" y="1"/>
                  </a:lnTo>
                  <a:lnTo>
                    <a:pt x="1" y="8"/>
                  </a:lnTo>
                  <a:lnTo>
                    <a:pt x="6" y="8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8"/>
                  </a:lnTo>
                  <a:lnTo>
                    <a:pt x="7" y="8"/>
                  </a:lnTo>
                  <a:lnTo>
                    <a:pt x="7" y="1"/>
                  </a:lnTo>
                  <a:lnTo>
                    <a:pt x="3" y="1"/>
                  </a:lnTo>
                  <a:lnTo>
                    <a:pt x="3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10" y="1"/>
                  </a:lnTo>
                  <a:lnTo>
                    <a:pt x="10" y="8"/>
                  </a:lnTo>
                  <a:lnTo>
                    <a:pt x="19" y="8"/>
                  </a:lnTo>
                  <a:lnTo>
                    <a:pt x="19" y="1"/>
                  </a:lnTo>
                  <a:lnTo>
                    <a:pt x="15" y="1"/>
                  </a:lnTo>
                  <a:lnTo>
                    <a:pt x="15" y="8"/>
                  </a:lnTo>
                  <a:lnTo>
                    <a:pt x="19" y="8"/>
                  </a:lnTo>
                  <a:lnTo>
                    <a:pt x="19" y="1"/>
                  </a:lnTo>
                  <a:lnTo>
                    <a:pt x="16" y="1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6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20" y="6"/>
                  </a:lnTo>
                  <a:lnTo>
                    <a:pt x="20" y="0"/>
                  </a:lnTo>
                  <a:lnTo>
                    <a:pt x="15" y="0"/>
                  </a:lnTo>
                  <a:lnTo>
                    <a:pt x="15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1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6" y="6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22" y="6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14" y="6"/>
                  </a:lnTo>
                  <a:lnTo>
                    <a:pt x="20" y="6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24" name="Freeform 808"/>
            <p:cNvSpPr>
              <a:spLocks noChangeAspect="1"/>
            </p:cNvSpPr>
            <p:nvPr/>
          </p:nvSpPr>
          <p:spPr bwMode="auto">
            <a:xfrm rot="16200000">
              <a:off x="3511" y="4710"/>
              <a:ext cx="264" cy="53"/>
            </a:xfrm>
            <a:custGeom>
              <a:avLst/>
              <a:gdLst>
                <a:gd name="T0" fmla="*/ 23 w 176"/>
                <a:gd name="T1" fmla="*/ 0 h 35"/>
                <a:gd name="T2" fmla="*/ 15 w 176"/>
                <a:gd name="T3" fmla="*/ 1 h 35"/>
                <a:gd name="T4" fmla="*/ 15 w 176"/>
                <a:gd name="T5" fmla="*/ 9 h 35"/>
                <a:gd name="T6" fmla="*/ 24 w 176"/>
                <a:gd name="T7" fmla="*/ 9 h 35"/>
                <a:gd name="T8" fmla="*/ 19 w 176"/>
                <a:gd name="T9" fmla="*/ 6 h 35"/>
                <a:gd name="T10" fmla="*/ 11 w 176"/>
                <a:gd name="T11" fmla="*/ 11 h 35"/>
                <a:gd name="T12" fmla="*/ 22 w 176"/>
                <a:gd name="T13" fmla="*/ 6 h 35"/>
                <a:gd name="T14" fmla="*/ 13 w 176"/>
                <a:gd name="T15" fmla="*/ 14 h 35"/>
                <a:gd name="T16" fmla="*/ 7 w 176"/>
                <a:gd name="T17" fmla="*/ 15 h 35"/>
                <a:gd name="T18" fmla="*/ 16 w 176"/>
                <a:gd name="T19" fmla="*/ 10 h 35"/>
                <a:gd name="T20" fmla="*/ 28 w 176"/>
                <a:gd name="T21" fmla="*/ 10 h 35"/>
                <a:gd name="T22" fmla="*/ 3 w 176"/>
                <a:gd name="T23" fmla="*/ 18 h 35"/>
                <a:gd name="T24" fmla="*/ 7 w 176"/>
                <a:gd name="T25" fmla="*/ 13 h 35"/>
                <a:gd name="T26" fmla="*/ 115 w 176"/>
                <a:gd name="T27" fmla="*/ 13 h 35"/>
                <a:gd name="T28" fmla="*/ 163 w 176"/>
                <a:gd name="T29" fmla="*/ 14 h 35"/>
                <a:gd name="T30" fmla="*/ 81 w 176"/>
                <a:gd name="T31" fmla="*/ 22 h 35"/>
                <a:gd name="T32" fmla="*/ 32 w 176"/>
                <a:gd name="T33" fmla="*/ 22 h 35"/>
                <a:gd name="T34" fmla="*/ 37 w 176"/>
                <a:gd name="T35" fmla="*/ 19 h 35"/>
                <a:gd name="T36" fmla="*/ 44 w 176"/>
                <a:gd name="T37" fmla="*/ 24 h 35"/>
                <a:gd name="T38" fmla="*/ 33 w 176"/>
                <a:gd name="T39" fmla="*/ 19 h 35"/>
                <a:gd name="T40" fmla="*/ 31 w 176"/>
                <a:gd name="T41" fmla="*/ 19 h 35"/>
                <a:gd name="T42" fmla="*/ 24 w 176"/>
                <a:gd name="T43" fmla="*/ 27 h 35"/>
                <a:gd name="T44" fmla="*/ 28 w 176"/>
                <a:gd name="T45" fmla="*/ 22 h 35"/>
                <a:gd name="T46" fmla="*/ 32 w 176"/>
                <a:gd name="T47" fmla="*/ 22 h 35"/>
                <a:gd name="T48" fmla="*/ 18 w 176"/>
                <a:gd name="T49" fmla="*/ 29 h 35"/>
                <a:gd name="T50" fmla="*/ 13 w 176"/>
                <a:gd name="T51" fmla="*/ 24 h 35"/>
                <a:gd name="T52" fmla="*/ 26 w 176"/>
                <a:gd name="T53" fmla="*/ 27 h 35"/>
                <a:gd name="T54" fmla="*/ 15 w 176"/>
                <a:gd name="T55" fmla="*/ 32 h 35"/>
                <a:gd name="T56" fmla="*/ 6 w 176"/>
                <a:gd name="T57" fmla="*/ 33 h 35"/>
                <a:gd name="T58" fmla="*/ 9 w 176"/>
                <a:gd name="T59" fmla="*/ 28 h 35"/>
                <a:gd name="T60" fmla="*/ 24 w 176"/>
                <a:gd name="T61" fmla="*/ 28 h 35"/>
                <a:gd name="T62" fmla="*/ 10 w 176"/>
                <a:gd name="T63" fmla="*/ 35 h 35"/>
                <a:gd name="T64" fmla="*/ 3 w 176"/>
                <a:gd name="T65" fmla="*/ 33 h 35"/>
                <a:gd name="T66" fmla="*/ 15 w 176"/>
                <a:gd name="T67" fmla="*/ 26 h 35"/>
                <a:gd name="T68" fmla="*/ 35 w 176"/>
                <a:gd name="T69" fmla="*/ 32 h 35"/>
                <a:gd name="T70" fmla="*/ 13 w 176"/>
                <a:gd name="T71" fmla="*/ 24 h 35"/>
                <a:gd name="T72" fmla="*/ 18 w 176"/>
                <a:gd name="T73" fmla="*/ 29 h 35"/>
                <a:gd name="T74" fmla="*/ 31 w 176"/>
                <a:gd name="T75" fmla="*/ 28 h 35"/>
                <a:gd name="T76" fmla="*/ 28 w 176"/>
                <a:gd name="T77" fmla="*/ 22 h 35"/>
                <a:gd name="T78" fmla="*/ 26 w 176"/>
                <a:gd name="T79" fmla="*/ 27 h 35"/>
                <a:gd name="T80" fmla="*/ 22 w 176"/>
                <a:gd name="T81" fmla="*/ 26 h 35"/>
                <a:gd name="T82" fmla="*/ 33 w 176"/>
                <a:gd name="T83" fmla="*/ 19 h 35"/>
                <a:gd name="T84" fmla="*/ 37 w 176"/>
                <a:gd name="T85" fmla="*/ 18 h 35"/>
                <a:gd name="T86" fmla="*/ 40 w 176"/>
                <a:gd name="T87" fmla="*/ 24 h 35"/>
                <a:gd name="T88" fmla="*/ 37 w 176"/>
                <a:gd name="T89" fmla="*/ 15 h 35"/>
                <a:gd name="T90" fmla="*/ 80 w 176"/>
                <a:gd name="T91" fmla="*/ 15 h 35"/>
                <a:gd name="T92" fmla="*/ 160 w 176"/>
                <a:gd name="T93" fmla="*/ 20 h 35"/>
                <a:gd name="T94" fmla="*/ 94 w 176"/>
                <a:gd name="T95" fmla="*/ 13 h 35"/>
                <a:gd name="T96" fmla="*/ 13 w 176"/>
                <a:gd name="T97" fmla="*/ 13 h 35"/>
                <a:gd name="T98" fmla="*/ 3 w 176"/>
                <a:gd name="T99" fmla="*/ 18 h 35"/>
                <a:gd name="T100" fmla="*/ 19 w 176"/>
                <a:gd name="T101" fmla="*/ 17 h 35"/>
                <a:gd name="T102" fmla="*/ 16 w 176"/>
                <a:gd name="T103" fmla="*/ 10 h 35"/>
                <a:gd name="T104" fmla="*/ 10 w 176"/>
                <a:gd name="T105" fmla="*/ 15 h 35"/>
                <a:gd name="T106" fmla="*/ 9 w 176"/>
                <a:gd name="T107" fmla="*/ 7 h 35"/>
                <a:gd name="T108" fmla="*/ 38 w 176"/>
                <a:gd name="T109" fmla="*/ 13 h 35"/>
                <a:gd name="T110" fmla="*/ 9 w 176"/>
                <a:gd name="T111" fmla="*/ 11 h 35"/>
                <a:gd name="T112" fmla="*/ 19 w 176"/>
                <a:gd name="T113" fmla="*/ 4 h 35"/>
                <a:gd name="T114" fmla="*/ 45 w 176"/>
                <a:gd name="T115" fmla="*/ 9 h 35"/>
                <a:gd name="T116" fmla="*/ 7 w 176"/>
                <a:gd name="T117" fmla="*/ 9 h 35"/>
                <a:gd name="T118" fmla="*/ 7 w 176"/>
                <a:gd name="T119" fmla="*/ 1 h 35"/>
                <a:gd name="T120" fmla="*/ 26 w 176"/>
                <a:gd name="T121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" h="35">
                  <a:moveTo>
                    <a:pt x="22" y="6"/>
                  </a:moveTo>
                  <a:lnTo>
                    <a:pt x="2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22" y="6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15" y="6"/>
                  </a:lnTo>
                  <a:lnTo>
                    <a:pt x="27" y="6"/>
                  </a:lnTo>
                  <a:lnTo>
                    <a:pt x="27" y="0"/>
                  </a:lnTo>
                  <a:lnTo>
                    <a:pt x="20" y="0"/>
                  </a:lnTo>
                  <a:lnTo>
                    <a:pt x="20" y="6"/>
                  </a:lnTo>
                  <a:lnTo>
                    <a:pt x="27" y="6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19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19" y="0"/>
                  </a:lnTo>
                  <a:lnTo>
                    <a:pt x="19" y="6"/>
                  </a:lnTo>
                  <a:lnTo>
                    <a:pt x="24" y="6"/>
                  </a:lnTo>
                  <a:lnTo>
                    <a:pt x="24" y="2"/>
                  </a:lnTo>
                  <a:lnTo>
                    <a:pt x="23" y="0"/>
                  </a:lnTo>
                  <a:lnTo>
                    <a:pt x="20" y="1"/>
                  </a:lnTo>
                  <a:lnTo>
                    <a:pt x="22" y="4"/>
                  </a:lnTo>
                  <a:lnTo>
                    <a:pt x="22" y="1"/>
                  </a:lnTo>
                  <a:lnTo>
                    <a:pt x="19" y="1"/>
                  </a:lnTo>
                  <a:lnTo>
                    <a:pt x="19" y="7"/>
                  </a:lnTo>
                  <a:lnTo>
                    <a:pt x="24" y="7"/>
                  </a:lnTo>
                  <a:lnTo>
                    <a:pt x="24" y="1"/>
                  </a:lnTo>
                  <a:lnTo>
                    <a:pt x="20" y="1"/>
                  </a:lnTo>
                  <a:lnTo>
                    <a:pt x="20" y="7"/>
                  </a:lnTo>
                  <a:lnTo>
                    <a:pt x="24" y="7"/>
                  </a:lnTo>
                  <a:lnTo>
                    <a:pt x="24" y="1"/>
                  </a:lnTo>
                  <a:lnTo>
                    <a:pt x="15" y="1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1"/>
                  </a:lnTo>
                  <a:lnTo>
                    <a:pt x="11" y="1"/>
                  </a:lnTo>
                  <a:lnTo>
                    <a:pt x="11" y="7"/>
                  </a:lnTo>
                  <a:lnTo>
                    <a:pt x="14" y="7"/>
                  </a:lnTo>
                  <a:lnTo>
                    <a:pt x="14" y="1"/>
                  </a:lnTo>
                  <a:lnTo>
                    <a:pt x="6" y="1"/>
                  </a:lnTo>
                  <a:lnTo>
                    <a:pt x="6" y="7"/>
                  </a:lnTo>
                  <a:lnTo>
                    <a:pt x="15" y="7"/>
                  </a:lnTo>
                  <a:lnTo>
                    <a:pt x="15" y="1"/>
                  </a:lnTo>
                  <a:lnTo>
                    <a:pt x="7" y="1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0" y="1"/>
                  </a:lnTo>
                  <a:lnTo>
                    <a:pt x="6" y="1"/>
                  </a:lnTo>
                  <a:lnTo>
                    <a:pt x="6" y="7"/>
                  </a:lnTo>
                  <a:lnTo>
                    <a:pt x="9" y="7"/>
                  </a:lnTo>
                  <a:lnTo>
                    <a:pt x="9" y="1"/>
                  </a:lnTo>
                  <a:lnTo>
                    <a:pt x="7" y="1"/>
                  </a:lnTo>
                  <a:lnTo>
                    <a:pt x="7" y="7"/>
                  </a:lnTo>
                  <a:lnTo>
                    <a:pt x="11" y="7"/>
                  </a:lnTo>
                  <a:lnTo>
                    <a:pt x="11" y="1"/>
                  </a:lnTo>
                  <a:lnTo>
                    <a:pt x="5" y="1"/>
                  </a:lnTo>
                  <a:lnTo>
                    <a:pt x="5" y="7"/>
                  </a:lnTo>
                  <a:lnTo>
                    <a:pt x="11" y="7"/>
                  </a:lnTo>
                  <a:lnTo>
                    <a:pt x="11" y="4"/>
                  </a:lnTo>
                  <a:lnTo>
                    <a:pt x="10" y="1"/>
                  </a:lnTo>
                  <a:lnTo>
                    <a:pt x="2" y="9"/>
                  </a:lnTo>
                  <a:lnTo>
                    <a:pt x="11" y="9"/>
                  </a:lnTo>
                  <a:lnTo>
                    <a:pt x="11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7" y="2"/>
                  </a:lnTo>
                  <a:lnTo>
                    <a:pt x="7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9" y="2"/>
                  </a:lnTo>
                  <a:lnTo>
                    <a:pt x="9" y="9"/>
                  </a:lnTo>
                  <a:lnTo>
                    <a:pt x="38" y="9"/>
                  </a:lnTo>
                  <a:lnTo>
                    <a:pt x="38" y="2"/>
                  </a:lnTo>
                  <a:lnTo>
                    <a:pt x="15" y="2"/>
                  </a:lnTo>
                  <a:lnTo>
                    <a:pt x="15" y="9"/>
                  </a:lnTo>
                  <a:lnTo>
                    <a:pt x="40" y="9"/>
                  </a:lnTo>
                  <a:lnTo>
                    <a:pt x="40" y="2"/>
                  </a:lnTo>
                  <a:lnTo>
                    <a:pt x="26" y="2"/>
                  </a:lnTo>
                  <a:lnTo>
                    <a:pt x="26" y="9"/>
                  </a:lnTo>
                  <a:lnTo>
                    <a:pt x="31" y="9"/>
                  </a:lnTo>
                  <a:lnTo>
                    <a:pt x="31" y="2"/>
                  </a:lnTo>
                  <a:lnTo>
                    <a:pt x="24" y="2"/>
                  </a:lnTo>
                  <a:lnTo>
                    <a:pt x="24" y="9"/>
                  </a:lnTo>
                  <a:lnTo>
                    <a:pt x="45" y="9"/>
                  </a:lnTo>
                  <a:lnTo>
                    <a:pt x="45" y="2"/>
                  </a:lnTo>
                  <a:lnTo>
                    <a:pt x="33" y="2"/>
                  </a:lnTo>
                  <a:lnTo>
                    <a:pt x="31" y="4"/>
                  </a:lnTo>
                  <a:lnTo>
                    <a:pt x="32" y="10"/>
                  </a:lnTo>
                  <a:lnTo>
                    <a:pt x="99" y="10"/>
                  </a:lnTo>
                  <a:lnTo>
                    <a:pt x="99" y="4"/>
                  </a:lnTo>
                  <a:lnTo>
                    <a:pt x="46" y="4"/>
                  </a:lnTo>
                  <a:lnTo>
                    <a:pt x="46" y="10"/>
                  </a:lnTo>
                  <a:lnTo>
                    <a:pt x="48" y="10"/>
                  </a:lnTo>
                  <a:lnTo>
                    <a:pt x="48" y="4"/>
                  </a:lnTo>
                  <a:lnTo>
                    <a:pt x="26" y="4"/>
                  </a:lnTo>
                  <a:lnTo>
                    <a:pt x="26" y="10"/>
                  </a:lnTo>
                  <a:lnTo>
                    <a:pt x="28" y="10"/>
                  </a:lnTo>
                  <a:lnTo>
                    <a:pt x="28" y="4"/>
                  </a:lnTo>
                  <a:lnTo>
                    <a:pt x="24" y="4"/>
                  </a:lnTo>
                  <a:lnTo>
                    <a:pt x="24" y="10"/>
                  </a:lnTo>
                  <a:lnTo>
                    <a:pt x="26" y="10"/>
                  </a:lnTo>
                  <a:lnTo>
                    <a:pt x="26" y="4"/>
                  </a:lnTo>
                  <a:lnTo>
                    <a:pt x="16" y="4"/>
                  </a:lnTo>
                  <a:lnTo>
                    <a:pt x="16" y="10"/>
                  </a:lnTo>
                  <a:lnTo>
                    <a:pt x="19" y="10"/>
                  </a:lnTo>
                  <a:lnTo>
                    <a:pt x="19" y="6"/>
                  </a:lnTo>
                  <a:lnTo>
                    <a:pt x="18" y="4"/>
                  </a:lnTo>
                  <a:lnTo>
                    <a:pt x="15" y="5"/>
                  </a:lnTo>
                  <a:lnTo>
                    <a:pt x="16" y="7"/>
                  </a:lnTo>
                  <a:lnTo>
                    <a:pt x="16" y="5"/>
                  </a:lnTo>
                  <a:lnTo>
                    <a:pt x="14" y="5"/>
                  </a:lnTo>
                  <a:lnTo>
                    <a:pt x="14" y="11"/>
                  </a:lnTo>
                  <a:lnTo>
                    <a:pt x="18" y="11"/>
                  </a:lnTo>
                  <a:lnTo>
                    <a:pt x="18" y="5"/>
                  </a:lnTo>
                  <a:lnTo>
                    <a:pt x="15" y="5"/>
                  </a:lnTo>
                  <a:lnTo>
                    <a:pt x="15" y="11"/>
                  </a:lnTo>
                  <a:lnTo>
                    <a:pt x="18" y="11"/>
                  </a:lnTo>
                  <a:lnTo>
                    <a:pt x="18" y="5"/>
                  </a:lnTo>
                  <a:lnTo>
                    <a:pt x="11" y="5"/>
                  </a:lnTo>
                  <a:lnTo>
                    <a:pt x="11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9" y="5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0" y="5"/>
                  </a:lnTo>
                  <a:lnTo>
                    <a:pt x="3" y="5"/>
                  </a:lnTo>
                  <a:lnTo>
                    <a:pt x="3" y="11"/>
                  </a:lnTo>
                  <a:lnTo>
                    <a:pt x="11" y="11"/>
                  </a:lnTo>
                  <a:lnTo>
                    <a:pt x="11" y="5"/>
                  </a:lnTo>
                  <a:lnTo>
                    <a:pt x="9" y="5"/>
                  </a:lnTo>
                  <a:lnTo>
                    <a:pt x="9" y="11"/>
                  </a:lnTo>
                  <a:lnTo>
                    <a:pt x="11" y="11"/>
                  </a:lnTo>
                  <a:lnTo>
                    <a:pt x="11" y="7"/>
                  </a:lnTo>
                  <a:lnTo>
                    <a:pt x="10" y="10"/>
                  </a:lnTo>
                  <a:lnTo>
                    <a:pt x="11" y="11"/>
                  </a:lnTo>
                  <a:lnTo>
                    <a:pt x="11" y="13"/>
                  </a:lnTo>
                  <a:lnTo>
                    <a:pt x="14" y="13"/>
                  </a:lnTo>
                  <a:lnTo>
                    <a:pt x="14" y="6"/>
                  </a:lnTo>
                  <a:lnTo>
                    <a:pt x="7" y="6"/>
                  </a:lnTo>
                  <a:lnTo>
                    <a:pt x="7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1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28" y="13"/>
                  </a:lnTo>
                  <a:lnTo>
                    <a:pt x="28" y="6"/>
                  </a:lnTo>
                  <a:lnTo>
                    <a:pt x="22" y="6"/>
                  </a:lnTo>
                  <a:lnTo>
                    <a:pt x="22" y="13"/>
                  </a:lnTo>
                  <a:lnTo>
                    <a:pt x="38" y="13"/>
                  </a:lnTo>
                  <a:lnTo>
                    <a:pt x="38" y="6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66" y="13"/>
                  </a:lnTo>
                  <a:lnTo>
                    <a:pt x="66" y="6"/>
                  </a:lnTo>
                  <a:lnTo>
                    <a:pt x="35" y="6"/>
                  </a:lnTo>
                  <a:lnTo>
                    <a:pt x="33" y="13"/>
                  </a:lnTo>
                  <a:lnTo>
                    <a:pt x="36" y="14"/>
                  </a:lnTo>
                  <a:lnTo>
                    <a:pt x="37" y="10"/>
                  </a:lnTo>
                  <a:lnTo>
                    <a:pt x="37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9" y="7"/>
                  </a:lnTo>
                  <a:lnTo>
                    <a:pt x="9" y="14"/>
                  </a:lnTo>
                  <a:lnTo>
                    <a:pt x="15" y="14"/>
                  </a:lnTo>
                  <a:lnTo>
                    <a:pt x="15" y="7"/>
                  </a:lnTo>
                  <a:lnTo>
                    <a:pt x="9" y="7"/>
                  </a:lnTo>
                  <a:lnTo>
                    <a:pt x="9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9" y="7"/>
                  </a:lnTo>
                  <a:lnTo>
                    <a:pt x="9" y="14"/>
                  </a:lnTo>
                  <a:lnTo>
                    <a:pt x="15" y="14"/>
                  </a:lnTo>
                  <a:lnTo>
                    <a:pt x="15" y="7"/>
                  </a:lnTo>
                  <a:lnTo>
                    <a:pt x="11" y="7"/>
                  </a:lnTo>
                  <a:lnTo>
                    <a:pt x="11" y="14"/>
                  </a:lnTo>
                  <a:lnTo>
                    <a:pt x="15" y="15"/>
                  </a:lnTo>
                  <a:lnTo>
                    <a:pt x="15" y="9"/>
                  </a:lnTo>
                  <a:lnTo>
                    <a:pt x="6" y="9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7" y="9"/>
                  </a:lnTo>
                  <a:lnTo>
                    <a:pt x="5" y="9"/>
                  </a:lnTo>
                  <a:lnTo>
                    <a:pt x="5" y="15"/>
                  </a:lnTo>
                  <a:lnTo>
                    <a:pt x="10" y="15"/>
                  </a:lnTo>
                  <a:lnTo>
                    <a:pt x="10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0" y="9"/>
                  </a:lnTo>
                  <a:lnTo>
                    <a:pt x="7" y="9"/>
                  </a:lnTo>
                  <a:lnTo>
                    <a:pt x="7" y="15"/>
                  </a:lnTo>
                  <a:lnTo>
                    <a:pt x="10" y="15"/>
                  </a:lnTo>
                  <a:lnTo>
                    <a:pt x="10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0" y="9"/>
                  </a:lnTo>
                  <a:lnTo>
                    <a:pt x="6" y="9"/>
                  </a:lnTo>
                  <a:lnTo>
                    <a:pt x="6" y="15"/>
                  </a:lnTo>
                  <a:lnTo>
                    <a:pt x="15" y="15"/>
                  </a:lnTo>
                  <a:lnTo>
                    <a:pt x="15" y="9"/>
                  </a:lnTo>
                  <a:lnTo>
                    <a:pt x="10" y="9"/>
                  </a:lnTo>
                  <a:lnTo>
                    <a:pt x="10" y="15"/>
                  </a:lnTo>
                  <a:lnTo>
                    <a:pt x="15" y="15"/>
                  </a:lnTo>
                  <a:lnTo>
                    <a:pt x="15" y="9"/>
                  </a:lnTo>
                  <a:lnTo>
                    <a:pt x="14" y="9"/>
                  </a:lnTo>
                  <a:lnTo>
                    <a:pt x="14" y="15"/>
                  </a:lnTo>
                  <a:lnTo>
                    <a:pt x="19" y="15"/>
                  </a:lnTo>
                  <a:lnTo>
                    <a:pt x="19" y="11"/>
                  </a:lnTo>
                  <a:lnTo>
                    <a:pt x="18" y="15"/>
                  </a:lnTo>
                  <a:lnTo>
                    <a:pt x="20" y="17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16" y="10"/>
                  </a:lnTo>
                  <a:lnTo>
                    <a:pt x="16" y="17"/>
                  </a:lnTo>
                  <a:lnTo>
                    <a:pt x="23" y="17"/>
                  </a:lnTo>
                  <a:lnTo>
                    <a:pt x="23" y="10"/>
                  </a:lnTo>
                  <a:lnTo>
                    <a:pt x="16" y="10"/>
                  </a:lnTo>
                  <a:lnTo>
                    <a:pt x="16" y="17"/>
                  </a:lnTo>
                  <a:lnTo>
                    <a:pt x="35" y="17"/>
                  </a:lnTo>
                  <a:lnTo>
                    <a:pt x="35" y="10"/>
                  </a:lnTo>
                  <a:lnTo>
                    <a:pt x="13" y="10"/>
                  </a:lnTo>
                  <a:lnTo>
                    <a:pt x="13" y="17"/>
                  </a:lnTo>
                  <a:lnTo>
                    <a:pt x="16" y="17"/>
                  </a:lnTo>
                  <a:lnTo>
                    <a:pt x="16" y="10"/>
                  </a:lnTo>
                  <a:lnTo>
                    <a:pt x="15" y="10"/>
                  </a:lnTo>
                  <a:lnTo>
                    <a:pt x="15" y="17"/>
                  </a:lnTo>
                  <a:lnTo>
                    <a:pt x="23" y="17"/>
                  </a:lnTo>
                  <a:lnTo>
                    <a:pt x="23" y="10"/>
                  </a:lnTo>
                  <a:lnTo>
                    <a:pt x="16" y="10"/>
                  </a:lnTo>
                  <a:lnTo>
                    <a:pt x="16" y="17"/>
                  </a:lnTo>
                  <a:lnTo>
                    <a:pt x="32" y="17"/>
                  </a:lnTo>
                  <a:lnTo>
                    <a:pt x="32" y="10"/>
                  </a:lnTo>
                  <a:lnTo>
                    <a:pt x="22" y="10"/>
                  </a:lnTo>
                  <a:lnTo>
                    <a:pt x="22" y="17"/>
                  </a:lnTo>
                  <a:lnTo>
                    <a:pt x="28" y="17"/>
                  </a:lnTo>
                  <a:lnTo>
                    <a:pt x="28" y="10"/>
                  </a:lnTo>
                  <a:lnTo>
                    <a:pt x="20" y="10"/>
                  </a:lnTo>
                  <a:lnTo>
                    <a:pt x="20" y="17"/>
                  </a:lnTo>
                  <a:lnTo>
                    <a:pt x="22" y="17"/>
                  </a:lnTo>
                  <a:lnTo>
                    <a:pt x="22" y="10"/>
                  </a:lnTo>
                  <a:lnTo>
                    <a:pt x="18" y="10"/>
                  </a:lnTo>
                  <a:lnTo>
                    <a:pt x="15" y="11"/>
                  </a:lnTo>
                  <a:lnTo>
                    <a:pt x="16" y="14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5" y="18"/>
                  </a:lnTo>
                  <a:lnTo>
                    <a:pt x="16" y="18"/>
                  </a:lnTo>
                  <a:lnTo>
                    <a:pt x="16" y="11"/>
                  </a:lnTo>
                  <a:lnTo>
                    <a:pt x="9" y="11"/>
                  </a:lnTo>
                  <a:lnTo>
                    <a:pt x="9" y="18"/>
                  </a:lnTo>
                  <a:lnTo>
                    <a:pt x="11" y="18"/>
                  </a:lnTo>
                  <a:lnTo>
                    <a:pt x="11" y="11"/>
                  </a:lnTo>
                  <a:lnTo>
                    <a:pt x="5" y="11"/>
                  </a:lnTo>
                  <a:lnTo>
                    <a:pt x="5" y="18"/>
                  </a:lnTo>
                  <a:lnTo>
                    <a:pt x="6" y="18"/>
                  </a:lnTo>
                  <a:lnTo>
                    <a:pt x="6" y="11"/>
                  </a:lnTo>
                  <a:lnTo>
                    <a:pt x="2" y="11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3" y="11"/>
                  </a:lnTo>
                  <a:lnTo>
                    <a:pt x="1" y="11"/>
                  </a:lnTo>
                  <a:lnTo>
                    <a:pt x="1" y="18"/>
                  </a:lnTo>
                  <a:lnTo>
                    <a:pt x="3" y="18"/>
                  </a:lnTo>
                  <a:lnTo>
                    <a:pt x="3" y="11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5" y="18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1"/>
                  </a:lnTo>
                  <a:lnTo>
                    <a:pt x="2" y="11"/>
                  </a:lnTo>
                  <a:lnTo>
                    <a:pt x="1" y="18"/>
                  </a:lnTo>
                  <a:lnTo>
                    <a:pt x="3" y="19"/>
                  </a:lnTo>
                  <a:lnTo>
                    <a:pt x="6" y="19"/>
                  </a:lnTo>
                  <a:lnTo>
                    <a:pt x="6" y="13"/>
                  </a:lnTo>
                  <a:lnTo>
                    <a:pt x="3" y="13"/>
                  </a:lnTo>
                  <a:lnTo>
                    <a:pt x="3" y="19"/>
                  </a:lnTo>
                  <a:lnTo>
                    <a:pt x="9" y="19"/>
                  </a:lnTo>
                  <a:lnTo>
                    <a:pt x="9" y="13"/>
                  </a:lnTo>
                  <a:lnTo>
                    <a:pt x="7" y="13"/>
                  </a:lnTo>
                  <a:lnTo>
                    <a:pt x="7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7" y="13"/>
                  </a:lnTo>
                  <a:lnTo>
                    <a:pt x="7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7" y="13"/>
                  </a:lnTo>
                  <a:lnTo>
                    <a:pt x="7" y="19"/>
                  </a:lnTo>
                  <a:lnTo>
                    <a:pt x="10" y="19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11" y="13"/>
                  </a:lnTo>
                  <a:lnTo>
                    <a:pt x="11" y="19"/>
                  </a:lnTo>
                  <a:lnTo>
                    <a:pt x="81" y="19"/>
                  </a:lnTo>
                  <a:lnTo>
                    <a:pt x="81" y="13"/>
                  </a:lnTo>
                  <a:lnTo>
                    <a:pt x="71" y="13"/>
                  </a:lnTo>
                  <a:lnTo>
                    <a:pt x="71" y="19"/>
                  </a:lnTo>
                  <a:lnTo>
                    <a:pt x="115" y="19"/>
                  </a:lnTo>
                  <a:lnTo>
                    <a:pt x="115" y="13"/>
                  </a:lnTo>
                  <a:lnTo>
                    <a:pt x="94" y="13"/>
                  </a:lnTo>
                  <a:lnTo>
                    <a:pt x="94" y="19"/>
                  </a:lnTo>
                  <a:lnTo>
                    <a:pt x="176" y="19"/>
                  </a:lnTo>
                  <a:lnTo>
                    <a:pt x="176" y="13"/>
                  </a:lnTo>
                  <a:lnTo>
                    <a:pt x="152" y="13"/>
                  </a:lnTo>
                  <a:lnTo>
                    <a:pt x="152" y="19"/>
                  </a:lnTo>
                  <a:lnTo>
                    <a:pt x="158" y="19"/>
                  </a:lnTo>
                  <a:lnTo>
                    <a:pt x="158" y="13"/>
                  </a:lnTo>
                  <a:lnTo>
                    <a:pt x="154" y="13"/>
                  </a:lnTo>
                  <a:lnTo>
                    <a:pt x="154" y="19"/>
                  </a:lnTo>
                  <a:lnTo>
                    <a:pt x="156" y="19"/>
                  </a:lnTo>
                  <a:lnTo>
                    <a:pt x="156" y="13"/>
                  </a:lnTo>
                  <a:lnTo>
                    <a:pt x="155" y="13"/>
                  </a:lnTo>
                  <a:lnTo>
                    <a:pt x="155" y="19"/>
                  </a:lnTo>
                  <a:lnTo>
                    <a:pt x="168" y="19"/>
                  </a:lnTo>
                  <a:lnTo>
                    <a:pt x="168" y="13"/>
                  </a:lnTo>
                  <a:lnTo>
                    <a:pt x="162" y="14"/>
                  </a:lnTo>
                  <a:lnTo>
                    <a:pt x="162" y="17"/>
                  </a:lnTo>
                  <a:lnTo>
                    <a:pt x="162" y="14"/>
                  </a:lnTo>
                  <a:lnTo>
                    <a:pt x="156" y="14"/>
                  </a:lnTo>
                  <a:lnTo>
                    <a:pt x="156" y="20"/>
                  </a:lnTo>
                  <a:lnTo>
                    <a:pt x="163" y="20"/>
                  </a:lnTo>
                  <a:lnTo>
                    <a:pt x="163" y="14"/>
                  </a:lnTo>
                  <a:lnTo>
                    <a:pt x="158" y="14"/>
                  </a:lnTo>
                  <a:lnTo>
                    <a:pt x="158" y="20"/>
                  </a:lnTo>
                  <a:lnTo>
                    <a:pt x="160" y="20"/>
                  </a:lnTo>
                  <a:lnTo>
                    <a:pt x="160" y="14"/>
                  </a:lnTo>
                  <a:lnTo>
                    <a:pt x="156" y="14"/>
                  </a:lnTo>
                  <a:lnTo>
                    <a:pt x="156" y="20"/>
                  </a:lnTo>
                  <a:lnTo>
                    <a:pt x="158" y="20"/>
                  </a:lnTo>
                  <a:lnTo>
                    <a:pt x="158" y="14"/>
                  </a:lnTo>
                  <a:lnTo>
                    <a:pt x="94" y="14"/>
                  </a:lnTo>
                  <a:lnTo>
                    <a:pt x="94" y="20"/>
                  </a:lnTo>
                  <a:lnTo>
                    <a:pt x="98" y="20"/>
                  </a:lnTo>
                  <a:lnTo>
                    <a:pt x="98" y="14"/>
                  </a:lnTo>
                  <a:lnTo>
                    <a:pt x="85" y="14"/>
                  </a:lnTo>
                  <a:lnTo>
                    <a:pt x="85" y="20"/>
                  </a:lnTo>
                  <a:lnTo>
                    <a:pt x="93" y="20"/>
                  </a:lnTo>
                  <a:lnTo>
                    <a:pt x="93" y="17"/>
                  </a:lnTo>
                  <a:lnTo>
                    <a:pt x="92" y="14"/>
                  </a:lnTo>
                  <a:lnTo>
                    <a:pt x="84" y="22"/>
                  </a:lnTo>
                  <a:lnTo>
                    <a:pt x="93" y="22"/>
                  </a:lnTo>
                  <a:lnTo>
                    <a:pt x="93" y="15"/>
                  </a:lnTo>
                  <a:lnTo>
                    <a:pt x="77" y="15"/>
                  </a:lnTo>
                  <a:lnTo>
                    <a:pt x="77" y="22"/>
                  </a:lnTo>
                  <a:lnTo>
                    <a:pt x="81" y="22"/>
                  </a:lnTo>
                  <a:lnTo>
                    <a:pt x="81" y="15"/>
                  </a:lnTo>
                  <a:lnTo>
                    <a:pt x="77" y="15"/>
                  </a:lnTo>
                  <a:lnTo>
                    <a:pt x="77" y="22"/>
                  </a:lnTo>
                  <a:lnTo>
                    <a:pt x="80" y="22"/>
                  </a:lnTo>
                  <a:lnTo>
                    <a:pt x="80" y="15"/>
                  </a:lnTo>
                  <a:lnTo>
                    <a:pt x="77" y="15"/>
                  </a:lnTo>
                  <a:lnTo>
                    <a:pt x="77" y="22"/>
                  </a:lnTo>
                  <a:lnTo>
                    <a:pt x="79" y="22"/>
                  </a:lnTo>
                  <a:lnTo>
                    <a:pt x="79" y="15"/>
                  </a:lnTo>
                  <a:lnTo>
                    <a:pt x="44" y="15"/>
                  </a:lnTo>
                  <a:lnTo>
                    <a:pt x="44" y="22"/>
                  </a:lnTo>
                  <a:lnTo>
                    <a:pt x="45" y="22"/>
                  </a:lnTo>
                  <a:lnTo>
                    <a:pt x="45" y="15"/>
                  </a:lnTo>
                  <a:lnTo>
                    <a:pt x="32" y="15"/>
                  </a:lnTo>
                  <a:lnTo>
                    <a:pt x="32" y="22"/>
                  </a:lnTo>
                  <a:lnTo>
                    <a:pt x="37" y="22"/>
                  </a:lnTo>
                  <a:lnTo>
                    <a:pt x="37" y="15"/>
                  </a:lnTo>
                  <a:lnTo>
                    <a:pt x="31" y="15"/>
                  </a:lnTo>
                  <a:lnTo>
                    <a:pt x="31" y="22"/>
                  </a:lnTo>
                  <a:lnTo>
                    <a:pt x="36" y="22"/>
                  </a:lnTo>
                  <a:lnTo>
                    <a:pt x="36" y="15"/>
                  </a:lnTo>
                  <a:lnTo>
                    <a:pt x="32" y="15"/>
                  </a:lnTo>
                  <a:lnTo>
                    <a:pt x="32" y="22"/>
                  </a:lnTo>
                  <a:lnTo>
                    <a:pt x="44" y="22"/>
                  </a:lnTo>
                  <a:lnTo>
                    <a:pt x="44" y="15"/>
                  </a:lnTo>
                  <a:lnTo>
                    <a:pt x="37" y="15"/>
                  </a:lnTo>
                  <a:lnTo>
                    <a:pt x="37" y="22"/>
                  </a:lnTo>
                  <a:lnTo>
                    <a:pt x="53" y="23"/>
                  </a:lnTo>
                  <a:lnTo>
                    <a:pt x="75" y="23"/>
                  </a:lnTo>
                  <a:lnTo>
                    <a:pt x="75" y="17"/>
                  </a:lnTo>
                  <a:lnTo>
                    <a:pt x="32" y="17"/>
                  </a:lnTo>
                  <a:lnTo>
                    <a:pt x="32" y="23"/>
                  </a:lnTo>
                  <a:lnTo>
                    <a:pt x="49" y="23"/>
                  </a:lnTo>
                  <a:lnTo>
                    <a:pt x="49" y="17"/>
                  </a:lnTo>
                  <a:lnTo>
                    <a:pt x="48" y="17"/>
                  </a:lnTo>
                  <a:lnTo>
                    <a:pt x="48" y="23"/>
                  </a:lnTo>
                  <a:lnTo>
                    <a:pt x="59" y="23"/>
                  </a:lnTo>
                  <a:lnTo>
                    <a:pt x="59" y="17"/>
                  </a:lnTo>
                  <a:lnTo>
                    <a:pt x="44" y="17"/>
                  </a:lnTo>
                  <a:lnTo>
                    <a:pt x="44" y="23"/>
                  </a:lnTo>
                  <a:lnTo>
                    <a:pt x="60" y="23"/>
                  </a:lnTo>
                  <a:lnTo>
                    <a:pt x="60" y="17"/>
                  </a:lnTo>
                  <a:lnTo>
                    <a:pt x="32" y="17"/>
                  </a:lnTo>
                  <a:lnTo>
                    <a:pt x="32" y="23"/>
                  </a:lnTo>
                  <a:lnTo>
                    <a:pt x="37" y="23"/>
                  </a:lnTo>
                  <a:lnTo>
                    <a:pt x="37" y="19"/>
                  </a:lnTo>
                  <a:lnTo>
                    <a:pt x="35" y="19"/>
                  </a:lnTo>
                  <a:lnTo>
                    <a:pt x="35" y="24"/>
                  </a:lnTo>
                  <a:lnTo>
                    <a:pt x="40" y="24"/>
                  </a:lnTo>
                  <a:lnTo>
                    <a:pt x="40" y="18"/>
                  </a:lnTo>
                  <a:lnTo>
                    <a:pt x="37" y="18"/>
                  </a:lnTo>
                  <a:lnTo>
                    <a:pt x="37" y="24"/>
                  </a:lnTo>
                  <a:lnTo>
                    <a:pt x="38" y="24"/>
                  </a:lnTo>
                  <a:lnTo>
                    <a:pt x="38" y="18"/>
                  </a:lnTo>
                  <a:lnTo>
                    <a:pt x="35" y="18"/>
                  </a:lnTo>
                  <a:lnTo>
                    <a:pt x="35" y="24"/>
                  </a:lnTo>
                  <a:lnTo>
                    <a:pt x="37" y="24"/>
                  </a:lnTo>
                  <a:lnTo>
                    <a:pt x="37" y="18"/>
                  </a:lnTo>
                  <a:lnTo>
                    <a:pt x="35" y="18"/>
                  </a:lnTo>
                  <a:lnTo>
                    <a:pt x="35" y="24"/>
                  </a:lnTo>
                  <a:lnTo>
                    <a:pt x="37" y="24"/>
                  </a:lnTo>
                  <a:lnTo>
                    <a:pt x="37" y="18"/>
                  </a:lnTo>
                  <a:lnTo>
                    <a:pt x="31" y="18"/>
                  </a:lnTo>
                  <a:lnTo>
                    <a:pt x="31" y="24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1" y="18"/>
                  </a:lnTo>
                  <a:lnTo>
                    <a:pt x="31" y="24"/>
                  </a:lnTo>
                  <a:lnTo>
                    <a:pt x="44" y="24"/>
                  </a:lnTo>
                  <a:lnTo>
                    <a:pt x="44" y="18"/>
                  </a:lnTo>
                  <a:lnTo>
                    <a:pt x="35" y="18"/>
                  </a:lnTo>
                  <a:lnTo>
                    <a:pt x="35" y="24"/>
                  </a:lnTo>
                  <a:lnTo>
                    <a:pt x="37" y="24"/>
                  </a:lnTo>
                  <a:lnTo>
                    <a:pt x="37" y="18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38" y="24"/>
                  </a:lnTo>
                  <a:lnTo>
                    <a:pt x="38" y="18"/>
                  </a:lnTo>
                  <a:lnTo>
                    <a:pt x="35" y="18"/>
                  </a:lnTo>
                  <a:lnTo>
                    <a:pt x="35" y="24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5" y="24"/>
                  </a:lnTo>
                  <a:lnTo>
                    <a:pt x="38" y="24"/>
                  </a:lnTo>
                  <a:lnTo>
                    <a:pt x="38" y="18"/>
                  </a:lnTo>
                  <a:lnTo>
                    <a:pt x="32" y="18"/>
                  </a:lnTo>
                  <a:lnTo>
                    <a:pt x="31" y="24"/>
                  </a:lnTo>
                  <a:lnTo>
                    <a:pt x="33" y="26"/>
                  </a:lnTo>
                  <a:lnTo>
                    <a:pt x="42" y="26"/>
                  </a:lnTo>
                  <a:lnTo>
                    <a:pt x="42" y="19"/>
                  </a:lnTo>
                  <a:lnTo>
                    <a:pt x="33" y="19"/>
                  </a:lnTo>
                  <a:lnTo>
                    <a:pt x="33" y="26"/>
                  </a:lnTo>
                  <a:lnTo>
                    <a:pt x="35" y="26"/>
                  </a:lnTo>
                  <a:lnTo>
                    <a:pt x="35" y="19"/>
                  </a:lnTo>
                  <a:lnTo>
                    <a:pt x="28" y="19"/>
                  </a:lnTo>
                  <a:lnTo>
                    <a:pt x="28" y="26"/>
                  </a:lnTo>
                  <a:lnTo>
                    <a:pt x="35" y="26"/>
                  </a:lnTo>
                  <a:lnTo>
                    <a:pt x="35" y="19"/>
                  </a:lnTo>
                  <a:lnTo>
                    <a:pt x="31" y="19"/>
                  </a:lnTo>
                  <a:lnTo>
                    <a:pt x="31" y="26"/>
                  </a:lnTo>
                  <a:lnTo>
                    <a:pt x="37" y="26"/>
                  </a:lnTo>
                  <a:lnTo>
                    <a:pt x="37" y="19"/>
                  </a:lnTo>
                  <a:lnTo>
                    <a:pt x="24" y="19"/>
                  </a:lnTo>
                  <a:lnTo>
                    <a:pt x="24" y="26"/>
                  </a:lnTo>
                  <a:lnTo>
                    <a:pt x="28" y="26"/>
                  </a:lnTo>
                  <a:lnTo>
                    <a:pt x="28" y="19"/>
                  </a:lnTo>
                  <a:lnTo>
                    <a:pt x="27" y="19"/>
                  </a:lnTo>
                  <a:lnTo>
                    <a:pt x="27" y="26"/>
                  </a:lnTo>
                  <a:lnTo>
                    <a:pt x="28" y="26"/>
                  </a:lnTo>
                  <a:lnTo>
                    <a:pt x="28" y="19"/>
                  </a:lnTo>
                  <a:lnTo>
                    <a:pt x="22" y="19"/>
                  </a:lnTo>
                  <a:lnTo>
                    <a:pt x="22" y="26"/>
                  </a:lnTo>
                  <a:lnTo>
                    <a:pt x="31" y="26"/>
                  </a:lnTo>
                  <a:lnTo>
                    <a:pt x="31" y="19"/>
                  </a:lnTo>
                  <a:lnTo>
                    <a:pt x="22" y="19"/>
                  </a:lnTo>
                  <a:lnTo>
                    <a:pt x="22" y="26"/>
                  </a:lnTo>
                  <a:lnTo>
                    <a:pt x="24" y="26"/>
                  </a:lnTo>
                  <a:lnTo>
                    <a:pt x="24" y="19"/>
                  </a:lnTo>
                  <a:lnTo>
                    <a:pt x="22" y="19"/>
                  </a:lnTo>
                  <a:lnTo>
                    <a:pt x="22" y="26"/>
                  </a:lnTo>
                  <a:lnTo>
                    <a:pt x="26" y="27"/>
                  </a:lnTo>
                  <a:lnTo>
                    <a:pt x="27" y="27"/>
                  </a:lnTo>
                  <a:lnTo>
                    <a:pt x="27" y="20"/>
                  </a:lnTo>
                  <a:lnTo>
                    <a:pt x="26" y="20"/>
                  </a:lnTo>
                  <a:lnTo>
                    <a:pt x="26" y="27"/>
                  </a:lnTo>
                  <a:lnTo>
                    <a:pt x="31" y="27"/>
                  </a:lnTo>
                  <a:lnTo>
                    <a:pt x="31" y="20"/>
                  </a:lnTo>
                  <a:lnTo>
                    <a:pt x="24" y="20"/>
                  </a:lnTo>
                  <a:lnTo>
                    <a:pt x="24" y="27"/>
                  </a:lnTo>
                  <a:lnTo>
                    <a:pt x="26" y="27"/>
                  </a:lnTo>
                  <a:lnTo>
                    <a:pt x="26" y="20"/>
                  </a:lnTo>
                  <a:lnTo>
                    <a:pt x="22" y="20"/>
                  </a:lnTo>
                  <a:lnTo>
                    <a:pt x="22" y="27"/>
                  </a:lnTo>
                  <a:lnTo>
                    <a:pt x="26" y="27"/>
                  </a:lnTo>
                  <a:lnTo>
                    <a:pt x="26" y="20"/>
                  </a:lnTo>
                  <a:lnTo>
                    <a:pt x="24" y="20"/>
                  </a:lnTo>
                  <a:lnTo>
                    <a:pt x="24" y="27"/>
                  </a:lnTo>
                  <a:lnTo>
                    <a:pt x="31" y="27"/>
                  </a:lnTo>
                  <a:lnTo>
                    <a:pt x="31" y="20"/>
                  </a:lnTo>
                  <a:lnTo>
                    <a:pt x="28" y="20"/>
                  </a:lnTo>
                  <a:lnTo>
                    <a:pt x="28" y="27"/>
                  </a:lnTo>
                  <a:lnTo>
                    <a:pt x="49" y="27"/>
                  </a:lnTo>
                  <a:lnTo>
                    <a:pt x="49" y="20"/>
                  </a:lnTo>
                  <a:lnTo>
                    <a:pt x="41" y="20"/>
                  </a:lnTo>
                  <a:lnTo>
                    <a:pt x="41" y="27"/>
                  </a:lnTo>
                  <a:lnTo>
                    <a:pt x="48" y="27"/>
                  </a:lnTo>
                  <a:lnTo>
                    <a:pt x="48" y="20"/>
                  </a:lnTo>
                  <a:lnTo>
                    <a:pt x="44" y="20"/>
                  </a:lnTo>
                  <a:lnTo>
                    <a:pt x="44" y="27"/>
                  </a:lnTo>
                  <a:lnTo>
                    <a:pt x="48" y="27"/>
                  </a:lnTo>
                  <a:lnTo>
                    <a:pt x="48" y="20"/>
                  </a:lnTo>
                  <a:lnTo>
                    <a:pt x="28" y="20"/>
                  </a:lnTo>
                  <a:lnTo>
                    <a:pt x="28" y="27"/>
                  </a:lnTo>
                  <a:lnTo>
                    <a:pt x="33" y="28"/>
                  </a:lnTo>
                  <a:lnTo>
                    <a:pt x="33" y="22"/>
                  </a:lnTo>
                  <a:lnTo>
                    <a:pt x="28" y="22"/>
                  </a:lnTo>
                  <a:lnTo>
                    <a:pt x="28" y="28"/>
                  </a:lnTo>
                  <a:lnTo>
                    <a:pt x="29" y="28"/>
                  </a:lnTo>
                  <a:lnTo>
                    <a:pt x="29" y="22"/>
                  </a:lnTo>
                  <a:lnTo>
                    <a:pt x="28" y="22"/>
                  </a:lnTo>
                  <a:lnTo>
                    <a:pt x="28" y="28"/>
                  </a:lnTo>
                  <a:lnTo>
                    <a:pt x="32" y="28"/>
                  </a:lnTo>
                  <a:lnTo>
                    <a:pt x="32" y="22"/>
                  </a:lnTo>
                  <a:lnTo>
                    <a:pt x="31" y="22"/>
                  </a:lnTo>
                  <a:lnTo>
                    <a:pt x="31" y="28"/>
                  </a:lnTo>
                  <a:lnTo>
                    <a:pt x="32" y="28"/>
                  </a:lnTo>
                  <a:lnTo>
                    <a:pt x="32" y="22"/>
                  </a:lnTo>
                  <a:lnTo>
                    <a:pt x="29" y="22"/>
                  </a:lnTo>
                  <a:lnTo>
                    <a:pt x="29" y="28"/>
                  </a:lnTo>
                  <a:lnTo>
                    <a:pt x="35" y="28"/>
                  </a:lnTo>
                  <a:lnTo>
                    <a:pt x="35" y="22"/>
                  </a:lnTo>
                  <a:lnTo>
                    <a:pt x="28" y="22"/>
                  </a:lnTo>
                  <a:lnTo>
                    <a:pt x="28" y="28"/>
                  </a:lnTo>
                  <a:lnTo>
                    <a:pt x="31" y="28"/>
                  </a:lnTo>
                  <a:lnTo>
                    <a:pt x="31" y="22"/>
                  </a:lnTo>
                  <a:lnTo>
                    <a:pt x="28" y="22"/>
                  </a:lnTo>
                  <a:lnTo>
                    <a:pt x="28" y="28"/>
                  </a:lnTo>
                  <a:lnTo>
                    <a:pt x="32" y="28"/>
                  </a:lnTo>
                  <a:lnTo>
                    <a:pt x="32" y="22"/>
                  </a:lnTo>
                  <a:lnTo>
                    <a:pt x="31" y="22"/>
                  </a:lnTo>
                  <a:lnTo>
                    <a:pt x="31" y="28"/>
                  </a:lnTo>
                  <a:lnTo>
                    <a:pt x="32" y="28"/>
                  </a:lnTo>
                  <a:lnTo>
                    <a:pt x="32" y="22"/>
                  </a:lnTo>
                  <a:lnTo>
                    <a:pt x="27" y="22"/>
                  </a:lnTo>
                  <a:lnTo>
                    <a:pt x="27" y="28"/>
                  </a:lnTo>
                  <a:lnTo>
                    <a:pt x="28" y="28"/>
                  </a:lnTo>
                  <a:lnTo>
                    <a:pt x="28" y="24"/>
                  </a:lnTo>
                  <a:lnTo>
                    <a:pt x="26" y="24"/>
                  </a:lnTo>
                  <a:lnTo>
                    <a:pt x="26" y="26"/>
                  </a:lnTo>
                  <a:lnTo>
                    <a:pt x="28" y="26"/>
                  </a:lnTo>
                  <a:lnTo>
                    <a:pt x="28" y="23"/>
                  </a:lnTo>
                  <a:lnTo>
                    <a:pt x="27" y="23"/>
                  </a:lnTo>
                  <a:lnTo>
                    <a:pt x="27" y="29"/>
                  </a:lnTo>
                  <a:lnTo>
                    <a:pt x="28" y="29"/>
                  </a:lnTo>
                  <a:lnTo>
                    <a:pt x="28" y="23"/>
                  </a:lnTo>
                  <a:lnTo>
                    <a:pt x="22" y="23"/>
                  </a:lnTo>
                  <a:lnTo>
                    <a:pt x="22" y="29"/>
                  </a:lnTo>
                  <a:lnTo>
                    <a:pt x="26" y="29"/>
                  </a:lnTo>
                  <a:lnTo>
                    <a:pt x="26" y="23"/>
                  </a:lnTo>
                  <a:lnTo>
                    <a:pt x="23" y="23"/>
                  </a:lnTo>
                  <a:lnTo>
                    <a:pt x="23" y="29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15" y="23"/>
                  </a:lnTo>
                  <a:lnTo>
                    <a:pt x="15" y="29"/>
                  </a:lnTo>
                  <a:lnTo>
                    <a:pt x="18" y="29"/>
                  </a:lnTo>
                  <a:lnTo>
                    <a:pt x="18" y="23"/>
                  </a:lnTo>
                  <a:lnTo>
                    <a:pt x="15" y="23"/>
                  </a:lnTo>
                  <a:lnTo>
                    <a:pt x="15" y="29"/>
                  </a:lnTo>
                  <a:lnTo>
                    <a:pt x="18" y="29"/>
                  </a:lnTo>
                  <a:lnTo>
                    <a:pt x="18" y="23"/>
                  </a:lnTo>
                  <a:lnTo>
                    <a:pt x="10" y="23"/>
                  </a:lnTo>
                  <a:lnTo>
                    <a:pt x="10" y="29"/>
                  </a:lnTo>
                  <a:lnTo>
                    <a:pt x="13" y="29"/>
                  </a:lnTo>
                  <a:lnTo>
                    <a:pt x="13" y="23"/>
                  </a:lnTo>
                  <a:lnTo>
                    <a:pt x="10" y="23"/>
                  </a:lnTo>
                  <a:lnTo>
                    <a:pt x="10" y="29"/>
                  </a:lnTo>
                  <a:lnTo>
                    <a:pt x="15" y="29"/>
                  </a:lnTo>
                  <a:lnTo>
                    <a:pt x="15" y="23"/>
                  </a:lnTo>
                  <a:lnTo>
                    <a:pt x="11" y="23"/>
                  </a:lnTo>
                  <a:lnTo>
                    <a:pt x="11" y="29"/>
                  </a:lnTo>
                  <a:lnTo>
                    <a:pt x="15" y="29"/>
                  </a:lnTo>
                  <a:lnTo>
                    <a:pt x="15" y="23"/>
                  </a:lnTo>
                  <a:lnTo>
                    <a:pt x="5" y="23"/>
                  </a:lnTo>
                  <a:lnTo>
                    <a:pt x="11" y="28"/>
                  </a:lnTo>
                  <a:lnTo>
                    <a:pt x="13" y="29"/>
                  </a:lnTo>
                  <a:lnTo>
                    <a:pt x="14" y="27"/>
                  </a:lnTo>
                  <a:lnTo>
                    <a:pt x="14" y="24"/>
                  </a:lnTo>
                  <a:lnTo>
                    <a:pt x="13" y="24"/>
                  </a:lnTo>
                  <a:lnTo>
                    <a:pt x="13" y="31"/>
                  </a:lnTo>
                  <a:lnTo>
                    <a:pt x="19" y="31"/>
                  </a:lnTo>
                  <a:lnTo>
                    <a:pt x="19" y="24"/>
                  </a:lnTo>
                  <a:lnTo>
                    <a:pt x="16" y="24"/>
                  </a:lnTo>
                  <a:lnTo>
                    <a:pt x="16" y="31"/>
                  </a:lnTo>
                  <a:lnTo>
                    <a:pt x="19" y="31"/>
                  </a:lnTo>
                  <a:lnTo>
                    <a:pt x="19" y="24"/>
                  </a:lnTo>
                  <a:lnTo>
                    <a:pt x="15" y="24"/>
                  </a:lnTo>
                  <a:lnTo>
                    <a:pt x="15" y="31"/>
                  </a:lnTo>
                  <a:lnTo>
                    <a:pt x="44" y="31"/>
                  </a:lnTo>
                  <a:lnTo>
                    <a:pt x="44" y="24"/>
                  </a:lnTo>
                  <a:lnTo>
                    <a:pt x="28" y="24"/>
                  </a:lnTo>
                  <a:lnTo>
                    <a:pt x="28" y="31"/>
                  </a:lnTo>
                  <a:lnTo>
                    <a:pt x="38" y="31"/>
                  </a:lnTo>
                  <a:lnTo>
                    <a:pt x="38" y="24"/>
                  </a:lnTo>
                  <a:lnTo>
                    <a:pt x="26" y="24"/>
                  </a:lnTo>
                  <a:lnTo>
                    <a:pt x="26" y="31"/>
                  </a:lnTo>
                  <a:lnTo>
                    <a:pt x="44" y="31"/>
                  </a:lnTo>
                  <a:lnTo>
                    <a:pt x="44" y="24"/>
                  </a:lnTo>
                  <a:lnTo>
                    <a:pt x="24" y="24"/>
                  </a:lnTo>
                  <a:lnTo>
                    <a:pt x="24" y="31"/>
                  </a:lnTo>
                  <a:lnTo>
                    <a:pt x="26" y="31"/>
                  </a:lnTo>
                  <a:lnTo>
                    <a:pt x="26" y="27"/>
                  </a:lnTo>
                  <a:lnTo>
                    <a:pt x="24" y="29"/>
                  </a:lnTo>
                  <a:lnTo>
                    <a:pt x="26" y="31"/>
                  </a:lnTo>
                  <a:lnTo>
                    <a:pt x="27" y="28"/>
                  </a:lnTo>
                  <a:lnTo>
                    <a:pt x="27" y="26"/>
                  </a:lnTo>
                  <a:lnTo>
                    <a:pt x="24" y="26"/>
                  </a:lnTo>
                  <a:lnTo>
                    <a:pt x="24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28" y="26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2" y="26"/>
                  </a:lnTo>
                  <a:lnTo>
                    <a:pt x="27" y="26"/>
                  </a:lnTo>
                  <a:lnTo>
                    <a:pt x="27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13" y="26"/>
                  </a:lnTo>
                  <a:lnTo>
                    <a:pt x="13" y="32"/>
                  </a:lnTo>
                  <a:lnTo>
                    <a:pt x="15" y="32"/>
                  </a:lnTo>
                  <a:lnTo>
                    <a:pt x="15" y="26"/>
                  </a:lnTo>
                  <a:lnTo>
                    <a:pt x="11" y="26"/>
                  </a:lnTo>
                  <a:lnTo>
                    <a:pt x="11" y="32"/>
                  </a:lnTo>
                  <a:lnTo>
                    <a:pt x="15" y="32"/>
                  </a:lnTo>
                  <a:lnTo>
                    <a:pt x="15" y="26"/>
                  </a:lnTo>
                  <a:lnTo>
                    <a:pt x="11" y="26"/>
                  </a:lnTo>
                  <a:lnTo>
                    <a:pt x="11" y="32"/>
                  </a:lnTo>
                  <a:lnTo>
                    <a:pt x="13" y="32"/>
                  </a:lnTo>
                  <a:lnTo>
                    <a:pt x="13" y="28"/>
                  </a:lnTo>
                  <a:lnTo>
                    <a:pt x="11" y="31"/>
                  </a:lnTo>
                  <a:lnTo>
                    <a:pt x="13" y="32"/>
                  </a:lnTo>
                  <a:lnTo>
                    <a:pt x="14" y="29"/>
                  </a:lnTo>
                  <a:lnTo>
                    <a:pt x="14" y="27"/>
                  </a:lnTo>
                  <a:lnTo>
                    <a:pt x="7" y="27"/>
                  </a:lnTo>
                  <a:lnTo>
                    <a:pt x="7" y="33"/>
                  </a:lnTo>
                  <a:lnTo>
                    <a:pt x="11" y="33"/>
                  </a:lnTo>
                  <a:lnTo>
                    <a:pt x="11" y="27"/>
                  </a:lnTo>
                  <a:lnTo>
                    <a:pt x="7" y="27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9" y="27"/>
                  </a:lnTo>
                  <a:lnTo>
                    <a:pt x="3" y="27"/>
                  </a:lnTo>
                  <a:lnTo>
                    <a:pt x="3" y="33"/>
                  </a:lnTo>
                  <a:lnTo>
                    <a:pt x="10" y="33"/>
                  </a:lnTo>
                  <a:lnTo>
                    <a:pt x="10" y="27"/>
                  </a:lnTo>
                  <a:lnTo>
                    <a:pt x="6" y="27"/>
                  </a:lnTo>
                  <a:lnTo>
                    <a:pt x="6" y="33"/>
                  </a:lnTo>
                  <a:lnTo>
                    <a:pt x="7" y="33"/>
                  </a:lnTo>
                  <a:lnTo>
                    <a:pt x="7" y="27"/>
                  </a:lnTo>
                  <a:lnTo>
                    <a:pt x="3" y="27"/>
                  </a:lnTo>
                  <a:lnTo>
                    <a:pt x="3" y="33"/>
                  </a:lnTo>
                  <a:lnTo>
                    <a:pt x="5" y="33"/>
                  </a:lnTo>
                  <a:lnTo>
                    <a:pt x="5" y="27"/>
                  </a:lnTo>
                  <a:lnTo>
                    <a:pt x="3" y="27"/>
                  </a:lnTo>
                  <a:lnTo>
                    <a:pt x="3" y="33"/>
                  </a:lnTo>
                  <a:lnTo>
                    <a:pt x="6" y="33"/>
                  </a:lnTo>
                  <a:lnTo>
                    <a:pt x="6" y="27"/>
                  </a:lnTo>
                  <a:lnTo>
                    <a:pt x="5" y="27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27"/>
                  </a:lnTo>
                  <a:lnTo>
                    <a:pt x="3" y="27"/>
                  </a:lnTo>
                  <a:lnTo>
                    <a:pt x="3" y="35"/>
                  </a:lnTo>
                  <a:lnTo>
                    <a:pt x="11" y="35"/>
                  </a:lnTo>
                  <a:lnTo>
                    <a:pt x="11" y="28"/>
                  </a:lnTo>
                  <a:lnTo>
                    <a:pt x="6" y="28"/>
                  </a:lnTo>
                  <a:lnTo>
                    <a:pt x="6" y="35"/>
                  </a:lnTo>
                  <a:lnTo>
                    <a:pt x="11" y="35"/>
                  </a:lnTo>
                  <a:lnTo>
                    <a:pt x="11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6" y="28"/>
                  </a:lnTo>
                  <a:lnTo>
                    <a:pt x="6" y="35"/>
                  </a:lnTo>
                  <a:lnTo>
                    <a:pt x="16" y="35"/>
                  </a:lnTo>
                  <a:lnTo>
                    <a:pt x="16" y="28"/>
                  </a:lnTo>
                  <a:lnTo>
                    <a:pt x="11" y="28"/>
                  </a:lnTo>
                  <a:lnTo>
                    <a:pt x="11" y="35"/>
                  </a:lnTo>
                  <a:lnTo>
                    <a:pt x="16" y="35"/>
                  </a:lnTo>
                  <a:lnTo>
                    <a:pt x="16" y="28"/>
                  </a:lnTo>
                  <a:lnTo>
                    <a:pt x="15" y="28"/>
                  </a:lnTo>
                  <a:lnTo>
                    <a:pt x="15" y="35"/>
                  </a:lnTo>
                  <a:lnTo>
                    <a:pt x="19" y="35"/>
                  </a:lnTo>
                  <a:lnTo>
                    <a:pt x="19" y="28"/>
                  </a:lnTo>
                  <a:lnTo>
                    <a:pt x="18" y="28"/>
                  </a:lnTo>
                  <a:lnTo>
                    <a:pt x="18" y="35"/>
                  </a:lnTo>
                  <a:lnTo>
                    <a:pt x="26" y="35"/>
                  </a:lnTo>
                  <a:lnTo>
                    <a:pt x="26" y="28"/>
                  </a:lnTo>
                  <a:lnTo>
                    <a:pt x="18" y="28"/>
                  </a:lnTo>
                  <a:lnTo>
                    <a:pt x="18" y="35"/>
                  </a:lnTo>
                  <a:lnTo>
                    <a:pt x="24" y="35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22" y="35"/>
                  </a:lnTo>
                  <a:lnTo>
                    <a:pt x="24" y="35"/>
                  </a:lnTo>
                  <a:lnTo>
                    <a:pt x="24" y="28"/>
                  </a:lnTo>
                  <a:lnTo>
                    <a:pt x="18" y="28"/>
                  </a:lnTo>
                  <a:lnTo>
                    <a:pt x="18" y="35"/>
                  </a:lnTo>
                  <a:lnTo>
                    <a:pt x="26" y="35"/>
                  </a:lnTo>
                  <a:lnTo>
                    <a:pt x="26" y="28"/>
                  </a:lnTo>
                  <a:lnTo>
                    <a:pt x="18" y="28"/>
                  </a:lnTo>
                  <a:lnTo>
                    <a:pt x="18" y="35"/>
                  </a:lnTo>
                  <a:lnTo>
                    <a:pt x="19" y="35"/>
                  </a:lnTo>
                  <a:lnTo>
                    <a:pt x="19" y="28"/>
                  </a:lnTo>
                  <a:lnTo>
                    <a:pt x="15" y="28"/>
                  </a:lnTo>
                  <a:lnTo>
                    <a:pt x="15" y="35"/>
                  </a:lnTo>
                  <a:lnTo>
                    <a:pt x="16" y="35"/>
                  </a:lnTo>
                  <a:lnTo>
                    <a:pt x="16" y="28"/>
                  </a:lnTo>
                  <a:lnTo>
                    <a:pt x="11" y="28"/>
                  </a:lnTo>
                  <a:lnTo>
                    <a:pt x="11" y="35"/>
                  </a:lnTo>
                  <a:lnTo>
                    <a:pt x="16" y="35"/>
                  </a:lnTo>
                  <a:lnTo>
                    <a:pt x="16" y="28"/>
                  </a:lnTo>
                  <a:lnTo>
                    <a:pt x="6" y="28"/>
                  </a:lnTo>
                  <a:lnTo>
                    <a:pt x="6" y="35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11" y="35"/>
                  </a:lnTo>
                  <a:lnTo>
                    <a:pt x="11" y="28"/>
                  </a:lnTo>
                  <a:lnTo>
                    <a:pt x="6" y="28"/>
                  </a:lnTo>
                  <a:lnTo>
                    <a:pt x="6" y="35"/>
                  </a:lnTo>
                  <a:lnTo>
                    <a:pt x="11" y="35"/>
                  </a:lnTo>
                  <a:lnTo>
                    <a:pt x="11" y="28"/>
                  </a:lnTo>
                  <a:lnTo>
                    <a:pt x="6" y="28"/>
                  </a:lnTo>
                  <a:lnTo>
                    <a:pt x="6" y="31"/>
                  </a:lnTo>
                  <a:lnTo>
                    <a:pt x="10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6" y="33"/>
                  </a:lnTo>
                  <a:lnTo>
                    <a:pt x="7" y="33"/>
                  </a:lnTo>
                  <a:lnTo>
                    <a:pt x="7" y="27"/>
                  </a:lnTo>
                  <a:lnTo>
                    <a:pt x="5" y="27"/>
                  </a:lnTo>
                  <a:lnTo>
                    <a:pt x="5" y="33"/>
                  </a:lnTo>
                  <a:lnTo>
                    <a:pt x="6" y="33"/>
                  </a:lnTo>
                  <a:lnTo>
                    <a:pt x="6" y="27"/>
                  </a:lnTo>
                  <a:lnTo>
                    <a:pt x="3" y="27"/>
                  </a:lnTo>
                  <a:lnTo>
                    <a:pt x="3" y="33"/>
                  </a:lnTo>
                  <a:lnTo>
                    <a:pt x="5" y="33"/>
                  </a:lnTo>
                  <a:lnTo>
                    <a:pt x="5" y="27"/>
                  </a:lnTo>
                  <a:lnTo>
                    <a:pt x="3" y="27"/>
                  </a:lnTo>
                  <a:lnTo>
                    <a:pt x="3" y="33"/>
                  </a:lnTo>
                  <a:lnTo>
                    <a:pt x="7" y="33"/>
                  </a:lnTo>
                  <a:lnTo>
                    <a:pt x="7" y="27"/>
                  </a:lnTo>
                  <a:lnTo>
                    <a:pt x="6" y="27"/>
                  </a:lnTo>
                  <a:lnTo>
                    <a:pt x="6" y="33"/>
                  </a:lnTo>
                  <a:lnTo>
                    <a:pt x="10" y="33"/>
                  </a:lnTo>
                  <a:lnTo>
                    <a:pt x="10" y="27"/>
                  </a:lnTo>
                  <a:lnTo>
                    <a:pt x="3" y="27"/>
                  </a:lnTo>
                  <a:lnTo>
                    <a:pt x="3" y="33"/>
                  </a:lnTo>
                  <a:lnTo>
                    <a:pt x="9" y="33"/>
                  </a:lnTo>
                  <a:lnTo>
                    <a:pt x="9" y="27"/>
                  </a:lnTo>
                  <a:lnTo>
                    <a:pt x="7" y="27"/>
                  </a:lnTo>
                  <a:lnTo>
                    <a:pt x="7" y="33"/>
                  </a:lnTo>
                  <a:lnTo>
                    <a:pt x="11" y="33"/>
                  </a:lnTo>
                  <a:lnTo>
                    <a:pt x="11" y="27"/>
                  </a:lnTo>
                  <a:lnTo>
                    <a:pt x="7" y="27"/>
                  </a:lnTo>
                  <a:lnTo>
                    <a:pt x="7" y="33"/>
                  </a:lnTo>
                  <a:lnTo>
                    <a:pt x="22" y="33"/>
                  </a:lnTo>
                  <a:lnTo>
                    <a:pt x="16" y="27"/>
                  </a:lnTo>
                  <a:lnTo>
                    <a:pt x="15" y="26"/>
                  </a:lnTo>
                  <a:lnTo>
                    <a:pt x="11" y="26"/>
                  </a:lnTo>
                  <a:lnTo>
                    <a:pt x="11" y="32"/>
                  </a:lnTo>
                  <a:lnTo>
                    <a:pt x="15" y="32"/>
                  </a:lnTo>
                  <a:lnTo>
                    <a:pt x="15" y="26"/>
                  </a:lnTo>
                  <a:lnTo>
                    <a:pt x="11" y="26"/>
                  </a:lnTo>
                  <a:lnTo>
                    <a:pt x="11" y="32"/>
                  </a:lnTo>
                  <a:lnTo>
                    <a:pt x="15" y="32"/>
                  </a:lnTo>
                  <a:lnTo>
                    <a:pt x="15" y="26"/>
                  </a:lnTo>
                  <a:lnTo>
                    <a:pt x="13" y="26"/>
                  </a:lnTo>
                  <a:lnTo>
                    <a:pt x="13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27" y="26"/>
                  </a:lnTo>
                  <a:lnTo>
                    <a:pt x="27" y="32"/>
                  </a:lnTo>
                  <a:lnTo>
                    <a:pt x="32" y="32"/>
                  </a:lnTo>
                  <a:lnTo>
                    <a:pt x="32" y="26"/>
                  </a:lnTo>
                  <a:lnTo>
                    <a:pt x="28" y="26"/>
                  </a:lnTo>
                  <a:lnTo>
                    <a:pt x="28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24" y="26"/>
                  </a:lnTo>
                  <a:lnTo>
                    <a:pt x="24" y="32"/>
                  </a:lnTo>
                  <a:lnTo>
                    <a:pt x="35" y="32"/>
                  </a:lnTo>
                  <a:lnTo>
                    <a:pt x="29" y="26"/>
                  </a:lnTo>
                  <a:lnTo>
                    <a:pt x="28" y="24"/>
                  </a:lnTo>
                  <a:lnTo>
                    <a:pt x="24" y="24"/>
                  </a:lnTo>
                  <a:lnTo>
                    <a:pt x="24" y="31"/>
                  </a:lnTo>
                  <a:lnTo>
                    <a:pt x="44" y="31"/>
                  </a:lnTo>
                  <a:lnTo>
                    <a:pt x="44" y="24"/>
                  </a:lnTo>
                  <a:lnTo>
                    <a:pt x="26" y="24"/>
                  </a:lnTo>
                  <a:lnTo>
                    <a:pt x="26" y="31"/>
                  </a:lnTo>
                  <a:lnTo>
                    <a:pt x="38" y="31"/>
                  </a:lnTo>
                  <a:lnTo>
                    <a:pt x="38" y="24"/>
                  </a:lnTo>
                  <a:lnTo>
                    <a:pt x="28" y="24"/>
                  </a:lnTo>
                  <a:lnTo>
                    <a:pt x="28" y="31"/>
                  </a:lnTo>
                  <a:lnTo>
                    <a:pt x="44" y="31"/>
                  </a:lnTo>
                  <a:lnTo>
                    <a:pt x="44" y="24"/>
                  </a:lnTo>
                  <a:lnTo>
                    <a:pt x="15" y="24"/>
                  </a:lnTo>
                  <a:lnTo>
                    <a:pt x="15" y="31"/>
                  </a:lnTo>
                  <a:lnTo>
                    <a:pt x="19" y="31"/>
                  </a:lnTo>
                  <a:lnTo>
                    <a:pt x="19" y="24"/>
                  </a:lnTo>
                  <a:lnTo>
                    <a:pt x="16" y="24"/>
                  </a:lnTo>
                  <a:lnTo>
                    <a:pt x="16" y="31"/>
                  </a:lnTo>
                  <a:lnTo>
                    <a:pt x="19" y="31"/>
                  </a:lnTo>
                  <a:lnTo>
                    <a:pt x="19" y="24"/>
                  </a:lnTo>
                  <a:lnTo>
                    <a:pt x="13" y="24"/>
                  </a:lnTo>
                  <a:lnTo>
                    <a:pt x="13" y="31"/>
                  </a:lnTo>
                  <a:lnTo>
                    <a:pt x="22" y="31"/>
                  </a:lnTo>
                  <a:lnTo>
                    <a:pt x="16" y="24"/>
                  </a:lnTo>
                  <a:lnTo>
                    <a:pt x="15" y="23"/>
                  </a:lnTo>
                  <a:lnTo>
                    <a:pt x="13" y="26"/>
                  </a:lnTo>
                  <a:lnTo>
                    <a:pt x="13" y="29"/>
                  </a:lnTo>
                  <a:lnTo>
                    <a:pt x="15" y="29"/>
                  </a:lnTo>
                  <a:lnTo>
                    <a:pt x="15" y="23"/>
                  </a:lnTo>
                  <a:lnTo>
                    <a:pt x="11" y="23"/>
                  </a:lnTo>
                  <a:lnTo>
                    <a:pt x="11" y="29"/>
                  </a:lnTo>
                  <a:lnTo>
                    <a:pt x="15" y="29"/>
                  </a:lnTo>
                  <a:lnTo>
                    <a:pt x="15" y="23"/>
                  </a:lnTo>
                  <a:lnTo>
                    <a:pt x="10" y="23"/>
                  </a:lnTo>
                  <a:lnTo>
                    <a:pt x="10" y="29"/>
                  </a:lnTo>
                  <a:lnTo>
                    <a:pt x="13" y="29"/>
                  </a:lnTo>
                  <a:lnTo>
                    <a:pt x="13" y="23"/>
                  </a:lnTo>
                  <a:lnTo>
                    <a:pt x="10" y="23"/>
                  </a:lnTo>
                  <a:lnTo>
                    <a:pt x="10" y="29"/>
                  </a:lnTo>
                  <a:lnTo>
                    <a:pt x="18" y="29"/>
                  </a:lnTo>
                  <a:lnTo>
                    <a:pt x="18" y="23"/>
                  </a:lnTo>
                  <a:lnTo>
                    <a:pt x="15" y="23"/>
                  </a:lnTo>
                  <a:lnTo>
                    <a:pt x="15" y="29"/>
                  </a:lnTo>
                  <a:lnTo>
                    <a:pt x="18" y="29"/>
                  </a:lnTo>
                  <a:lnTo>
                    <a:pt x="18" y="23"/>
                  </a:lnTo>
                  <a:lnTo>
                    <a:pt x="15" y="23"/>
                  </a:lnTo>
                  <a:lnTo>
                    <a:pt x="15" y="29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23" y="23"/>
                  </a:lnTo>
                  <a:lnTo>
                    <a:pt x="23" y="29"/>
                  </a:lnTo>
                  <a:lnTo>
                    <a:pt x="26" y="29"/>
                  </a:lnTo>
                  <a:lnTo>
                    <a:pt x="26" y="23"/>
                  </a:lnTo>
                  <a:lnTo>
                    <a:pt x="22" y="23"/>
                  </a:lnTo>
                  <a:lnTo>
                    <a:pt x="22" y="29"/>
                  </a:lnTo>
                  <a:lnTo>
                    <a:pt x="28" y="29"/>
                  </a:lnTo>
                  <a:lnTo>
                    <a:pt x="28" y="23"/>
                  </a:lnTo>
                  <a:lnTo>
                    <a:pt x="27" y="23"/>
                  </a:lnTo>
                  <a:lnTo>
                    <a:pt x="27" y="29"/>
                  </a:lnTo>
                  <a:lnTo>
                    <a:pt x="32" y="29"/>
                  </a:lnTo>
                  <a:lnTo>
                    <a:pt x="32" y="22"/>
                  </a:lnTo>
                  <a:lnTo>
                    <a:pt x="27" y="22"/>
                  </a:lnTo>
                  <a:lnTo>
                    <a:pt x="27" y="28"/>
                  </a:lnTo>
                  <a:lnTo>
                    <a:pt x="32" y="28"/>
                  </a:lnTo>
                  <a:lnTo>
                    <a:pt x="32" y="22"/>
                  </a:lnTo>
                  <a:lnTo>
                    <a:pt x="31" y="22"/>
                  </a:lnTo>
                  <a:lnTo>
                    <a:pt x="31" y="28"/>
                  </a:lnTo>
                  <a:lnTo>
                    <a:pt x="32" y="28"/>
                  </a:lnTo>
                  <a:lnTo>
                    <a:pt x="32" y="22"/>
                  </a:lnTo>
                  <a:lnTo>
                    <a:pt x="28" y="22"/>
                  </a:lnTo>
                  <a:lnTo>
                    <a:pt x="28" y="28"/>
                  </a:lnTo>
                  <a:lnTo>
                    <a:pt x="31" y="28"/>
                  </a:lnTo>
                  <a:lnTo>
                    <a:pt x="31" y="22"/>
                  </a:lnTo>
                  <a:lnTo>
                    <a:pt x="28" y="22"/>
                  </a:lnTo>
                  <a:lnTo>
                    <a:pt x="28" y="28"/>
                  </a:lnTo>
                  <a:lnTo>
                    <a:pt x="35" y="28"/>
                  </a:lnTo>
                  <a:lnTo>
                    <a:pt x="35" y="22"/>
                  </a:lnTo>
                  <a:lnTo>
                    <a:pt x="29" y="22"/>
                  </a:lnTo>
                  <a:lnTo>
                    <a:pt x="29" y="28"/>
                  </a:lnTo>
                  <a:lnTo>
                    <a:pt x="32" y="28"/>
                  </a:lnTo>
                  <a:lnTo>
                    <a:pt x="32" y="22"/>
                  </a:lnTo>
                  <a:lnTo>
                    <a:pt x="31" y="22"/>
                  </a:lnTo>
                  <a:lnTo>
                    <a:pt x="31" y="28"/>
                  </a:lnTo>
                  <a:lnTo>
                    <a:pt x="32" y="28"/>
                  </a:lnTo>
                  <a:lnTo>
                    <a:pt x="32" y="22"/>
                  </a:lnTo>
                  <a:lnTo>
                    <a:pt x="28" y="22"/>
                  </a:lnTo>
                  <a:lnTo>
                    <a:pt x="28" y="28"/>
                  </a:lnTo>
                  <a:lnTo>
                    <a:pt x="29" y="28"/>
                  </a:lnTo>
                  <a:lnTo>
                    <a:pt x="29" y="22"/>
                  </a:lnTo>
                  <a:lnTo>
                    <a:pt x="28" y="22"/>
                  </a:lnTo>
                  <a:lnTo>
                    <a:pt x="28" y="28"/>
                  </a:lnTo>
                  <a:lnTo>
                    <a:pt x="33" y="28"/>
                  </a:lnTo>
                  <a:lnTo>
                    <a:pt x="35" y="22"/>
                  </a:lnTo>
                  <a:lnTo>
                    <a:pt x="29" y="20"/>
                  </a:lnTo>
                  <a:lnTo>
                    <a:pt x="28" y="23"/>
                  </a:lnTo>
                  <a:lnTo>
                    <a:pt x="28" y="27"/>
                  </a:lnTo>
                  <a:lnTo>
                    <a:pt x="48" y="27"/>
                  </a:lnTo>
                  <a:lnTo>
                    <a:pt x="48" y="20"/>
                  </a:lnTo>
                  <a:lnTo>
                    <a:pt x="44" y="20"/>
                  </a:lnTo>
                  <a:lnTo>
                    <a:pt x="44" y="27"/>
                  </a:lnTo>
                  <a:lnTo>
                    <a:pt x="48" y="27"/>
                  </a:lnTo>
                  <a:lnTo>
                    <a:pt x="48" y="20"/>
                  </a:lnTo>
                  <a:lnTo>
                    <a:pt x="41" y="20"/>
                  </a:lnTo>
                  <a:lnTo>
                    <a:pt x="41" y="27"/>
                  </a:lnTo>
                  <a:lnTo>
                    <a:pt x="49" y="27"/>
                  </a:lnTo>
                  <a:lnTo>
                    <a:pt x="49" y="20"/>
                  </a:lnTo>
                  <a:lnTo>
                    <a:pt x="28" y="20"/>
                  </a:lnTo>
                  <a:lnTo>
                    <a:pt x="28" y="27"/>
                  </a:lnTo>
                  <a:lnTo>
                    <a:pt x="31" y="27"/>
                  </a:lnTo>
                  <a:lnTo>
                    <a:pt x="31" y="20"/>
                  </a:lnTo>
                  <a:lnTo>
                    <a:pt x="24" y="20"/>
                  </a:lnTo>
                  <a:lnTo>
                    <a:pt x="24" y="27"/>
                  </a:lnTo>
                  <a:lnTo>
                    <a:pt x="26" y="27"/>
                  </a:lnTo>
                  <a:lnTo>
                    <a:pt x="26" y="20"/>
                  </a:lnTo>
                  <a:lnTo>
                    <a:pt x="22" y="20"/>
                  </a:lnTo>
                  <a:lnTo>
                    <a:pt x="22" y="27"/>
                  </a:lnTo>
                  <a:lnTo>
                    <a:pt x="26" y="27"/>
                  </a:lnTo>
                  <a:lnTo>
                    <a:pt x="26" y="20"/>
                  </a:lnTo>
                  <a:lnTo>
                    <a:pt x="24" y="20"/>
                  </a:lnTo>
                  <a:lnTo>
                    <a:pt x="24" y="27"/>
                  </a:lnTo>
                  <a:lnTo>
                    <a:pt x="31" y="27"/>
                  </a:lnTo>
                  <a:lnTo>
                    <a:pt x="31" y="20"/>
                  </a:lnTo>
                  <a:lnTo>
                    <a:pt x="26" y="20"/>
                  </a:lnTo>
                  <a:lnTo>
                    <a:pt x="26" y="27"/>
                  </a:lnTo>
                  <a:lnTo>
                    <a:pt x="27" y="27"/>
                  </a:lnTo>
                  <a:lnTo>
                    <a:pt x="27" y="20"/>
                  </a:lnTo>
                  <a:lnTo>
                    <a:pt x="26" y="20"/>
                  </a:lnTo>
                  <a:lnTo>
                    <a:pt x="26" y="23"/>
                  </a:lnTo>
                  <a:lnTo>
                    <a:pt x="27" y="20"/>
                  </a:lnTo>
                  <a:lnTo>
                    <a:pt x="23" y="19"/>
                  </a:lnTo>
                  <a:lnTo>
                    <a:pt x="22" y="22"/>
                  </a:lnTo>
                  <a:lnTo>
                    <a:pt x="22" y="26"/>
                  </a:lnTo>
                  <a:lnTo>
                    <a:pt x="24" y="26"/>
                  </a:lnTo>
                  <a:lnTo>
                    <a:pt x="24" y="19"/>
                  </a:lnTo>
                  <a:lnTo>
                    <a:pt x="22" y="19"/>
                  </a:lnTo>
                  <a:lnTo>
                    <a:pt x="22" y="26"/>
                  </a:lnTo>
                  <a:lnTo>
                    <a:pt x="31" y="26"/>
                  </a:lnTo>
                  <a:lnTo>
                    <a:pt x="31" y="19"/>
                  </a:lnTo>
                  <a:lnTo>
                    <a:pt x="22" y="19"/>
                  </a:lnTo>
                  <a:lnTo>
                    <a:pt x="22" y="26"/>
                  </a:lnTo>
                  <a:lnTo>
                    <a:pt x="28" y="26"/>
                  </a:lnTo>
                  <a:lnTo>
                    <a:pt x="28" y="19"/>
                  </a:lnTo>
                  <a:lnTo>
                    <a:pt x="27" y="19"/>
                  </a:lnTo>
                  <a:lnTo>
                    <a:pt x="27" y="26"/>
                  </a:lnTo>
                  <a:lnTo>
                    <a:pt x="28" y="26"/>
                  </a:lnTo>
                  <a:lnTo>
                    <a:pt x="28" y="19"/>
                  </a:lnTo>
                  <a:lnTo>
                    <a:pt x="24" y="19"/>
                  </a:lnTo>
                  <a:lnTo>
                    <a:pt x="24" y="26"/>
                  </a:lnTo>
                  <a:lnTo>
                    <a:pt x="37" y="26"/>
                  </a:lnTo>
                  <a:lnTo>
                    <a:pt x="37" y="19"/>
                  </a:lnTo>
                  <a:lnTo>
                    <a:pt x="31" y="19"/>
                  </a:lnTo>
                  <a:lnTo>
                    <a:pt x="31" y="26"/>
                  </a:lnTo>
                  <a:lnTo>
                    <a:pt x="35" y="26"/>
                  </a:lnTo>
                  <a:lnTo>
                    <a:pt x="35" y="19"/>
                  </a:lnTo>
                  <a:lnTo>
                    <a:pt x="28" y="19"/>
                  </a:lnTo>
                  <a:lnTo>
                    <a:pt x="28" y="26"/>
                  </a:lnTo>
                  <a:lnTo>
                    <a:pt x="35" y="26"/>
                  </a:lnTo>
                  <a:lnTo>
                    <a:pt x="35" y="19"/>
                  </a:lnTo>
                  <a:lnTo>
                    <a:pt x="33" y="19"/>
                  </a:lnTo>
                  <a:lnTo>
                    <a:pt x="33" y="26"/>
                  </a:lnTo>
                  <a:lnTo>
                    <a:pt x="42" y="26"/>
                  </a:lnTo>
                  <a:lnTo>
                    <a:pt x="42" y="19"/>
                  </a:lnTo>
                  <a:lnTo>
                    <a:pt x="35" y="19"/>
                  </a:lnTo>
                  <a:lnTo>
                    <a:pt x="35" y="22"/>
                  </a:lnTo>
                  <a:lnTo>
                    <a:pt x="36" y="19"/>
                  </a:lnTo>
                  <a:lnTo>
                    <a:pt x="33" y="18"/>
                  </a:lnTo>
                  <a:lnTo>
                    <a:pt x="32" y="20"/>
                  </a:lnTo>
                  <a:lnTo>
                    <a:pt x="32" y="24"/>
                  </a:lnTo>
                  <a:lnTo>
                    <a:pt x="38" y="24"/>
                  </a:lnTo>
                  <a:lnTo>
                    <a:pt x="38" y="18"/>
                  </a:lnTo>
                  <a:lnTo>
                    <a:pt x="35" y="18"/>
                  </a:lnTo>
                  <a:lnTo>
                    <a:pt x="35" y="24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5" y="24"/>
                  </a:lnTo>
                  <a:lnTo>
                    <a:pt x="38" y="24"/>
                  </a:lnTo>
                  <a:lnTo>
                    <a:pt x="38" y="18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37" y="24"/>
                  </a:lnTo>
                  <a:lnTo>
                    <a:pt x="37" y="18"/>
                  </a:lnTo>
                  <a:lnTo>
                    <a:pt x="35" y="18"/>
                  </a:lnTo>
                  <a:lnTo>
                    <a:pt x="35" y="24"/>
                  </a:lnTo>
                  <a:lnTo>
                    <a:pt x="44" y="24"/>
                  </a:lnTo>
                  <a:lnTo>
                    <a:pt x="44" y="18"/>
                  </a:lnTo>
                  <a:lnTo>
                    <a:pt x="31" y="18"/>
                  </a:lnTo>
                  <a:lnTo>
                    <a:pt x="31" y="24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1" y="18"/>
                  </a:lnTo>
                  <a:lnTo>
                    <a:pt x="31" y="24"/>
                  </a:lnTo>
                  <a:lnTo>
                    <a:pt x="37" y="24"/>
                  </a:lnTo>
                  <a:lnTo>
                    <a:pt x="37" y="18"/>
                  </a:lnTo>
                  <a:lnTo>
                    <a:pt x="35" y="18"/>
                  </a:lnTo>
                  <a:lnTo>
                    <a:pt x="35" y="24"/>
                  </a:lnTo>
                  <a:lnTo>
                    <a:pt x="37" y="24"/>
                  </a:lnTo>
                  <a:lnTo>
                    <a:pt x="37" y="18"/>
                  </a:lnTo>
                  <a:lnTo>
                    <a:pt x="35" y="18"/>
                  </a:lnTo>
                  <a:lnTo>
                    <a:pt x="35" y="24"/>
                  </a:lnTo>
                  <a:lnTo>
                    <a:pt x="38" y="24"/>
                  </a:lnTo>
                  <a:lnTo>
                    <a:pt x="38" y="18"/>
                  </a:lnTo>
                  <a:lnTo>
                    <a:pt x="37" y="18"/>
                  </a:lnTo>
                  <a:lnTo>
                    <a:pt x="37" y="24"/>
                  </a:lnTo>
                  <a:lnTo>
                    <a:pt x="40" y="24"/>
                  </a:lnTo>
                  <a:lnTo>
                    <a:pt x="40" y="18"/>
                  </a:lnTo>
                  <a:lnTo>
                    <a:pt x="37" y="18"/>
                  </a:lnTo>
                  <a:lnTo>
                    <a:pt x="37" y="20"/>
                  </a:lnTo>
                  <a:lnTo>
                    <a:pt x="41" y="20"/>
                  </a:lnTo>
                  <a:lnTo>
                    <a:pt x="41" y="17"/>
                  </a:lnTo>
                  <a:lnTo>
                    <a:pt x="32" y="17"/>
                  </a:lnTo>
                  <a:lnTo>
                    <a:pt x="32" y="23"/>
                  </a:lnTo>
                  <a:lnTo>
                    <a:pt x="60" y="23"/>
                  </a:lnTo>
                  <a:lnTo>
                    <a:pt x="60" y="17"/>
                  </a:lnTo>
                  <a:lnTo>
                    <a:pt x="44" y="17"/>
                  </a:lnTo>
                  <a:lnTo>
                    <a:pt x="44" y="23"/>
                  </a:lnTo>
                  <a:lnTo>
                    <a:pt x="59" y="23"/>
                  </a:lnTo>
                  <a:lnTo>
                    <a:pt x="59" y="17"/>
                  </a:lnTo>
                  <a:lnTo>
                    <a:pt x="48" y="17"/>
                  </a:lnTo>
                  <a:lnTo>
                    <a:pt x="48" y="23"/>
                  </a:lnTo>
                  <a:lnTo>
                    <a:pt x="49" y="23"/>
                  </a:lnTo>
                  <a:lnTo>
                    <a:pt x="49" y="17"/>
                  </a:lnTo>
                  <a:lnTo>
                    <a:pt x="32" y="17"/>
                  </a:lnTo>
                  <a:lnTo>
                    <a:pt x="32" y="23"/>
                  </a:lnTo>
                  <a:lnTo>
                    <a:pt x="75" y="23"/>
                  </a:lnTo>
                  <a:lnTo>
                    <a:pt x="75" y="17"/>
                  </a:lnTo>
                  <a:lnTo>
                    <a:pt x="53" y="17"/>
                  </a:lnTo>
                  <a:lnTo>
                    <a:pt x="37" y="15"/>
                  </a:lnTo>
                  <a:lnTo>
                    <a:pt x="37" y="22"/>
                  </a:lnTo>
                  <a:lnTo>
                    <a:pt x="44" y="22"/>
                  </a:lnTo>
                  <a:lnTo>
                    <a:pt x="44" y="15"/>
                  </a:lnTo>
                  <a:lnTo>
                    <a:pt x="32" y="15"/>
                  </a:lnTo>
                  <a:lnTo>
                    <a:pt x="32" y="22"/>
                  </a:lnTo>
                  <a:lnTo>
                    <a:pt x="36" y="22"/>
                  </a:lnTo>
                  <a:lnTo>
                    <a:pt x="36" y="15"/>
                  </a:lnTo>
                  <a:lnTo>
                    <a:pt x="31" y="15"/>
                  </a:lnTo>
                  <a:lnTo>
                    <a:pt x="31" y="22"/>
                  </a:lnTo>
                  <a:lnTo>
                    <a:pt x="37" y="22"/>
                  </a:lnTo>
                  <a:lnTo>
                    <a:pt x="37" y="15"/>
                  </a:lnTo>
                  <a:lnTo>
                    <a:pt x="32" y="15"/>
                  </a:lnTo>
                  <a:lnTo>
                    <a:pt x="32" y="22"/>
                  </a:lnTo>
                  <a:lnTo>
                    <a:pt x="45" y="22"/>
                  </a:lnTo>
                  <a:lnTo>
                    <a:pt x="45" y="15"/>
                  </a:lnTo>
                  <a:lnTo>
                    <a:pt x="44" y="15"/>
                  </a:lnTo>
                  <a:lnTo>
                    <a:pt x="44" y="22"/>
                  </a:lnTo>
                  <a:lnTo>
                    <a:pt x="79" y="22"/>
                  </a:lnTo>
                  <a:lnTo>
                    <a:pt x="79" y="15"/>
                  </a:lnTo>
                  <a:lnTo>
                    <a:pt x="77" y="15"/>
                  </a:lnTo>
                  <a:lnTo>
                    <a:pt x="77" y="22"/>
                  </a:lnTo>
                  <a:lnTo>
                    <a:pt x="80" y="22"/>
                  </a:lnTo>
                  <a:lnTo>
                    <a:pt x="80" y="15"/>
                  </a:lnTo>
                  <a:lnTo>
                    <a:pt x="77" y="15"/>
                  </a:lnTo>
                  <a:lnTo>
                    <a:pt x="77" y="22"/>
                  </a:lnTo>
                  <a:lnTo>
                    <a:pt x="81" y="22"/>
                  </a:lnTo>
                  <a:lnTo>
                    <a:pt x="81" y="15"/>
                  </a:lnTo>
                  <a:lnTo>
                    <a:pt x="77" y="15"/>
                  </a:lnTo>
                  <a:lnTo>
                    <a:pt x="77" y="22"/>
                  </a:lnTo>
                  <a:lnTo>
                    <a:pt x="93" y="22"/>
                  </a:lnTo>
                  <a:lnTo>
                    <a:pt x="93" y="15"/>
                  </a:lnTo>
                  <a:lnTo>
                    <a:pt x="92" y="15"/>
                  </a:lnTo>
                  <a:lnTo>
                    <a:pt x="92" y="18"/>
                  </a:lnTo>
                  <a:lnTo>
                    <a:pt x="94" y="20"/>
                  </a:lnTo>
                  <a:lnTo>
                    <a:pt x="101" y="14"/>
                  </a:lnTo>
                  <a:lnTo>
                    <a:pt x="85" y="14"/>
                  </a:lnTo>
                  <a:lnTo>
                    <a:pt x="85" y="20"/>
                  </a:lnTo>
                  <a:lnTo>
                    <a:pt x="98" y="20"/>
                  </a:lnTo>
                  <a:lnTo>
                    <a:pt x="98" y="14"/>
                  </a:lnTo>
                  <a:lnTo>
                    <a:pt x="94" y="14"/>
                  </a:lnTo>
                  <a:lnTo>
                    <a:pt x="94" y="20"/>
                  </a:lnTo>
                  <a:lnTo>
                    <a:pt x="158" y="20"/>
                  </a:lnTo>
                  <a:lnTo>
                    <a:pt x="158" y="14"/>
                  </a:lnTo>
                  <a:lnTo>
                    <a:pt x="156" y="14"/>
                  </a:lnTo>
                  <a:lnTo>
                    <a:pt x="156" y="20"/>
                  </a:lnTo>
                  <a:lnTo>
                    <a:pt x="160" y="20"/>
                  </a:lnTo>
                  <a:lnTo>
                    <a:pt x="160" y="14"/>
                  </a:lnTo>
                  <a:lnTo>
                    <a:pt x="158" y="14"/>
                  </a:lnTo>
                  <a:lnTo>
                    <a:pt x="158" y="20"/>
                  </a:lnTo>
                  <a:lnTo>
                    <a:pt x="163" y="20"/>
                  </a:lnTo>
                  <a:lnTo>
                    <a:pt x="163" y="14"/>
                  </a:lnTo>
                  <a:lnTo>
                    <a:pt x="156" y="14"/>
                  </a:lnTo>
                  <a:lnTo>
                    <a:pt x="156" y="20"/>
                  </a:lnTo>
                  <a:lnTo>
                    <a:pt x="163" y="20"/>
                  </a:lnTo>
                  <a:lnTo>
                    <a:pt x="169" y="19"/>
                  </a:lnTo>
                  <a:lnTo>
                    <a:pt x="168" y="13"/>
                  </a:lnTo>
                  <a:lnTo>
                    <a:pt x="155" y="13"/>
                  </a:lnTo>
                  <a:lnTo>
                    <a:pt x="155" y="19"/>
                  </a:lnTo>
                  <a:lnTo>
                    <a:pt x="156" y="19"/>
                  </a:lnTo>
                  <a:lnTo>
                    <a:pt x="156" y="13"/>
                  </a:lnTo>
                  <a:lnTo>
                    <a:pt x="154" y="13"/>
                  </a:lnTo>
                  <a:lnTo>
                    <a:pt x="154" y="19"/>
                  </a:lnTo>
                  <a:lnTo>
                    <a:pt x="158" y="19"/>
                  </a:lnTo>
                  <a:lnTo>
                    <a:pt x="158" y="13"/>
                  </a:lnTo>
                  <a:lnTo>
                    <a:pt x="152" y="13"/>
                  </a:lnTo>
                  <a:lnTo>
                    <a:pt x="152" y="19"/>
                  </a:lnTo>
                  <a:lnTo>
                    <a:pt x="176" y="19"/>
                  </a:lnTo>
                  <a:lnTo>
                    <a:pt x="176" y="13"/>
                  </a:lnTo>
                  <a:lnTo>
                    <a:pt x="94" y="13"/>
                  </a:lnTo>
                  <a:lnTo>
                    <a:pt x="94" y="19"/>
                  </a:lnTo>
                  <a:lnTo>
                    <a:pt x="115" y="19"/>
                  </a:lnTo>
                  <a:lnTo>
                    <a:pt x="115" y="13"/>
                  </a:lnTo>
                  <a:lnTo>
                    <a:pt x="71" y="13"/>
                  </a:lnTo>
                  <a:lnTo>
                    <a:pt x="71" y="19"/>
                  </a:lnTo>
                  <a:lnTo>
                    <a:pt x="81" y="19"/>
                  </a:lnTo>
                  <a:lnTo>
                    <a:pt x="81" y="13"/>
                  </a:lnTo>
                  <a:lnTo>
                    <a:pt x="11" y="13"/>
                  </a:lnTo>
                  <a:lnTo>
                    <a:pt x="11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0" y="19"/>
                  </a:lnTo>
                  <a:lnTo>
                    <a:pt x="10" y="13"/>
                  </a:lnTo>
                  <a:lnTo>
                    <a:pt x="7" y="13"/>
                  </a:lnTo>
                  <a:lnTo>
                    <a:pt x="7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7" y="13"/>
                  </a:lnTo>
                  <a:lnTo>
                    <a:pt x="7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7" y="13"/>
                  </a:lnTo>
                  <a:lnTo>
                    <a:pt x="7" y="19"/>
                  </a:lnTo>
                  <a:lnTo>
                    <a:pt x="9" y="19"/>
                  </a:lnTo>
                  <a:lnTo>
                    <a:pt x="9" y="13"/>
                  </a:lnTo>
                  <a:lnTo>
                    <a:pt x="3" y="13"/>
                  </a:lnTo>
                  <a:lnTo>
                    <a:pt x="3" y="19"/>
                  </a:lnTo>
                  <a:lnTo>
                    <a:pt x="6" y="19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5" y="15"/>
                  </a:lnTo>
                  <a:lnTo>
                    <a:pt x="6" y="13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2" y="18"/>
                  </a:lnTo>
                  <a:lnTo>
                    <a:pt x="6" y="18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5" y="18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1"/>
                  </a:lnTo>
                  <a:lnTo>
                    <a:pt x="1" y="11"/>
                  </a:lnTo>
                  <a:lnTo>
                    <a:pt x="1" y="18"/>
                  </a:lnTo>
                  <a:lnTo>
                    <a:pt x="3" y="18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2" y="18"/>
                  </a:lnTo>
                  <a:lnTo>
                    <a:pt x="6" y="18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5" y="18"/>
                  </a:lnTo>
                  <a:lnTo>
                    <a:pt x="11" y="18"/>
                  </a:lnTo>
                  <a:lnTo>
                    <a:pt x="11" y="11"/>
                  </a:lnTo>
                  <a:lnTo>
                    <a:pt x="9" y="11"/>
                  </a:lnTo>
                  <a:lnTo>
                    <a:pt x="9" y="18"/>
                  </a:lnTo>
                  <a:lnTo>
                    <a:pt x="16" y="18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5" y="18"/>
                  </a:lnTo>
                  <a:lnTo>
                    <a:pt x="18" y="18"/>
                  </a:lnTo>
                  <a:lnTo>
                    <a:pt x="20" y="17"/>
                  </a:lnTo>
                  <a:lnTo>
                    <a:pt x="19" y="13"/>
                  </a:lnTo>
                  <a:lnTo>
                    <a:pt x="19" y="17"/>
                  </a:lnTo>
                  <a:lnTo>
                    <a:pt x="22" y="17"/>
                  </a:lnTo>
                  <a:lnTo>
                    <a:pt x="22" y="10"/>
                  </a:lnTo>
                  <a:lnTo>
                    <a:pt x="20" y="10"/>
                  </a:lnTo>
                  <a:lnTo>
                    <a:pt x="20" y="17"/>
                  </a:lnTo>
                  <a:lnTo>
                    <a:pt x="28" y="17"/>
                  </a:lnTo>
                  <a:lnTo>
                    <a:pt x="28" y="10"/>
                  </a:lnTo>
                  <a:lnTo>
                    <a:pt x="22" y="10"/>
                  </a:lnTo>
                  <a:lnTo>
                    <a:pt x="22" y="17"/>
                  </a:lnTo>
                  <a:lnTo>
                    <a:pt x="32" y="17"/>
                  </a:lnTo>
                  <a:lnTo>
                    <a:pt x="32" y="10"/>
                  </a:lnTo>
                  <a:lnTo>
                    <a:pt x="16" y="10"/>
                  </a:lnTo>
                  <a:lnTo>
                    <a:pt x="16" y="17"/>
                  </a:lnTo>
                  <a:lnTo>
                    <a:pt x="23" y="17"/>
                  </a:lnTo>
                  <a:lnTo>
                    <a:pt x="23" y="10"/>
                  </a:lnTo>
                  <a:lnTo>
                    <a:pt x="15" y="10"/>
                  </a:lnTo>
                  <a:lnTo>
                    <a:pt x="15" y="17"/>
                  </a:lnTo>
                  <a:lnTo>
                    <a:pt x="16" y="17"/>
                  </a:lnTo>
                  <a:lnTo>
                    <a:pt x="16" y="10"/>
                  </a:lnTo>
                  <a:lnTo>
                    <a:pt x="13" y="10"/>
                  </a:lnTo>
                  <a:lnTo>
                    <a:pt x="13" y="17"/>
                  </a:lnTo>
                  <a:lnTo>
                    <a:pt x="35" y="17"/>
                  </a:lnTo>
                  <a:lnTo>
                    <a:pt x="35" y="10"/>
                  </a:lnTo>
                  <a:lnTo>
                    <a:pt x="16" y="10"/>
                  </a:lnTo>
                  <a:lnTo>
                    <a:pt x="16" y="17"/>
                  </a:lnTo>
                  <a:lnTo>
                    <a:pt x="23" y="17"/>
                  </a:lnTo>
                  <a:lnTo>
                    <a:pt x="23" y="10"/>
                  </a:lnTo>
                  <a:lnTo>
                    <a:pt x="16" y="10"/>
                  </a:lnTo>
                  <a:lnTo>
                    <a:pt x="16" y="17"/>
                  </a:lnTo>
                  <a:lnTo>
                    <a:pt x="22" y="17"/>
                  </a:lnTo>
                  <a:lnTo>
                    <a:pt x="23" y="10"/>
                  </a:lnTo>
                  <a:lnTo>
                    <a:pt x="20" y="9"/>
                  </a:lnTo>
                  <a:lnTo>
                    <a:pt x="14" y="9"/>
                  </a:lnTo>
                  <a:lnTo>
                    <a:pt x="14" y="15"/>
                  </a:lnTo>
                  <a:lnTo>
                    <a:pt x="15" y="15"/>
                  </a:lnTo>
                  <a:lnTo>
                    <a:pt x="15" y="9"/>
                  </a:lnTo>
                  <a:lnTo>
                    <a:pt x="10" y="9"/>
                  </a:lnTo>
                  <a:lnTo>
                    <a:pt x="10" y="15"/>
                  </a:lnTo>
                  <a:lnTo>
                    <a:pt x="15" y="15"/>
                  </a:lnTo>
                  <a:lnTo>
                    <a:pt x="15" y="9"/>
                  </a:lnTo>
                  <a:lnTo>
                    <a:pt x="6" y="9"/>
                  </a:lnTo>
                  <a:lnTo>
                    <a:pt x="6" y="15"/>
                  </a:lnTo>
                  <a:lnTo>
                    <a:pt x="10" y="15"/>
                  </a:lnTo>
                  <a:lnTo>
                    <a:pt x="10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0" y="9"/>
                  </a:lnTo>
                  <a:lnTo>
                    <a:pt x="7" y="9"/>
                  </a:lnTo>
                  <a:lnTo>
                    <a:pt x="7" y="15"/>
                  </a:lnTo>
                  <a:lnTo>
                    <a:pt x="10" y="15"/>
                  </a:lnTo>
                  <a:lnTo>
                    <a:pt x="10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0" y="9"/>
                  </a:lnTo>
                  <a:lnTo>
                    <a:pt x="5" y="9"/>
                  </a:lnTo>
                  <a:lnTo>
                    <a:pt x="5" y="15"/>
                  </a:lnTo>
                  <a:lnTo>
                    <a:pt x="7" y="15"/>
                  </a:lnTo>
                  <a:lnTo>
                    <a:pt x="7" y="9"/>
                  </a:lnTo>
                  <a:lnTo>
                    <a:pt x="6" y="9"/>
                  </a:lnTo>
                  <a:lnTo>
                    <a:pt x="6" y="15"/>
                  </a:lnTo>
                  <a:lnTo>
                    <a:pt x="15" y="15"/>
                  </a:lnTo>
                  <a:lnTo>
                    <a:pt x="16" y="9"/>
                  </a:lnTo>
                  <a:lnTo>
                    <a:pt x="13" y="7"/>
                  </a:lnTo>
                  <a:lnTo>
                    <a:pt x="11" y="10"/>
                  </a:lnTo>
                  <a:lnTo>
                    <a:pt x="11" y="14"/>
                  </a:lnTo>
                  <a:lnTo>
                    <a:pt x="15" y="14"/>
                  </a:lnTo>
                  <a:lnTo>
                    <a:pt x="15" y="7"/>
                  </a:lnTo>
                  <a:lnTo>
                    <a:pt x="9" y="7"/>
                  </a:lnTo>
                  <a:lnTo>
                    <a:pt x="9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9" y="7"/>
                  </a:lnTo>
                  <a:lnTo>
                    <a:pt x="9" y="14"/>
                  </a:lnTo>
                  <a:lnTo>
                    <a:pt x="15" y="14"/>
                  </a:lnTo>
                  <a:lnTo>
                    <a:pt x="15" y="7"/>
                  </a:lnTo>
                  <a:lnTo>
                    <a:pt x="9" y="7"/>
                  </a:lnTo>
                  <a:lnTo>
                    <a:pt x="9" y="14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10" y="7"/>
                  </a:lnTo>
                  <a:lnTo>
                    <a:pt x="10" y="14"/>
                  </a:lnTo>
                  <a:lnTo>
                    <a:pt x="37" y="14"/>
                  </a:lnTo>
                  <a:lnTo>
                    <a:pt x="38" y="7"/>
                  </a:lnTo>
                  <a:lnTo>
                    <a:pt x="36" y="6"/>
                  </a:lnTo>
                  <a:lnTo>
                    <a:pt x="35" y="9"/>
                  </a:lnTo>
                  <a:lnTo>
                    <a:pt x="35" y="13"/>
                  </a:lnTo>
                  <a:lnTo>
                    <a:pt x="66" y="13"/>
                  </a:lnTo>
                  <a:lnTo>
                    <a:pt x="66" y="6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38" y="13"/>
                  </a:lnTo>
                  <a:lnTo>
                    <a:pt x="38" y="6"/>
                  </a:lnTo>
                  <a:lnTo>
                    <a:pt x="22" y="6"/>
                  </a:lnTo>
                  <a:lnTo>
                    <a:pt x="22" y="13"/>
                  </a:lnTo>
                  <a:lnTo>
                    <a:pt x="28" y="13"/>
                  </a:lnTo>
                  <a:lnTo>
                    <a:pt x="28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11" y="6"/>
                  </a:lnTo>
                  <a:lnTo>
                    <a:pt x="11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7" y="6"/>
                  </a:lnTo>
                  <a:lnTo>
                    <a:pt x="7" y="13"/>
                  </a:lnTo>
                  <a:lnTo>
                    <a:pt x="14" y="13"/>
                  </a:lnTo>
                  <a:lnTo>
                    <a:pt x="14" y="6"/>
                  </a:lnTo>
                  <a:lnTo>
                    <a:pt x="13" y="6"/>
                  </a:lnTo>
                  <a:lnTo>
                    <a:pt x="13" y="9"/>
                  </a:lnTo>
                  <a:lnTo>
                    <a:pt x="15" y="6"/>
                  </a:lnTo>
                  <a:lnTo>
                    <a:pt x="14" y="5"/>
                  </a:lnTo>
                  <a:lnTo>
                    <a:pt x="9" y="5"/>
                  </a:lnTo>
                  <a:lnTo>
                    <a:pt x="9" y="11"/>
                  </a:lnTo>
                  <a:lnTo>
                    <a:pt x="11" y="11"/>
                  </a:lnTo>
                  <a:lnTo>
                    <a:pt x="11" y="5"/>
                  </a:lnTo>
                  <a:lnTo>
                    <a:pt x="3" y="5"/>
                  </a:lnTo>
                  <a:lnTo>
                    <a:pt x="3" y="11"/>
                  </a:lnTo>
                  <a:lnTo>
                    <a:pt x="10" y="11"/>
                  </a:lnTo>
                  <a:lnTo>
                    <a:pt x="10" y="5"/>
                  </a:lnTo>
                  <a:lnTo>
                    <a:pt x="9" y="5"/>
                  </a:lnTo>
                  <a:lnTo>
                    <a:pt x="9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11" y="5"/>
                  </a:lnTo>
                  <a:lnTo>
                    <a:pt x="11" y="11"/>
                  </a:lnTo>
                  <a:lnTo>
                    <a:pt x="18" y="11"/>
                  </a:lnTo>
                  <a:lnTo>
                    <a:pt x="18" y="5"/>
                  </a:lnTo>
                  <a:lnTo>
                    <a:pt x="15" y="5"/>
                  </a:lnTo>
                  <a:lnTo>
                    <a:pt x="15" y="11"/>
                  </a:lnTo>
                  <a:lnTo>
                    <a:pt x="18" y="11"/>
                  </a:lnTo>
                  <a:lnTo>
                    <a:pt x="18" y="5"/>
                  </a:lnTo>
                  <a:lnTo>
                    <a:pt x="14" y="5"/>
                  </a:lnTo>
                  <a:lnTo>
                    <a:pt x="14" y="11"/>
                  </a:lnTo>
                  <a:lnTo>
                    <a:pt x="18" y="11"/>
                  </a:lnTo>
                  <a:lnTo>
                    <a:pt x="20" y="10"/>
                  </a:lnTo>
                  <a:lnTo>
                    <a:pt x="19" y="4"/>
                  </a:lnTo>
                  <a:lnTo>
                    <a:pt x="16" y="4"/>
                  </a:lnTo>
                  <a:lnTo>
                    <a:pt x="16" y="10"/>
                  </a:lnTo>
                  <a:lnTo>
                    <a:pt x="26" y="10"/>
                  </a:lnTo>
                  <a:lnTo>
                    <a:pt x="26" y="4"/>
                  </a:lnTo>
                  <a:lnTo>
                    <a:pt x="24" y="4"/>
                  </a:lnTo>
                  <a:lnTo>
                    <a:pt x="24" y="10"/>
                  </a:lnTo>
                  <a:lnTo>
                    <a:pt x="28" y="10"/>
                  </a:lnTo>
                  <a:lnTo>
                    <a:pt x="28" y="4"/>
                  </a:lnTo>
                  <a:lnTo>
                    <a:pt x="26" y="4"/>
                  </a:lnTo>
                  <a:lnTo>
                    <a:pt x="26" y="10"/>
                  </a:lnTo>
                  <a:lnTo>
                    <a:pt x="48" y="10"/>
                  </a:lnTo>
                  <a:lnTo>
                    <a:pt x="48" y="4"/>
                  </a:lnTo>
                  <a:lnTo>
                    <a:pt x="46" y="4"/>
                  </a:lnTo>
                  <a:lnTo>
                    <a:pt x="46" y="10"/>
                  </a:lnTo>
                  <a:lnTo>
                    <a:pt x="99" y="10"/>
                  </a:lnTo>
                  <a:lnTo>
                    <a:pt x="99" y="4"/>
                  </a:lnTo>
                  <a:lnTo>
                    <a:pt x="32" y="4"/>
                  </a:lnTo>
                  <a:lnTo>
                    <a:pt x="32" y="6"/>
                  </a:lnTo>
                  <a:lnTo>
                    <a:pt x="33" y="10"/>
                  </a:lnTo>
                  <a:lnTo>
                    <a:pt x="36" y="9"/>
                  </a:lnTo>
                  <a:lnTo>
                    <a:pt x="35" y="5"/>
                  </a:lnTo>
                  <a:lnTo>
                    <a:pt x="35" y="9"/>
                  </a:lnTo>
                  <a:lnTo>
                    <a:pt x="45" y="9"/>
                  </a:lnTo>
                  <a:lnTo>
                    <a:pt x="45" y="2"/>
                  </a:lnTo>
                  <a:lnTo>
                    <a:pt x="24" y="2"/>
                  </a:lnTo>
                  <a:lnTo>
                    <a:pt x="24" y="9"/>
                  </a:lnTo>
                  <a:lnTo>
                    <a:pt x="31" y="9"/>
                  </a:lnTo>
                  <a:lnTo>
                    <a:pt x="31" y="2"/>
                  </a:lnTo>
                  <a:lnTo>
                    <a:pt x="26" y="2"/>
                  </a:lnTo>
                  <a:lnTo>
                    <a:pt x="26" y="9"/>
                  </a:lnTo>
                  <a:lnTo>
                    <a:pt x="40" y="9"/>
                  </a:lnTo>
                  <a:lnTo>
                    <a:pt x="40" y="2"/>
                  </a:lnTo>
                  <a:lnTo>
                    <a:pt x="15" y="2"/>
                  </a:lnTo>
                  <a:lnTo>
                    <a:pt x="15" y="9"/>
                  </a:lnTo>
                  <a:lnTo>
                    <a:pt x="38" y="9"/>
                  </a:lnTo>
                  <a:lnTo>
                    <a:pt x="38" y="2"/>
                  </a:lnTo>
                  <a:lnTo>
                    <a:pt x="9" y="2"/>
                  </a:lnTo>
                  <a:lnTo>
                    <a:pt x="9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7" y="2"/>
                  </a:lnTo>
                  <a:lnTo>
                    <a:pt x="7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1" y="9"/>
                  </a:lnTo>
                  <a:lnTo>
                    <a:pt x="11" y="2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3" y="7"/>
                  </a:lnTo>
                  <a:lnTo>
                    <a:pt x="19" y="1"/>
                  </a:lnTo>
                  <a:lnTo>
                    <a:pt x="5" y="1"/>
                  </a:lnTo>
                  <a:lnTo>
                    <a:pt x="5" y="7"/>
                  </a:lnTo>
                  <a:lnTo>
                    <a:pt x="11" y="7"/>
                  </a:lnTo>
                  <a:lnTo>
                    <a:pt x="11" y="1"/>
                  </a:lnTo>
                  <a:lnTo>
                    <a:pt x="7" y="1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1"/>
                  </a:lnTo>
                  <a:lnTo>
                    <a:pt x="6" y="1"/>
                  </a:lnTo>
                  <a:lnTo>
                    <a:pt x="6" y="7"/>
                  </a:lnTo>
                  <a:lnTo>
                    <a:pt x="10" y="7"/>
                  </a:lnTo>
                  <a:lnTo>
                    <a:pt x="10" y="1"/>
                  </a:lnTo>
                  <a:lnTo>
                    <a:pt x="7" y="1"/>
                  </a:lnTo>
                  <a:lnTo>
                    <a:pt x="7" y="7"/>
                  </a:lnTo>
                  <a:lnTo>
                    <a:pt x="15" y="7"/>
                  </a:lnTo>
                  <a:lnTo>
                    <a:pt x="15" y="1"/>
                  </a:lnTo>
                  <a:lnTo>
                    <a:pt x="6" y="1"/>
                  </a:lnTo>
                  <a:lnTo>
                    <a:pt x="6" y="7"/>
                  </a:lnTo>
                  <a:lnTo>
                    <a:pt x="14" y="7"/>
                  </a:lnTo>
                  <a:lnTo>
                    <a:pt x="14" y="1"/>
                  </a:lnTo>
                  <a:lnTo>
                    <a:pt x="11" y="1"/>
                  </a:lnTo>
                  <a:lnTo>
                    <a:pt x="11" y="7"/>
                  </a:lnTo>
                  <a:lnTo>
                    <a:pt x="18" y="7"/>
                  </a:lnTo>
                  <a:lnTo>
                    <a:pt x="18" y="1"/>
                  </a:lnTo>
                  <a:lnTo>
                    <a:pt x="15" y="1"/>
                  </a:lnTo>
                  <a:lnTo>
                    <a:pt x="15" y="7"/>
                  </a:lnTo>
                  <a:lnTo>
                    <a:pt x="24" y="7"/>
                  </a:lnTo>
                  <a:lnTo>
                    <a:pt x="24" y="1"/>
                  </a:lnTo>
                  <a:lnTo>
                    <a:pt x="20" y="1"/>
                  </a:lnTo>
                  <a:lnTo>
                    <a:pt x="20" y="7"/>
                  </a:lnTo>
                  <a:lnTo>
                    <a:pt x="24" y="7"/>
                  </a:lnTo>
                  <a:lnTo>
                    <a:pt x="24" y="1"/>
                  </a:lnTo>
                  <a:lnTo>
                    <a:pt x="19" y="1"/>
                  </a:lnTo>
                  <a:lnTo>
                    <a:pt x="19" y="7"/>
                  </a:lnTo>
                  <a:lnTo>
                    <a:pt x="23" y="7"/>
                  </a:lnTo>
                  <a:lnTo>
                    <a:pt x="26" y="6"/>
                  </a:lnTo>
                  <a:lnTo>
                    <a:pt x="24" y="0"/>
                  </a:lnTo>
                  <a:lnTo>
                    <a:pt x="19" y="0"/>
                  </a:lnTo>
                  <a:lnTo>
                    <a:pt x="19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19" y="0"/>
                  </a:lnTo>
                  <a:lnTo>
                    <a:pt x="19" y="6"/>
                  </a:lnTo>
                  <a:lnTo>
                    <a:pt x="27" y="6"/>
                  </a:lnTo>
                  <a:lnTo>
                    <a:pt x="27" y="0"/>
                  </a:lnTo>
                  <a:lnTo>
                    <a:pt x="20" y="0"/>
                  </a:lnTo>
                  <a:lnTo>
                    <a:pt x="20" y="6"/>
                  </a:lnTo>
                  <a:lnTo>
                    <a:pt x="27" y="6"/>
                  </a:lnTo>
                  <a:lnTo>
                    <a:pt x="27" y="0"/>
                  </a:lnTo>
                  <a:lnTo>
                    <a:pt x="15" y="0"/>
                  </a:lnTo>
                  <a:lnTo>
                    <a:pt x="15" y="6"/>
                  </a:lnTo>
                  <a:lnTo>
                    <a:pt x="22" y="6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22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25" name="Freeform 809"/>
            <p:cNvSpPr>
              <a:spLocks noChangeAspect="1"/>
            </p:cNvSpPr>
            <p:nvPr/>
          </p:nvSpPr>
          <p:spPr bwMode="auto">
            <a:xfrm rot="16200000">
              <a:off x="3550" y="4696"/>
              <a:ext cx="268" cy="54"/>
            </a:xfrm>
            <a:custGeom>
              <a:avLst/>
              <a:gdLst>
                <a:gd name="T0" fmla="*/ 4 w 179"/>
                <a:gd name="T1" fmla="*/ 1 h 36"/>
                <a:gd name="T2" fmla="*/ 12 w 179"/>
                <a:gd name="T3" fmla="*/ 9 h 36"/>
                <a:gd name="T4" fmla="*/ 7 w 179"/>
                <a:gd name="T5" fmla="*/ 3 h 36"/>
                <a:gd name="T6" fmla="*/ 142 w 179"/>
                <a:gd name="T7" fmla="*/ 11 h 36"/>
                <a:gd name="T8" fmla="*/ 69 w 179"/>
                <a:gd name="T9" fmla="*/ 12 h 36"/>
                <a:gd name="T10" fmla="*/ 17 w 179"/>
                <a:gd name="T11" fmla="*/ 7 h 36"/>
                <a:gd name="T12" fmla="*/ 25 w 179"/>
                <a:gd name="T13" fmla="*/ 14 h 36"/>
                <a:gd name="T14" fmla="*/ 53 w 179"/>
                <a:gd name="T15" fmla="*/ 8 h 36"/>
                <a:gd name="T16" fmla="*/ 43 w 179"/>
                <a:gd name="T17" fmla="*/ 16 h 36"/>
                <a:gd name="T18" fmla="*/ 38 w 179"/>
                <a:gd name="T19" fmla="*/ 17 h 36"/>
                <a:gd name="T20" fmla="*/ 15 w 179"/>
                <a:gd name="T21" fmla="*/ 11 h 36"/>
                <a:gd name="T22" fmla="*/ 24 w 179"/>
                <a:gd name="T23" fmla="*/ 18 h 36"/>
                <a:gd name="T24" fmla="*/ 25 w 179"/>
                <a:gd name="T25" fmla="*/ 20 h 36"/>
                <a:gd name="T26" fmla="*/ 29 w 179"/>
                <a:gd name="T27" fmla="*/ 21 h 36"/>
                <a:gd name="T28" fmla="*/ 8 w 179"/>
                <a:gd name="T29" fmla="*/ 16 h 36"/>
                <a:gd name="T30" fmla="*/ 13 w 179"/>
                <a:gd name="T31" fmla="*/ 24 h 36"/>
                <a:gd name="T32" fmla="*/ 125 w 179"/>
                <a:gd name="T33" fmla="*/ 17 h 36"/>
                <a:gd name="T34" fmla="*/ 136 w 179"/>
                <a:gd name="T35" fmla="*/ 25 h 36"/>
                <a:gd name="T36" fmla="*/ 70 w 179"/>
                <a:gd name="T37" fmla="*/ 26 h 36"/>
                <a:gd name="T38" fmla="*/ 53 w 179"/>
                <a:gd name="T39" fmla="*/ 21 h 36"/>
                <a:gd name="T40" fmla="*/ 53 w 179"/>
                <a:gd name="T41" fmla="*/ 29 h 36"/>
                <a:gd name="T42" fmla="*/ 53 w 179"/>
                <a:gd name="T43" fmla="*/ 22 h 36"/>
                <a:gd name="T44" fmla="*/ 37 w 179"/>
                <a:gd name="T45" fmla="*/ 30 h 36"/>
                <a:gd name="T46" fmla="*/ 28 w 179"/>
                <a:gd name="T47" fmla="*/ 25 h 36"/>
                <a:gd name="T48" fmla="*/ 35 w 179"/>
                <a:gd name="T49" fmla="*/ 31 h 36"/>
                <a:gd name="T50" fmla="*/ 31 w 179"/>
                <a:gd name="T51" fmla="*/ 26 h 36"/>
                <a:gd name="T52" fmla="*/ 31 w 179"/>
                <a:gd name="T53" fmla="*/ 33 h 36"/>
                <a:gd name="T54" fmla="*/ 17 w 179"/>
                <a:gd name="T55" fmla="*/ 27 h 36"/>
                <a:gd name="T56" fmla="*/ 21 w 179"/>
                <a:gd name="T57" fmla="*/ 34 h 36"/>
                <a:gd name="T58" fmla="*/ 34 w 179"/>
                <a:gd name="T59" fmla="*/ 35 h 36"/>
                <a:gd name="T60" fmla="*/ 38 w 179"/>
                <a:gd name="T61" fmla="*/ 30 h 36"/>
                <a:gd name="T62" fmla="*/ 41 w 179"/>
                <a:gd name="T63" fmla="*/ 36 h 36"/>
                <a:gd name="T64" fmla="*/ 37 w 179"/>
                <a:gd name="T65" fmla="*/ 29 h 36"/>
                <a:gd name="T66" fmla="*/ 25 w 179"/>
                <a:gd name="T67" fmla="*/ 35 h 36"/>
                <a:gd name="T68" fmla="*/ 21 w 179"/>
                <a:gd name="T69" fmla="*/ 34 h 36"/>
                <a:gd name="T70" fmla="*/ 20 w 179"/>
                <a:gd name="T71" fmla="*/ 27 h 36"/>
                <a:gd name="T72" fmla="*/ 42 w 179"/>
                <a:gd name="T73" fmla="*/ 33 h 36"/>
                <a:gd name="T74" fmla="*/ 42 w 179"/>
                <a:gd name="T75" fmla="*/ 25 h 36"/>
                <a:gd name="T76" fmla="*/ 31 w 179"/>
                <a:gd name="T77" fmla="*/ 31 h 36"/>
                <a:gd name="T78" fmla="*/ 30 w 179"/>
                <a:gd name="T79" fmla="*/ 24 h 36"/>
                <a:gd name="T80" fmla="*/ 24 w 179"/>
                <a:gd name="T81" fmla="*/ 30 h 36"/>
                <a:gd name="T82" fmla="*/ 51 w 179"/>
                <a:gd name="T83" fmla="*/ 22 h 36"/>
                <a:gd name="T84" fmla="*/ 42 w 179"/>
                <a:gd name="T85" fmla="*/ 27 h 36"/>
                <a:gd name="T86" fmla="*/ 34 w 179"/>
                <a:gd name="T87" fmla="*/ 20 h 36"/>
                <a:gd name="T88" fmla="*/ 79 w 179"/>
                <a:gd name="T89" fmla="*/ 21 h 36"/>
                <a:gd name="T90" fmla="*/ 152 w 179"/>
                <a:gd name="T91" fmla="*/ 24 h 36"/>
                <a:gd name="T92" fmla="*/ 15 w 179"/>
                <a:gd name="T93" fmla="*/ 17 h 36"/>
                <a:gd name="T94" fmla="*/ 2 w 179"/>
                <a:gd name="T95" fmla="*/ 22 h 36"/>
                <a:gd name="T96" fmla="*/ 12 w 179"/>
                <a:gd name="T97" fmla="*/ 17 h 36"/>
                <a:gd name="T98" fmla="*/ 25 w 179"/>
                <a:gd name="T99" fmla="*/ 13 h 36"/>
                <a:gd name="T100" fmla="*/ 34 w 179"/>
                <a:gd name="T101" fmla="*/ 20 h 36"/>
                <a:gd name="T102" fmla="*/ 19 w 179"/>
                <a:gd name="T103" fmla="*/ 12 h 36"/>
                <a:gd name="T104" fmla="*/ 28 w 179"/>
                <a:gd name="T105" fmla="*/ 17 h 36"/>
                <a:gd name="T106" fmla="*/ 39 w 179"/>
                <a:gd name="T107" fmla="*/ 16 h 36"/>
                <a:gd name="T108" fmla="*/ 44 w 179"/>
                <a:gd name="T109" fmla="*/ 9 h 36"/>
                <a:gd name="T110" fmla="*/ 38 w 179"/>
                <a:gd name="T111" fmla="*/ 14 h 36"/>
                <a:gd name="T112" fmla="*/ 30 w 179"/>
                <a:gd name="T113" fmla="*/ 7 h 36"/>
                <a:gd name="T114" fmla="*/ 16 w 179"/>
                <a:gd name="T115" fmla="*/ 13 h 36"/>
                <a:gd name="T116" fmla="*/ 70 w 179"/>
                <a:gd name="T117" fmla="*/ 5 h 36"/>
                <a:gd name="T118" fmla="*/ 142 w 179"/>
                <a:gd name="T119" fmla="*/ 11 h 36"/>
                <a:gd name="T120" fmla="*/ 8 w 179"/>
                <a:gd name="T121" fmla="*/ 9 h 36"/>
                <a:gd name="T122" fmla="*/ 9 w 179"/>
                <a:gd name="T123" fmla="*/ 3 h 36"/>
                <a:gd name="T124" fmla="*/ 8 w 179"/>
                <a:gd name="T125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9" h="36">
                  <a:moveTo>
                    <a:pt x="15" y="0"/>
                  </a:moveTo>
                  <a:lnTo>
                    <a:pt x="15" y="7"/>
                  </a:lnTo>
                  <a:lnTo>
                    <a:pt x="47" y="7"/>
                  </a:lnTo>
                  <a:lnTo>
                    <a:pt x="47" y="0"/>
                  </a:lnTo>
                  <a:lnTo>
                    <a:pt x="22" y="1"/>
                  </a:lnTo>
                  <a:lnTo>
                    <a:pt x="4" y="1"/>
                  </a:lnTo>
                  <a:lnTo>
                    <a:pt x="4" y="8"/>
                  </a:lnTo>
                  <a:lnTo>
                    <a:pt x="9" y="8"/>
                  </a:lnTo>
                  <a:lnTo>
                    <a:pt x="9" y="1"/>
                  </a:lnTo>
                  <a:lnTo>
                    <a:pt x="6" y="1"/>
                  </a:lnTo>
                  <a:lnTo>
                    <a:pt x="6" y="8"/>
                  </a:lnTo>
                  <a:lnTo>
                    <a:pt x="9" y="8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8"/>
                  </a:lnTo>
                  <a:lnTo>
                    <a:pt x="9" y="8"/>
                  </a:lnTo>
                  <a:lnTo>
                    <a:pt x="9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8" y="8"/>
                  </a:lnTo>
                  <a:lnTo>
                    <a:pt x="8" y="1"/>
                  </a:lnTo>
                  <a:lnTo>
                    <a:pt x="4" y="1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11" y="8"/>
                  </a:lnTo>
                  <a:lnTo>
                    <a:pt x="11" y="1"/>
                  </a:lnTo>
                  <a:lnTo>
                    <a:pt x="9" y="1"/>
                  </a:lnTo>
                  <a:lnTo>
                    <a:pt x="9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1" y="1"/>
                  </a:lnTo>
                  <a:lnTo>
                    <a:pt x="11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9" y="3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2" y="9"/>
                  </a:lnTo>
                  <a:lnTo>
                    <a:pt x="12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2" y="9"/>
                  </a:lnTo>
                  <a:lnTo>
                    <a:pt x="12" y="3"/>
                  </a:lnTo>
                  <a:lnTo>
                    <a:pt x="6" y="3"/>
                  </a:lnTo>
                  <a:lnTo>
                    <a:pt x="6" y="9"/>
                  </a:lnTo>
                  <a:lnTo>
                    <a:pt x="9" y="9"/>
                  </a:lnTo>
                  <a:lnTo>
                    <a:pt x="9" y="3"/>
                  </a:lnTo>
                  <a:lnTo>
                    <a:pt x="8" y="3"/>
                  </a:lnTo>
                  <a:lnTo>
                    <a:pt x="8" y="9"/>
                  </a:lnTo>
                  <a:lnTo>
                    <a:pt x="9" y="9"/>
                  </a:lnTo>
                  <a:lnTo>
                    <a:pt x="9" y="3"/>
                  </a:lnTo>
                  <a:lnTo>
                    <a:pt x="8" y="3"/>
                  </a:lnTo>
                  <a:lnTo>
                    <a:pt x="8" y="9"/>
                  </a:lnTo>
                  <a:lnTo>
                    <a:pt x="12" y="9"/>
                  </a:lnTo>
                  <a:lnTo>
                    <a:pt x="12" y="3"/>
                  </a:lnTo>
                  <a:lnTo>
                    <a:pt x="4" y="3"/>
                  </a:lnTo>
                  <a:lnTo>
                    <a:pt x="4" y="9"/>
                  </a:lnTo>
                  <a:lnTo>
                    <a:pt x="8" y="9"/>
                  </a:lnTo>
                  <a:lnTo>
                    <a:pt x="8" y="3"/>
                  </a:lnTo>
                  <a:lnTo>
                    <a:pt x="7" y="3"/>
                  </a:lnTo>
                  <a:lnTo>
                    <a:pt x="7" y="9"/>
                  </a:lnTo>
                  <a:lnTo>
                    <a:pt x="9" y="9"/>
                  </a:lnTo>
                  <a:lnTo>
                    <a:pt x="9" y="3"/>
                  </a:lnTo>
                  <a:lnTo>
                    <a:pt x="0" y="3"/>
                  </a:lnTo>
                  <a:lnTo>
                    <a:pt x="0" y="9"/>
                  </a:lnTo>
                  <a:lnTo>
                    <a:pt x="13" y="9"/>
                  </a:lnTo>
                  <a:lnTo>
                    <a:pt x="13" y="5"/>
                  </a:lnTo>
                  <a:lnTo>
                    <a:pt x="12" y="3"/>
                  </a:lnTo>
                  <a:lnTo>
                    <a:pt x="9" y="4"/>
                  </a:lnTo>
                  <a:lnTo>
                    <a:pt x="11" y="11"/>
                  </a:lnTo>
                  <a:lnTo>
                    <a:pt x="35" y="11"/>
                  </a:lnTo>
                  <a:lnTo>
                    <a:pt x="35" y="4"/>
                  </a:lnTo>
                  <a:lnTo>
                    <a:pt x="21" y="4"/>
                  </a:lnTo>
                  <a:lnTo>
                    <a:pt x="21" y="11"/>
                  </a:lnTo>
                  <a:lnTo>
                    <a:pt x="47" y="11"/>
                  </a:lnTo>
                  <a:lnTo>
                    <a:pt x="47" y="4"/>
                  </a:lnTo>
                  <a:lnTo>
                    <a:pt x="31" y="4"/>
                  </a:lnTo>
                  <a:lnTo>
                    <a:pt x="31" y="11"/>
                  </a:lnTo>
                  <a:lnTo>
                    <a:pt x="147" y="11"/>
                  </a:lnTo>
                  <a:lnTo>
                    <a:pt x="147" y="4"/>
                  </a:lnTo>
                  <a:lnTo>
                    <a:pt x="142" y="4"/>
                  </a:lnTo>
                  <a:lnTo>
                    <a:pt x="142" y="11"/>
                  </a:lnTo>
                  <a:lnTo>
                    <a:pt x="179" y="11"/>
                  </a:lnTo>
                  <a:lnTo>
                    <a:pt x="179" y="4"/>
                  </a:lnTo>
                  <a:lnTo>
                    <a:pt x="85" y="4"/>
                  </a:lnTo>
                  <a:lnTo>
                    <a:pt x="85" y="11"/>
                  </a:lnTo>
                  <a:lnTo>
                    <a:pt x="86" y="11"/>
                  </a:lnTo>
                  <a:lnTo>
                    <a:pt x="86" y="4"/>
                  </a:lnTo>
                  <a:lnTo>
                    <a:pt x="78" y="4"/>
                  </a:lnTo>
                  <a:lnTo>
                    <a:pt x="73" y="5"/>
                  </a:lnTo>
                  <a:lnTo>
                    <a:pt x="73" y="12"/>
                  </a:lnTo>
                  <a:lnTo>
                    <a:pt x="74" y="12"/>
                  </a:lnTo>
                  <a:lnTo>
                    <a:pt x="74" y="5"/>
                  </a:lnTo>
                  <a:lnTo>
                    <a:pt x="69" y="5"/>
                  </a:lnTo>
                  <a:lnTo>
                    <a:pt x="69" y="12"/>
                  </a:lnTo>
                  <a:lnTo>
                    <a:pt x="72" y="12"/>
                  </a:lnTo>
                  <a:lnTo>
                    <a:pt x="72" y="5"/>
                  </a:lnTo>
                  <a:lnTo>
                    <a:pt x="65" y="5"/>
                  </a:lnTo>
                  <a:lnTo>
                    <a:pt x="65" y="12"/>
                  </a:lnTo>
                  <a:lnTo>
                    <a:pt x="70" y="12"/>
                  </a:lnTo>
                  <a:lnTo>
                    <a:pt x="70" y="5"/>
                  </a:lnTo>
                  <a:lnTo>
                    <a:pt x="66" y="5"/>
                  </a:lnTo>
                  <a:lnTo>
                    <a:pt x="66" y="12"/>
                  </a:lnTo>
                  <a:lnTo>
                    <a:pt x="69" y="12"/>
                  </a:lnTo>
                  <a:lnTo>
                    <a:pt x="69" y="5"/>
                  </a:lnTo>
                  <a:lnTo>
                    <a:pt x="53" y="5"/>
                  </a:lnTo>
                  <a:lnTo>
                    <a:pt x="53" y="12"/>
                  </a:lnTo>
                  <a:lnTo>
                    <a:pt x="56" y="12"/>
                  </a:lnTo>
                  <a:lnTo>
                    <a:pt x="56" y="5"/>
                  </a:lnTo>
                  <a:lnTo>
                    <a:pt x="47" y="5"/>
                  </a:lnTo>
                  <a:lnTo>
                    <a:pt x="47" y="12"/>
                  </a:lnTo>
                  <a:lnTo>
                    <a:pt x="52" y="12"/>
                  </a:lnTo>
                  <a:lnTo>
                    <a:pt x="52" y="5"/>
                  </a:lnTo>
                  <a:lnTo>
                    <a:pt x="41" y="5"/>
                  </a:lnTo>
                  <a:lnTo>
                    <a:pt x="41" y="9"/>
                  </a:lnTo>
                  <a:lnTo>
                    <a:pt x="43" y="9"/>
                  </a:lnTo>
                  <a:lnTo>
                    <a:pt x="43" y="7"/>
                  </a:lnTo>
                  <a:lnTo>
                    <a:pt x="17" y="7"/>
                  </a:lnTo>
                  <a:lnTo>
                    <a:pt x="17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16" y="7"/>
                  </a:lnTo>
                  <a:lnTo>
                    <a:pt x="16" y="13"/>
                  </a:lnTo>
                  <a:lnTo>
                    <a:pt x="37" y="13"/>
                  </a:lnTo>
                  <a:lnTo>
                    <a:pt x="37" y="7"/>
                  </a:lnTo>
                  <a:lnTo>
                    <a:pt x="17" y="7"/>
                  </a:lnTo>
                  <a:lnTo>
                    <a:pt x="17" y="13"/>
                  </a:lnTo>
                  <a:lnTo>
                    <a:pt x="30" y="13"/>
                  </a:lnTo>
                  <a:lnTo>
                    <a:pt x="30" y="7"/>
                  </a:lnTo>
                  <a:lnTo>
                    <a:pt x="28" y="7"/>
                  </a:lnTo>
                  <a:lnTo>
                    <a:pt x="28" y="13"/>
                  </a:lnTo>
                  <a:lnTo>
                    <a:pt x="30" y="13"/>
                  </a:lnTo>
                  <a:lnTo>
                    <a:pt x="30" y="7"/>
                  </a:lnTo>
                  <a:lnTo>
                    <a:pt x="25" y="7"/>
                  </a:lnTo>
                  <a:lnTo>
                    <a:pt x="25" y="13"/>
                  </a:lnTo>
                  <a:lnTo>
                    <a:pt x="29" y="13"/>
                  </a:lnTo>
                  <a:lnTo>
                    <a:pt x="29" y="7"/>
                  </a:lnTo>
                  <a:lnTo>
                    <a:pt x="25" y="7"/>
                  </a:lnTo>
                  <a:lnTo>
                    <a:pt x="25" y="13"/>
                  </a:lnTo>
                  <a:lnTo>
                    <a:pt x="28" y="13"/>
                  </a:lnTo>
                  <a:lnTo>
                    <a:pt x="28" y="7"/>
                  </a:lnTo>
                  <a:lnTo>
                    <a:pt x="26" y="7"/>
                  </a:lnTo>
                  <a:lnTo>
                    <a:pt x="26" y="13"/>
                  </a:lnTo>
                  <a:lnTo>
                    <a:pt x="30" y="13"/>
                  </a:lnTo>
                  <a:lnTo>
                    <a:pt x="30" y="7"/>
                  </a:lnTo>
                  <a:lnTo>
                    <a:pt x="26" y="7"/>
                  </a:lnTo>
                  <a:lnTo>
                    <a:pt x="24" y="8"/>
                  </a:lnTo>
                  <a:lnTo>
                    <a:pt x="25" y="14"/>
                  </a:lnTo>
                  <a:lnTo>
                    <a:pt x="34" y="14"/>
                  </a:lnTo>
                  <a:lnTo>
                    <a:pt x="34" y="8"/>
                  </a:lnTo>
                  <a:lnTo>
                    <a:pt x="33" y="8"/>
                  </a:lnTo>
                  <a:lnTo>
                    <a:pt x="33" y="14"/>
                  </a:lnTo>
                  <a:lnTo>
                    <a:pt x="43" y="14"/>
                  </a:lnTo>
                  <a:lnTo>
                    <a:pt x="43" y="8"/>
                  </a:lnTo>
                  <a:lnTo>
                    <a:pt x="39" y="8"/>
                  </a:lnTo>
                  <a:lnTo>
                    <a:pt x="39" y="14"/>
                  </a:lnTo>
                  <a:lnTo>
                    <a:pt x="47" y="14"/>
                  </a:lnTo>
                  <a:lnTo>
                    <a:pt x="47" y="8"/>
                  </a:lnTo>
                  <a:lnTo>
                    <a:pt x="43" y="8"/>
                  </a:lnTo>
                  <a:lnTo>
                    <a:pt x="43" y="14"/>
                  </a:lnTo>
                  <a:lnTo>
                    <a:pt x="44" y="14"/>
                  </a:lnTo>
                  <a:lnTo>
                    <a:pt x="44" y="8"/>
                  </a:lnTo>
                  <a:lnTo>
                    <a:pt x="38" y="8"/>
                  </a:lnTo>
                  <a:lnTo>
                    <a:pt x="38" y="14"/>
                  </a:lnTo>
                  <a:lnTo>
                    <a:pt x="43" y="14"/>
                  </a:lnTo>
                  <a:lnTo>
                    <a:pt x="43" y="8"/>
                  </a:lnTo>
                  <a:lnTo>
                    <a:pt x="38" y="8"/>
                  </a:lnTo>
                  <a:lnTo>
                    <a:pt x="38" y="14"/>
                  </a:lnTo>
                  <a:lnTo>
                    <a:pt x="53" y="14"/>
                  </a:lnTo>
                  <a:lnTo>
                    <a:pt x="53" y="8"/>
                  </a:lnTo>
                  <a:lnTo>
                    <a:pt x="46" y="8"/>
                  </a:lnTo>
                  <a:lnTo>
                    <a:pt x="46" y="14"/>
                  </a:lnTo>
                  <a:lnTo>
                    <a:pt x="47" y="14"/>
                  </a:lnTo>
                  <a:lnTo>
                    <a:pt x="47" y="8"/>
                  </a:lnTo>
                  <a:lnTo>
                    <a:pt x="39" y="9"/>
                  </a:lnTo>
                  <a:lnTo>
                    <a:pt x="39" y="16"/>
                  </a:lnTo>
                  <a:lnTo>
                    <a:pt x="46" y="16"/>
                  </a:lnTo>
                  <a:lnTo>
                    <a:pt x="46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7" y="16"/>
                  </a:lnTo>
                  <a:lnTo>
                    <a:pt x="47" y="9"/>
                  </a:lnTo>
                  <a:lnTo>
                    <a:pt x="41" y="9"/>
                  </a:lnTo>
                  <a:lnTo>
                    <a:pt x="41" y="16"/>
                  </a:lnTo>
                  <a:lnTo>
                    <a:pt x="50" y="16"/>
                  </a:lnTo>
                  <a:lnTo>
                    <a:pt x="50" y="9"/>
                  </a:lnTo>
                  <a:lnTo>
                    <a:pt x="43" y="9"/>
                  </a:lnTo>
                  <a:lnTo>
                    <a:pt x="43" y="16"/>
                  </a:lnTo>
                  <a:lnTo>
                    <a:pt x="46" y="16"/>
                  </a:lnTo>
                  <a:lnTo>
                    <a:pt x="46" y="9"/>
                  </a:lnTo>
                  <a:lnTo>
                    <a:pt x="38" y="9"/>
                  </a:lnTo>
                  <a:lnTo>
                    <a:pt x="38" y="16"/>
                  </a:lnTo>
                  <a:lnTo>
                    <a:pt x="41" y="16"/>
                  </a:lnTo>
                  <a:lnTo>
                    <a:pt x="41" y="9"/>
                  </a:lnTo>
                  <a:lnTo>
                    <a:pt x="38" y="9"/>
                  </a:lnTo>
                  <a:lnTo>
                    <a:pt x="38" y="16"/>
                  </a:lnTo>
                  <a:lnTo>
                    <a:pt x="47" y="16"/>
                  </a:lnTo>
                  <a:lnTo>
                    <a:pt x="47" y="9"/>
                  </a:lnTo>
                  <a:lnTo>
                    <a:pt x="34" y="9"/>
                  </a:lnTo>
                  <a:lnTo>
                    <a:pt x="34" y="16"/>
                  </a:lnTo>
                  <a:lnTo>
                    <a:pt x="39" y="16"/>
                  </a:lnTo>
                  <a:lnTo>
                    <a:pt x="39" y="9"/>
                  </a:lnTo>
                  <a:lnTo>
                    <a:pt x="29" y="9"/>
                  </a:lnTo>
                  <a:lnTo>
                    <a:pt x="35" y="14"/>
                  </a:lnTo>
                  <a:lnTo>
                    <a:pt x="37" y="16"/>
                  </a:lnTo>
                  <a:lnTo>
                    <a:pt x="38" y="13"/>
                  </a:lnTo>
                  <a:lnTo>
                    <a:pt x="38" y="11"/>
                  </a:lnTo>
                  <a:lnTo>
                    <a:pt x="37" y="11"/>
                  </a:lnTo>
                  <a:lnTo>
                    <a:pt x="37" y="17"/>
                  </a:lnTo>
                  <a:lnTo>
                    <a:pt x="38" y="17"/>
                  </a:lnTo>
                  <a:lnTo>
                    <a:pt x="38" y="11"/>
                  </a:lnTo>
                  <a:lnTo>
                    <a:pt x="30" y="11"/>
                  </a:lnTo>
                  <a:lnTo>
                    <a:pt x="30" y="17"/>
                  </a:lnTo>
                  <a:lnTo>
                    <a:pt x="37" y="17"/>
                  </a:lnTo>
                  <a:lnTo>
                    <a:pt x="37" y="11"/>
                  </a:lnTo>
                  <a:lnTo>
                    <a:pt x="33" y="11"/>
                  </a:lnTo>
                  <a:lnTo>
                    <a:pt x="33" y="17"/>
                  </a:lnTo>
                  <a:lnTo>
                    <a:pt x="34" y="17"/>
                  </a:lnTo>
                  <a:lnTo>
                    <a:pt x="34" y="11"/>
                  </a:lnTo>
                  <a:lnTo>
                    <a:pt x="25" y="11"/>
                  </a:lnTo>
                  <a:lnTo>
                    <a:pt x="25" y="17"/>
                  </a:lnTo>
                  <a:lnTo>
                    <a:pt x="30" y="17"/>
                  </a:lnTo>
                  <a:lnTo>
                    <a:pt x="30" y="11"/>
                  </a:lnTo>
                  <a:lnTo>
                    <a:pt x="28" y="11"/>
                  </a:lnTo>
                  <a:lnTo>
                    <a:pt x="28" y="17"/>
                  </a:lnTo>
                  <a:lnTo>
                    <a:pt x="30" y="17"/>
                  </a:lnTo>
                  <a:lnTo>
                    <a:pt x="30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24" y="17"/>
                  </a:lnTo>
                  <a:lnTo>
                    <a:pt x="24" y="11"/>
                  </a:lnTo>
                  <a:lnTo>
                    <a:pt x="15" y="11"/>
                  </a:lnTo>
                  <a:lnTo>
                    <a:pt x="15" y="17"/>
                  </a:lnTo>
                  <a:lnTo>
                    <a:pt x="21" y="17"/>
                  </a:lnTo>
                  <a:lnTo>
                    <a:pt x="21" y="11"/>
                  </a:lnTo>
                  <a:lnTo>
                    <a:pt x="6" y="11"/>
                  </a:lnTo>
                  <a:lnTo>
                    <a:pt x="6" y="18"/>
                  </a:lnTo>
                  <a:lnTo>
                    <a:pt x="22" y="18"/>
                  </a:lnTo>
                  <a:lnTo>
                    <a:pt x="22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9" y="18"/>
                  </a:lnTo>
                  <a:lnTo>
                    <a:pt x="19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22" y="18"/>
                  </a:lnTo>
                  <a:lnTo>
                    <a:pt x="22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21" y="18"/>
                  </a:lnTo>
                  <a:lnTo>
                    <a:pt x="21" y="12"/>
                  </a:lnTo>
                  <a:lnTo>
                    <a:pt x="8" y="12"/>
                  </a:lnTo>
                  <a:lnTo>
                    <a:pt x="8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33" y="18"/>
                  </a:lnTo>
                  <a:lnTo>
                    <a:pt x="33" y="12"/>
                  </a:lnTo>
                  <a:lnTo>
                    <a:pt x="25" y="12"/>
                  </a:lnTo>
                  <a:lnTo>
                    <a:pt x="25" y="18"/>
                  </a:lnTo>
                  <a:lnTo>
                    <a:pt x="28" y="18"/>
                  </a:lnTo>
                  <a:lnTo>
                    <a:pt x="28" y="14"/>
                  </a:lnTo>
                  <a:lnTo>
                    <a:pt x="28" y="18"/>
                  </a:lnTo>
                  <a:lnTo>
                    <a:pt x="34" y="20"/>
                  </a:lnTo>
                  <a:lnTo>
                    <a:pt x="34" y="13"/>
                  </a:lnTo>
                  <a:lnTo>
                    <a:pt x="25" y="13"/>
                  </a:lnTo>
                  <a:lnTo>
                    <a:pt x="25" y="20"/>
                  </a:lnTo>
                  <a:lnTo>
                    <a:pt x="53" y="20"/>
                  </a:lnTo>
                  <a:lnTo>
                    <a:pt x="53" y="13"/>
                  </a:lnTo>
                  <a:lnTo>
                    <a:pt x="34" y="13"/>
                  </a:lnTo>
                  <a:lnTo>
                    <a:pt x="34" y="20"/>
                  </a:lnTo>
                  <a:lnTo>
                    <a:pt x="44" y="20"/>
                  </a:lnTo>
                  <a:lnTo>
                    <a:pt x="44" y="13"/>
                  </a:lnTo>
                  <a:lnTo>
                    <a:pt x="25" y="13"/>
                  </a:lnTo>
                  <a:lnTo>
                    <a:pt x="25" y="20"/>
                  </a:lnTo>
                  <a:lnTo>
                    <a:pt x="34" y="20"/>
                  </a:lnTo>
                  <a:lnTo>
                    <a:pt x="34" y="13"/>
                  </a:lnTo>
                  <a:lnTo>
                    <a:pt x="17" y="13"/>
                  </a:lnTo>
                  <a:lnTo>
                    <a:pt x="17" y="20"/>
                  </a:lnTo>
                  <a:lnTo>
                    <a:pt x="19" y="20"/>
                  </a:lnTo>
                  <a:lnTo>
                    <a:pt x="19" y="13"/>
                  </a:lnTo>
                  <a:lnTo>
                    <a:pt x="17" y="13"/>
                  </a:lnTo>
                  <a:lnTo>
                    <a:pt x="17" y="20"/>
                  </a:lnTo>
                  <a:lnTo>
                    <a:pt x="26" y="20"/>
                  </a:lnTo>
                  <a:lnTo>
                    <a:pt x="26" y="13"/>
                  </a:lnTo>
                  <a:lnTo>
                    <a:pt x="25" y="13"/>
                  </a:lnTo>
                  <a:lnTo>
                    <a:pt x="25" y="20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28" y="13"/>
                  </a:lnTo>
                  <a:lnTo>
                    <a:pt x="28" y="20"/>
                  </a:lnTo>
                  <a:lnTo>
                    <a:pt x="30" y="20"/>
                  </a:lnTo>
                  <a:lnTo>
                    <a:pt x="30" y="16"/>
                  </a:lnTo>
                  <a:lnTo>
                    <a:pt x="29" y="13"/>
                  </a:lnTo>
                  <a:lnTo>
                    <a:pt x="26" y="14"/>
                  </a:lnTo>
                  <a:lnTo>
                    <a:pt x="28" y="21"/>
                  </a:lnTo>
                  <a:lnTo>
                    <a:pt x="29" y="21"/>
                  </a:lnTo>
                  <a:lnTo>
                    <a:pt x="29" y="14"/>
                  </a:lnTo>
                  <a:lnTo>
                    <a:pt x="15" y="14"/>
                  </a:lnTo>
                  <a:lnTo>
                    <a:pt x="15" y="21"/>
                  </a:lnTo>
                  <a:lnTo>
                    <a:pt x="22" y="21"/>
                  </a:lnTo>
                  <a:lnTo>
                    <a:pt x="22" y="14"/>
                  </a:lnTo>
                  <a:lnTo>
                    <a:pt x="12" y="14"/>
                  </a:lnTo>
                  <a:lnTo>
                    <a:pt x="12" y="21"/>
                  </a:lnTo>
                  <a:lnTo>
                    <a:pt x="16" y="21"/>
                  </a:lnTo>
                  <a:lnTo>
                    <a:pt x="16" y="14"/>
                  </a:lnTo>
                  <a:lnTo>
                    <a:pt x="6" y="14"/>
                  </a:lnTo>
                  <a:lnTo>
                    <a:pt x="6" y="22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2" y="16"/>
                  </a:lnTo>
                  <a:lnTo>
                    <a:pt x="2" y="22"/>
                  </a:lnTo>
                  <a:lnTo>
                    <a:pt x="9" y="22"/>
                  </a:lnTo>
                  <a:lnTo>
                    <a:pt x="9" y="16"/>
                  </a:lnTo>
                  <a:lnTo>
                    <a:pt x="2" y="16"/>
                  </a:lnTo>
                  <a:lnTo>
                    <a:pt x="2" y="22"/>
                  </a:lnTo>
                  <a:lnTo>
                    <a:pt x="8" y="22"/>
                  </a:lnTo>
                  <a:lnTo>
                    <a:pt x="8" y="16"/>
                  </a:lnTo>
                  <a:lnTo>
                    <a:pt x="3" y="16"/>
                  </a:lnTo>
                  <a:lnTo>
                    <a:pt x="3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8" y="17"/>
                  </a:lnTo>
                  <a:lnTo>
                    <a:pt x="9" y="20"/>
                  </a:lnTo>
                  <a:lnTo>
                    <a:pt x="9" y="17"/>
                  </a:lnTo>
                  <a:lnTo>
                    <a:pt x="6" y="17"/>
                  </a:lnTo>
                  <a:lnTo>
                    <a:pt x="6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4" y="17"/>
                  </a:lnTo>
                  <a:lnTo>
                    <a:pt x="4" y="24"/>
                  </a:lnTo>
                  <a:lnTo>
                    <a:pt x="15" y="24"/>
                  </a:lnTo>
                  <a:lnTo>
                    <a:pt x="15" y="17"/>
                  </a:lnTo>
                  <a:lnTo>
                    <a:pt x="11" y="17"/>
                  </a:lnTo>
                  <a:lnTo>
                    <a:pt x="11" y="24"/>
                  </a:lnTo>
                  <a:lnTo>
                    <a:pt x="15" y="24"/>
                  </a:lnTo>
                  <a:lnTo>
                    <a:pt x="15" y="17"/>
                  </a:lnTo>
                  <a:lnTo>
                    <a:pt x="9" y="17"/>
                  </a:lnTo>
                  <a:lnTo>
                    <a:pt x="9" y="24"/>
                  </a:lnTo>
                  <a:lnTo>
                    <a:pt x="15" y="24"/>
                  </a:lnTo>
                  <a:lnTo>
                    <a:pt x="15" y="17"/>
                  </a:lnTo>
                  <a:lnTo>
                    <a:pt x="12" y="17"/>
                  </a:lnTo>
                  <a:lnTo>
                    <a:pt x="12" y="24"/>
                  </a:lnTo>
                  <a:lnTo>
                    <a:pt x="86" y="24"/>
                  </a:lnTo>
                  <a:lnTo>
                    <a:pt x="86" y="17"/>
                  </a:lnTo>
                  <a:lnTo>
                    <a:pt x="78" y="17"/>
                  </a:lnTo>
                  <a:lnTo>
                    <a:pt x="78" y="24"/>
                  </a:lnTo>
                  <a:lnTo>
                    <a:pt x="148" y="24"/>
                  </a:lnTo>
                  <a:lnTo>
                    <a:pt x="148" y="17"/>
                  </a:lnTo>
                  <a:lnTo>
                    <a:pt x="125" y="17"/>
                  </a:lnTo>
                  <a:lnTo>
                    <a:pt x="125" y="24"/>
                  </a:lnTo>
                  <a:lnTo>
                    <a:pt x="131" y="24"/>
                  </a:lnTo>
                  <a:lnTo>
                    <a:pt x="131" y="17"/>
                  </a:lnTo>
                  <a:lnTo>
                    <a:pt x="123" y="17"/>
                  </a:lnTo>
                  <a:lnTo>
                    <a:pt x="123" y="24"/>
                  </a:lnTo>
                  <a:lnTo>
                    <a:pt x="158" y="24"/>
                  </a:lnTo>
                  <a:lnTo>
                    <a:pt x="158" y="17"/>
                  </a:lnTo>
                  <a:lnTo>
                    <a:pt x="152" y="17"/>
                  </a:lnTo>
                  <a:lnTo>
                    <a:pt x="151" y="24"/>
                  </a:lnTo>
                  <a:lnTo>
                    <a:pt x="153" y="25"/>
                  </a:lnTo>
                  <a:lnTo>
                    <a:pt x="155" y="21"/>
                  </a:lnTo>
                  <a:lnTo>
                    <a:pt x="155" y="18"/>
                  </a:lnTo>
                  <a:lnTo>
                    <a:pt x="136" y="18"/>
                  </a:lnTo>
                  <a:lnTo>
                    <a:pt x="136" y="25"/>
                  </a:lnTo>
                  <a:lnTo>
                    <a:pt x="145" y="25"/>
                  </a:lnTo>
                  <a:lnTo>
                    <a:pt x="145" y="18"/>
                  </a:lnTo>
                  <a:lnTo>
                    <a:pt x="136" y="18"/>
                  </a:lnTo>
                  <a:lnTo>
                    <a:pt x="136" y="25"/>
                  </a:lnTo>
                  <a:lnTo>
                    <a:pt x="139" y="25"/>
                  </a:lnTo>
                  <a:lnTo>
                    <a:pt x="139" y="18"/>
                  </a:lnTo>
                  <a:lnTo>
                    <a:pt x="136" y="18"/>
                  </a:lnTo>
                  <a:lnTo>
                    <a:pt x="136" y="25"/>
                  </a:lnTo>
                  <a:lnTo>
                    <a:pt x="142" y="25"/>
                  </a:lnTo>
                  <a:lnTo>
                    <a:pt x="142" y="18"/>
                  </a:lnTo>
                  <a:lnTo>
                    <a:pt x="135" y="18"/>
                  </a:lnTo>
                  <a:lnTo>
                    <a:pt x="135" y="25"/>
                  </a:lnTo>
                  <a:lnTo>
                    <a:pt x="136" y="25"/>
                  </a:lnTo>
                  <a:lnTo>
                    <a:pt x="136" y="18"/>
                  </a:lnTo>
                  <a:lnTo>
                    <a:pt x="72" y="18"/>
                  </a:lnTo>
                  <a:lnTo>
                    <a:pt x="78" y="24"/>
                  </a:lnTo>
                  <a:lnTo>
                    <a:pt x="79" y="25"/>
                  </a:lnTo>
                  <a:lnTo>
                    <a:pt x="81" y="22"/>
                  </a:lnTo>
                  <a:lnTo>
                    <a:pt x="81" y="20"/>
                  </a:lnTo>
                  <a:lnTo>
                    <a:pt x="78" y="20"/>
                  </a:lnTo>
                  <a:lnTo>
                    <a:pt x="78" y="26"/>
                  </a:lnTo>
                  <a:lnTo>
                    <a:pt x="79" y="26"/>
                  </a:lnTo>
                  <a:lnTo>
                    <a:pt x="79" y="20"/>
                  </a:lnTo>
                  <a:lnTo>
                    <a:pt x="73" y="20"/>
                  </a:lnTo>
                  <a:lnTo>
                    <a:pt x="73" y="26"/>
                  </a:lnTo>
                  <a:lnTo>
                    <a:pt x="74" y="26"/>
                  </a:lnTo>
                  <a:lnTo>
                    <a:pt x="74" y="20"/>
                  </a:lnTo>
                  <a:lnTo>
                    <a:pt x="68" y="20"/>
                  </a:lnTo>
                  <a:lnTo>
                    <a:pt x="68" y="26"/>
                  </a:lnTo>
                  <a:lnTo>
                    <a:pt x="70" y="26"/>
                  </a:lnTo>
                  <a:lnTo>
                    <a:pt x="70" y="20"/>
                  </a:lnTo>
                  <a:lnTo>
                    <a:pt x="25" y="20"/>
                  </a:lnTo>
                  <a:lnTo>
                    <a:pt x="25" y="26"/>
                  </a:lnTo>
                  <a:lnTo>
                    <a:pt x="34" y="26"/>
                  </a:lnTo>
                  <a:lnTo>
                    <a:pt x="34" y="20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4" y="26"/>
                  </a:lnTo>
                  <a:lnTo>
                    <a:pt x="34" y="20"/>
                  </a:lnTo>
                  <a:lnTo>
                    <a:pt x="31" y="20"/>
                  </a:lnTo>
                  <a:lnTo>
                    <a:pt x="25" y="21"/>
                  </a:lnTo>
                  <a:lnTo>
                    <a:pt x="25" y="24"/>
                  </a:lnTo>
                  <a:lnTo>
                    <a:pt x="25" y="21"/>
                  </a:lnTo>
                  <a:lnTo>
                    <a:pt x="24" y="21"/>
                  </a:lnTo>
                  <a:lnTo>
                    <a:pt x="24" y="27"/>
                  </a:lnTo>
                  <a:lnTo>
                    <a:pt x="155" y="27"/>
                  </a:lnTo>
                  <a:lnTo>
                    <a:pt x="155" y="21"/>
                  </a:lnTo>
                  <a:lnTo>
                    <a:pt x="31" y="21"/>
                  </a:lnTo>
                  <a:lnTo>
                    <a:pt x="31" y="27"/>
                  </a:lnTo>
                  <a:lnTo>
                    <a:pt x="60" y="27"/>
                  </a:lnTo>
                  <a:lnTo>
                    <a:pt x="60" y="21"/>
                  </a:lnTo>
                  <a:lnTo>
                    <a:pt x="53" y="21"/>
                  </a:lnTo>
                  <a:lnTo>
                    <a:pt x="53" y="27"/>
                  </a:lnTo>
                  <a:lnTo>
                    <a:pt x="55" y="27"/>
                  </a:lnTo>
                  <a:lnTo>
                    <a:pt x="55" y="21"/>
                  </a:lnTo>
                  <a:lnTo>
                    <a:pt x="50" y="21"/>
                  </a:lnTo>
                  <a:lnTo>
                    <a:pt x="50" y="27"/>
                  </a:lnTo>
                  <a:lnTo>
                    <a:pt x="52" y="27"/>
                  </a:lnTo>
                  <a:lnTo>
                    <a:pt x="52" y="21"/>
                  </a:lnTo>
                  <a:lnTo>
                    <a:pt x="42" y="21"/>
                  </a:lnTo>
                  <a:lnTo>
                    <a:pt x="42" y="27"/>
                  </a:lnTo>
                  <a:lnTo>
                    <a:pt x="50" y="27"/>
                  </a:lnTo>
                  <a:lnTo>
                    <a:pt x="50" y="21"/>
                  </a:lnTo>
                  <a:lnTo>
                    <a:pt x="44" y="21"/>
                  </a:lnTo>
                  <a:lnTo>
                    <a:pt x="44" y="27"/>
                  </a:lnTo>
                  <a:lnTo>
                    <a:pt x="47" y="27"/>
                  </a:lnTo>
                  <a:lnTo>
                    <a:pt x="47" y="24"/>
                  </a:lnTo>
                  <a:lnTo>
                    <a:pt x="46" y="27"/>
                  </a:lnTo>
                  <a:lnTo>
                    <a:pt x="48" y="29"/>
                  </a:lnTo>
                  <a:lnTo>
                    <a:pt x="53" y="29"/>
                  </a:lnTo>
                  <a:lnTo>
                    <a:pt x="53" y="22"/>
                  </a:lnTo>
                  <a:lnTo>
                    <a:pt x="50" y="22"/>
                  </a:lnTo>
                  <a:lnTo>
                    <a:pt x="50" y="29"/>
                  </a:lnTo>
                  <a:lnTo>
                    <a:pt x="53" y="29"/>
                  </a:lnTo>
                  <a:lnTo>
                    <a:pt x="53" y="22"/>
                  </a:lnTo>
                  <a:lnTo>
                    <a:pt x="47" y="22"/>
                  </a:lnTo>
                  <a:lnTo>
                    <a:pt x="47" y="29"/>
                  </a:lnTo>
                  <a:lnTo>
                    <a:pt x="52" y="29"/>
                  </a:lnTo>
                  <a:lnTo>
                    <a:pt x="52" y="22"/>
                  </a:lnTo>
                  <a:lnTo>
                    <a:pt x="48" y="22"/>
                  </a:lnTo>
                  <a:lnTo>
                    <a:pt x="48" y="29"/>
                  </a:lnTo>
                  <a:lnTo>
                    <a:pt x="51" y="29"/>
                  </a:lnTo>
                  <a:lnTo>
                    <a:pt x="51" y="22"/>
                  </a:lnTo>
                  <a:lnTo>
                    <a:pt x="46" y="22"/>
                  </a:lnTo>
                  <a:lnTo>
                    <a:pt x="46" y="29"/>
                  </a:lnTo>
                  <a:lnTo>
                    <a:pt x="52" y="29"/>
                  </a:lnTo>
                  <a:lnTo>
                    <a:pt x="52" y="22"/>
                  </a:lnTo>
                  <a:lnTo>
                    <a:pt x="50" y="22"/>
                  </a:lnTo>
                  <a:lnTo>
                    <a:pt x="50" y="29"/>
                  </a:lnTo>
                  <a:lnTo>
                    <a:pt x="52" y="29"/>
                  </a:lnTo>
                  <a:lnTo>
                    <a:pt x="52" y="22"/>
                  </a:lnTo>
                  <a:lnTo>
                    <a:pt x="48" y="22"/>
                  </a:lnTo>
                  <a:lnTo>
                    <a:pt x="48" y="29"/>
                  </a:lnTo>
                  <a:lnTo>
                    <a:pt x="59" y="29"/>
                  </a:lnTo>
                  <a:lnTo>
                    <a:pt x="59" y="22"/>
                  </a:lnTo>
                  <a:lnTo>
                    <a:pt x="53" y="22"/>
                  </a:lnTo>
                  <a:lnTo>
                    <a:pt x="53" y="29"/>
                  </a:lnTo>
                  <a:lnTo>
                    <a:pt x="55" y="29"/>
                  </a:lnTo>
                  <a:lnTo>
                    <a:pt x="55" y="22"/>
                  </a:lnTo>
                  <a:lnTo>
                    <a:pt x="34" y="22"/>
                  </a:lnTo>
                  <a:lnTo>
                    <a:pt x="34" y="29"/>
                  </a:lnTo>
                  <a:lnTo>
                    <a:pt x="37" y="29"/>
                  </a:lnTo>
                  <a:lnTo>
                    <a:pt x="37" y="25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7" y="26"/>
                  </a:lnTo>
                  <a:lnTo>
                    <a:pt x="37" y="24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31" y="30"/>
                  </a:lnTo>
                  <a:lnTo>
                    <a:pt x="31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3" y="30"/>
                  </a:lnTo>
                  <a:lnTo>
                    <a:pt x="33" y="24"/>
                  </a:lnTo>
                  <a:lnTo>
                    <a:pt x="28" y="24"/>
                  </a:lnTo>
                  <a:lnTo>
                    <a:pt x="28" y="30"/>
                  </a:lnTo>
                  <a:lnTo>
                    <a:pt x="37" y="30"/>
                  </a:lnTo>
                  <a:lnTo>
                    <a:pt x="37" y="24"/>
                  </a:lnTo>
                  <a:lnTo>
                    <a:pt x="28" y="24"/>
                  </a:lnTo>
                  <a:lnTo>
                    <a:pt x="28" y="30"/>
                  </a:lnTo>
                  <a:lnTo>
                    <a:pt x="33" y="30"/>
                  </a:lnTo>
                  <a:lnTo>
                    <a:pt x="33" y="24"/>
                  </a:lnTo>
                  <a:lnTo>
                    <a:pt x="28" y="24"/>
                  </a:lnTo>
                  <a:lnTo>
                    <a:pt x="28" y="30"/>
                  </a:lnTo>
                  <a:lnTo>
                    <a:pt x="29" y="30"/>
                  </a:lnTo>
                  <a:lnTo>
                    <a:pt x="29" y="24"/>
                  </a:lnTo>
                  <a:lnTo>
                    <a:pt x="28" y="24"/>
                  </a:lnTo>
                  <a:lnTo>
                    <a:pt x="28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28" y="24"/>
                  </a:lnTo>
                  <a:lnTo>
                    <a:pt x="28" y="30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30" y="24"/>
                  </a:lnTo>
                  <a:lnTo>
                    <a:pt x="22" y="31"/>
                  </a:lnTo>
                  <a:lnTo>
                    <a:pt x="37" y="31"/>
                  </a:lnTo>
                  <a:lnTo>
                    <a:pt x="37" y="25"/>
                  </a:lnTo>
                  <a:lnTo>
                    <a:pt x="28" y="25"/>
                  </a:lnTo>
                  <a:lnTo>
                    <a:pt x="28" y="31"/>
                  </a:lnTo>
                  <a:lnTo>
                    <a:pt x="30" y="31"/>
                  </a:lnTo>
                  <a:lnTo>
                    <a:pt x="30" y="25"/>
                  </a:lnTo>
                  <a:lnTo>
                    <a:pt x="28" y="25"/>
                  </a:lnTo>
                  <a:lnTo>
                    <a:pt x="28" y="31"/>
                  </a:lnTo>
                  <a:lnTo>
                    <a:pt x="41" y="31"/>
                  </a:lnTo>
                  <a:lnTo>
                    <a:pt x="41" y="25"/>
                  </a:lnTo>
                  <a:lnTo>
                    <a:pt x="31" y="25"/>
                  </a:lnTo>
                  <a:lnTo>
                    <a:pt x="31" y="31"/>
                  </a:lnTo>
                  <a:lnTo>
                    <a:pt x="33" y="31"/>
                  </a:lnTo>
                  <a:lnTo>
                    <a:pt x="33" y="25"/>
                  </a:lnTo>
                  <a:lnTo>
                    <a:pt x="30" y="25"/>
                  </a:lnTo>
                  <a:lnTo>
                    <a:pt x="30" y="31"/>
                  </a:lnTo>
                  <a:lnTo>
                    <a:pt x="39" y="31"/>
                  </a:lnTo>
                  <a:lnTo>
                    <a:pt x="39" y="25"/>
                  </a:lnTo>
                  <a:lnTo>
                    <a:pt x="30" y="25"/>
                  </a:lnTo>
                  <a:lnTo>
                    <a:pt x="30" y="31"/>
                  </a:lnTo>
                  <a:lnTo>
                    <a:pt x="38" y="31"/>
                  </a:lnTo>
                  <a:lnTo>
                    <a:pt x="38" y="25"/>
                  </a:lnTo>
                  <a:lnTo>
                    <a:pt x="31" y="25"/>
                  </a:lnTo>
                  <a:lnTo>
                    <a:pt x="31" y="31"/>
                  </a:lnTo>
                  <a:lnTo>
                    <a:pt x="35" y="31"/>
                  </a:lnTo>
                  <a:lnTo>
                    <a:pt x="35" y="25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43" y="31"/>
                  </a:lnTo>
                  <a:lnTo>
                    <a:pt x="43" y="25"/>
                  </a:lnTo>
                  <a:lnTo>
                    <a:pt x="37" y="25"/>
                  </a:lnTo>
                  <a:lnTo>
                    <a:pt x="37" y="31"/>
                  </a:lnTo>
                  <a:lnTo>
                    <a:pt x="41" y="31"/>
                  </a:lnTo>
                  <a:lnTo>
                    <a:pt x="41" y="27"/>
                  </a:lnTo>
                  <a:lnTo>
                    <a:pt x="39" y="31"/>
                  </a:lnTo>
                  <a:lnTo>
                    <a:pt x="42" y="33"/>
                  </a:lnTo>
                  <a:lnTo>
                    <a:pt x="43" y="29"/>
                  </a:lnTo>
                  <a:lnTo>
                    <a:pt x="43" y="26"/>
                  </a:lnTo>
                  <a:lnTo>
                    <a:pt x="37" y="26"/>
                  </a:lnTo>
                  <a:lnTo>
                    <a:pt x="37" y="33"/>
                  </a:lnTo>
                  <a:lnTo>
                    <a:pt x="47" y="33"/>
                  </a:lnTo>
                  <a:lnTo>
                    <a:pt x="47" y="26"/>
                  </a:lnTo>
                  <a:lnTo>
                    <a:pt x="37" y="26"/>
                  </a:lnTo>
                  <a:lnTo>
                    <a:pt x="37" y="33"/>
                  </a:lnTo>
                  <a:lnTo>
                    <a:pt x="43" y="33"/>
                  </a:lnTo>
                  <a:lnTo>
                    <a:pt x="43" y="26"/>
                  </a:lnTo>
                  <a:lnTo>
                    <a:pt x="31" y="26"/>
                  </a:lnTo>
                  <a:lnTo>
                    <a:pt x="31" y="33"/>
                  </a:lnTo>
                  <a:lnTo>
                    <a:pt x="41" y="33"/>
                  </a:lnTo>
                  <a:lnTo>
                    <a:pt x="41" y="26"/>
                  </a:lnTo>
                  <a:lnTo>
                    <a:pt x="39" y="26"/>
                  </a:lnTo>
                  <a:lnTo>
                    <a:pt x="39" y="33"/>
                  </a:lnTo>
                  <a:lnTo>
                    <a:pt x="43" y="33"/>
                  </a:lnTo>
                  <a:lnTo>
                    <a:pt x="43" y="26"/>
                  </a:lnTo>
                  <a:lnTo>
                    <a:pt x="41" y="26"/>
                  </a:lnTo>
                  <a:lnTo>
                    <a:pt x="41" y="33"/>
                  </a:lnTo>
                  <a:lnTo>
                    <a:pt x="42" y="33"/>
                  </a:lnTo>
                  <a:lnTo>
                    <a:pt x="42" y="26"/>
                  </a:lnTo>
                  <a:lnTo>
                    <a:pt x="34" y="26"/>
                  </a:lnTo>
                  <a:lnTo>
                    <a:pt x="34" y="33"/>
                  </a:lnTo>
                  <a:lnTo>
                    <a:pt x="35" y="33"/>
                  </a:lnTo>
                  <a:lnTo>
                    <a:pt x="35" y="26"/>
                  </a:lnTo>
                  <a:lnTo>
                    <a:pt x="28" y="26"/>
                  </a:lnTo>
                  <a:lnTo>
                    <a:pt x="28" y="33"/>
                  </a:lnTo>
                  <a:lnTo>
                    <a:pt x="31" y="33"/>
                  </a:lnTo>
                  <a:lnTo>
                    <a:pt x="31" y="26"/>
                  </a:lnTo>
                  <a:lnTo>
                    <a:pt x="28" y="26"/>
                  </a:lnTo>
                  <a:lnTo>
                    <a:pt x="28" y="33"/>
                  </a:lnTo>
                  <a:lnTo>
                    <a:pt x="31" y="33"/>
                  </a:lnTo>
                  <a:lnTo>
                    <a:pt x="31" y="26"/>
                  </a:lnTo>
                  <a:lnTo>
                    <a:pt x="29" y="26"/>
                  </a:lnTo>
                  <a:lnTo>
                    <a:pt x="29" y="33"/>
                  </a:lnTo>
                  <a:lnTo>
                    <a:pt x="30" y="33"/>
                  </a:lnTo>
                  <a:lnTo>
                    <a:pt x="30" y="29"/>
                  </a:lnTo>
                  <a:lnTo>
                    <a:pt x="28" y="29"/>
                  </a:lnTo>
                  <a:lnTo>
                    <a:pt x="28" y="30"/>
                  </a:lnTo>
                  <a:lnTo>
                    <a:pt x="30" y="30"/>
                  </a:lnTo>
                  <a:lnTo>
                    <a:pt x="30" y="27"/>
                  </a:lnTo>
                  <a:lnTo>
                    <a:pt x="21" y="27"/>
                  </a:lnTo>
                  <a:lnTo>
                    <a:pt x="21" y="34"/>
                  </a:lnTo>
                  <a:lnTo>
                    <a:pt x="24" y="34"/>
                  </a:lnTo>
                  <a:lnTo>
                    <a:pt x="24" y="27"/>
                  </a:lnTo>
                  <a:lnTo>
                    <a:pt x="20" y="27"/>
                  </a:lnTo>
                  <a:lnTo>
                    <a:pt x="20" y="34"/>
                  </a:lnTo>
                  <a:lnTo>
                    <a:pt x="24" y="34"/>
                  </a:lnTo>
                  <a:lnTo>
                    <a:pt x="24" y="27"/>
                  </a:lnTo>
                  <a:lnTo>
                    <a:pt x="21" y="27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27"/>
                  </a:lnTo>
                  <a:lnTo>
                    <a:pt x="17" y="27"/>
                  </a:lnTo>
                  <a:lnTo>
                    <a:pt x="17" y="34"/>
                  </a:lnTo>
                  <a:lnTo>
                    <a:pt x="21" y="34"/>
                  </a:lnTo>
                  <a:lnTo>
                    <a:pt x="21" y="27"/>
                  </a:lnTo>
                  <a:lnTo>
                    <a:pt x="17" y="27"/>
                  </a:lnTo>
                  <a:lnTo>
                    <a:pt x="17" y="34"/>
                  </a:lnTo>
                  <a:lnTo>
                    <a:pt x="19" y="34"/>
                  </a:lnTo>
                  <a:lnTo>
                    <a:pt x="19" y="27"/>
                  </a:lnTo>
                  <a:lnTo>
                    <a:pt x="16" y="27"/>
                  </a:lnTo>
                  <a:lnTo>
                    <a:pt x="16" y="34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15" y="27"/>
                  </a:lnTo>
                  <a:lnTo>
                    <a:pt x="15" y="34"/>
                  </a:lnTo>
                  <a:lnTo>
                    <a:pt x="21" y="34"/>
                  </a:lnTo>
                  <a:lnTo>
                    <a:pt x="21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21" y="34"/>
                  </a:lnTo>
                  <a:lnTo>
                    <a:pt x="21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21" y="34"/>
                  </a:lnTo>
                  <a:lnTo>
                    <a:pt x="21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28" y="34"/>
                  </a:lnTo>
                  <a:lnTo>
                    <a:pt x="28" y="27"/>
                  </a:lnTo>
                  <a:lnTo>
                    <a:pt x="21" y="29"/>
                  </a:lnTo>
                  <a:lnTo>
                    <a:pt x="21" y="31"/>
                  </a:lnTo>
                  <a:lnTo>
                    <a:pt x="21" y="29"/>
                  </a:lnTo>
                  <a:lnTo>
                    <a:pt x="19" y="29"/>
                  </a:lnTo>
                  <a:lnTo>
                    <a:pt x="19" y="35"/>
                  </a:lnTo>
                  <a:lnTo>
                    <a:pt x="26" y="35"/>
                  </a:lnTo>
                  <a:lnTo>
                    <a:pt x="26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8" y="35"/>
                  </a:lnTo>
                  <a:lnTo>
                    <a:pt x="28" y="29"/>
                  </a:lnTo>
                  <a:lnTo>
                    <a:pt x="25" y="29"/>
                  </a:lnTo>
                  <a:lnTo>
                    <a:pt x="25" y="35"/>
                  </a:lnTo>
                  <a:lnTo>
                    <a:pt x="39" y="35"/>
                  </a:lnTo>
                  <a:lnTo>
                    <a:pt x="39" y="29"/>
                  </a:lnTo>
                  <a:lnTo>
                    <a:pt x="34" y="29"/>
                  </a:lnTo>
                  <a:lnTo>
                    <a:pt x="34" y="35"/>
                  </a:lnTo>
                  <a:lnTo>
                    <a:pt x="37" y="35"/>
                  </a:lnTo>
                  <a:lnTo>
                    <a:pt x="37" y="29"/>
                  </a:lnTo>
                  <a:lnTo>
                    <a:pt x="30" y="29"/>
                  </a:lnTo>
                  <a:lnTo>
                    <a:pt x="30" y="35"/>
                  </a:lnTo>
                  <a:lnTo>
                    <a:pt x="37" y="35"/>
                  </a:lnTo>
                  <a:lnTo>
                    <a:pt x="37" y="29"/>
                  </a:lnTo>
                  <a:lnTo>
                    <a:pt x="29" y="29"/>
                  </a:lnTo>
                  <a:lnTo>
                    <a:pt x="29" y="35"/>
                  </a:lnTo>
                  <a:lnTo>
                    <a:pt x="34" y="35"/>
                  </a:lnTo>
                  <a:lnTo>
                    <a:pt x="34" y="29"/>
                  </a:lnTo>
                  <a:lnTo>
                    <a:pt x="30" y="29"/>
                  </a:lnTo>
                  <a:lnTo>
                    <a:pt x="30" y="35"/>
                  </a:lnTo>
                  <a:lnTo>
                    <a:pt x="34" y="35"/>
                  </a:lnTo>
                  <a:lnTo>
                    <a:pt x="34" y="29"/>
                  </a:lnTo>
                  <a:lnTo>
                    <a:pt x="25" y="29"/>
                  </a:lnTo>
                  <a:lnTo>
                    <a:pt x="25" y="35"/>
                  </a:lnTo>
                  <a:lnTo>
                    <a:pt x="37" y="35"/>
                  </a:lnTo>
                  <a:lnTo>
                    <a:pt x="37" y="29"/>
                  </a:lnTo>
                  <a:lnTo>
                    <a:pt x="30" y="29"/>
                  </a:lnTo>
                  <a:lnTo>
                    <a:pt x="22" y="36"/>
                  </a:lnTo>
                  <a:lnTo>
                    <a:pt x="38" y="36"/>
                  </a:lnTo>
                  <a:lnTo>
                    <a:pt x="38" y="30"/>
                  </a:lnTo>
                  <a:lnTo>
                    <a:pt x="31" y="30"/>
                  </a:lnTo>
                  <a:lnTo>
                    <a:pt x="31" y="36"/>
                  </a:lnTo>
                  <a:lnTo>
                    <a:pt x="41" y="36"/>
                  </a:lnTo>
                  <a:lnTo>
                    <a:pt x="41" y="30"/>
                  </a:lnTo>
                  <a:lnTo>
                    <a:pt x="37" y="30"/>
                  </a:lnTo>
                  <a:lnTo>
                    <a:pt x="37" y="36"/>
                  </a:lnTo>
                  <a:lnTo>
                    <a:pt x="41" y="36"/>
                  </a:lnTo>
                  <a:lnTo>
                    <a:pt x="41" y="30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4" y="30"/>
                  </a:lnTo>
                  <a:lnTo>
                    <a:pt x="34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41" y="36"/>
                  </a:lnTo>
                  <a:lnTo>
                    <a:pt x="41" y="30"/>
                  </a:lnTo>
                  <a:lnTo>
                    <a:pt x="37" y="30"/>
                  </a:lnTo>
                  <a:lnTo>
                    <a:pt x="37" y="36"/>
                  </a:lnTo>
                  <a:lnTo>
                    <a:pt x="41" y="36"/>
                  </a:lnTo>
                  <a:lnTo>
                    <a:pt x="41" y="30"/>
                  </a:lnTo>
                  <a:lnTo>
                    <a:pt x="31" y="30"/>
                  </a:lnTo>
                  <a:lnTo>
                    <a:pt x="31" y="36"/>
                  </a:lnTo>
                  <a:lnTo>
                    <a:pt x="38" y="36"/>
                  </a:lnTo>
                  <a:lnTo>
                    <a:pt x="38" y="30"/>
                  </a:lnTo>
                  <a:lnTo>
                    <a:pt x="30" y="30"/>
                  </a:lnTo>
                  <a:lnTo>
                    <a:pt x="30" y="33"/>
                  </a:lnTo>
                  <a:lnTo>
                    <a:pt x="33" y="35"/>
                  </a:lnTo>
                  <a:lnTo>
                    <a:pt x="34" y="34"/>
                  </a:lnTo>
                  <a:lnTo>
                    <a:pt x="31" y="31"/>
                  </a:lnTo>
                  <a:lnTo>
                    <a:pt x="31" y="35"/>
                  </a:lnTo>
                  <a:lnTo>
                    <a:pt x="37" y="35"/>
                  </a:lnTo>
                  <a:lnTo>
                    <a:pt x="37" y="29"/>
                  </a:lnTo>
                  <a:lnTo>
                    <a:pt x="25" y="29"/>
                  </a:lnTo>
                  <a:lnTo>
                    <a:pt x="25" y="35"/>
                  </a:lnTo>
                  <a:lnTo>
                    <a:pt x="34" y="35"/>
                  </a:lnTo>
                  <a:lnTo>
                    <a:pt x="34" y="29"/>
                  </a:lnTo>
                  <a:lnTo>
                    <a:pt x="30" y="29"/>
                  </a:lnTo>
                  <a:lnTo>
                    <a:pt x="30" y="35"/>
                  </a:lnTo>
                  <a:lnTo>
                    <a:pt x="34" y="35"/>
                  </a:lnTo>
                  <a:lnTo>
                    <a:pt x="34" y="29"/>
                  </a:lnTo>
                  <a:lnTo>
                    <a:pt x="29" y="29"/>
                  </a:lnTo>
                  <a:lnTo>
                    <a:pt x="29" y="35"/>
                  </a:lnTo>
                  <a:lnTo>
                    <a:pt x="37" y="35"/>
                  </a:lnTo>
                  <a:lnTo>
                    <a:pt x="37" y="29"/>
                  </a:lnTo>
                  <a:lnTo>
                    <a:pt x="30" y="29"/>
                  </a:lnTo>
                  <a:lnTo>
                    <a:pt x="30" y="35"/>
                  </a:lnTo>
                  <a:lnTo>
                    <a:pt x="37" y="35"/>
                  </a:lnTo>
                  <a:lnTo>
                    <a:pt x="37" y="29"/>
                  </a:lnTo>
                  <a:lnTo>
                    <a:pt x="34" y="29"/>
                  </a:lnTo>
                  <a:lnTo>
                    <a:pt x="34" y="35"/>
                  </a:lnTo>
                  <a:lnTo>
                    <a:pt x="39" y="35"/>
                  </a:lnTo>
                  <a:lnTo>
                    <a:pt x="39" y="29"/>
                  </a:lnTo>
                  <a:lnTo>
                    <a:pt x="25" y="29"/>
                  </a:lnTo>
                  <a:lnTo>
                    <a:pt x="25" y="35"/>
                  </a:lnTo>
                  <a:lnTo>
                    <a:pt x="28" y="35"/>
                  </a:lnTo>
                  <a:lnTo>
                    <a:pt x="2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6" y="35"/>
                  </a:lnTo>
                  <a:lnTo>
                    <a:pt x="26" y="29"/>
                  </a:lnTo>
                  <a:lnTo>
                    <a:pt x="19" y="29"/>
                  </a:lnTo>
                  <a:lnTo>
                    <a:pt x="19" y="35"/>
                  </a:lnTo>
                  <a:lnTo>
                    <a:pt x="22" y="35"/>
                  </a:lnTo>
                  <a:lnTo>
                    <a:pt x="29" y="34"/>
                  </a:lnTo>
                  <a:lnTo>
                    <a:pt x="28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21" y="34"/>
                  </a:lnTo>
                  <a:lnTo>
                    <a:pt x="21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21" y="34"/>
                  </a:lnTo>
                  <a:lnTo>
                    <a:pt x="21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21" y="34"/>
                  </a:lnTo>
                  <a:lnTo>
                    <a:pt x="21" y="27"/>
                  </a:lnTo>
                  <a:lnTo>
                    <a:pt x="15" y="27"/>
                  </a:lnTo>
                  <a:lnTo>
                    <a:pt x="15" y="34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16" y="27"/>
                  </a:lnTo>
                  <a:lnTo>
                    <a:pt x="16" y="34"/>
                  </a:lnTo>
                  <a:lnTo>
                    <a:pt x="19" y="34"/>
                  </a:lnTo>
                  <a:lnTo>
                    <a:pt x="19" y="27"/>
                  </a:lnTo>
                  <a:lnTo>
                    <a:pt x="17" y="27"/>
                  </a:lnTo>
                  <a:lnTo>
                    <a:pt x="17" y="34"/>
                  </a:lnTo>
                  <a:lnTo>
                    <a:pt x="21" y="34"/>
                  </a:lnTo>
                  <a:lnTo>
                    <a:pt x="21" y="27"/>
                  </a:lnTo>
                  <a:lnTo>
                    <a:pt x="17" y="27"/>
                  </a:lnTo>
                  <a:lnTo>
                    <a:pt x="17" y="34"/>
                  </a:lnTo>
                  <a:lnTo>
                    <a:pt x="22" y="34"/>
                  </a:lnTo>
                  <a:lnTo>
                    <a:pt x="22" y="27"/>
                  </a:lnTo>
                  <a:lnTo>
                    <a:pt x="21" y="27"/>
                  </a:lnTo>
                  <a:lnTo>
                    <a:pt x="21" y="34"/>
                  </a:lnTo>
                  <a:lnTo>
                    <a:pt x="24" y="34"/>
                  </a:lnTo>
                  <a:lnTo>
                    <a:pt x="24" y="27"/>
                  </a:lnTo>
                  <a:lnTo>
                    <a:pt x="20" y="27"/>
                  </a:lnTo>
                  <a:lnTo>
                    <a:pt x="20" y="34"/>
                  </a:lnTo>
                  <a:lnTo>
                    <a:pt x="24" y="34"/>
                  </a:lnTo>
                  <a:lnTo>
                    <a:pt x="24" y="27"/>
                  </a:lnTo>
                  <a:lnTo>
                    <a:pt x="21" y="27"/>
                  </a:lnTo>
                  <a:lnTo>
                    <a:pt x="21" y="34"/>
                  </a:lnTo>
                  <a:lnTo>
                    <a:pt x="34" y="34"/>
                  </a:lnTo>
                  <a:lnTo>
                    <a:pt x="34" y="26"/>
                  </a:lnTo>
                  <a:lnTo>
                    <a:pt x="29" y="26"/>
                  </a:lnTo>
                  <a:lnTo>
                    <a:pt x="29" y="33"/>
                  </a:lnTo>
                  <a:lnTo>
                    <a:pt x="31" y="33"/>
                  </a:lnTo>
                  <a:lnTo>
                    <a:pt x="31" y="26"/>
                  </a:lnTo>
                  <a:lnTo>
                    <a:pt x="28" y="26"/>
                  </a:lnTo>
                  <a:lnTo>
                    <a:pt x="28" y="33"/>
                  </a:lnTo>
                  <a:lnTo>
                    <a:pt x="31" y="33"/>
                  </a:lnTo>
                  <a:lnTo>
                    <a:pt x="31" y="26"/>
                  </a:lnTo>
                  <a:lnTo>
                    <a:pt x="28" y="26"/>
                  </a:lnTo>
                  <a:lnTo>
                    <a:pt x="28" y="33"/>
                  </a:lnTo>
                  <a:lnTo>
                    <a:pt x="35" y="33"/>
                  </a:lnTo>
                  <a:lnTo>
                    <a:pt x="35" y="26"/>
                  </a:lnTo>
                  <a:lnTo>
                    <a:pt x="34" y="26"/>
                  </a:lnTo>
                  <a:lnTo>
                    <a:pt x="34" y="33"/>
                  </a:lnTo>
                  <a:lnTo>
                    <a:pt x="42" y="33"/>
                  </a:lnTo>
                  <a:lnTo>
                    <a:pt x="42" y="26"/>
                  </a:lnTo>
                  <a:lnTo>
                    <a:pt x="41" y="26"/>
                  </a:lnTo>
                  <a:lnTo>
                    <a:pt x="41" y="33"/>
                  </a:lnTo>
                  <a:lnTo>
                    <a:pt x="43" y="33"/>
                  </a:lnTo>
                  <a:lnTo>
                    <a:pt x="43" y="26"/>
                  </a:lnTo>
                  <a:lnTo>
                    <a:pt x="39" y="26"/>
                  </a:lnTo>
                  <a:lnTo>
                    <a:pt x="39" y="33"/>
                  </a:lnTo>
                  <a:lnTo>
                    <a:pt x="41" y="33"/>
                  </a:lnTo>
                  <a:lnTo>
                    <a:pt x="41" y="26"/>
                  </a:lnTo>
                  <a:lnTo>
                    <a:pt x="31" y="26"/>
                  </a:lnTo>
                  <a:lnTo>
                    <a:pt x="31" y="33"/>
                  </a:lnTo>
                  <a:lnTo>
                    <a:pt x="43" y="33"/>
                  </a:lnTo>
                  <a:lnTo>
                    <a:pt x="43" y="26"/>
                  </a:lnTo>
                  <a:lnTo>
                    <a:pt x="37" y="26"/>
                  </a:lnTo>
                  <a:lnTo>
                    <a:pt x="37" y="33"/>
                  </a:lnTo>
                  <a:lnTo>
                    <a:pt x="47" y="33"/>
                  </a:lnTo>
                  <a:lnTo>
                    <a:pt x="47" y="26"/>
                  </a:lnTo>
                  <a:lnTo>
                    <a:pt x="37" y="26"/>
                  </a:lnTo>
                  <a:lnTo>
                    <a:pt x="37" y="33"/>
                  </a:lnTo>
                  <a:lnTo>
                    <a:pt x="43" y="33"/>
                  </a:lnTo>
                  <a:lnTo>
                    <a:pt x="44" y="26"/>
                  </a:lnTo>
                  <a:lnTo>
                    <a:pt x="42" y="25"/>
                  </a:lnTo>
                  <a:lnTo>
                    <a:pt x="37" y="25"/>
                  </a:lnTo>
                  <a:lnTo>
                    <a:pt x="37" y="31"/>
                  </a:lnTo>
                  <a:lnTo>
                    <a:pt x="43" y="31"/>
                  </a:lnTo>
                  <a:lnTo>
                    <a:pt x="43" y="25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5" y="31"/>
                  </a:lnTo>
                  <a:lnTo>
                    <a:pt x="35" y="25"/>
                  </a:lnTo>
                  <a:lnTo>
                    <a:pt x="31" y="25"/>
                  </a:lnTo>
                  <a:lnTo>
                    <a:pt x="31" y="31"/>
                  </a:lnTo>
                  <a:lnTo>
                    <a:pt x="38" y="31"/>
                  </a:lnTo>
                  <a:lnTo>
                    <a:pt x="38" y="25"/>
                  </a:lnTo>
                  <a:lnTo>
                    <a:pt x="30" y="25"/>
                  </a:lnTo>
                  <a:lnTo>
                    <a:pt x="30" y="31"/>
                  </a:lnTo>
                  <a:lnTo>
                    <a:pt x="39" y="31"/>
                  </a:lnTo>
                  <a:lnTo>
                    <a:pt x="39" y="25"/>
                  </a:lnTo>
                  <a:lnTo>
                    <a:pt x="30" y="25"/>
                  </a:lnTo>
                  <a:lnTo>
                    <a:pt x="30" y="31"/>
                  </a:lnTo>
                  <a:lnTo>
                    <a:pt x="33" y="31"/>
                  </a:lnTo>
                  <a:lnTo>
                    <a:pt x="33" y="25"/>
                  </a:lnTo>
                  <a:lnTo>
                    <a:pt x="31" y="25"/>
                  </a:lnTo>
                  <a:lnTo>
                    <a:pt x="31" y="31"/>
                  </a:lnTo>
                  <a:lnTo>
                    <a:pt x="41" y="31"/>
                  </a:lnTo>
                  <a:lnTo>
                    <a:pt x="41" y="25"/>
                  </a:lnTo>
                  <a:lnTo>
                    <a:pt x="28" y="25"/>
                  </a:lnTo>
                  <a:lnTo>
                    <a:pt x="28" y="31"/>
                  </a:lnTo>
                  <a:lnTo>
                    <a:pt x="30" y="31"/>
                  </a:lnTo>
                  <a:lnTo>
                    <a:pt x="30" y="25"/>
                  </a:lnTo>
                  <a:lnTo>
                    <a:pt x="28" y="25"/>
                  </a:lnTo>
                  <a:lnTo>
                    <a:pt x="28" y="31"/>
                  </a:lnTo>
                  <a:lnTo>
                    <a:pt x="37" y="31"/>
                  </a:lnTo>
                  <a:lnTo>
                    <a:pt x="37" y="25"/>
                  </a:lnTo>
                  <a:lnTo>
                    <a:pt x="30" y="25"/>
                  </a:lnTo>
                  <a:lnTo>
                    <a:pt x="30" y="27"/>
                  </a:lnTo>
                  <a:lnTo>
                    <a:pt x="33" y="30"/>
                  </a:lnTo>
                  <a:lnTo>
                    <a:pt x="34" y="29"/>
                  </a:lnTo>
                  <a:lnTo>
                    <a:pt x="31" y="26"/>
                  </a:lnTo>
                  <a:lnTo>
                    <a:pt x="31" y="30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8" y="24"/>
                  </a:lnTo>
                  <a:lnTo>
                    <a:pt x="28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28" y="24"/>
                  </a:lnTo>
                  <a:lnTo>
                    <a:pt x="28" y="30"/>
                  </a:lnTo>
                  <a:lnTo>
                    <a:pt x="29" y="30"/>
                  </a:lnTo>
                  <a:lnTo>
                    <a:pt x="29" y="24"/>
                  </a:lnTo>
                  <a:lnTo>
                    <a:pt x="28" y="24"/>
                  </a:lnTo>
                  <a:lnTo>
                    <a:pt x="28" y="30"/>
                  </a:lnTo>
                  <a:lnTo>
                    <a:pt x="33" y="30"/>
                  </a:lnTo>
                  <a:lnTo>
                    <a:pt x="33" y="24"/>
                  </a:lnTo>
                  <a:lnTo>
                    <a:pt x="28" y="24"/>
                  </a:lnTo>
                  <a:lnTo>
                    <a:pt x="28" y="30"/>
                  </a:lnTo>
                  <a:lnTo>
                    <a:pt x="37" y="30"/>
                  </a:lnTo>
                  <a:lnTo>
                    <a:pt x="37" y="24"/>
                  </a:lnTo>
                  <a:lnTo>
                    <a:pt x="28" y="24"/>
                  </a:lnTo>
                  <a:lnTo>
                    <a:pt x="28" y="30"/>
                  </a:lnTo>
                  <a:lnTo>
                    <a:pt x="33" y="30"/>
                  </a:lnTo>
                  <a:lnTo>
                    <a:pt x="33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1" y="30"/>
                  </a:lnTo>
                  <a:lnTo>
                    <a:pt x="31" y="24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41" y="30"/>
                  </a:lnTo>
                  <a:lnTo>
                    <a:pt x="41" y="22"/>
                  </a:lnTo>
                  <a:lnTo>
                    <a:pt x="34" y="22"/>
                  </a:lnTo>
                  <a:lnTo>
                    <a:pt x="34" y="29"/>
                  </a:lnTo>
                  <a:lnTo>
                    <a:pt x="55" y="29"/>
                  </a:lnTo>
                  <a:lnTo>
                    <a:pt x="55" y="22"/>
                  </a:lnTo>
                  <a:lnTo>
                    <a:pt x="53" y="22"/>
                  </a:lnTo>
                  <a:lnTo>
                    <a:pt x="53" y="29"/>
                  </a:lnTo>
                  <a:lnTo>
                    <a:pt x="59" y="29"/>
                  </a:lnTo>
                  <a:lnTo>
                    <a:pt x="59" y="22"/>
                  </a:lnTo>
                  <a:lnTo>
                    <a:pt x="48" y="22"/>
                  </a:lnTo>
                  <a:lnTo>
                    <a:pt x="48" y="29"/>
                  </a:lnTo>
                  <a:lnTo>
                    <a:pt x="52" y="29"/>
                  </a:lnTo>
                  <a:lnTo>
                    <a:pt x="52" y="22"/>
                  </a:lnTo>
                  <a:lnTo>
                    <a:pt x="50" y="22"/>
                  </a:lnTo>
                  <a:lnTo>
                    <a:pt x="50" y="29"/>
                  </a:lnTo>
                  <a:lnTo>
                    <a:pt x="52" y="29"/>
                  </a:lnTo>
                  <a:lnTo>
                    <a:pt x="52" y="22"/>
                  </a:lnTo>
                  <a:lnTo>
                    <a:pt x="46" y="22"/>
                  </a:lnTo>
                  <a:lnTo>
                    <a:pt x="46" y="29"/>
                  </a:lnTo>
                  <a:lnTo>
                    <a:pt x="51" y="29"/>
                  </a:lnTo>
                  <a:lnTo>
                    <a:pt x="51" y="22"/>
                  </a:lnTo>
                  <a:lnTo>
                    <a:pt x="48" y="22"/>
                  </a:lnTo>
                  <a:lnTo>
                    <a:pt x="48" y="29"/>
                  </a:lnTo>
                  <a:lnTo>
                    <a:pt x="52" y="29"/>
                  </a:lnTo>
                  <a:lnTo>
                    <a:pt x="52" y="22"/>
                  </a:lnTo>
                  <a:lnTo>
                    <a:pt x="47" y="22"/>
                  </a:lnTo>
                  <a:lnTo>
                    <a:pt x="47" y="29"/>
                  </a:lnTo>
                  <a:lnTo>
                    <a:pt x="53" y="29"/>
                  </a:lnTo>
                  <a:lnTo>
                    <a:pt x="53" y="22"/>
                  </a:lnTo>
                  <a:lnTo>
                    <a:pt x="50" y="22"/>
                  </a:lnTo>
                  <a:lnTo>
                    <a:pt x="50" y="29"/>
                  </a:lnTo>
                  <a:lnTo>
                    <a:pt x="53" y="29"/>
                  </a:lnTo>
                  <a:lnTo>
                    <a:pt x="53" y="22"/>
                  </a:lnTo>
                  <a:lnTo>
                    <a:pt x="50" y="22"/>
                  </a:lnTo>
                  <a:lnTo>
                    <a:pt x="50" y="25"/>
                  </a:lnTo>
                  <a:lnTo>
                    <a:pt x="51" y="22"/>
                  </a:lnTo>
                  <a:lnTo>
                    <a:pt x="48" y="21"/>
                  </a:lnTo>
                  <a:lnTo>
                    <a:pt x="44" y="21"/>
                  </a:lnTo>
                  <a:lnTo>
                    <a:pt x="44" y="27"/>
                  </a:lnTo>
                  <a:lnTo>
                    <a:pt x="50" y="27"/>
                  </a:lnTo>
                  <a:lnTo>
                    <a:pt x="50" y="21"/>
                  </a:lnTo>
                  <a:lnTo>
                    <a:pt x="42" y="21"/>
                  </a:lnTo>
                  <a:lnTo>
                    <a:pt x="42" y="27"/>
                  </a:lnTo>
                  <a:lnTo>
                    <a:pt x="52" y="27"/>
                  </a:lnTo>
                  <a:lnTo>
                    <a:pt x="52" y="21"/>
                  </a:lnTo>
                  <a:lnTo>
                    <a:pt x="50" y="21"/>
                  </a:lnTo>
                  <a:lnTo>
                    <a:pt x="50" y="27"/>
                  </a:lnTo>
                  <a:lnTo>
                    <a:pt x="55" y="27"/>
                  </a:lnTo>
                  <a:lnTo>
                    <a:pt x="55" y="21"/>
                  </a:lnTo>
                  <a:lnTo>
                    <a:pt x="53" y="21"/>
                  </a:lnTo>
                  <a:lnTo>
                    <a:pt x="53" y="27"/>
                  </a:lnTo>
                  <a:lnTo>
                    <a:pt x="60" y="27"/>
                  </a:lnTo>
                  <a:lnTo>
                    <a:pt x="60" y="21"/>
                  </a:lnTo>
                  <a:lnTo>
                    <a:pt x="31" y="21"/>
                  </a:lnTo>
                  <a:lnTo>
                    <a:pt x="31" y="27"/>
                  </a:lnTo>
                  <a:lnTo>
                    <a:pt x="155" y="27"/>
                  </a:lnTo>
                  <a:lnTo>
                    <a:pt x="155" y="21"/>
                  </a:lnTo>
                  <a:lnTo>
                    <a:pt x="24" y="21"/>
                  </a:lnTo>
                  <a:lnTo>
                    <a:pt x="24" y="27"/>
                  </a:lnTo>
                  <a:lnTo>
                    <a:pt x="26" y="27"/>
                  </a:lnTo>
                  <a:lnTo>
                    <a:pt x="33" y="26"/>
                  </a:lnTo>
                  <a:lnTo>
                    <a:pt x="31" y="22"/>
                  </a:lnTo>
                  <a:lnTo>
                    <a:pt x="31" y="26"/>
                  </a:lnTo>
                  <a:lnTo>
                    <a:pt x="34" y="26"/>
                  </a:lnTo>
                  <a:lnTo>
                    <a:pt x="34" y="20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4" y="26"/>
                  </a:lnTo>
                  <a:lnTo>
                    <a:pt x="34" y="20"/>
                  </a:lnTo>
                  <a:lnTo>
                    <a:pt x="25" y="20"/>
                  </a:lnTo>
                  <a:lnTo>
                    <a:pt x="25" y="26"/>
                  </a:lnTo>
                  <a:lnTo>
                    <a:pt x="70" y="26"/>
                  </a:lnTo>
                  <a:lnTo>
                    <a:pt x="70" y="20"/>
                  </a:lnTo>
                  <a:lnTo>
                    <a:pt x="68" y="20"/>
                  </a:lnTo>
                  <a:lnTo>
                    <a:pt x="68" y="26"/>
                  </a:lnTo>
                  <a:lnTo>
                    <a:pt x="74" y="26"/>
                  </a:lnTo>
                  <a:lnTo>
                    <a:pt x="74" y="20"/>
                  </a:lnTo>
                  <a:lnTo>
                    <a:pt x="73" y="20"/>
                  </a:lnTo>
                  <a:lnTo>
                    <a:pt x="73" y="26"/>
                  </a:lnTo>
                  <a:lnTo>
                    <a:pt x="79" y="26"/>
                  </a:lnTo>
                  <a:lnTo>
                    <a:pt x="79" y="20"/>
                  </a:lnTo>
                  <a:lnTo>
                    <a:pt x="78" y="20"/>
                  </a:lnTo>
                  <a:lnTo>
                    <a:pt x="78" y="26"/>
                  </a:lnTo>
                  <a:lnTo>
                    <a:pt x="88" y="26"/>
                  </a:lnTo>
                  <a:lnTo>
                    <a:pt x="83" y="20"/>
                  </a:lnTo>
                  <a:lnTo>
                    <a:pt x="82" y="18"/>
                  </a:lnTo>
                  <a:lnTo>
                    <a:pt x="79" y="21"/>
                  </a:lnTo>
                  <a:lnTo>
                    <a:pt x="79" y="25"/>
                  </a:lnTo>
                  <a:lnTo>
                    <a:pt x="136" y="25"/>
                  </a:lnTo>
                  <a:lnTo>
                    <a:pt x="136" y="18"/>
                  </a:lnTo>
                  <a:lnTo>
                    <a:pt x="135" y="18"/>
                  </a:lnTo>
                  <a:lnTo>
                    <a:pt x="135" y="25"/>
                  </a:lnTo>
                  <a:lnTo>
                    <a:pt x="142" y="25"/>
                  </a:lnTo>
                  <a:lnTo>
                    <a:pt x="142" y="18"/>
                  </a:lnTo>
                  <a:lnTo>
                    <a:pt x="136" y="18"/>
                  </a:lnTo>
                  <a:lnTo>
                    <a:pt x="136" y="25"/>
                  </a:lnTo>
                  <a:lnTo>
                    <a:pt x="139" y="25"/>
                  </a:lnTo>
                  <a:lnTo>
                    <a:pt x="139" y="18"/>
                  </a:lnTo>
                  <a:lnTo>
                    <a:pt x="136" y="18"/>
                  </a:lnTo>
                  <a:lnTo>
                    <a:pt x="136" y="25"/>
                  </a:lnTo>
                  <a:lnTo>
                    <a:pt x="145" y="25"/>
                  </a:lnTo>
                  <a:lnTo>
                    <a:pt x="145" y="18"/>
                  </a:lnTo>
                  <a:lnTo>
                    <a:pt x="136" y="18"/>
                  </a:lnTo>
                  <a:lnTo>
                    <a:pt x="136" y="25"/>
                  </a:lnTo>
                  <a:lnTo>
                    <a:pt x="155" y="25"/>
                  </a:lnTo>
                  <a:lnTo>
                    <a:pt x="156" y="18"/>
                  </a:lnTo>
                  <a:lnTo>
                    <a:pt x="153" y="17"/>
                  </a:lnTo>
                  <a:lnTo>
                    <a:pt x="152" y="20"/>
                  </a:lnTo>
                  <a:lnTo>
                    <a:pt x="152" y="24"/>
                  </a:lnTo>
                  <a:lnTo>
                    <a:pt x="158" y="24"/>
                  </a:lnTo>
                  <a:lnTo>
                    <a:pt x="158" y="17"/>
                  </a:lnTo>
                  <a:lnTo>
                    <a:pt x="123" y="17"/>
                  </a:lnTo>
                  <a:lnTo>
                    <a:pt x="123" y="24"/>
                  </a:lnTo>
                  <a:lnTo>
                    <a:pt x="131" y="24"/>
                  </a:lnTo>
                  <a:lnTo>
                    <a:pt x="131" y="17"/>
                  </a:lnTo>
                  <a:lnTo>
                    <a:pt x="125" y="17"/>
                  </a:lnTo>
                  <a:lnTo>
                    <a:pt x="125" y="24"/>
                  </a:lnTo>
                  <a:lnTo>
                    <a:pt x="148" y="24"/>
                  </a:lnTo>
                  <a:lnTo>
                    <a:pt x="148" y="17"/>
                  </a:lnTo>
                  <a:lnTo>
                    <a:pt x="78" y="17"/>
                  </a:lnTo>
                  <a:lnTo>
                    <a:pt x="78" y="24"/>
                  </a:lnTo>
                  <a:lnTo>
                    <a:pt x="86" y="24"/>
                  </a:lnTo>
                  <a:lnTo>
                    <a:pt x="86" y="17"/>
                  </a:lnTo>
                  <a:lnTo>
                    <a:pt x="12" y="17"/>
                  </a:lnTo>
                  <a:lnTo>
                    <a:pt x="12" y="24"/>
                  </a:lnTo>
                  <a:lnTo>
                    <a:pt x="15" y="24"/>
                  </a:lnTo>
                  <a:lnTo>
                    <a:pt x="15" y="17"/>
                  </a:lnTo>
                  <a:lnTo>
                    <a:pt x="9" y="17"/>
                  </a:lnTo>
                  <a:lnTo>
                    <a:pt x="9" y="24"/>
                  </a:lnTo>
                  <a:lnTo>
                    <a:pt x="15" y="24"/>
                  </a:lnTo>
                  <a:lnTo>
                    <a:pt x="15" y="17"/>
                  </a:lnTo>
                  <a:lnTo>
                    <a:pt x="11" y="17"/>
                  </a:lnTo>
                  <a:lnTo>
                    <a:pt x="11" y="24"/>
                  </a:lnTo>
                  <a:lnTo>
                    <a:pt x="15" y="24"/>
                  </a:lnTo>
                  <a:lnTo>
                    <a:pt x="15" y="17"/>
                  </a:lnTo>
                  <a:lnTo>
                    <a:pt x="4" y="17"/>
                  </a:lnTo>
                  <a:lnTo>
                    <a:pt x="4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6" y="17"/>
                  </a:lnTo>
                  <a:lnTo>
                    <a:pt x="6" y="24"/>
                  </a:lnTo>
                  <a:lnTo>
                    <a:pt x="11" y="24"/>
                  </a:lnTo>
                  <a:lnTo>
                    <a:pt x="13" y="21"/>
                  </a:lnTo>
                  <a:lnTo>
                    <a:pt x="11" y="18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3" y="16"/>
                  </a:lnTo>
                  <a:lnTo>
                    <a:pt x="3" y="22"/>
                  </a:lnTo>
                  <a:lnTo>
                    <a:pt x="8" y="22"/>
                  </a:lnTo>
                  <a:lnTo>
                    <a:pt x="8" y="16"/>
                  </a:lnTo>
                  <a:lnTo>
                    <a:pt x="2" y="16"/>
                  </a:lnTo>
                  <a:lnTo>
                    <a:pt x="2" y="22"/>
                  </a:lnTo>
                  <a:lnTo>
                    <a:pt x="9" y="22"/>
                  </a:lnTo>
                  <a:lnTo>
                    <a:pt x="9" y="16"/>
                  </a:lnTo>
                  <a:lnTo>
                    <a:pt x="2" y="16"/>
                  </a:lnTo>
                  <a:lnTo>
                    <a:pt x="2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12" y="18"/>
                  </a:lnTo>
                  <a:lnTo>
                    <a:pt x="12" y="17"/>
                  </a:lnTo>
                  <a:lnTo>
                    <a:pt x="8" y="17"/>
                  </a:lnTo>
                  <a:lnTo>
                    <a:pt x="8" y="21"/>
                  </a:lnTo>
                  <a:lnTo>
                    <a:pt x="16" y="21"/>
                  </a:lnTo>
                  <a:lnTo>
                    <a:pt x="16" y="14"/>
                  </a:lnTo>
                  <a:lnTo>
                    <a:pt x="12" y="14"/>
                  </a:lnTo>
                  <a:lnTo>
                    <a:pt x="12" y="21"/>
                  </a:lnTo>
                  <a:lnTo>
                    <a:pt x="22" y="21"/>
                  </a:lnTo>
                  <a:lnTo>
                    <a:pt x="22" y="14"/>
                  </a:lnTo>
                  <a:lnTo>
                    <a:pt x="15" y="14"/>
                  </a:lnTo>
                  <a:lnTo>
                    <a:pt x="15" y="21"/>
                  </a:lnTo>
                  <a:lnTo>
                    <a:pt x="29" y="21"/>
                  </a:lnTo>
                  <a:lnTo>
                    <a:pt x="29" y="14"/>
                  </a:lnTo>
                  <a:lnTo>
                    <a:pt x="28" y="14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31" y="20"/>
                  </a:lnTo>
                  <a:lnTo>
                    <a:pt x="30" y="13"/>
                  </a:lnTo>
                  <a:lnTo>
                    <a:pt x="28" y="13"/>
                  </a:lnTo>
                  <a:lnTo>
                    <a:pt x="28" y="20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25" y="13"/>
                  </a:lnTo>
                  <a:lnTo>
                    <a:pt x="25" y="20"/>
                  </a:lnTo>
                  <a:lnTo>
                    <a:pt x="26" y="20"/>
                  </a:lnTo>
                  <a:lnTo>
                    <a:pt x="26" y="13"/>
                  </a:lnTo>
                  <a:lnTo>
                    <a:pt x="17" y="13"/>
                  </a:lnTo>
                  <a:lnTo>
                    <a:pt x="17" y="20"/>
                  </a:lnTo>
                  <a:lnTo>
                    <a:pt x="19" y="20"/>
                  </a:lnTo>
                  <a:lnTo>
                    <a:pt x="19" y="13"/>
                  </a:lnTo>
                  <a:lnTo>
                    <a:pt x="17" y="13"/>
                  </a:lnTo>
                  <a:lnTo>
                    <a:pt x="17" y="20"/>
                  </a:lnTo>
                  <a:lnTo>
                    <a:pt x="34" y="20"/>
                  </a:lnTo>
                  <a:lnTo>
                    <a:pt x="34" y="13"/>
                  </a:lnTo>
                  <a:lnTo>
                    <a:pt x="25" y="13"/>
                  </a:lnTo>
                  <a:lnTo>
                    <a:pt x="25" y="20"/>
                  </a:lnTo>
                  <a:lnTo>
                    <a:pt x="44" y="20"/>
                  </a:lnTo>
                  <a:lnTo>
                    <a:pt x="44" y="13"/>
                  </a:lnTo>
                  <a:lnTo>
                    <a:pt x="34" y="13"/>
                  </a:lnTo>
                  <a:lnTo>
                    <a:pt x="34" y="20"/>
                  </a:lnTo>
                  <a:lnTo>
                    <a:pt x="53" y="20"/>
                  </a:lnTo>
                  <a:lnTo>
                    <a:pt x="53" y="13"/>
                  </a:lnTo>
                  <a:lnTo>
                    <a:pt x="25" y="13"/>
                  </a:lnTo>
                  <a:lnTo>
                    <a:pt x="25" y="20"/>
                  </a:lnTo>
                  <a:lnTo>
                    <a:pt x="34" y="20"/>
                  </a:lnTo>
                  <a:lnTo>
                    <a:pt x="35" y="13"/>
                  </a:lnTo>
                  <a:lnTo>
                    <a:pt x="29" y="12"/>
                  </a:lnTo>
                  <a:lnTo>
                    <a:pt x="25" y="12"/>
                  </a:lnTo>
                  <a:lnTo>
                    <a:pt x="25" y="18"/>
                  </a:lnTo>
                  <a:lnTo>
                    <a:pt x="33" y="18"/>
                  </a:lnTo>
                  <a:lnTo>
                    <a:pt x="33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8" y="12"/>
                  </a:lnTo>
                  <a:lnTo>
                    <a:pt x="8" y="18"/>
                  </a:lnTo>
                  <a:lnTo>
                    <a:pt x="21" y="18"/>
                  </a:lnTo>
                  <a:lnTo>
                    <a:pt x="21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22" y="18"/>
                  </a:lnTo>
                  <a:lnTo>
                    <a:pt x="22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9" y="18"/>
                  </a:lnTo>
                  <a:lnTo>
                    <a:pt x="19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22" y="18"/>
                  </a:lnTo>
                  <a:lnTo>
                    <a:pt x="22" y="12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12" y="14"/>
                  </a:lnTo>
                  <a:lnTo>
                    <a:pt x="12" y="13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21" y="17"/>
                  </a:lnTo>
                  <a:lnTo>
                    <a:pt x="21" y="11"/>
                  </a:lnTo>
                  <a:lnTo>
                    <a:pt x="15" y="11"/>
                  </a:lnTo>
                  <a:lnTo>
                    <a:pt x="15" y="17"/>
                  </a:lnTo>
                  <a:lnTo>
                    <a:pt x="24" y="17"/>
                  </a:lnTo>
                  <a:lnTo>
                    <a:pt x="24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30" y="17"/>
                  </a:lnTo>
                  <a:lnTo>
                    <a:pt x="30" y="11"/>
                  </a:lnTo>
                  <a:lnTo>
                    <a:pt x="28" y="11"/>
                  </a:lnTo>
                  <a:lnTo>
                    <a:pt x="28" y="17"/>
                  </a:lnTo>
                  <a:lnTo>
                    <a:pt x="30" y="17"/>
                  </a:lnTo>
                  <a:lnTo>
                    <a:pt x="30" y="11"/>
                  </a:lnTo>
                  <a:lnTo>
                    <a:pt x="25" y="11"/>
                  </a:lnTo>
                  <a:lnTo>
                    <a:pt x="25" y="17"/>
                  </a:lnTo>
                  <a:lnTo>
                    <a:pt x="34" y="17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3" y="17"/>
                  </a:lnTo>
                  <a:lnTo>
                    <a:pt x="37" y="17"/>
                  </a:lnTo>
                  <a:lnTo>
                    <a:pt x="37" y="11"/>
                  </a:lnTo>
                  <a:lnTo>
                    <a:pt x="30" y="11"/>
                  </a:lnTo>
                  <a:lnTo>
                    <a:pt x="30" y="17"/>
                  </a:lnTo>
                  <a:lnTo>
                    <a:pt x="38" y="17"/>
                  </a:lnTo>
                  <a:lnTo>
                    <a:pt x="38" y="11"/>
                  </a:lnTo>
                  <a:lnTo>
                    <a:pt x="37" y="11"/>
                  </a:lnTo>
                  <a:lnTo>
                    <a:pt x="37" y="17"/>
                  </a:lnTo>
                  <a:lnTo>
                    <a:pt x="46" y="17"/>
                  </a:lnTo>
                  <a:lnTo>
                    <a:pt x="41" y="11"/>
                  </a:lnTo>
                  <a:lnTo>
                    <a:pt x="39" y="9"/>
                  </a:lnTo>
                  <a:lnTo>
                    <a:pt x="37" y="12"/>
                  </a:lnTo>
                  <a:lnTo>
                    <a:pt x="37" y="16"/>
                  </a:lnTo>
                  <a:lnTo>
                    <a:pt x="39" y="16"/>
                  </a:lnTo>
                  <a:lnTo>
                    <a:pt x="39" y="9"/>
                  </a:lnTo>
                  <a:lnTo>
                    <a:pt x="34" y="9"/>
                  </a:lnTo>
                  <a:lnTo>
                    <a:pt x="34" y="16"/>
                  </a:lnTo>
                  <a:lnTo>
                    <a:pt x="47" y="16"/>
                  </a:lnTo>
                  <a:lnTo>
                    <a:pt x="47" y="9"/>
                  </a:lnTo>
                  <a:lnTo>
                    <a:pt x="38" y="9"/>
                  </a:lnTo>
                  <a:lnTo>
                    <a:pt x="38" y="16"/>
                  </a:lnTo>
                  <a:lnTo>
                    <a:pt x="41" y="16"/>
                  </a:lnTo>
                  <a:lnTo>
                    <a:pt x="41" y="9"/>
                  </a:lnTo>
                  <a:lnTo>
                    <a:pt x="38" y="9"/>
                  </a:lnTo>
                  <a:lnTo>
                    <a:pt x="38" y="16"/>
                  </a:lnTo>
                  <a:lnTo>
                    <a:pt x="46" y="16"/>
                  </a:lnTo>
                  <a:lnTo>
                    <a:pt x="46" y="9"/>
                  </a:lnTo>
                  <a:lnTo>
                    <a:pt x="43" y="9"/>
                  </a:lnTo>
                  <a:lnTo>
                    <a:pt x="43" y="16"/>
                  </a:lnTo>
                  <a:lnTo>
                    <a:pt x="50" y="16"/>
                  </a:lnTo>
                  <a:lnTo>
                    <a:pt x="50" y="9"/>
                  </a:lnTo>
                  <a:lnTo>
                    <a:pt x="41" y="9"/>
                  </a:lnTo>
                  <a:lnTo>
                    <a:pt x="41" y="16"/>
                  </a:lnTo>
                  <a:lnTo>
                    <a:pt x="47" y="16"/>
                  </a:lnTo>
                  <a:lnTo>
                    <a:pt x="47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6" y="16"/>
                  </a:lnTo>
                  <a:lnTo>
                    <a:pt x="46" y="9"/>
                  </a:lnTo>
                  <a:lnTo>
                    <a:pt x="39" y="9"/>
                  </a:lnTo>
                  <a:lnTo>
                    <a:pt x="39" y="12"/>
                  </a:lnTo>
                  <a:lnTo>
                    <a:pt x="41" y="16"/>
                  </a:lnTo>
                  <a:lnTo>
                    <a:pt x="48" y="14"/>
                  </a:lnTo>
                  <a:lnTo>
                    <a:pt x="47" y="8"/>
                  </a:lnTo>
                  <a:lnTo>
                    <a:pt x="46" y="8"/>
                  </a:lnTo>
                  <a:lnTo>
                    <a:pt x="46" y="14"/>
                  </a:lnTo>
                  <a:lnTo>
                    <a:pt x="53" y="14"/>
                  </a:lnTo>
                  <a:lnTo>
                    <a:pt x="53" y="8"/>
                  </a:lnTo>
                  <a:lnTo>
                    <a:pt x="38" y="8"/>
                  </a:lnTo>
                  <a:lnTo>
                    <a:pt x="38" y="14"/>
                  </a:lnTo>
                  <a:lnTo>
                    <a:pt x="43" y="14"/>
                  </a:lnTo>
                  <a:lnTo>
                    <a:pt x="43" y="8"/>
                  </a:lnTo>
                  <a:lnTo>
                    <a:pt x="38" y="8"/>
                  </a:lnTo>
                  <a:lnTo>
                    <a:pt x="38" y="14"/>
                  </a:lnTo>
                  <a:lnTo>
                    <a:pt x="44" y="14"/>
                  </a:lnTo>
                  <a:lnTo>
                    <a:pt x="44" y="8"/>
                  </a:lnTo>
                  <a:lnTo>
                    <a:pt x="43" y="8"/>
                  </a:lnTo>
                  <a:lnTo>
                    <a:pt x="43" y="14"/>
                  </a:lnTo>
                  <a:lnTo>
                    <a:pt x="47" y="14"/>
                  </a:lnTo>
                  <a:lnTo>
                    <a:pt x="47" y="8"/>
                  </a:lnTo>
                  <a:lnTo>
                    <a:pt x="39" y="8"/>
                  </a:lnTo>
                  <a:lnTo>
                    <a:pt x="39" y="14"/>
                  </a:lnTo>
                  <a:lnTo>
                    <a:pt x="43" y="14"/>
                  </a:lnTo>
                  <a:lnTo>
                    <a:pt x="43" y="8"/>
                  </a:lnTo>
                  <a:lnTo>
                    <a:pt x="33" y="8"/>
                  </a:lnTo>
                  <a:lnTo>
                    <a:pt x="33" y="14"/>
                  </a:lnTo>
                  <a:lnTo>
                    <a:pt x="34" y="14"/>
                  </a:lnTo>
                  <a:lnTo>
                    <a:pt x="34" y="8"/>
                  </a:lnTo>
                  <a:lnTo>
                    <a:pt x="25" y="8"/>
                  </a:lnTo>
                  <a:lnTo>
                    <a:pt x="25" y="11"/>
                  </a:lnTo>
                  <a:lnTo>
                    <a:pt x="26" y="14"/>
                  </a:lnTo>
                  <a:lnTo>
                    <a:pt x="29" y="13"/>
                  </a:lnTo>
                  <a:lnTo>
                    <a:pt x="28" y="9"/>
                  </a:lnTo>
                  <a:lnTo>
                    <a:pt x="28" y="13"/>
                  </a:lnTo>
                  <a:lnTo>
                    <a:pt x="30" y="13"/>
                  </a:lnTo>
                  <a:lnTo>
                    <a:pt x="30" y="7"/>
                  </a:lnTo>
                  <a:lnTo>
                    <a:pt x="26" y="7"/>
                  </a:lnTo>
                  <a:lnTo>
                    <a:pt x="26" y="13"/>
                  </a:lnTo>
                  <a:lnTo>
                    <a:pt x="28" y="13"/>
                  </a:lnTo>
                  <a:lnTo>
                    <a:pt x="28" y="7"/>
                  </a:lnTo>
                  <a:lnTo>
                    <a:pt x="25" y="7"/>
                  </a:lnTo>
                  <a:lnTo>
                    <a:pt x="25" y="13"/>
                  </a:lnTo>
                  <a:lnTo>
                    <a:pt x="29" y="13"/>
                  </a:lnTo>
                  <a:lnTo>
                    <a:pt x="29" y="7"/>
                  </a:lnTo>
                  <a:lnTo>
                    <a:pt x="25" y="7"/>
                  </a:lnTo>
                  <a:lnTo>
                    <a:pt x="25" y="13"/>
                  </a:lnTo>
                  <a:lnTo>
                    <a:pt x="30" y="13"/>
                  </a:lnTo>
                  <a:lnTo>
                    <a:pt x="30" y="7"/>
                  </a:lnTo>
                  <a:lnTo>
                    <a:pt x="28" y="7"/>
                  </a:lnTo>
                  <a:lnTo>
                    <a:pt x="28" y="13"/>
                  </a:lnTo>
                  <a:lnTo>
                    <a:pt x="30" y="13"/>
                  </a:lnTo>
                  <a:lnTo>
                    <a:pt x="30" y="7"/>
                  </a:lnTo>
                  <a:lnTo>
                    <a:pt x="17" y="7"/>
                  </a:lnTo>
                  <a:lnTo>
                    <a:pt x="17" y="13"/>
                  </a:lnTo>
                  <a:lnTo>
                    <a:pt x="37" y="13"/>
                  </a:lnTo>
                  <a:lnTo>
                    <a:pt x="37" y="7"/>
                  </a:lnTo>
                  <a:lnTo>
                    <a:pt x="16" y="7"/>
                  </a:lnTo>
                  <a:lnTo>
                    <a:pt x="16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17" y="7"/>
                  </a:lnTo>
                  <a:lnTo>
                    <a:pt x="17" y="13"/>
                  </a:lnTo>
                  <a:lnTo>
                    <a:pt x="47" y="13"/>
                  </a:lnTo>
                  <a:lnTo>
                    <a:pt x="47" y="8"/>
                  </a:lnTo>
                  <a:lnTo>
                    <a:pt x="43" y="8"/>
                  </a:lnTo>
                  <a:lnTo>
                    <a:pt x="43" y="12"/>
                  </a:lnTo>
                  <a:lnTo>
                    <a:pt x="52" y="12"/>
                  </a:lnTo>
                  <a:lnTo>
                    <a:pt x="52" y="5"/>
                  </a:lnTo>
                  <a:lnTo>
                    <a:pt x="47" y="5"/>
                  </a:lnTo>
                  <a:lnTo>
                    <a:pt x="47" y="12"/>
                  </a:lnTo>
                  <a:lnTo>
                    <a:pt x="56" y="12"/>
                  </a:lnTo>
                  <a:lnTo>
                    <a:pt x="56" y="5"/>
                  </a:lnTo>
                  <a:lnTo>
                    <a:pt x="53" y="5"/>
                  </a:lnTo>
                  <a:lnTo>
                    <a:pt x="53" y="12"/>
                  </a:lnTo>
                  <a:lnTo>
                    <a:pt x="69" y="12"/>
                  </a:lnTo>
                  <a:lnTo>
                    <a:pt x="69" y="5"/>
                  </a:lnTo>
                  <a:lnTo>
                    <a:pt x="66" y="5"/>
                  </a:lnTo>
                  <a:lnTo>
                    <a:pt x="66" y="12"/>
                  </a:lnTo>
                  <a:lnTo>
                    <a:pt x="70" y="12"/>
                  </a:lnTo>
                  <a:lnTo>
                    <a:pt x="70" y="5"/>
                  </a:lnTo>
                  <a:lnTo>
                    <a:pt x="65" y="5"/>
                  </a:lnTo>
                  <a:lnTo>
                    <a:pt x="65" y="12"/>
                  </a:lnTo>
                  <a:lnTo>
                    <a:pt x="72" y="12"/>
                  </a:lnTo>
                  <a:lnTo>
                    <a:pt x="72" y="5"/>
                  </a:lnTo>
                  <a:lnTo>
                    <a:pt x="69" y="5"/>
                  </a:lnTo>
                  <a:lnTo>
                    <a:pt x="69" y="12"/>
                  </a:lnTo>
                  <a:lnTo>
                    <a:pt x="74" y="12"/>
                  </a:lnTo>
                  <a:lnTo>
                    <a:pt x="74" y="5"/>
                  </a:lnTo>
                  <a:lnTo>
                    <a:pt x="73" y="5"/>
                  </a:lnTo>
                  <a:lnTo>
                    <a:pt x="73" y="8"/>
                  </a:lnTo>
                  <a:lnTo>
                    <a:pt x="74" y="12"/>
                  </a:lnTo>
                  <a:lnTo>
                    <a:pt x="79" y="11"/>
                  </a:lnTo>
                  <a:lnTo>
                    <a:pt x="78" y="7"/>
                  </a:lnTo>
                  <a:lnTo>
                    <a:pt x="78" y="11"/>
                  </a:lnTo>
                  <a:lnTo>
                    <a:pt x="86" y="11"/>
                  </a:lnTo>
                  <a:lnTo>
                    <a:pt x="86" y="4"/>
                  </a:lnTo>
                  <a:lnTo>
                    <a:pt x="85" y="4"/>
                  </a:lnTo>
                  <a:lnTo>
                    <a:pt x="85" y="11"/>
                  </a:lnTo>
                  <a:lnTo>
                    <a:pt x="179" y="11"/>
                  </a:lnTo>
                  <a:lnTo>
                    <a:pt x="179" y="4"/>
                  </a:lnTo>
                  <a:lnTo>
                    <a:pt x="142" y="4"/>
                  </a:lnTo>
                  <a:lnTo>
                    <a:pt x="142" y="11"/>
                  </a:lnTo>
                  <a:lnTo>
                    <a:pt x="147" y="11"/>
                  </a:lnTo>
                  <a:lnTo>
                    <a:pt x="147" y="4"/>
                  </a:lnTo>
                  <a:lnTo>
                    <a:pt x="31" y="4"/>
                  </a:lnTo>
                  <a:lnTo>
                    <a:pt x="31" y="11"/>
                  </a:lnTo>
                  <a:lnTo>
                    <a:pt x="47" y="11"/>
                  </a:lnTo>
                  <a:lnTo>
                    <a:pt x="47" y="4"/>
                  </a:lnTo>
                  <a:lnTo>
                    <a:pt x="21" y="4"/>
                  </a:lnTo>
                  <a:lnTo>
                    <a:pt x="21" y="11"/>
                  </a:lnTo>
                  <a:lnTo>
                    <a:pt x="35" y="11"/>
                  </a:lnTo>
                  <a:lnTo>
                    <a:pt x="35" y="4"/>
                  </a:lnTo>
                  <a:lnTo>
                    <a:pt x="11" y="4"/>
                  </a:lnTo>
                  <a:lnTo>
                    <a:pt x="11" y="7"/>
                  </a:lnTo>
                  <a:lnTo>
                    <a:pt x="12" y="11"/>
                  </a:lnTo>
                  <a:lnTo>
                    <a:pt x="15" y="9"/>
                  </a:lnTo>
                  <a:lnTo>
                    <a:pt x="13" y="3"/>
                  </a:lnTo>
                  <a:lnTo>
                    <a:pt x="0" y="3"/>
                  </a:lnTo>
                  <a:lnTo>
                    <a:pt x="0" y="9"/>
                  </a:lnTo>
                  <a:lnTo>
                    <a:pt x="9" y="9"/>
                  </a:lnTo>
                  <a:lnTo>
                    <a:pt x="9" y="3"/>
                  </a:lnTo>
                  <a:lnTo>
                    <a:pt x="7" y="3"/>
                  </a:lnTo>
                  <a:lnTo>
                    <a:pt x="7" y="9"/>
                  </a:lnTo>
                  <a:lnTo>
                    <a:pt x="8" y="9"/>
                  </a:lnTo>
                  <a:lnTo>
                    <a:pt x="8" y="3"/>
                  </a:lnTo>
                  <a:lnTo>
                    <a:pt x="4" y="3"/>
                  </a:lnTo>
                  <a:lnTo>
                    <a:pt x="4" y="9"/>
                  </a:lnTo>
                  <a:lnTo>
                    <a:pt x="12" y="9"/>
                  </a:lnTo>
                  <a:lnTo>
                    <a:pt x="12" y="3"/>
                  </a:lnTo>
                  <a:lnTo>
                    <a:pt x="8" y="3"/>
                  </a:lnTo>
                  <a:lnTo>
                    <a:pt x="8" y="9"/>
                  </a:lnTo>
                  <a:lnTo>
                    <a:pt x="9" y="9"/>
                  </a:lnTo>
                  <a:lnTo>
                    <a:pt x="9" y="3"/>
                  </a:lnTo>
                  <a:lnTo>
                    <a:pt x="8" y="3"/>
                  </a:lnTo>
                  <a:lnTo>
                    <a:pt x="8" y="9"/>
                  </a:lnTo>
                  <a:lnTo>
                    <a:pt x="9" y="9"/>
                  </a:lnTo>
                  <a:lnTo>
                    <a:pt x="9" y="3"/>
                  </a:lnTo>
                  <a:lnTo>
                    <a:pt x="6" y="3"/>
                  </a:lnTo>
                  <a:lnTo>
                    <a:pt x="6" y="9"/>
                  </a:lnTo>
                  <a:lnTo>
                    <a:pt x="12" y="9"/>
                  </a:lnTo>
                  <a:lnTo>
                    <a:pt x="12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2" y="9"/>
                  </a:lnTo>
                  <a:lnTo>
                    <a:pt x="12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2" y="4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11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9" y="1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8" y="8"/>
                  </a:lnTo>
                  <a:lnTo>
                    <a:pt x="8" y="1"/>
                  </a:lnTo>
                  <a:lnTo>
                    <a:pt x="4" y="1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8"/>
                  </a:lnTo>
                  <a:lnTo>
                    <a:pt x="9" y="8"/>
                  </a:lnTo>
                  <a:lnTo>
                    <a:pt x="9" y="1"/>
                  </a:lnTo>
                  <a:lnTo>
                    <a:pt x="6" y="1"/>
                  </a:lnTo>
                  <a:lnTo>
                    <a:pt x="6" y="8"/>
                  </a:lnTo>
                  <a:lnTo>
                    <a:pt x="9" y="8"/>
                  </a:lnTo>
                  <a:lnTo>
                    <a:pt x="9" y="1"/>
                  </a:lnTo>
                  <a:lnTo>
                    <a:pt x="4" y="1"/>
                  </a:lnTo>
                  <a:lnTo>
                    <a:pt x="4" y="8"/>
                  </a:lnTo>
                  <a:lnTo>
                    <a:pt x="22" y="8"/>
                  </a:lnTo>
                  <a:lnTo>
                    <a:pt x="47" y="7"/>
                  </a:lnTo>
                  <a:lnTo>
                    <a:pt x="47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26" name="Freeform 810"/>
            <p:cNvSpPr>
              <a:spLocks noChangeAspect="1"/>
            </p:cNvSpPr>
            <p:nvPr/>
          </p:nvSpPr>
          <p:spPr bwMode="auto">
            <a:xfrm rot="16200000">
              <a:off x="3602" y="4700"/>
              <a:ext cx="254" cy="52"/>
            </a:xfrm>
            <a:custGeom>
              <a:avLst/>
              <a:gdLst>
                <a:gd name="T0" fmla="*/ 40 w 170"/>
                <a:gd name="T1" fmla="*/ 8 h 36"/>
                <a:gd name="T2" fmla="*/ 28 w 170"/>
                <a:gd name="T3" fmla="*/ 1 h 36"/>
                <a:gd name="T4" fmla="*/ 17 w 170"/>
                <a:gd name="T5" fmla="*/ 3 h 36"/>
                <a:gd name="T6" fmla="*/ 21 w 170"/>
                <a:gd name="T7" fmla="*/ 10 h 36"/>
                <a:gd name="T8" fmla="*/ 34 w 170"/>
                <a:gd name="T9" fmla="*/ 12 h 36"/>
                <a:gd name="T10" fmla="*/ 139 w 170"/>
                <a:gd name="T11" fmla="*/ 5 h 36"/>
                <a:gd name="T12" fmla="*/ 23 w 170"/>
                <a:gd name="T13" fmla="*/ 8 h 36"/>
                <a:gd name="T14" fmla="*/ 50 w 170"/>
                <a:gd name="T15" fmla="*/ 10 h 36"/>
                <a:gd name="T16" fmla="*/ 53 w 170"/>
                <a:gd name="T17" fmla="*/ 9 h 36"/>
                <a:gd name="T18" fmla="*/ 58 w 170"/>
                <a:gd name="T19" fmla="*/ 17 h 36"/>
                <a:gd name="T20" fmla="*/ 23 w 170"/>
                <a:gd name="T21" fmla="*/ 18 h 36"/>
                <a:gd name="T22" fmla="*/ 28 w 170"/>
                <a:gd name="T23" fmla="*/ 12 h 36"/>
                <a:gd name="T24" fmla="*/ 52 w 170"/>
                <a:gd name="T25" fmla="*/ 13 h 36"/>
                <a:gd name="T26" fmla="*/ 28 w 170"/>
                <a:gd name="T27" fmla="*/ 19 h 36"/>
                <a:gd name="T28" fmla="*/ 14 w 170"/>
                <a:gd name="T29" fmla="*/ 21 h 36"/>
                <a:gd name="T30" fmla="*/ 12 w 170"/>
                <a:gd name="T31" fmla="*/ 16 h 36"/>
                <a:gd name="T32" fmla="*/ 32 w 170"/>
                <a:gd name="T33" fmla="*/ 19 h 36"/>
                <a:gd name="T34" fmla="*/ 21 w 170"/>
                <a:gd name="T35" fmla="*/ 23 h 36"/>
                <a:gd name="T36" fmla="*/ 21 w 170"/>
                <a:gd name="T37" fmla="*/ 18 h 36"/>
                <a:gd name="T38" fmla="*/ 3 w 170"/>
                <a:gd name="T39" fmla="*/ 18 h 36"/>
                <a:gd name="T40" fmla="*/ 26 w 170"/>
                <a:gd name="T41" fmla="*/ 26 h 36"/>
                <a:gd name="T42" fmla="*/ 25 w 170"/>
                <a:gd name="T43" fmla="*/ 27 h 36"/>
                <a:gd name="T44" fmla="*/ 17 w 170"/>
                <a:gd name="T45" fmla="*/ 27 h 36"/>
                <a:gd name="T46" fmla="*/ 14 w 170"/>
                <a:gd name="T47" fmla="*/ 22 h 36"/>
                <a:gd name="T48" fmla="*/ 9 w 170"/>
                <a:gd name="T49" fmla="*/ 30 h 36"/>
                <a:gd name="T50" fmla="*/ 8 w 170"/>
                <a:gd name="T51" fmla="*/ 31 h 36"/>
                <a:gd name="T52" fmla="*/ 8 w 170"/>
                <a:gd name="T53" fmla="*/ 25 h 36"/>
                <a:gd name="T54" fmla="*/ 141 w 170"/>
                <a:gd name="T55" fmla="*/ 26 h 36"/>
                <a:gd name="T56" fmla="*/ 82 w 170"/>
                <a:gd name="T57" fmla="*/ 34 h 36"/>
                <a:gd name="T58" fmla="*/ 38 w 170"/>
                <a:gd name="T59" fmla="*/ 35 h 36"/>
                <a:gd name="T60" fmla="*/ 38 w 170"/>
                <a:gd name="T61" fmla="*/ 30 h 36"/>
                <a:gd name="T62" fmla="*/ 38 w 170"/>
                <a:gd name="T63" fmla="*/ 30 h 36"/>
                <a:gd name="T64" fmla="*/ 48 w 170"/>
                <a:gd name="T65" fmla="*/ 35 h 36"/>
                <a:gd name="T66" fmla="*/ 100 w 170"/>
                <a:gd name="T67" fmla="*/ 34 h 36"/>
                <a:gd name="T68" fmla="*/ 16 w 170"/>
                <a:gd name="T69" fmla="*/ 26 h 36"/>
                <a:gd name="T70" fmla="*/ 21 w 170"/>
                <a:gd name="T71" fmla="*/ 25 h 36"/>
                <a:gd name="T72" fmla="*/ 27 w 170"/>
                <a:gd name="T73" fmla="*/ 30 h 36"/>
                <a:gd name="T74" fmla="*/ 1 w 170"/>
                <a:gd name="T75" fmla="*/ 22 h 36"/>
                <a:gd name="T76" fmla="*/ 16 w 170"/>
                <a:gd name="T77" fmla="*/ 22 h 36"/>
                <a:gd name="T78" fmla="*/ 16 w 170"/>
                <a:gd name="T79" fmla="*/ 27 h 36"/>
                <a:gd name="T80" fmla="*/ 21 w 170"/>
                <a:gd name="T81" fmla="*/ 19 h 36"/>
                <a:gd name="T82" fmla="*/ 6 w 170"/>
                <a:gd name="T83" fmla="*/ 21 h 36"/>
                <a:gd name="T84" fmla="*/ 19 w 170"/>
                <a:gd name="T85" fmla="*/ 25 h 36"/>
                <a:gd name="T86" fmla="*/ 18 w 170"/>
                <a:gd name="T87" fmla="*/ 23 h 36"/>
                <a:gd name="T88" fmla="*/ 22 w 170"/>
                <a:gd name="T89" fmla="*/ 17 h 36"/>
                <a:gd name="T90" fmla="*/ 16 w 170"/>
                <a:gd name="T91" fmla="*/ 22 h 36"/>
                <a:gd name="T92" fmla="*/ 13 w 170"/>
                <a:gd name="T93" fmla="*/ 21 h 36"/>
                <a:gd name="T94" fmla="*/ 23 w 170"/>
                <a:gd name="T95" fmla="*/ 13 h 36"/>
                <a:gd name="T96" fmla="*/ 50 w 170"/>
                <a:gd name="T97" fmla="*/ 13 h 36"/>
                <a:gd name="T98" fmla="*/ 26 w 170"/>
                <a:gd name="T99" fmla="*/ 18 h 36"/>
                <a:gd name="T100" fmla="*/ 22 w 170"/>
                <a:gd name="T101" fmla="*/ 12 h 36"/>
                <a:gd name="T102" fmla="*/ 58 w 170"/>
                <a:gd name="T103" fmla="*/ 10 h 36"/>
                <a:gd name="T104" fmla="*/ 53 w 170"/>
                <a:gd name="T105" fmla="*/ 16 h 36"/>
                <a:gd name="T106" fmla="*/ 44 w 170"/>
                <a:gd name="T107" fmla="*/ 16 h 36"/>
                <a:gd name="T108" fmla="*/ 32 w 170"/>
                <a:gd name="T109" fmla="*/ 8 h 36"/>
                <a:gd name="T110" fmla="*/ 139 w 170"/>
                <a:gd name="T111" fmla="*/ 12 h 36"/>
                <a:gd name="T112" fmla="*/ 34 w 170"/>
                <a:gd name="T113" fmla="*/ 5 h 36"/>
                <a:gd name="T114" fmla="*/ 21 w 170"/>
                <a:gd name="T115" fmla="*/ 4 h 36"/>
                <a:gd name="T116" fmla="*/ 17 w 170"/>
                <a:gd name="T117" fmla="*/ 9 h 36"/>
                <a:gd name="T118" fmla="*/ 36 w 170"/>
                <a:gd name="T119" fmla="*/ 8 h 36"/>
                <a:gd name="T120" fmla="*/ 45 w 170"/>
                <a:gd name="T121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0" h="36">
                  <a:moveTo>
                    <a:pt x="31" y="0"/>
                  </a:moveTo>
                  <a:lnTo>
                    <a:pt x="31" y="6"/>
                  </a:lnTo>
                  <a:lnTo>
                    <a:pt x="43" y="6"/>
                  </a:lnTo>
                  <a:lnTo>
                    <a:pt x="43" y="0"/>
                  </a:lnTo>
                  <a:lnTo>
                    <a:pt x="38" y="0"/>
                  </a:lnTo>
                  <a:lnTo>
                    <a:pt x="38" y="6"/>
                  </a:lnTo>
                  <a:lnTo>
                    <a:pt x="50" y="6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44" y="6"/>
                  </a:lnTo>
                  <a:lnTo>
                    <a:pt x="53" y="8"/>
                  </a:lnTo>
                  <a:lnTo>
                    <a:pt x="56" y="8"/>
                  </a:lnTo>
                  <a:lnTo>
                    <a:pt x="56" y="1"/>
                  </a:lnTo>
                  <a:lnTo>
                    <a:pt x="49" y="1"/>
                  </a:lnTo>
                  <a:lnTo>
                    <a:pt x="49" y="8"/>
                  </a:lnTo>
                  <a:lnTo>
                    <a:pt x="52" y="8"/>
                  </a:lnTo>
                  <a:lnTo>
                    <a:pt x="52" y="1"/>
                  </a:lnTo>
                  <a:lnTo>
                    <a:pt x="45" y="1"/>
                  </a:lnTo>
                  <a:lnTo>
                    <a:pt x="45" y="8"/>
                  </a:lnTo>
                  <a:lnTo>
                    <a:pt x="50" y="8"/>
                  </a:lnTo>
                  <a:lnTo>
                    <a:pt x="50" y="1"/>
                  </a:lnTo>
                  <a:lnTo>
                    <a:pt x="40" y="1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4" y="1"/>
                  </a:lnTo>
                  <a:lnTo>
                    <a:pt x="35" y="1"/>
                  </a:lnTo>
                  <a:lnTo>
                    <a:pt x="35" y="8"/>
                  </a:lnTo>
                  <a:lnTo>
                    <a:pt x="38" y="8"/>
                  </a:lnTo>
                  <a:lnTo>
                    <a:pt x="38" y="1"/>
                  </a:lnTo>
                  <a:lnTo>
                    <a:pt x="35" y="1"/>
                  </a:lnTo>
                  <a:lnTo>
                    <a:pt x="35" y="8"/>
                  </a:lnTo>
                  <a:lnTo>
                    <a:pt x="44" y="8"/>
                  </a:lnTo>
                  <a:lnTo>
                    <a:pt x="44" y="1"/>
                  </a:lnTo>
                  <a:lnTo>
                    <a:pt x="34" y="1"/>
                  </a:lnTo>
                  <a:lnTo>
                    <a:pt x="34" y="8"/>
                  </a:lnTo>
                  <a:lnTo>
                    <a:pt x="38" y="8"/>
                  </a:lnTo>
                  <a:lnTo>
                    <a:pt x="38" y="1"/>
                  </a:lnTo>
                  <a:lnTo>
                    <a:pt x="35" y="1"/>
                  </a:lnTo>
                  <a:lnTo>
                    <a:pt x="35" y="8"/>
                  </a:lnTo>
                  <a:lnTo>
                    <a:pt x="38" y="8"/>
                  </a:lnTo>
                  <a:lnTo>
                    <a:pt x="38" y="1"/>
                  </a:lnTo>
                  <a:lnTo>
                    <a:pt x="36" y="1"/>
                  </a:lnTo>
                  <a:lnTo>
                    <a:pt x="36" y="8"/>
                  </a:lnTo>
                  <a:lnTo>
                    <a:pt x="39" y="8"/>
                  </a:lnTo>
                  <a:lnTo>
                    <a:pt x="39" y="1"/>
                  </a:lnTo>
                  <a:lnTo>
                    <a:pt x="28" y="1"/>
                  </a:lnTo>
                  <a:lnTo>
                    <a:pt x="28" y="8"/>
                  </a:lnTo>
                  <a:lnTo>
                    <a:pt x="31" y="8"/>
                  </a:lnTo>
                  <a:lnTo>
                    <a:pt x="31" y="4"/>
                  </a:lnTo>
                  <a:lnTo>
                    <a:pt x="28" y="4"/>
                  </a:lnTo>
                  <a:lnTo>
                    <a:pt x="28" y="5"/>
                  </a:lnTo>
                  <a:lnTo>
                    <a:pt x="31" y="5"/>
                  </a:lnTo>
                  <a:lnTo>
                    <a:pt x="31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25" y="9"/>
                  </a:lnTo>
                  <a:lnTo>
                    <a:pt x="25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25" y="9"/>
                  </a:lnTo>
                  <a:lnTo>
                    <a:pt x="25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17" y="9"/>
                  </a:lnTo>
                  <a:lnTo>
                    <a:pt x="17" y="3"/>
                  </a:lnTo>
                  <a:lnTo>
                    <a:pt x="5" y="3"/>
                  </a:lnTo>
                  <a:lnTo>
                    <a:pt x="5" y="9"/>
                  </a:lnTo>
                  <a:lnTo>
                    <a:pt x="12" y="9"/>
                  </a:lnTo>
                  <a:lnTo>
                    <a:pt x="12" y="3"/>
                  </a:lnTo>
                  <a:lnTo>
                    <a:pt x="8" y="3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0" y="4"/>
                  </a:lnTo>
                  <a:lnTo>
                    <a:pt x="6" y="4"/>
                  </a:lnTo>
                  <a:lnTo>
                    <a:pt x="6" y="10"/>
                  </a:lnTo>
                  <a:lnTo>
                    <a:pt x="14" y="10"/>
                  </a:lnTo>
                  <a:lnTo>
                    <a:pt x="14" y="4"/>
                  </a:lnTo>
                  <a:lnTo>
                    <a:pt x="9" y="4"/>
                  </a:lnTo>
                  <a:lnTo>
                    <a:pt x="9" y="10"/>
                  </a:lnTo>
                  <a:lnTo>
                    <a:pt x="17" y="10"/>
                  </a:lnTo>
                  <a:lnTo>
                    <a:pt x="17" y="4"/>
                  </a:lnTo>
                  <a:lnTo>
                    <a:pt x="14" y="4"/>
                  </a:lnTo>
                  <a:lnTo>
                    <a:pt x="14" y="10"/>
                  </a:lnTo>
                  <a:lnTo>
                    <a:pt x="16" y="10"/>
                  </a:lnTo>
                  <a:lnTo>
                    <a:pt x="16" y="4"/>
                  </a:lnTo>
                  <a:lnTo>
                    <a:pt x="14" y="4"/>
                  </a:lnTo>
                  <a:lnTo>
                    <a:pt x="14" y="10"/>
                  </a:lnTo>
                  <a:lnTo>
                    <a:pt x="21" y="10"/>
                  </a:lnTo>
                  <a:lnTo>
                    <a:pt x="21" y="4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7" y="10"/>
                  </a:lnTo>
                  <a:lnTo>
                    <a:pt x="17" y="4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3" y="10"/>
                  </a:lnTo>
                  <a:lnTo>
                    <a:pt x="13" y="4"/>
                  </a:lnTo>
                  <a:lnTo>
                    <a:pt x="10" y="4"/>
                  </a:lnTo>
                  <a:lnTo>
                    <a:pt x="10" y="10"/>
                  </a:lnTo>
                  <a:lnTo>
                    <a:pt x="21" y="10"/>
                  </a:lnTo>
                  <a:lnTo>
                    <a:pt x="21" y="4"/>
                  </a:lnTo>
                  <a:lnTo>
                    <a:pt x="18" y="4"/>
                  </a:lnTo>
                  <a:lnTo>
                    <a:pt x="16" y="5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58" y="12"/>
                  </a:lnTo>
                  <a:lnTo>
                    <a:pt x="58" y="5"/>
                  </a:lnTo>
                  <a:lnTo>
                    <a:pt x="34" y="5"/>
                  </a:lnTo>
                  <a:lnTo>
                    <a:pt x="34" y="12"/>
                  </a:lnTo>
                  <a:lnTo>
                    <a:pt x="144" y="12"/>
                  </a:lnTo>
                  <a:lnTo>
                    <a:pt x="144" y="5"/>
                  </a:lnTo>
                  <a:lnTo>
                    <a:pt x="128" y="5"/>
                  </a:lnTo>
                  <a:lnTo>
                    <a:pt x="128" y="12"/>
                  </a:lnTo>
                  <a:lnTo>
                    <a:pt x="132" y="12"/>
                  </a:lnTo>
                  <a:lnTo>
                    <a:pt x="132" y="5"/>
                  </a:lnTo>
                  <a:lnTo>
                    <a:pt x="122" y="5"/>
                  </a:lnTo>
                  <a:lnTo>
                    <a:pt x="122" y="12"/>
                  </a:lnTo>
                  <a:lnTo>
                    <a:pt x="123" y="12"/>
                  </a:lnTo>
                  <a:lnTo>
                    <a:pt x="123" y="5"/>
                  </a:lnTo>
                  <a:lnTo>
                    <a:pt x="115" y="5"/>
                  </a:lnTo>
                  <a:lnTo>
                    <a:pt x="115" y="12"/>
                  </a:lnTo>
                  <a:lnTo>
                    <a:pt x="131" y="12"/>
                  </a:lnTo>
                  <a:lnTo>
                    <a:pt x="131" y="5"/>
                  </a:lnTo>
                  <a:lnTo>
                    <a:pt x="123" y="5"/>
                  </a:lnTo>
                  <a:lnTo>
                    <a:pt x="123" y="12"/>
                  </a:lnTo>
                  <a:lnTo>
                    <a:pt x="135" y="12"/>
                  </a:lnTo>
                  <a:lnTo>
                    <a:pt x="135" y="5"/>
                  </a:lnTo>
                  <a:lnTo>
                    <a:pt x="132" y="5"/>
                  </a:lnTo>
                  <a:lnTo>
                    <a:pt x="132" y="12"/>
                  </a:lnTo>
                  <a:lnTo>
                    <a:pt x="144" y="12"/>
                  </a:lnTo>
                  <a:lnTo>
                    <a:pt x="144" y="5"/>
                  </a:lnTo>
                  <a:lnTo>
                    <a:pt x="139" y="5"/>
                  </a:lnTo>
                  <a:lnTo>
                    <a:pt x="139" y="12"/>
                  </a:lnTo>
                  <a:lnTo>
                    <a:pt x="144" y="12"/>
                  </a:lnTo>
                  <a:lnTo>
                    <a:pt x="144" y="5"/>
                  </a:lnTo>
                  <a:lnTo>
                    <a:pt x="139" y="6"/>
                  </a:lnTo>
                  <a:lnTo>
                    <a:pt x="139" y="9"/>
                  </a:lnTo>
                  <a:lnTo>
                    <a:pt x="139" y="6"/>
                  </a:lnTo>
                  <a:lnTo>
                    <a:pt x="72" y="6"/>
                  </a:lnTo>
                  <a:lnTo>
                    <a:pt x="72" y="13"/>
                  </a:lnTo>
                  <a:lnTo>
                    <a:pt x="76" y="13"/>
                  </a:lnTo>
                  <a:lnTo>
                    <a:pt x="76" y="6"/>
                  </a:lnTo>
                  <a:lnTo>
                    <a:pt x="75" y="6"/>
                  </a:lnTo>
                  <a:lnTo>
                    <a:pt x="75" y="13"/>
                  </a:lnTo>
                  <a:lnTo>
                    <a:pt x="78" y="13"/>
                  </a:lnTo>
                  <a:lnTo>
                    <a:pt x="78" y="6"/>
                  </a:lnTo>
                  <a:lnTo>
                    <a:pt x="75" y="6"/>
                  </a:lnTo>
                  <a:lnTo>
                    <a:pt x="75" y="13"/>
                  </a:lnTo>
                  <a:lnTo>
                    <a:pt x="79" y="13"/>
                  </a:lnTo>
                  <a:lnTo>
                    <a:pt x="79" y="6"/>
                  </a:lnTo>
                  <a:lnTo>
                    <a:pt x="54" y="6"/>
                  </a:lnTo>
                  <a:lnTo>
                    <a:pt x="52" y="8"/>
                  </a:lnTo>
                  <a:lnTo>
                    <a:pt x="53" y="10"/>
                  </a:lnTo>
                  <a:lnTo>
                    <a:pt x="53" y="8"/>
                  </a:lnTo>
                  <a:lnTo>
                    <a:pt x="23" y="8"/>
                  </a:lnTo>
                  <a:lnTo>
                    <a:pt x="23" y="14"/>
                  </a:lnTo>
                  <a:lnTo>
                    <a:pt x="32" y="14"/>
                  </a:lnTo>
                  <a:lnTo>
                    <a:pt x="32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50" y="14"/>
                  </a:lnTo>
                  <a:lnTo>
                    <a:pt x="50" y="8"/>
                  </a:lnTo>
                  <a:lnTo>
                    <a:pt x="44" y="8"/>
                  </a:lnTo>
                  <a:lnTo>
                    <a:pt x="44" y="14"/>
                  </a:lnTo>
                  <a:lnTo>
                    <a:pt x="48" y="14"/>
                  </a:lnTo>
                  <a:lnTo>
                    <a:pt x="48" y="8"/>
                  </a:lnTo>
                  <a:lnTo>
                    <a:pt x="35" y="8"/>
                  </a:lnTo>
                  <a:lnTo>
                    <a:pt x="35" y="14"/>
                  </a:lnTo>
                  <a:lnTo>
                    <a:pt x="40" y="14"/>
                  </a:lnTo>
                  <a:lnTo>
                    <a:pt x="40" y="8"/>
                  </a:lnTo>
                  <a:lnTo>
                    <a:pt x="38" y="8"/>
                  </a:lnTo>
                  <a:lnTo>
                    <a:pt x="38" y="14"/>
                  </a:lnTo>
                  <a:lnTo>
                    <a:pt x="141" y="14"/>
                  </a:lnTo>
                  <a:lnTo>
                    <a:pt x="141" y="8"/>
                  </a:lnTo>
                  <a:lnTo>
                    <a:pt x="28" y="8"/>
                  </a:lnTo>
                  <a:lnTo>
                    <a:pt x="28" y="14"/>
                  </a:lnTo>
                  <a:lnTo>
                    <a:pt x="50" y="14"/>
                  </a:lnTo>
                  <a:lnTo>
                    <a:pt x="50" y="10"/>
                  </a:lnTo>
                  <a:lnTo>
                    <a:pt x="50" y="14"/>
                  </a:lnTo>
                  <a:lnTo>
                    <a:pt x="54" y="16"/>
                  </a:lnTo>
                  <a:lnTo>
                    <a:pt x="54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9" y="16"/>
                  </a:lnTo>
                  <a:lnTo>
                    <a:pt x="49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9" y="16"/>
                  </a:lnTo>
                  <a:lnTo>
                    <a:pt x="49" y="9"/>
                  </a:lnTo>
                  <a:lnTo>
                    <a:pt x="40" y="9"/>
                  </a:lnTo>
                  <a:lnTo>
                    <a:pt x="40" y="16"/>
                  </a:lnTo>
                  <a:lnTo>
                    <a:pt x="44" y="16"/>
                  </a:lnTo>
                  <a:lnTo>
                    <a:pt x="44" y="9"/>
                  </a:lnTo>
                  <a:lnTo>
                    <a:pt x="39" y="9"/>
                  </a:lnTo>
                  <a:lnTo>
                    <a:pt x="39" y="16"/>
                  </a:lnTo>
                  <a:lnTo>
                    <a:pt x="49" y="16"/>
                  </a:lnTo>
                  <a:lnTo>
                    <a:pt x="49" y="9"/>
                  </a:lnTo>
                  <a:lnTo>
                    <a:pt x="41" y="9"/>
                  </a:lnTo>
                  <a:lnTo>
                    <a:pt x="41" y="16"/>
                  </a:lnTo>
                  <a:lnTo>
                    <a:pt x="53" y="16"/>
                  </a:lnTo>
                  <a:lnTo>
                    <a:pt x="53" y="9"/>
                  </a:lnTo>
                  <a:lnTo>
                    <a:pt x="52" y="9"/>
                  </a:lnTo>
                  <a:lnTo>
                    <a:pt x="52" y="16"/>
                  </a:lnTo>
                  <a:lnTo>
                    <a:pt x="53" y="16"/>
                  </a:lnTo>
                  <a:lnTo>
                    <a:pt x="53" y="9"/>
                  </a:lnTo>
                  <a:lnTo>
                    <a:pt x="50" y="9"/>
                  </a:lnTo>
                  <a:lnTo>
                    <a:pt x="50" y="16"/>
                  </a:lnTo>
                  <a:lnTo>
                    <a:pt x="57" y="16"/>
                  </a:lnTo>
                  <a:lnTo>
                    <a:pt x="57" y="9"/>
                  </a:lnTo>
                  <a:lnTo>
                    <a:pt x="56" y="9"/>
                  </a:lnTo>
                  <a:lnTo>
                    <a:pt x="56" y="16"/>
                  </a:lnTo>
                  <a:lnTo>
                    <a:pt x="61" y="16"/>
                  </a:lnTo>
                  <a:lnTo>
                    <a:pt x="61" y="9"/>
                  </a:lnTo>
                  <a:lnTo>
                    <a:pt x="54" y="9"/>
                  </a:lnTo>
                  <a:lnTo>
                    <a:pt x="47" y="17"/>
                  </a:lnTo>
                  <a:lnTo>
                    <a:pt x="60" y="17"/>
                  </a:lnTo>
                  <a:lnTo>
                    <a:pt x="60" y="10"/>
                  </a:lnTo>
                  <a:lnTo>
                    <a:pt x="49" y="10"/>
                  </a:lnTo>
                  <a:lnTo>
                    <a:pt x="49" y="17"/>
                  </a:lnTo>
                  <a:lnTo>
                    <a:pt x="56" y="17"/>
                  </a:lnTo>
                  <a:lnTo>
                    <a:pt x="56" y="10"/>
                  </a:lnTo>
                  <a:lnTo>
                    <a:pt x="47" y="10"/>
                  </a:lnTo>
                  <a:lnTo>
                    <a:pt x="47" y="17"/>
                  </a:lnTo>
                  <a:lnTo>
                    <a:pt x="58" y="17"/>
                  </a:lnTo>
                  <a:lnTo>
                    <a:pt x="58" y="10"/>
                  </a:lnTo>
                  <a:lnTo>
                    <a:pt x="44" y="10"/>
                  </a:lnTo>
                  <a:lnTo>
                    <a:pt x="44" y="17"/>
                  </a:lnTo>
                  <a:lnTo>
                    <a:pt x="47" y="17"/>
                  </a:lnTo>
                  <a:lnTo>
                    <a:pt x="47" y="10"/>
                  </a:lnTo>
                  <a:lnTo>
                    <a:pt x="44" y="10"/>
                  </a:lnTo>
                  <a:lnTo>
                    <a:pt x="44" y="17"/>
                  </a:lnTo>
                  <a:lnTo>
                    <a:pt x="47" y="17"/>
                  </a:lnTo>
                  <a:lnTo>
                    <a:pt x="47" y="10"/>
                  </a:lnTo>
                  <a:lnTo>
                    <a:pt x="40" y="10"/>
                  </a:lnTo>
                  <a:lnTo>
                    <a:pt x="40" y="17"/>
                  </a:lnTo>
                  <a:lnTo>
                    <a:pt x="44" y="17"/>
                  </a:lnTo>
                  <a:lnTo>
                    <a:pt x="44" y="10"/>
                  </a:lnTo>
                  <a:lnTo>
                    <a:pt x="22" y="10"/>
                  </a:lnTo>
                  <a:lnTo>
                    <a:pt x="22" y="17"/>
                  </a:lnTo>
                  <a:lnTo>
                    <a:pt x="25" y="17"/>
                  </a:lnTo>
                  <a:lnTo>
                    <a:pt x="25" y="13"/>
                  </a:lnTo>
                  <a:lnTo>
                    <a:pt x="22" y="13"/>
                  </a:lnTo>
                  <a:lnTo>
                    <a:pt x="22" y="14"/>
                  </a:lnTo>
                  <a:lnTo>
                    <a:pt x="25" y="14"/>
                  </a:lnTo>
                  <a:lnTo>
                    <a:pt x="25" y="12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25" y="18"/>
                  </a:lnTo>
                  <a:lnTo>
                    <a:pt x="25" y="12"/>
                  </a:lnTo>
                  <a:lnTo>
                    <a:pt x="22" y="12"/>
                  </a:lnTo>
                  <a:lnTo>
                    <a:pt x="22" y="18"/>
                  </a:lnTo>
                  <a:lnTo>
                    <a:pt x="31" y="18"/>
                  </a:lnTo>
                  <a:lnTo>
                    <a:pt x="31" y="12"/>
                  </a:lnTo>
                  <a:lnTo>
                    <a:pt x="25" y="12"/>
                  </a:lnTo>
                  <a:lnTo>
                    <a:pt x="25" y="18"/>
                  </a:lnTo>
                  <a:lnTo>
                    <a:pt x="27" y="18"/>
                  </a:lnTo>
                  <a:lnTo>
                    <a:pt x="27" y="12"/>
                  </a:lnTo>
                  <a:lnTo>
                    <a:pt x="21" y="12"/>
                  </a:lnTo>
                  <a:lnTo>
                    <a:pt x="21" y="18"/>
                  </a:lnTo>
                  <a:lnTo>
                    <a:pt x="23" y="18"/>
                  </a:lnTo>
                  <a:lnTo>
                    <a:pt x="23" y="12"/>
                  </a:lnTo>
                  <a:lnTo>
                    <a:pt x="22" y="12"/>
                  </a:lnTo>
                  <a:lnTo>
                    <a:pt x="22" y="18"/>
                  </a:lnTo>
                  <a:lnTo>
                    <a:pt x="25" y="18"/>
                  </a:lnTo>
                  <a:lnTo>
                    <a:pt x="25" y="12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31" y="18"/>
                  </a:lnTo>
                  <a:lnTo>
                    <a:pt x="31" y="12"/>
                  </a:lnTo>
                  <a:lnTo>
                    <a:pt x="28" y="12"/>
                  </a:lnTo>
                  <a:lnTo>
                    <a:pt x="28" y="18"/>
                  </a:lnTo>
                  <a:lnTo>
                    <a:pt x="31" y="18"/>
                  </a:lnTo>
                  <a:lnTo>
                    <a:pt x="31" y="12"/>
                  </a:lnTo>
                  <a:lnTo>
                    <a:pt x="26" y="12"/>
                  </a:lnTo>
                  <a:lnTo>
                    <a:pt x="26" y="18"/>
                  </a:lnTo>
                  <a:lnTo>
                    <a:pt x="28" y="18"/>
                  </a:lnTo>
                  <a:lnTo>
                    <a:pt x="28" y="12"/>
                  </a:lnTo>
                  <a:lnTo>
                    <a:pt x="21" y="12"/>
                  </a:lnTo>
                  <a:lnTo>
                    <a:pt x="21" y="18"/>
                  </a:lnTo>
                  <a:lnTo>
                    <a:pt x="25" y="18"/>
                  </a:lnTo>
                  <a:lnTo>
                    <a:pt x="25" y="12"/>
                  </a:lnTo>
                  <a:lnTo>
                    <a:pt x="22" y="12"/>
                  </a:lnTo>
                  <a:lnTo>
                    <a:pt x="22" y="18"/>
                  </a:lnTo>
                  <a:lnTo>
                    <a:pt x="27" y="18"/>
                  </a:lnTo>
                  <a:lnTo>
                    <a:pt x="27" y="12"/>
                  </a:lnTo>
                  <a:lnTo>
                    <a:pt x="22" y="13"/>
                  </a:lnTo>
                  <a:lnTo>
                    <a:pt x="22" y="19"/>
                  </a:lnTo>
                  <a:lnTo>
                    <a:pt x="40" y="19"/>
                  </a:lnTo>
                  <a:lnTo>
                    <a:pt x="40" y="13"/>
                  </a:lnTo>
                  <a:lnTo>
                    <a:pt x="38" y="13"/>
                  </a:lnTo>
                  <a:lnTo>
                    <a:pt x="38" y="19"/>
                  </a:lnTo>
                  <a:lnTo>
                    <a:pt x="52" y="19"/>
                  </a:lnTo>
                  <a:lnTo>
                    <a:pt x="52" y="13"/>
                  </a:lnTo>
                  <a:lnTo>
                    <a:pt x="49" y="13"/>
                  </a:lnTo>
                  <a:lnTo>
                    <a:pt x="49" y="19"/>
                  </a:lnTo>
                  <a:lnTo>
                    <a:pt x="50" y="19"/>
                  </a:lnTo>
                  <a:lnTo>
                    <a:pt x="50" y="13"/>
                  </a:lnTo>
                  <a:lnTo>
                    <a:pt x="38" y="13"/>
                  </a:lnTo>
                  <a:lnTo>
                    <a:pt x="38" y="19"/>
                  </a:lnTo>
                  <a:lnTo>
                    <a:pt x="44" y="19"/>
                  </a:lnTo>
                  <a:lnTo>
                    <a:pt x="44" y="13"/>
                  </a:lnTo>
                  <a:lnTo>
                    <a:pt x="30" y="13"/>
                  </a:lnTo>
                  <a:lnTo>
                    <a:pt x="30" y="19"/>
                  </a:lnTo>
                  <a:lnTo>
                    <a:pt x="31" y="19"/>
                  </a:lnTo>
                  <a:lnTo>
                    <a:pt x="31" y="13"/>
                  </a:lnTo>
                  <a:lnTo>
                    <a:pt x="27" y="13"/>
                  </a:lnTo>
                  <a:lnTo>
                    <a:pt x="27" y="19"/>
                  </a:lnTo>
                  <a:lnTo>
                    <a:pt x="28" y="19"/>
                  </a:lnTo>
                  <a:lnTo>
                    <a:pt x="28" y="13"/>
                  </a:lnTo>
                  <a:lnTo>
                    <a:pt x="25" y="13"/>
                  </a:lnTo>
                  <a:lnTo>
                    <a:pt x="25" y="19"/>
                  </a:lnTo>
                  <a:lnTo>
                    <a:pt x="28" y="19"/>
                  </a:lnTo>
                  <a:lnTo>
                    <a:pt x="28" y="13"/>
                  </a:lnTo>
                  <a:lnTo>
                    <a:pt x="26" y="13"/>
                  </a:lnTo>
                  <a:lnTo>
                    <a:pt x="26" y="19"/>
                  </a:lnTo>
                  <a:lnTo>
                    <a:pt x="28" y="19"/>
                  </a:lnTo>
                  <a:lnTo>
                    <a:pt x="28" y="13"/>
                  </a:lnTo>
                  <a:lnTo>
                    <a:pt x="23" y="13"/>
                  </a:lnTo>
                  <a:lnTo>
                    <a:pt x="23" y="19"/>
                  </a:lnTo>
                  <a:lnTo>
                    <a:pt x="25" y="19"/>
                  </a:lnTo>
                  <a:lnTo>
                    <a:pt x="25" y="16"/>
                  </a:lnTo>
                  <a:lnTo>
                    <a:pt x="22" y="16"/>
                  </a:lnTo>
                  <a:lnTo>
                    <a:pt x="22" y="17"/>
                  </a:lnTo>
                  <a:lnTo>
                    <a:pt x="25" y="17"/>
                  </a:lnTo>
                  <a:lnTo>
                    <a:pt x="25" y="14"/>
                  </a:lnTo>
                  <a:lnTo>
                    <a:pt x="21" y="14"/>
                  </a:lnTo>
                  <a:lnTo>
                    <a:pt x="21" y="21"/>
                  </a:lnTo>
                  <a:lnTo>
                    <a:pt x="22" y="21"/>
                  </a:lnTo>
                  <a:lnTo>
                    <a:pt x="22" y="14"/>
                  </a:lnTo>
                  <a:lnTo>
                    <a:pt x="19" y="14"/>
                  </a:lnTo>
                  <a:lnTo>
                    <a:pt x="19" y="21"/>
                  </a:lnTo>
                  <a:lnTo>
                    <a:pt x="22" y="21"/>
                  </a:lnTo>
                  <a:lnTo>
                    <a:pt x="22" y="14"/>
                  </a:lnTo>
                  <a:lnTo>
                    <a:pt x="19" y="14"/>
                  </a:lnTo>
                  <a:lnTo>
                    <a:pt x="19" y="21"/>
                  </a:lnTo>
                  <a:lnTo>
                    <a:pt x="23" y="21"/>
                  </a:lnTo>
                  <a:lnTo>
                    <a:pt x="23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9" y="14"/>
                  </a:lnTo>
                  <a:lnTo>
                    <a:pt x="9" y="21"/>
                  </a:lnTo>
                  <a:lnTo>
                    <a:pt x="16" y="21"/>
                  </a:lnTo>
                  <a:lnTo>
                    <a:pt x="16" y="14"/>
                  </a:lnTo>
                  <a:lnTo>
                    <a:pt x="13" y="14"/>
                  </a:lnTo>
                  <a:lnTo>
                    <a:pt x="13" y="21"/>
                  </a:lnTo>
                  <a:lnTo>
                    <a:pt x="14" y="21"/>
                  </a:lnTo>
                  <a:lnTo>
                    <a:pt x="14" y="14"/>
                  </a:lnTo>
                  <a:lnTo>
                    <a:pt x="9" y="14"/>
                  </a:lnTo>
                  <a:lnTo>
                    <a:pt x="9" y="21"/>
                  </a:lnTo>
                  <a:lnTo>
                    <a:pt x="14" y="21"/>
                  </a:lnTo>
                  <a:lnTo>
                    <a:pt x="14" y="14"/>
                  </a:lnTo>
                  <a:lnTo>
                    <a:pt x="13" y="14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14" y="22"/>
                  </a:lnTo>
                  <a:lnTo>
                    <a:pt x="14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6" y="22"/>
                  </a:lnTo>
                  <a:lnTo>
                    <a:pt x="16" y="16"/>
                  </a:lnTo>
                  <a:lnTo>
                    <a:pt x="14" y="16"/>
                  </a:lnTo>
                  <a:lnTo>
                    <a:pt x="14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7" y="22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4" y="22"/>
                  </a:lnTo>
                  <a:lnTo>
                    <a:pt x="49" y="22"/>
                  </a:lnTo>
                  <a:lnTo>
                    <a:pt x="49" y="16"/>
                  </a:lnTo>
                  <a:lnTo>
                    <a:pt x="28" y="16"/>
                  </a:lnTo>
                  <a:lnTo>
                    <a:pt x="28" y="22"/>
                  </a:lnTo>
                  <a:lnTo>
                    <a:pt x="35" y="22"/>
                  </a:lnTo>
                  <a:lnTo>
                    <a:pt x="35" y="18"/>
                  </a:lnTo>
                  <a:lnTo>
                    <a:pt x="34" y="16"/>
                  </a:lnTo>
                  <a:lnTo>
                    <a:pt x="31" y="17"/>
                  </a:lnTo>
                  <a:lnTo>
                    <a:pt x="32" y="19"/>
                  </a:lnTo>
                  <a:lnTo>
                    <a:pt x="32" y="17"/>
                  </a:lnTo>
                  <a:lnTo>
                    <a:pt x="27" y="17"/>
                  </a:lnTo>
                  <a:lnTo>
                    <a:pt x="27" y="23"/>
                  </a:lnTo>
                  <a:lnTo>
                    <a:pt x="35" y="23"/>
                  </a:lnTo>
                  <a:lnTo>
                    <a:pt x="35" y="17"/>
                  </a:lnTo>
                  <a:lnTo>
                    <a:pt x="22" y="17"/>
                  </a:lnTo>
                  <a:lnTo>
                    <a:pt x="22" y="23"/>
                  </a:lnTo>
                  <a:lnTo>
                    <a:pt x="25" y="23"/>
                  </a:lnTo>
                  <a:lnTo>
                    <a:pt x="25" y="17"/>
                  </a:lnTo>
                  <a:lnTo>
                    <a:pt x="18" y="17"/>
                  </a:lnTo>
                  <a:lnTo>
                    <a:pt x="18" y="23"/>
                  </a:lnTo>
                  <a:lnTo>
                    <a:pt x="19" y="23"/>
                  </a:lnTo>
                  <a:lnTo>
                    <a:pt x="19" y="17"/>
                  </a:lnTo>
                  <a:lnTo>
                    <a:pt x="17" y="17"/>
                  </a:lnTo>
                  <a:lnTo>
                    <a:pt x="17" y="23"/>
                  </a:lnTo>
                  <a:lnTo>
                    <a:pt x="27" y="23"/>
                  </a:lnTo>
                  <a:lnTo>
                    <a:pt x="27" y="17"/>
                  </a:lnTo>
                  <a:lnTo>
                    <a:pt x="19" y="17"/>
                  </a:lnTo>
                  <a:lnTo>
                    <a:pt x="19" y="23"/>
                  </a:lnTo>
                  <a:lnTo>
                    <a:pt x="22" y="23"/>
                  </a:lnTo>
                  <a:lnTo>
                    <a:pt x="22" y="17"/>
                  </a:lnTo>
                  <a:lnTo>
                    <a:pt x="21" y="17"/>
                  </a:lnTo>
                  <a:lnTo>
                    <a:pt x="21" y="23"/>
                  </a:lnTo>
                  <a:lnTo>
                    <a:pt x="25" y="23"/>
                  </a:lnTo>
                  <a:lnTo>
                    <a:pt x="25" y="17"/>
                  </a:lnTo>
                  <a:lnTo>
                    <a:pt x="18" y="17"/>
                  </a:lnTo>
                  <a:lnTo>
                    <a:pt x="18" y="23"/>
                  </a:lnTo>
                  <a:lnTo>
                    <a:pt x="19" y="23"/>
                  </a:lnTo>
                  <a:lnTo>
                    <a:pt x="19" y="17"/>
                  </a:lnTo>
                  <a:lnTo>
                    <a:pt x="18" y="17"/>
                  </a:lnTo>
                  <a:lnTo>
                    <a:pt x="18" y="23"/>
                  </a:lnTo>
                  <a:lnTo>
                    <a:pt x="21" y="23"/>
                  </a:lnTo>
                  <a:lnTo>
                    <a:pt x="21" y="19"/>
                  </a:lnTo>
                  <a:lnTo>
                    <a:pt x="19" y="23"/>
                  </a:lnTo>
                  <a:lnTo>
                    <a:pt x="22" y="25"/>
                  </a:lnTo>
                  <a:lnTo>
                    <a:pt x="25" y="25"/>
                  </a:lnTo>
                  <a:lnTo>
                    <a:pt x="25" y="18"/>
                  </a:lnTo>
                  <a:lnTo>
                    <a:pt x="22" y="18"/>
                  </a:lnTo>
                  <a:lnTo>
                    <a:pt x="22" y="25"/>
                  </a:lnTo>
                  <a:lnTo>
                    <a:pt x="23" y="25"/>
                  </a:lnTo>
                  <a:lnTo>
                    <a:pt x="23" y="18"/>
                  </a:lnTo>
                  <a:lnTo>
                    <a:pt x="21" y="18"/>
                  </a:lnTo>
                  <a:lnTo>
                    <a:pt x="21" y="25"/>
                  </a:lnTo>
                  <a:lnTo>
                    <a:pt x="25" y="25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25"/>
                  </a:lnTo>
                  <a:lnTo>
                    <a:pt x="22" y="25"/>
                  </a:lnTo>
                  <a:lnTo>
                    <a:pt x="22" y="18"/>
                  </a:lnTo>
                  <a:lnTo>
                    <a:pt x="14" y="18"/>
                  </a:lnTo>
                  <a:lnTo>
                    <a:pt x="14" y="25"/>
                  </a:lnTo>
                  <a:lnTo>
                    <a:pt x="19" y="25"/>
                  </a:lnTo>
                  <a:lnTo>
                    <a:pt x="19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10" y="18"/>
                  </a:lnTo>
                  <a:lnTo>
                    <a:pt x="10" y="25"/>
                  </a:lnTo>
                  <a:lnTo>
                    <a:pt x="14" y="25"/>
                  </a:lnTo>
                  <a:lnTo>
                    <a:pt x="14" y="18"/>
                  </a:lnTo>
                  <a:lnTo>
                    <a:pt x="3" y="18"/>
                  </a:lnTo>
                  <a:lnTo>
                    <a:pt x="3" y="25"/>
                  </a:lnTo>
                  <a:lnTo>
                    <a:pt x="5" y="25"/>
                  </a:lnTo>
                  <a:lnTo>
                    <a:pt x="5" y="18"/>
                  </a:lnTo>
                  <a:lnTo>
                    <a:pt x="1" y="18"/>
                  </a:lnTo>
                  <a:lnTo>
                    <a:pt x="1" y="25"/>
                  </a:lnTo>
                  <a:lnTo>
                    <a:pt x="3" y="25"/>
                  </a:lnTo>
                  <a:lnTo>
                    <a:pt x="3" y="18"/>
                  </a:lnTo>
                  <a:lnTo>
                    <a:pt x="1" y="18"/>
                  </a:lnTo>
                  <a:lnTo>
                    <a:pt x="1" y="25"/>
                  </a:lnTo>
                  <a:lnTo>
                    <a:pt x="4" y="25"/>
                  </a:lnTo>
                  <a:lnTo>
                    <a:pt x="4" y="18"/>
                  </a:lnTo>
                  <a:lnTo>
                    <a:pt x="0" y="18"/>
                  </a:lnTo>
                  <a:lnTo>
                    <a:pt x="0" y="26"/>
                  </a:lnTo>
                  <a:lnTo>
                    <a:pt x="8" y="26"/>
                  </a:lnTo>
                  <a:lnTo>
                    <a:pt x="8" y="19"/>
                  </a:lnTo>
                  <a:lnTo>
                    <a:pt x="6" y="19"/>
                  </a:lnTo>
                  <a:lnTo>
                    <a:pt x="6" y="26"/>
                  </a:lnTo>
                  <a:lnTo>
                    <a:pt x="9" y="26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8" y="26"/>
                  </a:lnTo>
                  <a:lnTo>
                    <a:pt x="34" y="26"/>
                  </a:lnTo>
                  <a:lnTo>
                    <a:pt x="34" y="19"/>
                  </a:lnTo>
                  <a:lnTo>
                    <a:pt x="25" y="19"/>
                  </a:lnTo>
                  <a:lnTo>
                    <a:pt x="25" y="26"/>
                  </a:lnTo>
                  <a:lnTo>
                    <a:pt x="43" y="26"/>
                  </a:lnTo>
                  <a:lnTo>
                    <a:pt x="43" y="19"/>
                  </a:lnTo>
                  <a:lnTo>
                    <a:pt x="25" y="19"/>
                  </a:lnTo>
                  <a:lnTo>
                    <a:pt x="25" y="26"/>
                  </a:lnTo>
                  <a:lnTo>
                    <a:pt x="26" y="26"/>
                  </a:lnTo>
                  <a:lnTo>
                    <a:pt x="26" y="19"/>
                  </a:lnTo>
                  <a:lnTo>
                    <a:pt x="21" y="19"/>
                  </a:lnTo>
                  <a:lnTo>
                    <a:pt x="21" y="26"/>
                  </a:lnTo>
                  <a:lnTo>
                    <a:pt x="25" y="26"/>
                  </a:lnTo>
                  <a:lnTo>
                    <a:pt x="25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2" y="26"/>
                  </a:lnTo>
                  <a:lnTo>
                    <a:pt x="22" y="22"/>
                  </a:lnTo>
                  <a:lnTo>
                    <a:pt x="21" y="19"/>
                  </a:lnTo>
                  <a:lnTo>
                    <a:pt x="13" y="27"/>
                  </a:lnTo>
                  <a:lnTo>
                    <a:pt x="25" y="27"/>
                  </a:lnTo>
                  <a:lnTo>
                    <a:pt x="25" y="21"/>
                  </a:lnTo>
                  <a:lnTo>
                    <a:pt x="21" y="21"/>
                  </a:lnTo>
                  <a:lnTo>
                    <a:pt x="21" y="27"/>
                  </a:lnTo>
                  <a:lnTo>
                    <a:pt x="25" y="27"/>
                  </a:lnTo>
                  <a:lnTo>
                    <a:pt x="25" y="21"/>
                  </a:lnTo>
                  <a:lnTo>
                    <a:pt x="18" y="21"/>
                  </a:lnTo>
                  <a:lnTo>
                    <a:pt x="18" y="27"/>
                  </a:lnTo>
                  <a:lnTo>
                    <a:pt x="31" y="27"/>
                  </a:lnTo>
                  <a:lnTo>
                    <a:pt x="31" y="21"/>
                  </a:lnTo>
                  <a:lnTo>
                    <a:pt x="25" y="21"/>
                  </a:lnTo>
                  <a:lnTo>
                    <a:pt x="25" y="27"/>
                  </a:lnTo>
                  <a:lnTo>
                    <a:pt x="27" y="27"/>
                  </a:lnTo>
                  <a:lnTo>
                    <a:pt x="27" y="21"/>
                  </a:lnTo>
                  <a:lnTo>
                    <a:pt x="16" y="21"/>
                  </a:lnTo>
                  <a:lnTo>
                    <a:pt x="16" y="27"/>
                  </a:lnTo>
                  <a:lnTo>
                    <a:pt x="18" y="27"/>
                  </a:lnTo>
                  <a:lnTo>
                    <a:pt x="18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4" y="27"/>
                  </a:lnTo>
                  <a:lnTo>
                    <a:pt x="14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6" y="27"/>
                  </a:lnTo>
                  <a:lnTo>
                    <a:pt x="16" y="21"/>
                  </a:lnTo>
                  <a:lnTo>
                    <a:pt x="14" y="21"/>
                  </a:lnTo>
                  <a:lnTo>
                    <a:pt x="14" y="27"/>
                  </a:lnTo>
                  <a:lnTo>
                    <a:pt x="19" y="27"/>
                  </a:lnTo>
                  <a:lnTo>
                    <a:pt x="19" y="21"/>
                  </a:lnTo>
                  <a:lnTo>
                    <a:pt x="16" y="21"/>
                  </a:lnTo>
                  <a:lnTo>
                    <a:pt x="16" y="27"/>
                  </a:lnTo>
                  <a:lnTo>
                    <a:pt x="18" y="27"/>
                  </a:lnTo>
                  <a:lnTo>
                    <a:pt x="18" y="23"/>
                  </a:lnTo>
                  <a:lnTo>
                    <a:pt x="17" y="27"/>
                  </a:lnTo>
                  <a:lnTo>
                    <a:pt x="19" y="28"/>
                  </a:lnTo>
                  <a:lnTo>
                    <a:pt x="21" y="25"/>
                  </a:lnTo>
                  <a:lnTo>
                    <a:pt x="21" y="22"/>
                  </a:lnTo>
                  <a:lnTo>
                    <a:pt x="12" y="22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6" y="22"/>
                  </a:lnTo>
                  <a:lnTo>
                    <a:pt x="12" y="22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6" y="22"/>
                  </a:lnTo>
                  <a:lnTo>
                    <a:pt x="13" y="22"/>
                  </a:lnTo>
                  <a:lnTo>
                    <a:pt x="13" y="28"/>
                  </a:lnTo>
                  <a:lnTo>
                    <a:pt x="14" y="28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12" y="28"/>
                  </a:lnTo>
                  <a:lnTo>
                    <a:pt x="14" y="28"/>
                  </a:lnTo>
                  <a:lnTo>
                    <a:pt x="14" y="22"/>
                  </a:lnTo>
                  <a:lnTo>
                    <a:pt x="13" y="22"/>
                  </a:lnTo>
                  <a:lnTo>
                    <a:pt x="13" y="28"/>
                  </a:lnTo>
                  <a:lnTo>
                    <a:pt x="14" y="28"/>
                  </a:lnTo>
                  <a:lnTo>
                    <a:pt x="14" y="22"/>
                  </a:lnTo>
                  <a:lnTo>
                    <a:pt x="6" y="22"/>
                  </a:lnTo>
                  <a:lnTo>
                    <a:pt x="6" y="28"/>
                  </a:lnTo>
                  <a:lnTo>
                    <a:pt x="9" y="28"/>
                  </a:lnTo>
                  <a:lnTo>
                    <a:pt x="9" y="22"/>
                  </a:lnTo>
                  <a:lnTo>
                    <a:pt x="1" y="22"/>
                  </a:lnTo>
                  <a:lnTo>
                    <a:pt x="1" y="28"/>
                  </a:lnTo>
                  <a:lnTo>
                    <a:pt x="3" y="28"/>
                  </a:lnTo>
                  <a:lnTo>
                    <a:pt x="3" y="22"/>
                  </a:lnTo>
                  <a:lnTo>
                    <a:pt x="1" y="22"/>
                  </a:lnTo>
                  <a:lnTo>
                    <a:pt x="1" y="28"/>
                  </a:lnTo>
                  <a:lnTo>
                    <a:pt x="3" y="28"/>
                  </a:lnTo>
                  <a:lnTo>
                    <a:pt x="3" y="25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4" y="30"/>
                  </a:lnTo>
                  <a:lnTo>
                    <a:pt x="4" y="23"/>
                  </a:lnTo>
                  <a:lnTo>
                    <a:pt x="3" y="23"/>
                  </a:lnTo>
                  <a:lnTo>
                    <a:pt x="3" y="30"/>
                  </a:lnTo>
                  <a:lnTo>
                    <a:pt x="8" y="30"/>
                  </a:lnTo>
                  <a:lnTo>
                    <a:pt x="8" y="23"/>
                  </a:lnTo>
                  <a:lnTo>
                    <a:pt x="5" y="23"/>
                  </a:lnTo>
                  <a:lnTo>
                    <a:pt x="5" y="30"/>
                  </a:lnTo>
                  <a:lnTo>
                    <a:pt x="9" y="30"/>
                  </a:lnTo>
                  <a:lnTo>
                    <a:pt x="9" y="23"/>
                  </a:lnTo>
                  <a:lnTo>
                    <a:pt x="6" y="23"/>
                  </a:lnTo>
                  <a:lnTo>
                    <a:pt x="6" y="30"/>
                  </a:lnTo>
                  <a:lnTo>
                    <a:pt x="39" y="30"/>
                  </a:lnTo>
                  <a:lnTo>
                    <a:pt x="39" y="23"/>
                  </a:lnTo>
                  <a:lnTo>
                    <a:pt x="27" y="23"/>
                  </a:lnTo>
                  <a:lnTo>
                    <a:pt x="27" y="30"/>
                  </a:lnTo>
                  <a:lnTo>
                    <a:pt x="32" y="30"/>
                  </a:lnTo>
                  <a:lnTo>
                    <a:pt x="32" y="23"/>
                  </a:lnTo>
                  <a:lnTo>
                    <a:pt x="12" y="23"/>
                  </a:lnTo>
                  <a:lnTo>
                    <a:pt x="12" y="30"/>
                  </a:lnTo>
                  <a:lnTo>
                    <a:pt x="26" y="30"/>
                  </a:lnTo>
                  <a:lnTo>
                    <a:pt x="26" y="26"/>
                  </a:lnTo>
                  <a:lnTo>
                    <a:pt x="25" y="30"/>
                  </a:lnTo>
                  <a:lnTo>
                    <a:pt x="27" y="31"/>
                  </a:lnTo>
                  <a:lnTo>
                    <a:pt x="28" y="27"/>
                  </a:lnTo>
                  <a:lnTo>
                    <a:pt x="28" y="25"/>
                  </a:lnTo>
                  <a:lnTo>
                    <a:pt x="14" y="25"/>
                  </a:lnTo>
                  <a:lnTo>
                    <a:pt x="14" y="31"/>
                  </a:lnTo>
                  <a:lnTo>
                    <a:pt x="16" y="31"/>
                  </a:lnTo>
                  <a:lnTo>
                    <a:pt x="16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12" y="31"/>
                  </a:lnTo>
                  <a:lnTo>
                    <a:pt x="12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4" y="25"/>
                  </a:lnTo>
                  <a:lnTo>
                    <a:pt x="14" y="31"/>
                  </a:lnTo>
                  <a:lnTo>
                    <a:pt x="21" y="31"/>
                  </a:lnTo>
                  <a:lnTo>
                    <a:pt x="21" y="25"/>
                  </a:lnTo>
                  <a:lnTo>
                    <a:pt x="16" y="25"/>
                  </a:lnTo>
                  <a:lnTo>
                    <a:pt x="16" y="31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4" y="25"/>
                  </a:lnTo>
                  <a:lnTo>
                    <a:pt x="14" y="31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6" y="25"/>
                  </a:lnTo>
                  <a:lnTo>
                    <a:pt x="16" y="31"/>
                  </a:lnTo>
                  <a:lnTo>
                    <a:pt x="23" y="31"/>
                  </a:lnTo>
                  <a:lnTo>
                    <a:pt x="23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12" y="31"/>
                  </a:lnTo>
                  <a:lnTo>
                    <a:pt x="12" y="27"/>
                  </a:lnTo>
                  <a:lnTo>
                    <a:pt x="10" y="25"/>
                  </a:lnTo>
                  <a:lnTo>
                    <a:pt x="3" y="32"/>
                  </a:lnTo>
                  <a:lnTo>
                    <a:pt x="18" y="32"/>
                  </a:lnTo>
                  <a:lnTo>
                    <a:pt x="18" y="26"/>
                  </a:lnTo>
                  <a:lnTo>
                    <a:pt x="16" y="26"/>
                  </a:lnTo>
                  <a:lnTo>
                    <a:pt x="16" y="32"/>
                  </a:lnTo>
                  <a:lnTo>
                    <a:pt x="19" y="32"/>
                  </a:lnTo>
                  <a:lnTo>
                    <a:pt x="19" y="26"/>
                  </a:lnTo>
                  <a:lnTo>
                    <a:pt x="18" y="26"/>
                  </a:lnTo>
                  <a:lnTo>
                    <a:pt x="18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170" y="32"/>
                  </a:lnTo>
                  <a:lnTo>
                    <a:pt x="170" y="26"/>
                  </a:lnTo>
                  <a:lnTo>
                    <a:pt x="133" y="26"/>
                  </a:lnTo>
                  <a:lnTo>
                    <a:pt x="133" y="32"/>
                  </a:lnTo>
                  <a:lnTo>
                    <a:pt x="141" y="32"/>
                  </a:lnTo>
                  <a:lnTo>
                    <a:pt x="141" y="26"/>
                  </a:lnTo>
                  <a:lnTo>
                    <a:pt x="132" y="26"/>
                  </a:lnTo>
                  <a:lnTo>
                    <a:pt x="132" y="32"/>
                  </a:lnTo>
                  <a:lnTo>
                    <a:pt x="139" y="32"/>
                  </a:lnTo>
                  <a:lnTo>
                    <a:pt x="139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6" y="30"/>
                  </a:lnTo>
                  <a:lnTo>
                    <a:pt x="106" y="27"/>
                  </a:lnTo>
                  <a:lnTo>
                    <a:pt x="100" y="27"/>
                  </a:lnTo>
                  <a:lnTo>
                    <a:pt x="100" y="34"/>
                  </a:lnTo>
                  <a:lnTo>
                    <a:pt x="101" y="34"/>
                  </a:lnTo>
                  <a:lnTo>
                    <a:pt x="101" y="27"/>
                  </a:lnTo>
                  <a:lnTo>
                    <a:pt x="78" y="27"/>
                  </a:lnTo>
                  <a:lnTo>
                    <a:pt x="78" y="34"/>
                  </a:lnTo>
                  <a:lnTo>
                    <a:pt x="80" y="34"/>
                  </a:lnTo>
                  <a:lnTo>
                    <a:pt x="80" y="27"/>
                  </a:lnTo>
                  <a:lnTo>
                    <a:pt x="78" y="27"/>
                  </a:lnTo>
                  <a:lnTo>
                    <a:pt x="78" y="34"/>
                  </a:lnTo>
                  <a:lnTo>
                    <a:pt x="80" y="34"/>
                  </a:lnTo>
                  <a:lnTo>
                    <a:pt x="80" y="27"/>
                  </a:lnTo>
                  <a:lnTo>
                    <a:pt x="78" y="27"/>
                  </a:lnTo>
                  <a:lnTo>
                    <a:pt x="78" y="34"/>
                  </a:lnTo>
                  <a:lnTo>
                    <a:pt x="82" y="34"/>
                  </a:lnTo>
                  <a:lnTo>
                    <a:pt x="82" y="27"/>
                  </a:lnTo>
                  <a:lnTo>
                    <a:pt x="80" y="27"/>
                  </a:lnTo>
                  <a:lnTo>
                    <a:pt x="80" y="34"/>
                  </a:lnTo>
                  <a:lnTo>
                    <a:pt x="82" y="34"/>
                  </a:lnTo>
                  <a:lnTo>
                    <a:pt x="82" y="27"/>
                  </a:lnTo>
                  <a:lnTo>
                    <a:pt x="50" y="27"/>
                  </a:lnTo>
                  <a:lnTo>
                    <a:pt x="47" y="28"/>
                  </a:lnTo>
                  <a:lnTo>
                    <a:pt x="47" y="31"/>
                  </a:lnTo>
                  <a:lnTo>
                    <a:pt x="47" y="28"/>
                  </a:lnTo>
                  <a:lnTo>
                    <a:pt x="27" y="28"/>
                  </a:lnTo>
                  <a:lnTo>
                    <a:pt x="27" y="35"/>
                  </a:lnTo>
                  <a:lnTo>
                    <a:pt x="50" y="35"/>
                  </a:lnTo>
                  <a:lnTo>
                    <a:pt x="50" y="28"/>
                  </a:lnTo>
                  <a:lnTo>
                    <a:pt x="34" y="28"/>
                  </a:lnTo>
                  <a:lnTo>
                    <a:pt x="34" y="35"/>
                  </a:lnTo>
                  <a:lnTo>
                    <a:pt x="148" y="35"/>
                  </a:lnTo>
                  <a:lnTo>
                    <a:pt x="148" y="28"/>
                  </a:lnTo>
                  <a:lnTo>
                    <a:pt x="31" y="28"/>
                  </a:lnTo>
                  <a:lnTo>
                    <a:pt x="31" y="35"/>
                  </a:lnTo>
                  <a:lnTo>
                    <a:pt x="41" y="35"/>
                  </a:lnTo>
                  <a:lnTo>
                    <a:pt x="41" y="28"/>
                  </a:lnTo>
                  <a:lnTo>
                    <a:pt x="38" y="28"/>
                  </a:lnTo>
                  <a:lnTo>
                    <a:pt x="38" y="35"/>
                  </a:lnTo>
                  <a:lnTo>
                    <a:pt x="43" y="35"/>
                  </a:lnTo>
                  <a:lnTo>
                    <a:pt x="43" y="31"/>
                  </a:lnTo>
                  <a:lnTo>
                    <a:pt x="40" y="31"/>
                  </a:lnTo>
                  <a:lnTo>
                    <a:pt x="40" y="32"/>
                  </a:lnTo>
                  <a:lnTo>
                    <a:pt x="43" y="32"/>
                  </a:lnTo>
                  <a:lnTo>
                    <a:pt x="43" y="30"/>
                  </a:lnTo>
                  <a:lnTo>
                    <a:pt x="40" y="30"/>
                  </a:lnTo>
                  <a:lnTo>
                    <a:pt x="40" y="36"/>
                  </a:lnTo>
                  <a:lnTo>
                    <a:pt x="41" y="36"/>
                  </a:lnTo>
                  <a:lnTo>
                    <a:pt x="41" y="30"/>
                  </a:lnTo>
                  <a:lnTo>
                    <a:pt x="35" y="30"/>
                  </a:lnTo>
                  <a:lnTo>
                    <a:pt x="35" y="36"/>
                  </a:lnTo>
                  <a:lnTo>
                    <a:pt x="38" y="36"/>
                  </a:lnTo>
                  <a:lnTo>
                    <a:pt x="38" y="30"/>
                  </a:lnTo>
                  <a:lnTo>
                    <a:pt x="34" y="30"/>
                  </a:lnTo>
                  <a:lnTo>
                    <a:pt x="34" y="36"/>
                  </a:lnTo>
                  <a:lnTo>
                    <a:pt x="39" y="36"/>
                  </a:lnTo>
                  <a:lnTo>
                    <a:pt x="39" y="30"/>
                  </a:lnTo>
                  <a:lnTo>
                    <a:pt x="38" y="30"/>
                  </a:lnTo>
                  <a:lnTo>
                    <a:pt x="38" y="36"/>
                  </a:lnTo>
                  <a:lnTo>
                    <a:pt x="39" y="36"/>
                  </a:lnTo>
                  <a:lnTo>
                    <a:pt x="39" y="30"/>
                  </a:lnTo>
                  <a:lnTo>
                    <a:pt x="38" y="30"/>
                  </a:lnTo>
                  <a:lnTo>
                    <a:pt x="38" y="36"/>
                  </a:lnTo>
                  <a:lnTo>
                    <a:pt x="40" y="36"/>
                  </a:lnTo>
                  <a:lnTo>
                    <a:pt x="40" y="30"/>
                  </a:lnTo>
                  <a:lnTo>
                    <a:pt x="38" y="30"/>
                  </a:lnTo>
                  <a:lnTo>
                    <a:pt x="38" y="36"/>
                  </a:lnTo>
                  <a:lnTo>
                    <a:pt x="44" y="36"/>
                  </a:lnTo>
                  <a:lnTo>
                    <a:pt x="44" y="30"/>
                  </a:lnTo>
                  <a:lnTo>
                    <a:pt x="38" y="30"/>
                  </a:lnTo>
                  <a:lnTo>
                    <a:pt x="38" y="36"/>
                  </a:lnTo>
                  <a:lnTo>
                    <a:pt x="40" y="36"/>
                  </a:lnTo>
                  <a:lnTo>
                    <a:pt x="40" y="30"/>
                  </a:lnTo>
                  <a:lnTo>
                    <a:pt x="38" y="30"/>
                  </a:lnTo>
                  <a:lnTo>
                    <a:pt x="38" y="36"/>
                  </a:lnTo>
                  <a:lnTo>
                    <a:pt x="39" y="36"/>
                  </a:lnTo>
                  <a:lnTo>
                    <a:pt x="39" y="30"/>
                  </a:lnTo>
                  <a:lnTo>
                    <a:pt x="38" y="30"/>
                  </a:lnTo>
                  <a:lnTo>
                    <a:pt x="38" y="36"/>
                  </a:lnTo>
                  <a:lnTo>
                    <a:pt x="39" y="36"/>
                  </a:lnTo>
                  <a:lnTo>
                    <a:pt x="39" y="30"/>
                  </a:lnTo>
                  <a:lnTo>
                    <a:pt x="34" y="30"/>
                  </a:lnTo>
                  <a:lnTo>
                    <a:pt x="34" y="36"/>
                  </a:lnTo>
                  <a:lnTo>
                    <a:pt x="38" y="36"/>
                  </a:lnTo>
                  <a:lnTo>
                    <a:pt x="38" y="30"/>
                  </a:lnTo>
                  <a:lnTo>
                    <a:pt x="35" y="30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1" y="30"/>
                  </a:lnTo>
                  <a:lnTo>
                    <a:pt x="40" y="30"/>
                  </a:lnTo>
                  <a:lnTo>
                    <a:pt x="40" y="36"/>
                  </a:lnTo>
                  <a:lnTo>
                    <a:pt x="47" y="36"/>
                  </a:lnTo>
                  <a:lnTo>
                    <a:pt x="47" y="28"/>
                  </a:lnTo>
                  <a:lnTo>
                    <a:pt x="38" y="28"/>
                  </a:lnTo>
                  <a:lnTo>
                    <a:pt x="38" y="35"/>
                  </a:lnTo>
                  <a:lnTo>
                    <a:pt x="41" y="35"/>
                  </a:lnTo>
                  <a:lnTo>
                    <a:pt x="41" y="28"/>
                  </a:lnTo>
                  <a:lnTo>
                    <a:pt x="31" y="28"/>
                  </a:lnTo>
                  <a:lnTo>
                    <a:pt x="31" y="35"/>
                  </a:lnTo>
                  <a:lnTo>
                    <a:pt x="148" y="35"/>
                  </a:lnTo>
                  <a:lnTo>
                    <a:pt x="148" y="28"/>
                  </a:lnTo>
                  <a:lnTo>
                    <a:pt x="34" y="28"/>
                  </a:lnTo>
                  <a:lnTo>
                    <a:pt x="34" y="35"/>
                  </a:lnTo>
                  <a:lnTo>
                    <a:pt x="50" y="35"/>
                  </a:lnTo>
                  <a:lnTo>
                    <a:pt x="50" y="28"/>
                  </a:lnTo>
                  <a:lnTo>
                    <a:pt x="27" y="28"/>
                  </a:lnTo>
                  <a:lnTo>
                    <a:pt x="27" y="35"/>
                  </a:lnTo>
                  <a:lnTo>
                    <a:pt x="48" y="35"/>
                  </a:lnTo>
                  <a:lnTo>
                    <a:pt x="52" y="34"/>
                  </a:lnTo>
                  <a:lnTo>
                    <a:pt x="50" y="30"/>
                  </a:lnTo>
                  <a:lnTo>
                    <a:pt x="50" y="34"/>
                  </a:lnTo>
                  <a:lnTo>
                    <a:pt x="82" y="34"/>
                  </a:lnTo>
                  <a:lnTo>
                    <a:pt x="82" y="27"/>
                  </a:lnTo>
                  <a:lnTo>
                    <a:pt x="80" y="27"/>
                  </a:lnTo>
                  <a:lnTo>
                    <a:pt x="80" y="34"/>
                  </a:lnTo>
                  <a:lnTo>
                    <a:pt x="82" y="34"/>
                  </a:lnTo>
                  <a:lnTo>
                    <a:pt x="82" y="27"/>
                  </a:lnTo>
                  <a:lnTo>
                    <a:pt x="78" y="27"/>
                  </a:lnTo>
                  <a:lnTo>
                    <a:pt x="78" y="34"/>
                  </a:lnTo>
                  <a:lnTo>
                    <a:pt x="80" y="34"/>
                  </a:lnTo>
                  <a:lnTo>
                    <a:pt x="80" y="27"/>
                  </a:lnTo>
                  <a:lnTo>
                    <a:pt x="78" y="27"/>
                  </a:lnTo>
                  <a:lnTo>
                    <a:pt x="78" y="34"/>
                  </a:lnTo>
                  <a:lnTo>
                    <a:pt x="80" y="34"/>
                  </a:lnTo>
                  <a:lnTo>
                    <a:pt x="80" y="27"/>
                  </a:lnTo>
                  <a:lnTo>
                    <a:pt x="78" y="27"/>
                  </a:lnTo>
                  <a:lnTo>
                    <a:pt x="78" y="34"/>
                  </a:lnTo>
                  <a:lnTo>
                    <a:pt x="101" y="34"/>
                  </a:lnTo>
                  <a:lnTo>
                    <a:pt x="101" y="27"/>
                  </a:lnTo>
                  <a:lnTo>
                    <a:pt x="100" y="27"/>
                  </a:lnTo>
                  <a:lnTo>
                    <a:pt x="100" y="34"/>
                  </a:lnTo>
                  <a:lnTo>
                    <a:pt x="107" y="34"/>
                  </a:lnTo>
                  <a:lnTo>
                    <a:pt x="111" y="32"/>
                  </a:lnTo>
                  <a:lnTo>
                    <a:pt x="110" y="28"/>
                  </a:lnTo>
                  <a:lnTo>
                    <a:pt x="110" y="32"/>
                  </a:lnTo>
                  <a:lnTo>
                    <a:pt x="139" y="32"/>
                  </a:lnTo>
                  <a:lnTo>
                    <a:pt x="139" y="26"/>
                  </a:lnTo>
                  <a:lnTo>
                    <a:pt x="132" y="26"/>
                  </a:lnTo>
                  <a:lnTo>
                    <a:pt x="132" y="32"/>
                  </a:lnTo>
                  <a:lnTo>
                    <a:pt x="141" y="32"/>
                  </a:lnTo>
                  <a:lnTo>
                    <a:pt x="141" y="26"/>
                  </a:lnTo>
                  <a:lnTo>
                    <a:pt x="133" y="26"/>
                  </a:lnTo>
                  <a:lnTo>
                    <a:pt x="133" y="32"/>
                  </a:lnTo>
                  <a:lnTo>
                    <a:pt x="170" y="32"/>
                  </a:lnTo>
                  <a:lnTo>
                    <a:pt x="170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18" y="26"/>
                  </a:lnTo>
                  <a:lnTo>
                    <a:pt x="18" y="32"/>
                  </a:lnTo>
                  <a:lnTo>
                    <a:pt x="19" y="32"/>
                  </a:lnTo>
                  <a:lnTo>
                    <a:pt x="19" y="26"/>
                  </a:lnTo>
                  <a:lnTo>
                    <a:pt x="16" y="26"/>
                  </a:lnTo>
                  <a:lnTo>
                    <a:pt x="16" y="32"/>
                  </a:lnTo>
                  <a:lnTo>
                    <a:pt x="18" y="32"/>
                  </a:lnTo>
                  <a:lnTo>
                    <a:pt x="18" y="26"/>
                  </a:lnTo>
                  <a:lnTo>
                    <a:pt x="10" y="26"/>
                  </a:lnTo>
                  <a:lnTo>
                    <a:pt x="10" y="28"/>
                  </a:lnTo>
                  <a:lnTo>
                    <a:pt x="13" y="31"/>
                  </a:lnTo>
                  <a:lnTo>
                    <a:pt x="19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23" y="31"/>
                  </a:lnTo>
                  <a:lnTo>
                    <a:pt x="23" y="25"/>
                  </a:lnTo>
                  <a:lnTo>
                    <a:pt x="16" y="25"/>
                  </a:lnTo>
                  <a:lnTo>
                    <a:pt x="16" y="31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4" y="25"/>
                  </a:lnTo>
                  <a:lnTo>
                    <a:pt x="14" y="31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6" y="25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1" y="25"/>
                  </a:lnTo>
                  <a:lnTo>
                    <a:pt x="14" y="25"/>
                  </a:lnTo>
                  <a:lnTo>
                    <a:pt x="14" y="31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2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16" y="31"/>
                  </a:lnTo>
                  <a:lnTo>
                    <a:pt x="16" y="25"/>
                  </a:lnTo>
                  <a:lnTo>
                    <a:pt x="14" y="25"/>
                  </a:lnTo>
                  <a:lnTo>
                    <a:pt x="14" y="31"/>
                  </a:lnTo>
                  <a:lnTo>
                    <a:pt x="28" y="31"/>
                  </a:lnTo>
                  <a:lnTo>
                    <a:pt x="30" y="25"/>
                  </a:lnTo>
                  <a:lnTo>
                    <a:pt x="27" y="23"/>
                  </a:lnTo>
                  <a:lnTo>
                    <a:pt x="12" y="23"/>
                  </a:lnTo>
                  <a:lnTo>
                    <a:pt x="12" y="30"/>
                  </a:lnTo>
                  <a:lnTo>
                    <a:pt x="32" y="30"/>
                  </a:lnTo>
                  <a:lnTo>
                    <a:pt x="32" y="23"/>
                  </a:lnTo>
                  <a:lnTo>
                    <a:pt x="27" y="23"/>
                  </a:lnTo>
                  <a:lnTo>
                    <a:pt x="27" y="30"/>
                  </a:lnTo>
                  <a:lnTo>
                    <a:pt x="39" y="30"/>
                  </a:lnTo>
                  <a:lnTo>
                    <a:pt x="39" y="23"/>
                  </a:lnTo>
                  <a:lnTo>
                    <a:pt x="6" y="23"/>
                  </a:lnTo>
                  <a:lnTo>
                    <a:pt x="6" y="30"/>
                  </a:lnTo>
                  <a:lnTo>
                    <a:pt x="9" y="30"/>
                  </a:lnTo>
                  <a:lnTo>
                    <a:pt x="9" y="23"/>
                  </a:lnTo>
                  <a:lnTo>
                    <a:pt x="5" y="23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8" y="23"/>
                  </a:lnTo>
                  <a:lnTo>
                    <a:pt x="3" y="23"/>
                  </a:lnTo>
                  <a:lnTo>
                    <a:pt x="3" y="30"/>
                  </a:lnTo>
                  <a:lnTo>
                    <a:pt x="4" y="30"/>
                  </a:lnTo>
                  <a:lnTo>
                    <a:pt x="4" y="23"/>
                  </a:lnTo>
                  <a:lnTo>
                    <a:pt x="3" y="23"/>
                  </a:lnTo>
                  <a:lnTo>
                    <a:pt x="3" y="26"/>
                  </a:lnTo>
                  <a:lnTo>
                    <a:pt x="6" y="26"/>
                  </a:lnTo>
                  <a:lnTo>
                    <a:pt x="6" y="22"/>
                  </a:lnTo>
                  <a:lnTo>
                    <a:pt x="1" y="22"/>
                  </a:lnTo>
                  <a:lnTo>
                    <a:pt x="1" y="28"/>
                  </a:lnTo>
                  <a:lnTo>
                    <a:pt x="3" y="28"/>
                  </a:lnTo>
                  <a:lnTo>
                    <a:pt x="3" y="22"/>
                  </a:lnTo>
                  <a:lnTo>
                    <a:pt x="1" y="22"/>
                  </a:lnTo>
                  <a:lnTo>
                    <a:pt x="1" y="28"/>
                  </a:lnTo>
                  <a:lnTo>
                    <a:pt x="9" y="28"/>
                  </a:lnTo>
                  <a:lnTo>
                    <a:pt x="9" y="22"/>
                  </a:lnTo>
                  <a:lnTo>
                    <a:pt x="6" y="22"/>
                  </a:lnTo>
                  <a:lnTo>
                    <a:pt x="6" y="28"/>
                  </a:lnTo>
                  <a:lnTo>
                    <a:pt x="14" y="28"/>
                  </a:lnTo>
                  <a:lnTo>
                    <a:pt x="14" y="22"/>
                  </a:lnTo>
                  <a:lnTo>
                    <a:pt x="13" y="22"/>
                  </a:lnTo>
                  <a:lnTo>
                    <a:pt x="13" y="28"/>
                  </a:lnTo>
                  <a:lnTo>
                    <a:pt x="14" y="28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12" y="28"/>
                  </a:lnTo>
                  <a:lnTo>
                    <a:pt x="14" y="28"/>
                  </a:lnTo>
                  <a:lnTo>
                    <a:pt x="14" y="22"/>
                  </a:lnTo>
                  <a:lnTo>
                    <a:pt x="13" y="22"/>
                  </a:lnTo>
                  <a:lnTo>
                    <a:pt x="13" y="28"/>
                  </a:lnTo>
                  <a:lnTo>
                    <a:pt x="16" y="28"/>
                  </a:lnTo>
                  <a:lnTo>
                    <a:pt x="16" y="22"/>
                  </a:lnTo>
                  <a:lnTo>
                    <a:pt x="12" y="22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6" y="22"/>
                  </a:lnTo>
                  <a:lnTo>
                    <a:pt x="12" y="22"/>
                  </a:lnTo>
                  <a:lnTo>
                    <a:pt x="12" y="28"/>
                  </a:lnTo>
                  <a:lnTo>
                    <a:pt x="21" y="28"/>
                  </a:lnTo>
                  <a:lnTo>
                    <a:pt x="22" y="22"/>
                  </a:lnTo>
                  <a:lnTo>
                    <a:pt x="19" y="21"/>
                  </a:lnTo>
                  <a:lnTo>
                    <a:pt x="16" y="21"/>
                  </a:lnTo>
                  <a:lnTo>
                    <a:pt x="16" y="27"/>
                  </a:lnTo>
                  <a:lnTo>
                    <a:pt x="19" y="27"/>
                  </a:lnTo>
                  <a:lnTo>
                    <a:pt x="19" y="21"/>
                  </a:lnTo>
                  <a:lnTo>
                    <a:pt x="14" y="21"/>
                  </a:lnTo>
                  <a:lnTo>
                    <a:pt x="14" y="27"/>
                  </a:lnTo>
                  <a:lnTo>
                    <a:pt x="16" y="27"/>
                  </a:lnTo>
                  <a:lnTo>
                    <a:pt x="16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4" y="27"/>
                  </a:lnTo>
                  <a:lnTo>
                    <a:pt x="14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8" y="27"/>
                  </a:lnTo>
                  <a:lnTo>
                    <a:pt x="18" y="21"/>
                  </a:lnTo>
                  <a:lnTo>
                    <a:pt x="16" y="21"/>
                  </a:lnTo>
                  <a:lnTo>
                    <a:pt x="16" y="27"/>
                  </a:lnTo>
                  <a:lnTo>
                    <a:pt x="27" y="27"/>
                  </a:lnTo>
                  <a:lnTo>
                    <a:pt x="27" y="21"/>
                  </a:lnTo>
                  <a:lnTo>
                    <a:pt x="25" y="21"/>
                  </a:lnTo>
                  <a:lnTo>
                    <a:pt x="25" y="27"/>
                  </a:lnTo>
                  <a:lnTo>
                    <a:pt x="31" y="27"/>
                  </a:lnTo>
                  <a:lnTo>
                    <a:pt x="31" y="21"/>
                  </a:lnTo>
                  <a:lnTo>
                    <a:pt x="18" y="21"/>
                  </a:lnTo>
                  <a:lnTo>
                    <a:pt x="18" y="27"/>
                  </a:lnTo>
                  <a:lnTo>
                    <a:pt x="25" y="27"/>
                  </a:lnTo>
                  <a:lnTo>
                    <a:pt x="25" y="21"/>
                  </a:lnTo>
                  <a:lnTo>
                    <a:pt x="21" y="21"/>
                  </a:lnTo>
                  <a:lnTo>
                    <a:pt x="21" y="27"/>
                  </a:lnTo>
                  <a:lnTo>
                    <a:pt x="25" y="27"/>
                  </a:lnTo>
                  <a:lnTo>
                    <a:pt x="25" y="21"/>
                  </a:lnTo>
                  <a:lnTo>
                    <a:pt x="21" y="21"/>
                  </a:lnTo>
                  <a:lnTo>
                    <a:pt x="21" y="23"/>
                  </a:lnTo>
                  <a:lnTo>
                    <a:pt x="23" y="26"/>
                  </a:lnTo>
                  <a:lnTo>
                    <a:pt x="30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5" y="26"/>
                  </a:lnTo>
                  <a:lnTo>
                    <a:pt x="25" y="19"/>
                  </a:lnTo>
                  <a:lnTo>
                    <a:pt x="21" y="19"/>
                  </a:lnTo>
                  <a:lnTo>
                    <a:pt x="21" y="26"/>
                  </a:lnTo>
                  <a:lnTo>
                    <a:pt x="26" y="26"/>
                  </a:lnTo>
                  <a:lnTo>
                    <a:pt x="26" y="19"/>
                  </a:lnTo>
                  <a:lnTo>
                    <a:pt x="25" y="19"/>
                  </a:lnTo>
                  <a:lnTo>
                    <a:pt x="25" y="26"/>
                  </a:lnTo>
                  <a:lnTo>
                    <a:pt x="43" y="26"/>
                  </a:lnTo>
                  <a:lnTo>
                    <a:pt x="43" y="19"/>
                  </a:lnTo>
                  <a:lnTo>
                    <a:pt x="25" y="19"/>
                  </a:lnTo>
                  <a:lnTo>
                    <a:pt x="25" y="26"/>
                  </a:lnTo>
                  <a:lnTo>
                    <a:pt x="34" y="26"/>
                  </a:lnTo>
                  <a:lnTo>
                    <a:pt x="34" y="19"/>
                  </a:lnTo>
                  <a:lnTo>
                    <a:pt x="8" y="19"/>
                  </a:lnTo>
                  <a:lnTo>
                    <a:pt x="8" y="26"/>
                  </a:lnTo>
                  <a:lnTo>
                    <a:pt x="9" y="26"/>
                  </a:lnTo>
                  <a:lnTo>
                    <a:pt x="9" y="19"/>
                  </a:lnTo>
                  <a:lnTo>
                    <a:pt x="6" y="19"/>
                  </a:lnTo>
                  <a:lnTo>
                    <a:pt x="6" y="26"/>
                  </a:lnTo>
                  <a:lnTo>
                    <a:pt x="8" y="26"/>
                  </a:lnTo>
                  <a:lnTo>
                    <a:pt x="8" y="19"/>
                  </a:lnTo>
                  <a:lnTo>
                    <a:pt x="3" y="19"/>
                  </a:lnTo>
                  <a:lnTo>
                    <a:pt x="3" y="22"/>
                  </a:lnTo>
                  <a:lnTo>
                    <a:pt x="6" y="22"/>
                  </a:lnTo>
                  <a:lnTo>
                    <a:pt x="6" y="21"/>
                  </a:lnTo>
                  <a:lnTo>
                    <a:pt x="3" y="21"/>
                  </a:lnTo>
                  <a:lnTo>
                    <a:pt x="3" y="25"/>
                  </a:lnTo>
                  <a:lnTo>
                    <a:pt x="4" y="25"/>
                  </a:lnTo>
                  <a:lnTo>
                    <a:pt x="4" y="18"/>
                  </a:lnTo>
                  <a:lnTo>
                    <a:pt x="1" y="18"/>
                  </a:lnTo>
                  <a:lnTo>
                    <a:pt x="1" y="25"/>
                  </a:lnTo>
                  <a:lnTo>
                    <a:pt x="3" y="25"/>
                  </a:lnTo>
                  <a:lnTo>
                    <a:pt x="3" y="18"/>
                  </a:lnTo>
                  <a:lnTo>
                    <a:pt x="1" y="18"/>
                  </a:lnTo>
                  <a:lnTo>
                    <a:pt x="1" y="25"/>
                  </a:lnTo>
                  <a:lnTo>
                    <a:pt x="5" y="25"/>
                  </a:lnTo>
                  <a:lnTo>
                    <a:pt x="5" y="18"/>
                  </a:lnTo>
                  <a:lnTo>
                    <a:pt x="3" y="18"/>
                  </a:lnTo>
                  <a:lnTo>
                    <a:pt x="3" y="25"/>
                  </a:lnTo>
                  <a:lnTo>
                    <a:pt x="14" y="25"/>
                  </a:lnTo>
                  <a:lnTo>
                    <a:pt x="14" y="18"/>
                  </a:lnTo>
                  <a:lnTo>
                    <a:pt x="10" y="18"/>
                  </a:lnTo>
                  <a:lnTo>
                    <a:pt x="10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9" y="25"/>
                  </a:lnTo>
                  <a:lnTo>
                    <a:pt x="19" y="18"/>
                  </a:lnTo>
                  <a:lnTo>
                    <a:pt x="14" y="18"/>
                  </a:lnTo>
                  <a:lnTo>
                    <a:pt x="14" y="25"/>
                  </a:lnTo>
                  <a:lnTo>
                    <a:pt x="22" y="25"/>
                  </a:lnTo>
                  <a:lnTo>
                    <a:pt x="22" y="18"/>
                  </a:lnTo>
                  <a:lnTo>
                    <a:pt x="21" y="18"/>
                  </a:lnTo>
                  <a:lnTo>
                    <a:pt x="21" y="25"/>
                  </a:lnTo>
                  <a:lnTo>
                    <a:pt x="25" y="25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25"/>
                  </a:lnTo>
                  <a:lnTo>
                    <a:pt x="23" y="25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25"/>
                  </a:lnTo>
                  <a:lnTo>
                    <a:pt x="25" y="25"/>
                  </a:lnTo>
                  <a:lnTo>
                    <a:pt x="25" y="18"/>
                  </a:lnTo>
                  <a:lnTo>
                    <a:pt x="23" y="18"/>
                  </a:lnTo>
                  <a:lnTo>
                    <a:pt x="23" y="21"/>
                  </a:lnTo>
                  <a:lnTo>
                    <a:pt x="25" y="18"/>
                  </a:lnTo>
                  <a:lnTo>
                    <a:pt x="22" y="17"/>
                  </a:lnTo>
                  <a:lnTo>
                    <a:pt x="18" y="17"/>
                  </a:lnTo>
                  <a:lnTo>
                    <a:pt x="18" y="23"/>
                  </a:lnTo>
                  <a:lnTo>
                    <a:pt x="19" y="23"/>
                  </a:lnTo>
                  <a:lnTo>
                    <a:pt x="19" y="17"/>
                  </a:lnTo>
                  <a:lnTo>
                    <a:pt x="18" y="17"/>
                  </a:lnTo>
                  <a:lnTo>
                    <a:pt x="18" y="23"/>
                  </a:lnTo>
                  <a:lnTo>
                    <a:pt x="25" y="23"/>
                  </a:lnTo>
                  <a:lnTo>
                    <a:pt x="25" y="17"/>
                  </a:lnTo>
                  <a:lnTo>
                    <a:pt x="21" y="17"/>
                  </a:lnTo>
                  <a:lnTo>
                    <a:pt x="21" y="23"/>
                  </a:lnTo>
                  <a:lnTo>
                    <a:pt x="22" y="23"/>
                  </a:lnTo>
                  <a:lnTo>
                    <a:pt x="22" y="17"/>
                  </a:lnTo>
                  <a:lnTo>
                    <a:pt x="19" y="17"/>
                  </a:lnTo>
                  <a:lnTo>
                    <a:pt x="19" y="23"/>
                  </a:lnTo>
                  <a:lnTo>
                    <a:pt x="27" y="23"/>
                  </a:lnTo>
                  <a:lnTo>
                    <a:pt x="27" y="17"/>
                  </a:lnTo>
                  <a:lnTo>
                    <a:pt x="17" y="17"/>
                  </a:lnTo>
                  <a:lnTo>
                    <a:pt x="17" y="23"/>
                  </a:lnTo>
                  <a:lnTo>
                    <a:pt x="19" y="23"/>
                  </a:lnTo>
                  <a:lnTo>
                    <a:pt x="19" y="17"/>
                  </a:lnTo>
                  <a:lnTo>
                    <a:pt x="18" y="17"/>
                  </a:lnTo>
                  <a:lnTo>
                    <a:pt x="18" y="23"/>
                  </a:lnTo>
                  <a:lnTo>
                    <a:pt x="25" y="23"/>
                  </a:lnTo>
                  <a:lnTo>
                    <a:pt x="25" y="17"/>
                  </a:lnTo>
                  <a:lnTo>
                    <a:pt x="22" y="17"/>
                  </a:lnTo>
                  <a:lnTo>
                    <a:pt x="22" y="23"/>
                  </a:lnTo>
                  <a:lnTo>
                    <a:pt x="35" y="23"/>
                  </a:lnTo>
                  <a:lnTo>
                    <a:pt x="35" y="17"/>
                  </a:lnTo>
                  <a:lnTo>
                    <a:pt x="27" y="17"/>
                  </a:lnTo>
                  <a:lnTo>
                    <a:pt x="27" y="23"/>
                  </a:lnTo>
                  <a:lnTo>
                    <a:pt x="34" y="23"/>
                  </a:lnTo>
                  <a:lnTo>
                    <a:pt x="36" y="22"/>
                  </a:lnTo>
                  <a:lnTo>
                    <a:pt x="35" y="16"/>
                  </a:lnTo>
                  <a:lnTo>
                    <a:pt x="28" y="16"/>
                  </a:lnTo>
                  <a:lnTo>
                    <a:pt x="28" y="22"/>
                  </a:lnTo>
                  <a:lnTo>
                    <a:pt x="49" y="22"/>
                  </a:lnTo>
                  <a:lnTo>
                    <a:pt x="49" y="16"/>
                  </a:lnTo>
                  <a:lnTo>
                    <a:pt x="14" y="16"/>
                  </a:lnTo>
                  <a:lnTo>
                    <a:pt x="14" y="22"/>
                  </a:lnTo>
                  <a:lnTo>
                    <a:pt x="17" y="22"/>
                  </a:lnTo>
                  <a:lnTo>
                    <a:pt x="17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4" y="16"/>
                  </a:lnTo>
                  <a:lnTo>
                    <a:pt x="14" y="22"/>
                  </a:lnTo>
                  <a:lnTo>
                    <a:pt x="16" y="22"/>
                  </a:lnTo>
                  <a:lnTo>
                    <a:pt x="16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4" y="22"/>
                  </a:lnTo>
                  <a:lnTo>
                    <a:pt x="14" y="16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9" y="22"/>
                  </a:lnTo>
                  <a:lnTo>
                    <a:pt x="14" y="21"/>
                  </a:lnTo>
                  <a:lnTo>
                    <a:pt x="13" y="17"/>
                  </a:lnTo>
                  <a:lnTo>
                    <a:pt x="13" y="21"/>
                  </a:lnTo>
                  <a:lnTo>
                    <a:pt x="14" y="21"/>
                  </a:lnTo>
                  <a:lnTo>
                    <a:pt x="14" y="14"/>
                  </a:lnTo>
                  <a:lnTo>
                    <a:pt x="9" y="14"/>
                  </a:lnTo>
                  <a:lnTo>
                    <a:pt x="9" y="21"/>
                  </a:lnTo>
                  <a:lnTo>
                    <a:pt x="14" y="21"/>
                  </a:lnTo>
                  <a:lnTo>
                    <a:pt x="14" y="14"/>
                  </a:lnTo>
                  <a:lnTo>
                    <a:pt x="13" y="14"/>
                  </a:lnTo>
                  <a:lnTo>
                    <a:pt x="13" y="21"/>
                  </a:lnTo>
                  <a:lnTo>
                    <a:pt x="16" y="21"/>
                  </a:lnTo>
                  <a:lnTo>
                    <a:pt x="16" y="14"/>
                  </a:lnTo>
                  <a:lnTo>
                    <a:pt x="9" y="14"/>
                  </a:lnTo>
                  <a:lnTo>
                    <a:pt x="9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23" y="21"/>
                  </a:lnTo>
                  <a:lnTo>
                    <a:pt x="23" y="14"/>
                  </a:lnTo>
                  <a:lnTo>
                    <a:pt x="19" y="14"/>
                  </a:lnTo>
                  <a:lnTo>
                    <a:pt x="19" y="21"/>
                  </a:lnTo>
                  <a:lnTo>
                    <a:pt x="22" y="21"/>
                  </a:lnTo>
                  <a:lnTo>
                    <a:pt x="22" y="14"/>
                  </a:lnTo>
                  <a:lnTo>
                    <a:pt x="19" y="14"/>
                  </a:lnTo>
                  <a:lnTo>
                    <a:pt x="19" y="21"/>
                  </a:lnTo>
                  <a:lnTo>
                    <a:pt x="22" y="21"/>
                  </a:lnTo>
                  <a:lnTo>
                    <a:pt x="22" y="14"/>
                  </a:lnTo>
                  <a:lnTo>
                    <a:pt x="21" y="14"/>
                  </a:lnTo>
                  <a:lnTo>
                    <a:pt x="21" y="21"/>
                  </a:lnTo>
                  <a:lnTo>
                    <a:pt x="28" y="21"/>
                  </a:lnTo>
                  <a:lnTo>
                    <a:pt x="28" y="13"/>
                  </a:lnTo>
                  <a:lnTo>
                    <a:pt x="23" y="13"/>
                  </a:lnTo>
                  <a:lnTo>
                    <a:pt x="23" y="19"/>
                  </a:lnTo>
                  <a:lnTo>
                    <a:pt x="28" y="19"/>
                  </a:lnTo>
                  <a:lnTo>
                    <a:pt x="28" y="13"/>
                  </a:lnTo>
                  <a:lnTo>
                    <a:pt x="26" y="13"/>
                  </a:lnTo>
                  <a:lnTo>
                    <a:pt x="26" y="19"/>
                  </a:lnTo>
                  <a:lnTo>
                    <a:pt x="28" y="19"/>
                  </a:lnTo>
                  <a:lnTo>
                    <a:pt x="28" y="13"/>
                  </a:lnTo>
                  <a:lnTo>
                    <a:pt x="25" y="13"/>
                  </a:lnTo>
                  <a:lnTo>
                    <a:pt x="25" y="19"/>
                  </a:lnTo>
                  <a:lnTo>
                    <a:pt x="28" y="19"/>
                  </a:lnTo>
                  <a:lnTo>
                    <a:pt x="28" y="13"/>
                  </a:lnTo>
                  <a:lnTo>
                    <a:pt x="27" y="13"/>
                  </a:lnTo>
                  <a:lnTo>
                    <a:pt x="27" y="19"/>
                  </a:lnTo>
                  <a:lnTo>
                    <a:pt x="31" y="19"/>
                  </a:lnTo>
                  <a:lnTo>
                    <a:pt x="31" y="13"/>
                  </a:lnTo>
                  <a:lnTo>
                    <a:pt x="30" y="13"/>
                  </a:lnTo>
                  <a:lnTo>
                    <a:pt x="30" y="19"/>
                  </a:lnTo>
                  <a:lnTo>
                    <a:pt x="44" y="19"/>
                  </a:lnTo>
                  <a:lnTo>
                    <a:pt x="44" y="13"/>
                  </a:lnTo>
                  <a:lnTo>
                    <a:pt x="38" y="13"/>
                  </a:lnTo>
                  <a:lnTo>
                    <a:pt x="38" y="19"/>
                  </a:lnTo>
                  <a:lnTo>
                    <a:pt x="50" y="19"/>
                  </a:lnTo>
                  <a:lnTo>
                    <a:pt x="50" y="13"/>
                  </a:lnTo>
                  <a:lnTo>
                    <a:pt x="49" y="13"/>
                  </a:lnTo>
                  <a:lnTo>
                    <a:pt x="49" y="19"/>
                  </a:lnTo>
                  <a:lnTo>
                    <a:pt x="52" y="19"/>
                  </a:lnTo>
                  <a:lnTo>
                    <a:pt x="52" y="13"/>
                  </a:lnTo>
                  <a:lnTo>
                    <a:pt x="38" y="13"/>
                  </a:lnTo>
                  <a:lnTo>
                    <a:pt x="38" y="19"/>
                  </a:lnTo>
                  <a:lnTo>
                    <a:pt x="40" y="19"/>
                  </a:lnTo>
                  <a:lnTo>
                    <a:pt x="40" y="13"/>
                  </a:lnTo>
                  <a:lnTo>
                    <a:pt x="22" y="13"/>
                  </a:lnTo>
                  <a:lnTo>
                    <a:pt x="22" y="16"/>
                  </a:lnTo>
                  <a:lnTo>
                    <a:pt x="23" y="19"/>
                  </a:lnTo>
                  <a:lnTo>
                    <a:pt x="28" y="18"/>
                  </a:lnTo>
                  <a:lnTo>
                    <a:pt x="27" y="12"/>
                  </a:lnTo>
                  <a:lnTo>
                    <a:pt x="22" y="12"/>
                  </a:lnTo>
                  <a:lnTo>
                    <a:pt x="22" y="18"/>
                  </a:lnTo>
                  <a:lnTo>
                    <a:pt x="25" y="18"/>
                  </a:lnTo>
                  <a:lnTo>
                    <a:pt x="25" y="12"/>
                  </a:lnTo>
                  <a:lnTo>
                    <a:pt x="21" y="12"/>
                  </a:lnTo>
                  <a:lnTo>
                    <a:pt x="21" y="18"/>
                  </a:lnTo>
                  <a:lnTo>
                    <a:pt x="28" y="18"/>
                  </a:lnTo>
                  <a:lnTo>
                    <a:pt x="28" y="12"/>
                  </a:lnTo>
                  <a:lnTo>
                    <a:pt x="26" y="12"/>
                  </a:lnTo>
                  <a:lnTo>
                    <a:pt x="26" y="18"/>
                  </a:lnTo>
                  <a:lnTo>
                    <a:pt x="31" y="18"/>
                  </a:lnTo>
                  <a:lnTo>
                    <a:pt x="31" y="12"/>
                  </a:lnTo>
                  <a:lnTo>
                    <a:pt x="28" y="12"/>
                  </a:lnTo>
                  <a:lnTo>
                    <a:pt x="28" y="18"/>
                  </a:lnTo>
                  <a:lnTo>
                    <a:pt x="31" y="18"/>
                  </a:lnTo>
                  <a:lnTo>
                    <a:pt x="31" y="12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25" y="18"/>
                  </a:lnTo>
                  <a:lnTo>
                    <a:pt x="25" y="12"/>
                  </a:lnTo>
                  <a:lnTo>
                    <a:pt x="22" y="12"/>
                  </a:lnTo>
                  <a:lnTo>
                    <a:pt x="22" y="18"/>
                  </a:lnTo>
                  <a:lnTo>
                    <a:pt x="23" y="18"/>
                  </a:lnTo>
                  <a:lnTo>
                    <a:pt x="23" y="12"/>
                  </a:lnTo>
                  <a:lnTo>
                    <a:pt x="21" y="12"/>
                  </a:lnTo>
                  <a:lnTo>
                    <a:pt x="21" y="18"/>
                  </a:lnTo>
                  <a:lnTo>
                    <a:pt x="27" y="18"/>
                  </a:lnTo>
                  <a:lnTo>
                    <a:pt x="27" y="12"/>
                  </a:lnTo>
                  <a:lnTo>
                    <a:pt x="25" y="12"/>
                  </a:lnTo>
                  <a:lnTo>
                    <a:pt x="25" y="18"/>
                  </a:lnTo>
                  <a:lnTo>
                    <a:pt x="31" y="18"/>
                  </a:lnTo>
                  <a:lnTo>
                    <a:pt x="31" y="12"/>
                  </a:lnTo>
                  <a:lnTo>
                    <a:pt x="22" y="12"/>
                  </a:lnTo>
                  <a:lnTo>
                    <a:pt x="22" y="18"/>
                  </a:lnTo>
                  <a:lnTo>
                    <a:pt x="25" y="18"/>
                  </a:lnTo>
                  <a:lnTo>
                    <a:pt x="25" y="12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28" y="18"/>
                  </a:lnTo>
                  <a:lnTo>
                    <a:pt x="28" y="10"/>
                  </a:lnTo>
                  <a:lnTo>
                    <a:pt x="22" y="10"/>
                  </a:lnTo>
                  <a:lnTo>
                    <a:pt x="22" y="17"/>
                  </a:lnTo>
                  <a:lnTo>
                    <a:pt x="44" y="17"/>
                  </a:lnTo>
                  <a:lnTo>
                    <a:pt x="44" y="10"/>
                  </a:lnTo>
                  <a:lnTo>
                    <a:pt x="40" y="10"/>
                  </a:lnTo>
                  <a:lnTo>
                    <a:pt x="40" y="17"/>
                  </a:lnTo>
                  <a:lnTo>
                    <a:pt x="47" y="17"/>
                  </a:lnTo>
                  <a:lnTo>
                    <a:pt x="47" y="10"/>
                  </a:lnTo>
                  <a:lnTo>
                    <a:pt x="44" y="10"/>
                  </a:lnTo>
                  <a:lnTo>
                    <a:pt x="44" y="17"/>
                  </a:lnTo>
                  <a:lnTo>
                    <a:pt x="47" y="17"/>
                  </a:lnTo>
                  <a:lnTo>
                    <a:pt x="47" y="10"/>
                  </a:lnTo>
                  <a:lnTo>
                    <a:pt x="44" y="10"/>
                  </a:lnTo>
                  <a:lnTo>
                    <a:pt x="44" y="17"/>
                  </a:lnTo>
                  <a:lnTo>
                    <a:pt x="58" y="17"/>
                  </a:lnTo>
                  <a:lnTo>
                    <a:pt x="58" y="10"/>
                  </a:lnTo>
                  <a:lnTo>
                    <a:pt x="47" y="10"/>
                  </a:lnTo>
                  <a:lnTo>
                    <a:pt x="47" y="17"/>
                  </a:lnTo>
                  <a:lnTo>
                    <a:pt x="56" y="17"/>
                  </a:lnTo>
                  <a:lnTo>
                    <a:pt x="56" y="10"/>
                  </a:lnTo>
                  <a:lnTo>
                    <a:pt x="49" y="10"/>
                  </a:lnTo>
                  <a:lnTo>
                    <a:pt x="49" y="17"/>
                  </a:lnTo>
                  <a:lnTo>
                    <a:pt x="60" y="17"/>
                  </a:lnTo>
                  <a:lnTo>
                    <a:pt x="60" y="10"/>
                  </a:lnTo>
                  <a:lnTo>
                    <a:pt x="54" y="10"/>
                  </a:lnTo>
                  <a:lnTo>
                    <a:pt x="54" y="13"/>
                  </a:lnTo>
                  <a:lnTo>
                    <a:pt x="57" y="16"/>
                  </a:lnTo>
                  <a:lnTo>
                    <a:pt x="58" y="14"/>
                  </a:lnTo>
                  <a:lnTo>
                    <a:pt x="56" y="12"/>
                  </a:lnTo>
                  <a:lnTo>
                    <a:pt x="56" y="16"/>
                  </a:lnTo>
                  <a:lnTo>
                    <a:pt x="61" y="16"/>
                  </a:lnTo>
                  <a:lnTo>
                    <a:pt x="61" y="9"/>
                  </a:lnTo>
                  <a:lnTo>
                    <a:pt x="56" y="9"/>
                  </a:lnTo>
                  <a:lnTo>
                    <a:pt x="56" y="16"/>
                  </a:lnTo>
                  <a:lnTo>
                    <a:pt x="57" y="16"/>
                  </a:lnTo>
                  <a:lnTo>
                    <a:pt x="57" y="9"/>
                  </a:lnTo>
                  <a:lnTo>
                    <a:pt x="50" y="9"/>
                  </a:lnTo>
                  <a:lnTo>
                    <a:pt x="50" y="16"/>
                  </a:lnTo>
                  <a:lnTo>
                    <a:pt x="53" y="16"/>
                  </a:lnTo>
                  <a:lnTo>
                    <a:pt x="53" y="9"/>
                  </a:lnTo>
                  <a:lnTo>
                    <a:pt x="52" y="9"/>
                  </a:lnTo>
                  <a:lnTo>
                    <a:pt x="52" y="16"/>
                  </a:lnTo>
                  <a:lnTo>
                    <a:pt x="53" y="16"/>
                  </a:lnTo>
                  <a:lnTo>
                    <a:pt x="53" y="9"/>
                  </a:lnTo>
                  <a:lnTo>
                    <a:pt x="41" y="9"/>
                  </a:lnTo>
                  <a:lnTo>
                    <a:pt x="41" y="16"/>
                  </a:lnTo>
                  <a:lnTo>
                    <a:pt x="49" y="16"/>
                  </a:lnTo>
                  <a:lnTo>
                    <a:pt x="49" y="9"/>
                  </a:lnTo>
                  <a:lnTo>
                    <a:pt x="39" y="9"/>
                  </a:lnTo>
                  <a:lnTo>
                    <a:pt x="39" y="16"/>
                  </a:lnTo>
                  <a:lnTo>
                    <a:pt x="44" y="16"/>
                  </a:lnTo>
                  <a:lnTo>
                    <a:pt x="44" y="9"/>
                  </a:lnTo>
                  <a:lnTo>
                    <a:pt x="40" y="9"/>
                  </a:lnTo>
                  <a:lnTo>
                    <a:pt x="40" y="16"/>
                  </a:lnTo>
                  <a:lnTo>
                    <a:pt x="49" y="16"/>
                  </a:lnTo>
                  <a:lnTo>
                    <a:pt x="49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9" y="16"/>
                  </a:lnTo>
                  <a:lnTo>
                    <a:pt x="49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52" y="8"/>
                  </a:lnTo>
                  <a:lnTo>
                    <a:pt x="28" y="8"/>
                  </a:lnTo>
                  <a:lnTo>
                    <a:pt x="28" y="14"/>
                  </a:lnTo>
                  <a:lnTo>
                    <a:pt x="141" y="14"/>
                  </a:lnTo>
                  <a:lnTo>
                    <a:pt x="141" y="8"/>
                  </a:lnTo>
                  <a:lnTo>
                    <a:pt x="38" y="8"/>
                  </a:lnTo>
                  <a:lnTo>
                    <a:pt x="38" y="14"/>
                  </a:lnTo>
                  <a:lnTo>
                    <a:pt x="40" y="14"/>
                  </a:lnTo>
                  <a:lnTo>
                    <a:pt x="40" y="8"/>
                  </a:lnTo>
                  <a:lnTo>
                    <a:pt x="35" y="8"/>
                  </a:lnTo>
                  <a:lnTo>
                    <a:pt x="35" y="14"/>
                  </a:lnTo>
                  <a:lnTo>
                    <a:pt x="48" y="14"/>
                  </a:lnTo>
                  <a:lnTo>
                    <a:pt x="48" y="8"/>
                  </a:lnTo>
                  <a:lnTo>
                    <a:pt x="44" y="8"/>
                  </a:lnTo>
                  <a:lnTo>
                    <a:pt x="44" y="14"/>
                  </a:lnTo>
                  <a:lnTo>
                    <a:pt x="50" y="14"/>
                  </a:lnTo>
                  <a:lnTo>
                    <a:pt x="50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32" y="14"/>
                  </a:lnTo>
                  <a:lnTo>
                    <a:pt x="32" y="8"/>
                  </a:lnTo>
                  <a:lnTo>
                    <a:pt x="23" y="8"/>
                  </a:lnTo>
                  <a:lnTo>
                    <a:pt x="23" y="14"/>
                  </a:lnTo>
                  <a:lnTo>
                    <a:pt x="54" y="14"/>
                  </a:lnTo>
                  <a:lnTo>
                    <a:pt x="57" y="13"/>
                  </a:lnTo>
                  <a:lnTo>
                    <a:pt x="56" y="9"/>
                  </a:lnTo>
                  <a:lnTo>
                    <a:pt x="56" y="13"/>
                  </a:lnTo>
                  <a:lnTo>
                    <a:pt x="79" y="13"/>
                  </a:lnTo>
                  <a:lnTo>
                    <a:pt x="79" y="6"/>
                  </a:lnTo>
                  <a:lnTo>
                    <a:pt x="75" y="6"/>
                  </a:lnTo>
                  <a:lnTo>
                    <a:pt x="75" y="13"/>
                  </a:lnTo>
                  <a:lnTo>
                    <a:pt x="78" y="13"/>
                  </a:lnTo>
                  <a:lnTo>
                    <a:pt x="78" y="6"/>
                  </a:lnTo>
                  <a:lnTo>
                    <a:pt x="75" y="6"/>
                  </a:lnTo>
                  <a:lnTo>
                    <a:pt x="75" y="13"/>
                  </a:lnTo>
                  <a:lnTo>
                    <a:pt x="76" y="13"/>
                  </a:lnTo>
                  <a:lnTo>
                    <a:pt x="76" y="6"/>
                  </a:lnTo>
                  <a:lnTo>
                    <a:pt x="72" y="6"/>
                  </a:lnTo>
                  <a:lnTo>
                    <a:pt x="72" y="13"/>
                  </a:lnTo>
                  <a:lnTo>
                    <a:pt x="140" y="13"/>
                  </a:lnTo>
                  <a:lnTo>
                    <a:pt x="145" y="12"/>
                  </a:lnTo>
                  <a:lnTo>
                    <a:pt x="144" y="5"/>
                  </a:lnTo>
                  <a:lnTo>
                    <a:pt x="139" y="5"/>
                  </a:lnTo>
                  <a:lnTo>
                    <a:pt x="139" y="12"/>
                  </a:lnTo>
                  <a:lnTo>
                    <a:pt x="144" y="12"/>
                  </a:lnTo>
                  <a:lnTo>
                    <a:pt x="144" y="5"/>
                  </a:lnTo>
                  <a:lnTo>
                    <a:pt x="132" y="5"/>
                  </a:lnTo>
                  <a:lnTo>
                    <a:pt x="132" y="12"/>
                  </a:lnTo>
                  <a:lnTo>
                    <a:pt x="135" y="12"/>
                  </a:lnTo>
                  <a:lnTo>
                    <a:pt x="135" y="5"/>
                  </a:lnTo>
                  <a:lnTo>
                    <a:pt x="123" y="5"/>
                  </a:lnTo>
                  <a:lnTo>
                    <a:pt x="123" y="12"/>
                  </a:lnTo>
                  <a:lnTo>
                    <a:pt x="131" y="12"/>
                  </a:lnTo>
                  <a:lnTo>
                    <a:pt x="131" y="5"/>
                  </a:lnTo>
                  <a:lnTo>
                    <a:pt x="115" y="5"/>
                  </a:lnTo>
                  <a:lnTo>
                    <a:pt x="115" y="12"/>
                  </a:lnTo>
                  <a:lnTo>
                    <a:pt x="123" y="12"/>
                  </a:lnTo>
                  <a:lnTo>
                    <a:pt x="123" y="5"/>
                  </a:lnTo>
                  <a:lnTo>
                    <a:pt x="122" y="5"/>
                  </a:lnTo>
                  <a:lnTo>
                    <a:pt x="122" y="12"/>
                  </a:lnTo>
                  <a:lnTo>
                    <a:pt x="132" y="12"/>
                  </a:lnTo>
                  <a:lnTo>
                    <a:pt x="132" y="5"/>
                  </a:lnTo>
                  <a:lnTo>
                    <a:pt x="128" y="5"/>
                  </a:lnTo>
                  <a:lnTo>
                    <a:pt x="128" y="12"/>
                  </a:lnTo>
                  <a:lnTo>
                    <a:pt x="144" y="12"/>
                  </a:lnTo>
                  <a:lnTo>
                    <a:pt x="144" y="5"/>
                  </a:lnTo>
                  <a:lnTo>
                    <a:pt x="34" y="5"/>
                  </a:lnTo>
                  <a:lnTo>
                    <a:pt x="34" y="12"/>
                  </a:lnTo>
                  <a:lnTo>
                    <a:pt x="58" y="12"/>
                  </a:lnTo>
                  <a:lnTo>
                    <a:pt x="58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8" y="12"/>
                  </a:lnTo>
                  <a:lnTo>
                    <a:pt x="21" y="10"/>
                  </a:lnTo>
                  <a:lnTo>
                    <a:pt x="19" y="6"/>
                  </a:lnTo>
                  <a:lnTo>
                    <a:pt x="19" y="10"/>
                  </a:lnTo>
                  <a:lnTo>
                    <a:pt x="21" y="10"/>
                  </a:lnTo>
                  <a:lnTo>
                    <a:pt x="21" y="4"/>
                  </a:lnTo>
                  <a:lnTo>
                    <a:pt x="10" y="4"/>
                  </a:lnTo>
                  <a:lnTo>
                    <a:pt x="10" y="10"/>
                  </a:lnTo>
                  <a:lnTo>
                    <a:pt x="13" y="10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7" y="10"/>
                  </a:lnTo>
                  <a:lnTo>
                    <a:pt x="17" y="4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21" y="10"/>
                  </a:lnTo>
                  <a:lnTo>
                    <a:pt x="21" y="4"/>
                  </a:lnTo>
                  <a:lnTo>
                    <a:pt x="14" y="4"/>
                  </a:lnTo>
                  <a:lnTo>
                    <a:pt x="14" y="10"/>
                  </a:lnTo>
                  <a:lnTo>
                    <a:pt x="16" y="10"/>
                  </a:lnTo>
                  <a:lnTo>
                    <a:pt x="16" y="4"/>
                  </a:lnTo>
                  <a:lnTo>
                    <a:pt x="14" y="4"/>
                  </a:lnTo>
                  <a:lnTo>
                    <a:pt x="14" y="10"/>
                  </a:lnTo>
                  <a:lnTo>
                    <a:pt x="17" y="10"/>
                  </a:lnTo>
                  <a:lnTo>
                    <a:pt x="17" y="4"/>
                  </a:lnTo>
                  <a:lnTo>
                    <a:pt x="9" y="4"/>
                  </a:lnTo>
                  <a:lnTo>
                    <a:pt x="9" y="10"/>
                  </a:lnTo>
                  <a:lnTo>
                    <a:pt x="14" y="10"/>
                  </a:lnTo>
                  <a:lnTo>
                    <a:pt x="14" y="4"/>
                  </a:lnTo>
                  <a:lnTo>
                    <a:pt x="6" y="4"/>
                  </a:lnTo>
                  <a:lnTo>
                    <a:pt x="6" y="10"/>
                  </a:lnTo>
                  <a:lnTo>
                    <a:pt x="14" y="10"/>
                  </a:lnTo>
                  <a:lnTo>
                    <a:pt x="14" y="5"/>
                  </a:lnTo>
                  <a:lnTo>
                    <a:pt x="10" y="5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2" y="3"/>
                  </a:lnTo>
                  <a:lnTo>
                    <a:pt x="5" y="3"/>
                  </a:lnTo>
                  <a:lnTo>
                    <a:pt x="5" y="9"/>
                  </a:lnTo>
                  <a:lnTo>
                    <a:pt x="17" y="9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25" y="9"/>
                  </a:lnTo>
                  <a:lnTo>
                    <a:pt x="25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25" y="9"/>
                  </a:lnTo>
                  <a:lnTo>
                    <a:pt x="25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35" y="9"/>
                  </a:lnTo>
                  <a:lnTo>
                    <a:pt x="35" y="1"/>
                  </a:lnTo>
                  <a:lnTo>
                    <a:pt x="28" y="1"/>
                  </a:lnTo>
                  <a:lnTo>
                    <a:pt x="28" y="8"/>
                  </a:lnTo>
                  <a:lnTo>
                    <a:pt x="39" y="8"/>
                  </a:lnTo>
                  <a:lnTo>
                    <a:pt x="39" y="1"/>
                  </a:lnTo>
                  <a:lnTo>
                    <a:pt x="36" y="1"/>
                  </a:lnTo>
                  <a:lnTo>
                    <a:pt x="36" y="8"/>
                  </a:lnTo>
                  <a:lnTo>
                    <a:pt x="38" y="8"/>
                  </a:lnTo>
                  <a:lnTo>
                    <a:pt x="38" y="1"/>
                  </a:lnTo>
                  <a:lnTo>
                    <a:pt x="35" y="1"/>
                  </a:lnTo>
                  <a:lnTo>
                    <a:pt x="35" y="8"/>
                  </a:lnTo>
                  <a:lnTo>
                    <a:pt x="38" y="8"/>
                  </a:lnTo>
                  <a:lnTo>
                    <a:pt x="38" y="1"/>
                  </a:lnTo>
                  <a:lnTo>
                    <a:pt x="34" y="1"/>
                  </a:lnTo>
                  <a:lnTo>
                    <a:pt x="34" y="8"/>
                  </a:lnTo>
                  <a:lnTo>
                    <a:pt x="44" y="8"/>
                  </a:lnTo>
                  <a:lnTo>
                    <a:pt x="44" y="1"/>
                  </a:lnTo>
                  <a:lnTo>
                    <a:pt x="35" y="1"/>
                  </a:lnTo>
                  <a:lnTo>
                    <a:pt x="35" y="8"/>
                  </a:lnTo>
                  <a:lnTo>
                    <a:pt x="38" y="8"/>
                  </a:lnTo>
                  <a:lnTo>
                    <a:pt x="38" y="1"/>
                  </a:lnTo>
                  <a:lnTo>
                    <a:pt x="35" y="1"/>
                  </a:lnTo>
                  <a:lnTo>
                    <a:pt x="35" y="8"/>
                  </a:lnTo>
                  <a:lnTo>
                    <a:pt x="44" y="8"/>
                  </a:lnTo>
                  <a:lnTo>
                    <a:pt x="44" y="1"/>
                  </a:lnTo>
                  <a:lnTo>
                    <a:pt x="40" y="1"/>
                  </a:lnTo>
                  <a:lnTo>
                    <a:pt x="40" y="8"/>
                  </a:lnTo>
                  <a:lnTo>
                    <a:pt x="50" y="8"/>
                  </a:lnTo>
                  <a:lnTo>
                    <a:pt x="50" y="1"/>
                  </a:lnTo>
                  <a:lnTo>
                    <a:pt x="45" y="1"/>
                  </a:lnTo>
                  <a:lnTo>
                    <a:pt x="45" y="8"/>
                  </a:lnTo>
                  <a:lnTo>
                    <a:pt x="52" y="8"/>
                  </a:lnTo>
                  <a:lnTo>
                    <a:pt x="52" y="1"/>
                  </a:lnTo>
                  <a:lnTo>
                    <a:pt x="49" y="1"/>
                  </a:lnTo>
                  <a:lnTo>
                    <a:pt x="49" y="8"/>
                  </a:lnTo>
                  <a:lnTo>
                    <a:pt x="56" y="8"/>
                  </a:lnTo>
                  <a:lnTo>
                    <a:pt x="56" y="1"/>
                  </a:lnTo>
                  <a:lnTo>
                    <a:pt x="53" y="1"/>
                  </a:lnTo>
                  <a:lnTo>
                    <a:pt x="53" y="4"/>
                  </a:lnTo>
                  <a:lnTo>
                    <a:pt x="54" y="1"/>
                  </a:lnTo>
                  <a:lnTo>
                    <a:pt x="45" y="0"/>
                  </a:lnTo>
                  <a:lnTo>
                    <a:pt x="44" y="3"/>
                  </a:lnTo>
                  <a:lnTo>
                    <a:pt x="44" y="6"/>
                  </a:lnTo>
                  <a:lnTo>
                    <a:pt x="50" y="6"/>
                  </a:lnTo>
                  <a:lnTo>
                    <a:pt x="50" y="0"/>
                  </a:lnTo>
                  <a:lnTo>
                    <a:pt x="38" y="0"/>
                  </a:lnTo>
                  <a:lnTo>
                    <a:pt x="38" y="6"/>
                  </a:lnTo>
                  <a:lnTo>
                    <a:pt x="43" y="6"/>
                  </a:lnTo>
                  <a:lnTo>
                    <a:pt x="43" y="0"/>
                  </a:lnTo>
                  <a:lnTo>
                    <a:pt x="38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27" name="Freeform 811"/>
            <p:cNvSpPr>
              <a:spLocks noChangeAspect="1"/>
            </p:cNvSpPr>
            <p:nvPr/>
          </p:nvSpPr>
          <p:spPr bwMode="auto">
            <a:xfrm rot="16200000">
              <a:off x="3670" y="4725"/>
              <a:ext cx="204" cy="52"/>
            </a:xfrm>
            <a:custGeom>
              <a:avLst/>
              <a:gdLst>
                <a:gd name="T0" fmla="*/ 44 w 135"/>
                <a:gd name="T1" fmla="*/ 0 h 36"/>
                <a:gd name="T2" fmla="*/ 35 w 135"/>
                <a:gd name="T3" fmla="*/ 1 h 36"/>
                <a:gd name="T4" fmla="*/ 25 w 135"/>
                <a:gd name="T5" fmla="*/ 9 h 36"/>
                <a:gd name="T6" fmla="*/ 27 w 135"/>
                <a:gd name="T7" fmla="*/ 10 h 36"/>
                <a:gd name="T8" fmla="*/ 25 w 135"/>
                <a:gd name="T9" fmla="*/ 4 h 36"/>
                <a:gd name="T10" fmla="*/ 18 w 135"/>
                <a:gd name="T11" fmla="*/ 5 h 36"/>
                <a:gd name="T12" fmla="*/ 12 w 135"/>
                <a:gd name="T13" fmla="*/ 13 h 36"/>
                <a:gd name="T14" fmla="*/ 14 w 135"/>
                <a:gd name="T15" fmla="*/ 6 h 36"/>
                <a:gd name="T16" fmla="*/ 35 w 135"/>
                <a:gd name="T17" fmla="*/ 8 h 36"/>
                <a:gd name="T18" fmla="*/ 19 w 135"/>
                <a:gd name="T19" fmla="*/ 15 h 36"/>
                <a:gd name="T20" fmla="*/ 5 w 135"/>
                <a:gd name="T21" fmla="*/ 10 h 36"/>
                <a:gd name="T22" fmla="*/ 8 w 135"/>
                <a:gd name="T23" fmla="*/ 10 h 36"/>
                <a:gd name="T24" fmla="*/ 25 w 135"/>
                <a:gd name="T25" fmla="*/ 18 h 36"/>
                <a:gd name="T26" fmla="*/ 3 w 135"/>
                <a:gd name="T27" fmla="*/ 19 h 36"/>
                <a:gd name="T28" fmla="*/ 5 w 135"/>
                <a:gd name="T29" fmla="*/ 14 h 36"/>
                <a:gd name="T30" fmla="*/ 35 w 135"/>
                <a:gd name="T31" fmla="*/ 14 h 36"/>
                <a:gd name="T32" fmla="*/ 67 w 135"/>
                <a:gd name="T33" fmla="*/ 22 h 36"/>
                <a:gd name="T34" fmla="*/ 57 w 135"/>
                <a:gd name="T35" fmla="*/ 23 h 36"/>
                <a:gd name="T36" fmla="*/ 28 w 135"/>
                <a:gd name="T37" fmla="*/ 18 h 36"/>
                <a:gd name="T38" fmla="*/ 45 w 135"/>
                <a:gd name="T39" fmla="*/ 26 h 36"/>
                <a:gd name="T40" fmla="*/ 26 w 135"/>
                <a:gd name="T41" fmla="*/ 21 h 36"/>
                <a:gd name="T42" fmla="*/ 16 w 135"/>
                <a:gd name="T43" fmla="*/ 27 h 36"/>
                <a:gd name="T44" fmla="*/ 21 w 135"/>
                <a:gd name="T45" fmla="*/ 28 h 36"/>
                <a:gd name="T46" fmla="*/ 38 w 135"/>
                <a:gd name="T47" fmla="*/ 23 h 36"/>
                <a:gd name="T48" fmla="*/ 22 w 135"/>
                <a:gd name="T49" fmla="*/ 30 h 36"/>
                <a:gd name="T50" fmla="*/ 16 w 135"/>
                <a:gd name="T51" fmla="*/ 31 h 36"/>
                <a:gd name="T52" fmla="*/ 14 w 135"/>
                <a:gd name="T53" fmla="*/ 26 h 36"/>
                <a:gd name="T54" fmla="*/ 14 w 135"/>
                <a:gd name="T55" fmla="*/ 32 h 36"/>
                <a:gd name="T56" fmla="*/ 71 w 135"/>
                <a:gd name="T57" fmla="*/ 27 h 36"/>
                <a:gd name="T58" fmla="*/ 41 w 135"/>
                <a:gd name="T59" fmla="*/ 35 h 36"/>
                <a:gd name="T60" fmla="*/ 34 w 135"/>
                <a:gd name="T61" fmla="*/ 36 h 36"/>
                <a:gd name="T62" fmla="*/ 40 w 135"/>
                <a:gd name="T63" fmla="*/ 28 h 36"/>
                <a:gd name="T64" fmla="*/ 109 w 135"/>
                <a:gd name="T65" fmla="*/ 27 h 36"/>
                <a:gd name="T66" fmla="*/ 14 w 135"/>
                <a:gd name="T67" fmla="*/ 26 h 36"/>
                <a:gd name="T68" fmla="*/ 18 w 135"/>
                <a:gd name="T69" fmla="*/ 26 h 36"/>
                <a:gd name="T70" fmla="*/ 18 w 135"/>
                <a:gd name="T71" fmla="*/ 31 h 36"/>
                <a:gd name="T72" fmla="*/ 16 w 135"/>
                <a:gd name="T73" fmla="*/ 23 h 36"/>
                <a:gd name="T74" fmla="*/ 38 w 135"/>
                <a:gd name="T75" fmla="*/ 23 h 36"/>
                <a:gd name="T76" fmla="*/ 25 w 135"/>
                <a:gd name="T77" fmla="*/ 28 h 36"/>
                <a:gd name="T78" fmla="*/ 18 w 135"/>
                <a:gd name="T79" fmla="*/ 24 h 36"/>
                <a:gd name="T80" fmla="*/ 19 w 135"/>
                <a:gd name="T81" fmla="*/ 21 h 36"/>
                <a:gd name="T82" fmla="*/ 50 w 135"/>
                <a:gd name="T83" fmla="*/ 26 h 36"/>
                <a:gd name="T84" fmla="*/ 30 w 135"/>
                <a:gd name="T85" fmla="*/ 24 h 36"/>
                <a:gd name="T86" fmla="*/ 57 w 135"/>
                <a:gd name="T87" fmla="*/ 17 h 36"/>
                <a:gd name="T88" fmla="*/ 70 w 135"/>
                <a:gd name="T89" fmla="*/ 18 h 36"/>
                <a:gd name="T90" fmla="*/ 31 w 135"/>
                <a:gd name="T91" fmla="*/ 21 h 36"/>
                <a:gd name="T92" fmla="*/ 8 w 135"/>
                <a:gd name="T93" fmla="*/ 21 h 36"/>
                <a:gd name="T94" fmla="*/ 0 w 135"/>
                <a:gd name="T95" fmla="*/ 13 h 36"/>
                <a:gd name="T96" fmla="*/ 40 w 135"/>
                <a:gd name="T97" fmla="*/ 11 h 36"/>
                <a:gd name="T98" fmla="*/ 14 w 135"/>
                <a:gd name="T99" fmla="*/ 17 h 36"/>
                <a:gd name="T100" fmla="*/ 6 w 135"/>
                <a:gd name="T101" fmla="*/ 17 h 36"/>
                <a:gd name="T102" fmla="*/ 22 w 135"/>
                <a:gd name="T103" fmla="*/ 9 h 36"/>
                <a:gd name="T104" fmla="*/ 27 w 135"/>
                <a:gd name="T105" fmla="*/ 8 h 36"/>
                <a:gd name="T106" fmla="*/ 18 w 135"/>
                <a:gd name="T107" fmla="*/ 14 h 36"/>
                <a:gd name="T108" fmla="*/ 9 w 135"/>
                <a:gd name="T109" fmla="*/ 13 h 36"/>
                <a:gd name="T110" fmla="*/ 12 w 135"/>
                <a:gd name="T111" fmla="*/ 5 h 36"/>
                <a:gd name="T112" fmla="*/ 28 w 135"/>
                <a:gd name="T113" fmla="*/ 4 h 36"/>
                <a:gd name="T114" fmla="*/ 47 w 135"/>
                <a:gd name="T115" fmla="*/ 10 h 36"/>
                <a:gd name="T116" fmla="*/ 21 w 135"/>
                <a:gd name="T117" fmla="*/ 9 h 36"/>
                <a:gd name="T118" fmla="*/ 27 w 135"/>
                <a:gd name="T119" fmla="*/ 4 h 36"/>
                <a:gd name="T120" fmla="*/ 47 w 135"/>
                <a:gd name="T121" fmla="*/ 1 h 36"/>
                <a:gd name="T122" fmla="*/ 44 w 135"/>
                <a:gd name="T123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5" h="36">
                  <a:moveTo>
                    <a:pt x="44" y="6"/>
                  </a:moveTo>
                  <a:lnTo>
                    <a:pt x="44" y="0"/>
                  </a:lnTo>
                  <a:lnTo>
                    <a:pt x="43" y="0"/>
                  </a:lnTo>
                  <a:lnTo>
                    <a:pt x="43" y="6"/>
                  </a:lnTo>
                  <a:lnTo>
                    <a:pt x="44" y="6"/>
                  </a:lnTo>
                  <a:lnTo>
                    <a:pt x="44" y="0"/>
                  </a:lnTo>
                  <a:lnTo>
                    <a:pt x="43" y="0"/>
                  </a:lnTo>
                  <a:lnTo>
                    <a:pt x="43" y="6"/>
                  </a:lnTo>
                  <a:lnTo>
                    <a:pt x="44" y="6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40" y="6"/>
                  </a:lnTo>
                  <a:lnTo>
                    <a:pt x="43" y="6"/>
                  </a:lnTo>
                  <a:lnTo>
                    <a:pt x="43" y="0"/>
                  </a:lnTo>
                  <a:lnTo>
                    <a:pt x="38" y="0"/>
                  </a:lnTo>
                  <a:lnTo>
                    <a:pt x="38" y="6"/>
                  </a:lnTo>
                  <a:lnTo>
                    <a:pt x="44" y="6"/>
                  </a:lnTo>
                  <a:lnTo>
                    <a:pt x="44" y="0"/>
                  </a:lnTo>
                  <a:lnTo>
                    <a:pt x="43" y="0"/>
                  </a:lnTo>
                  <a:lnTo>
                    <a:pt x="43" y="6"/>
                  </a:lnTo>
                  <a:lnTo>
                    <a:pt x="52" y="6"/>
                  </a:lnTo>
                  <a:lnTo>
                    <a:pt x="52" y="0"/>
                  </a:lnTo>
                  <a:lnTo>
                    <a:pt x="44" y="0"/>
                  </a:lnTo>
                  <a:lnTo>
                    <a:pt x="44" y="6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44" y="0"/>
                  </a:lnTo>
                  <a:lnTo>
                    <a:pt x="43" y="1"/>
                  </a:lnTo>
                  <a:lnTo>
                    <a:pt x="44" y="4"/>
                  </a:lnTo>
                  <a:lnTo>
                    <a:pt x="44" y="1"/>
                  </a:lnTo>
                  <a:lnTo>
                    <a:pt x="31" y="1"/>
                  </a:lnTo>
                  <a:lnTo>
                    <a:pt x="31" y="8"/>
                  </a:lnTo>
                  <a:lnTo>
                    <a:pt x="47" y="8"/>
                  </a:lnTo>
                  <a:lnTo>
                    <a:pt x="47" y="1"/>
                  </a:lnTo>
                  <a:lnTo>
                    <a:pt x="43" y="1"/>
                  </a:lnTo>
                  <a:lnTo>
                    <a:pt x="43" y="8"/>
                  </a:lnTo>
                  <a:lnTo>
                    <a:pt x="44" y="8"/>
                  </a:lnTo>
                  <a:lnTo>
                    <a:pt x="44" y="1"/>
                  </a:lnTo>
                  <a:lnTo>
                    <a:pt x="27" y="1"/>
                  </a:lnTo>
                  <a:lnTo>
                    <a:pt x="27" y="8"/>
                  </a:lnTo>
                  <a:lnTo>
                    <a:pt x="36" y="8"/>
                  </a:lnTo>
                  <a:lnTo>
                    <a:pt x="36" y="1"/>
                  </a:lnTo>
                  <a:lnTo>
                    <a:pt x="18" y="1"/>
                  </a:lnTo>
                  <a:lnTo>
                    <a:pt x="18" y="8"/>
                  </a:lnTo>
                  <a:lnTo>
                    <a:pt x="35" y="8"/>
                  </a:lnTo>
                  <a:lnTo>
                    <a:pt x="35" y="1"/>
                  </a:lnTo>
                  <a:lnTo>
                    <a:pt x="31" y="1"/>
                  </a:lnTo>
                  <a:lnTo>
                    <a:pt x="31" y="8"/>
                  </a:lnTo>
                  <a:lnTo>
                    <a:pt x="34" y="8"/>
                  </a:lnTo>
                  <a:lnTo>
                    <a:pt x="34" y="1"/>
                  </a:lnTo>
                  <a:lnTo>
                    <a:pt x="21" y="1"/>
                  </a:lnTo>
                  <a:lnTo>
                    <a:pt x="21" y="8"/>
                  </a:lnTo>
                  <a:lnTo>
                    <a:pt x="32" y="8"/>
                  </a:lnTo>
                  <a:lnTo>
                    <a:pt x="32" y="1"/>
                  </a:lnTo>
                  <a:lnTo>
                    <a:pt x="25" y="1"/>
                  </a:lnTo>
                  <a:lnTo>
                    <a:pt x="25" y="9"/>
                  </a:lnTo>
                  <a:lnTo>
                    <a:pt x="31" y="9"/>
                  </a:lnTo>
                  <a:lnTo>
                    <a:pt x="31" y="2"/>
                  </a:lnTo>
                  <a:lnTo>
                    <a:pt x="25" y="2"/>
                  </a:lnTo>
                  <a:lnTo>
                    <a:pt x="25" y="9"/>
                  </a:lnTo>
                  <a:lnTo>
                    <a:pt x="31" y="9"/>
                  </a:lnTo>
                  <a:lnTo>
                    <a:pt x="31" y="2"/>
                  </a:lnTo>
                  <a:lnTo>
                    <a:pt x="21" y="2"/>
                  </a:lnTo>
                  <a:lnTo>
                    <a:pt x="21" y="9"/>
                  </a:lnTo>
                  <a:lnTo>
                    <a:pt x="27" y="9"/>
                  </a:lnTo>
                  <a:lnTo>
                    <a:pt x="27" y="2"/>
                  </a:lnTo>
                  <a:lnTo>
                    <a:pt x="21" y="2"/>
                  </a:lnTo>
                  <a:lnTo>
                    <a:pt x="21" y="9"/>
                  </a:lnTo>
                  <a:lnTo>
                    <a:pt x="25" y="9"/>
                  </a:lnTo>
                  <a:lnTo>
                    <a:pt x="25" y="2"/>
                  </a:lnTo>
                  <a:lnTo>
                    <a:pt x="18" y="2"/>
                  </a:lnTo>
                  <a:lnTo>
                    <a:pt x="18" y="9"/>
                  </a:lnTo>
                  <a:lnTo>
                    <a:pt x="26" y="9"/>
                  </a:lnTo>
                  <a:lnTo>
                    <a:pt x="26" y="2"/>
                  </a:lnTo>
                  <a:lnTo>
                    <a:pt x="21" y="2"/>
                  </a:lnTo>
                  <a:lnTo>
                    <a:pt x="21" y="9"/>
                  </a:lnTo>
                  <a:lnTo>
                    <a:pt x="25" y="9"/>
                  </a:lnTo>
                  <a:lnTo>
                    <a:pt x="25" y="2"/>
                  </a:lnTo>
                  <a:lnTo>
                    <a:pt x="16" y="2"/>
                  </a:lnTo>
                  <a:lnTo>
                    <a:pt x="16" y="9"/>
                  </a:lnTo>
                  <a:lnTo>
                    <a:pt x="21" y="9"/>
                  </a:lnTo>
                  <a:lnTo>
                    <a:pt x="21" y="5"/>
                  </a:lnTo>
                  <a:lnTo>
                    <a:pt x="19" y="2"/>
                  </a:lnTo>
                  <a:lnTo>
                    <a:pt x="12" y="10"/>
                  </a:lnTo>
                  <a:lnTo>
                    <a:pt x="25" y="10"/>
                  </a:lnTo>
                  <a:lnTo>
                    <a:pt x="25" y="4"/>
                  </a:lnTo>
                  <a:lnTo>
                    <a:pt x="18" y="4"/>
                  </a:lnTo>
                  <a:lnTo>
                    <a:pt x="18" y="10"/>
                  </a:lnTo>
                  <a:lnTo>
                    <a:pt x="28" y="10"/>
                  </a:lnTo>
                  <a:lnTo>
                    <a:pt x="28" y="4"/>
                  </a:lnTo>
                  <a:lnTo>
                    <a:pt x="27" y="4"/>
                  </a:lnTo>
                  <a:lnTo>
                    <a:pt x="27" y="10"/>
                  </a:lnTo>
                  <a:lnTo>
                    <a:pt x="50" y="10"/>
                  </a:lnTo>
                  <a:lnTo>
                    <a:pt x="50" y="4"/>
                  </a:lnTo>
                  <a:lnTo>
                    <a:pt x="44" y="4"/>
                  </a:lnTo>
                  <a:lnTo>
                    <a:pt x="44" y="10"/>
                  </a:lnTo>
                  <a:lnTo>
                    <a:pt x="47" y="10"/>
                  </a:lnTo>
                  <a:lnTo>
                    <a:pt x="47" y="4"/>
                  </a:lnTo>
                  <a:lnTo>
                    <a:pt x="38" y="4"/>
                  </a:lnTo>
                  <a:lnTo>
                    <a:pt x="38" y="10"/>
                  </a:lnTo>
                  <a:lnTo>
                    <a:pt x="47" y="10"/>
                  </a:lnTo>
                  <a:lnTo>
                    <a:pt x="47" y="4"/>
                  </a:lnTo>
                  <a:lnTo>
                    <a:pt x="35" y="4"/>
                  </a:lnTo>
                  <a:lnTo>
                    <a:pt x="35" y="10"/>
                  </a:lnTo>
                  <a:lnTo>
                    <a:pt x="38" y="10"/>
                  </a:lnTo>
                  <a:lnTo>
                    <a:pt x="38" y="4"/>
                  </a:lnTo>
                  <a:lnTo>
                    <a:pt x="25" y="4"/>
                  </a:lnTo>
                  <a:lnTo>
                    <a:pt x="25" y="10"/>
                  </a:lnTo>
                  <a:lnTo>
                    <a:pt x="27" y="10"/>
                  </a:lnTo>
                  <a:lnTo>
                    <a:pt x="27" y="4"/>
                  </a:lnTo>
                  <a:lnTo>
                    <a:pt x="25" y="4"/>
                  </a:lnTo>
                  <a:lnTo>
                    <a:pt x="25" y="10"/>
                  </a:lnTo>
                  <a:lnTo>
                    <a:pt x="31" y="10"/>
                  </a:lnTo>
                  <a:lnTo>
                    <a:pt x="31" y="4"/>
                  </a:lnTo>
                  <a:lnTo>
                    <a:pt x="25" y="4"/>
                  </a:lnTo>
                  <a:lnTo>
                    <a:pt x="25" y="10"/>
                  </a:lnTo>
                  <a:lnTo>
                    <a:pt x="26" y="10"/>
                  </a:lnTo>
                  <a:lnTo>
                    <a:pt x="26" y="4"/>
                  </a:lnTo>
                  <a:lnTo>
                    <a:pt x="19" y="4"/>
                  </a:lnTo>
                  <a:lnTo>
                    <a:pt x="19" y="10"/>
                  </a:lnTo>
                  <a:lnTo>
                    <a:pt x="21" y="10"/>
                  </a:lnTo>
                  <a:lnTo>
                    <a:pt x="21" y="6"/>
                  </a:lnTo>
                  <a:lnTo>
                    <a:pt x="19" y="4"/>
                  </a:lnTo>
                  <a:lnTo>
                    <a:pt x="18" y="5"/>
                  </a:lnTo>
                  <a:lnTo>
                    <a:pt x="19" y="8"/>
                  </a:lnTo>
                  <a:lnTo>
                    <a:pt x="19" y="5"/>
                  </a:lnTo>
                  <a:lnTo>
                    <a:pt x="14" y="5"/>
                  </a:lnTo>
                  <a:lnTo>
                    <a:pt x="14" y="11"/>
                  </a:lnTo>
                  <a:lnTo>
                    <a:pt x="17" y="11"/>
                  </a:lnTo>
                  <a:lnTo>
                    <a:pt x="17" y="5"/>
                  </a:lnTo>
                  <a:lnTo>
                    <a:pt x="9" y="5"/>
                  </a:lnTo>
                  <a:lnTo>
                    <a:pt x="9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8" y="11"/>
                  </a:lnTo>
                  <a:lnTo>
                    <a:pt x="18" y="5"/>
                  </a:lnTo>
                  <a:lnTo>
                    <a:pt x="16" y="5"/>
                  </a:lnTo>
                  <a:lnTo>
                    <a:pt x="16" y="11"/>
                  </a:lnTo>
                  <a:lnTo>
                    <a:pt x="21" y="11"/>
                  </a:lnTo>
                  <a:lnTo>
                    <a:pt x="21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6" y="11"/>
                  </a:lnTo>
                  <a:lnTo>
                    <a:pt x="16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4" y="11"/>
                  </a:lnTo>
                  <a:lnTo>
                    <a:pt x="14" y="5"/>
                  </a:lnTo>
                  <a:lnTo>
                    <a:pt x="13" y="5"/>
                  </a:lnTo>
                  <a:lnTo>
                    <a:pt x="12" y="11"/>
                  </a:lnTo>
                  <a:lnTo>
                    <a:pt x="14" y="13"/>
                  </a:lnTo>
                  <a:lnTo>
                    <a:pt x="19" y="13"/>
                  </a:lnTo>
                  <a:lnTo>
                    <a:pt x="19" y="6"/>
                  </a:lnTo>
                  <a:lnTo>
                    <a:pt x="14" y="6"/>
                  </a:lnTo>
                  <a:lnTo>
                    <a:pt x="14" y="13"/>
                  </a:lnTo>
                  <a:lnTo>
                    <a:pt x="16" y="13"/>
                  </a:lnTo>
                  <a:lnTo>
                    <a:pt x="16" y="6"/>
                  </a:lnTo>
                  <a:lnTo>
                    <a:pt x="12" y="6"/>
                  </a:lnTo>
                  <a:lnTo>
                    <a:pt x="12" y="13"/>
                  </a:lnTo>
                  <a:lnTo>
                    <a:pt x="14" y="13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2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9" y="6"/>
                  </a:lnTo>
                  <a:lnTo>
                    <a:pt x="9" y="13"/>
                  </a:lnTo>
                  <a:lnTo>
                    <a:pt x="14" y="13"/>
                  </a:lnTo>
                  <a:lnTo>
                    <a:pt x="14" y="6"/>
                  </a:lnTo>
                  <a:lnTo>
                    <a:pt x="9" y="6"/>
                  </a:lnTo>
                  <a:lnTo>
                    <a:pt x="9" y="13"/>
                  </a:lnTo>
                  <a:lnTo>
                    <a:pt x="14" y="13"/>
                  </a:lnTo>
                  <a:lnTo>
                    <a:pt x="14" y="6"/>
                  </a:lnTo>
                  <a:lnTo>
                    <a:pt x="13" y="6"/>
                  </a:lnTo>
                  <a:lnTo>
                    <a:pt x="13" y="13"/>
                  </a:lnTo>
                  <a:lnTo>
                    <a:pt x="14" y="13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2" y="13"/>
                  </a:lnTo>
                  <a:lnTo>
                    <a:pt x="18" y="13"/>
                  </a:lnTo>
                  <a:lnTo>
                    <a:pt x="18" y="6"/>
                  </a:lnTo>
                  <a:lnTo>
                    <a:pt x="14" y="6"/>
                  </a:lnTo>
                  <a:lnTo>
                    <a:pt x="14" y="13"/>
                  </a:lnTo>
                  <a:lnTo>
                    <a:pt x="16" y="13"/>
                  </a:lnTo>
                  <a:lnTo>
                    <a:pt x="16" y="9"/>
                  </a:lnTo>
                  <a:lnTo>
                    <a:pt x="13" y="9"/>
                  </a:lnTo>
                  <a:lnTo>
                    <a:pt x="13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6" y="8"/>
                  </a:lnTo>
                  <a:lnTo>
                    <a:pt x="16" y="14"/>
                  </a:lnTo>
                  <a:lnTo>
                    <a:pt x="22" y="14"/>
                  </a:lnTo>
                  <a:lnTo>
                    <a:pt x="22" y="8"/>
                  </a:lnTo>
                  <a:lnTo>
                    <a:pt x="16" y="8"/>
                  </a:lnTo>
                  <a:lnTo>
                    <a:pt x="16" y="14"/>
                  </a:lnTo>
                  <a:lnTo>
                    <a:pt x="44" y="14"/>
                  </a:lnTo>
                  <a:lnTo>
                    <a:pt x="44" y="8"/>
                  </a:lnTo>
                  <a:lnTo>
                    <a:pt x="28" y="8"/>
                  </a:lnTo>
                  <a:lnTo>
                    <a:pt x="28" y="14"/>
                  </a:lnTo>
                  <a:lnTo>
                    <a:pt x="38" y="14"/>
                  </a:lnTo>
                  <a:lnTo>
                    <a:pt x="38" y="8"/>
                  </a:lnTo>
                  <a:lnTo>
                    <a:pt x="27" y="8"/>
                  </a:lnTo>
                  <a:lnTo>
                    <a:pt x="27" y="14"/>
                  </a:lnTo>
                  <a:lnTo>
                    <a:pt x="35" y="14"/>
                  </a:lnTo>
                  <a:lnTo>
                    <a:pt x="35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36" y="14"/>
                  </a:lnTo>
                  <a:lnTo>
                    <a:pt x="36" y="8"/>
                  </a:lnTo>
                  <a:lnTo>
                    <a:pt x="21" y="8"/>
                  </a:lnTo>
                  <a:lnTo>
                    <a:pt x="21" y="14"/>
                  </a:lnTo>
                  <a:lnTo>
                    <a:pt x="27" y="14"/>
                  </a:lnTo>
                  <a:lnTo>
                    <a:pt x="27" y="8"/>
                  </a:lnTo>
                  <a:lnTo>
                    <a:pt x="25" y="8"/>
                  </a:lnTo>
                  <a:lnTo>
                    <a:pt x="23" y="14"/>
                  </a:lnTo>
                  <a:lnTo>
                    <a:pt x="26" y="15"/>
                  </a:lnTo>
                  <a:lnTo>
                    <a:pt x="28" y="15"/>
                  </a:lnTo>
                  <a:lnTo>
                    <a:pt x="28" y="9"/>
                  </a:lnTo>
                  <a:lnTo>
                    <a:pt x="22" y="9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9"/>
                  </a:lnTo>
                  <a:lnTo>
                    <a:pt x="21" y="9"/>
                  </a:lnTo>
                  <a:lnTo>
                    <a:pt x="21" y="15"/>
                  </a:lnTo>
                  <a:lnTo>
                    <a:pt x="27" y="15"/>
                  </a:lnTo>
                  <a:lnTo>
                    <a:pt x="27" y="9"/>
                  </a:lnTo>
                  <a:lnTo>
                    <a:pt x="19" y="9"/>
                  </a:lnTo>
                  <a:lnTo>
                    <a:pt x="19" y="15"/>
                  </a:lnTo>
                  <a:lnTo>
                    <a:pt x="26" y="15"/>
                  </a:lnTo>
                  <a:lnTo>
                    <a:pt x="26" y="9"/>
                  </a:lnTo>
                  <a:lnTo>
                    <a:pt x="22" y="9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9"/>
                  </a:lnTo>
                  <a:lnTo>
                    <a:pt x="21" y="9"/>
                  </a:lnTo>
                  <a:lnTo>
                    <a:pt x="21" y="15"/>
                  </a:lnTo>
                  <a:lnTo>
                    <a:pt x="22" y="15"/>
                  </a:lnTo>
                  <a:lnTo>
                    <a:pt x="22" y="9"/>
                  </a:lnTo>
                  <a:lnTo>
                    <a:pt x="21" y="9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9"/>
                  </a:lnTo>
                  <a:lnTo>
                    <a:pt x="16" y="9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7" y="9"/>
                  </a:lnTo>
                  <a:lnTo>
                    <a:pt x="13" y="9"/>
                  </a:lnTo>
                  <a:lnTo>
                    <a:pt x="10" y="10"/>
                  </a:lnTo>
                  <a:lnTo>
                    <a:pt x="12" y="13"/>
                  </a:lnTo>
                  <a:lnTo>
                    <a:pt x="12" y="10"/>
                  </a:lnTo>
                  <a:lnTo>
                    <a:pt x="5" y="10"/>
                  </a:lnTo>
                  <a:lnTo>
                    <a:pt x="5" y="17"/>
                  </a:lnTo>
                  <a:lnTo>
                    <a:pt x="8" y="1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8" y="1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5" y="17"/>
                  </a:lnTo>
                  <a:lnTo>
                    <a:pt x="8" y="1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8" y="1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5" y="17"/>
                  </a:lnTo>
                  <a:lnTo>
                    <a:pt x="9" y="1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8" y="1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14" y="17"/>
                  </a:lnTo>
                  <a:lnTo>
                    <a:pt x="14" y="10"/>
                  </a:lnTo>
                  <a:lnTo>
                    <a:pt x="10" y="10"/>
                  </a:lnTo>
                  <a:lnTo>
                    <a:pt x="10" y="14"/>
                  </a:lnTo>
                  <a:lnTo>
                    <a:pt x="13" y="14"/>
                  </a:lnTo>
                  <a:lnTo>
                    <a:pt x="13" y="11"/>
                  </a:lnTo>
                  <a:lnTo>
                    <a:pt x="9" y="11"/>
                  </a:lnTo>
                  <a:lnTo>
                    <a:pt x="9" y="18"/>
                  </a:lnTo>
                  <a:lnTo>
                    <a:pt x="35" y="18"/>
                  </a:lnTo>
                  <a:lnTo>
                    <a:pt x="35" y="11"/>
                  </a:lnTo>
                  <a:lnTo>
                    <a:pt x="22" y="11"/>
                  </a:lnTo>
                  <a:lnTo>
                    <a:pt x="22" y="18"/>
                  </a:lnTo>
                  <a:lnTo>
                    <a:pt x="25" y="18"/>
                  </a:lnTo>
                  <a:lnTo>
                    <a:pt x="25" y="11"/>
                  </a:lnTo>
                  <a:lnTo>
                    <a:pt x="19" y="11"/>
                  </a:lnTo>
                  <a:lnTo>
                    <a:pt x="19" y="18"/>
                  </a:lnTo>
                  <a:lnTo>
                    <a:pt x="40" y="18"/>
                  </a:lnTo>
                  <a:lnTo>
                    <a:pt x="40" y="11"/>
                  </a:lnTo>
                  <a:lnTo>
                    <a:pt x="18" y="11"/>
                  </a:lnTo>
                  <a:lnTo>
                    <a:pt x="18" y="18"/>
                  </a:lnTo>
                  <a:lnTo>
                    <a:pt x="25" y="18"/>
                  </a:lnTo>
                  <a:lnTo>
                    <a:pt x="25" y="11"/>
                  </a:lnTo>
                  <a:lnTo>
                    <a:pt x="18" y="11"/>
                  </a:lnTo>
                  <a:lnTo>
                    <a:pt x="18" y="18"/>
                  </a:lnTo>
                  <a:lnTo>
                    <a:pt x="40" y="18"/>
                  </a:lnTo>
                  <a:lnTo>
                    <a:pt x="40" y="11"/>
                  </a:lnTo>
                  <a:lnTo>
                    <a:pt x="27" y="11"/>
                  </a:lnTo>
                  <a:lnTo>
                    <a:pt x="27" y="18"/>
                  </a:lnTo>
                  <a:lnTo>
                    <a:pt x="28" y="18"/>
                  </a:lnTo>
                  <a:lnTo>
                    <a:pt x="28" y="11"/>
                  </a:lnTo>
                  <a:lnTo>
                    <a:pt x="17" y="11"/>
                  </a:lnTo>
                  <a:lnTo>
                    <a:pt x="16" y="13"/>
                  </a:lnTo>
                  <a:lnTo>
                    <a:pt x="17" y="15"/>
                  </a:lnTo>
                  <a:lnTo>
                    <a:pt x="17" y="13"/>
                  </a:lnTo>
                  <a:lnTo>
                    <a:pt x="3" y="13"/>
                  </a:lnTo>
                  <a:lnTo>
                    <a:pt x="3" y="19"/>
                  </a:lnTo>
                  <a:lnTo>
                    <a:pt x="4" y="19"/>
                  </a:lnTo>
                  <a:lnTo>
                    <a:pt x="4" y="13"/>
                  </a:lnTo>
                  <a:lnTo>
                    <a:pt x="1" y="13"/>
                  </a:lnTo>
                  <a:lnTo>
                    <a:pt x="1" y="19"/>
                  </a:lnTo>
                  <a:lnTo>
                    <a:pt x="5" y="19"/>
                  </a:lnTo>
                  <a:lnTo>
                    <a:pt x="5" y="13"/>
                  </a:lnTo>
                  <a:lnTo>
                    <a:pt x="3" y="13"/>
                  </a:lnTo>
                  <a:lnTo>
                    <a:pt x="3" y="19"/>
                  </a:lnTo>
                  <a:lnTo>
                    <a:pt x="5" y="19"/>
                  </a:lnTo>
                  <a:lnTo>
                    <a:pt x="5" y="13"/>
                  </a:lnTo>
                  <a:lnTo>
                    <a:pt x="0" y="13"/>
                  </a:lnTo>
                  <a:lnTo>
                    <a:pt x="0" y="19"/>
                  </a:lnTo>
                  <a:lnTo>
                    <a:pt x="9" y="19"/>
                  </a:lnTo>
                  <a:lnTo>
                    <a:pt x="9" y="13"/>
                  </a:lnTo>
                  <a:lnTo>
                    <a:pt x="5" y="13"/>
                  </a:lnTo>
                  <a:lnTo>
                    <a:pt x="5" y="19"/>
                  </a:lnTo>
                  <a:lnTo>
                    <a:pt x="9" y="19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9"/>
                  </a:lnTo>
                  <a:lnTo>
                    <a:pt x="12" y="19"/>
                  </a:lnTo>
                  <a:lnTo>
                    <a:pt x="12" y="13"/>
                  </a:lnTo>
                  <a:lnTo>
                    <a:pt x="6" y="13"/>
                  </a:lnTo>
                  <a:lnTo>
                    <a:pt x="6" y="19"/>
                  </a:lnTo>
                  <a:lnTo>
                    <a:pt x="8" y="19"/>
                  </a:lnTo>
                  <a:lnTo>
                    <a:pt x="8" y="15"/>
                  </a:lnTo>
                  <a:lnTo>
                    <a:pt x="5" y="15"/>
                  </a:lnTo>
                  <a:lnTo>
                    <a:pt x="5" y="17"/>
                  </a:lnTo>
                  <a:lnTo>
                    <a:pt x="8" y="17"/>
                  </a:lnTo>
                  <a:lnTo>
                    <a:pt x="8" y="14"/>
                  </a:lnTo>
                  <a:lnTo>
                    <a:pt x="5" y="14"/>
                  </a:lnTo>
                  <a:lnTo>
                    <a:pt x="5" y="21"/>
                  </a:lnTo>
                  <a:lnTo>
                    <a:pt x="10" y="21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9" y="21"/>
                  </a:lnTo>
                  <a:lnTo>
                    <a:pt x="14" y="21"/>
                  </a:lnTo>
                  <a:lnTo>
                    <a:pt x="14" y="14"/>
                  </a:lnTo>
                  <a:lnTo>
                    <a:pt x="8" y="14"/>
                  </a:lnTo>
                  <a:lnTo>
                    <a:pt x="8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6" y="14"/>
                  </a:lnTo>
                  <a:lnTo>
                    <a:pt x="6" y="21"/>
                  </a:lnTo>
                  <a:lnTo>
                    <a:pt x="12" y="21"/>
                  </a:lnTo>
                  <a:lnTo>
                    <a:pt x="12" y="14"/>
                  </a:lnTo>
                  <a:lnTo>
                    <a:pt x="9" y="14"/>
                  </a:lnTo>
                  <a:lnTo>
                    <a:pt x="9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35" y="21"/>
                  </a:lnTo>
                  <a:lnTo>
                    <a:pt x="35" y="14"/>
                  </a:lnTo>
                  <a:lnTo>
                    <a:pt x="8" y="14"/>
                  </a:lnTo>
                  <a:lnTo>
                    <a:pt x="8" y="21"/>
                  </a:lnTo>
                  <a:lnTo>
                    <a:pt x="44" y="21"/>
                  </a:lnTo>
                  <a:lnTo>
                    <a:pt x="44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31" y="21"/>
                  </a:lnTo>
                  <a:lnTo>
                    <a:pt x="31" y="14"/>
                  </a:lnTo>
                  <a:lnTo>
                    <a:pt x="16" y="14"/>
                  </a:lnTo>
                  <a:lnTo>
                    <a:pt x="16" y="22"/>
                  </a:lnTo>
                  <a:lnTo>
                    <a:pt x="22" y="22"/>
                  </a:lnTo>
                  <a:lnTo>
                    <a:pt x="22" y="15"/>
                  </a:lnTo>
                  <a:lnTo>
                    <a:pt x="18" y="15"/>
                  </a:lnTo>
                  <a:lnTo>
                    <a:pt x="18" y="22"/>
                  </a:lnTo>
                  <a:lnTo>
                    <a:pt x="63" y="22"/>
                  </a:lnTo>
                  <a:lnTo>
                    <a:pt x="63" y="15"/>
                  </a:lnTo>
                  <a:lnTo>
                    <a:pt x="62" y="15"/>
                  </a:lnTo>
                  <a:lnTo>
                    <a:pt x="62" y="22"/>
                  </a:lnTo>
                  <a:lnTo>
                    <a:pt x="135" y="22"/>
                  </a:lnTo>
                  <a:lnTo>
                    <a:pt x="135" y="15"/>
                  </a:lnTo>
                  <a:lnTo>
                    <a:pt x="66" y="15"/>
                  </a:lnTo>
                  <a:lnTo>
                    <a:pt x="66" y="22"/>
                  </a:lnTo>
                  <a:lnTo>
                    <a:pt x="67" y="22"/>
                  </a:lnTo>
                  <a:lnTo>
                    <a:pt x="67" y="15"/>
                  </a:lnTo>
                  <a:lnTo>
                    <a:pt x="63" y="15"/>
                  </a:lnTo>
                  <a:lnTo>
                    <a:pt x="63" y="19"/>
                  </a:lnTo>
                  <a:lnTo>
                    <a:pt x="66" y="19"/>
                  </a:lnTo>
                  <a:lnTo>
                    <a:pt x="66" y="17"/>
                  </a:lnTo>
                  <a:lnTo>
                    <a:pt x="63" y="17"/>
                  </a:lnTo>
                  <a:lnTo>
                    <a:pt x="63" y="23"/>
                  </a:lnTo>
                  <a:lnTo>
                    <a:pt x="66" y="23"/>
                  </a:lnTo>
                  <a:lnTo>
                    <a:pt x="66" y="17"/>
                  </a:lnTo>
                  <a:lnTo>
                    <a:pt x="65" y="17"/>
                  </a:lnTo>
                  <a:lnTo>
                    <a:pt x="65" y="23"/>
                  </a:lnTo>
                  <a:lnTo>
                    <a:pt x="66" y="23"/>
                  </a:lnTo>
                  <a:lnTo>
                    <a:pt x="66" y="17"/>
                  </a:lnTo>
                  <a:lnTo>
                    <a:pt x="56" y="17"/>
                  </a:lnTo>
                  <a:lnTo>
                    <a:pt x="56" y="23"/>
                  </a:lnTo>
                  <a:lnTo>
                    <a:pt x="57" y="23"/>
                  </a:lnTo>
                  <a:lnTo>
                    <a:pt x="57" y="17"/>
                  </a:lnTo>
                  <a:lnTo>
                    <a:pt x="52" y="17"/>
                  </a:lnTo>
                  <a:lnTo>
                    <a:pt x="52" y="23"/>
                  </a:lnTo>
                  <a:lnTo>
                    <a:pt x="60" y="23"/>
                  </a:lnTo>
                  <a:lnTo>
                    <a:pt x="60" y="17"/>
                  </a:lnTo>
                  <a:lnTo>
                    <a:pt x="57" y="17"/>
                  </a:lnTo>
                  <a:lnTo>
                    <a:pt x="57" y="23"/>
                  </a:lnTo>
                  <a:lnTo>
                    <a:pt x="60" y="23"/>
                  </a:lnTo>
                  <a:lnTo>
                    <a:pt x="60" y="17"/>
                  </a:lnTo>
                  <a:lnTo>
                    <a:pt x="57" y="17"/>
                  </a:lnTo>
                  <a:lnTo>
                    <a:pt x="57" y="23"/>
                  </a:lnTo>
                  <a:lnTo>
                    <a:pt x="62" y="23"/>
                  </a:lnTo>
                  <a:lnTo>
                    <a:pt x="62" y="17"/>
                  </a:lnTo>
                  <a:lnTo>
                    <a:pt x="26" y="17"/>
                  </a:lnTo>
                  <a:lnTo>
                    <a:pt x="21" y="18"/>
                  </a:lnTo>
                  <a:lnTo>
                    <a:pt x="21" y="21"/>
                  </a:lnTo>
                  <a:lnTo>
                    <a:pt x="21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6" y="18"/>
                  </a:lnTo>
                  <a:lnTo>
                    <a:pt x="16" y="24"/>
                  </a:lnTo>
                  <a:lnTo>
                    <a:pt x="34" y="24"/>
                  </a:lnTo>
                  <a:lnTo>
                    <a:pt x="34" y="18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31" y="24"/>
                  </a:lnTo>
                  <a:lnTo>
                    <a:pt x="31" y="18"/>
                  </a:lnTo>
                  <a:lnTo>
                    <a:pt x="28" y="18"/>
                  </a:lnTo>
                  <a:lnTo>
                    <a:pt x="28" y="24"/>
                  </a:lnTo>
                  <a:lnTo>
                    <a:pt x="34" y="24"/>
                  </a:lnTo>
                  <a:lnTo>
                    <a:pt x="34" y="18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41" y="24"/>
                  </a:lnTo>
                  <a:lnTo>
                    <a:pt x="41" y="18"/>
                  </a:lnTo>
                  <a:lnTo>
                    <a:pt x="19" y="18"/>
                  </a:lnTo>
                  <a:lnTo>
                    <a:pt x="26" y="23"/>
                  </a:lnTo>
                  <a:lnTo>
                    <a:pt x="27" y="24"/>
                  </a:lnTo>
                  <a:lnTo>
                    <a:pt x="27" y="26"/>
                  </a:lnTo>
                  <a:lnTo>
                    <a:pt x="41" y="26"/>
                  </a:lnTo>
                  <a:lnTo>
                    <a:pt x="41" y="19"/>
                  </a:lnTo>
                  <a:lnTo>
                    <a:pt x="39" y="19"/>
                  </a:lnTo>
                  <a:lnTo>
                    <a:pt x="39" y="26"/>
                  </a:lnTo>
                  <a:lnTo>
                    <a:pt x="40" y="26"/>
                  </a:lnTo>
                  <a:lnTo>
                    <a:pt x="40" y="19"/>
                  </a:lnTo>
                  <a:lnTo>
                    <a:pt x="32" y="19"/>
                  </a:lnTo>
                  <a:lnTo>
                    <a:pt x="32" y="26"/>
                  </a:lnTo>
                  <a:lnTo>
                    <a:pt x="52" y="26"/>
                  </a:lnTo>
                  <a:lnTo>
                    <a:pt x="52" y="19"/>
                  </a:lnTo>
                  <a:lnTo>
                    <a:pt x="45" y="19"/>
                  </a:lnTo>
                  <a:lnTo>
                    <a:pt x="45" y="26"/>
                  </a:lnTo>
                  <a:lnTo>
                    <a:pt x="50" y="26"/>
                  </a:lnTo>
                  <a:lnTo>
                    <a:pt x="50" y="19"/>
                  </a:lnTo>
                  <a:lnTo>
                    <a:pt x="28" y="19"/>
                  </a:lnTo>
                  <a:lnTo>
                    <a:pt x="27" y="26"/>
                  </a:lnTo>
                  <a:lnTo>
                    <a:pt x="30" y="27"/>
                  </a:lnTo>
                  <a:lnTo>
                    <a:pt x="31" y="23"/>
                  </a:lnTo>
                  <a:lnTo>
                    <a:pt x="31" y="21"/>
                  </a:lnTo>
                  <a:lnTo>
                    <a:pt x="27" y="21"/>
                  </a:lnTo>
                  <a:lnTo>
                    <a:pt x="27" y="27"/>
                  </a:lnTo>
                  <a:lnTo>
                    <a:pt x="31" y="27"/>
                  </a:lnTo>
                  <a:lnTo>
                    <a:pt x="31" y="21"/>
                  </a:lnTo>
                  <a:lnTo>
                    <a:pt x="28" y="21"/>
                  </a:lnTo>
                  <a:lnTo>
                    <a:pt x="28" y="27"/>
                  </a:lnTo>
                  <a:lnTo>
                    <a:pt x="34" y="27"/>
                  </a:lnTo>
                  <a:lnTo>
                    <a:pt x="34" y="21"/>
                  </a:lnTo>
                  <a:lnTo>
                    <a:pt x="30" y="21"/>
                  </a:lnTo>
                  <a:lnTo>
                    <a:pt x="30" y="27"/>
                  </a:lnTo>
                  <a:lnTo>
                    <a:pt x="31" y="27"/>
                  </a:lnTo>
                  <a:lnTo>
                    <a:pt x="31" y="21"/>
                  </a:lnTo>
                  <a:lnTo>
                    <a:pt x="25" y="21"/>
                  </a:lnTo>
                  <a:lnTo>
                    <a:pt x="25" y="27"/>
                  </a:lnTo>
                  <a:lnTo>
                    <a:pt x="26" y="27"/>
                  </a:lnTo>
                  <a:lnTo>
                    <a:pt x="26" y="21"/>
                  </a:lnTo>
                  <a:lnTo>
                    <a:pt x="19" y="21"/>
                  </a:lnTo>
                  <a:lnTo>
                    <a:pt x="19" y="27"/>
                  </a:lnTo>
                  <a:lnTo>
                    <a:pt x="22" y="27"/>
                  </a:lnTo>
                  <a:lnTo>
                    <a:pt x="22" y="21"/>
                  </a:lnTo>
                  <a:lnTo>
                    <a:pt x="18" y="21"/>
                  </a:lnTo>
                  <a:lnTo>
                    <a:pt x="18" y="27"/>
                  </a:lnTo>
                  <a:lnTo>
                    <a:pt x="22" y="27"/>
                  </a:lnTo>
                  <a:lnTo>
                    <a:pt x="22" y="21"/>
                  </a:lnTo>
                  <a:lnTo>
                    <a:pt x="21" y="21"/>
                  </a:lnTo>
                  <a:lnTo>
                    <a:pt x="21" y="27"/>
                  </a:lnTo>
                  <a:lnTo>
                    <a:pt x="26" y="27"/>
                  </a:lnTo>
                  <a:lnTo>
                    <a:pt x="26" y="21"/>
                  </a:lnTo>
                  <a:lnTo>
                    <a:pt x="14" y="21"/>
                  </a:lnTo>
                  <a:lnTo>
                    <a:pt x="14" y="27"/>
                  </a:lnTo>
                  <a:lnTo>
                    <a:pt x="22" y="27"/>
                  </a:lnTo>
                  <a:lnTo>
                    <a:pt x="22" y="21"/>
                  </a:lnTo>
                  <a:lnTo>
                    <a:pt x="18" y="21"/>
                  </a:lnTo>
                  <a:lnTo>
                    <a:pt x="18" y="27"/>
                  </a:lnTo>
                  <a:lnTo>
                    <a:pt x="21" y="27"/>
                  </a:lnTo>
                  <a:lnTo>
                    <a:pt x="21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6" y="27"/>
                  </a:lnTo>
                  <a:lnTo>
                    <a:pt x="16" y="23"/>
                  </a:lnTo>
                  <a:lnTo>
                    <a:pt x="14" y="27"/>
                  </a:lnTo>
                  <a:lnTo>
                    <a:pt x="17" y="28"/>
                  </a:lnTo>
                  <a:lnTo>
                    <a:pt x="25" y="28"/>
                  </a:lnTo>
                  <a:lnTo>
                    <a:pt x="25" y="22"/>
                  </a:lnTo>
                  <a:lnTo>
                    <a:pt x="21" y="22"/>
                  </a:lnTo>
                  <a:lnTo>
                    <a:pt x="21" y="28"/>
                  </a:lnTo>
                  <a:lnTo>
                    <a:pt x="23" y="28"/>
                  </a:lnTo>
                  <a:lnTo>
                    <a:pt x="23" y="22"/>
                  </a:lnTo>
                  <a:lnTo>
                    <a:pt x="18" y="22"/>
                  </a:lnTo>
                  <a:lnTo>
                    <a:pt x="18" y="28"/>
                  </a:lnTo>
                  <a:lnTo>
                    <a:pt x="25" y="28"/>
                  </a:lnTo>
                  <a:lnTo>
                    <a:pt x="25" y="22"/>
                  </a:lnTo>
                  <a:lnTo>
                    <a:pt x="22" y="22"/>
                  </a:lnTo>
                  <a:lnTo>
                    <a:pt x="22" y="28"/>
                  </a:lnTo>
                  <a:lnTo>
                    <a:pt x="25" y="28"/>
                  </a:lnTo>
                  <a:lnTo>
                    <a:pt x="25" y="22"/>
                  </a:lnTo>
                  <a:lnTo>
                    <a:pt x="21" y="22"/>
                  </a:lnTo>
                  <a:lnTo>
                    <a:pt x="21" y="28"/>
                  </a:lnTo>
                  <a:lnTo>
                    <a:pt x="25" y="28"/>
                  </a:lnTo>
                  <a:lnTo>
                    <a:pt x="25" y="22"/>
                  </a:lnTo>
                  <a:lnTo>
                    <a:pt x="21" y="22"/>
                  </a:lnTo>
                  <a:lnTo>
                    <a:pt x="21" y="28"/>
                  </a:lnTo>
                  <a:lnTo>
                    <a:pt x="25" y="28"/>
                  </a:lnTo>
                  <a:lnTo>
                    <a:pt x="25" y="22"/>
                  </a:lnTo>
                  <a:lnTo>
                    <a:pt x="22" y="22"/>
                  </a:lnTo>
                  <a:lnTo>
                    <a:pt x="22" y="28"/>
                  </a:lnTo>
                  <a:lnTo>
                    <a:pt x="25" y="28"/>
                  </a:lnTo>
                  <a:lnTo>
                    <a:pt x="25" y="22"/>
                  </a:lnTo>
                  <a:lnTo>
                    <a:pt x="18" y="22"/>
                  </a:lnTo>
                  <a:lnTo>
                    <a:pt x="18" y="28"/>
                  </a:lnTo>
                  <a:lnTo>
                    <a:pt x="35" y="28"/>
                  </a:lnTo>
                  <a:lnTo>
                    <a:pt x="35" y="22"/>
                  </a:lnTo>
                  <a:lnTo>
                    <a:pt x="28" y="22"/>
                  </a:lnTo>
                  <a:lnTo>
                    <a:pt x="28" y="28"/>
                  </a:lnTo>
                  <a:lnTo>
                    <a:pt x="35" y="28"/>
                  </a:lnTo>
                  <a:lnTo>
                    <a:pt x="35" y="22"/>
                  </a:lnTo>
                  <a:lnTo>
                    <a:pt x="31" y="22"/>
                  </a:lnTo>
                  <a:lnTo>
                    <a:pt x="31" y="28"/>
                  </a:lnTo>
                  <a:lnTo>
                    <a:pt x="35" y="30"/>
                  </a:lnTo>
                  <a:lnTo>
                    <a:pt x="48" y="30"/>
                  </a:lnTo>
                  <a:lnTo>
                    <a:pt x="48" y="23"/>
                  </a:lnTo>
                  <a:lnTo>
                    <a:pt x="27" y="23"/>
                  </a:lnTo>
                  <a:lnTo>
                    <a:pt x="27" y="30"/>
                  </a:lnTo>
                  <a:lnTo>
                    <a:pt x="38" y="30"/>
                  </a:lnTo>
                  <a:lnTo>
                    <a:pt x="38" y="23"/>
                  </a:lnTo>
                  <a:lnTo>
                    <a:pt x="34" y="23"/>
                  </a:lnTo>
                  <a:lnTo>
                    <a:pt x="34" y="30"/>
                  </a:lnTo>
                  <a:lnTo>
                    <a:pt x="36" y="30"/>
                  </a:lnTo>
                  <a:lnTo>
                    <a:pt x="36" y="23"/>
                  </a:lnTo>
                  <a:lnTo>
                    <a:pt x="31" y="23"/>
                  </a:lnTo>
                  <a:lnTo>
                    <a:pt x="31" y="30"/>
                  </a:lnTo>
                  <a:lnTo>
                    <a:pt x="41" y="30"/>
                  </a:lnTo>
                  <a:lnTo>
                    <a:pt x="41" y="23"/>
                  </a:lnTo>
                  <a:lnTo>
                    <a:pt x="14" y="23"/>
                  </a:lnTo>
                  <a:lnTo>
                    <a:pt x="14" y="30"/>
                  </a:lnTo>
                  <a:lnTo>
                    <a:pt x="18" y="30"/>
                  </a:lnTo>
                  <a:lnTo>
                    <a:pt x="18" y="23"/>
                  </a:lnTo>
                  <a:lnTo>
                    <a:pt x="16" y="23"/>
                  </a:lnTo>
                  <a:lnTo>
                    <a:pt x="16" y="30"/>
                  </a:lnTo>
                  <a:lnTo>
                    <a:pt x="22" y="30"/>
                  </a:lnTo>
                  <a:lnTo>
                    <a:pt x="22" y="23"/>
                  </a:lnTo>
                  <a:lnTo>
                    <a:pt x="17" y="23"/>
                  </a:lnTo>
                  <a:lnTo>
                    <a:pt x="17" y="30"/>
                  </a:lnTo>
                  <a:lnTo>
                    <a:pt x="21" y="30"/>
                  </a:lnTo>
                  <a:lnTo>
                    <a:pt x="21" y="23"/>
                  </a:lnTo>
                  <a:lnTo>
                    <a:pt x="16" y="23"/>
                  </a:lnTo>
                  <a:lnTo>
                    <a:pt x="16" y="30"/>
                  </a:lnTo>
                  <a:lnTo>
                    <a:pt x="22" y="30"/>
                  </a:lnTo>
                  <a:lnTo>
                    <a:pt x="22" y="23"/>
                  </a:lnTo>
                  <a:lnTo>
                    <a:pt x="19" y="23"/>
                  </a:lnTo>
                  <a:lnTo>
                    <a:pt x="19" y="30"/>
                  </a:lnTo>
                  <a:lnTo>
                    <a:pt x="22" y="30"/>
                  </a:lnTo>
                  <a:lnTo>
                    <a:pt x="22" y="23"/>
                  </a:lnTo>
                  <a:lnTo>
                    <a:pt x="18" y="23"/>
                  </a:lnTo>
                  <a:lnTo>
                    <a:pt x="10" y="31"/>
                  </a:lnTo>
                  <a:lnTo>
                    <a:pt x="21" y="31"/>
                  </a:lnTo>
                  <a:lnTo>
                    <a:pt x="21" y="24"/>
                  </a:lnTo>
                  <a:lnTo>
                    <a:pt x="19" y="24"/>
                  </a:lnTo>
                  <a:lnTo>
                    <a:pt x="19" y="31"/>
                  </a:lnTo>
                  <a:lnTo>
                    <a:pt x="25" y="31"/>
                  </a:lnTo>
                  <a:lnTo>
                    <a:pt x="25" y="24"/>
                  </a:lnTo>
                  <a:lnTo>
                    <a:pt x="16" y="24"/>
                  </a:lnTo>
                  <a:lnTo>
                    <a:pt x="16" y="31"/>
                  </a:lnTo>
                  <a:lnTo>
                    <a:pt x="25" y="31"/>
                  </a:lnTo>
                  <a:lnTo>
                    <a:pt x="25" y="24"/>
                  </a:lnTo>
                  <a:lnTo>
                    <a:pt x="18" y="24"/>
                  </a:lnTo>
                  <a:lnTo>
                    <a:pt x="18" y="31"/>
                  </a:lnTo>
                  <a:lnTo>
                    <a:pt x="21" y="31"/>
                  </a:lnTo>
                  <a:lnTo>
                    <a:pt x="21" y="24"/>
                  </a:lnTo>
                  <a:lnTo>
                    <a:pt x="16" y="24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1" y="24"/>
                  </a:lnTo>
                  <a:lnTo>
                    <a:pt x="17" y="24"/>
                  </a:lnTo>
                  <a:lnTo>
                    <a:pt x="17" y="31"/>
                  </a:lnTo>
                  <a:lnTo>
                    <a:pt x="18" y="31"/>
                  </a:lnTo>
                  <a:lnTo>
                    <a:pt x="18" y="24"/>
                  </a:lnTo>
                  <a:lnTo>
                    <a:pt x="16" y="24"/>
                  </a:lnTo>
                  <a:lnTo>
                    <a:pt x="16" y="31"/>
                  </a:lnTo>
                  <a:lnTo>
                    <a:pt x="17" y="31"/>
                  </a:lnTo>
                  <a:lnTo>
                    <a:pt x="17" y="24"/>
                  </a:lnTo>
                  <a:lnTo>
                    <a:pt x="14" y="24"/>
                  </a:lnTo>
                  <a:lnTo>
                    <a:pt x="14" y="31"/>
                  </a:lnTo>
                  <a:lnTo>
                    <a:pt x="17" y="31"/>
                  </a:lnTo>
                  <a:lnTo>
                    <a:pt x="17" y="24"/>
                  </a:lnTo>
                  <a:lnTo>
                    <a:pt x="6" y="24"/>
                  </a:lnTo>
                  <a:lnTo>
                    <a:pt x="13" y="30"/>
                  </a:lnTo>
                  <a:lnTo>
                    <a:pt x="14" y="31"/>
                  </a:lnTo>
                  <a:lnTo>
                    <a:pt x="16" y="28"/>
                  </a:lnTo>
                  <a:lnTo>
                    <a:pt x="16" y="26"/>
                  </a:lnTo>
                  <a:lnTo>
                    <a:pt x="12" y="26"/>
                  </a:lnTo>
                  <a:lnTo>
                    <a:pt x="12" y="32"/>
                  </a:lnTo>
                  <a:lnTo>
                    <a:pt x="14" y="32"/>
                  </a:lnTo>
                  <a:lnTo>
                    <a:pt x="14" y="26"/>
                  </a:lnTo>
                  <a:lnTo>
                    <a:pt x="10" y="26"/>
                  </a:lnTo>
                  <a:lnTo>
                    <a:pt x="10" y="32"/>
                  </a:lnTo>
                  <a:lnTo>
                    <a:pt x="18" y="32"/>
                  </a:lnTo>
                  <a:lnTo>
                    <a:pt x="18" y="26"/>
                  </a:lnTo>
                  <a:lnTo>
                    <a:pt x="9" y="26"/>
                  </a:lnTo>
                  <a:lnTo>
                    <a:pt x="9" y="32"/>
                  </a:lnTo>
                  <a:lnTo>
                    <a:pt x="14" y="32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12" y="32"/>
                  </a:lnTo>
                  <a:lnTo>
                    <a:pt x="16" y="32"/>
                  </a:lnTo>
                  <a:lnTo>
                    <a:pt x="16" y="26"/>
                  </a:lnTo>
                  <a:lnTo>
                    <a:pt x="13" y="26"/>
                  </a:lnTo>
                  <a:lnTo>
                    <a:pt x="13" y="32"/>
                  </a:lnTo>
                  <a:lnTo>
                    <a:pt x="17" y="32"/>
                  </a:lnTo>
                  <a:lnTo>
                    <a:pt x="17" y="26"/>
                  </a:lnTo>
                  <a:lnTo>
                    <a:pt x="14" y="26"/>
                  </a:lnTo>
                  <a:lnTo>
                    <a:pt x="14" y="32"/>
                  </a:lnTo>
                  <a:lnTo>
                    <a:pt x="16" y="32"/>
                  </a:lnTo>
                  <a:lnTo>
                    <a:pt x="16" y="26"/>
                  </a:lnTo>
                  <a:lnTo>
                    <a:pt x="12" y="26"/>
                  </a:lnTo>
                  <a:lnTo>
                    <a:pt x="12" y="32"/>
                  </a:lnTo>
                  <a:lnTo>
                    <a:pt x="14" y="32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12" y="32"/>
                  </a:lnTo>
                  <a:lnTo>
                    <a:pt x="13" y="32"/>
                  </a:lnTo>
                  <a:lnTo>
                    <a:pt x="25" y="33"/>
                  </a:lnTo>
                  <a:lnTo>
                    <a:pt x="38" y="33"/>
                  </a:lnTo>
                  <a:lnTo>
                    <a:pt x="38" y="27"/>
                  </a:lnTo>
                  <a:lnTo>
                    <a:pt x="13" y="27"/>
                  </a:lnTo>
                  <a:lnTo>
                    <a:pt x="13" y="33"/>
                  </a:lnTo>
                  <a:lnTo>
                    <a:pt x="60" y="33"/>
                  </a:lnTo>
                  <a:lnTo>
                    <a:pt x="60" y="27"/>
                  </a:lnTo>
                  <a:lnTo>
                    <a:pt x="57" y="27"/>
                  </a:lnTo>
                  <a:lnTo>
                    <a:pt x="57" y="33"/>
                  </a:lnTo>
                  <a:lnTo>
                    <a:pt x="132" y="33"/>
                  </a:lnTo>
                  <a:lnTo>
                    <a:pt x="132" y="27"/>
                  </a:lnTo>
                  <a:lnTo>
                    <a:pt x="92" y="27"/>
                  </a:lnTo>
                  <a:lnTo>
                    <a:pt x="92" y="33"/>
                  </a:lnTo>
                  <a:lnTo>
                    <a:pt x="109" y="33"/>
                  </a:lnTo>
                  <a:lnTo>
                    <a:pt x="109" y="27"/>
                  </a:lnTo>
                  <a:lnTo>
                    <a:pt x="66" y="27"/>
                  </a:lnTo>
                  <a:lnTo>
                    <a:pt x="66" y="33"/>
                  </a:lnTo>
                  <a:lnTo>
                    <a:pt x="71" y="33"/>
                  </a:lnTo>
                  <a:lnTo>
                    <a:pt x="71" y="27"/>
                  </a:lnTo>
                  <a:lnTo>
                    <a:pt x="67" y="27"/>
                  </a:lnTo>
                  <a:lnTo>
                    <a:pt x="67" y="33"/>
                  </a:lnTo>
                  <a:lnTo>
                    <a:pt x="70" y="33"/>
                  </a:lnTo>
                  <a:lnTo>
                    <a:pt x="70" y="27"/>
                  </a:lnTo>
                  <a:lnTo>
                    <a:pt x="61" y="27"/>
                  </a:lnTo>
                  <a:lnTo>
                    <a:pt x="61" y="33"/>
                  </a:lnTo>
                  <a:lnTo>
                    <a:pt x="65" y="33"/>
                  </a:lnTo>
                  <a:lnTo>
                    <a:pt x="65" y="30"/>
                  </a:lnTo>
                  <a:lnTo>
                    <a:pt x="62" y="30"/>
                  </a:lnTo>
                  <a:lnTo>
                    <a:pt x="62" y="31"/>
                  </a:lnTo>
                  <a:lnTo>
                    <a:pt x="65" y="31"/>
                  </a:lnTo>
                  <a:lnTo>
                    <a:pt x="65" y="28"/>
                  </a:lnTo>
                  <a:lnTo>
                    <a:pt x="54" y="28"/>
                  </a:lnTo>
                  <a:lnTo>
                    <a:pt x="54" y="35"/>
                  </a:lnTo>
                  <a:lnTo>
                    <a:pt x="56" y="35"/>
                  </a:lnTo>
                  <a:lnTo>
                    <a:pt x="56" y="28"/>
                  </a:lnTo>
                  <a:lnTo>
                    <a:pt x="47" y="28"/>
                  </a:lnTo>
                  <a:lnTo>
                    <a:pt x="47" y="35"/>
                  </a:lnTo>
                  <a:lnTo>
                    <a:pt x="49" y="35"/>
                  </a:lnTo>
                  <a:lnTo>
                    <a:pt x="49" y="28"/>
                  </a:lnTo>
                  <a:lnTo>
                    <a:pt x="40" y="28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1" y="28"/>
                  </a:lnTo>
                  <a:lnTo>
                    <a:pt x="16" y="28"/>
                  </a:lnTo>
                  <a:lnTo>
                    <a:pt x="16" y="35"/>
                  </a:lnTo>
                  <a:lnTo>
                    <a:pt x="18" y="35"/>
                  </a:lnTo>
                  <a:lnTo>
                    <a:pt x="18" y="28"/>
                  </a:lnTo>
                  <a:lnTo>
                    <a:pt x="14" y="28"/>
                  </a:lnTo>
                  <a:lnTo>
                    <a:pt x="14" y="35"/>
                  </a:lnTo>
                  <a:lnTo>
                    <a:pt x="47" y="35"/>
                  </a:lnTo>
                  <a:lnTo>
                    <a:pt x="47" y="28"/>
                  </a:lnTo>
                  <a:lnTo>
                    <a:pt x="43" y="30"/>
                  </a:lnTo>
                  <a:lnTo>
                    <a:pt x="43" y="32"/>
                  </a:lnTo>
                  <a:lnTo>
                    <a:pt x="43" y="30"/>
                  </a:lnTo>
                  <a:lnTo>
                    <a:pt x="21" y="30"/>
                  </a:lnTo>
                  <a:lnTo>
                    <a:pt x="21" y="36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31" y="30"/>
                  </a:lnTo>
                  <a:lnTo>
                    <a:pt x="31" y="36"/>
                  </a:lnTo>
                  <a:lnTo>
                    <a:pt x="34" y="36"/>
                  </a:lnTo>
                  <a:lnTo>
                    <a:pt x="34" y="30"/>
                  </a:lnTo>
                  <a:lnTo>
                    <a:pt x="32" y="30"/>
                  </a:lnTo>
                  <a:lnTo>
                    <a:pt x="32" y="36"/>
                  </a:lnTo>
                  <a:lnTo>
                    <a:pt x="34" y="36"/>
                  </a:lnTo>
                  <a:lnTo>
                    <a:pt x="34" y="30"/>
                  </a:lnTo>
                  <a:lnTo>
                    <a:pt x="32" y="30"/>
                  </a:lnTo>
                  <a:lnTo>
                    <a:pt x="32" y="36"/>
                  </a:lnTo>
                  <a:lnTo>
                    <a:pt x="34" y="36"/>
                  </a:lnTo>
                  <a:lnTo>
                    <a:pt x="34" y="30"/>
                  </a:lnTo>
                  <a:lnTo>
                    <a:pt x="31" y="30"/>
                  </a:lnTo>
                  <a:lnTo>
                    <a:pt x="31" y="36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21" y="30"/>
                  </a:lnTo>
                  <a:lnTo>
                    <a:pt x="21" y="36"/>
                  </a:lnTo>
                  <a:lnTo>
                    <a:pt x="44" y="36"/>
                  </a:lnTo>
                  <a:lnTo>
                    <a:pt x="48" y="35"/>
                  </a:lnTo>
                  <a:lnTo>
                    <a:pt x="47" y="28"/>
                  </a:lnTo>
                  <a:lnTo>
                    <a:pt x="14" y="28"/>
                  </a:lnTo>
                  <a:lnTo>
                    <a:pt x="14" y="35"/>
                  </a:lnTo>
                  <a:lnTo>
                    <a:pt x="18" y="35"/>
                  </a:lnTo>
                  <a:lnTo>
                    <a:pt x="18" y="28"/>
                  </a:lnTo>
                  <a:lnTo>
                    <a:pt x="16" y="28"/>
                  </a:lnTo>
                  <a:lnTo>
                    <a:pt x="16" y="35"/>
                  </a:lnTo>
                  <a:lnTo>
                    <a:pt x="41" y="35"/>
                  </a:lnTo>
                  <a:lnTo>
                    <a:pt x="41" y="28"/>
                  </a:lnTo>
                  <a:lnTo>
                    <a:pt x="40" y="28"/>
                  </a:lnTo>
                  <a:lnTo>
                    <a:pt x="40" y="35"/>
                  </a:lnTo>
                  <a:lnTo>
                    <a:pt x="49" y="35"/>
                  </a:lnTo>
                  <a:lnTo>
                    <a:pt x="49" y="28"/>
                  </a:lnTo>
                  <a:lnTo>
                    <a:pt x="47" y="28"/>
                  </a:lnTo>
                  <a:lnTo>
                    <a:pt x="47" y="35"/>
                  </a:lnTo>
                  <a:lnTo>
                    <a:pt x="56" y="35"/>
                  </a:lnTo>
                  <a:lnTo>
                    <a:pt x="56" y="28"/>
                  </a:lnTo>
                  <a:lnTo>
                    <a:pt x="54" y="28"/>
                  </a:lnTo>
                  <a:lnTo>
                    <a:pt x="54" y="35"/>
                  </a:lnTo>
                  <a:lnTo>
                    <a:pt x="69" y="35"/>
                  </a:lnTo>
                  <a:lnTo>
                    <a:pt x="69" y="27"/>
                  </a:lnTo>
                  <a:lnTo>
                    <a:pt x="61" y="27"/>
                  </a:lnTo>
                  <a:lnTo>
                    <a:pt x="61" y="33"/>
                  </a:lnTo>
                  <a:lnTo>
                    <a:pt x="70" y="33"/>
                  </a:lnTo>
                  <a:lnTo>
                    <a:pt x="70" y="27"/>
                  </a:lnTo>
                  <a:lnTo>
                    <a:pt x="67" y="27"/>
                  </a:lnTo>
                  <a:lnTo>
                    <a:pt x="67" y="33"/>
                  </a:lnTo>
                  <a:lnTo>
                    <a:pt x="71" y="33"/>
                  </a:lnTo>
                  <a:lnTo>
                    <a:pt x="71" y="27"/>
                  </a:lnTo>
                  <a:lnTo>
                    <a:pt x="66" y="27"/>
                  </a:lnTo>
                  <a:lnTo>
                    <a:pt x="66" y="33"/>
                  </a:lnTo>
                  <a:lnTo>
                    <a:pt x="109" y="33"/>
                  </a:lnTo>
                  <a:lnTo>
                    <a:pt x="109" y="27"/>
                  </a:lnTo>
                  <a:lnTo>
                    <a:pt x="92" y="27"/>
                  </a:lnTo>
                  <a:lnTo>
                    <a:pt x="92" y="33"/>
                  </a:lnTo>
                  <a:lnTo>
                    <a:pt x="132" y="33"/>
                  </a:lnTo>
                  <a:lnTo>
                    <a:pt x="132" y="27"/>
                  </a:lnTo>
                  <a:lnTo>
                    <a:pt x="57" y="27"/>
                  </a:lnTo>
                  <a:lnTo>
                    <a:pt x="57" y="33"/>
                  </a:lnTo>
                  <a:lnTo>
                    <a:pt x="60" y="33"/>
                  </a:lnTo>
                  <a:lnTo>
                    <a:pt x="60" y="27"/>
                  </a:lnTo>
                  <a:lnTo>
                    <a:pt x="13" y="27"/>
                  </a:lnTo>
                  <a:lnTo>
                    <a:pt x="13" y="33"/>
                  </a:lnTo>
                  <a:lnTo>
                    <a:pt x="38" y="33"/>
                  </a:lnTo>
                  <a:lnTo>
                    <a:pt x="38" y="27"/>
                  </a:lnTo>
                  <a:lnTo>
                    <a:pt x="25" y="27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32"/>
                  </a:lnTo>
                  <a:lnTo>
                    <a:pt x="14" y="32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12" y="32"/>
                  </a:lnTo>
                  <a:lnTo>
                    <a:pt x="16" y="32"/>
                  </a:lnTo>
                  <a:lnTo>
                    <a:pt x="16" y="26"/>
                  </a:lnTo>
                  <a:lnTo>
                    <a:pt x="14" y="26"/>
                  </a:lnTo>
                  <a:lnTo>
                    <a:pt x="14" y="32"/>
                  </a:lnTo>
                  <a:lnTo>
                    <a:pt x="17" y="32"/>
                  </a:lnTo>
                  <a:lnTo>
                    <a:pt x="17" y="26"/>
                  </a:lnTo>
                  <a:lnTo>
                    <a:pt x="13" y="26"/>
                  </a:lnTo>
                  <a:lnTo>
                    <a:pt x="13" y="32"/>
                  </a:lnTo>
                  <a:lnTo>
                    <a:pt x="16" y="32"/>
                  </a:lnTo>
                  <a:lnTo>
                    <a:pt x="16" y="26"/>
                  </a:lnTo>
                  <a:lnTo>
                    <a:pt x="12" y="26"/>
                  </a:lnTo>
                  <a:lnTo>
                    <a:pt x="12" y="32"/>
                  </a:lnTo>
                  <a:lnTo>
                    <a:pt x="14" y="32"/>
                  </a:lnTo>
                  <a:lnTo>
                    <a:pt x="14" y="26"/>
                  </a:lnTo>
                  <a:lnTo>
                    <a:pt x="9" y="26"/>
                  </a:lnTo>
                  <a:lnTo>
                    <a:pt x="9" y="32"/>
                  </a:lnTo>
                  <a:lnTo>
                    <a:pt x="18" y="32"/>
                  </a:lnTo>
                  <a:lnTo>
                    <a:pt x="18" y="26"/>
                  </a:lnTo>
                  <a:lnTo>
                    <a:pt x="10" y="26"/>
                  </a:lnTo>
                  <a:lnTo>
                    <a:pt x="10" y="32"/>
                  </a:lnTo>
                  <a:lnTo>
                    <a:pt x="14" y="32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12" y="32"/>
                  </a:lnTo>
                  <a:lnTo>
                    <a:pt x="23" y="32"/>
                  </a:lnTo>
                  <a:lnTo>
                    <a:pt x="18" y="26"/>
                  </a:lnTo>
                  <a:lnTo>
                    <a:pt x="17" y="24"/>
                  </a:lnTo>
                  <a:lnTo>
                    <a:pt x="14" y="27"/>
                  </a:lnTo>
                  <a:lnTo>
                    <a:pt x="14" y="31"/>
                  </a:lnTo>
                  <a:lnTo>
                    <a:pt x="17" y="31"/>
                  </a:lnTo>
                  <a:lnTo>
                    <a:pt x="17" y="24"/>
                  </a:lnTo>
                  <a:lnTo>
                    <a:pt x="14" y="24"/>
                  </a:lnTo>
                  <a:lnTo>
                    <a:pt x="14" y="31"/>
                  </a:lnTo>
                  <a:lnTo>
                    <a:pt x="17" y="31"/>
                  </a:lnTo>
                  <a:lnTo>
                    <a:pt x="17" y="24"/>
                  </a:lnTo>
                  <a:lnTo>
                    <a:pt x="16" y="24"/>
                  </a:lnTo>
                  <a:lnTo>
                    <a:pt x="16" y="31"/>
                  </a:lnTo>
                  <a:lnTo>
                    <a:pt x="18" y="31"/>
                  </a:lnTo>
                  <a:lnTo>
                    <a:pt x="18" y="24"/>
                  </a:lnTo>
                  <a:lnTo>
                    <a:pt x="17" y="24"/>
                  </a:lnTo>
                  <a:lnTo>
                    <a:pt x="17" y="31"/>
                  </a:lnTo>
                  <a:lnTo>
                    <a:pt x="21" y="31"/>
                  </a:lnTo>
                  <a:lnTo>
                    <a:pt x="21" y="24"/>
                  </a:lnTo>
                  <a:lnTo>
                    <a:pt x="16" y="24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1" y="24"/>
                  </a:lnTo>
                  <a:lnTo>
                    <a:pt x="18" y="24"/>
                  </a:lnTo>
                  <a:lnTo>
                    <a:pt x="18" y="31"/>
                  </a:lnTo>
                  <a:lnTo>
                    <a:pt x="25" y="31"/>
                  </a:lnTo>
                  <a:lnTo>
                    <a:pt x="25" y="24"/>
                  </a:lnTo>
                  <a:lnTo>
                    <a:pt x="16" y="24"/>
                  </a:lnTo>
                  <a:lnTo>
                    <a:pt x="16" y="31"/>
                  </a:lnTo>
                  <a:lnTo>
                    <a:pt x="25" y="31"/>
                  </a:lnTo>
                  <a:lnTo>
                    <a:pt x="25" y="24"/>
                  </a:lnTo>
                  <a:lnTo>
                    <a:pt x="19" y="24"/>
                  </a:lnTo>
                  <a:lnTo>
                    <a:pt x="19" y="31"/>
                  </a:lnTo>
                  <a:lnTo>
                    <a:pt x="21" y="31"/>
                  </a:lnTo>
                  <a:lnTo>
                    <a:pt x="21" y="24"/>
                  </a:lnTo>
                  <a:lnTo>
                    <a:pt x="18" y="24"/>
                  </a:lnTo>
                  <a:lnTo>
                    <a:pt x="18" y="27"/>
                  </a:lnTo>
                  <a:lnTo>
                    <a:pt x="21" y="30"/>
                  </a:lnTo>
                  <a:lnTo>
                    <a:pt x="22" y="28"/>
                  </a:lnTo>
                  <a:lnTo>
                    <a:pt x="19" y="26"/>
                  </a:lnTo>
                  <a:lnTo>
                    <a:pt x="19" y="30"/>
                  </a:lnTo>
                  <a:lnTo>
                    <a:pt x="22" y="30"/>
                  </a:lnTo>
                  <a:lnTo>
                    <a:pt x="22" y="23"/>
                  </a:lnTo>
                  <a:lnTo>
                    <a:pt x="19" y="23"/>
                  </a:lnTo>
                  <a:lnTo>
                    <a:pt x="19" y="30"/>
                  </a:lnTo>
                  <a:lnTo>
                    <a:pt x="22" y="30"/>
                  </a:lnTo>
                  <a:lnTo>
                    <a:pt x="22" y="23"/>
                  </a:lnTo>
                  <a:lnTo>
                    <a:pt x="16" y="23"/>
                  </a:lnTo>
                  <a:lnTo>
                    <a:pt x="16" y="30"/>
                  </a:lnTo>
                  <a:lnTo>
                    <a:pt x="21" y="30"/>
                  </a:lnTo>
                  <a:lnTo>
                    <a:pt x="21" y="23"/>
                  </a:lnTo>
                  <a:lnTo>
                    <a:pt x="17" y="23"/>
                  </a:lnTo>
                  <a:lnTo>
                    <a:pt x="17" y="30"/>
                  </a:lnTo>
                  <a:lnTo>
                    <a:pt x="22" y="30"/>
                  </a:lnTo>
                  <a:lnTo>
                    <a:pt x="22" y="23"/>
                  </a:lnTo>
                  <a:lnTo>
                    <a:pt x="16" y="23"/>
                  </a:lnTo>
                  <a:lnTo>
                    <a:pt x="16" y="30"/>
                  </a:lnTo>
                  <a:lnTo>
                    <a:pt x="18" y="30"/>
                  </a:lnTo>
                  <a:lnTo>
                    <a:pt x="18" y="23"/>
                  </a:lnTo>
                  <a:lnTo>
                    <a:pt x="14" y="23"/>
                  </a:lnTo>
                  <a:lnTo>
                    <a:pt x="14" y="30"/>
                  </a:lnTo>
                  <a:lnTo>
                    <a:pt x="41" y="30"/>
                  </a:lnTo>
                  <a:lnTo>
                    <a:pt x="41" y="23"/>
                  </a:lnTo>
                  <a:lnTo>
                    <a:pt x="31" y="23"/>
                  </a:lnTo>
                  <a:lnTo>
                    <a:pt x="31" y="30"/>
                  </a:lnTo>
                  <a:lnTo>
                    <a:pt x="36" y="30"/>
                  </a:lnTo>
                  <a:lnTo>
                    <a:pt x="36" y="23"/>
                  </a:lnTo>
                  <a:lnTo>
                    <a:pt x="34" y="23"/>
                  </a:lnTo>
                  <a:lnTo>
                    <a:pt x="34" y="30"/>
                  </a:lnTo>
                  <a:lnTo>
                    <a:pt x="38" y="30"/>
                  </a:lnTo>
                  <a:lnTo>
                    <a:pt x="38" y="23"/>
                  </a:lnTo>
                  <a:lnTo>
                    <a:pt x="27" y="23"/>
                  </a:lnTo>
                  <a:lnTo>
                    <a:pt x="27" y="30"/>
                  </a:lnTo>
                  <a:lnTo>
                    <a:pt x="48" y="30"/>
                  </a:lnTo>
                  <a:lnTo>
                    <a:pt x="48" y="23"/>
                  </a:lnTo>
                  <a:lnTo>
                    <a:pt x="35" y="23"/>
                  </a:lnTo>
                  <a:lnTo>
                    <a:pt x="35" y="26"/>
                  </a:lnTo>
                  <a:lnTo>
                    <a:pt x="36" y="23"/>
                  </a:lnTo>
                  <a:lnTo>
                    <a:pt x="32" y="22"/>
                  </a:lnTo>
                  <a:lnTo>
                    <a:pt x="31" y="24"/>
                  </a:lnTo>
                  <a:lnTo>
                    <a:pt x="31" y="28"/>
                  </a:lnTo>
                  <a:lnTo>
                    <a:pt x="35" y="28"/>
                  </a:lnTo>
                  <a:lnTo>
                    <a:pt x="35" y="22"/>
                  </a:lnTo>
                  <a:lnTo>
                    <a:pt x="28" y="22"/>
                  </a:lnTo>
                  <a:lnTo>
                    <a:pt x="28" y="28"/>
                  </a:lnTo>
                  <a:lnTo>
                    <a:pt x="35" y="28"/>
                  </a:lnTo>
                  <a:lnTo>
                    <a:pt x="35" y="22"/>
                  </a:lnTo>
                  <a:lnTo>
                    <a:pt x="18" y="22"/>
                  </a:lnTo>
                  <a:lnTo>
                    <a:pt x="18" y="28"/>
                  </a:lnTo>
                  <a:lnTo>
                    <a:pt x="25" y="28"/>
                  </a:lnTo>
                  <a:lnTo>
                    <a:pt x="25" y="22"/>
                  </a:lnTo>
                  <a:lnTo>
                    <a:pt x="22" y="22"/>
                  </a:lnTo>
                  <a:lnTo>
                    <a:pt x="22" y="28"/>
                  </a:lnTo>
                  <a:lnTo>
                    <a:pt x="25" y="28"/>
                  </a:lnTo>
                  <a:lnTo>
                    <a:pt x="25" y="22"/>
                  </a:lnTo>
                  <a:lnTo>
                    <a:pt x="21" y="22"/>
                  </a:lnTo>
                  <a:lnTo>
                    <a:pt x="21" y="28"/>
                  </a:lnTo>
                  <a:lnTo>
                    <a:pt x="25" y="28"/>
                  </a:lnTo>
                  <a:lnTo>
                    <a:pt x="25" y="22"/>
                  </a:lnTo>
                  <a:lnTo>
                    <a:pt x="21" y="22"/>
                  </a:lnTo>
                  <a:lnTo>
                    <a:pt x="21" y="28"/>
                  </a:lnTo>
                  <a:lnTo>
                    <a:pt x="25" y="28"/>
                  </a:lnTo>
                  <a:lnTo>
                    <a:pt x="25" y="22"/>
                  </a:lnTo>
                  <a:lnTo>
                    <a:pt x="22" y="22"/>
                  </a:lnTo>
                  <a:lnTo>
                    <a:pt x="22" y="28"/>
                  </a:lnTo>
                  <a:lnTo>
                    <a:pt x="25" y="28"/>
                  </a:lnTo>
                  <a:lnTo>
                    <a:pt x="25" y="22"/>
                  </a:lnTo>
                  <a:lnTo>
                    <a:pt x="18" y="22"/>
                  </a:lnTo>
                  <a:lnTo>
                    <a:pt x="18" y="28"/>
                  </a:lnTo>
                  <a:lnTo>
                    <a:pt x="23" y="28"/>
                  </a:lnTo>
                  <a:lnTo>
                    <a:pt x="23" y="22"/>
                  </a:lnTo>
                  <a:lnTo>
                    <a:pt x="21" y="22"/>
                  </a:lnTo>
                  <a:lnTo>
                    <a:pt x="21" y="28"/>
                  </a:lnTo>
                  <a:lnTo>
                    <a:pt x="25" y="28"/>
                  </a:lnTo>
                  <a:lnTo>
                    <a:pt x="25" y="22"/>
                  </a:lnTo>
                  <a:lnTo>
                    <a:pt x="18" y="22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7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21" y="27"/>
                  </a:lnTo>
                  <a:lnTo>
                    <a:pt x="21" y="21"/>
                  </a:lnTo>
                  <a:lnTo>
                    <a:pt x="18" y="21"/>
                  </a:lnTo>
                  <a:lnTo>
                    <a:pt x="18" y="27"/>
                  </a:lnTo>
                  <a:lnTo>
                    <a:pt x="22" y="27"/>
                  </a:lnTo>
                  <a:lnTo>
                    <a:pt x="22" y="21"/>
                  </a:lnTo>
                  <a:lnTo>
                    <a:pt x="14" y="21"/>
                  </a:lnTo>
                  <a:lnTo>
                    <a:pt x="14" y="27"/>
                  </a:lnTo>
                  <a:lnTo>
                    <a:pt x="26" y="27"/>
                  </a:lnTo>
                  <a:lnTo>
                    <a:pt x="26" y="21"/>
                  </a:lnTo>
                  <a:lnTo>
                    <a:pt x="21" y="21"/>
                  </a:lnTo>
                  <a:lnTo>
                    <a:pt x="21" y="27"/>
                  </a:lnTo>
                  <a:lnTo>
                    <a:pt x="22" y="27"/>
                  </a:lnTo>
                  <a:lnTo>
                    <a:pt x="22" y="21"/>
                  </a:lnTo>
                  <a:lnTo>
                    <a:pt x="18" y="21"/>
                  </a:lnTo>
                  <a:lnTo>
                    <a:pt x="18" y="27"/>
                  </a:lnTo>
                  <a:lnTo>
                    <a:pt x="22" y="27"/>
                  </a:lnTo>
                  <a:lnTo>
                    <a:pt x="22" y="21"/>
                  </a:lnTo>
                  <a:lnTo>
                    <a:pt x="19" y="21"/>
                  </a:lnTo>
                  <a:lnTo>
                    <a:pt x="19" y="27"/>
                  </a:lnTo>
                  <a:lnTo>
                    <a:pt x="26" y="27"/>
                  </a:lnTo>
                  <a:lnTo>
                    <a:pt x="26" y="21"/>
                  </a:lnTo>
                  <a:lnTo>
                    <a:pt x="25" y="21"/>
                  </a:lnTo>
                  <a:lnTo>
                    <a:pt x="25" y="27"/>
                  </a:lnTo>
                  <a:lnTo>
                    <a:pt x="31" y="27"/>
                  </a:lnTo>
                  <a:lnTo>
                    <a:pt x="31" y="21"/>
                  </a:lnTo>
                  <a:lnTo>
                    <a:pt x="30" y="21"/>
                  </a:lnTo>
                  <a:lnTo>
                    <a:pt x="30" y="27"/>
                  </a:lnTo>
                  <a:lnTo>
                    <a:pt x="34" y="27"/>
                  </a:lnTo>
                  <a:lnTo>
                    <a:pt x="34" y="21"/>
                  </a:lnTo>
                  <a:lnTo>
                    <a:pt x="28" y="21"/>
                  </a:lnTo>
                  <a:lnTo>
                    <a:pt x="28" y="27"/>
                  </a:lnTo>
                  <a:lnTo>
                    <a:pt x="31" y="27"/>
                  </a:lnTo>
                  <a:lnTo>
                    <a:pt x="31" y="21"/>
                  </a:lnTo>
                  <a:lnTo>
                    <a:pt x="27" y="21"/>
                  </a:lnTo>
                  <a:lnTo>
                    <a:pt x="27" y="27"/>
                  </a:lnTo>
                  <a:lnTo>
                    <a:pt x="31" y="27"/>
                  </a:lnTo>
                  <a:lnTo>
                    <a:pt x="32" y="21"/>
                  </a:lnTo>
                  <a:lnTo>
                    <a:pt x="30" y="19"/>
                  </a:lnTo>
                  <a:lnTo>
                    <a:pt x="28" y="22"/>
                  </a:lnTo>
                  <a:lnTo>
                    <a:pt x="28" y="26"/>
                  </a:lnTo>
                  <a:lnTo>
                    <a:pt x="50" y="26"/>
                  </a:lnTo>
                  <a:lnTo>
                    <a:pt x="50" y="19"/>
                  </a:lnTo>
                  <a:lnTo>
                    <a:pt x="45" y="19"/>
                  </a:lnTo>
                  <a:lnTo>
                    <a:pt x="45" y="26"/>
                  </a:lnTo>
                  <a:lnTo>
                    <a:pt x="52" y="26"/>
                  </a:lnTo>
                  <a:lnTo>
                    <a:pt x="52" y="19"/>
                  </a:lnTo>
                  <a:lnTo>
                    <a:pt x="32" y="19"/>
                  </a:lnTo>
                  <a:lnTo>
                    <a:pt x="32" y="26"/>
                  </a:lnTo>
                  <a:lnTo>
                    <a:pt x="40" y="26"/>
                  </a:lnTo>
                  <a:lnTo>
                    <a:pt x="40" y="19"/>
                  </a:lnTo>
                  <a:lnTo>
                    <a:pt x="39" y="19"/>
                  </a:lnTo>
                  <a:lnTo>
                    <a:pt x="39" y="26"/>
                  </a:lnTo>
                  <a:lnTo>
                    <a:pt x="41" y="26"/>
                  </a:lnTo>
                  <a:lnTo>
                    <a:pt x="41" y="19"/>
                  </a:lnTo>
                  <a:lnTo>
                    <a:pt x="28" y="19"/>
                  </a:lnTo>
                  <a:lnTo>
                    <a:pt x="28" y="22"/>
                  </a:lnTo>
                  <a:lnTo>
                    <a:pt x="31" y="19"/>
                  </a:lnTo>
                  <a:lnTo>
                    <a:pt x="30" y="18"/>
                  </a:lnTo>
                  <a:lnTo>
                    <a:pt x="27" y="21"/>
                  </a:lnTo>
                  <a:lnTo>
                    <a:pt x="27" y="24"/>
                  </a:lnTo>
                  <a:lnTo>
                    <a:pt x="41" y="24"/>
                  </a:lnTo>
                  <a:lnTo>
                    <a:pt x="41" y="18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4" y="24"/>
                  </a:lnTo>
                  <a:lnTo>
                    <a:pt x="34" y="18"/>
                  </a:lnTo>
                  <a:lnTo>
                    <a:pt x="28" y="18"/>
                  </a:lnTo>
                  <a:lnTo>
                    <a:pt x="28" y="24"/>
                  </a:lnTo>
                  <a:lnTo>
                    <a:pt x="31" y="24"/>
                  </a:lnTo>
                  <a:lnTo>
                    <a:pt x="31" y="18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34" y="24"/>
                  </a:lnTo>
                  <a:lnTo>
                    <a:pt x="34" y="18"/>
                  </a:lnTo>
                  <a:lnTo>
                    <a:pt x="16" y="18"/>
                  </a:lnTo>
                  <a:lnTo>
                    <a:pt x="16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22" y="24"/>
                  </a:lnTo>
                  <a:lnTo>
                    <a:pt x="27" y="23"/>
                  </a:lnTo>
                  <a:lnTo>
                    <a:pt x="26" y="19"/>
                  </a:lnTo>
                  <a:lnTo>
                    <a:pt x="26" y="23"/>
                  </a:lnTo>
                  <a:lnTo>
                    <a:pt x="62" y="23"/>
                  </a:lnTo>
                  <a:lnTo>
                    <a:pt x="62" y="17"/>
                  </a:lnTo>
                  <a:lnTo>
                    <a:pt x="57" y="17"/>
                  </a:lnTo>
                  <a:lnTo>
                    <a:pt x="57" y="23"/>
                  </a:lnTo>
                  <a:lnTo>
                    <a:pt x="60" y="23"/>
                  </a:lnTo>
                  <a:lnTo>
                    <a:pt x="60" y="17"/>
                  </a:lnTo>
                  <a:lnTo>
                    <a:pt x="57" y="17"/>
                  </a:lnTo>
                  <a:lnTo>
                    <a:pt x="57" y="23"/>
                  </a:lnTo>
                  <a:lnTo>
                    <a:pt x="60" y="23"/>
                  </a:lnTo>
                  <a:lnTo>
                    <a:pt x="60" y="17"/>
                  </a:lnTo>
                  <a:lnTo>
                    <a:pt x="52" y="17"/>
                  </a:lnTo>
                  <a:lnTo>
                    <a:pt x="52" y="23"/>
                  </a:lnTo>
                  <a:lnTo>
                    <a:pt x="57" y="23"/>
                  </a:lnTo>
                  <a:lnTo>
                    <a:pt x="57" y="17"/>
                  </a:lnTo>
                  <a:lnTo>
                    <a:pt x="56" y="17"/>
                  </a:lnTo>
                  <a:lnTo>
                    <a:pt x="56" y="23"/>
                  </a:lnTo>
                  <a:lnTo>
                    <a:pt x="66" y="23"/>
                  </a:lnTo>
                  <a:lnTo>
                    <a:pt x="66" y="17"/>
                  </a:lnTo>
                  <a:lnTo>
                    <a:pt x="65" y="17"/>
                  </a:lnTo>
                  <a:lnTo>
                    <a:pt x="65" y="23"/>
                  </a:lnTo>
                  <a:lnTo>
                    <a:pt x="66" y="23"/>
                  </a:lnTo>
                  <a:lnTo>
                    <a:pt x="66" y="17"/>
                  </a:lnTo>
                  <a:lnTo>
                    <a:pt x="63" y="17"/>
                  </a:lnTo>
                  <a:lnTo>
                    <a:pt x="63" y="23"/>
                  </a:lnTo>
                  <a:lnTo>
                    <a:pt x="70" y="23"/>
                  </a:lnTo>
                  <a:lnTo>
                    <a:pt x="70" y="18"/>
                  </a:lnTo>
                  <a:lnTo>
                    <a:pt x="66" y="18"/>
                  </a:lnTo>
                  <a:lnTo>
                    <a:pt x="66" y="22"/>
                  </a:lnTo>
                  <a:lnTo>
                    <a:pt x="67" y="22"/>
                  </a:lnTo>
                  <a:lnTo>
                    <a:pt x="67" y="15"/>
                  </a:lnTo>
                  <a:lnTo>
                    <a:pt x="66" y="15"/>
                  </a:lnTo>
                  <a:lnTo>
                    <a:pt x="66" y="22"/>
                  </a:lnTo>
                  <a:lnTo>
                    <a:pt x="135" y="22"/>
                  </a:lnTo>
                  <a:lnTo>
                    <a:pt x="135" y="15"/>
                  </a:lnTo>
                  <a:lnTo>
                    <a:pt x="62" y="15"/>
                  </a:lnTo>
                  <a:lnTo>
                    <a:pt x="62" y="22"/>
                  </a:lnTo>
                  <a:lnTo>
                    <a:pt x="63" y="22"/>
                  </a:lnTo>
                  <a:lnTo>
                    <a:pt x="63" y="15"/>
                  </a:lnTo>
                  <a:lnTo>
                    <a:pt x="18" y="15"/>
                  </a:lnTo>
                  <a:lnTo>
                    <a:pt x="18" y="22"/>
                  </a:lnTo>
                  <a:lnTo>
                    <a:pt x="22" y="22"/>
                  </a:lnTo>
                  <a:lnTo>
                    <a:pt x="22" y="15"/>
                  </a:lnTo>
                  <a:lnTo>
                    <a:pt x="18" y="15"/>
                  </a:lnTo>
                  <a:lnTo>
                    <a:pt x="18" y="18"/>
                  </a:lnTo>
                  <a:lnTo>
                    <a:pt x="22" y="18"/>
                  </a:lnTo>
                  <a:lnTo>
                    <a:pt x="22" y="17"/>
                  </a:lnTo>
                  <a:lnTo>
                    <a:pt x="18" y="17"/>
                  </a:lnTo>
                  <a:lnTo>
                    <a:pt x="18" y="21"/>
                  </a:lnTo>
                  <a:lnTo>
                    <a:pt x="31" y="21"/>
                  </a:lnTo>
                  <a:lnTo>
                    <a:pt x="31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44" y="21"/>
                  </a:lnTo>
                  <a:lnTo>
                    <a:pt x="44" y="14"/>
                  </a:lnTo>
                  <a:lnTo>
                    <a:pt x="8" y="14"/>
                  </a:lnTo>
                  <a:lnTo>
                    <a:pt x="8" y="21"/>
                  </a:lnTo>
                  <a:lnTo>
                    <a:pt x="35" y="21"/>
                  </a:lnTo>
                  <a:lnTo>
                    <a:pt x="35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9" y="14"/>
                  </a:lnTo>
                  <a:lnTo>
                    <a:pt x="9" y="21"/>
                  </a:lnTo>
                  <a:lnTo>
                    <a:pt x="12" y="21"/>
                  </a:lnTo>
                  <a:lnTo>
                    <a:pt x="12" y="14"/>
                  </a:lnTo>
                  <a:lnTo>
                    <a:pt x="6" y="14"/>
                  </a:lnTo>
                  <a:lnTo>
                    <a:pt x="6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8" y="14"/>
                  </a:lnTo>
                  <a:lnTo>
                    <a:pt x="8" y="21"/>
                  </a:lnTo>
                  <a:lnTo>
                    <a:pt x="14" y="21"/>
                  </a:lnTo>
                  <a:lnTo>
                    <a:pt x="14" y="14"/>
                  </a:lnTo>
                  <a:lnTo>
                    <a:pt x="9" y="14"/>
                  </a:lnTo>
                  <a:lnTo>
                    <a:pt x="9" y="21"/>
                  </a:lnTo>
                  <a:lnTo>
                    <a:pt x="10" y="21"/>
                  </a:lnTo>
                  <a:lnTo>
                    <a:pt x="10" y="14"/>
                  </a:lnTo>
                  <a:lnTo>
                    <a:pt x="5" y="14"/>
                  </a:lnTo>
                  <a:lnTo>
                    <a:pt x="5" y="21"/>
                  </a:lnTo>
                  <a:lnTo>
                    <a:pt x="12" y="21"/>
                  </a:lnTo>
                  <a:lnTo>
                    <a:pt x="12" y="13"/>
                  </a:lnTo>
                  <a:lnTo>
                    <a:pt x="6" y="13"/>
                  </a:lnTo>
                  <a:lnTo>
                    <a:pt x="6" y="19"/>
                  </a:lnTo>
                  <a:lnTo>
                    <a:pt x="12" y="19"/>
                  </a:lnTo>
                  <a:lnTo>
                    <a:pt x="12" y="13"/>
                  </a:lnTo>
                  <a:lnTo>
                    <a:pt x="8" y="13"/>
                  </a:lnTo>
                  <a:lnTo>
                    <a:pt x="8" y="19"/>
                  </a:lnTo>
                  <a:lnTo>
                    <a:pt x="9" y="19"/>
                  </a:lnTo>
                  <a:lnTo>
                    <a:pt x="9" y="13"/>
                  </a:lnTo>
                  <a:lnTo>
                    <a:pt x="5" y="13"/>
                  </a:lnTo>
                  <a:lnTo>
                    <a:pt x="5" y="19"/>
                  </a:lnTo>
                  <a:lnTo>
                    <a:pt x="9" y="19"/>
                  </a:lnTo>
                  <a:lnTo>
                    <a:pt x="9" y="13"/>
                  </a:lnTo>
                  <a:lnTo>
                    <a:pt x="0" y="13"/>
                  </a:lnTo>
                  <a:lnTo>
                    <a:pt x="0" y="19"/>
                  </a:lnTo>
                  <a:lnTo>
                    <a:pt x="5" y="19"/>
                  </a:lnTo>
                  <a:lnTo>
                    <a:pt x="5" y="13"/>
                  </a:lnTo>
                  <a:lnTo>
                    <a:pt x="3" y="13"/>
                  </a:lnTo>
                  <a:lnTo>
                    <a:pt x="3" y="19"/>
                  </a:lnTo>
                  <a:lnTo>
                    <a:pt x="5" y="19"/>
                  </a:lnTo>
                  <a:lnTo>
                    <a:pt x="5" y="13"/>
                  </a:lnTo>
                  <a:lnTo>
                    <a:pt x="1" y="13"/>
                  </a:lnTo>
                  <a:lnTo>
                    <a:pt x="1" y="19"/>
                  </a:lnTo>
                  <a:lnTo>
                    <a:pt x="4" y="19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3" y="19"/>
                  </a:lnTo>
                  <a:lnTo>
                    <a:pt x="18" y="19"/>
                  </a:lnTo>
                  <a:lnTo>
                    <a:pt x="21" y="17"/>
                  </a:lnTo>
                  <a:lnTo>
                    <a:pt x="18" y="14"/>
                  </a:lnTo>
                  <a:lnTo>
                    <a:pt x="18" y="18"/>
                  </a:lnTo>
                  <a:lnTo>
                    <a:pt x="28" y="18"/>
                  </a:lnTo>
                  <a:lnTo>
                    <a:pt x="28" y="11"/>
                  </a:lnTo>
                  <a:lnTo>
                    <a:pt x="27" y="11"/>
                  </a:lnTo>
                  <a:lnTo>
                    <a:pt x="27" y="18"/>
                  </a:lnTo>
                  <a:lnTo>
                    <a:pt x="40" y="18"/>
                  </a:lnTo>
                  <a:lnTo>
                    <a:pt x="40" y="11"/>
                  </a:lnTo>
                  <a:lnTo>
                    <a:pt x="18" y="11"/>
                  </a:lnTo>
                  <a:lnTo>
                    <a:pt x="18" y="18"/>
                  </a:lnTo>
                  <a:lnTo>
                    <a:pt x="25" y="18"/>
                  </a:lnTo>
                  <a:lnTo>
                    <a:pt x="25" y="11"/>
                  </a:lnTo>
                  <a:lnTo>
                    <a:pt x="18" y="11"/>
                  </a:lnTo>
                  <a:lnTo>
                    <a:pt x="18" y="18"/>
                  </a:lnTo>
                  <a:lnTo>
                    <a:pt x="40" y="18"/>
                  </a:lnTo>
                  <a:lnTo>
                    <a:pt x="40" y="11"/>
                  </a:lnTo>
                  <a:lnTo>
                    <a:pt x="19" y="11"/>
                  </a:lnTo>
                  <a:lnTo>
                    <a:pt x="19" y="18"/>
                  </a:lnTo>
                  <a:lnTo>
                    <a:pt x="25" y="18"/>
                  </a:lnTo>
                  <a:lnTo>
                    <a:pt x="25" y="11"/>
                  </a:lnTo>
                  <a:lnTo>
                    <a:pt x="22" y="11"/>
                  </a:lnTo>
                  <a:lnTo>
                    <a:pt x="22" y="18"/>
                  </a:lnTo>
                  <a:lnTo>
                    <a:pt x="35" y="18"/>
                  </a:lnTo>
                  <a:lnTo>
                    <a:pt x="35" y="11"/>
                  </a:lnTo>
                  <a:lnTo>
                    <a:pt x="9" y="11"/>
                  </a:lnTo>
                  <a:lnTo>
                    <a:pt x="9" y="18"/>
                  </a:lnTo>
                  <a:lnTo>
                    <a:pt x="17" y="18"/>
                  </a:lnTo>
                  <a:lnTo>
                    <a:pt x="17" y="13"/>
                  </a:lnTo>
                  <a:lnTo>
                    <a:pt x="13" y="13"/>
                  </a:lnTo>
                  <a:lnTo>
                    <a:pt x="13" y="17"/>
                  </a:lnTo>
                  <a:lnTo>
                    <a:pt x="14" y="17"/>
                  </a:lnTo>
                  <a:lnTo>
                    <a:pt x="14" y="10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8" y="1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9" y="17"/>
                  </a:lnTo>
                  <a:lnTo>
                    <a:pt x="9" y="10"/>
                  </a:lnTo>
                  <a:lnTo>
                    <a:pt x="5" y="10"/>
                  </a:lnTo>
                  <a:lnTo>
                    <a:pt x="5" y="17"/>
                  </a:lnTo>
                  <a:lnTo>
                    <a:pt x="8" y="1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8" y="1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5" y="17"/>
                  </a:lnTo>
                  <a:lnTo>
                    <a:pt x="8" y="1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8" y="1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5" y="17"/>
                  </a:lnTo>
                  <a:lnTo>
                    <a:pt x="13" y="17"/>
                  </a:lnTo>
                  <a:lnTo>
                    <a:pt x="16" y="15"/>
                  </a:lnTo>
                  <a:lnTo>
                    <a:pt x="14" y="11"/>
                  </a:lnTo>
                  <a:lnTo>
                    <a:pt x="14" y="15"/>
                  </a:lnTo>
                  <a:lnTo>
                    <a:pt x="17" y="15"/>
                  </a:lnTo>
                  <a:lnTo>
                    <a:pt x="17" y="9"/>
                  </a:lnTo>
                  <a:lnTo>
                    <a:pt x="16" y="9"/>
                  </a:lnTo>
                  <a:lnTo>
                    <a:pt x="16" y="15"/>
                  </a:lnTo>
                  <a:lnTo>
                    <a:pt x="25" y="15"/>
                  </a:lnTo>
                  <a:lnTo>
                    <a:pt x="25" y="9"/>
                  </a:lnTo>
                  <a:lnTo>
                    <a:pt x="21" y="9"/>
                  </a:lnTo>
                  <a:lnTo>
                    <a:pt x="21" y="15"/>
                  </a:lnTo>
                  <a:lnTo>
                    <a:pt x="22" y="15"/>
                  </a:lnTo>
                  <a:lnTo>
                    <a:pt x="22" y="9"/>
                  </a:lnTo>
                  <a:lnTo>
                    <a:pt x="21" y="9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9"/>
                  </a:lnTo>
                  <a:lnTo>
                    <a:pt x="22" y="9"/>
                  </a:lnTo>
                  <a:lnTo>
                    <a:pt x="22" y="15"/>
                  </a:lnTo>
                  <a:lnTo>
                    <a:pt x="26" y="15"/>
                  </a:lnTo>
                  <a:lnTo>
                    <a:pt x="26" y="9"/>
                  </a:lnTo>
                  <a:lnTo>
                    <a:pt x="19" y="9"/>
                  </a:lnTo>
                  <a:lnTo>
                    <a:pt x="19" y="15"/>
                  </a:lnTo>
                  <a:lnTo>
                    <a:pt x="27" y="15"/>
                  </a:lnTo>
                  <a:lnTo>
                    <a:pt x="27" y="9"/>
                  </a:lnTo>
                  <a:lnTo>
                    <a:pt x="21" y="9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9"/>
                  </a:lnTo>
                  <a:lnTo>
                    <a:pt x="22" y="9"/>
                  </a:lnTo>
                  <a:lnTo>
                    <a:pt x="22" y="15"/>
                  </a:lnTo>
                  <a:lnTo>
                    <a:pt x="28" y="15"/>
                  </a:lnTo>
                  <a:lnTo>
                    <a:pt x="28" y="9"/>
                  </a:lnTo>
                  <a:lnTo>
                    <a:pt x="27" y="9"/>
                  </a:lnTo>
                  <a:lnTo>
                    <a:pt x="27" y="11"/>
                  </a:lnTo>
                  <a:lnTo>
                    <a:pt x="28" y="9"/>
                  </a:lnTo>
                  <a:lnTo>
                    <a:pt x="26" y="8"/>
                  </a:lnTo>
                  <a:lnTo>
                    <a:pt x="25" y="10"/>
                  </a:lnTo>
                  <a:lnTo>
                    <a:pt x="25" y="14"/>
                  </a:lnTo>
                  <a:lnTo>
                    <a:pt x="27" y="14"/>
                  </a:lnTo>
                  <a:lnTo>
                    <a:pt x="27" y="8"/>
                  </a:lnTo>
                  <a:lnTo>
                    <a:pt x="21" y="8"/>
                  </a:lnTo>
                  <a:lnTo>
                    <a:pt x="21" y="14"/>
                  </a:lnTo>
                  <a:lnTo>
                    <a:pt x="36" y="14"/>
                  </a:lnTo>
                  <a:lnTo>
                    <a:pt x="36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35" y="14"/>
                  </a:lnTo>
                  <a:lnTo>
                    <a:pt x="35" y="8"/>
                  </a:lnTo>
                  <a:lnTo>
                    <a:pt x="27" y="8"/>
                  </a:lnTo>
                  <a:lnTo>
                    <a:pt x="27" y="14"/>
                  </a:lnTo>
                  <a:lnTo>
                    <a:pt x="38" y="14"/>
                  </a:lnTo>
                  <a:lnTo>
                    <a:pt x="38" y="8"/>
                  </a:lnTo>
                  <a:lnTo>
                    <a:pt x="28" y="8"/>
                  </a:lnTo>
                  <a:lnTo>
                    <a:pt x="28" y="14"/>
                  </a:lnTo>
                  <a:lnTo>
                    <a:pt x="44" y="14"/>
                  </a:lnTo>
                  <a:lnTo>
                    <a:pt x="44" y="8"/>
                  </a:lnTo>
                  <a:lnTo>
                    <a:pt x="16" y="8"/>
                  </a:lnTo>
                  <a:lnTo>
                    <a:pt x="16" y="14"/>
                  </a:lnTo>
                  <a:lnTo>
                    <a:pt x="22" y="14"/>
                  </a:lnTo>
                  <a:lnTo>
                    <a:pt x="22" y="8"/>
                  </a:lnTo>
                  <a:lnTo>
                    <a:pt x="16" y="8"/>
                  </a:lnTo>
                  <a:lnTo>
                    <a:pt x="16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6" y="8"/>
                  </a:lnTo>
                  <a:lnTo>
                    <a:pt x="16" y="10"/>
                  </a:lnTo>
                  <a:lnTo>
                    <a:pt x="19" y="10"/>
                  </a:lnTo>
                  <a:lnTo>
                    <a:pt x="19" y="6"/>
                  </a:lnTo>
                  <a:lnTo>
                    <a:pt x="14" y="6"/>
                  </a:lnTo>
                  <a:lnTo>
                    <a:pt x="14" y="13"/>
                  </a:lnTo>
                  <a:lnTo>
                    <a:pt x="18" y="13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3"/>
                  </a:lnTo>
                  <a:lnTo>
                    <a:pt x="14" y="13"/>
                  </a:lnTo>
                  <a:lnTo>
                    <a:pt x="14" y="6"/>
                  </a:lnTo>
                  <a:lnTo>
                    <a:pt x="13" y="6"/>
                  </a:lnTo>
                  <a:lnTo>
                    <a:pt x="13" y="13"/>
                  </a:lnTo>
                  <a:lnTo>
                    <a:pt x="14" y="13"/>
                  </a:lnTo>
                  <a:lnTo>
                    <a:pt x="14" y="6"/>
                  </a:lnTo>
                  <a:lnTo>
                    <a:pt x="9" y="6"/>
                  </a:lnTo>
                  <a:lnTo>
                    <a:pt x="9" y="13"/>
                  </a:lnTo>
                  <a:lnTo>
                    <a:pt x="14" y="13"/>
                  </a:lnTo>
                  <a:lnTo>
                    <a:pt x="14" y="6"/>
                  </a:lnTo>
                  <a:lnTo>
                    <a:pt x="9" y="6"/>
                  </a:lnTo>
                  <a:lnTo>
                    <a:pt x="9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12" y="6"/>
                  </a:lnTo>
                  <a:lnTo>
                    <a:pt x="12" y="13"/>
                  </a:lnTo>
                  <a:lnTo>
                    <a:pt x="14" y="13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2" y="13"/>
                  </a:lnTo>
                  <a:lnTo>
                    <a:pt x="16" y="13"/>
                  </a:lnTo>
                  <a:lnTo>
                    <a:pt x="16" y="6"/>
                  </a:lnTo>
                  <a:lnTo>
                    <a:pt x="14" y="6"/>
                  </a:lnTo>
                  <a:lnTo>
                    <a:pt x="14" y="13"/>
                  </a:lnTo>
                  <a:lnTo>
                    <a:pt x="19" y="13"/>
                  </a:lnTo>
                  <a:lnTo>
                    <a:pt x="19" y="6"/>
                  </a:lnTo>
                  <a:lnTo>
                    <a:pt x="16" y="6"/>
                  </a:lnTo>
                  <a:lnTo>
                    <a:pt x="16" y="9"/>
                  </a:lnTo>
                  <a:lnTo>
                    <a:pt x="17" y="6"/>
                  </a:lnTo>
                  <a:lnTo>
                    <a:pt x="14" y="5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4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6" y="11"/>
                  </a:lnTo>
                  <a:lnTo>
                    <a:pt x="16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21" y="11"/>
                  </a:lnTo>
                  <a:lnTo>
                    <a:pt x="21" y="5"/>
                  </a:lnTo>
                  <a:lnTo>
                    <a:pt x="16" y="5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9" y="5"/>
                  </a:lnTo>
                  <a:lnTo>
                    <a:pt x="9" y="11"/>
                  </a:lnTo>
                  <a:lnTo>
                    <a:pt x="17" y="11"/>
                  </a:lnTo>
                  <a:lnTo>
                    <a:pt x="17" y="5"/>
                  </a:lnTo>
                  <a:lnTo>
                    <a:pt x="14" y="5"/>
                  </a:lnTo>
                  <a:lnTo>
                    <a:pt x="14" y="11"/>
                  </a:lnTo>
                  <a:lnTo>
                    <a:pt x="21" y="11"/>
                  </a:lnTo>
                  <a:lnTo>
                    <a:pt x="28" y="4"/>
                  </a:lnTo>
                  <a:lnTo>
                    <a:pt x="19" y="4"/>
                  </a:lnTo>
                  <a:lnTo>
                    <a:pt x="19" y="10"/>
                  </a:lnTo>
                  <a:lnTo>
                    <a:pt x="26" y="10"/>
                  </a:lnTo>
                  <a:lnTo>
                    <a:pt x="26" y="4"/>
                  </a:lnTo>
                  <a:lnTo>
                    <a:pt x="25" y="4"/>
                  </a:lnTo>
                  <a:lnTo>
                    <a:pt x="25" y="10"/>
                  </a:lnTo>
                  <a:lnTo>
                    <a:pt x="31" y="10"/>
                  </a:lnTo>
                  <a:lnTo>
                    <a:pt x="31" y="4"/>
                  </a:lnTo>
                  <a:lnTo>
                    <a:pt x="25" y="4"/>
                  </a:lnTo>
                  <a:lnTo>
                    <a:pt x="25" y="10"/>
                  </a:lnTo>
                  <a:lnTo>
                    <a:pt x="27" y="10"/>
                  </a:lnTo>
                  <a:lnTo>
                    <a:pt x="27" y="4"/>
                  </a:lnTo>
                  <a:lnTo>
                    <a:pt x="25" y="4"/>
                  </a:lnTo>
                  <a:lnTo>
                    <a:pt x="25" y="10"/>
                  </a:lnTo>
                  <a:lnTo>
                    <a:pt x="38" y="10"/>
                  </a:lnTo>
                  <a:lnTo>
                    <a:pt x="38" y="4"/>
                  </a:lnTo>
                  <a:lnTo>
                    <a:pt x="35" y="4"/>
                  </a:lnTo>
                  <a:lnTo>
                    <a:pt x="35" y="10"/>
                  </a:lnTo>
                  <a:lnTo>
                    <a:pt x="47" y="10"/>
                  </a:lnTo>
                  <a:lnTo>
                    <a:pt x="47" y="4"/>
                  </a:lnTo>
                  <a:lnTo>
                    <a:pt x="38" y="4"/>
                  </a:lnTo>
                  <a:lnTo>
                    <a:pt x="38" y="10"/>
                  </a:lnTo>
                  <a:lnTo>
                    <a:pt x="47" y="10"/>
                  </a:lnTo>
                  <a:lnTo>
                    <a:pt x="47" y="4"/>
                  </a:lnTo>
                  <a:lnTo>
                    <a:pt x="44" y="4"/>
                  </a:lnTo>
                  <a:lnTo>
                    <a:pt x="44" y="10"/>
                  </a:lnTo>
                  <a:lnTo>
                    <a:pt x="50" y="10"/>
                  </a:lnTo>
                  <a:lnTo>
                    <a:pt x="50" y="4"/>
                  </a:lnTo>
                  <a:lnTo>
                    <a:pt x="27" y="4"/>
                  </a:lnTo>
                  <a:lnTo>
                    <a:pt x="27" y="10"/>
                  </a:lnTo>
                  <a:lnTo>
                    <a:pt x="28" y="10"/>
                  </a:lnTo>
                  <a:lnTo>
                    <a:pt x="28" y="4"/>
                  </a:lnTo>
                  <a:lnTo>
                    <a:pt x="18" y="4"/>
                  </a:lnTo>
                  <a:lnTo>
                    <a:pt x="18" y="10"/>
                  </a:lnTo>
                  <a:lnTo>
                    <a:pt x="25" y="10"/>
                  </a:lnTo>
                  <a:lnTo>
                    <a:pt x="25" y="4"/>
                  </a:lnTo>
                  <a:lnTo>
                    <a:pt x="19" y="4"/>
                  </a:lnTo>
                  <a:lnTo>
                    <a:pt x="19" y="6"/>
                  </a:lnTo>
                  <a:lnTo>
                    <a:pt x="22" y="9"/>
                  </a:lnTo>
                  <a:lnTo>
                    <a:pt x="28" y="2"/>
                  </a:lnTo>
                  <a:lnTo>
                    <a:pt x="16" y="2"/>
                  </a:lnTo>
                  <a:lnTo>
                    <a:pt x="16" y="9"/>
                  </a:lnTo>
                  <a:lnTo>
                    <a:pt x="25" y="9"/>
                  </a:lnTo>
                  <a:lnTo>
                    <a:pt x="25" y="2"/>
                  </a:lnTo>
                  <a:lnTo>
                    <a:pt x="21" y="2"/>
                  </a:lnTo>
                  <a:lnTo>
                    <a:pt x="21" y="9"/>
                  </a:lnTo>
                  <a:lnTo>
                    <a:pt x="26" y="9"/>
                  </a:lnTo>
                  <a:lnTo>
                    <a:pt x="26" y="2"/>
                  </a:lnTo>
                  <a:lnTo>
                    <a:pt x="18" y="2"/>
                  </a:lnTo>
                  <a:lnTo>
                    <a:pt x="18" y="9"/>
                  </a:lnTo>
                  <a:lnTo>
                    <a:pt x="25" y="9"/>
                  </a:lnTo>
                  <a:lnTo>
                    <a:pt x="25" y="2"/>
                  </a:lnTo>
                  <a:lnTo>
                    <a:pt x="21" y="2"/>
                  </a:lnTo>
                  <a:lnTo>
                    <a:pt x="21" y="9"/>
                  </a:lnTo>
                  <a:lnTo>
                    <a:pt x="27" y="9"/>
                  </a:lnTo>
                  <a:lnTo>
                    <a:pt x="27" y="2"/>
                  </a:lnTo>
                  <a:lnTo>
                    <a:pt x="21" y="2"/>
                  </a:lnTo>
                  <a:lnTo>
                    <a:pt x="21" y="9"/>
                  </a:lnTo>
                  <a:lnTo>
                    <a:pt x="31" y="9"/>
                  </a:lnTo>
                  <a:lnTo>
                    <a:pt x="31" y="2"/>
                  </a:lnTo>
                  <a:lnTo>
                    <a:pt x="25" y="2"/>
                  </a:lnTo>
                  <a:lnTo>
                    <a:pt x="25" y="9"/>
                  </a:lnTo>
                  <a:lnTo>
                    <a:pt x="31" y="9"/>
                  </a:lnTo>
                  <a:lnTo>
                    <a:pt x="31" y="2"/>
                  </a:lnTo>
                  <a:lnTo>
                    <a:pt x="27" y="2"/>
                  </a:lnTo>
                  <a:lnTo>
                    <a:pt x="27" y="5"/>
                  </a:lnTo>
                  <a:lnTo>
                    <a:pt x="31" y="5"/>
                  </a:lnTo>
                  <a:lnTo>
                    <a:pt x="31" y="4"/>
                  </a:lnTo>
                  <a:lnTo>
                    <a:pt x="27" y="4"/>
                  </a:lnTo>
                  <a:lnTo>
                    <a:pt x="27" y="8"/>
                  </a:lnTo>
                  <a:lnTo>
                    <a:pt x="32" y="8"/>
                  </a:lnTo>
                  <a:lnTo>
                    <a:pt x="32" y="1"/>
                  </a:lnTo>
                  <a:lnTo>
                    <a:pt x="21" y="1"/>
                  </a:lnTo>
                  <a:lnTo>
                    <a:pt x="21" y="8"/>
                  </a:lnTo>
                  <a:lnTo>
                    <a:pt x="34" y="8"/>
                  </a:lnTo>
                  <a:lnTo>
                    <a:pt x="34" y="1"/>
                  </a:lnTo>
                  <a:lnTo>
                    <a:pt x="31" y="1"/>
                  </a:lnTo>
                  <a:lnTo>
                    <a:pt x="31" y="8"/>
                  </a:lnTo>
                  <a:lnTo>
                    <a:pt x="35" y="8"/>
                  </a:lnTo>
                  <a:lnTo>
                    <a:pt x="35" y="1"/>
                  </a:lnTo>
                  <a:lnTo>
                    <a:pt x="18" y="1"/>
                  </a:lnTo>
                  <a:lnTo>
                    <a:pt x="18" y="8"/>
                  </a:lnTo>
                  <a:lnTo>
                    <a:pt x="36" y="8"/>
                  </a:lnTo>
                  <a:lnTo>
                    <a:pt x="36" y="1"/>
                  </a:lnTo>
                  <a:lnTo>
                    <a:pt x="27" y="1"/>
                  </a:lnTo>
                  <a:lnTo>
                    <a:pt x="27" y="8"/>
                  </a:lnTo>
                  <a:lnTo>
                    <a:pt x="44" y="8"/>
                  </a:lnTo>
                  <a:lnTo>
                    <a:pt x="44" y="1"/>
                  </a:lnTo>
                  <a:lnTo>
                    <a:pt x="43" y="1"/>
                  </a:lnTo>
                  <a:lnTo>
                    <a:pt x="43" y="8"/>
                  </a:lnTo>
                  <a:lnTo>
                    <a:pt x="47" y="8"/>
                  </a:lnTo>
                  <a:lnTo>
                    <a:pt x="47" y="1"/>
                  </a:lnTo>
                  <a:lnTo>
                    <a:pt x="31" y="1"/>
                  </a:lnTo>
                  <a:lnTo>
                    <a:pt x="31" y="8"/>
                  </a:lnTo>
                  <a:lnTo>
                    <a:pt x="45" y="8"/>
                  </a:lnTo>
                  <a:lnTo>
                    <a:pt x="48" y="5"/>
                  </a:lnTo>
                  <a:lnTo>
                    <a:pt x="45" y="2"/>
                  </a:lnTo>
                  <a:lnTo>
                    <a:pt x="45" y="6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44" y="0"/>
                  </a:lnTo>
                  <a:lnTo>
                    <a:pt x="44" y="6"/>
                  </a:lnTo>
                  <a:lnTo>
                    <a:pt x="52" y="6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43" y="6"/>
                  </a:lnTo>
                  <a:lnTo>
                    <a:pt x="44" y="6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8" y="6"/>
                  </a:lnTo>
                  <a:lnTo>
                    <a:pt x="43" y="6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40" y="6"/>
                  </a:lnTo>
                  <a:lnTo>
                    <a:pt x="44" y="6"/>
                  </a:lnTo>
                  <a:lnTo>
                    <a:pt x="44" y="0"/>
                  </a:lnTo>
                  <a:lnTo>
                    <a:pt x="43" y="0"/>
                  </a:lnTo>
                  <a:lnTo>
                    <a:pt x="43" y="6"/>
                  </a:lnTo>
                  <a:lnTo>
                    <a:pt x="44" y="6"/>
                  </a:lnTo>
                  <a:lnTo>
                    <a:pt x="44" y="0"/>
                  </a:lnTo>
                  <a:lnTo>
                    <a:pt x="43" y="0"/>
                  </a:lnTo>
                  <a:lnTo>
                    <a:pt x="43" y="6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28" name="Freeform 812"/>
            <p:cNvSpPr>
              <a:spLocks noChangeAspect="1"/>
            </p:cNvSpPr>
            <p:nvPr/>
          </p:nvSpPr>
          <p:spPr bwMode="auto">
            <a:xfrm rot="16200000">
              <a:off x="3710" y="4698"/>
              <a:ext cx="216" cy="53"/>
            </a:xfrm>
            <a:custGeom>
              <a:avLst/>
              <a:gdLst>
                <a:gd name="T0" fmla="*/ 26 w 144"/>
                <a:gd name="T1" fmla="*/ 1 h 36"/>
                <a:gd name="T2" fmla="*/ 21 w 144"/>
                <a:gd name="T3" fmla="*/ 1 h 36"/>
                <a:gd name="T4" fmla="*/ 12 w 144"/>
                <a:gd name="T5" fmla="*/ 2 h 36"/>
                <a:gd name="T6" fmla="*/ 11 w 144"/>
                <a:gd name="T7" fmla="*/ 2 h 36"/>
                <a:gd name="T8" fmla="*/ 8 w 144"/>
                <a:gd name="T9" fmla="*/ 3 h 36"/>
                <a:gd name="T10" fmla="*/ 7 w 144"/>
                <a:gd name="T11" fmla="*/ 5 h 36"/>
                <a:gd name="T12" fmla="*/ 141 w 144"/>
                <a:gd name="T13" fmla="*/ 6 h 36"/>
                <a:gd name="T14" fmla="*/ 74 w 144"/>
                <a:gd name="T15" fmla="*/ 7 h 36"/>
                <a:gd name="T16" fmla="*/ 31 w 144"/>
                <a:gd name="T17" fmla="*/ 10 h 36"/>
                <a:gd name="T18" fmla="*/ 35 w 144"/>
                <a:gd name="T19" fmla="*/ 9 h 36"/>
                <a:gd name="T20" fmla="*/ 38 w 144"/>
                <a:gd name="T21" fmla="*/ 16 h 36"/>
                <a:gd name="T22" fmla="*/ 30 w 144"/>
                <a:gd name="T23" fmla="*/ 18 h 36"/>
                <a:gd name="T24" fmla="*/ 21 w 144"/>
                <a:gd name="T25" fmla="*/ 18 h 36"/>
                <a:gd name="T26" fmla="*/ 18 w 144"/>
                <a:gd name="T27" fmla="*/ 19 h 36"/>
                <a:gd name="T28" fmla="*/ 35 w 144"/>
                <a:gd name="T29" fmla="*/ 20 h 36"/>
                <a:gd name="T30" fmla="*/ 33 w 144"/>
                <a:gd name="T31" fmla="*/ 20 h 36"/>
                <a:gd name="T32" fmla="*/ 13 w 144"/>
                <a:gd name="T33" fmla="*/ 22 h 36"/>
                <a:gd name="T34" fmla="*/ 13 w 144"/>
                <a:gd name="T35" fmla="*/ 23 h 36"/>
                <a:gd name="T36" fmla="*/ 91 w 144"/>
                <a:gd name="T37" fmla="*/ 23 h 36"/>
                <a:gd name="T38" fmla="*/ 79 w 144"/>
                <a:gd name="T39" fmla="*/ 24 h 36"/>
                <a:gd name="T40" fmla="*/ 57 w 144"/>
                <a:gd name="T41" fmla="*/ 26 h 36"/>
                <a:gd name="T42" fmla="*/ 48 w 144"/>
                <a:gd name="T43" fmla="*/ 27 h 36"/>
                <a:gd name="T44" fmla="*/ 40 w 144"/>
                <a:gd name="T45" fmla="*/ 28 h 36"/>
                <a:gd name="T46" fmla="*/ 30 w 144"/>
                <a:gd name="T47" fmla="*/ 28 h 36"/>
                <a:gd name="T48" fmla="*/ 22 w 144"/>
                <a:gd name="T49" fmla="*/ 29 h 36"/>
                <a:gd name="T50" fmla="*/ 20 w 144"/>
                <a:gd name="T51" fmla="*/ 31 h 36"/>
                <a:gd name="T52" fmla="*/ 11 w 144"/>
                <a:gd name="T53" fmla="*/ 31 h 36"/>
                <a:gd name="T54" fmla="*/ 26 w 144"/>
                <a:gd name="T55" fmla="*/ 32 h 36"/>
                <a:gd name="T56" fmla="*/ 20 w 144"/>
                <a:gd name="T57" fmla="*/ 33 h 36"/>
                <a:gd name="T58" fmla="*/ 22 w 144"/>
                <a:gd name="T59" fmla="*/ 33 h 36"/>
                <a:gd name="T60" fmla="*/ 9 w 144"/>
                <a:gd name="T61" fmla="*/ 35 h 36"/>
                <a:gd name="T62" fmla="*/ 7 w 144"/>
                <a:gd name="T63" fmla="*/ 36 h 36"/>
                <a:gd name="T64" fmla="*/ 7 w 144"/>
                <a:gd name="T65" fmla="*/ 35 h 36"/>
                <a:gd name="T66" fmla="*/ 17 w 144"/>
                <a:gd name="T67" fmla="*/ 33 h 36"/>
                <a:gd name="T68" fmla="*/ 21 w 144"/>
                <a:gd name="T69" fmla="*/ 33 h 36"/>
                <a:gd name="T70" fmla="*/ 26 w 144"/>
                <a:gd name="T71" fmla="*/ 32 h 36"/>
                <a:gd name="T72" fmla="*/ 11 w 144"/>
                <a:gd name="T73" fmla="*/ 31 h 36"/>
                <a:gd name="T74" fmla="*/ 20 w 144"/>
                <a:gd name="T75" fmla="*/ 31 h 36"/>
                <a:gd name="T76" fmla="*/ 22 w 144"/>
                <a:gd name="T77" fmla="*/ 29 h 36"/>
                <a:gd name="T78" fmla="*/ 30 w 144"/>
                <a:gd name="T79" fmla="*/ 28 h 36"/>
                <a:gd name="T80" fmla="*/ 40 w 144"/>
                <a:gd name="T81" fmla="*/ 28 h 36"/>
                <a:gd name="T82" fmla="*/ 48 w 144"/>
                <a:gd name="T83" fmla="*/ 20 h 36"/>
                <a:gd name="T84" fmla="*/ 58 w 144"/>
                <a:gd name="T85" fmla="*/ 19 h 36"/>
                <a:gd name="T86" fmla="*/ 81 w 144"/>
                <a:gd name="T87" fmla="*/ 18 h 36"/>
                <a:gd name="T88" fmla="*/ 144 w 144"/>
                <a:gd name="T89" fmla="*/ 18 h 36"/>
                <a:gd name="T90" fmla="*/ 13 w 144"/>
                <a:gd name="T91" fmla="*/ 23 h 36"/>
                <a:gd name="T92" fmla="*/ 13 w 144"/>
                <a:gd name="T93" fmla="*/ 22 h 36"/>
                <a:gd name="T94" fmla="*/ 33 w 144"/>
                <a:gd name="T95" fmla="*/ 20 h 36"/>
                <a:gd name="T96" fmla="*/ 35 w 144"/>
                <a:gd name="T97" fmla="*/ 20 h 36"/>
                <a:gd name="T98" fmla="*/ 17 w 144"/>
                <a:gd name="T99" fmla="*/ 19 h 36"/>
                <a:gd name="T100" fmla="*/ 24 w 144"/>
                <a:gd name="T101" fmla="*/ 18 h 36"/>
                <a:gd name="T102" fmla="*/ 35 w 144"/>
                <a:gd name="T103" fmla="*/ 18 h 36"/>
                <a:gd name="T104" fmla="*/ 42 w 144"/>
                <a:gd name="T105" fmla="*/ 16 h 36"/>
                <a:gd name="T106" fmla="*/ 35 w 144"/>
                <a:gd name="T107" fmla="*/ 9 h 36"/>
                <a:gd name="T108" fmla="*/ 33 w 144"/>
                <a:gd name="T109" fmla="*/ 7 h 36"/>
                <a:gd name="T110" fmla="*/ 74 w 144"/>
                <a:gd name="T111" fmla="*/ 7 h 36"/>
                <a:gd name="T112" fmla="*/ 141 w 144"/>
                <a:gd name="T113" fmla="*/ 6 h 36"/>
                <a:gd name="T114" fmla="*/ 13 w 144"/>
                <a:gd name="T115" fmla="*/ 11 h 36"/>
                <a:gd name="T116" fmla="*/ 4 w 144"/>
                <a:gd name="T117" fmla="*/ 10 h 36"/>
                <a:gd name="T118" fmla="*/ 11 w 144"/>
                <a:gd name="T119" fmla="*/ 9 h 36"/>
                <a:gd name="T120" fmla="*/ 14 w 144"/>
                <a:gd name="T121" fmla="*/ 9 h 36"/>
                <a:gd name="T122" fmla="*/ 17 w 144"/>
                <a:gd name="T123" fmla="*/ 1 h 36"/>
                <a:gd name="T124" fmla="*/ 27 w 144"/>
                <a:gd name="T1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4" h="36">
                  <a:moveTo>
                    <a:pt x="20" y="0"/>
                  </a:moveTo>
                  <a:lnTo>
                    <a:pt x="20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14" y="0"/>
                  </a:lnTo>
                  <a:lnTo>
                    <a:pt x="14" y="6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13" y="6"/>
                  </a:lnTo>
                  <a:lnTo>
                    <a:pt x="20" y="6"/>
                  </a:lnTo>
                  <a:lnTo>
                    <a:pt x="20" y="0"/>
                  </a:lnTo>
                  <a:lnTo>
                    <a:pt x="13" y="0"/>
                  </a:lnTo>
                  <a:lnTo>
                    <a:pt x="13" y="6"/>
                  </a:lnTo>
                  <a:lnTo>
                    <a:pt x="26" y="6"/>
                  </a:lnTo>
                  <a:lnTo>
                    <a:pt x="26" y="2"/>
                  </a:lnTo>
                  <a:lnTo>
                    <a:pt x="25" y="6"/>
                  </a:lnTo>
                  <a:lnTo>
                    <a:pt x="27" y="7"/>
                  </a:lnTo>
                  <a:lnTo>
                    <a:pt x="29" y="3"/>
                  </a:lnTo>
                  <a:lnTo>
                    <a:pt x="29" y="1"/>
                  </a:lnTo>
                  <a:lnTo>
                    <a:pt x="24" y="1"/>
                  </a:lnTo>
                  <a:lnTo>
                    <a:pt x="24" y="7"/>
                  </a:lnTo>
                  <a:lnTo>
                    <a:pt x="26" y="7"/>
                  </a:lnTo>
                  <a:lnTo>
                    <a:pt x="26" y="1"/>
                  </a:lnTo>
                  <a:lnTo>
                    <a:pt x="22" y="1"/>
                  </a:lnTo>
                  <a:lnTo>
                    <a:pt x="22" y="7"/>
                  </a:lnTo>
                  <a:lnTo>
                    <a:pt x="24" y="7"/>
                  </a:lnTo>
                  <a:lnTo>
                    <a:pt x="24" y="1"/>
                  </a:lnTo>
                  <a:lnTo>
                    <a:pt x="16" y="1"/>
                  </a:lnTo>
                  <a:lnTo>
                    <a:pt x="16" y="7"/>
                  </a:lnTo>
                  <a:lnTo>
                    <a:pt x="21" y="7"/>
                  </a:lnTo>
                  <a:lnTo>
                    <a:pt x="21" y="1"/>
                  </a:lnTo>
                  <a:lnTo>
                    <a:pt x="17" y="1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8" y="1"/>
                  </a:lnTo>
                  <a:lnTo>
                    <a:pt x="17" y="1"/>
                  </a:lnTo>
                  <a:lnTo>
                    <a:pt x="17" y="7"/>
                  </a:lnTo>
                  <a:lnTo>
                    <a:pt x="26" y="7"/>
                  </a:lnTo>
                  <a:lnTo>
                    <a:pt x="26" y="1"/>
                  </a:lnTo>
                  <a:lnTo>
                    <a:pt x="17" y="1"/>
                  </a:lnTo>
                  <a:lnTo>
                    <a:pt x="17" y="7"/>
                  </a:lnTo>
                  <a:lnTo>
                    <a:pt x="21" y="7"/>
                  </a:lnTo>
                  <a:lnTo>
                    <a:pt x="21" y="1"/>
                  </a:lnTo>
                  <a:lnTo>
                    <a:pt x="17" y="1"/>
                  </a:lnTo>
                  <a:lnTo>
                    <a:pt x="17" y="7"/>
                  </a:lnTo>
                  <a:lnTo>
                    <a:pt x="21" y="7"/>
                  </a:lnTo>
                  <a:lnTo>
                    <a:pt x="21" y="1"/>
                  </a:lnTo>
                  <a:lnTo>
                    <a:pt x="17" y="1"/>
                  </a:lnTo>
                  <a:lnTo>
                    <a:pt x="17" y="7"/>
                  </a:lnTo>
                  <a:lnTo>
                    <a:pt x="21" y="7"/>
                  </a:lnTo>
                  <a:lnTo>
                    <a:pt x="21" y="1"/>
                  </a:lnTo>
                  <a:lnTo>
                    <a:pt x="20" y="1"/>
                  </a:lnTo>
                  <a:lnTo>
                    <a:pt x="20" y="7"/>
                  </a:lnTo>
                  <a:lnTo>
                    <a:pt x="25" y="7"/>
                  </a:lnTo>
                  <a:lnTo>
                    <a:pt x="25" y="1"/>
                  </a:lnTo>
                  <a:lnTo>
                    <a:pt x="20" y="1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1"/>
                  </a:lnTo>
                  <a:lnTo>
                    <a:pt x="14" y="1"/>
                  </a:lnTo>
                  <a:lnTo>
                    <a:pt x="14" y="7"/>
                  </a:lnTo>
                  <a:lnTo>
                    <a:pt x="21" y="7"/>
                  </a:lnTo>
                  <a:lnTo>
                    <a:pt x="21" y="1"/>
                  </a:lnTo>
                  <a:lnTo>
                    <a:pt x="17" y="2"/>
                  </a:lnTo>
                  <a:lnTo>
                    <a:pt x="17" y="5"/>
                  </a:lnTo>
                  <a:lnTo>
                    <a:pt x="17" y="2"/>
                  </a:lnTo>
                  <a:lnTo>
                    <a:pt x="14" y="2"/>
                  </a:lnTo>
                  <a:lnTo>
                    <a:pt x="14" y="9"/>
                  </a:lnTo>
                  <a:lnTo>
                    <a:pt x="20" y="9"/>
                  </a:lnTo>
                  <a:lnTo>
                    <a:pt x="20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17" y="9"/>
                  </a:lnTo>
                  <a:lnTo>
                    <a:pt x="17" y="2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14" y="9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16" y="9"/>
                  </a:lnTo>
                  <a:lnTo>
                    <a:pt x="16" y="2"/>
                  </a:lnTo>
                  <a:lnTo>
                    <a:pt x="11" y="2"/>
                  </a:lnTo>
                  <a:lnTo>
                    <a:pt x="11" y="9"/>
                  </a:lnTo>
                  <a:lnTo>
                    <a:pt x="14" y="9"/>
                  </a:lnTo>
                  <a:lnTo>
                    <a:pt x="14" y="2"/>
                  </a:lnTo>
                  <a:lnTo>
                    <a:pt x="11" y="2"/>
                  </a:lnTo>
                  <a:lnTo>
                    <a:pt x="11" y="9"/>
                  </a:lnTo>
                  <a:lnTo>
                    <a:pt x="14" y="9"/>
                  </a:lnTo>
                  <a:lnTo>
                    <a:pt x="14" y="2"/>
                  </a:lnTo>
                  <a:lnTo>
                    <a:pt x="11" y="2"/>
                  </a:lnTo>
                  <a:lnTo>
                    <a:pt x="11" y="9"/>
                  </a:lnTo>
                  <a:lnTo>
                    <a:pt x="17" y="9"/>
                  </a:lnTo>
                  <a:lnTo>
                    <a:pt x="17" y="2"/>
                  </a:lnTo>
                  <a:lnTo>
                    <a:pt x="11" y="2"/>
                  </a:lnTo>
                  <a:lnTo>
                    <a:pt x="11" y="9"/>
                  </a:lnTo>
                  <a:lnTo>
                    <a:pt x="20" y="9"/>
                  </a:lnTo>
                  <a:lnTo>
                    <a:pt x="20" y="2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14" y="9"/>
                  </a:lnTo>
                  <a:lnTo>
                    <a:pt x="14" y="2"/>
                  </a:lnTo>
                  <a:lnTo>
                    <a:pt x="8" y="2"/>
                  </a:lnTo>
                  <a:lnTo>
                    <a:pt x="8" y="6"/>
                  </a:lnTo>
                  <a:lnTo>
                    <a:pt x="11" y="6"/>
                  </a:lnTo>
                  <a:lnTo>
                    <a:pt x="11" y="3"/>
                  </a:lnTo>
                  <a:lnTo>
                    <a:pt x="9" y="3"/>
                  </a:lnTo>
                  <a:lnTo>
                    <a:pt x="9" y="10"/>
                  </a:lnTo>
                  <a:lnTo>
                    <a:pt x="17" y="10"/>
                  </a:lnTo>
                  <a:lnTo>
                    <a:pt x="17" y="3"/>
                  </a:lnTo>
                  <a:lnTo>
                    <a:pt x="4" y="3"/>
                  </a:lnTo>
                  <a:lnTo>
                    <a:pt x="4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4" y="3"/>
                  </a:lnTo>
                  <a:lnTo>
                    <a:pt x="4" y="10"/>
                  </a:lnTo>
                  <a:lnTo>
                    <a:pt x="14" y="10"/>
                  </a:lnTo>
                  <a:lnTo>
                    <a:pt x="14" y="3"/>
                  </a:lnTo>
                  <a:lnTo>
                    <a:pt x="8" y="3"/>
                  </a:lnTo>
                  <a:lnTo>
                    <a:pt x="8" y="10"/>
                  </a:lnTo>
                  <a:lnTo>
                    <a:pt x="11" y="10"/>
                  </a:lnTo>
                  <a:lnTo>
                    <a:pt x="11" y="3"/>
                  </a:lnTo>
                  <a:lnTo>
                    <a:pt x="9" y="3"/>
                  </a:lnTo>
                  <a:lnTo>
                    <a:pt x="9" y="10"/>
                  </a:lnTo>
                  <a:lnTo>
                    <a:pt x="14" y="10"/>
                  </a:lnTo>
                  <a:lnTo>
                    <a:pt x="14" y="3"/>
                  </a:lnTo>
                  <a:lnTo>
                    <a:pt x="8" y="3"/>
                  </a:lnTo>
                  <a:lnTo>
                    <a:pt x="8" y="10"/>
                  </a:lnTo>
                  <a:lnTo>
                    <a:pt x="12" y="10"/>
                  </a:lnTo>
                  <a:lnTo>
                    <a:pt x="12" y="3"/>
                  </a:lnTo>
                  <a:lnTo>
                    <a:pt x="7" y="3"/>
                  </a:lnTo>
                  <a:lnTo>
                    <a:pt x="7" y="10"/>
                  </a:lnTo>
                  <a:lnTo>
                    <a:pt x="11" y="10"/>
                  </a:lnTo>
                  <a:lnTo>
                    <a:pt x="11" y="3"/>
                  </a:lnTo>
                  <a:lnTo>
                    <a:pt x="8" y="3"/>
                  </a:lnTo>
                  <a:lnTo>
                    <a:pt x="8" y="10"/>
                  </a:lnTo>
                  <a:lnTo>
                    <a:pt x="11" y="10"/>
                  </a:lnTo>
                  <a:lnTo>
                    <a:pt x="11" y="6"/>
                  </a:lnTo>
                  <a:lnTo>
                    <a:pt x="9" y="10"/>
                  </a:lnTo>
                  <a:lnTo>
                    <a:pt x="12" y="11"/>
                  </a:lnTo>
                  <a:lnTo>
                    <a:pt x="13" y="7"/>
                  </a:lnTo>
                  <a:lnTo>
                    <a:pt x="13" y="5"/>
                  </a:lnTo>
                  <a:lnTo>
                    <a:pt x="7" y="5"/>
                  </a:lnTo>
                  <a:lnTo>
                    <a:pt x="7" y="11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3" y="5"/>
                  </a:lnTo>
                  <a:lnTo>
                    <a:pt x="3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7" y="5"/>
                  </a:lnTo>
                  <a:lnTo>
                    <a:pt x="7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7" y="5"/>
                  </a:lnTo>
                  <a:lnTo>
                    <a:pt x="7" y="11"/>
                  </a:lnTo>
                  <a:lnTo>
                    <a:pt x="26" y="11"/>
                  </a:lnTo>
                  <a:lnTo>
                    <a:pt x="26" y="5"/>
                  </a:lnTo>
                  <a:lnTo>
                    <a:pt x="11" y="5"/>
                  </a:lnTo>
                  <a:lnTo>
                    <a:pt x="11" y="11"/>
                  </a:lnTo>
                  <a:lnTo>
                    <a:pt x="119" y="11"/>
                  </a:lnTo>
                  <a:lnTo>
                    <a:pt x="134" y="13"/>
                  </a:lnTo>
                  <a:lnTo>
                    <a:pt x="134" y="6"/>
                  </a:lnTo>
                  <a:lnTo>
                    <a:pt x="103" y="6"/>
                  </a:lnTo>
                  <a:lnTo>
                    <a:pt x="103" y="13"/>
                  </a:lnTo>
                  <a:lnTo>
                    <a:pt x="141" y="13"/>
                  </a:lnTo>
                  <a:lnTo>
                    <a:pt x="141" y="6"/>
                  </a:lnTo>
                  <a:lnTo>
                    <a:pt x="121" y="6"/>
                  </a:lnTo>
                  <a:lnTo>
                    <a:pt x="121" y="13"/>
                  </a:lnTo>
                  <a:lnTo>
                    <a:pt x="130" y="13"/>
                  </a:lnTo>
                  <a:lnTo>
                    <a:pt x="130" y="6"/>
                  </a:lnTo>
                  <a:lnTo>
                    <a:pt x="118" y="6"/>
                  </a:lnTo>
                  <a:lnTo>
                    <a:pt x="118" y="13"/>
                  </a:lnTo>
                  <a:lnTo>
                    <a:pt x="132" y="13"/>
                  </a:lnTo>
                  <a:lnTo>
                    <a:pt x="132" y="6"/>
                  </a:lnTo>
                  <a:lnTo>
                    <a:pt x="118" y="6"/>
                  </a:lnTo>
                  <a:lnTo>
                    <a:pt x="118" y="13"/>
                  </a:lnTo>
                  <a:lnTo>
                    <a:pt x="119" y="13"/>
                  </a:lnTo>
                  <a:lnTo>
                    <a:pt x="119" y="6"/>
                  </a:lnTo>
                  <a:lnTo>
                    <a:pt x="82" y="6"/>
                  </a:lnTo>
                  <a:lnTo>
                    <a:pt x="82" y="13"/>
                  </a:lnTo>
                  <a:lnTo>
                    <a:pt x="83" y="13"/>
                  </a:lnTo>
                  <a:lnTo>
                    <a:pt x="83" y="6"/>
                  </a:lnTo>
                  <a:lnTo>
                    <a:pt x="69" y="6"/>
                  </a:lnTo>
                  <a:lnTo>
                    <a:pt x="66" y="7"/>
                  </a:lnTo>
                  <a:lnTo>
                    <a:pt x="68" y="10"/>
                  </a:lnTo>
                  <a:lnTo>
                    <a:pt x="68" y="7"/>
                  </a:lnTo>
                  <a:lnTo>
                    <a:pt x="66" y="7"/>
                  </a:lnTo>
                  <a:lnTo>
                    <a:pt x="66" y="14"/>
                  </a:lnTo>
                  <a:lnTo>
                    <a:pt x="74" y="14"/>
                  </a:lnTo>
                  <a:lnTo>
                    <a:pt x="74" y="7"/>
                  </a:lnTo>
                  <a:lnTo>
                    <a:pt x="64" y="7"/>
                  </a:lnTo>
                  <a:lnTo>
                    <a:pt x="64" y="14"/>
                  </a:lnTo>
                  <a:lnTo>
                    <a:pt x="68" y="14"/>
                  </a:lnTo>
                  <a:lnTo>
                    <a:pt x="68" y="7"/>
                  </a:lnTo>
                  <a:lnTo>
                    <a:pt x="65" y="7"/>
                  </a:lnTo>
                  <a:lnTo>
                    <a:pt x="65" y="14"/>
                  </a:lnTo>
                  <a:lnTo>
                    <a:pt x="69" y="14"/>
                  </a:lnTo>
                  <a:lnTo>
                    <a:pt x="69" y="7"/>
                  </a:lnTo>
                  <a:lnTo>
                    <a:pt x="68" y="7"/>
                  </a:lnTo>
                  <a:lnTo>
                    <a:pt x="68" y="14"/>
                  </a:lnTo>
                  <a:lnTo>
                    <a:pt x="69" y="14"/>
                  </a:lnTo>
                  <a:lnTo>
                    <a:pt x="69" y="7"/>
                  </a:lnTo>
                  <a:lnTo>
                    <a:pt x="65" y="7"/>
                  </a:lnTo>
                  <a:lnTo>
                    <a:pt x="65" y="14"/>
                  </a:lnTo>
                  <a:lnTo>
                    <a:pt x="68" y="14"/>
                  </a:lnTo>
                  <a:lnTo>
                    <a:pt x="68" y="7"/>
                  </a:lnTo>
                  <a:lnTo>
                    <a:pt x="64" y="7"/>
                  </a:lnTo>
                  <a:lnTo>
                    <a:pt x="64" y="14"/>
                  </a:lnTo>
                  <a:lnTo>
                    <a:pt x="65" y="14"/>
                  </a:lnTo>
                  <a:lnTo>
                    <a:pt x="65" y="7"/>
                  </a:lnTo>
                  <a:lnTo>
                    <a:pt x="20" y="7"/>
                  </a:lnTo>
                  <a:lnTo>
                    <a:pt x="20" y="14"/>
                  </a:lnTo>
                  <a:lnTo>
                    <a:pt x="31" y="14"/>
                  </a:lnTo>
                  <a:lnTo>
                    <a:pt x="31" y="10"/>
                  </a:lnTo>
                  <a:lnTo>
                    <a:pt x="31" y="14"/>
                  </a:lnTo>
                  <a:lnTo>
                    <a:pt x="39" y="15"/>
                  </a:lnTo>
                  <a:lnTo>
                    <a:pt x="39" y="9"/>
                  </a:lnTo>
                  <a:lnTo>
                    <a:pt x="18" y="9"/>
                  </a:lnTo>
                  <a:lnTo>
                    <a:pt x="18" y="15"/>
                  </a:lnTo>
                  <a:lnTo>
                    <a:pt x="97" y="15"/>
                  </a:lnTo>
                  <a:lnTo>
                    <a:pt x="97" y="9"/>
                  </a:lnTo>
                  <a:lnTo>
                    <a:pt x="22" y="9"/>
                  </a:lnTo>
                  <a:lnTo>
                    <a:pt x="22" y="15"/>
                  </a:lnTo>
                  <a:lnTo>
                    <a:pt x="43" y="15"/>
                  </a:lnTo>
                  <a:lnTo>
                    <a:pt x="43" y="9"/>
                  </a:lnTo>
                  <a:lnTo>
                    <a:pt x="38" y="9"/>
                  </a:lnTo>
                  <a:lnTo>
                    <a:pt x="38" y="15"/>
                  </a:lnTo>
                  <a:lnTo>
                    <a:pt x="42" y="15"/>
                  </a:lnTo>
                  <a:lnTo>
                    <a:pt x="42" y="9"/>
                  </a:lnTo>
                  <a:lnTo>
                    <a:pt x="35" y="9"/>
                  </a:lnTo>
                  <a:lnTo>
                    <a:pt x="35" y="15"/>
                  </a:lnTo>
                  <a:lnTo>
                    <a:pt x="39" y="15"/>
                  </a:lnTo>
                  <a:lnTo>
                    <a:pt x="39" y="9"/>
                  </a:lnTo>
                  <a:lnTo>
                    <a:pt x="30" y="9"/>
                  </a:lnTo>
                  <a:lnTo>
                    <a:pt x="30" y="15"/>
                  </a:lnTo>
                  <a:lnTo>
                    <a:pt x="38" y="15"/>
                  </a:lnTo>
                  <a:lnTo>
                    <a:pt x="38" y="9"/>
                  </a:lnTo>
                  <a:lnTo>
                    <a:pt x="35" y="9"/>
                  </a:lnTo>
                  <a:lnTo>
                    <a:pt x="35" y="15"/>
                  </a:lnTo>
                  <a:lnTo>
                    <a:pt x="36" y="15"/>
                  </a:lnTo>
                  <a:lnTo>
                    <a:pt x="36" y="11"/>
                  </a:lnTo>
                  <a:lnTo>
                    <a:pt x="36" y="15"/>
                  </a:lnTo>
                  <a:lnTo>
                    <a:pt x="42" y="16"/>
                  </a:lnTo>
                  <a:lnTo>
                    <a:pt x="42" y="10"/>
                  </a:lnTo>
                  <a:lnTo>
                    <a:pt x="38" y="10"/>
                  </a:lnTo>
                  <a:lnTo>
                    <a:pt x="38" y="16"/>
                  </a:lnTo>
                  <a:lnTo>
                    <a:pt x="43" y="16"/>
                  </a:lnTo>
                  <a:lnTo>
                    <a:pt x="43" y="10"/>
                  </a:lnTo>
                  <a:lnTo>
                    <a:pt x="34" y="10"/>
                  </a:lnTo>
                  <a:lnTo>
                    <a:pt x="34" y="16"/>
                  </a:lnTo>
                  <a:lnTo>
                    <a:pt x="36" y="16"/>
                  </a:lnTo>
                  <a:lnTo>
                    <a:pt x="36" y="10"/>
                  </a:lnTo>
                  <a:lnTo>
                    <a:pt x="35" y="10"/>
                  </a:lnTo>
                  <a:lnTo>
                    <a:pt x="35" y="16"/>
                  </a:lnTo>
                  <a:lnTo>
                    <a:pt x="39" y="16"/>
                  </a:lnTo>
                  <a:lnTo>
                    <a:pt x="39" y="10"/>
                  </a:lnTo>
                  <a:lnTo>
                    <a:pt x="38" y="10"/>
                  </a:lnTo>
                  <a:lnTo>
                    <a:pt x="38" y="16"/>
                  </a:lnTo>
                  <a:lnTo>
                    <a:pt x="39" y="16"/>
                  </a:lnTo>
                  <a:lnTo>
                    <a:pt x="39" y="10"/>
                  </a:lnTo>
                  <a:lnTo>
                    <a:pt x="38" y="10"/>
                  </a:lnTo>
                  <a:lnTo>
                    <a:pt x="38" y="16"/>
                  </a:lnTo>
                  <a:lnTo>
                    <a:pt x="43" y="16"/>
                  </a:lnTo>
                  <a:lnTo>
                    <a:pt x="43" y="10"/>
                  </a:lnTo>
                  <a:lnTo>
                    <a:pt x="42" y="10"/>
                  </a:lnTo>
                  <a:lnTo>
                    <a:pt x="42" y="16"/>
                  </a:lnTo>
                  <a:lnTo>
                    <a:pt x="46" y="16"/>
                  </a:lnTo>
                  <a:lnTo>
                    <a:pt x="46" y="10"/>
                  </a:lnTo>
                  <a:lnTo>
                    <a:pt x="40" y="10"/>
                  </a:lnTo>
                  <a:lnTo>
                    <a:pt x="40" y="16"/>
                  </a:lnTo>
                  <a:lnTo>
                    <a:pt x="42" y="16"/>
                  </a:lnTo>
                  <a:lnTo>
                    <a:pt x="42" y="10"/>
                  </a:lnTo>
                  <a:lnTo>
                    <a:pt x="31" y="10"/>
                  </a:lnTo>
                  <a:lnTo>
                    <a:pt x="31" y="16"/>
                  </a:lnTo>
                  <a:lnTo>
                    <a:pt x="39" y="16"/>
                  </a:lnTo>
                  <a:lnTo>
                    <a:pt x="39" y="10"/>
                  </a:lnTo>
                  <a:lnTo>
                    <a:pt x="33" y="10"/>
                  </a:lnTo>
                  <a:lnTo>
                    <a:pt x="33" y="16"/>
                  </a:lnTo>
                  <a:lnTo>
                    <a:pt x="44" y="16"/>
                  </a:lnTo>
                  <a:lnTo>
                    <a:pt x="44" y="10"/>
                  </a:lnTo>
                  <a:lnTo>
                    <a:pt x="36" y="11"/>
                  </a:lnTo>
                  <a:lnTo>
                    <a:pt x="36" y="14"/>
                  </a:lnTo>
                  <a:lnTo>
                    <a:pt x="36" y="11"/>
                  </a:lnTo>
                  <a:lnTo>
                    <a:pt x="27" y="11"/>
                  </a:lnTo>
                  <a:lnTo>
                    <a:pt x="27" y="18"/>
                  </a:lnTo>
                  <a:lnTo>
                    <a:pt x="30" y="18"/>
                  </a:lnTo>
                  <a:lnTo>
                    <a:pt x="30" y="11"/>
                  </a:lnTo>
                  <a:lnTo>
                    <a:pt x="29" y="11"/>
                  </a:lnTo>
                  <a:lnTo>
                    <a:pt x="29" y="18"/>
                  </a:lnTo>
                  <a:lnTo>
                    <a:pt x="35" y="18"/>
                  </a:lnTo>
                  <a:lnTo>
                    <a:pt x="35" y="11"/>
                  </a:lnTo>
                  <a:lnTo>
                    <a:pt x="33" y="11"/>
                  </a:lnTo>
                  <a:lnTo>
                    <a:pt x="33" y="18"/>
                  </a:lnTo>
                  <a:lnTo>
                    <a:pt x="38" y="18"/>
                  </a:lnTo>
                  <a:lnTo>
                    <a:pt x="38" y="11"/>
                  </a:lnTo>
                  <a:lnTo>
                    <a:pt x="29" y="11"/>
                  </a:lnTo>
                  <a:lnTo>
                    <a:pt x="29" y="18"/>
                  </a:lnTo>
                  <a:lnTo>
                    <a:pt x="30" y="18"/>
                  </a:lnTo>
                  <a:lnTo>
                    <a:pt x="30" y="11"/>
                  </a:lnTo>
                  <a:lnTo>
                    <a:pt x="24" y="11"/>
                  </a:lnTo>
                  <a:lnTo>
                    <a:pt x="24" y="18"/>
                  </a:lnTo>
                  <a:lnTo>
                    <a:pt x="27" y="18"/>
                  </a:lnTo>
                  <a:lnTo>
                    <a:pt x="27" y="11"/>
                  </a:lnTo>
                  <a:lnTo>
                    <a:pt x="24" y="11"/>
                  </a:lnTo>
                  <a:lnTo>
                    <a:pt x="24" y="18"/>
                  </a:lnTo>
                  <a:lnTo>
                    <a:pt x="26" y="18"/>
                  </a:lnTo>
                  <a:lnTo>
                    <a:pt x="26" y="11"/>
                  </a:lnTo>
                  <a:lnTo>
                    <a:pt x="11" y="11"/>
                  </a:lnTo>
                  <a:lnTo>
                    <a:pt x="11" y="18"/>
                  </a:lnTo>
                  <a:lnTo>
                    <a:pt x="21" y="18"/>
                  </a:lnTo>
                  <a:lnTo>
                    <a:pt x="21" y="11"/>
                  </a:lnTo>
                  <a:lnTo>
                    <a:pt x="12" y="11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11"/>
                  </a:lnTo>
                  <a:lnTo>
                    <a:pt x="12" y="11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13"/>
                  </a:lnTo>
                  <a:lnTo>
                    <a:pt x="4" y="13"/>
                  </a:lnTo>
                  <a:lnTo>
                    <a:pt x="4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13" y="13"/>
                  </a:lnTo>
                  <a:lnTo>
                    <a:pt x="13" y="19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7" y="13"/>
                  </a:lnTo>
                  <a:lnTo>
                    <a:pt x="17" y="19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3" y="13"/>
                  </a:lnTo>
                  <a:lnTo>
                    <a:pt x="13" y="19"/>
                  </a:lnTo>
                  <a:lnTo>
                    <a:pt x="18" y="19"/>
                  </a:lnTo>
                  <a:lnTo>
                    <a:pt x="18" y="13"/>
                  </a:lnTo>
                  <a:lnTo>
                    <a:pt x="14" y="13"/>
                  </a:lnTo>
                  <a:lnTo>
                    <a:pt x="14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14" y="13"/>
                  </a:lnTo>
                  <a:lnTo>
                    <a:pt x="14" y="19"/>
                  </a:lnTo>
                  <a:lnTo>
                    <a:pt x="24" y="19"/>
                  </a:lnTo>
                  <a:lnTo>
                    <a:pt x="24" y="13"/>
                  </a:lnTo>
                  <a:lnTo>
                    <a:pt x="22" y="13"/>
                  </a:lnTo>
                  <a:lnTo>
                    <a:pt x="22" y="19"/>
                  </a:lnTo>
                  <a:lnTo>
                    <a:pt x="25" y="19"/>
                  </a:lnTo>
                  <a:lnTo>
                    <a:pt x="25" y="13"/>
                  </a:lnTo>
                  <a:lnTo>
                    <a:pt x="20" y="13"/>
                  </a:lnTo>
                  <a:lnTo>
                    <a:pt x="20" y="20"/>
                  </a:lnTo>
                  <a:lnTo>
                    <a:pt x="33" y="20"/>
                  </a:lnTo>
                  <a:lnTo>
                    <a:pt x="33" y="14"/>
                  </a:lnTo>
                  <a:lnTo>
                    <a:pt x="22" y="14"/>
                  </a:lnTo>
                  <a:lnTo>
                    <a:pt x="22" y="20"/>
                  </a:lnTo>
                  <a:lnTo>
                    <a:pt x="27" y="20"/>
                  </a:lnTo>
                  <a:lnTo>
                    <a:pt x="27" y="14"/>
                  </a:lnTo>
                  <a:lnTo>
                    <a:pt x="26" y="14"/>
                  </a:lnTo>
                  <a:lnTo>
                    <a:pt x="26" y="20"/>
                  </a:lnTo>
                  <a:lnTo>
                    <a:pt x="35" y="20"/>
                  </a:lnTo>
                  <a:lnTo>
                    <a:pt x="35" y="14"/>
                  </a:lnTo>
                  <a:lnTo>
                    <a:pt x="29" y="14"/>
                  </a:lnTo>
                  <a:lnTo>
                    <a:pt x="29" y="20"/>
                  </a:lnTo>
                  <a:lnTo>
                    <a:pt x="43" y="20"/>
                  </a:lnTo>
                  <a:lnTo>
                    <a:pt x="43" y="14"/>
                  </a:lnTo>
                  <a:lnTo>
                    <a:pt x="30" y="14"/>
                  </a:lnTo>
                  <a:lnTo>
                    <a:pt x="30" y="20"/>
                  </a:lnTo>
                  <a:lnTo>
                    <a:pt x="33" y="20"/>
                  </a:lnTo>
                  <a:lnTo>
                    <a:pt x="33" y="14"/>
                  </a:lnTo>
                  <a:lnTo>
                    <a:pt x="29" y="14"/>
                  </a:lnTo>
                  <a:lnTo>
                    <a:pt x="29" y="20"/>
                  </a:lnTo>
                  <a:lnTo>
                    <a:pt x="36" y="20"/>
                  </a:lnTo>
                  <a:lnTo>
                    <a:pt x="36" y="14"/>
                  </a:lnTo>
                  <a:lnTo>
                    <a:pt x="26" y="14"/>
                  </a:lnTo>
                  <a:lnTo>
                    <a:pt x="26" y="20"/>
                  </a:lnTo>
                  <a:lnTo>
                    <a:pt x="29" y="20"/>
                  </a:lnTo>
                  <a:lnTo>
                    <a:pt x="29" y="14"/>
                  </a:lnTo>
                  <a:lnTo>
                    <a:pt x="27" y="14"/>
                  </a:lnTo>
                  <a:lnTo>
                    <a:pt x="27" y="20"/>
                  </a:lnTo>
                  <a:lnTo>
                    <a:pt x="30" y="20"/>
                  </a:lnTo>
                  <a:lnTo>
                    <a:pt x="30" y="14"/>
                  </a:lnTo>
                  <a:lnTo>
                    <a:pt x="26" y="14"/>
                  </a:lnTo>
                  <a:lnTo>
                    <a:pt x="26" y="20"/>
                  </a:lnTo>
                  <a:lnTo>
                    <a:pt x="33" y="20"/>
                  </a:lnTo>
                  <a:lnTo>
                    <a:pt x="33" y="14"/>
                  </a:lnTo>
                  <a:lnTo>
                    <a:pt x="26" y="14"/>
                  </a:lnTo>
                  <a:lnTo>
                    <a:pt x="26" y="18"/>
                  </a:lnTo>
                  <a:lnTo>
                    <a:pt x="29" y="18"/>
                  </a:lnTo>
                  <a:lnTo>
                    <a:pt x="29" y="15"/>
                  </a:lnTo>
                  <a:lnTo>
                    <a:pt x="21" y="15"/>
                  </a:lnTo>
                  <a:lnTo>
                    <a:pt x="21" y="22"/>
                  </a:lnTo>
                  <a:lnTo>
                    <a:pt x="26" y="22"/>
                  </a:lnTo>
                  <a:lnTo>
                    <a:pt x="26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20" y="22"/>
                  </a:lnTo>
                  <a:lnTo>
                    <a:pt x="20" y="15"/>
                  </a:lnTo>
                  <a:lnTo>
                    <a:pt x="9" y="15"/>
                  </a:lnTo>
                  <a:lnTo>
                    <a:pt x="9" y="22"/>
                  </a:lnTo>
                  <a:lnTo>
                    <a:pt x="12" y="22"/>
                  </a:lnTo>
                  <a:lnTo>
                    <a:pt x="12" y="15"/>
                  </a:lnTo>
                  <a:lnTo>
                    <a:pt x="9" y="15"/>
                  </a:lnTo>
                  <a:lnTo>
                    <a:pt x="9" y="22"/>
                  </a:lnTo>
                  <a:lnTo>
                    <a:pt x="13" y="22"/>
                  </a:lnTo>
                  <a:lnTo>
                    <a:pt x="13" y="15"/>
                  </a:lnTo>
                  <a:lnTo>
                    <a:pt x="11" y="15"/>
                  </a:lnTo>
                  <a:lnTo>
                    <a:pt x="11" y="22"/>
                  </a:lnTo>
                  <a:lnTo>
                    <a:pt x="13" y="22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3" y="22"/>
                  </a:lnTo>
                  <a:lnTo>
                    <a:pt x="13" y="18"/>
                  </a:lnTo>
                  <a:lnTo>
                    <a:pt x="11" y="18"/>
                  </a:lnTo>
                  <a:lnTo>
                    <a:pt x="11" y="23"/>
                  </a:lnTo>
                  <a:lnTo>
                    <a:pt x="14" y="23"/>
                  </a:lnTo>
                  <a:lnTo>
                    <a:pt x="14" y="16"/>
                  </a:lnTo>
                  <a:lnTo>
                    <a:pt x="11" y="16"/>
                  </a:lnTo>
                  <a:lnTo>
                    <a:pt x="11" y="23"/>
                  </a:lnTo>
                  <a:lnTo>
                    <a:pt x="14" y="23"/>
                  </a:lnTo>
                  <a:lnTo>
                    <a:pt x="14" y="16"/>
                  </a:lnTo>
                  <a:lnTo>
                    <a:pt x="13" y="16"/>
                  </a:lnTo>
                  <a:lnTo>
                    <a:pt x="13" y="23"/>
                  </a:lnTo>
                  <a:lnTo>
                    <a:pt x="14" y="23"/>
                  </a:lnTo>
                  <a:lnTo>
                    <a:pt x="14" y="16"/>
                  </a:lnTo>
                  <a:lnTo>
                    <a:pt x="8" y="16"/>
                  </a:lnTo>
                  <a:lnTo>
                    <a:pt x="8" y="23"/>
                  </a:lnTo>
                  <a:lnTo>
                    <a:pt x="13" y="23"/>
                  </a:lnTo>
                  <a:lnTo>
                    <a:pt x="13" y="16"/>
                  </a:lnTo>
                  <a:lnTo>
                    <a:pt x="11" y="16"/>
                  </a:lnTo>
                  <a:lnTo>
                    <a:pt x="11" y="23"/>
                  </a:lnTo>
                  <a:lnTo>
                    <a:pt x="13" y="23"/>
                  </a:lnTo>
                  <a:lnTo>
                    <a:pt x="13" y="16"/>
                  </a:lnTo>
                  <a:lnTo>
                    <a:pt x="11" y="16"/>
                  </a:lnTo>
                  <a:lnTo>
                    <a:pt x="11" y="23"/>
                  </a:lnTo>
                  <a:lnTo>
                    <a:pt x="13" y="23"/>
                  </a:lnTo>
                  <a:lnTo>
                    <a:pt x="13" y="16"/>
                  </a:lnTo>
                  <a:lnTo>
                    <a:pt x="11" y="16"/>
                  </a:lnTo>
                  <a:lnTo>
                    <a:pt x="11" y="23"/>
                  </a:lnTo>
                  <a:lnTo>
                    <a:pt x="12" y="23"/>
                  </a:lnTo>
                  <a:lnTo>
                    <a:pt x="12" y="16"/>
                  </a:lnTo>
                  <a:lnTo>
                    <a:pt x="11" y="16"/>
                  </a:lnTo>
                  <a:lnTo>
                    <a:pt x="11" y="23"/>
                  </a:lnTo>
                  <a:lnTo>
                    <a:pt x="17" y="23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4" y="23"/>
                  </a:lnTo>
                  <a:lnTo>
                    <a:pt x="17" y="23"/>
                  </a:lnTo>
                  <a:lnTo>
                    <a:pt x="17" y="16"/>
                  </a:lnTo>
                  <a:lnTo>
                    <a:pt x="11" y="16"/>
                  </a:lnTo>
                  <a:lnTo>
                    <a:pt x="11" y="23"/>
                  </a:lnTo>
                  <a:lnTo>
                    <a:pt x="78" y="23"/>
                  </a:lnTo>
                  <a:lnTo>
                    <a:pt x="78" y="16"/>
                  </a:lnTo>
                  <a:lnTo>
                    <a:pt x="57" y="16"/>
                  </a:lnTo>
                  <a:lnTo>
                    <a:pt x="57" y="23"/>
                  </a:lnTo>
                  <a:lnTo>
                    <a:pt x="91" y="23"/>
                  </a:lnTo>
                  <a:lnTo>
                    <a:pt x="144" y="24"/>
                  </a:lnTo>
                  <a:lnTo>
                    <a:pt x="144" y="18"/>
                  </a:lnTo>
                  <a:lnTo>
                    <a:pt x="121" y="18"/>
                  </a:lnTo>
                  <a:lnTo>
                    <a:pt x="121" y="24"/>
                  </a:lnTo>
                  <a:lnTo>
                    <a:pt x="139" y="24"/>
                  </a:lnTo>
                  <a:lnTo>
                    <a:pt x="139" y="18"/>
                  </a:lnTo>
                  <a:lnTo>
                    <a:pt x="135" y="18"/>
                  </a:lnTo>
                  <a:lnTo>
                    <a:pt x="135" y="24"/>
                  </a:lnTo>
                  <a:lnTo>
                    <a:pt x="140" y="24"/>
                  </a:lnTo>
                  <a:lnTo>
                    <a:pt x="140" y="18"/>
                  </a:lnTo>
                  <a:lnTo>
                    <a:pt x="134" y="18"/>
                  </a:lnTo>
                  <a:lnTo>
                    <a:pt x="134" y="24"/>
                  </a:lnTo>
                  <a:lnTo>
                    <a:pt x="139" y="24"/>
                  </a:lnTo>
                  <a:lnTo>
                    <a:pt x="139" y="18"/>
                  </a:lnTo>
                  <a:lnTo>
                    <a:pt x="130" y="18"/>
                  </a:lnTo>
                  <a:lnTo>
                    <a:pt x="130" y="24"/>
                  </a:lnTo>
                  <a:lnTo>
                    <a:pt x="139" y="24"/>
                  </a:lnTo>
                  <a:lnTo>
                    <a:pt x="139" y="18"/>
                  </a:lnTo>
                  <a:lnTo>
                    <a:pt x="127" y="18"/>
                  </a:lnTo>
                  <a:lnTo>
                    <a:pt x="127" y="24"/>
                  </a:lnTo>
                  <a:lnTo>
                    <a:pt x="132" y="24"/>
                  </a:lnTo>
                  <a:lnTo>
                    <a:pt x="132" y="18"/>
                  </a:lnTo>
                  <a:lnTo>
                    <a:pt x="79" y="18"/>
                  </a:lnTo>
                  <a:lnTo>
                    <a:pt x="79" y="24"/>
                  </a:lnTo>
                  <a:lnTo>
                    <a:pt x="81" y="24"/>
                  </a:lnTo>
                  <a:lnTo>
                    <a:pt x="81" y="18"/>
                  </a:lnTo>
                  <a:lnTo>
                    <a:pt x="60" y="18"/>
                  </a:lnTo>
                  <a:lnTo>
                    <a:pt x="60" y="22"/>
                  </a:lnTo>
                  <a:lnTo>
                    <a:pt x="62" y="22"/>
                  </a:lnTo>
                  <a:lnTo>
                    <a:pt x="62" y="19"/>
                  </a:lnTo>
                  <a:lnTo>
                    <a:pt x="58" y="19"/>
                  </a:lnTo>
                  <a:lnTo>
                    <a:pt x="58" y="26"/>
                  </a:lnTo>
                  <a:lnTo>
                    <a:pt x="61" y="26"/>
                  </a:lnTo>
                  <a:lnTo>
                    <a:pt x="61" y="19"/>
                  </a:lnTo>
                  <a:lnTo>
                    <a:pt x="58" y="19"/>
                  </a:lnTo>
                  <a:lnTo>
                    <a:pt x="58" y="26"/>
                  </a:lnTo>
                  <a:lnTo>
                    <a:pt x="62" y="26"/>
                  </a:lnTo>
                  <a:lnTo>
                    <a:pt x="62" y="19"/>
                  </a:lnTo>
                  <a:lnTo>
                    <a:pt x="61" y="19"/>
                  </a:lnTo>
                  <a:lnTo>
                    <a:pt x="61" y="26"/>
                  </a:lnTo>
                  <a:lnTo>
                    <a:pt x="65" y="26"/>
                  </a:lnTo>
                  <a:lnTo>
                    <a:pt x="65" y="19"/>
                  </a:lnTo>
                  <a:lnTo>
                    <a:pt x="60" y="19"/>
                  </a:lnTo>
                  <a:lnTo>
                    <a:pt x="60" y="26"/>
                  </a:lnTo>
                  <a:lnTo>
                    <a:pt x="64" y="26"/>
                  </a:lnTo>
                  <a:lnTo>
                    <a:pt x="64" y="19"/>
                  </a:lnTo>
                  <a:lnTo>
                    <a:pt x="57" y="19"/>
                  </a:lnTo>
                  <a:lnTo>
                    <a:pt x="57" y="26"/>
                  </a:lnTo>
                  <a:lnTo>
                    <a:pt x="58" y="26"/>
                  </a:lnTo>
                  <a:lnTo>
                    <a:pt x="58" y="19"/>
                  </a:lnTo>
                  <a:lnTo>
                    <a:pt x="49" y="19"/>
                  </a:lnTo>
                  <a:lnTo>
                    <a:pt x="49" y="26"/>
                  </a:lnTo>
                  <a:lnTo>
                    <a:pt x="52" y="26"/>
                  </a:lnTo>
                  <a:lnTo>
                    <a:pt x="52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33" y="26"/>
                  </a:lnTo>
                  <a:lnTo>
                    <a:pt x="33" y="19"/>
                  </a:lnTo>
                  <a:lnTo>
                    <a:pt x="29" y="20"/>
                  </a:lnTo>
                  <a:lnTo>
                    <a:pt x="29" y="27"/>
                  </a:lnTo>
                  <a:lnTo>
                    <a:pt x="30" y="27"/>
                  </a:lnTo>
                  <a:lnTo>
                    <a:pt x="30" y="20"/>
                  </a:lnTo>
                  <a:lnTo>
                    <a:pt x="24" y="20"/>
                  </a:lnTo>
                  <a:lnTo>
                    <a:pt x="24" y="27"/>
                  </a:lnTo>
                  <a:lnTo>
                    <a:pt x="117" y="27"/>
                  </a:lnTo>
                  <a:lnTo>
                    <a:pt x="117" y="20"/>
                  </a:lnTo>
                  <a:lnTo>
                    <a:pt x="48" y="20"/>
                  </a:lnTo>
                  <a:lnTo>
                    <a:pt x="48" y="27"/>
                  </a:lnTo>
                  <a:lnTo>
                    <a:pt x="49" y="27"/>
                  </a:lnTo>
                  <a:lnTo>
                    <a:pt x="49" y="20"/>
                  </a:lnTo>
                  <a:lnTo>
                    <a:pt x="48" y="20"/>
                  </a:lnTo>
                  <a:lnTo>
                    <a:pt x="48" y="27"/>
                  </a:lnTo>
                  <a:lnTo>
                    <a:pt x="52" y="27"/>
                  </a:lnTo>
                  <a:lnTo>
                    <a:pt x="52" y="20"/>
                  </a:lnTo>
                  <a:lnTo>
                    <a:pt x="48" y="20"/>
                  </a:lnTo>
                  <a:lnTo>
                    <a:pt x="48" y="27"/>
                  </a:lnTo>
                  <a:lnTo>
                    <a:pt x="49" y="27"/>
                  </a:lnTo>
                  <a:lnTo>
                    <a:pt x="49" y="20"/>
                  </a:lnTo>
                  <a:lnTo>
                    <a:pt x="46" y="20"/>
                  </a:lnTo>
                  <a:lnTo>
                    <a:pt x="46" y="27"/>
                  </a:lnTo>
                  <a:lnTo>
                    <a:pt x="51" y="27"/>
                  </a:lnTo>
                  <a:lnTo>
                    <a:pt x="51" y="20"/>
                  </a:lnTo>
                  <a:lnTo>
                    <a:pt x="42" y="20"/>
                  </a:lnTo>
                  <a:lnTo>
                    <a:pt x="42" y="27"/>
                  </a:lnTo>
                  <a:lnTo>
                    <a:pt x="43" y="27"/>
                  </a:lnTo>
                  <a:lnTo>
                    <a:pt x="43" y="20"/>
                  </a:lnTo>
                  <a:lnTo>
                    <a:pt x="36" y="20"/>
                  </a:lnTo>
                  <a:lnTo>
                    <a:pt x="36" y="27"/>
                  </a:lnTo>
                  <a:lnTo>
                    <a:pt x="39" y="27"/>
                  </a:lnTo>
                  <a:lnTo>
                    <a:pt x="39" y="20"/>
                  </a:lnTo>
                  <a:lnTo>
                    <a:pt x="36" y="20"/>
                  </a:lnTo>
                  <a:lnTo>
                    <a:pt x="36" y="27"/>
                  </a:lnTo>
                  <a:lnTo>
                    <a:pt x="42" y="28"/>
                  </a:lnTo>
                  <a:lnTo>
                    <a:pt x="42" y="22"/>
                  </a:lnTo>
                  <a:lnTo>
                    <a:pt x="40" y="22"/>
                  </a:lnTo>
                  <a:lnTo>
                    <a:pt x="40" y="28"/>
                  </a:lnTo>
                  <a:lnTo>
                    <a:pt x="46" y="28"/>
                  </a:lnTo>
                  <a:lnTo>
                    <a:pt x="46" y="22"/>
                  </a:lnTo>
                  <a:lnTo>
                    <a:pt x="42" y="22"/>
                  </a:lnTo>
                  <a:lnTo>
                    <a:pt x="42" y="28"/>
                  </a:lnTo>
                  <a:lnTo>
                    <a:pt x="53" y="28"/>
                  </a:lnTo>
                  <a:lnTo>
                    <a:pt x="53" y="22"/>
                  </a:lnTo>
                  <a:lnTo>
                    <a:pt x="36" y="22"/>
                  </a:lnTo>
                  <a:lnTo>
                    <a:pt x="36" y="28"/>
                  </a:lnTo>
                  <a:lnTo>
                    <a:pt x="42" y="28"/>
                  </a:lnTo>
                  <a:lnTo>
                    <a:pt x="42" y="22"/>
                  </a:lnTo>
                  <a:lnTo>
                    <a:pt x="40" y="22"/>
                  </a:lnTo>
                  <a:lnTo>
                    <a:pt x="40" y="28"/>
                  </a:lnTo>
                  <a:lnTo>
                    <a:pt x="44" y="28"/>
                  </a:lnTo>
                  <a:lnTo>
                    <a:pt x="44" y="22"/>
                  </a:lnTo>
                  <a:lnTo>
                    <a:pt x="36" y="22"/>
                  </a:lnTo>
                  <a:lnTo>
                    <a:pt x="36" y="28"/>
                  </a:lnTo>
                  <a:lnTo>
                    <a:pt x="39" y="28"/>
                  </a:lnTo>
                  <a:lnTo>
                    <a:pt x="39" y="22"/>
                  </a:lnTo>
                  <a:lnTo>
                    <a:pt x="35" y="22"/>
                  </a:lnTo>
                  <a:lnTo>
                    <a:pt x="35" y="28"/>
                  </a:lnTo>
                  <a:lnTo>
                    <a:pt x="43" y="28"/>
                  </a:lnTo>
                  <a:lnTo>
                    <a:pt x="43" y="22"/>
                  </a:lnTo>
                  <a:lnTo>
                    <a:pt x="30" y="22"/>
                  </a:lnTo>
                  <a:lnTo>
                    <a:pt x="30" y="28"/>
                  </a:lnTo>
                  <a:lnTo>
                    <a:pt x="43" y="28"/>
                  </a:lnTo>
                  <a:lnTo>
                    <a:pt x="43" y="24"/>
                  </a:lnTo>
                  <a:lnTo>
                    <a:pt x="42" y="28"/>
                  </a:lnTo>
                  <a:lnTo>
                    <a:pt x="44" y="29"/>
                  </a:lnTo>
                  <a:lnTo>
                    <a:pt x="49" y="29"/>
                  </a:lnTo>
                  <a:lnTo>
                    <a:pt x="49" y="23"/>
                  </a:lnTo>
                  <a:lnTo>
                    <a:pt x="36" y="23"/>
                  </a:lnTo>
                  <a:lnTo>
                    <a:pt x="36" y="29"/>
                  </a:lnTo>
                  <a:lnTo>
                    <a:pt x="39" y="29"/>
                  </a:lnTo>
                  <a:lnTo>
                    <a:pt x="39" y="23"/>
                  </a:lnTo>
                  <a:lnTo>
                    <a:pt x="34" y="23"/>
                  </a:lnTo>
                  <a:lnTo>
                    <a:pt x="34" y="29"/>
                  </a:lnTo>
                  <a:lnTo>
                    <a:pt x="38" y="29"/>
                  </a:lnTo>
                  <a:lnTo>
                    <a:pt x="38" y="23"/>
                  </a:lnTo>
                  <a:lnTo>
                    <a:pt x="27" y="23"/>
                  </a:lnTo>
                  <a:lnTo>
                    <a:pt x="27" y="29"/>
                  </a:lnTo>
                  <a:lnTo>
                    <a:pt x="29" y="29"/>
                  </a:lnTo>
                  <a:lnTo>
                    <a:pt x="29" y="23"/>
                  </a:lnTo>
                  <a:lnTo>
                    <a:pt x="26" y="23"/>
                  </a:lnTo>
                  <a:lnTo>
                    <a:pt x="26" y="29"/>
                  </a:lnTo>
                  <a:lnTo>
                    <a:pt x="30" y="29"/>
                  </a:lnTo>
                  <a:lnTo>
                    <a:pt x="30" y="23"/>
                  </a:lnTo>
                  <a:lnTo>
                    <a:pt x="22" y="23"/>
                  </a:lnTo>
                  <a:lnTo>
                    <a:pt x="22" y="29"/>
                  </a:lnTo>
                  <a:lnTo>
                    <a:pt x="25" y="29"/>
                  </a:lnTo>
                  <a:lnTo>
                    <a:pt x="25" y="23"/>
                  </a:lnTo>
                  <a:lnTo>
                    <a:pt x="21" y="23"/>
                  </a:lnTo>
                  <a:lnTo>
                    <a:pt x="21" y="29"/>
                  </a:lnTo>
                  <a:lnTo>
                    <a:pt x="26" y="29"/>
                  </a:lnTo>
                  <a:lnTo>
                    <a:pt x="26" y="23"/>
                  </a:lnTo>
                  <a:lnTo>
                    <a:pt x="22" y="23"/>
                  </a:lnTo>
                  <a:lnTo>
                    <a:pt x="22" y="29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20" y="23"/>
                  </a:lnTo>
                  <a:lnTo>
                    <a:pt x="20" y="29"/>
                  </a:lnTo>
                  <a:lnTo>
                    <a:pt x="26" y="29"/>
                  </a:lnTo>
                  <a:lnTo>
                    <a:pt x="26" y="23"/>
                  </a:lnTo>
                  <a:lnTo>
                    <a:pt x="24" y="23"/>
                  </a:lnTo>
                  <a:lnTo>
                    <a:pt x="18" y="24"/>
                  </a:lnTo>
                  <a:lnTo>
                    <a:pt x="18" y="27"/>
                  </a:lnTo>
                  <a:lnTo>
                    <a:pt x="18" y="24"/>
                  </a:lnTo>
                  <a:lnTo>
                    <a:pt x="14" y="24"/>
                  </a:lnTo>
                  <a:lnTo>
                    <a:pt x="14" y="31"/>
                  </a:lnTo>
                  <a:lnTo>
                    <a:pt x="29" y="31"/>
                  </a:lnTo>
                  <a:lnTo>
                    <a:pt x="29" y="24"/>
                  </a:lnTo>
                  <a:lnTo>
                    <a:pt x="20" y="24"/>
                  </a:lnTo>
                  <a:lnTo>
                    <a:pt x="20" y="31"/>
                  </a:lnTo>
                  <a:lnTo>
                    <a:pt x="29" y="31"/>
                  </a:lnTo>
                  <a:lnTo>
                    <a:pt x="29" y="24"/>
                  </a:lnTo>
                  <a:lnTo>
                    <a:pt x="20" y="24"/>
                  </a:lnTo>
                  <a:lnTo>
                    <a:pt x="20" y="31"/>
                  </a:lnTo>
                  <a:lnTo>
                    <a:pt x="25" y="31"/>
                  </a:lnTo>
                  <a:lnTo>
                    <a:pt x="25" y="24"/>
                  </a:lnTo>
                  <a:lnTo>
                    <a:pt x="24" y="24"/>
                  </a:lnTo>
                  <a:lnTo>
                    <a:pt x="24" y="31"/>
                  </a:lnTo>
                  <a:lnTo>
                    <a:pt x="27" y="31"/>
                  </a:lnTo>
                  <a:lnTo>
                    <a:pt x="27" y="24"/>
                  </a:lnTo>
                  <a:lnTo>
                    <a:pt x="18" y="24"/>
                  </a:lnTo>
                  <a:lnTo>
                    <a:pt x="18" y="31"/>
                  </a:lnTo>
                  <a:lnTo>
                    <a:pt x="26" y="31"/>
                  </a:lnTo>
                  <a:lnTo>
                    <a:pt x="26" y="24"/>
                  </a:lnTo>
                  <a:lnTo>
                    <a:pt x="21" y="24"/>
                  </a:lnTo>
                  <a:lnTo>
                    <a:pt x="21" y="31"/>
                  </a:lnTo>
                  <a:lnTo>
                    <a:pt x="22" y="31"/>
                  </a:lnTo>
                  <a:lnTo>
                    <a:pt x="22" y="24"/>
                  </a:lnTo>
                  <a:lnTo>
                    <a:pt x="20" y="24"/>
                  </a:lnTo>
                  <a:lnTo>
                    <a:pt x="20" y="31"/>
                  </a:lnTo>
                  <a:lnTo>
                    <a:pt x="29" y="31"/>
                  </a:lnTo>
                  <a:lnTo>
                    <a:pt x="29" y="24"/>
                  </a:lnTo>
                  <a:lnTo>
                    <a:pt x="11" y="24"/>
                  </a:lnTo>
                  <a:lnTo>
                    <a:pt x="11" y="31"/>
                  </a:lnTo>
                  <a:lnTo>
                    <a:pt x="20" y="31"/>
                  </a:lnTo>
                  <a:lnTo>
                    <a:pt x="20" y="27"/>
                  </a:lnTo>
                  <a:lnTo>
                    <a:pt x="17" y="27"/>
                  </a:lnTo>
                  <a:lnTo>
                    <a:pt x="17" y="32"/>
                  </a:lnTo>
                  <a:lnTo>
                    <a:pt x="26" y="32"/>
                  </a:lnTo>
                  <a:lnTo>
                    <a:pt x="26" y="26"/>
                  </a:lnTo>
                  <a:lnTo>
                    <a:pt x="18" y="26"/>
                  </a:lnTo>
                  <a:lnTo>
                    <a:pt x="18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20" y="26"/>
                  </a:lnTo>
                  <a:lnTo>
                    <a:pt x="20" y="32"/>
                  </a:lnTo>
                  <a:lnTo>
                    <a:pt x="24" y="32"/>
                  </a:lnTo>
                  <a:lnTo>
                    <a:pt x="24" y="26"/>
                  </a:lnTo>
                  <a:lnTo>
                    <a:pt x="20" y="26"/>
                  </a:lnTo>
                  <a:lnTo>
                    <a:pt x="20" y="32"/>
                  </a:lnTo>
                  <a:lnTo>
                    <a:pt x="36" y="32"/>
                  </a:lnTo>
                  <a:lnTo>
                    <a:pt x="36" y="26"/>
                  </a:lnTo>
                  <a:lnTo>
                    <a:pt x="20" y="26"/>
                  </a:lnTo>
                  <a:lnTo>
                    <a:pt x="20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26" y="26"/>
                  </a:lnTo>
                  <a:lnTo>
                    <a:pt x="26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26" y="32"/>
                  </a:lnTo>
                  <a:lnTo>
                    <a:pt x="26" y="26"/>
                  </a:lnTo>
                  <a:lnTo>
                    <a:pt x="20" y="26"/>
                  </a:lnTo>
                  <a:lnTo>
                    <a:pt x="20" y="32"/>
                  </a:lnTo>
                  <a:lnTo>
                    <a:pt x="26" y="32"/>
                  </a:lnTo>
                  <a:lnTo>
                    <a:pt x="26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26" y="32"/>
                  </a:lnTo>
                  <a:lnTo>
                    <a:pt x="26" y="26"/>
                  </a:lnTo>
                  <a:lnTo>
                    <a:pt x="18" y="26"/>
                  </a:lnTo>
                  <a:lnTo>
                    <a:pt x="18" y="33"/>
                  </a:lnTo>
                  <a:lnTo>
                    <a:pt x="22" y="33"/>
                  </a:lnTo>
                  <a:lnTo>
                    <a:pt x="22" y="27"/>
                  </a:lnTo>
                  <a:lnTo>
                    <a:pt x="21" y="27"/>
                  </a:lnTo>
                  <a:lnTo>
                    <a:pt x="21" y="33"/>
                  </a:lnTo>
                  <a:lnTo>
                    <a:pt x="24" y="33"/>
                  </a:lnTo>
                  <a:lnTo>
                    <a:pt x="24" y="27"/>
                  </a:lnTo>
                  <a:lnTo>
                    <a:pt x="20" y="27"/>
                  </a:lnTo>
                  <a:lnTo>
                    <a:pt x="20" y="33"/>
                  </a:lnTo>
                  <a:lnTo>
                    <a:pt x="22" y="33"/>
                  </a:lnTo>
                  <a:lnTo>
                    <a:pt x="22" y="27"/>
                  </a:lnTo>
                  <a:lnTo>
                    <a:pt x="18" y="27"/>
                  </a:lnTo>
                  <a:lnTo>
                    <a:pt x="18" y="33"/>
                  </a:lnTo>
                  <a:lnTo>
                    <a:pt x="20" y="33"/>
                  </a:lnTo>
                  <a:lnTo>
                    <a:pt x="20" y="27"/>
                  </a:lnTo>
                  <a:lnTo>
                    <a:pt x="17" y="27"/>
                  </a:lnTo>
                  <a:lnTo>
                    <a:pt x="17" y="33"/>
                  </a:lnTo>
                  <a:lnTo>
                    <a:pt x="26" y="33"/>
                  </a:lnTo>
                  <a:lnTo>
                    <a:pt x="26" y="27"/>
                  </a:lnTo>
                  <a:lnTo>
                    <a:pt x="21" y="27"/>
                  </a:lnTo>
                  <a:lnTo>
                    <a:pt x="21" y="33"/>
                  </a:lnTo>
                  <a:lnTo>
                    <a:pt x="24" y="33"/>
                  </a:lnTo>
                  <a:lnTo>
                    <a:pt x="24" y="27"/>
                  </a:lnTo>
                  <a:lnTo>
                    <a:pt x="18" y="27"/>
                  </a:lnTo>
                  <a:lnTo>
                    <a:pt x="18" y="33"/>
                  </a:lnTo>
                  <a:lnTo>
                    <a:pt x="20" y="33"/>
                  </a:lnTo>
                  <a:lnTo>
                    <a:pt x="20" y="27"/>
                  </a:lnTo>
                  <a:lnTo>
                    <a:pt x="17" y="27"/>
                  </a:lnTo>
                  <a:lnTo>
                    <a:pt x="17" y="33"/>
                  </a:lnTo>
                  <a:lnTo>
                    <a:pt x="24" y="33"/>
                  </a:lnTo>
                  <a:lnTo>
                    <a:pt x="24" y="27"/>
                  </a:lnTo>
                  <a:lnTo>
                    <a:pt x="22" y="27"/>
                  </a:lnTo>
                  <a:lnTo>
                    <a:pt x="22" y="33"/>
                  </a:lnTo>
                  <a:lnTo>
                    <a:pt x="24" y="33"/>
                  </a:lnTo>
                  <a:lnTo>
                    <a:pt x="24" y="27"/>
                  </a:lnTo>
                  <a:lnTo>
                    <a:pt x="17" y="27"/>
                  </a:lnTo>
                  <a:lnTo>
                    <a:pt x="17" y="31"/>
                  </a:lnTo>
                  <a:lnTo>
                    <a:pt x="20" y="31"/>
                  </a:lnTo>
                  <a:lnTo>
                    <a:pt x="20" y="28"/>
                  </a:lnTo>
                  <a:lnTo>
                    <a:pt x="12" y="28"/>
                  </a:lnTo>
                  <a:lnTo>
                    <a:pt x="12" y="35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13" y="28"/>
                  </a:lnTo>
                  <a:lnTo>
                    <a:pt x="13" y="35"/>
                  </a:lnTo>
                  <a:lnTo>
                    <a:pt x="14" y="35"/>
                  </a:lnTo>
                  <a:lnTo>
                    <a:pt x="14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7" y="28"/>
                  </a:lnTo>
                  <a:lnTo>
                    <a:pt x="7" y="35"/>
                  </a:lnTo>
                  <a:lnTo>
                    <a:pt x="11" y="35"/>
                  </a:lnTo>
                  <a:lnTo>
                    <a:pt x="11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11" y="35"/>
                  </a:lnTo>
                  <a:lnTo>
                    <a:pt x="11" y="28"/>
                  </a:lnTo>
                  <a:lnTo>
                    <a:pt x="0" y="28"/>
                  </a:lnTo>
                  <a:lnTo>
                    <a:pt x="0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5" y="28"/>
                  </a:lnTo>
                  <a:lnTo>
                    <a:pt x="5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11" y="28"/>
                  </a:lnTo>
                  <a:lnTo>
                    <a:pt x="7" y="29"/>
                  </a:lnTo>
                  <a:lnTo>
                    <a:pt x="7" y="32"/>
                  </a:lnTo>
                  <a:lnTo>
                    <a:pt x="7" y="29"/>
                  </a:lnTo>
                  <a:lnTo>
                    <a:pt x="4" y="29"/>
                  </a:lnTo>
                  <a:lnTo>
                    <a:pt x="4" y="36"/>
                  </a:lnTo>
                  <a:lnTo>
                    <a:pt x="11" y="36"/>
                  </a:lnTo>
                  <a:lnTo>
                    <a:pt x="11" y="29"/>
                  </a:lnTo>
                  <a:lnTo>
                    <a:pt x="7" y="29"/>
                  </a:lnTo>
                  <a:lnTo>
                    <a:pt x="7" y="36"/>
                  </a:lnTo>
                  <a:lnTo>
                    <a:pt x="9" y="36"/>
                  </a:lnTo>
                  <a:lnTo>
                    <a:pt x="9" y="29"/>
                  </a:lnTo>
                  <a:lnTo>
                    <a:pt x="7" y="29"/>
                  </a:lnTo>
                  <a:lnTo>
                    <a:pt x="7" y="36"/>
                  </a:lnTo>
                  <a:lnTo>
                    <a:pt x="11" y="36"/>
                  </a:lnTo>
                  <a:lnTo>
                    <a:pt x="11" y="29"/>
                  </a:lnTo>
                  <a:lnTo>
                    <a:pt x="4" y="29"/>
                  </a:lnTo>
                  <a:lnTo>
                    <a:pt x="4" y="36"/>
                  </a:lnTo>
                  <a:lnTo>
                    <a:pt x="8" y="36"/>
                  </a:lnTo>
                  <a:lnTo>
                    <a:pt x="12" y="35"/>
                  </a:lnTo>
                  <a:lnTo>
                    <a:pt x="11" y="31"/>
                  </a:lnTo>
                  <a:lnTo>
                    <a:pt x="11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5" y="28"/>
                  </a:lnTo>
                  <a:lnTo>
                    <a:pt x="5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0" y="28"/>
                  </a:lnTo>
                  <a:lnTo>
                    <a:pt x="0" y="35"/>
                  </a:lnTo>
                  <a:lnTo>
                    <a:pt x="11" y="35"/>
                  </a:lnTo>
                  <a:lnTo>
                    <a:pt x="11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11" y="35"/>
                  </a:lnTo>
                  <a:lnTo>
                    <a:pt x="11" y="28"/>
                  </a:lnTo>
                  <a:lnTo>
                    <a:pt x="7" y="28"/>
                  </a:lnTo>
                  <a:lnTo>
                    <a:pt x="7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14" y="35"/>
                  </a:lnTo>
                  <a:lnTo>
                    <a:pt x="14" y="28"/>
                  </a:lnTo>
                  <a:lnTo>
                    <a:pt x="13" y="28"/>
                  </a:lnTo>
                  <a:lnTo>
                    <a:pt x="13" y="35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12" y="28"/>
                  </a:lnTo>
                  <a:lnTo>
                    <a:pt x="12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20" y="29"/>
                  </a:lnTo>
                  <a:lnTo>
                    <a:pt x="20" y="33"/>
                  </a:lnTo>
                  <a:lnTo>
                    <a:pt x="24" y="33"/>
                  </a:lnTo>
                  <a:lnTo>
                    <a:pt x="24" y="27"/>
                  </a:lnTo>
                  <a:lnTo>
                    <a:pt x="22" y="27"/>
                  </a:lnTo>
                  <a:lnTo>
                    <a:pt x="22" y="33"/>
                  </a:lnTo>
                  <a:lnTo>
                    <a:pt x="24" y="33"/>
                  </a:lnTo>
                  <a:lnTo>
                    <a:pt x="24" y="27"/>
                  </a:lnTo>
                  <a:lnTo>
                    <a:pt x="17" y="27"/>
                  </a:lnTo>
                  <a:lnTo>
                    <a:pt x="17" y="33"/>
                  </a:lnTo>
                  <a:lnTo>
                    <a:pt x="20" y="33"/>
                  </a:lnTo>
                  <a:lnTo>
                    <a:pt x="20" y="27"/>
                  </a:lnTo>
                  <a:lnTo>
                    <a:pt x="18" y="27"/>
                  </a:lnTo>
                  <a:lnTo>
                    <a:pt x="18" y="33"/>
                  </a:lnTo>
                  <a:lnTo>
                    <a:pt x="24" y="33"/>
                  </a:lnTo>
                  <a:lnTo>
                    <a:pt x="24" y="27"/>
                  </a:lnTo>
                  <a:lnTo>
                    <a:pt x="21" y="27"/>
                  </a:lnTo>
                  <a:lnTo>
                    <a:pt x="21" y="33"/>
                  </a:lnTo>
                  <a:lnTo>
                    <a:pt x="26" y="33"/>
                  </a:lnTo>
                  <a:lnTo>
                    <a:pt x="26" y="27"/>
                  </a:lnTo>
                  <a:lnTo>
                    <a:pt x="17" y="27"/>
                  </a:lnTo>
                  <a:lnTo>
                    <a:pt x="17" y="33"/>
                  </a:lnTo>
                  <a:lnTo>
                    <a:pt x="20" y="33"/>
                  </a:lnTo>
                  <a:lnTo>
                    <a:pt x="20" y="27"/>
                  </a:lnTo>
                  <a:lnTo>
                    <a:pt x="18" y="27"/>
                  </a:lnTo>
                  <a:lnTo>
                    <a:pt x="18" y="33"/>
                  </a:lnTo>
                  <a:lnTo>
                    <a:pt x="22" y="33"/>
                  </a:lnTo>
                  <a:lnTo>
                    <a:pt x="22" y="27"/>
                  </a:lnTo>
                  <a:lnTo>
                    <a:pt x="20" y="27"/>
                  </a:lnTo>
                  <a:lnTo>
                    <a:pt x="20" y="33"/>
                  </a:lnTo>
                  <a:lnTo>
                    <a:pt x="24" y="33"/>
                  </a:lnTo>
                  <a:lnTo>
                    <a:pt x="24" y="27"/>
                  </a:lnTo>
                  <a:lnTo>
                    <a:pt x="21" y="27"/>
                  </a:lnTo>
                  <a:lnTo>
                    <a:pt x="21" y="33"/>
                  </a:lnTo>
                  <a:lnTo>
                    <a:pt x="22" y="33"/>
                  </a:lnTo>
                  <a:lnTo>
                    <a:pt x="22" y="27"/>
                  </a:lnTo>
                  <a:lnTo>
                    <a:pt x="21" y="27"/>
                  </a:lnTo>
                  <a:lnTo>
                    <a:pt x="21" y="29"/>
                  </a:lnTo>
                  <a:lnTo>
                    <a:pt x="25" y="29"/>
                  </a:lnTo>
                  <a:lnTo>
                    <a:pt x="25" y="28"/>
                  </a:lnTo>
                  <a:lnTo>
                    <a:pt x="21" y="28"/>
                  </a:lnTo>
                  <a:lnTo>
                    <a:pt x="21" y="32"/>
                  </a:lnTo>
                  <a:lnTo>
                    <a:pt x="26" y="32"/>
                  </a:lnTo>
                  <a:lnTo>
                    <a:pt x="26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26" y="32"/>
                  </a:lnTo>
                  <a:lnTo>
                    <a:pt x="26" y="26"/>
                  </a:lnTo>
                  <a:lnTo>
                    <a:pt x="20" y="26"/>
                  </a:lnTo>
                  <a:lnTo>
                    <a:pt x="20" y="32"/>
                  </a:lnTo>
                  <a:lnTo>
                    <a:pt x="26" y="32"/>
                  </a:lnTo>
                  <a:lnTo>
                    <a:pt x="26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26" y="26"/>
                  </a:lnTo>
                  <a:lnTo>
                    <a:pt x="26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20" y="26"/>
                  </a:lnTo>
                  <a:lnTo>
                    <a:pt x="20" y="32"/>
                  </a:lnTo>
                  <a:lnTo>
                    <a:pt x="36" y="32"/>
                  </a:lnTo>
                  <a:lnTo>
                    <a:pt x="36" y="26"/>
                  </a:lnTo>
                  <a:lnTo>
                    <a:pt x="20" y="26"/>
                  </a:lnTo>
                  <a:lnTo>
                    <a:pt x="20" y="32"/>
                  </a:lnTo>
                  <a:lnTo>
                    <a:pt x="24" y="32"/>
                  </a:lnTo>
                  <a:lnTo>
                    <a:pt x="24" y="26"/>
                  </a:lnTo>
                  <a:lnTo>
                    <a:pt x="20" y="26"/>
                  </a:lnTo>
                  <a:lnTo>
                    <a:pt x="20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18" y="26"/>
                  </a:lnTo>
                  <a:lnTo>
                    <a:pt x="18" y="32"/>
                  </a:lnTo>
                  <a:lnTo>
                    <a:pt x="26" y="32"/>
                  </a:lnTo>
                  <a:lnTo>
                    <a:pt x="26" y="26"/>
                  </a:lnTo>
                  <a:lnTo>
                    <a:pt x="20" y="26"/>
                  </a:lnTo>
                  <a:lnTo>
                    <a:pt x="20" y="28"/>
                  </a:lnTo>
                  <a:lnTo>
                    <a:pt x="24" y="28"/>
                  </a:lnTo>
                  <a:lnTo>
                    <a:pt x="24" y="24"/>
                  </a:lnTo>
                  <a:lnTo>
                    <a:pt x="11" y="24"/>
                  </a:lnTo>
                  <a:lnTo>
                    <a:pt x="11" y="31"/>
                  </a:lnTo>
                  <a:lnTo>
                    <a:pt x="29" y="31"/>
                  </a:lnTo>
                  <a:lnTo>
                    <a:pt x="29" y="24"/>
                  </a:lnTo>
                  <a:lnTo>
                    <a:pt x="20" y="24"/>
                  </a:lnTo>
                  <a:lnTo>
                    <a:pt x="20" y="31"/>
                  </a:lnTo>
                  <a:lnTo>
                    <a:pt x="22" y="31"/>
                  </a:lnTo>
                  <a:lnTo>
                    <a:pt x="22" y="24"/>
                  </a:lnTo>
                  <a:lnTo>
                    <a:pt x="21" y="24"/>
                  </a:lnTo>
                  <a:lnTo>
                    <a:pt x="21" y="31"/>
                  </a:lnTo>
                  <a:lnTo>
                    <a:pt x="26" y="31"/>
                  </a:lnTo>
                  <a:lnTo>
                    <a:pt x="26" y="24"/>
                  </a:lnTo>
                  <a:lnTo>
                    <a:pt x="18" y="24"/>
                  </a:lnTo>
                  <a:lnTo>
                    <a:pt x="18" y="31"/>
                  </a:lnTo>
                  <a:lnTo>
                    <a:pt x="27" y="31"/>
                  </a:lnTo>
                  <a:lnTo>
                    <a:pt x="27" y="24"/>
                  </a:lnTo>
                  <a:lnTo>
                    <a:pt x="24" y="24"/>
                  </a:lnTo>
                  <a:lnTo>
                    <a:pt x="24" y="31"/>
                  </a:lnTo>
                  <a:lnTo>
                    <a:pt x="25" y="31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20" y="31"/>
                  </a:lnTo>
                  <a:lnTo>
                    <a:pt x="29" y="31"/>
                  </a:lnTo>
                  <a:lnTo>
                    <a:pt x="29" y="24"/>
                  </a:lnTo>
                  <a:lnTo>
                    <a:pt x="20" y="24"/>
                  </a:lnTo>
                  <a:lnTo>
                    <a:pt x="20" y="31"/>
                  </a:lnTo>
                  <a:lnTo>
                    <a:pt x="29" y="31"/>
                  </a:lnTo>
                  <a:lnTo>
                    <a:pt x="29" y="24"/>
                  </a:lnTo>
                  <a:lnTo>
                    <a:pt x="14" y="24"/>
                  </a:lnTo>
                  <a:lnTo>
                    <a:pt x="14" y="31"/>
                  </a:lnTo>
                  <a:lnTo>
                    <a:pt x="20" y="31"/>
                  </a:lnTo>
                  <a:lnTo>
                    <a:pt x="25" y="29"/>
                  </a:lnTo>
                  <a:lnTo>
                    <a:pt x="24" y="26"/>
                  </a:lnTo>
                  <a:lnTo>
                    <a:pt x="24" y="29"/>
                  </a:lnTo>
                  <a:lnTo>
                    <a:pt x="26" y="29"/>
                  </a:lnTo>
                  <a:lnTo>
                    <a:pt x="26" y="23"/>
                  </a:lnTo>
                  <a:lnTo>
                    <a:pt x="20" y="23"/>
                  </a:lnTo>
                  <a:lnTo>
                    <a:pt x="20" y="29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22" y="23"/>
                  </a:lnTo>
                  <a:lnTo>
                    <a:pt x="22" y="29"/>
                  </a:lnTo>
                  <a:lnTo>
                    <a:pt x="26" y="29"/>
                  </a:lnTo>
                  <a:lnTo>
                    <a:pt x="26" y="23"/>
                  </a:lnTo>
                  <a:lnTo>
                    <a:pt x="21" y="23"/>
                  </a:lnTo>
                  <a:lnTo>
                    <a:pt x="21" y="29"/>
                  </a:lnTo>
                  <a:lnTo>
                    <a:pt x="25" y="29"/>
                  </a:lnTo>
                  <a:lnTo>
                    <a:pt x="25" y="23"/>
                  </a:lnTo>
                  <a:lnTo>
                    <a:pt x="22" y="23"/>
                  </a:lnTo>
                  <a:lnTo>
                    <a:pt x="22" y="29"/>
                  </a:lnTo>
                  <a:lnTo>
                    <a:pt x="30" y="29"/>
                  </a:lnTo>
                  <a:lnTo>
                    <a:pt x="30" y="23"/>
                  </a:lnTo>
                  <a:lnTo>
                    <a:pt x="26" y="23"/>
                  </a:lnTo>
                  <a:lnTo>
                    <a:pt x="26" y="29"/>
                  </a:lnTo>
                  <a:lnTo>
                    <a:pt x="29" y="29"/>
                  </a:lnTo>
                  <a:lnTo>
                    <a:pt x="29" y="23"/>
                  </a:lnTo>
                  <a:lnTo>
                    <a:pt x="27" y="23"/>
                  </a:lnTo>
                  <a:lnTo>
                    <a:pt x="27" y="29"/>
                  </a:lnTo>
                  <a:lnTo>
                    <a:pt x="38" y="29"/>
                  </a:lnTo>
                  <a:lnTo>
                    <a:pt x="38" y="23"/>
                  </a:lnTo>
                  <a:lnTo>
                    <a:pt x="34" y="23"/>
                  </a:lnTo>
                  <a:lnTo>
                    <a:pt x="34" y="29"/>
                  </a:lnTo>
                  <a:lnTo>
                    <a:pt x="39" y="29"/>
                  </a:lnTo>
                  <a:lnTo>
                    <a:pt x="39" y="23"/>
                  </a:lnTo>
                  <a:lnTo>
                    <a:pt x="36" y="23"/>
                  </a:lnTo>
                  <a:lnTo>
                    <a:pt x="36" y="29"/>
                  </a:lnTo>
                  <a:lnTo>
                    <a:pt x="49" y="29"/>
                  </a:lnTo>
                  <a:lnTo>
                    <a:pt x="49" y="23"/>
                  </a:lnTo>
                  <a:lnTo>
                    <a:pt x="46" y="23"/>
                  </a:lnTo>
                  <a:lnTo>
                    <a:pt x="46" y="26"/>
                  </a:lnTo>
                  <a:lnTo>
                    <a:pt x="47" y="23"/>
                  </a:lnTo>
                  <a:lnTo>
                    <a:pt x="44" y="22"/>
                  </a:lnTo>
                  <a:lnTo>
                    <a:pt x="30" y="22"/>
                  </a:lnTo>
                  <a:lnTo>
                    <a:pt x="30" y="28"/>
                  </a:lnTo>
                  <a:lnTo>
                    <a:pt x="43" y="28"/>
                  </a:lnTo>
                  <a:lnTo>
                    <a:pt x="43" y="22"/>
                  </a:lnTo>
                  <a:lnTo>
                    <a:pt x="35" y="22"/>
                  </a:lnTo>
                  <a:lnTo>
                    <a:pt x="35" y="28"/>
                  </a:lnTo>
                  <a:lnTo>
                    <a:pt x="39" y="28"/>
                  </a:lnTo>
                  <a:lnTo>
                    <a:pt x="39" y="22"/>
                  </a:lnTo>
                  <a:lnTo>
                    <a:pt x="36" y="22"/>
                  </a:lnTo>
                  <a:lnTo>
                    <a:pt x="36" y="28"/>
                  </a:lnTo>
                  <a:lnTo>
                    <a:pt x="44" y="28"/>
                  </a:lnTo>
                  <a:lnTo>
                    <a:pt x="44" y="22"/>
                  </a:lnTo>
                  <a:lnTo>
                    <a:pt x="40" y="22"/>
                  </a:lnTo>
                  <a:lnTo>
                    <a:pt x="40" y="28"/>
                  </a:lnTo>
                  <a:lnTo>
                    <a:pt x="42" y="28"/>
                  </a:lnTo>
                  <a:lnTo>
                    <a:pt x="42" y="22"/>
                  </a:lnTo>
                  <a:lnTo>
                    <a:pt x="36" y="22"/>
                  </a:lnTo>
                  <a:lnTo>
                    <a:pt x="36" y="28"/>
                  </a:lnTo>
                  <a:lnTo>
                    <a:pt x="53" y="28"/>
                  </a:lnTo>
                  <a:lnTo>
                    <a:pt x="53" y="22"/>
                  </a:lnTo>
                  <a:lnTo>
                    <a:pt x="42" y="22"/>
                  </a:lnTo>
                  <a:lnTo>
                    <a:pt x="42" y="28"/>
                  </a:lnTo>
                  <a:lnTo>
                    <a:pt x="46" y="28"/>
                  </a:lnTo>
                  <a:lnTo>
                    <a:pt x="46" y="22"/>
                  </a:lnTo>
                  <a:lnTo>
                    <a:pt x="40" y="22"/>
                  </a:lnTo>
                  <a:lnTo>
                    <a:pt x="40" y="28"/>
                  </a:lnTo>
                  <a:lnTo>
                    <a:pt x="42" y="28"/>
                  </a:lnTo>
                  <a:lnTo>
                    <a:pt x="43" y="22"/>
                  </a:lnTo>
                  <a:lnTo>
                    <a:pt x="38" y="20"/>
                  </a:lnTo>
                  <a:lnTo>
                    <a:pt x="36" y="23"/>
                  </a:lnTo>
                  <a:lnTo>
                    <a:pt x="36" y="27"/>
                  </a:lnTo>
                  <a:lnTo>
                    <a:pt x="39" y="27"/>
                  </a:lnTo>
                  <a:lnTo>
                    <a:pt x="39" y="20"/>
                  </a:lnTo>
                  <a:lnTo>
                    <a:pt x="36" y="20"/>
                  </a:lnTo>
                  <a:lnTo>
                    <a:pt x="36" y="27"/>
                  </a:lnTo>
                  <a:lnTo>
                    <a:pt x="43" y="27"/>
                  </a:lnTo>
                  <a:lnTo>
                    <a:pt x="43" y="20"/>
                  </a:lnTo>
                  <a:lnTo>
                    <a:pt x="42" y="20"/>
                  </a:lnTo>
                  <a:lnTo>
                    <a:pt x="42" y="27"/>
                  </a:lnTo>
                  <a:lnTo>
                    <a:pt x="51" y="27"/>
                  </a:lnTo>
                  <a:lnTo>
                    <a:pt x="51" y="20"/>
                  </a:lnTo>
                  <a:lnTo>
                    <a:pt x="46" y="20"/>
                  </a:lnTo>
                  <a:lnTo>
                    <a:pt x="46" y="27"/>
                  </a:lnTo>
                  <a:lnTo>
                    <a:pt x="49" y="27"/>
                  </a:lnTo>
                  <a:lnTo>
                    <a:pt x="49" y="20"/>
                  </a:lnTo>
                  <a:lnTo>
                    <a:pt x="48" y="20"/>
                  </a:lnTo>
                  <a:lnTo>
                    <a:pt x="48" y="27"/>
                  </a:lnTo>
                  <a:lnTo>
                    <a:pt x="52" y="27"/>
                  </a:lnTo>
                  <a:lnTo>
                    <a:pt x="52" y="20"/>
                  </a:lnTo>
                  <a:lnTo>
                    <a:pt x="48" y="20"/>
                  </a:lnTo>
                  <a:lnTo>
                    <a:pt x="48" y="27"/>
                  </a:lnTo>
                  <a:lnTo>
                    <a:pt x="49" y="27"/>
                  </a:lnTo>
                  <a:lnTo>
                    <a:pt x="49" y="20"/>
                  </a:lnTo>
                  <a:lnTo>
                    <a:pt x="48" y="20"/>
                  </a:lnTo>
                  <a:lnTo>
                    <a:pt x="48" y="27"/>
                  </a:lnTo>
                  <a:lnTo>
                    <a:pt x="117" y="27"/>
                  </a:lnTo>
                  <a:lnTo>
                    <a:pt x="117" y="20"/>
                  </a:lnTo>
                  <a:lnTo>
                    <a:pt x="24" y="20"/>
                  </a:lnTo>
                  <a:lnTo>
                    <a:pt x="24" y="27"/>
                  </a:lnTo>
                  <a:lnTo>
                    <a:pt x="30" y="27"/>
                  </a:lnTo>
                  <a:lnTo>
                    <a:pt x="30" y="20"/>
                  </a:lnTo>
                  <a:lnTo>
                    <a:pt x="29" y="20"/>
                  </a:lnTo>
                  <a:lnTo>
                    <a:pt x="29" y="23"/>
                  </a:lnTo>
                  <a:lnTo>
                    <a:pt x="30" y="27"/>
                  </a:lnTo>
                  <a:lnTo>
                    <a:pt x="34" y="26"/>
                  </a:lnTo>
                  <a:lnTo>
                    <a:pt x="33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52" y="26"/>
                  </a:lnTo>
                  <a:lnTo>
                    <a:pt x="52" y="19"/>
                  </a:lnTo>
                  <a:lnTo>
                    <a:pt x="49" y="19"/>
                  </a:lnTo>
                  <a:lnTo>
                    <a:pt x="49" y="26"/>
                  </a:lnTo>
                  <a:lnTo>
                    <a:pt x="58" y="26"/>
                  </a:lnTo>
                  <a:lnTo>
                    <a:pt x="58" y="19"/>
                  </a:lnTo>
                  <a:lnTo>
                    <a:pt x="57" y="19"/>
                  </a:lnTo>
                  <a:lnTo>
                    <a:pt x="57" y="26"/>
                  </a:lnTo>
                  <a:lnTo>
                    <a:pt x="64" y="26"/>
                  </a:lnTo>
                  <a:lnTo>
                    <a:pt x="64" y="19"/>
                  </a:lnTo>
                  <a:lnTo>
                    <a:pt x="60" y="19"/>
                  </a:lnTo>
                  <a:lnTo>
                    <a:pt x="60" y="26"/>
                  </a:lnTo>
                  <a:lnTo>
                    <a:pt x="65" y="26"/>
                  </a:lnTo>
                  <a:lnTo>
                    <a:pt x="65" y="19"/>
                  </a:lnTo>
                  <a:lnTo>
                    <a:pt x="61" y="19"/>
                  </a:lnTo>
                  <a:lnTo>
                    <a:pt x="61" y="26"/>
                  </a:lnTo>
                  <a:lnTo>
                    <a:pt x="62" y="26"/>
                  </a:lnTo>
                  <a:lnTo>
                    <a:pt x="62" y="19"/>
                  </a:lnTo>
                  <a:lnTo>
                    <a:pt x="58" y="19"/>
                  </a:lnTo>
                  <a:lnTo>
                    <a:pt x="58" y="26"/>
                  </a:lnTo>
                  <a:lnTo>
                    <a:pt x="61" y="26"/>
                  </a:lnTo>
                  <a:lnTo>
                    <a:pt x="61" y="19"/>
                  </a:lnTo>
                  <a:lnTo>
                    <a:pt x="58" y="19"/>
                  </a:lnTo>
                  <a:lnTo>
                    <a:pt x="58" y="26"/>
                  </a:lnTo>
                  <a:lnTo>
                    <a:pt x="66" y="26"/>
                  </a:lnTo>
                  <a:lnTo>
                    <a:pt x="66" y="20"/>
                  </a:lnTo>
                  <a:lnTo>
                    <a:pt x="62" y="20"/>
                  </a:lnTo>
                  <a:lnTo>
                    <a:pt x="62" y="24"/>
                  </a:lnTo>
                  <a:lnTo>
                    <a:pt x="81" y="24"/>
                  </a:lnTo>
                  <a:lnTo>
                    <a:pt x="81" y="18"/>
                  </a:lnTo>
                  <a:lnTo>
                    <a:pt x="79" y="18"/>
                  </a:lnTo>
                  <a:lnTo>
                    <a:pt x="79" y="24"/>
                  </a:lnTo>
                  <a:lnTo>
                    <a:pt x="132" y="24"/>
                  </a:lnTo>
                  <a:lnTo>
                    <a:pt x="132" y="18"/>
                  </a:lnTo>
                  <a:lnTo>
                    <a:pt x="127" y="18"/>
                  </a:lnTo>
                  <a:lnTo>
                    <a:pt x="127" y="24"/>
                  </a:lnTo>
                  <a:lnTo>
                    <a:pt x="139" y="24"/>
                  </a:lnTo>
                  <a:lnTo>
                    <a:pt x="139" y="18"/>
                  </a:lnTo>
                  <a:lnTo>
                    <a:pt x="130" y="18"/>
                  </a:lnTo>
                  <a:lnTo>
                    <a:pt x="130" y="24"/>
                  </a:lnTo>
                  <a:lnTo>
                    <a:pt x="139" y="24"/>
                  </a:lnTo>
                  <a:lnTo>
                    <a:pt x="139" y="18"/>
                  </a:lnTo>
                  <a:lnTo>
                    <a:pt x="134" y="18"/>
                  </a:lnTo>
                  <a:lnTo>
                    <a:pt x="134" y="24"/>
                  </a:lnTo>
                  <a:lnTo>
                    <a:pt x="140" y="24"/>
                  </a:lnTo>
                  <a:lnTo>
                    <a:pt x="140" y="18"/>
                  </a:lnTo>
                  <a:lnTo>
                    <a:pt x="135" y="18"/>
                  </a:lnTo>
                  <a:lnTo>
                    <a:pt x="135" y="24"/>
                  </a:lnTo>
                  <a:lnTo>
                    <a:pt x="139" y="24"/>
                  </a:lnTo>
                  <a:lnTo>
                    <a:pt x="139" y="18"/>
                  </a:lnTo>
                  <a:lnTo>
                    <a:pt x="121" y="18"/>
                  </a:lnTo>
                  <a:lnTo>
                    <a:pt x="121" y="24"/>
                  </a:lnTo>
                  <a:lnTo>
                    <a:pt x="144" y="24"/>
                  </a:lnTo>
                  <a:lnTo>
                    <a:pt x="144" y="18"/>
                  </a:lnTo>
                  <a:lnTo>
                    <a:pt x="91" y="16"/>
                  </a:lnTo>
                  <a:lnTo>
                    <a:pt x="57" y="16"/>
                  </a:lnTo>
                  <a:lnTo>
                    <a:pt x="57" y="23"/>
                  </a:lnTo>
                  <a:lnTo>
                    <a:pt x="78" y="23"/>
                  </a:lnTo>
                  <a:lnTo>
                    <a:pt x="78" y="16"/>
                  </a:lnTo>
                  <a:lnTo>
                    <a:pt x="11" y="16"/>
                  </a:lnTo>
                  <a:lnTo>
                    <a:pt x="11" y="23"/>
                  </a:lnTo>
                  <a:lnTo>
                    <a:pt x="17" y="23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4" y="23"/>
                  </a:lnTo>
                  <a:lnTo>
                    <a:pt x="17" y="23"/>
                  </a:lnTo>
                  <a:lnTo>
                    <a:pt x="17" y="16"/>
                  </a:lnTo>
                  <a:lnTo>
                    <a:pt x="11" y="16"/>
                  </a:lnTo>
                  <a:lnTo>
                    <a:pt x="11" y="23"/>
                  </a:lnTo>
                  <a:lnTo>
                    <a:pt x="12" y="23"/>
                  </a:lnTo>
                  <a:lnTo>
                    <a:pt x="12" y="16"/>
                  </a:lnTo>
                  <a:lnTo>
                    <a:pt x="11" y="16"/>
                  </a:lnTo>
                  <a:lnTo>
                    <a:pt x="11" y="23"/>
                  </a:lnTo>
                  <a:lnTo>
                    <a:pt x="13" y="23"/>
                  </a:lnTo>
                  <a:lnTo>
                    <a:pt x="13" y="16"/>
                  </a:lnTo>
                  <a:lnTo>
                    <a:pt x="11" y="16"/>
                  </a:lnTo>
                  <a:lnTo>
                    <a:pt x="11" y="23"/>
                  </a:lnTo>
                  <a:lnTo>
                    <a:pt x="13" y="23"/>
                  </a:lnTo>
                  <a:lnTo>
                    <a:pt x="13" y="16"/>
                  </a:lnTo>
                  <a:lnTo>
                    <a:pt x="11" y="16"/>
                  </a:lnTo>
                  <a:lnTo>
                    <a:pt x="11" y="23"/>
                  </a:lnTo>
                  <a:lnTo>
                    <a:pt x="13" y="23"/>
                  </a:lnTo>
                  <a:lnTo>
                    <a:pt x="13" y="16"/>
                  </a:lnTo>
                  <a:lnTo>
                    <a:pt x="8" y="16"/>
                  </a:lnTo>
                  <a:lnTo>
                    <a:pt x="8" y="23"/>
                  </a:lnTo>
                  <a:lnTo>
                    <a:pt x="14" y="23"/>
                  </a:lnTo>
                  <a:lnTo>
                    <a:pt x="14" y="16"/>
                  </a:lnTo>
                  <a:lnTo>
                    <a:pt x="13" y="16"/>
                  </a:lnTo>
                  <a:lnTo>
                    <a:pt x="13" y="23"/>
                  </a:lnTo>
                  <a:lnTo>
                    <a:pt x="14" y="23"/>
                  </a:lnTo>
                  <a:lnTo>
                    <a:pt x="14" y="16"/>
                  </a:lnTo>
                  <a:lnTo>
                    <a:pt x="11" y="16"/>
                  </a:lnTo>
                  <a:lnTo>
                    <a:pt x="11" y="23"/>
                  </a:lnTo>
                  <a:lnTo>
                    <a:pt x="14" y="23"/>
                  </a:lnTo>
                  <a:lnTo>
                    <a:pt x="14" y="16"/>
                  </a:lnTo>
                  <a:lnTo>
                    <a:pt x="13" y="16"/>
                  </a:lnTo>
                  <a:lnTo>
                    <a:pt x="13" y="19"/>
                  </a:lnTo>
                  <a:lnTo>
                    <a:pt x="17" y="19"/>
                  </a:lnTo>
                  <a:lnTo>
                    <a:pt x="17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3" y="22"/>
                  </a:lnTo>
                  <a:lnTo>
                    <a:pt x="13" y="15"/>
                  </a:lnTo>
                  <a:lnTo>
                    <a:pt x="11" y="15"/>
                  </a:lnTo>
                  <a:lnTo>
                    <a:pt x="11" y="22"/>
                  </a:lnTo>
                  <a:lnTo>
                    <a:pt x="13" y="22"/>
                  </a:lnTo>
                  <a:lnTo>
                    <a:pt x="13" y="15"/>
                  </a:lnTo>
                  <a:lnTo>
                    <a:pt x="9" y="15"/>
                  </a:lnTo>
                  <a:lnTo>
                    <a:pt x="9" y="22"/>
                  </a:lnTo>
                  <a:lnTo>
                    <a:pt x="12" y="22"/>
                  </a:lnTo>
                  <a:lnTo>
                    <a:pt x="12" y="15"/>
                  </a:lnTo>
                  <a:lnTo>
                    <a:pt x="9" y="15"/>
                  </a:lnTo>
                  <a:lnTo>
                    <a:pt x="9" y="22"/>
                  </a:lnTo>
                  <a:lnTo>
                    <a:pt x="20" y="22"/>
                  </a:lnTo>
                  <a:lnTo>
                    <a:pt x="2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26" y="22"/>
                  </a:lnTo>
                  <a:lnTo>
                    <a:pt x="26" y="15"/>
                  </a:lnTo>
                  <a:lnTo>
                    <a:pt x="21" y="15"/>
                  </a:lnTo>
                  <a:lnTo>
                    <a:pt x="21" y="22"/>
                  </a:lnTo>
                  <a:lnTo>
                    <a:pt x="33" y="22"/>
                  </a:lnTo>
                  <a:lnTo>
                    <a:pt x="33" y="16"/>
                  </a:lnTo>
                  <a:lnTo>
                    <a:pt x="29" y="16"/>
                  </a:lnTo>
                  <a:lnTo>
                    <a:pt x="29" y="20"/>
                  </a:lnTo>
                  <a:lnTo>
                    <a:pt x="33" y="20"/>
                  </a:lnTo>
                  <a:lnTo>
                    <a:pt x="33" y="14"/>
                  </a:lnTo>
                  <a:lnTo>
                    <a:pt x="26" y="14"/>
                  </a:lnTo>
                  <a:lnTo>
                    <a:pt x="26" y="20"/>
                  </a:lnTo>
                  <a:lnTo>
                    <a:pt x="30" y="20"/>
                  </a:lnTo>
                  <a:lnTo>
                    <a:pt x="30" y="14"/>
                  </a:lnTo>
                  <a:lnTo>
                    <a:pt x="27" y="14"/>
                  </a:lnTo>
                  <a:lnTo>
                    <a:pt x="27" y="20"/>
                  </a:lnTo>
                  <a:lnTo>
                    <a:pt x="29" y="20"/>
                  </a:lnTo>
                  <a:lnTo>
                    <a:pt x="29" y="14"/>
                  </a:lnTo>
                  <a:lnTo>
                    <a:pt x="26" y="14"/>
                  </a:lnTo>
                  <a:lnTo>
                    <a:pt x="26" y="20"/>
                  </a:lnTo>
                  <a:lnTo>
                    <a:pt x="36" y="20"/>
                  </a:lnTo>
                  <a:lnTo>
                    <a:pt x="36" y="14"/>
                  </a:lnTo>
                  <a:lnTo>
                    <a:pt x="29" y="14"/>
                  </a:lnTo>
                  <a:lnTo>
                    <a:pt x="29" y="20"/>
                  </a:lnTo>
                  <a:lnTo>
                    <a:pt x="33" y="20"/>
                  </a:lnTo>
                  <a:lnTo>
                    <a:pt x="33" y="14"/>
                  </a:lnTo>
                  <a:lnTo>
                    <a:pt x="30" y="14"/>
                  </a:lnTo>
                  <a:lnTo>
                    <a:pt x="30" y="20"/>
                  </a:lnTo>
                  <a:lnTo>
                    <a:pt x="43" y="20"/>
                  </a:lnTo>
                  <a:lnTo>
                    <a:pt x="43" y="14"/>
                  </a:lnTo>
                  <a:lnTo>
                    <a:pt x="29" y="14"/>
                  </a:lnTo>
                  <a:lnTo>
                    <a:pt x="29" y="20"/>
                  </a:lnTo>
                  <a:lnTo>
                    <a:pt x="35" y="20"/>
                  </a:lnTo>
                  <a:lnTo>
                    <a:pt x="35" y="14"/>
                  </a:lnTo>
                  <a:lnTo>
                    <a:pt x="26" y="14"/>
                  </a:lnTo>
                  <a:lnTo>
                    <a:pt x="26" y="20"/>
                  </a:lnTo>
                  <a:lnTo>
                    <a:pt x="27" y="20"/>
                  </a:lnTo>
                  <a:lnTo>
                    <a:pt x="27" y="14"/>
                  </a:lnTo>
                  <a:lnTo>
                    <a:pt x="22" y="14"/>
                  </a:lnTo>
                  <a:lnTo>
                    <a:pt x="22" y="20"/>
                  </a:lnTo>
                  <a:lnTo>
                    <a:pt x="33" y="20"/>
                  </a:lnTo>
                  <a:lnTo>
                    <a:pt x="33" y="14"/>
                  </a:lnTo>
                  <a:lnTo>
                    <a:pt x="22" y="14"/>
                  </a:lnTo>
                  <a:lnTo>
                    <a:pt x="22" y="16"/>
                  </a:lnTo>
                  <a:lnTo>
                    <a:pt x="26" y="16"/>
                  </a:lnTo>
                  <a:lnTo>
                    <a:pt x="26" y="15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25" y="19"/>
                  </a:lnTo>
                  <a:lnTo>
                    <a:pt x="25" y="13"/>
                  </a:lnTo>
                  <a:lnTo>
                    <a:pt x="22" y="13"/>
                  </a:lnTo>
                  <a:lnTo>
                    <a:pt x="22" y="19"/>
                  </a:lnTo>
                  <a:lnTo>
                    <a:pt x="24" y="19"/>
                  </a:lnTo>
                  <a:lnTo>
                    <a:pt x="24" y="13"/>
                  </a:lnTo>
                  <a:lnTo>
                    <a:pt x="14" y="13"/>
                  </a:lnTo>
                  <a:lnTo>
                    <a:pt x="14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14" y="13"/>
                  </a:lnTo>
                  <a:lnTo>
                    <a:pt x="14" y="19"/>
                  </a:lnTo>
                  <a:lnTo>
                    <a:pt x="18" y="19"/>
                  </a:lnTo>
                  <a:lnTo>
                    <a:pt x="18" y="13"/>
                  </a:lnTo>
                  <a:lnTo>
                    <a:pt x="13" y="13"/>
                  </a:lnTo>
                  <a:lnTo>
                    <a:pt x="13" y="19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7" y="13"/>
                  </a:lnTo>
                  <a:lnTo>
                    <a:pt x="17" y="19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3" y="13"/>
                  </a:lnTo>
                  <a:lnTo>
                    <a:pt x="13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4" y="13"/>
                  </a:lnTo>
                  <a:lnTo>
                    <a:pt x="4" y="19"/>
                  </a:lnTo>
                  <a:lnTo>
                    <a:pt x="18" y="19"/>
                  </a:lnTo>
                  <a:lnTo>
                    <a:pt x="18" y="14"/>
                  </a:lnTo>
                  <a:lnTo>
                    <a:pt x="14" y="14"/>
                  </a:lnTo>
                  <a:lnTo>
                    <a:pt x="14" y="18"/>
                  </a:lnTo>
                  <a:lnTo>
                    <a:pt x="24" y="18"/>
                  </a:lnTo>
                  <a:lnTo>
                    <a:pt x="24" y="11"/>
                  </a:lnTo>
                  <a:lnTo>
                    <a:pt x="12" y="11"/>
                  </a:lnTo>
                  <a:lnTo>
                    <a:pt x="12" y="18"/>
                  </a:lnTo>
                  <a:lnTo>
                    <a:pt x="21" y="18"/>
                  </a:lnTo>
                  <a:lnTo>
                    <a:pt x="21" y="11"/>
                  </a:lnTo>
                  <a:lnTo>
                    <a:pt x="11" y="11"/>
                  </a:lnTo>
                  <a:lnTo>
                    <a:pt x="11" y="18"/>
                  </a:lnTo>
                  <a:lnTo>
                    <a:pt x="26" y="18"/>
                  </a:lnTo>
                  <a:lnTo>
                    <a:pt x="26" y="11"/>
                  </a:lnTo>
                  <a:lnTo>
                    <a:pt x="24" y="11"/>
                  </a:lnTo>
                  <a:lnTo>
                    <a:pt x="24" y="18"/>
                  </a:lnTo>
                  <a:lnTo>
                    <a:pt x="27" y="18"/>
                  </a:lnTo>
                  <a:lnTo>
                    <a:pt x="27" y="11"/>
                  </a:lnTo>
                  <a:lnTo>
                    <a:pt x="24" y="11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0" y="11"/>
                  </a:lnTo>
                  <a:lnTo>
                    <a:pt x="29" y="11"/>
                  </a:lnTo>
                  <a:lnTo>
                    <a:pt x="29" y="18"/>
                  </a:lnTo>
                  <a:lnTo>
                    <a:pt x="38" y="18"/>
                  </a:lnTo>
                  <a:lnTo>
                    <a:pt x="38" y="11"/>
                  </a:lnTo>
                  <a:lnTo>
                    <a:pt x="33" y="11"/>
                  </a:lnTo>
                  <a:lnTo>
                    <a:pt x="33" y="18"/>
                  </a:lnTo>
                  <a:lnTo>
                    <a:pt x="35" y="18"/>
                  </a:lnTo>
                  <a:lnTo>
                    <a:pt x="35" y="11"/>
                  </a:lnTo>
                  <a:lnTo>
                    <a:pt x="29" y="11"/>
                  </a:lnTo>
                  <a:lnTo>
                    <a:pt x="29" y="18"/>
                  </a:lnTo>
                  <a:lnTo>
                    <a:pt x="30" y="18"/>
                  </a:lnTo>
                  <a:lnTo>
                    <a:pt x="30" y="11"/>
                  </a:lnTo>
                  <a:lnTo>
                    <a:pt x="27" y="11"/>
                  </a:lnTo>
                  <a:lnTo>
                    <a:pt x="27" y="18"/>
                  </a:lnTo>
                  <a:lnTo>
                    <a:pt x="38" y="18"/>
                  </a:lnTo>
                  <a:lnTo>
                    <a:pt x="46" y="16"/>
                  </a:lnTo>
                  <a:lnTo>
                    <a:pt x="44" y="10"/>
                  </a:lnTo>
                  <a:lnTo>
                    <a:pt x="33" y="10"/>
                  </a:lnTo>
                  <a:lnTo>
                    <a:pt x="33" y="16"/>
                  </a:lnTo>
                  <a:lnTo>
                    <a:pt x="39" y="16"/>
                  </a:lnTo>
                  <a:lnTo>
                    <a:pt x="39" y="10"/>
                  </a:lnTo>
                  <a:lnTo>
                    <a:pt x="31" y="10"/>
                  </a:lnTo>
                  <a:lnTo>
                    <a:pt x="31" y="16"/>
                  </a:lnTo>
                  <a:lnTo>
                    <a:pt x="42" y="16"/>
                  </a:lnTo>
                  <a:lnTo>
                    <a:pt x="42" y="10"/>
                  </a:lnTo>
                  <a:lnTo>
                    <a:pt x="40" y="10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46" y="10"/>
                  </a:lnTo>
                  <a:lnTo>
                    <a:pt x="42" y="10"/>
                  </a:lnTo>
                  <a:lnTo>
                    <a:pt x="42" y="16"/>
                  </a:lnTo>
                  <a:lnTo>
                    <a:pt x="43" y="16"/>
                  </a:lnTo>
                  <a:lnTo>
                    <a:pt x="43" y="10"/>
                  </a:lnTo>
                  <a:lnTo>
                    <a:pt x="38" y="10"/>
                  </a:lnTo>
                  <a:lnTo>
                    <a:pt x="38" y="16"/>
                  </a:lnTo>
                  <a:lnTo>
                    <a:pt x="39" y="16"/>
                  </a:lnTo>
                  <a:lnTo>
                    <a:pt x="39" y="10"/>
                  </a:lnTo>
                  <a:lnTo>
                    <a:pt x="38" y="10"/>
                  </a:lnTo>
                  <a:lnTo>
                    <a:pt x="38" y="16"/>
                  </a:lnTo>
                  <a:lnTo>
                    <a:pt x="39" y="16"/>
                  </a:lnTo>
                  <a:lnTo>
                    <a:pt x="39" y="10"/>
                  </a:lnTo>
                  <a:lnTo>
                    <a:pt x="35" y="10"/>
                  </a:lnTo>
                  <a:lnTo>
                    <a:pt x="35" y="16"/>
                  </a:lnTo>
                  <a:lnTo>
                    <a:pt x="36" y="16"/>
                  </a:lnTo>
                  <a:lnTo>
                    <a:pt x="36" y="10"/>
                  </a:lnTo>
                  <a:lnTo>
                    <a:pt x="34" y="10"/>
                  </a:lnTo>
                  <a:lnTo>
                    <a:pt x="34" y="16"/>
                  </a:lnTo>
                  <a:lnTo>
                    <a:pt x="43" y="16"/>
                  </a:lnTo>
                  <a:lnTo>
                    <a:pt x="43" y="10"/>
                  </a:lnTo>
                  <a:lnTo>
                    <a:pt x="38" y="10"/>
                  </a:lnTo>
                  <a:lnTo>
                    <a:pt x="38" y="16"/>
                  </a:lnTo>
                  <a:lnTo>
                    <a:pt x="42" y="16"/>
                  </a:lnTo>
                  <a:lnTo>
                    <a:pt x="43" y="10"/>
                  </a:lnTo>
                  <a:lnTo>
                    <a:pt x="38" y="9"/>
                  </a:lnTo>
                  <a:lnTo>
                    <a:pt x="35" y="9"/>
                  </a:lnTo>
                  <a:lnTo>
                    <a:pt x="35" y="15"/>
                  </a:lnTo>
                  <a:lnTo>
                    <a:pt x="38" y="15"/>
                  </a:lnTo>
                  <a:lnTo>
                    <a:pt x="38" y="9"/>
                  </a:lnTo>
                  <a:lnTo>
                    <a:pt x="30" y="9"/>
                  </a:lnTo>
                  <a:lnTo>
                    <a:pt x="30" y="15"/>
                  </a:lnTo>
                  <a:lnTo>
                    <a:pt x="39" y="15"/>
                  </a:lnTo>
                  <a:lnTo>
                    <a:pt x="39" y="9"/>
                  </a:lnTo>
                  <a:lnTo>
                    <a:pt x="35" y="9"/>
                  </a:lnTo>
                  <a:lnTo>
                    <a:pt x="35" y="15"/>
                  </a:lnTo>
                  <a:lnTo>
                    <a:pt x="42" y="15"/>
                  </a:lnTo>
                  <a:lnTo>
                    <a:pt x="42" y="9"/>
                  </a:lnTo>
                  <a:lnTo>
                    <a:pt x="38" y="9"/>
                  </a:lnTo>
                  <a:lnTo>
                    <a:pt x="38" y="15"/>
                  </a:lnTo>
                  <a:lnTo>
                    <a:pt x="43" y="15"/>
                  </a:lnTo>
                  <a:lnTo>
                    <a:pt x="43" y="9"/>
                  </a:lnTo>
                  <a:lnTo>
                    <a:pt x="22" y="9"/>
                  </a:lnTo>
                  <a:lnTo>
                    <a:pt x="22" y="15"/>
                  </a:lnTo>
                  <a:lnTo>
                    <a:pt x="97" y="15"/>
                  </a:lnTo>
                  <a:lnTo>
                    <a:pt x="97" y="9"/>
                  </a:lnTo>
                  <a:lnTo>
                    <a:pt x="18" y="9"/>
                  </a:lnTo>
                  <a:lnTo>
                    <a:pt x="18" y="15"/>
                  </a:lnTo>
                  <a:lnTo>
                    <a:pt x="39" y="15"/>
                  </a:lnTo>
                  <a:lnTo>
                    <a:pt x="40" y="9"/>
                  </a:lnTo>
                  <a:lnTo>
                    <a:pt x="33" y="7"/>
                  </a:lnTo>
                  <a:lnTo>
                    <a:pt x="20" y="7"/>
                  </a:lnTo>
                  <a:lnTo>
                    <a:pt x="20" y="14"/>
                  </a:lnTo>
                  <a:lnTo>
                    <a:pt x="65" y="14"/>
                  </a:lnTo>
                  <a:lnTo>
                    <a:pt x="65" y="7"/>
                  </a:lnTo>
                  <a:lnTo>
                    <a:pt x="64" y="7"/>
                  </a:lnTo>
                  <a:lnTo>
                    <a:pt x="64" y="14"/>
                  </a:lnTo>
                  <a:lnTo>
                    <a:pt x="68" y="14"/>
                  </a:lnTo>
                  <a:lnTo>
                    <a:pt x="68" y="7"/>
                  </a:lnTo>
                  <a:lnTo>
                    <a:pt x="65" y="7"/>
                  </a:lnTo>
                  <a:lnTo>
                    <a:pt x="65" y="14"/>
                  </a:lnTo>
                  <a:lnTo>
                    <a:pt x="69" y="14"/>
                  </a:lnTo>
                  <a:lnTo>
                    <a:pt x="69" y="7"/>
                  </a:lnTo>
                  <a:lnTo>
                    <a:pt x="68" y="7"/>
                  </a:lnTo>
                  <a:lnTo>
                    <a:pt x="68" y="14"/>
                  </a:lnTo>
                  <a:lnTo>
                    <a:pt x="69" y="14"/>
                  </a:lnTo>
                  <a:lnTo>
                    <a:pt x="69" y="7"/>
                  </a:lnTo>
                  <a:lnTo>
                    <a:pt x="65" y="7"/>
                  </a:lnTo>
                  <a:lnTo>
                    <a:pt x="65" y="14"/>
                  </a:lnTo>
                  <a:lnTo>
                    <a:pt x="68" y="14"/>
                  </a:lnTo>
                  <a:lnTo>
                    <a:pt x="68" y="7"/>
                  </a:lnTo>
                  <a:lnTo>
                    <a:pt x="64" y="7"/>
                  </a:lnTo>
                  <a:lnTo>
                    <a:pt x="64" y="14"/>
                  </a:lnTo>
                  <a:lnTo>
                    <a:pt x="74" y="14"/>
                  </a:lnTo>
                  <a:lnTo>
                    <a:pt x="74" y="7"/>
                  </a:lnTo>
                  <a:lnTo>
                    <a:pt x="66" y="7"/>
                  </a:lnTo>
                  <a:lnTo>
                    <a:pt x="66" y="14"/>
                  </a:lnTo>
                  <a:lnTo>
                    <a:pt x="69" y="14"/>
                  </a:lnTo>
                  <a:lnTo>
                    <a:pt x="71" y="13"/>
                  </a:lnTo>
                  <a:lnTo>
                    <a:pt x="70" y="9"/>
                  </a:lnTo>
                  <a:lnTo>
                    <a:pt x="70" y="13"/>
                  </a:lnTo>
                  <a:lnTo>
                    <a:pt x="83" y="13"/>
                  </a:lnTo>
                  <a:lnTo>
                    <a:pt x="83" y="6"/>
                  </a:lnTo>
                  <a:lnTo>
                    <a:pt x="82" y="6"/>
                  </a:lnTo>
                  <a:lnTo>
                    <a:pt x="82" y="13"/>
                  </a:lnTo>
                  <a:lnTo>
                    <a:pt x="119" y="13"/>
                  </a:lnTo>
                  <a:lnTo>
                    <a:pt x="119" y="6"/>
                  </a:lnTo>
                  <a:lnTo>
                    <a:pt x="118" y="6"/>
                  </a:lnTo>
                  <a:lnTo>
                    <a:pt x="118" y="13"/>
                  </a:lnTo>
                  <a:lnTo>
                    <a:pt x="132" y="13"/>
                  </a:lnTo>
                  <a:lnTo>
                    <a:pt x="132" y="6"/>
                  </a:lnTo>
                  <a:lnTo>
                    <a:pt x="118" y="6"/>
                  </a:lnTo>
                  <a:lnTo>
                    <a:pt x="118" y="13"/>
                  </a:lnTo>
                  <a:lnTo>
                    <a:pt x="130" y="13"/>
                  </a:lnTo>
                  <a:lnTo>
                    <a:pt x="130" y="6"/>
                  </a:lnTo>
                  <a:lnTo>
                    <a:pt x="121" y="6"/>
                  </a:lnTo>
                  <a:lnTo>
                    <a:pt x="121" y="13"/>
                  </a:lnTo>
                  <a:lnTo>
                    <a:pt x="141" y="13"/>
                  </a:lnTo>
                  <a:lnTo>
                    <a:pt x="141" y="6"/>
                  </a:lnTo>
                  <a:lnTo>
                    <a:pt x="103" y="6"/>
                  </a:lnTo>
                  <a:lnTo>
                    <a:pt x="103" y="13"/>
                  </a:lnTo>
                  <a:lnTo>
                    <a:pt x="134" y="13"/>
                  </a:lnTo>
                  <a:lnTo>
                    <a:pt x="134" y="6"/>
                  </a:lnTo>
                  <a:lnTo>
                    <a:pt x="119" y="5"/>
                  </a:lnTo>
                  <a:lnTo>
                    <a:pt x="11" y="5"/>
                  </a:lnTo>
                  <a:lnTo>
                    <a:pt x="11" y="11"/>
                  </a:lnTo>
                  <a:lnTo>
                    <a:pt x="26" y="11"/>
                  </a:lnTo>
                  <a:lnTo>
                    <a:pt x="26" y="5"/>
                  </a:lnTo>
                  <a:lnTo>
                    <a:pt x="7" y="5"/>
                  </a:lnTo>
                  <a:lnTo>
                    <a:pt x="7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7" y="5"/>
                  </a:lnTo>
                  <a:lnTo>
                    <a:pt x="7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3" y="5"/>
                  </a:lnTo>
                  <a:lnTo>
                    <a:pt x="3" y="11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7" y="5"/>
                  </a:lnTo>
                  <a:lnTo>
                    <a:pt x="7" y="11"/>
                  </a:lnTo>
                  <a:lnTo>
                    <a:pt x="13" y="11"/>
                  </a:lnTo>
                  <a:lnTo>
                    <a:pt x="14" y="5"/>
                  </a:lnTo>
                  <a:lnTo>
                    <a:pt x="12" y="3"/>
                  </a:lnTo>
                  <a:lnTo>
                    <a:pt x="8" y="3"/>
                  </a:lnTo>
                  <a:lnTo>
                    <a:pt x="8" y="10"/>
                  </a:lnTo>
                  <a:lnTo>
                    <a:pt x="11" y="10"/>
                  </a:lnTo>
                  <a:lnTo>
                    <a:pt x="11" y="3"/>
                  </a:lnTo>
                  <a:lnTo>
                    <a:pt x="7" y="3"/>
                  </a:lnTo>
                  <a:lnTo>
                    <a:pt x="7" y="10"/>
                  </a:lnTo>
                  <a:lnTo>
                    <a:pt x="12" y="10"/>
                  </a:lnTo>
                  <a:lnTo>
                    <a:pt x="12" y="3"/>
                  </a:lnTo>
                  <a:lnTo>
                    <a:pt x="8" y="3"/>
                  </a:lnTo>
                  <a:lnTo>
                    <a:pt x="8" y="10"/>
                  </a:lnTo>
                  <a:lnTo>
                    <a:pt x="14" y="10"/>
                  </a:lnTo>
                  <a:lnTo>
                    <a:pt x="14" y="3"/>
                  </a:lnTo>
                  <a:lnTo>
                    <a:pt x="9" y="3"/>
                  </a:lnTo>
                  <a:lnTo>
                    <a:pt x="9" y="10"/>
                  </a:lnTo>
                  <a:lnTo>
                    <a:pt x="11" y="10"/>
                  </a:lnTo>
                  <a:lnTo>
                    <a:pt x="11" y="3"/>
                  </a:lnTo>
                  <a:lnTo>
                    <a:pt x="8" y="3"/>
                  </a:lnTo>
                  <a:lnTo>
                    <a:pt x="8" y="10"/>
                  </a:lnTo>
                  <a:lnTo>
                    <a:pt x="14" y="10"/>
                  </a:lnTo>
                  <a:lnTo>
                    <a:pt x="14" y="3"/>
                  </a:lnTo>
                  <a:lnTo>
                    <a:pt x="4" y="3"/>
                  </a:lnTo>
                  <a:lnTo>
                    <a:pt x="4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4" y="3"/>
                  </a:lnTo>
                  <a:lnTo>
                    <a:pt x="4" y="10"/>
                  </a:lnTo>
                  <a:lnTo>
                    <a:pt x="17" y="10"/>
                  </a:lnTo>
                  <a:lnTo>
                    <a:pt x="17" y="3"/>
                  </a:lnTo>
                  <a:lnTo>
                    <a:pt x="9" y="3"/>
                  </a:lnTo>
                  <a:lnTo>
                    <a:pt x="9" y="10"/>
                  </a:lnTo>
                  <a:lnTo>
                    <a:pt x="14" y="10"/>
                  </a:lnTo>
                  <a:lnTo>
                    <a:pt x="14" y="5"/>
                  </a:lnTo>
                  <a:lnTo>
                    <a:pt x="11" y="5"/>
                  </a:lnTo>
                  <a:lnTo>
                    <a:pt x="11" y="9"/>
                  </a:lnTo>
                  <a:lnTo>
                    <a:pt x="14" y="9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20" y="9"/>
                  </a:lnTo>
                  <a:lnTo>
                    <a:pt x="20" y="2"/>
                  </a:lnTo>
                  <a:lnTo>
                    <a:pt x="11" y="2"/>
                  </a:lnTo>
                  <a:lnTo>
                    <a:pt x="11" y="9"/>
                  </a:lnTo>
                  <a:lnTo>
                    <a:pt x="17" y="9"/>
                  </a:lnTo>
                  <a:lnTo>
                    <a:pt x="17" y="2"/>
                  </a:lnTo>
                  <a:lnTo>
                    <a:pt x="11" y="2"/>
                  </a:lnTo>
                  <a:lnTo>
                    <a:pt x="11" y="9"/>
                  </a:lnTo>
                  <a:lnTo>
                    <a:pt x="14" y="9"/>
                  </a:lnTo>
                  <a:lnTo>
                    <a:pt x="14" y="2"/>
                  </a:lnTo>
                  <a:lnTo>
                    <a:pt x="11" y="2"/>
                  </a:lnTo>
                  <a:lnTo>
                    <a:pt x="11" y="9"/>
                  </a:lnTo>
                  <a:lnTo>
                    <a:pt x="14" y="9"/>
                  </a:lnTo>
                  <a:lnTo>
                    <a:pt x="14" y="2"/>
                  </a:lnTo>
                  <a:lnTo>
                    <a:pt x="11" y="2"/>
                  </a:lnTo>
                  <a:lnTo>
                    <a:pt x="11" y="9"/>
                  </a:lnTo>
                  <a:lnTo>
                    <a:pt x="16" y="9"/>
                  </a:lnTo>
                  <a:lnTo>
                    <a:pt x="16" y="2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14" y="9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17" y="9"/>
                  </a:lnTo>
                  <a:lnTo>
                    <a:pt x="17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20" y="9"/>
                  </a:lnTo>
                  <a:lnTo>
                    <a:pt x="20" y="2"/>
                  </a:lnTo>
                  <a:lnTo>
                    <a:pt x="14" y="2"/>
                  </a:lnTo>
                  <a:lnTo>
                    <a:pt x="14" y="9"/>
                  </a:lnTo>
                  <a:lnTo>
                    <a:pt x="18" y="9"/>
                  </a:lnTo>
                  <a:lnTo>
                    <a:pt x="22" y="7"/>
                  </a:lnTo>
                  <a:lnTo>
                    <a:pt x="21" y="1"/>
                  </a:lnTo>
                  <a:lnTo>
                    <a:pt x="14" y="1"/>
                  </a:lnTo>
                  <a:lnTo>
                    <a:pt x="14" y="7"/>
                  </a:lnTo>
                  <a:lnTo>
                    <a:pt x="21" y="7"/>
                  </a:lnTo>
                  <a:lnTo>
                    <a:pt x="21" y="1"/>
                  </a:lnTo>
                  <a:lnTo>
                    <a:pt x="20" y="1"/>
                  </a:lnTo>
                  <a:lnTo>
                    <a:pt x="20" y="7"/>
                  </a:lnTo>
                  <a:lnTo>
                    <a:pt x="25" y="7"/>
                  </a:lnTo>
                  <a:lnTo>
                    <a:pt x="25" y="1"/>
                  </a:lnTo>
                  <a:lnTo>
                    <a:pt x="20" y="1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1"/>
                  </a:lnTo>
                  <a:lnTo>
                    <a:pt x="17" y="1"/>
                  </a:lnTo>
                  <a:lnTo>
                    <a:pt x="17" y="7"/>
                  </a:lnTo>
                  <a:lnTo>
                    <a:pt x="21" y="7"/>
                  </a:lnTo>
                  <a:lnTo>
                    <a:pt x="21" y="1"/>
                  </a:lnTo>
                  <a:lnTo>
                    <a:pt x="17" y="1"/>
                  </a:lnTo>
                  <a:lnTo>
                    <a:pt x="17" y="7"/>
                  </a:lnTo>
                  <a:lnTo>
                    <a:pt x="21" y="7"/>
                  </a:lnTo>
                  <a:lnTo>
                    <a:pt x="21" y="1"/>
                  </a:lnTo>
                  <a:lnTo>
                    <a:pt x="17" y="1"/>
                  </a:lnTo>
                  <a:lnTo>
                    <a:pt x="17" y="7"/>
                  </a:lnTo>
                  <a:lnTo>
                    <a:pt x="26" y="7"/>
                  </a:lnTo>
                  <a:lnTo>
                    <a:pt x="26" y="1"/>
                  </a:lnTo>
                  <a:lnTo>
                    <a:pt x="17" y="1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8" y="1"/>
                  </a:lnTo>
                  <a:lnTo>
                    <a:pt x="17" y="1"/>
                  </a:lnTo>
                  <a:lnTo>
                    <a:pt x="17" y="7"/>
                  </a:lnTo>
                  <a:lnTo>
                    <a:pt x="21" y="7"/>
                  </a:lnTo>
                  <a:lnTo>
                    <a:pt x="21" y="1"/>
                  </a:lnTo>
                  <a:lnTo>
                    <a:pt x="16" y="1"/>
                  </a:lnTo>
                  <a:lnTo>
                    <a:pt x="16" y="7"/>
                  </a:lnTo>
                  <a:lnTo>
                    <a:pt x="24" y="7"/>
                  </a:lnTo>
                  <a:lnTo>
                    <a:pt x="24" y="1"/>
                  </a:lnTo>
                  <a:lnTo>
                    <a:pt x="22" y="1"/>
                  </a:lnTo>
                  <a:lnTo>
                    <a:pt x="22" y="7"/>
                  </a:lnTo>
                  <a:lnTo>
                    <a:pt x="26" y="7"/>
                  </a:lnTo>
                  <a:lnTo>
                    <a:pt x="26" y="1"/>
                  </a:lnTo>
                  <a:lnTo>
                    <a:pt x="24" y="1"/>
                  </a:lnTo>
                  <a:lnTo>
                    <a:pt x="24" y="7"/>
                  </a:lnTo>
                  <a:lnTo>
                    <a:pt x="29" y="7"/>
                  </a:lnTo>
                  <a:lnTo>
                    <a:pt x="30" y="1"/>
                  </a:lnTo>
                  <a:lnTo>
                    <a:pt x="27" y="0"/>
                  </a:lnTo>
                  <a:lnTo>
                    <a:pt x="13" y="0"/>
                  </a:lnTo>
                  <a:lnTo>
                    <a:pt x="13" y="6"/>
                  </a:lnTo>
                  <a:lnTo>
                    <a:pt x="20" y="6"/>
                  </a:lnTo>
                  <a:lnTo>
                    <a:pt x="20" y="0"/>
                  </a:lnTo>
                  <a:lnTo>
                    <a:pt x="13" y="0"/>
                  </a:lnTo>
                  <a:lnTo>
                    <a:pt x="13" y="6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4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29" name="Freeform 813"/>
            <p:cNvSpPr>
              <a:spLocks noChangeAspect="1"/>
            </p:cNvSpPr>
            <p:nvPr/>
          </p:nvSpPr>
          <p:spPr bwMode="auto">
            <a:xfrm rot="16200000">
              <a:off x="3743" y="4706"/>
              <a:ext cx="236" cy="53"/>
            </a:xfrm>
            <a:custGeom>
              <a:avLst/>
              <a:gdLst>
                <a:gd name="T0" fmla="*/ 43 w 157"/>
                <a:gd name="T1" fmla="*/ 7 h 37"/>
                <a:gd name="T2" fmla="*/ 21 w 157"/>
                <a:gd name="T3" fmla="*/ 2 h 37"/>
                <a:gd name="T4" fmla="*/ 30 w 157"/>
                <a:gd name="T5" fmla="*/ 9 h 37"/>
                <a:gd name="T6" fmla="*/ 5 w 157"/>
                <a:gd name="T7" fmla="*/ 3 h 37"/>
                <a:gd name="T8" fmla="*/ 30 w 157"/>
                <a:gd name="T9" fmla="*/ 4 h 37"/>
                <a:gd name="T10" fmla="*/ 55 w 157"/>
                <a:gd name="T11" fmla="*/ 6 h 37"/>
                <a:gd name="T12" fmla="*/ 38 w 157"/>
                <a:gd name="T13" fmla="*/ 13 h 37"/>
                <a:gd name="T14" fmla="*/ 38 w 157"/>
                <a:gd name="T15" fmla="*/ 8 h 37"/>
                <a:gd name="T16" fmla="*/ 33 w 157"/>
                <a:gd name="T17" fmla="*/ 16 h 37"/>
                <a:gd name="T18" fmla="*/ 24 w 157"/>
                <a:gd name="T19" fmla="*/ 11 h 37"/>
                <a:gd name="T20" fmla="*/ 21 w 157"/>
                <a:gd name="T21" fmla="*/ 17 h 37"/>
                <a:gd name="T22" fmla="*/ 30 w 157"/>
                <a:gd name="T23" fmla="*/ 12 h 37"/>
                <a:gd name="T24" fmla="*/ 43 w 157"/>
                <a:gd name="T25" fmla="*/ 13 h 37"/>
                <a:gd name="T26" fmla="*/ 25 w 157"/>
                <a:gd name="T27" fmla="*/ 21 h 37"/>
                <a:gd name="T28" fmla="*/ 24 w 157"/>
                <a:gd name="T29" fmla="*/ 16 h 37"/>
                <a:gd name="T30" fmla="*/ 26 w 157"/>
                <a:gd name="T31" fmla="*/ 22 h 37"/>
                <a:gd name="T32" fmla="*/ 27 w 157"/>
                <a:gd name="T33" fmla="*/ 17 h 37"/>
                <a:gd name="T34" fmla="*/ 13 w 157"/>
                <a:gd name="T35" fmla="*/ 25 h 37"/>
                <a:gd name="T36" fmla="*/ 27 w 157"/>
                <a:gd name="T37" fmla="*/ 26 h 37"/>
                <a:gd name="T38" fmla="*/ 20 w 157"/>
                <a:gd name="T39" fmla="*/ 20 h 37"/>
                <a:gd name="T40" fmla="*/ 40 w 157"/>
                <a:gd name="T41" fmla="*/ 28 h 37"/>
                <a:gd name="T42" fmla="*/ 18 w 157"/>
                <a:gd name="T43" fmla="*/ 21 h 37"/>
                <a:gd name="T44" fmla="*/ 24 w 157"/>
                <a:gd name="T45" fmla="*/ 29 h 37"/>
                <a:gd name="T46" fmla="*/ 9 w 157"/>
                <a:gd name="T47" fmla="*/ 24 h 37"/>
                <a:gd name="T48" fmla="*/ 18 w 157"/>
                <a:gd name="T49" fmla="*/ 30 h 37"/>
                <a:gd name="T50" fmla="*/ 27 w 157"/>
                <a:gd name="T51" fmla="*/ 25 h 37"/>
                <a:gd name="T52" fmla="*/ 123 w 157"/>
                <a:gd name="T53" fmla="*/ 31 h 37"/>
                <a:gd name="T54" fmla="*/ 49 w 157"/>
                <a:gd name="T55" fmla="*/ 26 h 37"/>
                <a:gd name="T56" fmla="*/ 13 w 157"/>
                <a:gd name="T57" fmla="*/ 28 h 37"/>
                <a:gd name="T58" fmla="*/ 35 w 157"/>
                <a:gd name="T59" fmla="*/ 35 h 37"/>
                <a:gd name="T60" fmla="*/ 35 w 157"/>
                <a:gd name="T61" fmla="*/ 30 h 37"/>
                <a:gd name="T62" fmla="*/ 39 w 157"/>
                <a:gd name="T63" fmla="*/ 35 h 37"/>
                <a:gd name="T64" fmla="*/ 37 w 157"/>
                <a:gd name="T65" fmla="*/ 29 h 37"/>
                <a:gd name="T66" fmla="*/ 40 w 157"/>
                <a:gd name="T67" fmla="*/ 26 h 37"/>
                <a:gd name="T68" fmla="*/ 61 w 157"/>
                <a:gd name="T69" fmla="*/ 33 h 37"/>
                <a:gd name="T70" fmla="*/ 27 w 157"/>
                <a:gd name="T71" fmla="*/ 25 h 37"/>
                <a:gd name="T72" fmla="*/ 25 w 157"/>
                <a:gd name="T73" fmla="*/ 30 h 37"/>
                <a:gd name="T74" fmla="*/ 15 w 157"/>
                <a:gd name="T75" fmla="*/ 24 h 37"/>
                <a:gd name="T76" fmla="*/ 15 w 157"/>
                <a:gd name="T77" fmla="*/ 29 h 37"/>
                <a:gd name="T78" fmla="*/ 21 w 157"/>
                <a:gd name="T79" fmla="*/ 22 h 37"/>
                <a:gd name="T80" fmla="*/ 20 w 157"/>
                <a:gd name="T81" fmla="*/ 21 h 37"/>
                <a:gd name="T82" fmla="*/ 39 w 157"/>
                <a:gd name="T83" fmla="*/ 26 h 37"/>
                <a:gd name="T84" fmla="*/ 21 w 157"/>
                <a:gd name="T85" fmla="*/ 20 h 37"/>
                <a:gd name="T86" fmla="*/ 16 w 157"/>
                <a:gd name="T87" fmla="*/ 25 h 37"/>
                <a:gd name="T88" fmla="*/ 24 w 157"/>
                <a:gd name="T89" fmla="*/ 17 h 37"/>
                <a:gd name="T90" fmla="*/ 20 w 157"/>
                <a:gd name="T91" fmla="*/ 24 h 37"/>
                <a:gd name="T92" fmla="*/ 27 w 157"/>
                <a:gd name="T93" fmla="*/ 22 h 37"/>
                <a:gd name="T94" fmla="*/ 7 w 157"/>
                <a:gd name="T95" fmla="*/ 15 h 37"/>
                <a:gd name="T96" fmla="*/ 38 w 157"/>
                <a:gd name="T97" fmla="*/ 13 h 37"/>
                <a:gd name="T98" fmla="*/ 26 w 157"/>
                <a:gd name="T99" fmla="*/ 12 h 37"/>
                <a:gd name="T100" fmla="*/ 26 w 157"/>
                <a:gd name="T101" fmla="*/ 19 h 37"/>
                <a:gd name="T102" fmla="*/ 16 w 157"/>
                <a:gd name="T103" fmla="*/ 11 h 37"/>
                <a:gd name="T104" fmla="*/ 24 w 157"/>
                <a:gd name="T105" fmla="*/ 9 h 37"/>
                <a:gd name="T106" fmla="*/ 40 w 157"/>
                <a:gd name="T107" fmla="*/ 15 h 37"/>
                <a:gd name="T108" fmla="*/ 37 w 157"/>
                <a:gd name="T109" fmla="*/ 7 h 37"/>
                <a:gd name="T110" fmla="*/ 51 w 157"/>
                <a:gd name="T111" fmla="*/ 13 h 37"/>
                <a:gd name="T112" fmla="*/ 39 w 157"/>
                <a:gd name="T113" fmla="*/ 6 h 37"/>
                <a:gd name="T114" fmla="*/ 11 w 157"/>
                <a:gd name="T115" fmla="*/ 3 h 37"/>
                <a:gd name="T116" fmla="*/ 27 w 157"/>
                <a:gd name="T117" fmla="*/ 9 h 37"/>
                <a:gd name="T118" fmla="*/ 30 w 157"/>
                <a:gd name="T119" fmla="*/ 2 h 37"/>
                <a:gd name="T120" fmla="*/ 25 w 157"/>
                <a:gd name="T12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7" h="37">
                  <a:moveTo>
                    <a:pt x="22" y="0"/>
                  </a:moveTo>
                  <a:lnTo>
                    <a:pt x="22" y="7"/>
                  </a:lnTo>
                  <a:lnTo>
                    <a:pt x="26" y="7"/>
                  </a:lnTo>
                  <a:lnTo>
                    <a:pt x="26" y="0"/>
                  </a:lnTo>
                  <a:lnTo>
                    <a:pt x="21" y="0"/>
                  </a:lnTo>
                  <a:lnTo>
                    <a:pt x="21" y="7"/>
                  </a:lnTo>
                  <a:lnTo>
                    <a:pt x="33" y="7"/>
                  </a:lnTo>
                  <a:lnTo>
                    <a:pt x="33" y="0"/>
                  </a:lnTo>
                  <a:lnTo>
                    <a:pt x="26" y="0"/>
                  </a:lnTo>
                  <a:lnTo>
                    <a:pt x="26" y="7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26" y="0"/>
                  </a:lnTo>
                  <a:lnTo>
                    <a:pt x="26" y="7"/>
                  </a:lnTo>
                  <a:lnTo>
                    <a:pt x="30" y="7"/>
                  </a:lnTo>
                  <a:lnTo>
                    <a:pt x="30" y="0"/>
                  </a:lnTo>
                  <a:lnTo>
                    <a:pt x="25" y="0"/>
                  </a:lnTo>
                  <a:lnTo>
                    <a:pt x="25" y="7"/>
                  </a:lnTo>
                  <a:lnTo>
                    <a:pt x="52" y="7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43" y="7"/>
                  </a:lnTo>
                  <a:lnTo>
                    <a:pt x="48" y="7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2" y="7"/>
                  </a:lnTo>
                  <a:lnTo>
                    <a:pt x="43" y="7"/>
                  </a:lnTo>
                  <a:lnTo>
                    <a:pt x="43" y="0"/>
                  </a:lnTo>
                  <a:lnTo>
                    <a:pt x="30" y="0"/>
                  </a:lnTo>
                  <a:lnTo>
                    <a:pt x="30" y="7"/>
                  </a:lnTo>
                  <a:lnTo>
                    <a:pt x="38" y="7"/>
                  </a:lnTo>
                  <a:lnTo>
                    <a:pt x="38" y="0"/>
                  </a:lnTo>
                  <a:lnTo>
                    <a:pt x="33" y="2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9" y="2"/>
                  </a:lnTo>
                  <a:lnTo>
                    <a:pt x="9" y="8"/>
                  </a:lnTo>
                  <a:lnTo>
                    <a:pt x="47" y="8"/>
                  </a:lnTo>
                  <a:lnTo>
                    <a:pt x="47" y="2"/>
                  </a:lnTo>
                  <a:lnTo>
                    <a:pt x="26" y="2"/>
                  </a:lnTo>
                  <a:lnTo>
                    <a:pt x="26" y="8"/>
                  </a:lnTo>
                  <a:lnTo>
                    <a:pt x="30" y="8"/>
                  </a:lnTo>
                  <a:lnTo>
                    <a:pt x="30" y="2"/>
                  </a:lnTo>
                  <a:lnTo>
                    <a:pt x="21" y="2"/>
                  </a:lnTo>
                  <a:lnTo>
                    <a:pt x="21" y="8"/>
                  </a:lnTo>
                  <a:lnTo>
                    <a:pt x="31" y="8"/>
                  </a:lnTo>
                  <a:lnTo>
                    <a:pt x="31" y="4"/>
                  </a:lnTo>
                  <a:lnTo>
                    <a:pt x="30" y="2"/>
                  </a:lnTo>
                  <a:lnTo>
                    <a:pt x="29" y="3"/>
                  </a:lnTo>
                  <a:lnTo>
                    <a:pt x="30" y="6"/>
                  </a:lnTo>
                  <a:lnTo>
                    <a:pt x="30" y="3"/>
                  </a:lnTo>
                  <a:lnTo>
                    <a:pt x="26" y="3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3"/>
                  </a:lnTo>
                  <a:lnTo>
                    <a:pt x="24" y="3"/>
                  </a:lnTo>
                  <a:lnTo>
                    <a:pt x="24" y="9"/>
                  </a:lnTo>
                  <a:lnTo>
                    <a:pt x="30" y="9"/>
                  </a:lnTo>
                  <a:lnTo>
                    <a:pt x="30" y="3"/>
                  </a:lnTo>
                  <a:lnTo>
                    <a:pt x="26" y="3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3"/>
                  </a:lnTo>
                  <a:lnTo>
                    <a:pt x="26" y="3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3"/>
                  </a:lnTo>
                  <a:lnTo>
                    <a:pt x="27" y="3"/>
                  </a:lnTo>
                  <a:lnTo>
                    <a:pt x="27" y="9"/>
                  </a:lnTo>
                  <a:lnTo>
                    <a:pt x="29" y="9"/>
                  </a:lnTo>
                  <a:lnTo>
                    <a:pt x="29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18" y="3"/>
                  </a:lnTo>
                  <a:lnTo>
                    <a:pt x="18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8" y="3"/>
                  </a:lnTo>
                  <a:lnTo>
                    <a:pt x="18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3" y="3"/>
                  </a:lnTo>
                  <a:lnTo>
                    <a:pt x="13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5" y="3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6"/>
                  </a:lnTo>
                  <a:lnTo>
                    <a:pt x="9" y="9"/>
                  </a:lnTo>
                  <a:lnTo>
                    <a:pt x="13" y="11"/>
                  </a:lnTo>
                  <a:lnTo>
                    <a:pt x="13" y="4"/>
                  </a:lnTo>
                  <a:lnTo>
                    <a:pt x="5" y="4"/>
                  </a:lnTo>
                  <a:lnTo>
                    <a:pt x="5" y="11"/>
                  </a:lnTo>
                  <a:lnTo>
                    <a:pt x="17" y="11"/>
                  </a:lnTo>
                  <a:lnTo>
                    <a:pt x="17" y="4"/>
                  </a:lnTo>
                  <a:lnTo>
                    <a:pt x="15" y="4"/>
                  </a:lnTo>
                  <a:lnTo>
                    <a:pt x="15" y="11"/>
                  </a:lnTo>
                  <a:lnTo>
                    <a:pt x="21" y="11"/>
                  </a:lnTo>
                  <a:lnTo>
                    <a:pt x="21" y="4"/>
                  </a:lnTo>
                  <a:lnTo>
                    <a:pt x="17" y="4"/>
                  </a:lnTo>
                  <a:lnTo>
                    <a:pt x="17" y="11"/>
                  </a:lnTo>
                  <a:lnTo>
                    <a:pt x="21" y="11"/>
                  </a:lnTo>
                  <a:lnTo>
                    <a:pt x="21" y="4"/>
                  </a:lnTo>
                  <a:lnTo>
                    <a:pt x="18" y="4"/>
                  </a:lnTo>
                  <a:lnTo>
                    <a:pt x="18" y="11"/>
                  </a:lnTo>
                  <a:lnTo>
                    <a:pt x="30" y="11"/>
                  </a:lnTo>
                  <a:lnTo>
                    <a:pt x="30" y="4"/>
                  </a:lnTo>
                  <a:lnTo>
                    <a:pt x="22" y="4"/>
                  </a:lnTo>
                  <a:lnTo>
                    <a:pt x="22" y="11"/>
                  </a:lnTo>
                  <a:lnTo>
                    <a:pt x="29" y="11"/>
                  </a:lnTo>
                  <a:lnTo>
                    <a:pt x="39" y="12"/>
                  </a:lnTo>
                  <a:lnTo>
                    <a:pt x="39" y="6"/>
                  </a:lnTo>
                  <a:lnTo>
                    <a:pt x="25" y="6"/>
                  </a:lnTo>
                  <a:lnTo>
                    <a:pt x="25" y="12"/>
                  </a:lnTo>
                  <a:lnTo>
                    <a:pt x="109" y="12"/>
                  </a:lnTo>
                  <a:lnTo>
                    <a:pt x="109" y="6"/>
                  </a:lnTo>
                  <a:lnTo>
                    <a:pt x="90" y="6"/>
                  </a:lnTo>
                  <a:lnTo>
                    <a:pt x="90" y="12"/>
                  </a:lnTo>
                  <a:lnTo>
                    <a:pt x="157" y="12"/>
                  </a:lnTo>
                  <a:lnTo>
                    <a:pt x="157" y="6"/>
                  </a:lnTo>
                  <a:lnTo>
                    <a:pt x="141" y="6"/>
                  </a:lnTo>
                  <a:lnTo>
                    <a:pt x="141" y="12"/>
                  </a:lnTo>
                  <a:lnTo>
                    <a:pt x="145" y="12"/>
                  </a:lnTo>
                  <a:lnTo>
                    <a:pt x="145" y="6"/>
                  </a:lnTo>
                  <a:lnTo>
                    <a:pt x="56" y="6"/>
                  </a:lnTo>
                  <a:lnTo>
                    <a:pt x="56" y="12"/>
                  </a:lnTo>
                  <a:lnTo>
                    <a:pt x="57" y="12"/>
                  </a:lnTo>
                  <a:lnTo>
                    <a:pt x="57" y="6"/>
                  </a:lnTo>
                  <a:lnTo>
                    <a:pt x="55" y="6"/>
                  </a:lnTo>
                  <a:lnTo>
                    <a:pt x="52" y="7"/>
                  </a:lnTo>
                  <a:lnTo>
                    <a:pt x="53" y="9"/>
                  </a:lnTo>
                  <a:lnTo>
                    <a:pt x="53" y="7"/>
                  </a:lnTo>
                  <a:lnTo>
                    <a:pt x="51" y="7"/>
                  </a:lnTo>
                  <a:lnTo>
                    <a:pt x="51" y="13"/>
                  </a:lnTo>
                  <a:lnTo>
                    <a:pt x="52" y="13"/>
                  </a:lnTo>
                  <a:lnTo>
                    <a:pt x="52" y="7"/>
                  </a:lnTo>
                  <a:lnTo>
                    <a:pt x="46" y="7"/>
                  </a:lnTo>
                  <a:lnTo>
                    <a:pt x="46" y="13"/>
                  </a:lnTo>
                  <a:lnTo>
                    <a:pt x="48" y="13"/>
                  </a:lnTo>
                  <a:lnTo>
                    <a:pt x="48" y="7"/>
                  </a:lnTo>
                  <a:lnTo>
                    <a:pt x="40" y="7"/>
                  </a:lnTo>
                  <a:lnTo>
                    <a:pt x="40" y="13"/>
                  </a:lnTo>
                  <a:lnTo>
                    <a:pt x="42" y="13"/>
                  </a:lnTo>
                  <a:lnTo>
                    <a:pt x="42" y="7"/>
                  </a:lnTo>
                  <a:lnTo>
                    <a:pt x="37" y="7"/>
                  </a:lnTo>
                  <a:lnTo>
                    <a:pt x="37" y="13"/>
                  </a:lnTo>
                  <a:lnTo>
                    <a:pt x="39" y="13"/>
                  </a:lnTo>
                  <a:lnTo>
                    <a:pt x="39" y="7"/>
                  </a:lnTo>
                  <a:lnTo>
                    <a:pt x="35" y="7"/>
                  </a:lnTo>
                  <a:lnTo>
                    <a:pt x="35" y="13"/>
                  </a:lnTo>
                  <a:lnTo>
                    <a:pt x="38" y="13"/>
                  </a:lnTo>
                  <a:lnTo>
                    <a:pt x="38" y="7"/>
                  </a:lnTo>
                  <a:lnTo>
                    <a:pt x="34" y="7"/>
                  </a:lnTo>
                  <a:lnTo>
                    <a:pt x="34" y="13"/>
                  </a:lnTo>
                  <a:lnTo>
                    <a:pt x="37" y="13"/>
                  </a:lnTo>
                  <a:lnTo>
                    <a:pt x="37" y="7"/>
                  </a:lnTo>
                  <a:lnTo>
                    <a:pt x="20" y="7"/>
                  </a:lnTo>
                  <a:lnTo>
                    <a:pt x="20" y="13"/>
                  </a:lnTo>
                  <a:lnTo>
                    <a:pt x="24" y="13"/>
                  </a:lnTo>
                  <a:lnTo>
                    <a:pt x="24" y="7"/>
                  </a:lnTo>
                  <a:lnTo>
                    <a:pt x="9" y="7"/>
                  </a:lnTo>
                  <a:lnTo>
                    <a:pt x="16" y="12"/>
                  </a:lnTo>
                  <a:lnTo>
                    <a:pt x="17" y="13"/>
                  </a:lnTo>
                  <a:lnTo>
                    <a:pt x="18" y="11"/>
                  </a:lnTo>
                  <a:lnTo>
                    <a:pt x="18" y="8"/>
                  </a:lnTo>
                  <a:lnTo>
                    <a:pt x="13" y="8"/>
                  </a:lnTo>
                  <a:lnTo>
                    <a:pt x="13" y="15"/>
                  </a:lnTo>
                  <a:lnTo>
                    <a:pt x="59" y="15"/>
                  </a:lnTo>
                  <a:lnTo>
                    <a:pt x="59" y="8"/>
                  </a:lnTo>
                  <a:lnTo>
                    <a:pt x="13" y="8"/>
                  </a:lnTo>
                  <a:lnTo>
                    <a:pt x="13" y="15"/>
                  </a:lnTo>
                  <a:lnTo>
                    <a:pt x="38" y="15"/>
                  </a:lnTo>
                  <a:lnTo>
                    <a:pt x="38" y="8"/>
                  </a:lnTo>
                  <a:lnTo>
                    <a:pt x="37" y="8"/>
                  </a:lnTo>
                  <a:lnTo>
                    <a:pt x="37" y="15"/>
                  </a:lnTo>
                  <a:lnTo>
                    <a:pt x="40" y="15"/>
                  </a:lnTo>
                  <a:lnTo>
                    <a:pt x="40" y="8"/>
                  </a:lnTo>
                  <a:lnTo>
                    <a:pt x="34" y="8"/>
                  </a:lnTo>
                  <a:lnTo>
                    <a:pt x="34" y="15"/>
                  </a:lnTo>
                  <a:lnTo>
                    <a:pt x="38" y="15"/>
                  </a:lnTo>
                  <a:lnTo>
                    <a:pt x="38" y="8"/>
                  </a:lnTo>
                  <a:lnTo>
                    <a:pt x="33" y="8"/>
                  </a:lnTo>
                  <a:lnTo>
                    <a:pt x="33" y="15"/>
                  </a:lnTo>
                  <a:lnTo>
                    <a:pt x="39" y="15"/>
                  </a:lnTo>
                  <a:lnTo>
                    <a:pt x="39" y="11"/>
                  </a:lnTo>
                  <a:lnTo>
                    <a:pt x="38" y="15"/>
                  </a:lnTo>
                  <a:lnTo>
                    <a:pt x="40" y="16"/>
                  </a:lnTo>
                  <a:lnTo>
                    <a:pt x="48" y="16"/>
                  </a:lnTo>
                  <a:lnTo>
                    <a:pt x="48" y="9"/>
                  </a:lnTo>
                  <a:lnTo>
                    <a:pt x="38" y="9"/>
                  </a:lnTo>
                  <a:lnTo>
                    <a:pt x="38" y="16"/>
                  </a:lnTo>
                  <a:lnTo>
                    <a:pt x="53" y="16"/>
                  </a:lnTo>
                  <a:lnTo>
                    <a:pt x="53" y="9"/>
                  </a:lnTo>
                  <a:lnTo>
                    <a:pt x="33" y="9"/>
                  </a:lnTo>
                  <a:lnTo>
                    <a:pt x="33" y="16"/>
                  </a:lnTo>
                  <a:lnTo>
                    <a:pt x="37" y="16"/>
                  </a:lnTo>
                  <a:lnTo>
                    <a:pt x="37" y="9"/>
                  </a:lnTo>
                  <a:lnTo>
                    <a:pt x="24" y="9"/>
                  </a:lnTo>
                  <a:lnTo>
                    <a:pt x="24" y="16"/>
                  </a:lnTo>
                  <a:lnTo>
                    <a:pt x="25" y="16"/>
                  </a:lnTo>
                  <a:lnTo>
                    <a:pt x="25" y="9"/>
                  </a:lnTo>
                  <a:lnTo>
                    <a:pt x="22" y="9"/>
                  </a:lnTo>
                  <a:lnTo>
                    <a:pt x="22" y="16"/>
                  </a:lnTo>
                  <a:lnTo>
                    <a:pt x="27" y="16"/>
                  </a:lnTo>
                  <a:lnTo>
                    <a:pt x="27" y="9"/>
                  </a:lnTo>
                  <a:lnTo>
                    <a:pt x="24" y="9"/>
                  </a:lnTo>
                  <a:lnTo>
                    <a:pt x="24" y="16"/>
                  </a:lnTo>
                  <a:lnTo>
                    <a:pt x="30" y="17"/>
                  </a:lnTo>
                  <a:lnTo>
                    <a:pt x="30" y="11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9" y="17"/>
                  </a:lnTo>
                  <a:lnTo>
                    <a:pt x="29" y="11"/>
                  </a:lnTo>
                  <a:lnTo>
                    <a:pt x="20" y="11"/>
                  </a:lnTo>
                  <a:lnTo>
                    <a:pt x="20" y="17"/>
                  </a:lnTo>
                  <a:lnTo>
                    <a:pt x="24" y="17"/>
                  </a:lnTo>
                  <a:lnTo>
                    <a:pt x="24" y="11"/>
                  </a:lnTo>
                  <a:lnTo>
                    <a:pt x="7" y="11"/>
                  </a:lnTo>
                  <a:lnTo>
                    <a:pt x="7" y="17"/>
                  </a:lnTo>
                  <a:lnTo>
                    <a:pt x="16" y="17"/>
                  </a:lnTo>
                  <a:lnTo>
                    <a:pt x="16" y="11"/>
                  </a:lnTo>
                  <a:lnTo>
                    <a:pt x="13" y="11"/>
                  </a:lnTo>
                  <a:lnTo>
                    <a:pt x="13" y="17"/>
                  </a:lnTo>
                  <a:lnTo>
                    <a:pt x="22" y="17"/>
                  </a:lnTo>
                  <a:lnTo>
                    <a:pt x="22" y="11"/>
                  </a:lnTo>
                  <a:lnTo>
                    <a:pt x="16" y="11"/>
                  </a:lnTo>
                  <a:lnTo>
                    <a:pt x="16" y="17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17" y="11"/>
                  </a:lnTo>
                  <a:lnTo>
                    <a:pt x="17" y="17"/>
                  </a:lnTo>
                  <a:lnTo>
                    <a:pt x="21" y="17"/>
                  </a:lnTo>
                  <a:lnTo>
                    <a:pt x="21" y="11"/>
                  </a:lnTo>
                  <a:lnTo>
                    <a:pt x="18" y="11"/>
                  </a:lnTo>
                  <a:lnTo>
                    <a:pt x="18" y="17"/>
                  </a:lnTo>
                  <a:lnTo>
                    <a:pt x="24" y="17"/>
                  </a:lnTo>
                  <a:lnTo>
                    <a:pt x="24" y="11"/>
                  </a:lnTo>
                  <a:lnTo>
                    <a:pt x="21" y="11"/>
                  </a:lnTo>
                  <a:lnTo>
                    <a:pt x="21" y="17"/>
                  </a:lnTo>
                  <a:lnTo>
                    <a:pt x="24" y="17"/>
                  </a:lnTo>
                  <a:lnTo>
                    <a:pt x="24" y="13"/>
                  </a:lnTo>
                  <a:lnTo>
                    <a:pt x="22" y="17"/>
                  </a:lnTo>
                  <a:lnTo>
                    <a:pt x="25" y="19"/>
                  </a:lnTo>
                  <a:lnTo>
                    <a:pt x="26" y="15"/>
                  </a:lnTo>
                  <a:lnTo>
                    <a:pt x="26" y="12"/>
                  </a:lnTo>
                  <a:lnTo>
                    <a:pt x="25" y="12"/>
                  </a:lnTo>
                  <a:lnTo>
                    <a:pt x="25" y="19"/>
                  </a:lnTo>
                  <a:lnTo>
                    <a:pt x="26" y="19"/>
                  </a:lnTo>
                  <a:lnTo>
                    <a:pt x="26" y="12"/>
                  </a:lnTo>
                  <a:lnTo>
                    <a:pt x="20" y="12"/>
                  </a:lnTo>
                  <a:lnTo>
                    <a:pt x="20" y="19"/>
                  </a:lnTo>
                  <a:lnTo>
                    <a:pt x="27" y="19"/>
                  </a:lnTo>
                  <a:lnTo>
                    <a:pt x="27" y="12"/>
                  </a:lnTo>
                  <a:lnTo>
                    <a:pt x="21" y="12"/>
                  </a:lnTo>
                  <a:lnTo>
                    <a:pt x="21" y="19"/>
                  </a:lnTo>
                  <a:lnTo>
                    <a:pt x="39" y="19"/>
                  </a:lnTo>
                  <a:lnTo>
                    <a:pt x="39" y="12"/>
                  </a:lnTo>
                  <a:lnTo>
                    <a:pt x="29" y="12"/>
                  </a:lnTo>
                  <a:lnTo>
                    <a:pt x="29" y="19"/>
                  </a:lnTo>
                  <a:lnTo>
                    <a:pt x="30" y="19"/>
                  </a:lnTo>
                  <a:lnTo>
                    <a:pt x="30" y="12"/>
                  </a:lnTo>
                  <a:lnTo>
                    <a:pt x="26" y="12"/>
                  </a:lnTo>
                  <a:lnTo>
                    <a:pt x="26" y="19"/>
                  </a:lnTo>
                  <a:lnTo>
                    <a:pt x="30" y="19"/>
                  </a:lnTo>
                  <a:lnTo>
                    <a:pt x="30" y="12"/>
                  </a:lnTo>
                  <a:lnTo>
                    <a:pt x="26" y="12"/>
                  </a:lnTo>
                  <a:lnTo>
                    <a:pt x="26" y="19"/>
                  </a:lnTo>
                  <a:lnTo>
                    <a:pt x="46" y="19"/>
                  </a:lnTo>
                  <a:lnTo>
                    <a:pt x="46" y="12"/>
                  </a:lnTo>
                  <a:lnTo>
                    <a:pt x="37" y="12"/>
                  </a:lnTo>
                  <a:lnTo>
                    <a:pt x="37" y="19"/>
                  </a:lnTo>
                  <a:lnTo>
                    <a:pt x="61" y="19"/>
                  </a:lnTo>
                  <a:lnTo>
                    <a:pt x="92" y="20"/>
                  </a:lnTo>
                  <a:lnTo>
                    <a:pt x="101" y="20"/>
                  </a:lnTo>
                  <a:lnTo>
                    <a:pt x="101" y="13"/>
                  </a:lnTo>
                  <a:lnTo>
                    <a:pt x="71" y="13"/>
                  </a:lnTo>
                  <a:lnTo>
                    <a:pt x="71" y="20"/>
                  </a:lnTo>
                  <a:lnTo>
                    <a:pt x="112" y="20"/>
                  </a:lnTo>
                  <a:lnTo>
                    <a:pt x="112" y="13"/>
                  </a:lnTo>
                  <a:lnTo>
                    <a:pt x="42" y="13"/>
                  </a:lnTo>
                  <a:lnTo>
                    <a:pt x="42" y="20"/>
                  </a:lnTo>
                  <a:lnTo>
                    <a:pt x="43" y="20"/>
                  </a:lnTo>
                  <a:lnTo>
                    <a:pt x="43" y="13"/>
                  </a:lnTo>
                  <a:lnTo>
                    <a:pt x="39" y="13"/>
                  </a:lnTo>
                  <a:lnTo>
                    <a:pt x="39" y="20"/>
                  </a:lnTo>
                  <a:lnTo>
                    <a:pt x="40" y="20"/>
                  </a:lnTo>
                  <a:lnTo>
                    <a:pt x="40" y="13"/>
                  </a:lnTo>
                  <a:lnTo>
                    <a:pt x="38" y="13"/>
                  </a:lnTo>
                  <a:lnTo>
                    <a:pt x="38" y="20"/>
                  </a:lnTo>
                  <a:lnTo>
                    <a:pt x="40" y="20"/>
                  </a:lnTo>
                  <a:lnTo>
                    <a:pt x="40" y="13"/>
                  </a:lnTo>
                  <a:lnTo>
                    <a:pt x="31" y="13"/>
                  </a:lnTo>
                  <a:lnTo>
                    <a:pt x="31" y="20"/>
                  </a:lnTo>
                  <a:lnTo>
                    <a:pt x="33" y="20"/>
                  </a:lnTo>
                  <a:lnTo>
                    <a:pt x="33" y="16"/>
                  </a:lnTo>
                  <a:lnTo>
                    <a:pt x="31" y="13"/>
                  </a:lnTo>
                  <a:lnTo>
                    <a:pt x="29" y="15"/>
                  </a:lnTo>
                  <a:lnTo>
                    <a:pt x="30" y="17"/>
                  </a:lnTo>
                  <a:lnTo>
                    <a:pt x="30" y="15"/>
                  </a:lnTo>
                  <a:lnTo>
                    <a:pt x="21" y="15"/>
                  </a:lnTo>
                  <a:lnTo>
                    <a:pt x="21" y="21"/>
                  </a:lnTo>
                  <a:lnTo>
                    <a:pt x="26" y="21"/>
                  </a:lnTo>
                  <a:lnTo>
                    <a:pt x="26" y="15"/>
                  </a:lnTo>
                  <a:lnTo>
                    <a:pt x="25" y="15"/>
                  </a:lnTo>
                  <a:lnTo>
                    <a:pt x="25" y="21"/>
                  </a:lnTo>
                  <a:lnTo>
                    <a:pt x="27" y="21"/>
                  </a:lnTo>
                  <a:lnTo>
                    <a:pt x="27" y="15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12" y="21"/>
                  </a:lnTo>
                  <a:lnTo>
                    <a:pt x="12" y="15"/>
                  </a:lnTo>
                  <a:lnTo>
                    <a:pt x="5" y="15"/>
                  </a:lnTo>
                  <a:lnTo>
                    <a:pt x="5" y="21"/>
                  </a:lnTo>
                  <a:lnTo>
                    <a:pt x="7" y="21"/>
                  </a:lnTo>
                  <a:lnTo>
                    <a:pt x="7" y="15"/>
                  </a:lnTo>
                  <a:lnTo>
                    <a:pt x="2" y="15"/>
                  </a:lnTo>
                  <a:lnTo>
                    <a:pt x="2" y="21"/>
                  </a:lnTo>
                  <a:lnTo>
                    <a:pt x="24" y="21"/>
                  </a:lnTo>
                  <a:lnTo>
                    <a:pt x="24" y="15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24" y="21"/>
                  </a:lnTo>
                  <a:lnTo>
                    <a:pt x="24" y="17"/>
                  </a:lnTo>
                  <a:lnTo>
                    <a:pt x="24" y="21"/>
                  </a:lnTo>
                  <a:lnTo>
                    <a:pt x="27" y="22"/>
                  </a:lnTo>
                  <a:lnTo>
                    <a:pt x="27" y="16"/>
                  </a:lnTo>
                  <a:lnTo>
                    <a:pt x="24" y="16"/>
                  </a:lnTo>
                  <a:lnTo>
                    <a:pt x="24" y="22"/>
                  </a:lnTo>
                  <a:lnTo>
                    <a:pt x="29" y="22"/>
                  </a:lnTo>
                  <a:lnTo>
                    <a:pt x="29" y="16"/>
                  </a:lnTo>
                  <a:lnTo>
                    <a:pt x="27" y="16"/>
                  </a:lnTo>
                  <a:lnTo>
                    <a:pt x="27" y="22"/>
                  </a:lnTo>
                  <a:lnTo>
                    <a:pt x="29" y="22"/>
                  </a:lnTo>
                  <a:lnTo>
                    <a:pt x="29" y="16"/>
                  </a:lnTo>
                  <a:lnTo>
                    <a:pt x="21" y="16"/>
                  </a:lnTo>
                  <a:lnTo>
                    <a:pt x="21" y="22"/>
                  </a:lnTo>
                  <a:lnTo>
                    <a:pt x="27" y="22"/>
                  </a:lnTo>
                  <a:lnTo>
                    <a:pt x="27" y="16"/>
                  </a:lnTo>
                  <a:lnTo>
                    <a:pt x="26" y="16"/>
                  </a:lnTo>
                  <a:lnTo>
                    <a:pt x="26" y="22"/>
                  </a:lnTo>
                  <a:lnTo>
                    <a:pt x="37" y="22"/>
                  </a:lnTo>
                  <a:lnTo>
                    <a:pt x="37" y="16"/>
                  </a:lnTo>
                  <a:lnTo>
                    <a:pt x="30" y="16"/>
                  </a:lnTo>
                  <a:lnTo>
                    <a:pt x="30" y="22"/>
                  </a:lnTo>
                  <a:lnTo>
                    <a:pt x="39" y="22"/>
                  </a:lnTo>
                  <a:lnTo>
                    <a:pt x="39" y="16"/>
                  </a:lnTo>
                  <a:lnTo>
                    <a:pt x="24" y="16"/>
                  </a:lnTo>
                  <a:lnTo>
                    <a:pt x="24" y="22"/>
                  </a:lnTo>
                  <a:lnTo>
                    <a:pt x="26" y="22"/>
                  </a:lnTo>
                  <a:lnTo>
                    <a:pt x="26" y="19"/>
                  </a:lnTo>
                  <a:lnTo>
                    <a:pt x="25" y="16"/>
                  </a:lnTo>
                  <a:lnTo>
                    <a:pt x="22" y="17"/>
                  </a:lnTo>
                  <a:lnTo>
                    <a:pt x="24" y="24"/>
                  </a:lnTo>
                  <a:lnTo>
                    <a:pt x="26" y="24"/>
                  </a:lnTo>
                  <a:lnTo>
                    <a:pt x="26" y="17"/>
                  </a:lnTo>
                  <a:lnTo>
                    <a:pt x="25" y="17"/>
                  </a:lnTo>
                  <a:lnTo>
                    <a:pt x="25" y="24"/>
                  </a:lnTo>
                  <a:lnTo>
                    <a:pt x="26" y="24"/>
                  </a:lnTo>
                  <a:lnTo>
                    <a:pt x="26" y="17"/>
                  </a:lnTo>
                  <a:lnTo>
                    <a:pt x="20" y="17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17"/>
                  </a:lnTo>
                  <a:lnTo>
                    <a:pt x="17" y="17"/>
                  </a:lnTo>
                  <a:lnTo>
                    <a:pt x="17" y="24"/>
                  </a:lnTo>
                  <a:lnTo>
                    <a:pt x="20" y="24"/>
                  </a:lnTo>
                  <a:lnTo>
                    <a:pt x="20" y="17"/>
                  </a:lnTo>
                  <a:lnTo>
                    <a:pt x="17" y="17"/>
                  </a:lnTo>
                  <a:lnTo>
                    <a:pt x="17" y="24"/>
                  </a:lnTo>
                  <a:lnTo>
                    <a:pt x="27" y="24"/>
                  </a:lnTo>
                  <a:lnTo>
                    <a:pt x="27" y="17"/>
                  </a:lnTo>
                  <a:lnTo>
                    <a:pt x="17" y="17"/>
                  </a:lnTo>
                  <a:lnTo>
                    <a:pt x="17" y="24"/>
                  </a:lnTo>
                  <a:lnTo>
                    <a:pt x="20" y="24"/>
                  </a:lnTo>
                  <a:lnTo>
                    <a:pt x="20" y="17"/>
                  </a:lnTo>
                  <a:lnTo>
                    <a:pt x="17" y="17"/>
                  </a:lnTo>
                  <a:lnTo>
                    <a:pt x="17" y="24"/>
                  </a:lnTo>
                  <a:lnTo>
                    <a:pt x="20" y="24"/>
                  </a:lnTo>
                  <a:lnTo>
                    <a:pt x="20" y="17"/>
                  </a:lnTo>
                  <a:lnTo>
                    <a:pt x="15" y="17"/>
                  </a:lnTo>
                  <a:lnTo>
                    <a:pt x="15" y="24"/>
                  </a:lnTo>
                  <a:lnTo>
                    <a:pt x="24" y="24"/>
                  </a:lnTo>
                  <a:lnTo>
                    <a:pt x="24" y="17"/>
                  </a:lnTo>
                  <a:lnTo>
                    <a:pt x="12" y="17"/>
                  </a:lnTo>
                  <a:lnTo>
                    <a:pt x="12" y="21"/>
                  </a:lnTo>
                  <a:lnTo>
                    <a:pt x="15" y="21"/>
                  </a:lnTo>
                  <a:lnTo>
                    <a:pt x="15" y="19"/>
                  </a:lnTo>
                  <a:lnTo>
                    <a:pt x="12" y="19"/>
                  </a:lnTo>
                  <a:lnTo>
                    <a:pt x="12" y="25"/>
                  </a:lnTo>
                  <a:lnTo>
                    <a:pt x="17" y="25"/>
                  </a:lnTo>
                  <a:lnTo>
                    <a:pt x="17" y="19"/>
                  </a:lnTo>
                  <a:lnTo>
                    <a:pt x="13" y="19"/>
                  </a:lnTo>
                  <a:lnTo>
                    <a:pt x="13" y="25"/>
                  </a:lnTo>
                  <a:lnTo>
                    <a:pt x="22" y="25"/>
                  </a:lnTo>
                  <a:lnTo>
                    <a:pt x="22" y="19"/>
                  </a:lnTo>
                  <a:lnTo>
                    <a:pt x="21" y="19"/>
                  </a:lnTo>
                  <a:lnTo>
                    <a:pt x="21" y="25"/>
                  </a:lnTo>
                  <a:lnTo>
                    <a:pt x="22" y="25"/>
                  </a:lnTo>
                  <a:lnTo>
                    <a:pt x="22" y="19"/>
                  </a:lnTo>
                  <a:lnTo>
                    <a:pt x="20" y="19"/>
                  </a:lnTo>
                  <a:lnTo>
                    <a:pt x="20" y="25"/>
                  </a:lnTo>
                  <a:lnTo>
                    <a:pt x="21" y="25"/>
                  </a:lnTo>
                  <a:lnTo>
                    <a:pt x="21" y="19"/>
                  </a:lnTo>
                  <a:lnTo>
                    <a:pt x="16" y="19"/>
                  </a:lnTo>
                  <a:lnTo>
                    <a:pt x="16" y="25"/>
                  </a:lnTo>
                  <a:lnTo>
                    <a:pt x="17" y="25"/>
                  </a:lnTo>
                  <a:lnTo>
                    <a:pt x="17" y="19"/>
                  </a:lnTo>
                  <a:lnTo>
                    <a:pt x="15" y="19"/>
                  </a:lnTo>
                  <a:lnTo>
                    <a:pt x="15" y="25"/>
                  </a:lnTo>
                  <a:lnTo>
                    <a:pt x="24" y="25"/>
                  </a:lnTo>
                  <a:lnTo>
                    <a:pt x="24" y="21"/>
                  </a:lnTo>
                  <a:lnTo>
                    <a:pt x="22" y="19"/>
                  </a:lnTo>
                  <a:lnTo>
                    <a:pt x="20" y="20"/>
                  </a:lnTo>
                  <a:lnTo>
                    <a:pt x="21" y="26"/>
                  </a:lnTo>
                  <a:lnTo>
                    <a:pt x="27" y="26"/>
                  </a:lnTo>
                  <a:lnTo>
                    <a:pt x="27" y="20"/>
                  </a:lnTo>
                  <a:lnTo>
                    <a:pt x="21" y="20"/>
                  </a:lnTo>
                  <a:lnTo>
                    <a:pt x="21" y="26"/>
                  </a:lnTo>
                  <a:lnTo>
                    <a:pt x="26" y="26"/>
                  </a:lnTo>
                  <a:lnTo>
                    <a:pt x="26" y="20"/>
                  </a:lnTo>
                  <a:lnTo>
                    <a:pt x="24" y="20"/>
                  </a:lnTo>
                  <a:lnTo>
                    <a:pt x="24" y="26"/>
                  </a:lnTo>
                  <a:lnTo>
                    <a:pt x="25" y="26"/>
                  </a:lnTo>
                  <a:lnTo>
                    <a:pt x="25" y="20"/>
                  </a:lnTo>
                  <a:lnTo>
                    <a:pt x="21" y="20"/>
                  </a:lnTo>
                  <a:lnTo>
                    <a:pt x="21" y="26"/>
                  </a:lnTo>
                  <a:lnTo>
                    <a:pt x="22" y="26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26"/>
                  </a:lnTo>
                  <a:lnTo>
                    <a:pt x="26" y="26"/>
                  </a:lnTo>
                  <a:lnTo>
                    <a:pt x="26" y="20"/>
                  </a:lnTo>
                  <a:lnTo>
                    <a:pt x="21" y="20"/>
                  </a:lnTo>
                  <a:lnTo>
                    <a:pt x="21" y="26"/>
                  </a:lnTo>
                  <a:lnTo>
                    <a:pt x="27" y="26"/>
                  </a:lnTo>
                  <a:lnTo>
                    <a:pt x="27" y="20"/>
                  </a:lnTo>
                  <a:lnTo>
                    <a:pt x="20" y="20"/>
                  </a:lnTo>
                  <a:lnTo>
                    <a:pt x="20" y="26"/>
                  </a:lnTo>
                  <a:lnTo>
                    <a:pt x="27" y="26"/>
                  </a:lnTo>
                  <a:lnTo>
                    <a:pt x="27" y="20"/>
                  </a:lnTo>
                  <a:lnTo>
                    <a:pt x="21" y="20"/>
                  </a:lnTo>
                  <a:lnTo>
                    <a:pt x="21" y="26"/>
                  </a:lnTo>
                  <a:lnTo>
                    <a:pt x="30" y="26"/>
                  </a:lnTo>
                  <a:lnTo>
                    <a:pt x="30" y="20"/>
                  </a:lnTo>
                  <a:lnTo>
                    <a:pt x="27" y="20"/>
                  </a:lnTo>
                  <a:lnTo>
                    <a:pt x="27" y="26"/>
                  </a:lnTo>
                  <a:lnTo>
                    <a:pt x="39" y="26"/>
                  </a:lnTo>
                  <a:lnTo>
                    <a:pt x="39" y="20"/>
                  </a:lnTo>
                  <a:lnTo>
                    <a:pt x="30" y="20"/>
                  </a:lnTo>
                  <a:lnTo>
                    <a:pt x="30" y="26"/>
                  </a:lnTo>
                  <a:lnTo>
                    <a:pt x="34" y="26"/>
                  </a:lnTo>
                  <a:lnTo>
                    <a:pt x="34" y="20"/>
                  </a:lnTo>
                  <a:lnTo>
                    <a:pt x="26" y="20"/>
                  </a:lnTo>
                  <a:lnTo>
                    <a:pt x="26" y="26"/>
                  </a:lnTo>
                  <a:lnTo>
                    <a:pt x="33" y="26"/>
                  </a:lnTo>
                  <a:lnTo>
                    <a:pt x="33" y="20"/>
                  </a:lnTo>
                  <a:lnTo>
                    <a:pt x="30" y="20"/>
                  </a:lnTo>
                  <a:lnTo>
                    <a:pt x="30" y="26"/>
                  </a:lnTo>
                  <a:lnTo>
                    <a:pt x="40" y="28"/>
                  </a:lnTo>
                  <a:lnTo>
                    <a:pt x="40" y="21"/>
                  </a:lnTo>
                  <a:lnTo>
                    <a:pt x="29" y="21"/>
                  </a:lnTo>
                  <a:lnTo>
                    <a:pt x="29" y="28"/>
                  </a:lnTo>
                  <a:lnTo>
                    <a:pt x="33" y="28"/>
                  </a:lnTo>
                  <a:lnTo>
                    <a:pt x="33" y="21"/>
                  </a:lnTo>
                  <a:lnTo>
                    <a:pt x="27" y="21"/>
                  </a:lnTo>
                  <a:lnTo>
                    <a:pt x="27" y="28"/>
                  </a:lnTo>
                  <a:lnTo>
                    <a:pt x="40" y="28"/>
                  </a:lnTo>
                  <a:lnTo>
                    <a:pt x="40" y="21"/>
                  </a:lnTo>
                  <a:lnTo>
                    <a:pt x="20" y="21"/>
                  </a:lnTo>
                  <a:lnTo>
                    <a:pt x="20" y="28"/>
                  </a:lnTo>
                  <a:lnTo>
                    <a:pt x="30" y="28"/>
                  </a:lnTo>
                  <a:lnTo>
                    <a:pt x="30" y="21"/>
                  </a:lnTo>
                  <a:lnTo>
                    <a:pt x="24" y="21"/>
                  </a:lnTo>
                  <a:lnTo>
                    <a:pt x="24" y="28"/>
                  </a:lnTo>
                  <a:lnTo>
                    <a:pt x="26" y="28"/>
                  </a:lnTo>
                  <a:lnTo>
                    <a:pt x="26" y="21"/>
                  </a:lnTo>
                  <a:lnTo>
                    <a:pt x="17" y="21"/>
                  </a:lnTo>
                  <a:lnTo>
                    <a:pt x="17" y="28"/>
                  </a:lnTo>
                  <a:lnTo>
                    <a:pt x="20" y="28"/>
                  </a:lnTo>
                  <a:lnTo>
                    <a:pt x="20" y="21"/>
                  </a:lnTo>
                  <a:lnTo>
                    <a:pt x="18" y="21"/>
                  </a:lnTo>
                  <a:lnTo>
                    <a:pt x="18" y="28"/>
                  </a:lnTo>
                  <a:lnTo>
                    <a:pt x="24" y="28"/>
                  </a:lnTo>
                  <a:lnTo>
                    <a:pt x="24" y="21"/>
                  </a:lnTo>
                  <a:lnTo>
                    <a:pt x="18" y="21"/>
                  </a:lnTo>
                  <a:lnTo>
                    <a:pt x="18" y="28"/>
                  </a:lnTo>
                  <a:lnTo>
                    <a:pt x="24" y="28"/>
                  </a:lnTo>
                  <a:lnTo>
                    <a:pt x="24" y="24"/>
                  </a:lnTo>
                  <a:lnTo>
                    <a:pt x="22" y="21"/>
                  </a:lnTo>
                  <a:lnTo>
                    <a:pt x="20" y="22"/>
                  </a:lnTo>
                  <a:lnTo>
                    <a:pt x="21" y="25"/>
                  </a:lnTo>
                  <a:lnTo>
                    <a:pt x="21" y="22"/>
                  </a:lnTo>
                  <a:lnTo>
                    <a:pt x="20" y="22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1" y="22"/>
                  </a:lnTo>
                  <a:lnTo>
                    <a:pt x="17" y="22"/>
                  </a:lnTo>
                  <a:lnTo>
                    <a:pt x="17" y="29"/>
                  </a:lnTo>
                  <a:lnTo>
                    <a:pt x="24" y="29"/>
                  </a:lnTo>
                  <a:lnTo>
                    <a:pt x="24" y="22"/>
                  </a:lnTo>
                  <a:lnTo>
                    <a:pt x="20" y="22"/>
                  </a:lnTo>
                  <a:lnTo>
                    <a:pt x="20" y="29"/>
                  </a:lnTo>
                  <a:lnTo>
                    <a:pt x="24" y="29"/>
                  </a:lnTo>
                  <a:lnTo>
                    <a:pt x="24" y="22"/>
                  </a:lnTo>
                  <a:lnTo>
                    <a:pt x="21" y="22"/>
                  </a:lnTo>
                  <a:lnTo>
                    <a:pt x="21" y="29"/>
                  </a:lnTo>
                  <a:lnTo>
                    <a:pt x="22" y="29"/>
                  </a:lnTo>
                  <a:lnTo>
                    <a:pt x="22" y="22"/>
                  </a:lnTo>
                  <a:lnTo>
                    <a:pt x="15" y="22"/>
                  </a:lnTo>
                  <a:lnTo>
                    <a:pt x="15" y="29"/>
                  </a:lnTo>
                  <a:lnTo>
                    <a:pt x="20" y="29"/>
                  </a:lnTo>
                  <a:lnTo>
                    <a:pt x="20" y="22"/>
                  </a:lnTo>
                  <a:lnTo>
                    <a:pt x="13" y="22"/>
                  </a:lnTo>
                  <a:lnTo>
                    <a:pt x="13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5" y="22"/>
                  </a:lnTo>
                  <a:lnTo>
                    <a:pt x="15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1" y="22"/>
                  </a:lnTo>
                  <a:lnTo>
                    <a:pt x="11" y="26"/>
                  </a:lnTo>
                  <a:lnTo>
                    <a:pt x="13" y="26"/>
                  </a:lnTo>
                  <a:lnTo>
                    <a:pt x="13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1" y="30"/>
                  </a:lnTo>
                  <a:lnTo>
                    <a:pt x="11" y="24"/>
                  </a:lnTo>
                  <a:lnTo>
                    <a:pt x="8" y="24"/>
                  </a:lnTo>
                  <a:lnTo>
                    <a:pt x="8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11" y="24"/>
                  </a:lnTo>
                  <a:lnTo>
                    <a:pt x="11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11" y="24"/>
                  </a:lnTo>
                  <a:lnTo>
                    <a:pt x="11" y="30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13" y="24"/>
                  </a:lnTo>
                  <a:lnTo>
                    <a:pt x="13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7" y="24"/>
                  </a:lnTo>
                  <a:lnTo>
                    <a:pt x="17" y="30"/>
                  </a:lnTo>
                  <a:lnTo>
                    <a:pt x="22" y="30"/>
                  </a:lnTo>
                  <a:lnTo>
                    <a:pt x="22" y="24"/>
                  </a:lnTo>
                  <a:lnTo>
                    <a:pt x="17" y="24"/>
                  </a:lnTo>
                  <a:lnTo>
                    <a:pt x="17" y="30"/>
                  </a:lnTo>
                  <a:lnTo>
                    <a:pt x="27" y="30"/>
                  </a:lnTo>
                  <a:lnTo>
                    <a:pt x="27" y="24"/>
                  </a:lnTo>
                  <a:lnTo>
                    <a:pt x="26" y="24"/>
                  </a:lnTo>
                  <a:lnTo>
                    <a:pt x="2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5" y="30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5" y="25"/>
                  </a:lnTo>
                  <a:lnTo>
                    <a:pt x="21" y="25"/>
                  </a:lnTo>
                  <a:lnTo>
                    <a:pt x="21" y="31"/>
                  </a:lnTo>
                  <a:lnTo>
                    <a:pt x="27" y="31"/>
                  </a:lnTo>
                  <a:lnTo>
                    <a:pt x="27" y="25"/>
                  </a:lnTo>
                  <a:lnTo>
                    <a:pt x="16" y="25"/>
                  </a:lnTo>
                  <a:lnTo>
                    <a:pt x="16" y="31"/>
                  </a:lnTo>
                  <a:lnTo>
                    <a:pt x="20" y="31"/>
                  </a:lnTo>
                  <a:lnTo>
                    <a:pt x="20" y="25"/>
                  </a:lnTo>
                  <a:lnTo>
                    <a:pt x="17" y="25"/>
                  </a:lnTo>
                  <a:lnTo>
                    <a:pt x="17" y="31"/>
                  </a:lnTo>
                  <a:lnTo>
                    <a:pt x="25" y="31"/>
                  </a:lnTo>
                  <a:lnTo>
                    <a:pt x="25" y="25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34" y="31"/>
                  </a:lnTo>
                  <a:lnTo>
                    <a:pt x="34" y="25"/>
                  </a:lnTo>
                  <a:lnTo>
                    <a:pt x="27" y="25"/>
                  </a:lnTo>
                  <a:lnTo>
                    <a:pt x="27" y="31"/>
                  </a:lnTo>
                  <a:lnTo>
                    <a:pt x="130" y="31"/>
                  </a:lnTo>
                  <a:lnTo>
                    <a:pt x="130" y="25"/>
                  </a:lnTo>
                  <a:lnTo>
                    <a:pt x="109" y="25"/>
                  </a:lnTo>
                  <a:lnTo>
                    <a:pt x="109" y="31"/>
                  </a:lnTo>
                  <a:lnTo>
                    <a:pt x="138" y="31"/>
                  </a:lnTo>
                  <a:lnTo>
                    <a:pt x="138" y="25"/>
                  </a:lnTo>
                  <a:lnTo>
                    <a:pt x="123" y="25"/>
                  </a:lnTo>
                  <a:lnTo>
                    <a:pt x="123" y="31"/>
                  </a:lnTo>
                  <a:lnTo>
                    <a:pt x="138" y="31"/>
                  </a:lnTo>
                  <a:lnTo>
                    <a:pt x="138" y="25"/>
                  </a:lnTo>
                  <a:lnTo>
                    <a:pt x="92" y="25"/>
                  </a:lnTo>
                  <a:lnTo>
                    <a:pt x="86" y="26"/>
                  </a:lnTo>
                  <a:lnTo>
                    <a:pt x="86" y="29"/>
                  </a:lnTo>
                  <a:lnTo>
                    <a:pt x="86" y="26"/>
                  </a:lnTo>
                  <a:lnTo>
                    <a:pt x="64" y="26"/>
                  </a:lnTo>
                  <a:lnTo>
                    <a:pt x="64" y="33"/>
                  </a:lnTo>
                  <a:lnTo>
                    <a:pt x="65" y="33"/>
                  </a:lnTo>
                  <a:lnTo>
                    <a:pt x="65" y="26"/>
                  </a:lnTo>
                  <a:lnTo>
                    <a:pt x="59" y="26"/>
                  </a:lnTo>
                  <a:lnTo>
                    <a:pt x="59" y="33"/>
                  </a:lnTo>
                  <a:lnTo>
                    <a:pt x="61" y="33"/>
                  </a:lnTo>
                  <a:lnTo>
                    <a:pt x="61" y="26"/>
                  </a:lnTo>
                  <a:lnTo>
                    <a:pt x="48" y="26"/>
                  </a:lnTo>
                  <a:lnTo>
                    <a:pt x="48" y="33"/>
                  </a:lnTo>
                  <a:lnTo>
                    <a:pt x="49" y="33"/>
                  </a:lnTo>
                  <a:lnTo>
                    <a:pt x="49" y="26"/>
                  </a:lnTo>
                  <a:lnTo>
                    <a:pt x="48" y="26"/>
                  </a:lnTo>
                  <a:lnTo>
                    <a:pt x="48" y="33"/>
                  </a:lnTo>
                  <a:lnTo>
                    <a:pt x="49" y="33"/>
                  </a:lnTo>
                  <a:lnTo>
                    <a:pt x="49" y="26"/>
                  </a:lnTo>
                  <a:lnTo>
                    <a:pt x="46" y="26"/>
                  </a:lnTo>
                  <a:lnTo>
                    <a:pt x="46" y="33"/>
                  </a:lnTo>
                  <a:lnTo>
                    <a:pt x="49" y="33"/>
                  </a:lnTo>
                  <a:lnTo>
                    <a:pt x="49" y="26"/>
                  </a:lnTo>
                  <a:lnTo>
                    <a:pt x="47" y="26"/>
                  </a:lnTo>
                  <a:lnTo>
                    <a:pt x="47" y="33"/>
                  </a:lnTo>
                  <a:lnTo>
                    <a:pt x="49" y="33"/>
                  </a:lnTo>
                  <a:lnTo>
                    <a:pt x="49" y="26"/>
                  </a:lnTo>
                  <a:lnTo>
                    <a:pt x="42" y="26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3" y="26"/>
                  </a:lnTo>
                  <a:lnTo>
                    <a:pt x="40" y="26"/>
                  </a:lnTo>
                  <a:lnTo>
                    <a:pt x="40" y="33"/>
                  </a:lnTo>
                  <a:lnTo>
                    <a:pt x="42" y="33"/>
                  </a:lnTo>
                  <a:lnTo>
                    <a:pt x="42" y="26"/>
                  </a:lnTo>
                  <a:lnTo>
                    <a:pt x="37" y="26"/>
                  </a:lnTo>
                  <a:lnTo>
                    <a:pt x="35" y="33"/>
                  </a:lnTo>
                  <a:lnTo>
                    <a:pt x="38" y="34"/>
                  </a:lnTo>
                  <a:lnTo>
                    <a:pt x="39" y="30"/>
                  </a:lnTo>
                  <a:lnTo>
                    <a:pt x="39" y="28"/>
                  </a:lnTo>
                  <a:lnTo>
                    <a:pt x="13" y="28"/>
                  </a:lnTo>
                  <a:lnTo>
                    <a:pt x="13" y="34"/>
                  </a:lnTo>
                  <a:lnTo>
                    <a:pt x="17" y="34"/>
                  </a:lnTo>
                  <a:lnTo>
                    <a:pt x="17" y="28"/>
                  </a:lnTo>
                  <a:lnTo>
                    <a:pt x="13" y="28"/>
                  </a:lnTo>
                  <a:lnTo>
                    <a:pt x="13" y="34"/>
                  </a:lnTo>
                  <a:lnTo>
                    <a:pt x="53" y="34"/>
                  </a:lnTo>
                  <a:lnTo>
                    <a:pt x="53" y="28"/>
                  </a:lnTo>
                  <a:lnTo>
                    <a:pt x="17" y="28"/>
                  </a:lnTo>
                  <a:lnTo>
                    <a:pt x="17" y="34"/>
                  </a:lnTo>
                  <a:lnTo>
                    <a:pt x="40" y="34"/>
                  </a:lnTo>
                  <a:lnTo>
                    <a:pt x="40" y="28"/>
                  </a:lnTo>
                  <a:lnTo>
                    <a:pt x="37" y="29"/>
                  </a:lnTo>
                  <a:lnTo>
                    <a:pt x="37" y="35"/>
                  </a:lnTo>
                  <a:lnTo>
                    <a:pt x="40" y="35"/>
                  </a:lnTo>
                  <a:lnTo>
                    <a:pt x="40" y="29"/>
                  </a:lnTo>
                  <a:lnTo>
                    <a:pt x="37" y="29"/>
                  </a:lnTo>
                  <a:lnTo>
                    <a:pt x="37" y="35"/>
                  </a:lnTo>
                  <a:lnTo>
                    <a:pt x="39" y="35"/>
                  </a:lnTo>
                  <a:lnTo>
                    <a:pt x="39" y="29"/>
                  </a:lnTo>
                  <a:lnTo>
                    <a:pt x="34" y="29"/>
                  </a:lnTo>
                  <a:lnTo>
                    <a:pt x="34" y="35"/>
                  </a:lnTo>
                  <a:lnTo>
                    <a:pt x="35" y="35"/>
                  </a:lnTo>
                  <a:lnTo>
                    <a:pt x="35" y="29"/>
                  </a:lnTo>
                  <a:lnTo>
                    <a:pt x="33" y="29"/>
                  </a:lnTo>
                  <a:lnTo>
                    <a:pt x="33" y="35"/>
                  </a:lnTo>
                  <a:lnTo>
                    <a:pt x="38" y="35"/>
                  </a:lnTo>
                  <a:lnTo>
                    <a:pt x="38" y="29"/>
                  </a:lnTo>
                  <a:lnTo>
                    <a:pt x="37" y="29"/>
                  </a:lnTo>
                  <a:lnTo>
                    <a:pt x="37" y="35"/>
                  </a:lnTo>
                  <a:lnTo>
                    <a:pt x="43" y="35"/>
                  </a:lnTo>
                  <a:lnTo>
                    <a:pt x="43" y="29"/>
                  </a:lnTo>
                  <a:lnTo>
                    <a:pt x="33" y="29"/>
                  </a:lnTo>
                  <a:lnTo>
                    <a:pt x="33" y="35"/>
                  </a:lnTo>
                  <a:lnTo>
                    <a:pt x="39" y="35"/>
                  </a:lnTo>
                  <a:lnTo>
                    <a:pt x="39" y="29"/>
                  </a:lnTo>
                  <a:lnTo>
                    <a:pt x="26" y="29"/>
                  </a:lnTo>
                  <a:lnTo>
                    <a:pt x="26" y="35"/>
                  </a:lnTo>
                  <a:lnTo>
                    <a:pt x="37" y="35"/>
                  </a:lnTo>
                  <a:lnTo>
                    <a:pt x="37" y="29"/>
                  </a:lnTo>
                  <a:lnTo>
                    <a:pt x="31" y="29"/>
                  </a:lnTo>
                  <a:lnTo>
                    <a:pt x="31" y="35"/>
                  </a:lnTo>
                  <a:lnTo>
                    <a:pt x="39" y="35"/>
                  </a:lnTo>
                  <a:lnTo>
                    <a:pt x="39" y="29"/>
                  </a:lnTo>
                  <a:lnTo>
                    <a:pt x="35" y="30"/>
                  </a:lnTo>
                  <a:lnTo>
                    <a:pt x="35" y="33"/>
                  </a:lnTo>
                  <a:lnTo>
                    <a:pt x="35" y="30"/>
                  </a:lnTo>
                  <a:lnTo>
                    <a:pt x="31" y="30"/>
                  </a:lnTo>
                  <a:lnTo>
                    <a:pt x="31" y="37"/>
                  </a:lnTo>
                  <a:lnTo>
                    <a:pt x="34" y="37"/>
                  </a:lnTo>
                  <a:lnTo>
                    <a:pt x="34" y="30"/>
                  </a:lnTo>
                  <a:lnTo>
                    <a:pt x="30" y="30"/>
                  </a:lnTo>
                  <a:lnTo>
                    <a:pt x="30" y="37"/>
                  </a:lnTo>
                  <a:lnTo>
                    <a:pt x="34" y="37"/>
                  </a:lnTo>
                  <a:lnTo>
                    <a:pt x="34" y="30"/>
                  </a:lnTo>
                  <a:lnTo>
                    <a:pt x="31" y="30"/>
                  </a:lnTo>
                  <a:lnTo>
                    <a:pt x="31" y="37"/>
                  </a:lnTo>
                  <a:lnTo>
                    <a:pt x="37" y="37"/>
                  </a:lnTo>
                  <a:lnTo>
                    <a:pt x="40" y="35"/>
                  </a:lnTo>
                  <a:lnTo>
                    <a:pt x="39" y="29"/>
                  </a:lnTo>
                  <a:lnTo>
                    <a:pt x="31" y="29"/>
                  </a:lnTo>
                  <a:lnTo>
                    <a:pt x="31" y="35"/>
                  </a:lnTo>
                  <a:lnTo>
                    <a:pt x="37" y="35"/>
                  </a:lnTo>
                  <a:lnTo>
                    <a:pt x="37" y="29"/>
                  </a:lnTo>
                  <a:lnTo>
                    <a:pt x="26" y="29"/>
                  </a:lnTo>
                  <a:lnTo>
                    <a:pt x="26" y="35"/>
                  </a:lnTo>
                  <a:lnTo>
                    <a:pt x="39" y="35"/>
                  </a:lnTo>
                  <a:lnTo>
                    <a:pt x="39" y="29"/>
                  </a:lnTo>
                  <a:lnTo>
                    <a:pt x="33" y="29"/>
                  </a:lnTo>
                  <a:lnTo>
                    <a:pt x="33" y="35"/>
                  </a:lnTo>
                  <a:lnTo>
                    <a:pt x="43" y="35"/>
                  </a:lnTo>
                  <a:lnTo>
                    <a:pt x="43" y="29"/>
                  </a:lnTo>
                  <a:lnTo>
                    <a:pt x="37" y="29"/>
                  </a:lnTo>
                  <a:lnTo>
                    <a:pt x="37" y="35"/>
                  </a:lnTo>
                  <a:lnTo>
                    <a:pt x="38" y="35"/>
                  </a:lnTo>
                  <a:lnTo>
                    <a:pt x="38" y="29"/>
                  </a:lnTo>
                  <a:lnTo>
                    <a:pt x="33" y="29"/>
                  </a:lnTo>
                  <a:lnTo>
                    <a:pt x="33" y="35"/>
                  </a:lnTo>
                  <a:lnTo>
                    <a:pt x="35" y="35"/>
                  </a:lnTo>
                  <a:lnTo>
                    <a:pt x="35" y="29"/>
                  </a:lnTo>
                  <a:lnTo>
                    <a:pt x="34" y="29"/>
                  </a:lnTo>
                  <a:lnTo>
                    <a:pt x="34" y="35"/>
                  </a:lnTo>
                  <a:lnTo>
                    <a:pt x="39" y="35"/>
                  </a:lnTo>
                  <a:lnTo>
                    <a:pt x="39" y="29"/>
                  </a:lnTo>
                  <a:lnTo>
                    <a:pt x="37" y="29"/>
                  </a:lnTo>
                  <a:lnTo>
                    <a:pt x="37" y="35"/>
                  </a:lnTo>
                  <a:lnTo>
                    <a:pt x="40" y="35"/>
                  </a:lnTo>
                  <a:lnTo>
                    <a:pt x="40" y="29"/>
                  </a:lnTo>
                  <a:lnTo>
                    <a:pt x="37" y="29"/>
                  </a:lnTo>
                  <a:lnTo>
                    <a:pt x="37" y="31"/>
                  </a:lnTo>
                  <a:lnTo>
                    <a:pt x="38" y="35"/>
                  </a:lnTo>
                  <a:lnTo>
                    <a:pt x="42" y="34"/>
                  </a:lnTo>
                  <a:lnTo>
                    <a:pt x="40" y="28"/>
                  </a:lnTo>
                  <a:lnTo>
                    <a:pt x="17" y="28"/>
                  </a:lnTo>
                  <a:lnTo>
                    <a:pt x="17" y="34"/>
                  </a:lnTo>
                  <a:lnTo>
                    <a:pt x="53" y="34"/>
                  </a:lnTo>
                  <a:lnTo>
                    <a:pt x="53" y="28"/>
                  </a:lnTo>
                  <a:lnTo>
                    <a:pt x="13" y="28"/>
                  </a:lnTo>
                  <a:lnTo>
                    <a:pt x="13" y="34"/>
                  </a:lnTo>
                  <a:lnTo>
                    <a:pt x="17" y="34"/>
                  </a:lnTo>
                  <a:lnTo>
                    <a:pt x="17" y="28"/>
                  </a:lnTo>
                  <a:lnTo>
                    <a:pt x="13" y="28"/>
                  </a:lnTo>
                  <a:lnTo>
                    <a:pt x="13" y="34"/>
                  </a:lnTo>
                  <a:lnTo>
                    <a:pt x="39" y="34"/>
                  </a:lnTo>
                  <a:lnTo>
                    <a:pt x="40" y="28"/>
                  </a:lnTo>
                  <a:lnTo>
                    <a:pt x="38" y="26"/>
                  </a:lnTo>
                  <a:lnTo>
                    <a:pt x="37" y="29"/>
                  </a:lnTo>
                  <a:lnTo>
                    <a:pt x="37" y="33"/>
                  </a:lnTo>
                  <a:lnTo>
                    <a:pt x="42" y="33"/>
                  </a:lnTo>
                  <a:lnTo>
                    <a:pt x="42" y="26"/>
                  </a:lnTo>
                  <a:lnTo>
                    <a:pt x="40" y="26"/>
                  </a:lnTo>
                  <a:lnTo>
                    <a:pt x="40" y="33"/>
                  </a:lnTo>
                  <a:lnTo>
                    <a:pt x="43" y="33"/>
                  </a:lnTo>
                  <a:lnTo>
                    <a:pt x="43" y="26"/>
                  </a:lnTo>
                  <a:lnTo>
                    <a:pt x="42" y="26"/>
                  </a:lnTo>
                  <a:lnTo>
                    <a:pt x="42" y="33"/>
                  </a:lnTo>
                  <a:lnTo>
                    <a:pt x="49" y="33"/>
                  </a:lnTo>
                  <a:lnTo>
                    <a:pt x="49" y="26"/>
                  </a:lnTo>
                  <a:lnTo>
                    <a:pt x="47" y="26"/>
                  </a:lnTo>
                  <a:lnTo>
                    <a:pt x="47" y="33"/>
                  </a:lnTo>
                  <a:lnTo>
                    <a:pt x="49" y="33"/>
                  </a:lnTo>
                  <a:lnTo>
                    <a:pt x="49" y="26"/>
                  </a:lnTo>
                  <a:lnTo>
                    <a:pt x="46" y="26"/>
                  </a:lnTo>
                  <a:lnTo>
                    <a:pt x="46" y="33"/>
                  </a:lnTo>
                  <a:lnTo>
                    <a:pt x="49" y="33"/>
                  </a:lnTo>
                  <a:lnTo>
                    <a:pt x="49" y="26"/>
                  </a:lnTo>
                  <a:lnTo>
                    <a:pt x="48" y="26"/>
                  </a:lnTo>
                  <a:lnTo>
                    <a:pt x="48" y="33"/>
                  </a:lnTo>
                  <a:lnTo>
                    <a:pt x="49" y="33"/>
                  </a:lnTo>
                  <a:lnTo>
                    <a:pt x="49" y="26"/>
                  </a:lnTo>
                  <a:lnTo>
                    <a:pt x="48" y="26"/>
                  </a:lnTo>
                  <a:lnTo>
                    <a:pt x="48" y="33"/>
                  </a:lnTo>
                  <a:lnTo>
                    <a:pt x="61" y="33"/>
                  </a:lnTo>
                  <a:lnTo>
                    <a:pt x="61" y="26"/>
                  </a:lnTo>
                  <a:lnTo>
                    <a:pt x="59" y="26"/>
                  </a:lnTo>
                  <a:lnTo>
                    <a:pt x="59" y="33"/>
                  </a:lnTo>
                  <a:lnTo>
                    <a:pt x="65" y="33"/>
                  </a:lnTo>
                  <a:lnTo>
                    <a:pt x="65" y="26"/>
                  </a:lnTo>
                  <a:lnTo>
                    <a:pt x="64" y="26"/>
                  </a:lnTo>
                  <a:lnTo>
                    <a:pt x="64" y="33"/>
                  </a:lnTo>
                  <a:lnTo>
                    <a:pt x="87" y="33"/>
                  </a:lnTo>
                  <a:lnTo>
                    <a:pt x="94" y="31"/>
                  </a:lnTo>
                  <a:lnTo>
                    <a:pt x="92" y="28"/>
                  </a:lnTo>
                  <a:lnTo>
                    <a:pt x="92" y="31"/>
                  </a:lnTo>
                  <a:lnTo>
                    <a:pt x="138" y="31"/>
                  </a:lnTo>
                  <a:lnTo>
                    <a:pt x="138" y="25"/>
                  </a:lnTo>
                  <a:lnTo>
                    <a:pt x="123" y="25"/>
                  </a:lnTo>
                  <a:lnTo>
                    <a:pt x="123" y="31"/>
                  </a:lnTo>
                  <a:lnTo>
                    <a:pt x="138" y="31"/>
                  </a:lnTo>
                  <a:lnTo>
                    <a:pt x="138" y="25"/>
                  </a:lnTo>
                  <a:lnTo>
                    <a:pt x="109" y="25"/>
                  </a:lnTo>
                  <a:lnTo>
                    <a:pt x="109" y="31"/>
                  </a:lnTo>
                  <a:lnTo>
                    <a:pt x="130" y="31"/>
                  </a:lnTo>
                  <a:lnTo>
                    <a:pt x="130" y="25"/>
                  </a:lnTo>
                  <a:lnTo>
                    <a:pt x="27" y="25"/>
                  </a:lnTo>
                  <a:lnTo>
                    <a:pt x="27" y="31"/>
                  </a:lnTo>
                  <a:lnTo>
                    <a:pt x="34" y="31"/>
                  </a:lnTo>
                  <a:lnTo>
                    <a:pt x="34" y="25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25" y="31"/>
                  </a:lnTo>
                  <a:lnTo>
                    <a:pt x="25" y="25"/>
                  </a:lnTo>
                  <a:lnTo>
                    <a:pt x="17" y="25"/>
                  </a:lnTo>
                  <a:lnTo>
                    <a:pt x="17" y="31"/>
                  </a:lnTo>
                  <a:lnTo>
                    <a:pt x="20" y="31"/>
                  </a:lnTo>
                  <a:lnTo>
                    <a:pt x="20" y="25"/>
                  </a:lnTo>
                  <a:lnTo>
                    <a:pt x="16" y="25"/>
                  </a:lnTo>
                  <a:lnTo>
                    <a:pt x="16" y="31"/>
                  </a:lnTo>
                  <a:lnTo>
                    <a:pt x="27" y="31"/>
                  </a:lnTo>
                  <a:lnTo>
                    <a:pt x="27" y="25"/>
                  </a:lnTo>
                  <a:lnTo>
                    <a:pt x="21" y="25"/>
                  </a:lnTo>
                  <a:lnTo>
                    <a:pt x="21" y="31"/>
                  </a:lnTo>
                  <a:lnTo>
                    <a:pt x="25" y="31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5" y="24"/>
                  </a:lnTo>
                  <a:lnTo>
                    <a:pt x="25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26" y="24"/>
                  </a:lnTo>
                  <a:lnTo>
                    <a:pt x="26" y="30"/>
                  </a:lnTo>
                  <a:lnTo>
                    <a:pt x="27" y="30"/>
                  </a:lnTo>
                  <a:lnTo>
                    <a:pt x="27" y="24"/>
                  </a:lnTo>
                  <a:lnTo>
                    <a:pt x="17" y="24"/>
                  </a:lnTo>
                  <a:lnTo>
                    <a:pt x="17" y="30"/>
                  </a:lnTo>
                  <a:lnTo>
                    <a:pt x="22" y="30"/>
                  </a:lnTo>
                  <a:lnTo>
                    <a:pt x="22" y="24"/>
                  </a:lnTo>
                  <a:lnTo>
                    <a:pt x="17" y="24"/>
                  </a:lnTo>
                  <a:lnTo>
                    <a:pt x="17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13" y="24"/>
                  </a:lnTo>
                  <a:lnTo>
                    <a:pt x="13" y="30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11" y="24"/>
                  </a:lnTo>
                  <a:lnTo>
                    <a:pt x="11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11" y="24"/>
                  </a:lnTo>
                  <a:lnTo>
                    <a:pt x="11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8" y="24"/>
                  </a:lnTo>
                  <a:lnTo>
                    <a:pt x="8" y="30"/>
                  </a:lnTo>
                  <a:lnTo>
                    <a:pt x="11" y="30"/>
                  </a:lnTo>
                  <a:lnTo>
                    <a:pt x="11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7" y="30"/>
                  </a:lnTo>
                  <a:lnTo>
                    <a:pt x="17" y="25"/>
                  </a:lnTo>
                  <a:lnTo>
                    <a:pt x="13" y="25"/>
                  </a:lnTo>
                  <a:lnTo>
                    <a:pt x="13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5" y="22"/>
                  </a:lnTo>
                  <a:lnTo>
                    <a:pt x="15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3" y="22"/>
                  </a:lnTo>
                  <a:lnTo>
                    <a:pt x="13" y="29"/>
                  </a:lnTo>
                  <a:lnTo>
                    <a:pt x="20" y="29"/>
                  </a:lnTo>
                  <a:lnTo>
                    <a:pt x="20" y="22"/>
                  </a:lnTo>
                  <a:lnTo>
                    <a:pt x="15" y="22"/>
                  </a:lnTo>
                  <a:lnTo>
                    <a:pt x="15" y="29"/>
                  </a:lnTo>
                  <a:lnTo>
                    <a:pt x="22" y="29"/>
                  </a:lnTo>
                  <a:lnTo>
                    <a:pt x="22" y="22"/>
                  </a:lnTo>
                  <a:lnTo>
                    <a:pt x="21" y="22"/>
                  </a:lnTo>
                  <a:lnTo>
                    <a:pt x="21" y="29"/>
                  </a:lnTo>
                  <a:lnTo>
                    <a:pt x="24" y="29"/>
                  </a:lnTo>
                  <a:lnTo>
                    <a:pt x="24" y="22"/>
                  </a:lnTo>
                  <a:lnTo>
                    <a:pt x="20" y="22"/>
                  </a:lnTo>
                  <a:lnTo>
                    <a:pt x="20" y="29"/>
                  </a:lnTo>
                  <a:lnTo>
                    <a:pt x="24" y="29"/>
                  </a:lnTo>
                  <a:lnTo>
                    <a:pt x="24" y="22"/>
                  </a:lnTo>
                  <a:lnTo>
                    <a:pt x="17" y="22"/>
                  </a:lnTo>
                  <a:lnTo>
                    <a:pt x="17" y="29"/>
                  </a:lnTo>
                  <a:lnTo>
                    <a:pt x="21" y="29"/>
                  </a:lnTo>
                  <a:lnTo>
                    <a:pt x="21" y="22"/>
                  </a:lnTo>
                  <a:lnTo>
                    <a:pt x="20" y="22"/>
                  </a:lnTo>
                  <a:lnTo>
                    <a:pt x="20" y="29"/>
                  </a:lnTo>
                  <a:lnTo>
                    <a:pt x="22" y="29"/>
                  </a:lnTo>
                  <a:lnTo>
                    <a:pt x="25" y="28"/>
                  </a:lnTo>
                  <a:lnTo>
                    <a:pt x="24" y="21"/>
                  </a:lnTo>
                  <a:lnTo>
                    <a:pt x="18" y="21"/>
                  </a:lnTo>
                  <a:lnTo>
                    <a:pt x="18" y="28"/>
                  </a:lnTo>
                  <a:lnTo>
                    <a:pt x="24" y="28"/>
                  </a:lnTo>
                  <a:lnTo>
                    <a:pt x="24" y="21"/>
                  </a:lnTo>
                  <a:lnTo>
                    <a:pt x="18" y="21"/>
                  </a:lnTo>
                  <a:lnTo>
                    <a:pt x="18" y="28"/>
                  </a:lnTo>
                  <a:lnTo>
                    <a:pt x="20" y="28"/>
                  </a:lnTo>
                  <a:lnTo>
                    <a:pt x="20" y="21"/>
                  </a:lnTo>
                  <a:lnTo>
                    <a:pt x="17" y="21"/>
                  </a:lnTo>
                  <a:lnTo>
                    <a:pt x="17" y="28"/>
                  </a:lnTo>
                  <a:lnTo>
                    <a:pt x="26" y="28"/>
                  </a:lnTo>
                  <a:lnTo>
                    <a:pt x="26" y="21"/>
                  </a:lnTo>
                  <a:lnTo>
                    <a:pt x="24" y="21"/>
                  </a:lnTo>
                  <a:lnTo>
                    <a:pt x="24" y="28"/>
                  </a:lnTo>
                  <a:lnTo>
                    <a:pt x="30" y="28"/>
                  </a:lnTo>
                  <a:lnTo>
                    <a:pt x="30" y="21"/>
                  </a:lnTo>
                  <a:lnTo>
                    <a:pt x="20" y="21"/>
                  </a:lnTo>
                  <a:lnTo>
                    <a:pt x="20" y="28"/>
                  </a:lnTo>
                  <a:lnTo>
                    <a:pt x="40" y="28"/>
                  </a:lnTo>
                  <a:lnTo>
                    <a:pt x="40" y="21"/>
                  </a:lnTo>
                  <a:lnTo>
                    <a:pt x="27" y="21"/>
                  </a:lnTo>
                  <a:lnTo>
                    <a:pt x="27" y="28"/>
                  </a:lnTo>
                  <a:lnTo>
                    <a:pt x="33" y="28"/>
                  </a:lnTo>
                  <a:lnTo>
                    <a:pt x="33" y="21"/>
                  </a:lnTo>
                  <a:lnTo>
                    <a:pt x="29" y="21"/>
                  </a:lnTo>
                  <a:lnTo>
                    <a:pt x="29" y="28"/>
                  </a:lnTo>
                  <a:lnTo>
                    <a:pt x="40" y="28"/>
                  </a:lnTo>
                  <a:lnTo>
                    <a:pt x="40" y="21"/>
                  </a:lnTo>
                  <a:lnTo>
                    <a:pt x="30" y="20"/>
                  </a:lnTo>
                  <a:lnTo>
                    <a:pt x="30" y="26"/>
                  </a:lnTo>
                  <a:lnTo>
                    <a:pt x="33" y="26"/>
                  </a:lnTo>
                  <a:lnTo>
                    <a:pt x="33" y="20"/>
                  </a:lnTo>
                  <a:lnTo>
                    <a:pt x="26" y="20"/>
                  </a:lnTo>
                  <a:lnTo>
                    <a:pt x="26" y="26"/>
                  </a:lnTo>
                  <a:lnTo>
                    <a:pt x="34" y="26"/>
                  </a:lnTo>
                  <a:lnTo>
                    <a:pt x="34" y="20"/>
                  </a:lnTo>
                  <a:lnTo>
                    <a:pt x="30" y="20"/>
                  </a:lnTo>
                  <a:lnTo>
                    <a:pt x="30" y="26"/>
                  </a:lnTo>
                  <a:lnTo>
                    <a:pt x="39" y="26"/>
                  </a:lnTo>
                  <a:lnTo>
                    <a:pt x="39" y="20"/>
                  </a:lnTo>
                  <a:lnTo>
                    <a:pt x="27" y="20"/>
                  </a:lnTo>
                  <a:lnTo>
                    <a:pt x="27" y="26"/>
                  </a:lnTo>
                  <a:lnTo>
                    <a:pt x="30" y="26"/>
                  </a:lnTo>
                  <a:lnTo>
                    <a:pt x="30" y="20"/>
                  </a:lnTo>
                  <a:lnTo>
                    <a:pt x="21" y="20"/>
                  </a:lnTo>
                  <a:lnTo>
                    <a:pt x="21" y="26"/>
                  </a:lnTo>
                  <a:lnTo>
                    <a:pt x="27" y="26"/>
                  </a:lnTo>
                  <a:lnTo>
                    <a:pt x="27" y="20"/>
                  </a:lnTo>
                  <a:lnTo>
                    <a:pt x="20" y="20"/>
                  </a:lnTo>
                  <a:lnTo>
                    <a:pt x="20" y="26"/>
                  </a:lnTo>
                  <a:lnTo>
                    <a:pt x="27" y="26"/>
                  </a:lnTo>
                  <a:lnTo>
                    <a:pt x="27" y="20"/>
                  </a:lnTo>
                  <a:lnTo>
                    <a:pt x="21" y="20"/>
                  </a:lnTo>
                  <a:lnTo>
                    <a:pt x="21" y="26"/>
                  </a:lnTo>
                  <a:lnTo>
                    <a:pt x="26" y="26"/>
                  </a:lnTo>
                  <a:lnTo>
                    <a:pt x="26" y="20"/>
                  </a:lnTo>
                  <a:lnTo>
                    <a:pt x="20" y="20"/>
                  </a:lnTo>
                  <a:lnTo>
                    <a:pt x="20" y="26"/>
                  </a:lnTo>
                  <a:lnTo>
                    <a:pt x="22" y="26"/>
                  </a:lnTo>
                  <a:lnTo>
                    <a:pt x="22" y="20"/>
                  </a:lnTo>
                  <a:lnTo>
                    <a:pt x="21" y="20"/>
                  </a:lnTo>
                  <a:lnTo>
                    <a:pt x="21" y="26"/>
                  </a:lnTo>
                  <a:lnTo>
                    <a:pt x="25" y="26"/>
                  </a:lnTo>
                  <a:lnTo>
                    <a:pt x="25" y="20"/>
                  </a:lnTo>
                  <a:lnTo>
                    <a:pt x="24" y="20"/>
                  </a:lnTo>
                  <a:lnTo>
                    <a:pt x="24" y="26"/>
                  </a:lnTo>
                  <a:lnTo>
                    <a:pt x="26" y="26"/>
                  </a:lnTo>
                  <a:lnTo>
                    <a:pt x="26" y="20"/>
                  </a:lnTo>
                  <a:lnTo>
                    <a:pt x="21" y="20"/>
                  </a:lnTo>
                  <a:lnTo>
                    <a:pt x="21" y="26"/>
                  </a:lnTo>
                  <a:lnTo>
                    <a:pt x="27" y="26"/>
                  </a:lnTo>
                  <a:lnTo>
                    <a:pt x="27" y="20"/>
                  </a:lnTo>
                  <a:lnTo>
                    <a:pt x="21" y="20"/>
                  </a:lnTo>
                  <a:lnTo>
                    <a:pt x="21" y="22"/>
                  </a:lnTo>
                  <a:lnTo>
                    <a:pt x="22" y="26"/>
                  </a:lnTo>
                  <a:lnTo>
                    <a:pt x="25" y="25"/>
                  </a:lnTo>
                  <a:lnTo>
                    <a:pt x="24" y="19"/>
                  </a:lnTo>
                  <a:lnTo>
                    <a:pt x="15" y="19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7" y="19"/>
                  </a:lnTo>
                  <a:lnTo>
                    <a:pt x="16" y="19"/>
                  </a:lnTo>
                  <a:lnTo>
                    <a:pt x="16" y="25"/>
                  </a:lnTo>
                  <a:lnTo>
                    <a:pt x="21" y="25"/>
                  </a:lnTo>
                  <a:lnTo>
                    <a:pt x="21" y="19"/>
                  </a:lnTo>
                  <a:lnTo>
                    <a:pt x="20" y="19"/>
                  </a:lnTo>
                  <a:lnTo>
                    <a:pt x="20" y="25"/>
                  </a:lnTo>
                  <a:lnTo>
                    <a:pt x="22" y="25"/>
                  </a:lnTo>
                  <a:lnTo>
                    <a:pt x="22" y="19"/>
                  </a:lnTo>
                  <a:lnTo>
                    <a:pt x="21" y="19"/>
                  </a:lnTo>
                  <a:lnTo>
                    <a:pt x="21" y="25"/>
                  </a:lnTo>
                  <a:lnTo>
                    <a:pt x="22" y="25"/>
                  </a:lnTo>
                  <a:lnTo>
                    <a:pt x="22" y="19"/>
                  </a:lnTo>
                  <a:lnTo>
                    <a:pt x="13" y="19"/>
                  </a:lnTo>
                  <a:lnTo>
                    <a:pt x="13" y="25"/>
                  </a:lnTo>
                  <a:lnTo>
                    <a:pt x="17" y="25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12" y="25"/>
                  </a:lnTo>
                  <a:lnTo>
                    <a:pt x="18" y="25"/>
                  </a:lnTo>
                  <a:lnTo>
                    <a:pt x="18" y="20"/>
                  </a:lnTo>
                  <a:lnTo>
                    <a:pt x="15" y="20"/>
                  </a:lnTo>
                  <a:lnTo>
                    <a:pt x="15" y="24"/>
                  </a:lnTo>
                  <a:lnTo>
                    <a:pt x="24" y="24"/>
                  </a:lnTo>
                  <a:lnTo>
                    <a:pt x="24" y="17"/>
                  </a:lnTo>
                  <a:lnTo>
                    <a:pt x="15" y="17"/>
                  </a:lnTo>
                  <a:lnTo>
                    <a:pt x="15" y="24"/>
                  </a:lnTo>
                  <a:lnTo>
                    <a:pt x="20" y="24"/>
                  </a:lnTo>
                  <a:lnTo>
                    <a:pt x="20" y="17"/>
                  </a:lnTo>
                  <a:lnTo>
                    <a:pt x="17" y="17"/>
                  </a:lnTo>
                  <a:lnTo>
                    <a:pt x="17" y="24"/>
                  </a:lnTo>
                  <a:lnTo>
                    <a:pt x="20" y="24"/>
                  </a:lnTo>
                  <a:lnTo>
                    <a:pt x="20" y="17"/>
                  </a:lnTo>
                  <a:lnTo>
                    <a:pt x="17" y="17"/>
                  </a:lnTo>
                  <a:lnTo>
                    <a:pt x="17" y="24"/>
                  </a:lnTo>
                  <a:lnTo>
                    <a:pt x="27" y="24"/>
                  </a:lnTo>
                  <a:lnTo>
                    <a:pt x="27" y="17"/>
                  </a:lnTo>
                  <a:lnTo>
                    <a:pt x="17" y="17"/>
                  </a:lnTo>
                  <a:lnTo>
                    <a:pt x="17" y="24"/>
                  </a:lnTo>
                  <a:lnTo>
                    <a:pt x="20" y="24"/>
                  </a:lnTo>
                  <a:lnTo>
                    <a:pt x="20" y="17"/>
                  </a:lnTo>
                  <a:lnTo>
                    <a:pt x="17" y="17"/>
                  </a:lnTo>
                  <a:lnTo>
                    <a:pt x="17" y="24"/>
                  </a:lnTo>
                  <a:lnTo>
                    <a:pt x="21" y="24"/>
                  </a:lnTo>
                  <a:lnTo>
                    <a:pt x="21" y="17"/>
                  </a:lnTo>
                  <a:lnTo>
                    <a:pt x="20" y="17"/>
                  </a:lnTo>
                  <a:lnTo>
                    <a:pt x="20" y="24"/>
                  </a:lnTo>
                  <a:lnTo>
                    <a:pt x="26" y="24"/>
                  </a:lnTo>
                  <a:lnTo>
                    <a:pt x="26" y="17"/>
                  </a:lnTo>
                  <a:lnTo>
                    <a:pt x="25" y="17"/>
                  </a:lnTo>
                  <a:lnTo>
                    <a:pt x="25" y="24"/>
                  </a:lnTo>
                  <a:lnTo>
                    <a:pt x="26" y="24"/>
                  </a:lnTo>
                  <a:lnTo>
                    <a:pt x="26" y="17"/>
                  </a:lnTo>
                  <a:lnTo>
                    <a:pt x="24" y="17"/>
                  </a:lnTo>
                  <a:lnTo>
                    <a:pt x="24" y="20"/>
                  </a:lnTo>
                  <a:lnTo>
                    <a:pt x="25" y="24"/>
                  </a:lnTo>
                  <a:lnTo>
                    <a:pt x="27" y="22"/>
                  </a:lnTo>
                  <a:lnTo>
                    <a:pt x="26" y="16"/>
                  </a:lnTo>
                  <a:lnTo>
                    <a:pt x="24" y="16"/>
                  </a:lnTo>
                  <a:lnTo>
                    <a:pt x="24" y="22"/>
                  </a:lnTo>
                  <a:lnTo>
                    <a:pt x="39" y="22"/>
                  </a:lnTo>
                  <a:lnTo>
                    <a:pt x="39" y="16"/>
                  </a:lnTo>
                  <a:lnTo>
                    <a:pt x="30" y="16"/>
                  </a:lnTo>
                  <a:lnTo>
                    <a:pt x="30" y="22"/>
                  </a:lnTo>
                  <a:lnTo>
                    <a:pt x="37" y="22"/>
                  </a:lnTo>
                  <a:lnTo>
                    <a:pt x="37" y="16"/>
                  </a:lnTo>
                  <a:lnTo>
                    <a:pt x="26" y="16"/>
                  </a:lnTo>
                  <a:lnTo>
                    <a:pt x="26" y="22"/>
                  </a:lnTo>
                  <a:lnTo>
                    <a:pt x="27" y="22"/>
                  </a:lnTo>
                  <a:lnTo>
                    <a:pt x="27" y="16"/>
                  </a:lnTo>
                  <a:lnTo>
                    <a:pt x="21" y="16"/>
                  </a:lnTo>
                  <a:lnTo>
                    <a:pt x="21" y="22"/>
                  </a:lnTo>
                  <a:lnTo>
                    <a:pt x="29" y="22"/>
                  </a:lnTo>
                  <a:lnTo>
                    <a:pt x="29" y="16"/>
                  </a:lnTo>
                  <a:lnTo>
                    <a:pt x="27" y="16"/>
                  </a:lnTo>
                  <a:lnTo>
                    <a:pt x="27" y="22"/>
                  </a:lnTo>
                  <a:lnTo>
                    <a:pt x="29" y="22"/>
                  </a:lnTo>
                  <a:lnTo>
                    <a:pt x="29" y="16"/>
                  </a:lnTo>
                  <a:lnTo>
                    <a:pt x="24" y="16"/>
                  </a:lnTo>
                  <a:lnTo>
                    <a:pt x="24" y="22"/>
                  </a:lnTo>
                  <a:lnTo>
                    <a:pt x="27" y="22"/>
                  </a:lnTo>
                  <a:lnTo>
                    <a:pt x="29" y="16"/>
                  </a:lnTo>
                  <a:lnTo>
                    <a:pt x="25" y="15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24" y="21"/>
                  </a:lnTo>
                  <a:lnTo>
                    <a:pt x="24" y="15"/>
                  </a:lnTo>
                  <a:lnTo>
                    <a:pt x="2" y="15"/>
                  </a:lnTo>
                  <a:lnTo>
                    <a:pt x="2" y="21"/>
                  </a:lnTo>
                  <a:lnTo>
                    <a:pt x="7" y="21"/>
                  </a:lnTo>
                  <a:lnTo>
                    <a:pt x="7" y="15"/>
                  </a:lnTo>
                  <a:lnTo>
                    <a:pt x="5" y="15"/>
                  </a:lnTo>
                  <a:lnTo>
                    <a:pt x="5" y="21"/>
                  </a:lnTo>
                  <a:lnTo>
                    <a:pt x="12" y="21"/>
                  </a:lnTo>
                  <a:lnTo>
                    <a:pt x="12" y="15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27" y="21"/>
                  </a:lnTo>
                  <a:lnTo>
                    <a:pt x="27" y="15"/>
                  </a:lnTo>
                  <a:lnTo>
                    <a:pt x="25" y="15"/>
                  </a:lnTo>
                  <a:lnTo>
                    <a:pt x="25" y="21"/>
                  </a:lnTo>
                  <a:lnTo>
                    <a:pt x="26" y="21"/>
                  </a:lnTo>
                  <a:lnTo>
                    <a:pt x="26" y="15"/>
                  </a:lnTo>
                  <a:lnTo>
                    <a:pt x="21" y="15"/>
                  </a:lnTo>
                  <a:lnTo>
                    <a:pt x="21" y="21"/>
                  </a:lnTo>
                  <a:lnTo>
                    <a:pt x="31" y="21"/>
                  </a:lnTo>
                  <a:lnTo>
                    <a:pt x="34" y="20"/>
                  </a:lnTo>
                  <a:lnTo>
                    <a:pt x="33" y="13"/>
                  </a:lnTo>
                  <a:lnTo>
                    <a:pt x="31" y="13"/>
                  </a:lnTo>
                  <a:lnTo>
                    <a:pt x="31" y="20"/>
                  </a:lnTo>
                  <a:lnTo>
                    <a:pt x="40" y="20"/>
                  </a:lnTo>
                  <a:lnTo>
                    <a:pt x="40" y="13"/>
                  </a:lnTo>
                  <a:lnTo>
                    <a:pt x="38" y="13"/>
                  </a:lnTo>
                  <a:lnTo>
                    <a:pt x="38" y="20"/>
                  </a:lnTo>
                  <a:lnTo>
                    <a:pt x="40" y="20"/>
                  </a:lnTo>
                  <a:lnTo>
                    <a:pt x="40" y="13"/>
                  </a:lnTo>
                  <a:lnTo>
                    <a:pt x="39" y="13"/>
                  </a:lnTo>
                  <a:lnTo>
                    <a:pt x="39" y="20"/>
                  </a:lnTo>
                  <a:lnTo>
                    <a:pt x="43" y="20"/>
                  </a:lnTo>
                  <a:lnTo>
                    <a:pt x="43" y="13"/>
                  </a:lnTo>
                  <a:lnTo>
                    <a:pt x="42" y="13"/>
                  </a:lnTo>
                  <a:lnTo>
                    <a:pt x="42" y="20"/>
                  </a:lnTo>
                  <a:lnTo>
                    <a:pt x="112" y="20"/>
                  </a:lnTo>
                  <a:lnTo>
                    <a:pt x="112" y="13"/>
                  </a:lnTo>
                  <a:lnTo>
                    <a:pt x="71" y="13"/>
                  </a:lnTo>
                  <a:lnTo>
                    <a:pt x="71" y="20"/>
                  </a:lnTo>
                  <a:lnTo>
                    <a:pt x="101" y="20"/>
                  </a:lnTo>
                  <a:lnTo>
                    <a:pt x="101" y="13"/>
                  </a:lnTo>
                  <a:lnTo>
                    <a:pt x="92" y="13"/>
                  </a:lnTo>
                  <a:lnTo>
                    <a:pt x="61" y="12"/>
                  </a:lnTo>
                  <a:lnTo>
                    <a:pt x="37" y="12"/>
                  </a:lnTo>
                  <a:lnTo>
                    <a:pt x="37" y="19"/>
                  </a:lnTo>
                  <a:lnTo>
                    <a:pt x="46" y="19"/>
                  </a:lnTo>
                  <a:lnTo>
                    <a:pt x="46" y="12"/>
                  </a:lnTo>
                  <a:lnTo>
                    <a:pt x="26" y="12"/>
                  </a:lnTo>
                  <a:lnTo>
                    <a:pt x="26" y="19"/>
                  </a:lnTo>
                  <a:lnTo>
                    <a:pt x="30" y="19"/>
                  </a:lnTo>
                  <a:lnTo>
                    <a:pt x="30" y="12"/>
                  </a:lnTo>
                  <a:lnTo>
                    <a:pt x="26" y="12"/>
                  </a:lnTo>
                  <a:lnTo>
                    <a:pt x="26" y="19"/>
                  </a:lnTo>
                  <a:lnTo>
                    <a:pt x="30" y="19"/>
                  </a:lnTo>
                  <a:lnTo>
                    <a:pt x="30" y="12"/>
                  </a:lnTo>
                  <a:lnTo>
                    <a:pt x="29" y="12"/>
                  </a:lnTo>
                  <a:lnTo>
                    <a:pt x="29" y="19"/>
                  </a:lnTo>
                  <a:lnTo>
                    <a:pt x="39" y="19"/>
                  </a:lnTo>
                  <a:lnTo>
                    <a:pt x="39" y="12"/>
                  </a:lnTo>
                  <a:lnTo>
                    <a:pt x="21" y="12"/>
                  </a:lnTo>
                  <a:lnTo>
                    <a:pt x="21" y="19"/>
                  </a:lnTo>
                  <a:lnTo>
                    <a:pt x="27" y="19"/>
                  </a:lnTo>
                  <a:lnTo>
                    <a:pt x="27" y="12"/>
                  </a:lnTo>
                  <a:lnTo>
                    <a:pt x="20" y="12"/>
                  </a:lnTo>
                  <a:lnTo>
                    <a:pt x="20" y="19"/>
                  </a:lnTo>
                  <a:lnTo>
                    <a:pt x="26" y="19"/>
                  </a:lnTo>
                  <a:lnTo>
                    <a:pt x="26" y="12"/>
                  </a:lnTo>
                  <a:lnTo>
                    <a:pt x="25" y="12"/>
                  </a:lnTo>
                  <a:lnTo>
                    <a:pt x="25" y="19"/>
                  </a:lnTo>
                  <a:lnTo>
                    <a:pt x="26" y="19"/>
                  </a:lnTo>
                  <a:lnTo>
                    <a:pt x="27" y="12"/>
                  </a:lnTo>
                  <a:lnTo>
                    <a:pt x="25" y="11"/>
                  </a:lnTo>
                  <a:lnTo>
                    <a:pt x="21" y="11"/>
                  </a:lnTo>
                  <a:lnTo>
                    <a:pt x="21" y="17"/>
                  </a:lnTo>
                  <a:lnTo>
                    <a:pt x="24" y="17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8" y="17"/>
                  </a:lnTo>
                  <a:lnTo>
                    <a:pt x="21" y="17"/>
                  </a:lnTo>
                  <a:lnTo>
                    <a:pt x="21" y="11"/>
                  </a:lnTo>
                  <a:lnTo>
                    <a:pt x="17" y="11"/>
                  </a:lnTo>
                  <a:lnTo>
                    <a:pt x="17" y="17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16" y="11"/>
                  </a:lnTo>
                  <a:lnTo>
                    <a:pt x="16" y="17"/>
                  </a:lnTo>
                  <a:lnTo>
                    <a:pt x="22" y="17"/>
                  </a:lnTo>
                  <a:lnTo>
                    <a:pt x="22" y="11"/>
                  </a:lnTo>
                  <a:lnTo>
                    <a:pt x="13" y="11"/>
                  </a:lnTo>
                  <a:lnTo>
                    <a:pt x="13" y="17"/>
                  </a:lnTo>
                  <a:lnTo>
                    <a:pt x="16" y="17"/>
                  </a:lnTo>
                  <a:lnTo>
                    <a:pt x="16" y="11"/>
                  </a:lnTo>
                  <a:lnTo>
                    <a:pt x="7" y="11"/>
                  </a:lnTo>
                  <a:lnTo>
                    <a:pt x="7" y="17"/>
                  </a:lnTo>
                  <a:lnTo>
                    <a:pt x="24" y="17"/>
                  </a:lnTo>
                  <a:lnTo>
                    <a:pt x="24" y="11"/>
                  </a:lnTo>
                  <a:lnTo>
                    <a:pt x="20" y="11"/>
                  </a:lnTo>
                  <a:lnTo>
                    <a:pt x="20" y="17"/>
                  </a:lnTo>
                  <a:lnTo>
                    <a:pt x="29" y="17"/>
                  </a:lnTo>
                  <a:lnTo>
                    <a:pt x="29" y="11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30" y="17"/>
                  </a:lnTo>
                  <a:lnTo>
                    <a:pt x="31" y="11"/>
                  </a:lnTo>
                  <a:lnTo>
                    <a:pt x="25" y="9"/>
                  </a:lnTo>
                  <a:lnTo>
                    <a:pt x="24" y="12"/>
                  </a:lnTo>
                  <a:lnTo>
                    <a:pt x="24" y="16"/>
                  </a:lnTo>
                  <a:lnTo>
                    <a:pt x="27" y="16"/>
                  </a:lnTo>
                  <a:lnTo>
                    <a:pt x="27" y="9"/>
                  </a:lnTo>
                  <a:lnTo>
                    <a:pt x="22" y="9"/>
                  </a:lnTo>
                  <a:lnTo>
                    <a:pt x="22" y="16"/>
                  </a:lnTo>
                  <a:lnTo>
                    <a:pt x="25" y="16"/>
                  </a:lnTo>
                  <a:lnTo>
                    <a:pt x="25" y="9"/>
                  </a:lnTo>
                  <a:lnTo>
                    <a:pt x="24" y="9"/>
                  </a:lnTo>
                  <a:lnTo>
                    <a:pt x="24" y="16"/>
                  </a:lnTo>
                  <a:lnTo>
                    <a:pt x="37" y="16"/>
                  </a:lnTo>
                  <a:lnTo>
                    <a:pt x="37" y="9"/>
                  </a:lnTo>
                  <a:lnTo>
                    <a:pt x="33" y="9"/>
                  </a:lnTo>
                  <a:lnTo>
                    <a:pt x="33" y="16"/>
                  </a:lnTo>
                  <a:lnTo>
                    <a:pt x="53" y="16"/>
                  </a:lnTo>
                  <a:lnTo>
                    <a:pt x="53" y="9"/>
                  </a:lnTo>
                  <a:lnTo>
                    <a:pt x="38" y="9"/>
                  </a:lnTo>
                  <a:lnTo>
                    <a:pt x="38" y="16"/>
                  </a:lnTo>
                  <a:lnTo>
                    <a:pt x="48" y="16"/>
                  </a:lnTo>
                  <a:lnTo>
                    <a:pt x="48" y="9"/>
                  </a:lnTo>
                  <a:lnTo>
                    <a:pt x="42" y="9"/>
                  </a:lnTo>
                  <a:lnTo>
                    <a:pt x="42" y="12"/>
                  </a:lnTo>
                  <a:lnTo>
                    <a:pt x="43" y="9"/>
                  </a:lnTo>
                  <a:lnTo>
                    <a:pt x="40" y="8"/>
                  </a:lnTo>
                  <a:lnTo>
                    <a:pt x="33" y="8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38" y="8"/>
                  </a:lnTo>
                  <a:lnTo>
                    <a:pt x="34" y="8"/>
                  </a:lnTo>
                  <a:lnTo>
                    <a:pt x="34" y="15"/>
                  </a:lnTo>
                  <a:lnTo>
                    <a:pt x="40" y="15"/>
                  </a:lnTo>
                  <a:lnTo>
                    <a:pt x="40" y="8"/>
                  </a:lnTo>
                  <a:lnTo>
                    <a:pt x="37" y="8"/>
                  </a:lnTo>
                  <a:lnTo>
                    <a:pt x="37" y="15"/>
                  </a:lnTo>
                  <a:lnTo>
                    <a:pt x="38" y="15"/>
                  </a:lnTo>
                  <a:lnTo>
                    <a:pt x="38" y="8"/>
                  </a:lnTo>
                  <a:lnTo>
                    <a:pt x="13" y="8"/>
                  </a:lnTo>
                  <a:lnTo>
                    <a:pt x="13" y="15"/>
                  </a:lnTo>
                  <a:lnTo>
                    <a:pt x="59" y="15"/>
                  </a:lnTo>
                  <a:lnTo>
                    <a:pt x="59" y="8"/>
                  </a:lnTo>
                  <a:lnTo>
                    <a:pt x="13" y="8"/>
                  </a:lnTo>
                  <a:lnTo>
                    <a:pt x="13" y="15"/>
                  </a:lnTo>
                  <a:lnTo>
                    <a:pt x="26" y="15"/>
                  </a:lnTo>
                  <a:lnTo>
                    <a:pt x="21" y="8"/>
                  </a:lnTo>
                  <a:lnTo>
                    <a:pt x="20" y="7"/>
                  </a:lnTo>
                  <a:lnTo>
                    <a:pt x="17" y="9"/>
                  </a:lnTo>
                  <a:lnTo>
                    <a:pt x="17" y="13"/>
                  </a:lnTo>
                  <a:lnTo>
                    <a:pt x="24" y="13"/>
                  </a:lnTo>
                  <a:lnTo>
                    <a:pt x="24" y="7"/>
                  </a:lnTo>
                  <a:lnTo>
                    <a:pt x="20" y="7"/>
                  </a:lnTo>
                  <a:lnTo>
                    <a:pt x="20" y="13"/>
                  </a:lnTo>
                  <a:lnTo>
                    <a:pt x="37" y="13"/>
                  </a:lnTo>
                  <a:lnTo>
                    <a:pt x="37" y="7"/>
                  </a:lnTo>
                  <a:lnTo>
                    <a:pt x="34" y="7"/>
                  </a:lnTo>
                  <a:lnTo>
                    <a:pt x="34" y="13"/>
                  </a:lnTo>
                  <a:lnTo>
                    <a:pt x="38" y="13"/>
                  </a:lnTo>
                  <a:lnTo>
                    <a:pt x="38" y="7"/>
                  </a:lnTo>
                  <a:lnTo>
                    <a:pt x="35" y="7"/>
                  </a:lnTo>
                  <a:lnTo>
                    <a:pt x="35" y="13"/>
                  </a:lnTo>
                  <a:lnTo>
                    <a:pt x="39" y="13"/>
                  </a:lnTo>
                  <a:lnTo>
                    <a:pt x="39" y="7"/>
                  </a:lnTo>
                  <a:lnTo>
                    <a:pt x="37" y="7"/>
                  </a:lnTo>
                  <a:lnTo>
                    <a:pt x="37" y="13"/>
                  </a:lnTo>
                  <a:lnTo>
                    <a:pt x="42" y="13"/>
                  </a:lnTo>
                  <a:lnTo>
                    <a:pt x="42" y="7"/>
                  </a:lnTo>
                  <a:lnTo>
                    <a:pt x="40" y="7"/>
                  </a:lnTo>
                  <a:lnTo>
                    <a:pt x="40" y="13"/>
                  </a:lnTo>
                  <a:lnTo>
                    <a:pt x="48" y="13"/>
                  </a:lnTo>
                  <a:lnTo>
                    <a:pt x="48" y="7"/>
                  </a:lnTo>
                  <a:lnTo>
                    <a:pt x="46" y="7"/>
                  </a:lnTo>
                  <a:lnTo>
                    <a:pt x="46" y="13"/>
                  </a:lnTo>
                  <a:lnTo>
                    <a:pt x="52" y="13"/>
                  </a:lnTo>
                  <a:lnTo>
                    <a:pt x="52" y="7"/>
                  </a:lnTo>
                  <a:lnTo>
                    <a:pt x="51" y="7"/>
                  </a:lnTo>
                  <a:lnTo>
                    <a:pt x="51" y="13"/>
                  </a:lnTo>
                  <a:lnTo>
                    <a:pt x="55" y="13"/>
                  </a:lnTo>
                  <a:lnTo>
                    <a:pt x="57" y="12"/>
                  </a:lnTo>
                  <a:lnTo>
                    <a:pt x="56" y="8"/>
                  </a:lnTo>
                  <a:lnTo>
                    <a:pt x="56" y="12"/>
                  </a:lnTo>
                  <a:lnTo>
                    <a:pt x="57" y="12"/>
                  </a:lnTo>
                  <a:lnTo>
                    <a:pt x="57" y="6"/>
                  </a:lnTo>
                  <a:lnTo>
                    <a:pt x="56" y="6"/>
                  </a:lnTo>
                  <a:lnTo>
                    <a:pt x="56" y="12"/>
                  </a:lnTo>
                  <a:lnTo>
                    <a:pt x="145" y="12"/>
                  </a:lnTo>
                  <a:lnTo>
                    <a:pt x="145" y="6"/>
                  </a:lnTo>
                  <a:lnTo>
                    <a:pt x="141" y="6"/>
                  </a:lnTo>
                  <a:lnTo>
                    <a:pt x="141" y="12"/>
                  </a:lnTo>
                  <a:lnTo>
                    <a:pt x="157" y="12"/>
                  </a:lnTo>
                  <a:lnTo>
                    <a:pt x="157" y="6"/>
                  </a:lnTo>
                  <a:lnTo>
                    <a:pt x="90" y="6"/>
                  </a:lnTo>
                  <a:lnTo>
                    <a:pt x="90" y="12"/>
                  </a:lnTo>
                  <a:lnTo>
                    <a:pt x="109" y="12"/>
                  </a:lnTo>
                  <a:lnTo>
                    <a:pt x="109" y="6"/>
                  </a:lnTo>
                  <a:lnTo>
                    <a:pt x="25" y="6"/>
                  </a:lnTo>
                  <a:lnTo>
                    <a:pt x="25" y="12"/>
                  </a:lnTo>
                  <a:lnTo>
                    <a:pt x="39" y="12"/>
                  </a:lnTo>
                  <a:lnTo>
                    <a:pt x="39" y="6"/>
                  </a:lnTo>
                  <a:lnTo>
                    <a:pt x="29" y="4"/>
                  </a:lnTo>
                  <a:lnTo>
                    <a:pt x="22" y="4"/>
                  </a:lnTo>
                  <a:lnTo>
                    <a:pt x="22" y="11"/>
                  </a:lnTo>
                  <a:lnTo>
                    <a:pt x="30" y="11"/>
                  </a:lnTo>
                  <a:lnTo>
                    <a:pt x="30" y="4"/>
                  </a:lnTo>
                  <a:lnTo>
                    <a:pt x="18" y="4"/>
                  </a:lnTo>
                  <a:lnTo>
                    <a:pt x="18" y="11"/>
                  </a:lnTo>
                  <a:lnTo>
                    <a:pt x="21" y="11"/>
                  </a:lnTo>
                  <a:lnTo>
                    <a:pt x="21" y="4"/>
                  </a:lnTo>
                  <a:lnTo>
                    <a:pt x="17" y="4"/>
                  </a:lnTo>
                  <a:lnTo>
                    <a:pt x="17" y="11"/>
                  </a:lnTo>
                  <a:lnTo>
                    <a:pt x="21" y="11"/>
                  </a:lnTo>
                  <a:lnTo>
                    <a:pt x="21" y="4"/>
                  </a:lnTo>
                  <a:lnTo>
                    <a:pt x="15" y="4"/>
                  </a:lnTo>
                  <a:lnTo>
                    <a:pt x="15" y="11"/>
                  </a:lnTo>
                  <a:lnTo>
                    <a:pt x="17" y="11"/>
                  </a:lnTo>
                  <a:lnTo>
                    <a:pt x="17" y="4"/>
                  </a:lnTo>
                  <a:lnTo>
                    <a:pt x="5" y="4"/>
                  </a:lnTo>
                  <a:lnTo>
                    <a:pt x="5" y="11"/>
                  </a:lnTo>
                  <a:lnTo>
                    <a:pt x="13" y="11"/>
                  </a:lnTo>
                  <a:lnTo>
                    <a:pt x="15" y="4"/>
                  </a:lnTo>
                  <a:lnTo>
                    <a:pt x="11" y="3"/>
                  </a:lnTo>
                  <a:lnTo>
                    <a:pt x="5" y="3"/>
                  </a:lnTo>
                  <a:lnTo>
                    <a:pt x="5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13" y="3"/>
                  </a:lnTo>
                  <a:lnTo>
                    <a:pt x="13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8" y="3"/>
                  </a:lnTo>
                  <a:lnTo>
                    <a:pt x="18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8" y="3"/>
                  </a:lnTo>
                  <a:lnTo>
                    <a:pt x="18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29" y="9"/>
                  </a:lnTo>
                  <a:lnTo>
                    <a:pt x="29" y="3"/>
                  </a:lnTo>
                  <a:lnTo>
                    <a:pt x="27" y="3"/>
                  </a:lnTo>
                  <a:lnTo>
                    <a:pt x="27" y="9"/>
                  </a:lnTo>
                  <a:lnTo>
                    <a:pt x="30" y="9"/>
                  </a:lnTo>
                  <a:lnTo>
                    <a:pt x="30" y="3"/>
                  </a:lnTo>
                  <a:lnTo>
                    <a:pt x="26" y="3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3"/>
                  </a:lnTo>
                  <a:lnTo>
                    <a:pt x="26" y="3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3"/>
                  </a:lnTo>
                  <a:lnTo>
                    <a:pt x="24" y="3"/>
                  </a:lnTo>
                  <a:lnTo>
                    <a:pt x="24" y="9"/>
                  </a:lnTo>
                  <a:lnTo>
                    <a:pt x="30" y="9"/>
                  </a:lnTo>
                  <a:lnTo>
                    <a:pt x="30" y="3"/>
                  </a:lnTo>
                  <a:lnTo>
                    <a:pt x="26" y="3"/>
                  </a:lnTo>
                  <a:lnTo>
                    <a:pt x="26" y="9"/>
                  </a:lnTo>
                  <a:lnTo>
                    <a:pt x="31" y="9"/>
                  </a:lnTo>
                  <a:lnTo>
                    <a:pt x="39" y="2"/>
                  </a:lnTo>
                  <a:lnTo>
                    <a:pt x="21" y="2"/>
                  </a:lnTo>
                  <a:lnTo>
                    <a:pt x="21" y="8"/>
                  </a:lnTo>
                  <a:lnTo>
                    <a:pt x="30" y="8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6" y="8"/>
                  </a:lnTo>
                  <a:lnTo>
                    <a:pt x="47" y="8"/>
                  </a:lnTo>
                  <a:lnTo>
                    <a:pt x="47" y="2"/>
                  </a:lnTo>
                  <a:lnTo>
                    <a:pt x="9" y="2"/>
                  </a:lnTo>
                  <a:lnTo>
                    <a:pt x="9" y="8"/>
                  </a:lnTo>
                  <a:lnTo>
                    <a:pt x="34" y="8"/>
                  </a:lnTo>
                  <a:lnTo>
                    <a:pt x="39" y="7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30" y="7"/>
                  </a:lnTo>
                  <a:lnTo>
                    <a:pt x="43" y="7"/>
                  </a:lnTo>
                  <a:lnTo>
                    <a:pt x="43" y="0"/>
                  </a:lnTo>
                  <a:lnTo>
                    <a:pt x="42" y="0"/>
                  </a:lnTo>
                  <a:lnTo>
                    <a:pt x="42" y="7"/>
                  </a:lnTo>
                  <a:lnTo>
                    <a:pt x="48" y="7"/>
                  </a:lnTo>
                  <a:lnTo>
                    <a:pt x="48" y="0"/>
                  </a:lnTo>
                  <a:lnTo>
                    <a:pt x="43" y="0"/>
                  </a:lnTo>
                  <a:lnTo>
                    <a:pt x="43" y="7"/>
                  </a:lnTo>
                  <a:lnTo>
                    <a:pt x="52" y="7"/>
                  </a:lnTo>
                  <a:lnTo>
                    <a:pt x="52" y="0"/>
                  </a:lnTo>
                  <a:lnTo>
                    <a:pt x="25" y="0"/>
                  </a:lnTo>
                  <a:lnTo>
                    <a:pt x="25" y="7"/>
                  </a:lnTo>
                  <a:lnTo>
                    <a:pt x="30" y="7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6" y="7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26" y="0"/>
                  </a:lnTo>
                  <a:lnTo>
                    <a:pt x="26" y="7"/>
                  </a:lnTo>
                  <a:lnTo>
                    <a:pt x="33" y="7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21" y="7"/>
                  </a:lnTo>
                  <a:lnTo>
                    <a:pt x="26" y="7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30" name="Freeform 814"/>
            <p:cNvSpPr>
              <a:spLocks noChangeAspect="1"/>
            </p:cNvSpPr>
            <p:nvPr/>
          </p:nvSpPr>
          <p:spPr bwMode="auto">
            <a:xfrm rot="16200000">
              <a:off x="3792" y="4718"/>
              <a:ext cx="224" cy="53"/>
            </a:xfrm>
            <a:custGeom>
              <a:avLst/>
              <a:gdLst>
                <a:gd name="T0" fmla="*/ 17 w 149"/>
                <a:gd name="T1" fmla="*/ 7 h 36"/>
                <a:gd name="T2" fmla="*/ 34 w 149"/>
                <a:gd name="T3" fmla="*/ 1 h 36"/>
                <a:gd name="T4" fmla="*/ 26 w 149"/>
                <a:gd name="T5" fmla="*/ 9 h 36"/>
                <a:gd name="T6" fmla="*/ 4 w 149"/>
                <a:gd name="T7" fmla="*/ 11 h 36"/>
                <a:gd name="T8" fmla="*/ 17 w 149"/>
                <a:gd name="T9" fmla="*/ 5 h 36"/>
                <a:gd name="T10" fmla="*/ 34 w 149"/>
                <a:gd name="T11" fmla="*/ 5 h 36"/>
                <a:gd name="T12" fmla="*/ 24 w 149"/>
                <a:gd name="T13" fmla="*/ 13 h 36"/>
                <a:gd name="T14" fmla="*/ 6 w 149"/>
                <a:gd name="T15" fmla="*/ 14 h 36"/>
                <a:gd name="T16" fmla="*/ 12 w 149"/>
                <a:gd name="T17" fmla="*/ 9 h 36"/>
                <a:gd name="T18" fmla="*/ 59 w 149"/>
                <a:gd name="T19" fmla="*/ 13 h 36"/>
                <a:gd name="T20" fmla="*/ 39 w 149"/>
                <a:gd name="T21" fmla="*/ 17 h 36"/>
                <a:gd name="T22" fmla="*/ 21 w 149"/>
                <a:gd name="T23" fmla="*/ 12 h 36"/>
                <a:gd name="T24" fmla="*/ 34 w 149"/>
                <a:gd name="T25" fmla="*/ 13 h 36"/>
                <a:gd name="T26" fmla="*/ 37 w 149"/>
                <a:gd name="T27" fmla="*/ 20 h 36"/>
                <a:gd name="T28" fmla="*/ 19 w 149"/>
                <a:gd name="T29" fmla="*/ 14 h 36"/>
                <a:gd name="T30" fmla="*/ 15 w 149"/>
                <a:gd name="T31" fmla="*/ 22 h 36"/>
                <a:gd name="T32" fmla="*/ 17 w 149"/>
                <a:gd name="T33" fmla="*/ 22 h 36"/>
                <a:gd name="T34" fmla="*/ 22 w 149"/>
                <a:gd name="T35" fmla="*/ 17 h 36"/>
                <a:gd name="T36" fmla="*/ 12 w 149"/>
                <a:gd name="T37" fmla="*/ 24 h 36"/>
                <a:gd name="T38" fmla="*/ 17 w 149"/>
                <a:gd name="T39" fmla="*/ 18 h 36"/>
                <a:gd name="T40" fmla="*/ 19 w 149"/>
                <a:gd name="T41" fmla="*/ 26 h 36"/>
                <a:gd name="T42" fmla="*/ 12 w 149"/>
                <a:gd name="T43" fmla="*/ 27 h 36"/>
                <a:gd name="T44" fmla="*/ 109 w 149"/>
                <a:gd name="T45" fmla="*/ 21 h 36"/>
                <a:gd name="T46" fmla="*/ 64 w 149"/>
                <a:gd name="T47" fmla="*/ 26 h 36"/>
                <a:gd name="T48" fmla="*/ 9 w 149"/>
                <a:gd name="T49" fmla="*/ 30 h 36"/>
                <a:gd name="T50" fmla="*/ 46 w 149"/>
                <a:gd name="T51" fmla="*/ 25 h 36"/>
                <a:gd name="T52" fmla="*/ 41 w 149"/>
                <a:gd name="T53" fmla="*/ 26 h 36"/>
                <a:gd name="T54" fmla="*/ 28 w 149"/>
                <a:gd name="T55" fmla="*/ 27 h 36"/>
                <a:gd name="T56" fmla="*/ 28 w 149"/>
                <a:gd name="T57" fmla="*/ 34 h 36"/>
                <a:gd name="T58" fmla="*/ 34 w 149"/>
                <a:gd name="T59" fmla="*/ 35 h 36"/>
                <a:gd name="T60" fmla="*/ 39 w 149"/>
                <a:gd name="T61" fmla="*/ 29 h 36"/>
                <a:gd name="T62" fmla="*/ 30 w 149"/>
                <a:gd name="T63" fmla="*/ 35 h 36"/>
                <a:gd name="T64" fmla="*/ 17 w 149"/>
                <a:gd name="T65" fmla="*/ 34 h 36"/>
                <a:gd name="T66" fmla="*/ 47 w 149"/>
                <a:gd name="T67" fmla="*/ 26 h 36"/>
                <a:gd name="T68" fmla="*/ 42 w 149"/>
                <a:gd name="T69" fmla="*/ 33 h 36"/>
                <a:gd name="T70" fmla="*/ 22 w 149"/>
                <a:gd name="T71" fmla="*/ 27 h 36"/>
                <a:gd name="T72" fmla="*/ 50 w 149"/>
                <a:gd name="T73" fmla="*/ 24 h 36"/>
                <a:gd name="T74" fmla="*/ 118 w 149"/>
                <a:gd name="T75" fmla="*/ 22 h 36"/>
                <a:gd name="T76" fmla="*/ 15 w 149"/>
                <a:gd name="T77" fmla="*/ 27 h 36"/>
                <a:gd name="T78" fmla="*/ 15 w 149"/>
                <a:gd name="T79" fmla="*/ 20 h 36"/>
                <a:gd name="T80" fmla="*/ 12 w 149"/>
                <a:gd name="T81" fmla="*/ 25 h 36"/>
                <a:gd name="T82" fmla="*/ 13 w 149"/>
                <a:gd name="T83" fmla="*/ 18 h 36"/>
                <a:gd name="T84" fmla="*/ 19 w 149"/>
                <a:gd name="T85" fmla="*/ 17 h 36"/>
                <a:gd name="T86" fmla="*/ 16 w 149"/>
                <a:gd name="T87" fmla="*/ 24 h 36"/>
                <a:gd name="T88" fmla="*/ 13 w 149"/>
                <a:gd name="T89" fmla="*/ 22 h 36"/>
                <a:gd name="T90" fmla="*/ 17 w 149"/>
                <a:gd name="T91" fmla="*/ 14 h 36"/>
                <a:gd name="T92" fmla="*/ 29 w 149"/>
                <a:gd name="T93" fmla="*/ 20 h 36"/>
                <a:gd name="T94" fmla="*/ 31 w 149"/>
                <a:gd name="T95" fmla="*/ 20 h 36"/>
                <a:gd name="T96" fmla="*/ 30 w 149"/>
                <a:gd name="T97" fmla="*/ 18 h 36"/>
                <a:gd name="T98" fmla="*/ 24 w 149"/>
                <a:gd name="T99" fmla="*/ 13 h 36"/>
                <a:gd name="T100" fmla="*/ 43 w 149"/>
                <a:gd name="T101" fmla="*/ 11 h 36"/>
                <a:gd name="T102" fmla="*/ 121 w 149"/>
                <a:gd name="T103" fmla="*/ 16 h 36"/>
                <a:gd name="T104" fmla="*/ 4 w 149"/>
                <a:gd name="T105" fmla="*/ 14 h 36"/>
                <a:gd name="T106" fmla="*/ 15 w 149"/>
                <a:gd name="T107" fmla="*/ 8 h 36"/>
                <a:gd name="T108" fmla="*/ 19 w 149"/>
                <a:gd name="T109" fmla="*/ 7 h 36"/>
                <a:gd name="T110" fmla="*/ 21 w 149"/>
                <a:gd name="T111" fmla="*/ 12 h 36"/>
                <a:gd name="T112" fmla="*/ 6 w 149"/>
                <a:gd name="T113" fmla="*/ 11 h 36"/>
                <a:gd name="T114" fmla="*/ 15 w 149"/>
                <a:gd name="T115" fmla="*/ 4 h 36"/>
                <a:gd name="T116" fmla="*/ 31 w 149"/>
                <a:gd name="T117" fmla="*/ 3 h 36"/>
                <a:gd name="T118" fmla="*/ 25 w 149"/>
                <a:gd name="T119" fmla="*/ 8 h 36"/>
                <a:gd name="T120" fmla="*/ 12 w 149"/>
                <a:gd name="T12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9" h="36">
                  <a:moveTo>
                    <a:pt x="34" y="0"/>
                  </a:moveTo>
                  <a:lnTo>
                    <a:pt x="34" y="7"/>
                  </a:lnTo>
                  <a:lnTo>
                    <a:pt x="38" y="7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4" y="7"/>
                  </a:lnTo>
                  <a:lnTo>
                    <a:pt x="38" y="7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4" y="7"/>
                  </a:lnTo>
                  <a:lnTo>
                    <a:pt x="37" y="7"/>
                  </a:lnTo>
                  <a:lnTo>
                    <a:pt x="37" y="0"/>
                  </a:lnTo>
                  <a:lnTo>
                    <a:pt x="12" y="0"/>
                  </a:lnTo>
                  <a:lnTo>
                    <a:pt x="12" y="7"/>
                  </a:lnTo>
                  <a:lnTo>
                    <a:pt x="20" y="7"/>
                  </a:lnTo>
                  <a:lnTo>
                    <a:pt x="20" y="0"/>
                  </a:lnTo>
                  <a:lnTo>
                    <a:pt x="15" y="0"/>
                  </a:lnTo>
                  <a:lnTo>
                    <a:pt x="15" y="7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9" y="0"/>
                  </a:lnTo>
                  <a:lnTo>
                    <a:pt x="16" y="5"/>
                  </a:lnTo>
                  <a:lnTo>
                    <a:pt x="17" y="7"/>
                  </a:lnTo>
                  <a:lnTo>
                    <a:pt x="17" y="8"/>
                  </a:lnTo>
                  <a:lnTo>
                    <a:pt x="21" y="8"/>
                  </a:lnTo>
                  <a:lnTo>
                    <a:pt x="21" y="1"/>
                  </a:lnTo>
                  <a:lnTo>
                    <a:pt x="19" y="1"/>
                  </a:lnTo>
                  <a:lnTo>
                    <a:pt x="19" y="8"/>
                  </a:lnTo>
                  <a:lnTo>
                    <a:pt x="28" y="8"/>
                  </a:lnTo>
                  <a:lnTo>
                    <a:pt x="28" y="1"/>
                  </a:lnTo>
                  <a:lnTo>
                    <a:pt x="26" y="1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1"/>
                  </a:lnTo>
                  <a:lnTo>
                    <a:pt x="25" y="1"/>
                  </a:lnTo>
                  <a:lnTo>
                    <a:pt x="25" y="8"/>
                  </a:lnTo>
                  <a:lnTo>
                    <a:pt x="29" y="8"/>
                  </a:lnTo>
                  <a:lnTo>
                    <a:pt x="29" y="1"/>
                  </a:lnTo>
                  <a:lnTo>
                    <a:pt x="24" y="1"/>
                  </a:lnTo>
                  <a:lnTo>
                    <a:pt x="24" y="8"/>
                  </a:lnTo>
                  <a:lnTo>
                    <a:pt x="30" y="8"/>
                  </a:lnTo>
                  <a:lnTo>
                    <a:pt x="30" y="1"/>
                  </a:lnTo>
                  <a:lnTo>
                    <a:pt x="26" y="1"/>
                  </a:lnTo>
                  <a:lnTo>
                    <a:pt x="26" y="8"/>
                  </a:lnTo>
                  <a:lnTo>
                    <a:pt x="34" y="8"/>
                  </a:lnTo>
                  <a:lnTo>
                    <a:pt x="34" y="1"/>
                  </a:lnTo>
                  <a:lnTo>
                    <a:pt x="30" y="1"/>
                  </a:lnTo>
                  <a:lnTo>
                    <a:pt x="30" y="8"/>
                  </a:lnTo>
                  <a:lnTo>
                    <a:pt x="37" y="8"/>
                  </a:lnTo>
                  <a:lnTo>
                    <a:pt x="37" y="1"/>
                  </a:lnTo>
                  <a:lnTo>
                    <a:pt x="33" y="3"/>
                  </a:lnTo>
                  <a:lnTo>
                    <a:pt x="33" y="9"/>
                  </a:lnTo>
                  <a:lnTo>
                    <a:pt x="37" y="9"/>
                  </a:lnTo>
                  <a:lnTo>
                    <a:pt x="37" y="3"/>
                  </a:lnTo>
                  <a:lnTo>
                    <a:pt x="24" y="3"/>
                  </a:lnTo>
                  <a:lnTo>
                    <a:pt x="24" y="9"/>
                  </a:lnTo>
                  <a:lnTo>
                    <a:pt x="31" y="9"/>
                  </a:lnTo>
                  <a:lnTo>
                    <a:pt x="31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19" y="9"/>
                  </a:lnTo>
                  <a:lnTo>
                    <a:pt x="24" y="9"/>
                  </a:lnTo>
                  <a:lnTo>
                    <a:pt x="24" y="3"/>
                  </a:lnTo>
                  <a:lnTo>
                    <a:pt x="16" y="3"/>
                  </a:lnTo>
                  <a:lnTo>
                    <a:pt x="16" y="7"/>
                  </a:lnTo>
                  <a:lnTo>
                    <a:pt x="19" y="7"/>
                  </a:lnTo>
                  <a:lnTo>
                    <a:pt x="19" y="4"/>
                  </a:lnTo>
                  <a:lnTo>
                    <a:pt x="15" y="4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6" y="4"/>
                  </a:lnTo>
                  <a:lnTo>
                    <a:pt x="11" y="4"/>
                  </a:lnTo>
                  <a:lnTo>
                    <a:pt x="11" y="11"/>
                  </a:lnTo>
                  <a:lnTo>
                    <a:pt x="12" y="11"/>
                  </a:lnTo>
                  <a:lnTo>
                    <a:pt x="12" y="4"/>
                  </a:lnTo>
                  <a:lnTo>
                    <a:pt x="6" y="4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7" y="4"/>
                  </a:lnTo>
                  <a:lnTo>
                    <a:pt x="4" y="4"/>
                  </a:lnTo>
                  <a:lnTo>
                    <a:pt x="4" y="11"/>
                  </a:lnTo>
                  <a:lnTo>
                    <a:pt x="8" y="11"/>
                  </a:lnTo>
                  <a:lnTo>
                    <a:pt x="8" y="4"/>
                  </a:lnTo>
                  <a:lnTo>
                    <a:pt x="7" y="4"/>
                  </a:lnTo>
                  <a:lnTo>
                    <a:pt x="7" y="11"/>
                  </a:lnTo>
                  <a:lnTo>
                    <a:pt x="9" y="11"/>
                  </a:lnTo>
                  <a:lnTo>
                    <a:pt x="9" y="4"/>
                  </a:lnTo>
                  <a:lnTo>
                    <a:pt x="6" y="4"/>
                  </a:lnTo>
                  <a:lnTo>
                    <a:pt x="6" y="11"/>
                  </a:lnTo>
                  <a:lnTo>
                    <a:pt x="8" y="11"/>
                  </a:lnTo>
                  <a:lnTo>
                    <a:pt x="8" y="4"/>
                  </a:lnTo>
                  <a:lnTo>
                    <a:pt x="6" y="4"/>
                  </a:lnTo>
                  <a:lnTo>
                    <a:pt x="6" y="11"/>
                  </a:lnTo>
                  <a:lnTo>
                    <a:pt x="11" y="11"/>
                  </a:lnTo>
                  <a:lnTo>
                    <a:pt x="11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15" y="11"/>
                  </a:lnTo>
                  <a:lnTo>
                    <a:pt x="15" y="7"/>
                  </a:lnTo>
                  <a:lnTo>
                    <a:pt x="12" y="7"/>
                  </a:lnTo>
                  <a:lnTo>
                    <a:pt x="12" y="12"/>
                  </a:lnTo>
                  <a:lnTo>
                    <a:pt x="20" y="12"/>
                  </a:lnTo>
                  <a:lnTo>
                    <a:pt x="20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20" y="12"/>
                  </a:lnTo>
                  <a:lnTo>
                    <a:pt x="20" y="5"/>
                  </a:lnTo>
                  <a:lnTo>
                    <a:pt x="19" y="5"/>
                  </a:lnTo>
                  <a:lnTo>
                    <a:pt x="19" y="12"/>
                  </a:lnTo>
                  <a:lnTo>
                    <a:pt x="21" y="12"/>
                  </a:lnTo>
                  <a:lnTo>
                    <a:pt x="21" y="5"/>
                  </a:lnTo>
                  <a:lnTo>
                    <a:pt x="20" y="5"/>
                  </a:lnTo>
                  <a:lnTo>
                    <a:pt x="20" y="12"/>
                  </a:lnTo>
                  <a:lnTo>
                    <a:pt x="22" y="12"/>
                  </a:lnTo>
                  <a:lnTo>
                    <a:pt x="22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34" y="12"/>
                  </a:lnTo>
                  <a:lnTo>
                    <a:pt x="34" y="5"/>
                  </a:lnTo>
                  <a:lnTo>
                    <a:pt x="28" y="5"/>
                  </a:lnTo>
                  <a:lnTo>
                    <a:pt x="28" y="12"/>
                  </a:lnTo>
                  <a:lnTo>
                    <a:pt x="34" y="12"/>
                  </a:lnTo>
                  <a:lnTo>
                    <a:pt x="34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28" y="12"/>
                  </a:lnTo>
                  <a:lnTo>
                    <a:pt x="28" y="5"/>
                  </a:lnTo>
                  <a:lnTo>
                    <a:pt x="19" y="5"/>
                  </a:lnTo>
                  <a:lnTo>
                    <a:pt x="19" y="9"/>
                  </a:lnTo>
                  <a:lnTo>
                    <a:pt x="21" y="9"/>
                  </a:lnTo>
                  <a:lnTo>
                    <a:pt x="21" y="7"/>
                  </a:lnTo>
                  <a:lnTo>
                    <a:pt x="17" y="7"/>
                  </a:lnTo>
                  <a:lnTo>
                    <a:pt x="17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21" y="13"/>
                  </a:lnTo>
                  <a:lnTo>
                    <a:pt x="21" y="7"/>
                  </a:lnTo>
                  <a:lnTo>
                    <a:pt x="19" y="7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7"/>
                  </a:lnTo>
                  <a:lnTo>
                    <a:pt x="19" y="7"/>
                  </a:lnTo>
                  <a:lnTo>
                    <a:pt x="19" y="13"/>
                  </a:lnTo>
                  <a:lnTo>
                    <a:pt x="24" y="13"/>
                  </a:lnTo>
                  <a:lnTo>
                    <a:pt x="24" y="7"/>
                  </a:lnTo>
                  <a:lnTo>
                    <a:pt x="17" y="7"/>
                  </a:lnTo>
                  <a:lnTo>
                    <a:pt x="17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17" y="7"/>
                  </a:lnTo>
                  <a:lnTo>
                    <a:pt x="17" y="13"/>
                  </a:lnTo>
                  <a:lnTo>
                    <a:pt x="19" y="13"/>
                  </a:lnTo>
                  <a:lnTo>
                    <a:pt x="19" y="9"/>
                  </a:lnTo>
                  <a:lnTo>
                    <a:pt x="16" y="9"/>
                  </a:lnTo>
                  <a:lnTo>
                    <a:pt x="16" y="11"/>
                  </a:lnTo>
                  <a:lnTo>
                    <a:pt x="19" y="11"/>
                  </a:lnTo>
                  <a:lnTo>
                    <a:pt x="19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17" y="14"/>
                  </a:lnTo>
                  <a:lnTo>
                    <a:pt x="17" y="8"/>
                  </a:lnTo>
                  <a:lnTo>
                    <a:pt x="9" y="8"/>
                  </a:lnTo>
                  <a:lnTo>
                    <a:pt x="9" y="14"/>
                  </a:lnTo>
                  <a:lnTo>
                    <a:pt x="12" y="14"/>
                  </a:lnTo>
                  <a:lnTo>
                    <a:pt x="12" y="8"/>
                  </a:lnTo>
                  <a:lnTo>
                    <a:pt x="6" y="8"/>
                  </a:lnTo>
                  <a:lnTo>
                    <a:pt x="6" y="14"/>
                  </a:lnTo>
                  <a:lnTo>
                    <a:pt x="9" y="14"/>
                  </a:lnTo>
                  <a:lnTo>
                    <a:pt x="9" y="8"/>
                  </a:lnTo>
                  <a:lnTo>
                    <a:pt x="0" y="8"/>
                  </a:lnTo>
                  <a:lnTo>
                    <a:pt x="0" y="14"/>
                  </a:lnTo>
                  <a:lnTo>
                    <a:pt x="3" y="14"/>
                  </a:lnTo>
                  <a:lnTo>
                    <a:pt x="3" y="8"/>
                  </a:lnTo>
                  <a:lnTo>
                    <a:pt x="0" y="8"/>
                  </a:lnTo>
                  <a:lnTo>
                    <a:pt x="0" y="14"/>
                  </a:lnTo>
                  <a:lnTo>
                    <a:pt x="4" y="14"/>
                  </a:lnTo>
                  <a:lnTo>
                    <a:pt x="4" y="8"/>
                  </a:lnTo>
                  <a:lnTo>
                    <a:pt x="2" y="8"/>
                  </a:lnTo>
                  <a:lnTo>
                    <a:pt x="2" y="14"/>
                  </a:lnTo>
                  <a:lnTo>
                    <a:pt x="6" y="14"/>
                  </a:lnTo>
                  <a:lnTo>
                    <a:pt x="6" y="8"/>
                  </a:lnTo>
                  <a:lnTo>
                    <a:pt x="4" y="8"/>
                  </a:lnTo>
                  <a:lnTo>
                    <a:pt x="4" y="14"/>
                  </a:lnTo>
                  <a:lnTo>
                    <a:pt x="8" y="16"/>
                  </a:lnTo>
                  <a:lnTo>
                    <a:pt x="9" y="16"/>
                  </a:lnTo>
                  <a:lnTo>
                    <a:pt x="9" y="9"/>
                  </a:lnTo>
                  <a:lnTo>
                    <a:pt x="8" y="9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12" y="9"/>
                  </a:lnTo>
                  <a:lnTo>
                    <a:pt x="8" y="9"/>
                  </a:lnTo>
                  <a:lnTo>
                    <a:pt x="8" y="16"/>
                  </a:lnTo>
                  <a:lnTo>
                    <a:pt x="11" y="16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6" y="9"/>
                  </a:lnTo>
                  <a:lnTo>
                    <a:pt x="6" y="16"/>
                  </a:lnTo>
                  <a:lnTo>
                    <a:pt x="121" y="16"/>
                  </a:lnTo>
                  <a:lnTo>
                    <a:pt x="121" y="9"/>
                  </a:lnTo>
                  <a:lnTo>
                    <a:pt x="109" y="9"/>
                  </a:lnTo>
                  <a:lnTo>
                    <a:pt x="109" y="16"/>
                  </a:lnTo>
                  <a:lnTo>
                    <a:pt x="132" y="16"/>
                  </a:lnTo>
                  <a:lnTo>
                    <a:pt x="132" y="9"/>
                  </a:lnTo>
                  <a:lnTo>
                    <a:pt x="122" y="9"/>
                  </a:lnTo>
                  <a:lnTo>
                    <a:pt x="122" y="16"/>
                  </a:lnTo>
                  <a:lnTo>
                    <a:pt x="125" y="16"/>
                  </a:lnTo>
                  <a:lnTo>
                    <a:pt x="125" y="9"/>
                  </a:lnTo>
                  <a:lnTo>
                    <a:pt x="56" y="9"/>
                  </a:lnTo>
                  <a:lnTo>
                    <a:pt x="56" y="13"/>
                  </a:lnTo>
                  <a:lnTo>
                    <a:pt x="59" y="13"/>
                  </a:lnTo>
                  <a:lnTo>
                    <a:pt x="59" y="11"/>
                  </a:lnTo>
                  <a:lnTo>
                    <a:pt x="53" y="11"/>
                  </a:lnTo>
                  <a:lnTo>
                    <a:pt x="53" y="17"/>
                  </a:lnTo>
                  <a:lnTo>
                    <a:pt x="55" y="17"/>
                  </a:lnTo>
                  <a:lnTo>
                    <a:pt x="55" y="11"/>
                  </a:lnTo>
                  <a:lnTo>
                    <a:pt x="43" y="11"/>
                  </a:lnTo>
                  <a:lnTo>
                    <a:pt x="43" y="17"/>
                  </a:lnTo>
                  <a:lnTo>
                    <a:pt x="44" y="17"/>
                  </a:lnTo>
                  <a:lnTo>
                    <a:pt x="44" y="11"/>
                  </a:lnTo>
                  <a:lnTo>
                    <a:pt x="41" y="11"/>
                  </a:lnTo>
                  <a:lnTo>
                    <a:pt x="41" y="17"/>
                  </a:lnTo>
                  <a:lnTo>
                    <a:pt x="43" y="17"/>
                  </a:lnTo>
                  <a:lnTo>
                    <a:pt x="43" y="11"/>
                  </a:lnTo>
                  <a:lnTo>
                    <a:pt x="38" y="11"/>
                  </a:lnTo>
                  <a:lnTo>
                    <a:pt x="38" y="17"/>
                  </a:lnTo>
                  <a:lnTo>
                    <a:pt x="39" y="17"/>
                  </a:lnTo>
                  <a:lnTo>
                    <a:pt x="39" y="11"/>
                  </a:lnTo>
                  <a:lnTo>
                    <a:pt x="37" y="11"/>
                  </a:lnTo>
                  <a:lnTo>
                    <a:pt x="37" y="17"/>
                  </a:lnTo>
                  <a:lnTo>
                    <a:pt x="41" y="17"/>
                  </a:lnTo>
                  <a:lnTo>
                    <a:pt x="41" y="11"/>
                  </a:lnTo>
                  <a:lnTo>
                    <a:pt x="39" y="11"/>
                  </a:lnTo>
                  <a:lnTo>
                    <a:pt x="39" y="17"/>
                  </a:lnTo>
                  <a:lnTo>
                    <a:pt x="41" y="17"/>
                  </a:lnTo>
                  <a:lnTo>
                    <a:pt x="41" y="11"/>
                  </a:lnTo>
                  <a:lnTo>
                    <a:pt x="31" y="11"/>
                  </a:lnTo>
                  <a:lnTo>
                    <a:pt x="31" y="17"/>
                  </a:lnTo>
                  <a:lnTo>
                    <a:pt x="34" y="17"/>
                  </a:lnTo>
                  <a:lnTo>
                    <a:pt x="34" y="11"/>
                  </a:lnTo>
                  <a:lnTo>
                    <a:pt x="30" y="11"/>
                  </a:lnTo>
                  <a:lnTo>
                    <a:pt x="30" y="17"/>
                  </a:lnTo>
                  <a:lnTo>
                    <a:pt x="31" y="17"/>
                  </a:lnTo>
                  <a:lnTo>
                    <a:pt x="31" y="11"/>
                  </a:lnTo>
                  <a:lnTo>
                    <a:pt x="22" y="11"/>
                  </a:lnTo>
                  <a:lnTo>
                    <a:pt x="20" y="12"/>
                  </a:lnTo>
                  <a:lnTo>
                    <a:pt x="21" y="14"/>
                  </a:lnTo>
                  <a:lnTo>
                    <a:pt x="21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25" y="18"/>
                  </a:lnTo>
                  <a:lnTo>
                    <a:pt x="25" y="12"/>
                  </a:lnTo>
                  <a:lnTo>
                    <a:pt x="21" y="12"/>
                  </a:lnTo>
                  <a:lnTo>
                    <a:pt x="21" y="18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34" y="18"/>
                  </a:lnTo>
                  <a:lnTo>
                    <a:pt x="34" y="12"/>
                  </a:lnTo>
                  <a:lnTo>
                    <a:pt x="31" y="12"/>
                  </a:lnTo>
                  <a:lnTo>
                    <a:pt x="31" y="18"/>
                  </a:lnTo>
                  <a:lnTo>
                    <a:pt x="34" y="18"/>
                  </a:lnTo>
                  <a:lnTo>
                    <a:pt x="34" y="12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4" y="18"/>
                  </a:lnTo>
                  <a:lnTo>
                    <a:pt x="34" y="12"/>
                  </a:lnTo>
                  <a:lnTo>
                    <a:pt x="30" y="12"/>
                  </a:lnTo>
                  <a:lnTo>
                    <a:pt x="22" y="20"/>
                  </a:lnTo>
                  <a:lnTo>
                    <a:pt x="33" y="20"/>
                  </a:lnTo>
                  <a:lnTo>
                    <a:pt x="33" y="13"/>
                  </a:lnTo>
                  <a:lnTo>
                    <a:pt x="31" y="13"/>
                  </a:lnTo>
                  <a:lnTo>
                    <a:pt x="31" y="20"/>
                  </a:lnTo>
                  <a:lnTo>
                    <a:pt x="34" y="20"/>
                  </a:lnTo>
                  <a:lnTo>
                    <a:pt x="34" y="13"/>
                  </a:lnTo>
                  <a:lnTo>
                    <a:pt x="25" y="13"/>
                  </a:lnTo>
                  <a:lnTo>
                    <a:pt x="25" y="20"/>
                  </a:lnTo>
                  <a:lnTo>
                    <a:pt x="30" y="20"/>
                  </a:lnTo>
                  <a:lnTo>
                    <a:pt x="30" y="13"/>
                  </a:lnTo>
                  <a:lnTo>
                    <a:pt x="26" y="13"/>
                  </a:lnTo>
                  <a:lnTo>
                    <a:pt x="26" y="20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30" y="13"/>
                  </a:lnTo>
                  <a:lnTo>
                    <a:pt x="30" y="20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28" y="13"/>
                  </a:lnTo>
                  <a:lnTo>
                    <a:pt x="28" y="20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30" y="13"/>
                  </a:lnTo>
                  <a:lnTo>
                    <a:pt x="30" y="20"/>
                  </a:lnTo>
                  <a:lnTo>
                    <a:pt x="33" y="20"/>
                  </a:lnTo>
                  <a:lnTo>
                    <a:pt x="33" y="13"/>
                  </a:lnTo>
                  <a:lnTo>
                    <a:pt x="28" y="13"/>
                  </a:lnTo>
                  <a:lnTo>
                    <a:pt x="28" y="20"/>
                  </a:lnTo>
                  <a:lnTo>
                    <a:pt x="37" y="20"/>
                  </a:lnTo>
                  <a:lnTo>
                    <a:pt x="37" y="13"/>
                  </a:lnTo>
                  <a:lnTo>
                    <a:pt x="34" y="13"/>
                  </a:lnTo>
                  <a:lnTo>
                    <a:pt x="34" y="20"/>
                  </a:lnTo>
                  <a:lnTo>
                    <a:pt x="38" y="20"/>
                  </a:lnTo>
                  <a:lnTo>
                    <a:pt x="38" y="13"/>
                  </a:lnTo>
                  <a:lnTo>
                    <a:pt x="28" y="13"/>
                  </a:lnTo>
                  <a:lnTo>
                    <a:pt x="24" y="14"/>
                  </a:lnTo>
                  <a:lnTo>
                    <a:pt x="24" y="21"/>
                  </a:lnTo>
                  <a:lnTo>
                    <a:pt x="28" y="21"/>
                  </a:lnTo>
                  <a:lnTo>
                    <a:pt x="28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28" y="21"/>
                  </a:lnTo>
                  <a:lnTo>
                    <a:pt x="28" y="14"/>
                  </a:lnTo>
                  <a:lnTo>
                    <a:pt x="21" y="14"/>
                  </a:lnTo>
                  <a:lnTo>
                    <a:pt x="21" y="21"/>
                  </a:lnTo>
                  <a:lnTo>
                    <a:pt x="28" y="21"/>
                  </a:lnTo>
                  <a:lnTo>
                    <a:pt x="28" y="14"/>
                  </a:lnTo>
                  <a:lnTo>
                    <a:pt x="21" y="14"/>
                  </a:lnTo>
                  <a:lnTo>
                    <a:pt x="21" y="21"/>
                  </a:lnTo>
                  <a:lnTo>
                    <a:pt x="28" y="21"/>
                  </a:lnTo>
                  <a:lnTo>
                    <a:pt x="28" y="14"/>
                  </a:lnTo>
                  <a:lnTo>
                    <a:pt x="19" y="14"/>
                  </a:lnTo>
                  <a:lnTo>
                    <a:pt x="19" y="21"/>
                  </a:lnTo>
                  <a:lnTo>
                    <a:pt x="25" y="21"/>
                  </a:lnTo>
                  <a:lnTo>
                    <a:pt x="25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25" y="21"/>
                  </a:lnTo>
                  <a:lnTo>
                    <a:pt x="25" y="14"/>
                  </a:lnTo>
                  <a:lnTo>
                    <a:pt x="21" y="14"/>
                  </a:lnTo>
                  <a:lnTo>
                    <a:pt x="21" y="21"/>
                  </a:lnTo>
                  <a:lnTo>
                    <a:pt x="24" y="21"/>
                  </a:lnTo>
                  <a:lnTo>
                    <a:pt x="24" y="14"/>
                  </a:lnTo>
                  <a:lnTo>
                    <a:pt x="12" y="14"/>
                  </a:lnTo>
                  <a:lnTo>
                    <a:pt x="12" y="21"/>
                  </a:lnTo>
                  <a:lnTo>
                    <a:pt x="20" y="21"/>
                  </a:lnTo>
                  <a:lnTo>
                    <a:pt x="20" y="17"/>
                  </a:lnTo>
                  <a:lnTo>
                    <a:pt x="19" y="20"/>
                  </a:lnTo>
                  <a:lnTo>
                    <a:pt x="20" y="21"/>
                  </a:lnTo>
                  <a:lnTo>
                    <a:pt x="20" y="22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12" y="16"/>
                  </a:lnTo>
                  <a:lnTo>
                    <a:pt x="12" y="22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11" y="16"/>
                  </a:lnTo>
                  <a:lnTo>
                    <a:pt x="11" y="22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6" y="16"/>
                  </a:lnTo>
                  <a:lnTo>
                    <a:pt x="13" y="17"/>
                  </a:lnTo>
                  <a:lnTo>
                    <a:pt x="15" y="24"/>
                  </a:lnTo>
                  <a:lnTo>
                    <a:pt x="17" y="24"/>
                  </a:lnTo>
                  <a:lnTo>
                    <a:pt x="17" y="17"/>
                  </a:lnTo>
                  <a:lnTo>
                    <a:pt x="15" y="17"/>
                  </a:lnTo>
                  <a:lnTo>
                    <a:pt x="15" y="24"/>
                  </a:lnTo>
                  <a:lnTo>
                    <a:pt x="26" y="24"/>
                  </a:lnTo>
                  <a:lnTo>
                    <a:pt x="26" y="17"/>
                  </a:lnTo>
                  <a:lnTo>
                    <a:pt x="15" y="17"/>
                  </a:lnTo>
                  <a:lnTo>
                    <a:pt x="15" y="24"/>
                  </a:lnTo>
                  <a:lnTo>
                    <a:pt x="24" y="24"/>
                  </a:lnTo>
                  <a:lnTo>
                    <a:pt x="24" y="17"/>
                  </a:lnTo>
                  <a:lnTo>
                    <a:pt x="21" y="17"/>
                  </a:lnTo>
                  <a:lnTo>
                    <a:pt x="21" y="24"/>
                  </a:lnTo>
                  <a:lnTo>
                    <a:pt x="29" y="24"/>
                  </a:lnTo>
                  <a:lnTo>
                    <a:pt x="29" y="17"/>
                  </a:lnTo>
                  <a:lnTo>
                    <a:pt x="21" y="17"/>
                  </a:lnTo>
                  <a:lnTo>
                    <a:pt x="21" y="24"/>
                  </a:lnTo>
                  <a:lnTo>
                    <a:pt x="22" y="24"/>
                  </a:lnTo>
                  <a:lnTo>
                    <a:pt x="22" y="17"/>
                  </a:lnTo>
                  <a:lnTo>
                    <a:pt x="17" y="17"/>
                  </a:lnTo>
                  <a:lnTo>
                    <a:pt x="17" y="24"/>
                  </a:lnTo>
                  <a:lnTo>
                    <a:pt x="19" y="24"/>
                  </a:lnTo>
                  <a:lnTo>
                    <a:pt x="19" y="17"/>
                  </a:lnTo>
                  <a:lnTo>
                    <a:pt x="15" y="17"/>
                  </a:lnTo>
                  <a:lnTo>
                    <a:pt x="15" y="24"/>
                  </a:lnTo>
                  <a:lnTo>
                    <a:pt x="16" y="24"/>
                  </a:lnTo>
                  <a:lnTo>
                    <a:pt x="16" y="17"/>
                  </a:lnTo>
                  <a:lnTo>
                    <a:pt x="13" y="17"/>
                  </a:lnTo>
                  <a:lnTo>
                    <a:pt x="13" y="24"/>
                  </a:lnTo>
                  <a:lnTo>
                    <a:pt x="16" y="24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5" y="24"/>
                  </a:lnTo>
                  <a:lnTo>
                    <a:pt x="19" y="24"/>
                  </a:lnTo>
                  <a:lnTo>
                    <a:pt x="19" y="17"/>
                  </a:lnTo>
                  <a:lnTo>
                    <a:pt x="17" y="17"/>
                  </a:lnTo>
                  <a:lnTo>
                    <a:pt x="17" y="24"/>
                  </a:lnTo>
                  <a:lnTo>
                    <a:pt x="19" y="24"/>
                  </a:lnTo>
                  <a:lnTo>
                    <a:pt x="19" y="17"/>
                  </a:lnTo>
                  <a:lnTo>
                    <a:pt x="4" y="17"/>
                  </a:lnTo>
                  <a:lnTo>
                    <a:pt x="11" y="22"/>
                  </a:lnTo>
                  <a:lnTo>
                    <a:pt x="12" y="24"/>
                  </a:lnTo>
                  <a:lnTo>
                    <a:pt x="12" y="25"/>
                  </a:lnTo>
                  <a:lnTo>
                    <a:pt x="21" y="25"/>
                  </a:lnTo>
                  <a:lnTo>
                    <a:pt x="21" y="18"/>
                  </a:lnTo>
                  <a:lnTo>
                    <a:pt x="16" y="18"/>
                  </a:lnTo>
                  <a:lnTo>
                    <a:pt x="16" y="25"/>
                  </a:lnTo>
                  <a:lnTo>
                    <a:pt x="21" y="25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25" y="25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25"/>
                  </a:lnTo>
                  <a:lnTo>
                    <a:pt x="25" y="25"/>
                  </a:lnTo>
                  <a:lnTo>
                    <a:pt x="25" y="18"/>
                  </a:lnTo>
                  <a:lnTo>
                    <a:pt x="19" y="18"/>
                  </a:lnTo>
                  <a:lnTo>
                    <a:pt x="19" y="25"/>
                  </a:lnTo>
                  <a:lnTo>
                    <a:pt x="20" y="25"/>
                  </a:lnTo>
                  <a:lnTo>
                    <a:pt x="20" y="18"/>
                  </a:lnTo>
                  <a:lnTo>
                    <a:pt x="15" y="18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12" y="25"/>
                  </a:lnTo>
                  <a:lnTo>
                    <a:pt x="20" y="25"/>
                  </a:lnTo>
                  <a:lnTo>
                    <a:pt x="20" y="21"/>
                  </a:lnTo>
                  <a:lnTo>
                    <a:pt x="19" y="25"/>
                  </a:lnTo>
                  <a:lnTo>
                    <a:pt x="21" y="26"/>
                  </a:lnTo>
                  <a:lnTo>
                    <a:pt x="22" y="22"/>
                  </a:lnTo>
                  <a:lnTo>
                    <a:pt x="22" y="20"/>
                  </a:lnTo>
                  <a:lnTo>
                    <a:pt x="17" y="20"/>
                  </a:lnTo>
                  <a:lnTo>
                    <a:pt x="17" y="26"/>
                  </a:lnTo>
                  <a:lnTo>
                    <a:pt x="19" y="26"/>
                  </a:lnTo>
                  <a:lnTo>
                    <a:pt x="19" y="20"/>
                  </a:lnTo>
                  <a:lnTo>
                    <a:pt x="17" y="20"/>
                  </a:lnTo>
                  <a:lnTo>
                    <a:pt x="17" y="26"/>
                  </a:lnTo>
                  <a:lnTo>
                    <a:pt x="20" y="26"/>
                  </a:lnTo>
                  <a:lnTo>
                    <a:pt x="20" y="20"/>
                  </a:lnTo>
                  <a:lnTo>
                    <a:pt x="17" y="20"/>
                  </a:lnTo>
                  <a:lnTo>
                    <a:pt x="17" y="26"/>
                  </a:lnTo>
                  <a:lnTo>
                    <a:pt x="21" y="26"/>
                  </a:lnTo>
                  <a:lnTo>
                    <a:pt x="21" y="20"/>
                  </a:lnTo>
                  <a:lnTo>
                    <a:pt x="17" y="20"/>
                  </a:lnTo>
                  <a:lnTo>
                    <a:pt x="17" y="26"/>
                  </a:lnTo>
                  <a:lnTo>
                    <a:pt x="19" y="26"/>
                  </a:lnTo>
                  <a:lnTo>
                    <a:pt x="19" y="20"/>
                  </a:lnTo>
                  <a:lnTo>
                    <a:pt x="9" y="20"/>
                  </a:lnTo>
                  <a:lnTo>
                    <a:pt x="9" y="26"/>
                  </a:lnTo>
                  <a:lnTo>
                    <a:pt x="15" y="26"/>
                  </a:lnTo>
                  <a:lnTo>
                    <a:pt x="15" y="20"/>
                  </a:lnTo>
                  <a:lnTo>
                    <a:pt x="11" y="20"/>
                  </a:lnTo>
                  <a:lnTo>
                    <a:pt x="11" y="26"/>
                  </a:lnTo>
                  <a:lnTo>
                    <a:pt x="12" y="26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8" y="26"/>
                  </a:lnTo>
                  <a:lnTo>
                    <a:pt x="9" y="26"/>
                  </a:lnTo>
                  <a:lnTo>
                    <a:pt x="9" y="22"/>
                  </a:lnTo>
                  <a:lnTo>
                    <a:pt x="8" y="25"/>
                  </a:lnTo>
                  <a:lnTo>
                    <a:pt x="9" y="26"/>
                  </a:lnTo>
                  <a:lnTo>
                    <a:pt x="11" y="24"/>
                  </a:lnTo>
                  <a:lnTo>
                    <a:pt x="11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5" y="27"/>
                  </a:lnTo>
                  <a:lnTo>
                    <a:pt x="15" y="21"/>
                  </a:lnTo>
                  <a:lnTo>
                    <a:pt x="12" y="21"/>
                  </a:lnTo>
                  <a:lnTo>
                    <a:pt x="12" y="27"/>
                  </a:lnTo>
                  <a:lnTo>
                    <a:pt x="17" y="27"/>
                  </a:lnTo>
                  <a:lnTo>
                    <a:pt x="17" y="21"/>
                  </a:lnTo>
                  <a:lnTo>
                    <a:pt x="16" y="21"/>
                  </a:lnTo>
                  <a:lnTo>
                    <a:pt x="16" y="27"/>
                  </a:lnTo>
                  <a:lnTo>
                    <a:pt x="17" y="27"/>
                  </a:lnTo>
                  <a:lnTo>
                    <a:pt x="17" y="21"/>
                  </a:lnTo>
                  <a:lnTo>
                    <a:pt x="15" y="21"/>
                  </a:lnTo>
                  <a:lnTo>
                    <a:pt x="15" y="27"/>
                  </a:lnTo>
                  <a:lnTo>
                    <a:pt x="16" y="27"/>
                  </a:lnTo>
                  <a:lnTo>
                    <a:pt x="16" y="21"/>
                  </a:lnTo>
                  <a:lnTo>
                    <a:pt x="12" y="21"/>
                  </a:lnTo>
                  <a:lnTo>
                    <a:pt x="12" y="27"/>
                  </a:lnTo>
                  <a:lnTo>
                    <a:pt x="25" y="27"/>
                  </a:lnTo>
                  <a:lnTo>
                    <a:pt x="25" y="21"/>
                  </a:lnTo>
                  <a:lnTo>
                    <a:pt x="12" y="21"/>
                  </a:lnTo>
                  <a:lnTo>
                    <a:pt x="12" y="27"/>
                  </a:lnTo>
                  <a:lnTo>
                    <a:pt x="107" y="27"/>
                  </a:lnTo>
                  <a:lnTo>
                    <a:pt x="107" y="21"/>
                  </a:lnTo>
                  <a:lnTo>
                    <a:pt x="100" y="21"/>
                  </a:lnTo>
                  <a:lnTo>
                    <a:pt x="100" y="27"/>
                  </a:lnTo>
                  <a:lnTo>
                    <a:pt x="149" y="27"/>
                  </a:lnTo>
                  <a:lnTo>
                    <a:pt x="149" y="21"/>
                  </a:lnTo>
                  <a:lnTo>
                    <a:pt x="109" y="21"/>
                  </a:lnTo>
                  <a:lnTo>
                    <a:pt x="109" y="27"/>
                  </a:lnTo>
                  <a:lnTo>
                    <a:pt x="120" y="29"/>
                  </a:lnTo>
                  <a:lnTo>
                    <a:pt x="122" y="29"/>
                  </a:lnTo>
                  <a:lnTo>
                    <a:pt x="122" y="22"/>
                  </a:lnTo>
                  <a:lnTo>
                    <a:pt x="117" y="22"/>
                  </a:lnTo>
                  <a:lnTo>
                    <a:pt x="117" y="29"/>
                  </a:lnTo>
                  <a:lnTo>
                    <a:pt x="118" y="29"/>
                  </a:lnTo>
                  <a:lnTo>
                    <a:pt x="118" y="22"/>
                  </a:lnTo>
                  <a:lnTo>
                    <a:pt x="112" y="22"/>
                  </a:lnTo>
                  <a:lnTo>
                    <a:pt x="112" y="29"/>
                  </a:lnTo>
                  <a:lnTo>
                    <a:pt x="114" y="29"/>
                  </a:lnTo>
                  <a:lnTo>
                    <a:pt x="114" y="22"/>
                  </a:lnTo>
                  <a:lnTo>
                    <a:pt x="105" y="22"/>
                  </a:lnTo>
                  <a:lnTo>
                    <a:pt x="105" y="29"/>
                  </a:lnTo>
                  <a:lnTo>
                    <a:pt x="107" y="29"/>
                  </a:lnTo>
                  <a:lnTo>
                    <a:pt x="107" y="22"/>
                  </a:lnTo>
                  <a:lnTo>
                    <a:pt x="105" y="22"/>
                  </a:lnTo>
                  <a:lnTo>
                    <a:pt x="105" y="29"/>
                  </a:lnTo>
                  <a:lnTo>
                    <a:pt x="118" y="29"/>
                  </a:lnTo>
                  <a:lnTo>
                    <a:pt x="118" y="22"/>
                  </a:lnTo>
                  <a:lnTo>
                    <a:pt x="68" y="22"/>
                  </a:lnTo>
                  <a:lnTo>
                    <a:pt x="64" y="24"/>
                  </a:lnTo>
                  <a:lnTo>
                    <a:pt x="64" y="26"/>
                  </a:lnTo>
                  <a:lnTo>
                    <a:pt x="64" y="24"/>
                  </a:lnTo>
                  <a:lnTo>
                    <a:pt x="53" y="24"/>
                  </a:lnTo>
                  <a:lnTo>
                    <a:pt x="53" y="30"/>
                  </a:lnTo>
                  <a:lnTo>
                    <a:pt x="56" y="30"/>
                  </a:lnTo>
                  <a:lnTo>
                    <a:pt x="56" y="24"/>
                  </a:lnTo>
                  <a:lnTo>
                    <a:pt x="50" y="24"/>
                  </a:lnTo>
                  <a:lnTo>
                    <a:pt x="50" y="30"/>
                  </a:lnTo>
                  <a:lnTo>
                    <a:pt x="52" y="30"/>
                  </a:lnTo>
                  <a:lnTo>
                    <a:pt x="52" y="24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52" y="30"/>
                  </a:lnTo>
                  <a:lnTo>
                    <a:pt x="52" y="24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52" y="30"/>
                  </a:lnTo>
                  <a:lnTo>
                    <a:pt x="52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26" y="30"/>
                  </a:lnTo>
                  <a:lnTo>
                    <a:pt x="26" y="24"/>
                  </a:lnTo>
                  <a:lnTo>
                    <a:pt x="22" y="24"/>
                  </a:lnTo>
                  <a:lnTo>
                    <a:pt x="15" y="31"/>
                  </a:lnTo>
                  <a:lnTo>
                    <a:pt x="24" y="31"/>
                  </a:lnTo>
                  <a:lnTo>
                    <a:pt x="24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103" y="31"/>
                  </a:lnTo>
                  <a:lnTo>
                    <a:pt x="103" y="25"/>
                  </a:lnTo>
                  <a:lnTo>
                    <a:pt x="31" y="25"/>
                  </a:lnTo>
                  <a:lnTo>
                    <a:pt x="31" y="31"/>
                  </a:lnTo>
                  <a:lnTo>
                    <a:pt x="53" y="31"/>
                  </a:lnTo>
                  <a:lnTo>
                    <a:pt x="53" y="25"/>
                  </a:lnTo>
                  <a:lnTo>
                    <a:pt x="48" y="25"/>
                  </a:lnTo>
                  <a:lnTo>
                    <a:pt x="48" y="31"/>
                  </a:lnTo>
                  <a:lnTo>
                    <a:pt x="50" y="31"/>
                  </a:lnTo>
                  <a:lnTo>
                    <a:pt x="50" y="25"/>
                  </a:lnTo>
                  <a:lnTo>
                    <a:pt x="44" y="25"/>
                  </a:lnTo>
                  <a:lnTo>
                    <a:pt x="44" y="31"/>
                  </a:lnTo>
                  <a:lnTo>
                    <a:pt x="47" y="31"/>
                  </a:lnTo>
                  <a:lnTo>
                    <a:pt x="47" y="27"/>
                  </a:lnTo>
                  <a:lnTo>
                    <a:pt x="46" y="25"/>
                  </a:lnTo>
                  <a:lnTo>
                    <a:pt x="44" y="26"/>
                  </a:lnTo>
                  <a:lnTo>
                    <a:pt x="46" y="29"/>
                  </a:lnTo>
                  <a:lnTo>
                    <a:pt x="46" y="26"/>
                  </a:lnTo>
                  <a:lnTo>
                    <a:pt x="41" y="26"/>
                  </a:lnTo>
                  <a:lnTo>
                    <a:pt x="41" y="33"/>
                  </a:lnTo>
                  <a:lnTo>
                    <a:pt x="42" y="33"/>
                  </a:lnTo>
                  <a:lnTo>
                    <a:pt x="42" y="26"/>
                  </a:lnTo>
                  <a:lnTo>
                    <a:pt x="34" y="26"/>
                  </a:lnTo>
                  <a:lnTo>
                    <a:pt x="34" y="33"/>
                  </a:lnTo>
                  <a:lnTo>
                    <a:pt x="42" y="33"/>
                  </a:lnTo>
                  <a:lnTo>
                    <a:pt x="42" y="26"/>
                  </a:lnTo>
                  <a:lnTo>
                    <a:pt x="39" y="26"/>
                  </a:lnTo>
                  <a:lnTo>
                    <a:pt x="39" y="33"/>
                  </a:lnTo>
                  <a:lnTo>
                    <a:pt x="43" y="33"/>
                  </a:lnTo>
                  <a:lnTo>
                    <a:pt x="43" y="26"/>
                  </a:lnTo>
                  <a:lnTo>
                    <a:pt x="41" y="26"/>
                  </a:lnTo>
                  <a:lnTo>
                    <a:pt x="41" y="33"/>
                  </a:lnTo>
                  <a:lnTo>
                    <a:pt x="46" y="33"/>
                  </a:lnTo>
                  <a:lnTo>
                    <a:pt x="46" y="26"/>
                  </a:lnTo>
                  <a:lnTo>
                    <a:pt x="31" y="26"/>
                  </a:lnTo>
                  <a:lnTo>
                    <a:pt x="31" y="33"/>
                  </a:lnTo>
                  <a:lnTo>
                    <a:pt x="41" y="33"/>
                  </a:lnTo>
                  <a:lnTo>
                    <a:pt x="41" y="26"/>
                  </a:lnTo>
                  <a:lnTo>
                    <a:pt x="38" y="26"/>
                  </a:lnTo>
                  <a:lnTo>
                    <a:pt x="38" y="33"/>
                  </a:lnTo>
                  <a:lnTo>
                    <a:pt x="39" y="33"/>
                  </a:lnTo>
                  <a:lnTo>
                    <a:pt x="39" y="26"/>
                  </a:lnTo>
                  <a:lnTo>
                    <a:pt x="34" y="26"/>
                  </a:lnTo>
                  <a:lnTo>
                    <a:pt x="34" y="33"/>
                  </a:lnTo>
                  <a:lnTo>
                    <a:pt x="47" y="33"/>
                  </a:lnTo>
                  <a:lnTo>
                    <a:pt x="47" y="26"/>
                  </a:lnTo>
                  <a:lnTo>
                    <a:pt x="31" y="26"/>
                  </a:lnTo>
                  <a:lnTo>
                    <a:pt x="31" y="33"/>
                  </a:lnTo>
                  <a:lnTo>
                    <a:pt x="37" y="33"/>
                  </a:lnTo>
                  <a:lnTo>
                    <a:pt x="37" y="29"/>
                  </a:lnTo>
                  <a:lnTo>
                    <a:pt x="37" y="33"/>
                  </a:lnTo>
                  <a:lnTo>
                    <a:pt x="41" y="34"/>
                  </a:lnTo>
                  <a:lnTo>
                    <a:pt x="41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31" y="34"/>
                  </a:lnTo>
                  <a:lnTo>
                    <a:pt x="31" y="27"/>
                  </a:lnTo>
                  <a:lnTo>
                    <a:pt x="25" y="27"/>
                  </a:lnTo>
                  <a:lnTo>
                    <a:pt x="25" y="34"/>
                  </a:lnTo>
                  <a:lnTo>
                    <a:pt x="28" y="34"/>
                  </a:lnTo>
                  <a:lnTo>
                    <a:pt x="28" y="27"/>
                  </a:lnTo>
                  <a:lnTo>
                    <a:pt x="25" y="27"/>
                  </a:lnTo>
                  <a:lnTo>
                    <a:pt x="25" y="34"/>
                  </a:lnTo>
                  <a:lnTo>
                    <a:pt x="30" y="34"/>
                  </a:lnTo>
                  <a:lnTo>
                    <a:pt x="30" y="27"/>
                  </a:lnTo>
                  <a:lnTo>
                    <a:pt x="22" y="27"/>
                  </a:lnTo>
                  <a:lnTo>
                    <a:pt x="22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17" y="27"/>
                  </a:lnTo>
                  <a:lnTo>
                    <a:pt x="17" y="34"/>
                  </a:lnTo>
                  <a:lnTo>
                    <a:pt x="28" y="34"/>
                  </a:lnTo>
                  <a:lnTo>
                    <a:pt x="28" y="27"/>
                  </a:lnTo>
                  <a:lnTo>
                    <a:pt x="24" y="27"/>
                  </a:lnTo>
                  <a:lnTo>
                    <a:pt x="24" y="34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24" y="27"/>
                  </a:lnTo>
                  <a:lnTo>
                    <a:pt x="24" y="34"/>
                  </a:lnTo>
                  <a:lnTo>
                    <a:pt x="28" y="34"/>
                  </a:lnTo>
                  <a:lnTo>
                    <a:pt x="28" y="27"/>
                  </a:lnTo>
                  <a:lnTo>
                    <a:pt x="25" y="27"/>
                  </a:lnTo>
                  <a:lnTo>
                    <a:pt x="25" y="34"/>
                  </a:lnTo>
                  <a:lnTo>
                    <a:pt x="28" y="34"/>
                  </a:lnTo>
                  <a:lnTo>
                    <a:pt x="28" y="30"/>
                  </a:lnTo>
                  <a:lnTo>
                    <a:pt x="25" y="30"/>
                  </a:lnTo>
                  <a:lnTo>
                    <a:pt x="25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8" y="29"/>
                  </a:lnTo>
                  <a:lnTo>
                    <a:pt x="28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8" y="29"/>
                  </a:lnTo>
                  <a:lnTo>
                    <a:pt x="28" y="35"/>
                  </a:lnTo>
                  <a:lnTo>
                    <a:pt x="41" y="35"/>
                  </a:lnTo>
                  <a:lnTo>
                    <a:pt x="41" y="29"/>
                  </a:lnTo>
                  <a:lnTo>
                    <a:pt x="29" y="29"/>
                  </a:lnTo>
                  <a:lnTo>
                    <a:pt x="29" y="35"/>
                  </a:lnTo>
                  <a:lnTo>
                    <a:pt x="37" y="35"/>
                  </a:lnTo>
                  <a:lnTo>
                    <a:pt x="37" y="29"/>
                  </a:lnTo>
                  <a:lnTo>
                    <a:pt x="31" y="29"/>
                  </a:lnTo>
                  <a:lnTo>
                    <a:pt x="31" y="35"/>
                  </a:lnTo>
                  <a:lnTo>
                    <a:pt x="37" y="35"/>
                  </a:lnTo>
                  <a:lnTo>
                    <a:pt x="37" y="29"/>
                  </a:lnTo>
                  <a:lnTo>
                    <a:pt x="34" y="29"/>
                  </a:lnTo>
                  <a:lnTo>
                    <a:pt x="34" y="35"/>
                  </a:lnTo>
                  <a:lnTo>
                    <a:pt x="43" y="35"/>
                  </a:lnTo>
                  <a:lnTo>
                    <a:pt x="43" y="29"/>
                  </a:lnTo>
                  <a:lnTo>
                    <a:pt x="30" y="29"/>
                  </a:lnTo>
                  <a:lnTo>
                    <a:pt x="30" y="35"/>
                  </a:lnTo>
                  <a:lnTo>
                    <a:pt x="39" y="35"/>
                  </a:lnTo>
                  <a:lnTo>
                    <a:pt x="39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39" y="35"/>
                  </a:lnTo>
                  <a:lnTo>
                    <a:pt x="39" y="29"/>
                  </a:lnTo>
                  <a:lnTo>
                    <a:pt x="38" y="29"/>
                  </a:lnTo>
                  <a:lnTo>
                    <a:pt x="38" y="35"/>
                  </a:lnTo>
                  <a:lnTo>
                    <a:pt x="43" y="36"/>
                  </a:lnTo>
                  <a:lnTo>
                    <a:pt x="43" y="30"/>
                  </a:lnTo>
                  <a:lnTo>
                    <a:pt x="37" y="30"/>
                  </a:lnTo>
                  <a:lnTo>
                    <a:pt x="37" y="36"/>
                  </a:lnTo>
                  <a:lnTo>
                    <a:pt x="43" y="36"/>
                  </a:lnTo>
                  <a:lnTo>
                    <a:pt x="44" y="30"/>
                  </a:lnTo>
                  <a:lnTo>
                    <a:pt x="39" y="29"/>
                  </a:lnTo>
                  <a:lnTo>
                    <a:pt x="38" y="31"/>
                  </a:lnTo>
                  <a:lnTo>
                    <a:pt x="38" y="35"/>
                  </a:lnTo>
                  <a:lnTo>
                    <a:pt x="39" y="35"/>
                  </a:lnTo>
                  <a:lnTo>
                    <a:pt x="39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39" y="35"/>
                  </a:lnTo>
                  <a:lnTo>
                    <a:pt x="39" y="29"/>
                  </a:lnTo>
                  <a:lnTo>
                    <a:pt x="30" y="29"/>
                  </a:lnTo>
                  <a:lnTo>
                    <a:pt x="30" y="35"/>
                  </a:lnTo>
                  <a:lnTo>
                    <a:pt x="43" y="35"/>
                  </a:lnTo>
                  <a:lnTo>
                    <a:pt x="43" y="29"/>
                  </a:lnTo>
                  <a:lnTo>
                    <a:pt x="34" y="29"/>
                  </a:lnTo>
                  <a:lnTo>
                    <a:pt x="34" y="35"/>
                  </a:lnTo>
                  <a:lnTo>
                    <a:pt x="37" y="35"/>
                  </a:lnTo>
                  <a:lnTo>
                    <a:pt x="37" y="29"/>
                  </a:lnTo>
                  <a:lnTo>
                    <a:pt x="31" y="29"/>
                  </a:lnTo>
                  <a:lnTo>
                    <a:pt x="31" y="35"/>
                  </a:lnTo>
                  <a:lnTo>
                    <a:pt x="37" y="35"/>
                  </a:lnTo>
                  <a:lnTo>
                    <a:pt x="37" y="29"/>
                  </a:lnTo>
                  <a:lnTo>
                    <a:pt x="29" y="29"/>
                  </a:lnTo>
                  <a:lnTo>
                    <a:pt x="29" y="35"/>
                  </a:lnTo>
                  <a:lnTo>
                    <a:pt x="41" y="35"/>
                  </a:lnTo>
                  <a:lnTo>
                    <a:pt x="41" y="29"/>
                  </a:lnTo>
                  <a:lnTo>
                    <a:pt x="28" y="29"/>
                  </a:lnTo>
                  <a:lnTo>
                    <a:pt x="28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8" y="29"/>
                  </a:lnTo>
                  <a:lnTo>
                    <a:pt x="28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8" y="29"/>
                  </a:lnTo>
                  <a:lnTo>
                    <a:pt x="28" y="31"/>
                  </a:lnTo>
                  <a:lnTo>
                    <a:pt x="31" y="31"/>
                  </a:lnTo>
                  <a:lnTo>
                    <a:pt x="31" y="27"/>
                  </a:lnTo>
                  <a:lnTo>
                    <a:pt x="25" y="27"/>
                  </a:lnTo>
                  <a:lnTo>
                    <a:pt x="25" y="34"/>
                  </a:lnTo>
                  <a:lnTo>
                    <a:pt x="28" y="34"/>
                  </a:lnTo>
                  <a:lnTo>
                    <a:pt x="28" y="27"/>
                  </a:lnTo>
                  <a:lnTo>
                    <a:pt x="24" y="27"/>
                  </a:lnTo>
                  <a:lnTo>
                    <a:pt x="24" y="34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24" y="27"/>
                  </a:lnTo>
                  <a:lnTo>
                    <a:pt x="24" y="34"/>
                  </a:lnTo>
                  <a:lnTo>
                    <a:pt x="28" y="34"/>
                  </a:lnTo>
                  <a:lnTo>
                    <a:pt x="28" y="27"/>
                  </a:lnTo>
                  <a:lnTo>
                    <a:pt x="17" y="27"/>
                  </a:lnTo>
                  <a:lnTo>
                    <a:pt x="17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22" y="34"/>
                  </a:lnTo>
                  <a:lnTo>
                    <a:pt x="30" y="34"/>
                  </a:lnTo>
                  <a:lnTo>
                    <a:pt x="30" y="27"/>
                  </a:lnTo>
                  <a:lnTo>
                    <a:pt x="25" y="27"/>
                  </a:lnTo>
                  <a:lnTo>
                    <a:pt x="25" y="34"/>
                  </a:lnTo>
                  <a:lnTo>
                    <a:pt x="28" y="34"/>
                  </a:lnTo>
                  <a:lnTo>
                    <a:pt x="28" y="27"/>
                  </a:lnTo>
                  <a:lnTo>
                    <a:pt x="25" y="27"/>
                  </a:lnTo>
                  <a:lnTo>
                    <a:pt x="25" y="34"/>
                  </a:lnTo>
                  <a:lnTo>
                    <a:pt x="31" y="34"/>
                  </a:lnTo>
                  <a:lnTo>
                    <a:pt x="31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41" y="34"/>
                  </a:lnTo>
                  <a:lnTo>
                    <a:pt x="42" y="27"/>
                  </a:lnTo>
                  <a:lnTo>
                    <a:pt x="38" y="26"/>
                  </a:lnTo>
                  <a:lnTo>
                    <a:pt x="31" y="26"/>
                  </a:lnTo>
                  <a:lnTo>
                    <a:pt x="31" y="33"/>
                  </a:lnTo>
                  <a:lnTo>
                    <a:pt x="47" y="33"/>
                  </a:lnTo>
                  <a:lnTo>
                    <a:pt x="47" y="26"/>
                  </a:lnTo>
                  <a:lnTo>
                    <a:pt x="34" y="26"/>
                  </a:lnTo>
                  <a:lnTo>
                    <a:pt x="34" y="33"/>
                  </a:lnTo>
                  <a:lnTo>
                    <a:pt x="39" y="33"/>
                  </a:lnTo>
                  <a:lnTo>
                    <a:pt x="39" y="26"/>
                  </a:lnTo>
                  <a:lnTo>
                    <a:pt x="38" y="26"/>
                  </a:lnTo>
                  <a:lnTo>
                    <a:pt x="38" y="33"/>
                  </a:lnTo>
                  <a:lnTo>
                    <a:pt x="41" y="33"/>
                  </a:lnTo>
                  <a:lnTo>
                    <a:pt x="41" y="26"/>
                  </a:lnTo>
                  <a:lnTo>
                    <a:pt x="31" y="26"/>
                  </a:lnTo>
                  <a:lnTo>
                    <a:pt x="31" y="33"/>
                  </a:lnTo>
                  <a:lnTo>
                    <a:pt x="46" y="33"/>
                  </a:lnTo>
                  <a:lnTo>
                    <a:pt x="46" y="26"/>
                  </a:lnTo>
                  <a:lnTo>
                    <a:pt x="41" y="26"/>
                  </a:lnTo>
                  <a:lnTo>
                    <a:pt x="41" y="33"/>
                  </a:lnTo>
                  <a:lnTo>
                    <a:pt x="43" y="33"/>
                  </a:lnTo>
                  <a:lnTo>
                    <a:pt x="43" y="26"/>
                  </a:lnTo>
                  <a:lnTo>
                    <a:pt x="39" y="26"/>
                  </a:lnTo>
                  <a:lnTo>
                    <a:pt x="39" y="33"/>
                  </a:lnTo>
                  <a:lnTo>
                    <a:pt x="42" y="33"/>
                  </a:lnTo>
                  <a:lnTo>
                    <a:pt x="42" y="26"/>
                  </a:lnTo>
                  <a:lnTo>
                    <a:pt x="34" y="26"/>
                  </a:lnTo>
                  <a:lnTo>
                    <a:pt x="34" y="33"/>
                  </a:lnTo>
                  <a:lnTo>
                    <a:pt x="42" y="33"/>
                  </a:lnTo>
                  <a:lnTo>
                    <a:pt x="42" y="26"/>
                  </a:lnTo>
                  <a:lnTo>
                    <a:pt x="41" y="26"/>
                  </a:lnTo>
                  <a:lnTo>
                    <a:pt x="41" y="33"/>
                  </a:lnTo>
                  <a:lnTo>
                    <a:pt x="47" y="33"/>
                  </a:lnTo>
                  <a:lnTo>
                    <a:pt x="55" y="25"/>
                  </a:lnTo>
                  <a:lnTo>
                    <a:pt x="44" y="25"/>
                  </a:lnTo>
                  <a:lnTo>
                    <a:pt x="44" y="31"/>
                  </a:lnTo>
                  <a:lnTo>
                    <a:pt x="50" y="31"/>
                  </a:lnTo>
                  <a:lnTo>
                    <a:pt x="50" y="25"/>
                  </a:lnTo>
                  <a:lnTo>
                    <a:pt x="48" y="25"/>
                  </a:lnTo>
                  <a:lnTo>
                    <a:pt x="48" y="31"/>
                  </a:lnTo>
                  <a:lnTo>
                    <a:pt x="53" y="31"/>
                  </a:lnTo>
                  <a:lnTo>
                    <a:pt x="53" y="25"/>
                  </a:lnTo>
                  <a:lnTo>
                    <a:pt x="31" y="25"/>
                  </a:lnTo>
                  <a:lnTo>
                    <a:pt x="31" y="31"/>
                  </a:lnTo>
                  <a:lnTo>
                    <a:pt x="103" y="31"/>
                  </a:lnTo>
                  <a:lnTo>
                    <a:pt x="103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24" y="31"/>
                  </a:lnTo>
                  <a:lnTo>
                    <a:pt x="24" y="25"/>
                  </a:lnTo>
                  <a:lnTo>
                    <a:pt x="22" y="25"/>
                  </a:lnTo>
                  <a:lnTo>
                    <a:pt x="22" y="27"/>
                  </a:lnTo>
                  <a:lnTo>
                    <a:pt x="25" y="30"/>
                  </a:lnTo>
                  <a:lnTo>
                    <a:pt x="26" y="29"/>
                  </a:lnTo>
                  <a:lnTo>
                    <a:pt x="24" y="26"/>
                  </a:lnTo>
                  <a:lnTo>
                    <a:pt x="24" y="30"/>
                  </a:lnTo>
                  <a:lnTo>
                    <a:pt x="26" y="30"/>
                  </a:lnTo>
                  <a:lnTo>
                    <a:pt x="26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52" y="30"/>
                  </a:lnTo>
                  <a:lnTo>
                    <a:pt x="52" y="24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52" y="30"/>
                  </a:lnTo>
                  <a:lnTo>
                    <a:pt x="52" y="24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52" y="30"/>
                  </a:lnTo>
                  <a:lnTo>
                    <a:pt x="52" y="24"/>
                  </a:lnTo>
                  <a:lnTo>
                    <a:pt x="50" y="24"/>
                  </a:lnTo>
                  <a:lnTo>
                    <a:pt x="50" y="30"/>
                  </a:lnTo>
                  <a:lnTo>
                    <a:pt x="56" y="30"/>
                  </a:lnTo>
                  <a:lnTo>
                    <a:pt x="56" y="24"/>
                  </a:lnTo>
                  <a:lnTo>
                    <a:pt x="53" y="24"/>
                  </a:lnTo>
                  <a:lnTo>
                    <a:pt x="53" y="30"/>
                  </a:lnTo>
                  <a:lnTo>
                    <a:pt x="65" y="30"/>
                  </a:lnTo>
                  <a:lnTo>
                    <a:pt x="69" y="29"/>
                  </a:lnTo>
                  <a:lnTo>
                    <a:pt x="68" y="25"/>
                  </a:lnTo>
                  <a:lnTo>
                    <a:pt x="68" y="29"/>
                  </a:lnTo>
                  <a:lnTo>
                    <a:pt x="118" y="29"/>
                  </a:lnTo>
                  <a:lnTo>
                    <a:pt x="118" y="22"/>
                  </a:lnTo>
                  <a:lnTo>
                    <a:pt x="105" y="22"/>
                  </a:lnTo>
                  <a:lnTo>
                    <a:pt x="105" y="29"/>
                  </a:lnTo>
                  <a:lnTo>
                    <a:pt x="107" y="29"/>
                  </a:lnTo>
                  <a:lnTo>
                    <a:pt x="107" y="22"/>
                  </a:lnTo>
                  <a:lnTo>
                    <a:pt x="105" y="22"/>
                  </a:lnTo>
                  <a:lnTo>
                    <a:pt x="105" y="29"/>
                  </a:lnTo>
                  <a:lnTo>
                    <a:pt x="114" y="29"/>
                  </a:lnTo>
                  <a:lnTo>
                    <a:pt x="114" y="22"/>
                  </a:lnTo>
                  <a:lnTo>
                    <a:pt x="112" y="22"/>
                  </a:lnTo>
                  <a:lnTo>
                    <a:pt x="112" y="29"/>
                  </a:lnTo>
                  <a:lnTo>
                    <a:pt x="118" y="29"/>
                  </a:lnTo>
                  <a:lnTo>
                    <a:pt x="118" y="22"/>
                  </a:lnTo>
                  <a:lnTo>
                    <a:pt x="117" y="22"/>
                  </a:lnTo>
                  <a:lnTo>
                    <a:pt x="117" y="29"/>
                  </a:lnTo>
                  <a:lnTo>
                    <a:pt x="122" y="29"/>
                  </a:lnTo>
                  <a:lnTo>
                    <a:pt x="122" y="22"/>
                  </a:lnTo>
                  <a:lnTo>
                    <a:pt x="120" y="22"/>
                  </a:lnTo>
                  <a:lnTo>
                    <a:pt x="109" y="21"/>
                  </a:lnTo>
                  <a:lnTo>
                    <a:pt x="109" y="27"/>
                  </a:lnTo>
                  <a:lnTo>
                    <a:pt x="149" y="27"/>
                  </a:lnTo>
                  <a:lnTo>
                    <a:pt x="149" y="21"/>
                  </a:lnTo>
                  <a:lnTo>
                    <a:pt x="100" y="21"/>
                  </a:lnTo>
                  <a:lnTo>
                    <a:pt x="100" y="27"/>
                  </a:lnTo>
                  <a:lnTo>
                    <a:pt x="107" y="27"/>
                  </a:lnTo>
                  <a:lnTo>
                    <a:pt x="107" y="21"/>
                  </a:lnTo>
                  <a:lnTo>
                    <a:pt x="12" y="21"/>
                  </a:lnTo>
                  <a:lnTo>
                    <a:pt x="12" y="27"/>
                  </a:lnTo>
                  <a:lnTo>
                    <a:pt x="25" y="27"/>
                  </a:lnTo>
                  <a:lnTo>
                    <a:pt x="25" y="21"/>
                  </a:lnTo>
                  <a:lnTo>
                    <a:pt x="12" y="21"/>
                  </a:lnTo>
                  <a:lnTo>
                    <a:pt x="12" y="27"/>
                  </a:lnTo>
                  <a:lnTo>
                    <a:pt x="16" y="27"/>
                  </a:lnTo>
                  <a:lnTo>
                    <a:pt x="16" y="21"/>
                  </a:lnTo>
                  <a:lnTo>
                    <a:pt x="15" y="21"/>
                  </a:lnTo>
                  <a:lnTo>
                    <a:pt x="15" y="27"/>
                  </a:lnTo>
                  <a:lnTo>
                    <a:pt x="17" y="27"/>
                  </a:lnTo>
                  <a:lnTo>
                    <a:pt x="17" y="21"/>
                  </a:lnTo>
                  <a:lnTo>
                    <a:pt x="16" y="21"/>
                  </a:lnTo>
                  <a:lnTo>
                    <a:pt x="16" y="27"/>
                  </a:lnTo>
                  <a:lnTo>
                    <a:pt x="17" y="27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12" y="27"/>
                  </a:lnTo>
                  <a:lnTo>
                    <a:pt x="15" y="27"/>
                  </a:lnTo>
                  <a:lnTo>
                    <a:pt x="15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9" y="27"/>
                  </a:lnTo>
                  <a:lnTo>
                    <a:pt x="13" y="21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8" y="26"/>
                  </a:lnTo>
                  <a:lnTo>
                    <a:pt x="12" y="26"/>
                  </a:lnTo>
                  <a:lnTo>
                    <a:pt x="12" y="20"/>
                  </a:lnTo>
                  <a:lnTo>
                    <a:pt x="11" y="20"/>
                  </a:lnTo>
                  <a:lnTo>
                    <a:pt x="11" y="26"/>
                  </a:lnTo>
                  <a:lnTo>
                    <a:pt x="15" y="26"/>
                  </a:lnTo>
                  <a:lnTo>
                    <a:pt x="15" y="20"/>
                  </a:lnTo>
                  <a:lnTo>
                    <a:pt x="9" y="20"/>
                  </a:lnTo>
                  <a:lnTo>
                    <a:pt x="9" y="26"/>
                  </a:lnTo>
                  <a:lnTo>
                    <a:pt x="19" y="26"/>
                  </a:lnTo>
                  <a:lnTo>
                    <a:pt x="19" y="20"/>
                  </a:lnTo>
                  <a:lnTo>
                    <a:pt x="17" y="20"/>
                  </a:lnTo>
                  <a:lnTo>
                    <a:pt x="17" y="26"/>
                  </a:lnTo>
                  <a:lnTo>
                    <a:pt x="21" y="26"/>
                  </a:lnTo>
                  <a:lnTo>
                    <a:pt x="21" y="20"/>
                  </a:lnTo>
                  <a:lnTo>
                    <a:pt x="17" y="20"/>
                  </a:lnTo>
                  <a:lnTo>
                    <a:pt x="17" y="26"/>
                  </a:lnTo>
                  <a:lnTo>
                    <a:pt x="20" y="26"/>
                  </a:lnTo>
                  <a:lnTo>
                    <a:pt x="20" y="20"/>
                  </a:lnTo>
                  <a:lnTo>
                    <a:pt x="17" y="20"/>
                  </a:lnTo>
                  <a:lnTo>
                    <a:pt x="17" y="26"/>
                  </a:lnTo>
                  <a:lnTo>
                    <a:pt x="19" y="26"/>
                  </a:lnTo>
                  <a:lnTo>
                    <a:pt x="19" y="20"/>
                  </a:lnTo>
                  <a:lnTo>
                    <a:pt x="17" y="20"/>
                  </a:lnTo>
                  <a:lnTo>
                    <a:pt x="17" y="26"/>
                  </a:lnTo>
                  <a:lnTo>
                    <a:pt x="22" y="26"/>
                  </a:lnTo>
                  <a:lnTo>
                    <a:pt x="24" y="20"/>
                  </a:lnTo>
                  <a:lnTo>
                    <a:pt x="21" y="18"/>
                  </a:lnTo>
                  <a:lnTo>
                    <a:pt x="12" y="18"/>
                  </a:lnTo>
                  <a:lnTo>
                    <a:pt x="12" y="25"/>
                  </a:lnTo>
                  <a:lnTo>
                    <a:pt x="17" y="25"/>
                  </a:lnTo>
                  <a:lnTo>
                    <a:pt x="17" y="18"/>
                  </a:lnTo>
                  <a:lnTo>
                    <a:pt x="15" y="18"/>
                  </a:lnTo>
                  <a:lnTo>
                    <a:pt x="15" y="25"/>
                  </a:lnTo>
                  <a:lnTo>
                    <a:pt x="20" y="25"/>
                  </a:lnTo>
                  <a:lnTo>
                    <a:pt x="20" y="18"/>
                  </a:lnTo>
                  <a:lnTo>
                    <a:pt x="19" y="18"/>
                  </a:lnTo>
                  <a:lnTo>
                    <a:pt x="19" y="25"/>
                  </a:lnTo>
                  <a:lnTo>
                    <a:pt x="25" y="25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25"/>
                  </a:lnTo>
                  <a:lnTo>
                    <a:pt x="25" y="25"/>
                  </a:lnTo>
                  <a:lnTo>
                    <a:pt x="25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21" y="25"/>
                  </a:lnTo>
                  <a:lnTo>
                    <a:pt x="21" y="18"/>
                  </a:lnTo>
                  <a:lnTo>
                    <a:pt x="16" y="18"/>
                  </a:lnTo>
                  <a:lnTo>
                    <a:pt x="16" y="25"/>
                  </a:lnTo>
                  <a:lnTo>
                    <a:pt x="21" y="25"/>
                  </a:lnTo>
                  <a:lnTo>
                    <a:pt x="21" y="18"/>
                  </a:lnTo>
                  <a:lnTo>
                    <a:pt x="13" y="18"/>
                  </a:lnTo>
                  <a:lnTo>
                    <a:pt x="13" y="21"/>
                  </a:lnTo>
                  <a:lnTo>
                    <a:pt x="16" y="18"/>
                  </a:lnTo>
                  <a:lnTo>
                    <a:pt x="15" y="17"/>
                  </a:lnTo>
                  <a:lnTo>
                    <a:pt x="12" y="20"/>
                  </a:lnTo>
                  <a:lnTo>
                    <a:pt x="12" y="24"/>
                  </a:lnTo>
                  <a:lnTo>
                    <a:pt x="19" y="24"/>
                  </a:lnTo>
                  <a:lnTo>
                    <a:pt x="19" y="17"/>
                  </a:lnTo>
                  <a:lnTo>
                    <a:pt x="17" y="17"/>
                  </a:lnTo>
                  <a:lnTo>
                    <a:pt x="17" y="24"/>
                  </a:lnTo>
                  <a:lnTo>
                    <a:pt x="19" y="24"/>
                  </a:lnTo>
                  <a:lnTo>
                    <a:pt x="19" y="17"/>
                  </a:lnTo>
                  <a:lnTo>
                    <a:pt x="15" y="17"/>
                  </a:lnTo>
                  <a:lnTo>
                    <a:pt x="15" y="24"/>
                  </a:lnTo>
                  <a:lnTo>
                    <a:pt x="16" y="24"/>
                  </a:lnTo>
                  <a:lnTo>
                    <a:pt x="16" y="17"/>
                  </a:lnTo>
                  <a:lnTo>
                    <a:pt x="13" y="17"/>
                  </a:lnTo>
                  <a:lnTo>
                    <a:pt x="13" y="24"/>
                  </a:lnTo>
                  <a:lnTo>
                    <a:pt x="16" y="24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5" y="24"/>
                  </a:lnTo>
                  <a:lnTo>
                    <a:pt x="19" y="24"/>
                  </a:lnTo>
                  <a:lnTo>
                    <a:pt x="19" y="17"/>
                  </a:lnTo>
                  <a:lnTo>
                    <a:pt x="17" y="17"/>
                  </a:lnTo>
                  <a:lnTo>
                    <a:pt x="17" y="24"/>
                  </a:lnTo>
                  <a:lnTo>
                    <a:pt x="22" y="24"/>
                  </a:lnTo>
                  <a:lnTo>
                    <a:pt x="22" y="17"/>
                  </a:lnTo>
                  <a:lnTo>
                    <a:pt x="21" y="17"/>
                  </a:lnTo>
                  <a:lnTo>
                    <a:pt x="21" y="24"/>
                  </a:lnTo>
                  <a:lnTo>
                    <a:pt x="29" y="24"/>
                  </a:lnTo>
                  <a:lnTo>
                    <a:pt x="29" y="17"/>
                  </a:lnTo>
                  <a:lnTo>
                    <a:pt x="21" y="17"/>
                  </a:lnTo>
                  <a:lnTo>
                    <a:pt x="21" y="24"/>
                  </a:lnTo>
                  <a:lnTo>
                    <a:pt x="24" y="24"/>
                  </a:lnTo>
                  <a:lnTo>
                    <a:pt x="24" y="17"/>
                  </a:lnTo>
                  <a:lnTo>
                    <a:pt x="15" y="17"/>
                  </a:lnTo>
                  <a:lnTo>
                    <a:pt x="15" y="24"/>
                  </a:lnTo>
                  <a:lnTo>
                    <a:pt x="26" y="24"/>
                  </a:lnTo>
                  <a:lnTo>
                    <a:pt x="26" y="17"/>
                  </a:lnTo>
                  <a:lnTo>
                    <a:pt x="15" y="17"/>
                  </a:lnTo>
                  <a:lnTo>
                    <a:pt x="15" y="24"/>
                  </a:lnTo>
                  <a:lnTo>
                    <a:pt x="17" y="24"/>
                  </a:lnTo>
                  <a:lnTo>
                    <a:pt x="17" y="17"/>
                  </a:lnTo>
                  <a:lnTo>
                    <a:pt x="15" y="17"/>
                  </a:lnTo>
                  <a:lnTo>
                    <a:pt x="15" y="20"/>
                  </a:lnTo>
                  <a:lnTo>
                    <a:pt x="16" y="24"/>
                  </a:lnTo>
                  <a:lnTo>
                    <a:pt x="19" y="22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1" y="16"/>
                  </a:lnTo>
                  <a:lnTo>
                    <a:pt x="11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2" y="16"/>
                  </a:lnTo>
                  <a:lnTo>
                    <a:pt x="12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21" y="16"/>
                  </a:lnTo>
                  <a:lnTo>
                    <a:pt x="21" y="18"/>
                  </a:lnTo>
                  <a:lnTo>
                    <a:pt x="24" y="16"/>
                  </a:lnTo>
                  <a:lnTo>
                    <a:pt x="22" y="14"/>
                  </a:lnTo>
                  <a:lnTo>
                    <a:pt x="12" y="14"/>
                  </a:lnTo>
                  <a:lnTo>
                    <a:pt x="12" y="21"/>
                  </a:lnTo>
                  <a:lnTo>
                    <a:pt x="24" y="21"/>
                  </a:lnTo>
                  <a:lnTo>
                    <a:pt x="24" y="14"/>
                  </a:lnTo>
                  <a:lnTo>
                    <a:pt x="21" y="14"/>
                  </a:lnTo>
                  <a:lnTo>
                    <a:pt x="21" y="21"/>
                  </a:lnTo>
                  <a:lnTo>
                    <a:pt x="25" y="21"/>
                  </a:lnTo>
                  <a:lnTo>
                    <a:pt x="25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25" y="21"/>
                  </a:lnTo>
                  <a:lnTo>
                    <a:pt x="25" y="14"/>
                  </a:lnTo>
                  <a:lnTo>
                    <a:pt x="19" y="14"/>
                  </a:lnTo>
                  <a:lnTo>
                    <a:pt x="19" y="21"/>
                  </a:lnTo>
                  <a:lnTo>
                    <a:pt x="28" y="21"/>
                  </a:lnTo>
                  <a:lnTo>
                    <a:pt x="28" y="14"/>
                  </a:lnTo>
                  <a:lnTo>
                    <a:pt x="21" y="14"/>
                  </a:lnTo>
                  <a:lnTo>
                    <a:pt x="21" y="21"/>
                  </a:lnTo>
                  <a:lnTo>
                    <a:pt x="28" y="21"/>
                  </a:lnTo>
                  <a:lnTo>
                    <a:pt x="28" y="14"/>
                  </a:lnTo>
                  <a:lnTo>
                    <a:pt x="21" y="14"/>
                  </a:lnTo>
                  <a:lnTo>
                    <a:pt x="21" y="21"/>
                  </a:lnTo>
                  <a:lnTo>
                    <a:pt x="28" y="21"/>
                  </a:lnTo>
                  <a:lnTo>
                    <a:pt x="28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28" y="21"/>
                  </a:lnTo>
                  <a:lnTo>
                    <a:pt x="28" y="14"/>
                  </a:lnTo>
                  <a:lnTo>
                    <a:pt x="24" y="14"/>
                  </a:lnTo>
                  <a:lnTo>
                    <a:pt x="24" y="17"/>
                  </a:lnTo>
                  <a:lnTo>
                    <a:pt x="25" y="21"/>
                  </a:lnTo>
                  <a:lnTo>
                    <a:pt x="29" y="20"/>
                  </a:lnTo>
                  <a:lnTo>
                    <a:pt x="28" y="16"/>
                  </a:lnTo>
                  <a:lnTo>
                    <a:pt x="28" y="20"/>
                  </a:lnTo>
                  <a:lnTo>
                    <a:pt x="38" y="20"/>
                  </a:lnTo>
                  <a:lnTo>
                    <a:pt x="38" y="13"/>
                  </a:lnTo>
                  <a:lnTo>
                    <a:pt x="34" y="13"/>
                  </a:lnTo>
                  <a:lnTo>
                    <a:pt x="34" y="20"/>
                  </a:lnTo>
                  <a:lnTo>
                    <a:pt x="37" y="20"/>
                  </a:lnTo>
                  <a:lnTo>
                    <a:pt x="37" y="13"/>
                  </a:lnTo>
                  <a:lnTo>
                    <a:pt x="28" y="13"/>
                  </a:lnTo>
                  <a:lnTo>
                    <a:pt x="28" y="20"/>
                  </a:lnTo>
                  <a:lnTo>
                    <a:pt x="33" y="20"/>
                  </a:lnTo>
                  <a:lnTo>
                    <a:pt x="33" y="13"/>
                  </a:lnTo>
                  <a:lnTo>
                    <a:pt x="30" y="13"/>
                  </a:lnTo>
                  <a:lnTo>
                    <a:pt x="30" y="20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28" y="13"/>
                  </a:lnTo>
                  <a:lnTo>
                    <a:pt x="28" y="20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30" y="13"/>
                  </a:lnTo>
                  <a:lnTo>
                    <a:pt x="30" y="20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26" y="13"/>
                  </a:lnTo>
                  <a:lnTo>
                    <a:pt x="26" y="20"/>
                  </a:lnTo>
                  <a:lnTo>
                    <a:pt x="30" y="20"/>
                  </a:lnTo>
                  <a:lnTo>
                    <a:pt x="30" y="13"/>
                  </a:lnTo>
                  <a:lnTo>
                    <a:pt x="25" y="13"/>
                  </a:lnTo>
                  <a:lnTo>
                    <a:pt x="25" y="20"/>
                  </a:lnTo>
                  <a:lnTo>
                    <a:pt x="34" y="20"/>
                  </a:lnTo>
                  <a:lnTo>
                    <a:pt x="34" y="13"/>
                  </a:lnTo>
                  <a:lnTo>
                    <a:pt x="31" y="13"/>
                  </a:lnTo>
                  <a:lnTo>
                    <a:pt x="31" y="20"/>
                  </a:lnTo>
                  <a:lnTo>
                    <a:pt x="33" y="20"/>
                  </a:lnTo>
                  <a:lnTo>
                    <a:pt x="33" y="13"/>
                  </a:lnTo>
                  <a:lnTo>
                    <a:pt x="30" y="13"/>
                  </a:lnTo>
                  <a:lnTo>
                    <a:pt x="30" y="16"/>
                  </a:lnTo>
                  <a:lnTo>
                    <a:pt x="33" y="18"/>
                  </a:lnTo>
                  <a:lnTo>
                    <a:pt x="34" y="17"/>
                  </a:lnTo>
                  <a:lnTo>
                    <a:pt x="31" y="14"/>
                  </a:lnTo>
                  <a:lnTo>
                    <a:pt x="31" y="18"/>
                  </a:lnTo>
                  <a:lnTo>
                    <a:pt x="34" y="18"/>
                  </a:lnTo>
                  <a:lnTo>
                    <a:pt x="34" y="12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4" y="18"/>
                  </a:lnTo>
                  <a:lnTo>
                    <a:pt x="34" y="12"/>
                  </a:lnTo>
                  <a:lnTo>
                    <a:pt x="31" y="12"/>
                  </a:lnTo>
                  <a:lnTo>
                    <a:pt x="31" y="18"/>
                  </a:lnTo>
                  <a:lnTo>
                    <a:pt x="34" y="18"/>
                  </a:lnTo>
                  <a:lnTo>
                    <a:pt x="34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21" y="12"/>
                  </a:lnTo>
                  <a:lnTo>
                    <a:pt x="21" y="18"/>
                  </a:lnTo>
                  <a:lnTo>
                    <a:pt x="25" y="18"/>
                  </a:lnTo>
                  <a:lnTo>
                    <a:pt x="25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22" y="18"/>
                  </a:lnTo>
                  <a:lnTo>
                    <a:pt x="25" y="17"/>
                  </a:lnTo>
                  <a:lnTo>
                    <a:pt x="24" y="13"/>
                  </a:lnTo>
                  <a:lnTo>
                    <a:pt x="24" y="17"/>
                  </a:lnTo>
                  <a:lnTo>
                    <a:pt x="31" y="17"/>
                  </a:lnTo>
                  <a:lnTo>
                    <a:pt x="31" y="11"/>
                  </a:lnTo>
                  <a:lnTo>
                    <a:pt x="30" y="11"/>
                  </a:lnTo>
                  <a:lnTo>
                    <a:pt x="30" y="17"/>
                  </a:lnTo>
                  <a:lnTo>
                    <a:pt x="34" y="17"/>
                  </a:lnTo>
                  <a:lnTo>
                    <a:pt x="34" y="11"/>
                  </a:lnTo>
                  <a:lnTo>
                    <a:pt x="31" y="11"/>
                  </a:lnTo>
                  <a:lnTo>
                    <a:pt x="31" y="17"/>
                  </a:lnTo>
                  <a:lnTo>
                    <a:pt x="41" y="17"/>
                  </a:lnTo>
                  <a:lnTo>
                    <a:pt x="41" y="11"/>
                  </a:lnTo>
                  <a:lnTo>
                    <a:pt x="39" y="11"/>
                  </a:lnTo>
                  <a:lnTo>
                    <a:pt x="39" y="17"/>
                  </a:lnTo>
                  <a:lnTo>
                    <a:pt x="41" y="17"/>
                  </a:lnTo>
                  <a:lnTo>
                    <a:pt x="41" y="11"/>
                  </a:lnTo>
                  <a:lnTo>
                    <a:pt x="37" y="11"/>
                  </a:lnTo>
                  <a:lnTo>
                    <a:pt x="37" y="17"/>
                  </a:lnTo>
                  <a:lnTo>
                    <a:pt x="39" y="17"/>
                  </a:lnTo>
                  <a:lnTo>
                    <a:pt x="39" y="11"/>
                  </a:lnTo>
                  <a:lnTo>
                    <a:pt x="38" y="11"/>
                  </a:lnTo>
                  <a:lnTo>
                    <a:pt x="38" y="17"/>
                  </a:lnTo>
                  <a:lnTo>
                    <a:pt x="43" y="17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7"/>
                  </a:lnTo>
                  <a:lnTo>
                    <a:pt x="44" y="17"/>
                  </a:lnTo>
                  <a:lnTo>
                    <a:pt x="44" y="11"/>
                  </a:lnTo>
                  <a:lnTo>
                    <a:pt x="43" y="11"/>
                  </a:lnTo>
                  <a:lnTo>
                    <a:pt x="43" y="17"/>
                  </a:lnTo>
                  <a:lnTo>
                    <a:pt x="55" y="17"/>
                  </a:lnTo>
                  <a:lnTo>
                    <a:pt x="55" y="11"/>
                  </a:lnTo>
                  <a:lnTo>
                    <a:pt x="53" y="11"/>
                  </a:lnTo>
                  <a:lnTo>
                    <a:pt x="53" y="17"/>
                  </a:lnTo>
                  <a:lnTo>
                    <a:pt x="63" y="17"/>
                  </a:lnTo>
                  <a:lnTo>
                    <a:pt x="63" y="12"/>
                  </a:lnTo>
                  <a:lnTo>
                    <a:pt x="59" y="12"/>
                  </a:lnTo>
                  <a:lnTo>
                    <a:pt x="59" y="16"/>
                  </a:lnTo>
                  <a:lnTo>
                    <a:pt x="125" y="16"/>
                  </a:lnTo>
                  <a:lnTo>
                    <a:pt x="125" y="9"/>
                  </a:lnTo>
                  <a:lnTo>
                    <a:pt x="122" y="9"/>
                  </a:lnTo>
                  <a:lnTo>
                    <a:pt x="122" y="16"/>
                  </a:lnTo>
                  <a:lnTo>
                    <a:pt x="132" y="16"/>
                  </a:lnTo>
                  <a:lnTo>
                    <a:pt x="132" y="9"/>
                  </a:lnTo>
                  <a:lnTo>
                    <a:pt x="109" y="9"/>
                  </a:lnTo>
                  <a:lnTo>
                    <a:pt x="109" y="16"/>
                  </a:lnTo>
                  <a:lnTo>
                    <a:pt x="121" y="16"/>
                  </a:lnTo>
                  <a:lnTo>
                    <a:pt x="121" y="9"/>
                  </a:lnTo>
                  <a:lnTo>
                    <a:pt x="6" y="9"/>
                  </a:lnTo>
                  <a:lnTo>
                    <a:pt x="6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1" y="16"/>
                  </a:lnTo>
                  <a:lnTo>
                    <a:pt x="11" y="9"/>
                  </a:lnTo>
                  <a:lnTo>
                    <a:pt x="8" y="9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12" y="9"/>
                  </a:lnTo>
                  <a:lnTo>
                    <a:pt x="8" y="9"/>
                  </a:lnTo>
                  <a:lnTo>
                    <a:pt x="8" y="16"/>
                  </a:lnTo>
                  <a:lnTo>
                    <a:pt x="9" y="16"/>
                  </a:lnTo>
                  <a:lnTo>
                    <a:pt x="9" y="9"/>
                  </a:lnTo>
                  <a:lnTo>
                    <a:pt x="8" y="9"/>
                  </a:lnTo>
                  <a:lnTo>
                    <a:pt x="8" y="12"/>
                  </a:lnTo>
                  <a:lnTo>
                    <a:pt x="9" y="9"/>
                  </a:lnTo>
                  <a:lnTo>
                    <a:pt x="6" y="8"/>
                  </a:lnTo>
                  <a:lnTo>
                    <a:pt x="4" y="11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6" y="8"/>
                  </a:lnTo>
                  <a:lnTo>
                    <a:pt x="2" y="8"/>
                  </a:lnTo>
                  <a:lnTo>
                    <a:pt x="2" y="14"/>
                  </a:lnTo>
                  <a:lnTo>
                    <a:pt x="4" y="14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14"/>
                  </a:lnTo>
                  <a:lnTo>
                    <a:pt x="3" y="14"/>
                  </a:lnTo>
                  <a:lnTo>
                    <a:pt x="3" y="8"/>
                  </a:lnTo>
                  <a:lnTo>
                    <a:pt x="0" y="8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8"/>
                  </a:lnTo>
                  <a:lnTo>
                    <a:pt x="6" y="8"/>
                  </a:lnTo>
                  <a:lnTo>
                    <a:pt x="6" y="14"/>
                  </a:lnTo>
                  <a:lnTo>
                    <a:pt x="12" y="14"/>
                  </a:lnTo>
                  <a:lnTo>
                    <a:pt x="12" y="8"/>
                  </a:lnTo>
                  <a:lnTo>
                    <a:pt x="9" y="8"/>
                  </a:lnTo>
                  <a:lnTo>
                    <a:pt x="9" y="14"/>
                  </a:lnTo>
                  <a:lnTo>
                    <a:pt x="17" y="14"/>
                  </a:lnTo>
                  <a:lnTo>
                    <a:pt x="17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22" y="14"/>
                  </a:lnTo>
                  <a:lnTo>
                    <a:pt x="22" y="7"/>
                  </a:lnTo>
                  <a:lnTo>
                    <a:pt x="17" y="7"/>
                  </a:lnTo>
                  <a:lnTo>
                    <a:pt x="17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17" y="7"/>
                  </a:lnTo>
                  <a:lnTo>
                    <a:pt x="17" y="13"/>
                  </a:lnTo>
                  <a:lnTo>
                    <a:pt x="24" y="13"/>
                  </a:lnTo>
                  <a:lnTo>
                    <a:pt x="24" y="7"/>
                  </a:lnTo>
                  <a:lnTo>
                    <a:pt x="19" y="7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7"/>
                  </a:lnTo>
                  <a:lnTo>
                    <a:pt x="19" y="7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17" y="7"/>
                  </a:lnTo>
                  <a:lnTo>
                    <a:pt x="17" y="13"/>
                  </a:lnTo>
                  <a:lnTo>
                    <a:pt x="25" y="13"/>
                  </a:lnTo>
                  <a:lnTo>
                    <a:pt x="25" y="8"/>
                  </a:lnTo>
                  <a:lnTo>
                    <a:pt x="21" y="8"/>
                  </a:lnTo>
                  <a:lnTo>
                    <a:pt x="21" y="12"/>
                  </a:lnTo>
                  <a:lnTo>
                    <a:pt x="28" y="12"/>
                  </a:lnTo>
                  <a:lnTo>
                    <a:pt x="28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34" y="12"/>
                  </a:lnTo>
                  <a:lnTo>
                    <a:pt x="34" y="5"/>
                  </a:lnTo>
                  <a:lnTo>
                    <a:pt x="28" y="5"/>
                  </a:lnTo>
                  <a:lnTo>
                    <a:pt x="28" y="12"/>
                  </a:lnTo>
                  <a:lnTo>
                    <a:pt x="34" y="12"/>
                  </a:lnTo>
                  <a:lnTo>
                    <a:pt x="34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22" y="12"/>
                  </a:lnTo>
                  <a:lnTo>
                    <a:pt x="22" y="5"/>
                  </a:lnTo>
                  <a:lnTo>
                    <a:pt x="20" y="5"/>
                  </a:lnTo>
                  <a:lnTo>
                    <a:pt x="20" y="12"/>
                  </a:lnTo>
                  <a:lnTo>
                    <a:pt x="21" y="12"/>
                  </a:lnTo>
                  <a:lnTo>
                    <a:pt x="21" y="5"/>
                  </a:lnTo>
                  <a:lnTo>
                    <a:pt x="19" y="5"/>
                  </a:lnTo>
                  <a:lnTo>
                    <a:pt x="19" y="12"/>
                  </a:lnTo>
                  <a:lnTo>
                    <a:pt x="20" y="12"/>
                  </a:lnTo>
                  <a:lnTo>
                    <a:pt x="20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20" y="12"/>
                  </a:lnTo>
                  <a:lnTo>
                    <a:pt x="20" y="5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9" y="8"/>
                  </a:lnTo>
                  <a:lnTo>
                    <a:pt x="19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11" y="11"/>
                  </a:lnTo>
                  <a:lnTo>
                    <a:pt x="11" y="4"/>
                  </a:lnTo>
                  <a:lnTo>
                    <a:pt x="6" y="4"/>
                  </a:lnTo>
                  <a:lnTo>
                    <a:pt x="6" y="11"/>
                  </a:lnTo>
                  <a:lnTo>
                    <a:pt x="8" y="11"/>
                  </a:lnTo>
                  <a:lnTo>
                    <a:pt x="8" y="4"/>
                  </a:lnTo>
                  <a:lnTo>
                    <a:pt x="6" y="4"/>
                  </a:lnTo>
                  <a:lnTo>
                    <a:pt x="6" y="11"/>
                  </a:lnTo>
                  <a:lnTo>
                    <a:pt x="9" y="11"/>
                  </a:lnTo>
                  <a:lnTo>
                    <a:pt x="9" y="4"/>
                  </a:lnTo>
                  <a:lnTo>
                    <a:pt x="7" y="4"/>
                  </a:lnTo>
                  <a:lnTo>
                    <a:pt x="7" y="11"/>
                  </a:lnTo>
                  <a:lnTo>
                    <a:pt x="8" y="11"/>
                  </a:lnTo>
                  <a:lnTo>
                    <a:pt x="8" y="4"/>
                  </a:lnTo>
                  <a:lnTo>
                    <a:pt x="4" y="4"/>
                  </a:lnTo>
                  <a:lnTo>
                    <a:pt x="4" y="11"/>
                  </a:lnTo>
                  <a:lnTo>
                    <a:pt x="7" y="11"/>
                  </a:lnTo>
                  <a:lnTo>
                    <a:pt x="7" y="4"/>
                  </a:lnTo>
                  <a:lnTo>
                    <a:pt x="6" y="4"/>
                  </a:lnTo>
                  <a:lnTo>
                    <a:pt x="6" y="11"/>
                  </a:lnTo>
                  <a:lnTo>
                    <a:pt x="12" y="11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1" y="11"/>
                  </a:lnTo>
                  <a:lnTo>
                    <a:pt x="16" y="11"/>
                  </a:lnTo>
                  <a:lnTo>
                    <a:pt x="16" y="4"/>
                  </a:lnTo>
                  <a:lnTo>
                    <a:pt x="15" y="4"/>
                  </a:lnTo>
                  <a:lnTo>
                    <a:pt x="15" y="11"/>
                  </a:lnTo>
                  <a:lnTo>
                    <a:pt x="22" y="11"/>
                  </a:lnTo>
                  <a:lnTo>
                    <a:pt x="22" y="5"/>
                  </a:lnTo>
                  <a:lnTo>
                    <a:pt x="19" y="5"/>
                  </a:lnTo>
                  <a:lnTo>
                    <a:pt x="19" y="9"/>
                  </a:lnTo>
                  <a:lnTo>
                    <a:pt x="24" y="9"/>
                  </a:lnTo>
                  <a:lnTo>
                    <a:pt x="24" y="3"/>
                  </a:lnTo>
                  <a:lnTo>
                    <a:pt x="19" y="3"/>
                  </a:lnTo>
                  <a:lnTo>
                    <a:pt x="19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31" y="9"/>
                  </a:lnTo>
                  <a:lnTo>
                    <a:pt x="31" y="3"/>
                  </a:lnTo>
                  <a:lnTo>
                    <a:pt x="24" y="3"/>
                  </a:lnTo>
                  <a:lnTo>
                    <a:pt x="24" y="9"/>
                  </a:lnTo>
                  <a:lnTo>
                    <a:pt x="37" y="9"/>
                  </a:lnTo>
                  <a:lnTo>
                    <a:pt x="37" y="3"/>
                  </a:lnTo>
                  <a:lnTo>
                    <a:pt x="33" y="3"/>
                  </a:lnTo>
                  <a:lnTo>
                    <a:pt x="33" y="5"/>
                  </a:lnTo>
                  <a:lnTo>
                    <a:pt x="34" y="9"/>
                  </a:lnTo>
                  <a:lnTo>
                    <a:pt x="38" y="8"/>
                  </a:lnTo>
                  <a:lnTo>
                    <a:pt x="37" y="1"/>
                  </a:lnTo>
                  <a:lnTo>
                    <a:pt x="30" y="1"/>
                  </a:lnTo>
                  <a:lnTo>
                    <a:pt x="30" y="8"/>
                  </a:lnTo>
                  <a:lnTo>
                    <a:pt x="34" y="8"/>
                  </a:lnTo>
                  <a:lnTo>
                    <a:pt x="34" y="1"/>
                  </a:lnTo>
                  <a:lnTo>
                    <a:pt x="26" y="1"/>
                  </a:lnTo>
                  <a:lnTo>
                    <a:pt x="26" y="8"/>
                  </a:lnTo>
                  <a:lnTo>
                    <a:pt x="30" y="8"/>
                  </a:lnTo>
                  <a:lnTo>
                    <a:pt x="30" y="1"/>
                  </a:lnTo>
                  <a:lnTo>
                    <a:pt x="24" y="1"/>
                  </a:lnTo>
                  <a:lnTo>
                    <a:pt x="24" y="8"/>
                  </a:lnTo>
                  <a:lnTo>
                    <a:pt x="29" y="8"/>
                  </a:lnTo>
                  <a:lnTo>
                    <a:pt x="29" y="1"/>
                  </a:lnTo>
                  <a:lnTo>
                    <a:pt x="25" y="1"/>
                  </a:lnTo>
                  <a:lnTo>
                    <a:pt x="25" y="8"/>
                  </a:lnTo>
                  <a:lnTo>
                    <a:pt x="28" y="8"/>
                  </a:lnTo>
                  <a:lnTo>
                    <a:pt x="28" y="1"/>
                  </a:lnTo>
                  <a:lnTo>
                    <a:pt x="26" y="1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1"/>
                  </a:lnTo>
                  <a:lnTo>
                    <a:pt x="19" y="1"/>
                  </a:lnTo>
                  <a:lnTo>
                    <a:pt x="19" y="8"/>
                  </a:lnTo>
                  <a:lnTo>
                    <a:pt x="21" y="8"/>
                  </a:lnTo>
                  <a:lnTo>
                    <a:pt x="21" y="1"/>
                  </a:lnTo>
                  <a:lnTo>
                    <a:pt x="19" y="1"/>
                  </a:lnTo>
                  <a:lnTo>
                    <a:pt x="19" y="4"/>
                  </a:lnTo>
                  <a:lnTo>
                    <a:pt x="21" y="1"/>
                  </a:lnTo>
                  <a:lnTo>
                    <a:pt x="20" y="0"/>
                  </a:lnTo>
                  <a:lnTo>
                    <a:pt x="17" y="3"/>
                  </a:lnTo>
                  <a:lnTo>
                    <a:pt x="17" y="7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5" y="7"/>
                  </a:lnTo>
                  <a:lnTo>
                    <a:pt x="20" y="7"/>
                  </a:lnTo>
                  <a:lnTo>
                    <a:pt x="20" y="0"/>
                  </a:lnTo>
                  <a:lnTo>
                    <a:pt x="12" y="0"/>
                  </a:lnTo>
                  <a:lnTo>
                    <a:pt x="12" y="7"/>
                  </a:lnTo>
                  <a:lnTo>
                    <a:pt x="37" y="7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34" y="7"/>
                  </a:lnTo>
                  <a:lnTo>
                    <a:pt x="38" y="7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4" y="7"/>
                  </a:lnTo>
                  <a:lnTo>
                    <a:pt x="38" y="7"/>
                  </a:lnTo>
                  <a:lnTo>
                    <a:pt x="38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31" name="Freeform 815"/>
            <p:cNvSpPr>
              <a:spLocks noChangeAspect="1"/>
            </p:cNvSpPr>
            <p:nvPr/>
          </p:nvSpPr>
          <p:spPr bwMode="auto">
            <a:xfrm rot="16200000">
              <a:off x="3834" y="4719"/>
              <a:ext cx="228" cy="51"/>
            </a:xfrm>
            <a:custGeom>
              <a:avLst/>
              <a:gdLst>
                <a:gd name="T0" fmla="*/ 16 w 152"/>
                <a:gd name="T1" fmla="*/ 6 h 35"/>
                <a:gd name="T2" fmla="*/ 18 w 152"/>
                <a:gd name="T3" fmla="*/ 1 h 35"/>
                <a:gd name="T4" fmla="*/ 22 w 152"/>
                <a:gd name="T5" fmla="*/ 3 h 35"/>
                <a:gd name="T6" fmla="*/ 30 w 152"/>
                <a:gd name="T7" fmla="*/ 4 h 35"/>
                <a:gd name="T8" fmla="*/ 35 w 152"/>
                <a:gd name="T9" fmla="*/ 4 h 35"/>
                <a:gd name="T10" fmla="*/ 29 w 152"/>
                <a:gd name="T11" fmla="*/ 12 h 35"/>
                <a:gd name="T12" fmla="*/ 20 w 152"/>
                <a:gd name="T13" fmla="*/ 13 h 35"/>
                <a:gd name="T14" fmla="*/ 39 w 152"/>
                <a:gd name="T15" fmla="*/ 14 h 35"/>
                <a:gd name="T16" fmla="*/ 29 w 152"/>
                <a:gd name="T17" fmla="*/ 16 h 35"/>
                <a:gd name="T18" fmla="*/ 21 w 152"/>
                <a:gd name="T19" fmla="*/ 16 h 35"/>
                <a:gd name="T20" fmla="*/ 5 w 152"/>
                <a:gd name="T21" fmla="*/ 17 h 35"/>
                <a:gd name="T22" fmla="*/ 10 w 152"/>
                <a:gd name="T23" fmla="*/ 18 h 35"/>
                <a:gd name="T24" fmla="*/ 18 w 152"/>
                <a:gd name="T25" fmla="*/ 16 h 35"/>
                <a:gd name="T26" fmla="*/ 122 w 152"/>
                <a:gd name="T27" fmla="*/ 19 h 35"/>
                <a:gd name="T28" fmla="*/ 51 w 152"/>
                <a:gd name="T29" fmla="*/ 21 h 35"/>
                <a:gd name="T30" fmla="*/ 48 w 152"/>
                <a:gd name="T31" fmla="*/ 22 h 35"/>
                <a:gd name="T32" fmla="*/ 51 w 152"/>
                <a:gd name="T33" fmla="*/ 23 h 35"/>
                <a:gd name="T34" fmla="*/ 32 w 152"/>
                <a:gd name="T35" fmla="*/ 25 h 35"/>
                <a:gd name="T36" fmla="*/ 18 w 152"/>
                <a:gd name="T37" fmla="*/ 26 h 35"/>
                <a:gd name="T38" fmla="*/ 25 w 152"/>
                <a:gd name="T39" fmla="*/ 26 h 35"/>
                <a:gd name="T40" fmla="*/ 32 w 152"/>
                <a:gd name="T41" fmla="*/ 27 h 35"/>
                <a:gd name="T42" fmla="*/ 32 w 152"/>
                <a:gd name="T43" fmla="*/ 28 h 35"/>
                <a:gd name="T44" fmla="*/ 36 w 152"/>
                <a:gd name="T45" fmla="*/ 28 h 35"/>
                <a:gd name="T46" fmla="*/ 35 w 152"/>
                <a:gd name="T47" fmla="*/ 30 h 35"/>
                <a:gd name="T48" fmla="*/ 35 w 152"/>
                <a:gd name="T49" fmla="*/ 30 h 35"/>
                <a:gd name="T50" fmla="*/ 36 w 152"/>
                <a:gd name="T51" fmla="*/ 25 h 35"/>
                <a:gd name="T52" fmla="*/ 38 w 152"/>
                <a:gd name="T53" fmla="*/ 26 h 35"/>
                <a:gd name="T54" fmla="*/ 32 w 152"/>
                <a:gd name="T55" fmla="*/ 27 h 35"/>
                <a:gd name="T56" fmla="*/ 31 w 152"/>
                <a:gd name="T57" fmla="*/ 27 h 35"/>
                <a:gd name="T58" fmla="*/ 18 w 152"/>
                <a:gd name="T59" fmla="*/ 28 h 35"/>
                <a:gd name="T60" fmla="*/ 17 w 152"/>
                <a:gd name="T61" fmla="*/ 28 h 35"/>
                <a:gd name="T62" fmla="*/ 22 w 152"/>
                <a:gd name="T63" fmla="*/ 28 h 35"/>
                <a:gd name="T64" fmla="*/ 30 w 152"/>
                <a:gd name="T65" fmla="*/ 27 h 35"/>
                <a:gd name="T66" fmla="*/ 30 w 152"/>
                <a:gd name="T67" fmla="*/ 31 h 35"/>
                <a:gd name="T68" fmla="*/ 38 w 152"/>
                <a:gd name="T69" fmla="*/ 26 h 35"/>
                <a:gd name="T70" fmla="*/ 40 w 152"/>
                <a:gd name="T71" fmla="*/ 31 h 35"/>
                <a:gd name="T72" fmla="*/ 29 w 152"/>
                <a:gd name="T73" fmla="*/ 30 h 35"/>
                <a:gd name="T74" fmla="*/ 31 w 152"/>
                <a:gd name="T75" fmla="*/ 30 h 35"/>
                <a:gd name="T76" fmla="*/ 31 w 152"/>
                <a:gd name="T77" fmla="*/ 28 h 35"/>
                <a:gd name="T78" fmla="*/ 31 w 152"/>
                <a:gd name="T79" fmla="*/ 21 h 35"/>
                <a:gd name="T80" fmla="*/ 23 w 152"/>
                <a:gd name="T81" fmla="*/ 21 h 35"/>
                <a:gd name="T82" fmla="*/ 20 w 152"/>
                <a:gd name="T83" fmla="*/ 19 h 35"/>
                <a:gd name="T84" fmla="*/ 34 w 152"/>
                <a:gd name="T85" fmla="*/ 18 h 35"/>
                <a:gd name="T86" fmla="*/ 45 w 152"/>
                <a:gd name="T87" fmla="*/ 17 h 35"/>
                <a:gd name="T88" fmla="*/ 51 w 152"/>
                <a:gd name="T89" fmla="*/ 17 h 35"/>
                <a:gd name="T90" fmla="*/ 40 w 152"/>
                <a:gd name="T91" fmla="*/ 21 h 35"/>
                <a:gd name="T92" fmla="*/ 58 w 152"/>
                <a:gd name="T93" fmla="*/ 14 h 35"/>
                <a:gd name="T94" fmla="*/ 152 w 152"/>
                <a:gd name="T95" fmla="*/ 13 h 35"/>
                <a:gd name="T96" fmla="*/ 12 w 152"/>
                <a:gd name="T97" fmla="*/ 18 h 35"/>
                <a:gd name="T98" fmla="*/ 7 w 152"/>
                <a:gd name="T99" fmla="*/ 17 h 35"/>
                <a:gd name="T100" fmla="*/ 16 w 152"/>
                <a:gd name="T101" fmla="*/ 17 h 35"/>
                <a:gd name="T102" fmla="*/ 31 w 152"/>
                <a:gd name="T103" fmla="*/ 16 h 35"/>
                <a:gd name="T104" fmla="*/ 31 w 152"/>
                <a:gd name="T105" fmla="*/ 14 h 35"/>
                <a:gd name="T106" fmla="*/ 21 w 152"/>
                <a:gd name="T107" fmla="*/ 10 h 35"/>
                <a:gd name="T108" fmla="*/ 13 w 152"/>
                <a:gd name="T109" fmla="*/ 13 h 35"/>
                <a:gd name="T110" fmla="*/ 29 w 152"/>
                <a:gd name="T111" fmla="*/ 5 h 35"/>
                <a:gd name="T112" fmla="*/ 29 w 152"/>
                <a:gd name="T113" fmla="*/ 4 h 35"/>
                <a:gd name="T114" fmla="*/ 38 w 152"/>
                <a:gd name="T115" fmla="*/ 4 h 35"/>
                <a:gd name="T116" fmla="*/ 25 w 152"/>
                <a:gd name="T117" fmla="*/ 3 h 35"/>
                <a:gd name="T118" fmla="*/ 16 w 152"/>
                <a:gd name="T119" fmla="*/ 1 h 35"/>
                <a:gd name="T120" fmla="*/ 16 w 152"/>
                <a:gd name="T12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2" h="35">
                  <a:moveTo>
                    <a:pt x="38" y="6"/>
                  </a:moveTo>
                  <a:lnTo>
                    <a:pt x="38" y="0"/>
                  </a:lnTo>
                  <a:lnTo>
                    <a:pt x="29" y="0"/>
                  </a:lnTo>
                  <a:lnTo>
                    <a:pt x="29" y="6"/>
                  </a:lnTo>
                  <a:lnTo>
                    <a:pt x="31" y="6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9" y="6"/>
                  </a:lnTo>
                  <a:lnTo>
                    <a:pt x="32" y="6"/>
                  </a:lnTo>
                  <a:lnTo>
                    <a:pt x="32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26" y="6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6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6"/>
                  </a:lnTo>
                  <a:lnTo>
                    <a:pt x="18" y="8"/>
                  </a:lnTo>
                  <a:lnTo>
                    <a:pt x="22" y="8"/>
                  </a:lnTo>
                  <a:lnTo>
                    <a:pt x="22" y="1"/>
                  </a:lnTo>
                  <a:lnTo>
                    <a:pt x="18" y="1"/>
                  </a:lnTo>
                  <a:lnTo>
                    <a:pt x="18" y="8"/>
                  </a:lnTo>
                  <a:lnTo>
                    <a:pt x="20" y="8"/>
                  </a:lnTo>
                  <a:lnTo>
                    <a:pt x="20" y="1"/>
                  </a:lnTo>
                  <a:lnTo>
                    <a:pt x="16" y="1"/>
                  </a:lnTo>
                  <a:lnTo>
                    <a:pt x="16" y="8"/>
                  </a:lnTo>
                  <a:lnTo>
                    <a:pt x="22" y="8"/>
                  </a:lnTo>
                  <a:lnTo>
                    <a:pt x="22" y="1"/>
                  </a:lnTo>
                  <a:lnTo>
                    <a:pt x="12" y="1"/>
                  </a:lnTo>
                  <a:lnTo>
                    <a:pt x="12" y="8"/>
                  </a:lnTo>
                  <a:lnTo>
                    <a:pt x="18" y="8"/>
                  </a:lnTo>
                  <a:lnTo>
                    <a:pt x="18" y="1"/>
                  </a:lnTo>
                  <a:lnTo>
                    <a:pt x="16" y="1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18" y="1"/>
                  </a:lnTo>
                  <a:lnTo>
                    <a:pt x="16" y="1"/>
                  </a:lnTo>
                  <a:lnTo>
                    <a:pt x="16" y="8"/>
                  </a:lnTo>
                  <a:lnTo>
                    <a:pt x="22" y="8"/>
                  </a:lnTo>
                  <a:lnTo>
                    <a:pt x="22" y="1"/>
                  </a:lnTo>
                  <a:lnTo>
                    <a:pt x="18" y="1"/>
                  </a:lnTo>
                  <a:lnTo>
                    <a:pt x="18" y="8"/>
                  </a:lnTo>
                  <a:lnTo>
                    <a:pt x="29" y="8"/>
                  </a:lnTo>
                  <a:lnTo>
                    <a:pt x="29" y="1"/>
                  </a:lnTo>
                  <a:lnTo>
                    <a:pt x="17" y="1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0" y="8"/>
                  </a:lnTo>
                  <a:lnTo>
                    <a:pt x="25" y="9"/>
                  </a:lnTo>
                  <a:lnTo>
                    <a:pt x="29" y="9"/>
                  </a:lnTo>
                  <a:lnTo>
                    <a:pt x="29" y="3"/>
                  </a:lnTo>
                  <a:lnTo>
                    <a:pt x="22" y="3"/>
                  </a:lnTo>
                  <a:lnTo>
                    <a:pt x="22" y="9"/>
                  </a:lnTo>
                  <a:lnTo>
                    <a:pt x="30" y="9"/>
                  </a:lnTo>
                  <a:lnTo>
                    <a:pt x="30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31" y="9"/>
                  </a:lnTo>
                  <a:lnTo>
                    <a:pt x="31" y="3"/>
                  </a:lnTo>
                  <a:lnTo>
                    <a:pt x="26" y="3"/>
                  </a:lnTo>
                  <a:lnTo>
                    <a:pt x="26" y="9"/>
                  </a:lnTo>
                  <a:lnTo>
                    <a:pt x="29" y="9"/>
                  </a:lnTo>
                  <a:lnTo>
                    <a:pt x="29" y="3"/>
                  </a:lnTo>
                  <a:lnTo>
                    <a:pt x="22" y="3"/>
                  </a:lnTo>
                  <a:lnTo>
                    <a:pt x="22" y="9"/>
                  </a:lnTo>
                  <a:lnTo>
                    <a:pt x="32" y="9"/>
                  </a:lnTo>
                  <a:lnTo>
                    <a:pt x="32" y="3"/>
                  </a:lnTo>
                  <a:lnTo>
                    <a:pt x="23" y="3"/>
                  </a:lnTo>
                  <a:lnTo>
                    <a:pt x="23" y="9"/>
                  </a:lnTo>
                  <a:lnTo>
                    <a:pt x="35" y="9"/>
                  </a:lnTo>
                  <a:lnTo>
                    <a:pt x="35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31" y="9"/>
                  </a:lnTo>
                  <a:lnTo>
                    <a:pt x="31" y="5"/>
                  </a:lnTo>
                  <a:lnTo>
                    <a:pt x="30" y="8"/>
                  </a:lnTo>
                  <a:lnTo>
                    <a:pt x="31" y="9"/>
                  </a:lnTo>
                  <a:lnTo>
                    <a:pt x="31" y="10"/>
                  </a:lnTo>
                  <a:lnTo>
                    <a:pt x="42" y="10"/>
                  </a:lnTo>
                  <a:lnTo>
                    <a:pt x="42" y="4"/>
                  </a:lnTo>
                  <a:lnTo>
                    <a:pt x="38" y="4"/>
                  </a:lnTo>
                  <a:lnTo>
                    <a:pt x="38" y="10"/>
                  </a:lnTo>
                  <a:lnTo>
                    <a:pt x="39" y="10"/>
                  </a:lnTo>
                  <a:lnTo>
                    <a:pt x="39" y="4"/>
                  </a:lnTo>
                  <a:lnTo>
                    <a:pt x="29" y="4"/>
                  </a:lnTo>
                  <a:lnTo>
                    <a:pt x="29" y="10"/>
                  </a:lnTo>
                  <a:lnTo>
                    <a:pt x="30" y="10"/>
                  </a:lnTo>
                  <a:lnTo>
                    <a:pt x="30" y="4"/>
                  </a:lnTo>
                  <a:lnTo>
                    <a:pt x="27" y="4"/>
                  </a:lnTo>
                  <a:lnTo>
                    <a:pt x="27" y="10"/>
                  </a:lnTo>
                  <a:lnTo>
                    <a:pt x="35" y="10"/>
                  </a:lnTo>
                  <a:lnTo>
                    <a:pt x="35" y="4"/>
                  </a:lnTo>
                  <a:lnTo>
                    <a:pt x="29" y="4"/>
                  </a:lnTo>
                  <a:lnTo>
                    <a:pt x="29" y="10"/>
                  </a:lnTo>
                  <a:lnTo>
                    <a:pt x="32" y="10"/>
                  </a:lnTo>
                  <a:lnTo>
                    <a:pt x="32" y="4"/>
                  </a:lnTo>
                  <a:lnTo>
                    <a:pt x="29" y="4"/>
                  </a:lnTo>
                  <a:lnTo>
                    <a:pt x="29" y="10"/>
                  </a:lnTo>
                  <a:lnTo>
                    <a:pt x="32" y="10"/>
                  </a:lnTo>
                  <a:lnTo>
                    <a:pt x="32" y="4"/>
                  </a:lnTo>
                  <a:lnTo>
                    <a:pt x="31" y="4"/>
                  </a:lnTo>
                  <a:lnTo>
                    <a:pt x="31" y="10"/>
                  </a:lnTo>
                  <a:lnTo>
                    <a:pt x="38" y="10"/>
                  </a:lnTo>
                  <a:lnTo>
                    <a:pt x="38" y="4"/>
                  </a:lnTo>
                  <a:lnTo>
                    <a:pt x="29" y="4"/>
                  </a:lnTo>
                  <a:lnTo>
                    <a:pt x="29" y="10"/>
                  </a:lnTo>
                  <a:lnTo>
                    <a:pt x="38" y="10"/>
                  </a:lnTo>
                  <a:lnTo>
                    <a:pt x="38" y="4"/>
                  </a:lnTo>
                  <a:lnTo>
                    <a:pt x="32" y="4"/>
                  </a:lnTo>
                  <a:lnTo>
                    <a:pt x="32" y="10"/>
                  </a:lnTo>
                  <a:lnTo>
                    <a:pt x="35" y="10"/>
                  </a:lnTo>
                  <a:lnTo>
                    <a:pt x="35" y="4"/>
                  </a:lnTo>
                  <a:lnTo>
                    <a:pt x="30" y="4"/>
                  </a:lnTo>
                  <a:lnTo>
                    <a:pt x="29" y="10"/>
                  </a:lnTo>
                  <a:lnTo>
                    <a:pt x="31" y="12"/>
                  </a:lnTo>
                  <a:lnTo>
                    <a:pt x="35" y="12"/>
                  </a:lnTo>
                  <a:lnTo>
                    <a:pt x="35" y="5"/>
                  </a:lnTo>
                  <a:lnTo>
                    <a:pt x="29" y="5"/>
                  </a:lnTo>
                  <a:lnTo>
                    <a:pt x="29" y="12"/>
                  </a:lnTo>
                  <a:lnTo>
                    <a:pt x="34" y="12"/>
                  </a:lnTo>
                  <a:lnTo>
                    <a:pt x="34" y="5"/>
                  </a:lnTo>
                  <a:lnTo>
                    <a:pt x="26" y="5"/>
                  </a:lnTo>
                  <a:lnTo>
                    <a:pt x="26" y="12"/>
                  </a:lnTo>
                  <a:lnTo>
                    <a:pt x="31" y="12"/>
                  </a:lnTo>
                  <a:lnTo>
                    <a:pt x="31" y="5"/>
                  </a:lnTo>
                  <a:lnTo>
                    <a:pt x="29" y="5"/>
                  </a:lnTo>
                  <a:lnTo>
                    <a:pt x="29" y="12"/>
                  </a:lnTo>
                  <a:lnTo>
                    <a:pt x="30" y="12"/>
                  </a:lnTo>
                  <a:lnTo>
                    <a:pt x="30" y="5"/>
                  </a:lnTo>
                  <a:lnTo>
                    <a:pt x="26" y="5"/>
                  </a:lnTo>
                  <a:lnTo>
                    <a:pt x="26" y="12"/>
                  </a:lnTo>
                  <a:lnTo>
                    <a:pt x="29" y="12"/>
                  </a:lnTo>
                  <a:lnTo>
                    <a:pt x="29" y="5"/>
                  </a:lnTo>
                  <a:lnTo>
                    <a:pt x="27" y="5"/>
                  </a:lnTo>
                  <a:lnTo>
                    <a:pt x="27" y="12"/>
                  </a:lnTo>
                  <a:lnTo>
                    <a:pt x="29" y="12"/>
                  </a:lnTo>
                  <a:lnTo>
                    <a:pt x="29" y="5"/>
                  </a:lnTo>
                  <a:lnTo>
                    <a:pt x="26" y="5"/>
                  </a:lnTo>
                  <a:lnTo>
                    <a:pt x="26" y="12"/>
                  </a:lnTo>
                  <a:lnTo>
                    <a:pt x="29" y="12"/>
                  </a:lnTo>
                  <a:lnTo>
                    <a:pt x="29" y="5"/>
                  </a:lnTo>
                  <a:lnTo>
                    <a:pt x="16" y="5"/>
                  </a:lnTo>
                  <a:lnTo>
                    <a:pt x="16" y="12"/>
                  </a:lnTo>
                  <a:lnTo>
                    <a:pt x="20" y="13"/>
                  </a:lnTo>
                  <a:lnTo>
                    <a:pt x="20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8" y="13"/>
                  </a:lnTo>
                  <a:lnTo>
                    <a:pt x="18" y="6"/>
                  </a:lnTo>
                  <a:lnTo>
                    <a:pt x="13" y="6"/>
                  </a:lnTo>
                  <a:lnTo>
                    <a:pt x="13" y="13"/>
                  </a:lnTo>
                  <a:lnTo>
                    <a:pt x="20" y="13"/>
                  </a:lnTo>
                  <a:lnTo>
                    <a:pt x="20" y="6"/>
                  </a:lnTo>
                  <a:lnTo>
                    <a:pt x="13" y="6"/>
                  </a:lnTo>
                  <a:lnTo>
                    <a:pt x="13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16" y="6"/>
                  </a:lnTo>
                  <a:lnTo>
                    <a:pt x="16" y="13"/>
                  </a:lnTo>
                  <a:lnTo>
                    <a:pt x="20" y="13"/>
                  </a:lnTo>
                  <a:lnTo>
                    <a:pt x="20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20" y="6"/>
                  </a:lnTo>
                  <a:lnTo>
                    <a:pt x="20" y="13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21" y="6"/>
                  </a:lnTo>
                  <a:lnTo>
                    <a:pt x="13" y="14"/>
                  </a:lnTo>
                  <a:lnTo>
                    <a:pt x="25" y="14"/>
                  </a:lnTo>
                  <a:lnTo>
                    <a:pt x="25" y="8"/>
                  </a:lnTo>
                  <a:lnTo>
                    <a:pt x="23" y="8"/>
                  </a:lnTo>
                  <a:lnTo>
                    <a:pt x="23" y="14"/>
                  </a:lnTo>
                  <a:lnTo>
                    <a:pt x="31" y="14"/>
                  </a:lnTo>
                  <a:lnTo>
                    <a:pt x="31" y="8"/>
                  </a:lnTo>
                  <a:lnTo>
                    <a:pt x="23" y="8"/>
                  </a:lnTo>
                  <a:lnTo>
                    <a:pt x="23" y="14"/>
                  </a:lnTo>
                  <a:lnTo>
                    <a:pt x="25" y="14"/>
                  </a:lnTo>
                  <a:lnTo>
                    <a:pt x="25" y="8"/>
                  </a:lnTo>
                  <a:lnTo>
                    <a:pt x="12" y="8"/>
                  </a:lnTo>
                  <a:lnTo>
                    <a:pt x="12" y="14"/>
                  </a:lnTo>
                  <a:lnTo>
                    <a:pt x="39" y="14"/>
                  </a:lnTo>
                  <a:lnTo>
                    <a:pt x="39" y="8"/>
                  </a:lnTo>
                  <a:lnTo>
                    <a:pt x="29" y="8"/>
                  </a:lnTo>
                  <a:lnTo>
                    <a:pt x="29" y="14"/>
                  </a:lnTo>
                  <a:lnTo>
                    <a:pt x="38" y="14"/>
                  </a:lnTo>
                  <a:lnTo>
                    <a:pt x="38" y="8"/>
                  </a:lnTo>
                  <a:lnTo>
                    <a:pt x="25" y="8"/>
                  </a:lnTo>
                  <a:lnTo>
                    <a:pt x="25" y="14"/>
                  </a:lnTo>
                  <a:lnTo>
                    <a:pt x="32" y="14"/>
                  </a:lnTo>
                  <a:lnTo>
                    <a:pt x="32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35" y="14"/>
                  </a:lnTo>
                  <a:lnTo>
                    <a:pt x="35" y="8"/>
                  </a:lnTo>
                  <a:lnTo>
                    <a:pt x="23" y="8"/>
                  </a:lnTo>
                  <a:lnTo>
                    <a:pt x="23" y="14"/>
                  </a:lnTo>
                  <a:lnTo>
                    <a:pt x="26" y="14"/>
                  </a:lnTo>
                  <a:lnTo>
                    <a:pt x="26" y="10"/>
                  </a:lnTo>
                  <a:lnTo>
                    <a:pt x="25" y="14"/>
                  </a:lnTo>
                  <a:lnTo>
                    <a:pt x="27" y="16"/>
                  </a:lnTo>
                  <a:lnTo>
                    <a:pt x="29" y="12"/>
                  </a:lnTo>
                  <a:lnTo>
                    <a:pt x="29" y="9"/>
                  </a:lnTo>
                  <a:lnTo>
                    <a:pt x="26" y="9"/>
                  </a:lnTo>
                  <a:lnTo>
                    <a:pt x="26" y="16"/>
                  </a:lnTo>
                  <a:lnTo>
                    <a:pt x="29" y="16"/>
                  </a:lnTo>
                  <a:lnTo>
                    <a:pt x="29" y="9"/>
                  </a:lnTo>
                  <a:lnTo>
                    <a:pt x="22" y="9"/>
                  </a:lnTo>
                  <a:lnTo>
                    <a:pt x="22" y="16"/>
                  </a:lnTo>
                  <a:lnTo>
                    <a:pt x="30" y="16"/>
                  </a:lnTo>
                  <a:lnTo>
                    <a:pt x="30" y="9"/>
                  </a:lnTo>
                  <a:lnTo>
                    <a:pt x="27" y="9"/>
                  </a:lnTo>
                  <a:lnTo>
                    <a:pt x="27" y="16"/>
                  </a:lnTo>
                  <a:lnTo>
                    <a:pt x="31" y="16"/>
                  </a:lnTo>
                  <a:lnTo>
                    <a:pt x="31" y="9"/>
                  </a:lnTo>
                  <a:lnTo>
                    <a:pt x="29" y="9"/>
                  </a:lnTo>
                  <a:lnTo>
                    <a:pt x="29" y="16"/>
                  </a:lnTo>
                  <a:lnTo>
                    <a:pt x="31" y="16"/>
                  </a:lnTo>
                  <a:lnTo>
                    <a:pt x="31" y="9"/>
                  </a:lnTo>
                  <a:lnTo>
                    <a:pt x="21" y="9"/>
                  </a:lnTo>
                  <a:lnTo>
                    <a:pt x="21" y="16"/>
                  </a:lnTo>
                  <a:lnTo>
                    <a:pt x="22" y="16"/>
                  </a:lnTo>
                  <a:lnTo>
                    <a:pt x="22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6" y="9"/>
                  </a:lnTo>
                  <a:lnTo>
                    <a:pt x="16" y="16"/>
                  </a:lnTo>
                  <a:lnTo>
                    <a:pt x="21" y="16"/>
                  </a:lnTo>
                  <a:lnTo>
                    <a:pt x="21" y="9"/>
                  </a:lnTo>
                  <a:lnTo>
                    <a:pt x="10" y="9"/>
                  </a:lnTo>
                  <a:lnTo>
                    <a:pt x="10" y="17"/>
                  </a:lnTo>
                  <a:lnTo>
                    <a:pt x="16" y="17"/>
                  </a:lnTo>
                  <a:lnTo>
                    <a:pt x="16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6" y="17"/>
                  </a:lnTo>
                  <a:lnTo>
                    <a:pt x="16" y="10"/>
                  </a:lnTo>
                  <a:lnTo>
                    <a:pt x="7" y="10"/>
                  </a:lnTo>
                  <a:lnTo>
                    <a:pt x="7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7" y="10"/>
                  </a:lnTo>
                  <a:lnTo>
                    <a:pt x="7" y="17"/>
                  </a:lnTo>
                  <a:lnTo>
                    <a:pt x="12" y="17"/>
                  </a:lnTo>
                  <a:lnTo>
                    <a:pt x="12" y="10"/>
                  </a:lnTo>
                  <a:lnTo>
                    <a:pt x="4" y="10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5" y="10"/>
                  </a:lnTo>
                  <a:lnTo>
                    <a:pt x="1" y="10"/>
                  </a:lnTo>
                  <a:lnTo>
                    <a:pt x="1" y="17"/>
                  </a:lnTo>
                  <a:lnTo>
                    <a:pt x="3" y="17"/>
                  </a:lnTo>
                  <a:lnTo>
                    <a:pt x="3" y="10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7" y="1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4" y="17"/>
                  </a:lnTo>
                  <a:lnTo>
                    <a:pt x="10" y="17"/>
                  </a:lnTo>
                  <a:lnTo>
                    <a:pt x="10" y="10"/>
                  </a:lnTo>
                  <a:lnTo>
                    <a:pt x="7" y="10"/>
                  </a:lnTo>
                  <a:lnTo>
                    <a:pt x="7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7" y="18"/>
                  </a:lnTo>
                  <a:lnTo>
                    <a:pt x="17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16" y="18"/>
                  </a:lnTo>
                  <a:lnTo>
                    <a:pt x="16" y="14"/>
                  </a:lnTo>
                  <a:lnTo>
                    <a:pt x="14" y="18"/>
                  </a:lnTo>
                  <a:lnTo>
                    <a:pt x="17" y="19"/>
                  </a:lnTo>
                  <a:lnTo>
                    <a:pt x="18" y="16"/>
                  </a:lnTo>
                  <a:lnTo>
                    <a:pt x="18" y="13"/>
                  </a:lnTo>
                  <a:lnTo>
                    <a:pt x="12" y="13"/>
                  </a:lnTo>
                  <a:lnTo>
                    <a:pt x="12" y="19"/>
                  </a:lnTo>
                  <a:lnTo>
                    <a:pt x="38" y="19"/>
                  </a:lnTo>
                  <a:lnTo>
                    <a:pt x="38" y="13"/>
                  </a:lnTo>
                  <a:lnTo>
                    <a:pt x="27" y="13"/>
                  </a:lnTo>
                  <a:lnTo>
                    <a:pt x="27" y="19"/>
                  </a:lnTo>
                  <a:lnTo>
                    <a:pt x="152" y="19"/>
                  </a:lnTo>
                  <a:lnTo>
                    <a:pt x="152" y="13"/>
                  </a:lnTo>
                  <a:lnTo>
                    <a:pt x="121" y="13"/>
                  </a:lnTo>
                  <a:lnTo>
                    <a:pt x="121" y="19"/>
                  </a:lnTo>
                  <a:lnTo>
                    <a:pt x="126" y="19"/>
                  </a:lnTo>
                  <a:lnTo>
                    <a:pt x="126" y="13"/>
                  </a:lnTo>
                  <a:lnTo>
                    <a:pt x="113" y="13"/>
                  </a:lnTo>
                  <a:lnTo>
                    <a:pt x="113" y="19"/>
                  </a:lnTo>
                  <a:lnTo>
                    <a:pt x="117" y="19"/>
                  </a:lnTo>
                  <a:lnTo>
                    <a:pt x="117" y="13"/>
                  </a:lnTo>
                  <a:lnTo>
                    <a:pt x="111" y="13"/>
                  </a:lnTo>
                  <a:lnTo>
                    <a:pt x="111" y="19"/>
                  </a:lnTo>
                  <a:lnTo>
                    <a:pt x="119" y="19"/>
                  </a:lnTo>
                  <a:lnTo>
                    <a:pt x="119" y="13"/>
                  </a:lnTo>
                  <a:lnTo>
                    <a:pt x="115" y="13"/>
                  </a:lnTo>
                  <a:lnTo>
                    <a:pt x="115" y="19"/>
                  </a:lnTo>
                  <a:lnTo>
                    <a:pt x="122" y="19"/>
                  </a:lnTo>
                  <a:lnTo>
                    <a:pt x="122" y="13"/>
                  </a:lnTo>
                  <a:lnTo>
                    <a:pt x="111" y="13"/>
                  </a:lnTo>
                  <a:lnTo>
                    <a:pt x="106" y="14"/>
                  </a:lnTo>
                  <a:lnTo>
                    <a:pt x="106" y="17"/>
                  </a:lnTo>
                  <a:lnTo>
                    <a:pt x="106" y="14"/>
                  </a:lnTo>
                  <a:lnTo>
                    <a:pt x="57" y="14"/>
                  </a:lnTo>
                  <a:lnTo>
                    <a:pt x="57" y="21"/>
                  </a:lnTo>
                  <a:lnTo>
                    <a:pt x="58" y="21"/>
                  </a:lnTo>
                  <a:lnTo>
                    <a:pt x="58" y="14"/>
                  </a:lnTo>
                  <a:lnTo>
                    <a:pt x="53" y="14"/>
                  </a:lnTo>
                  <a:lnTo>
                    <a:pt x="53" y="21"/>
                  </a:lnTo>
                  <a:lnTo>
                    <a:pt x="54" y="21"/>
                  </a:lnTo>
                  <a:lnTo>
                    <a:pt x="54" y="14"/>
                  </a:lnTo>
                  <a:lnTo>
                    <a:pt x="48" y="14"/>
                  </a:lnTo>
                  <a:lnTo>
                    <a:pt x="48" y="21"/>
                  </a:lnTo>
                  <a:lnTo>
                    <a:pt x="49" y="21"/>
                  </a:lnTo>
                  <a:lnTo>
                    <a:pt x="49" y="14"/>
                  </a:lnTo>
                  <a:lnTo>
                    <a:pt x="45" y="14"/>
                  </a:lnTo>
                  <a:lnTo>
                    <a:pt x="45" y="21"/>
                  </a:lnTo>
                  <a:lnTo>
                    <a:pt x="48" y="21"/>
                  </a:lnTo>
                  <a:lnTo>
                    <a:pt x="48" y="14"/>
                  </a:lnTo>
                  <a:lnTo>
                    <a:pt x="47" y="14"/>
                  </a:lnTo>
                  <a:lnTo>
                    <a:pt x="47" y="21"/>
                  </a:lnTo>
                  <a:lnTo>
                    <a:pt x="51" y="21"/>
                  </a:lnTo>
                  <a:lnTo>
                    <a:pt x="51" y="14"/>
                  </a:lnTo>
                  <a:lnTo>
                    <a:pt x="48" y="14"/>
                  </a:lnTo>
                  <a:lnTo>
                    <a:pt x="48" y="21"/>
                  </a:lnTo>
                  <a:lnTo>
                    <a:pt x="51" y="21"/>
                  </a:lnTo>
                  <a:lnTo>
                    <a:pt x="51" y="14"/>
                  </a:lnTo>
                  <a:lnTo>
                    <a:pt x="38" y="14"/>
                  </a:lnTo>
                  <a:lnTo>
                    <a:pt x="35" y="16"/>
                  </a:lnTo>
                  <a:lnTo>
                    <a:pt x="36" y="18"/>
                  </a:lnTo>
                  <a:lnTo>
                    <a:pt x="36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35" y="22"/>
                  </a:lnTo>
                  <a:lnTo>
                    <a:pt x="35" y="16"/>
                  </a:lnTo>
                  <a:lnTo>
                    <a:pt x="31" y="16"/>
                  </a:lnTo>
                  <a:lnTo>
                    <a:pt x="31" y="22"/>
                  </a:lnTo>
                  <a:lnTo>
                    <a:pt x="38" y="22"/>
                  </a:lnTo>
                  <a:lnTo>
                    <a:pt x="38" y="16"/>
                  </a:lnTo>
                  <a:lnTo>
                    <a:pt x="26" y="16"/>
                  </a:lnTo>
                  <a:lnTo>
                    <a:pt x="26" y="22"/>
                  </a:lnTo>
                  <a:lnTo>
                    <a:pt x="99" y="22"/>
                  </a:lnTo>
                  <a:lnTo>
                    <a:pt x="99" y="16"/>
                  </a:lnTo>
                  <a:lnTo>
                    <a:pt x="42" y="16"/>
                  </a:lnTo>
                  <a:lnTo>
                    <a:pt x="42" y="22"/>
                  </a:lnTo>
                  <a:lnTo>
                    <a:pt x="48" y="22"/>
                  </a:lnTo>
                  <a:lnTo>
                    <a:pt x="48" y="18"/>
                  </a:lnTo>
                  <a:lnTo>
                    <a:pt x="48" y="22"/>
                  </a:lnTo>
                  <a:lnTo>
                    <a:pt x="54" y="23"/>
                  </a:lnTo>
                  <a:lnTo>
                    <a:pt x="57" y="23"/>
                  </a:lnTo>
                  <a:lnTo>
                    <a:pt x="57" y="17"/>
                  </a:lnTo>
                  <a:lnTo>
                    <a:pt x="48" y="17"/>
                  </a:lnTo>
                  <a:lnTo>
                    <a:pt x="48" y="23"/>
                  </a:lnTo>
                  <a:lnTo>
                    <a:pt x="51" y="23"/>
                  </a:lnTo>
                  <a:lnTo>
                    <a:pt x="51" y="17"/>
                  </a:lnTo>
                  <a:lnTo>
                    <a:pt x="49" y="17"/>
                  </a:lnTo>
                  <a:lnTo>
                    <a:pt x="49" y="23"/>
                  </a:lnTo>
                  <a:lnTo>
                    <a:pt x="54" y="23"/>
                  </a:lnTo>
                  <a:lnTo>
                    <a:pt x="54" y="17"/>
                  </a:lnTo>
                  <a:lnTo>
                    <a:pt x="45" y="17"/>
                  </a:lnTo>
                  <a:lnTo>
                    <a:pt x="45" y="23"/>
                  </a:lnTo>
                  <a:lnTo>
                    <a:pt x="51" y="23"/>
                  </a:lnTo>
                  <a:lnTo>
                    <a:pt x="51" y="17"/>
                  </a:lnTo>
                  <a:lnTo>
                    <a:pt x="47" y="17"/>
                  </a:lnTo>
                  <a:lnTo>
                    <a:pt x="47" y="23"/>
                  </a:lnTo>
                  <a:lnTo>
                    <a:pt x="51" y="23"/>
                  </a:lnTo>
                  <a:lnTo>
                    <a:pt x="51" y="17"/>
                  </a:lnTo>
                  <a:lnTo>
                    <a:pt x="48" y="17"/>
                  </a:lnTo>
                  <a:lnTo>
                    <a:pt x="48" y="23"/>
                  </a:lnTo>
                  <a:lnTo>
                    <a:pt x="51" y="23"/>
                  </a:lnTo>
                  <a:lnTo>
                    <a:pt x="51" y="17"/>
                  </a:lnTo>
                  <a:lnTo>
                    <a:pt x="44" y="17"/>
                  </a:lnTo>
                  <a:lnTo>
                    <a:pt x="44" y="23"/>
                  </a:lnTo>
                  <a:lnTo>
                    <a:pt x="48" y="23"/>
                  </a:lnTo>
                  <a:lnTo>
                    <a:pt x="48" y="17"/>
                  </a:lnTo>
                  <a:lnTo>
                    <a:pt x="44" y="17"/>
                  </a:lnTo>
                  <a:lnTo>
                    <a:pt x="44" y="23"/>
                  </a:lnTo>
                  <a:lnTo>
                    <a:pt x="49" y="25"/>
                  </a:lnTo>
                  <a:lnTo>
                    <a:pt x="54" y="25"/>
                  </a:lnTo>
                  <a:lnTo>
                    <a:pt x="54" y="18"/>
                  </a:lnTo>
                  <a:lnTo>
                    <a:pt x="47" y="18"/>
                  </a:lnTo>
                  <a:lnTo>
                    <a:pt x="47" y="25"/>
                  </a:lnTo>
                  <a:lnTo>
                    <a:pt x="49" y="25"/>
                  </a:lnTo>
                  <a:lnTo>
                    <a:pt x="49" y="18"/>
                  </a:lnTo>
                  <a:lnTo>
                    <a:pt x="48" y="18"/>
                  </a:lnTo>
                  <a:lnTo>
                    <a:pt x="48" y="25"/>
                  </a:lnTo>
                  <a:lnTo>
                    <a:pt x="51" y="25"/>
                  </a:lnTo>
                  <a:lnTo>
                    <a:pt x="51" y="18"/>
                  </a:lnTo>
                  <a:lnTo>
                    <a:pt x="39" y="18"/>
                  </a:lnTo>
                  <a:lnTo>
                    <a:pt x="39" y="25"/>
                  </a:lnTo>
                  <a:lnTo>
                    <a:pt x="45" y="25"/>
                  </a:lnTo>
                  <a:lnTo>
                    <a:pt x="45" y="18"/>
                  </a:lnTo>
                  <a:lnTo>
                    <a:pt x="32" y="18"/>
                  </a:lnTo>
                  <a:lnTo>
                    <a:pt x="32" y="25"/>
                  </a:lnTo>
                  <a:lnTo>
                    <a:pt x="38" y="25"/>
                  </a:lnTo>
                  <a:lnTo>
                    <a:pt x="38" y="18"/>
                  </a:lnTo>
                  <a:lnTo>
                    <a:pt x="31" y="18"/>
                  </a:lnTo>
                  <a:lnTo>
                    <a:pt x="31" y="25"/>
                  </a:lnTo>
                  <a:lnTo>
                    <a:pt x="34" y="25"/>
                  </a:lnTo>
                  <a:lnTo>
                    <a:pt x="34" y="18"/>
                  </a:lnTo>
                  <a:lnTo>
                    <a:pt x="32" y="18"/>
                  </a:lnTo>
                  <a:lnTo>
                    <a:pt x="32" y="25"/>
                  </a:lnTo>
                  <a:lnTo>
                    <a:pt x="35" y="25"/>
                  </a:lnTo>
                  <a:lnTo>
                    <a:pt x="35" y="18"/>
                  </a:lnTo>
                  <a:lnTo>
                    <a:pt x="22" y="18"/>
                  </a:lnTo>
                  <a:lnTo>
                    <a:pt x="22" y="25"/>
                  </a:lnTo>
                  <a:lnTo>
                    <a:pt x="26" y="25"/>
                  </a:lnTo>
                  <a:lnTo>
                    <a:pt x="26" y="18"/>
                  </a:lnTo>
                  <a:lnTo>
                    <a:pt x="14" y="18"/>
                  </a:lnTo>
                  <a:lnTo>
                    <a:pt x="14" y="25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0" y="23"/>
                  </a:lnTo>
                  <a:lnTo>
                    <a:pt x="21" y="25"/>
                  </a:lnTo>
                  <a:lnTo>
                    <a:pt x="22" y="22"/>
                  </a:lnTo>
                  <a:lnTo>
                    <a:pt x="22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6" y="26"/>
                  </a:lnTo>
                  <a:lnTo>
                    <a:pt x="26" y="19"/>
                  </a:lnTo>
                  <a:lnTo>
                    <a:pt x="20" y="19"/>
                  </a:lnTo>
                  <a:lnTo>
                    <a:pt x="20" y="26"/>
                  </a:lnTo>
                  <a:lnTo>
                    <a:pt x="22" y="26"/>
                  </a:lnTo>
                  <a:lnTo>
                    <a:pt x="22" y="19"/>
                  </a:lnTo>
                  <a:lnTo>
                    <a:pt x="20" y="19"/>
                  </a:lnTo>
                  <a:lnTo>
                    <a:pt x="20" y="26"/>
                  </a:lnTo>
                  <a:lnTo>
                    <a:pt x="23" y="26"/>
                  </a:lnTo>
                  <a:lnTo>
                    <a:pt x="23" y="19"/>
                  </a:lnTo>
                  <a:lnTo>
                    <a:pt x="21" y="19"/>
                  </a:lnTo>
                  <a:lnTo>
                    <a:pt x="21" y="26"/>
                  </a:lnTo>
                  <a:lnTo>
                    <a:pt x="22" y="26"/>
                  </a:lnTo>
                  <a:lnTo>
                    <a:pt x="22" y="19"/>
                  </a:lnTo>
                  <a:lnTo>
                    <a:pt x="20" y="19"/>
                  </a:lnTo>
                  <a:lnTo>
                    <a:pt x="20" y="26"/>
                  </a:lnTo>
                  <a:lnTo>
                    <a:pt x="26" y="26"/>
                  </a:lnTo>
                  <a:lnTo>
                    <a:pt x="26" y="19"/>
                  </a:lnTo>
                  <a:lnTo>
                    <a:pt x="25" y="19"/>
                  </a:lnTo>
                  <a:lnTo>
                    <a:pt x="25" y="26"/>
                  </a:lnTo>
                  <a:lnTo>
                    <a:pt x="29" y="26"/>
                  </a:lnTo>
                  <a:lnTo>
                    <a:pt x="29" y="19"/>
                  </a:lnTo>
                  <a:lnTo>
                    <a:pt x="25" y="19"/>
                  </a:lnTo>
                  <a:lnTo>
                    <a:pt x="25" y="26"/>
                  </a:lnTo>
                  <a:lnTo>
                    <a:pt x="31" y="26"/>
                  </a:lnTo>
                  <a:lnTo>
                    <a:pt x="31" y="22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31" y="23"/>
                  </a:lnTo>
                  <a:lnTo>
                    <a:pt x="31" y="21"/>
                  </a:lnTo>
                  <a:lnTo>
                    <a:pt x="29" y="21"/>
                  </a:lnTo>
                  <a:lnTo>
                    <a:pt x="29" y="27"/>
                  </a:lnTo>
                  <a:lnTo>
                    <a:pt x="35" y="27"/>
                  </a:lnTo>
                  <a:lnTo>
                    <a:pt x="35" y="21"/>
                  </a:lnTo>
                  <a:lnTo>
                    <a:pt x="23" y="21"/>
                  </a:lnTo>
                  <a:lnTo>
                    <a:pt x="23" y="27"/>
                  </a:lnTo>
                  <a:lnTo>
                    <a:pt x="36" y="27"/>
                  </a:lnTo>
                  <a:lnTo>
                    <a:pt x="36" y="21"/>
                  </a:lnTo>
                  <a:lnTo>
                    <a:pt x="29" y="21"/>
                  </a:lnTo>
                  <a:lnTo>
                    <a:pt x="29" y="27"/>
                  </a:lnTo>
                  <a:lnTo>
                    <a:pt x="31" y="27"/>
                  </a:lnTo>
                  <a:lnTo>
                    <a:pt x="31" y="21"/>
                  </a:lnTo>
                  <a:lnTo>
                    <a:pt x="27" y="21"/>
                  </a:lnTo>
                  <a:lnTo>
                    <a:pt x="27" y="27"/>
                  </a:lnTo>
                  <a:lnTo>
                    <a:pt x="42" y="27"/>
                  </a:lnTo>
                  <a:lnTo>
                    <a:pt x="42" y="21"/>
                  </a:lnTo>
                  <a:lnTo>
                    <a:pt x="32" y="21"/>
                  </a:lnTo>
                  <a:lnTo>
                    <a:pt x="32" y="27"/>
                  </a:lnTo>
                  <a:lnTo>
                    <a:pt x="35" y="27"/>
                  </a:lnTo>
                  <a:lnTo>
                    <a:pt x="35" y="21"/>
                  </a:lnTo>
                  <a:lnTo>
                    <a:pt x="31" y="21"/>
                  </a:lnTo>
                  <a:lnTo>
                    <a:pt x="31" y="27"/>
                  </a:lnTo>
                  <a:lnTo>
                    <a:pt x="32" y="27"/>
                  </a:lnTo>
                  <a:lnTo>
                    <a:pt x="32" y="21"/>
                  </a:lnTo>
                  <a:lnTo>
                    <a:pt x="29" y="21"/>
                  </a:lnTo>
                  <a:lnTo>
                    <a:pt x="29" y="27"/>
                  </a:lnTo>
                  <a:lnTo>
                    <a:pt x="35" y="27"/>
                  </a:lnTo>
                  <a:lnTo>
                    <a:pt x="35" y="21"/>
                  </a:lnTo>
                  <a:lnTo>
                    <a:pt x="31" y="21"/>
                  </a:lnTo>
                  <a:lnTo>
                    <a:pt x="31" y="27"/>
                  </a:lnTo>
                  <a:lnTo>
                    <a:pt x="44" y="27"/>
                  </a:lnTo>
                  <a:lnTo>
                    <a:pt x="44" y="21"/>
                  </a:lnTo>
                  <a:lnTo>
                    <a:pt x="31" y="21"/>
                  </a:lnTo>
                  <a:lnTo>
                    <a:pt x="31" y="27"/>
                  </a:lnTo>
                  <a:lnTo>
                    <a:pt x="42" y="27"/>
                  </a:lnTo>
                  <a:lnTo>
                    <a:pt x="42" y="21"/>
                  </a:lnTo>
                  <a:lnTo>
                    <a:pt x="38" y="22"/>
                  </a:lnTo>
                  <a:lnTo>
                    <a:pt x="38" y="25"/>
                  </a:lnTo>
                  <a:lnTo>
                    <a:pt x="38" y="22"/>
                  </a:lnTo>
                  <a:lnTo>
                    <a:pt x="31" y="22"/>
                  </a:lnTo>
                  <a:lnTo>
                    <a:pt x="31" y="28"/>
                  </a:lnTo>
                  <a:lnTo>
                    <a:pt x="32" y="28"/>
                  </a:lnTo>
                  <a:lnTo>
                    <a:pt x="32" y="22"/>
                  </a:lnTo>
                  <a:lnTo>
                    <a:pt x="26" y="22"/>
                  </a:lnTo>
                  <a:lnTo>
                    <a:pt x="26" y="28"/>
                  </a:lnTo>
                  <a:lnTo>
                    <a:pt x="40" y="28"/>
                  </a:lnTo>
                  <a:lnTo>
                    <a:pt x="40" y="22"/>
                  </a:lnTo>
                  <a:lnTo>
                    <a:pt x="35" y="22"/>
                  </a:lnTo>
                  <a:lnTo>
                    <a:pt x="35" y="28"/>
                  </a:lnTo>
                  <a:lnTo>
                    <a:pt x="38" y="28"/>
                  </a:lnTo>
                  <a:lnTo>
                    <a:pt x="38" y="22"/>
                  </a:lnTo>
                  <a:lnTo>
                    <a:pt x="29" y="22"/>
                  </a:lnTo>
                  <a:lnTo>
                    <a:pt x="29" y="28"/>
                  </a:lnTo>
                  <a:lnTo>
                    <a:pt x="35" y="28"/>
                  </a:lnTo>
                  <a:lnTo>
                    <a:pt x="35" y="22"/>
                  </a:lnTo>
                  <a:lnTo>
                    <a:pt x="31" y="22"/>
                  </a:lnTo>
                  <a:lnTo>
                    <a:pt x="31" y="28"/>
                  </a:lnTo>
                  <a:lnTo>
                    <a:pt x="36" y="28"/>
                  </a:lnTo>
                  <a:lnTo>
                    <a:pt x="36" y="22"/>
                  </a:lnTo>
                  <a:lnTo>
                    <a:pt x="35" y="22"/>
                  </a:lnTo>
                  <a:lnTo>
                    <a:pt x="35" y="28"/>
                  </a:lnTo>
                  <a:lnTo>
                    <a:pt x="39" y="28"/>
                  </a:lnTo>
                  <a:lnTo>
                    <a:pt x="39" y="22"/>
                  </a:lnTo>
                  <a:lnTo>
                    <a:pt x="32" y="22"/>
                  </a:lnTo>
                  <a:lnTo>
                    <a:pt x="32" y="28"/>
                  </a:lnTo>
                  <a:lnTo>
                    <a:pt x="36" y="28"/>
                  </a:lnTo>
                  <a:lnTo>
                    <a:pt x="36" y="22"/>
                  </a:lnTo>
                  <a:lnTo>
                    <a:pt x="32" y="22"/>
                  </a:lnTo>
                  <a:lnTo>
                    <a:pt x="32" y="28"/>
                  </a:lnTo>
                  <a:lnTo>
                    <a:pt x="35" y="28"/>
                  </a:lnTo>
                  <a:lnTo>
                    <a:pt x="35" y="22"/>
                  </a:lnTo>
                  <a:lnTo>
                    <a:pt x="32" y="22"/>
                  </a:lnTo>
                  <a:lnTo>
                    <a:pt x="32" y="28"/>
                  </a:lnTo>
                  <a:lnTo>
                    <a:pt x="36" y="28"/>
                  </a:lnTo>
                  <a:lnTo>
                    <a:pt x="36" y="25"/>
                  </a:lnTo>
                  <a:lnTo>
                    <a:pt x="35" y="22"/>
                  </a:lnTo>
                  <a:lnTo>
                    <a:pt x="34" y="23"/>
                  </a:lnTo>
                  <a:lnTo>
                    <a:pt x="35" y="26"/>
                  </a:lnTo>
                  <a:lnTo>
                    <a:pt x="35" y="23"/>
                  </a:lnTo>
                  <a:lnTo>
                    <a:pt x="31" y="23"/>
                  </a:lnTo>
                  <a:lnTo>
                    <a:pt x="31" y="30"/>
                  </a:lnTo>
                  <a:lnTo>
                    <a:pt x="35" y="30"/>
                  </a:lnTo>
                  <a:lnTo>
                    <a:pt x="35" y="23"/>
                  </a:lnTo>
                  <a:lnTo>
                    <a:pt x="31" y="23"/>
                  </a:lnTo>
                  <a:lnTo>
                    <a:pt x="31" y="30"/>
                  </a:lnTo>
                  <a:lnTo>
                    <a:pt x="32" y="30"/>
                  </a:lnTo>
                  <a:lnTo>
                    <a:pt x="32" y="23"/>
                  </a:lnTo>
                  <a:lnTo>
                    <a:pt x="31" y="23"/>
                  </a:lnTo>
                  <a:lnTo>
                    <a:pt x="31" y="30"/>
                  </a:lnTo>
                  <a:lnTo>
                    <a:pt x="35" y="30"/>
                  </a:lnTo>
                  <a:lnTo>
                    <a:pt x="35" y="23"/>
                  </a:lnTo>
                  <a:lnTo>
                    <a:pt x="32" y="23"/>
                  </a:lnTo>
                  <a:lnTo>
                    <a:pt x="32" y="30"/>
                  </a:lnTo>
                  <a:lnTo>
                    <a:pt x="35" y="30"/>
                  </a:lnTo>
                  <a:lnTo>
                    <a:pt x="35" y="23"/>
                  </a:lnTo>
                  <a:lnTo>
                    <a:pt x="29" y="23"/>
                  </a:lnTo>
                  <a:lnTo>
                    <a:pt x="29" y="30"/>
                  </a:lnTo>
                  <a:lnTo>
                    <a:pt x="31" y="30"/>
                  </a:lnTo>
                  <a:lnTo>
                    <a:pt x="31" y="23"/>
                  </a:lnTo>
                  <a:lnTo>
                    <a:pt x="30" y="23"/>
                  </a:lnTo>
                  <a:lnTo>
                    <a:pt x="30" y="30"/>
                  </a:lnTo>
                  <a:lnTo>
                    <a:pt x="32" y="30"/>
                  </a:lnTo>
                  <a:lnTo>
                    <a:pt x="32" y="23"/>
                  </a:lnTo>
                  <a:lnTo>
                    <a:pt x="31" y="23"/>
                  </a:lnTo>
                  <a:lnTo>
                    <a:pt x="31" y="30"/>
                  </a:lnTo>
                  <a:lnTo>
                    <a:pt x="32" y="30"/>
                  </a:lnTo>
                  <a:lnTo>
                    <a:pt x="32" y="23"/>
                  </a:lnTo>
                  <a:lnTo>
                    <a:pt x="29" y="23"/>
                  </a:lnTo>
                  <a:lnTo>
                    <a:pt x="29" y="30"/>
                  </a:lnTo>
                  <a:lnTo>
                    <a:pt x="35" y="30"/>
                  </a:lnTo>
                  <a:lnTo>
                    <a:pt x="35" y="23"/>
                  </a:lnTo>
                  <a:lnTo>
                    <a:pt x="31" y="23"/>
                  </a:lnTo>
                  <a:lnTo>
                    <a:pt x="31" y="30"/>
                  </a:lnTo>
                  <a:lnTo>
                    <a:pt x="35" y="30"/>
                  </a:lnTo>
                  <a:lnTo>
                    <a:pt x="35" y="23"/>
                  </a:lnTo>
                  <a:lnTo>
                    <a:pt x="31" y="25"/>
                  </a:lnTo>
                  <a:lnTo>
                    <a:pt x="31" y="27"/>
                  </a:lnTo>
                  <a:lnTo>
                    <a:pt x="31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42" y="31"/>
                  </a:lnTo>
                  <a:lnTo>
                    <a:pt x="42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8" y="31"/>
                  </a:lnTo>
                  <a:lnTo>
                    <a:pt x="38" y="25"/>
                  </a:lnTo>
                  <a:lnTo>
                    <a:pt x="25" y="25"/>
                  </a:lnTo>
                  <a:lnTo>
                    <a:pt x="25" y="31"/>
                  </a:lnTo>
                  <a:lnTo>
                    <a:pt x="38" y="31"/>
                  </a:lnTo>
                  <a:lnTo>
                    <a:pt x="38" y="25"/>
                  </a:lnTo>
                  <a:lnTo>
                    <a:pt x="35" y="25"/>
                  </a:lnTo>
                  <a:lnTo>
                    <a:pt x="35" y="31"/>
                  </a:lnTo>
                  <a:lnTo>
                    <a:pt x="40" y="31"/>
                  </a:lnTo>
                  <a:lnTo>
                    <a:pt x="40" y="25"/>
                  </a:lnTo>
                  <a:lnTo>
                    <a:pt x="31" y="25"/>
                  </a:lnTo>
                  <a:lnTo>
                    <a:pt x="31" y="31"/>
                  </a:lnTo>
                  <a:lnTo>
                    <a:pt x="36" y="31"/>
                  </a:lnTo>
                  <a:lnTo>
                    <a:pt x="36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4" y="31"/>
                  </a:lnTo>
                  <a:lnTo>
                    <a:pt x="34" y="25"/>
                  </a:lnTo>
                  <a:lnTo>
                    <a:pt x="32" y="25"/>
                  </a:lnTo>
                  <a:lnTo>
                    <a:pt x="32" y="31"/>
                  </a:lnTo>
                  <a:lnTo>
                    <a:pt x="35" y="31"/>
                  </a:lnTo>
                  <a:lnTo>
                    <a:pt x="35" y="25"/>
                  </a:lnTo>
                  <a:lnTo>
                    <a:pt x="31" y="26"/>
                  </a:lnTo>
                  <a:lnTo>
                    <a:pt x="31" y="32"/>
                  </a:lnTo>
                  <a:lnTo>
                    <a:pt x="35" y="32"/>
                  </a:lnTo>
                  <a:lnTo>
                    <a:pt x="35" y="26"/>
                  </a:lnTo>
                  <a:lnTo>
                    <a:pt x="31" y="26"/>
                  </a:lnTo>
                  <a:lnTo>
                    <a:pt x="31" y="32"/>
                  </a:lnTo>
                  <a:lnTo>
                    <a:pt x="39" y="32"/>
                  </a:lnTo>
                  <a:lnTo>
                    <a:pt x="39" y="26"/>
                  </a:lnTo>
                  <a:lnTo>
                    <a:pt x="35" y="26"/>
                  </a:lnTo>
                  <a:lnTo>
                    <a:pt x="35" y="32"/>
                  </a:lnTo>
                  <a:lnTo>
                    <a:pt x="38" y="32"/>
                  </a:lnTo>
                  <a:lnTo>
                    <a:pt x="38" y="26"/>
                  </a:lnTo>
                  <a:lnTo>
                    <a:pt x="32" y="26"/>
                  </a:lnTo>
                  <a:lnTo>
                    <a:pt x="32" y="32"/>
                  </a:lnTo>
                  <a:lnTo>
                    <a:pt x="38" y="32"/>
                  </a:lnTo>
                  <a:lnTo>
                    <a:pt x="38" y="26"/>
                  </a:lnTo>
                  <a:lnTo>
                    <a:pt x="29" y="26"/>
                  </a:lnTo>
                  <a:lnTo>
                    <a:pt x="29" y="32"/>
                  </a:lnTo>
                  <a:lnTo>
                    <a:pt x="35" y="32"/>
                  </a:lnTo>
                  <a:lnTo>
                    <a:pt x="35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31" y="32"/>
                  </a:lnTo>
                  <a:lnTo>
                    <a:pt x="31" y="26"/>
                  </a:lnTo>
                  <a:lnTo>
                    <a:pt x="26" y="26"/>
                  </a:lnTo>
                  <a:lnTo>
                    <a:pt x="26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27" y="26"/>
                  </a:lnTo>
                  <a:lnTo>
                    <a:pt x="27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26" y="26"/>
                  </a:lnTo>
                  <a:lnTo>
                    <a:pt x="18" y="34"/>
                  </a:lnTo>
                  <a:lnTo>
                    <a:pt x="31" y="34"/>
                  </a:lnTo>
                  <a:lnTo>
                    <a:pt x="31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32" y="34"/>
                  </a:lnTo>
                  <a:lnTo>
                    <a:pt x="32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32" y="34"/>
                  </a:lnTo>
                  <a:lnTo>
                    <a:pt x="32" y="27"/>
                  </a:lnTo>
                  <a:lnTo>
                    <a:pt x="31" y="27"/>
                  </a:lnTo>
                  <a:lnTo>
                    <a:pt x="31" y="34"/>
                  </a:lnTo>
                  <a:lnTo>
                    <a:pt x="32" y="34"/>
                  </a:lnTo>
                  <a:lnTo>
                    <a:pt x="32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30" y="34"/>
                  </a:lnTo>
                  <a:lnTo>
                    <a:pt x="30" y="27"/>
                  </a:lnTo>
                  <a:lnTo>
                    <a:pt x="26" y="27"/>
                  </a:lnTo>
                  <a:lnTo>
                    <a:pt x="26" y="34"/>
                  </a:lnTo>
                  <a:lnTo>
                    <a:pt x="30" y="34"/>
                  </a:lnTo>
                  <a:lnTo>
                    <a:pt x="30" y="27"/>
                  </a:lnTo>
                  <a:lnTo>
                    <a:pt x="22" y="27"/>
                  </a:lnTo>
                  <a:lnTo>
                    <a:pt x="22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7" y="27"/>
                  </a:lnTo>
                  <a:lnTo>
                    <a:pt x="27" y="34"/>
                  </a:lnTo>
                  <a:lnTo>
                    <a:pt x="31" y="34"/>
                  </a:lnTo>
                  <a:lnTo>
                    <a:pt x="31" y="27"/>
                  </a:lnTo>
                  <a:lnTo>
                    <a:pt x="25" y="27"/>
                  </a:lnTo>
                  <a:lnTo>
                    <a:pt x="25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6" y="27"/>
                  </a:lnTo>
                  <a:lnTo>
                    <a:pt x="26" y="34"/>
                  </a:lnTo>
                  <a:lnTo>
                    <a:pt x="31" y="34"/>
                  </a:lnTo>
                  <a:lnTo>
                    <a:pt x="31" y="27"/>
                  </a:lnTo>
                  <a:lnTo>
                    <a:pt x="20" y="27"/>
                  </a:lnTo>
                  <a:lnTo>
                    <a:pt x="20" y="31"/>
                  </a:lnTo>
                  <a:lnTo>
                    <a:pt x="22" y="31"/>
                  </a:lnTo>
                  <a:lnTo>
                    <a:pt x="22" y="28"/>
                  </a:lnTo>
                  <a:lnTo>
                    <a:pt x="18" y="28"/>
                  </a:lnTo>
                  <a:lnTo>
                    <a:pt x="18" y="35"/>
                  </a:lnTo>
                  <a:lnTo>
                    <a:pt x="22" y="35"/>
                  </a:lnTo>
                  <a:lnTo>
                    <a:pt x="22" y="28"/>
                  </a:lnTo>
                  <a:lnTo>
                    <a:pt x="16" y="28"/>
                  </a:lnTo>
                  <a:lnTo>
                    <a:pt x="16" y="35"/>
                  </a:lnTo>
                  <a:lnTo>
                    <a:pt x="22" y="35"/>
                  </a:lnTo>
                  <a:lnTo>
                    <a:pt x="22" y="28"/>
                  </a:lnTo>
                  <a:lnTo>
                    <a:pt x="16" y="28"/>
                  </a:lnTo>
                  <a:lnTo>
                    <a:pt x="16" y="35"/>
                  </a:lnTo>
                  <a:lnTo>
                    <a:pt x="18" y="35"/>
                  </a:lnTo>
                  <a:lnTo>
                    <a:pt x="18" y="28"/>
                  </a:lnTo>
                  <a:lnTo>
                    <a:pt x="10" y="28"/>
                  </a:lnTo>
                  <a:lnTo>
                    <a:pt x="10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12" y="28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18" y="28"/>
                  </a:lnTo>
                  <a:lnTo>
                    <a:pt x="16" y="28"/>
                  </a:lnTo>
                  <a:lnTo>
                    <a:pt x="16" y="35"/>
                  </a:lnTo>
                  <a:lnTo>
                    <a:pt x="21" y="35"/>
                  </a:lnTo>
                  <a:lnTo>
                    <a:pt x="21" y="28"/>
                  </a:lnTo>
                  <a:lnTo>
                    <a:pt x="16" y="28"/>
                  </a:lnTo>
                  <a:lnTo>
                    <a:pt x="16" y="35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7" y="28"/>
                  </a:lnTo>
                  <a:lnTo>
                    <a:pt x="7" y="35"/>
                  </a:lnTo>
                  <a:lnTo>
                    <a:pt x="12" y="35"/>
                  </a:lnTo>
                  <a:lnTo>
                    <a:pt x="12" y="28"/>
                  </a:lnTo>
                  <a:lnTo>
                    <a:pt x="7" y="28"/>
                  </a:lnTo>
                  <a:lnTo>
                    <a:pt x="7" y="35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16" y="28"/>
                  </a:lnTo>
                  <a:lnTo>
                    <a:pt x="16" y="35"/>
                  </a:lnTo>
                  <a:lnTo>
                    <a:pt x="21" y="35"/>
                  </a:lnTo>
                  <a:lnTo>
                    <a:pt x="21" y="28"/>
                  </a:lnTo>
                  <a:lnTo>
                    <a:pt x="16" y="28"/>
                  </a:lnTo>
                  <a:lnTo>
                    <a:pt x="16" y="35"/>
                  </a:lnTo>
                  <a:lnTo>
                    <a:pt x="18" y="35"/>
                  </a:lnTo>
                  <a:lnTo>
                    <a:pt x="18" y="28"/>
                  </a:lnTo>
                  <a:lnTo>
                    <a:pt x="12" y="28"/>
                  </a:lnTo>
                  <a:lnTo>
                    <a:pt x="12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10" y="28"/>
                  </a:lnTo>
                  <a:lnTo>
                    <a:pt x="10" y="35"/>
                  </a:lnTo>
                  <a:lnTo>
                    <a:pt x="18" y="35"/>
                  </a:lnTo>
                  <a:lnTo>
                    <a:pt x="18" y="28"/>
                  </a:lnTo>
                  <a:lnTo>
                    <a:pt x="16" y="28"/>
                  </a:lnTo>
                  <a:lnTo>
                    <a:pt x="16" y="35"/>
                  </a:lnTo>
                  <a:lnTo>
                    <a:pt x="22" y="35"/>
                  </a:lnTo>
                  <a:lnTo>
                    <a:pt x="22" y="28"/>
                  </a:lnTo>
                  <a:lnTo>
                    <a:pt x="16" y="28"/>
                  </a:lnTo>
                  <a:lnTo>
                    <a:pt x="16" y="35"/>
                  </a:lnTo>
                  <a:lnTo>
                    <a:pt x="22" y="35"/>
                  </a:lnTo>
                  <a:lnTo>
                    <a:pt x="22" y="28"/>
                  </a:lnTo>
                  <a:lnTo>
                    <a:pt x="18" y="28"/>
                  </a:lnTo>
                  <a:lnTo>
                    <a:pt x="18" y="35"/>
                  </a:lnTo>
                  <a:lnTo>
                    <a:pt x="26" y="35"/>
                  </a:lnTo>
                  <a:lnTo>
                    <a:pt x="26" y="30"/>
                  </a:lnTo>
                  <a:lnTo>
                    <a:pt x="22" y="30"/>
                  </a:lnTo>
                  <a:lnTo>
                    <a:pt x="22" y="34"/>
                  </a:lnTo>
                  <a:lnTo>
                    <a:pt x="31" y="34"/>
                  </a:lnTo>
                  <a:lnTo>
                    <a:pt x="31" y="27"/>
                  </a:lnTo>
                  <a:lnTo>
                    <a:pt x="26" y="27"/>
                  </a:lnTo>
                  <a:lnTo>
                    <a:pt x="26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5" y="27"/>
                  </a:lnTo>
                  <a:lnTo>
                    <a:pt x="25" y="34"/>
                  </a:lnTo>
                  <a:lnTo>
                    <a:pt x="31" y="34"/>
                  </a:lnTo>
                  <a:lnTo>
                    <a:pt x="31" y="27"/>
                  </a:lnTo>
                  <a:lnTo>
                    <a:pt x="27" y="27"/>
                  </a:lnTo>
                  <a:lnTo>
                    <a:pt x="27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2" y="27"/>
                  </a:lnTo>
                  <a:lnTo>
                    <a:pt x="22" y="34"/>
                  </a:lnTo>
                  <a:lnTo>
                    <a:pt x="30" y="34"/>
                  </a:lnTo>
                  <a:lnTo>
                    <a:pt x="30" y="27"/>
                  </a:lnTo>
                  <a:lnTo>
                    <a:pt x="26" y="27"/>
                  </a:lnTo>
                  <a:lnTo>
                    <a:pt x="26" y="34"/>
                  </a:lnTo>
                  <a:lnTo>
                    <a:pt x="30" y="34"/>
                  </a:lnTo>
                  <a:lnTo>
                    <a:pt x="30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32" y="34"/>
                  </a:lnTo>
                  <a:lnTo>
                    <a:pt x="32" y="27"/>
                  </a:lnTo>
                  <a:lnTo>
                    <a:pt x="31" y="27"/>
                  </a:lnTo>
                  <a:lnTo>
                    <a:pt x="31" y="34"/>
                  </a:lnTo>
                  <a:lnTo>
                    <a:pt x="32" y="34"/>
                  </a:lnTo>
                  <a:lnTo>
                    <a:pt x="32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32" y="34"/>
                  </a:lnTo>
                  <a:lnTo>
                    <a:pt x="32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31" y="34"/>
                  </a:lnTo>
                  <a:lnTo>
                    <a:pt x="31" y="27"/>
                  </a:lnTo>
                  <a:lnTo>
                    <a:pt x="26" y="27"/>
                  </a:lnTo>
                  <a:lnTo>
                    <a:pt x="26" y="30"/>
                  </a:lnTo>
                  <a:lnTo>
                    <a:pt x="29" y="32"/>
                  </a:lnTo>
                  <a:lnTo>
                    <a:pt x="30" y="31"/>
                  </a:lnTo>
                  <a:lnTo>
                    <a:pt x="27" y="28"/>
                  </a:lnTo>
                  <a:lnTo>
                    <a:pt x="27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27" y="26"/>
                  </a:lnTo>
                  <a:lnTo>
                    <a:pt x="27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26" y="26"/>
                  </a:lnTo>
                  <a:lnTo>
                    <a:pt x="26" y="32"/>
                  </a:lnTo>
                  <a:lnTo>
                    <a:pt x="31" y="32"/>
                  </a:lnTo>
                  <a:lnTo>
                    <a:pt x="31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35" y="32"/>
                  </a:lnTo>
                  <a:lnTo>
                    <a:pt x="35" y="26"/>
                  </a:lnTo>
                  <a:lnTo>
                    <a:pt x="29" y="26"/>
                  </a:lnTo>
                  <a:lnTo>
                    <a:pt x="29" y="32"/>
                  </a:lnTo>
                  <a:lnTo>
                    <a:pt x="38" y="32"/>
                  </a:lnTo>
                  <a:lnTo>
                    <a:pt x="38" y="26"/>
                  </a:lnTo>
                  <a:lnTo>
                    <a:pt x="32" y="26"/>
                  </a:lnTo>
                  <a:lnTo>
                    <a:pt x="32" y="32"/>
                  </a:lnTo>
                  <a:lnTo>
                    <a:pt x="38" y="32"/>
                  </a:lnTo>
                  <a:lnTo>
                    <a:pt x="38" y="26"/>
                  </a:lnTo>
                  <a:lnTo>
                    <a:pt x="35" y="26"/>
                  </a:lnTo>
                  <a:lnTo>
                    <a:pt x="35" y="32"/>
                  </a:lnTo>
                  <a:lnTo>
                    <a:pt x="39" y="32"/>
                  </a:lnTo>
                  <a:lnTo>
                    <a:pt x="39" y="26"/>
                  </a:lnTo>
                  <a:lnTo>
                    <a:pt x="31" y="26"/>
                  </a:lnTo>
                  <a:lnTo>
                    <a:pt x="31" y="32"/>
                  </a:lnTo>
                  <a:lnTo>
                    <a:pt x="35" y="32"/>
                  </a:lnTo>
                  <a:lnTo>
                    <a:pt x="35" y="26"/>
                  </a:lnTo>
                  <a:lnTo>
                    <a:pt x="31" y="26"/>
                  </a:lnTo>
                  <a:lnTo>
                    <a:pt x="31" y="28"/>
                  </a:lnTo>
                  <a:lnTo>
                    <a:pt x="32" y="32"/>
                  </a:lnTo>
                  <a:lnTo>
                    <a:pt x="36" y="31"/>
                  </a:lnTo>
                  <a:lnTo>
                    <a:pt x="35" y="25"/>
                  </a:lnTo>
                  <a:lnTo>
                    <a:pt x="32" y="25"/>
                  </a:lnTo>
                  <a:lnTo>
                    <a:pt x="32" y="31"/>
                  </a:lnTo>
                  <a:lnTo>
                    <a:pt x="34" y="31"/>
                  </a:lnTo>
                  <a:lnTo>
                    <a:pt x="34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6" y="31"/>
                  </a:lnTo>
                  <a:lnTo>
                    <a:pt x="36" y="25"/>
                  </a:lnTo>
                  <a:lnTo>
                    <a:pt x="31" y="25"/>
                  </a:lnTo>
                  <a:lnTo>
                    <a:pt x="31" y="31"/>
                  </a:lnTo>
                  <a:lnTo>
                    <a:pt x="40" y="31"/>
                  </a:lnTo>
                  <a:lnTo>
                    <a:pt x="40" y="25"/>
                  </a:lnTo>
                  <a:lnTo>
                    <a:pt x="35" y="25"/>
                  </a:lnTo>
                  <a:lnTo>
                    <a:pt x="35" y="31"/>
                  </a:lnTo>
                  <a:lnTo>
                    <a:pt x="38" y="31"/>
                  </a:lnTo>
                  <a:lnTo>
                    <a:pt x="38" y="25"/>
                  </a:lnTo>
                  <a:lnTo>
                    <a:pt x="25" y="25"/>
                  </a:lnTo>
                  <a:lnTo>
                    <a:pt x="25" y="31"/>
                  </a:lnTo>
                  <a:lnTo>
                    <a:pt x="38" y="31"/>
                  </a:lnTo>
                  <a:lnTo>
                    <a:pt x="38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42" y="31"/>
                  </a:lnTo>
                  <a:lnTo>
                    <a:pt x="42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2" y="31"/>
                  </a:lnTo>
                  <a:lnTo>
                    <a:pt x="36" y="30"/>
                  </a:lnTo>
                  <a:lnTo>
                    <a:pt x="35" y="23"/>
                  </a:lnTo>
                  <a:lnTo>
                    <a:pt x="31" y="23"/>
                  </a:lnTo>
                  <a:lnTo>
                    <a:pt x="31" y="30"/>
                  </a:lnTo>
                  <a:lnTo>
                    <a:pt x="35" y="30"/>
                  </a:lnTo>
                  <a:lnTo>
                    <a:pt x="35" y="23"/>
                  </a:lnTo>
                  <a:lnTo>
                    <a:pt x="29" y="23"/>
                  </a:lnTo>
                  <a:lnTo>
                    <a:pt x="29" y="30"/>
                  </a:lnTo>
                  <a:lnTo>
                    <a:pt x="32" y="30"/>
                  </a:lnTo>
                  <a:lnTo>
                    <a:pt x="32" y="23"/>
                  </a:lnTo>
                  <a:lnTo>
                    <a:pt x="31" y="23"/>
                  </a:lnTo>
                  <a:lnTo>
                    <a:pt x="31" y="30"/>
                  </a:lnTo>
                  <a:lnTo>
                    <a:pt x="32" y="30"/>
                  </a:lnTo>
                  <a:lnTo>
                    <a:pt x="32" y="23"/>
                  </a:lnTo>
                  <a:lnTo>
                    <a:pt x="30" y="23"/>
                  </a:lnTo>
                  <a:lnTo>
                    <a:pt x="30" y="30"/>
                  </a:lnTo>
                  <a:lnTo>
                    <a:pt x="31" y="30"/>
                  </a:lnTo>
                  <a:lnTo>
                    <a:pt x="31" y="23"/>
                  </a:lnTo>
                  <a:lnTo>
                    <a:pt x="29" y="23"/>
                  </a:lnTo>
                  <a:lnTo>
                    <a:pt x="29" y="30"/>
                  </a:lnTo>
                  <a:lnTo>
                    <a:pt x="35" y="30"/>
                  </a:lnTo>
                  <a:lnTo>
                    <a:pt x="35" y="23"/>
                  </a:lnTo>
                  <a:lnTo>
                    <a:pt x="32" y="23"/>
                  </a:lnTo>
                  <a:lnTo>
                    <a:pt x="32" y="30"/>
                  </a:lnTo>
                  <a:lnTo>
                    <a:pt x="35" y="30"/>
                  </a:lnTo>
                  <a:lnTo>
                    <a:pt x="35" y="23"/>
                  </a:lnTo>
                  <a:lnTo>
                    <a:pt x="31" y="23"/>
                  </a:lnTo>
                  <a:lnTo>
                    <a:pt x="31" y="30"/>
                  </a:lnTo>
                  <a:lnTo>
                    <a:pt x="32" y="30"/>
                  </a:lnTo>
                  <a:lnTo>
                    <a:pt x="32" y="23"/>
                  </a:lnTo>
                  <a:lnTo>
                    <a:pt x="31" y="23"/>
                  </a:lnTo>
                  <a:lnTo>
                    <a:pt x="31" y="30"/>
                  </a:lnTo>
                  <a:lnTo>
                    <a:pt x="35" y="30"/>
                  </a:lnTo>
                  <a:lnTo>
                    <a:pt x="35" y="23"/>
                  </a:lnTo>
                  <a:lnTo>
                    <a:pt x="31" y="23"/>
                  </a:lnTo>
                  <a:lnTo>
                    <a:pt x="31" y="30"/>
                  </a:lnTo>
                  <a:lnTo>
                    <a:pt x="36" y="30"/>
                  </a:lnTo>
                  <a:lnTo>
                    <a:pt x="44" y="22"/>
                  </a:lnTo>
                  <a:lnTo>
                    <a:pt x="32" y="22"/>
                  </a:lnTo>
                  <a:lnTo>
                    <a:pt x="32" y="28"/>
                  </a:lnTo>
                  <a:lnTo>
                    <a:pt x="35" y="28"/>
                  </a:lnTo>
                  <a:lnTo>
                    <a:pt x="35" y="22"/>
                  </a:lnTo>
                  <a:lnTo>
                    <a:pt x="32" y="22"/>
                  </a:lnTo>
                  <a:lnTo>
                    <a:pt x="32" y="28"/>
                  </a:lnTo>
                  <a:lnTo>
                    <a:pt x="36" y="28"/>
                  </a:lnTo>
                  <a:lnTo>
                    <a:pt x="36" y="22"/>
                  </a:lnTo>
                  <a:lnTo>
                    <a:pt x="32" y="22"/>
                  </a:lnTo>
                  <a:lnTo>
                    <a:pt x="32" y="28"/>
                  </a:lnTo>
                  <a:lnTo>
                    <a:pt x="39" y="28"/>
                  </a:lnTo>
                  <a:lnTo>
                    <a:pt x="39" y="22"/>
                  </a:lnTo>
                  <a:lnTo>
                    <a:pt x="35" y="22"/>
                  </a:lnTo>
                  <a:lnTo>
                    <a:pt x="35" y="28"/>
                  </a:lnTo>
                  <a:lnTo>
                    <a:pt x="36" y="28"/>
                  </a:lnTo>
                  <a:lnTo>
                    <a:pt x="36" y="22"/>
                  </a:lnTo>
                  <a:lnTo>
                    <a:pt x="31" y="22"/>
                  </a:lnTo>
                  <a:lnTo>
                    <a:pt x="31" y="28"/>
                  </a:lnTo>
                  <a:lnTo>
                    <a:pt x="35" y="28"/>
                  </a:lnTo>
                  <a:lnTo>
                    <a:pt x="35" y="22"/>
                  </a:lnTo>
                  <a:lnTo>
                    <a:pt x="29" y="22"/>
                  </a:lnTo>
                  <a:lnTo>
                    <a:pt x="29" y="28"/>
                  </a:lnTo>
                  <a:lnTo>
                    <a:pt x="38" y="28"/>
                  </a:lnTo>
                  <a:lnTo>
                    <a:pt x="38" y="22"/>
                  </a:lnTo>
                  <a:lnTo>
                    <a:pt x="35" y="22"/>
                  </a:lnTo>
                  <a:lnTo>
                    <a:pt x="35" y="28"/>
                  </a:lnTo>
                  <a:lnTo>
                    <a:pt x="40" y="28"/>
                  </a:lnTo>
                  <a:lnTo>
                    <a:pt x="40" y="22"/>
                  </a:lnTo>
                  <a:lnTo>
                    <a:pt x="26" y="22"/>
                  </a:lnTo>
                  <a:lnTo>
                    <a:pt x="26" y="28"/>
                  </a:lnTo>
                  <a:lnTo>
                    <a:pt x="32" y="28"/>
                  </a:lnTo>
                  <a:lnTo>
                    <a:pt x="32" y="22"/>
                  </a:lnTo>
                  <a:lnTo>
                    <a:pt x="31" y="22"/>
                  </a:lnTo>
                  <a:lnTo>
                    <a:pt x="31" y="28"/>
                  </a:lnTo>
                  <a:lnTo>
                    <a:pt x="39" y="28"/>
                  </a:lnTo>
                  <a:lnTo>
                    <a:pt x="43" y="27"/>
                  </a:lnTo>
                  <a:lnTo>
                    <a:pt x="42" y="21"/>
                  </a:lnTo>
                  <a:lnTo>
                    <a:pt x="31" y="21"/>
                  </a:lnTo>
                  <a:lnTo>
                    <a:pt x="31" y="27"/>
                  </a:lnTo>
                  <a:lnTo>
                    <a:pt x="44" y="27"/>
                  </a:lnTo>
                  <a:lnTo>
                    <a:pt x="44" y="21"/>
                  </a:lnTo>
                  <a:lnTo>
                    <a:pt x="31" y="21"/>
                  </a:lnTo>
                  <a:lnTo>
                    <a:pt x="31" y="27"/>
                  </a:lnTo>
                  <a:lnTo>
                    <a:pt x="35" y="27"/>
                  </a:lnTo>
                  <a:lnTo>
                    <a:pt x="35" y="21"/>
                  </a:lnTo>
                  <a:lnTo>
                    <a:pt x="29" y="21"/>
                  </a:lnTo>
                  <a:lnTo>
                    <a:pt x="29" y="27"/>
                  </a:lnTo>
                  <a:lnTo>
                    <a:pt x="32" y="27"/>
                  </a:lnTo>
                  <a:lnTo>
                    <a:pt x="32" y="21"/>
                  </a:lnTo>
                  <a:lnTo>
                    <a:pt x="31" y="21"/>
                  </a:lnTo>
                  <a:lnTo>
                    <a:pt x="31" y="27"/>
                  </a:lnTo>
                  <a:lnTo>
                    <a:pt x="35" y="27"/>
                  </a:lnTo>
                  <a:lnTo>
                    <a:pt x="35" y="21"/>
                  </a:lnTo>
                  <a:lnTo>
                    <a:pt x="32" y="21"/>
                  </a:lnTo>
                  <a:lnTo>
                    <a:pt x="32" y="27"/>
                  </a:lnTo>
                  <a:lnTo>
                    <a:pt x="42" y="27"/>
                  </a:lnTo>
                  <a:lnTo>
                    <a:pt x="42" y="21"/>
                  </a:lnTo>
                  <a:lnTo>
                    <a:pt x="27" y="21"/>
                  </a:lnTo>
                  <a:lnTo>
                    <a:pt x="27" y="27"/>
                  </a:lnTo>
                  <a:lnTo>
                    <a:pt x="31" y="27"/>
                  </a:lnTo>
                  <a:lnTo>
                    <a:pt x="31" y="21"/>
                  </a:lnTo>
                  <a:lnTo>
                    <a:pt x="29" y="21"/>
                  </a:lnTo>
                  <a:lnTo>
                    <a:pt x="29" y="27"/>
                  </a:lnTo>
                  <a:lnTo>
                    <a:pt x="36" y="27"/>
                  </a:lnTo>
                  <a:lnTo>
                    <a:pt x="36" y="21"/>
                  </a:lnTo>
                  <a:lnTo>
                    <a:pt x="23" y="21"/>
                  </a:lnTo>
                  <a:lnTo>
                    <a:pt x="23" y="27"/>
                  </a:lnTo>
                  <a:lnTo>
                    <a:pt x="35" y="27"/>
                  </a:lnTo>
                  <a:lnTo>
                    <a:pt x="35" y="21"/>
                  </a:lnTo>
                  <a:lnTo>
                    <a:pt x="29" y="21"/>
                  </a:lnTo>
                  <a:lnTo>
                    <a:pt x="29" y="27"/>
                  </a:lnTo>
                  <a:lnTo>
                    <a:pt x="35" y="27"/>
                  </a:lnTo>
                  <a:lnTo>
                    <a:pt x="35" y="19"/>
                  </a:lnTo>
                  <a:lnTo>
                    <a:pt x="25" y="19"/>
                  </a:lnTo>
                  <a:lnTo>
                    <a:pt x="25" y="26"/>
                  </a:lnTo>
                  <a:lnTo>
                    <a:pt x="29" y="26"/>
                  </a:lnTo>
                  <a:lnTo>
                    <a:pt x="29" y="19"/>
                  </a:lnTo>
                  <a:lnTo>
                    <a:pt x="25" y="19"/>
                  </a:lnTo>
                  <a:lnTo>
                    <a:pt x="25" y="26"/>
                  </a:lnTo>
                  <a:lnTo>
                    <a:pt x="26" y="26"/>
                  </a:lnTo>
                  <a:lnTo>
                    <a:pt x="26" y="19"/>
                  </a:lnTo>
                  <a:lnTo>
                    <a:pt x="20" y="19"/>
                  </a:lnTo>
                  <a:lnTo>
                    <a:pt x="20" y="26"/>
                  </a:lnTo>
                  <a:lnTo>
                    <a:pt x="22" y="26"/>
                  </a:lnTo>
                  <a:lnTo>
                    <a:pt x="22" y="19"/>
                  </a:lnTo>
                  <a:lnTo>
                    <a:pt x="21" y="19"/>
                  </a:lnTo>
                  <a:lnTo>
                    <a:pt x="21" y="26"/>
                  </a:lnTo>
                  <a:lnTo>
                    <a:pt x="23" y="26"/>
                  </a:lnTo>
                  <a:lnTo>
                    <a:pt x="23" y="19"/>
                  </a:lnTo>
                  <a:lnTo>
                    <a:pt x="20" y="19"/>
                  </a:lnTo>
                  <a:lnTo>
                    <a:pt x="20" y="26"/>
                  </a:lnTo>
                  <a:lnTo>
                    <a:pt x="22" y="26"/>
                  </a:lnTo>
                  <a:lnTo>
                    <a:pt x="22" y="19"/>
                  </a:lnTo>
                  <a:lnTo>
                    <a:pt x="20" y="19"/>
                  </a:lnTo>
                  <a:lnTo>
                    <a:pt x="20" y="26"/>
                  </a:lnTo>
                  <a:lnTo>
                    <a:pt x="26" y="26"/>
                  </a:lnTo>
                  <a:lnTo>
                    <a:pt x="26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30" y="26"/>
                  </a:lnTo>
                  <a:lnTo>
                    <a:pt x="25" y="19"/>
                  </a:lnTo>
                  <a:lnTo>
                    <a:pt x="23" y="18"/>
                  </a:lnTo>
                  <a:lnTo>
                    <a:pt x="14" y="18"/>
                  </a:lnTo>
                  <a:lnTo>
                    <a:pt x="14" y="25"/>
                  </a:lnTo>
                  <a:lnTo>
                    <a:pt x="26" y="25"/>
                  </a:lnTo>
                  <a:lnTo>
                    <a:pt x="26" y="18"/>
                  </a:lnTo>
                  <a:lnTo>
                    <a:pt x="22" y="18"/>
                  </a:lnTo>
                  <a:lnTo>
                    <a:pt x="22" y="25"/>
                  </a:lnTo>
                  <a:lnTo>
                    <a:pt x="35" y="25"/>
                  </a:lnTo>
                  <a:lnTo>
                    <a:pt x="35" y="18"/>
                  </a:lnTo>
                  <a:lnTo>
                    <a:pt x="32" y="18"/>
                  </a:lnTo>
                  <a:lnTo>
                    <a:pt x="32" y="25"/>
                  </a:lnTo>
                  <a:lnTo>
                    <a:pt x="34" y="25"/>
                  </a:lnTo>
                  <a:lnTo>
                    <a:pt x="34" y="18"/>
                  </a:lnTo>
                  <a:lnTo>
                    <a:pt x="31" y="18"/>
                  </a:lnTo>
                  <a:lnTo>
                    <a:pt x="31" y="25"/>
                  </a:lnTo>
                  <a:lnTo>
                    <a:pt x="38" y="25"/>
                  </a:lnTo>
                  <a:lnTo>
                    <a:pt x="38" y="18"/>
                  </a:lnTo>
                  <a:lnTo>
                    <a:pt x="32" y="18"/>
                  </a:lnTo>
                  <a:lnTo>
                    <a:pt x="32" y="25"/>
                  </a:lnTo>
                  <a:lnTo>
                    <a:pt x="45" y="25"/>
                  </a:lnTo>
                  <a:lnTo>
                    <a:pt x="45" y="18"/>
                  </a:lnTo>
                  <a:lnTo>
                    <a:pt x="39" y="18"/>
                  </a:lnTo>
                  <a:lnTo>
                    <a:pt x="39" y="25"/>
                  </a:lnTo>
                  <a:lnTo>
                    <a:pt x="51" y="25"/>
                  </a:lnTo>
                  <a:lnTo>
                    <a:pt x="51" y="18"/>
                  </a:lnTo>
                  <a:lnTo>
                    <a:pt x="48" y="18"/>
                  </a:lnTo>
                  <a:lnTo>
                    <a:pt x="48" y="25"/>
                  </a:lnTo>
                  <a:lnTo>
                    <a:pt x="49" y="25"/>
                  </a:lnTo>
                  <a:lnTo>
                    <a:pt x="49" y="18"/>
                  </a:lnTo>
                  <a:lnTo>
                    <a:pt x="47" y="18"/>
                  </a:lnTo>
                  <a:lnTo>
                    <a:pt x="47" y="25"/>
                  </a:lnTo>
                  <a:lnTo>
                    <a:pt x="54" y="25"/>
                  </a:lnTo>
                  <a:lnTo>
                    <a:pt x="54" y="18"/>
                  </a:lnTo>
                  <a:lnTo>
                    <a:pt x="49" y="18"/>
                  </a:lnTo>
                  <a:lnTo>
                    <a:pt x="49" y="21"/>
                  </a:lnTo>
                  <a:lnTo>
                    <a:pt x="51" y="18"/>
                  </a:lnTo>
                  <a:lnTo>
                    <a:pt x="45" y="17"/>
                  </a:lnTo>
                  <a:lnTo>
                    <a:pt x="44" y="19"/>
                  </a:lnTo>
                  <a:lnTo>
                    <a:pt x="44" y="23"/>
                  </a:lnTo>
                  <a:lnTo>
                    <a:pt x="48" y="23"/>
                  </a:lnTo>
                  <a:lnTo>
                    <a:pt x="48" y="17"/>
                  </a:lnTo>
                  <a:lnTo>
                    <a:pt x="44" y="17"/>
                  </a:lnTo>
                  <a:lnTo>
                    <a:pt x="44" y="23"/>
                  </a:lnTo>
                  <a:lnTo>
                    <a:pt x="51" y="23"/>
                  </a:lnTo>
                  <a:lnTo>
                    <a:pt x="51" y="17"/>
                  </a:lnTo>
                  <a:lnTo>
                    <a:pt x="48" y="17"/>
                  </a:lnTo>
                  <a:lnTo>
                    <a:pt x="48" y="23"/>
                  </a:lnTo>
                  <a:lnTo>
                    <a:pt x="51" y="23"/>
                  </a:lnTo>
                  <a:lnTo>
                    <a:pt x="51" y="17"/>
                  </a:lnTo>
                  <a:lnTo>
                    <a:pt x="47" y="17"/>
                  </a:lnTo>
                  <a:lnTo>
                    <a:pt x="47" y="23"/>
                  </a:lnTo>
                  <a:lnTo>
                    <a:pt x="51" y="23"/>
                  </a:lnTo>
                  <a:lnTo>
                    <a:pt x="51" y="17"/>
                  </a:lnTo>
                  <a:lnTo>
                    <a:pt x="45" y="17"/>
                  </a:lnTo>
                  <a:lnTo>
                    <a:pt x="45" y="23"/>
                  </a:lnTo>
                  <a:lnTo>
                    <a:pt x="54" y="23"/>
                  </a:lnTo>
                  <a:lnTo>
                    <a:pt x="54" y="17"/>
                  </a:lnTo>
                  <a:lnTo>
                    <a:pt x="49" y="17"/>
                  </a:lnTo>
                  <a:lnTo>
                    <a:pt x="49" y="23"/>
                  </a:lnTo>
                  <a:lnTo>
                    <a:pt x="51" y="23"/>
                  </a:lnTo>
                  <a:lnTo>
                    <a:pt x="51" y="17"/>
                  </a:lnTo>
                  <a:lnTo>
                    <a:pt x="48" y="17"/>
                  </a:lnTo>
                  <a:lnTo>
                    <a:pt x="48" y="23"/>
                  </a:lnTo>
                  <a:lnTo>
                    <a:pt x="57" y="23"/>
                  </a:lnTo>
                  <a:lnTo>
                    <a:pt x="57" y="17"/>
                  </a:lnTo>
                  <a:lnTo>
                    <a:pt x="54" y="17"/>
                  </a:lnTo>
                  <a:lnTo>
                    <a:pt x="54" y="19"/>
                  </a:lnTo>
                  <a:lnTo>
                    <a:pt x="56" y="17"/>
                  </a:lnTo>
                  <a:lnTo>
                    <a:pt x="49" y="16"/>
                  </a:lnTo>
                  <a:lnTo>
                    <a:pt x="42" y="16"/>
                  </a:lnTo>
                  <a:lnTo>
                    <a:pt x="42" y="22"/>
                  </a:lnTo>
                  <a:lnTo>
                    <a:pt x="99" y="22"/>
                  </a:lnTo>
                  <a:lnTo>
                    <a:pt x="99" y="16"/>
                  </a:lnTo>
                  <a:lnTo>
                    <a:pt x="26" y="16"/>
                  </a:lnTo>
                  <a:lnTo>
                    <a:pt x="26" y="22"/>
                  </a:lnTo>
                  <a:lnTo>
                    <a:pt x="38" y="22"/>
                  </a:lnTo>
                  <a:lnTo>
                    <a:pt x="38" y="16"/>
                  </a:lnTo>
                  <a:lnTo>
                    <a:pt x="31" y="16"/>
                  </a:lnTo>
                  <a:lnTo>
                    <a:pt x="31" y="22"/>
                  </a:lnTo>
                  <a:lnTo>
                    <a:pt x="35" y="22"/>
                  </a:lnTo>
                  <a:lnTo>
                    <a:pt x="35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38" y="22"/>
                  </a:lnTo>
                  <a:lnTo>
                    <a:pt x="40" y="21"/>
                  </a:lnTo>
                  <a:lnTo>
                    <a:pt x="39" y="17"/>
                  </a:lnTo>
                  <a:lnTo>
                    <a:pt x="39" y="21"/>
                  </a:lnTo>
                  <a:lnTo>
                    <a:pt x="51" y="21"/>
                  </a:lnTo>
                  <a:lnTo>
                    <a:pt x="51" y="14"/>
                  </a:lnTo>
                  <a:lnTo>
                    <a:pt x="48" y="14"/>
                  </a:lnTo>
                  <a:lnTo>
                    <a:pt x="48" y="21"/>
                  </a:lnTo>
                  <a:lnTo>
                    <a:pt x="51" y="21"/>
                  </a:lnTo>
                  <a:lnTo>
                    <a:pt x="51" y="14"/>
                  </a:lnTo>
                  <a:lnTo>
                    <a:pt x="47" y="14"/>
                  </a:lnTo>
                  <a:lnTo>
                    <a:pt x="47" y="21"/>
                  </a:lnTo>
                  <a:lnTo>
                    <a:pt x="48" y="21"/>
                  </a:lnTo>
                  <a:lnTo>
                    <a:pt x="48" y="14"/>
                  </a:lnTo>
                  <a:lnTo>
                    <a:pt x="45" y="14"/>
                  </a:lnTo>
                  <a:lnTo>
                    <a:pt x="45" y="21"/>
                  </a:lnTo>
                  <a:lnTo>
                    <a:pt x="49" y="21"/>
                  </a:lnTo>
                  <a:lnTo>
                    <a:pt x="49" y="14"/>
                  </a:lnTo>
                  <a:lnTo>
                    <a:pt x="48" y="14"/>
                  </a:lnTo>
                  <a:lnTo>
                    <a:pt x="48" y="21"/>
                  </a:lnTo>
                  <a:lnTo>
                    <a:pt x="54" y="21"/>
                  </a:lnTo>
                  <a:lnTo>
                    <a:pt x="54" y="14"/>
                  </a:lnTo>
                  <a:lnTo>
                    <a:pt x="53" y="14"/>
                  </a:lnTo>
                  <a:lnTo>
                    <a:pt x="53" y="21"/>
                  </a:lnTo>
                  <a:lnTo>
                    <a:pt x="58" y="21"/>
                  </a:lnTo>
                  <a:lnTo>
                    <a:pt x="58" y="14"/>
                  </a:lnTo>
                  <a:lnTo>
                    <a:pt x="57" y="14"/>
                  </a:lnTo>
                  <a:lnTo>
                    <a:pt x="57" y="21"/>
                  </a:lnTo>
                  <a:lnTo>
                    <a:pt x="108" y="21"/>
                  </a:lnTo>
                  <a:lnTo>
                    <a:pt x="113" y="19"/>
                  </a:lnTo>
                  <a:lnTo>
                    <a:pt x="111" y="16"/>
                  </a:lnTo>
                  <a:lnTo>
                    <a:pt x="111" y="19"/>
                  </a:lnTo>
                  <a:lnTo>
                    <a:pt x="122" y="19"/>
                  </a:lnTo>
                  <a:lnTo>
                    <a:pt x="122" y="13"/>
                  </a:lnTo>
                  <a:lnTo>
                    <a:pt x="115" y="13"/>
                  </a:lnTo>
                  <a:lnTo>
                    <a:pt x="115" y="19"/>
                  </a:lnTo>
                  <a:lnTo>
                    <a:pt x="119" y="19"/>
                  </a:lnTo>
                  <a:lnTo>
                    <a:pt x="119" y="13"/>
                  </a:lnTo>
                  <a:lnTo>
                    <a:pt x="111" y="13"/>
                  </a:lnTo>
                  <a:lnTo>
                    <a:pt x="111" y="19"/>
                  </a:lnTo>
                  <a:lnTo>
                    <a:pt x="117" y="19"/>
                  </a:lnTo>
                  <a:lnTo>
                    <a:pt x="117" y="13"/>
                  </a:lnTo>
                  <a:lnTo>
                    <a:pt x="113" y="13"/>
                  </a:lnTo>
                  <a:lnTo>
                    <a:pt x="113" y="19"/>
                  </a:lnTo>
                  <a:lnTo>
                    <a:pt x="126" y="19"/>
                  </a:lnTo>
                  <a:lnTo>
                    <a:pt x="126" y="13"/>
                  </a:lnTo>
                  <a:lnTo>
                    <a:pt x="121" y="13"/>
                  </a:lnTo>
                  <a:lnTo>
                    <a:pt x="121" y="19"/>
                  </a:lnTo>
                  <a:lnTo>
                    <a:pt x="152" y="19"/>
                  </a:lnTo>
                  <a:lnTo>
                    <a:pt x="152" y="13"/>
                  </a:lnTo>
                  <a:lnTo>
                    <a:pt x="27" y="13"/>
                  </a:lnTo>
                  <a:lnTo>
                    <a:pt x="27" y="19"/>
                  </a:lnTo>
                  <a:lnTo>
                    <a:pt x="38" y="19"/>
                  </a:lnTo>
                  <a:lnTo>
                    <a:pt x="38" y="13"/>
                  </a:lnTo>
                  <a:lnTo>
                    <a:pt x="12" y="13"/>
                  </a:lnTo>
                  <a:lnTo>
                    <a:pt x="12" y="19"/>
                  </a:lnTo>
                  <a:lnTo>
                    <a:pt x="18" y="19"/>
                  </a:lnTo>
                  <a:lnTo>
                    <a:pt x="20" y="13"/>
                  </a:lnTo>
                  <a:lnTo>
                    <a:pt x="17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17" y="18"/>
                  </a:lnTo>
                  <a:lnTo>
                    <a:pt x="17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9" y="12"/>
                  </a:lnTo>
                  <a:lnTo>
                    <a:pt x="9" y="14"/>
                  </a:lnTo>
                  <a:lnTo>
                    <a:pt x="13" y="14"/>
                  </a:lnTo>
                  <a:lnTo>
                    <a:pt x="13" y="13"/>
                  </a:lnTo>
                  <a:lnTo>
                    <a:pt x="9" y="13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0" y="10"/>
                  </a:lnTo>
                  <a:lnTo>
                    <a:pt x="4" y="10"/>
                  </a:lnTo>
                  <a:lnTo>
                    <a:pt x="4" y="17"/>
                  </a:lnTo>
                  <a:lnTo>
                    <a:pt x="7" y="17"/>
                  </a:lnTo>
                  <a:lnTo>
                    <a:pt x="7" y="10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3" y="17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1" y="17"/>
                  </a:lnTo>
                  <a:lnTo>
                    <a:pt x="5" y="17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4" y="17"/>
                  </a:lnTo>
                  <a:lnTo>
                    <a:pt x="12" y="17"/>
                  </a:lnTo>
                  <a:lnTo>
                    <a:pt x="12" y="10"/>
                  </a:lnTo>
                  <a:lnTo>
                    <a:pt x="7" y="10"/>
                  </a:lnTo>
                  <a:lnTo>
                    <a:pt x="7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7" y="10"/>
                  </a:lnTo>
                  <a:lnTo>
                    <a:pt x="7" y="17"/>
                  </a:lnTo>
                  <a:lnTo>
                    <a:pt x="16" y="17"/>
                  </a:lnTo>
                  <a:lnTo>
                    <a:pt x="16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6" y="17"/>
                  </a:lnTo>
                  <a:lnTo>
                    <a:pt x="16" y="10"/>
                  </a:lnTo>
                  <a:lnTo>
                    <a:pt x="13" y="10"/>
                  </a:lnTo>
                  <a:lnTo>
                    <a:pt x="13" y="13"/>
                  </a:lnTo>
                  <a:lnTo>
                    <a:pt x="17" y="13"/>
                  </a:lnTo>
                  <a:lnTo>
                    <a:pt x="17" y="12"/>
                  </a:lnTo>
                  <a:lnTo>
                    <a:pt x="13" y="12"/>
                  </a:lnTo>
                  <a:lnTo>
                    <a:pt x="13" y="16"/>
                  </a:lnTo>
                  <a:lnTo>
                    <a:pt x="21" y="16"/>
                  </a:lnTo>
                  <a:lnTo>
                    <a:pt x="21" y="9"/>
                  </a:lnTo>
                  <a:lnTo>
                    <a:pt x="16" y="9"/>
                  </a:lnTo>
                  <a:lnTo>
                    <a:pt x="16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22" y="16"/>
                  </a:lnTo>
                  <a:lnTo>
                    <a:pt x="22" y="9"/>
                  </a:lnTo>
                  <a:lnTo>
                    <a:pt x="21" y="9"/>
                  </a:lnTo>
                  <a:lnTo>
                    <a:pt x="21" y="16"/>
                  </a:lnTo>
                  <a:lnTo>
                    <a:pt x="31" y="16"/>
                  </a:lnTo>
                  <a:lnTo>
                    <a:pt x="31" y="9"/>
                  </a:lnTo>
                  <a:lnTo>
                    <a:pt x="29" y="9"/>
                  </a:lnTo>
                  <a:lnTo>
                    <a:pt x="29" y="16"/>
                  </a:lnTo>
                  <a:lnTo>
                    <a:pt x="31" y="16"/>
                  </a:lnTo>
                  <a:lnTo>
                    <a:pt x="31" y="9"/>
                  </a:lnTo>
                  <a:lnTo>
                    <a:pt x="27" y="9"/>
                  </a:lnTo>
                  <a:lnTo>
                    <a:pt x="27" y="16"/>
                  </a:lnTo>
                  <a:lnTo>
                    <a:pt x="30" y="16"/>
                  </a:lnTo>
                  <a:lnTo>
                    <a:pt x="30" y="9"/>
                  </a:lnTo>
                  <a:lnTo>
                    <a:pt x="22" y="9"/>
                  </a:lnTo>
                  <a:lnTo>
                    <a:pt x="22" y="16"/>
                  </a:lnTo>
                  <a:lnTo>
                    <a:pt x="29" y="16"/>
                  </a:lnTo>
                  <a:lnTo>
                    <a:pt x="29" y="9"/>
                  </a:lnTo>
                  <a:lnTo>
                    <a:pt x="26" y="9"/>
                  </a:lnTo>
                  <a:lnTo>
                    <a:pt x="26" y="16"/>
                  </a:lnTo>
                  <a:lnTo>
                    <a:pt x="29" y="16"/>
                  </a:lnTo>
                  <a:lnTo>
                    <a:pt x="30" y="9"/>
                  </a:lnTo>
                  <a:lnTo>
                    <a:pt x="27" y="8"/>
                  </a:lnTo>
                  <a:lnTo>
                    <a:pt x="23" y="8"/>
                  </a:lnTo>
                  <a:lnTo>
                    <a:pt x="23" y="14"/>
                  </a:lnTo>
                  <a:lnTo>
                    <a:pt x="35" y="14"/>
                  </a:lnTo>
                  <a:lnTo>
                    <a:pt x="35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32" y="14"/>
                  </a:lnTo>
                  <a:lnTo>
                    <a:pt x="32" y="8"/>
                  </a:lnTo>
                  <a:lnTo>
                    <a:pt x="25" y="8"/>
                  </a:lnTo>
                  <a:lnTo>
                    <a:pt x="25" y="14"/>
                  </a:lnTo>
                  <a:lnTo>
                    <a:pt x="38" y="14"/>
                  </a:lnTo>
                  <a:lnTo>
                    <a:pt x="38" y="8"/>
                  </a:lnTo>
                  <a:lnTo>
                    <a:pt x="29" y="8"/>
                  </a:lnTo>
                  <a:lnTo>
                    <a:pt x="29" y="14"/>
                  </a:lnTo>
                  <a:lnTo>
                    <a:pt x="39" y="14"/>
                  </a:lnTo>
                  <a:lnTo>
                    <a:pt x="39" y="8"/>
                  </a:lnTo>
                  <a:lnTo>
                    <a:pt x="12" y="8"/>
                  </a:lnTo>
                  <a:lnTo>
                    <a:pt x="12" y="14"/>
                  </a:lnTo>
                  <a:lnTo>
                    <a:pt x="25" y="14"/>
                  </a:lnTo>
                  <a:lnTo>
                    <a:pt x="25" y="8"/>
                  </a:lnTo>
                  <a:lnTo>
                    <a:pt x="23" y="8"/>
                  </a:lnTo>
                  <a:lnTo>
                    <a:pt x="23" y="14"/>
                  </a:lnTo>
                  <a:lnTo>
                    <a:pt x="31" y="14"/>
                  </a:lnTo>
                  <a:lnTo>
                    <a:pt x="31" y="8"/>
                  </a:lnTo>
                  <a:lnTo>
                    <a:pt x="23" y="8"/>
                  </a:lnTo>
                  <a:lnTo>
                    <a:pt x="23" y="14"/>
                  </a:lnTo>
                  <a:lnTo>
                    <a:pt x="25" y="14"/>
                  </a:lnTo>
                  <a:lnTo>
                    <a:pt x="25" y="8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3" y="13"/>
                  </a:lnTo>
                  <a:lnTo>
                    <a:pt x="25" y="12"/>
                  </a:lnTo>
                  <a:lnTo>
                    <a:pt x="22" y="9"/>
                  </a:lnTo>
                  <a:lnTo>
                    <a:pt x="22" y="13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20" y="6"/>
                  </a:lnTo>
                  <a:lnTo>
                    <a:pt x="20" y="13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0" y="13"/>
                  </a:lnTo>
                  <a:lnTo>
                    <a:pt x="20" y="6"/>
                  </a:lnTo>
                  <a:lnTo>
                    <a:pt x="16" y="6"/>
                  </a:lnTo>
                  <a:lnTo>
                    <a:pt x="16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13" y="6"/>
                  </a:lnTo>
                  <a:lnTo>
                    <a:pt x="13" y="13"/>
                  </a:lnTo>
                  <a:lnTo>
                    <a:pt x="20" y="13"/>
                  </a:lnTo>
                  <a:lnTo>
                    <a:pt x="20" y="6"/>
                  </a:lnTo>
                  <a:lnTo>
                    <a:pt x="13" y="6"/>
                  </a:lnTo>
                  <a:lnTo>
                    <a:pt x="13" y="13"/>
                  </a:lnTo>
                  <a:lnTo>
                    <a:pt x="18" y="13"/>
                  </a:lnTo>
                  <a:lnTo>
                    <a:pt x="18" y="6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1" y="6"/>
                  </a:lnTo>
                  <a:lnTo>
                    <a:pt x="17" y="5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29" y="12"/>
                  </a:lnTo>
                  <a:lnTo>
                    <a:pt x="29" y="5"/>
                  </a:lnTo>
                  <a:lnTo>
                    <a:pt x="26" y="5"/>
                  </a:lnTo>
                  <a:lnTo>
                    <a:pt x="26" y="12"/>
                  </a:lnTo>
                  <a:lnTo>
                    <a:pt x="29" y="12"/>
                  </a:lnTo>
                  <a:lnTo>
                    <a:pt x="29" y="5"/>
                  </a:lnTo>
                  <a:lnTo>
                    <a:pt x="27" y="5"/>
                  </a:lnTo>
                  <a:lnTo>
                    <a:pt x="27" y="12"/>
                  </a:lnTo>
                  <a:lnTo>
                    <a:pt x="29" y="12"/>
                  </a:lnTo>
                  <a:lnTo>
                    <a:pt x="29" y="5"/>
                  </a:lnTo>
                  <a:lnTo>
                    <a:pt x="26" y="5"/>
                  </a:lnTo>
                  <a:lnTo>
                    <a:pt x="26" y="12"/>
                  </a:lnTo>
                  <a:lnTo>
                    <a:pt x="30" y="12"/>
                  </a:lnTo>
                  <a:lnTo>
                    <a:pt x="30" y="5"/>
                  </a:lnTo>
                  <a:lnTo>
                    <a:pt x="29" y="5"/>
                  </a:lnTo>
                  <a:lnTo>
                    <a:pt x="29" y="12"/>
                  </a:lnTo>
                  <a:lnTo>
                    <a:pt x="31" y="12"/>
                  </a:lnTo>
                  <a:lnTo>
                    <a:pt x="31" y="5"/>
                  </a:lnTo>
                  <a:lnTo>
                    <a:pt x="26" y="5"/>
                  </a:lnTo>
                  <a:lnTo>
                    <a:pt x="26" y="12"/>
                  </a:lnTo>
                  <a:lnTo>
                    <a:pt x="34" y="12"/>
                  </a:lnTo>
                  <a:lnTo>
                    <a:pt x="34" y="5"/>
                  </a:lnTo>
                  <a:lnTo>
                    <a:pt x="29" y="5"/>
                  </a:lnTo>
                  <a:lnTo>
                    <a:pt x="29" y="12"/>
                  </a:lnTo>
                  <a:lnTo>
                    <a:pt x="35" y="12"/>
                  </a:lnTo>
                  <a:lnTo>
                    <a:pt x="35" y="5"/>
                  </a:lnTo>
                  <a:lnTo>
                    <a:pt x="32" y="5"/>
                  </a:lnTo>
                  <a:lnTo>
                    <a:pt x="32" y="8"/>
                  </a:lnTo>
                  <a:lnTo>
                    <a:pt x="34" y="5"/>
                  </a:lnTo>
                  <a:lnTo>
                    <a:pt x="31" y="4"/>
                  </a:lnTo>
                  <a:lnTo>
                    <a:pt x="30" y="6"/>
                  </a:lnTo>
                  <a:lnTo>
                    <a:pt x="30" y="10"/>
                  </a:lnTo>
                  <a:lnTo>
                    <a:pt x="35" y="10"/>
                  </a:lnTo>
                  <a:lnTo>
                    <a:pt x="35" y="4"/>
                  </a:lnTo>
                  <a:lnTo>
                    <a:pt x="32" y="4"/>
                  </a:lnTo>
                  <a:lnTo>
                    <a:pt x="32" y="10"/>
                  </a:lnTo>
                  <a:lnTo>
                    <a:pt x="38" y="10"/>
                  </a:lnTo>
                  <a:lnTo>
                    <a:pt x="38" y="4"/>
                  </a:lnTo>
                  <a:lnTo>
                    <a:pt x="29" y="4"/>
                  </a:lnTo>
                  <a:lnTo>
                    <a:pt x="29" y="10"/>
                  </a:lnTo>
                  <a:lnTo>
                    <a:pt x="38" y="10"/>
                  </a:lnTo>
                  <a:lnTo>
                    <a:pt x="38" y="4"/>
                  </a:lnTo>
                  <a:lnTo>
                    <a:pt x="31" y="4"/>
                  </a:lnTo>
                  <a:lnTo>
                    <a:pt x="31" y="10"/>
                  </a:lnTo>
                  <a:lnTo>
                    <a:pt x="32" y="10"/>
                  </a:lnTo>
                  <a:lnTo>
                    <a:pt x="32" y="4"/>
                  </a:lnTo>
                  <a:lnTo>
                    <a:pt x="29" y="4"/>
                  </a:lnTo>
                  <a:lnTo>
                    <a:pt x="29" y="10"/>
                  </a:lnTo>
                  <a:lnTo>
                    <a:pt x="32" y="10"/>
                  </a:lnTo>
                  <a:lnTo>
                    <a:pt x="32" y="4"/>
                  </a:lnTo>
                  <a:lnTo>
                    <a:pt x="29" y="4"/>
                  </a:lnTo>
                  <a:lnTo>
                    <a:pt x="29" y="10"/>
                  </a:lnTo>
                  <a:lnTo>
                    <a:pt x="35" y="10"/>
                  </a:lnTo>
                  <a:lnTo>
                    <a:pt x="35" y="4"/>
                  </a:lnTo>
                  <a:lnTo>
                    <a:pt x="27" y="4"/>
                  </a:lnTo>
                  <a:lnTo>
                    <a:pt x="27" y="10"/>
                  </a:lnTo>
                  <a:lnTo>
                    <a:pt x="30" y="10"/>
                  </a:lnTo>
                  <a:lnTo>
                    <a:pt x="30" y="4"/>
                  </a:lnTo>
                  <a:lnTo>
                    <a:pt x="29" y="4"/>
                  </a:lnTo>
                  <a:lnTo>
                    <a:pt x="29" y="10"/>
                  </a:lnTo>
                  <a:lnTo>
                    <a:pt x="39" y="10"/>
                  </a:lnTo>
                  <a:lnTo>
                    <a:pt x="39" y="4"/>
                  </a:lnTo>
                  <a:lnTo>
                    <a:pt x="38" y="4"/>
                  </a:lnTo>
                  <a:lnTo>
                    <a:pt x="38" y="10"/>
                  </a:lnTo>
                  <a:lnTo>
                    <a:pt x="42" y="10"/>
                  </a:lnTo>
                  <a:lnTo>
                    <a:pt x="42" y="4"/>
                  </a:lnTo>
                  <a:lnTo>
                    <a:pt x="32" y="4"/>
                  </a:lnTo>
                  <a:lnTo>
                    <a:pt x="32" y="6"/>
                  </a:lnTo>
                  <a:lnTo>
                    <a:pt x="35" y="4"/>
                  </a:lnTo>
                  <a:lnTo>
                    <a:pt x="34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35" y="9"/>
                  </a:lnTo>
                  <a:lnTo>
                    <a:pt x="35" y="3"/>
                  </a:lnTo>
                  <a:lnTo>
                    <a:pt x="23" y="3"/>
                  </a:lnTo>
                  <a:lnTo>
                    <a:pt x="23" y="9"/>
                  </a:lnTo>
                  <a:lnTo>
                    <a:pt x="32" y="9"/>
                  </a:lnTo>
                  <a:lnTo>
                    <a:pt x="32" y="3"/>
                  </a:lnTo>
                  <a:lnTo>
                    <a:pt x="22" y="3"/>
                  </a:lnTo>
                  <a:lnTo>
                    <a:pt x="22" y="9"/>
                  </a:lnTo>
                  <a:lnTo>
                    <a:pt x="29" y="9"/>
                  </a:lnTo>
                  <a:lnTo>
                    <a:pt x="29" y="3"/>
                  </a:lnTo>
                  <a:lnTo>
                    <a:pt x="26" y="3"/>
                  </a:lnTo>
                  <a:lnTo>
                    <a:pt x="26" y="9"/>
                  </a:lnTo>
                  <a:lnTo>
                    <a:pt x="31" y="9"/>
                  </a:lnTo>
                  <a:lnTo>
                    <a:pt x="31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30" y="9"/>
                  </a:lnTo>
                  <a:lnTo>
                    <a:pt x="30" y="3"/>
                  </a:lnTo>
                  <a:lnTo>
                    <a:pt x="22" y="3"/>
                  </a:lnTo>
                  <a:lnTo>
                    <a:pt x="22" y="9"/>
                  </a:lnTo>
                  <a:lnTo>
                    <a:pt x="29" y="9"/>
                  </a:lnTo>
                  <a:lnTo>
                    <a:pt x="29" y="3"/>
                  </a:lnTo>
                  <a:lnTo>
                    <a:pt x="25" y="3"/>
                  </a:lnTo>
                  <a:lnTo>
                    <a:pt x="25" y="5"/>
                  </a:lnTo>
                  <a:lnTo>
                    <a:pt x="26" y="3"/>
                  </a:lnTo>
                  <a:lnTo>
                    <a:pt x="21" y="1"/>
                  </a:lnTo>
                  <a:lnTo>
                    <a:pt x="17" y="1"/>
                  </a:lnTo>
                  <a:lnTo>
                    <a:pt x="17" y="8"/>
                  </a:lnTo>
                  <a:lnTo>
                    <a:pt x="29" y="8"/>
                  </a:lnTo>
                  <a:lnTo>
                    <a:pt x="29" y="1"/>
                  </a:lnTo>
                  <a:lnTo>
                    <a:pt x="18" y="1"/>
                  </a:lnTo>
                  <a:lnTo>
                    <a:pt x="18" y="8"/>
                  </a:lnTo>
                  <a:lnTo>
                    <a:pt x="22" y="8"/>
                  </a:lnTo>
                  <a:lnTo>
                    <a:pt x="22" y="1"/>
                  </a:lnTo>
                  <a:lnTo>
                    <a:pt x="16" y="1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18" y="1"/>
                  </a:lnTo>
                  <a:lnTo>
                    <a:pt x="16" y="1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18" y="1"/>
                  </a:lnTo>
                  <a:lnTo>
                    <a:pt x="12" y="1"/>
                  </a:lnTo>
                  <a:lnTo>
                    <a:pt x="12" y="8"/>
                  </a:lnTo>
                  <a:lnTo>
                    <a:pt x="22" y="8"/>
                  </a:lnTo>
                  <a:lnTo>
                    <a:pt x="22" y="1"/>
                  </a:lnTo>
                  <a:lnTo>
                    <a:pt x="16" y="1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1"/>
                  </a:lnTo>
                  <a:lnTo>
                    <a:pt x="18" y="1"/>
                  </a:lnTo>
                  <a:lnTo>
                    <a:pt x="18" y="8"/>
                  </a:lnTo>
                  <a:lnTo>
                    <a:pt x="22" y="8"/>
                  </a:lnTo>
                  <a:lnTo>
                    <a:pt x="22" y="1"/>
                  </a:lnTo>
                  <a:lnTo>
                    <a:pt x="20" y="1"/>
                  </a:lnTo>
                  <a:lnTo>
                    <a:pt x="20" y="4"/>
                  </a:lnTo>
                  <a:lnTo>
                    <a:pt x="21" y="1"/>
                  </a:lnTo>
                  <a:lnTo>
                    <a:pt x="18" y="0"/>
                  </a:lnTo>
                  <a:lnTo>
                    <a:pt x="17" y="3"/>
                  </a:lnTo>
                  <a:lnTo>
                    <a:pt x="17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6" y="6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26" y="6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32" y="6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9" y="6"/>
                  </a:lnTo>
                  <a:lnTo>
                    <a:pt x="31" y="6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38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32" name="Freeform 816"/>
            <p:cNvSpPr>
              <a:spLocks noChangeAspect="1"/>
            </p:cNvSpPr>
            <p:nvPr/>
          </p:nvSpPr>
          <p:spPr bwMode="auto">
            <a:xfrm rot="16200000">
              <a:off x="3869" y="4693"/>
              <a:ext cx="242" cy="53"/>
            </a:xfrm>
            <a:custGeom>
              <a:avLst/>
              <a:gdLst>
                <a:gd name="T0" fmla="*/ 8 w 162"/>
                <a:gd name="T1" fmla="*/ 8 h 37"/>
                <a:gd name="T2" fmla="*/ 115 w 162"/>
                <a:gd name="T3" fmla="*/ 3 h 37"/>
                <a:gd name="T4" fmla="*/ 68 w 162"/>
                <a:gd name="T5" fmla="*/ 8 h 37"/>
                <a:gd name="T6" fmla="*/ 54 w 162"/>
                <a:gd name="T7" fmla="*/ 11 h 37"/>
                <a:gd name="T8" fmla="*/ 33 w 162"/>
                <a:gd name="T9" fmla="*/ 6 h 37"/>
                <a:gd name="T10" fmla="*/ 80 w 162"/>
                <a:gd name="T11" fmla="*/ 10 h 37"/>
                <a:gd name="T12" fmla="*/ 35 w 162"/>
                <a:gd name="T13" fmla="*/ 7 h 37"/>
                <a:gd name="T14" fmla="*/ 40 w 162"/>
                <a:gd name="T15" fmla="*/ 8 h 37"/>
                <a:gd name="T16" fmla="*/ 41 w 162"/>
                <a:gd name="T17" fmla="*/ 16 h 37"/>
                <a:gd name="T18" fmla="*/ 37 w 162"/>
                <a:gd name="T19" fmla="*/ 10 h 37"/>
                <a:gd name="T20" fmla="*/ 26 w 162"/>
                <a:gd name="T21" fmla="*/ 17 h 37"/>
                <a:gd name="T22" fmla="*/ 30 w 162"/>
                <a:gd name="T23" fmla="*/ 12 h 37"/>
                <a:gd name="T24" fmla="*/ 30 w 162"/>
                <a:gd name="T25" fmla="*/ 20 h 37"/>
                <a:gd name="T26" fmla="*/ 28 w 162"/>
                <a:gd name="T27" fmla="*/ 13 h 37"/>
                <a:gd name="T28" fmla="*/ 17 w 162"/>
                <a:gd name="T29" fmla="*/ 15 h 37"/>
                <a:gd name="T30" fmla="*/ 18 w 162"/>
                <a:gd name="T31" fmla="*/ 21 h 37"/>
                <a:gd name="T32" fmla="*/ 23 w 162"/>
                <a:gd name="T33" fmla="*/ 16 h 37"/>
                <a:gd name="T34" fmla="*/ 17 w 162"/>
                <a:gd name="T35" fmla="*/ 23 h 37"/>
                <a:gd name="T36" fmla="*/ 18 w 162"/>
                <a:gd name="T37" fmla="*/ 17 h 37"/>
                <a:gd name="T38" fmla="*/ 18 w 162"/>
                <a:gd name="T39" fmla="*/ 25 h 37"/>
                <a:gd name="T40" fmla="*/ 10 w 162"/>
                <a:gd name="T41" fmla="*/ 20 h 37"/>
                <a:gd name="T42" fmla="*/ 10 w 162"/>
                <a:gd name="T43" fmla="*/ 28 h 37"/>
                <a:gd name="T44" fmla="*/ 11 w 162"/>
                <a:gd name="T45" fmla="*/ 21 h 37"/>
                <a:gd name="T46" fmla="*/ 114 w 162"/>
                <a:gd name="T47" fmla="*/ 23 h 37"/>
                <a:gd name="T48" fmla="*/ 53 w 162"/>
                <a:gd name="T49" fmla="*/ 30 h 37"/>
                <a:gd name="T50" fmla="*/ 30 w 162"/>
                <a:gd name="T51" fmla="*/ 26 h 37"/>
                <a:gd name="T52" fmla="*/ 45 w 162"/>
                <a:gd name="T53" fmla="*/ 32 h 37"/>
                <a:gd name="T54" fmla="*/ 61 w 162"/>
                <a:gd name="T55" fmla="*/ 26 h 37"/>
                <a:gd name="T56" fmla="*/ 27 w 162"/>
                <a:gd name="T57" fmla="*/ 34 h 37"/>
                <a:gd name="T58" fmla="*/ 26 w 162"/>
                <a:gd name="T59" fmla="*/ 29 h 37"/>
                <a:gd name="T60" fmla="*/ 30 w 162"/>
                <a:gd name="T61" fmla="*/ 37 h 37"/>
                <a:gd name="T62" fmla="*/ 35 w 162"/>
                <a:gd name="T63" fmla="*/ 30 h 37"/>
                <a:gd name="T64" fmla="*/ 32 w 162"/>
                <a:gd name="T65" fmla="*/ 29 h 37"/>
                <a:gd name="T66" fmla="*/ 28 w 162"/>
                <a:gd name="T67" fmla="*/ 35 h 37"/>
                <a:gd name="T68" fmla="*/ 30 w 162"/>
                <a:gd name="T69" fmla="*/ 28 h 37"/>
                <a:gd name="T70" fmla="*/ 41 w 162"/>
                <a:gd name="T71" fmla="*/ 33 h 37"/>
                <a:gd name="T72" fmla="*/ 50 w 162"/>
                <a:gd name="T73" fmla="*/ 32 h 37"/>
                <a:gd name="T74" fmla="*/ 24 w 162"/>
                <a:gd name="T75" fmla="*/ 24 h 37"/>
                <a:gd name="T76" fmla="*/ 54 w 162"/>
                <a:gd name="T77" fmla="*/ 30 h 37"/>
                <a:gd name="T78" fmla="*/ 120 w 162"/>
                <a:gd name="T79" fmla="*/ 23 h 37"/>
                <a:gd name="T80" fmla="*/ 10 w 162"/>
                <a:gd name="T81" fmla="*/ 28 h 37"/>
                <a:gd name="T82" fmla="*/ 8 w 162"/>
                <a:gd name="T83" fmla="*/ 26 h 37"/>
                <a:gd name="T84" fmla="*/ 20 w 162"/>
                <a:gd name="T85" fmla="*/ 21 h 37"/>
                <a:gd name="T86" fmla="*/ 27 w 162"/>
                <a:gd name="T87" fmla="*/ 25 h 37"/>
                <a:gd name="T88" fmla="*/ 23 w 162"/>
                <a:gd name="T89" fmla="*/ 17 h 37"/>
                <a:gd name="T90" fmla="*/ 17 w 162"/>
                <a:gd name="T91" fmla="*/ 23 h 37"/>
                <a:gd name="T92" fmla="*/ 18 w 162"/>
                <a:gd name="T93" fmla="*/ 16 h 37"/>
                <a:gd name="T94" fmla="*/ 17 w 162"/>
                <a:gd name="T95" fmla="*/ 21 h 37"/>
                <a:gd name="T96" fmla="*/ 20 w 162"/>
                <a:gd name="T97" fmla="*/ 15 h 37"/>
                <a:gd name="T98" fmla="*/ 23 w 162"/>
                <a:gd name="T99" fmla="*/ 13 h 37"/>
                <a:gd name="T100" fmla="*/ 28 w 162"/>
                <a:gd name="T101" fmla="*/ 19 h 37"/>
                <a:gd name="T102" fmla="*/ 33 w 162"/>
                <a:gd name="T103" fmla="*/ 12 h 37"/>
                <a:gd name="T104" fmla="*/ 26 w 162"/>
                <a:gd name="T105" fmla="*/ 11 h 37"/>
                <a:gd name="T106" fmla="*/ 27 w 162"/>
                <a:gd name="T107" fmla="*/ 16 h 37"/>
                <a:gd name="T108" fmla="*/ 42 w 162"/>
                <a:gd name="T109" fmla="*/ 10 h 37"/>
                <a:gd name="T110" fmla="*/ 36 w 162"/>
                <a:gd name="T111" fmla="*/ 15 h 37"/>
                <a:gd name="T112" fmla="*/ 48 w 162"/>
                <a:gd name="T113" fmla="*/ 13 h 37"/>
                <a:gd name="T114" fmla="*/ 74 w 162"/>
                <a:gd name="T115" fmla="*/ 6 h 37"/>
                <a:gd name="T116" fmla="*/ 58 w 162"/>
                <a:gd name="T117" fmla="*/ 8 h 37"/>
                <a:gd name="T118" fmla="*/ 48 w 162"/>
                <a:gd name="T119" fmla="*/ 4 h 37"/>
                <a:gd name="T120" fmla="*/ 109 w 162"/>
                <a:gd name="T121" fmla="*/ 10 h 37"/>
                <a:gd name="T122" fmla="*/ 151 w 162"/>
                <a:gd name="T123" fmla="*/ 3 h 37"/>
                <a:gd name="T124" fmla="*/ 1 w 162"/>
                <a:gd name="T125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2" h="37">
                  <a:moveTo>
                    <a:pt x="0" y="0"/>
                  </a:moveTo>
                  <a:lnTo>
                    <a:pt x="0" y="7"/>
                  </a:lnTo>
                  <a:lnTo>
                    <a:pt x="8" y="7"/>
                  </a:lnTo>
                  <a:lnTo>
                    <a:pt x="8" y="0"/>
                  </a:lnTo>
                  <a:lnTo>
                    <a:pt x="1" y="0"/>
                  </a:lnTo>
                  <a:lnTo>
                    <a:pt x="1" y="8"/>
                  </a:lnTo>
                  <a:lnTo>
                    <a:pt x="10" y="8"/>
                  </a:lnTo>
                  <a:lnTo>
                    <a:pt x="10" y="2"/>
                  </a:lnTo>
                  <a:lnTo>
                    <a:pt x="6" y="2"/>
                  </a:lnTo>
                  <a:lnTo>
                    <a:pt x="6" y="8"/>
                  </a:lnTo>
                  <a:lnTo>
                    <a:pt x="10" y="8"/>
                  </a:lnTo>
                  <a:lnTo>
                    <a:pt x="10" y="2"/>
                  </a:lnTo>
                  <a:lnTo>
                    <a:pt x="9" y="2"/>
                  </a:lnTo>
                  <a:lnTo>
                    <a:pt x="9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1" y="2"/>
                  </a:lnTo>
                  <a:lnTo>
                    <a:pt x="1" y="8"/>
                  </a:lnTo>
                  <a:lnTo>
                    <a:pt x="14" y="8"/>
                  </a:lnTo>
                  <a:lnTo>
                    <a:pt x="14" y="2"/>
                  </a:lnTo>
                  <a:lnTo>
                    <a:pt x="8" y="2"/>
                  </a:lnTo>
                  <a:lnTo>
                    <a:pt x="8" y="8"/>
                  </a:lnTo>
                  <a:lnTo>
                    <a:pt x="9" y="8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8"/>
                  </a:lnTo>
                  <a:lnTo>
                    <a:pt x="28" y="8"/>
                  </a:lnTo>
                  <a:lnTo>
                    <a:pt x="28" y="2"/>
                  </a:lnTo>
                  <a:lnTo>
                    <a:pt x="17" y="2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0" y="8"/>
                  </a:lnTo>
                  <a:lnTo>
                    <a:pt x="27" y="10"/>
                  </a:lnTo>
                  <a:lnTo>
                    <a:pt x="45" y="10"/>
                  </a:lnTo>
                  <a:lnTo>
                    <a:pt x="45" y="3"/>
                  </a:lnTo>
                  <a:lnTo>
                    <a:pt x="26" y="3"/>
                  </a:lnTo>
                  <a:lnTo>
                    <a:pt x="26" y="10"/>
                  </a:lnTo>
                  <a:lnTo>
                    <a:pt x="151" y="10"/>
                  </a:lnTo>
                  <a:lnTo>
                    <a:pt x="151" y="3"/>
                  </a:lnTo>
                  <a:lnTo>
                    <a:pt x="103" y="3"/>
                  </a:lnTo>
                  <a:lnTo>
                    <a:pt x="103" y="10"/>
                  </a:lnTo>
                  <a:lnTo>
                    <a:pt x="115" y="10"/>
                  </a:lnTo>
                  <a:lnTo>
                    <a:pt x="115" y="3"/>
                  </a:lnTo>
                  <a:lnTo>
                    <a:pt x="111" y="3"/>
                  </a:lnTo>
                  <a:lnTo>
                    <a:pt x="111" y="10"/>
                  </a:lnTo>
                  <a:lnTo>
                    <a:pt x="115" y="10"/>
                  </a:lnTo>
                  <a:lnTo>
                    <a:pt x="115" y="3"/>
                  </a:lnTo>
                  <a:lnTo>
                    <a:pt x="92" y="3"/>
                  </a:lnTo>
                  <a:lnTo>
                    <a:pt x="92" y="10"/>
                  </a:lnTo>
                  <a:lnTo>
                    <a:pt x="96" y="10"/>
                  </a:lnTo>
                  <a:lnTo>
                    <a:pt x="96" y="3"/>
                  </a:lnTo>
                  <a:lnTo>
                    <a:pt x="94" y="3"/>
                  </a:lnTo>
                  <a:lnTo>
                    <a:pt x="94" y="10"/>
                  </a:lnTo>
                  <a:lnTo>
                    <a:pt x="110" y="10"/>
                  </a:lnTo>
                  <a:lnTo>
                    <a:pt x="110" y="3"/>
                  </a:lnTo>
                  <a:lnTo>
                    <a:pt x="107" y="3"/>
                  </a:lnTo>
                  <a:lnTo>
                    <a:pt x="107" y="10"/>
                  </a:lnTo>
                  <a:lnTo>
                    <a:pt x="111" y="10"/>
                  </a:lnTo>
                  <a:lnTo>
                    <a:pt x="111" y="3"/>
                  </a:lnTo>
                  <a:lnTo>
                    <a:pt x="109" y="3"/>
                  </a:lnTo>
                  <a:lnTo>
                    <a:pt x="109" y="10"/>
                  </a:lnTo>
                  <a:lnTo>
                    <a:pt x="119" y="10"/>
                  </a:lnTo>
                  <a:lnTo>
                    <a:pt x="119" y="3"/>
                  </a:lnTo>
                  <a:lnTo>
                    <a:pt x="62" y="3"/>
                  </a:lnTo>
                  <a:lnTo>
                    <a:pt x="68" y="8"/>
                  </a:lnTo>
                  <a:lnTo>
                    <a:pt x="70" y="10"/>
                  </a:lnTo>
                  <a:lnTo>
                    <a:pt x="71" y="7"/>
                  </a:lnTo>
                  <a:lnTo>
                    <a:pt x="71" y="4"/>
                  </a:lnTo>
                  <a:lnTo>
                    <a:pt x="64" y="4"/>
                  </a:lnTo>
                  <a:lnTo>
                    <a:pt x="64" y="11"/>
                  </a:lnTo>
                  <a:lnTo>
                    <a:pt x="67" y="11"/>
                  </a:lnTo>
                  <a:lnTo>
                    <a:pt x="67" y="4"/>
                  </a:lnTo>
                  <a:lnTo>
                    <a:pt x="58" y="4"/>
                  </a:lnTo>
                  <a:lnTo>
                    <a:pt x="58" y="11"/>
                  </a:lnTo>
                  <a:lnTo>
                    <a:pt x="59" y="11"/>
                  </a:lnTo>
                  <a:lnTo>
                    <a:pt x="59" y="4"/>
                  </a:lnTo>
                  <a:lnTo>
                    <a:pt x="53" y="4"/>
                  </a:lnTo>
                  <a:lnTo>
                    <a:pt x="53" y="11"/>
                  </a:lnTo>
                  <a:lnTo>
                    <a:pt x="54" y="11"/>
                  </a:lnTo>
                  <a:lnTo>
                    <a:pt x="54" y="4"/>
                  </a:lnTo>
                  <a:lnTo>
                    <a:pt x="48" y="4"/>
                  </a:lnTo>
                  <a:lnTo>
                    <a:pt x="48" y="11"/>
                  </a:lnTo>
                  <a:lnTo>
                    <a:pt x="53" y="11"/>
                  </a:lnTo>
                  <a:lnTo>
                    <a:pt x="53" y="4"/>
                  </a:lnTo>
                  <a:lnTo>
                    <a:pt x="50" y="4"/>
                  </a:lnTo>
                  <a:lnTo>
                    <a:pt x="50" y="11"/>
                  </a:lnTo>
                  <a:lnTo>
                    <a:pt x="54" y="11"/>
                  </a:lnTo>
                  <a:lnTo>
                    <a:pt x="54" y="4"/>
                  </a:lnTo>
                  <a:lnTo>
                    <a:pt x="50" y="4"/>
                  </a:lnTo>
                  <a:lnTo>
                    <a:pt x="50" y="11"/>
                  </a:lnTo>
                  <a:lnTo>
                    <a:pt x="54" y="11"/>
                  </a:lnTo>
                  <a:lnTo>
                    <a:pt x="54" y="4"/>
                  </a:lnTo>
                  <a:lnTo>
                    <a:pt x="52" y="4"/>
                  </a:lnTo>
                  <a:lnTo>
                    <a:pt x="52" y="11"/>
                  </a:lnTo>
                  <a:lnTo>
                    <a:pt x="58" y="11"/>
                  </a:lnTo>
                  <a:lnTo>
                    <a:pt x="58" y="4"/>
                  </a:lnTo>
                  <a:lnTo>
                    <a:pt x="57" y="4"/>
                  </a:lnTo>
                  <a:lnTo>
                    <a:pt x="57" y="11"/>
                  </a:lnTo>
                  <a:lnTo>
                    <a:pt x="61" y="11"/>
                  </a:lnTo>
                  <a:lnTo>
                    <a:pt x="61" y="4"/>
                  </a:lnTo>
                  <a:lnTo>
                    <a:pt x="49" y="4"/>
                  </a:lnTo>
                  <a:lnTo>
                    <a:pt x="49" y="11"/>
                  </a:lnTo>
                  <a:lnTo>
                    <a:pt x="54" y="11"/>
                  </a:lnTo>
                  <a:lnTo>
                    <a:pt x="54" y="7"/>
                  </a:lnTo>
                  <a:lnTo>
                    <a:pt x="52" y="7"/>
                  </a:lnTo>
                  <a:lnTo>
                    <a:pt x="52" y="12"/>
                  </a:lnTo>
                  <a:lnTo>
                    <a:pt x="61" y="12"/>
                  </a:lnTo>
                  <a:lnTo>
                    <a:pt x="61" y="6"/>
                  </a:lnTo>
                  <a:lnTo>
                    <a:pt x="33" y="6"/>
                  </a:lnTo>
                  <a:lnTo>
                    <a:pt x="33" y="12"/>
                  </a:lnTo>
                  <a:lnTo>
                    <a:pt x="52" y="12"/>
                  </a:lnTo>
                  <a:lnTo>
                    <a:pt x="52" y="6"/>
                  </a:lnTo>
                  <a:lnTo>
                    <a:pt x="49" y="6"/>
                  </a:lnTo>
                  <a:lnTo>
                    <a:pt x="49" y="12"/>
                  </a:lnTo>
                  <a:lnTo>
                    <a:pt x="55" y="12"/>
                  </a:lnTo>
                  <a:lnTo>
                    <a:pt x="55" y="6"/>
                  </a:lnTo>
                  <a:lnTo>
                    <a:pt x="54" y="6"/>
                  </a:lnTo>
                  <a:lnTo>
                    <a:pt x="54" y="12"/>
                  </a:lnTo>
                  <a:lnTo>
                    <a:pt x="64" y="12"/>
                  </a:lnTo>
                  <a:lnTo>
                    <a:pt x="64" y="6"/>
                  </a:lnTo>
                  <a:lnTo>
                    <a:pt x="61" y="6"/>
                  </a:lnTo>
                  <a:lnTo>
                    <a:pt x="61" y="12"/>
                  </a:lnTo>
                  <a:lnTo>
                    <a:pt x="131" y="12"/>
                  </a:lnTo>
                  <a:lnTo>
                    <a:pt x="131" y="6"/>
                  </a:lnTo>
                  <a:lnTo>
                    <a:pt x="74" y="6"/>
                  </a:lnTo>
                  <a:lnTo>
                    <a:pt x="74" y="12"/>
                  </a:lnTo>
                  <a:lnTo>
                    <a:pt x="89" y="12"/>
                  </a:lnTo>
                  <a:lnTo>
                    <a:pt x="89" y="6"/>
                  </a:lnTo>
                  <a:lnTo>
                    <a:pt x="77" y="6"/>
                  </a:lnTo>
                  <a:lnTo>
                    <a:pt x="77" y="10"/>
                  </a:lnTo>
                  <a:lnTo>
                    <a:pt x="80" y="10"/>
                  </a:lnTo>
                  <a:lnTo>
                    <a:pt x="80" y="7"/>
                  </a:lnTo>
                  <a:lnTo>
                    <a:pt x="68" y="7"/>
                  </a:lnTo>
                  <a:lnTo>
                    <a:pt x="68" y="13"/>
                  </a:lnTo>
                  <a:lnTo>
                    <a:pt x="70" y="13"/>
                  </a:lnTo>
                  <a:lnTo>
                    <a:pt x="70" y="7"/>
                  </a:lnTo>
                  <a:lnTo>
                    <a:pt x="54" y="7"/>
                  </a:lnTo>
                  <a:lnTo>
                    <a:pt x="54" y="13"/>
                  </a:lnTo>
                  <a:lnTo>
                    <a:pt x="57" y="13"/>
                  </a:lnTo>
                  <a:lnTo>
                    <a:pt x="57" y="7"/>
                  </a:lnTo>
                  <a:lnTo>
                    <a:pt x="49" y="7"/>
                  </a:lnTo>
                  <a:lnTo>
                    <a:pt x="49" y="13"/>
                  </a:lnTo>
                  <a:lnTo>
                    <a:pt x="52" y="13"/>
                  </a:lnTo>
                  <a:lnTo>
                    <a:pt x="52" y="7"/>
                  </a:lnTo>
                  <a:lnTo>
                    <a:pt x="45" y="7"/>
                  </a:lnTo>
                  <a:lnTo>
                    <a:pt x="45" y="13"/>
                  </a:lnTo>
                  <a:lnTo>
                    <a:pt x="48" y="13"/>
                  </a:lnTo>
                  <a:lnTo>
                    <a:pt x="48" y="7"/>
                  </a:lnTo>
                  <a:lnTo>
                    <a:pt x="46" y="7"/>
                  </a:lnTo>
                  <a:lnTo>
                    <a:pt x="46" y="13"/>
                  </a:lnTo>
                  <a:lnTo>
                    <a:pt x="49" y="13"/>
                  </a:lnTo>
                  <a:lnTo>
                    <a:pt x="49" y="7"/>
                  </a:lnTo>
                  <a:lnTo>
                    <a:pt x="35" y="7"/>
                  </a:lnTo>
                  <a:lnTo>
                    <a:pt x="35" y="13"/>
                  </a:lnTo>
                  <a:lnTo>
                    <a:pt x="48" y="13"/>
                  </a:lnTo>
                  <a:lnTo>
                    <a:pt x="48" y="7"/>
                  </a:lnTo>
                  <a:lnTo>
                    <a:pt x="39" y="7"/>
                  </a:lnTo>
                  <a:lnTo>
                    <a:pt x="39" y="13"/>
                  </a:lnTo>
                  <a:lnTo>
                    <a:pt x="44" y="13"/>
                  </a:lnTo>
                  <a:lnTo>
                    <a:pt x="44" y="10"/>
                  </a:lnTo>
                  <a:lnTo>
                    <a:pt x="44" y="13"/>
                  </a:lnTo>
                  <a:lnTo>
                    <a:pt x="48" y="15"/>
                  </a:lnTo>
                  <a:lnTo>
                    <a:pt x="48" y="8"/>
                  </a:lnTo>
                  <a:lnTo>
                    <a:pt x="33" y="8"/>
                  </a:lnTo>
                  <a:lnTo>
                    <a:pt x="33" y="15"/>
                  </a:lnTo>
                  <a:lnTo>
                    <a:pt x="48" y="15"/>
                  </a:lnTo>
                  <a:lnTo>
                    <a:pt x="48" y="8"/>
                  </a:lnTo>
                  <a:lnTo>
                    <a:pt x="32" y="8"/>
                  </a:lnTo>
                  <a:lnTo>
                    <a:pt x="32" y="15"/>
                  </a:lnTo>
                  <a:lnTo>
                    <a:pt x="41" y="15"/>
                  </a:lnTo>
                  <a:lnTo>
                    <a:pt x="41" y="8"/>
                  </a:lnTo>
                  <a:lnTo>
                    <a:pt x="36" y="8"/>
                  </a:lnTo>
                  <a:lnTo>
                    <a:pt x="36" y="15"/>
                  </a:lnTo>
                  <a:lnTo>
                    <a:pt x="40" y="15"/>
                  </a:lnTo>
                  <a:lnTo>
                    <a:pt x="40" y="8"/>
                  </a:lnTo>
                  <a:lnTo>
                    <a:pt x="33" y="8"/>
                  </a:lnTo>
                  <a:lnTo>
                    <a:pt x="33" y="15"/>
                  </a:lnTo>
                  <a:lnTo>
                    <a:pt x="45" y="15"/>
                  </a:lnTo>
                  <a:lnTo>
                    <a:pt x="45" y="8"/>
                  </a:lnTo>
                  <a:lnTo>
                    <a:pt x="36" y="8"/>
                  </a:lnTo>
                  <a:lnTo>
                    <a:pt x="36" y="15"/>
                  </a:lnTo>
                  <a:lnTo>
                    <a:pt x="44" y="15"/>
                  </a:lnTo>
                  <a:lnTo>
                    <a:pt x="44" y="8"/>
                  </a:lnTo>
                  <a:lnTo>
                    <a:pt x="37" y="8"/>
                  </a:lnTo>
                  <a:lnTo>
                    <a:pt x="37" y="15"/>
                  </a:lnTo>
                  <a:lnTo>
                    <a:pt x="40" y="15"/>
                  </a:lnTo>
                  <a:lnTo>
                    <a:pt x="40" y="8"/>
                  </a:lnTo>
                  <a:lnTo>
                    <a:pt x="31" y="8"/>
                  </a:lnTo>
                  <a:lnTo>
                    <a:pt x="31" y="15"/>
                  </a:lnTo>
                  <a:lnTo>
                    <a:pt x="41" y="15"/>
                  </a:lnTo>
                  <a:lnTo>
                    <a:pt x="41" y="11"/>
                  </a:lnTo>
                  <a:lnTo>
                    <a:pt x="39" y="11"/>
                  </a:lnTo>
                  <a:lnTo>
                    <a:pt x="39" y="16"/>
                  </a:lnTo>
                  <a:lnTo>
                    <a:pt x="42" y="16"/>
                  </a:lnTo>
                  <a:lnTo>
                    <a:pt x="42" y="10"/>
                  </a:lnTo>
                  <a:lnTo>
                    <a:pt x="41" y="10"/>
                  </a:lnTo>
                  <a:lnTo>
                    <a:pt x="41" y="16"/>
                  </a:lnTo>
                  <a:lnTo>
                    <a:pt x="45" y="16"/>
                  </a:lnTo>
                  <a:lnTo>
                    <a:pt x="45" y="10"/>
                  </a:lnTo>
                  <a:lnTo>
                    <a:pt x="32" y="10"/>
                  </a:lnTo>
                  <a:lnTo>
                    <a:pt x="32" y="16"/>
                  </a:lnTo>
                  <a:lnTo>
                    <a:pt x="39" y="16"/>
                  </a:lnTo>
                  <a:lnTo>
                    <a:pt x="39" y="10"/>
                  </a:lnTo>
                  <a:lnTo>
                    <a:pt x="36" y="10"/>
                  </a:lnTo>
                  <a:lnTo>
                    <a:pt x="36" y="16"/>
                  </a:lnTo>
                  <a:lnTo>
                    <a:pt x="37" y="16"/>
                  </a:lnTo>
                  <a:lnTo>
                    <a:pt x="37" y="10"/>
                  </a:lnTo>
                  <a:lnTo>
                    <a:pt x="32" y="10"/>
                  </a:lnTo>
                  <a:lnTo>
                    <a:pt x="32" y="16"/>
                  </a:lnTo>
                  <a:lnTo>
                    <a:pt x="41" y="16"/>
                  </a:lnTo>
                  <a:lnTo>
                    <a:pt x="41" y="10"/>
                  </a:lnTo>
                  <a:lnTo>
                    <a:pt x="32" y="10"/>
                  </a:lnTo>
                  <a:lnTo>
                    <a:pt x="32" y="16"/>
                  </a:lnTo>
                  <a:lnTo>
                    <a:pt x="39" y="16"/>
                  </a:lnTo>
                  <a:lnTo>
                    <a:pt x="39" y="10"/>
                  </a:lnTo>
                  <a:lnTo>
                    <a:pt x="27" y="10"/>
                  </a:lnTo>
                  <a:lnTo>
                    <a:pt x="27" y="16"/>
                  </a:lnTo>
                  <a:lnTo>
                    <a:pt x="37" y="16"/>
                  </a:lnTo>
                  <a:lnTo>
                    <a:pt x="37" y="10"/>
                  </a:lnTo>
                  <a:lnTo>
                    <a:pt x="30" y="10"/>
                  </a:lnTo>
                  <a:lnTo>
                    <a:pt x="30" y="16"/>
                  </a:lnTo>
                  <a:lnTo>
                    <a:pt x="36" y="16"/>
                  </a:lnTo>
                  <a:lnTo>
                    <a:pt x="36" y="10"/>
                  </a:lnTo>
                  <a:lnTo>
                    <a:pt x="32" y="10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36" y="10"/>
                  </a:lnTo>
                  <a:lnTo>
                    <a:pt x="30" y="10"/>
                  </a:lnTo>
                  <a:lnTo>
                    <a:pt x="30" y="16"/>
                  </a:lnTo>
                  <a:lnTo>
                    <a:pt x="37" y="17"/>
                  </a:lnTo>
                  <a:lnTo>
                    <a:pt x="37" y="11"/>
                  </a:lnTo>
                  <a:lnTo>
                    <a:pt x="30" y="11"/>
                  </a:lnTo>
                  <a:lnTo>
                    <a:pt x="30" y="17"/>
                  </a:lnTo>
                  <a:lnTo>
                    <a:pt x="32" y="17"/>
                  </a:lnTo>
                  <a:lnTo>
                    <a:pt x="32" y="11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7" y="17"/>
                  </a:lnTo>
                  <a:lnTo>
                    <a:pt x="27" y="11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35" y="17"/>
                  </a:lnTo>
                  <a:lnTo>
                    <a:pt x="35" y="11"/>
                  </a:lnTo>
                  <a:lnTo>
                    <a:pt x="23" y="11"/>
                  </a:lnTo>
                  <a:lnTo>
                    <a:pt x="23" y="17"/>
                  </a:lnTo>
                  <a:lnTo>
                    <a:pt x="32" y="17"/>
                  </a:lnTo>
                  <a:lnTo>
                    <a:pt x="32" y="11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33" y="17"/>
                  </a:lnTo>
                  <a:lnTo>
                    <a:pt x="33" y="11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36" y="17"/>
                  </a:lnTo>
                  <a:lnTo>
                    <a:pt x="36" y="11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32" y="19"/>
                  </a:lnTo>
                  <a:lnTo>
                    <a:pt x="32" y="12"/>
                  </a:lnTo>
                  <a:lnTo>
                    <a:pt x="26" y="12"/>
                  </a:lnTo>
                  <a:lnTo>
                    <a:pt x="26" y="19"/>
                  </a:lnTo>
                  <a:lnTo>
                    <a:pt x="30" y="19"/>
                  </a:lnTo>
                  <a:lnTo>
                    <a:pt x="30" y="12"/>
                  </a:lnTo>
                  <a:lnTo>
                    <a:pt x="26" y="12"/>
                  </a:lnTo>
                  <a:lnTo>
                    <a:pt x="26" y="19"/>
                  </a:lnTo>
                  <a:lnTo>
                    <a:pt x="41" y="19"/>
                  </a:lnTo>
                  <a:lnTo>
                    <a:pt x="41" y="12"/>
                  </a:lnTo>
                  <a:lnTo>
                    <a:pt x="30" y="12"/>
                  </a:lnTo>
                  <a:lnTo>
                    <a:pt x="30" y="19"/>
                  </a:lnTo>
                  <a:lnTo>
                    <a:pt x="33" y="19"/>
                  </a:lnTo>
                  <a:lnTo>
                    <a:pt x="33" y="12"/>
                  </a:lnTo>
                  <a:lnTo>
                    <a:pt x="28" y="12"/>
                  </a:lnTo>
                  <a:lnTo>
                    <a:pt x="28" y="19"/>
                  </a:lnTo>
                  <a:lnTo>
                    <a:pt x="36" y="19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30" y="19"/>
                  </a:lnTo>
                  <a:lnTo>
                    <a:pt x="45" y="19"/>
                  </a:lnTo>
                  <a:lnTo>
                    <a:pt x="45" y="12"/>
                  </a:lnTo>
                  <a:lnTo>
                    <a:pt x="28" y="12"/>
                  </a:lnTo>
                  <a:lnTo>
                    <a:pt x="28" y="19"/>
                  </a:lnTo>
                  <a:lnTo>
                    <a:pt x="36" y="19"/>
                  </a:lnTo>
                  <a:lnTo>
                    <a:pt x="36" y="12"/>
                  </a:lnTo>
                  <a:lnTo>
                    <a:pt x="30" y="13"/>
                  </a:lnTo>
                  <a:lnTo>
                    <a:pt x="30" y="20"/>
                  </a:lnTo>
                  <a:lnTo>
                    <a:pt x="36" y="20"/>
                  </a:lnTo>
                  <a:lnTo>
                    <a:pt x="36" y="13"/>
                  </a:lnTo>
                  <a:lnTo>
                    <a:pt x="30" y="13"/>
                  </a:lnTo>
                  <a:lnTo>
                    <a:pt x="30" y="20"/>
                  </a:lnTo>
                  <a:lnTo>
                    <a:pt x="32" y="20"/>
                  </a:lnTo>
                  <a:lnTo>
                    <a:pt x="32" y="13"/>
                  </a:lnTo>
                  <a:lnTo>
                    <a:pt x="30" y="13"/>
                  </a:lnTo>
                  <a:lnTo>
                    <a:pt x="30" y="20"/>
                  </a:lnTo>
                  <a:lnTo>
                    <a:pt x="36" y="20"/>
                  </a:lnTo>
                  <a:lnTo>
                    <a:pt x="36" y="13"/>
                  </a:lnTo>
                  <a:lnTo>
                    <a:pt x="31" y="13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2" y="13"/>
                  </a:lnTo>
                  <a:lnTo>
                    <a:pt x="23" y="13"/>
                  </a:lnTo>
                  <a:lnTo>
                    <a:pt x="23" y="20"/>
                  </a:lnTo>
                  <a:lnTo>
                    <a:pt x="30" y="20"/>
                  </a:lnTo>
                  <a:lnTo>
                    <a:pt x="30" y="13"/>
                  </a:lnTo>
                  <a:lnTo>
                    <a:pt x="27" y="13"/>
                  </a:lnTo>
                  <a:lnTo>
                    <a:pt x="27" y="20"/>
                  </a:lnTo>
                  <a:lnTo>
                    <a:pt x="28" y="20"/>
                  </a:lnTo>
                  <a:lnTo>
                    <a:pt x="28" y="13"/>
                  </a:lnTo>
                  <a:lnTo>
                    <a:pt x="23" y="13"/>
                  </a:lnTo>
                  <a:lnTo>
                    <a:pt x="23" y="20"/>
                  </a:lnTo>
                  <a:lnTo>
                    <a:pt x="32" y="20"/>
                  </a:lnTo>
                  <a:lnTo>
                    <a:pt x="32" y="13"/>
                  </a:lnTo>
                  <a:lnTo>
                    <a:pt x="23" y="13"/>
                  </a:lnTo>
                  <a:lnTo>
                    <a:pt x="23" y="20"/>
                  </a:lnTo>
                  <a:lnTo>
                    <a:pt x="27" y="20"/>
                  </a:lnTo>
                  <a:lnTo>
                    <a:pt x="27" y="13"/>
                  </a:lnTo>
                  <a:lnTo>
                    <a:pt x="23" y="13"/>
                  </a:lnTo>
                  <a:lnTo>
                    <a:pt x="22" y="20"/>
                  </a:lnTo>
                  <a:lnTo>
                    <a:pt x="24" y="21"/>
                  </a:lnTo>
                  <a:lnTo>
                    <a:pt x="26" y="17"/>
                  </a:lnTo>
                  <a:lnTo>
                    <a:pt x="26" y="15"/>
                  </a:lnTo>
                  <a:lnTo>
                    <a:pt x="19" y="15"/>
                  </a:lnTo>
                  <a:lnTo>
                    <a:pt x="19" y="21"/>
                  </a:lnTo>
                  <a:lnTo>
                    <a:pt x="20" y="21"/>
                  </a:lnTo>
                  <a:lnTo>
                    <a:pt x="20" y="15"/>
                  </a:lnTo>
                  <a:lnTo>
                    <a:pt x="18" y="15"/>
                  </a:lnTo>
                  <a:lnTo>
                    <a:pt x="18" y="21"/>
                  </a:lnTo>
                  <a:lnTo>
                    <a:pt x="24" y="21"/>
                  </a:lnTo>
                  <a:lnTo>
                    <a:pt x="24" y="15"/>
                  </a:lnTo>
                  <a:lnTo>
                    <a:pt x="17" y="15"/>
                  </a:lnTo>
                  <a:lnTo>
                    <a:pt x="17" y="21"/>
                  </a:lnTo>
                  <a:lnTo>
                    <a:pt x="22" y="21"/>
                  </a:lnTo>
                  <a:lnTo>
                    <a:pt x="22" y="15"/>
                  </a:lnTo>
                  <a:lnTo>
                    <a:pt x="20" y="15"/>
                  </a:lnTo>
                  <a:lnTo>
                    <a:pt x="20" y="21"/>
                  </a:lnTo>
                  <a:lnTo>
                    <a:pt x="23" y="21"/>
                  </a:lnTo>
                  <a:lnTo>
                    <a:pt x="23" y="15"/>
                  </a:lnTo>
                  <a:lnTo>
                    <a:pt x="17" y="15"/>
                  </a:lnTo>
                  <a:lnTo>
                    <a:pt x="17" y="21"/>
                  </a:lnTo>
                  <a:lnTo>
                    <a:pt x="22" y="21"/>
                  </a:lnTo>
                  <a:lnTo>
                    <a:pt x="22" y="15"/>
                  </a:lnTo>
                  <a:lnTo>
                    <a:pt x="17" y="15"/>
                  </a:lnTo>
                  <a:lnTo>
                    <a:pt x="17" y="21"/>
                  </a:lnTo>
                  <a:lnTo>
                    <a:pt x="19" y="21"/>
                  </a:lnTo>
                  <a:lnTo>
                    <a:pt x="19" y="15"/>
                  </a:lnTo>
                  <a:lnTo>
                    <a:pt x="17" y="15"/>
                  </a:lnTo>
                  <a:lnTo>
                    <a:pt x="17" y="21"/>
                  </a:lnTo>
                  <a:lnTo>
                    <a:pt x="19" y="21"/>
                  </a:lnTo>
                  <a:lnTo>
                    <a:pt x="19" y="15"/>
                  </a:lnTo>
                  <a:lnTo>
                    <a:pt x="17" y="15"/>
                  </a:lnTo>
                  <a:lnTo>
                    <a:pt x="17" y="21"/>
                  </a:lnTo>
                  <a:lnTo>
                    <a:pt x="18" y="21"/>
                  </a:lnTo>
                  <a:lnTo>
                    <a:pt x="18" y="15"/>
                  </a:lnTo>
                  <a:lnTo>
                    <a:pt x="14" y="15"/>
                  </a:lnTo>
                  <a:lnTo>
                    <a:pt x="14" y="21"/>
                  </a:lnTo>
                  <a:lnTo>
                    <a:pt x="20" y="21"/>
                  </a:lnTo>
                  <a:lnTo>
                    <a:pt x="20" y="15"/>
                  </a:lnTo>
                  <a:lnTo>
                    <a:pt x="17" y="15"/>
                  </a:lnTo>
                  <a:lnTo>
                    <a:pt x="17" y="21"/>
                  </a:lnTo>
                  <a:lnTo>
                    <a:pt x="19" y="21"/>
                  </a:lnTo>
                  <a:lnTo>
                    <a:pt x="19" y="15"/>
                  </a:lnTo>
                  <a:lnTo>
                    <a:pt x="17" y="15"/>
                  </a:lnTo>
                  <a:lnTo>
                    <a:pt x="14" y="16"/>
                  </a:lnTo>
                  <a:lnTo>
                    <a:pt x="15" y="23"/>
                  </a:lnTo>
                  <a:lnTo>
                    <a:pt x="18" y="23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23"/>
                  </a:lnTo>
                  <a:lnTo>
                    <a:pt x="23" y="23"/>
                  </a:lnTo>
                  <a:lnTo>
                    <a:pt x="23" y="16"/>
                  </a:lnTo>
                  <a:lnTo>
                    <a:pt x="20" y="16"/>
                  </a:lnTo>
                  <a:lnTo>
                    <a:pt x="20" y="23"/>
                  </a:lnTo>
                  <a:lnTo>
                    <a:pt x="23" y="23"/>
                  </a:lnTo>
                  <a:lnTo>
                    <a:pt x="23" y="16"/>
                  </a:lnTo>
                  <a:lnTo>
                    <a:pt x="17" y="16"/>
                  </a:lnTo>
                  <a:lnTo>
                    <a:pt x="17" y="23"/>
                  </a:lnTo>
                  <a:lnTo>
                    <a:pt x="26" y="23"/>
                  </a:lnTo>
                  <a:lnTo>
                    <a:pt x="26" y="16"/>
                  </a:lnTo>
                  <a:lnTo>
                    <a:pt x="20" y="16"/>
                  </a:lnTo>
                  <a:lnTo>
                    <a:pt x="20" y="23"/>
                  </a:lnTo>
                  <a:lnTo>
                    <a:pt x="27" y="23"/>
                  </a:lnTo>
                  <a:lnTo>
                    <a:pt x="27" y="16"/>
                  </a:lnTo>
                  <a:lnTo>
                    <a:pt x="19" y="16"/>
                  </a:lnTo>
                  <a:lnTo>
                    <a:pt x="19" y="23"/>
                  </a:lnTo>
                  <a:lnTo>
                    <a:pt x="26" y="23"/>
                  </a:lnTo>
                  <a:lnTo>
                    <a:pt x="26" y="16"/>
                  </a:lnTo>
                  <a:lnTo>
                    <a:pt x="17" y="16"/>
                  </a:lnTo>
                  <a:lnTo>
                    <a:pt x="17" y="23"/>
                  </a:lnTo>
                  <a:lnTo>
                    <a:pt x="27" y="23"/>
                  </a:lnTo>
                  <a:lnTo>
                    <a:pt x="27" y="16"/>
                  </a:lnTo>
                  <a:lnTo>
                    <a:pt x="24" y="16"/>
                  </a:lnTo>
                  <a:lnTo>
                    <a:pt x="24" y="23"/>
                  </a:lnTo>
                  <a:lnTo>
                    <a:pt x="26" y="23"/>
                  </a:lnTo>
                  <a:lnTo>
                    <a:pt x="26" y="16"/>
                  </a:lnTo>
                  <a:lnTo>
                    <a:pt x="17" y="16"/>
                  </a:lnTo>
                  <a:lnTo>
                    <a:pt x="17" y="23"/>
                  </a:lnTo>
                  <a:lnTo>
                    <a:pt x="26" y="23"/>
                  </a:lnTo>
                  <a:lnTo>
                    <a:pt x="26" y="19"/>
                  </a:lnTo>
                  <a:lnTo>
                    <a:pt x="26" y="23"/>
                  </a:lnTo>
                  <a:lnTo>
                    <a:pt x="32" y="24"/>
                  </a:lnTo>
                  <a:lnTo>
                    <a:pt x="32" y="17"/>
                  </a:lnTo>
                  <a:lnTo>
                    <a:pt x="24" y="17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17"/>
                  </a:lnTo>
                  <a:lnTo>
                    <a:pt x="20" y="17"/>
                  </a:lnTo>
                  <a:lnTo>
                    <a:pt x="20" y="24"/>
                  </a:lnTo>
                  <a:lnTo>
                    <a:pt x="52" y="24"/>
                  </a:lnTo>
                  <a:lnTo>
                    <a:pt x="52" y="17"/>
                  </a:lnTo>
                  <a:lnTo>
                    <a:pt x="23" y="17"/>
                  </a:lnTo>
                  <a:lnTo>
                    <a:pt x="23" y="24"/>
                  </a:lnTo>
                  <a:lnTo>
                    <a:pt x="30" y="24"/>
                  </a:lnTo>
                  <a:lnTo>
                    <a:pt x="30" y="17"/>
                  </a:lnTo>
                  <a:lnTo>
                    <a:pt x="23" y="17"/>
                  </a:lnTo>
                  <a:lnTo>
                    <a:pt x="23" y="24"/>
                  </a:lnTo>
                  <a:lnTo>
                    <a:pt x="26" y="24"/>
                  </a:lnTo>
                  <a:lnTo>
                    <a:pt x="26" y="17"/>
                  </a:lnTo>
                  <a:lnTo>
                    <a:pt x="18" y="17"/>
                  </a:lnTo>
                  <a:lnTo>
                    <a:pt x="18" y="24"/>
                  </a:lnTo>
                  <a:lnTo>
                    <a:pt x="23" y="24"/>
                  </a:lnTo>
                  <a:lnTo>
                    <a:pt x="23" y="17"/>
                  </a:lnTo>
                  <a:lnTo>
                    <a:pt x="22" y="17"/>
                  </a:lnTo>
                  <a:lnTo>
                    <a:pt x="22" y="24"/>
                  </a:lnTo>
                  <a:lnTo>
                    <a:pt x="32" y="24"/>
                  </a:lnTo>
                  <a:lnTo>
                    <a:pt x="32" y="17"/>
                  </a:lnTo>
                  <a:lnTo>
                    <a:pt x="17" y="17"/>
                  </a:lnTo>
                  <a:lnTo>
                    <a:pt x="17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19" y="24"/>
                  </a:lnTo>
                  <a:lnTo>
                    <a:pt x="22" y="25"/>
                  </a:lnTo>
                  <a:lnTo>
                    <a:pt x="27" y="25"/>
                  </a:lnTo>
                  <a:lnTo>
                    <a:pt x="27" y="19"/>
                  </a:lnTo>
                  <a:lnTo>
                    <a:pt x="17" y="19"/>
                  </a:lnTo>
                  <a:lnTo>
                    <a:pt x="17" y="25"/>
                  </a:lnTo>
                  <a:lnTo>
                    <a:pt x="19" y="25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14" y="25"/>
                  </a:lnTo>
                  <a:lnTo>
                    <a:pt x="18" y="25"/>
                  </a:lnTo>
                  <a:lnTo>
                    <a:pt x="18" y="19"/>
                  </a:lnTo>
                  <a:lnTo>
                    <a:pt x="11" y="19"/>
                  </a:lnTo>
                  <a:lnTo>
                    <a:pt x="11" y="25"/>
                  </a:lnTo>
                  <a:lnTo>
                    <a:pt x="17" y="25"/>
                  </a:lnTo>
                  <a:lnTo>
                    <a:pt x="17" y="19"/>
                  </a:lnTo>
                  <a:lnTo>
                    <a:pt x="14" y="19"/>
                  </a:lnTo>
                  <a:lnTo>
                    <a:pt x="14" y="25"/>
                  </a:lnTo>
                  <a:lnTo>
                    <a:pt x="17" y="25"/>
                  </a:lnTo>
                  <a:lnTo>
                    <a:pt x="17" y="19"/>
                  </a:lnTo>
                  <a:lnTo>
                    <a:pt x="13" y="19"/>
                  </a:lnTo>
                  <a:lnTo>
                    <a:pt x="13" y="25"/>
                  </a:lnTo>
                  <a:lnTo>
                    <a:pt x="23" y="25"/>
                  </a:lnTo>
                  <a:lnTo>
                    <a:pt x="23" y="19"/>
                  </a:lnTo>
                  <a:lnTo>
                    <a:pt x="19" y="19"/>
                  </a:lnTo>
                  <a:lnTo>
                    <a:pt x="18" y="20"/>
                  </a:lnTo>
                  <a:lnTo>
                    <a:pt x="19" y="23"/>
                  </a:lnTo>
                  <a:lnTo>
                    <a:pt x="19" y="20"/>
                  </a:lnTo>
                  <a:lnTo>
                    <a:pt x="15" y="20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7" y="20"/>
                  </a:lnTo>
                  <a:lnTo>
                    <a:pt x="10" y="20"/>
                  </a:lnTo>
                  <a:lnTo>
                    <a:pt x="10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1" y="20"/>
                  </a:lnTo>
                  <a:lnTo>
                    <a:pt x="1" y="26"/>
                  </a:lnTo>
                  <a:lnTo>
                    <a:pt x="6" y="26"/>
                  </a:lnTo>
                  <a:lnTo>
                    <a:pt x="6" y="20"/>
                  </a:lnTo>
                  <a:lnTo>
                    <a:pt x="4" y="20"/>
                  </a:lnTo>
                  <a:lnTo>
                    <a:pt x="4" y="26"/>
                  </a:lnTo>
                  <a:lnTo>
                    <a:pt x="8" y="26"/>
                  </a:lnTo>
                  <a:lnTo>
                    <a:pt x="8" y="20"/>
                  </a:lnTo>
                  <a:lnTo>
                    <a:pt x="5" y="20"/>
                  </a:lnTo>
                  <a:lnTo>
                    <a:pt x="5" y="26"/>
                  </a:lnTo>
                  <a:lnTo>
                    <a:pt x="8" y="26"/>
                  </a:lnTo>
                  <a:lnTo>
                    <a:pt x="8" y="20"/>
                  </a:lnTo>
                  <a:lnTo>
                    <a:pt x="6" y="20"/>
                  </a:lnTo>
                  <a:lnTo>
                    <a:pt x="6" y="26"/>
                  </a:lnTo>
                  <a:lnTo>
                    <a:pt x="10" y="28"/>
                  </a:lnTo>
                  <a:lnTo>
                    <a:pt x="10" y="21"/>
                  </a:lnTo>
                  <a:lnTo>
                    <a:pt x="6" y="21"/>
                  </a:lnTo>
                  <a:lnTo>
                    <a:pt x="6" y="28"/>
                  </a:lnTo>
                  <a:lnTo>
                    <a:pt x="10" y="28"/>
                  </a:lnTo>
                  <a:lnTo>
                    <a:pt x="10" y="21"/>
                  </a:lnTo>
                  <a:lnTo>
                    <a:pt x="6" y="21"/>
                  </a:lnTo>
                  <a:lnTo>
                    <a:pt x="6" y="28"/>
                  </a:lnTo>
                  <a:lnTo>
                    <a:pt x="13" y="28"/>
                  </a:lnTo>
                  <a:lnTo>
                    <a:pt x="13" y="21"/>
                  </a:lnTo>
                  <a:lnTo>
                    <a:pt x="10" y="21"/>
                  </a:lnTo>
                  <a:lnTo>
                    <a:pt x="10" y="28"/>
                  </a:lnTo>
                  <a:lnTo>
                    <a:pt x="14" y="28"/>
                  </a:lnTo>
                  <a:lnTo>
                    <a:pt x="14" y="21"/>
                  </a:lnTo>
                  <a:lnTo>
                    <a:pt x="10" y="21"/>
                  </a:lnTo>
                  <a:lnTo>
                    <a:pt x="10" y="28"/>
                  </a:lnTo>
                  <a:lnTo>
                    <a:pt x="11" y="28"/>
                  </a:lnTo>
                  <a:lnTo>
                    <a:pt x="11" y="21"/>
                  </a:lnTo>
                  <a:lnTo>
                    <a:pt x="10" y="21"/>
                  </a:lnTo>
                  <a:lnTo>
                    <a:pt x="10" y="28"/>
                  </a:lnTo>
                  <a:lnTo>
                    <a:pt x="17" y="28"/>
                  </a:lnTo>
                  <a:lnTo>
                    <a:pt x="17" y="21"/>
                  </a:lnTo>
                  <a:lnTo>
                    <a:pt x="14" y="21"/>
                  </a:lnTo>
                  <a:lnTo>
                    <a:pt x="14" y="28"/>
                  </a:lnTo>
                  <a:lnTo>
                    <a:pt x="18" y="28"/>
                  </a:lnTo>
                  <a:lnTo>
                    <a:pt x="18" y="21"/>
                  </a:lnTo>
                  <a:lnTo>
                    <a:pt x="11" y="21"/>
                  </a:lnTo>
                  <a:lnTo>
                    <a:pt x="11" y="28"/>
                  </a:lnTo>
                  <a:lnTo>
                    <a:pt x="30" y="28"/>
                  </a:lnTo>
                  <a:lnTo>
                    <a:pt x="30" y="21"/>
                  </a:lnTo>
                  <a:lnTo>
                    <a:pt x="20" y="21"/>
                  </a:lnTo>
                  <a:lnTo>
                    <a:pt x="20" y="28"/>
                  </a:lnTo>
                  <a:lnTo>
                    <a:pt x="33" y="28"/>
                  </a:lnTo>
                  <a:lnTo>
                    <a:pt x="33" y="21"/>
                  </a:lnTo>
                  <a:lnTo>
                    <a:pt x="19" y="21"/>
                  </a:lnTo>
                  <a:lnTo>
                    <a:pt x="19" y="28"/>
                  </a:lnTo>
                  <a:lnTo>
                    <a:pt x="160" y="28"/>
                  </a:lnTo>
                  <a:lnTo>
                    <a:pt x="160" y="21"/>
                  </a:lnTo>
                  <a:lnTo>
                    <a:pt x="153" y="23"/>
                  </a:lnTo>
                  <a:lnTo>
                    <a:pt x="153" y="25"/>
                  </a:lnTo>
                  <a:lnTo>
                    <a:pt x="153" y="23"/>
                  </a:lnTo>
                  <a:lnTo>
                    <a:pt x="120" y="23"/>
                  </a:lnTo>
                  <a:lnTo>
                    <a:pt x="120" y="29"/>
                  </a:lnTo>
                  <a:lnTo>
                    <a:pt x="124" y="29"/>
                  </a:lnTo>
                  <a:lnTo>
                    <a:pt x="124" y="23"/>
                  </a:lnTo>
                  <a:lnTo>
                    <a:pt x="107" y="23"/>
                  </a:lnTo>
                  <a:lnTo>
                    <a:pt x="107" y="29"/>
                  </a:lnTo>
                  <a:lnTo>
                    <a:pt x="114" y="29"/>
                  </a:lnTo>
                  <a:lnTo>
                    <a:pt x="114" y="23"/>
                  </a:lnTo>
                  <a:lnTo>
                    <a:pt x="107" y="23"/>
                  </a:lnTo>
                  <a:lnTo>
                    <a:pt x="107" y="29"/>
                  </a:lnTo>
                  <a:lnTo>
                    <a:pt x="120" y="29"/>
                  </a:lnTo>
                  <a:lnTo>
                    <a:pt x="120" y="23"/>
                  </a:lnTo>
                  <a:lnTo>
                    <a:pt x="118" y="23"/>
                  </a:lnTo>
                  <a:lnTo>
                    <a:pt x="118" y="29"/>
                  </a:lnTo>
                  <a:lnTo>
                    <a:pt x="124" y="29"/>
                  </a:lnTo>
                  <a:lnTo>
                    <a:pt x="124" y="23"/>
                  </a:lnTo>
                  <a:lnTo>
                    <a:pt x="57" y="23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5"/>
                  </a:lnTo>
                  <a:lnTo>
                    <a:pt x="57" y="23"/>
                  </a:lnTo>
                  <a:lnTo>
                    <a:pt x="55" y="24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49" y="24"/>
                  </a:lnTo>
                  <a:lnTo>
                    <a:pt x="49" y="30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3" y="24"/>
                  </a:lnTo>
                  <a:lnTo>
                    <a:pt x="53" y="30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3" y="24"/>
                  </a:lnTo>
                  <a:lnTo>
                    <a:pt x="53" y="30"/>
                  </a:lnTo>
                  <a:lnTo>
                    <a:pt x="58" y="30"/>
                  </a:lnTo>
                  <a:lnTo>
                    <a:pt x="58" y="24"/>
                  </a:lnTo>
                  <a:lnTo>
                    <a:pt x="53" y="24"/>
                  </a:lnTo>
                  <a:lnTo>
                    <a:pt x="53" y="30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2" y="24"/>
                  </a:lnTo>
                  <a:lnTo>
                    <a:pt x="52" y="30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52" y="24"/>
                  </a:lnTo>
                  <a:lnTo>
                    <a:pt x="52" y="30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0" y="26"/>
                  </a:lnTo>
                  <a:lnTo>
                    <a:pt x="30" y="30"/>
                  </a:lnTo>
                  <a:lnTo>
                    <a:pt x="35" y="32"/>
                  </a:lnTo>
                  <a:lnTo>
                    <a:pt x="36" y="32"/>
                  </a:lnTo>
                  <a:lnTo>
                    <a:pt x="36" y="25"/>
                  </a:lnTo>
                  <a:lnTo>
                    <a:pt x="33" y="25"/>
                  </a:lnTo>
                  <a:lnTo>
                    <a:pt x="33" y="32"/>
                  </a:lnTo>
                  <a:lnTo>
                    <a:pt x="35" y="32"/>
                  </a:lnTo>
                  <a:lnTo>
                    <a:pt x="35" y="25"/>
                  </a:lnTo>
                  <a:lnTo>
                    <a:pt x="33" y="25"/>
                  </a:lnTo>
                  <a:lnTo>
                    <a:pt x="33" y="32"/>
                  </a:lnTo>
                  <a:lnTo>
                    <a:pt x="80" y="32"/>
                  </a:lnTo>
                  <a:lnTo>
                    <a:pt x="80" y="25"/>
                  </a:lnTo>
                  <a:lnTo>
                    <a:pt x="26" y="25"/>
                  </a:lnTo>
                  <a:lnTo>
                    <a:pt x="26" y="32"/>
                  </a:lnTo>
                  <a:lnTo>
                    <a:pt x="52" y="32"/>
                  </a:lnTo>
                  <a:lnTo>
                    <a:pt x="52" y="25"/>
                  </a:lnTo>
                  <a:lnTo>
                    <a:pt x="49" y="25"/>
                  </a:lnTo>
                  <a:lnTo>
                    <a:pt x="49" y="32"/>
                  </a:lnTo>
                  <a:lnTo>
                    <a:pt x="50" y="32"/>
                  </a:lnTo>
                  <a:lnTo>
                    <a:pt x="50" y="25"/>
                  </a:lnTo>
                  <a:lnTo>
                    <a:pt x="45" y="25"/>
                  </a:lnTo>
                  <a:lnTo>
                    <a:pt x="45" y="32"/>
                  </a:lnTo>
                  <a:lnTo>
                    <a:pt x="52" y="32"/>
                  </a:lnTo>
                  <a:lnTo>
                    <a:pt x="52" y="25"/>
                  </a:lnTo>
                  <a:lnTo>
                    <a:pt x="45" y="25"/>
                  </a:lnTo>
                  <a:lnTo>
                    <a:pt x="45" y="32"/>
                  </a:lnTo>
                  <a:lnTo>
                    <a:pt x="49" y="33"/>
                  </a:lnTo>
                  <a:lnTo>
                    <a:pt x="49" y="26"/>
                  </a:lnTo>
                  <a:lnTo>
                    <a:pt x="45" y="26"/>
                  </a:lnTo>
                  <a:lnTo>
                    <a:pt x="45" y="33"/>
                  </a:lnTo>
                  <a:lnTo>
                    <a:pt x="55" y="33"/>
                  </a:lnTo>
                  <a:lnTo>
                    <a:pt x="55" y="26"/>
                  </a:lnTo>
                  <a:lnTo>
                    <a:pt x="44" y="26"/>
                  </a:lnTo>
                  <a:lnTo>
                    <a:pt x="44" y="33"/>
                  </a:lnTo>
                  <a:lnTo>
                    <a:pt x="58" y="33"/>
                  </a:lnTo>
                  <a:lnTo>
                    <a:pt x="58" y="26"/>
                  </a:lnTo>
                  <a:lnTo>
                    <a:pt x="45" y="26"/>
                  </a:lnTo>
                  <a:lnTo>
                    <a:pt x="45" y="33"/>
                  </a:lnTo>
                  <a:lnTo>
                    <a:pt x="52" y="33"/>
                  </a:lnTo>
                  <a:lnTo>
                    <a:pt x="52" y="26"/>
                  </a:lnTo>
                  <a:lnTo>
                    <a:pt x="41" y="26"/>
                  </a:lnTo>
                  <a:lnTo>
                    <a:pt x="41" y="33"/>
                  </a:lnTo>
                  <a:lnTo>
                    <a:pt x="61" y="33"/>
                  </a:lnTo>
                  <a:lnTo>
                    <a:pt x="61" y="26"/>
                  </a:lnTo>
                  <a:lnTo>
                    <a:pt x="32" y="26"/>
                  </a:lnTo>
                  <a:lnTo>
                    <a:pt x="32" y="33"/>
                  </a:lnTo>
                  <a:lnTo>
                    <a:pt x="39" y="33"/>
                  </a:lnTo>
                  <a:lnTo>
                    <a:pt x="39" y="26"/>
                  </a:lnTo>
                  <a:lnTo>
                    <a:pt x="27" y="26"/>
                  </a:lnTo>
                  <a:lnTo>
                    <a:pt x="27" y="34"/>
                  </a:lnTo>
                  <a:lnTo>
                    <a:pt x="39" y="34"/>
                  </a:lnTo>
                  <a:lnTo>
                    <a:pt x="39" y="28"/>
                  </a:lnTo>
                  <a:lnTo>
                    <a:pt x="26" y="28"/>
                  </a:lnTo>
                  <a:lnTo>
                    <a:pt x="26" y="34"/>
                  </a:lnTo>
                  <a:lnTo>
                    <a:pt x="35" y="34"/>
                  </a:lnTo>
                  <a:lnTo>
                    <a:pt x="35" y="28"/>
                  </a:lnTo>
                  <a:lnTo>
                    <a:pt x="28" y="28"/>
                  </a:lnTo>
                  <a:lnTo>
                    <a:pt x="28" y="34"/>
                  </a:lnTo>
                  <a:lnTo>
                    <a:pt x="30" y="34"/>
                  </a:lnTo>
                  <a:lnTo>
                    <a:pt x="30" y="28"/>
                  </a:lnTo>
                  <a:lnTo>
                    <a:pt x="28" y="28"/>
                  </a:lnTo>
                  <a:lnTo>
                    <a:pt x="28" y="34"/>
                  </a:lnTo>
                  <a:lnTo>
                    <a:pt x="30" y="34"/>
                  </a:lnTo>
                  <a:lnTo>
                    <a:pt x="30" y="28"/>
                  </a:lnTo>
                  <a:lnTo>
                    <a:pt x="27" y="28"/>
                  </a:lnTo>
                  <a:lnTo>
                    <a:pt x="27" y="34"/>
                  </a:lnTo>
                  <a:lnTo>
                    <a:pt x="30" y="34"/>
                  </a:lnTo>
                  <a:lnTo>
                    <a:pt x="30" y="28"/>
                  </a:lnTo>
                  <a:lnTo>
                    <a:pt x="28" y="28"/>
                  </a:lnTo>
                  <a:lnTo>
                    <a:pt x="28" y="34"/>
                  </a:lnTo>
                  <a:lnTo>
                    <a:pt x="36" y="34"/>
                  </a:lnTo>
                  <a:lnTo>
                    <a:pt x="36" y="28"/>
                  </a:lnTo>
                  <a:lnTo>
                    <a:pt x="27" y="28"/>
                  </a:lnTo>
                  <a:lnTo>
                    <a:pt x="27" y="34"/>
                  </a:lnTo>
                  <a:lnTo>
                    <a:pt x="36" y="34"/>
                  </a:lnTo>
                  <a:lnTo>
                    <a:pt x="36" y="28"/>
                  </a:lnTo>
                  <a:lnTo>
                    <a:pt x="24" y="28"/>
                  </a:lnTo>
                  <a:lnTo>
                    <a:pt x="24" y="34"/>
                  </a:lnTo>
                  <a:lnTo>
                    <a:pt x="33" y="34"/>
                  </a:lnTo>
                  <a:lnTo>
                    <a:pt x="33" y="28"/>
                  </a:lnTo>
                  <a:lnTo>
                    <a:pt x="27" y="29"/>
                  </a:lnTo>
                  <a:lnTo>
                    <a:pt x="27" y="32"/>
                  </a:lnTo>
                  <a:lnTo>
                    <a:pt x="27" y="29"/>
                  </a:lnTo>
                  <a:lnTo>
                    <a:pt x="20" y="29"/>
                  </a:lnTo>
                  <a:lnTo>
                    <a:pt x="20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6" y="29"/>
                  </a:lnTo>
                  <a:lnTo>
                    <a:pt x="26" y="35"/>
                  </a:lnTo>
                  <a:lnTo>
                    <a:pt x="31" y="35"/>
                  </a:lnTo>
                  <a:lnTo>
                    <a:pt x="31" y="29"/>
                  </a:lnTo>
                  <a:lnTo>
                    <a:pt x="28" y="29"/>
                  </a:lnTo>
                  <a:lnTo>
                    <a:pt x="28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3" y="29"/>
                  </a:lnTo>
                  <a:lnTo>
                    <a:pt x="23" y="35"/>
                  </a:lnTo>
                  <a:lnTo>
                    <a:pt x="28" y="35"/>
                  </a:lnTo>
                  <a:lnTo>
                    <a:pt x="28" y="29"/>
                  </a:lnTo>
                  <a:lnTo>
                    <a:pt x="22" y="29"/>
                  </a:lnTo>
                  <a:lnTo>
                    <a:pt x="22" y="35"/>
                  </a:lnTo>
                  <a:lnTo>
                    <a:pt x="33" y="35"/>
                  </a:lnTo>
                  <a:lnTo>
                    <a:pt x="33" y="29"/>
                  </a:lnTo>
                  <a:lnTo>
                    <a:pt x="32" y="29"/>
                  </a:lnTo>
                  <a:lnTo>
                    <a:pt x="32" y="35"/>
                  </a:lnTo>
                  <a:lnTo>
                    <a:pt x="42" y="35"/>
                  </a:lnTo>
                  <a:lnTo>
                    <a:pt x="42" y="29"/>
                  </a:lnTo>
                  <a:lnTo>
                    <a:pt x="41" y="29"/>
                  </a:lnTo>
                  <a:lnTo>
                    <a:pt x="30" y="30"/>
                  </a:lnTo>
                  <a:lnTo>
                    <a:pt x="30" y="37"/>
                  </a:lnTo>
                  <a:lnTo>
                    <a:pt x="33" y="37"/>
                  </a:lnTo>
                  <a:lnTo>
                    <a:pt x="33" y="30"/>
                  </a:lnTo>
                  <a:lnTo>
                    <a:pt x="17" y="30"/>
                  </a:lnTo>
                  <a:lnTo>
                    <a:pt x="17" y="37"/>
                  </a:lnTo>
                  <a:lnTo>
                    <a:pt x="39" y="37"/>
                  </a:lnTo>
                  <a:lnTo>
                    <a:pt x="39" y="30"/>
                  </a:lnTo>
                  <a:lnTo>
                    <a:pt x="32" y="30"/>
                  </a:lnTo>
                  <a:lnTo>
                    <a:pt x="32" y="37"/>
                  </a:lnTo>
                  <a:lnTo>
                    <a:pt x="35" y="37"/>
                  </a:lnTo>
                  <a:lnTo>
                    <a:pt x="35" y="30"/>
                  </a:lnTo>
                  <a:lnTo>
                    <a:pt x="32" y="30"/>
                  </a:lnTo>
                  <a:lnTo>
                    <a:pt x="32" y="37"/>
                  </a:lnTo>
                  <a:lnTo>
                    <a:pt x="33" y="37"/>
                  </a:lnTo>
                  <a:lnTo>
                    <a:pt x="33" y="30"/>
                  </a:lnTo>
                  <a:lnTo>
                    <a:pt x="24" y="30"/>
                  </a:lnTo>
                  <a:lnTo>
                    <a:pt x="24" y="37"/>
                  </a:lnTo>
                  <a:lnTo>
                    <a:pt x="35" y="37"/>
                  </a:lnTo>
                  <a:lnTo>
                    <a:pt x="35" y="30"/>
                  </a:lnTo>
                  <a:lnTo>
                    <a:pt x="30" y="30"/>
                  </a:lnTo>
                  <a:lnTo>
                    <a:pt x="30" y="37"/>
                  </a:lnTo>
                  <a:lnTo>
                    <a:pt x="35" y="37"/>
                  </a:lnTo>
                  <a:lnTo>
                    <a:pt x="35" y="30"/>
                  </a:lnTo>
                  <a:lnTo>
                    <a:pt x="24" y="30"/>
                  </a:lnTo>
                  <a:lnTo>
                    <a:pt x="24" y="37"/>
                  </a:lnTo>
                  <a:lnTo>
                    <a:pt x="33" y="37"/>
                  </a:lnTo>
                  <a:lnTo>
                    <a:pt x="33" y="30"/>
                  </a:lnTo>
                  <a:lnTo>
                    <a:pt x="32" y="30"/>
                  </a:lnTo>
                  <a:lnTo>
                    <a:pt x="32" y="37"/>
                  </a:lnTo>
                  <a:lnTo>
                    <a:pt x="35" y="37"/>
                  </a:lnTo>
                  <a:lnTo>
                    <a:pt x="35" y="30"/>
                  </a:lnTo>
                  <a:lnTo>
                    <a:pt x="32" y="30"/>
                  </a:lnTo>
                  <a:lnTo>
                    <a:pt x="32" y="37"/>
                  </a:lnTo>
                  <a:lnTo>
                    <a:pt x="39" y="37"/>
                  </a:lnTo>
                  <a:lnTo>
                    <a:pt x="39" y="30"/>
                  </a:lnTo>
                  <a:lnTo>
                    <a:pt x="17" y="30"/>
                  </a:lnTo>
                  <a:lnTo>
                    <a:pt x="17" y="37"/>
                  </a:lnTo>
                  <a:lnTo>
                    <a:pt x="33" y="37"/>
                  </a:lnTo>
                  <a:lnTo>
                    <a:pt x="33" y="30"/>
                  </a:lnTo>
                  <a:lnTo>
                    <a:pt x="30" y="30"/>
                  </a:lnTo>
                  <a:lnTo>
                    <a:pt x="30" y="37"/>
                  </a:lnTo>
                  <a:lnTo>
                    <a:pt x="41" y="35"/>
                  </a:lnTo>
                  <a:lnTo>
                    <a:pt x="42" y="35"/>
                  </a:lnTo>
                  <a:lnTo>
                    <a:pt x="42" y="29"/>
                  </a:lnTo>
                  <a:lnTo>
                    <a:pt x="32" y="29"/>
                  </a:lnTo>
                  <a:lnTo>
                    <a:pt x="32" y="35"/>
                  </a:lnTo>
                  <a:lnTo>
                    <a:pt x="33" y="35"/>
                  </a:lnTo>
                  <a:lnTo>
                    <a:pt x="33" y="29"/>
                  </a:lnTo>
                  <a:lnTo>
                    <a:pt x="22" y="29"/>
                  </a:lnTo>
                  <a:lnTo>
                    <a:pt x="22" y="35"/>
                  </a:lnTo>
                  <a:lnTo>
                    <a:pt x="28" y="35"/>
                  </a:lnTo>
                  <a:lnTo>
                    <a:pt x="28" y="29"/>
                  </a:lnTo>
                  <a:lnTo>
                    <a:pt x="23" y="29"/>
                  </a:lnTo>
                  <a:lnTo>
                    <a:pt x="23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8" y="29"/>
                  </a:lnTo>
                  <a:lnTo>
                    <a:pt x="28" y="35"/>
                  </a:lnTo>
                  <a:lnTo>
                    <a:pt x="31" y="35"/>
                  </a:lnTo>
                  <a:lnTo>
                    <a:pt x="31" y="29"/>
                  </a:lnTo>
                  <a:lnTo>
                    <a:pt x="26" y="29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0" y="29"/>
                  </a:lnTo>
                  <a:lnTo>
                    <a:pt x="20" y="35"/>
                  </a:lnTo>
                  <a:lnTo>
                    <a:pt x="28" y="35"/>
                  </a:lnTo>
                  <a:lnTo>
                    <a:pt x="35" y="34"/>
                  </a:lnTo>
                  <a:lnTo>
                    <a:pt x="33" y="28"/>
                  </a:lnTo>
                  <a:lnTo>
                    <a:pt x="24" y="28"/>
                  </a:lnTo>
                  <a:lnTo>
                    <a:pt x="24" y="34"/>
                  </a:lnTo>
                  <a:lnTo>
                    <a:pt x="36" y="34"/>
                  </a:lnTo>
                  <a:lnTo>
                    <a:pt x="36" y="28"/>
                  </a:lnTo>
                  <a:lnTo>
                    <a:pt x="27" y="28"/>
                  </a:lnTo>
                  <a:lnTo>
                    <a:pt x="27" y="34"/>
                  </a:lnTo>
                  <a:lnTo>
                    <a:pt x="36" y="34"/>
                  </a:lnTo>
                  <a:lnTo>
                    <a:pt x="36" y="28"/>
                  </a:lnTo>
                  <a:lnTo>
                    <a:pt x="28" y="28"/>
                  </a:lnTo>
                  <a:lnTo>
                    <a:pt x="28" y="34"/>
                  </a:lnTo>
                  <a:lnTo>
                    <a:pt x="30" y="34"/>
                  </a:lnTo>
                  <a:lnTo>
                    <a:pt x="30" y="28"/>
                  </a:lnTo>
                  <a:lnTo>
                    <a:pt x="27" y="28"/>
                  </a:lnTo>
                  <a:lnTo>
                    <a:pt x="27" y="34"/>
                  </a:lnTo>
                  <a:lnTo>
                    <a:pt x="30" y="34"/>
                  </a:lnTo>
                  <a:lnTo>
                    <a:pt x="30" y="28"/>
                  </a:lnTo>
                  <a:lnTo>
                    <a:pt x="28" y="28"/>
                  </a:lnTo>
                  <a:lnTo>
                    <a:pt x="28" y="34"/>
                  </a:lnTo>
                  <a:lnTo>
                    <a:pt x="30" y="34"/>
                  </a:lnTo>
                  <a:lnTo>
                    <a:pt x="30" y="28"/>
                  </a:lnTo>
                  <a:lnTo>
                    <a:pt x="28" y="28"/>
                  </a:lnTo>
                  <a:lnTo>
                    <a:pt x="28" y="34"/>
                  </a:lnTo>
                  <a:lnTo>
                    <a:pt x="35" y="34"/>
                  </a:lnTo>
                  <a:lnTo>
                    <a:pt x="35" y="28"/>
                  </a:lnTo>
                  <a:lnTo>
                    <a:pt x="26" y="28"/>
                  </a:lnTo>
                  <a:lnTo>
                    <a:pt x="26" y="34"/>
                  </a:lnTo>
                  <a:lnTo>
                    <a:pt x="39" y="34"/>
                  </a:lnTo>
                  <a:lnTo>
                    <a:pt x="39" y="28"/>
                  </a:lnTo>
                  <a:lnTo>
                    <a:pt x="30" y="28"/>
                  </a:lnTo>
                  <a:lnTo>
                    <a:pt x="30" y="30"/>
                  </a:lnTo>
                  <a:lnTo>
                    <a:pt x="33" y="30"/>
                  </a:lnTo>
                  <a:lnTo>
                    <a:pt x="33" y="29"/>
                  </a:lnTo>
                  <a:lnTo>
                    <a:pt x="30" y="29"/>
                  </a:lnTo>
                  <a:lnTo>
                    <a:pt x="30" y="33"/>
                  </a:lnTo>
                  <a:lnTo>
                    <a:pt x="39" y="33"/>
                  </a:lnTo>
                  <a:lnTo>
                    <a:pt x="39" y="26"/>
                  </a:lnTo>
                  <a:lnTo>
                    <a:pt x="32" y="26"/>
                  </a:lnTo>
                  <a:lnTo>
                    <a:pt x="32" y="33"/>
                  </a:lnTo>
                  <a:lnTo>
                    <a:pt x="61" y="33"/>
                  </a:lnTo>
                  <a:lnTo>
                    <a:pt x="61" y="26"/>
                  </a:lnTo>
                  <a:lnTo>
                    <a:pt x="41" y="26"/>
                  </a:lnTo>
                  <a:lnTo>
                    <a:pt x="41" y="33"/>
                  </a:lnTo>
                  <a:lnTo>
                    <a:pt x="52" y="33"/>
                  </a:lnTo>
                  <a:lnTo>
                    <a:pt x="52" y="26"/>
                  </a:lnTo>
                  <a:lnTo>
                    <a:pt x="45" y="26"/>
                  </a:lnTo>
                  <a:lnTo>
                    <a:pt x="45" y="33"/>
                  </a:lnTo>
                  <a:lnTo>
                    <a:pt x="58" y="33"/>
                  </a:lnTo>
                  <a:lnTo>
                    <a:pt x="58" y="26"/>
                  </a:lnTo>
                  <a:lnTo>
                    <a:pt x="44" y="26"/>
                  </a:lnTo>
                  <a:lnTo>
                    <a:pt x="44" y="33"/>
                  </a:lnTo>
                  <a:lnTo>
                    <a:pt x="55" y="33"/>
                  </a:lnTo>
                  <a:lnTo>
                    <a:pt x="55" y="26"/>
                  </a:lnTo>
                  <a:lnTo>
                    <a:pt x="45" y="26"/>
                  </a:lnTo>
                  <a:lnTo>
                    <a:pt x="45" y="33"/>
                  </a:lnTo>
                  <a:lnTo>
                    <a:pt x="49" y="33"/>
                  </a:lnTo>
                  <a:lnTo>
                    <a:pt x="50" y="26"/>
                  </a:lnTo>
                  <a:lnTo>
                    <a:pt x="46" y="25"/>
                  </a:lnTo>
                  <a:lnTo>
                    <a:pt x="45" y="28"/>
                  </a:lnTo>
                  <a:lnTo>
                    <a:pt x="45" y="32"/>
                  </a:lnTo>
                  <a:lnTo>
                    <a:pt x="52" y="32"/>
                  </a:lnTo>
                  <a:lnTo>
                    <a:pt x="52" y="25"/>
                  </a:lnTo>
                  <a:lnTo>
                    <a:pt x="45" y="25"/>
                  </a:lnTo>
                  <a:lnTo>
                    <a:pt x="45" y="32"/>
                  </a:lnTo>
                  <a:lnTo>
                    <a:pt x="50" y="32"/>
                  </a:lnTo>
                  <a:lnTo>
                    <a:pt x="50" y="25"/>
                  </a:lnTo>
                  <a:lnTo>
                    <a:pt x="49" y="25"/>
                  </a:lnTo>
                  <a:lnTo>
                    <a:pt x="49" y="32"/>
                  </a:lnTo>
                  <a:lnTo>
                    <a:pt x="52" y="32"/>
                  </a:lnTo>
                  <a:lnTo>
                    <a:pt x="52" y="25"/>
                  </a:lnTo>
                  <a:lnTo>
                    <a:pt x="26" y="25"/>
                  </a:lnTo>
                  <a:lnTo>
                    <a:pt x="26" y="32"/>
                  </a:lnTo>
                  <a:lnTo>
                    <a:pt x="80" y="32"/>
                  </a:lnTo>
                  <a:lnTo>
                    <a:pt x="80" y="25"/>
                  </a:lnTo>
                  <a:lnTo>
                    <a:pt x="33" y="25"/>
                  </a:lnTo>
                  <a:lnTo>
                    <a:pt x="33" y="32"/>
                  </a:lnTo>
                  <a:lnTo>
                    <a:pt x="35" y="32"/>
                  </a:lnTo>
                  <a:lnTo>
                    <a:pt x="35" y="25"/>
                  </a:lnTo>
                  <a:lnTo>
                    <a:pt x="33" y="25"/>
                  </a:lnTo>
                  <a:lnTo>
                    <a:pt x="33" y="32"/>
                  </a:lnTo>
                  <a:lnTo>
                    <a:pt x="36" y="32"/>
                  </a:lnTo>
                  <a:lnTo>
                    <a:pt x="36" y="25"/>
                  </a:lnTo>
                  <a:lnTo>
                    <a:pt x="35" y="25"/>
                  </a:lnTo>
                  <a:lnTo>
                    <a:pt x="35" y="28"/>
                  </a:lnTo>
                  <a:lnTo>
                    <a:pt x="36" y="25"/>
                  </a:lnTo>
                  <a:lnTo>
                    <a:pt x="31" y="24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2" y="24"/>
                  </a:lnTo>
                  <a:lnTo>
                    <a:pt x="52" y="30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52" y="24"/>
                  </a:lnTo>
                  <a:lnTo>
                    <a:pt x="52" y="30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3" y="24"/>
                  </a:lnTo>
                  <a:lnTo>
                    <a:pt x="53" y="30"/>
                  </a:lnTo>
                  <a:lnTo>
                    <a:pt x="58" y="30"/>
                  </a:lnTo>
                  <a:lnTo>
                    <a:pt x="58" y="24"/>
                  </a:lnTo>
                  <a:lnTo>
                    <a:pt x="53" y="24"/>
                  </a:lnTo>
                  <a:lnTo>
                    <a:pt x="53" y="30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3" y="24"/>
                  </a:lnTo>
                  <a:lnTo>
                    <a:pt x="53" y="30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49" y="24"/>
                  </a:lnTo>
                  <a:lnTo>
                    <a:pt x="49" y="30"/>
                  </a:lnTo>
                  <a:lnTo>
                    <a:pt x="58" y="30"/>
                  </a:lnTo>
                  <a:lnTo>
                    <a:pt x="66" y="23"/>
                  </a:lnTo>
                  <a:lnTo>
                    <a:pt x="57" y="23"/>
                  </a:lnTo>
                  <a:lnTo>
                    <a:pt x="57" y="29"/>
                  </a:lnTo>
                  <a:lnTo>
                    <a:pt x="124" y="29"/>
                  </a:lnTo>
                  <a:lnTo>
                    <a:pt x="124" y="23"/>
                  </a:lnTo>
                  <a:lnTo>
                    <a:pt x="118" y="23"/>
                  </a:lnTo>
                  <a:lnTo>
                    <a:pt x="118" y="29"/>
                  </a:lnTo>
                  <a:lnTo>
                    <a:pt x="120" y="29"/>
                  </a:lnTo>
                  <a:lnTo>
                    <a:pt x="120" y="23"/>
                  </a:lnTo>
                  <a:lnTo>
                    <a:pt x="107" y="23"/>
                  </a:lnTo>
                  <a:lnTo>
                    <a:pt x="107" y="29"/>
                  </a:lnTo>
                  <a:lnTo>
                    <a:pt x="114" y="29"/>
                  </a:lnTo>
                  <a:lnTo>
                    <a:pt x="114" y="23"/>
                  </a:lnTo>
                  <a:lnTo>
                    <a:pt x="107" y="23"/>
                  </a:lnTo>
                  <a:lnTo>
                    <a:pt x="107" y="29"/>
                  </a:lnTo>
                  <a:lnTo>
                    <a:pt x="124" y="29"/>
                  </a:lnTo>
                  <a:lnTo>
                    <a:pt x="124" y="23"/>
                  </a:lnTo>
                  <a:lnTo>
                    <a:pt x="120" y="23"/>
                  </a:lnTo>
                  <a:lnTo>
                    <a:pt x="120" y="29"/>
                  </a:lnTo>
                  <a:lnTo>
                    <a:pt x="154" y="29"/>
                  </a:lnTo>
                  <a:lnTo>
                    <a:pt x="162" y="28"/>
                  </a:lnTo>
                  <a:lnTo>
                    <a:pt x="160" y="21"/>
                  </a:lnTo>
                  <a:lnTo>
                    <a:pt x="19" y="21"/>
                  </a:lnTo>
                  <a:lnTo>
                    <a:pt x="19" y="28"/>
                  </a:lnTo>
                  <a:lnTo>
                    <a:pt x="33" y="28"/>
                  </a:lnTo>
                  <a:lnTo>
                    <a:pt x="33" y="21"/>
                  </a:lnTo>
                  <a:lnTo>
                    <a:pt x="20" y="21"/>
                  </a:lnTo>
                  <a:lnTo>
                    <a:pt x="20" y="28"/>
                  </a:lnTo>
                  <a:lnTo>
                    <a:pt x="30" y="28"/>
                  </a:lnTo>
                  <a:lnTo>
                    <a:pt x="30" y="21"/>
                  </a:lnTo>
                  <a:lnTo>
                    <a:pt x="11" y="21"/>
                  </a:lnTo>
                  <a:lnTo>
                    <a:pt x="11" y="28"/>
                  </a:lnTo>
                  <a:lnTo>
                    <a:pt x="18" y="28"/>
                  </a:lnTo>
                  <a:lnTo>
                    <a:pt x="18" y="21"/>
                  </a:lnTo>
                  <a:lnTo>
                    <a:pt x="14" y="21"/>
                  </a:lnTo>
                  <a:lnTo>
                    <a:pt x="14" y="28"/>
                  </a:lnTo>
                  <a:lnTo>
                    <a:pt x="17" y="28"/>
                  </a:lnTo>
                  <a:lnTo>
                    <a:pt x="17" y="21"/>
                  </a:lnTo>
                  <a:lnTo>
                    <a:pt x="10" y="21"/>
                  </a:lnTo>
                  <a:lnTo>
                    <a:pt x="10" y="28"/>
                  </a:lnTo>
                  <a:lnTo>
                    <a:pt x="11" y="28"/>
                  </a:lnTo>
                  <a:lnTo>
                    <a:pt x="11" y="21"/>
                  </a:lnTo>
                  <a:lnTo>
                    <a:pt x="10" y="21"/>
                  </a:lnTo>
                  <a:lnTo>
                    <a:pt x="10" y="28"/>
                  </a:lnTo>
                  <a:lnTo>
                    <a:pt x="14" y="28"/>
                  </a:lnTo>
                  <a:lnTo>
                    <a:pt x="14" y="21"/>
                  </a:lnTo>
                  <a:lnTo>
                    <a:pt x="10" y="21"/>
                  </a:lnTo>
                  <a:lnTo>
                    <a:pt x="10" y="28"/>
                  </a:lnTo>
                  <a:lnTo>
                    <a:pt x="13" y="28"/>
                  </a:lnTo>
                  <a:lnTo>
                    <a:pt x="13" y="21"/>
                  </a:lnTo>
                  <a:lnTo>
                    <a:pt x="6" y="21"/>
                  </a:lnTo>
                  <a:lnTo>
                    <a:pt x="6" y="28"/>
                  </a:lnTo>
                  <a:lnTo>
                    <a:pt x="10" y="28"/>
                  </a:lnTo>
                  <a:lnTo>
                    <a:pt x="10" y="21"/>
                  </a:lnTo>
                  <a:lnTo>
                    <a:pt x="6" y="21"/>
                  </a:lnTo>
                  <a:lnTo>
                    <a:pt x="6" y="28"/>
                  </a:lnTo>
                  <a:lnTo>
                    <a:pt x="10" y="28"/>
                  </a:lnTo>
                  <a:lnTo>
                    <a:pt x="11" y="21"/>
                  </a:lnTo>
                  <a:lnTo>
                    <a:pt x="8" y="20"/>
                  </a:lnTo>
                  <a:lnTo>
                    <a:pt x="6" y="23"/>
                  </a:lnTo>
                  <a:lnTo>
                    <a:pt x="6" y="26"/>
                  </a:lnTo>
                  <a:lnTo>
                    <a:pt x="8" y="26"/>
                  </a:lnTo>
                  <a:lnTo>
                    <a:pt x="8" y="20"/>
                  </a:lnTo>
                  <a:lnTo>
                    <a:pt x="5" y="20"/>
                  </a:lnTo>
                  <a:lnTo>
                    <a:pt x="5" y="26"/>
                  </a:lnTo>
                  <a:lnTo>
                    <a:pt x="8" y="26"/>
                  </a:lnTo>
                  <a:lnTo>
                    <a:pt x="8" y="20"/>
                  </a:lnTo>
                  <a:lnTo>
                    <a:pt x="4" y="20"/>
                  </a:lnTo>
                  <a:lnTo>
                    <a:pt x="4" y="26"/>
                  </a:lnTo>
                  <a:lnTo>
                    <a:pt x="6" y="26"/>
                  </a:lnTo>
                  <a:lnTo>
                    <a:pt x="6" y="20"/>
                  </a:lnTo>
                  <a:lnTo>
                    <a:pt x="1" y="20"/>
                  </a:lnTo>
                  <a:lnTo>
                    <a:pt x="1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10" y="20"/>
                  </a:lnTo>
                  <a:lnTo>
                    <a:pt x="10" y="26"/>
                  </a:lnTo>
                  <a:lnTo>
                    <a:pt x="17" y="26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26"/>
                  </a:lnTo>
                  <a:lnTo>
                    <a:pt x="20" y="26"/>
                  </a:lnTo>
                  <a:lnTo>
                    <a:pt x="23" y="24"/>
                  </a:lnTo>
                  <a:lnTo>
                    <a:pt x="20" y="21"/>
                  </a:lnTo>
                  <a:lnTo>
                    <a:pt x="20" y="25"/>
                  </a:lnTo>
                  <a:lnTo>
                    <a:pt x="23" y="25"/>
                  </a:lnTo>
                  <a:lnTo>
                    <a:pt x="23" y="19"/>
                  </a:lnTo>
                  <a:lnTo>
                    <a:pt x="13" y="19"/>
                  </a:lnTo>
                  <a:lnTo>
                    <a:pt x="13" y="25"/>
                  </a:lnTo>
                  <a:lnTo>
                    <a:pt x="17" y="25"/>
                  </a:lnTo>
                  <a:lnTo>
                    <a:pt x="17" y="19"/>
                  </a:lnTo>
                  <a:lnTo>
                    <a:pt x="14" y="19"/>
                  </a:lnTo>
                  <a:lnTo>
                    <a:pt x="14" y="25"/>
                  </a:lnTo>
                  <a:lnTo>
                    <a:pt x="17" y="25"/>
                  </a:lnTo>
                  <a:lnTo>
                    <a:pt x="17" y="19"/>
                  </a:lnTo>
                  <a:lnTo>
                    <a:pt x="11" y="19"/>
                  </a:lnTo>
                  <a:lnTo>
                    <a:pt x="11" y="25"/>
                  </a:lnTo>
                  <a:lnTo>
                    <a:pt x="18" y="25"/>
                  </a:lnTo>
                  <a:lnTo>
                    <a:pt x="18" y="19"/>
                  </a:lnTo>
                  <a:lnTo>
                    <a:pt x="14" y="19"/>
                  </a:lnTo>
                  <a:lnTo>
                    <a:pt x="14" y="25"/>
                  </a:lnTo>
                  <a:lnTo>
                    <a:pt x="19" y="25"/>
                  </a:lnTo>
                  <a:lnTo>
                    <a:pt x="19" y="19"/>
                  </a:lnTo>
                  <a:lnTo>
                    <a:pt x="17" y="19"/>
                  </a:lnTo>
                  <a:lnTo>
                    <a:pt x="17" y="25"/>
                  </a:lnTo>
                  <a:lnTo>
                    <a:pt x="27" y="25"/>
                  </a:lnTo>
                  <a:lnTo>
                    <a:pt x="27" y="19"/>
                  </a:lnTo>
                  <a:lnTo>
                    <a:pt x="23" y="19"/>
                  </a:lnTo>
                  <a:lnTo>
                    <a:pt x="23" y="21"/>
                  </a:lnTo>
                  <a:lnTo>
                    <a:pt x="24" y="19"/>
                  </a:lnTo>
                  <a:lnTo>
                    <a:pt x="22" y="17"/>
                  </a:lnTo>
                  <a:lnTo>
                    <a:pt x="17" y="17"/>
                  </a:lnTo>
                  <a:lnTo>
                    <a:pt x="17" y="24"/>
                  </a:lnTo>
                  <a:lnTo>
                    <a:pt x="32" y="24"/>
                  </a:lnTo>
                  <a:lnTo>
                    <a:pt x="32" y="17"/>
                  </a:lnTo>
                  <a:lnTo>
                    <a:pt x="22" y="17"/>
                  </a:lnTo>
                  <a:lnTo>
                    <a:pt x="22" y="24"/>
                  </a:lnTo>
                  <a:lnTo>
                    <a:pt x="23" y="24"/>
                  </a:lnTo>
                  <a:lnTo>
                    <a:pt x="23" y="17"/>
                  </a:lnTo>
                  <a:lnTo>
                    <a:pt x="18" y="17"/>
                  </a:lnTo>
                  <a:lnTo>
                    <a:pt x="18" y="24"/>
                  </a:lnTo>
                  <a:lnTo>
                    <a:pt x="26" y="24"/>
                  </a:lnTo>
                  <a:lnTo>
                    <a:pt x="26" y="17"/>
                  </a:lnTo>
                  <a:lnTo>
                    <a:pt x="23" y="17"/>
                  </a:lnTo>
                  <a:lnTo>
                    <a:pt x="23" y="24"/>
                  </a:lnTo>
                  <a:lnTo>
                    <a:pt x="30" y="24"/>
                  </a:lnTo>
                  <a:lnTo>
                    <a:pt x="30" y="17"/>
                  </a:lnTo>
                  <a:lnTo>
                    <a:pt x="23" y="17"/>
                  </a:lnTo>
                  <a:lnTo>
                    <a:pt x="23" y="24"/>
                  </a:lnTo>
                  <a:lnTo>
                    <a:pt x="52" y="24"/>
                  </a:lnTo>
                  <a:lnTo>
                    <a:pt x="52" y="17"/>
                  </a:lnTo>
                  <a:lnTo>
                    <a:pt x="20" y="17"/>
                  </a:lnTo>
                  <a:lnTo>
                    <a:pt x="20" y="24"/>
                  </a:lnTo>
                  <a:lnTo>
                    <a:pt x="30" y="24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24" y="24"/>
                  </a:lnTo>
                  <a:lnTo>
                    <a:pt x="32" y="24"/>
                  </a:lnTo>
                  <a:lnTo>
                    <a:pt x="33" y="17"/>
                  </a:lnTo>
                  <a:lnTo>
                    <a:pt x="27" y="16"/>
                  </a:lnTo>
                  <a:lnTo>
                    <a:pt x="17" y="16"/>
                  </a:lnTo>
                  <a:lnTo>
                    <a:pt x="17" y="23"/>
                  </a:lnTo>
                  <a:lnTo>
                    <a:pt x="26" y="23"/>
                  </a:lnTo>
                  <a:lnTo>
                    <a:pt x="26" y="16"/>
                  </a:lnTo>
                  <a:lnTo>
                    <a:pt x="24" y="16"/>
                  </a:lnTo>
                  <a:lnTo>
                    <a:pt x="24" y="23"/>
                  </a:lnTo>
                  <a:lnTo>
                    <a:pt x="27" y="23"/>
                  </a:lnTo>
                  <a:lnTo>
                    <a:pt x="27" y="16"/>
                  </a:lnTo>
                  <a:lnTo>
                    <a:pt x="17" y="16"/>
                  </a:lnTo>
                  <a:lnTo>
                    <a:pt x="17" y="23"/>
                  </a:lnTo>
                  <a:lnTo>
                    <a:pt x="26" y="23"/>
                  </a:lnTo>
                  <a:lnTo>
                    <a:pt x="26" y="16"/>
                  </a:lnTo>
                  <a:lnTo>
                    <a:pt x="19" y="16"/>
                  </a:lnTo>
                  <a:lnTo>
                    <a:pt x="19" y="23"/>
                  </a:lnTo>
                  <a:lnTo>
                    <a:pt x="27" y="23"/>
                  </a:lnTo>
                  <a:lnTo>
                    <a:pt x="27" y="16"/>
                  </a:lnTo>
                  <a:lnTo>
                    <a:pt x="20" y="16"/>
                  </a:lnTo>
                  <a:lnTo>
                    <a:pt x="20" y="23"/>
                  </a:lnTo>
                  <a:lnTo>
                    <a:pt x="26" y="23"/>
                  </a:lnTo>
                  <a:lnTo>
                    <a:pt x="26" y="16"/>
                  </a:lnTo>
                  <a:lnTo>
                    <a:pt x="17" y="16"/>
                  </a:lnTo>
                  <a:lnTo>
                    <a:pt x="17" y="23"/>
                  </a:lnTo>
                  <a:lnTo>
                    <a:pt x="23" y="23"/>
                  </a:lnTo>
                  <a:lnTo>
                    <a:pt x="23" y="16"/>
                  </a:lnTo>
                  <a:lnTo>
                    <a:pt x="20" y="16"/>
                  </a:lnTo>
                  <a:lnTo>
                    <a:pt x="20" y="23"/>
                  </a:lnTo>
                  <a:lnTo>
                    <a:pt x="23" y="23"/>
                  </a:lnTo>
                  <a:lnTo>
                    <a:pt x="23" y="16"/>
                  </a:lnTo>
                  <a:lnTo>
                    <a:pt x="17" y="16"/>
                  </a:lnTo>
                  <a:lnTo>
                    <a:pt x="17" y="23"/>
                  </a:lnTo>
                  <a:lnTo>
                    <a:pt x="18" y="23"/>
                  </a:lnTo>
                  <a:lnTo>
                    <a:pt x="18" y="16"/>
                  </a:lnTo>
                  <a:lnTo>
                    <a:pt x="15" y="16"/>
                  </a:lnTo>
                  <a:lnTo>
                    <a:pt x="15" y="19"/>
                  </a:lnTo>
                  <a:lnTo>
                    <a:pt x="17" y="23"/>
                  </a:lnTo>
                  <a:lnTo>
                    <a:pt x="19" y="21"/>
                  </a:lnTo>
                  <a:lnTo>
                    <a:pt x="18" y="17"/>
                  </a:lnTo>
                  <a:lnTo>
                    <a:pt x="18" y="21"/>
                  </a:lnTo>
                  <a:lnTo>
                    <a:pt x="19" y="21"/>
                  </a:lnTo>
                  <a:lnTo>
                    <a:pt x="19" y="15"/>
                  </a:lnTo>
                  <a:lnTo>
                    <a:pt x="17" y="15"/>
                  </a:lnTo>
                  <a:lnTo>
                    <a:pt x="17" y="21"/>
                  </a:lnTo>
                  <a:lnTo>
                    <a:pt x="20" y="21"/>
                  </a:lnTo>
                  <a:lnTo>
                    <a:pt x="20" y="15"/>
                  </a:lnTo>
                  <a:lnTo>
                    <a:pt x="14" y="15"/>
                  </a:lnTo>
                  <a:lnTo>
                    <a:pt x="14" y="21"/>
                  </a:lnTo>
                  <a:lnTo>
                    <a:pt x="18" y="21"/>
                  </a:lnTo>
                  <a:lnTo>
                    <a:pt x="18" y="15"/>
                  </a:lnTo>
                  <a:lnTo>
                    <a:pt x="17" y="15"/>
                  </a:lnTo>
                  <a:lnTo>
                    <a:pt x="17" y="21"/>
                  </a:lnTo>
                  <a:lnTo>
                    <a:pt x="19" y="21"/>
                  </a:lnTo>
                  <a:lnTo>
                    <a:pt x="19" y="15"/>
                  </a:lnTo>
                  <a:lnTo>
                    <a:pt x="17" y="15"/>
                  </a:lnTo>
                  <a:lnTo>
                    <a:pt x="17" y="21"/>
                  </a:lnTo>
                  <a:lnTo>
                    <a:pt x="19" y="21"/>
                  </a:lnTo>
                  <a:lnTo>
                    <a:pt x="19" y="15"/>
                  </a:lnTo>
                  <a:lnTo>
                    <a:pt x="17" y="15"/>
                  </a:lnTo>
                  <a:lnTo>
                    <a:pt x="17" y="21"/>
                  </a:lnTo>
                  <a:lnTo>
                    <a:pt x="22" y="21"/>
                  </a:lnTo>
                  <a:lnTo>
                    <a:pt x="22" y="15"/>
                  </a:lnTo>
                  <a:lnTo>
                    <a:pt x="17" y="15"/>
                  </a:lnTo>
                  <a:lnTo>
                    <a:pt x="17" y="21"/>
                  </a:lnTo>
                  <a:lnTo>
                    <a:pt x="23" y="21"/>
                  </a:lnTo>
                  <a:lnTo>
                    <a:pt x="23" y="15"/>
                  </a:lnTo>
                  <a:lnTo>
                    <a:pt x="20" y="15"/>
                  </a:lnTo>
                  <a:lnTo>
                    <a:pt x="20" y="21"/>
                  </a:lnTo>
                  <a:lnTo>
                    <a:pt x="22" y="21"/>
                  </a:lnTo>
                  <a:lnTo>
                    <a:pt x="22" y="15"/>
                  </a:lnTo>
                  <a:lnTo>
                    <a:pt x="17" y="15"/>
                  </a:lnTo>
                  <a:lnTo>
                    <a:pt x="17" y="21"/>
                  </a:lnTo>
                  <a:lnTo>
                    <a:pt x="24" y="21"/>
                  </a:lnTo>
                  <a:lnTo>
                    <a:pt x="24" y="15"/>
                  </a:lnTo>
                  <a:lnTo>
                    <a:pt x="18" y="15"/>
                  </a:lnTo>
                  <a:lnTo>
                    <a:pt x="18" y="21"/>
                  </a:lnTo>
                  <a:lnTo>
                    <a:pt x="20" y="21"/>
                  </a:lnTo>
                  <a:lnTo>
                    <a:pt x="20" y="15"/>
                  </a:lnTo>
                  <a:lnTo>
                    <a:pt x="19" y="15"/>
                  </a:lnTo>
                  <a:lnTo>
                    <a:pt x="19" y="21"/>
                  </a:lnTo>
                  <a:lnTo>
                    <a:pt x="26" y="21"/>
                  </a:lnTo>
                  <a:lnTo>
                    <a:pt x="27" y="15"/>
                  </a:lnTo>
                  <a:lnTo>
                    <a:pt x="24" y="13"/>
                  </a:lnTo>
                  <a:lnTo>
                    <a:pt x="23" y="16"/>
                  </a:lnTo>
                  <a:lnTo>
                    <a:pt x="23" y="20"/>
                  </a:lnTo>
                  <a:lnTo>
                    <a:pt x="27" y="20"/>
                  </a:lnTo>
                  <a:lnTo>
                    <a:pt x="27" y="13"/>
                  </a:lnTo>
                  <a:lnTo>
                    <a:pt x="23" y="13"/>
                  </a:lnTo>
                  <a:lnTo>
                    <a:pt x="23" y="20"/>
                  </a:lnTo>
                  <a:lnTo>
                    <a:pt x="32" y="20"/>
                  </a:lnTo>
                  <a:lnTo>
                    <a:pt x="32" y="13"/>
                  </a:lnTo>
                  <a:lnTo>
                    <a:pt x="23" y="13"/>
                  </a:lnTo>
                  <a:lnTo>
                    <a:pt x="23" y="20"/>
                  </a:lnTo>
                  <a:lnTo>
                    <a:pt x="28" y="20"/>
                  </a:lnTo>
                  <a:lnTo>
                    <a:pt x="28" y="13"/>
                  </a:lnTo>
                  <a:lnTo>
                    <a:pt x="27" y="13"/>
                  </a:lnTo>
                  <a:lnTo>
                    <a:pt x="27" y="20"/>
                  </a:lnTo>
                  <a:lnTo>
                    <a:pt x="30" y="20"/>
                  </a:lnTo>
                  <a:lnTo>
                    <a:pt x="30" y="13"/>
                  </a:lnTo>
                  <a:lnTo>
                    <a:pt x="23" y="13"/>
                  </a:lnTo>
                  <a:lnTo>
                    <a:pt x="23" y="20"/>
                  </a:lnTo>
                  <a:lnTo>
                    <a:pt x="32" y="20"/>
                  </a:lnTo>
                  <a:lnTo>
                    <a:pt x="32" y="13"/>
                  </a:lnTo>
                  <a:lnTo>
                    <a:pt x="31" y="13"/>
                  </a:lnTo>
                  <a:lnTo>
                    <a:pt x="31" y="20"/>
                  </a:lnTo>
                  <a:lnTo>
                    <a:pt x="36" y="20"/>
                  </a:lnTo>
                  <a:lnTo>
                    <a:pt x="36" y="13"/>
                  </a:lnTo>
                  <a:lnTo>
                    <a:pt x="30" y="13"/>
                  </a:lnTo>
                  <a:lnTo>
                    <a:pt x="30" y="20"/>
                  </a:lnTo>
                  <a:lnTo>
                    <a:pt x="32" y="20"/>
                  </a:lnTo>
                  <a:lnTo>
                    <a:pt x="32" y="13"/>
                  </a:lnTo>
                  <a:lnTo>
                    <a:pt x="30" y="13"/>
                  </a:lnTo>
                  <a:lnTo>
                    <a:pt x="30" y="20"/>
                  </a:lnTo>
                  <a:lnTo>
                    <a:pt x="36" y="20"/>
                  </a:lnTo>
                  <a:lnTo>
                    <a:pt x="36" y="13"/>
                  </a:lnTo>
                  <a:lnTo>
                    <a:pt x="30" y="13"/>
                  </a:lnTo>
                  <a:lnTo>
                    <a:pt x="30" y="16"/>
                  </a:lnTo>
                  <a:lnTo>
                    <a:pt x="31" y="20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28" y="12"/>
                  </a:lnTo>
                  <a:lnTo>
                    <a:pt x="28" y="19"/>
                  </a:lnTo>
                  <a:lnTo>
                    <a:pt x="45" y="19"/>
                  </a:lnTo>
                  <a:lnTo>
                    <a:pt x="45" y="12"/>
                  </a:lnTo>
                  <a:lnTo>
                    <a:pt x="30" y="12"/>
                  </a:lnTo>
                  <a:lnTo>
                    <a:pt x="30" y="19"/>
                  </a:lnTo>
                  <a:lnTo>
                    <a:pt x="36" y="19"/>
                  </a:lnTo>
                  <a:lnTo>
                    <a:pt x="36" y="12"/>
                  </a:lnTo>
                  <a:lnTo>
                    <a:pt x="28" y="12"/>
                  </a:lnTo>
                  <a:lnTo>
                    <a:pt x="28" y="19"/>
                  </a:lnTo>
                  <a:lnTo>
                    <a:pt x="33" y="19"/>
                  </a:lnTo>
                  <a:lnTo>
                    <a:pt x="33" y="12"/>
                  </a:lnTo>
                  <a:lnTo>
                    <a:pt x="30" y="12"/>
                  </a:lnTo>
                  <a:lnTo>
                    <a:pt x="30" y="19"/>
                  </a:lnTo>
                  <a:lnTo>
                    <a:pt x="41" y="19"/>
                  </a:lnTo>
                  <a:lnTo>
                    <a:pt x="41" y="12"/>
                  </a:lnTo>
                  <a:lnTo>
                    <a:pt x="26" y="12"/>
                  </a:lnTo>
                  <a:lnTo>
                    <a:pt x="26" y="19"/>
                  </a:lnTo>
                  <a:lnTo>
                    <a:pt x="30" y="19"/>
                  </a:lnTo>
                  <a:lnTo>
                    <a:pt x="30" y="12"/>
                  </a:lnTo>
                  <a:lnTo>
                    <a:pt x="26" y="12"/>
                  </a:lnTo>
                  <a:lnTo>
                    <a:pt x="26" y="19"/>
                  </a:lnTo>
                  <a:lnTo>
                    <a:pt x="32" y="19"/>
                  </a:lnTo>
                  <a:lnTo>
                    <a:pt x="33" y="12"/>
                  </a:lnTo>
                  <a:lnTo>
                    <a:pt x="27" y="11"/>
                  </a:lnTo>
                  <a:lnTo>
                    <a:pt x="26" y="13"/>
                  </a:lnTo>
                  <a:lnTo>
                    <a:pt x="26" y="17"/>
                  </a:lnTo>
                  <a:lnTo>
                    <a:pt x="36" y="17"/>
                  </a:lnTo>
                  <a:lnTo>
                    <a:pt x="36" y="11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33" y="17"/>
                  </a:lnTo>
                  <a:lnTo>
                    <a:pt x="33" y="11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32" y="17"/>
                  </a:lnTo>
                  <a:lnTo>
                    <a:pt x="32" y="11"/>
                  </a:lnTo>
                  <a:lnTo>
                    <a:pt x="23" y="11"/>
                  </a:lnTo>
                  <a:lnTo>
                    <a:pt x="23" y="17"/>
                  </a:lnTo>
                  <a:lnTo>
                    <a:pt x="35" y="17"/>
                  </a:lnTo>
                  <a:lnTo>
                    <a:pt x="35" y="11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7" y="17"/>
                  </a:lnTo>
                  <a:lnTo>
                    <a:pt x="27" y="11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32" y="17"/>
                  </a:lnTo>
                  <a:lnTo>
                    <a:pt x="32" y="11"/>
                  </a:lnTo>
                  <a:lnTo>
                    <a:pt x="30" y="11"/>
                  </a:lnTo>
                  <a:lnTo>
                    <a:pt x="30" y="17"/>
                  </a:lnTo>
                  <a:lnTo>
                    <a:pt x="37" y="17"/>
                  </a:lnTo>
                  <a:lnTo>
                    <a:pt x="39" y="11"/>
                  </a:lnTo>
                  <a:lnTo>
                    <a:pt x="31" y="10"/>
                  </a:lnTo>
                  <a:lnTo>
                    <a:pt x="30" y="12"/>
                  </a:lnTo>
                  <a:lnTo>
                    <a:pt x="30" y="16"/>
                  </a:lnTo>
                  <a:lnTo>
                    <a:pt x="36" y="16"/>
                  </a:lnTo>
                  <a:lnTo>
                    <a:pt x="36" y="10"/>
                  </a:lnTo>
                  <a:lnTo>
                    <a:pt x="32" y="10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36" y="10"/>
                  </a:lnTo>
                  <a:lnTo>
                    <a:pt x="30" y="10"/>
                  </a:lnTo>
                  <a:lnTo>
                    <a:pt x="30" y="16"/>
                  </a:lnTo>
                  <a:lnTo>
                    <a:pt x="37" y="16"/>
                  </a:lnTo>
                  <a:lnTo>
                    <a:pt x="37" y="10"/>
                  </a:lnTo>
                  <a:lnTo>
                    <a:pt x="27" y="10"/>
                  </a:lnTo>
                  <a:lnTo>
                    <a:pt x="27" y="16"/>
                  </a:lnTo>
                  <a:lnTo>
                    <a:pt x="39" y="16"/>
                  </a:lnTo>
                  <a:lnTo>
                    <a:pt x="39" y="10"/>
                  </a:lnTo>
                  <a:lnTo>
                    <a:pt x="32" y="10"/>
                  </a:lnTo>
                  <a:lnTo>
                    <a:pt x="32" y="16"/>
                  </a:lnTo>
                  <a:lnTo>
                    <a:pt x="41" y="16"/>
                  </a:lnTo>
                  <a:lnTo>
                    <a:pt x="41" y="10"/>
                  </a:lnTo>
                  <a:lnTo>
                    <a:pt x="32" y="10"/>
                  </a:lnTo>
                  <a:lnTo>
                    <a:pt x="32" y="16"/>
                  </a:lnTo>
                  <a:lnTo>
                    <a:pt x="37" y="16"/>
                  </a:lnTo>
                  <a:lnTo>
                    <a:pt x="37" y="10"/>
                  </a:lnTo>
                  <a:lnTo>
                    <a:pt x="36" y="10"/>
                  </a:lnTo>
                  <a:lnTo>
                    <a:pt x="36" y="16"/>
                  </a:lnTo>
                  <a:lnTo>
                    <a:pt x="39" y="16"/>
                  </a:lnTo>
                  <a:lnTo>
                    <a:pt x="39" y="10"/>
                  </a:lnTo>
                  <a:lnTo>
                    <a:pt x="32" y="10"/>
                  </a:lnTo>
                  <a:lnTo>
                    <a:pt x="32" y="16"/>
                  </a:lnTo>
                  <a:lnTo>
                    <a:pt x="45" y="16"/>
                  </a:lnTo>
                  <a:lnTo>
                    <a:pt x="45" y="10"/>
                  </a:lnTo>
                  <a:lnTo>
                    <a:pt x="41" y="10"/>
                  </a:lnTo>
                  <a:lnTo>
                    <a:pt x="41" y="16"/>
                  </a:lnTo>
                  <a:lnTo>
                    <a:pt x="42" y="16"/>
                  </a:lnTo>
                  <a:lnTo>
                    <a:pt x="42" y="10"/>
                  </a:lnTo>
                  <a:lnTo>
                    <a:pt x="41" y="10"/>
                  </a:lnTo>
                  <a:lnTo>
                    <a:pt x="41" y="12"/>
                  </a:lnTo>
                  <a:lnTo>
                    <a:pt x="45" y="12"/>
                  </a:lnTo>
                  <a:lnTo>
                    <a:pt x="45" y="8"/>
                  </a:lnTo>
                  <a:lnTo>
                    <a:pt x="31" y="8"/>
                  </a:lnTo>
                  <a:lnTo>
                    <a:pt x="31" y="15"/>
                  </a:lnTo>
                  <a:lnTo>
                    <a:pt x="40" y="15"/>
                  </a:lnTo>
                  <a:lnTo>
                    <a:pt x="40" y="8"/>
                  </a:lnTo>
                  <a:lnTo>
                    <a:pt x="37" y="8"/>
                  </a:lnTo>
                  <a:lnTo>
                    <a:pt x="37" y="15"/>
                  </a:lnTo>
                  <a:lnTo>
                    <a:pt x="44" y="15"/>
                  </a:lnTo>
                  <a:lnTo>
                    <a:pt x="44" y="8"/>
                  </a:lnTo>
                  <a:lnTo>
                    <a:pt x="36" y="8"/>
                  </a:lnTo>
                  <a:lnTo>
                    <a:pt x="36" y="15"/>
                  </a:lnTo>
                  <a:lnTo>
                    <a:pt x="45" y="15"/>
                  </a:lnTo>
                  <a:lnTo>
                    <a:pt x="45" y="8"/>
                  </a:lnTo>
                  <a:lnTo>
                    <a:pt x="33" y="8"/>
                  </a:lnTo>
                  <a:lnTo>
                    <a:pt x="33" y="15"/>
                  </a:lnTo>
                  <a:lnTo>
                    <a:pt x="40" y="15"/>
                  </a:lnTo>
                  <a:lnTo>
                    <a:pt x="40" y="8"/>
                  </a:lnTo>
                  <a:lnTo>
                    <a:pt x="36" y="8"/>
                  </a:lnTo>
                  <a:lnTo>
                    <a:pt x="36" y="15"/>
                  </a:lnTo>
                  <a:lnTo>
                    <a:pt x="41" y="15"/>
                  </a:lnTo>
                  <a:lnTo>
                    <a:pt x="41" y="8"/>
                  </a:lnTo>
                  <a:lnTo>
                    <a:pt x="32" y="8"/>
                  </a:lnTo>
                  <a:lnTo>
                    <a:pt x="32" y="15"/>
                  </a:lnTo>
                  <a:lnTo>
                    <a:pt x="48" y="15"/>
                  </a:lnTo>
                  <a:lnTo>
                    <a:pt x="48" y="8"/>
                  </a:lnTo>
                  <a:lnTo>
                    <a:pt x="33" y="8"/>
                  </a:lnTo>
                  <a:lnTo>
                    <a:pt x="33" y="15"/>
                  </a:lnTo>
                  <a:lnTo>
                    <a:pt x="48" y="15"/>
                  </a:lnTo>
                  <a:lnTo>
                    <a:pt x="49" y="8"/>
                  </a:lnTo>
                  <a:lnTo>
                    <a:pt x="45" y="7"/>
                  </a:lnTo>
                  <a:lnTo>
                    <a:pt x="39" y="7"/>
                  </a:lnTo>
                  <a:lnTo>
                    <a:pt x="39" y="13"/>
                  </a:lnTo>
                  <a:lnTo>
                    <a:pt x="48" y="13"/>
                  </a:lnTo>
                  <a:lnTo>
                    <a:pt x="48" y="7"/>
                  </a:lnTo>
                  <a:lnTo>
                    <a:pt x="35" y="7"/>
                  </a:lnTo>
                  <a:lnTo>
                    <a:pt x="35" y="13"/>
                  </a:lnTo>
                  <a:lnTo>
                    <a:pt x="49" y="13"/>
                  </a:lnTo>
                  <a:lnTo>
                    <a:pt x="49" y="7"/>
                  </a:lnTo>
                  <a:lnTo>
                    <a:pt x="46" y="7"/>
                  </a:lnTo>
                  <a:lnTo>
                    <a:pt x="46" y="13"/>
                  </a:lnTo>
                  <a:lnTo>
                    <a:pt x="48" y="13"/>
                  </a:lnTo>
                  <a:lnTo>
                    <a:pt x="48" y="7"/>
                  </a:lnTo>
                  <a:lnTo>
                    <a:pt x="45" y="7"/>
                  </a:lnTo>
                  <a:lnTo>
                    <a:pt x="45" y="13"/>
                  </a:lnTo>
                  <a:lnTo>
                    <a:pt x="52" y="13"/>
                  </a:lnTo>
                  <a:lnTo>
                    <a:pt x="52" y="7"/>
                  </a:lnTo>
                  <a:lnTo>
                    <a:pt x="49" y="7"/>
                  </a:lnTo>
                  <a:lnTo>
                    <a:pt x="49" y="13"/>
                  </a:lnTo>
                  <a:lnTo>
                    <a:pt x="57" y="13"/>
                  </a:lnTo>
                  <a:lnTo>
                    <a:pt x="57" y="7"/>
                  </a:lnTo>
                  <a:lnTo>
                    <a:pt x="54" y="7"/>
                  </a:lnTo>
                  <a:lnTo>
                    <a:pt x="54" y="13"/>
                  </a:lnTo>
                  <a:lnTo>
                    <a:pt x="70" y="13"/>
                  </a:lnTo>
                  <a:lnTo>
                    <a:pt x="70" y="7"/>
                  </a:lnTo>
                  <a:lnTo>
                    <a:pt x="68" y="7"/>
                  </a:lnTo>
                  <a:lnTo>
                    <a:pt x="68" y="13"/>
                  </a:lnTo>
                  <a:lnTo>
                    <a:pt x="84" y="13"/>
                  </a:lnTo>
                  <a:lnTo>
                    <a:pt x="84" y="8"/>
                  </a:lnTo>
                  <a:lnTo>
                    <a:pt x="80" y="8"/>
                  </a:lnTo>
                  <a:lnTo>
                    <a:pt x="80" y="12"/>
                  </a:lnTo>
                  <a:lnTo>
                    <a:pt x="89" y="12"/>
                  </a:lnTo>
                  <a:lnTo>
                    <a:pt x="89" y="6"/>
                  </a:lnTo>
                  <a:lnTo>
                    <a:pt x="74" y="6"/>
                  </a:lnTo>
                  <a:lnTo>
                    <a:pt x="74" y="12"/>
                  </a:lnTo>
                  <a:lnTo>
                    <a:pt x="131" y="12"/>
                  </a:lnTo>
                  <a:lnTo>
                    <a:pt x="131" y="6"/>
                  </a:lnTo>
                  <a:lnTo>
                    <a:pt x="61" y="6"/>
                  </a:lnTo>
                  <a:lnTo>
                    <a:pt x="61" y="12"/>
                  </a:lnTo>
                  <a:lnTo>
                    <a:pt x="64" y="12"/>
                  </a:lnTo>
                  <a:lnTo>
                    <a:pt x="64" y="6"/>
                  </a:lnTo>
                  <a:lnTo>
                    <a:pt x="54" y="6"/>
                  </a:lnTo>
                  <a:lnTo>
                    <a:pt x="54" y="12"/>
                  </a:lnTo>
                  <a:lnTo>
                    <a:pt x="55" y="12"/>
                  </a:lnTo>
                  <a:lnTo>
                    <a:pt x="55" y="6"/>
                  </a:lnTo>
                  <a:lnTo>
                    <a:pt x="49" y="6"/>
                  </a:lnTo>
                  <a:lnTo>
                    <a:pt x="49" y="12"/>
                  </a:lnTo>
                  <a:lnTo>
                    <a:pt x="52" y="12"/>
                  </a:lnTo>
                  <a:lnTo>
                    <a:pt x="52" y="6"/>
                  </a:lnTo>
                  <a:lnTo>
                    <a:pt x="33" y="6"/>
                  </a:lnTo>
                  <a:lnTo>
                    <a:pt x="33" y="12"/>
                  </a:lnTo>
                  <a:lnTo>
                    <a:pt x="61" y="12"/>
                  </a:lnTo>
                  <a:lnTo>
                    <a:pt x="61" y="6"/>
                  </a:lnTo>
                  <a:lnTo>
                    <a:pt x="54" y="6"/>
                  </a:lnTo>
                  <a:lnTo>
                    <a:pt x="54" y="8"/>
                  </a:lnTo>
                  <a:lnTo>
                    <a:pt x="58" y="8"/>
                  </a:lnTo>
                  <a:lnTo>
                    <a:pt x="58" y="4"/>
                  </a:lnTo>
                  <a:lnTo>
                    <a:pt x="49" y="4"/>
                  </a:lnTo>
                  <a:lnTo>
                    <a:pt x="49" y="11"/>
                  </a:lnTo>
                  <a:lnTo>
                    <a:pt x="61" y="11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11"/>
                  </a:lnTo>
                  <a:lnTo>
                    <a:pt x="58" y="11"/>
                  </a:lnTo>
                  <a:lnTo>
                    <a:pt x="58" y="4"/>
                  </a:lnTo>
                  <a:lnTo>
                    <a:pt x="52" y="4"/>
                  </a:lnTo>
                  <a:lnTo>
                    <a:pt x="52" y="11"/>
                  </a:lnTo>
                  <a:lnTo>
                    <a:pt x="54" y="11"/>
                  </a:lnTo>
                  <a:lnTo>
                    <a:pt x="54" y="4"/>
                  </a:lnTo>
                  <a:lnTo>
                    <a:pt x="50" y="4"/>
                  </a:lnTo>
                  <a:lnTo>
                    <a:pt x="50" y="11"/>
                  </a:lnTo>
                  <a:lnTo>
                    <a:pt x="54" y="11"/>
                  </a:lnTo>
                  <a:lnTo>
                    <a:pt x="54" y="4"/>
                  </a:lnTo>
                  <a:lnTo>
                    <a:pt x="50" y="4"/>
                  </a:lnTo>
                  <a:lnTo>
                    <a:pt x="50" y="11"/>
                  </a:lnTo>
                  <a:lnTo>
                    <a:pt x="53" y="11"/>
                  </a:lnTo>
                  <a:lnTo>
                    <a:pt x="53" y="4"/>
                  </a:lnTo>
                  <a:lnTo>
                    <a:pt x="48" y="4"/>
                  </a:lnTo>
                  <a:lnTo>
                    <a:pt x="48" y="11"/>
                  </a:lnTo>
                  <a:lnTo>
                    <a:pt x="54" y="11"/>
                  </a:lnTo>
                  <a:lnTo>
                    <a:pt x="54" y="4"/>
                  </a:lnTo>
                  <a:lnTo>
                    <a:pt x="53" y="4"/>
                  </a:lnTo>
                  <a:lnTo>
                    <a:pt x="53" y="11"/>
                  </a:lnTo>
                  <a:lnTo>
                    <a:pt x="59" y="11"/>
                  </a:lnTo>
                  <a:lnTo>
                    <a:pt x="59" y="4"/>
                  </a:lnTo>
                  <a:lnTo>
                    <a:pt x="58" y="4"/>
                  </a:lnTo>
                  <a:lnTo>
                    <a:pt x="58" y="11"/>
                  </a:lnTo>
                  <a:lnTo>
                    <a:pt x="67" y="11"/>
                  </a:lnTo>
                  <a:lnTo>
                    <a:pt x="67" y="4"/>
                  </a:lnTo>
                  <a:lnTo>
                    <a:pt x="64" y="4"/>
                  </a:lnTo>
                  <a:lnTo>
                    <a:pt x="64" y="11"/>
                  </a:lnTo>
                  <a:lnTo>
                    <a:pt x="79" y="11"/>
                  </a:lnTo>
                  <a:lnTo>
                    <a:pt x="74" y="4"/>
                  </a:lnTo>
                  <a:lnTo>
                    <a:pt x="72" y="3"/>
                  </a:lnTo>
                  <a:lnTo>
                    <a:pt x="70" y="6"/>
                  </a:lnTo>
                  <a:lnTo>
                    <a:pt x="70" y="10"/>
                  </a:lnTo>
                  <a:lnTo>
                    <a:pt x="119" y="10"/>
                  </a:lnTo>
                  <a:lnTo>
                    <a:pt x="119" y="3"/>
                  </a:lnTo>
                  <a:lnTo>
                    <a:pt x="109" y="3"/>
                  </a:lnTo>
                  <a:lnTo>
                    <a:pt x="109" y="10"/>
                  </a:lnTo>
                  <a:lnTo>
                    <a:pt x="111" y="10"/>
                  </a:lnTo>
                  <a:lnTo>
                    <a:pt x="111" y="3"/>
                  </a:lnTo>
                  <a:lnTo>
                    <a:pt x="107" y="3"/>
                  </a:lnTo>
                  <a:lnTo>
                    <a:pt x="107" y="10"/>
                  </a:lnTo>
                  <a:lnTo>
                    <a:pt x="110" y="10"/>
                  </a:lnTo>
                  <a:lnTo>
                    <a:pt x="110" y="3"/>
                  </a:lnTo>
                  <a:lnTo>
                    <a:pt x="94" y="3"/>
                  </a:lnTo>
                  <a:lnTo>
                    <a:pt x="94" y="10"/>
                  </a:lnTo>
                  <a:lnTo>
                    <a:pt x="96" y="10"/>
                  </a:lnTo>
                  <a:lnTo>
                    <a:pt x="96" y="3"/>
                  </a:lnTo>
                  <a:lnTo>
                    <a:pt x="92" y="3"/>
                  </a:lnTo>
                  <a:lnTo>
                    <a:pt x="92" y="10"/>
                  </a:lnTo>
                  <a:lnTo>
                    <a:pt x="115" y="10"/>
                  </a:lnTo>
                  <a:lnTo>
                    <a:pt x="115" y="3"/>
                  </a:lnTo>
                  <a:lnTo>
                    <a:pt x="111" y="3"/>
                  </a:lnTo>
                  <a:lnTo>
                    <a:pt x="111" y="10"/>
                  </a:lnTo>
                  <a:lnTo>
                    <a:pt x="115" y="10"/>
                  </a:lnTo>
                  <a:lnTo>
                    <a:pt x="115" y="3"/>
                  </a:lnTo>
                  <a:lnTo>
                    <a:pt x="103" y="3"/>
                  </a:lnTo>
                  <a:lnTo>
                    <a:pt x="103" y="10"/>
                  </a:lnTo>
                  <a:lnTo>
                    <a:pt x="151" y="10"/>
                  </a:lnTo>
                  <a:lnTo>
                    <a:pt x="151" y="3"/>
                  </a:lnTo>
                  <a:lnTo>
                    <a:pt x="26" y="3"/>
                  </a:lnTo>
                  <a:lnTo>
                    <a:pt x="26" y="10"/>
                  </a:lnTo>
                  <a:lnTo>
                    <a:pt x="45" y="10"/>
                  </a:lnTo>
                  <a:lnTo>
                    <a:pt x="45" y="3"/>
                  </a:lnTo>
                  <a:lnTo>
                    <a:pt x="27" y="3"/>
                  </a:lnTo>
                  <a:lnTo>
                    <a:pt x="27" y="6"/>
                  </a:lnTo>
                  <a:lnTo>
                    <a:pt x="28" y="3"/>
                  </a:lnTo>
                  <a:lnTo>
                    <a:pt x="22" y="2"/>
                  </a:lnTo>
                  <a:lnTo>
                    <a:pt x="17" y="2"/>
                  </a:lnTo>
                  <a:lnTo>
                    <a:pt x="17" y="8"/>
                  </a:lnTo>
                  <a:lnTo>
                    <a:pt x="28" y="8"/>
                  </a:lnTo>
                  <a:lnTo>
                    <a:pt x="28" y="2"/>
                  </a:lnTo>
                  <a:lnTo>
                    <a:pt x="8" y="2"/>
                  </a:lnTo>
                  <a:lnTo>
                    <a:pt x="8" y="8"/>
                  </a:lnTo>
                  <a:lnTo>
                    <a:pt x="9" y="8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8"/>
                  </a:lnTo>
                  <a:lnTo>
                    <a:pt x="14" y="8"/>
                  </a:lnTo>
                  <a:lnTo>
                    <a:pt x="14" y="2"/>
                  </a:lnTo>
                  <a:lnTo>
                    <a:pt x="1" y="2"/>
                  </a:lnTo>
                  <a:lnTo>
                    <a:pt x="1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9" y="2"/>
                  </a:lnTo>
                  <a:lnTo>
                    <a:pt x="9" y="8"/>
                  </a:lnTo>
                  <a:lnTo>
                    <a:pt x="10" y="8"/>
                  </a:lnTo>
                  <a:lnTo>
                    <a:pt x="10" y="2"/>
                  </a:lnTo>
                  <a:lnTo>
                    <a:pt x="6" y="2"/>
                  </a:lnTo>
                  <a:lnTo>
                    <a:pt x="6" y="8"/>
                  </a:lnTo>
                  <a:lnTo>
                    <a:pt x="10" y="8"/>
                  </a:lnTo>
                  <a:lnTo>
                    <a:pt x="10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8" y="4"/>
                  </a:lnTo>
                  <a:lnTo>
                    <a:pt x="8" y="3"/>
                  </a:lnTo>
                  <a:lnTo>
                    <a:pt x="4" y="3"/>
                  </a:lnTo>
                  <a:lnTo>
                    <a:pt x="4" y="7"/>
                  </a:lnTo>
                  <a:lnTo>
                    <a:pt x="8" y="7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33" name="Freeform 817"/>
            <p:cNvSpPr>
              <a:spLocks noChangeAspect="1"/>
            </p:cNvSpPr>
            <p:nvPr/>
          </p:nvSpPr>
          <p:spPr bwMode="auto">
            <a:xfrm rot="16200000">
              <a:off x="3918" y="4707"/>
              <a:ext cx="228" cy="51"/>
            </a:xfrm>
            <a:custGeom>
              <a:avLst/>
              <a:gdLst>
                <a:gd name="T0" fmla="*/ 29 w 152"/>
                <a:gd name="T1" fmla="*/ 2 h 35"/>
                <a:gd name="T2" fmla="*/ 11 w 152"/>
                <a:gd name="T3" fmla="*/ 9 h 35"/>
                <a:gd name="T4" fmla="*/ 17 w 152"/>
                <a:gd name="T5" fmla="*/ 3 h 35"/>
                <a:gd name="T6" fmla="*/ 48 w 152"/>
                <a:gd name="T7" fmla="*/ 4 h 35"/>
                <a:gd name="T8" fmla="*/ 25 w 152"/>
                <a:gd name="T9" fmla="*/ 12 h 35"/>
                <a:gd name="T10" fmla="*/ 8 w 152"/>
                <a:gd name="T11" fmla="*/ 7 h 35"/>
                <a:gd name="T12" fmla="*/ 1 w 152"/>
                <a:gd name="T13" fmla="*/ 7 h 35"/>
                <a:gd name="T14" fmla="*/ 14 w 152"/>
                <a:gd name="T15" fmla="*/ 8 h 35"/>
                <a:gd name="T16" fmla="*/ 60 w 152"/>
                <a:gd name="T17" fmla="*/ 15 h 35"/>
                <a:gd name="T18" fmla="*/ 84 w 152"/>
                <a:gd name="T19" fmla="*/ 16 h 35"/>
                <a:gd name="T20" fmla="*/ 57 w 152"/>
                <a:gd name="T21" fmla="*/ 11 h 35"/>
                <a:gd name="T22" fmla="*/ 45 w 152"/>
                <a:gd name="T23" fmla="*/ 18 h 35"/>
                <a:gd name="T24" fmla="*/ 57 w 152"/>
                <a:gd name="T25" fmla="*/ 13 h 35"/>
                <a:gd name="T26" fmla="*/ 38 w 152"/>
                <a:gd name="T27" fmla="*/ 13 h 35"/>
                <a:gd name="T28" fmla="*/ 30 w 152"/>
                <a:gd name="T29" fmla="*/ 21 h 35"/>
                <a:gd name="T30" fmla="*/ 26 w 152"/>
                <a:gd name="T31" fmla="*/ 22 h 35"/>
                <a:gd name="T32" fmla="*/ 62 w 152"/>
                <a:gd name="T33" fmla="*/ 17 h 35"/>
                <a:gd name="T34" fmla="*/ 55 w 152"/>
                <a:gd name="T35" fmla="*/ 25 h 35"/>
                <a:gd name="T36" fmla="*/ 30 w 152"/>
                <a:gd name="T37" fmla="*/ 20 h 35"/>
                <a:gd name="T38" fmla="*/ 52 w 152"/>
                <a:gd name="T39" fmla="*/ 20 h 35"/>
                <a:gd name="T40" fmla="*/ 42 w 152"/>
                <a:gd name="T41" fmla="*/ 27 h 35"/>
                <a:gd name="T42" fmla="*/ 40 w 152"/>
                <a:gd name="T43" fmla="*/ 22 h 35"/>
                <a:gd name="T44" fmla="*/ 27 w 152"/>
                <a:gd name="T45" fmla="*/ 29 h 35"/>
                <a:gd name="T46" fmla="*/ 36 w 152"/>
                <a:gd name="T47" fmla="*/ 30 h 35"/>
                <a:gd name="T48" fmla="*/ 45 w 152"/>
                <a:gd name="T49" fmla="*/ 25 h 35"/>
                <a:gd name="T50" fmla="*/ 38 w 152"/>
                <a:gd name="T51" fmla="*/ 31 h 35"/>
                <a:gd name="T52" fmla="*/ 13 w 152"/>
                <a:gd name="T53" fmla="*/ 33 h 35"/>
                <a:gd name="T54" fmla="*/ 16 w 152"/>
                <a:gd name="T55" fmla="*/ 27 h 35"/>
                <a:gd name="T56" fmla="*/ 26 w 152"/>
                <a:gd name="T57" fmla="*/ 27 h 35"/>
                <a:gd name="T58" fmla="*/ 45 w 152"/>
                <a:gd name="T59" fmla="*/ 35 h 35"/>
                <a:gd name="T60" fmla="*/ 14 w 152"/>
                <a:gd name="T61" fmla="*/ 30 h 35"/>
                <a:gd name="T62" fmla="*/ 42 w 152"/>
                <a:gd name="T63" fmla="*/ 29 h 35"/>
                <a:gd name="T64" fmla="*/ 26 w 152"/>
                <a:gd name="T65" fmla="*/ 34 h 35"/>
                <a:gd name="T66" fmla="*/ 16 w 152"/>
                <a:gd name="T67" fmla="*/ 34 h 35"/>
                <a:gd name="T68" fmla="*/ 13 w 152"/>
                <a:gd name="T69" fmla="*/ 26 h 35"/>
                <a:gd name="T70" fmla="*/ 30 w 152"/>
                <a:gd name="T71" fmla="*/ 27 h 35"/>
                <a:gd name="T72" fmla="*/ 44 w 152"/>
                <a:gd name="T73" fmla="*/ 31 h 35"/>
                <a:gd name="T74" fmla="*/ 40 w 152"/>
                <a:gd name="T75" fmla="*/ 24 h 35"/>
                <a:gd name="T76" fmla="*/ 27 w 152"/>
                <a:gd name="T77" fmla="*/ 22 h 35"/>
                <a:gd name="T78" fmla="*/ 35 w 152"/>
                <a:gd name="T79" fmla="*/ 29 h 35"/>
                <a:gd name="T80" fmla="*/ 44 w 152"/>
                <a:gd name="T81" fmla="*/ 21 h 35"/>
                <a:gd name="T82" fmla="*/ 49 w 152"/>
                <a:gd name="T83" fmla="*/ 21 h 35"/>
                <a:gd name="T84" fmla="*/ 29 w 152"/>
                <a:gd name="T85" fmla="*/ 26 h 35"/>
                <a:gd name="T86" fmla="*/ 47 w 152"/>
                <a:gd name="T87" fmla="*/ 18 h 35"/>
                <a:gd name="T88" fmla="*/ 61 w 152"/>
                <a:gd name="T89" fmla="*/ 17 h 35"/>
                <a:gd name="T90" fmla="*/ 104 w 152"/>
                <a:gd name="T91" fmla="*/ 22 h 35"/>
                <a:gd name="T92" fmla="*/ 26 w 152"/>
                <a:gd name="T93" fmla="*/ 16 h 35"/>
                <a:gd name="T94" fmla="*/ 29 w 152"/>
                <a:gd name="T95" fmla="*/ 15 h 35"/>
                <a:gd name="T96" fmla="*/ 51 w 152"/>
                <a:gd name="T97" fmla="*/ 20 h 35"/>
                <a:gd name="T98" fmla="*/ 39 w 152"/>
                <a:gd name="T99" fmla="*/ 18 h 35"/>
                <a:gd name="T100" fmla="*/ 39 w 152"/>
                <a:gd name="T101" fmla="*/ 17 h 35"/>
                <a:gd name="T102" fmla="*/ 57 w 152"/>
                <a:gd name="T103" fmla="*/ 16 h 35"/>
                <a:gd name="T104" fmla="*/ 134 w 152"/>
                <a:gd name="T105" fmla="*/ 9 h 35"/>
                <a:gd name="T106" fmla="*/ 17 w 152"/>
                <a:gd name="T107" fmla="*/ 8 h 35"/>
                <a:gd name="T108" fmla="*/ 11 w 152"/>
                <a:gd name="T109" fmla="*/ 13 h 35"/>
                <a:gd name="T110" fmla="*/ 4 w 152"/>
                <a:gd name="T111" fmla="*/ 13 h 35"/>
                <a:gd name="T112" fmla="*/ 17 w 152"/>
                <a:gd name="T113" fmla="*/ 5 h 35"/>
                <a:gd name="T114" fmla="*/ 27 w 152"/>
                <a:gd name="T115" fmla="*/ 7 h 35"/>
                <a:gd name="T116" fmla="*/ 39 w 152"/>
                <a:gd name="T117" fmla="*/ 11 h 35"/>
                <a:gd name="T118" fmla="*/ 18 w 152"/>
                <a:gd name="T119" fmla="*/ 3 h 35"/>
                <a:gd name="T120" fmla="*/ 16 w 152"/>
                <a:gd name="T121" fmla="*/ 2 h 35"/>
                <a:gd name="T122" fmla="*/ 26 w 152"/>
                <a:gd name="T123" fmla="*/ 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2" h="35">
                  <a:moveTo>
                    <a:pt x="33" y="7"/>
                  </a:moveTo>
                  <a:lnTo>
                    <a:pt x="33" y="0"/>
                  </a:lnTo>
                  <a:lnTo>
                    <a:pt x="17" y="0"/>
                  </a:lnTo>
                  <a:lnTo>
                    <a:pt x="17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3" y="2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23" y="8"/>
                  </a:lnTo>
                  <a:lnTo>
                    <a:pt x="29" y="8"/>
                  </a:lnTo>
                  <a:lnTo>
                    <a:pt x="29" y="2"/>
                  </a:lnTo>
                  <a:lnTo>
                    <a:pt x="23" y="2"/>
                  </a:lnTo>
                  <a:lnTo>
                    <a:pt x="23" y="8"/>
                  </a:lnTo>
                  <a:lnTo>
                    <a:pt x="26" y="8"/>
                  </a:lnTo>
                  <a:lnTo>
                    <a:pt x="26" y="2"/>
                  </a:lnTo>
                  <a:lnTo>
                    <a:pt x="22" y="2"/>
                  </a:lnTo>
                  <a:lnTo>
                    <a:pt x="22" y="8"/>
                  </a:lnTo>
                  <a:lnTo>
                    <a:pt x="29" y="8"/>
                  </a:lnTo>
                  <a:lnTo>
                    <a:pt x="29" y="2"/>
                  </a:lnTo>
                  <a:lnTo>
                    <a:pt x="17" y="2"/>
                  </a:lnTo>
                  <a:lnTo>
                    <a:pt x="17" y="8"/>
                  </a:lnTo>
                  <a:lnTo>
                    <a:pt x="21" y="8"/>
                  </a:lnTo>
                  <a:lnTo>
                    <a:pt x="21" y="2"/>
                  </a:lnTo>
                  <a:lnTo>
                    <a:pt x="20" y="2"/>
                  </a:lnTo>
                  <a:lnTo>
                    <a:pt x="20" y="8"/>
                  </a:lnTo>
                  <a:lnTo>
                    <a:pt x="22" y="8"/>
                  </a:lnTo>
                  <a:lnTo>
                    <a:pt x="22" y="2"/>
                  </a:lnTo>
                  <a:lnTo>
                    <a:pt x="16" y="2"/>
                  </a:lnTo>
                  <a:lnTo>
                    <a:pt x="16" y="8"/>
                  </a:lnTo>
                  <a:lnTo>
                    <a:pt x="22" y="8"/>
                  </a:lnTo>
                  <a:lnTo>
                    <a:pt x="22" y="2"/>
                  </a:lnTo>
                  <a:lnTo>
                    <a:pt x="17" y="2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2"/>
                  </a:lnTo>
                  <a:lnTo>
                    <a:pt x="11" y="2"/>
                  </a:lnTo>
                  <a:lnTo>
                    <a:pt x="11" y="8"/>
                  </a:lnTo>
                  <a:lnTo>
                    <a:pt x="16" y="8"/>
                  </a:lnTo>
                  <a:lnTo>
                    <a:pt x="16" y="2"/>
                  </a:lnTo>
                  <a:lnTo>
                    <a:pt x="12" y="2"/>
                  </a:lnTo>
                  <a:lnTo>
                    <a:pt x="9" y="3"/>
                  </a:lnTo>
                  <a:lnTo>
                    <a:pt x="11" y="9"/>
                  </a:lnTo>
                  <a:lnTo>
                    <a:pt x="17" y="9"/>
                  </a:lnTo>
                  <a:lnTo>
                    <a:pt x="17" y="3"/>
                  </a:lnTo>
                  <a:lnTo>
                    <a:pt x="13" y="3"/>
                  </a:lnTo>
                  <a:lnTo>
                    <a:pt x="13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8" y="3"/>
                  </a:lnTo>
                  <a:lnTo>
                    <a:pt x="18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8" y="3"/>
                  </a:lnTo>
                  <a:lnTo>
                    <a:pt x="18" y="9"/>
                  </a:lnTo>
                  <a:lnTo>
                    <a:pt x="23" y="9"/>
                  </a:lnTo>
                  <a:lnTo>
                    <a:pt x="23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22" y="9"/>
                  </a:lnTo>
                  <a:lnTo>
                    <a:pt x="22" y="3"/>
                  </a:lnTo>
                  <a:lnTo>
                    <a:pt x="20" y="3"/>
                  </a:lnTo>
                  <a:lnTo>
                    <a:pt x="20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2" y="3"/>
                  </a:lnTo>
                  <a:lnTo>
                    <a:pt x="22" y="9"/>
                  </a:lnTo>
                  <a:lnTo>
                    <a:pt x="45" y="9"/>
                  </a:lnTo>
                  <a:lnTo>
                    <a:pt x="45" y="3"/>
                  </a:lnTo>
                  <a:lnTo>
                    <a:pt x="38" y="4"/>
                  </a:lnTo>
                  <a:lnTo>
                    <a:pt x="38" y="11"/>
                  </a:lnTo>
                  <a:lnTo>
                    <a:pt x="49" y="11"/>
                  </a:lnTo>
                  <a:lnTo>
                    <a:pt x="49" y="4"/>
                  </a:lnTo>
                  <a:lnTo>
                    <a:pt x="35" y="4"/>
                  </a:lnTo>
                  <a:lnTo>
                    <a:pt x="35" y="11"/>
                  </a:lnTo>
                  <a:lnTo>
                    <a:pt x="48" y="11"/>
                  </a:lnTo>
                  <a:lnTo>
                    <a:pt x="48" y="4"/>
                  </a:lnTo>
                  <a:lnTo>
                    <a:pt x="33" y="4"/>
                  </a:lnTo>
                  <a:lnTo>
                    <a:pt x="33" y="11"/>
                  </a:lnTo>
                  <a:lnTo>
                    <a:pt x="35" y="11"/>
                  </a:lnTo>
                  <a:lnTo>
                    <a:pt x="35" y="4"/>
                  </a:lnTo>
                  <a:lnTo>
                    <a:pt x="29" y="4"/>
                  </a:lnTo>
                  <a:lnTo>
                    <a:pt x="29" y="11"/>
                  </a:lnTo>
                  <a:lnTo>
                    <a:pt x="36" y="11"/>
                  </a:lnTo>
                  <a:lnTo>
                    <a:pt x="36" y="4"/>
                  </a:lnTo>
                  <a:lnTo>
                    <a:pt x="20" y="4"/>
                  </a:lnTo>
                  <a:lnTo>
                    <a:pt x="20" y="11"/>
                  </a:lnTo>
                  <a:lnTo>
                    <a:pt x="26" y="11"/>
                  </a:lnTo>
                  <a:lnTo>
                    <a:pt x="26" y="4"/>
                  </a:lnTo>
                  <a:lnTo>
                    <a:pt x="21" y="4"/>
                  </a:lnTo>
                  <a:lnTo>
                    <a:pt x="21" y="8"/>
                  </a:lnTo>
                  <a:lnTo>
                    <a:pt x="23" y="8"/>
                  </a:lnTo>
                  <a:lnTo>
                    <a:pt x="23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26" y="12"/>
                  </a:lnTo>
                  <a:lnTo>
                    <a:pt x="26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25" y="12"/>
                  </a:lnTo>
                  <a:lnTo>
                    <a:pt x="25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23" y="12"/>
                  </a:lnTo>
                  <a:lnTo>
                    <a:pt x="23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26" y="12"/>
                  </a:lnTo>
                  <a:lnTo>
                    <a:pt x="26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22" y="12"/>
                  </a:lnTo>
                  <a:lnTo>
                    <a:pt x="22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21" y="12"/>
                  </a:lnTo>
                  <a:lnTo>
                    <a:pt x="21" y="5"/>
                  </a:lnTo>
                  <a:lnTo>
                    <a:pt x="9" y="5"/>
                  </a:lnTo>
                  <a:lnTo>
                    <a:pt x="8" y="7"/>
                  </a:lnTo>
                  <a:lnTo>
                    <a:pt x="9" y="9"/>
                  </a:lnTo>
                  <a:lnTo>
                    <a:pt x="9" y="7"/>
                  </a:lnTo>
                  <a:lnTo>
                    <a:pt x="7" y="7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9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9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9" y="7"/>
                  </a:lnTo>
                  <a:lnTo>
                    <a:pt x="4" y="7"/>
                  </a:lnTo>
                  <a:lnTo>
                    <a:pt x="4" y="13"/>
                  </a:lnTo>
                  <a:lnTo>
                    <a:pt x="7" y="13"/>
                  </a:lnTo>
                  <a:lnTo>
                    <a:pt x="7" y="7"/>
                  </a:lnTo>
                  <a:lnTo>
                    <a:pt x="0" y="7"/>
                  </a:lnTo>
                  <a:lnTo>
                    <a:pt x="0" y="13"/>
                  </a:lnTo>
                  <a:lnTo>
                    <a:pt x="3" y="13"/>
                  </a:lnTo>
                  <a:lnTo>
                    <a:pt x="3" y="7"/>
                  </a:lnTo>
                  <a:lnTo>
                    <a:pt x="1" y="7"/>
                  </a:lnTo>
                  <a:lnTo>
                    <a:pt x="1" y="13"/>
                  </a:lnTo>
                  <a:lnTo>
                    <a:pt x="3" y="13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13"/>
                  </a:lnTo>
                  <a:lnTo>
                    <a:pt x="8" y="13"/>
                  </a:lnTo>
                  <a:lnTo>
                    <a:pt x="8" y="7"/>
                  </a:lnTo>
                  <a:lnTo>
                    <a:pt x="4" y="7"/>
                  </a:lnTo>
                  <a:lnTo>
                    <a:pt x="4" y="13"/>
                  </a:lnTo>
                  <a:lnTo>
                    <a:pt x="9" y="13"/>
                  </a:lnTo>
                  <a:lnTo>
                    <a:pt x="9" y="7"/>
                  </a:lnTo>
                  <a:lnTo>
                    <a:pt x="7" y="7"/>
                  </a:lnTo>
                  <a:lnTo>
                    <a:pt x="7" y="13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8" y="7"/>
                  </a:lnTo>
                  <a:lnTo>
                    <a:pt x="8" y="15"/>
                  </a:lnTo>
                  <a:lnTo>
                    <a:pt x="14" y="15"/>
                  </a:lnTo>
                  <a:lnTo>
                    <a:pt x="14" y="8"/>
                  </a:lnTo>
                  <a:lnTo>
                    <a:pt x="13" y="8"/>
                  </a:lnTo>
                  <a:lnTo>
                    <a:pt x="13" y="15"/>
                  </a:lnTo>
                  <a:lnTo>
                    <a:pt x="16" y="15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2" y="15"/>
                  </a:lnTo>
                  <a:lnTo>
                    <a:pt x="13" y="15"/>
                  </a:lnTo>
                  <a:lnTo>
                    <a:pt x="13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17" y="15"/>
                  </a:lnTo>
                  <a:lnTo>
                    <a:pt x="17" y="8"/>
                  </a:lnTo>
                  <a:lnTo>
                    <a:pt x="16" y="8"/>
                  </a:lnTo>
                  <a:lnTo>
                    <a:pt x="16" y="15"/>
                  </a:lnTo>
                  <a:lnTo>
                    <a:pt x="23" y="15"/>
                  </a:lnTo>
                  <a:lnTo>
                    <a:pt x="23" y="8"/>
                  </a:lnTo>
                  <a:lnTo>
                    <a:pt x="17" y="8"/>
                  </a:lnTo>
                  <a:lnTo>
                    <a:pt x="17" y="15"/>
                  </a:lnTo>
                  <a:lnTo>
                    <a:pt x="38" y="15"/>
                  </a:lnTo>
                  <a:lnTo>
                    <a:pt x="38" y="8"/>
                  </a:lnTo>
                  <a:lnTo>
                    <a:pt x="31" y="8"/>
                  </a:lnTo>
                  <a:lnTo>
                    <a:pt x="31" y="15"/>
                  </a:lnTo>
                  <a:lnTo>
                    <a:pt x="60" y="15"/>
                  </a:lnTo>
                  <a:lnTo>
                    <a:pt x="60" y="8"/>
                  </a:lnTo>
                  <a:lnTo>
                    <a:pt x="48" y="8"/>
                  </a:lnTo>
                  <a:lnTo>
                    <a:pt x="48" y="15"/>
                  </a:lnTo>
                  <a:lnTo>
                    <a:pt x="90" y="15"/>
                  </a:lnTo>
                  <a:lnTo>
                    <a:pt x="90" y="8"/>
                  </a:lnTo>
                  <a:lnTo>
                    <a:pt x="88" y="8"/>
                  </a:lnTo>
                  <a:lnTo>
                    <a:pt x="88" y="15"/>
                  </a:lnTo>
                  <a:lnTo>
                    <a:pt x="152" y="15"/>
                  </a:lnTo>
                  <a:lnTo>
                    <a:pt x="152" y="8"/>
                  </a:lnTo>
                  <a:lnTo>
                    <a:pt x="134" y="9"/>
                  </a:lnTo>
                  <a:lnTo>
                    <a:pt x="134" y="16"/>
                  </a:lnTo>
                  <a:lnTo>
                    <a:pt x="150" y="16"/>
                  </a:lnTo>
                  <a:lnTo>
                    <a:pt x="150" y="9"/>
                  </a:lnTo>
                  <a:lnTo>
                    <a:pt x="117" y="9"/>
                  </a:lnTo>
                  <a:lnTo>
                    <a:pt x="117" y="16"/>
                  </a:lnTo>
                  <a:lnTo>
                    <a:pt x="124" y="16"/>
                  </a:lnTo>
                  <a:lnTo>
                    <a:pt x="124" y="9"/>
                  </a:lnTo>
                  <a:lnTo>
                    <a:pt x="123" y="9"/>
                  </a:lnTo>
                  <a:lnTo>
                    <a:pt x="123" y="16"/>
                  </a:lnTo>
                  <a:lnTo>
                    <a:pt x="127" y="16"/>
                  </a:lnTo>
                  <a:lnTo>
                    <a:pt x="127" y="9"/>
                  </a:lnTo>
                  <a:lnTo>
                    <a:pt x="84" y="9"/>
                  </a:lnTo>
                  <a:lnTo>
                    <a:pt x="84" y="16"/>
                  </a:lnTo>
                  <a:lnTo>
                    <a:pt x="87" y="16"/>
                  </a:lnTo>
                  <a:lnTo>
                    <a:pt x="87" y="9"/>
                  </a:lnTo>
                  <a:lnTo>
                    <a:pt x="64" y="9"/>
                  </a:lnTo>
                  <a:lnTo>
                    <a:pt x="64" y="16"/>
                  </a:lnTo>
                  <a:lnTo>
                    <a:pt x="66" y="16"/>
                  </a:lnTo>
                  <a:lnTo>
                    <a:pt x="66" y="9"/>
                  </a:lnTo>
                  <a:lnTo>
                    <a:pt x="56" y="9"/>
                  </a:lnTo>
                  <a:lnTo>
                    <a:pt x="56" y="16"/>
                  </a:lnTo>
                  <a:lnTo>
                    <a:pt x="61" y="16"/>
                  </a:lnTo>
                  <a:lnTo>
                    <a:pt x="61" y="9"/>
                  </a:lnTo>
                  <a:lnTo>
                    <a:pt x="57" y="9"/>
                  </a:lnTo>
                  <a:lnTo>
                    <a:pt x="57" y="16"/>
                  </a:lnTo>
                  <a:lnTo>
                    <a:pt x="60" y="16"/>
                  </a:lnTo>
                  <a:lnTo>
                    <a:pt x="60" y="12"/>
                  </a:lnTo>
                  <a:lnTo>
                    <a:pt x="57" y="12"/>
                  </a:lnTo>
                  <a:lnTo>
                    <a:pt x="57" y="17"/>
                  </a:lnTo>
                  <a:lnTo>
                    <a:pt x="62" y="17"/>
                  </a:lnTo>
                  <a:lnTo>
                    <a:pt x="62" y="11"/>
                  </a:lnTo>
                  <a:lnTo>
                    <a:pt x="60" y="11"/>
                  </a:lnTo>
                  <a:lnTo>
                    <a:pt x="60" y="17"/>
                  </a:lnTo>
                  <a:lnTo>
                    <a:pt x="61" y="17"/>
                  </a:lnTo>
                  <a:lnTo>
                    <a:pt x="61" y="11"/>
                  </a:lnTo>
                  <a:lnTo>
                    <a:pt x="57" y="11"/>
                  </a:lnTo>
                  <a:lnTo>
                    <a:pt x="57" y="17"/>
                  </a:lnTo>
                  <a:lnTo>
                    <a:pt x="58" y="17"/>
                  </a:lnTo>
                  <a:lnTo>
                    <a:pt x="58" y="11"/>
                  </a:lnTo>
                  <a:lnTo>
                    <a:pt x="20" y="11"/>
                  </a:lnTo>
                  <a:lnTo>
                    <a:pt x="20" y="17"/>
                  </a:lnTo>
                  <a:lnTo>
                    <a:pt x="44" y="17"/>
                  </a:lnTo>
                  <a:lnTo>
                    <a:pt x="44" y="11"/>
                  </a:lnTo>
                  <a:lnTo>
                    <a:pt x="35" y="11"/>
                  </a:lnTo>
                  <a:lnTo>
                    <a:pt x="35" y="17"/>
                  </a:lnTo>
                  <a:lnTo>
                    <a:pt x="39" y="17"/>
                  </a:lnTo>
                  <a:lnTo>
                    <a:pt x="39" y="11"/>
                  </a:lnTo>
                  <a:lnTo>
                    <a:pt x="30" y="11"/>
                  </a:lnTo>
                  <a:lnTo>
                    <a:pt x="30" y="17"/>
                  </a:lnTo>
                  <a:lnTo>
                    <a:pt x="60" y="17"/>
                  </a:lnTo>
                  <a:lnTo>
                    <a:pt x="79" y="18"/>
                  </a:lnTo>
                  <a:lnTo>
                    <a:pt x="87" y="18"/>
                  </a:lnTo>
                  <a:lnTo>
                    <a:pt x="87" y="12"/>
                  </a:lnTo>
                  <a:lnTo>
                    <a:pt x="35" y="12"/>
                  </a:lnTo>
                  <a:lnTo>
                    <a:pt x="35" y="18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45" y="12"/>
                  </a:lnTo>
                  <a:lnTo>
                    <a:pt x="45" y="18"/>
                  </a:lnTo>
                  <a:lnTo>
                    <a:pt x="49" y="18"/>
                  </a:lnTo>
                  <a:lnTo>
                    <a:pt x="49" y="12"/>
                  </a:lnTo>
                  <a:lnTo>
                    <a:pt x="47" y="12"/>
                  </a:lnTo>
                  <a:lnTo>
                    <a:pt x="47" y="18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39" y="12"/>
                  </a:lnTo>
                  <a:lnTo>
                    <a:pt x="39" y="18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39" y="12"/>
                  </a:lnTo>
                  <a:lnTo>
                    <a:pt x="39" y="18"/>
                  </a:lnTo>
                  <a:lnTo>
                    <a:pt x="52" y="18"/>
                  </a:lnTo>
                  <a:lnTo>
                    <a:pt x="52" y="12"/>
                  </a:lnTo>
                  <a:lnTo>
                    <a:pt x="45" y="12"/>
                  </a:lnTo>
                  <a:lnTo>
                    <a:pt x="45" y="18"/>
                  </a:lnTo>
                  <a:lnTo>
                    <a:pt x="55" y="18"/>
                  </a:lnTo>
                  <a:lnTo>
                    <a:pt x="55" y="15"/>
                  </a:lnTo>
                  <a:lnTo>
                    <a:pt x="52" y="15"/>
                  </a:lnTo>
                  <a:lnTo>
                    <a:pt x="52" y="20"/>
                  </a:lnTo>
                  <a:lnTo>
                    <a:pt x="61" y="20"/>
                  </a:lnTo>
                  <a:lnTo>
                    <a:pt x="61" y="13"/>
                  </a:lnTo>
                  <a:lnTo>
                    <a:pt x="57" y="13"/>
                  </a:lnTo>
                  <a:lnTo>
                    <a:pt x="57" y="20"/>
                  </a:lnTo>
                  <a:lnTo>
                    <a:pt x="64" y="20"/>
                  </a:lnTo>
                  <a:lnTo>
                    <a:pt x="64" y="13"/>
                  </a:lnTo>
                  <a:lnTo>
                    <a:pt x="49" y="13"/>
                  </a:lnTo>
                  <a:lnTo>
                    <a:pt x="49" y="20"/>
                  </a:lnTo>
                  <a:lnTo>
                    <a:pt x="53" y="20"/>
                  </a:lnTo>
                  <a:lnTo>
                    <a:pt x="53" y="13"/>
                  </a:lnTo>
                  <a:lnTo>
                    <a:pt x="44" y="13"/>
                  </a:lnTo>
                  <a:lnTo>
                    <a:pt x="44" y="20"/>
                  </a:lnTo>
                  <a:lnTo>
                    <a:pt x="51" y="20"/>
                  </a:lnTo>
                  <a:lnTo>
                    <a:pt x="51" y="13"/>
                  </a:lnTo>
                  <a:lnTo>
                    <a:pt x="40" y="13"/>
                  </a:lnTo>
                  <a:lnTo>
                    <a:pt x="40" y="20"/>
                  </a:lnTo>
                  <a:lnTo>
                    <a:pt x="42" y="20"/>
                  </a:lnTo>
                  <a:lnTo>
                    <a:pt x="42" y="13"/>
                  </a:lnTo>
                  <a:lnTo>
                    <a:pt x="35" y="13"/>
                  </a:lnTo>
                  <a:lnTo>
                    <a:pt x="35" y="20"/>
                  </a:lnTo>
                  <a:lnTo>
                    <a:pt x="36" y="20"/>
                  </a:lnTo>
                  <a:lnTo>
                    <a:pt x="36" y="13"/>
                  </a:lnTo>
                  <a:lnTo>
                    <a:pt x="33" y="13"/>
                  </a:lnTo>
                  <a:lnTo>
                    <a:pt x="33" y="20"/>
                  </a:lnTo>
                  <a:lnTo>
                    <a:pt x="38" y="20"/>
                  </a:lnTo>
                  <a:lnTo>
                    <a:pt x="38" y="13"/>
                  </a:lnTo>
                  <a:lnTo>
                    <a:pt x="34" y="13"/>
                  </a:lnTo>
                  <a:lnTo>
                    <a:pt x="31" y="15"/>
                  </a:lnTo>
                  <a:lnTo>
                    <a:pt x="33" y="17"/>
                  </a:lnTo>
                  <a:lnTo>
                    <a:pt x="33" y="15"/>
                  </a:lnTo>
                  <a:lnTo>
                    <a:pt x="30" y="15"/>
                  </a:lnTo>
                  <a:lnTo>
                    <a:pt x="30" y="21"/>
                  </a:lnTo>
                  <a:lnTo>
                    <a:pt x="33" y="21"/>
                  </a:lnTo>
                  <a:lnTo>
                    <a:pt x="33" y="15"/>
                  </a:lnTo>
                  <a:lnTo>
                    <a:pt x="22" y="15"/>
                  </a:lnTo>
                  <a:lnTo>
                    <a:pt x="22" y="21"/>
                  </a:lnTo>
                  <a:lnTo>
                    <a:pt x="29" y="21"/>
                  </a:lnTo>
                  <a:lnTo>
                    <a:pt x="29" y="15"/>
                  </a:lnTo>
                  <a:lnTo>
                    <a:pt x="20" y="15"/>
                  </a:lnTo>
                  <a:lnTo>
                    <a:pt x="20" y="21"/>
                  </a:lnTo>
                  <a:lnTo>
                    <a:pt x="35" y="21"/>
                  </a:lnTo>
                  <a:lnTo>
                    <a:pt x="35" y="15"/>
                  </a:lnTo>
                  <a:lnTo>
                    <a:pt x="30" y="15"/>
                  </a:lnTo>
                  <a:lnTo>
                    <a:pt x="30" y="21"/>
                  </a:lnTo>
                  <a:lnTo>
                    <a:pt x="33" y="21"/>
                  </a:lnTo>
                  <a:lnTo>
                    <a:pt x="33" y="15"/>
                  </a:lnTo>
                  <a:lnTo>
                    <a:pt x="26" y="15"/>
                  </a:lnTo>
                  <a:lnTo>
                    <a:pt x="26" y="21"/>
                  </a:lnTo>
                  <a:lnTo>
                    <a:pt x="30" y="21"/>
                  </a:lnTo>
                  <a:lnTo>
                    <a:pt x="30" y="15"/>
                  </a:lnTo>
                  <a:lnTo>
                    <a:pt x="23" y="15"/>
                  </a:lnTo>
                  <a:lnTo>
                    <a:pt x="23" y="21"/>
                  </a:lnTo>
                  <a:lnTo>
                    <a:pt x="29" y="21"/>
                  </a:lnTo>
                  <a:lnTo>
                    <a:pt x="29" y="15"/>
                  </a:lnTo>
                  <a:lnTo>
                    <a:pt x="23" y="15"/>
                  </a:lnTo>
                  <a:lnTo>
                    <a:pt x="23" y="22"/>
                  </a:lnTo>
                  <a:lnTo>
                    <a:pt x="29" y="22"/>
                  </a:lnTo>
                  <a:lnTo>
                    <a:pt x="29" y="16"/>
                  </a:lnTo>
                  <a:lnTo>
                    <a:pt x="25" y="16"/>
                  </a:lnTo>
                  <a:lnTo>
                    <a:pt x="25" y="22"/>
                  </a:lnTo>
                  <a:lnTo>
                    <a:pt x="30" y="22"/>
                  </a:lnTo>
                  <a:lnTo>
                    <a:pt x="30" y="16"/>
                  </a:lnTo>
                  <a:lnTo>
                    <a:pt x="23" y="16"/>
                  </a:lnTo>
                  <a:lnTo>
                    <a:pt x="23" y="22"/>
                  </a:lnTo>
                  <a:lnTo>
                    <a:pt x="29" y="22"/>
                  </a:lnTo>
                  <a:lnTo>
                    <a:pt x="29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30" y="22"/>
                  </a:lnTo>
                  <a:lnTo>
                    <a:pt x="30" y="16"/>
                  </a:lnTo>
                  <a:lnTo>
                    <a:pt x="26" y="16"/>
                  </a:lnTo>
                  <a:lnTo>
                    <a:pt x="26" y="22"/>
                  </a:lnTo>
                  <a:lnTo>
                    <a:pt x="45" y="22"/>
                  </a:lnTo>
                  <a:lnTo>
                    <a:pt x="45" y="16"/>
                  </a:lnTo>
                  <a:lnTo>
                    <a:pt x="29" y="16"/>
                  </a:lnTo>
                  <a:lnTo>
                    <a:pt x="29" y="22"/>
                  </a:lnTo>
                  <a:lnTo>
                    <a:pt x="114" y="22"/>
                  </a:lnTo>
                  <a:lnTo>
                    <a:pt x="114" y="16"/>
                  </a:lnTo>
                  <a:lnTo>
                    <a:pt x="104" y="16"/>
                  </a:lnTo>
                  <a:lnTo>
                    <a:pt x="104" y="22"/>
                  </a:lnTo>
                  <a:lnTo>
                    <a:pt x="112" y="22"/>
                  </a:lnTo>
                  <a:lnTo>
                    <a:pt x="112" y="16"/>
                  </a:lnTo>
                  <a:lnTo>
                    <a:pt x="97" y="16"/>
                  </a:lnTo>
                  <a:lnTo>
                    <a:pt x="97" y="22"/>
                  </a:lnTo>
                  <a:lnTo>
                    <a:pt x="126" y="22"/>
                  </a:lnTo>
                  <a:lnTo>
                    <a:pt x="126" y="16"/>
                  </a:lnTo>
                  <a:lnTo>
                    <a:pt x="114" y="17"/>
                  </a:lnTo>
                  <a:lnTo>
                    <a:pt x="83" y="17"/>
                  </a:lnTo>
                  <a:lnTo>
                    <a:pt x="83" y="24"/>
                  </a:lnTo>
                  <a:lnTo>
                    <a:pt x="86" y="24"/>
                  </a:lnTo>
                  <a:lnTo>
                    <a:pt x="86" y="17"/>
                  </a:lnTo>
                  <a:lnTo>
                    <a:pt x="61" y="17"/>
                  </a:lnTo>
                  <a:lnTo>
                    <a:pt x="61" y="24"/>
                  </a:lnTo>
                  <a:lnTo>
                    <a:pt x="62" y="24"/>
                  </a:lnTo>
                  <a:lnTo>
                    <a:pt x="62" y="17"/>
                  </a:lnTo>
                  <a:lnTo>
                    <a:pt x="61" y="17"/>
                  </a:lnTo>
                  <a:lnTo>
                    <a:pt x="61" y="24"/>
                  </a:lnTo>
                  <a:lnTo>
                    <a:pt x="64" y="24"/>
                  </a:lnTo>
                  <a:lnTo>
                    <a:pt x="64" y="17"/>
                  </a:lnTo>
                  <a:lnTo>
                    <a:pt x="60" y="17"/>
                  </a:lnTo>
                  <a:lnTo>
                    <a:pt x="60" y="24"/>
                  </a:lnTo>
                  <a:lnTo>
                    <a:pt x="61" y="24"/>
                  </a:lnTo>
                  <a:lnTo>
                    <a:pt x="61" y="17"/>
                  </a:lnTo>
                  <a:lnTo>
                    <a:pt x="58" y="17"/>
                  </a:lnTo>
                  <a:lnTo>
                    <a:pt x="58" y="24"/>
                  </a:lnTo>
                  <a:lnTo>
                    <a:pt x="61" y="24"/>
                  </a:lnTo>
                  <a:lnTo>
                    <a:pt x="61" y="17"/>
                  </a:lnTo>
                  <a:lnTo>
                    <a:pt x="52" y="17"/>
                  </a:lnTo>
                  <a:lnTo>
                    <a:pt x="52" y="21"/>
                  </a:lnTo>
                  <a:lnTo>
                    <a:pt x="55" y="21"/>
                  </a:lnTo>
                  <a:lnTo>
                    <a:pt x="55" y="18"/>
                  </a:lnTo>
                  <a:lnTo>
                    <a:pt x="48" y="18"/>
                  </a:lnTo>
                  <a:lnTo>
                    <a:pt x="48" y="25"/>
                  </a:lnTo>
                  <a:lnTo>
                    <a:pt x="51" y="25"/>
                  </a:lnTo>
                  <a:lnTo>
                    <a:pt x="51" y="18"/>
                  </a:lnTo>
                  <a:lnTo>
                    <a:pt x="48" y="18"/>
                  </a:lnTo>
                  <a:lnTo>
                    <a:pt x="48" y="25"/>
                  </a:lnTo>
                  <a:lnTo>
                    <a:pt x="55" y="25"/>
                  </a:lnTo>
                  <a:lnTo>
                    <a:pt x="55" y="18"/>
                  </a:lnTo>
                  <a:lnTo>
                    <a:pt x="45" y="18"/>
                  </a:lnTo>
                  <a:lnTo>
                    <a:pt x="45" y="25"/>
                  </a:lnTo>
                  <a:lnTo>
                    <a:pt x="51" y="25"/>
                  </a:lnTo>
                  <a:lnTo>
                    <a:pt x="51" y="18"/>
                  </a:lnTo>
                  <a:lnTo>
                    <a:pt x="47" y="18"/>
                  </a:lnTo>
                  <a:lnTo>
                    <a:pt x="47" y="25"/>
                  </a:lnTo>
                  <a:lnTo>
                    <a:pt x="48" y="25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42" y="25"/>
                  </a:lnTo>
                  <a:lnTo>
                    <a:pt x="45" y="25"/>
                  </a:lnTo>
                  <a:lnTo>
                    <a:pt x="45" y="18"/>
                  </a:lnTo>
                  <a:lnTo>
                    <a:pt x="21" y="18"/>
                  </a:lnTo>
                  <a:lnTo>
                    <a:pt x="21" y="25"/>
                  </a:lnTo>
                  <a:lnTo>
                    <a:pt x="38" y="25"/>
                  </a:lnTo>
                  <a:lnTo>
                    <a:pt x="38" y="18"/>
                  </a:lnTo>
                  <a:lnTo>
                    <a:pt x="17" y="18"/>
                  </a:lnTo>
                  <a:lnTo>
                    <a:pt x="17" y="25"/>
                  </a:lnTo>
                  <a:lnTo>
                    <a:pt x="22" y="26"/>
                  </a:lnTo>
                  <a:lnTo>
                    <a:pt x="35" y="26"/>
                  </a:lnTo>
                  <a:lnTo>
                    <a:pt x="35" y="20"/>
                  </a:lnTo>
                  <a:lnTo>
                    <a:pt x="30" y="20"/>
                  </a:lnTo>
                  <a:lnTo>
                    <a:pt x="30" y="26"/>
                  </a:lnTo>
                  <a:lnTo>
                    <a:pt x="33" y="26"/>
                  </a:lnTo>
                  <a:lnTo>
                    <a:pt x="33" y="20"/>
                  </a:lnTo>
                  <a:lnTo>
                    <a:pt x="29" y="20"/>
                  </a:lnTo>
                  <a:lnTo>
                    <a:pt x="29" y="26"/>
                  </a:lnTo>
                  <a:lnTo>
                    <a:pt x="44" y="26"/>
                  </a:lnTo>
                  <a:lnTo>
                    <a:pt x="44" y="20"/>
                  </a:lnTo>
                  <a:lnTo>
                    <a:pt x="42" y="20"/>
                  </a:lnTo>
                  <a:lnTo>
                    <a:pt x="42" y="26"/>
                  </a:lnTo>
                  <a:lnTo>
                    <a:pt x="57" y="26"/>
                  </a:lnTo>
                  <a:lnTo>
                    <a:pt x="57" y="20"/>
                  </a:lnTo>
                  <a:lnTo>
                    <a:pt x="48" y="20"/>
                  </a:lnTo>
                  <a:lnTo>
                    <a:pt x="48" y="26"/>
                  </a:lnTo>
                  <a:lnTo>
                    <a:pt x="51" y="26"/>
                  </a:lnTo>
                  <a:lnTo>
                    <a:pt x="51" y="20"/>
                  </a:lnTo>
                  <a:lnTo>
                    <a:pt x="44" y="20"/>
                  </a:lnTo>
                  <a:lnTo>
                    <a:pt x="44" y="26"/>
                  </a:lnTo>
                  <a:lnTo>
                    <a:pt x="60" y="26"/>
                  </a:lnTo>
                  <a:lnTo>
                    <a:pt x="60" y="20"/>
                  </a:lnTo>
                  <a:lnTo>
                    <a:pt x="42" y="20"/>
                  </a:lnTo>
                  <a:lnTo>
                    <a:pt x="42" y="26"/>
                  </a:lnTo>
                  <a:lnTo>
                    <a:pt x="52" y="26"/>
                  </a:lnTo>
                  <a:lnTo>
                    <a:pt x="52" y="20"/>
                  </a:lnTo>
                  <a:lnTo>
                    <a:pt x="38" y="20"/>
                  </a:lnTo>
                  <a:lnTo>
                    <a:pt x="44" y="25"/>
                  </a:lnTo>
                  <a:lnTo>
                    <a:pt x="45" y="26"/>
                  </a:lnTo>
                  <a:lnTo>
                    <a:pt x="47" y="24"/>
                  </a:lnTo>
                  <a:lnTo>
                    <a:pt x="47" y="21"/>
                  </a:lnTo>
                  <a:lnTo>
                    <a:pt x="38" y="21"/>
                  </a:lnTo>
                  <a:lnTo>
                    <a:pt x="38" y="27"/>
                  </a:lnTo>
                  <a:lnTo>
                    <a:pt x="40" y="27"/>
                  </a:lnTo>
                  <a:lnTo>
                    <a:pt x="40" y="21"/>
                  </a:lnTo>
                  <a:lnTo>
                    <a:pt x="39" y="21"/>
                  </a:lnTo>
                  <a:lnTo>
                    <a:pt x="39" y="27"/>
                  </a:lnTo>
                  <a:lnTo>
                    <a:pt x="40" y="27"/>
                  </a:lnTo>
                  <a:lnTo>
                    <a:pt x="40" y="21"/>
                  </a:lnTo>
                  <a:lnTo>
                    <a:pt x="39" y="21"/>
                  </a:lnTo>
                  <a:lnTo>
                    <a:pt x="39" y="27"/>
                  </a:lnTo>
                  <a:lnTo>
                    <a:pt x="45" y="27"/>
                  </a:lnTo>
                  <a:lnTo>
                    <a:pt x="45" y="21"/>
                  </a:lnTo>
                  <a:lnTo>
                    <a:pt x="40" y="21"/>
                  </a:lnTo>
                  <a:lnTo>
                    <a:pt x="40" y="27"/>
                  </a:lnTo>
                  <a:lnTo>
                    <a:pt x="45" y="27"/>
                  </a:lnTo>
                  <a:lnTo>
                    <a:pt x="45" y="21"/>
                  </a:lnTo>
                  <a:lnTo>
                    <a:pt x="42" y="21"/>
                  </a:lnTo>
                  <a:lnTo>
                    <a:pt x="42" y="27"/>
                  </a:lnTo>
                  <a:lnTo>
                    <a:pt x="47" y="27"/>
                  </a:lnTo>
                  <a:lnTo>
                    <a:pt x="47" y="21"/>
                  </a:lnTo>
                  <a:lnTo>
                    <a:pt x="44" y="21"/>
                  </a:lnTo>
                  <a:lnTo>
                    <a:pt x="44" y="27"/>
                  </a:lnTo>
                  <a:lnTo>
                    <a:pt x="53" y="27"/>
                  </a:lnTo>
                  <a:lnTo>
                    <a:pt x="53" y="21"/>
                  </a:lnTo>
                  <a:lnTo>
                    <a:pt x="52" y="21"/>
                  </a:lnTo>
                  <a:lnTo>
                    <a:pt x="52" y="27"/>
                  </a:lnTo>
                  <a:lnTo>
                    <a:pt x="55" y="27"/>
                  </a:lnTo>
                  <a:lnTo>
                    <a:pt x="55" y="21"/>
                  </a:lnTo>
                  <a:lnTo>
                    <a:pt x="52" y="21"/>
                  </a:lnTo>
                  <a:lnTo>
                    <a:pt x="52" y="27"/>
                  </a:lnTo>
                  <a:lnTo>
                    <a:pt x="58" y="27"/>
                  </a:lnTo>
                  <a:lnTo>
                    <a:pt x="58" y="21"/>
                  </a:lnTo>
                  <a:lnTo>
                    <a:pt x="38" y="21"/>
                  </a:lnTo>
                  <a:lnTo>
                    <a:pt x="38" y="27"/>
                  </a:lnTo>
                  <a:lnTo>
                    <a:pt x="39" y="27"/>
                  </a:lnTo>
                  <a:lnTo>
                    <a:pt x="39" y="21"/>
                  </a:lnTo>
                  <a:lnTo>
                    <a:pt x="38" y="21"/>
                  </a:lnTo>
                  <a:lnTo>
                    <a:pt x="36" y="27"/>
                  </a:lnTo>
                  <a:lnTo>
                    <a:pt x="39" y="29"/>
                  </a:lnTo>
                  <a:lnTo>
                    <a:pt x="40" y="25"/>
                  </a:lnTo>
                  <a:lnTo>
                    <a:pt x="40" y="22"/>
                  </a:lnTo>
                  <a:lnTo>
                    <a:pt x="33" y="22"/>
                  </a:lnTo>
                  <a:lnTo>
                    <a:pt x="33" y="29"/>
                  </a:lnTo>
                  <a:lnTo>
                    <a:pt x="35" y="29"/>
                  </a:lnTo>
                  <a:lnTo>
                    <a:pt x="35" y="22"/>
                  </a:lnTo>
                  <a:lnTo>
                    <a:pt x="23" y="22"/>
                  </a:lnTo>
                  <a:lnTo>
                    <a:pt x="23" y="29"/>
                  </a:lnTo>
                  <a:lnTo>
                    <a:pt x="25" y="29"/>
                  </a:lnTo>
                  <a:lnTo>
                    <a:pt x="25" y="22"/>
                  </a:lnTo>
                  <a:lnTo>
                    <a:pt x="23" y="22"/>
                  </a:lnTo>
                  <a:lnTo>
                    <a:pt x="23" y="29"/>
                  </a:lnTo>
                  <a:lnTo>
                    <a:pt x="29" y="29"/>
                  </a:lnTo>
                  <a:lnTo>
                    <a:pt x="29" y="22"/>
                  </a:lnTo>
                  <a:lnTo>
                    <a:pt x="23" y="22"/>
                  </a:lnTo>
                  <a:lnTo>
                    <a:pt x="23" y="29"/>
                  </a:lnTo>
                  <a:lnTo>
                    <a:pt x="33" y="29"/>
                  </a:lnTo>
                  <a:lnTo>
                    <a:pt x="33" y="22"/>
                  </a:lnTo>
                  <a:lnTo>
                    <a:pt x="20" y="22"/>
                  </a:lnTo>
                  <a:lnTo>
                    <a:pt x="20" y="29"/>
                  </a:lnTo>
                  <a:lnTo>
                    <a:pt x="33" y="29"/>
                  </a:lnTo>
                  <a:lnTo>
                    <a:pt x="33" y="22"/>
                  </a:lnTo>
                  <a:lnTo>
                    <a:pt x="23" y="22"/>
                  </a:lnTo>
                  <a:lnTo>
                    <a:pt x="23" y="29"/>
                  </a:lnTo>
                  <a:lnTo>
                    <a:pt x="27" y="29"/>
                  </a:lnTo>
                  <a:lnTo>
                    <a:pt x="27" y="22"/>
                  </a:lnTo>
                  <a:lnTo>
                    <a:pt x="23" y="22"/>
                  </a:lnTo>
                  <a:lnTo>
                    <a:pt x="23" y="29"/>
                  </a:lnTo>
                  <a:lnTo>
                    <a:pt x="26" y="29"/>
                  </a:lnTo>
                  <a:lnTo>
                    <a:pt x="26" y="25"/>
                  </a:lnTo>
                  <a:lnTo>
                    <a:pt x="25" y="29"/>
                  </a:lnTo>
                  <a:lnTo>
                    <a:pt x="27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26" y="24"/>
                  </a:lnTo>
                  <a:lnTo>
                    <a:pt x="26" y="30"/>
                  </a:lnTo>
                  <a:lnTo>
                    <a:pt x="29" y="30"/>
                  </a:lnTo>
                  <a:lnTo>
                    <a:pt x="29" y="24"/>
                  </a:lnTo>
                  <a:lnTo>
                    <a:pt x="25" y="24"/>
                  </a:lnTo>
                  <a:lnTo>
                    <a:pt x="25" y="30"/>
                  </a:lnTo>
                  <a:lnTo>
                    <a:pt x="31" y="30"/>
                  </a:lnTo>
                  <a:lnTo>
                    <a:pt x="31" y="24"/>
                  </a:lnTo>
                  <a:lnTo>
                    <a:pt x="26" y="24"/>
                  </a:lnTo>
                  <a:lnTo>
                    <a:pt x="26" y="30"/>
                  </a:lnTo>
                  <a:lnTo>
                    <a:pt x="38" y="30"/>
                  </a:lnTo>
                  <a:lnTo>
                    <a:pt x="38" y="24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45" y="30"/>
                  </a:lnTo>
                  <a:lnTo>
                    <a:pt x="45" y="24"/>
                  </a:lnTo>
                  <a:lnTo>
                    <a:pt x="40" y="24"/>
                  </a:lnTo>
                  <a:lnTo>
                    <a:pt x="40" y="30"/>
                  </a:lnTo>
                  <a:lnTo>
                    <a:pt x="43" y="30"/>
                  </a:lnTo>
                  <a:lnTo>
                    <a:pt x="43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4" y="30"/>
                  </a:lnTo>
                  <a:lnTo>
                    <a:pt x="44" y="24"/>
                  </a:lnTo>
                  <a:lnTo>
                    <a:pt x="33" y="24"/>
                  </a:lnTo>
                  <a:lnTo>
                    <a:pt x="33" y="30"/>
                  </a:lnTo>
                  <a:lnTo>
                    <a:pt x="45" y="30"/>
                  </a:lnTo>
                  <a:lnTo>
                    <a:pt x="45" y="24"/>
                  </a:lnTo>
                  <a:lnTo>
                    <a:pt x="38" y="24"/>
                  </a:lnTo>
                  <a:lnTo>
                    <a:pt x="38" y="30"/>
                  </a:lnTo>
                  <a:lnTo>
                    <a:pt x="45" y="30"/>
                  </a:lnTo>
                  <a:lnTo>
                    <a:pt x="45" y="24"/>
                  </a:lnTo>
                  <a:lnTo>
                    <a:pt x="36" y="24"/>
                  </a:lnTo>
                  <a:lnTo>
                    <a:pt x="43" y="29"/>
                  </a:lnTo>
                  <a:lnTo>
                    <a:pt x="44" y="30"/>
                  </a:lnTo>
                  <a:lnTo>
                    <a:pt x="45" y="27"/>
                  </a:lnTo>
                  <a:lnTo>
                    <a:pt x="45" y="25"/>
                  </a:lnTo>
                  <a:lnTo>
                    <a:pt x="39" y="25"/>
                  </a:lnTo>
                  <a:lnTo>
                    <a:pt x="39" y="31"/>
                  </a:lnTo>
                  <a:lnTo>
                    <a:pt x="44" y="31"/>
                  </a:lnTo>
                  <a:lnTo>
                    <a:pt x="44" y="25"/>
                  </a:lnTo>
                  <a:lnTo>
                    <a:pt x="40" y="25"/>
                  </a:lnTo>
                  <a:lnTo>
                    <a:pt x="40" y="31"/>
                  </a:lnTo>
                  <a:lnTo>
                    <a:pt x="48" y="31"/>
                  </a:lnTo>
                  <a:lnTo>
                    <a:pt x="48" y="25"/>
                  </a:lnTo>
                  <a:lnTo>
                    <a:pt x="42" y="25"/>
                  </a:lnTo>
                  <a:lnTo>
                    <a:pt x="42" y="31"/>
                  </a:lnTo>
                  <a:lnTo>
                    <a:pt x="44" y="31"/>
                  </a:lnTo>
                  <a:lnTo>
                    <a:pt x="44" y="25"/>
                  </a:lnTo>
                  <a:lnTo>
                    <a:pt x="38" y="25"/>
                  </a:lnTo>
                  <a:lnTo>
                    <a:pt x="38" y="31"/>
                  </a:lnTo>
                  <a:lnTo>
                    <a:pt x="42" y="31"/>
                  </a:lnTo>
                  <a:lnTo>
                    <a:pt x="42" y="25"/>
                  </a:lnTo>
                  <a:lnTo>
                    <a:pt x="33" y="25"/>
                  </a:lnTo>
                  <a:lnTo>
                    <a:pt x="33" y="31"/>
                  </a:lnTo>
                  <a:lnTo>
                    <a:pt x="35" y="31"/>
                  </a:lnTo>
                  <a:lnTo>
                    <a:pt x="35" y="25"/>
                  </a:lnTo>
                  <a:lnTo>
                    <a:pt x="33" y="25"/>
                  </a:lnTo>
                  <a:lnTo>
                    <a:pt x="33" y="31"/>
                  </a:lnTo>
                  <a:lnTo>
                    <a:pt x="38" y="31"/>
                  </a:lnTo>
                  <a:lnTo>
                    <a:pt x="38" y="25"/>
                  </a:lnTo>
                  <a:lnTo>
                    <a:pt x="23" y="25"/>
                  </a:lnTo>
                  <a:lnTo>
                    <a:pt x="23" y="33"/>
                  </a:lnTo>
                  <a:lnTo>
                    <a:pt x="29" y="33"/>
                  </a:lnTo>
                  <a:lnTo>
                    <a:pt x="29" y="26"/>
                  </a:lnTo>
                  <a:lnTo>
                    <a:pt x="22" y="26"/>
                  </a:lnTo>
                  <a:lnTo>
                    <a:pt x="22" y="33"/>
                  </a:lnTo>
                  <a:lnTo>
                    <a:pt x="29" y="33"/>
                  </a:lnTo>
                  <a:lnTo>
                    <a:pt x="29" y="26"/>
                  </a:lnTo>
                  <a:lnTo>
                    <a:pt x="20" y="26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23" y="26"/>
                  </a:lnTo>
                  <a:lnTo>
                    <a:pt x="17" y="26"/>
                  </a:lnTo>
                  <a:lnTo>
                    <a:pt x="17" y="33"/>
                  </a:lnTo>
                  <a:lnTo>
                    <a:pt x="21" y="33"/>
                  </a:lnTo>
                  <a:lnTo>
                    <a:pt x="21" y="26"/>
                  </a:lnTo>
                  <a:lnTo>
                    <a:pt x="16" y="26"/>
                  </a:lnTo>
                  <a:lnTo>
                    <a:pt x="16" y="33"/>
                  </a:lnTo>
                  <a:lnTo>
                    <a:pt x="17" y="33"/>
                  </a:lnTo>
                  <a:lnTo>
                    <a:pt x="17" y="26"/>
                  </a:lnTo>
                  <a:lnTo>
                    <a:pt x="13" y="26"/>
                  </a:lnTo>
                  <a:lnTo>
                    <a:pt x="13" y="33"/>
                  </a:lnTo>
                  <a:lnTo>
                    <a:pt x="17" y="33"/>
                  </a:lnTo>
                  <a:lnTo>
                    <a:pt x="17" y="26"/>
                  </a:lnTo>
                  <a:lnTo>
                    <a:pt x="11" y="26"/>
                  </a:lnTo>
                  <a:lnTo>
                    <a:pt x="11" y="33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5" y="26"/>
                  </a:lnTo>
                  <a:lnTo>
                    <a:pt x="5" y="33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13" y="33"/>
                  </a:lnTo>
                  <a:lnTo>
                    <a:pt x="14" y="33"/>
                  </a:lnTo>
                  <a:lnTo>
                    <a:pt x="14" y="29"/>
                  </a:lnTo>
                  <a:lnTo>
                    <a:pt x="12" y="29"/>
                  </a:lnTo>
                  <a:lnTo>
                    <a:pt x="12" y="34"/>
                  </a:lnTo>
                  <a:lnTo>
                    <a:pt x="20" y="34"/>
                  </a:lnTo>
                  <a:lnTo>
                    <a:pt x="20" y="27"/>
                  </a:lnTo>
                  <a:lnTo>
                    <a:pt x="16" y="27"/>
                  </a:lnTo>
                  <a:lnTo>
                    <a:pt x="16" y="34"/>
                  </a:lnTo>
                  <a:lnTo>
                    <a:pt x="20" y="34"/>
                  </a:lnTo>
                  <a:lnTo>
                    <a:pt x="20" y="27"/>
                  </a:lnTo>
                  <a:lnTo>
                    <a:pt x="18" y="27"/>
                  </a:lnTo>
                  <a:lnTo>
                    <a:pt x="18" y="34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18" y="27"/>
                  </a:lnTo>
                  <a:lnTo>
                    <a:pt x="18" y="34"/>
                  </a:lnTo>
                  <a:lnTo>
                    <a:pt x="22" y="34"/>
                  </a:lnTo>
                  <a:lnTo>
                    <a:pt x="22" y="27"/>
                  </a:lnTo>
                  <a:lnTo>
                    <a:pt x="20" y="27"/>
                  </a:lnTo>
                  <a:lnTo>
                    <a:pt x="20" y="34"/>
                  </a:lnTo>
                  <a:lnTo>
                    <a:pt x="23" y="34"/>
                  </a:lnTo>
                  <a:lnTo>
                    <a:pt x="23" y="27"/>
                  </a:lnTo>
                  <a:lnTo>
                    <a:pt x="22" y="27"/>
                  </a:lnTo>
                  <a:lnTo>
                    <a:pt x="22" y="34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23" y="27"/>
                  </a:lnTo>
                  <a:lnTo>
                    <a:pt x="23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25" y="27"/>
                  </a:lnTo>
                  <a:lnTo>
                    <a:pt x="25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16" y="27"/>
                  </a:lnTo>
                  <a:lnTo>
                    <a:pt x="16" y="34"/>
                  </a:lnTo>
                  <a:lnTo>
                    <a:pt x="23" y="34"/>
                  </a:lnTo>
                  <a:lnTo>
                    <a:pt x="23" y="27"/>
                  </a:lnTo>
                  <a:lnTo>
                    <a:pt x="22" y="27"/>
                  </a:lnTo>
                  <a:lnTo>
                    <a:pt x="22" y="34"/>
                  </a:lnTo>
                  <a:lnTo>
                    <a:pt x="33" y="34"/>
                  </a:lnTo>
                  <a:lnTo>
                    <a:pt x="33" y="27"/>
                  </a:lnTo>
                  <a:lnTo>
                    <a:pt x="23" y="27"/>
                  </a:lnTo>
                  <a:lnTo>
                    <a:pt x="23" y="34"/>
                  </a:lnTo>
                  <a:lnTo>
                    <a:pt x="42" y="34"/>
                  </a:lnTo>
                  <a:lnTo>
                    <a:pt x="42" y="30"/>
                  </a:lnTo>
                  <a:lnTo>
                    <a:pt x="40" y="27"/>
                  </a:lnTo>
                  <a:lnTo>
                    <a:pt x="38" y="29"/>
                  </a:lnTo>
                  <a:lnTo>
                    <a:pt x="39" y="31"/>
                  </a:lnTo>
                  <a:lnTo>
                    <a:pt x="39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45" y="35"/>
                  </a:lnTo>
                  <a:lnTo>
                    <a:pt x="45" y="29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52" y="35"/>
                  </a:lnTo>
                  <a:lnTo>
                    <a:pt x="52" y="29"/>
                  </a:lnTo>
                  <a:lnTo>
                    <a:pt x="44" y="29"/>
                  </a:lnTo>
                  <a:lnTo>
                    <a:pt x="44" y="35"/>
                  </a:lnTo>
                  <a:lnTo>
                    <a:pt x="57" y="35"/>
                  </a:lnTo>
                  <a:lnTo>
                    <a:pt x="57" y="29"/>
                  </a:lnTo>
                  <a:lnTo>
                    <a:pt x="33" y="29"/>
                  </a:lnTo>
                  <a:lnTo>
                    <a:pt x="33" y="35"/>
                  </a:lnTo>
                  <a:lnTo>
                    <a:pt x="35" y="35"/>
                  </a:lnTo>
                  <a:lnTo>
                    <a:pt x="35" y="29"/>
                  </a:lnTo>
                  <a:lnTo>
                    <a:pt x="30" y="29"/>
                  </a:lnTo>
                  <a:lnTo>
                    <a:pt x="30" y="35"/>
                  </a:lnTo>
                  <a:lnTo>
                    <a:pt x="31" y="35"/>
                  </a:lnTo>
                  <a:lnTo>
                    <a:pt x="31" y="29"/>
                  </a:lnTo>
                  <a:lnTo>
                    <a:pt x="11" y="29"/>
                  </a:lnTo>
                  <a:lnTo>
                    <a:pt x="11" y="35"/>
                  </a:lnTo>
                  <a:lnTo>
                    <a:pt x="20" y="35"/>
                  </a:lnTo>
                  <a:lnTo>
                    <a:pt x="20" y="29"/>
                  </a:lnTo>
                  <a:lnTo>
                    <a:pt x="16" y="29"/>
                  </a:lnTo>
                  <a:lnTo>
                    <a:pt x="14" y="30"/>
                  </a:lnTo>
                  <a:lnTo>
                    <a:pt x="18" y="35"/>
                  </a:lnTo>
                  <a:lnTo>
                    <a:pt x="20" y="34"/>
                  </a:lnTo>
                  <a:lnTo>
                    <a:pt x="17" y="31"/>
                  </a:lnTo>
                  <a:lnTo>
                    <a:pt x="17" y="35"/>
                  </a:lnTo>
                  <a:lnTo>
                    <a:pt x="20" y="35"/>
                  </a:lnTo>
                  <a:lnTo>
                    <a:pt x="20" y="29"/>
                  </a:lnTo>
                  <a:lnTo>
                    <a:pt x="11" y="29"/>
                  </a:lnTo>
                  <a:lnTo>
                    <a:pt x="11" y="35"/>
                  </a:lnTo>
                  <a:lnTo>
                    <a:pt x="31" y="35"/>
                  </a:lnTo>
                  <a:lnTo>
                    <a:pt x="31" y="29"/>
                  </a:lnTo>
                  <a:lnTo>
                    <a:pt x="30" y="29"/>
                  </a:lnTo>
                  <a:lnTo>
                    <a:pt x="30" y="35"/>
                  </a:lnTo>
                  <a:lnTo>
                    <a:pt x="35" y="35"/>
                  </a:lnTo>
                  <a:lnTo>
                    <a:pt x="35" y="29"/>
                  </a:lnTo>
                  <a:lnTo>
                    <a:pt x="33" y="29"/>
                  </a:lnTo>
                  <a:lnTo>
                    <a:pt x="33" y="35"/>
                  </a:lnTo>
                  <a:lnTo>
                    <a:pt x="57" y="35"/>
                  </a:lnTo>
                  <a:lnTo>
                    <a:pt x="57" y="29"/>
                  </a:lnTo>
                  <a:lnTo>
                    <a:pt x="44" y="29"/>
                  </a:lnTo>
                  <a:lnTo>
                    <a:pt x="44" y="35"/>
                  </a:lnTo>
                  <a:lnTo>
                    <a:pt x="52" y="35"/>
                  </a:lnTo>
                  <a:lnTo>
                    <a:pt x="52" y="29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5" y="35"/>
                  </a:lnTo>
                  <a:lnTo>
                    <a:pt x="45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40" y="35"/>
                  </a:lnTo>
                  <a:lnTo>
                    <a:pt x="43" y="34"/>
                  </a:lnTo>
                  <a:lnTo>
                    <a:pt x="42" y="27"/>
                  </a:lnTo>
                  <a:lnTo>
                    <a:pt x="23" y="27"/>
                  </a:lnTo>
                  <a:lnTo>
                    <a:pt x="23" y="34"/>
                  </a:lnTo>
                  <a:lnTo>
                    <a:pt x="33" y="34"/>
                  </a:lnTo>
                  <a:lnTo>
                    <a:pt x="33" y="27"/>
                  </a:lnTo>
                  <a:lnTo>
                    <a:pt x="22" y="27"/>
                  </a:lnTo>
                  <a:lnTo>
                    <a:pt x="22" y="34"/>
                  </a:lnTo>
                  <a:lnTo>
                    <a:pt x="23" y="34"/>
                  </a:lnTo>
                  <a:lnTo>
                    <a:pt x="23" y="27"/>
                  </a:lnTo>
                  <a:lnTo>
                    <a:pt x="16" y="27"/>
                  </a:lnTo>
                  <a:lnTo>
                    <a:pt x="16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25" y="27"/>
                  </a:lnTo>
                  <a:lnTo>
                    <a:pt x="25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23" y="27"/>
                  </a:lnTo>
                  <a:lnTo>
                    <a:pt x="23" y="34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22" y="27"/>
                  </a:lnTo>
                  <a:lnTo>
                    <a:pt x="22" y="34"/>
                  </a:lnTo>
                  <a:lnTo>
                    <a:pt x="23" y="34"/>
                  </a:lnTo>
                  <a:lnTo>
                    <a:pt x="23" y="27"/>
                  </a:lnTo>
                  <a:lnTo>
                    <a:pt x="20" y="27"/>
                  </a:lnTo>
                  <a:lnTo>
                    <a:pt x="20" y="34"/>
                  </a:lnTo>
                  <a:lnTo>
                    <a:pt x="22" y="34"/>
                  </a:lnTo>
                  <a:lnTo>
                    <a:pt x="22" y="27"/>
                  </a:lnTo>
                  <a:lnTo>
                    <a:pt x="18" y="27"/>
                  </a:lnTo>
                  <a:lnTo>
                    <a:pt x="18" y="34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18" y="27"/>
                  </a:lnTo>
                  <a:lnTo>
                    <a:pt x="18" y="34"/>
                  </a:lnTo>
                  <a:lnTo>
                    <a:pt x="20" y="34"/>
                  </a:lnTo>
                  <a:lnTo>
                    <a:pt x="20" y="27"/>
                  </a:lnTo>
                  <a:lnTo>
                    <a:pt x="16" y="27"/>
                  </a:lnTo>
                  <a:lnTo>
                    <a:pt x="16" y="34"/>
                  </a:lnTo>
                  <a:lnTo>
                    <a:pt x="20" y="34"/>
                  </a:lnTo>
                  <a:lnTo>
                    <a:pt x="20" y="27"/>
                  </a:lnTo>
                  <a:lnTo>
                    <a:pt x="14" y="27"/>
                  </a:lnTo>
                  <a:lnTo>
                    <a:pt x="14" y="30"/>
                  </a:lnTo>
                  <a:lnTo>
                    <a:pt x="18" y="30"/>
                  </a:lnTo>
                  <a:lnTo>
                    <a:pt x="18" y="26"/>
                  </a:lnTo>
                  <a:lnTo>
                    <a:pt x="13" y="26"/>
                  </a:lnTo>
                  <a:lnTo>
                    <a:pt x="13" y="33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5" y="26"/>
                  </a:lnTo>
                  <a:lnTo>
                    <a:pt x="5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11" y="26"/>
                  </a:lnTo>
                  <a:lnTo>
                    <a:pt x="11" y="33"/>
                  </a:lnTo>
                  <a:lnTo>
                    <a:pt x="17" y="33"/>
                  </a:lnTo>
                  <a:lnTo>
                    <a:pt x="17" y="26"/>
                  </a:lnTo>
                  <a:lnTo>
                    <a:pt x="13" y="26"/>
                  </a:lnTo>
                  <a:lnTo>
                    <a:pt x="13" y="33"/>
                  </a:lnTo>
                  <a:lnTo>
                    <a:pt x="17" y="33"/>
                  </a:lnTo>
                  <a:lnTo>
                    <a:pt x="17" y="26"/>
                  </a:lnTo>
                  <a:lnTo>
                    <a:pt x="16" y="26"/>
                  </a:lnTo>
                  <a:lnTo>
                    <a:pt x="16" y="33"/>
                  </a:lnTo>
                  <a:lnTo>
                    <a:pt x="21" y="33"/>
                  </a:lnTo>
                  <a:lnTo>
                    <a:pt x="21" y="26"/>
                  </a:lnTo>
                  <a:lnTo>
                    <a:pt x="17" y="26"/>
                  </a:lnTo>
                  <a:lnTo>
                    <a:pt x="17" y="33"/>
                  </a:lnTo>
                  <a:lnTo>
                    <a:pt x="23" y="33"/>
                  </a:lnTo>
                  <a:lnTo>
                    <a:pt x="23" y="26"/>
                  </a:lnTo>
                  <a:lnTo>
                    <a:pt x="20" y="26"/>
                  </a:lnTo>
                  <a:lnTo>
                    <a:pt x="20" y="33"/>
                  </a:lnTo>
                  <a:lnTo>
                    <a:pt x="29" y="33"/>
                  </a:lnTo>
                  <a:lnTo>
                    <a:pt x="29" y="26"/>
                  </a:lnTo>
                  <a:lnTo>
                    <a:pt x="22" y="26"/>
                  </a:lnTo>
                  <a:lnTo>
                    <a:pt x="22" y="33"/>
                  </a:lnTo>
                  <a:lnTo>
                    <a:pt x="29" y="33"/>
                  </a:lnTo>
                  <a:lnTo>
                    <a:pt x="29" y="26"/>
                  </a:lnTo>
                  <a:lnTo>
                    <a:pt x="26" y="26"/>
                  </a:lnTo>
                  <a:lnTo>
                    <a:pt x="26" y="29"/>
                  </a:lnTo>
                  <a:lnTo>
                    <a:pt x="30" y="29"/>
                  </a:lnTo>
                  <a:lnTo>
                    <a:pt x="30" y="27"/>
                  </a:lnTo>
                  <a:lnTo>
                    <a:pt x="26" y="27"/>
                  </a:lnTo>
                  <a:lnTo>
                    <a:pt x="26" y="31"/>
                  </a:lnTo>
                  <a:lnTo>
                    <a:pt x="38" y="31"/>
                  </a:lnTo>
                  <a:lnTo>
                    <a:pt x="38" y="25"/>
                  </a:lnTo>
                  <a:lnTo>
                    <a:pt x="33" y="25"/>
                  </a:lnTo>
                  <a:lnTo>
                    <a:pt x="33" y="31"/>
                  </a:lnTo>
                  <a:lnTo>
                    <a:pt x="35" y="31"/>
                  </a:lnTo>
                  <a:lnTo>
                    <a:pt x="35" y="25"/>
                  </a:lnTo>
                  <a:lnTo>
                    <a:pt x="33" y="25"/>
                  </a:lnTo>
                  <a:lnTo>
                    <a:pt x="33" y="31"/>
                  </a:lnTo>
                  <a:lnTo>
                    <a:pt x="42" y="31"/>
                  </a:lnTo>
                  <a:lnTo>
                    <a:pt x="42" y="25"/>
                  </a:lnTo>
                  <a:lnTo>
                    <a:pt x="38" y="25"/>
                  </a:lnTo>
                  <a:lnTo>
                    <a:pt x="38" y="31"/>
                  </a:lnTo>
                  <a:lnTo>
                    <a:pt x="44" y="31"/>
                  </a:lnTo>
                  <a:lnTo>
                    <a:pt x="44" y="25"/>
                  </a:lnTo>
                  <a:lnTo>
                    <a:pt x="42" y="25"/>
                  </a:lnTo>
                  <a:lnTo>
                    <a:pt x="42" y="31"/>
                  </a:lnTo>
                  <a:lnTo>
                    <a:pt x="48" y="31"/>
                  </a:lnTo>
                  <a:lnTo>
                    <a:pt x="48" y="25"/>
                  </a:lnTo>
                  <a:lnTo>
                    <a:pt x="40" y="25"/>
                  </a:lnTo>
                  <a:lnTo>
                    <a:pt x="40" y="31"/>
                  </a:lnTo>
                  <a:lnTo>
                    <a:pt x="44" y="31"/>
                  </a:lnTo>
                  <a:lnTo>
                    <a:pt x="44" y="25"/>
                  </a:lnTo>
                  <a:lnTo>
                    <a:pt x="39" y="25"/>
                  </a:lnTo>
                  <a:lnTo>
                    <a:pt x="39" y="31"/>
                  </a:lnTo>
                  <a:lnTo>
                    <a:pt x="53" y="31"/>
                  </a:lnTo>
                  <a:lnTo>
                    <a:pt x="48" y="25"/>
                  </a:lnTo>
                  <a:lnTo>
                    <a:pt x="47" y="24"/>
                  </a:lnTo>
                  <a:lnTo>
                    <a:pt x="44" y="26"/>
                  </a:lnTo>
                  <a:lnTo>
                    <a:pt x="44" y="30"/>
                  </a:lnTo>
                  <a:lnTo>
                    <a:pt x="45" y="30"/>
                  </a:lnTo>
                  <a:lnTo>
                    <a:pt x="45" y="24"/>
                  </a:lnTo>
                  <a:lnTo>
                    <a:pt x="38" y="24"/>
                  </a:lnTo>
                  <a:lnTo>
                    <a:pt x="38" y="30"/>
                  </a:lnTo>
                  <a:lnTo>
                    <a:pt x="45" y="30"/>
                  </a:lnTo>
                  <a:lnTo>
                    <a:pt x="45" y="24"/>
                  </a:lnTo>
                  <a:lnTo>
                    <a:pt x="33" y="24"/>
                  </a:lnTo>
                  <a:lnTo>
                    <a:pt x="33" y="30"/>
                  </a:lnTo>
                  <a:lnTo>
                    <a:pt x="44" y="30"/>
                  </a:lnTo>
                  <a:lnTo>
                    <a:pt x="44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3" y="30"/>
                  </a:lnTo>
                  <a:lnTo>
                    <a:pt x="43" y="24"/>
                  </a:lnTo>
                  <a:lnTo>
                    <a:pt x="40" y="24"/>
                  </a:lnTo>
                  <a:lnTo>
                    <a:pt x="40" y="30"/>
                  </a:lnTo>
                  <a:lnTo>
                    <a:pt x="45" y="30"/>
                  </a:lnTo>
                  <a:lnTo>
                    <a:pt x="45" y="24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38" y="30"/>
                  </a:lnTo>
                  <a:lnTo>
                    <a:pt x="38" y="24"/>
                  </a:lnTo>
                  <a:lnTo>
                    <a:pt x="26" y="24"/>
                  </a:lnTo>
                  <a:lnTo>
                    <a:pt x="26" y="30"/>
                  </a:lnTo>
                  <a:lnTo>
                    <a:pt x="31" y="30"/>
                  </a:lnTo>
                  <a:lnTo>
                    <a:pt x="31" y="24"/>
                  </a:lnTo>
                  <a:lnTo>
                    <a:pt x="25" y="24"/>
                  </a:lnTo>
                  <a:lnTo>
                    <a:pt x="25" y="30"/>
                  </a:lnTo>
                  <a:lnTo>
                    <a:pt x="29" y="30"/>
                  </a:lnTo>
                  <a:lnTo>
                    <a:pt x="29" y="24"/>
                  </a:lnTo>
                  <a:lnTo>
                    <a:pt x="26" y="24"/>
                  </a:lnTo>
                  <a:lnTo>
                    <a:pt x="2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29" y="24"/>
                  </a:lnTo>
                  <a:lnTo>
                    <a:pt x="29" y="26"/>
                  </a:lnTo>
                  <a:lnTo>
                    <a:pt x="30" y="24"/>
                  </a:lnTo>
                  <a:lnTo>
                    <a:pt x="27" y="22"/>
                  </a:lnTo>
                  <a:lnTo>
                    <a:pt x="23" y="22"/>
                  </a:lnTo>
                  <a:lnTo>
                    <a:pt x="23" y="29"/>
                  </a:lnTo>
                  <a:lnTo>
                    <a:pt x="27" y="29"/>
                  </a:lnTo>
                  <a:lnTo>
                    <a:pt x="27" y="22"/>
                  </a:lnTo>
                  <a:lnTo>
                    <a:pt x="23" y="22"/>
                  </a:lnTo>
                  <a:lnTo>
                    <a:pt x="23" y="29"/>
                  </a:lnTo>
                  <a:lnTo>
                    <a:pt x="33" y="29"/>
                  </a:lnTo>
                  <a:lnTo>
                    <a:pt x="33" y="22"/>
                  </a:lnTo>
                  <a:lnTo>
                    <a:pt x="20" y="22"/>
                  </a:lnTo>
                  <a:lnTo>
                    <a:pt x="20" y="29"/>
                  </a:lnTo>
                  <a:lnTo>
                    <a:pt x="33" y="29"/>
                  </a:lnTo>
                  <a:lnTo>
                    <a:pt x="33" y="22"/>
                  </a:lnTo>
                  <a:lnTo>
                    <a:pt x="23" y="22"/>
                  </a:lnTo>
                  <a:lnTo>
                    <a:pt x="23" y="29"/>
                  </a:lnTo>
                  <a:lnTo>
                    <a:pt x="29" y="29"/>
                  </a:lnTo>
                  <a:lnTo>
                    <a:pt x="29" y="22"/>
                  </a:lnTo>
                  <a:lnTo>
                    <a:pt x="23" y="22"/>
                  </a:lnTo>
                  <a:lnTo>
                    <a:pt x="23" y="29"/>
                  </a:lnTo>
                  <a:lnTo>
                    <a:pt x="25" y="29"/>
                  </a:lnTo>
                  <a:lnTo>
                    <a:pt x="25" y="22"/>
                  </a:lnTo>
                  <a:lnTo>
                    <a:pt x="23" y="22"/>
                  </a:lnTo>
                  <a:lnTo>
                    <a:pt x="23" y="29"/>
                  </a:lnTo>
                  <a:lnTo>
                    <a:pt x="35" y="29"/>
                  </a:lnTo>
                  <a:lnTo>
                    <a:pt x="35" y="22"/>
                  </a:lnTo>
                  <a:lnTo>
                    <a:pt x="33" y="22"/>
                  </a:lnTo>
                  <a:lnTo>
                    <a:pt x="33" y="29"/>
                  </a:lnTo>
                  <a:lnTo>
                    <a:pt x="40" y="29"/>
                  </a:lnTo>
                  <a:lnTo>
                    <a:pt x="42" y="22"/>
                  </a:lnTo>
                  <a:lnTo>
                    <a:pt x="39" y="21"/>
                  </a:lnTo>
                  <a:lnTo>
                    <a:pt x="38" y="24"/>
                  </a:lnTo>
                  <a:lnTo>
                    <a:pt x="38" y="27"/>
                  </a:lnTo>
                  <a:lnTo>
                    <a:pt x="39" y="27"/>
                  </a:lnTo>
                  <a:lnTo>
                    <a:pt x="39" y="21"/>
                  </a:lnTo>
                  <a:lnTo>
                    <a:pt x="38" y="21"/>
                  </a:lnTo>
                  <a:lnTo>
                    <a:pt x="38" y="27"/>
                  </a:lnTo>
                  <a:lnTo>
                    <a:pt x="58" y="27"/>
                  </a:lnTo>
                  <a:lnTo>
                    <a:pt x="58" y="21"/>
                  </a:lnTo>
                  <a:lnTo>
                    <a:pt x="52" y="21"/>
                  </a:lnTo>
                  <a:lnTo>
                    <a:pt x="52" y="27"/>
                  </a:lnTo>
                  <a:lnTo>
                    <a:pt x="55" y="27"/>
                  </a:lnTo>
                  <a:lnTo>
                    <a:pt x="55" y="21"/>
                  </a:lnTo>
                  <a:lnTo>
                    <a:pt x="52" y="21"/>
                  </a:lnTo>
                  <a:lnTo>
                    <a:pt x="52" y="27"/>
                  </a:lnTo>
                  <a:lnTo>
                    <a:pt x="53" y="27"/>
                  </a:lnTo>
                  <a:lnTo>
                    <a:pt x="53" y="21"/>
                  </a:lnTo>
                  <a:lnTo>
                    <a:pt x="44" y="21"/>
                  </a:lnTo>
                  <a:lnTo>
                    <a:pt x="44" y="27"/>
                  </a:lnTo>
                  <a:lnTo>
                    <a:pt x="47" y="27"/>
                  </a:lnTo>
                  <a:lnTo>
                    <a:pt x="47" y="21"/>
                  </a:lnTo>
                  <a:lnTo>
                    <a:pt x="42" y="21"/>
                  </a:lnTo>
                  <a:lnTo>
                    <a:pt x="42" y="27"/>
                  </a:lnTo>
                  <a:lnTo>
                    <a:pt x="45" y="27"/>
                  </a:lnTo>
                  <a:lnTo>
                    <a:pt x="45" y="21"/>
                  </a:lnTo>
                  <a:lnTo>
                    <a:pt x="40" y="21"/>
                  </a:lnTo>
                  <a:lnTo>
                    <a:pt x="40" y="27"/>
                  </a:lnTo>
                  <a:lnTo>
                    <a:pt x="45" y="27"/>
                  </a:lnTo>
                  <a:lnTo>
                    <a:pt x="45" y="21"/>
                  </a:lnTo>
                  <a:lnTo>
                    <a:pt x="39" y="21"/>
                  </a:lnTo>
                  <a:lnTo>
                    <a:pt x="39" y="27"/>
                  </a:lnTo>
                  <a:lnTo>
                    <a:pt x="40" y="27"/>
                  </a:lnTo>
                  <a:lnTo>
                    <a:pt x="40" y="21"/>
                  </a:lnTo>
                  <a:lnTo>
                    <a:pt x="39" y="21"/>
                  </a:lnTo>
                  <a:lnTo>
                    <a:pt x="39" y="27"/>
                  </a:lnTo>
                  <a:lnTo>
                    <a:pt x="40" y="27"/>
                  </a:lnTo>
                  <a:lnTo>
                    <a:pt x="40" y="21"/>
                  </a:lnTo>
                  <a:lnTo>
                    <a:pt x="38" y="21"/>
                  </a:lnTo>
                  <a:lnTo>
                    <a:pt x="38" y="27"/>
                  </a:lnTo>
                  <a:lnTo>
                    <a:pt x="55" y="27"/>
                  </a:lnTo>
                  <a:lnTo>
                    <a:pt x="49" y="21"/>
                  </a:lnTo>
                  <a:lnTo>
                    <a:pt x="48" y="20"/>
                  </a:lnTo>
                  <a:lnTo>
                    <a:pt x="45" y="22"/>
                  </a:lnTo>
                  <a:lnTo>
                    <a:pt x="45" y="26"/>
                  </a:lnTo>
                  <a:lnTo>
                    <a:pt x="52" y="26"/>
                  </a:lnTo>
                  <a:lnTo>
                    <a:pt x="52" y="20"/>
                  </a:lnTo>
                  <a:lnTo>
                    <a:pt x="42" y="20"/>
                  </a:lnTo>
                  <a:lnTo>
                    <a:pt x="42" y="26"/>
                  </a:lnTo>
                  <a:lnTo>
                    <a:pt x="60" y="26"/>
                  </a:lnTo>
                  <a:lnTo>
                    <a:pt x="60" y="20"/>
                  </a:lnTo>
                  <a:lnTo>
                    <a:pt x="44" y="20"/>
                  </a:lnTo>
                  <a:lnTo>
                    <a:pt x="44" y="26"/>
                  </a:lnTo>
                  <a:lnTo>
                    <a:pt x="51" y="26"/>
                  </a:lnTo>
                  <a:lnTo>
                    <a:pt x="51" y="20"/>
                  </a:lnTo>
                  <a:lnTo>
                    <a:pt x="48" y="20"/>
                  </a:lnTo>
                  <a:lnTo>
                    <a:pt x="48" y="26"/>
                  </a:lnTo>
                  <a:lnTo>
                    <a:pt x="57" y="26"/>
                  </a:lnTo>
                  <a:lnTo>
                    <a:pt x="57" y="20"/>
                  </a:lnTo>
                  <a:lnTo>
                    <a:pt x="42" y="20"/>
                  </a:lnTo>
                  <a:lnTo>
                    <a:pt x="42" y="26"/>
                  </a:lnTo>
                  <a:lnTo>
                    <a:pt x="44" y="26"/>
                  </a:lnTo>
                  <a:lnTo>
                    <a:pt x="44" y="20"/>
                  </a:lnTo>
                  <a:lnTo>
                    <a:pt x="29" y="20"/>
                  </a:lnTo>
                  <a:lnTo>
                    <a:pt x="29" y="26"/>
                  </a:lnTo>
                  <a:lnTo>
                    <a:pt x="33" y="26"/>
                  </a:lnTo>
                  <a:lnTo>
                    <a:pt x="33" y="20"/>
                  </a:lnTo>
                  <a:lnTo>
                    <a:pt x="30" y="20"/>
                  </a:lnTo>
                  <a:lnTo>
                    <a:pt x="30" y="26"/>
                  </a:lnTo>
                  <a:lnTo>
                    <a:pt x="35" y="26"/>
                  </a:lnTo>
                  <a:lnTo>
                    <a:pt x="35" y="20"/>
                  </a:lnTo>
                  <a:lnTo>
                    <a:pt x="22" y="20"/>
                  </a:lnTo>
                  <a:lnTo>
                    <a:pt x="22" y="22"/>
                  </a:lnTo>
                  <a:lnTo>
                    <a:pt x="23" y="20"/>
                  </a:lnTo>
                  <a:lnTo>
                    <a:pt x="18" y="18"/>
                  </a:lnTo>
                  <a:lnTo>
                    <a:pt x="17" y="21"/>
                  </a:lnTo>
                  <a:lnTo>
                    <a:pt x="17" y="25"/>
                  </a:lnTo>
                  <a:lnTo>
                    <a:pt x="38" y="25"/>
                  </a:lnTo>
                  <a:lnTo>
                    <a:pt x="38" y="18"/>
                  </a:lnTo>
                  <a:lnTo>
                    <a:pt x="21" y="18"/>
                  </a:lnTo>
                  <a:lnTo>
                    <a:pt x="21" y="25"/>
                  </a:lnTo>
                  <a:lnTo>
                    <a:pt x="45" y="25"/>
                  </a:lnTo>
                  <a:lnTo>
                    <a:pt x="45" y="18"/>
                  </a:lnTo>
                  <a:lnTo>
                    <a:pt x="42" y="18"/>
                  </a:lnTo>
                  <a:lnTo>
                    <a:pt x="42" y="25"/>
                  </a:lnTo>
                  <a:lnTo>
                    <a:pt x="48" y="25"/>
                  </a:lnTo>
                  <a:lnTo>
                    <a:pt x="48" y="18"/>
                  </a:lnTo>
                  <a:lnTo>
                    <a:pt x="47" y="18"/>
                  </a:lnTo>
                  <a:lnTo>
                    <a:pt x="47" y="25"/>
                  </a:lnTo>
                  <a:lnTo>
                    <a:pt x="51" y="25"/>
                  </a:lnTo>
                  <a:lnTo>
                    <a:pt x="51" y="18"/>
                  </a:lnTo>
                  <a:lnTo>
                    <a:pt x="45" y="18"/>
                  </a:lnTo>
                  <a:lnTo>
                    <a:pt x="45" y="25"/>
                  </a:lnTo>
                  <a:lnTo>
                    <a:pt x="55" y="25"/>
                  </a:lnTo>
                  <a:lnTo>
                    <a:pt x="55" y="18"/>
                  </a:lnTo>
                  <a:lnTo>
                    <a:pt x="48" y="18"/>
                  </a:lnTo>
                  <a:lnTo>
                    <a:pt x="48" y="25"/>
                  </a:lnTo>
                  <a:lnTo>
                    <a:pt x="51" y="25"/>
                  </a:lnTo>
                  <a:lnTo>
                    <a:pt x="51" y="18"/>
                  </a:lnTo>
                  <a:lnTo>
                    <a:pt x="48" y="18"/>
                  </a:lnTo>
                  <a:lnTo>
                    <a:pt x="48" y="25"/>
                  </a:lnTo>
                  <a:lnTo>
                    <a:pt x="58" y="25"/>
                  </a:lnTo>
                  <a:lnTo>
                    <a:pt x="58" y="20"/>
                  </a:lnTo>
                  <a:lnTo>
                    <a:pt x="55" y="20"/>
                  </a:lnTo>
                  <a:lnTo>
                    <a:pt x="55" y="24"/>
                  </a:lnTo>
                  <a:lnTo>
                    <a:pt x="61" y="24"/>
                  </a:lnTo>
                  <a:lnTo>
                    <a:pt x="61" y="17"/>
                  </a:lnTo>
                  <a:lnTo>
                    <a:pt x="58" y="17"/>
                  </a:lnTo>
                  <a:lnTo>
                    <a:pt x="58" y="24"/>
                  </a:lnTo>
                  <a:lnTo>
                    <a:pt x="61" y="24"/>
                  </a:lnTo>
                  <a:lnTo>
                    <a:pt x="61" y="17"/>
                  </a:lnTo>
                  <a:lnTo>
                    <a:pt x="60" y="17"/>
                  </a:lnTo>
                  <a:lnTo>
                    <a:pt x="60" y="24"/>
                  </a:lnTo>
                  <a:lnTo>
                    <a:pt x="64" y="24"/>
                  </a:lnTo>
                  <a:lnTo>
                    <a:pt x="64" y="17"/>
                  </a:lnTo>
                  <a:lnTo>
                    <a:pt x="61" y="17"/>
                  </a:lnTo>
                  <a:lnTo>
                    <a:pt x="61" y="24"/>
                  </a:lnTo>
                  <a:lnTo>
                    <a:pt x="62" y="24"/>
                  </a:lnTo>
                  <a:lnTo>
                    <a:pt x="62" y="17"/>
                  </a:lnTo>
                  <a:lnTo>
                    <a:pt x="61" y="17"/>
                  </a:lnTo>
                  <a:lnTo>
                    <a:pt x="61" y="24"/>
                  </a:lnTo>
                  <a:lnTo>
                    <a:pt x="86" y="24"/>
                  </a:lnTo>
                  <a:lnTo>
                    <a:pt x="86" y="17"/>
                  </a:lnTo>
                  <a:lnTo>
                    <a:pt x="83" y="17"/>
                  </a:lnTo>
                  <a:lnTo>
                    <a:pt x="83" y="24"/>
                  </a:lnTo>
                  <a:lnTo>
                    <a:pt x="114" y="24"/>
                  </a:lnTo>
                  <a:lnTo>
                    <a:pt x="126" y="22"/>
                  </a:lnTo>
                  <a:lnTo>
                    <a:pt x="126" y="16"/>
                  </a:lnTo>
                  <a:lnTo>
                    <a:pt x="97" y="16"/>
                  </a:lnTo>
                  <a:lnTo>
                    <a:pt x="97" y="22"/>
                  </a:lnTo>
                  <a:lnTo>
                    <a:pt x="112" y="22"/>
                  </a:lnTo>
                  <a:lnTo>
                    <a:pt x="112" y="16"/>
                  </a:lnTo>
                  <a:lnTo>
                    <a:pt x="104" y="16"/>
                  </a:lnTo>
                  <a:lnTo>
                    <a:pt x="104" y="22"/>
                  </a:lnTo>
                  <a:lnTo>
                    <a:pt x="114" y="22"/>
                  </a:lnTo>
                  <a:lnTo>
                    <a:pt x="114" y="16"/>
                  </a:lnTo>
                  <a:lnTo>
                    <a:pt x="29" y="16"/>
                  </a:lnTo>
                  <a:lnTo>
                    <a:pt x="29" y="22"/>
                  </a:lnTo>
                  <a:lnTo>
                    <a:pt x="45" y="22"/>
                  </a:lnTo>
                  <a:lnTo>
                    <a:pt x="45" y="16"/>
                  </a:lnTo>
                  <a:lnTo>
                    <a:pt x="26" y="16"/>
                  </a:lnTo>
                  <a:lnTo>
                    <a:pt x="26" y="22"/>
                  </a:lnTo>
                  <a:lnTo>
                    <a:pt x="30" y="22"/>
                  </a:lnTo>
                  <a:lnTo>
                    <a:pt x="30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29" y="22"/>
                  </a:lnTo>
                  <a:lnTo>
                    <a:pt x="29" y="16"/>
                  </a:lnTo>
                  <a:lnTo>
                    <a:pt x="23" y="16"/>
                  </a:lnTo>
                  <a:lnTo>
                    <a:pt x="23" y="22"/>
                  </a:lnTo>
                  <a:lnTo>
                    <a:pt x="30" y="22"/>
                  </a:lnTo>
                  <a:lnTo>
                    <a:pt x="30" y="16"/>
                  </a:lnTo>
                  <a:lnTo>
                    <a:pt x="25" y="16"/>
                  </a:lnTo>
                  <a:lnTo>
                    <a:pt x="25" y="22"/>
                  </a:lnTo>
                  <a:lnTo>
                    <a:pt x="29" y="22"/>
                  </a:lnTo>
                  <a:lnTo>
                    <a:pt x="29" y="16"/>
                  </a:lnTo>
                  <a:lnTo>
                    <a:pt x="26" y="16"/>
                  </a:lnTo>
                  <a:lnTo>
                    <a:pt x="26" y="18"/>
                  </a:lnTo>
                  <a:lnTo>
                    <a:pt x="30" y="18"/>
                  </a:lnTo>
                  <a:lnTo>
                    <a:pt x="30" y="17"/>
                  </a:lnTo>
                  <a:lnTo>
                    <a:pt x="26" y="17"/>
                  </a:lnTo>
                  <a:lnTo>
                    <a:pt x="26" y="21"/>
                  </a:lnTo>
                  <a:lnTo>
                    <a:pt x="29" y="21"/>
                  </a:lnTo>
                  <a:lnTo>
                    <a:pt x="29" y="15"/>
                  </a:lnTo>
                  <a:lnTo>
                    <a:pt x="23" y="15"/>
                  </a:lnTo>
                  <a:lnTo>
                    <a:pt x="23" y="21"/>
                  </a:lnTo>
                  <a:lnTo>
                    <a:pt x="30" y="21"/>
                  </a:lnTo>
                  <a:lnTo>
                    <a:pt x="30" y="15"/>
                  </a:lnTo>
                  <a:lnTo>
                    <a:pt x="26" y="15"/>
                  </a:lnTo>
                  <a:lnTo>
                    <a:pt x="26" y="21"/>
                  </a:lnTo>
                  <a:lnTo>
                    <a:pt x="33" y="21"/>
                  </a:lnTo>
                  <a:lnTo>
                    <a:pt x="33" y="15"/>
                  </a:lnTo>
                  <a:lnTo>
                    <a:pt x="30" y="15"/>
                  </a:lnTo>
                  <a:lnTo>
                    <a:pt x="30" y="21"/>
                  </a:lnTo>
                  <a:lnTo>
                    <a:pt x="35" y="21"/>
                  </a:lnTo>
                  <a:lnTo>
                    <a:pt x="35" y="15"/>
                  </a:lnTo>
                  <a:lnTo>
                    <a:pt x="20" y="15"/>
                  </a:lnTo>
                  <a:lnTo>
                    <a:pt x="20" y="21"/>
                  </a:lnTo>
                  <a:lnTo>
                    <a:pt x="29" y="21"/>
                  </a:lnTo>
                  <a:lnTo>
                    <a:pt x="29" y="15"/>
                  </a:lnTo>
                  <a:lnTo>
                    <a:pt x="22" y="15"/>
                  </a:lnTo>
                  <a:lnTo>
                    <a:pt x="22" y="21"/>
                  </a:lnTo>
                  <a:lnTo>
                    <a:pt x="33" y="21"/>
                  </a:lnTo>
                  <a:lnTo>
                    <a:pt x="33" y="15"/>
                  </a:lnTo>
                  <a:lnTo>
                    <a:pt x="30" y="15"/>
                  </a:lnTo>
                  <a:lnTo>
                    <a:pt x="30" y="21"/>
                  </a:lnTo>
                  <a:lnTo>
                    <a:pt x="34" y="21"/>
                  </a:lnTo>
                  <a:lnTo>
                    <a:pt x="36" y="20"/>
                  </a:lnTo>
                  <a:lnTo>
                    <a:pt x="35" y="16"/>
                  </a:lnTo>
                  <a:lnTo>
                    <a:pt x="35" y="20"/>
                  </a:lnTo>
                  <a:lnTo>
                    <a:pt x="38" y="20"/>
                  </a:lnTo>
                  <a:lnTo>
                    <a:pt x="38" y="13"/>
                  </a:lnTo>
                  <a:lnTo>
                    <a:pt x="33" y="13"/>
                  </a:lnTo>
                  <a:lnTo>
                    <a:pt x="33" y="20"/>
                  </a:lnTo>
                  <a:lnTo>
                    <a:pt x="36" y="20"/>
                  </a:lnTo>
                  <a:lnTo>
                    <a:pt x="36" y="13"/>
                  </a:lnTo>
                  <a:lnTo>
                    <a:pt x="35" y="13"/>
                  </a:lnTo>
                  <a:lnTo>
                    <a:pt x="35" y="20"/>
                  </a:lnTo>
                  <a:lnTo>
                    <a:pt x="42" y="20"/>
                  </a:lnTo>
                  <a:lnTo>
                    <a:pt x="42" y="13"/>
                  </a:lnTo>
                  <a:lnTo>
                    <a:pt x="40" y="13"/>
                  </a:lnTo>
                  <a:lnTo>
                    <a:pt x="40" y="20"/>
                  </a:lnTo>
                  <a:lnTo>
                    <a:pt x="51" y="20"/>
                  </a:lnTo>
                  <a:lnTo>
                    <a:pt x="51" y="13"/>
                  </a:lnTo>
                  <a:lnTo>
                    <a:pt x="44" y="13"/>
                  </a:lnTo>
                  <a:lnTo>
                    <a:pt x="44" y="20"/>
                  </a:lnTo>
                  <a:lnTo>
                    <a:pt x="53" y="20"/>
                  </a:lnTo>
                  <a:lnTo>
                    <a:pt x="53" y="13"/>
                  </a:lnTo>
                  <a:lnTo>
                    <a:pt x="49" y="13"/>
                  </a:lnTo>
                  <a:lnTo>
                    <a:pt x="49" y="20"/>
                  </a:lnTo>
                  <a:lnTo>
                    <a:pt x="64" y="20"/>
                  </a:lnTo>
                  <a:lnTo>
                    <a:pt x="64" y="13"/>
                  </a:lnTo>
                  <a:lnTo>
                    <a:pt x="57" y="13"/>
                  </a:lnTo>
                  <a:lnTo>
                    <a:pt x="57" y="20"/>
                  </a:lnTo>
                  <a:lnTo>
                    <a:pt x="61" y="20"/>
                  </a:lnTo>
                  <a:lnTo>
                    <a:pt x="61" y="13"/>
                  </a:lnTo>
                  <a:lnTo>
                    <a:pt x="55" y="13"/>
                  </a:lnTo>
                  <a:lnTo>
                    <a:pt x="55" y="16"/>
                  </a:lnTo>
                  <a:lnTo>
                    <a:pt x="58" y="16"/>
                  </a:lnTo>
                  <a:lnTo>
                    <a:pt x="58" y="12"/>
                  </a:lnTo>
                  <a:lnTo>
                    <a:pt x="45" y="12"/>
                  </a:lnTo>
                  <a:lnTo>
                    <a:pt x="45" y="18"/>
                  </a:lnTo>
                  <a:lnTo>
                    <a:pt x="52" y="18"/>
                  </a:lnTo>
                  <a:lnTo>
                    <a:pt x="52" y="12"/>
                  </a:lnTo>
                  <a:lnTo>
                    <a:pt x="39" y="12"/>
                  </a:lnTo>
                  <a:lnTo>
                    <a:pt x="39" y="18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39" y="12"/>
                  </a:lnTo>
                  <a:lnTo>
                    <a:pt x="39" y="18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47" y="12"/>
                  </a:lnTo>
                  <a:lnTo>
                    <a:pt x="47" y="18"/>
                  </a:lnTo>
                  <a:lnTo>
                    <a:pt x="49" y="18"/>
                  </a:lnTo>
                  <a:lnTo>
                    <a:pt x="49" y="12"/>
                  </a:lnTo>
                  <a:lnTo>
                    <a:pt x="45" y="12"/>
                  </a:lnTo>
                  <a:lnTo>
                    <a:pt x="45" y="18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35" y="12"/>
                  </a:lnTo>
                  <a:lnTo>
                    <a:pt x="35" y="18"/>
                  </a:lnTo>
                  <a:lnTo>
                    <a:pt x="87" y="18"/>
                  </a:lnTo>
                  <a:lnTo>
                    <a:pt x="87" y="12"/>
                  </a:lnTo>
                  <a:lnTo>
                    <a:pt x="79" y="12"/>
                  </a:lnTo>
                  <a:lnTo>
                    <a:pt x="60" y="11"/>
                  </a:lnTo>
                  <a:lnTo>
                    <a:pt x="30" y="11"/>
                  </a:lnTo>
                  <a:lnTo>
                    <a:pt x="30" y="17"/>
                  </a:lnTo>
                  <a:lnTo>
                    <a:pt x="39" y="17"/>
                  </a:lnTo>
                  <a:lnTo>
                    <a:pt x="39" y="11"/>
                  </a:lnTo>
                  <a:lnTo>
                    <a:pt x="35" y="11"/>
                  </a:lnTo>
                  <a:lnTo>
                    <a:pt x="35" y="17"/>
                  </a:lnTo>
                  <a:lnTo>
                    <a:pt x="44" y="17"/>
                  </a:lnTo>
                  <a:lnTo>
                    <a:pt x="44" y="11"/>
                  </a:lnTo>
                  <a:lnTo>
                    <a:pt x="20" y="11"/>
                  </a:lnTo>
                  <a:lnTo>
                    <a:pt x="20" y="17"/>
                  </a:lnTo>
                  <a:lnTo>
                    <a:pt x="58" y="17"/>
                  </a:lnTo>
                  <a:lnTo>
                    <a:pt x="58" y="11"/>
                  </a:lnTo>
                  <a:lnTo>
                    <a:pt x="57" y="11"/>
                  </a:lnTo>
                  <a:lnTo>
                    <a:pt x="57" y="17"/>
                  </a:lnTo>
                  <a:lnTo>
                    <a:pt x="61" y="17"/>
                  </a:lnTo>
                  <a:lnTo>
                    <a:pt x="61" y="11"/>
                  </a:lnTo>
                  <a:lnTo>
                    <a:pt x="60" y="11"/>
                  </a:lnTo>
                  <a:lnTo>
                    <a:pt x="60" y="17"/>
                  </a:lnTo>
                  <a:lnTo>
                    <a:pt x="62" y="17"/>
                  </a:lnTo>
                  <a:lnTo>
                    <a:pt x="62" y="11"/>
                  </a:lnTo>
                  <a:lnTo>
                    <a:pt x="60" y="11"/>
                  </a:lnTo>
                  <a:lnTo>
                    <a:pt x="60" y="13"/>
                  </a:lnTo>
                  <a:lnTo>
                    <a:pt x="64" y="13"/>
                  </a:lnTo>
                  <a:lnTo>
                    <a:pt x="64" y="9"/>
                  </a:lnTo>
                  <a:lnTo>
                    <a:pt x="57" y="9"/>
                  </a:lnTo>
                  <a:lnTo>
                    <a:pt x="57" y="16"/>
                  </a:lnTo>
                  <a:lnTo>
                    <a:pt x="61" y="16"/>
                  </a:lnTo>
                  <a:lnTo>
                    <a:pt x="61" y="9"/>
                  </a:lnTo>
                  <a:lnTo>
                    <a:pt x="56" y="9"/>
                  </a:lnTo>
                  <a:lnTo>
                    <a:pt x="56" y="16"/>
                  </a:lnTo>
                  <a:lnTo>
                    <a:pt x="66" y="16"/>
                  </a:lnTo>
                  <a:lnTo>
                    <a:pt x="66" y="9"/>
                  </a:lnTo>
                  <a:lnTo>
                    <a:pt x="64" y="9"/>
                  </a:lnTo>
                  <a:lnTo>
                    <a:pt x="64" y="16"/>
                  </a:lnTo>
                  <a:lnTo>
                    <a:pt x="87" y="16"/>
                  </a:lnTo>
                  <a:lnTo>
                    <a:pt x="87" y="9"/>
                  </a:lnTo>
                  <a:lnTo>
                    <a:pt x="84" y="9"/>
                  </a:lnTo>
                  <a:lnTo>
                    <a:pt x="84" y="16"/>
                  </a:lnTo>
                  <a:lnTo>
                    <a:pt x="127" y="16"/>
                  </a:lnTo>
                  <a:lnTo>
                    <a:pt x="127" y="9"/>
                  </a:lnTo>
                  <a:lnTo>
                    <a:pt x="123" y="9"/>
                  </a:lnTo>
                  <a:lnTo>
                    <a:pt x="123" y="16"/>
                  </a:lnTo>
                  <a:lnTo>
                    <a:pt x="124" y="16"/>
                  </a:lnTo>
                  <a:lnTo>
                    <a:pt x="124" y="9"/>
                  </a:lnTo>
                  <a:lnTo>
                    <a:pt x="117" y="9"/>
                  </a:lnTo>
                  <a:lnTo>
                    <a:pt x="117" y="16"/>
                  </a:lnTo>
                  <a:lnTo>
                    <a:pt x="150" y="16"/>
                  </a:lnTo>
                  <a:lnTo>
                    <a:pt x="150" y="9"/>
                  </a:lnTo>
                  <a:lnTo>
                    <a:pt x="134" y="9"/>
                  </a:lnTo>
                  <a:lnTo>
                    <a:pt x="134" y="16"/>
                  </a:lnTo>
                  <a:lnTo>
                    <a:pt x="152" y="15"/>
                  </a:lnTo>
                  <a:lnTo>
                    <a:pt x="152" y="8"/>
                  </a:lnTo>
                  <a:lnTo>
                    <a:pt x="88" y="8"/>
                  </a:lnTo>
                  <a:lnTo>
                    <a:pt x="88" y="15"/>
                  </a:lnTo>
                  <a:lnTo>
                    <a:pt x="90" y="15"/>
                  </a:lnTo>
                  <a:lnTo>
                    <a:pt x="90" y="8"/>
                  </a:lnTo>
                  <a:lnTo>
                    <a:pt x="48" y="8"/>
                  </a:lnTo>
                  <a:lnTo>
                    <a:pt x="48" y="15"/>
                  </a:lnTo>
                  <a:lnTo>
                    <a:pt x="60" y="15"/>
                  </a:lnTo>
                  <a:lnTo>
                    <a:pt x="60" y="8"/>
                  </a:lnTo>
                  <a:lnTo>
                    <a:pt x="31" y="8"/>
                  </a:lnTo>
                  <a:lnTo>
                    <a:pt x="31" y="15"/>
                  </a:lnTo>
                  <a:lnTo>
                    <a:pt x="38" y="15"/>
                  </a:lnTo>
                  <a:lnTo>
                    <a:pt x="38" y="8"/>
                  </a:lnTo>
                  <a:lnTo>
                    <a:pt x="17" y="8"/>
                  </a:lnTo>
                  <a:lnTo>
                    <a:pt x="17" y="15"/>
                  </a:lnTo>
                  <a:lnTo>
                    <a:pt x="23" y="15"/>
                  </a:lnTo>
                  <a:lnTo>
                    <a:pt x="23" y="8"/>
                  </a:lnTo>
                  <a:lnTo>
                    <a:pt x="16" y="8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7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13" y="15"/>
                  </a:lnTo>
                  <a:lnTo>
                    <a:pt x="13" y="8"/>
                  </a:lnTo>
                  <a:lnTo>
                    <a:pt x="12" y="8"/>
                  </a:lnTo>
                  <a:lnTo>
                    <a:pt x="12" y="15"/>
                  </a:lnTo>
                  <a:lnTo>
                    <a:pt x="16" y="15"/>
                  </a:lnTo>
                  <a:lnTo>
                    <a:pt x="16" y="8"/>
                  </a:lnTo>
                  <a:lnTo>
                    <a:pt x="13" y="8"/>
                  </a:lnTo>
                  <a:lnTo>
                    <a:pt x="13" y="15"/>
                  </a:lnTo>
                  <a:lnTo>
                    <a:pt x="14" y="15"/>
                  </a:lnTo>
                  <a:lnTo>
                    <a:pt x="14" y="8"/>
                  </a:lnTo>
                  <a:lnTo>
                    <a:pt x="11" y="8"/>
                  </a:lnTo>
                  <a:lnTo>
                    <a:pt x="11" y="11"/>
                  </a:lnTo>
                  <a:lnTo>
                    <a:pt x="14" y="11"/>
                  </a:lnTo>
                  <a:lnTo>
                    <a:pt x="14" y="9"/>
                  </a:lnTo>
                  <a:lnTo>
                    <a:pt x="11" y="9"/>
                  </a:lnTo>
                  <a:lnTo>
                    <a:pt x="11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7" y="7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9" y="7"/>
                  </a:lnTo>
                  <a:lnTo>
                    <a:pt x="4" y="7"/>
                  </a:lnTo>
                  <a:lnTo>
                    <a:pt x="4" y="13"/>
                  </a:lnTo>
                  <a:lnTo>
                    <a:pt x="8" y="13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13"/>
                  </a:lnTo>
                  <a:lnTo>
                    <a:pt x="3" y="13"/>
                  </a:lnTo>
                  <a:lnTo>
                    <a:pt x="3" y="7"/>
                  </a:lnTo>
                  <a:lnTo>
                    <a:pt x="1" y="7"/>
                  </a:lnTo>
                  <a:lnTo>
                    <a:pt x="1" y="13"/>
                  </a:lnTo>
                  <a:lnTo>
                    <a:pt x="3" y="13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13"/>
                  </a:lnTo>
                  <a:lnTo>
                    <a:pt x="7" y="13"/>
                  </a:lnTo>
                  <a:lnTo>
                    <a:pt x="7" y="7"/>
                  </a:lnTo>
                  <a:lnTo>
                    <a:pt x="4" y="7"/>
                  </a:lnTo>
                  <a:lnTo>
                    <a:pt x="4" y="13"/>
                  </a:lnTo>
                  <a:lnTo>
                    <a:pt x="9" y="13"/>
                  </a:lnTo>
                  <a:lnTo>
                    <a:pt x="9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9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9" y="7"/>
                  </a:lnTo>
                  <a:lnTo>
                    <a:pt x="7" y="7"/>
                  </a:lnTo>
                  <a:lnTo>
                    <a:pt x="7" y="13"/>
                  </a:lnTo>
                  <a:lnTo>
                    <a:pt x="11" y="13"/>
                  </a:lnTo>
                  <a:lnTo>
                    <a:pt x="13" y="11"/>
                  </a:lnTo>
                  <a:lnTo>
                    <a:pt x="11" y="8"/>
                  </a:lnTo>
                  <a:lnTo>
                    <a:pt x="11" y="12"/>
                  </a:lnTo>
                  <a:lnTo>
                    <a:pt x="21" y="12"/>
                  </a:lnTo>
                  <a:lnTo>
                    <a:pt x="21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22" y="12"/>
                  </a:lnTo>
                  <a:lnTo>
                    <a:pt x="22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26" y="12"/>
                  </a:lnTo>
                  <a:lnTo>
                    <a:pt x="26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23" y="12"/>
                  </a:lnTo>
                  <a:lnTo>
                    <a:pt x="23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25" y="12"/>
                  </a:lnTo>
                  <a:lnTo>
                    <a:pt x="25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26" y="12"/>
                  </a:lnTo>
                  <a:lnTo>
                    <a:pt x="26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27" y="12"/>
                  </a:lnTo>
                  <a:lnTo>
                    <a:pt x="27" y="7"/>
                  </a:lnTo>
                  <a:lnTo>
                    <a:pt x="23" y="7"/>
                  </a:lnTo>
                  <a:lnTo>
                    <a:pt x="23" y="11"/>
                  </a:lnTo>
                  <a:lnTo>
                    <a:pt x="26" y="11"/>
                  </a:lnTo>
                  <a:lnTo>
                    <a:pt x="26" y="4"/>
                  </a:lnTo>
                  <a:lnTo>
                    <a:pt x="20" y="4"/>
                  </a:lnTo>
                  <a:lnTo>
                    <a:pt x="20" y="11"/>
                  </a:lnTo>
                  <a:lnTo>
                    <a:pt x="36" y="11"/>
                  </a:lnTo>
                  <a:lnTo>
                    <a:pt x="36" y="4"/>
                  </a:lnTo>
                  <a:lnTo>
                    <a:pt x="29" y="4"/>
                  </a:lnTo>
                  <a:lnTo>
                    <a:pt x="29" y="11"/>
                  </a:lnTo>
                  <a:lnTo>
                    <a:pt x="35" y="11"/>
                  </a:lnTo>
                  <a:lnTo>
                    <a:pt x="35" y="4"/>
                  </a:lnTo>
                  <a:lnTo>
                    <a:pt x="33" y="4"/>
                  </a:lnTo>
                  <a:lnTo>
                    <a:pt x="33" y="11"/>
                  </a:lnTo>
                  <a:lnTo>
                    <a:pt x="48" y="11"/>
                  </a:lnTo>
                  <a:lnTo>
                    <a:pt x="48" y="4"/>
                  </a:lnTo>
                  <a:lnTo>
                    <a:pt x="35" y="4"/>
                  </a:lnTo>
                  <a:lnTo>
                    <a:pt x="35" y="11"/>
                  </a:lnTo>
                  <a:lnTo>
                    <a:pt x="49" y="11"/>
                  </a:lnTo>
                  <a:lnTo>
                    <a:pt x="49" y="4"/>
                  </a:lnTo>
                  <a:lnTo>
                    <a:pt x="38" y="4"/>
                  </a:lnTo>
                  <a:lnTo>
                    <a:pt x="38" y="7"/>
                  </a:lnTo>
                  <a:lnTo>
                    <a:pt x="39" y="11"/>
                  </a:lnTo>
                  <a:lnTo>
                    <a:pt x="47" y="9"/>
                  </a:lnTo>
                  <a:lnTo>
                    <a:pt x="45" y="3"/>
                  </a:lnTo>
                  <a:lnTo>
                    <a:pt x="22" y="3"/>
                  </a:lnTo>
                  <a:lnTo>
                    <a:pt x="22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0" y="3"/>
                  </a:lnTo>
                  <a:lnTo>
                    <a:pt x="20" y="9"/>
                  </a:lnTo>
                  <a:lnTo>
                    <a:pt x="22" y="9"/>
                  </a:lnTo>
                  <a:lnTo>
                    <a:pt x="22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23" y="9"/>
                  </a:lnTo>
                  <a:lnTo>
                    <a:pt x="23" y="3"/>
                  </a:lnTo>
                  <a:lnTo>
                    <a:pt x="18" y="3"/>
                  </a:lnTo>
                  <a:lnTo>
                    <a:pt x="18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8" y="3"/>
                  </a:lnTo>
                  <a:lnTo>
                    <a:pt x="18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3" y="3"/>
                  </a:lnTo>
                  <a:lnTo>
                    <a:pt x="13" y="9"/>
                  </a:lnTo>
                  <a:lnTo>
                    <a:pt x="17" y="9"/>
                  </a:lnTo>
                  <a:lnTo>
                    <a:pt x="17" y="3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2" y="9"/>
                  </a:lnTo>
                  <a:lnTo>
                    <a:pt x="14" y="8"/>
                  </a:lnTo>
                  <a:lnTo>
                    <a:pt x="13" y="4"/>
                  </a:lnTo>
                  <a:lnTo>
                    <a:pt x="13" y="8"/>
                  </a:lnTo>
                  <a:lnTo>
                    <a:pt x="16" y="8"/>
                  </a:lnTo>
                  <a:lnTo>
                    <a:pt x="16" y="2"/>
                  </a:lnTo>
                  <a:lnTo>
                    <a:pt x="11" y="2"/>
                  </a:lnTo>
                  <a:lnTo>
                    <a:pt x="11" y="8"/>
                  </a:lnTo>
                  <a:lnTo>
                    <a:pt x="20" y="8"/>
                  </a:lnTo>
                  <a:lnTo>
                    <a:pt x="20" y="2"/>
                  </a:lnTo>
                  <a:lnTo>
                    <a:pt x="17" y="2"/>
                  </a:lnTo>
                  <a:lnTo>
                    <a:pt x="17" y="8"/>
                  </a:lnTo>
                  <a:lnTo>
                    <a:pt x="22" y="8"/>
                  </a:lnTo>
                  <a:lnTo>
                    <a:pt x="22" y="2"/>
                  </a:lnTo>
                  <a:lnTo>
                    <a:pt x="16" y="2"/>
                  </a:lnTo>
                  <a:lnTo>
                    <a:pt x="16" y="8"/>
                  </a:lnTo>
                  <a:lnTo>
                    <a:pt x="22" y="8"/>
                  </a:lnTo>
                  <a:lnTo>
                    <a:pt x="22" y="2"/>
                  </a:lnTo>
                  <a:lnTo>
                    <a:pt x="20" y="2"/>
                  </a:lnTo>
                  <a:lnTo>
                    <a:pt x="20" y="8"/>
                  </a:lnTo>
                  <a:lnTo>
                    <a:pt x="21" y="8"/>
                  </a:lnTo>
                  <a:lnTo>
                    <a:pt x="21" y="2"/>
                  </a:lnTo>
                  <a:lnTo>
                    <a:pt x="17" y="2"/>
                  </a:lnTo>
                  <a:lnTo>
                    <a:pt x="17" y="8"/>
                  </a:lnTo>
                  <a:lnTo>
                    <a:pt x="29" y="8"/>
                  </a:lnTo>
                  <a:lnTo>
                    <a:pt x="29" y="2"/>
                  </a:lnTo>
                  <a:lnTo>
                    <a:pt x="22" y="2"/>
                  </a:lnTo>
                  <a:lnTo>
                    <a:pt x="22" y="8"/>
                  </a:lnTo>
                  <a:lnTo>
                    <a:pt x="26" y="8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23" y="8"/>
                  </a:lnTo>
                  <a:lnTo>
                    <a:pt x="29" y="8"/>
                  </a:lnTo>
                  <a:lnTo>
                    <a:pt x="29" y="2"/>
                  </a:lnTo>
                  <a:lnTo>
                    <a:pt x="23" y="2"/>
                  </a:lnTo>
                  <a:lnTo>
                    <a:pt x="23" y="8"/>
                  </a:lnTo>
                  <a:lnTo>
                    <a:pt x="26" y="8"/>
                  </a:lnTo>
                  <a:lnTo>
                    <a:pt x="26" y="2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6" y="8"/>
                  </a:lnTo>
                  <a:lnTo>
                    <a:pt x="29" y="7"/>
                  </a:lnTo>
                  <a:lnTo>
                    <a:pt x="27" y="3"/>
                  </a:lnTo>
                  <a:lnTo>
                    <a:pt x="27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17" y="0"/>
                  </a:lnTo>
                  <a:lnTo>
                    <a:pt x="17" y="7"/>
                  </a:lnTo>
                  <a:lnTo>
                    <a:pt x="26" y="7"/>
                  </a:lnTo>
                  <a:lnTo>
                    <a:pt x="33" y="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34" name="Freeform 818"/>
            <p:cNvSpPr>
              <a:spLocks noChangeAspect="1"/>
            </p:cNvSpPr>
            <p:nvPr/>
          </p:nvSpPr>
          <p:spPr bwMode="auto">
            <a:xfrm rot="16200000">
              <a:off x="3946" y="4701"/>
              <a:ext cx="264" cy="51"/>
            </a:xfrm>
            <a:custGeom>
              <a:avLst/>
              <a:gdLst>
                <a:gd name="T0" fmla="*/ 29 w 176"/>
                <a:gd name="T1" fmla="*/ 0 h 35"/>
                <a:gd name="T2" fmla="*/ 22 w 176"/>
                <a:gd name="T3" fmla="*/ 8 h 35"/>
                <a:gd name="T4" fmla="*/ 159 w 176"/>
                <a:gd name="T5" fmla="*/ 3 h 35"/>
                <a:gd name="T6" fmla="*/ 67 w 176"/>
                <a:gd name="T7" fmla="*/ 10 h 35"/>
                <a:gd name="T8" fmla="*/ 36 w 176"/>
                <a:gd name="T9" fmla="*/ 12 h 35"/>
                <a:gd name="T10" fmla="*/ 60 w 176"/>
                <a:gd name="T11" fmla="*/ 5 h 35"/>
                <a:gd name="T12" fmla="*/ 73 w 176"/>
                <a:gd name="T13" fmla="*/ 13 h 35"/>
                <a:gd name="T14" fmla="*/ 51 w 176"/>
                <a:gd name="T15" fmla="*/ 8 h 35"/>
                <a:gd name="T16" fmla="*/ 40 w 176"/>
                <a:gd name="T17" fmla="*/ 14 h 35"/>
                <a:gd name="T18" fmla="*/ 44 w 176"/>
                <a:gd name="T19" fmla="*/ 9 h 35"/>
                <a:gd name="T20" fmla="*/ 48 w 176"/>
                <a:gd name="T21" fmla="*/ 16 h 35"/>
                <a:gd name="T22" fmla="*/ 35 w 176"/>
                <a:gd name="T23" fmla="*/ 10 h 35"/>
                <a:gd name="T24" fmla="*/ 31 w 176"/>
                <a:gd name="T25" fmla="*/ 18 h 35"/>
                <a:gd name="T26" fmla="*/ 27 w 176"/>
                <a:gd name="T27" fmla="*/ 12 h 35"/>
                <a:gd name="T28" fmla="*/ 42 w 176"/>
                <a:gd name="T29" fmla="*/ 20 h 35"/>
                <a:gd name="T30" fmla="*/ 39 w 176"/>
                <a:gd name="T31" fmla="*/ 14 h 35"/>
                <a:gd name="T32" fmla="*/ 3 w 176"/>
                <a:gd name="T33" fmla="*/ 22 h 35"/>
                <a:gd name="T34" fmla="*/ 21 w 176"/>
                <a:gd name="T35" fmla="*/ 16 h 35"/>
                <a:gd name="T36" fmla="*/ 150 w 176"/>
                <a:gd name="T37" fmla="*/ 23 h 35"/>
                <a:gd name="T38" fmla="*/ 54 w 176"/>
                <a:gd name="T39" fmla="*/ 20 h 35"/>
                <a:gd name="T40" fmla="*/ 53 w 176"/>
                <a:gd name="T41" fmla="*/ 27 h 35"/>
                <a:gd name="T42" fmla="*/ 66 w 176"/>
                <a:gd name="T43" fmla="*/ 21 h 35"/>
                <a:gd name="T44" fmla="*/ 62 w 176"/>
                <a:gd name="T45" fmla="*/ 29 h 35"/>
                <a:gd name="T46" fmla="*/ 60 w 176"/>
                <a:gd name="T47" fmla="*/ 22 h 35"/>
                <a:gd name="T48" fmla="*/ 45 w 176"/>
                <a:gd name="T49" fmla="*/ 30 h 35"/>
                <a:gd name="T50" fmla="*/ 58 w 176"/>
                <a:gd name="T51" fmla="*/ 31 h 35"/>
                <a:gd name="T52" fmla="*/ 42 w 176"/>
                <a:gd name="T53" fmla="*/ 25 h 35"/>
                <a:gd name="T54" fmla="*/ 44 w 176"/>
                <a:gd name="T55" fmla="*/ 32 h 35"/>
                <a:gd name="T56" fmla="*/ 26 w 176"/>
                <a:gd name="T57" fmla="*/ 26 h 35"/>
                <a:gd name="T58" fmla="*/ 54 w 176"/>
                <a:gd name="T59" fmla="*/ 34 h 35"/>
                <a:gd name="T60" fmla="*/ 53 w 176"/>
                <a:gd name="T61" fmla="*/ 30 h 35"/>
                <a:gd name="T62" fmla="*/ 35 w 176"/>
                <a:gd name="T63" fmla="*/ 34 h 35"/>
                <a:gd name="T64" fmla="*/ 32 w 176"/>
                <a:gd name="T65" fmla="*/ 26 h 35"/>
                <a:gd name="T66" fmla="*/ 45 w 176"/>
                <a:gd name="T67" fmla="*/ 31 h 35"/>
                <a:gd name="T68" fmla="*/ 54 w 176"/>
                <a:gd name="T69" fmla="*/ 25 h 35"/>
                <a:gd name="T70" fmla="*/ 51 w 176"/>
                <a:gd name="T71" fmla="*/ 30 h 35"/>
                <a:gd name="T72" fmla="*/ 54 w 176"/>
                <a:gd name="T73" fmla="*/ 22 h 35"/>
                <a:gd name="T74" fmla="*/ 64 w 176"/>
                <a:gd name="T75" fmla="*/ 29 h 35"/>
                <a:gd name="T76" fmla="*/ 65 w 176"/>
                <a:gd name="T77" fmla="*/ 21 h 35"/>
                <a:gd name="T78" fmla="*/ 57 w 176"/>
                <a:gd name="T79" fmla="*/ 27 h 35"/>
                <a:gd name="T80" fmla="*/ 48 w 176"/>
                <a:gd name="T81" fmla="*/ 20 h 35"/>
                <a:gd name="T82" fmla="*/ 117 w 176"/>
                <a:gd name="T83" fmla="*/ 25 h 35"/>
                <a:gd name="T84" fmla="*/ 40 w 176"/>
                <a:gd name="T85" fmla="*/ 17 h 35"/>
                <a:gd name="T86" fmla="*/ 0 w 176"/>
                <a:gd name="T87" fmla="*/ 22 h 35"/>
                <a:gd name="T88" fmla="*/ 27 w 176"/>
                <a:gd name="T89" fmla="*/ 14 h 35"/>
                <a:gd name="T90" fmla="*/ 42 w 176"/>
                <a:gd name="T91" fmla="*/ 20 h 35"/>
                <a:gd name="T92" fmla="*/ 31 w 176"/>
                <a:gd name="T93" fmla="*/ 13 h 35"/>
                <a:gd name="T94" fmla="*/ 23 w 176"/>
                <a:gd name="T95" fmla="*/ 18 h 35"/>
                <a:gd name="T96" fmla="*/ 35 w 176"/>
                <a:gd name="T97" fmla="*/ 12 h 35"/>
                <a:gd name="T98" fmla="*/ 42 w 176"/>
                <a:gd name="T99" fmla="*/ 10 h 35"/>
                <a:gd name="T100" fmla="*/ 53 w 176"/>
                <a:gd name="T101" fmla="*/ 16 h 35"/>
                <a:gd name="T102" fmla="*/ 44 w 176"/>
                <a:gd name="T103" fmla="*/ 9 h 35"/>
                <a:gd name="T104" fmla="*/ 39 w 176"/>
                <a:gd name="T105" fmla="*/ 14 h 35"/>
                <a:gd name="T106" fmla="*/ 61 w 176"/>
                <a:gd name="T107" fmla="*/ 8 h 35"/>
                <a:gd name="T108" fmla="*/ 71 w 176"/>
                <a:gd name="T109" fmla="*/ 7 h 35"/>
                <a:gd name="T110" fmla="*/ 54 w 176"/>
                <a:gd name="T111" fmla="*/ 12 h 35"/>
                <a:gd name="T112" fmla="*/ 35 w 176"/>
                <a:gd name="T113" fmla="*/ 7 h 35"/>
                <a:gd name="T114" fmla="*/ 83 w 176"/>
                <a:gd name="T115" fmla="*/ 10 h 35"/>
                <a:gd name="T116" fmla="*/ 159 w 176"/>
                <a:gd name="T117" fmla="*/ 3 h 35"/>
                <a:gd name="T118" fmla="*/ 22 w 176"/>
                <a:gd name="T119" fmla="*/ 8 h 35"/>
                <a:gd name="T120" fmla="*/ 29 w 176"/>
                <a:gd name="T121" fmla="*/ 0 h 35"/>
                <a:gd name="T122" fmla="*/ 23 w 176"/>
                <a:gd name="T123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6" h="35">
                  <a:moveTo>
                    <a:pt x="25" y="7"/>
                  </a:moveTo>
                  <a:lnTo>
                    <a:pt x="25" y="0"/>
                  </a:lnTo>
                  <a:lnTo>
                    <a:pt x="23" y="0"/>
                  </a:lnTo>
                  <a:lnTo>
                    <a:pt x="23" y="7"/>
                  </a:lnTo>
                  <a:lnTo>
                    <a:pt x="30" y="7"/>
                  </a:lnTo>
                  <a:lnTo>
                    <a:pt x="30" y="0"/>
                  </a:lnTo>
                  <a:lnTo>
                    <a:pt x="29" y="0"/>
                  </a:lnTo>
                  <a:lnTo>
                    <a:pt x="29" y="7"/>
                  </a:lnTo>
                  <a:lnTo>
                    <a:pt x="31" y="7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9" y="7"/>
                  </a:lnTo>
                  <a:lnTo>
                    <a:pt x="32" y="7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25" y="7"/>
                  </a:lnTo>
                  <a:lnTo>
                    <a:pt x="32" y="7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25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20" y="0"/>
                  </a:lnTo>
                  <a:lnTo>
                    <a:pt x="20" y="7"/>
                  </a:lnTo>
                  <a:lnTo>
                    <a:pt x="22" y="7"/>
                  </a:lnTo>
                  <a:lnTo>
                    <a:pt x="22" y="0"/>
                  </a:lnTo>
                  <a:lnTo>
                    <a:pt x="17" y="0"/>
                  </a:lnTo>
                  <a:lnTo>
                    <a:pt x="17" y="8"/>
                  </a:lnTo>
                  <a:lnTo>
                    <a:pt x="26" y="8"/>
                  </a:lnTo>
                  <a:lnTo>
                    <a:pt x="26" y="1"/>
                  </a:lnTo>
                  <a:lnTo>
                    <a:pt x="25" y="1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6" y="1"/>
                  </a:lnTo>
                  <a:lnTo>
                    <a:pt x="22" y="1"/>
                  </a:lnTo>
                  <a:lnTo>
                    <a:pt x="22" y="8"/>
                  </a:lnTo>
                  <a:lnTo>
                    <a:pt x="26" y="8"/>
                  </a:lnTo>
                  <a:lnTo>
                    <a:pt x="26" y="1"/>
                  </a:lnTo>
                  <a:lnTo>
                    <a:pt x="22" y="1"/>
                  </a:lnTo>
                  <a:lnTo>
                    <a:pt x="22" y="8"/>
                  </a:lnTo>
                  <a:lnTo>
                    <a:pt x="26" y="8"/>
                  </a:lnTo>
                  <a:lnTo>
                    <a:pt x="26" y="1"/>
                  </a:lnTo>
                  <a:lnTo>
                    <a:pt x="23" y="1"/>
                  </a:lnTo>
                  <a:lnTo>
                    <a:pt x="23" y="8"/>
                  </a:lnTo>
                  <a:lnTo>
                    <a:pt x="44" y="8"/>
                  </a:lnTo>
                  <a:lnTo>
                    <a:pt x="44" y="1"/>
                  </a:lnTo>
                  <a:lnTo>
                    <a:pt x="43" y="1"/>
                  </a:lnTo>
                  <a:lnTo>
                    <a:pt x="43" y="8"/>
                  </a:lnTo>
                  <a:lnTo>
                    <a:pt x="58" y="8"/>
                  </a:lnTo>
                  <a:lnTo>
                    <a:pt x="58" y="1"/>
                  </a:lnTo>
                  <a:lnTo>
                    <a:pt x="45" y="1"/>
                  </a:lnTo>
                  <a:lnTo>
                    <a:pt x="45" y="8"/>
                  </a:lnTo>
                  <a:lnTo>
                    <a:pt x="163" y="8"/>
                  </a:lnTo>
                  <a:lnTo>
                    <a:pt x="163" y="1"/>
                  </a:lnTo>
                  <a:lnTo>
                    <a:pt x="157" y="3"/>
                  </a:lnTo>
                  <a:lnTo>
                    <a:pt x="157" y="5"/>
                  </a:lnTo>
                  <a:lnTo>
                    <a:pt x="157" y="3"/>
                  </a:lnTo>
                  <a:lnTo>
                    <a:pt x="144" y="3"/>
                  </a:lnTo>
                  <a:lnTo>
                    <a:pt x="144" y="9"/>
                  </a:lnTo>
                  <a:lnTo>
                    <a:pt x="166" y="9"/>
                  </a:lnTo>
                  <a:lnTo>
                    <a:pt x="166" y="3"/>
                  </a:lnTo>
                  <a:lnTo>
                    <a:pt x="159" y="3"/>
                  </a:lnTo>
                  <a:lnTo>
                    <a:pt x="159" y="9"/>
                  </a:lnTo>
                  <a:lnTo>
                    <a:pt x="167" y="9"/>
                  </a:lnTo>
                  <a:lnTo>
                    <a:pt x="167" y="3"/>
                  </a:lnTo>
                  <a:lnTo>
                    <a:pt x="162" y="3"/>
                  </a:lnTo>
                  <a:lnTo>
                    <a:pt x="162" y="9"/>
                  </a:lnTo>
                  <a:lnTo>
                    <a:pt x="166" y="9"/>
                  </a:lnTo>
                  <a:lnTo>
                    <a:pt x="166" y="3"/>
                  </a:lnTo>
                  <a:lnTo>
                    <a:pt x="83" y="3"/>
                  </a:lnTo>
                  <a:lnTo>
                    <a:pt x="83" y="9"/>
                  </a:lnTo>
                  <a:lnTo>
                    <a:pt x="84" y="9"/>
                  </a:lnTo>
                  <a:lnTo>
                    <a:pt x="84" y="3"/>
                  </a:lnTo>
                  <a:lnTo>
                    <a:pt x="83" y="3"/>
                  </a:lnTo>
                  <a:lnTo>
                    <a:pt x="83" y="9"/>
                  </a:lnTo>
                  <a:lnTo>
                    <a:pt x="86" y="9"/>
                  </a:lnTo>
                  <a:lnTo>
                    <a:pt x="86" y="3"/>
                  </a:lnTo>
                  <a:lnTo>
                    <a:pt x="83" y="3"/>
                  </a:lnTo>
                  <a:lnTo>
                    <a:pt x="80" y="4"/>
                  </a:lnTo>
                  <a:lnTo>
                    <a:pt x="82" y="10"/>
                  </a:lnTo>
                  <a:lnTo>
                    <a:pt x="83" y="10"/>
                  </a:lnTo>
                  <a:lnTo>
                    <a:pt x="83" y="4"/>
                  </a:lnTo>
                  <a:lnTo>
                    <a:pt x="67" y="4"/>
                  </a:lnTo>
                  <a:lnTo>
                    <a:pt x="67" y="10"/>
                  </a:lnTo>
                  <a:lnTo>
                    <a:pt x="73" y="10"/>
                  </a:lnTo>
                  <a:lnTo>
                    <a:pt x="73" y="4"/>
                  </a:lnTo>
                  <a:lnTo>
                    <a:pt x="62" y="4"/>
                  </a:lnTo>
                  <a:lnTo>
                    <a:pt x="62" y="10"/>
                  </a:lnTo>
                  <a:lnTo>
                    <a:pt x="64" y="10"/>
                  </a:lnTo>
                  <a:lnTo>
                    <a:pt x="64" y="4"/>
                  </a:lnTo>
                  <a:lnTo>
                    <a:pt x="35" y="4"/>
                  </a:lnTo>
                  <a:lnTo>
                    <a:pt x="35" y="10"/>
                  </a:lnTo>
                  <a:lnTo>
                    <a:pt x="44" y="10"/>
                  </a:lnTo>
                  <a:lnTo>
                    <a:pt x="44" y="4"/>
                  </a:lnTo>
                  <a:lnTo>
                    <a:pt x="39" y="4"/>
                  </a:lnTo>
                  <a:lnTo>
                    <a:pt x="39" y="10"/>
                  </a:lnTo>
                  <a:lnTo>
                    <a:pt x="42" y="10"/>
                  </a:lnTo>
                  <a:lnTo>
                    <a:pt x="42" y="4"/>
                  </a:lnTo>
                  <a:lnTo>
                    <a:pt x="31" y="4"/>
                  </a:lnTo>
                  <a:lnTo>
                    <a:pt x="31" y="10"/>
                  </a:lnTo>
                  <a:lnTo>
                    <a:pt x="64" y="10"/>
                  </a:lnTo>
                  <a:lnTo>
                    <a:pt x="64" y="4"/>
                  </a:lnTo>
                  <a:lnTo>
                    <a:pt x="35" y="4"/>
                  </a:lnTo>
                  <a:lnTo>
                    <a:pt x="29" y="5"/>
                  </a:lnTo>
                  <a:lnTo>
                    <a:pt x="29" y="12"/>
                  </a:lnTo>
                  <a:lnTo>
                    <a:pt x="36" y="12"/>
                  </a:lnTo>
                  <a:lnTo>
                    <a:pt x="36" y="5"/>
                  </a:lnTo>
                  <a:lnTo>
                    <a:pt x="35" y="5"/>
                  </a:lnTo>
                  <a:lnTo>
                    <a:pt x="35" y="12"/>
                  </a:lnTo>
                  <a:lnTo>
                    <a:pt x="54" y="12"/>
                  </a:lnTo>
                  <a:lnTo>
                    <a:pt x="54" y="5"/>
                  </a:lnTo>
                  <a:lnTo>
                    <a:pt x="51" y="5"/>
                  </a:lnTo>
                  <a:lnTo>
                    <a:pt x="51" y="12"/>
                  </a:lnTo>
                  <a:lnTo>
                    <a:pt x="53" y="12"/>
                  </a:lnTo>
                  <a:lnTo>
                    <a:pt x="53" y="5"/>
                  </a:lnTo>
                  <a:lnTo>
                    <a:pt x="51" y="5"/>
                  </a:lnTo>
                  <a:lnTo>
                    <a:pt x="51" y="12"/>
                  </a:lnTo>
                  <a:lnTo>
                    <a:pt x="56" y="12"/>
                  </a:lnTo>
                  <a:lnTo>
                    <a:pt x="56" y="5"/>
                  </a:lnTo>
                  <a:lnTo>
                    <a:pt x="48" y="5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5"/>
                  </a:lnTo>
                  <a:lnTo>
                    <a:pt x="48" y="5"/>
                  </a:lnTo>
                  <a:lnTo>
                    <a:pt x="48" y="12"/>
                  </a:lnTo>
                  <a:lnTo>
                    <a:pt x="62" y="12"/>
                  </a:lnTo>
                  <a:lnTo>
                    <a:pt x="62" y="5"/>
                  </a:lnTo>
                  <a:lnTo>
                    <a:pt x="60" y="5"/>
                  </a:lnTo>
                  <a:lnTo>
                    <a:pt x="60" y="12"/>
                  </a:lnTo>
                  <a:lnTo>
                    <a:pt x="75" y="12"/>
                  </a:lnTo>
                  <a:lnTo>
                    <a:pt x="75" y="8"/>
                  </a:lnTo>
                  <a:lnTo>
                    <a:pt x="74" y="5"/>
                  </a:lnTo>
                  <a:lnTo>
                    <a:pt x="73" y="7"/>
                  </a:lnTo>
                  <a:lnTo>
                    <a:pt x="74" y="9"/>
                  </a:lnTo>
                  <a:lnTo>
                    <a:pt x="74" y="7"/>
                  </a:lnTo>
                  <a:lnTo>
                    <a:pt x="73" y="7"/>
                  </a:lnTo>
                  <a:lnTo>
                    <a:pt x="73" y="13"/>
                  </a:lnTo>
                  <a:lnTo>
                    <a:pt x="79" y="13"/>
                  </a:lnTo>
                  <a:lnTo>
                    <a:pt x="79" y="7"/>
                  </a:lnTo>
                  <a:lnTo>
                    <a:pt x="74" y="7"/>
                  </a:lnTo>
                  <a:lnTo>
                    <a:pt x="74" y="13"/>
                  </a:lnTo>
                  <a:lnTo>
                    <a:pt x="84" y="13"/>
                  </a:lnTo>
                  <a:lnTo>
                    <a:pt x="84" y="7"/>
                  </a:lnTo>
                  <a:lnTo>
                    <a:pt x="70" y="7"/>
                  </a:lnTo>
                  <a:lnTo>
                    <a:pt x="70" y="13"/>
                  </a:lnTo>
                  <a:lnTo>
                    <a:pt x="86" y="13"/>
                  </a:lnTo>
                  <a:lnTo>
                    <a:pt x="86" y="7"/>
                  </a:lnTo>
                  <a:lnTo>
                    <a:pt x="71" y="7"/>
                  </a:lnTo>
                  <a:lnTo>
                    <a:pt x="71" y="13"/>
                  </a:lnTo>
                  <a:lnTo>
                    <a:pt x="73" y="13"/>
                  </a:lnTo>
                  <a:lnTo>
                    <a:pt x="73" y="7"/>
                  </a:lnTo>
                  <a:lnTo>
                    <a:pt x="71" y="7"/>
                  </a:lnTo>
                  <a:lnTo>
                    <a:pt x="71" y="13"/>
                  </a:lnTo>
                  <a:lnTo>
                    <a:pt x="74" y="13"/>
                  </a:lnTo>
                  <a:lnTo>
                    <a:pt x="74" y="7"/>
                  </a:lnTo>
                  <a:lnTo>
                    <a:pt x="67" y="7"/>
                  </a:lnTo>
                  <a:lnTo>
                    <a:pt x="67" y="13"/>
                  </a:lnTo>
                  <a:lnTo>
                    <a:pt x="69" y="13"/>
                  </a:lnTo>
                  <a:lnTo>
                    <a:pt x="69" y="7"/>
                  </a:lnTo>
                  <a:lnTo>
                    <a:pt x="64" y="7"/>
                  </a:lnTo>
                  <a:lnTo>
                    <a:pt x="64" y="13"/>
                  </a:lnTo>
                  <a:lnTo>
                    <a:pt x="65" y="13"/>
                  </a:lnTo>
                  <a:lnTo>
                    <a:pt x="65" y="7"/>
                  </a:lnTo>
                  <a:lnTo>
                    <a:pt x="57" y="7"/>
                  </a:lnTo>
                  <a:lnTo>
                    <a:pt x="57" y="13"/>
                  </a:lnTo>
                  <a:lnTo>
                    <a:pt x="61" y="13"/>
                  </a:lnTo>
                  <a:lnTo>
                    <a:pt x="61" y="7"/>
                  </a:lnTo>
                  <a:lnTo>
                    <a:pt x="54" y="7"/>
                  </a:lnTo>
                  <a:lnTo>
                    <a:pt x="54" y="13"/>
                  </a:lnTo>
                  <a:lnTo>
                    <a:pt x="60" y="14"/>
                  </a:lnTo>
                  <a:lnTo>
                    <a:pt x="60" y="8"/>
                  </a:lnTo>
                  <a:lnTo>
                    <a:pt x="51" y="8"/>
                  </a:lnTo>
                  <a:lnTo>
                    <a:pt x="51" y="14"/>
                  </a:lnTo>
                  <a:lnTo>
                    <a:pt x="54" y="14"/>
                  </a:lnTo>
                  <a:lnTo>
                    <a:pt x="54" y="8"/>
                  </a:lnTo>
                  <a:lnTo>
                    <a:pt x="44" y="8"/>
                  </a:lnTo>
                  <a:lnTo>
                    <a:pt x="44" y="14"/>
                  </a:lnTo>
                  <a:lnTo>
                    <a:pt x="57" y="14"/>
                  </a:lnTo>
                  <a:lnTo>
                    <a:pt x="57" y="8"/>
                  </a:lnTo>
                  <a:lnTo>
                    <a:pt x="47" y="8"/>
                  </a:lnTo>
                  <a:lnTo>
                    <a:pt x="47" y="14"/>
                  </a:lnTo>
                  <a:lnTo>
                    <a:pt x="48" y="14"/>
                  </a:lnTo>
                  <a:lnTo>
                    <a:pt x="48" y="8"/>
                  </a:lnTo>
                  <a:lnTo>
                    <a:pt x="44" y="8"/>
                  </a:lnTo>
                  <a:lnTo>
                    <a:pt x="44" y="14"/>
                  </a:lnTo>
                  <a:lnTo>
                    <a:pt x="53" y="14"/>
                  </a:lnTo>
                  <a:lnTo>
                    <a:pt x="53" y="8"/>
                  </a:lnTo>
                  <a:lnTo>
                    <a:pt x="43" y="8"/>
                  </a:lnTo>
                  <a:lnTo>
                    <a:pt x="43" y="14"/>
                  </a:lnTo>
                  <a:lnTo>
                    <a:pt x="47" y="14"/>
                  </a:lnTo>
                  <a:lnTo>
                    <a:pt x="47" y="8"/>
                  </a:lnTo>
                  <a:lnTo>
                    <a:pt x="39" y="8"/>
                  </a:lnTo>
                  <a:lnTo>
                    <a:pt x="39" y="14"/>
                  </a:lnTo>
                  <a:lnTo>
                    <a:pt x="40" y="14"/>
                  </a:lnTo>
                  <a:lnTo>
                    <a:pt x="40" y="8"/>
                  </a:lnTo>
                  <a:lnTo>
                    <a:pt x="39" y="8"/>
                  </a:lnTo>
                  <a:lnTo>
                    <a:pt x="39" y="14"/>
                  </a:lnTo>
                  <a:lnTo>
                    <a:pt x="42" y="14"/>
                  </a:lnTo>
                  <a:lnTo>
                    <a:pt x="42" y="8"/>
                  </a:lnTo>
                  <a:lnTo>
                    <a:pt x="39" y="8"/>
                  </a:lnTo>
                  <a:lnTo>
                    <a:pt x="39" y="14"/>
                  </a:lnTo>
                  <a:lnTo>
                    <a:pt x="51" y="14"/>
                  </a:lnTo>
                  <a:lnTo>
                    <a:pt x="51" y="8"/>
                  </a:lnTo>
                  <a:lnTo>
                    <a:pt x="45" y="9"/>
                  </a:lnTo>
                  <a:lnTo>
                    <a:pt x="45" y="16"/>
                  </a:lnTo>
                  <a:lnTo>
                    <a:pt x="53" y="16"/>
                  </a:lnTo>
                  <a:lnTo>
                    <a:pt x="53" y="9"/>
                  </a:lnTo>
                  <a:lnTo>
                    <a:pt x="42" y="9"/>
                  </a:lnTo>
                  <a:lnTo>
                    <a:pt x="42" y="16"/>
                  </a:lnTo>
                  <a:lnTo>
                    <a:pt x="48" y="16"/>
                  </a:lnTo>
                  <a:lnTo>
                    <a:pt x="48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67" y="16"/>
                  </a:lnTo>
                  <a:lnTo>
                    <a:pt x="67" y="9"/>
                  </a:lnTo>
                  <a:lnTo>
                    <a:pt x="57" y="9"/>
                  </a:lnTo>
                  <a:lnTo>
                    <a:pt x="57" y="16"/>
                  </a:lnTo>
                  <a:lnTo>
                    <a:pt x="60" y="16"/>
                  </a:lnTo>
                  <a:lnTo>
                    <a:pt x="60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53" y="16"/>
                  </a:lnTo>
                  <a:lnTo>
                    <a:pt x="53" y="9"/>
                  </a:lnTo>
                  <a:lnTo>
                    <a:pt x="47" y="9"/>
                  </a:lnTo>
                  <a:lnTo>
                    <a:pt x="47" y="16"/>
                  </a:lnTo>
                  <a:lnTo>
                    <a:pt x="53" y="16"/>
                  </a:lnTo>
                  <a:lnTo>
                    <a:pt x="53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9"/>
                  </a:lnTo>
                  <a:lnTo>
                    <a:pt x="40" y="9"/>
                  </a:lnTo>
                  <a:lnTo>
                    <a:pt x="32" y="17"/>
                  </a:lnTo>
                  <a:lnTo>
                    <a:pt x="42" y="17"/>
                  </a:lnTo>
                  <a:lnTo>
                    <a:pt x="42" y="10"/>
                  </a:lnTo>
                  <a:lnTo>
                    <a:pt x="40" y="10"/>
                  </a:lnTo>
                  <a:lnTo>
                    <a:pt x="40" y="17"/>
                  </a:lnTo>
                  <a:lnTo>
                    <a:pt x="51" y="17"/>
                  </a:lnTo>
                  <a:lnTo>
                    <a:pt x="51" y="10"/>
                  </a:lnTo>
                  <a:lnTo>
                    <a:pt x="48" y="10"/>
                  </a:lnTo>
                  <a:lnTo>
                    <a:pt x="48" y="17"/>
                  </a:lnTo>
                  <a:lnTo>
                    <a:pt x="54" y="17"/>
                  </a:lnTo>
                  <a:lnTo>
                    <a:pt x="54" y="10"/>
                  </a:lnTo>
                  <a:lnTo>
                    <a:pt x="42" y="10"/>
                  </a:lnTo>
                  <a:lnTo>
                    <a:pt x="42" y="17"/>
                  </a:lnTo>
                  <a:lnTo>
                    <a:pt x="47" y="17"/>
                  </a:lnTo>
                  <a:lnTo>
                    <a:pt x="47" y="10"/>
                  </a:lnTo>
                  <a:lnTo>
                    <a:pt x="42" y="10"/>
                  </a:lnTo>
                  <a:lnTo>
                    <a:pt x="42" y="17"/>
                  </a:lnTo>
                  <a:lnTo>
                    <a:pt x="43" y="17"/>
                  </a:lnTo>
                  <a:lnTo>
                    <a:pt x="43" y="10"/>
                  </a:lnTo>
                  <a:lnTo>
                    <a:pt x="35" y="10"/>
                  </a:lnTo>
                  <a:lnTo>
                    <a:pt x="35" y="17"/>
                  </a:lnTo>
                  <a:lnTo>
                    <a:pt x="39" y="17"/>
                  </a:lnTo>
                  <a:lnTo>
                    <a:pt x="39" y="10"/>
                  </a:lnTo>
                  <a:lnTo>
                    <a:pt x="27" y="10"/>
                  </a:lnTo>
                  <a:lnTo>
                    <a:pt x="27" y="17"/>
                  </a:lnTo>
                  <a:lnTo>
                    <a:pt x="29" y="17"/>
                  </a:lnTo>
                  <a:lnTo>
                    <a:pt x="29" y="10"/>
                  </a:lnTo>
                  <a:lnTo>
                    <a:pt x="26" y="10"/>
                  </a:lnTo>
                  <a:lnTo>
                    <a:pt x="26" y="17"/>
                  </a:lnTo>
                  <a:lnTo>
                    <a:pt x="32" y="17"/>
                  </a:lnTo>
                  <a:lnTo>
                    <a:pt x="32" y="10"/>
                  </a:lnTo>
                  <a:lnTo>
                    <a:pt x="29" y="10"/>
                  </a:lnTo>
                  <a:lnTo>
                    <a:pt x="29" y="17"/>
                  </a:lnTo>
                  <a:lnTo>
                    <a:pt x="34" y="18"/>
                  </a:lnTo>
                  <a:lnTo>
                    <a:pt x="34" y="12"/>
                  </a:lnTo>
                  <a:lnTo>
                    <a:pt x="29" y="12"/>
                  </a:lnTo>
                  <a:lnTo>
                    <a:pt x="29" y="18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26" y="12"/>
                  </a:lnTo>
                  <a:lnTo>
                    <a:pt x="26" y="18"/>
                  </a:lnTo>
                  <a:lnTo>
                    <a:pt x="31" y="18"/>
                  </a:lnTo>
                  <a:lnTo>
                    <a:pt x="31" y="12"/>
                  </a:lnTo>
                  <a:lnTo>
                    <a:pt x="20" y="12"/>
                  </a:lnTo>
                  <a:lnTo>
                    <a:pt x="20" y="18"/>
                  </a:lnTo>
                  <a:lnTo>
                    <a:pt x="29" y="18"/>
                  </a:lnTo>
                  <a:lnTo>
                    <a:pt x="29" y="12"/>
                  </a:lnTo>
                  <a:lnTo>
                    <a:pt x="22" y="12"/>
                  </a:lnTo>
                  <a:lnTo>
                    <a:pt x="22" y="18"/>
                  </a:lnTo>
                  <a:lnTo>
                    <a:pt x="26" y="18"/>
                  </a:lnTo>
                  <a:lnTo>
                    <a:pt x="26" y="12"/>
                  </a:lnTo>
                  <a:lnTo>
                    <a:pt x="25" y="12"/>
                  </a:lnTo>
                  <a:lnTo>
                    <a:pt x="25" y="18"/>
                  </a:lnTo>
                  <a:lnTo>
                    <a:pt x="29" y="18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32" y="18"/>
                  </a:lnTo>
                  <a:lnTo>
                    <a:pt x="32" y="12"/>
                  </a:lnTo>
                  <a:lnTo>
                    <a:pt x="31" y="12"/>
                  </a:lnTo>
                  <a:lnTo>
                    <a:pt x="31" y="18"/>
                  </a:lnTo>
                  <a:lnTo>
                    <a:pt x="32" y="18"/>
                  </a:lnTo>
                  <a:lnTo>
                    <a:pt x="32" y="12"/>
                  </a:lnTo>
                  <a:lnTo>
                    <a:pt x="27" y="12"/>
                  </a:lnTo>
                  <a:lnTo>
                    <a:pt x="20" y="20"/>
                  </a:lnTo>
                  <a:lnTo>
                    <a:pt x="34" y="20"/>
                  </a:lnTo>
                  <a:lnTo>
                    <a:pt x="34" y="13"/>
                  </a:lnTo>
                  <a:lnTo>
                    <a:pt x="31" y="13"/>
                  </a:lnTo>
                  <a:lnTo>
                    <a:pt x="31" y="20"/>
                  </a:lnTo>
                  <a:lnTo>
                    <a:pt x="35" y="20"/>
                  </a:lnTo>
                  <a:lnTo>
                    <a:pt x="35" y="13"/>
                  </a:lnTo>
                  <a:lnTo>
                    <a:pt x="30" y="13"/>
                  </a:lnTo>
                  <a:lnTo>
                    <a:pt x="30" y="20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29" y="13"/>
                  </a:lnTo>
                  <a:lnTo>
                    <a:pt x="29" y="20"/>
                  </a:lnTo>
                  <a:lnTo>
                    <a:pt x="44" y="20"/>
                  </a:lnTo>
                  <a:lnTo>
                    <a:pt x="44" y="13"/>
                  </a:lnTo>
                  <a:lnTo>
                    <a:pt x="32" y="13"/>
                  </a:lnTo>
                  <a:lnTo>
                    <a:pt x="32" y="20"/>
                  </a:lnTo>
                  <a:lnTo>
                    <a:pt x="38" y="20"/>
                  </a:lnTo>
                  <a:lnTo>
                    <a:pt x="38" y="13"/>
                  </a:lnTo>
                  <a:lnTo>
                    <a:pt x="35" y="13"/>
                  </a:lnTo>
                  <a:lnTo>
                    <a:pt x="35" y="20"/>
                  </a:lnTo>
                  <a:lnTo>
                    <a:pt x="42" y="20"/>
                  </a:lnTo>
                  <a:lnTo>
                    <a:pt x="42" y="13"/>
                  </a:lnTo>
                  <a:lnTo>
                    <a:pt x="39" y="13"/>
                  </a:lnTo>
                  <a:lnTo>
                    <a:pt x="39" y="20"/>
                  </a:lnTo>
                  <a:lnTo>
                    <a:pt x="57" y="20"/>
                  </a:lnTo>
                  <a:lnTo>
                    <a:pt x="57" y="13"/>
                  </a:lnTo>
                  <a:lnTo>
                    <a:pt x="44" y="13"/>
                  </a:lnTo>
                  <a:lnTo>
                    <a:pt x="44" y="20"/>
                  </a:lnTo>
                  <a:lnTo>
                    <a:pt x="48" y="20"/>
                  </a:lnTo>
                  <a:lnTo>
                    <a:pt x="48" y="13"/>
                  </a:lnTo>
                  <a:lnTo>
                    <a:pt x="42" y="13"/>
                  </a:lnTo>
                  <a:lnTo>
                    <a:pt x="42" y="20"/>
                  </a:lnTo>
                  <a:lnTo>
                    <a:pt x="44" y="20"/>
                  </a:lnTo>
                  <a:lnTo>
                    <a:pt x="44" y="13"/>
                  </a:lnTo>
                  <a:lnTo>
                    <a:pt x="32" y="13"/>
                  </a:lnTo>
                  <a:lnTo>
                    <a:pt x="32" y="21"/>
                  </a:lnTo>
                  <a:lnTo>
                    <a:pt x="39" y="21"/>
                  </a:lnTo>
                  <a:lnTo>
                    <a:pt x="39" y="14"/>
                  </a:lnTo>
                  <a:lnTo>
                    <a:pt x="38" y="14"/>
                  </a:lnTo>
                  <a:lnTo>
                    <a:pt x="38" y="21"/>
                  </a:lnTo>
                  <a:lnTo>
                    <a:pt x="69" y="21"/>
                  </a:lnTo>
                  <a:lnTo>
                    <a:pt x="69" y="14"/>
                  </a:lnTo>
                  <a:lnTo>
                    <a:pt x="39" y="14"/>
                  </a:lnTo>
                  <a:lnTo>
                    <a:pt x="39" y="21"/>
                  </a:lnTo>
                  <a:lnTo>
                    <a:pt x="45" y="21"/>
                  </a:lnTo>
                  <a:lnTo>
                    <a:pt x="45" y="14"/>
                  </a:lnTo>
                  <a:lnTo>
                    <a:pt x="26" y="14"/>
                  </a:lnTo>
                  <a:lnTo>
                    <a:pt x="26" y="21"/>
                  </a:lnTo>
                  <a:lnTo>
                    <a:pt x="27" y="21"/>
                  </a:lnTo>
                  <a:lnTo>
                    <a:pt x="27" y="14"/>
                  </a:lnTo>
                  <a:lnTo>
                    <a:pt x="18" y="14"/>
                  </a:lnTo>
                  <a:lnTo>
                    <a:pt x="18" y="21"/>
                  </a:lnTo>
                  <a:lnTo>
                    <a:pt x="20" y="21"/>
                  </a:lnTo>
                  <a:lnTo>
                    <a:pt x="20" y="14"/>
                  </a:lnTo>
                  <a:lnTo>
                    <a:pt x="13" y="14"/>
                  </a:lnTo>
                  <a:lnTo>
                    <a:pt x="13" y="18"/>
                  </a:lnTo>
                  <a:lnTo>
                    <a:pt x="16" y="18"/>
                  </a:lnTo>
                  <a:lnTo>
                    <a:pt x="16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" y="16"/>
                  </a:lnTo>
                  <a:lnTo>
                    <a:pt x="1" y="22"/>
                  </a:lnTo>
                  <a:lnTo>
                    <a:pt x="3" y="22"/>
                  </a:lnTo>
                  <a:lnTo>
                    <a:pt x="3" y="16"/>
                  </a:lnTo>
                  <a:lnTo>
                    <a:pt x="1" y="16"/>
                  </a:lnTo>
                  <a:lnTo>
                    <a:pt x="1" y="22"/>
                  </a:lnTo>
                  <a:lnTo>
                    <a:pt x="4" y="22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9" y="22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21" y="22"/>
                  </a:lnTo>
                  <a:lnTo>
                    <a:pt x="21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22" y="22"/>
                  </a:lnTo>
                  <a:lnTo>
                    <a:pt x="22" y="18"/>
                  </a:lnTo>
                  <a:lnTo>
                    <a:pt x="21" y="16"/>
                  </a:lnTo>
                  <a:lnTo>
                    <a:pt x="18" y="17"/>
                  </a:lnTo>
                  <a:lnTo>
                    <a:pt x="20" y="23"/>
                  </a:lnTo>
                  <a:lnTo>
                    <a:pt x="69" y="23"/>
                  </a:lnTo>
                  <a:lnTo>
                    <a:pt x="69" y="17"/>
                  </a:lnTo>
                  <a:lnTo>
                    <a:pt x="40" y="17"/>
                  </a:lnTo>
                  <a:lnTo>
                    <a:pt x="40" y="23"/>
                  </a:lnTo>
                  <a:lnTo>
                    <a:pt x="137" y="23"/>
                  </a:lnTo>
                  <a:lnTo>
                    <a:pt x="137" y="17"/>
                  </a:lnTo>
                  <a:lnTo>
                    <a:pt x="132" y="17"/>
                  </a:lnTo>
                  <a:lnTo>
                    <a:pt x="132" y="23"/>
                  </a:lnTo>
                  <a:lnTo>
                    <a:pt x="162" y="23"/>
                  </a:lnTo>
                  <a:lnTo>
                    <a:pt x="162" y="17"/>
                  </a:lnTo>
                  <a:lnTo>
                    <a:pt x="157" y="17"/>
                  </a:lnTo>
                  <a:lnTo>
                    <a:pt x="157" y="23"/>
                  </a:lnTo>
                  <a:lnTo>
                    <a:pt x="176" y="23"/>
                  </a:lnTo>
                  <a:lnTo>
                    <a:pt x="176" y="17"/>
                  </a:lnTo>
                  <a:lnTo>
                    <a:pt x="152" y="17"/>
                  </a:lnTo>
                  <a:lnTo>
                    <a:pt x="152" y="23"/>
                  </a:lnTo>
                  <a:lnTo>
                    <a:pt x="154" y="23"/>
                  </a:lnTo>
                  <a:lnTo>
                    <a:pt x="154" y="17"/>
                  </a:lnTo>
                  <a:lnTo>
                    <a:pt x="150" y="17"/>
                  </a:lnTo>
                  <a:lnTo>
                    <a:pt x="150" y="23"/>
                  </a:lnTo>
                  <a:lnTo>
                    <a:pt x="158" y="23"/>
                  </a:lnTo>
                  <a:lnTo>
                    <a:pt x="158" y="17"/>
                  </a:lnTo>
                  <a:lnTo>
                    <a:pt x="110" y="17"/>
                  </a:lnTo>
                  <a:lnTo>
                    <a:pt x="110" y="21"/>
                  </a:lnTo>
                  <a:lnTo>
                    <a:pt x="113" y="21"/>
                  </a:lnTo>
                  <a:lnTo>
                    <a:pt x="113" y="18"/>
                  </a:lnTo>
                  <a:lnTo>
                    <a:pt x="97" y="18"/>
                  </a:lnTo>
                  <a:lnTo>
                    <a:pt x="97" y="25"/>
                  </a:lnTo>
                  <a:lnTo>
                    <a:pt x="100" y="25"/>
                  </a:lnTo>
                  <a:lnTo>
                    <a:pt x="100" y="18"/>
                  </a:lnTo>
                  <a:lnTo>
                    <a:pt x="92" y="18"/>
                  </a:lnTo>
                  <a:lnTo>
                    <a:pt x="92" y="25"/>
                  </a:lnTo>
                  <a:lnTo>
                    <a:pt x="100" y="25"/>
                  </a:lnTo>
                  <a:lnTo>
                    <a:pt x="100" y="18"/>
                  </a:lnTo>
                  <a:lnTo>
                    <a:pt x="91" y="18"/>
                  </a:lnTo>
                  <a:lnTo>
                    <a:pt x="91" y="25"/>
                  </a:lnTo>
                  <a:lnTo>
                    <a:pt x="92" y="25"/>
                  </a:lnTo>
                  <a:lnTo>
                    <a:pt x="92" y="18"/>
                  </a:lnTo>
                  <a:lnTo>
                    <a:pt x="40" y="18"/>
                  </a:lnTo>
                  <a:lnTo>
                    <a:pt x="32" y="26"/>
                  </a:lnTo>
                  <a:lnTo>
                    <a:pt x="54" y="26"/>
                  </a:lnTo>
                  <a:lnTo>
                    <a:pt x="54" y="20"/>
                  </a:lnTo>
                  <a:lnTo>
                    <a:pt x="48" y="20"/>
                  </a:lnTo>
                  <a:lnTo>
                    <a:pt x="48" y="26"/>
                  </a:lnTo>
                  <a:lnTo>
                    <a:pt x="54" y="26"/>
                  </a:lnTo>
                  <a:lnTo>
                    <a:pt x="54" y="20"/>
                  </a:lnTo>
                  <a:lnTo>
                    <a:pt x="38" y="20"/>
                  </a:lnTo>
                  <a:lnTo>
                    <a:pt x="38" y="26"/>
                  </a:lnTo>
                  <a:lnTo>
                    <a:pt x="106" y="26"/>
                  </a:lnTo>
                  <a:lnTo>
                    <a:pt x="106" y="20"/>
                  </a:lnTo>
                  <a:lnTo>
                    <a:pt x="39" y="20"/>
                  </a:lnTo>
                  <a:lnTo>
                    <a:pt x="39" y="26"/>
                  </a:lnTo>
                  <a:lnTo>
                    <a:pt x="60" y="2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26"/>
                  </a:lnTo>
                  <a:lnTo>
                    <a:pt x="60" y="26"/>
                  </a:lnTo>
                  <a:lnTo>
                    <a:pt x="60" y="22"/>
                  </a:lnTo>
                  <a:lnTo>
                    <a:pt x="58" y="20"/>
                  </a:lnTo>
                  <a:lnTo>
                    <a:pt x="57" y="21"/>
                  </a:lnTo>
                  <a:lnTo>
                    <a:pt x="58" y="23"/>
                  </a:lnTo>
                  <a:lnTo>
                    <a:pt x="58" y="21"/>
                  </a:lnTo>
                  <a:lnTo>
                    <a:pt x="53" y="21"/>
                  </a:lnTo>
                  <a:lnTo>
                    <a:pt x="53" y="27"/>
                  </a:lnTo>
                  <a:lnTo>
                    <a:pt x="56" y="27"/>
                  </a:lnTo>
                  <a:lnTo>
                    <a:pt x="56" y="21"/>
                  </a:lnTo>
                  <a:lnTo>
                    <a:pt x="54" y="21"/>
                  </a:lnTo>
                  <a:lnTo>
                    <a:pt x="54" y="27"/>
                  </a:lnTo>
                  <a:lnTo>
                    <a:pt x="57" y="27"/>
                  </a:lnTo>
                  <a:lnTo>
                    <a:pt x="57" y="21"/>
                  </a:lnTo>
                  <a:lnTo>
                    <a:pt x="54" y="21"/>
                  </a:lnTo>
                  <a:lnTo>
                    <a:pt x="54" y="27"/>
                  </a:lnTo>
                  <a:lnTo>
                    <a:pt x="61" y="27"/>
                  </a:lnTo>
                  <a:lnTo>
                    <a:pt x="61" y="21"/>
                  </a:lnTo>
                  <a:lnTo>
                    <a:pt x="60" y="21"/>
                  </a:lnTo>
                  <a:lnTo>
                    <a:pt x="60" y="27"/>
                  </a:lnTo>
                  <a:lnTo>
                    <a:pt x="66" y="27"/>
                  </a:lnTo>
                  <a:lnTo>
                    <a:pt x="66" y="21"/>
                  </a:lnTo>
                  <a:lnTo>
                    <a:pt x="60" y="21"/>
                  </a:lnTo>
                  <a:lnTo>
                    <a:pt x="60" y="27"/>
                  </a:lnTo>
                  <a:lnTo>
                    <a:pt x="62" y="27"/>
                  </a:lnTo>
                  <a:lnTo>
                    <a:pt x="62" y="21"/>
                  </a:lnTo>
                  <a:lnTo>
                    <a:pt x="58" y="21"/>
                  </a:lnTo>
                  <a:lnTo>
                    <a:pt x="58" y="27"/>
                  </a:lnTo>
                  <a:lnTo>
                    <a:pt x="66" y="27"/>
                  </a:lnTo>
                  <a:lnTo>
                    <a:pt x="66" y="21"/>
                  </a:lnTo>
                  <a:lnTo>
                    <a:pt x="64" y="21"/>
                  </a:lnTo>
                  <a:lnTo>
                    <a:pt x="64" y="27"/>
                  </a:lnTo>
                  <a:lnTo>
                    <a:pt x="66" y="27"/>
                  </a:lnTo>
                  <a:lnTo>
                    <a:pt x="66" y="21"/>
                  </a:lnTo>
                  <a:lnTo>
                    <a:pt x="65" y="21"/>
                  </a:lnTo>
                  <a:lnTo>
                    <a:pt x="65" y="27"/>
                  </a:lnTo>
                  <a:lnTo>
                    <a:pt x="69" y="27"/>
                  </a:lnTo>
                  <a:lnTo>
                    <a:pt x="69" y="21"/>
                  </a:lnTo>
                  <a:lnTo>
                    <a:pt x="57" y="21"/>
                  </a:lnTo>
                  <a:lnTo>
                    <a:pt x="57" y="27"/>
                  </a:lnTo>
                  <a:lnTo>
                    <a:pt x="61" y="27"/>
                  </a:lnTo>
                  <a:lnTo>
                    <a:pt x="61" y="21"/>
                  </a:lnTo>
                  <a:lnTo>
                    <a:pt x="56" y="21"/>
                  </a:lnTo>
                  <a:lnTo>
                    <a:pt x="56" y="27"/>
                  </a:lnTo>
                  <a:lnTo>
                    <a:pt x="61" y="27"/>
                  </a:lnTo>
                  <a:lnTo>
                    <a:pt x="61" y="21"/>
                  </a:lnTo>
                  <a:lnTo>
                    <a:pt x="52" y="21"/>
                  </a:lnTo>
                  <a:lnTo>
                    <a:pt x="52" y="29"/>
                  </a:lnTo>
                  <a:lnTo>
                    <a:pt x="75" y="29"/>
                  </a:lnTo>
                  <a:lnTo>
                    <a:pt x="75" y="22"/>
                  </a:lnTo>
                  <a:lnTo>
                    <a:pt x="62" y="22"/>
                  </a:lnTo>
                  <a:lnTo>
                    <a:pt x="62" y="29"/>
                  </a:lnTo>
                  <a:lnTo>
                    <a:pt x="64" y="29"/>
                  </a:lnTo>
                  <a:lnTo>
                    <a:pt x="64" y="22"/>
                  </a:lnTo>
                  <a:lnTo>
                    <a:pt x="62" y="22"/>
                  </a:lnTo>
                  <a:lnTo>
                    <a:pt x="62" y="29"/>
                  </a:lnTo>
                  <a:lnTo>
                    <a:pt x="65" y="29"/>
                  </a:lnTo>
                  <a:lnTo>
                    <a:pt x="65" y="22"/>
                  </a:lnTo>
                  <a:lnTo>
                    <a:pt x="61" y="22"/>
                  </a:lnTo>
                  <a:lnTo>
                    <a:pt x="61" y="29"/>
                  </a:lnTo>
                  <a:lnTo>
                    <a:pt x="65" y="29"/>
                  </a:lnTo>
                  <a:lnTo>
                    <a:pt x="65" y="22"/>
                  </a:lnTo>
                  <a:lnTo>
                    <a:pt x="64" y="22"/>
                  </a:lnTo>
                  <a:lnTo>
                    <a:pt x="64" y="29"/>
                  </a:lnTo>
                  <a:lnTo>
                    <a:pt x="70" y="29"/>
                  </a:lnTo>
                  <a:lnTo>
                    <a:pt x="70" y="22"/>
                  </a:lnTo>
                  <a:lnTo>
                    <a:pt x="57" y="22"/>
                  </a:lnTo>
                  <a:lnTo>
                    <a:pt x="57" y="29"/>
                  </a:lnTo>
                  <a:lnTo>
                    <a:pt x="61" y="29"/>
                  </a:lnTo>
                  <a:lnTo>
                    <a:pt x="61" y="22"/>
                  </a:lnTo>
                  <a:lnTo>
                    <a:pt x="54" y="22"/>
                  </a:lnTo>
                  <a:lnTo>
                    <a:pt x="54" y="29"/>
                  </a:lnTo>
                  <a:lnTo>
                    <a:pt x="60" y="29"/>
                  </a:lnTo>
                  <a:lnTo>
                    <a:pt x="60" y="22"/>
                  </a:lnTo>
                  <a:lnTo>
                    <a:pt x="54" y="22"/>
                  </a:lnTo>
                  <a:lnTo>
                    <a:pt x="54" y="29"/>
                  </a:lnTo>
                  <a:lnTo>
                    <a:pt x="60" y="29"/>
                  </a:lnTo>
                  <a:lnTo>
                    <a:pt x="60" y="22"/>
                  </a:lnTo>
                  <a:lnTo>
                    <a:pt x="54" y="22"/>
                  </a:lnTo>
                  <a:lnTo>
                    <a:pt x="54" y="29"/>
                  </a:lnTo>
                  <a:lnTo>
                    <a:pt x="61" y="29"/>
                  </a:lnTo>
                  <a:lnTo>
                    <a:pt x="61" y="22"/>
                  </a:lnTo>
                  <a:lnTo>
                    <a:pt x="52" y="22"/>
                  </a:lnTo>
                  <a:lnTo>
                    <a:pt x="49" y="23"/>
                  </a:lnTo>
                  <a:lnTo>
                    <a:pt x="51" y="26"/>
                  </a:lnTo>
                  <a:lnTo>
                    <a:pt x="51" y="23"/>
                  </a:lnTo>
                  <a:lnTo>
                    <a:pt x="48" y="23"/>
                  </a:lnTo>
                  <a:lnTo>
                    <a:pt x="48" y="30"/>
                  </a:lnTo>
                  <a:lnTo>
                    <a:pt x="51" y="30"/>
                  </a:lnTo>
                  <a:lnTo>
                    <a:pt x="51" y="23"/>
                  </a:lnTo>
                  <a:lnTo>
                    <a:pt x="48" y="23"/>
                  </a:lnTo>
                  <a:lnTo>
                    <a:pt x="48" y="30"/>
                  </a:lnTo>
                  <a:lnTo>
                    <a:pt x="51" y="30"/>
                  </a:lnTo>
                  <a:lnTo>
                    <a:pt x="51" y="23"/>
                  </a:lnTo>
                  <a:lnTo>
                    <a:pt x="45" y="23"/>
                  </a:lnTo>
                  <a:lnTo>
                    <a:pt x="45" y="30"/>
                  </a:lnTo>
                  <a:lnTo>
                    <a:pt x="51" y="30"/>
                  </a:lnTo>
                  <a:lnTo>
                    <a:pt x="51" y="23"/>
                  </a:lnTo>
                  <a:lnTo>
                    <a:pt x="38" y="23"/>
                  </a:lnTo>
                  <a:lnTo>
                    <a:pt x="38" y="30"/>
                  </a:lnTo>
                  <a:lnTo>
                    <a:pt x="47" y="30"/>
                  </a:lnTo>
                  <a:lnTo>
                    <a:pt x="47" y="23"/>
                  </a:lnTo>
                  <a:lnTo>
                    <a:pt x="42" y="23"/>
                  </a:lnTo>
                  <a:lnTo>
                    <a:pt x="42" y="30"/>
                  </a:lnTo>
                  <a:lnTo>
                    <a:pt x="64" y="30"/>
                  </a:lnTo>
                  <a:lnTo>
                    <a:pt x="64" y="23"/>
                  </a:lnTo>
                  <a:lnTo>
                    <a:pt x="47" y="23"/>
                  </a:lnTo>
                  <a:lnTo>
                    <a:pt x="47" y="30"/>
                  </a:lnTo>
                  <a:lnTo>
                    <a:pt x="61" y="30"/>
                  </a:lnTo>
                  <a:lnTo>
                    <a:pt x="61" y="23"/>
                  </a:lnTo>
                  <a:lnTo>
                    <a:pt x="58" y="23"/>
                  </a:lnTo>
                  <a:lnTo>
                    <a:pt x="58" y="30"/>
                  </a:lnTo>
                  <a:lnTo>
                    <a:pt x="62" y="30"/>
                  </a:lnTo>
                  <a:lnTo>
                    <a:pt x="62" y="23"/>
                  </a:lnTo>
                  <a:lnTo>
                    <a:pt x="56" y="23"/>
                  </a:lnTo>
                  <a:lnTo>
                    <a:pt x="53" y="25"/>
                  </a:lnTo>
                  <a:lnTo>
                    <a:pt x="54" y="31"/>
                  </a:lnTo>
                  <a:lnTo>
                    <a:pt x="58" y="31"/>
                  </a:lnTo>
                  <a:lnTo>
                    <a:pt x="58" y="25"/>
                  </a:lnTo>
                  <a:lnTo>
                    <a:pt x="56" y="25"/>
                  </a:lnTo>
                  <a:lnTo>
                    <a:pt x="56" y="31"/>
                  </a:lnTo>
                  <a:lnTo>
                    <a:pt x="67" y="31"/>
                  </a:lnTo>
                  <a:lnTo>
                    <a:pt x="67" y="25"/>
                  </a:lnTo>
                  <a:lnTo>
                    <a:pt x="47" y="25"/>
                  </a:lnTo>
                  <a:lnTo>
                    <a:pt x="47" y="31"/>
                  </a:lnTo>
                  <a:lnTo>
                    <a:pt x="54" y="31"/>
                  </a:lnTo>
                  <a:lnTo>
                    <a:pt x="54" y="25"/>
                  </a:lnTo>
                  <a:lnTo>
                    <a:pt x="48" y="25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25"/>
                  </a:lnTo>
                  <a:lnTo>
                    <a:pt x="45" y="25"/>
                  </a:lnTo>
                  <a:lnTo>
                    <a:pt x="45" y="31"/>
                  </a:lnTo>
                  <a:lnTo>
                    <a:pt x="47" y="31"/>
                  </a:lnTo>
                  <a:lnTo>
                    <a:pt x="47" y="25"/>
                  </a:lnTo>
                  <a:lnTo>
                    <a:pt x="44" y="25"/>
                  </a:lnTo>
                  <a:lnTo>
                    <a:pt x="44" y="31"/>
                  </a:lnTo>
                  <a:lnTo>
                    <a:pt x="45" y="31"/>
                  </a:lnTo>
                  <a:lnTo>
                    <a:pt x="45" y="25"/>
                  </a:lnTo>
                  <a:lnTo>
                    <a:pt x="42" y="25"/>
                  </a:lnTo>
                  <a:lnTo>
                    <a:pt x="42" y="31"/>
                  </a:lnTo>
                  <a:lnTo>
                    <a:pt x="45" y="31"/>
                  </a:lnTo>
                  <a:lnTo>
                    <a:pt x="45" y="25"/>
                  </a:lnTo>
                  <a:lnTo>
                    <a:pt x="42" y="25"/>
                  </a:lnTo>
                  <a:lnTo>
                    <a:pt x="42" y="31"/>
                  </a:lnTo>
                  <a:lnTo>
                    <a:pt x="48" y="31"/>
                  </a:lnTo>
                  <a:lnTo>
                    <a:pt x="48" y="25"/>
                  </a:lnTo>
                  <a:lnTo>
                    <a:pt x="42" y="25"/>
                  </a:lnTo>
                  <a:lnTo>
                    <a:pt x="42" y="31"/>
                  </a:lnTo>
                  <a:lnTo>
                    <a:pt x="45" y="31"/>
                  </a:lnTo>
                  <a:lnTo>
                    <a:pt x="45" y="25"/>
                  </a:lnTo>
                  <a:lnTo>
                    <a:pt x="44" y="25"/>
                  </a:lnTo>
                  <a:lnTo>
                    <a:pt x="44" y="31"/>
                  </a:lnTo>
                  <a:lnTo>
                    <a:pt x="47" y="31"/>
                  </a:lnTo>
                  <a:lnTo>
                    <a:pt x="47" y="27"/>
                  </a:lnTo>
                  <a:lnTo>
                    <a:pt x="45" y="25"/>
                  </a:lnTo>
                  <a:lnTo>
                    <a:pt x="44" y="26"/>
                  </a:lnTo>
                  <a:lnTo>
                    <a:pt x="45" y="29"/>
                  </a:lnTo>
                  <a:lnTo>
                    <a:pt x="45" y="26"/>
                  </a:lnTo>
                  <a:lnTo>
                    <a:pt x="42" y="26"/>
                  </a:lnTo>
                  <a:lnTo>
                    <a:pt x="42" y="32"/>
                  </a:lnTo>
                  <a:lnTo>
                    <a:pt x="44" y="32"/>
                  </a:lnTo>
                  <a:lnTo>
                    <a:pt x="44" y="26"/>
                  </a:lnTo>
                  <a:lnTo>
                    <a:pt x="32" y="26"/>
                  </a:lnTo>
                  <a:lnTo>
                    <a:pt x="32" y="32"/>
                  </a:lnTo>
                  <a:lnTo>
                    <a:pt x="36" y="32"/>
                  </a:lnTo>
                  <a:lnTo>
                    <a:pt x="36" y="26"/>
                  </a:lnTo>
                  <a:lnTo>
                    <a:pt x="26" y="26"/>
                  </a:lnTo>
                  <a:lnTo>
                    <a:pt x="26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27" y="32"/>
                  </a:lnTo>
                  <a:lnTo>
                    <a:pt x="27" y="29"/>
                  </a:lnTo>
                  <a:lnTo>
                    <a:pt x="26" y="26"/>
                  </a:lnTo>
                  <a:lnTo>
                    <a:pt x="18" y="34"/>
                  </a:lnTo>
                  <a:lnTo>
                    <a:pt x="35" y="34"/>
                  </a:lnTo>
                  <a:lnTo>
                    <a:pt x="35" y="27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8" y="34"/>
                  </a:lnTo>
                  <a:lnTo>
                    <a:pt x="38" y="27"/>
                  </a:lnTo>
                  <a:lnTo>
                    <a:pt x="31" y="27"/>
                  </a:lnTo>
                  <a:lnTo>
                    <a:pt x="31" y="34"/>
                  </a:lnTo>
                  <a:lnTo>
                    <a:pt x="60" y="34"/>
                  </a:lnTo>
                  <a:lnTo>
                    <a:pt x="60" y="27"/>
                  </a:lnTo>
                  <a:lnTo>
                    <a:pt x="48" y="27"/>
                  </a:lnTo>
                  <a:lnTo>
                    <a:pt x="48" y="34"/>
                  </a:lnTo>
                  <a:lnTo>
                    <a:pt x="54" y="34"/>
                  </a:lnTo>
                  <a:lnTo>
                    <a:pt x="54" y="27"/>
                  </a:lnTo>
                  <a:lnTo>
                    <a:pt x="48" y="27"/>
                  </a:lnTo>
                  <a:lnTo>
                    <a:pt x="48" y="34"/>
                  </a:lnTo>
                  <a:lnTo>
                    <a:pt x="54" y="34"/>
                  </a:lnTo>
                  <a:lnTo>
                    <a:pt x="54" y="27"/>
                  </a:lnTo>
                  <a:lnTo>
                    <a:pt x="48" y="27"/>
                  </a:lnTo>
                  <a:lnTo>
                    <a:pt x="48" y="34"/>
                  </a:lnTo>
                  <a:lnTo>
                    <a:pt x="54" y="34"/>
                  </a:lnTo>
                  <a:lnTo>
                    <a:pt x="54" y="27"/>
                  </a:lnTo>
                  <a:lnTo>
                    <a:pt x="53" y="27"/>
                  </a:lnTo>
                  <a:lnTo>
                    <a:pt x="48" y="29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34" y="29"/>
                  </a:lnTo>
                  <a:lnTo>
                    <a:pt x="34" y="35"/>
                  </a:lnTo>
                  <a:lnTo>
                    <a:pt x="88" y="35"/>
                  </a:lnTo>
                  <a:lnTo>
                    <a:pt x="88" y="29"/>
                  </a:lnTo>
                  <a:lnTo>
                    <a:pt x="75" y="29"/>
                  </a:lnTo>
                  <a:lnTo>
                    <a:pt x="75" y="35"/>
                  </a:lnTo>
                  <a:lnTo>
                    <a:pt x="139" y="35"/>
                  </a:lnTo>
                  <a:lnTo>
                    <a:pt x="139" y="29"/>
                  </a:lnTo>
                  <a:lnTo>
                    <a:pt x="75" y="29"/>
                  </a:lnTo>
                  <a:lnTo>
                    <a:pt x="75" y="35"/>
                  </a:lnTo>
                  <a:lnTo>
                    <a:pt x="88" y="35"/>
                  </a:lnTo>
                  <a:lnTo>
                    <a:pt x="88" y="29"/>
                  </a:lnTo>
                  <a:lnTo>
                    <a:pt x="34" y="29"/>
                  </a:lnTo>
                  <a:lnTo>
                    <a:pt x="34" y="35"/>
                  </a:lnTo>
                  <a:lnTo>
                    <a:pt x="49" y="35"/>
                  </a:lnTo>
                  <a:lnTo>
                    <a:pt x="54" y="34"/>
                  </a:lnTo>
                  <a:lnTo>
                    <a:pt x="53" y="30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4" y="27"/>
                  </a:lnTo>
                  <a:lnTo>
                    <a:pt x="48" y="27"/>
                  </a:lnTo>
                  <a:lnTo>
                    <a:pt x="48" y="34"/>
                  </a:lnTo>
                  <a:lnTo>
                    <a:pt x="54" y="34"/>
                  </a:lnTo>
                  <a:lnTo>
                    <a:pt x="54" y="27"/>
                  </a:lnTo>
                  <a:lnTo>
                    <a:pt x="48" y="27"/>
                  </a:lnTo>
                  <a:lnTo>
                    <a:pt x="48" y="34"/>
                  </a:lnTo>
                  <a:lnTo>
                    <a:pt x="54" y="34"/>
                  </a:lnTo>
                  <a:lnTo>
                    <a:pt x="54" y="27"/>
                  </a:lnTo>
                  <a:lnTo>
                    <a:pt x="48" y="27"/>
                  </a:lnTo>
                  <a:lnTo>
                    <a:pt x="48" y="34"/>
                  </a:lnTo>
                  <a:lnTo>
                    <a:pt x="60" y="34"/>
                  </a:lnTo>
                  <a:lnTo>
                    <a:pt x="60" y="27"/>
                  </a:lnTo>
                  <a:lnTo>
                    <a:pt x="31" y="27"/>
                  </a:lnTo>
                  <a:lnTo>
                    <a:pt x="31" y="34"/>
                  </a:lnTo>
                  <a:lnTo>
                    <a:pt x="38" y="34"/>
                  </a:lnTo>
                  <a:lnTo>
                    <a:pt x="38" y="27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5" y="34"/>
                  </a:lnTo>
                  <a:lnTo>
                    <a:pt x="35" y="27"/>
                  </a:lnTo>
                  <a:lnTo>
                    <a:pt x="26" y="27"/>
                  </a:lnTo>
                  <a:lnTo>
                    <a:pt x="26" y="30"/>
                  </a:lnTo>
                  <a:lnTo>
                    <a:pt x="29" y="32"/>
                  </a:lnTo>
                  <a:lnTo>
                    <a:pt x="35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26" y="26"/>
                  </a:lnTo>
                  <a:lnTo>
                    <a:pt x="26" y="32"/>
                  </a:lnTo>
                  <a:lnTo>
                    <a:pt x="36" y="32"/>
                  </a:lnTo>
                  <a:lnTo>
                    <a:pt x="36" y="26"/>
                  </a:lnTo>
                  <a:lnTo>
                    <a:pt x="32" y="26"/>
                  </a:lnTo>
                  <a:lnTo>
                    <a:pt x="32" y="32"/>
                  </a:lnTo>
                  <a:lnTo>
                    <a:pt x="44" y="32"/>
                  </a:lnTo>
                  <a:lnTo>
                    <a:pt x="44" y="26"/>
                  </a:lnTo>
                  <a:lnTo>
                    <a:pt x="42" y="26"/>
                  </a:lnTo>
                  <a:lnTo>
                    <a:pt x="42" y="32"/>
                  </a:lnTo>
                  <a:lnTo>
                    <a:pt x="47" y="32"/>
                  </a:lnTo>
                  <a:lnTo>
                    <a:pt x="54" y="25"/>
                  </a:lnTo>
                  <a:lnTo>
                    <a:pt x="44" y="25"/>
                  </a:lnTo>
                  <a:lnTo>
                    <a:pt x="44" y="31"/>
                  </a:lnTo>
                  <a:lnTo>
                    <a:pt x="45" y="31"/>
                  </a:lnTo>
                  <a:lnTo>
                    <a:pt x="45" y="25"/>
                  </a:lnTo>
                  <a:lnTo>
                    <a:pt x="42" y="25"/>
                  </a:lnTo>
                  <a:lnTo>
                    <a:pt x="42" y="31"/>
                  </a:lnTo>
                  <a:lnTo>
                    <a:pt x="48" y="31"/>
                  </a:lnTo>
                  <a:lnTo>
                    <a:pt x="48" y="25"/>
                  </a:lnTo>
                  <a:lnTo>
                    <a:pt x="42" y="25"/>
                  </a:lnTo>
                  <a:lnTo>
                    <a:pt x="42" y="31"/>
                  </a:lnTo>
                  <a:lnTo>
                    <a:pt x="45" y="31"/>
                  </a:lnTo>
                  <a:lnTo>
                    <a:pt x="45" y="25"/>
                  </a:lnTo>
                  <a:lnTo>
                    <a:pt x="42" y="25"/>
                  </a:lnTo>
                  <a:lnTo>
                    <a:pt x="42" y="31"/>
                  </a:lnTo>
                  <a:lnTo>
                    <a:pt x="45" y="31"/>
                  </a:lnTo>
                  <a:lnTo>
                    <a:pt x="45" y="25"/>
                  </a:lnTo>
                  <a:lnTo>
                    <a:pt x="44" y="25"/>
                  </a:lnTo>
                  <a:lnTo>
                    <a:pt x="44" y="31"/>
                  </a:lnTo>
                  <a:lnTo>
                    <a:pt x="47" y="31"/>
                  </a:lnTo>
                  <a:lnTo>
                    <a:pt x="47" y="25"/>
                  </a:lnTo>
                  <a:lnTo>
                    <a:pt x="45" y="25"/>
                  </a:lnTo>
                  <a:lnTo>
                    <a:pt x="45" y="31"/>
                  </a:lnTo>
                  <a:lnTo>
                    <a:pt x="49" y="31"/>
                  </a:lnTo>
                  <a:lnTo>
                    <a:pt x="49" y="25"/>
                  </a:lnTo>
                  <a:lnTo>
                    <a:pt x="48" y="25"/>
                  </a:lnTo>
                  <a:lnTo>
                    <a:pt x="48" y="31"/>
                  </a:lnTo>
                  <a:lnTo>
                    <a:pt x="54" y="31"/>
                  </a:lnTo>
                  <a:lnTo>
                    <a:pt x="54" y="25"/>
                  </a:lnTo>
                  <a:lnTo>
                    <a:pt x="47" y="25"/>
                  </a:lnTo>
                  <a:lnTo>
                    <a:pt x="47" y="31"/>
                  </a:lnTo>
                  <a:lnTo>
                    <a:pt x="67" y="31"/>
                  </a:lnTo>
                  <a:lnTo>
                    <a:pt x="67" y="25"/>
                  </a:lnTo>
                  <a:lnTo>
                    <a:pt x="56" y="25"/>
                  </a:lnTo>
                  <a:lnTo>
                    <a:pt x="56" y="31"/>
                  </a:lnTo>
                  <a:lnTo>
                    <a:pt x="58" y="31"/>
                  </a:lnTo>
                  <a:lnTo>
                    <a:pt x="58" y="25"/>
                  </a:lnTo>
                  <a:lnTo>
                    <a:pt x="54" y="25"/>
                  </a:lnTo>
                  <a:lnTo>
                    <a:pt x="54" y="27"/>
                  </a:lnTo>
                  <a:lnTo>
                    <a:pt x="56" y="31"/>
                  </a:lnTo>
                  <a:lnTo>
                    <a:pt x="58" y="30"/>
                  </a:lnTo>
                  <a:lnTo>
                    <a:pt x="57" y="26"/>
                  </a:lnTo>
                  <a:lnTo>
                    <a:pt x="57" y="30"/>
                  </a:lnTo>
                  <a:lnTo>
                    <a:pt x="62" y="30"/>
                  </a:lnTo>
                  <a:lnTo>
                    <a:pt x="62" y="23"/>
                  </a:lnTo>
                  <a:lnTo>
                    <a:pt x="58" y="23"/>
                  </a:lnTo>
                  <a:lnTo>
                    <a:pt x="58" y="30"/>
                  </a:lnTo>
                  <a:lnTo>
                    <a:pt x="61" y="30"/>
                  </a:lnTo>
                  <a:lnTo>
                    <a:pt x="61" y="23"/>
                  </a:lnTo>
                  <a:lnTo>
                    <a:pt x="47" y="23"/>
                  </a:lnTo>
                  <a:lnTo>
                    <a:pt x="47" y="30"/>
                  </a:lnTo>
                  <a:lnTo>
                    <a:pt x="64" y="30"/>
                  </a:lnTo>
                  <a:lnTo>
                    <a:pt x="64" y="23"/>
                  </a:lnTo>
                  <a:lnTo>
                    <a:pt x="42" y="23"/>
                  </a:lnTo>
                  <a:lnTo>
                    <a:pt x="42" y="30"/>
                  </a:lnTo>
                  <a:lnTo>
                    <a:pt x="47" y="30"/>
                  </a:lnTo>
                  <a:lnTo>
                    <a:pt x="47" y="23"/>
                  </a:lnTo>
                  <a:lnTo>
                    <a:pt x="38" y="23"/>
                  </a:lnTo>
                  <a:lnTo>
                    <a:pt x="38" y="30"/>
                  </a:lnTo>
                  <a:lnTo>
                    <a:pt x="51" y="30"/>
                  </a:lnTo>
                  <a:lnTo>
                    <a:pt x="51" y="23"/>
                  </a:lnTo>
                  <a:lnTo>
                    <a:pt x="45" y="23"/>
                  </a:lnTo>
                  <a:lnTo>
                    <a:pt x="45" y="30"/>
                  </a:lnTo>
                  <a:lnTo>
                    <a:pt x="51" y="30"/>
                  </a:lnTo>
                  <a:lnTo>
                    <a:pt x="51" y="23"/>
                  </a:lnTo>
                  <a:lnTo>
                    <a:pt x="48" y="23"/>
                  </a:lnTo>
                  <a:lnTo>
                    <a:pt x="48" y="30"/>
                  </a:lnTo>
                  <a:lnTo>
                    <a:pt x="51" y="30"/>
                  </a:lnTo>
                  <a:lnTo>
                    <a:pt x="51" y="23"/>
                  </a:lnTo>
                  <a:lnTo>
                    <a:pt x="48" y="23"/>
                  </a:lnTo>
                  <a:lnTo>
                    <a:pt x="48" y="30"/>
                  </a:lnTo>
                  <a:lnTo>
                    <a:pt x="52" y="30"/>
                  </a:lnTo>
                  <a:lnTo>
                    <a:pt x="54" y="29"/>
                  </a:lnTo>
                  <a:lnTo>
                    <a:pt x="53" y="25"/>
                  </a:lnTo>
                  <a:lnTo>
                    <a:pt x="53" y="29"/>
                  </a:lnTo>
                  <a:lnTo>
                    <a:pt x="61" y="29"/>
                  </a:lnTo>
                  <a:lnTo>
                    <a:pt x="61" y="22"/>
                  </a:lnTo>
                  <a:lnTo>
                    <a:pt x="54" y="22"/>
                  </a:lnTo>
                  <a:lnTo>
                    <a:pt x="54" y="29"/>
                  </a:lnTo>
                  <a:lnTo>
                    <a:pt x="60" y="29"/>
                  </a:lnTo>
                  <a:lnTo>
                    <a:pt x="60" y="22"/>
                  </a:lnTo>
                  <a:lnTo>
                    <a:pt x="54" y="22"/>
                  </a:lnTo>
                  <a:lnTo>
                    <a:pt x="54" y="29"/>
                  </a:lnTo>
                  <a:lnTo>
                    <a:pt x="60" y="29"/>
                  </a:lnTo>
                  <a:lnTo>
                    <a:pt x="60" y="22"/>
                  </a:lnTo>
                  <a:lnTo>
                    <a:pt x="54" y="22"/>
                  </a:lnTo>
                  <a:lnTo>
                    <a:pt x="54" y="29"/>
                  </a:lnTo>
                  <a:lnTo>
                    <a:pt x="61" y="29"/>
                  </a:lnTo>
                  <a:lnTo>
                    <a:pt x="61" y="22"/>
                  </a:lnTo>
                  <a:lnTo>
                    <a:pt x="57" y="22"/>
                  </a:lnTo>
                  <a:lnTo>
                    <a:pt x="57" y="29"/>
                  </a:lnTo>
                  <a:lnTo>
                    <a:pt x="70" y="29"/>
                  </a:lnTo>
                  <a:lnTo>
                    <a:pt x="70" y="22"/>
                  </a:lnTo>
                  <a:lnTo>
                    <a:pt x="64" y="22"/>
                  </a:lnTo>
                  <a:lnTo>
                    <a:pt x="64" y="29"/>
                  </a:lnTo>
                  <a:lnTo>
                    <a:pt x="65" y="29"/>
                  </a:lnTo>
                  <a:lnTo>
                    <a:pt x="65" y="22"/>
                  </a:lnTo>
                  <a:lnTo>
                    <a:pt x="61" y="22"/>
                  </a:lnTo>
                  <a:lnTo>
                    <a:pt x="61" y="29"/>
                  </a:lnTo>
                  <a:lnTo>
                    <a:pt x="65" y="29"/>
                  </a:lnTo>
                  <a:lnTo>
                    <a:pt x="65" y="22"/>
                  </a:lnTo>
                  <a:lnTo>
                    <a:pt x="62" y="22"/>
                  </a:lnTo>
                  <a:lnTo>
                    <a:pt x="62" y="29"/>
                  </a:lnTo>
                  <a:lnTo>
                    <a:pt x="64" y="29"/>
                  </a:lnTo>
                  <a:lnTo>
                    <a:pt x="64" y="22"/>
                  </a:lnTo>
                  <a:lnTo>
                    <a:pt x="62" y="22"/>
                  </a:lnTo>
                  <a:lnTo>
                    <a:pt x="62" y="29"/>
                  </a:lnTo>
                  <a:lnTo>
                    <a:pt x="75" y="29"/>
                  </a:lnTo>
                  <a:lnTo>
                    <a:pt x="75" y="22"/>
                  </a:lnTo>
                  <a:lnTo>
                    <a:pt x="54" y="22"/>
                  </a:lnTo>
                  <a:lnTo>
                    <a:pt x="54" y="25"/>
                  </a:lnTo>
                  <a:lnTo>
                    <a:pt x="58" y="25"/>
                  </a:lnTo>
                  <a:lnTo>
                    <a:pt x="58" y="23"/>
                  </a:lnTo>
                  <a:lnTo>
                    <a:pt x="54" y="23"/>
                  </a:lnTo>
                  <a:lnTo>
                    <a:pt x="54" y="27"/>
                  </a:lnTo>
                  <a:lnTo>
                    <a:pt x="61" y="27"/>
                  </a:lnTo>
                  <a:lnTo>
                    <a:pt x="61" y="21"/>
                  </a:lnTo>
                  <a:lnTo>
                    <a:pt x="56" y="21"/>
                  </a:lnTo>
                  <a:lnTo>
                    <a:pt x="56" y="27"/>
                  </a:lnTo>
                  <a:lnTo>
                    <a:pt x="61" y="27"/>
                  </a:lnTo>
                  <a:lnTo>
                    <a:pt x="61" y="21"/>
                  </a:lnTo>
                  <a:lnTo>
                    <a:pt x="57" y="21"/>
                  </a:lnTo>
                  <a:lnTo>
                    <a:pt x="57" y="27"/>
                  </a:lnTo>
                  <a:lnTo>
                    <a:pt x="69" y="27"/>
                  </a:lnTo>
                  <a:lnTo>
                    <a:pt x="69" y="21"/>
                  </a:lnTo>
                  <a:lnTo>
                    <a:pt x="65" y="21"/>
                  </a:lnTo>
                  <a:lnTo>
                    <a:pt x="65" y="27"/>
                  </a:lnTo>
                  <a:lnTo>
                    <a:pt x="66" y="27"/>
                  </a:lnTo>
                  <a:lnTo>
                    <a:pt x="66" y="21"/>
                  </a:lnTo>
                  <a:lnTo>
                    <a:pt x="64" y="21"/>
                  </a:lnTo>
                  <a:lnTo>
                    <a:pt x="64" y="27"/>
                  </a:lnTo>
                  <a:lnTo>
                    <a:pt x="66" y="27"/>
                  </a:lnTo>
                  <a:lnTo>
                    <a:pt x="66" y="21"/>
                  </a:lnTo>
                  <a:lnTo>
                    <a:pt x="58" y="21"/>
                  </a:lnTo>
                  <a:lnTo>
                    <a:pt x="58" y="27"/>
                  </a:lnTo>
                  <a:lnTo>
                    <a:pt x="62" y="27"/>
                  </a:lnTo>
                  <a:lnTo>
                    <a:pt x="62" y="21"/>
                  </a:lnTo>
                  <a:lnTo>
                    <a:pt x="60" y="21"/>
                  </a:lnTo>
                  <a:lnTo>
                    <a:pt x="60" y="27"/>
                  </a:lnTo>
                  <a:lnTo>
                    <a:pt x="66" y="27"/>
                  </a:lnTo>
                  <a:lnTo>
                    <a:pt x="66" y="21"/>
                  </a:lnTo>
                  <a:lnTo>
                    <a:pt x="60" y="21"/>
                  </a:lnTo>
                  <a:lnTo>
                    <a:pt x="60" y="27"/>
                  </a:lnTo>
                  <a:lnTo>
                    <a:pt x="61" y="27"/>
                  </a:lnTo>
                  <a:lnTo>
                    <a:pt x="61" y="21"/>
                  </a:lnTo>
                  <a:lnTo>
                    <a:pt x="54" y="21"/>
                  </a:lnTo>
                  <a:lnTo>
                    <a:pt x="54" y="27"/>
                  </a:lnTo>
                  <a:lnTo>
                    <a:pt x="57" y="27"/>
                  </a:lnTo>
                  <a:lnTo>
                    <a:pt x="57" y="21"/>
                  </a:lnTo>
                  <a:lnTo>
                    <a:pt x="54" y="21"/>
                  </a:lnTo>
                  <a:lnTo>
                    <a:pt x="54" y="27"/>
                  </a:lnTo>
                  <a:lnTo>
                    <a:pt x="56" y="27"/>
                  </a:lnTo>
                  <a:lnTo>
                    <a:pt x="56" y="21"/>
                  </a:lnTo>
                  <a:lnTo>
                    <a:pt x="53" y="21"/>
                  </a:lnTo>
                  <a:lnTo>
                    <a:pt x="53" y="27"/>
                  </a:lnTo>
                  <a:lnTo>
                    <a:pt x="60" y="27"/>
                  </a:lnTo>
                  <a:lnTo>
                    <a:pt x="67" y="20"/>
                  </a:lnTo>
                  <a:lnTo>
                    <a:pt x="57" y="20"/>
                  </a:lnTo>
                  <a:lnTo>
                    <a:pt x="57" y="26"/>
                  </a:lnTo>
                  <a:lnTo>
                    <a:pt x="60" y="26"/>
                  </a:lnTo>
                  <a:lnTo>
                    <a:pt x="60" y="20"/>
                  </a:lnTo>
                  <a:lnTo>
                    <a:pt x="39" y="20"/>
                  </a:lnTo>
                  <a:lnTo>
                    <a:pt x="39" y="26"/>
                  </a:lnTo>
                  <a:lnTo>
                    <a:pt x="106" y="26"/>
                  </a:lnTo>
                  <a:lnTo>
                    <a:pt x="106" y="20"/>
                  </a:lnTo>
                  <a:lnTo>
                    <a:pt x="38" y="20"/>
                  </a:lnTo>
                  <a:lnTo>
                    <a:pt x="38" y="26"/>
                  </a:lnTo>
                  <a:lnTo>
                    <a:pt x="54" y="26"/>
                  </a:lnTo>
                  <a:lnTo>
                    <a:pt x="54" y="20"/>
                  </a:lnTo>
                  <a:lnTo>
                    <a:pt x="48" y="20"/>
                  </a:lnTo>
                  <a:lnTo>
                    <a:pt x="48" y="26"/>
                  </a:lnTo>
                  <a:lnTo>
                    <a:pt x="54" y="26"/>
                  </a:lnTo>
                  <a:lnTo>
                    <a:pt x="54" y="20"/>
                  </a:lnTo>
                  <a:lnTo>
                    <a:pt x="40" y="20"/>
                  </a:lnTo>
                  <a:lnTo>
                    <a:pt x="40" y="22"/>
                  </a:lnTo>
                  <a:lnTo>
                    <a:pt x="43" y="25"/>
                  </a:lnTo>
                  <a:lnTo>
                    <a:pt x="44" y="23"/>
                  </a:lnTo>
                  <a:lnTo>
                    <a:pt x="42" y="21"/>
                  </a:lnTo>
                  <a:lnTo>
                    <a:pt x="42" y="25"/>
                  </a:lnTo>
                  <a:lnTo>
                    <a:pt x="92" y="25"/>
                  </a:lnTo>
                  <a:lnTo>
                    <a:pt x="92" y="18"/>
                  </a:lnTo>
                  <a:lnTo>
                    <a:pt x="91" y="18"/>
                  </a:lnTo>
                  <a:lnTo>
                    <a:pt x="91" y="25"/>
                  </a:lnTo>
                  <a:lnTo>
                    <a:pt x="100" y="25"/>
                  </a:lnTo>
                  <a:lnTo>
                    <a:pt x="100" y="18"/>
                  </a:lnTo>
                  <a:lnTo>
                    <a:pt x="92" y="18"/>
                  </a:lnTo>
                  <a:lnTo>
                    <a:pt x="92" y="25"/>
                  </a:lnTo>
                  <a:lnTo>
                    <a:pt x="100" y="25"/>
                  </a:lnTo>
                  <a:lnTo>
                    <a:pt x="100" y="18"/>
                  </a:lnTo>
                  <a:lnTo>
                    <a:pt x="97" y="18"/>
                  </a:lnTo>
                  <a:lnTo>
                    <a:pt x="97" y="25"/>
                  </a:lnTo>
                  <a:lnTo>
                    <a:pt x="117" y="25"/>
                  </a:lnTo>
                  <a:lnTo>
                    <a:pt x="117" y="20"/>
                  </a:lnTo>
                  <a:lnTo>
                    <a:pt x="113" y="20"/>
                  </a:lnTo>
                  <a:lnTo>
                    <a:pt x="113" y="23"/>
                  </a:lnTo>
                  <a:lnTo>
                    <a:pt x="158" y="23"/>
                  </a:lnTo>
                  <a:lnTo>
                    <a:pt x="158" y="17"/>
                  </a:lnTo>
                  <a:lnTo>
                    <a:pt x="150" y="17"/>
                  </a:lnTo>
                  <a:lnTo>
                    <a:pt x="150" y="23"/>
                  </a:lnTo>
                  <a:lnTo>
                    <a:pt x="154" y="23"/>
                  </a:lnTo>
                  <a:lnTo>
                    <a:pt x="154" y="17"/>
                  </a:lnTo>
                  <a:lnTo>
                    <a:pt x="152" y="17"/>
                  </a:lnTo>
                  <a:lnTo>
                    <a:pt x="152" y="23"/>
                  </a:lnTo>
                  <a:lnTo>
                    <a:pt x="176" y="23"/>
                  </a:lnTo>
                  <a:lnTo>
                    <a:pt x="176" y="17"/>
                  </a:lnTo>
                  <a:lnTo>
                    <a:pt x="157" y="17"/>
                  </a:lnTo>
                  <a:lnTo>
                    <a:pt x="157" y="23"/>
                  </a:lnTo>
                  <a:lnTo>
                    <a:pt x="162" y="23"/>
                  </a:lnTo>
                  <a:lnTo>
                    <a:pt x="162" y="17"/>
                  </a:lnTo>
                  <a:lnTo>
                    <a:pt x="132" y="17"/>
                  </a:lnTo>
                  <a:lnTo>
                    <a:pt x="132" y="23"/>
                  </a:lnTo>
                  <a:lnTo>
                    <a:pt x="137" y="23"/>
                  </a:lnTo>
                  <a:lnTo>
                    <a:pt x="137" y="17"/>
                  </a:lnTo>
                  <a:lnTo>
                    <a:pt x="40" y="17"/>
                  </a:lnTo>
                  <a:lnTo>
                    <a:pt x="40" y="23"/>
                  </a:lnTo>
                  <a:lnTo>
                    <a:pt x="69" y="23"/>
                  </a:lnTo>
                  <a:lnTo>
                    <a:pt x="69" y="17"/>
                  </a:lnTo>
                  <a:lnTo>
                    <a:pt x="20" y="17"/>
                  </a:lnTo>
                  <a:lnTo>
                    <a:pt x="20" y="20"/>
                  </a:lnTo>
                  <a:lnTo>
                    <a:pt x="21" y="23"/>
                  </a:lnTo>
                  <a:lnTo>
                    <a:pt x="23" y="22"/>
                  </a:lnTo>
                  <a:lnTo>
                    <a:pt x="22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21" y="22"/>
                  </a:lnTo>
                  <a:lnTo>
                    <a:pt x="21" y="16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9" y="22"/>
                  </a:lnTo>
                  <a:lnTo>
                    <a:pt x="9" y="16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4" y="22"/>
                  </a:lnTo>
                  <a:lnTo>
                    <a:pt x="4" y="16"/>
                  </a:lnTo>
                  <a:lnTo>
                    <a:pt x="1" y="16"/>
                  </a:lnTo>
                  <a:lnTo>
                    <a:pt x="1" y="22"/>
                  </a:lnTo>
                  <a:lnTo>
                    <a:pt x="3" y="22"/>
                  </a:lnTo>
                  <a:lnTo>
                    <a:pt x="3" y="16"/>
                  </a:lnTo>
                  <a:lnTo>
                    <a:pt x="1" y="16"/>
                  </a:lnTo>
                  <a:lnTo>
                    <a:pt x="1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20" y="22"/>
                  </a:lnTo>
                  <a:lnTo>
                    <a:pt x="20" y="17"/>
                  </a:lnTo>
                  <a:lnTo>
                    <a:pt x="16" y="17"/>
                  </a:lnTo>
                  <a:lnTo>
                    <a:pt x="16" y="21"/>
                  </a:lnTo>
                  <a:lnTo>
                    <a:pt x="20" y="21"/>
                  </a:lnTo>
                  <a:lnTo>
                    <a:pt x="20" y="14"/>
                  </a:lnTo>
                  <a:lnTo>
                    <a:pt x="18" y="14"/>
                  </a:lnTo>
                  <a:lnTo>
                    <a:pt x="18" y="21"/>
                  </a:lnTo>
                  <a:lnTo>
                    <a:pt x="27" y="21"/>
                  </a:lnTo>
                  <a:lnTo>
                    <a:pt x="27" y="14"/>
                  </a:lnTo>
                  <a:lnTo>
                    <a:pt x="26" y="14"/>
                  </a:lnTo>
                  <a:lnTo>
                    <a:pt x="26" y="21"/>
                  </a:lnTo>
                  <a:lnTo>
                    <a:pt x="45" y="21"/>
                  </a:lnTo>
                  <a:lnTo>
                    <a:pt x="45" y="14"/>
                  </a:lnTo>
                  <a:lnTo>
                    <a:pt x="39" y="14"/>
                  </a:lnTo>
                  <a:lnTo>
                    <a:pt x="39" y="21"/>
                  </a:lnTo>
                  <a:lnTo>
                    <a:pt x="69" y="21"/>
                  </a:lnTo>
                  <a:lnTo>
                    <a:pt x="69" y="14"/>
                  </a:lnTo>
                  <a:lnTo>
                    <a:pt x="38" y="14"/>
                  </a:lnTo>
                  <a:lnTo>
                    <a:pt x="38" y="21"/>
                  </a:lnTo>
                  <a:lnTo>
                    <a:pt x="39" y="21"/>
                  </a:lnTo>
                  <a:lnTo>
                    <a:pt x="39" y="14"/>
                  </a:lnTo>
                  <a:lnTo>
                    <a:pt x="35" y="14"/>
                  </a:lnTo>
                  <a:lnTo>
                    <a:pt x="35" y="17"/>
                  </a:lnTo>
                  <a:lnTo>
                    <a:pt x="39" y="17"/>
                  </a:lnTo>
                  <a:lnTo>
                    <a:pt x="39" y="16"/>
                  </a:lnTo>
                  <a:lnTo>
                    <a:pt x="35" y="16"/>
                  </a:lnTo>
                  <a:lnTo>
                    <a:pt x="35" y="20"/>
                  </a:lnTo>
                  <a:lnTo>
                    <a:pt x="44" y="20"/>
                  </a:lnTo>
                  <a:lnTo>
                    <a:pt x="44" y="13"/>
                  </a:lnTo>
                  <a:lnTo>
                    <a:pt x="42" y="13"/>
                  </a:lnTo>
                  <a:lnTo>
                    <a:pt x="42" y="20"/>
                  </a:lnTo>
                  <a:lnTo>
                    <a:pt x="48" y="20"/>
                  </a:lnTo>
                  <a:lnTo>
                    <a:pt x="48" y="13"/>
                  </a:lnTo>
                  <a:lnTo>
                    <a:pt x="44" y="13"/>
                  </a:lnTo>
                  <a:lnTo>
                    <a:pt x="44" y="20"/>
                  </a:lnTo>
                  <a:lnTo>
                    <a:pt x="57" y="20"/>
                  </a:lnTo>
                  <a:lnTo>
                    <a:pt x="57" y="13"/>
                  </a:lnTo>
                  <a:lnTo>
                    <a:pt x="39" y="13"/>
                  </a:lnTo>
                  <a:lnTo>
                    <a:pt x="39" y="20"/>
                  </a:lnTo>
                  <a:lnTo>
                    <a:pt x="42" y="20"/>
                  </a:lnTo>
                  <a:lnTo>
                    <a:pt x="42" y="13"/>
                  </a:lnTo>
                  <a:lnTo>
                    <a:pt x="35" y="13"/>
                  </a:lnTo>
                  <a:lnTo>
                    <a:pt x="35" y="20"/>
                  </a:lnTo>
                  <a:lnTo>
                    <a:pt x="38" y="20"/>
                  </a:lnTo>
                  <a:lnTo>
                    <a:pt x="38" y="13"/>
                  </a:lnTo>
                  <a:lnTo>
                    <a:pt x="32" y="13"/>
                  </a:lnTo>
                  <a:lnTo>
                    <a:pt x="32" y="20"/>
                  </a:lnTo>
                  <a:lnTo>
                    <a:pt x="44" y="20"/>
                  </a:lnTo>
                  <a:lnTo>
                    <a:pt x="44" y="13"/>
                  </a:lnTo>
                  <a:lnTo>
                    <a:pt x="29" y="13"/>
                  </a:lnTo>
                  <a:lnTo>
                    <a:pt x="29" y="20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30" y="13"/>
                  </a:lnTo>
                  <a:lnTo>
                    <a:pt x="30" y="20"/>
                  </a:lnTo>
                  <a:lnTo>
                    <a:pt x="35" y="20"/>
                  </a:lnTo>
                  <a:lnTo>
                    <a:pt x="35" y="13"/>
                  </a:lnTo>
                  <a:lnTo>
                    <a:pt x="31" y="13"/>
                  </a:lnTo>
                  <a:lnTo>
                    <a:pt x="31" y="20"/>
                  </a:lnTo>
                  <a:lnTo>
                    <a:pt x="34" y="20"/>
                  </a:lnTo>
                  <a:lnTo>
                    <a:pt x="34" y="13"/>
                  </a:lnTo>
                  <a:lnTo>
                    <a:pt x="27" y="13"/>
                  </a:lnTo>
                  <a:lnTo>
                    <a:pt x="27" y="16"/>
                  </a:lnTo>
                  <a:lnTo>
                    <a:pt x="30" y="18"/>
                  </a:lnTo>
                  <a:lnTo>
                    <a:pt x="31" y="17"/>
                  </a:lnTo>
                  <a:lnTo>
                    <a:pt x="29" y="14"/>
                  </a:lnTo>
                  <a:lnTo>
                    <a:pt x="29" y="18"/>
                  </a:lnTo>
                  <a:lnTo>
                    <a:pt x="32" y="18"/>
                  </a:lnTo>
                  <a:lnTo>
                    <a:pt x="32" y="12"/>
                  </a:lnTo>
                  <a:lnTo>
                    <a:pt x="31" y="12"/>
                  </a:lnTo>
                  <a:lnTo>
                    <a:pt x="31" y="18"/>
                  </a:lnTo>
                  <a:lnTo>
                    <a:pt x="32" y="18"/>
                  </a:lnTo>
                  <a:lnTo>
                    <a:pt x="32" y="12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29" y="18"/>
                  </a:lnTo>
                  <a:lnTo>
                    <a:pt x="29" y="12"/>
                  </a:lnTo>
                  <a:lnTo>
                    <a:pt x="25" y="12"/>
                  </a:lnTo>
                  <a:lnTo>
                    <a:pt x="25" y="18"/>
                  </a:lnTo>
                  <a:lnTo>
                    <a:pt x="26" y="18"/>
                  </a:lnTo>
                  <a:lnTo>
                    <a:pt x="26" y="12"/>
                  </a:lnTo>
                  <a:lnTo>
                    <a:pt x="22" y="12"/>
                  </a:lnTo>
                  <a:lnTo>
                    <a:pt x="22" y="18"/>
                  </a:lnTo>
                  <a:lnTo>
                    <a:pt x="29" y="18"/>
                  </a:lnTo>
                  <a:lnTo>
                    <a:pt x="29" y="12"/>
                  </a:lnTo>
                  <a:lnTo>
                    <a:pt x="20" y="12"/>
                  </a:lnTo>
                  <a:lnTo>
                    <a:pt x="20" y="18"/>
                  </a:lnTo>
                  <a:lnTo>
                    <a:pt x="31" y="18"/>
                  </a:lnTo>
                  <a:lnTo>
                    <a:pt x="31" y="12"/>
                  </a:lnTo>
                  <a:lnTo>
                    <a:pt x="26" y="12"/>
                  </a:lnTo>
                  <a:lnTo>
                    <a:pt x="26" y="18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29" y="12"/>
                  </a:lnTo>
                  <a:lnTo>
                    <a:pt x="29" y="18"/>
                  </a:lnTo>
                  <a:lnTo>
                    <a:pt x="34" y="18"/>
                  </a:lnTo>
                  <a:lnTo>
                    <a:pt x="35" y="12"/>
                  </a:lnTo>
                  <a:lnTo>
                    <a:pt x="30" y="10"/>
                  </a:lnTo>
                  <a:lnTo>
                    <a:pt x="29" y="13"/>
                  </a:lnTo>
                  <a:lnTo>
                    <a:pt x="29" y="17"/>
                  </a:lnTo>
                  <a:lnTo>
                    <a:pt x="32" y="17"/>
                  </a:lnTo>
                  <a:lnTo>
                    <a:pt x="32" y="10"/>
                  </a:lnTo>
                  <a:lnTo>
                    <a:pt x="26" y="10"/>
                  </a:lnTo>
                  <a:lnTo>
                    <a:pt x="26" y="17"/>
                  </a:lnTo>
                  <a:lnTo>
                    <a:pt x="29" y="17"/>
                  </a:lnTo>
                  <a:lnTo>
                    <a:pt x="29" y="10"/>
                  </a:lnTo>
                  <a:lnTo>
                    <a:pt x="27" y="10"/>
                  </a:lnTo>
                  <a:lnTo>
                    <a:pt x="27" y="17"/>
                  </a:lnTo>
                  <a:lnTo>
                    <a:pt x="39" y="17"/>
                  </a:lnTo>
                  <a:lnTo>
                    <a:pt x="39" y="10"/>
                  </a:lnTo>
                  <a:lnTo>
                    <a:pt x="35" y="10"/>
                  </a:lnTo>
                  <a:lnTo>
                    <a:pt x="35" y="17"/>
                  </a:lnTo>
                  <a:lnTo>
                    <a:pt x="43" y="17"/>
                  </a:lnTo>
                  <a:lnTo>
                    <a:pt x="43" y="10"/>
                  </a:lnTo>
                  <a:lnTo>
                    <a:pt x="42" y="10"/>
                  </a:lnTo>
                  <a:lnTo>
                    <a:pt x="42" y="17"/>
                  </a:lnTo>
                  <a:lnTo>
                    <a:pt x="47" y="17"/>
                  </a:lnTo>
                  <a:lnTo>
                    <a:pt x="47" y="10"/>
                  </a:lnTo>
                  <a:lnTo>
                    <a:pt x="42" y="10"/>
                  </a:lnTo>
                  <a:lnTo>
                    <a:pt x="42" y="17"/>
                  </a:lnTo>
                  <a:lnTo>
                    <a:pt x="54" y="17"/>
                  </a:lnTo>
                  <a:lnTo>
                    <a:pt x="54" y="10"/>
                  </a:lnTo>
                  <a:lnTo>
                    <a:pt x="48" y="10"/>
                  </a:lnTo>
                  <a:lnTo>
                    <a:pt x="48" y="17"/>
                  </a:lnTo>
                  <a:lnTo>
                    <a:pt x="51" y="17"/>
                  </a:lnTo>
                  <a:lnTo>
                    <a:pt x="51" y="10"/>
                  </a:lnTo>
                  <a:lnTo>
                    <a:pt x="40" y="10"/>
                  </a:lnTo>
                  <a:lnTo>
                    <a:pt x="40" y="17"/>
                  </a:lnTo>
                  <a:lnTo>
                    <a:pt x="42" y="17"/>
                  </a:lnTo>
                  <a:lnTo>
                    <a:pt x="42" y="10"/>
                  </a:lnTo>
                  <a:lnTo>
                    <a:pt x="40" y="10"/>
                  </a:lnTo>
                  <a:lnTo>
                    <a:pt x="40" y="13"/>
                  </a:lnTo>
                  <a:lnTo>
                    <a:pt x="43" y="16"/>
                  </a:lnTo>
                  <a:lnTo>
                    <a:pt x="44" y="14"/>
                  </a:lnTo>
                  <a:lnTo>
                    <a:pt x="42" y="12"/>
                  </a:lnTo>
                  <a:lnTo>
                    <a:pt x="42" y="16"/>
                  </a:lnTo>
                  <a:lnTo>
                    <a:pt x="48" y="16"/>
                  </a:lnTo>
                  <a:lnTo>
                    <a:pt x="48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53" y="16"/>
                  </a:lnTo>
                  <a:lnTo>
                    <a:pt x="53" y="9"/>
                  </a:lnTo>
                  <a:lnTo>
                    <a:pt x="47" y="9"/>
                  </a:lnTo>
                  <a:lnTo>
                    <a:pt x="47" y="16"/>
                  </a:lnTo>
                  <a:lnTo>
                    <a:pt x="53" y="16"/>
                  </a:lnTo>
                  <a:lnTo>
                    <a:pt x="53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60" y="16"/>
                  </a:lnTo>
                  <a:lnTo>
                    <a:pt x="60" y="9"/>
                  </a:lnTo>
                  <a:lnTo>
                    <a:pt x="57" y="9"/>
                  </a:lnTo>
                  <a:lnTo>
                    <a:pt x="57" y="16"/>
                  </a:lnTo>
                  <a:lnTo>
                    <a:pt x="67" y="16"/>
                  </a:lnTo>
                  <a:lnTo>
                    <a:pt x="67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9"/>
                  </a:lnTo>
                  <a:lnTo>
                    <a:pt x="42" y="9"/>
                  </a:lnTo>
                  <a:lnTo>
                    <a:pt x="42" y="16"/>
                  </a:lnTo>
                  <a:lnTo>
                    <a:pt x="53" y="16"/>
                  </a:lnTo>
                  <a:lnTo>
                    <a:pt x="53" y="9"/>
                  </a:lnTo>
                  <a:lnTo>
                    <a:pt x="45" y="9"/>
                  </a:lnTo>
                  <a:lnTo>
                    <a:pt x="45" y="12"/>
                  </a:lnTo>
                  <a:lnTo>
                    <a:pt x="47" y="16"/>
                  </a:lnTo>
                  <a:lnTo>
                    <a:pt x="52" y="14"/>
                  </a:lnTo>
                  <a:lnTo>
                    <a:pt x="51" y="8"/>
                  </a:lnTo>
                  <a:lnTo>
                    <a:pt x="39" y="8"/>
                  </a:lnTo>
                  <a:lnTo>
                    <a:pt x="39" y="14"/>
                  </a:lnTo>
                  <a:lnTo>
                    <a:pt x="42" y="14"/>
                  </a:lnTo>
                  <a:lnTo>
                    <a:pt x="42" y="8"/>
                  </a:lnTo>
                  <a:lnTo>
                    <a:pt x="39" y="8"/>
                  </a:lnTo>
                  <a:lnTo>
                    <a:pt x="39" y="14"/>
                  </a:lnTo>
                  <a:lnTo>
                    <a:pt x="40" y="14"/>
                  </a:lnTo>
                  <a:lnTo>
                    <a:pt x="40" y="8"/>
                  </a:lnTo>
                  <a:lnTo>
                    <a:pt x="39" y="8"/>
                  </a:lnTo>
                  <a:lnTo>
                    <a:pt x="39" y="14"/>
                  </a:lnTo>
                  <a:lnTo>
                    <a:pt x="47" y="14"/>
                  </a:lnTo>
                  <a:lnTo>
                    <a:pt x="47" y="8"/>
                  </a:lnTo>
                  <a:lnTo>
                    <a:pt x="43" y="8"/>
                  </a:lnTo>
                  <a:lnTo>
                    <a:pt x="43" y="14"/>
                  </a:lnTo>
                  <a:lnTo>
                    <a:pt x="53" y="14"/>
                  </a:lnTo>
                  <a:lnTo>
                    <a:pt x="53" y="8"/>
                  </a:lnTo>
                  <a:lnTo>
                    <a:pt x="44" y="8"/>
                  </a:lnTo>
                  <a:lnTo>
                    <a:pt x="44" y="14"/>
                  </a:lnTo>
                  <a:lnTo>
                    <a:pt x="48" y="14"/>
                  </a:lnTo>
                  <a:lnTo>
                    <a:pt x="48" y="8"/>
                  </a:lnTo>
                  <a:lnTo>
                    <a:pt x="47" y="8"/>
                  </a:lnTo>
                  <a:lnTo>
                    <a:pt x="47" y="14"/>
                  </a:lnTo>
                  <a:lnTo>
                    <a:pt x="57" y="14"/>
                  </a:lnTo>
                  <a:lnTo>
                    <a:pt x="57" y="8"/>
                  </a:lnTo>
                  <a:lnTo>
                    <a:pt x="44" y="8"/>
                  </a:lnTo>
                  <a:lnTo>
                    <a:pt x="44" y="14"/>
                  </a:lnTo>
                  <a:lnTo>
                    <a:pt x="54" y="14"/>
                  </a:lnTo>
                  <a:lnTo>
                    <a:pt x="54" y="8"/>
                  </a:lnTo>
                  <a:lnTo>
                    <a:pt x="51" y="8"/>
                  </a:lnTo>
                  <a:lnTo>
                    <a:pt x="51" y="14"/>
                  </a:lnTo>
                  <a:lnTo>
                    <a:pt x="60" y="14"/>
                  </a:lnTo>
                  <a:lnTo>
                    <a:pt x="61" y="8"/>
                  </a:lnTo>
                  <a:lnTo>
                    <a:pt x="56" y="7"/>
                  </a:lnTo>
                  <a:lnTo>
                    <a:pt x="54" y="9"/>
                  </a:lnTo>
                  <a:lnTo>
                    <a:pt x="54" y="13"/>
                  </a:lnTo>
                  <a:lnTo>
                    <a:pt x="61" y="13"/>
                  </a:lnTo>
                  <a:lnTo>
                    <a:pt x="61" y="7"/>
                  </a:lnTo>
                  <a:lnTo>
                    <a:pt x="57" y="7"/>
                  </a:lnTo>
                  <a:lnTo>
                    <a:pt x="57" y="13"/>
                  </a:lnTo>
                  <a:lnTo>
                    <a:pt x="65" y="13"/>
                  </a:lnTo>
                  <a:lnTo>
                    <a:pt x="65" y="7"/>
                  </a:lnTo>
                  <a:lnTo>
                    <a:pt x="64" y="7"/>
                  </a:lnTo>
                  <a:lnTo>
                    <a:pt x="64" y="13"/>
                  </a:lnTo>
                  <a:lnTo>
                    <a:pt x="69" y="13"/>
                  </a:lnTo>
                  <a:lnTo>
                    <a:pt x="69" y="7"/>
                  </a:lnTo>
                  <a:lnTo>
                    <a:pt x="67" y="7"/>
                  </a:lnTo>
                  <a:lnTo>
                    <a:pt x="67" y="13"/>
                  </a:lnTo>
                  <a:lnTo>
                    <a:pt x="74" y="13"/>
                  </a:lnTo>
                  <a:lnTo>
                    <a:pt x="74" y="7"/>
                  </a:lnTo>
                  <a:lnTo>
                    <a:pt x="71" y="7"/>
                  </a:lnTo>
                  <a:lnTo>
                    <a:pt x="71" y="13"/>
                  </a:lnTo>
                  <a:lnTo>
                    <a:pt x="73" y="13"/>
                  </a:lnTo>
                  <a:lnTo>
                    <a:pt x="73" y="7"/>
                  </a:lnTo>
                  <a:lnTo>
                    <a:pt x="71" y="7"/>
                  </a:lnTo>
                  <a:lnTo>
                    <a:pt x="71" y="13"/>
                  </a:lnTo>
                  <a:lnTo>
                    <a:pt x="86" y="13"/>
                  </a:lnTo>
                  <a:lnTo>
                    <a:pt x="86" y="7"/>
                  </a:lnTo>
                  <a:lnTo>
                    <a:pt x="70" y="7"/>
                  </a:lnTo>
                  <a:lnTo>
                    <a:pt x="70" y="13"/>
                  </a:lnTo>
                  <a:lnTo>
                    <a:pt x="84" y="13"/>
                  </a:lnTo>
                  <a:lnTo>
                    <a:pt x="84" y="7"/>
                  </a:lnTo>
                  <a:lnTo>
                    <a:pt x="74" y="7"/>
                  </a:lnTo>
                  <a:lnTo>
                    <a:pt x="74" y="13"/>
                  </a:lnTo>
                  <a:lnTo>
                    <a:pt x="79" y="13"/>
                  </a:lnTo>
                  <a:lnTo>
                    <a:pt x="79" y="7"/>
                  </a:lnTo>
                  <a:lnTo>
                    <a:pt x="73" y="7"/>
                  </a:lnTo>
                  <a:lnTo>
                    <a:pt x="73" y="13"/>
                  </a:lnTo>
                  <a:lnTo>
                    <a:pt x="75" y="13"/>
                  </a:lnTo>
                  <a:lnTo>
                    <a:pt x="83" y="5"/>
                  </a:lnTo>
                  <a:lnTo>
                    <a:pt x="60" y="5"/>
                  </a:lnTo>
                  <a:lnTo>
                    <a:pt x="60" y="12"/>
                  </a:lnTo>
                  <a:lnTo>
                    <a:pt x="62" y="12"/>
                  </a:lnTo>
                  <a:lnTo>
                    <a:pt x="62" y="5"/>
                  </a:lnTo>
                  <a:lnTo>
                    <a:pt x="48" y="5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5"/>
                  </a:lnTo>
                  <a:lnTo>
                    <a:pt x="48" y="5"/>
                  </a:lnTo>
                  <a:lnTo>
                    <a:pt x="48" y="12"/>
                  </a:lnTo>
                  <a:lnTo>
                    <a:pt x="56" y="12"/>
                  </a:lnTo>
                  <a:lnTo>
                    <a:pt x="56" y="5"/>
                  </a:lnTo>
                  <a:lnTo>
                    <a:pt x="51" y="5"/>
                  </a:lnTo>
                  <a:lnTo>
                    <a:pt x="51" y="12"/>
                  </a:lnTo>
                  <a:lnTo>
                    <a:pt x="53" y="12"/>
                  </a:lnTo>
                  <a:lnTo>
                    <a:pt x="53" y="5"/>
                  </a:lnTo>
                  <a:lnTo>
                    <a:pt x="51" y="5"/>
                  </a:lnTo>
                  <a:lnTo>
                    <a:pt x="51" y="12"/>
                  </a:lnTo>
                  <a:lnTo>
                    <a:pt x="54" y="12"/>
                  </a:lnTo>
                  <a:lnTo>
                    <a:pt x="54" y="5"/>
                  </a:lnTo>
                  <a:lnTo>
                    <a:pt x="35" y="5"/>
                  </a:lnTo>
                  <a:lnTo>
                    <a:pt x="35" y="12"/>
                  </a:lnTo>
                  <a:lnTo>
                    <a:pt x="36" y="12"/>
                  </a:lnTo>
                  <a:lnTo>
                    <a:pt x="36" y="5"/>
                  </a:lnTo>
                  <a:lnTo>
                    <a:pt x="29" y="5"/>
                  </a:lnTo>
                  <a:lnTo>
                    <a:pt x="29" y="8"/>
                  </a:lnTo>
                  <a:lnTo>
                    <a:pt x="30" y="12"/>
                  </a:lnTo>
                  <a:lnTo>
                    <a:pt x="36" y="10"/>
                  </a:lnTo>
                  <a:lnTo>
                    <a:pt x="35" y="7"/>
                  </a:lnTo>
                  <a:lnTo>
                    <a:pt x="35" y="10"/>
                  </a:lnTo>
                  <a:lnTo>
                    <a:pt x="64" y="10"/>
                  </a:lnTo>
                  <a:lnTo>
                    <a:pt x="64" y="4"/>
                  </a:lnTo>
                  <a:lnTo>
                    <a:pt x="31" y="4"/>
                  </a:lnTo>
                  <a:lnTo>
                    <a:pt x="31" y="10"/>
                  </a:lnTo>
                  <a:lnTo>
                    <a:pt x="42" y="10"/>
                  </a:lnTo>
                  <a:lnTo>
                    <a:pt x="42" y="4"/>
                  </a:lnTo>
                  <a:lnTo>
                    <a:pt x="39" y="4"/>
                  </a:lnTo>
                  <a:lnTo>
                    <a:pt x="39" y="10"/>
                  </a:lnTo>
                  <a:lnTo>
                    <a:pt x="44" y="10"/>
                  </a:lnTo>
                  <a:lnTo>
                    <a:pt x="44" y="4"/>
                  </a:lnTo>
                  <a:lnTo>
                    <a:pt x="35" y="4"/>
                  </a:lnTo>
                  <a:lnTo>
                    <a:pt x="35" y="10"/>
                  </a:lnTo>
                  <a:lnTo>
                    <a:pt x="64" y="10"/>
                  </a:lnTo>
                  <a:lnTo>
                    <a:pt x="64" y="4"/>
                  </a:lnTo>
                  <a:lnTo>
                    <a:pt x="62" y="4"/>
                  </a:lnTo>
                  <a:lnTo>
                    <a:pt x="62" y="10"/>
                  </a:lnTo>
                  <a:lnTo>
                    <a:pt x="73" y="10"/>
                  </a:lnTo>
                  <a:lnTo>
                    <a:pt x="73" y="4"/>
                  </a:lnTo>
                  <a:lnTo>
                    <a:pt x="67" y="4"/>
                  </a:lnTo>
                  <a:lnTo>
                    <a:pt x="67" y="10"/>
                  </a:lnTo>
                  <a:lnTo>
                    <a:pt x="83" y="10"/>
                  </a:lnTo>
                  <a:lnTo>
                    <a:pt x="83" y="4"/>
                  </a:lnTo>
                  <a:lnTo>
                    <a:pt x="82" y="4"/>
                  </a:lnTo>
                  <a:lnTo>
                    <a:pt x="82" y="7"/>
                  </a:lnTo>
                  <a:lnTo>
                    <a:pt x="83" y="10"/>
                  </a:lnTo>
                  <a:lnTo>
                    <a:pt x="86" y="9"/>
                  </a:lnTo>
                  <a:lnTo>
                    <a:pt x="84" y="5"/>
                  </a:lnTo>
                  <a:lnTo>
                    <a:pt x="84" y="9"/>
                  </a:lnTo>
                  <a:lnTo>
                    <a:pt x="86" y="9"/>
                  </a:lnTo>
                  <a:lnTo>
                    <a:pt x="86" y="3"/>
                  </a:lnTo>
                  <a:lnTo>
                    <a:pt x="83" y="3"/>
                  </a:lnTo>
                  <a:lnTo>
                    <a:pt x="83" y="9"/>
                  </a:lnTo>
                  <a:lnTo>
                    <a:pt x="84" y="9"/>
                  </a:lnTo>
                  <a:lnTo>
                    <a:pt x="84" y="3"/>
                  </a:lnTo>
                  <a:lnTo>
                    <a:pt x="83" y="3"/>
                  </a:lnTo>
                  <a:lnTo>
                    <a:pt x="83" y="9"/>
                  </a:lnTo>
                  <a:lnTo>
                    <a:pt x="166" y="9"/>
                  </a:lnTo>
                  <a:lnTo>
                    <a:pt x="166" y="3"/>
                  </a:lnTo>
                  <a:lnTo>
                    <a:pt x="162" y="3"/>
                  </a:lnTo>
                  <a:lnTo>
                    <a:pt x="162" y="9"/>
                  </a:lnTo>
                  <a:lnTo>
                    <a:pt x="167" y="9"/>
                  </a:lnTo>
                  <a:lnTo>
                    <a:pt x="167" y="3"/>
                  </a:lnTo>
                  <a:lnTo>
                    <a:pt x="159" y="3"/>
                  </a:lnTo>
                  <a:lnTo>
                    <a:pt x="159" y="9"/>
                  </a:lnTo>
                  <a:lnTo>
                    <a:pt x="166" y="9"/>
                  </a:lnTo>
                  <a:lnTo>
                    <a:pt x="166" y="3"/>
                  </a:lnTo>
                  <a:lnTo>
                    <a:pt x="144" y="3"/>
                  </a:lnTo>
                  <a:lnTo>
                    <a:pt x="144" y="9"/>
                  </a:lnTo>
                  <a:lnTo>
                    <a:pt x="158" y="9"/>
                  </a:lnTo>
                  <a:lnTo>
                    <a:pt x="165" y="8"/>
                  </a:lnTo>
                  <a:lnTo>
                    <a:pt x="163" y="1"/>
                  </a:lnTo>
                  <a:lnTo>
                    <a:pt x="45" y="1"/>
                  </a:lnTo>
                  <a:lnTo>
                    <a:pt x="45" y="8"/>
                  </a:lnTo>
                  <a:lnTo>
                    <a:pt x="58" y="8"/>
                  </a:lnTo>
                  <a:lnTo>
                    <a:pt x="58" y="1"/>
                  </a:lnTo>
                  <a:lnTo>
                    <a:pt x="43" y="1"/>
                  </a:lnTo>
                  <a:lnTo>
                    <a:pt x="43" y="8"/>
                  </a:lnTo>
                  <a:lnTo>
                    <a:pt x="44" y="8"/>
                  </a:lnTo>
                  <a:lnTo>
                    <a:pt x="44" y="1"/>
                  </a:lnTo>
                  <a:lnTo>
                    <a:pt x="23" y="1"/>
                  </a:lnTo>
                  <a:lnTo>
                    <a:pt x="23" y="8"/>
                  </a:lnTo>
                  <a:lnTo>
                    <a:pt x="26" y="8"/>
                  </a:lnTo>
                  <a:lnTo>
                    <a:pt x="26" y="1"/>
                  </a:lnTo>
                  <a:lnTo>
                    <a:pt x="22" y="1"/>
                  </a:lnTo>
                  <a:lnTo>
                    <a:pt x="22" y="8"/>
                  </a:lnTo>
                  <a:lnTo>
                    <a:pt x="26" y="8"/>
                  </a:lnTo>
                  <a:lnTo>
                    <a:pt x="26" y="1"/>
                  </a:lnTo>
                  <a:lnTo>
                    <a:pt x="22" y="1"/>
                  </a:lnTo>
                  <a:lnTo>
                    <a:pt x="22" y="8"/>
                  </a:lnTo>
                  <a:lnTo>
                    <a:pt x="26" y="8"/>
                  </a:lnTo>
                  <a:lnTo>
                    <a:pt x="26" y="1"/>
                  </a:lnTo>
                  <a:lnTo>
                    <a:pt x="25" y="1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6" y="1"/>
                  </a:lnTo>
                  <a:lnTo>
                    <a:pt x="20" y="1"/>
                  </a:lnTo>
                  <a:lnTo>
                    <a:pt x="20" y="4"/>
                  </a:lnTo>
                  <a:lnTo>
                    <a:pt x="23" y="4"/>
                  </a:lnTo>
                  <a:lnTo>
                    <a:pt x="23" y="3"/>
                  </a:lnTo>
                  <a:lnTo>
                    <a:pt x="20" y="3"/>
                  </a:lnTo>
                  <a:lnTo>
                    <a:pt x="20" y="7"/>
                  </a:lnTo>
                  <a:lnTo>
                    <a:pt x="22" y="7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20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25" y="0"/>
                  </a:lnTo>
                  <a:lnTo>
                    <a:pt x="25" y="7"/>
                  </a:lnTo>
                  <a:lnTo>
                    <a:pt x="32" y="7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25" y="7"/>
                  </a:lnTo>
                  <a:lnTo>
                    <a:pt x="32" y="7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9" y="7"/>
                  </a:lnTo>
                  <a:lnTo>
                    <a:pt x="31" y="7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9" y="7"/>
                  </a:lnTo>
                  <a:lnTo>
                    <a:pt x="30" y="7"/>
                  </a:lnTo>
                  <a:lnTo>
                    <a:pt x="30" y="0"/>
                  </a:lnTo>
                  <a:lnTo>
                    <a:pt x="23" y="0"/>
                  </a:lnTo>
                  <a:lnTo>
                    <a:pt x="23" y="7"/>
                  </a:lnTo>
                  <a:lnTo>
                    <a:pt x="25" y="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35" name="Freeform 819"/>
            <p:cNvSpPr>
              <a:spLocks noChangeAspect="1"/>
            </p:cNvSpPr>
            <p:nvPr/>
          </p:nvSpPr>
          <p:spPr bwMode="auto">
            <a:xfrm rot="16200000">
              <a:off x="3999" y="4677"/>
              <a:ext cx="242" cy="53"/>
            </a:xfrm>
            <a:custGeom>
              <a:avLst/>
              <a:gdLst>
                <a:gd name="T0" fmla="*/ 81 w 162"/>
                <a:gd name="T1" fmla="*/ 1 h 35"/>
                <a:gd name="T2" fmla="*/ 53 w 162"/>
                <a:gd name="T3" fmla="*/ 1 h 35"/>
                <a:gd name="T4" fmla="*/ 28 w 162"/>
                <a:gd name="T5" fmla="*/ 2 h 35"/>
                <a:gd name="T6" fmla="*/ 38 w 162"/>
                <a:gd name="T7" fmla="*/ 10 h 35"/>
                <a:gd name="T8" fmla="*/ 31 w 162"/>
                <a:gd name="T9" fmla="*/ 11 h 35"/>
                <a:gd name="T10" fmla="*/ 37 w 162"/>
                <a:gd name="T11" fmla="*/ 11 h 35"/>
                <a:gd name="T12" fmla="*/ 25 w 162"/>
                <a:gd name="T13" fmla="*/ 13 h 35"/>
                <a:gd name="T14" fmla="*/ 25 w 162"/>
                <a:gd name="T15" fmla="*/ 13 h 35"/>
                <a:gd name="T16" fmla="*/ 35 w 162"/>
                <a:gd name="T17" fmla="*/ 7 h 35"/>
                <a:gd name="T18" fmla="*/ 34 w 162"/>
                <a:gd name="T19" fmla="*/ 9 h 35"/>
                <a:gd name="T20" fmla="*/ 13 w 162"/>
                <a:gd name="T21" fmla="*/ 9 h 35"/>
                <a:gd name="T22" fmla="*/ 12 w 162"/>
                <a:gd name="T23" fmla="*/ 10 h 35"/>
                <a:gd name="T24" fmla="*/ 19 w 162"/>
                <a:gd name="T25" fmla="*/ 11 h 35"/>
                <a:gd name="T26" fmla="*/ 15 w 162"/>
                <a:gd name="T27" fmla="*/ 19 h 35"/>
                <a:gd name="T28" fmla="*/ 9 w 162"/>
                <a:gd name="T29" fmla="*/ 20 h 35"/>
                <a:gd name="T30" fmla="*/ 138 w 162"/>
                <a:gd name="T31" fmla="*/ 20 h 35"/>
                <a:gd name="T32" fmla="*/ 85 w 162"/>
                <a:gd name="T33" fmla="*/ 22 h 35"/>
                <a:gd name="T34" fmla="*/ 37 w 162"/>
                <a:gd name="T35" fmla="*/ 23 h 35"/>
                <a:gd name="T36" fmla="*/ 50 w 162"/>
                <a:gd name="T37" fmla="*/ 24 h 35"/>
                <a:gd name="T38" fmla="*/ 51 w 162"/>
                <a:gd name="T39" fmla="*/ 24 h 35"/>
                <a:gd name="T40" fmla="*/ 38 w 162"/>
                <a:gd name="T41" fmla="*/ 25 h 35"/>
                <a:gd name="T42" fmla="*/ 59 w 162"/>
                <a:gd name="T43" fmla="*/ 27 h 35"/>
                <a:gd name="T44" fmla="*/ 64 w 162"/>
                <a:gd name="T45" fmla="*/ 28 h 35"/>
                <a:gd name="T46" fmla="*/ 41 w 162"/>
                <a:gd name="T47" fmla="*/ 28 h 35"/>
                <a:gd name="T48" fmla="*/ 51 w 162"/>
                <a:gd name="T49" fmla="*/ 23 h 35"/>
                <a:gd name="T50" fmla="*/ 47 w 162"/>
                <a:gd name="T51" fmla="*/ 24 h 35"/>
                <a:gd name="T52" fmla="*/ 59 w 162"/>
                <a:gd name="T53" fmla="*/ 24 h 35"/>
                <a:gd name="T54" fmla="*/ 47 w 162"/>
                <a:gd name="T55" fmla="*/ 25 h 35"/>
                <a:gd name="T56" fmla="*/ 47 w 162"/>
                <a:gd name="T57" fmla="*/ 27 h 35"/>
                <a:gd name="T58" fmla="*/ 57 w 162"/>
                <a:gd name="T59" fmla="*/ 27 h 35"/>
                <a:gd name="T60" fmla="*/ 140 w 162"/>
                <a:gd name="T61" fmla="*/ 28 h 35"/>
                <a:gd name="T62" fmla="*/ 144 w 162"/>
                <a:gd name="T63" fmla="*/ 28 h 35"/>
                <a:gd name="T64" fmla="*/ 66 w 162"/>
                <a:gd name="T65" fmla="*/ 27 h 35"/>
                <a:gd name="T66" fmla="*/ 52 w 162"/>
                <a:gd name="T67" fmla="*/ 25 h 35"/>
                <a:gd name="T68" fmla="*/ 63 w 162"/>
                <a:gd name="T69" fmla="*/ 24 h 35"/>
                <a:gd name="T70" fmla="*/ 69 w 162"/>
                <a:gd name="T71" fmla="*/ 24 h 35"/>
                <a:gd name="T72" fmla="*/ 55 w 162"/>
                <a:gd name="T73" fmla="*/ 23 h 35"/>
                <a:gd name="T74" fmla="*/ 56 w 162"/>
                <a:gd name="T75" fmla="*/ 23 h 35"/>
                <a:gd name="T76" fmla="*/ 48 w 162"/>
                <a:gd name="T77" fmla="*/ 22 h 35"/>
                <a:gd name="T78" fmla="*/ 61 w 162"/>
                <a:gd name="T79" fmla="*/ 20 h 35"/>
                <a:gd name="T80" fmla="*/ 53 w 162"/>
                <a:gd name="T81" fmla="*/ 20 h 35"/>
                <a:gd name="T82" fmla="*/ 39 w 162"/>
                <a:gd name="T83" fmla="*/ 19 h 35"/>
                <a:gd name="T84" fmla="*/ 59 w 162"/>
                <a:gd name="T85" fmla="*/ 18 h 35"/>
                <a:gd name="T86" fmla="*/ 50 w 162"/>
                <a:gd name="T87" fmla="*/ 18 h 35"/>
                <a:gd name="T88" fmla="*/ 82 w 162"/>
                <a:gd name="T89" fmla="*/ 23 h 35"/>
                <a:gd name="T90" fmla="*/ 86 w 162"/>
                <a:gd name="T91" fmla="*/ 22 h 35"/>
                <a:gd name="T92" fmla="*/ 8 w 162"/>
                <a:gd name="T93" fmla="*/ 20 h 35"/>
                <a:gd name="T94" fmla="*/ 11 w 162"/>
                <a:gd name="T95" fmla="*/ 15 h 35"/>
                <a:gd name="T96" fmla="*/ 11 w 162"/>
                <a:gd name="T97" fmla="*/ 11 h 35"/>
                <a:gd name="T98" fmla="*/ 41 w 162"/>
                <a:gd name="T99" fmla="*/ 11 h 35"/>
                <a:gd name="T100" fmla="*/ 19 w 162"/>
                <a:gd name="T101" fmla="*/ 16 h 35"/>
                <a:gd name="T102" fmla="*/ 21 w 162"/>
                <a:gd name="T103" fmla="*/ 15 h 35"/>
                <a:gd name="T104" fmla="*/ 42 w 162"/>
                <a:gd name="T105" fmla="*/ 15 h 35"/>
                <a:gd name="T106" fmla="*/ 16 w 162"/>
                <a:gd name="T107" fmla="*/ 14 h 35"/>
                <a:gd name="T108" fmla="*/ 22 w 162"/>
                <a:gd name="T109" fmla="*/ 6 h 35"/>
                <a:gd name="T110" fmla="*/ 25 w 162"/>
                <a:gd name="T111" fmla="*/ 6 h 35"/>
                <a:gd name="T112" fmla="*/ 41 w 162"/>
                <a:gd name="T113" fmla="*/ 5 h 35"/>
                <a:gd name="T114" fmla="*/ 34 w 162"/>
                <a:gd name="T115" fmla="*/ 3 h 35"/>
                <a:gd name="T116" fmla="*/ 47 w 162"/>
                <a:gd name="T117" fmla="*/ 3 h 35"/>
                <a:gd name="T118" fmla="*/ 25 w 162"/>
                <a:gd name="T119" fmla="*/ 2 h 35"/>
                <a:gd name="T120" fmla="*/ 68 w 162"/>
                <a:gd name="T121" fmla="*/ 1 h 35"/>
                <a:gd name="T122" fmla="*/ 87 w 162"/>
                <a:gd name="T123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2" h="35">
                  <a:moveTo>
                    <a:pt x="116" y="0"/>
                  </a:moveTo>
                  <a:lnTo>
                    <a:pt x="116" y="6"/>
                  </a:lnTo>
                  <a:lnTo>
                    <a:pt x="143" y="6"/>
                  </a:lnTo>
                  <a:lnTo>
                    <a:pt x="143" y="0"/>
                  </a:lnTo>
                  <a:lnTo>
                    <a:pt x="94" y="0"/>
                  </a:lnTo>
                  <a:lnTo>
                    <a:pt x="94" y="6"/>
                  </a:lnTo>
                  <a:lnTo>
                    <a:pt x="95" y="6"/>
                  </a:lnTo>
                  <a:lnTo>
                    <a:pt x="95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83" y="6"/>
                  </a:lnTo>
                  <a:lnTo>
                    <a:pt x="83" y="0"/>
                  </a:lnTo>
                  <a:lnTo>
                    <a:pt x="81" y="0"/>
                  </a:lnTo>
                  <a:lnTo>
                    <a:pt x="81" y="6"/>
                  </a:lnTo>
                  <a:lnTo>
                    <a:pt x="86" y="7"/>
                  </a:lnTo>
                  <a:lnTo>
                    <a:pt x="86" y="1"/>
                  </a:lnTo>
                  <a:lnTo>
                    <a:pt x="82" y="1"/>
                  </a:lnTo>
                  <a:lnTo>
                    <a:pt x="82" y="7"/>
                  </a:lnTo>
                  <a:lnTo>
                    <a:pt x="86" y="7"/>
                  </a:lnTo>
                  <a:lnTo>
                    <a:pt x="86" y="1"/>
                  </a:lnTo>
                  <a:lnTo>
                    <a:pt x="78" y="1"/>
                  </a:lnTo>
                  <a:lnTo>
                    <a:pt x="78" y="7"/>
                  </a:lnTo>
                  <a:lnTo>
                    <a:pt x="81" y="7"/>
                  </a:lnTo>
                  <a:lnTo>
                    <a:pt x="81" y="1"/>
                  </a:lnTo>
                  <a:lnTo>
                    <a:pt x="72" y="1"/>
                  </a:lnTo>
                  <a:lnTo>
                    <a:pt x="72" y="7"/>
                  </a:lnTo>
                  <a:lnTo>
                    <a:pt x="74" y="7"/>
                  </a:lnTo>
                  <a:lnTo>
                    <a:pt x="74" y="1"/>
                  </a:lnTo>
                  <a:lnTo>
                    <a:pt x="73" y="1"/>
                  </a:lnTo>
                  <a:lnTo>
                    <a:pt x="73" y="7"/>
                  </a:lnTo>
                  <a:lnTo>
                    <a:pt x="76" y="7"/>
                  </a:lnTo>
                  <a:lnTo>
                    <a:pt x="76" y="1"/>
                  </a:lnTo>
                  <a:lnTo>
                    <a:pt x="63" y="1"/>
                  </a:lnTo>
                  <a:lnTo>
                    <a:pt x="63" y="7"/>
                  </a:lnTo>
                  <a:lnTo>
                    <a:pt x="73" y="7"/>
                  </a:lnTo>
                  <a:lnTo>
                    <a:pt x="73" y="1"/>
                  </a:lnTo>
                  <a:lnTo>
                    <a:pt x="66" y="1"/>
                  </a:lnTo>
                  <a:lnTo>
                    <a:pt x="66" y="7"/>
                  </a:lnTo>
                  <a:lnTo>
                    <a:pt x="68" y="7"/>
                  </a:lnTo>
                  <a:lnTo>
                    <a:pt x="68" y="1"/>
                  </a:lnTo>
                  <a:lnTo>
                    <a:pt x="59" y="1"/>
                  </a:lnTo>
                  <a:lnTo>
                    <a:pt x="59" y="7"/>
                  </a:lnTo>
                  <a:lnTo>
                    <a:pt x="63" y="7"/>
                  </a:lnTo>
                  <a:lnTo>
                    <a:pt x="63" y="1"/>
                  </a:lnTo>
                  <a:lnTo>
                    <a:pt x="51" y="1"/>
                  </a:lnTo>
                  <a:lnTo>
                    <a:pt x="51" y="7"/>
                  </a:lnTo>
                  <a:lnTo>
                    <a:pt x="53" y="7"/>
                  </a:lnTo>
                  <a:lnTo>
                    <a:pt x="53" y="1"/>
                  </a:lnTo>
                  <a:lnTo>
                    <a:pt x="46" y="1"/>
                  </a:lnTo>
                  <a:lnTo>
                    <a:pt x="46" y="5"/>
                  </a:lnTo>
                  <a:lnTo>
                    <a:pt x="48" y="5"/>
                  </a:lnTo>
                  <a:lnTo>
                    <a:pt x="48" y="2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16" y="9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9"/>
                  </a:lnTo>
                  <a:lnTo>
                    <a:pt x="25" y="9"/>
                  </a:lnTo>
                  <a:lnTo>
                    <a:pt x="25" y="2"/>
                  </a:lnTo>
                  <a:lnTo>
                    <a:pt x="19" y="2"/>
                  </a:lnTo>
                  <a:lnTo>
                    <a:pt x="19" y="9"/>
                  </a:lnTo>
                  <a:lnTo>
                    <a:pt x="25" y="9"/>
                  </a:lnTo>
                  <a:lnTo>
                    <a:pt x="25" y="2"/>
                  </a:lnTo>
                  <a:lnTo>
                    <a:pt x="21" y="2"/>
                  </a:lnTo>
                  <a:lnTo>
                    <a:pt x="21" y="9"/>
                  </a:lnTo>
                  <a:lnTo>
                    <a:pt x="28" y="9"/>
                  </a:lnTo>
                  <a:lnTo>
                    <a:pt x="28" y="2"/>
                  </a:lnTo>
                  <a:lnTo>
                    <a:pt x="25" y="2"/>
                  </a:lnTo>
                  <a:lnTo>
                    <a:pt x="25" y="9"/>
                  </a:lnTo>
                  <a:lnTo>
                    <a:pt x="41" y="9"/>
                  </a:lnTo>
                  <a:lnTo>
                    <a:pt x="41" y="2"/>
                  </a:lnTo>
                  <a:lnTo>
                    <a:pt x="33" y="2"/>
                  </a:lnTo>
                  <a:lnTo>
                    <a:pt x="30" y="3"/>
                  </a:lnTo>
                  <a:lnTo>
                    <a:pt x="31" y="10"/>
                  </a:lnTo>
                  <a:lnTo>
                    <a:pt x="43" y="10"/>
                  </a:lnTo>
                  <a:lnTo>
                    <a:pt x="43" y="3"/>
                  </a:lnTo>
                  <a:lnTo>
                    <a:pt x="39" y="3"/>
                  </a:lnTo>
                  <a:lnTo>
                    <a:pt x="39" y="10"/>
                  </a:lnTo>
                  <a:lnTo>
                    <a:pt x="47" y="10"/>
                  </a:lnTo>
                  <a:lnTo>
                    <a:pt x="47" y="3"/>
                  </a:lnTo>
                  <a:lnTo>
                    <a:pt x="44" y="3"/>
                  </a:lnTo>
                  <a:lnTo>
                    <a:pt x="44" y="10"/>
                  </a:lnTo>
                  <a:lnTo>
                    <a:pt x="46" y="10"/>
                  </a:lnTo>
                  <a:lnTo>
                    <a:pt x="46" y="3"/>
                  </a:lnTo>
                  <a:lnTo>
                    <a:pt x="30" y="3"/>
                  </a:lnTo>
                  <a:lnTo>
                    <a:pt x="30" y="10"/>
                  </a:lnTo>
                  <a:lnTo>
                    <a:pt x="37" y="10"/>
                  </a:lnTo>
                  <a:lnTo>
                    <a:pt x="37" y="3"/>
                  </a:lnTo>
                  <a:lnTo>
                    <a:pt x="35" y="3"/>
                  </a:lnTo>
                  <a:lnTo>
                    <a:pt x="35" y="10"/>
                  </a:lnTo>
                  <a:lnTo>
                    <a:pt x="38" y="10"/>
                  </a:lnTo>
                  <a:lnTo>
                    <a:pt x="38" y="3"/>
                  </a:lnTo>
                  <a:lnTo>
                    <a:pt x="22" y="3"/>
                  </a:lnTo>
                  <a:lnTo>
                    <a:pt x="22" y="10"/>
                  </a:lnTo>
                  <a:lnTo>
                    <a:pt x="30" y="10"/>
                  </a:lnTo>
                  <a:lnTo>
                    <a:pt x="30" y="3"/>
                  </a:lnTo>
                  <a:lnTo>
                    <a:pt x="16" y="3"/>
                  </a:lnTo>
                  <a:lnTo>
                    <a:pt x="16" y="10"/>
                  </a:lnTo>
                  <a:lnTo>
                    <a:pt x="30" y="10"/>
                  </a:lnTo>
                  <a:lnTo>
                    <a:pt x="30" y="3"/>
                  </a:lnTo>
                  <a:lnTo>
                    <a:pt x="25" y="3"/>
                  </a:lnTo>
                  <a:lnTo>
                    <a:pt x="25" y="10"/>
                  </a:lnTo>
                  <a:lnTo>
                    <a:pt x="30" y="10"/>
                  </a:lnTo>
                  <a:lnTo>
                    <a:pt x="30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30" y="7"/>
                  </a:lnTo>
                  <a:lnTo>
                    <a:pt x="30" y="5"/>
                  </a:lnTo>
                  <a:lnTo>
                    <a:pt x="25" y="5"/>
                  </a:lnTo>
                  <a:lnTo>
                    <a:pt x="25" y="11"/>
                  </a:lnTo>
                  <a:lnTo>
                    <a:pt x="30" y="11"/>
                  </a:lnTo>
                  <a:lnTo>
                    <a:pt x="30" y="5"/>
                  </a:lnTo>
                  <a:lnTo>
                    <a:pt x="29" y="5"/>
                  </a:lnTo>
                  <a:lnTo>
                    <a:pt x="29" y="11"/>
                  </a:lnTo>
                  <a:lnTo>
                    <a:pt x="31" y="11"/>
                  </a:lnTo>
                  <a:lnTo>
                    <a:pt x="31" y="5"/>
                  </a:lnTo>
                  <a:lnTo>
                    <a:pt x="30" y="5"/>
                  </a:lnTo>
                  <a:lnTo>
                    <a:pt x="30" y="11"/>
                  </a:lnTo>
                  <a:lnTo>
                    <a:pt x="34" y="11"/>
                  </a:lnTo>
                  <a:lnTo>
                    <a:pt x="34" y="5"/>
                  </a:lnTo>
                  <a:lnTo>
                    <a:pt x="31" y="5"/>
                  </a:lnTo>
                  <a:lnTo>
                    <a:pt x="31" y="11"/>
                  </a:lnTo>
                  <a:lnTo>
                    <a:pt x="37" y="11"/>
                  </a:lnTo>
                  <a:lnTo>
                    <a:pt x="37" y="5"/>
                  </a:lnTo>
                  <a:lnTo>
                    <a:pt x="30" y="5"/>
                  </a:lnTo>
                  <a:lnTo>
                    <a:pt x="30" y="11"/>
                  </a:lnTo>
                  <a:lnTo>
                    <a:pt x="41" y="11"/>
                  </a:lnTo>
                  <a:lnTo>
                    <a:pt x="41" y="5"/>
                  </a:lnTo>
                  <a:lnTo>
                    <a:pt x="37" y="5"/>
                  </a:lnTo>
                  <a:lnTo>
                    <a:pt x="37" y="11"/>
                  </a:lnTo>
                  <a:lnTo>
                    <a:pt x="41" y="11"/>
                  </a:lnTo>
                  <a:lnTo>
                    <a:pt x="41" y="5"/>
                  </a:lnTo>
                  <a:lnTo>
                    <a:pt x="34" y="5"/>
                  </a:lnTo>
                  <a:lnTo>
                    <a:pt x="34" y="11"/>
                  </a:lnTo>
                  <a:lnTo>
                    <a:pt x="43" y="11"/>
                  </a:lnTo>
                  <a:lnTo>
                    <a:pt x="43" y="5"/>
                  </a:lnTo>
                  <a:lnTo>
                    <a:pt x="31" y="5"/>
                  </a:lnTo>
                  <a:lnTo>
                    <a:pt x="31" y="11"/>
                  </a:lnTo>
                  <a:lnTo>
                    <a:pt x="37" y="11"/>
                  </a:lnTo>
                  <a:lnTo>
                    <a:pt x="37" y="5"/>
                  </a:lnTo>
                  <a:lnTo>
                    <a:pt x="31" y="5"/>
                  </a:lnTo>
                  <a:lnTo>
                    <a:pt x="28" y="6"/>
                  </a:lnTo>
                  <a:lnTo>
                    <a:pt x="28" y="9"/>
                  </a:lnTo>
                  <a:lnTo>
                    <a:pt x="28" y="6"/>
                  </a:lnTo>
                  <a:lnTo>
                    <a:pt x="24" y="6"/>
                  </a:lnTo>
                  <a:lnTo>
                    <a:pt x="24" y="13"/>
                  </a:lnTo>
                  <a:lnTo>
                    <a:pt x="33" y="13"/>
                  </a:lnTo>
                  <a:lnTo>
                    <a:pt x="33" y="6"/>
                  </a:lnTo>
                  <a:lnTo>
                    <a:pt x="21" y="6"/>
                  </a:lnTo>
                  <a:lnTo>
                    <a:pt x="21" y="13"/>
                  </a:lnTo>
                  <a:lnTo>
                    <a:pt x="26" y="13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22" y="13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21" y="6"/>
                  </a:lnTo>
                  <a:lnTo>
                    <a:pt x="21" y="13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24" y="6"/>
                  </a:lnTo>
                  <a:lnTo>
                    <a:pt x="24" y="13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22" y="6"/>
                  </a:lnTo>
                  <a:lnTo>
                    <a:pt x="22" y="13"/>
                  </a:lnTo>
                  <a:lnTo>
                    <a:pt x="24" y="13"/>
                  </a:lnTo>
                  <a:lnTo>
                    <a:pt x="24" y="6"/>
                  </a:lnTo>
                  <a:lnTo>
                    <a:pt x="21" y="6"/>
                  </a:lnTo>
                  <a:lnTo>
                    <a:pt x="21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6"/>
                  </a:lnTo>
                  <a:lnTo>
                    <a:pt x="15" y="6"/>
                  </a:lnTo>
                  <a:lnTo>
                    <a:pt x="15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25" y="13"/>
                  </a:lnTo>
                  <a:lnTo>
                    <a:pt x="35" y="14"/>
                  </a:lnTo>
                  <a:lnTo>
                    <a:pt x="41" y="14"/>
                  </a:lnTo>
                  <a:lnTo>
                    <a:pt x="41" y="7"/>
                  </a:lnTo>
                  <a:lnTo>
                    <a:pt x="33" y="7"/>
                  </a:lnTo>
                  <a:lnTo>
                    <a:pt x="33" y="14"/>
                  </a:lnTo>
                  <a:lnTo>
                    <a:pt x="38" y="14"/>
                  </a:lnTo>
                  <a:lnTo>
                    <a:pt x="38" y="7"/>
                  </a:lnTo>
                  <a:lnTo>
                    <a:pt x="16" y="7"/>
                  </a:lnTo>
                  <a:lnTo>
                    <a:pt x="16" y="14"/>
                  </a:lnTo>
                  <a:lnTo>
                    <a:pt x="21" y="14"/>
                  </a:lnTo>
                  <a:lnTo>
                    <a:pt x="21" y="7"/>
                  </a:lnTo>
                  <a:lnTo>
                    <a:pt x="19" y="7"/>
                  </a:lnTo>
                  <a:lnTo>
                    <a:pt x="19" y="14"/>
                  </a:lnTo>
                  <a:lnTo>
                    <a:pt x="22" y="14"/>
                  </a:lnTo>
                  <a:lnTo>
                    <a:pt x="22" y="7"/>
                  </a:lnTo>
                  <a:lnTo>
                    <a:pt x="16" y="7"/>
                  </a:lnTo>
                  <a:lnTo>
                    <a:pt x="16" y="14"/>
                  </a:lnTo>
                  <a:lnTo>
                    <a:pt x="28" y="14"/>
                  </a:lnTo>
                  <a:lnTo>
                    <a:pt x="28" y="7"/>
                  </a:lnTo>
                  <a:lnTo>
                    <a:pt x="26" y="7"/>
                  </a:lnTo>
                  <a:lnTo>
                    <a:pt x="26" y="14"/>
                  </a:lnTo>
                  <a:lnTo>
                    <a:pt x="39" y="14"/>
                  </a:lnTo>
                  <a:lnTo>
                    <a:pt x="39" y="7"/>
                  </a:lnTo>
                  <a:lnTo>
                    <a:pt x="35" y="7"/>
                  </a:lnTo>
                  <a:lnTo>
                    <a:pt x="35" y="14"/>
                  </a:lnTo>
                  <a:lnTo>
                    <a:pt x="38" y="14"/>
                  </a:lnTo>
                  <a:lnTo>
                    <a:pt x="38" y="7"/>
                  </a:lnTo>
                  <a:lnTo>
                    <a:pt x="34" y="7"/>
                  </a:lnTo>
                  <a:lnTo>
                    <a:pt x="34" y="14"/>
                  </a:lnTo>
                  <a:lnTo>
                    <a:pt x="38" y="14"/>
                  </a:lnTo>
                  <a:lnTo>
                    <a:pt x="38" y="7"/>
                  </a:lnTo>
                  <a:lnTo>
                    <a:pt x="31" y="7"/>
                  </a:lnTo>
                  <a:lnTo>
                    <a:pt x="31" y="14"/>
                  </a:lnTo>
                  <a:lnTo>
                    <a:pt x="38" y="14"/>
                  </a:lnTo>
                  <a:lnTo>
                    <a:pt x="38" y="10"/>
                  </a:lnTo>
                  <a:lnTo>
                    <a:pt x="37" y="14"/>
                  </a:lnTo>
                  <a:lnTo>
                    <a:pt x="39" y="15"/>
                  </a:lnTo>
                  <a:lnTo>
                    <a:pt x="41" y="11"/>
                  </a:lnTo>
                  <a:lnTo>
                    <a:pt x="41" y="9"/>
                  </a:lnTo>
                  <a:lnTo>
                    <a:pt x="38" y="9"/>
                  </a:lnTo>
                  <a:lnTo>
                    <a:pt x="38" y="15"/>
                  </a:lnTo>
                  <a:lnTo>
                    <a:pt x="42" y="15"/>
                  </a:lnTo>
                  <a:lnTo>
                    <a:pt x="42" y="9"/>
                  </a:lnTo>
                  <a:lnTo>
                    <a:pt x="34" y="9"/>
                  </a:lnTo>
                  <a:lnTo>
                    <a:pt x="34" y="15"/>
                  </a:lnTo>
                  <a:lnTo>
                    <a:pt x="35" y="15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15"/>
                  </a:lnTo>
                  <a:lnTo>
                    <a:pt x="38" y="15"/>
                  </a:lnTo>
                  <a:lnTo>
                    <a:pt x="38" y="9"/>
                  </a:lnTo>
                  <a:lnTo>
                    <a:pt x="33" y="9"/>
                  </a:lnTo>
                  <a:lnTo>
                    <a:pt x="33" y="15"/>
                  </a:lnTo>
                  <a:lnTo>
                    <a:pt x="37" y="15"/>
                  </a:lnTo>
                  <a:lnTo>
                    <a:pt x="37" y="9"/>
                  </a:lnTo>
                  <a:lnTo>
                    <a:pt x="26" y="9"/>
                  </a:lnTo>
                  <a:lnTo>
                    <a:pt x="26" y="15"/>
                  </a:lnTo>
                  <a:lnTo>
                    <a:pt x="28" y="15"/>
                  </a:lnTo>
                  <a:lnTo>
                    <a:pt x="28" y="9"/>
                  </a:lnTo>
                  <a:lnTo>
                    <a:pt x="25" y="9"/>
                  </a:lnTo>
                  <a:lnTo>
                    <a:pt x="25" y="15"/>
                  </a:lnTo>
                  <a:lnTo>
                    <a:pt x="30" y="15"/>
                  </a:lnTo>
                  <a:lnTo>
                    <a:pt x="30" y="9"/>
                  </a:lnTo>
                  <a:lnTo>
                    <a:pt x="20" y="9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1" y="9"/>
                  </a:lnTo>
                  <a:lnTo>
                    <a:pt x="15" y="9"/>
                  </a:lnTo>
                  <a:lnTo>
                    <a:pt x="15" y="15"/>
                  </a:lnTo>
                  <a:lnTo>
                    <a:pt x="16" y="15"/>
                  </a:lnTo>
                  <a:lnTo>
                    <a:pt x="16" y="9"/>
                  </a:lnTo>
                  <a:lnTo>
                    <a:pt x="13" y="9"/>
                  </a:lnTo>
                  <a:lnTo>
                    <a:pt x="6" y="16"/>
                  </a:lnTo>
                  <a:lnTo>
                    <a:pt x="21" y="16"/>
                  </a:lnTo>
                  <a:lnTo>
                    <a:pt x="21" y="10"/>
                  </a:lnTo>
                  <a:lnTo>
                    <a:pt x="12" y="10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16" y="10"/>
                  </a:lnTo>
                  <a:lnTo>
                    <a:pt x="9" y="10"/>
                  </a:lnTo>
                  <a:lnTo>
                    <a:pt x="9" y="16"/>
                  </a:lnTo>
                  <a:lnTo>
                    <a:pt x="15" y="16"/>
                  </a:lnTo>
                  <a:lnTo>
                    <a:pt x="15" y="10"/>
                  </a:lnTo>
                  <a:lnTo>
                    <a:pt x="12" y="10"/>
                  </a:lnTo>
                  <a:lnTo>
                    <a:pt x="12" y="16"/>
                  </a:lnTo>
                  <a:lnTo>
                    <a:pt x="19" y="16"/>
                  </a:lnTo>
                  <a:lnTo>
                    <a:pt x="19" y="10"/>
                  </a:lnTo>
                  <a:lnTo>
                    <a:pt x="15" y="10"/>
                  </a:lnTo>
                  <a:lnTo>
                    <a:pt x="15" y="16"/>
                  </a:lnTo>
                  <a:lnTo>
                    <a:pt x="21" y="16"/>
                  </a:lnTo>
                  <a:lnTo>
                    <a:pt x="21" y="10"/>
                  </a:lnTo>
                  <a:lnTo>
                    <a:pt x="16" y="10"/>
                  </a:lnTo>
                  <a:lnTo>
                    <a:pt x="16" y="16"/>
                  </a:lnTo>
                  <a:lnTo>
                    <a:pt x="17" y="16"/>
                  </a:lnTo>
                  <a:lnTo>
                    <a:pt x="17" y="10"/>
                  </a:lnTo>
                  <a:lnTo>
                    <a:pt x="12" y="10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16" y="10"/>
                  </a:lnTo>
                  <a:lnTo>
                    <a:pt x="9" y="10"/>
                  </a:lnTo>
                  <a:lnTo>
                    <a:pt x="9" y="16"/>
                  </a:lnTo>
                  <a:lnTo>
                    <a:pt x="28" y="16"/>
                  </a:lnTo>
                  <a:lnTo>
                    <a:pt x="28" y="10"/>
                  </a:lnTo>
                  <a:lnTo>
                    <a:pt x="20" y="10"/>
                  </a:lnTo>
                  <a:lnTo>
                    <a:pt x="20" y="16"/>
                  </a:lnTo>
                  <a:lnTo>
                    <a:pt x="39" y="16"/>
                  </a:lnTo>
                  <a:lnTo>
                    <a:pt x="39" y="10"/>
                  </a:lnTo>
                  <a:lnTo>
                    <a:pt x="25" y="10"/>
                  </a:lnTo>
                  <a:lnTo>
                    <a:pt x="25" y="16"/>
                  </a:lnTo>
                  <a:lnTo>
                    <a:pt x="30" y="16"/>
                  </a:lnTo>
                  <a:lnTo>
                    <a:pt x="41" y="18"/>
                  </a:lnTo>
                  <a:lnTo>
                    <a:pt x="41" y="11"/>
                  </a:lnTo>
                  <a:lnTo>
                    <a:pt x="12" y="11"/>
                  </a:lnTo>
                  <a:lnTo>
                    <a:pt x="12" y="18"/>
                  </a:lnTo>
                  <a:lnTo>
                    <a:pt x="25" y="18"/>
                  </a:lnTo>
                  <a:lnTo>
                    <a:pt x="25" y="11"/>
                  </a:lnTo>
                  <a:lnTo>
                    <a:pt x="15" y="11"/>
                  </a:lnTo>
                  <a:lnTo>
                    <a:pt x="15" y="18"/>
                  </a:lnTo>
                  <a:lnTo>
                    <a:pt x="19" y="18"/>
                  </a:lnTo>
                  <a:lnTo>
                    <a:pt x="19" y="11"/>
                  </a:lnTo>
                  <a:lnTo>
                    <a:pt x="9" y="11"/>
                  </a:lnTo>
                  <a:lnTo>
                    <a:pt x="9" y="18"/>
                  </a:lnTo>
                  <a:lnTo>
                    <a:pt x="16" y="18"/>
                  </a:lnTo>
                  <a:lnTo>
                    <a:pt x="16" y="11"/>
                  </a:lnTo>
                  <a:lnTo>
                    <a:pt x="9" y="11"/>
                  </a:lnTo>
                  <a:lnTo>
                    <a:pt x="9" y="18"/>
                  </a:lnTo>
                  <a:lnTo>
                    <a:pt x="12" y="18"/>
                  </a:lnTo>
                  <a:lnTo>
                    <a:pt x="12" y="11"/>
                  </a:lnTo>
                  <a:lnTo>
                    <a:pt x="3" y="11"/>
                  </a:lnTo>
                  <a:lnTo>
                    <a:pt x="3" y="18"/>
                  </a:lnTo>
                  <a:lnTo>
                    <a:pt x="12" y="18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7" y="16"/>
                  </a:lnTo>
                  <a:lnTo>
                    <a:pt x="8" y="18"/>
                  </a:lnTo>
                  <a:lnTo>
                    <a:pt x="9" y="15"/>
                  </a:lnTo>
                  <a:lnTo>
                    <a:pt x="9" y="13"/>
                  </a:lnTo>
                  <a:lnTo>
                    <a:pt x="6" y="13"/>
                  </a:lnTo>
                  <a:lnTo>
                    <a:pt x="6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12" y="13"/>
                  </a:lnTo>
                  <a:lnTo>
                    <a:pt x="12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12" y="13"/>
                  </a:lnTo>
                  <a:lnTo>
                    <a:pt x="12" y="19"/>
                  </a:lnTo>
                  <a:lnTo>
                    <a:pt x="19" y="19"/>
                  </a:lnTo>
                  <a:lnTo>
                    <a:pt x="19" y="13"/>
                  </a:lnTo>
                  <a:lnTo>
                    <a:pt x="11" y="13"/>
                  </a:lnTo>
                  <a:lnTo>
                    <a:pt x="11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6" y="19"/>
                  </a:lnTo>
                  <a:lnTo>
                    <a:pt x="16" y="13"/>
                  </a:lnTo>
                  <a:lnTo>
                    <a:pt x="3" y="13"/>
                  </a:lnTo>
                  <a:lnTo>
                    <a:pt x="9" y="18"/>
                  </a:lnTo>
                  <a:lnTo>
                    <a:pt x="11" y="19"/>
                  </a:lnTo>
                  <a:lnTo>
                    <a:pt x="12" y="16"/>
                  </a:lnTo>
                  <a:lnTo>
                    <a:pt x="12" y="14"/>
                  </a:lnTo>
                  <a:lnTo>
                    <a:pt x="8" y="14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9" y="14"/>
                  </a:lnTo>
                  <a:lnTo>
                    <a:pt x="9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9" y="14"/>
                  </a:lnTo>
                  <a:lnTo>
                    <a:pt x="9" y="20"/>
                  </a:lnTo>
                  <a:lnTo>
                    <a:pt x="11" y="20"/>
                  </a:lnTo>
                  <a:lnTo>
                    <a:pt x="11" y="14"/>
                  </a:lnTo>
                  <a:lnTo>
                    <a:pt x="8" y="14"/>
                  </a:lnTo>
                  <a:lnTo>
                    <a:pt x="8" y="20"/>
                  </a:lnTo>
                  <a:lnTo>
                    <a:pt x="15" y="20"/>
                  </a:lnTo>
                  <a:lnTo>
                    <a:pt x="15" y="14"/>
                  </a:lnTo>
                  <a:lnTo>
                    <a:pt x="8" y="14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8" y="14"/>
                  </a:lnTo>
                  <a:lnTo>
                    <a:pt x="8" y="20"/>
                  </a:lnTo>
                  <a:lnTo>
                    <a:pt x="76" y="20"/>
                  </a:lnTo>
                  <a:lnTo>
                    <a:pt x="76" y="14"/>
                  </a:lnTo>
                  <a:lnTo>
                    <a:pt x="64" y="14"/>
                  </a:lnTo>
                  <a:lnTo>
                    <a:pt x="64" y="20"/>
                  </a:lnTo>
                  <a:lnTo>
                    <a:pt x="153" y="20"/>
                  </a:lnTo>
                  <a:lnTo>
                    <a:pt x="153" y="14"/>
                  </a:lnTo>
                  <a:lnTo>
                    <a:pt x="138" y="14"/>
                  </a:lnTo>
                  <a:lnTo>
                    <a:pt x="138" y="20"/>
                  </a:lnTo>
                  <a:lnTo>
                    <a:pt x="156" y="20"/>
                  </a:lnTo>
                  <a:lnTo>
                    <a:pt x="156" y="14"/>
                  </a:lnTo>
                  <a:lnTo>
                    <a:pt x="151" y="14"/>
                  </a:lnTo>
                  <a:lnTo>
                    <a:pt x="151" y="20"/>
                  </a:lnTo>
                  <a:lnTo>
                    <a:pt x="162" y="20"/>
                  </a:lnTo>
                  <a:lnTo>
                    <a:pt x="162" y="14"/>
                  </a:lnTo>
                  <a:lnTo>
                    <a:pt x="149" y="14"/>
                  </a:lnTo>
                  <a:lnTo>
                    <a:pt x="148" y="15"/>
                  </a:lnTo>
                  <a:lnTo>
                    <a:pt x="149" y="18"/>
                  </a:lnTo>
                  <a:lnTo>
                    <a:pt x="149" y="15"/>
                  </a:lnTo>
                  <a:lnTo>
                    <a:pt x="144" y="15"/>
                  </a:lnTo>
                  <a:lnTo>
                    <a:pt x="144" y="22"/>
                  </a:lnTo>
                  <a:lnTo>
                    <a:pt x="152" y="22"/>
                  </a:lnTo>
                  <a:lnTo>
                    <a:pt x="152" y="15"/>
                  </a:lnTo>
                  <a:lnTo>
                    <a:pt x="86" y="15"/>
                  </a:lnTo>
                  <a:lnTo>
                    <a:pt x="86" y="22"/>
                  </a:lnTo>
                  <a:lnTo>
                    <a:pt x="87" y="22"/>
                  </a:lnTo>
                  <a:lnTo>
                    <a:pt x="87" y="15"/>
                  </a:lnTo>
                  <a:lnTo>
                    <a:pt x="83" y="15"/>
                  </a:lnTo>
                  <a:lnTo>
                    <a:pt x="83" y="22"/>
                  </a:lnTo>
                  <a:lnTo>
                    <a:pt x="87" y="22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5" y="22"/>
                  </a:lnTo>
                  <a:lnTo>
                    <a:pt x="87" y="22"/>
                  </a:lnTo>
                  <a:lnTo>
                    <a:pt x="87" y="15"/>
                  </a:lnTo>
                  <a:lnTo>
                    <a:pt x="83" y="15"/>
                  </a:lnTo>
                  <a:lnTo>
                    <a:pt x="83" y="22"/>
                  </a:lnTo>
                  <a:lnTo>
                    <a:pt x="85" y="22"/>
                  </a:lnTo>
                  <a:lnTo>
                    <a:pt x="85" y="15"/>
                  </a:lnTo>
                  <a:lnTo>
                    <a:pt x="81" y="15"/>
                  </a:lnTo>
                  <a:lnTo>
                    <a:pt x="81" y="22"/>
                  </a:lnTo>
                  <a:lnTo>
                    <a:pt x="88" y="22"/>
                  </a:lnTo>
                  <a:lnTo>
                    <a:pt x="88" y="15"/>
                  </a:lnTo>
                  <a:lnTo>
                    <a:pt x="83" y="15"/>
                  </a:lnTo>
                  <a:lnTo>
                    <a:pt x="83" y="22"/>
                  </a:lnTo>
                  <a:lnTo>
                    <a:pt x="85" y="22"/>
                  </a:lnTo>
                  <a:lnTo>
                    <a:pt x="85" y="15"/>
                  </a:lnTo>
                  <a:lnTo>
                    <a:pt x="81" y="16"/>
                  </a:lnTo>
                  <a:lnTo>
                    <a:pt x="81" y="19"/>
                  </a:lnTo>
                  <a:lnTo>
                    <a:pt x="81" y="16"/>
                  </a:lnTo>
                  <a:lnTo>
                    <a:pt x="72" y="16"/>
                  </a:lnTo>
                  <a:lnTo>
                    <a:pt x="72" y="23"/>
                  </a:lnTo>
                  <a:lnTo>
                    <a:pt x="74" y="23"/>
                  </a:lnTo>
                  <a:lnTo>
                    <a:pt x="74" y="16"/>
                  </a:lnTo>
                  <a:lnTo>
                    <a:pt x="31" y="16"/>
                  </a:lnTo>
                  <a:lnTo>
                    <a:pt x="31" y="23"/>
                  </a:lnTo>
                  <a:lnTo>
                    <a:pt x="37" y="23"/>
                  </a:lnTo>
                  <a:lnTo>
                    <a:pt x="37" y="16"/>
                  </a:lnTo>
                  <a:lnTo>
                    <a:pt x="25" y="16"/>
                  </a:lnTo>
                  <a:lnTo>
                    <a:pt x="25" y="23"/>
                  </a:lnTo>
                  <a:lnTo>
                    <a:pt x="26" y="23"/>
                  </a:lnTo>
                  <a:lnTo>
                    <a:pt x="26" y="16"/>
                  </a:lnTo>
                  <a:lnTo>
                    <a:pt x="24" y="16"/>
                  </a:lnTo>
                  <a:lnTo>
                    <a:pt x="24" y="23"/>
                  </a:lnTo>
                  <a:lnTo>
                    <a:pt x="131" y="23"/>
                  </a:lnTo>
                  <a:lnTo>
                    <a:pt x="131" y="16"/>
                  </a:lnTo>
                  <a:lnTo>
                    <a:pt x="33" y="16"/>
                  </a:lnTo>
                  <a:lnTo>
                    <a:pt x="33" y="23"/>
                  </a:lnTo>
                  <a:lnTo>
                    <a:pt x="50" y="23"/>
                  </a:lnTo>
                  <a:lnTo>
                    <a:pt x="50" y="19"/>
                  </a:lnTo>
                  <a:lnTo>
                    <a:pt x="48" y="23"/>
                  </a:lnTo>
                  <a:lnTo>
                    <a:pt x="51" y="24"/>
                  </a:lnTo>
                  <a:lnTo>
                    <a:pt x="52" y="20"/>
                  </a:lnTo>
                  <a:lnTo>
                    <a:pt x="52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50" y="24"/>
                  </a:lnTo>
                  <a:lnTo>
                    <a:pt x="50" y="18"/>
                  </a:lnTo>
                  <a:lnTo>
                    <a:pt x="48" y="18"/>
                  </a:lnTo>
                  <a:lnTo>
                    <a:pt x="48" y="24"/>
                  </a:lnTo>
                  <a:lnTo>
                    <a:pt x="50" y="24"/>
                  </a:lnTo>
                  <a:lnTo>
                    <a:pt x="50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0" y="18"/>
                  </a:lnTo>
                  <a:lnTo>
                    <a:pt x="50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0" y="18"/>
                  </a:lnTo>
                  <a:lnTo>
                    <a:pt x="50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7" y="18"/>
                  </a:lnTo>
                  <a:lnTo>
                    <a:pt x="57" y="24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1" y="18"/>
                  </a:lnTo>
                  <a:lnTo>
                    <a:pt x="51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0" y="18"/>
                  </a:lnTo>
                  <a:lnTo>
                    <a:pt x="50" y="24"/>
                  </a:lnTo>
                  <a:lnTo>
                    <a:pt x="51" y="24"/>
                  </a:lnTo>
                  <a:lnTo>
                    <a:pt x="51" y="18"/>
                  </a:lnTo>
                  <a:lnTo>
                    <a:pt x="43" y="18"/>
                  </a:lnTo>
                  <a:lnTo>
                    <a:pt x="43" y="24"/>
                  </a:lnTo>
                  <a:lnTo>
                    <a:pt x="47" y="24"/>
                  </a:lnTo>
                  <a:lnTo>
                    <a:pt x="47" y="20"/>
                  </a:lnTo>
                  <a:lnTo>
                    <a:pt x="46" y="18"/>
                  </a:lnTo>
                  <a:lnTo>
                    <a:pt x="38" y="25"/>
                  </a:lnTo>
                  <a:lnTo>
                    <a:pt x="56" y="25"/>
                  </a:lnTo>
                  <a:lnTo>
                    <a:pt x="56" y="19"/>
                  </a:lnTo>
                  <a:lnTo>
                    <a:pt x="42" y="19"/>
                  </a:lnTo>
                  <a:lnTo>
                    <a:pt x="42" y="25"/>
                  </a:lnTo>
                  <a:lnTo>
                    <a:pt x="52" y="25"/>
                  </a:lnTo>
                  <a:lnTo>
                    <a:pt x="52" y="19"/>
                  </a:lnTo>
                  <a:lnTo>
                    <a:pt x="35" y="19"/>
                  </a:lnTo>
                  <a:lnTo>
                    <a:pt x="35" y="25"/>
                  </a:lnTo>
                  <a:lnTo>
                    <a:pt x="38" y="25"/>
                  </a:lnTo>
                  <a:lnTo>
                    <a:pt x="38" y="19"/>
                  </a:lnTo>
                  <a:lnTo>
                    <a:pt x="26" y="19"/>
                  </a:lnTo>
                  <a:lnTo>
                    <a:pt x="26" y="25"/>
                  </a:lnTo>
                  <a:lnTo>
                    <a:pt x="39" y="25"/>
                  </a:lnTo>
                  <a:lnTo>
                    <a:pt x="39" y="19"/>
                  </a:lnTo>
                  <a:lnTo>
                    <a:pt x="37" y="19"/>
                  </a:lnTo>
                  <a:lnTo>
                    <a:pt x="37" y="25"/>
                  </a:lnTo>
                  <a:lnTo>
                    <a:pt x="38" y="25"/>
                  </a:lnTo>
                  <a:lnTo>
                    <a:pt x="38" y="19"/>
                  </a:lnTo>
                  <a:lnTo>
                    <a:pt x="31" y="19"/>
                  </a:lnTo>
                  <a:lnTo>
                    <a:pt x="31" y="25"/>
                  </a:lnTo>
                  <a:lnTo>
                    <a:pt x="41" y="25"/>
                  </a:lnTo>
                  <a:lnTo>
                    <a:pt x="41" y="22"/>
                  </a:lnTo>
                  <a:lnTo>
                    <a:pt x="38" y="22"/>
                  </a:lnTo>
                  <a:lnTo>
                    <a:pt x="38" y="27"/>
                  </a:lnTo>
                  <a:lnTo>
                    <a:pt x="51" y="27"/>
                  </a:lnTo>
                  <a:lnTo>
                    <a:pt x="51" y="20"/>
                  </a:lnTo>
                  <a:lnTo>
                    <a:pt x="47" y="20"/>
                  </a:lnTo>
                  <a:lnTo>
                    <a:pt x="47" y="27"/>
                  </a:lnTo>
                  <a:lnTo>
                    <a:pt x="52" y="27"/>
                  </a:lnTo>
                  <a:lnTo>
                    <a:pt x="52" y="20"/>
                  </a:lnTo>
                  <a:lnTo>
                    <a:pt x="46" y="20"/>
                  </a:lnTo>
                  <a:lnTo>
                    <a:pt x="46" y="27"/>
                  </a:lnTo>
                  <a:lnTo>
                    <a:pt x="52" y="27"/>
                  </a:lnTo>
                  <a:lnTo>
                    <a:pt x="52" y="20"/>
                  </a:lnTo>
                  <a:lnTo>
                    <a:pt x="50" y="20"/>
                  </a:lnTo>
                  <a:lnTo>
                    <a:pt x="50" y="27"/>
                  </a:lnTo>
                  <a:lnTo>
                    <a:pt x="53" y="27"/>
                  </a:lnTo>
                  <a:lnTo>
                    <a:pt x="53" y="20"/>
                  </a:lnTo>
                  <a:lnTo>
                    <a:pt x="52" y="20"/>
                  </a:lnTo>
                  <a:lnTo>
                    <a:pt x="52" y="27"/>
                  </a:lnTo>
                  <a:lnTo>
                    <a:pt x="59" y="27"/>
                  </a:lnTo>
                  <a:lnTo>
                    <a:pt x="59" y="20"/>
                  </a:lnTo>
                  <a:lnTo>
                    <a:pt x="56" y="20"/>
                  </a:lnTo>
                  <a:lnTo>
                    <a:pt x="56" y="27"/>
                  </a:lnTo>
                  <a:lnTo>
                    <a:pt x="61" y="27"/>
                  </a:lnTo>
                  <a:lnTo>
                    <a:pt x="61" y="20"/>
                  </a:lnTo>
                  <a:lnTo>
                    <a:pt x="50" y="20"/>
                  </a:lnTo>
                  <a:lnTo>
                    <a:pt x="50" y="27"/>
                  </a:lnTo>
                  <a:lnTo>
                    <a:pt x="56" y="27"/>
                  </a:lnTo>
                  <a:lnTo>
                    <a:pt x="56" y="20"/>
                  </a:lnTo>
                  <a:lnTo>
                    <a:pt x="51" y="20"/>
                  </a:lnTo>
                  <a:lnTo>
                    <a:pt x="51" y="27"/>
                  </a:lnTo>
                  <a:lnTo>
                    <a:pt x="53" y="27"/>
                  </a:lnTo>
                  <a:lnTo>
                    <a:pt x="53" y="20"/>
                  </a:lnTo>
                  <a:lnTo>
                    <a:pt x="52" y="20"/>
                  </a:lnTo>
                  <a:lnTo>
                    <a:pt x="52" y="27"/>
                  </a:lnTo>
                  <a:lnTo>
                    <a:pt x="60" y="27"/>
                  </a:lnTo>
                  <a:lnTo>
                    <a:pt x="60" y="20"/>
                  </a:lnTo>
                  <a:lnTo>
                    <a:pt x="56" y="20"/>
                  </a:lnTo>
                  <a:lnTo>
                    <a:pt x="56" y="27"/>
                  </a:lnTo>
                  <a:lnTo>
                    <a:pt x="61" y="27"/>
                  </a:lnTo>
                  <a:lnTo>
                    <a:pt x="61" y="20"/>
                  </a:lnTo>
                  <a:lnTo>
                    <a:pt x="56" y="20"/>
                  </a:lnTo>
                  <a:lnTo>
                    <a:pt x="56" y="27"/>
                  </a:lnTo>
                  <a:lnTo>
                    <a:pt x="64" y="28"/>
                  </a:lnTo>
                  <a:lnTo>
                    <a:pt x="66" y="28"/>
                  </a:lnTo>
                  <a:lnTo>
                    <a:pt x="66" y="22"/>
                  </a:lnTo>
                  <a:lnTo>
                    <a:pt x="48" y="22"/>
                  </a:lnTo>
                  <a:lnTo>
                    <a:pt x="48" y="28"/>
                  </a:lnTo>
                  <a:lnTo>
                    <a:pt x="52" y="28"/>
                  </a:lnTo>
                  <a:lnTo>
                    <a:pt x="52" y="22"/>
                  </a:lnTo>
                  <a:lnTo>
                    <a:pt x="50" y="22"/>
                  </a:lnTo>
                  <a:lnTo>
                    <a:pt x="50" y="28"/>
                  </a:lnTo>
                  <a:lnTo>
                    <a:pt x="56" y="28"/>
                  </a:lnTo>
                  <a:lnTo>
                    <a:pt x="56" y="22"/>
                  </a:lnTo>
                  <a:lnTo>
                    <a:pt x="41" y="22"/>
                  </a:lnTo>
                  <a:lnTo>
                    <a:pt x="41" y="28"/>
                  </a:lnTo>
                  <a:lnTo>
                    <a:pt x="50" y="28"/>
                  </a:lnTo>
                  <a:lnTo>
                    <a:pt x="50" y="22"/>
                  </a:lnTo>
                  <a:lnTo>
                    <a:pt x="46" y="22"/>
                  </a:lnTo>
                  <a:lnTo>
                    <a:pt x="46" y="28"/>
                  </a:lnTo>
                  <a:lnTo>
                    <a:pt x="48" y="28"/>
                  </a:lnTo>
                  <a:lnTo>
                    <a:pt x="48" y="22"/>
                  </a:lnTo>
                  <a:lnTo>
                    <a:pt x="38" y="22"/>
                  </a:lnTo>
                  <a:lnTo>
                    <a:pt x="38" y="28"/>
                  </a:lnTo>
                  <a:lnTo>
                    <a:pt x="47" y="28"/>
                  </a:lnTo>
                  <a:lnTo>
                    <a:pt x="47" y="22"/>
                  </a:lnTo>
                  <a:lnTo>
                    <a:pt x="41" y="22"/>
                  </a:lnTo>
                  <a:lnTo>
                    <a:pt x="41" y="28"/>
                  </a:lnTo>
                  <a:lnTo>
                    <a:pt x="50" y="28"/>
                  </a:lnTo>
                  <a:lnTo>
                    <a:pt x="50" y="22"/>
                  </a:lnTo>
                  <a:lnTo>
                    <a:pt x="41" y="22"/>
                  </a:lnTo>
                  <a:lnTo>
                    <a:pt x="41" y="28"/>
                  </a:lnTo>
                  <a:lnTo>
                    <a:pt x="50" y="28"/>
                  </a:lnTo>
                  <a:lnTo>
                    <a:pt x="50" y="22"/>
                  </a:lnTo>
                  <a:lnTo>
                    <a:pt x="46" y="22"/>
                  </a:lnTo>
                  <a:lnTo>
                    <a:pt x="46" y="28"/>
                  </a:lnTo>
                  <a:lnTo>
                    <a:pt x="53" y="28"/>
                  </a:lnTo>
                  <a:lnTo>
                    <a:pt x="53" y="22"/>
                  </a:lnTo>
                  <a:lnTo>
                    <a:pt x="51" y="22"/>
                  </a:lnTo>
                  <a:lnTo>
                    <a:pt x="47" y="23"/>
                  </a:lnTo>
                  <a:lnTo>
                    <a:pt x="47" y="29"/>
                  </a:lnTo>
                  <a:lnTo>
                    <a:pt x="56" y="29"/>
                  </a:lnTo>
                  <a:lnTo>
                    <a:pt x="56" y="23"/>
                  </a:lnTo>
                  <a:lnTo>
                    <a:pt x="55" y="23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3"/>
                  </a:lnTo>
                  <a:lnTo>
                    <a:pt x="47" y="23"/>
                  </a:lnTo>
                  <a:lnTo>
                    <a:pt x="47" y="29"/>
                  </a:lnTo>
                  <a:lnTo>
                    <a:pt x="52" y="29"/>
                  </a:lnTo>
                  <a:lnTo>
                    <a:pt x="52" y="23"/>
                  </a:lnTo>
                  <a:lnTo>
                    <a:pt x="51" y="23"/>
                  </a:lnTo>
                  <a:lnTo>
                    <a:pt x="51" y="29"/>
                  </a:lnTo>
                  <a:lnTo>
                    <a:pt x="53" y="29"/>
                  </a:lnTo>
                  <a:lnTo>
                    <a:pt x="53" y="23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6" y="29"/>
                  </a:lnTo>
                  <a:lnTo>
                    <a:pt x="46" y="23"/>
                  </a:lnTo>
                  <a:lnTo>
                    <a:pt x="43" y="23"/>
                  </a:lnTo>
                  <a:lnTo>
                    <a:pt x="43" y="29"/>
                  </a:lnTo>
                  <a:lnTo>
                    <a:pt x="47" y="29"/>
                  </a:lnTo>
                  <a:lnTo>
                    <a:pt x="47" y="23"/>
                  </a:lnTo>
                  <a:lnTo>
                    <a:pt x="41" y="23"/>
                  </a:lnTo>
                  <a:lnTo>
                    <a:pt x="41" y="29"/>
                  </a:lnTo>
                  <a:lnTo>
                    <a:pt x="55" y="29"/>
                  </a:lnTo>
                  <a:lnTo>
                    <a:pt x="55" y="23"/>
                  </a:lnTo>
                  <a:lnTo>
                    <a:pt x="53" y="23"/>
                  </a:lnTo>
                  <a:lnTo>
                    <a:pt x="48" y="24"/>
                  </a:lnTo>
                  <a:lnTo>
                    <a:pt x="48" y="27"/>
                  </a:lnTo>
                  <a:lnTo>
                    <a:pt x="48" y="24"/>
                  </a:lnTo>
                  <a:lnTo>
                    <a:pt x="47" y="24"/>
                  </a:lnTo>
                  <a:lnTo>
                    <a:pt x="47" y="31"/>
                  </a:lnTo>
                  <a:lnTo>
                    <a:pt x="53" y="31"/>
                  </a:lnTo>
                  <a:lnTo>
                    <a:pt x="53" y="24"/>
                  </a:lnTo>
                  <a:lnTo>
                    <a:pt x="47" y="24"/>
                  </a:lnTo>
                  <a:lnTo>
                    <a:pt x="47" y="31"/>
                  </a:lnTo>
                  <a:lnTo>
                    <a:pt x="55" y="31"/>
                  </a:lnTo>
                  <a:lnTo>
                    <a:pt x="55" y="24"/>
                  </a:lnTo>
                  <a:lnTo>
                    <a:pt x="50" y="24"/>
                  </a:lnTo>
                  <a:lnTo>
                    <a:pt x="50" y="31"/>
                  </a:lnTo>
                  <a:lnTo>
                    <a:pt x="52" y="31"/>
                  </a:lnTo>
                  <a:lnTo>
                    <a:pt x="52" y="24"/>
                  </a:lnTo>
                  <a:lnTo>
                    <a:pt x="50" y="24"/>
                  </a:lnTo>
                  <a:lnTo>
                    <a:pt x="50" y="31"/>
                  </a:lnTo>
                  <a:lnTo>
                    <a:pt x="61" y="31"/>
                  </a:lnTo>
                  <a:lnTo>
                    <a:pt x="61" y="24"/>
                  </a:lnTo>
                  <a:lnTo>
                    <a:pt x="56" y="24"/>
                  </a:lnTo>
                  <a:lnTo>
                    <a:pt x="56" y="31"/>
                  </a:lnTo>
                  <a:lnTo>
                    <a:pt x="69" y="31"/>
                  </a:lnTo>
                  <a:lnTo>
                    <a:pt x="69" y="24"/>
                  </a:lnTo>
                  <a:lnTo>
                    <a:pt x="64" y="24"/>
                  </a:lnTo>
                  <a:lnTo>
                    <a:pt x="64" y="31"/>
                  </a:lnTo>
                  <a:lnTo>
                    <a:pt x="66" y="31"/>
                  </a:lnTo>
                  <a:lnTo>
                    <a:pt x="66" y="24"/>
                  </a:lnTo>
                  <a:lnTo>
                    <a:pt x="63" y="24"/>
                  </a:lnTo>
                  <a:lnTo>
                    <a:pt x="63" y="31"/>
                  </a:lnTo>
                  <a:lnTo>
                    <a:pt x="64" y="31"/>
                  </a:lnTo>
                  <a:lnTo>
                    <a:pt x="64" y="24"/>
                  </a:lnTo>
                  <a:lnTo>
                    <a:pt x="59" y="24"/>
                  </a:lnTo>
                  <a:lnTo>
                    <a:pt x="59" y="31"/>
                  </a:lnTo>
                  <a:lnTo>
                    <a:pt x="63" y="31"/>
                  </a:lnTo>
                  <a:lnTo>
                    <a:pt x="63" y="24"/>
                  </a:lnTo>
                  <a:lnTo>
                    <a:pt x="59" y="24"/>
                  </a:lnTo>
                  <a:lnTo>
                    <a:pt x="59" y="31"/>
                  </a:lnTo>
                  <a:lnTo>
                    <a:pt x="65" y="31"/>
                  </a:lnTo>
                  <a:lnTo>
                    <a:pt x="65" y="24"/>
                  </a:lnTo>
                  <a:lnTo>
                    <a:pt x="56" y="24"/>
                  </a:lnTo>
                  <a:lnTo>
                    <a:pt x="56" y="31"/>
                  </a:lnTo>
                  <a:lnTo>
                    <a:pt x="57" y="31"/>
                  </a:lnTo>
                  <a:lnTo>
                    <a:pt x="57" y="24"/>
                  </a:lnTo>
                  <a:lnTo>
                    <a:pt x="50" y="24"/>
                  </a:lnTo>
                  <a:lnTo>
                    <a:pt x="50" y="31"/>
                  </a:lnTo>
                  <a:lnTo>
                    <a:pt x="55" y="31"/>
                  </a:lnTo>
                  <a:lnTo>
                    <a:pt x="55" y="27"/>
                  </a:lnTo>
                  <a:lnTo>
                    <a:pt x="53" y="24"/>
                  </a:lnTo>
                  <a:lnTo>
                    <a:pt x="52" y="25"/>
                  </a:lnTo>
                  <a:lnTo>
                    <a:pt x="53" y="28"/>
                  </a:lnTo>
                  <a:lnTo>
                    <a:pt x="53" y="25"/>
                  </a:lnTo>
                  <a:lnTo>
                    <a:pt x="52" y="25"/>
                  </a:lnTo>
                  <a:lnTo>
                    <a:pt x="52" y="32"/>
                  </a:lnTo>
                  <a:lnTo>
                    <a:pt x="60" y="32"/>
                  </a:lnTo>
                  <a:lnTo>
                    <a:pt x="60" y="25"/>
                  </a:lnTo>
                  <a:lnTo>
                    <a:pt x="47" y="25"/>
                  </a:lnTo>
                  <a:lnTo>
                    <a:pt x="47" y="32"/>
                  </a:lnTo>
                  <a:lnTo>
                    <a:pt x="50" y="32"/>
                  </a:lnTo>
                  <a:lnTo>
                    <a:pt x="50" y="25"/>
                  </a:lnTo>
                  <a:lnTo>
                    <a:pt x="46" y="25"/>
                  </a:lnTo>
                  <a:lnTo>
                    <a:pt x="46" y="32"/>
                  </a:lnTo>
                  <a:lnTo>
                    <a:pt x="50" y="32"/>
                  </a:lnTo>
                  <a:lnTo>
                    <a:pt x="50" y="25"/>
                  </a:lnTo>
                  <a:lnTo>
                    <a:pt x="38" y="25"/>
                  </a:lnTo>
                  <a:lnTo>
                    <a:pt x="38" y="32"/>
                  </a:lnTo>
                  <a:lnTo>
                    <a:pt x="55" y="32"/>
                  </a:lnTo>
                  <a:lnTo>
                    <a:pt x="55" y="25"/>
                  </a:lnTo>
                  <a:lnTo>
                    <a:pt x="46" y="25"/>
                  </a:lnTo>
                  <a:lnTo>
                    <a:pt x="46" y="32"/>
                  </a:lnTo>
                  <a:lnTo>
                    <a:pt x="56" y="32"/>
                  </a:lnTo>
                  <a:lnTo>
                    <a:pt x="56" y="25"/>
                  </a:lnTo>
                  <a:lnTo>
                    <a:pt x="50" y="25"/>
                  </a:lnTo>
                  <a:lnTo>
                    <a:pt x="50" y="32"/>
                  </a:lnTo>
                  <a:lnTo>
                    <a:pt x="52" y="32"/>
                  </a:lnTo>
                  <a:lnTo>
                    <a:pt x="52" y="25"/>
                  </a:lnTo>
                  <a:lnTo>
                    <a:pt x="50" y="25"/>
                  </a:lnTo>
                  <a:lnTo>
                    <a:pt x="50" y="32"/>
                  </a:lnTo>
                  <a:lnTo>
                    <a:pt x="51" y="32"/>
                  </a:lnTo>
                  <a:lnTo>
                    <a:pt x="51" y="25"/>
                  </a:lnTo>
                  <a:lnTo>
                    <a:pt x="47" y="27"/>
                  </a:lnTo>
                  <a:lnTo>
                    <a:pt x="47" y="33"/>
                  </a:lnTo>
                  <a:lnTo>
                    <a:pt x="59" y="33"/>
                  </a:lnTo>
                  <a:lnTo>
                    <a:pt x="59" y="27"/>
                  </a:lnTo>
                  <a:lnTo>
                    <a:pt x="52" y="27"/>
                  </a:lnTo>
                  <a:lnTo>
                    <a:pt x="52" y="33"/>
                  </a:lnTo>
                  <a:lnTo>
                    <a:pt x="63" y="33"/>
                  </a:lnTo>
                  <a:lnTo>
                    <a:pt x="63" y="27"/>
                  </a:lnTo>
                  <a:lnTo>
                    <a:pt x="60" y="27"/>
                  </a:lnTo>
                  <a:lnTo>
                    <a:pt x="60" y="33"/>
                  </a:lnTo>
                  <a:lnTo>
                    <a:pt x="61" y="33"/>
                  </a:lnTo>
                  <a:lnTo>
                    <a:pt x="61" y="27"/>
                  </a:lnTo>
                  <a:lnTo>
                    <a:pt x="60" y="27"/>
                  </a:lnTo>
                  <a:lnTo>
                    <a:pt x="60" y="33"/>
                  </a:lnTo>
                  <a:lnTo>
                    <a:pt x="72" y="33"/>
                  </a:lnTo>
                  <a:lnTo>
                    <a:pt x="72" y="27"/>
                  </a:lnTo>
                  <a:lnTo>
                    <a:pt x="66" y="27"/>
                  </a:lnTo>
                  <a:lnTo>
                    <a:pt x="66" y="33"/>
                  </a:lnTo>
                  <a:lnTo>
                    <a:pt x="74" y="33"/>
                  </a:lnTo>
                  <a:lnTo>
                    <a:pt x="74" y="27"/>
                  </a:lnTo>
                  <a:lnTo>
                    <a:pt x="60" y="27"/>
                  </a:lnTo>
                  <a:lnTo>
                    <a:pt x="60" y="33"/>
                  </a:lnTo>
                  <a:lnTo>
                    <a:pt x="61" y="33"/>
                  </a:lnTo>
                  <a:lnTo>
                    <a:pt x="61" y="27"/>
                  </a:lnTo>
                  <a:lnTo>
                    <a:pt x="57" y="27"/>
                  </a:lnTo>
                  <a:lnTo>
                    <a:pt x="57" y="33"/>
                  </a:lnTo>
                  <a:lnTo>
                    <a:pt x="63" y="33"/>
                  </a:lnTo>
                  <a:lnTo>
                    <a:pt x="63" y="27"/>
                  </a:lnTo>
                  <a:lnTo>
                    <a:pt x="61" y="27"/>
                  </a:lnTo>
                  <a:lnTo>
                    <a:pt x="61" y="33"/>
                  </a:lnTo>
                  <a:lnTo>
                    <a:pt x="77" y="33"/>
                  </a:lnTo>
                  <a:lnTo>
                    <a:pt x="77" y="27"/>
                  </a:lnTo>
                  <a:lnTo>
                    <a:pt x="47" y="27"/>
                  </a:lnTo>
                  <a:lnTo>
                    <a:pt x="47" y="33"/>
                  </a:lnTo>
                  <a:lnTo>
                    <a:pt x="133" y="33"/>
                  </a:lnTo>
                  <a:lnTo>
                    <a:pt x="133" y="27"/>
                  </a:lnTo>
                  <a:lnTo>
                    <a:pt x="112" y="27"/>
                  </a:lnTo>
                  <a:lnTo>
                    <a:pt x="112" y="33"/>
                  </a:lnTo>
                  <a:lnTo>
                    <a:pt x="157" y="33"/>
                  </a:lnTo>
                  <a:lnTo>
                    <a:pt x="157" y="27"/>
                  </a:lnTo>
                  <a:lnTo>
                    <a:pt x="144" y="28"/>
                  </a:lnTo>
                  <a:lnTo>
                    <a:pt x="144" y="35"/>
                  </a:lnTo>
                  <a:lnTo>
                    <a:pt x="157" y="35"/>
                  </a:lnTo>
                  <a:lnTo>
                    <a:pt x="157" y="28"/>
                  </a:lnTo>
                  <a:lnTo>
                    <a:pt x="145" y="28"/>
                  </a:lnTo>
                  <a:lnTo>
                    <a:pt x="145" y="35"/>
                  </a:lnTo>
                  <a:lnTo>
                    <a:pt x="147" y="35"/>
                  </a:lnTo>
                  <a:lnTo>
                    <a:pt x="147" y="28"/>
                  </a:lnTo>
                  <a:lnTo>
                    <a:pt x="140" y="28"/>
                  </a:lnTo>
                  <a:lnTo>
                    <a:pt x="140" y="35"/>
                  </a:lnTo>
                  <a:lnTo>
                    <a:pt x="149" y="35"/>
                  </a:lnTo>
                  <a:lnTo>
                    <a:pt x="149" y="28"/>
                  </a:lnTo>
                  <a:lnTo>
                    <a:pt x="127" y="28"/>
                  </a:lnTo>
                  <a:lnTo>
                    <a:pt x="127" y="35"/>
                  </a:lnTo>
                  <a:lnTo>
                    <a:pt x="148" y="35"/>
                  </a:lnTo>
                  <a:lnTo>
                    <a:pt x="148" y="28"/>
                  </a:lnTo>
                  <a:lnTo>
                    <a:pt x="104" y="28"/>
                  </a:lnTo>
                  <a:lnTo>
                    <a:pt x="104" y="35"/>
                  </a:lnTo>
                  <a:lnTo>
                    <a:pt x="148" y="35"/>
                  </a:lnTo>
                  <a:lnTo>
                    <a:pt x="148" y="28"/>
                  </a:lnTo>
                  <a:lnTo>
                    <a:pt x="127" y="28"/>
                  </a:lnTo>
                  <a:lnTo>
                    <a:pt x="127" y="35"/>
                  </a:lnTo>
                  <a:lnTo>
                    <a:pt x="149" y="35"/>
                  </a:lnTo>
                  <a:lnTo>
                    <a:pt x="149" y="28"/>
                  </a:lnTo>
                  <a:lnTo>
                    <a:pt x="140" y="28"/>
                  </a:lnTo>
                  <a:lnTo>
                    <a:pt x="140" y="35"/>
                  </a:lnTo>
                  <a:lnTo>
                    <a:pt x="147" y="35"/>
                  </a:lnTo>
                  <a:lnTo>
                    <a:pt x="147" y="28"/>
                  </a:lnTo>
                  <a:lnTo>
                    <a:pt x="145" y="28"/>
                  </a:lnTo>
                  <a:lnTo>
                    <a:pt x="145" y="35"/>
                  </a:lnTo>
                  <a:lnTo>
                    <a:pt x="157" y="35"/>
                  </a:lnTo>
                  <a:lnTo>
                    <a:pt x="157" y="28"/>
                  </a:lnTo>
                  <a:lnTo>
                    <a:pt x="144" y="28"/>
                  </a:lnTo>
                  <a:lnTo>
                    <a:pt x="144" y="35"/>
                  </a:lnTo>
                  <a:lnTo>
                    <a:pt x="157" y="33"/>
                  </a:lnTo>
                  <a:lnTo>
                    <a:pt x="157" y="27"/>
                  </a:lnTo>
                  <a:lnTo>
                    <a:pt x="112" y="27"/>
                  </a:lnTo>
                  <a:lnTo>
                    <a:pt x="112" y="33"/>
                  </a:lnTo>
                  <a:lnTo>
                    <a:pt x="133" y="33"/>
                  </a:lnTo>
                  <a:lnTo>
                    <a:pt x="133" y="27"/>
                  </a:lnTo>
                  <a:lnTo>
                    <a:pt x="47" y="27"/>
                  </a:lnTo>
                  <a:lnTo>
                    <a:pt x="47" y="33"/>
                  </a:lnTo>
                  <a:lnTo>
                    <a:pt x="77" y="33"/>
                  </a:lnTo>
                  <a:lnTo>
                    <a:pt x="77" y="27"/>
                  </a:lnTo>
                  <a:lnTo>
                    <a:pt x="61" y="27"/>
                  </a:lnTo>
                  <a:lnTo>
                    <a:pt x="61" y="33"/>
                  </a:lnTo>
                  <a:lnTo>
                    <a:pt x="63" y="33"/>
                  </a:lnTo>
                  <a:lnTo>
                    <a:pt x="63" y="27"/>
                  </a:lnTo>
                  <a:lnTo>
                    <a:pt x="57" y="27"/>
                  </a:lnTo>
                  <a:lnTo>
                    <a:pt x="57" y="33"/>
                  </a:lnTo>
                  <a:lnTo>
                    <a:pt x="61" y="33"/>
                  </a:lnTo>
                  <a:lnTo>
                    <a:pt x="61" y="27"/>
                  </a:lnTo>
                  <a:lnTo>
                    <a:pt x="60" y="27"/>
                  </a:lnTo>
                  <a:lnTo>
                    <a:pt x="60" y="33"/>
                  </a:lnTo>
                  <a:lnTo>
                    <a:pt x="74" y="33"/>
                  </a:lnTo>
                  <a:lnTo>
                    <a:pt x="74" y="27"/>
                  </a:lnTo>
                  <a:lnTo>
                    <a:pt x="66" y="27"/>
                  </a:lnTo>
                  <a:lnTo>
                    <a:pt x="66" y="33"/>
                  </a:lnTo>
                  <a:lnTo>
                    <a:pt x="72" y="33"/>
                  </a:lnTo>
                  <a:lnTo>
                    <a:pt x="72" y="27"/>
                  </a:lnTo>
                  <a:lnTo>
                    <a:pt x="60" y="27"/>
                  </a:lnTo>
                  <a:lnTo>
                    <a:pt x="60" y="33"/>
                  </a:lnTo>
                  <a:lnTo>
                    <a:pt x="61" y="33"/>
                  </a:lnTo>
                  <a:lnTo>
                    <a:pt x="61" y="27"/>
                  </a:lnTo>
                  <a:lnTo>
                    <a:pt x="60" y="27"/>
                  </a:lnTo>
                  <a:lnTo>
                    <a:pt x="60" y="33"/>
                  </a:lnTo>
                  <a:lnTo>
                    <a:pt x="63" y="33"/>
                  </a:lnTo>
                  <a:lnTo>
                    <a:pt x="63" y="27"/>
                  </a:lnTo>
                  <a:lnTo>
                    <a:pt x="52" y="27"/>
                  </a:lnTo>
                  <a:lnTo>
                    <a:pt x="52" y="33"/>
                  </a:lnTo>
                  <a:lnTo>
                    <a:pt x="59" y="33"/>
                  </a:lnTo>
                  <a:lnTo>
                    <a:pt x="59" y="27"/>
                  </a:lnTo>
                  <a:lnTo>
                    <a:pt x="47" y="27"/>
                  </a:lnTo>
                  <a:lnTo>
                    <a:pt x="47" y="29"/>
                  </a:lnTo>
                  <a:lnTo>
                    <a:pt x="48" y="33"/>
                  </a:lnTo>
                  <a:lnTo>
                    <a:pt x="52" y="32"/>
                  </a:lnTo>
                  <a:lnTo>
                    <a:pt x="51" y="25"/>
                  </a:lnTo>
                  <a:lnTo>
                    <a:pt x="50" y="25"/>
                  </a:lnTo>
                  <a:lnTo>
                    <a:pt x="50" y="32"/>
                  </a:lnTo>
                  <a:lnTo>
                    <a:pt x="52" y="32"/>
                  </a:lnTo>
                  <a:lnTo>
                    <a:pt x="52" y="25"/>
                  </a:lnTo>
                  <a:lnTo>
                    <a:pt x="50" y="25"/>
                  </a:lnTo>
                  <a:lnTo>
                    <a:pt x="50" y="32"/>
                  </a:lnTo>
                  <a:lnTo>
                    <a:pt x="56" y="32"/>
                  </a:lnTo>
                  <a:lnTo>
                    <a:pt x="56" y="25"/>
                  </a:lnTo>
                  <a:lnTo>
                    <a:pt x="46" y="25"/>
                  </a:lnTo>
                  <a:lnTo>
                    <a:pt x="46" y="32"/>
                  </a:lnTo>
                  <a:lnTo>
                    <a:pt x="55" y="32"/>
                  </a:lnTo>
                  <a:lnTo>
                    <a:pt x="55" y="25"/>
                  </a:lnTo>
                  <a:lnTo>
                    <a:pt x="38" y="25"/>
                  </a:lnTo>
                  <a:lnTo>
                    <a:pt x="38" y="32"/>
                  </a:lnTo>
                  <a:lnTo>
                    <a:pt x="50" y="32"/>
                  </a:lnTo>
                  <a:lnTo>
                    <a:pt x="50" y="25"/>
                  </a:lnTo>
                  <a:lnTo>
                    <a:pt x="46" y="25"/>
                  </a:lnTo>
                  <a:lnTo>
                    <a:pt x="46" y="32"/>
                  </a:lnTo>
                  <a:lnTo>
                    <a:pt x="50" y="32"/>
                  </a:lnTo>
                  <a:lnTo>
                    <a:pt x="50" y="25"/>
                  </a:lnTo>
                  <a:lnTo>
                    <a:pt x="47" y="25"/>
                  </a:lnTo>
                  <a:lnTo>
                    <a:pt x="47" y="32"/>
                  </a:lnTo>
                  <a:lnTo>
                    <a:pt x="60" y="32"/>
                  </a:lnTo>
                  <a:lnTo>
                    <a:pt x="60" y="25"/>
                  </a:lnTo>
                  <a:lnTo>
                    <a:pt x="52" y="25"/>
                  </a:lnTo>
                  <a:lnTo>
                    <a:pt x="52" y="32"/>
                  </a:lnTo>
                  <a:lnTo>
                    <a:pt x="55" y="32"/>
                  </a:lnTo>
                  <a:lnTo>
                    <a:pt x="63" y="24"/>
                  </a:lnTo>
                  <a:lnTo>
                    <a:pt x="50" y="24"/>
                  </a:lnTo>
                  <a:lnTo>
                    <a:pt x="50" y="31"/>
                  </a:lnTo>
                  <a:lnTo>
                    <a:pt x="57" y="31"/>
                  </a:lnTo>
                  <a:lnTo>
                    <a:pt x="57" y="24"/>
                  </a:lnTo>
                  <a:lnTo>
                    <a:pt x="56" y="24"/>
                  </a:lnTo>
                  <a:lnTo>
                    <a:pt x="56" y="31"/>
                  </a:lnTo>
                  <a:lnTo>
                    <a:pt x="65" y="31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9" y="31"/>
                  </a:lnTo>
                  <a:lnTo>
                    <a:pt x="63" y="31"/>
                  </a:lnTo>
                  <a:lnTo>
                    <a:pt x="63" y="24"/>
                  </a:lnTo>
                  <a:lnTo>
                    <a:pt x="59" y="24"/>
                  </a:lnTo>
                  <a:lnTo>
                    <a:pt x="59" y="31"/>
                  </a:lnTo>
                  <a:lnTo>
                    <a:pt x="64" y="31"/>
                  </a:lnTo>
                  <a:lnTo>
                    <a:pt x="64" y="24"/>
                  </a:lnTo>
                  <a:lnTo>
                    <a:pt x="63" y="24"/>
                  </a:lnTo>
                  <a:lnTo>
                    <a:pt x="63" y="31"/>
                  </a:lnTo>
                  <a:lnTo>
                    <a:pt x="66" y="31"/>
                  </a:lnTo>
                  <a:lnTo>
                    <a:pt x="66" y="24"/>
                  </a:lnTo>
                  <a:lnTo>
                    <a:pt x="64" y="24"/>
                  </a:lnTo>
                  <a:lnTo>
                    <a:pt x="64" y="31"/>
                  </a:lnTo>
                  <a:lnTo>
                    <a:pt x="69" y="31"/>
                  </a:lnTo>
                  <a:lnTo>
                    <a:pt x="69" y="24"/>
                  </a:lnTo>
                  <a:lnTo>
                    <a:pt x="56" y="24"/>
                  </a:lnTo>
                  <a:lnTo>
                    <a:pt x="56" y="31"/>
                  </a:lnTo>
                  <a:lnTo>
                    <a:pt x="61" y="31"/>
                  </a:lnTo>
                  <a:lnTo>
                    <a:pt x="61" y="24"/>
                  </a:lnTo>
                  <a:lnTo>
                    <a:pt x="50" y="24"/>
                  </a:lnTo>
                  <a:lnTo>
                    <a:pt x="50" y="31"/>
                  </a:lnTo>
                  <a:lnTo>
                    <a:pt x="52" y="31"/>
                  </a:lnTo>
                  <a:lnTo>
                    <a:pt x="52" y="24"/>
                  </a:lnTo>
                  <a:lnTo>
                    <a:pt x="50" y="24"/>
                  </a:lnTo>
                  <a:lnTo>
                    <a:pt x="50" y="31"/>
                  </a:lnTo>
                  <a:lnTo>
                    <a:pt x="55" y="31"/>
                  </a:lnTo>
                  <a:lnTo>
                    <a:pt x="55" y="24"/>
                  </a:lnTo>
                  <a:lnTo>
                    <a:pt x="47" y="24"/>
                  </a:lnTo>
                  <a:lnTo>
                    <a:pt x="47" y="31"/>
                  </a:lnTo>
                  <a:lnTo>
                    <a:pt x="53" y="31"/>
                  </a:lnTo>
                  <a:lnTo>
                    <a:pt x="53" y="24"/>
                  </a:lnTo>
                  <a:lnTo>
                    <a:pt x="47" y="24"/>
                  </a:lnTo>
                  <a:lnTo>
                    <a:pt x="47" y="31"/>
                  </a:lnTo>
                  <a:lnTo>
                    <a:pt x="50" y="31"/>
                  </a:lnTo>
                  <a:lnTo>
                    <a:pt x="55" y="29"/>
                  </a:lnTo>
                  <a:lnTo>
                    <a:pt x="53" y="25"/>
                  </a:lnTo>
                  <a:lnTo>
                    <a:pt x="53" y="29"/>
                  </a:lnTo>
                  <a:lnTo>
                    <a:pt x="55" y="29"/>
                  </a:lnTo>
                  <a:lnTo>
                    <a:pt x="55" y="23"/>
                  </a:lnTo>
                  <a:lnTo>
                    <a:pt x="41" y="23"/>
                  </a:lnTo>
                  <a:lnTo>
                    <a:pt x="41" y="29"/>
                  </a:lnTo>
                  <a:lnTo>
                    <a:pt x="47" y="29"/>
                  </a:lnTo>
                  <a:lnTo>
                    <a:pt x="47" y="23"/>
                  </a:lnTo>
                  <a:lnTo>
                    <a:pt x="43" y="23"/>
                  </a:lnTo>
                  <a:lnTo>
                    <a:pt x="43" y="29"/>
                  </a:lnTo>
                  <a:lnTo>
                    <a:pt x="46" y="29"/>
                  </a:lnTo>
                  <a:lnTo>
                    <a:pt x="46" y="23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53" y="29"/>
                  </a:lnTo>
                  <a:lnTo>
                    <a:pt x="53" y="23"/>
                  </a:lnTo>
                  <a:lnTo>
                    <a:pt x="51" y="23"/>
                  </a:lnTo>
                  <a:lnTo>
                    <a:pt x="51" y="29"/>
                  </a:lnTo>
                  <a:lnTo>
                    <a:pt x="52" y="29"/>
                  </a:lnTo>
                  <a:lnTo>
                    <a:pt x="52" y="23"/>
                  </a:lnTo>
                  <a:lnTo>
                    <a:pt x="47" y="23"/>
                  </a:lnTo>
                  <a:lnTo>
                    <a:pt x="47" y="29"/>
                  </a:lnTo>
                  <a:lnTo>
                    <a:pt x="56" y="29"/>
                  </a:lnTo>
                  <a:lnTo>
                    <a:pt x="56" y="23"/>
                  </a:lnTo>
                  <a:lnTo>
                    <a:pt x="55" y="23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3"/>
                  </a:lnTo>
                  <a:lnTo>
                    <a:pt x="47" y="23"/>
                  </a:lnTo>
                  <a:lnTo>
                    <a:pt x="47" y="25"/>
                  </a:lnTo>
                  <a:lnTo>
                    <a:pt x="48" y="29"/>
                  </a:lnTo>
                  <a:lnTo>
                    <a:pt x="52" y="28"/>
                  </a:lnTo>
                  <a:lnTo>
                    <a:pt x="51" y="24"/>
                  </a:lnTo>
                  <a:lnTo>
                    <a:pt x="51" y="28"/>
                  </a:lnTo>
                  <a:lnTo>
                    <a:pt x="53" y="28"/>
                  </a:lnTo>
                  <a:lnTo>
                    <a:pt x="53" y="22"/>
                  </a:lnTo>
                  <a:lnTo>
                    <a:pt x="46" y="22"/>
                  </a:lnTo>
                  <a:lnTo>
                    <a:pt x="46" y="28"/>
                  </a:lnTo>
                  <a:lnTo>
                    <a:pt x="50" y="28"/>
                  </a:lnTo>
                  <a:lnTo>
                    <a:pt x="50" y="22"/>
                  </a:lnTo>
                  <a:lnTo>
                    <a:pt x="41" y="22"/>
                  </a:lnTo>
                  <a:lnTo>
                    <a:pt x="41" y="28"/>
                  </a:lnTo>
                  <a:lnTo>
                    <a:pt x="50" y="28"/>
                  </a:lnTo>
                  <a:lnTo>
                    <a:pt x="50" y="22"/>
                  </a:lnTo>
                  <a:lnTo>
                    <a:pt x="41" y="22"/>
                  </a:lnTo>
                  <a:lnTo>
                    <a:pt x="41" y="28"/>
                  </a:lnTo>
                  <a:lnTo>
                    <a:pt x="47" y="28"/>
                  </a:lnTo>
                  <a:lnTo>
                    <a:pt x="47" y="22"/>
                  </a:lnTo>
                  <a:lnTo>
                    <a:pt x="38" y="22"/>
                  </a:lnTo>
                  <a:lnTo>
                    <a:pt x="38" y="28"/>
                  </a:lnTo>
                  <a:lnTo>
                    <a:pt x="48" y="28"/>
                  </a:lnTo>
                  <a:lnTo>
                    <a:pt x="48" y="22"/>
                  </a:lnTo>
                  <a:lnTo>
                    <a:pt x="46" y="22"/>
                  </a:lnTo>
                  <a:lnTo>
                    <a:pt x="46" y="28"/>
                  </a:lnTo>
                  <a:lnTo>
                    <a:pt x="50" y="28"/>
                  </a:lnTo>
                  <a:lnTo>
                    <a:pt x="50" y="22"/>
                  </a:lnTo>
                  <a:lnTo>
                    <a:pt x="41" y="22"/>
                  </a:lnTo>
                  <a:lnTo>
                    <a:pt x="41" y="28"/>
                  </a:lnTo>
                  <a:lnTo>
                    <a:pt x="56" y="28"/>
                  </a:lnTo>
                  <a:lnTo>
                    <a:pt x="56" y="22"/>
                  </a:lnTo>
                  <a:lnTo>
                    <a:pt x="50" y="22"/>
                  </a:lnTo>
                  <a:lnTo>
                    <a:pt x="50" y="28"/>
                  </a:lnTo>
                  <a:lnTo>
                    <a:pt x="52" y="28"/>
                  </a:lnTo>
                  <a:lnTo>
                    <a:pt x="52" y="22"/>
                  </a:lnTo>
                  <a:lnTo>
                    <a:pt x="48" y="22"/>
                  </a:lnTo>
                  <a:lnTo>
                    <a:pt x="48" y="28"/>
                  </a:lnTo>
                  <a:lnTo>
                    <a:pt x="66" y="28"/>
                  </a:lnTo>
                  <a:lnTo>
                    <a:pt x="66" y="22"/>
                  </a:lnTo>
                  <a:lnTo>
                    <a:pt x="64" y="22"/>
                  </a:lnTo>
                  <a:lnTo>
                    <a:pt x="64" y="24"/>
                  </a:lnTo>
                  <a:lnTo>
                    <a:pt x="65" y="22"/>
                  </a:lnTo>
                  <a:lnTo>
                    <a:pt x="57" y="20"/>
                  </a:lnTo>
                  <a:lnTo>
                    <a:pt x="56" y="23"/>
                  </a:lnTo>
                  <a:lnTo>
                    <a:pt x="56" y="27"/>
                  </a:lnTo>
                  <a:lnTo>
                    <a:pt x="61" y="27"/>
                  </a:lnTo>
                  <a:lnTo>
                    <a:pt x="61" y="20"/>
                  </a:lnTo>
                  <a:lnTo>
                    <a:pt x="56" y="20"/>
                  </a:lnTo>
                  <a:lnTo>
                    <a:pt x="56" y="27"/>
                  </a:lnTo>
                  <a:lnTo>
                    <a:pt x="60" y="27"/>
                  </a:lnTo>
                  <a:lnTo>
                    <a:pt x="60" y="20"/>
                  </a:lnTo>
                  <a:lnTo>
                    <a:pt x="52" y="20"/>
                  </a:lnTo>
                  <a:lnTo>
                    <a:pt x="52" y="27"/>
                  </a:lnTo>
                  <a:lnTo>
                    <a:pt x="53" y="27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27"/>
                  </a:lnTo>
                  <a:lnTo>
                    <a:pt x="56" y="27"/>
                  </a:lnTo>
                  <a:lnTo>
                    <a:pt x="56" y="20"/>
                  </a:lnTo>
                  <a:lnTo>
                    <a:pt x="50" y="20"/>
                  </a:lnTo>
                  <a:lnTo>
                    <a:pt x="50" y="27"/>
                  </a:lnTo>
                  <a:lnTo>
                    <a:pt x="61" y="27"/>
                  </a:lnTo>
                  <a:lnTo>
                    <a:pt x="61" y="20"/>
                  </a:lnTo>
                  <a:lnTo>
                    <a:pt x="56" y="20"/>
                  </a:lnTo>
                  <a:lnTo>
                    <a:pt x="56" y="27"/>
                  </a:lnTo>
                  <a:lnTo>
                    <a:pt x="59" y="27"/>
                  </a:lnTo>
                  <a:lnTo>
                    <a:pt x="59" y="20"/>
                  </a:lnTo>
                  <a:lnTo>
                    <a:pt x="52" y="20"/>
                  </a:lnTo>
                  <a:lnTo>
                    <a:pt x="52" y="27"/>
                  </a:lnTo>
                  <a:lnTo>
                    <a:pt x="53" y="27"/>
                  </a:lnTo>
                  <a:lnTo>
                    <a:pt x="53" y="20"/>
                  </a:lnTo>
                  <a:lnTo>
                    <a:pt x="50" y="20"/>
                  </a:lnTo>
                  <a:lnTo>
                    <a:pt x="50" y="27"/>
                  </a:lnTo>
                  <a:lnTo>
                    <a:pt x="52" y="27"/>
                  </a:lnTo>
                  <a:lnTo>
                    <a:pt x="52" y="20"/>
                  </a:lnTo>
                  <a:lnTo>
                    <a:pt x="46" y="20"/>
                  </a:lnTo>
                  <a:lnTo>
                    <a:pt x="46" y="27"/>
                  </a:lnTo>
                  <a:lnTo>
                    <a:pt x="52" y="27"/>
                  </a:lnTo>
                  <a:lnTo>
                    <a:pt x="52" y="20"/>
                  </a:lnTo>
                  <a:lnTo>
                    <a:pt x="47" y="20"/>
                  </a:lnTo>
                  <a:lnTo>
                    <a:pt x="47" y="27"/>
                  </a:lnTo>
                  <a:lnTo>
                    <a:pt x="51" y="27"/>
                  </a:lnTo>
                  <a:lnTo>
                    <a:pt x="51" y="20"/>
                  </a:lnTo>
                  <a:lnTo>
                    <a:pt x="41" y="20"/>
                  </a:lnTo>
                  <a:lnTo>
                    <a:pt x="41" y="23"/>
                  </a:lnTo>
                  <a:lnTo>
                    <a:pt x="44" y="23"/>
                  </a:lnTo>
                  <a:lnTo>
                    <a:pt x="44" y="19"/>
                  </a:lnTo>
                  <a:lnTo>
                    <a:pt x="31" y="19"/>
                  </a:lnTo>
                  <a:lnTo>
                    <a:pt x="31" y="25"/>
                  </a:lnTo>
                  <a:lnTo>
                    <a:pt x="38" y="25"/>
                  </a:lnTo>
                  <a:lnTo>
                    <a:pt x="38" y="19"/>
                  </a:lnTo>
                  <a:lnTo>
                    <a:pt x="37" y="19"/>
                  </a:lnTo>
                  <a:lnTo>
                    <a:pt x="37" y="25"/>
                  </a:lnTo>
                  <a:lnTo>
                    <a:pt x="39" y="25"/>
                  </a:lnTo>
                  <a:lnTo>
                    <a:pt x="39" y="19"/>
                  </a:lnTo>
                  <a:lnTo>
                    <a:pt x="26" y="19"/>
                  </a:lnTo>
                  <a:lnTo>
                    <a:pt x="26" y="25"/>
                  </a:lnTo>
                  <a:lnTo>
                    <a:pt x="38" y="25"/>
                  </a:lnTo>
                  <a:lnTo>
                    <a:pt x="38" y="19"/>
                  </a:lnTo>
                  <a:lnTo>
                    <a:pt x="35" y="19"/>
                  </a:lnTo>
                  <a:lnTo>
                    <a:pt x="35" y="25"/>
                  </a:lnTo>
                  <a:lnTo>
                    <a:pt x="52" y="25"/>
                  </a:lnTo>
                  <a:lnTo>
                    <a:pt x="52" y="19"/>
                  </a:lnTo>
                  <a:lnTo>
                    <a:pt x="42" y="19"/>
                  </a:lnTo>
                  <a:lnTo>
                    <a:pt x="42" y="25"/>
                  </a:lnTo>
                  <a:lnTo>
                    <a:pt x="56" y="25"/>
                  </a:lnTo>
                  <a:lnTo>
                    <a:pt x="56" y="19"/>
                  </a:lnTo>
                  <a:lnTo>
                    <a:pt x="46" y="19"/>
                  </a:lnTo>
                  <a:lnTo>
                    <a:pt x="46" y="22"/>
                  </a:lnTo>
                  <a:lnTo>
                    <a:pt x="48" y="24"/>
                  </a:lnTo>
                  <a:lnTo>
                    <a:pt x="55" y="18"/>
                  </a:lnTo>
                  <a:lnTo>
                    <a:pt x="43" y="18"/>
                  </a:lnTo>
                  <a:lnTo>
                    <a:pt x="43" y="24"/>
                  </a:lnTo>
                  <a:lnTo>
                    <a:pt x="51" y="24"/>
                  </a:lnTo>
                  <a:lnTo>
                    <a:pt x="51" y="18"/>
                  </a:lnTo>
                  <a:lnTo>
                    <a:pt x="50" y="18"/>
                  </a:lnTo>
                  <a:lnTo>
                    <a:pt x="50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1" y="18"/>
                  </a:lnTo>
                  <a:lnTo>
                    <a:pt x="51" y="24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7" y="18"/>
                  </a:lnTo>
                  <a:lnTo>
                    <a:pt x="57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0" y="18"/>
                  </a:lnTo>
                  <a:lnTo>
                    <a:pt x="50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0" y="18"/>
                  </a:lnTo>
                  <a:lnTo>
                    <a:pt x="50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50" y="24"/>
                  </a:lnTo>
                  <a:lnTo>
                    <a:pt x="50" y="18"/>
                  </a:lnTo>
                  <a:lnTo>
                    <a:pt x="48" y="18"/>
                  </a:lnTo>
                  <a:lnTo>
                    <a:pt x="48" y="24"/>
                  </a:lnTo>
                  <a:lnTo>
                    <a:pt x="50" y="24"/>
                  </a:lnTo>
                  <a:lnTo>
                    <a:pt x="50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52" y="24"/>
                  </a:lnTo>
                  <a:lnTo>
                    <a:pt x="53" y="18"/>
                  </a:lnTo>
                  <a:lnTo>
                    <a:pt x="51" y="16"/>
                  </a:lnTo>
                  <a:lnTo>
                    <a:pt x="33" y="16"/>
                  </a:lnTo>
                  <a:lnTo>
                    <a:pt x="33" y="23"/>
                  </a:lnTo>
                  <a:lnTo>
                    <a:pt x="131" y="23"/>
                  </a:lnTo>
                  <a:lnTo>
                    <a:pt x="131" y="16"/>
                  </a:lnTo>
                  <a:lnTo>
                    <a:pt x="24" y="16"/>
                  </a:lnTo>
                  <a:lnTo>
                    <a:pt x="24" y="23"/>
                  </a:lnTo>
                  <a:lnTo>
                    <a:pt x="26" y="23"/>
                  </a:lnTo>
                  <a:lnTo>
                    <a:pt x="26" y="16"/>
                  </a:lnTo>
                  <a:lnTo>
                    <a:pt x="25" y="16"/>
                  </a:lnTo>
                  <a:lnTo>
                    <a:pt x="25" y="23"/>
                  </a:lnTo>
                  <a:lnTo>
                    <a:pt x="37" y="23"/>
                  </a:lnTo>
                  <a:lnTo>
                    <a:pt x="37" y="16"/>
                  </a:lnTo>
                  <a:lnTo>
                    <a:pt x="31" y="16"/>
                  </a:lnTo>
                  <a:lnTo>
                    <a:pt x="31" y="23"/>
                  </a:lnTo>
                  <a:lnTo>
                    <a:pt x="74" y="23"/>
                  </a:lnTo>
                  <a:lnTo>
                    <a:pt x="74" y="16"/>
                  </a:lnTo>
                  <a:lnTo>
                    <a:pt x="72" y="16"/>
                  </a:lnTo>
                  <a:lnTo>
                    <a:pt x="72" y="23"/>
                  </a:lnTo>
                  <a:lnTo>
                    <a:pt x="82" y="23"/>
                  </a:lnTo>
                  <a:lnTo>
                    <a:pt x="86" y="22"/>
                  </a:lnTo>
                  <a:lnTo>
                    <a:pt x="85" y="15"/>
                  </a:lnTo>
                  <a:lnTo>
                    <a:pt x="83" y="15"/>
                  </a:lnTo>
                  <a:lnTo>
                    <a:pt x="83" y="22"/>
                  </a:lnTo>
                  <a:lnTo>
                    <a:pt x="88" y="22"/>
                  </a:lnTo>
                  <a:lnTo>
                    <a:pt x="88" y="15"/>
                  </a:lnTo>
                  <a:lnTo>
                    <a:pt x="81" y="15"/>
                  </a:lnTo>
                  <a:lnTo>
                    <a:pt x="81" y="22"/>
                  </a:lnTo>
                  <a:lnTo>
                    <a:pt x="85" y="22"/>
                  </a:lnTo>
                  <a:lnTo>
                    <a:pt x="85" y="15"/>
                  </a:lnTo>
                  <a:lnTo>
                    <a:pt x="83" y="15"/>
                  </a:lnTo>
                  <a:lnTo>
                    <a:pt x="83" y="22"/>
                  </a:lnTo>
                  <a:lnTo>
                    <a:pt x="87" y="22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5" y="22"/>
                  </a:lnTo>
                  <a:lnTo>
                    <a:pt x="87" y="22"/>
                  </a:lnTo>
                  <a:lnTo>
                    <a:pt x="87" y="15"/>
                  </a:lnTo>
                  <a:lnTo>
                    <a:pt x="83" y="15"/>
                  </a:lnTo>
                  <a:lnTo>
                    <a:pt x="83" y="22"/>
                  </a:lnTo>
                  <a:lnTo>
                    <a:pt x="87" y="22"/>
                  </a:lnTo>
                  <a:lnTo>
                    <a:pt x="87" y="15"/>
                  </a:lnTo>
                  <a:lnTo>
                    <a:pt x="86" y="15"/>
                  </a:lnTo>
                  <a:lnTo>
                    <a:pt x="86" y="22"/>
                  </a:lnTo>
                  <a:lnTo>
                    <a:pt x="152" y="22"/>
                  </a:lnTo>
                  <a:lnTo>
                    <a:pt x="152" y="15"/>
                  </a:lnTo>
                  <a:lnTo>
                    <a:pt x="144" y="15"/>
                  </a:lnTo>
                  <a:lnTo>
                    <a:pt x="144" y="22"/>
                  </a:lnTo>
                  <a:lnTo>
                    <a:pt x="151" y="22"/>
                  </a:lnTo>
                  <a:lnTo>
                    <a:pt x="153" y="19"/>
                  </a:lnTo>
                  <a:lnTo>
                    <a:pt x="151" y="16"/>
                  </a:lnTo>
                  <a:lnTo>
                    <a:pt x="151" y="20"/>
                  </a:lnTo>
                  <a:lnTo>
                    <a:pt x="162" y="20"/>
                  </a:lnTo>
                  <a:lnTo>
                    <a:pt x="162" y="14"/>
                  </a:lnTo>
                  <a:lnTo>
                    <a:pt x="151" y="14"/>
                  </a:lnTo>
                  <a:lnTo>
                    <a:pt x="151" y="20"/>
                  </a:lnTo>
                  <a:lnTo>
                    <a:pt x="156" y="20"/>
                  </a:lnTo>
                  <a:lnTo>
                    <a:pt x="156" y="14"/>
                  </a:lnTo>
                  <a:lnTo>
                    <a:pt x="138" y="14"/>
                  </a:lnTo>
                  <a:lnTo>
                    <a:pt x="138" y="20"/>
                  </a:lnTo>
                  <a:lnTo>
                    <a:pt x="153" y="20"/>
                  </a:lnTo>
                  <a:lnTo>
                    <a:pt x="153" y="14"/>
                  </a:lnTo>
                  <a:lnTo>
                    <a:pt x="64" y="14"/>
                  </a:lnTo>
                  <a:lnTo>
                    <a:pt x="64" y="20"/>
                  </a:lnTo>
                  <a:lnTo>
                    <a:pt x="76" y="20"/>
                  </a:lnTo>
                  <a:lnTo>
                    <a:pt x="76" y="14"/>
                  </a:lnTo>
                  <a:lnTo>
                    <a:pt x="8" y="14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8" y="14"/>
                  </a:lnTo>
                  <a:lnTo>
                    <a:pt x="8" y="20"/>
                  </a:lnTo>
                  <a:lnTo>
                    <a:pt x="15" y="20"/>
                  </a:lnTo>
                  <a:lnTo>
                    <a:pt x="15" y="14"/>
                  </a:lnTo>
                  <a:lnTo>
                    <a:pt x="8" y="14"/>
                  </a:lnTo>
                  <a:lnTo>
                    <a:pt x="8" y="20"/>
                  </a:lnTo>
                  <a:lnTo>
                    <a:pt x="11" y="20"/>
                  </a:lnTo>
                  <a:lnTo>
                    <a:pt x="11" y="14"/>
                  </a:lnTo>
                  <a:lnTo>
                    <a:pt x="9" y="14"/>
                  </a:lnTo>
                  <a:lnTo>
                    <a:pt x="9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9" y="14"/>
                  </a:lnTo>
                  <a:lnTo>
                    <a:pt x="9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8" y="14"/>
                  </a:lnTo>
                  <a:lnTo>
                    <a:pt x="8" y="20"/>
                  </a:lnTo>
                  <a:lnTo>
                    <a:pt x="20" y="20"/>
                  </a:lnTo>
                  <a:lnTo>
                    <a:pt x="15" y="14"/>
                  </a:lnTo>
                  <a:lnTo>
                    <a:pt x="13" y="13"/>
                  </a:lnTo>
                  <a:lnTo>
                    <a:pt x="11" y="15"/>
                  </a:lnTo>
                  <a:lnTo>
                    <a:pt x="11" y="19"/>
                  </a:lnTo>
                  <a:lnTo>
                    <a:pt x="16" y="19"/>
                  </a:lnTo>
                  <a:lnTo>
                    <a:pt x="16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11" y="13"/>
                  </a:lnTo>
                  <a:lnTo>
                    <a:pt x="11" y="19"/>
                  </a:lnTo>
                  <a:lnTo>
                    <a:pt x="19" y="19"/>
                  </a:lnTo>
                  <a:lnTo>
                    <a:pt x="19" y="13"/>
                  </a:lnTo>
                  <a:lnTo>
                    <a:pt x="12" y="13"/>
                  </a:lnTo>
                  <a:lnTo>
                    <a:pt x="12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12" y="13"/>
                  </a:lnTo>
                  <a:lnTo>
                    <a:pt x="12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6" y="13"/>
                  </a:lnTo>
                  <a:lnTo>
                    <a:pt x="6" y="19"/>
                  </a:lnTo>
                  <a:lnTo>
                    <a:pt x="17" y="19"/>
                  </a:lnTo>
                  <a:lnTo>
                    <a:pt x="12" y="13"/>
                  </a:lnTo>
                  <a:lnTo>
                    <a:pt x="11" y="11"/>
                  </a:lnTo>
                  <a:lnTo>
                    <a:pt x="8" y="14"/>
                  </a:lnTo>
                  <a:lnTo>
                    <a:pt x="8" y="18"/>
                  </a:lnTo>
                  <a:lnTo>
                    <a:pt x="12" y="18"/>
                  </a:lnTo>
                  <a:lnTo>
                    <a:pt x="12" y="11"/>
                  </a:lnTo>
                  <a:lnTo>
                    <a:pt x="3" y="11"/>
                  </a:lnTo>
                  <a:lnTo>
                    <a:pt x="3" y="18"/>
                  </a:lnTo>
                  <a:lnTo>
                    <a:pt x="12" y="18"/>
                  </a:lnTo>
                  <a:lnTo>
                    <a:pt x="12" y="11"/>
                  </a:lnTo>
                  <a:lnTo>
                    <a:pt x="9" y="11"/>
                  </a:lnTo>
                  <a:lnTo>
                    <a:pt x="9" y="18"/>
                  </a:lnTo>
                  <a:lnTo>
                    <a:pt x="16" y="18"/>
                  </a:lnTo>
                  <a:lnTo>
                    <a:pt x="16" y="11"/>
                  </a:lnTo>
                  <a:lnTo>
                    <a:pt x="9" y="11"/>
                  </a:lnTo>
                  <a:lnTo>
                    <a:pt x="9" y="18"/>
                  </a:lnTo>
                  <a:lnTo>
                    <a:pt x="19" y="18"/>
                  </a:lnTo>
                  <a:lnTo>
                    <a:pt x="19" y="11"/>
                  </a:lnTo>
                  <a:lnTo>
                    <a:pt x="15" y="11"/>
                  </a:lnTo>
                  <a:lnTo>
                    <a:pt x="15" y="18"/>
                  </a:lnTo>
                  <a:lnTo>
                    <a:pt x="25" y="18"/>
                  </a:lnTo>
                  <a:lnTo>
                    <a:pt x="25" y="11"/>
                  </a:lnTo>
                  <a:lnTo>
                    <a:pt x="12" y="11"/>
                  </a:lnTo>
                  <a:lnTo>
                    <a:pt x="12" y="18"/>
                  </a:lnTo>
                  <a:lnTo>
                    <a:pt x="41" y="18"/>
                  </a:lnTo>
                  <a:lnTo>
                    <a:pt x="41" y="11"/>
                  </a:lnTo>
                  <a:lnTo>
                    <a:pt x="30" y="10"/>
                  </a:lnTo>
                  <a:lnTo>
                    <a:pt x="25" y="10"/>
                  </a:lnTo>
                  <a:lnTo>
                    <a:pt x="25" y="16"/>
                  </a:lnTo>
                  <a:lnTo>
                    <a:pt x="39" y="16"/>
                  </a:lnTo>
                  <a:lnTo>
                    <a:pt x="39" y="10"/>
                  </a:lnTo>
                  <a:lnTo>
                    <a:pt x="20" y="10"/>
                  </a:lnTo>
                  <a:lnTo>
                    <a:pt x="20" y="16"/>
                  </a:lnTo>
                  <a:lnTo>
                    <a:pt x="28" y="16"/>
                  </a:lnTo>
                  <a:lnTo>
                    <a:pt x="28" y="10"/>
                  </a:lnTo>
                  <a:lnTo>
                    <a:pt x="9" y="10"/>
                  </a:lnTo>
                  <a:lnTo>
                    <a:pt x="9" y="16"/>
                  </a:lnTo>
                  <a:lnTo>
                    <a:pt x="16" y="16"/>
                  </a:lnTo>
                  <a:lnTo>
                    <a:pt x="16" y="10"/>
                  </a:lnTo>
                  <a:lnTo>
                    <a:pt x="12" y="10"/>
                  </a:lnTo>
                  <a:lnTo>
                    <a:pt x="12" y="16"/>
                  </a:lnTo>
                  <a:lnTo>
                    <a:pt x="17" y="16"/>
                  </a:lnTo>
                  <a:lnTo>
                    <a:pt x="17" y="10"/>
                  </a:lnTo>
                  <a:lnTo>
                    <a:pt x="16" y="10"/>
                  </a:lnTo>
                  <a:lnTo>
                    <a:pt x="16" y="16"/>
                  </a:lnTo>
                  <a:lnTo>
                    <a:pt x="21" y="16"/>
                  </a:lnTo>
                  <a:lnTo>
                    <a:pt x="21" y="10"/>
                  </a:lnTo>
                  <a:lnTo>
                    <a:pt x="15" y="10"/>
                  </a:lnTo>
                  <a:lnTo>
                    <a:pt x="15" y="16"/>
                  </a:lnTo>
                  <a:lnTo>
                    <a:pt x="19" y="16"/>
                  </a:lnTo>
                  <a:lnTo>
                    <a:pt x="19" y="10"/>
                  </a:lnTo>
                  <a:lnTo>
                    <a:pt x="12" y="10"/>
                  </a:lnTo>
                  <a:lnTo>
                    <a:pt x="12" y="16"/>
                  </a:lnTo>
                  <a:lnTo>
                    <a:pt x="15" y="16"/>
                  </a:lnTo>
                  <a:lnTo>
                    <a:pt x="15" y="10"/>
                  </a:lnTo>
                  <a:lnTo>
                    <a:pt x="9" y="10"/>
                  </a:lnTo>
                  <a:lnTo>
                    <a:pt x="9" y="16"/>
                  </a:lnTo>
                  <a:lnTo>
                    <a:pt x="16" y="16"/>
                  </a:lnTo>
                  <a:lnTo>
                    <a:pt x="16" y="10"/>
                  </a:lnTo>
                  <a:lnTo>
                    <a:pt x="12" y="10"/>
                  </a:lnTo>
                  <a:lnTo>
                    <a:pt x="12" y="16"/>
                  </a:lnTo>
                  <a:lnTo>
                    <a:pt x="21" y="16"/>
                  </a:lnTo>
                  <a:lnTo>
                    <a:pt x="21" y="10"/>
                  </a:lnTo>
                  <a:lnTo>
                    <a:pt x="13" y="10"/>
                  </a:lnTo>
                  <a:lnTo>
                    <a:pt x="13" y="13"/>
                  </a:lnTo>
                  <a:lnTo>
                    <a:pt x="16" y="15"/>
                  </a:lnTo>
                  <a:lnTo>
                    <a:pt x="17" y="14"/>
                  </a:lnTo>
                  <a:lnTo>
                    <a:pt x="15" y="11"/>
                  </a:lnTo>
                  <a:lnTo>
                    <a:pt x="15" y="15"/>
                  </a:lnTo>
                  <a:lnTo>
                    <a:pt x="16" y="15"/>
                  </a:lnTo>
                  <a:lnTo>
                    <a:pt x="16" y="9"/>
                  </a:lnTo>
                  <a:lnTo>
                    <a:pt x="15" y="9"/>
                  </a:lnTo>
                  <a:lnTo>
                    <a:pt x="15" y="15"/>
                  </a:lnTo>
                  <a:lnTo>
                    <a:pt x="21" y="15"/>
                  </a:lnTo>
                  <a:lnTo>
                    <a:pt x="21" y="9"/>
                  </a:lnTo>
                  <a:lnTo>
                    <a:pt x="20" y="9"/>
                  </a:lnTo>
                  <a:lnTo>
                    <a:pt x="20" y="15"/>
                  </a:lnTo>
                  <a:lnTo>
                    <a:pt x="30" y="15"/>
                  </a:lnTo>
                  <a:lnTo>
                    <a:pt x="30" y="9"/>
                  </a:lnTo>
                  <a:lnTo>
                    <a:pt x="25" y="9"/>
                  </a:lnTo>
                  <a:lnTo>
                    <a:pt x="25" y="15"/>
                  </a:lnTo>
                  <a:lnTo>
                    <a:pt x="28" y="15"/>
                  </a:lnTo>
                  <a:lnTo>
                    <a:pt x="28" y="9"/>
                  </a:lnTo>
                  <a:lnTo>
                    <a:pt x="26" y="9"/>
                  </a:lnTo>
                  <a:lnTo>
                    <a:pt x="26" y="15"/>
                  </a:lnTo>
                  <a:lnTo>
                    <a:pt x="37" y="15"/>
                  </a:lnTo>
                  <a:lnTo>
                    <a:pt x="37" y="9"/>
                  </a:lnTo>
                  <a:lnTo>
                    <a:pt x="33" y="9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38" y="9"/>
                  </a:lnTo>
                  <a:lnTo>
                    <a:pt x="34" y="9"/>
                  </a:lnTo>
                  <a:lnTo>
                    <a:pt x="34" y="15"/>
                  </a:lnTo>
                  <a:lnTo>
                    <a:pt x="35" y="15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15"/>
                  </a:lnTo>
                  <a:lnTo>
                    <a:pt x="42" y="15"/>
                  </a:lnTo>
                  <a:lnTo>
                    <a:pt x="42" y="9"/>
                  </a:lnTo>
                  <a:lnTo>
                    <a:pt x="38" y="9"/>
                  </a:lnTo>
                  <a:lnTo>
                    <a:pt x="38" y="15"/>
                  </a:lnTo>
                  <a:lnTo>
                    <a:pt x="41" y="15"/>
                  </a:lnTo>
                  <a:lnTo>
                    <a:pt x="42" y="9"/>
                  </a:lnTo>
                  <a:lnTo>
                    <a:pt x="39" y="7"/>
                  </a:lnTo>
                  <a:lnTo>
                    <a:pt x="31" y="7"/>
                  </a:lnTo>
                  <a:lnTo>
                    <a:pt x="31" y="14"/>
                  </a:lnTo>
                  <a:lnTo>
                    <a:pt x="38" y="14"/>
                  </a:lnTo>
                  <a:lnTo>
                    <a:pt x="38" y="7"/>
                  </a:lnTo>
                  <a:lnTo>
                    <a:pt x="34" y="7"/>
                  </a:lnTo>
                  <a:lnTo>
                    <a:pt x="34" y="14"/>
                  </a:lnTo>
                  <a:lnTo>
                    <a:pt x="38" y="14"/>
                  </a:lnTo>
                  <a:lnTo>
                    <a:pt x="38" y="7"/>
                  </a:lnTo>
                  <a:lnTo>
                    <a:pt x="35" y="7"/>
                  </a:lnTo>
                  <a:lnTo>
                    <a:pt x="35" y="14"/>
                  </a:lnTo>
                  <a:lnTo>
                    <a:pt x="39" y="14"/>
                  </a:lnTo>
                  <a:lnTo>
                    <a:pt x="39" y="7"/>
                  </a:lnTo>
                  <a:lnTo>
                    <a:pt x="26" y="7"/>
                  </a:lnTo>
                  <a:lnTo>
                    <a:pt x="26" y="14"/>
                  </a:lnTo>
                  <a:lnTo>
                    <a:pt x="28" y="14"/>
                  </a:lnTo>
                  <a:lnTo>
                    <a:pt x="28" y="7"/>
                  </a:lnTo>
                  <a:lnTo>
                    <a:pt x="16" y="7"/>
                  </a:lnTo>
                  <a:lnTo>
                    <a:pt x="16" y="14"/>
                  </a:lnTo>
                  <a:lnTo>
                    <a:pt x="22" y="14"/>
                  </a:lnTo>
                  <a:lnTo>
                    <a:pt x="22" y="7"/>
                  </a:lnTo>
                  <a:lnTo>
                    <a:pt x="19" y="7"/>
                  </a:lnTo>
                  <a:lnTo>
                    <a:pt x="19" y="14"/>
                  </a:lnTo>
                  <a:lnTo>
                    <a:pt x="21" y="14"/>
                  </a:lnTo>
                  <a:lnTo>
                    <a:pt x="21" y="7"/>
                  </a:lnTo>
                  <a:lnTo>
                    <a:pt x="16" y="7"/>
                  </a:lnTo>
                  <a:lnTo>
                    <a:pt x="16" y="14"/>
                  </a:lnTo>
                  <a:lnTo>
                    <a:pt x="38" y="14"/>
                  </a:lnTo>
                  <a:lnTo>
                    <a:pt x="38" y="7"/>
                  </a:lnTo>
                  <a:lnTo>
                    <a:pt x="33" y="7"/>
                  </a:lnTo>
                  <a:lnTo>
                    <a:pt x="33" y="14"/>
                  </a:lnTo>
                  <a:lnTo>
                    <a:pt x="41" y="14"/>
                  </a:lnTo>
                  <a:lnTo>
                    <a:pt x="41" y="7"/>
                  </a:lnTo>
                  <a:lnTo>
                    <a:pt x="35" y="7"/>
                  </a:lnTo>
                  <a:lnTo>
                    <a:pt x="25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15" y="6"/>
                  </a:lnTo>
                  <a:lnTo>
                    <a:pt x="15" y="13"/>
                  </a:lnTo>
                  <a:lnTo>
                    <a:pt x="21" y="13"/>
                  </a:lnTo>
                  <a:lnTo>
                    <a:pt x="21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21" y="6"/>
                  </a:lnTo>
                  <a:lnTo>
                    <a:pt x="21" y="13"/>
                  </a:lnTo>
                  <a:lnTo>
                    <a:pt x="24" y="13"/>
                  </a:lnTo>
                  <a:lnTo>
                    <a:pt x="24" y="6"/>
                  </a:lnTo>
                  <a:lnTo>
                    <a:pt x="22" y="6"/>
                  </a:lnTo>
                  <a:lnTo>
                    <a:pt x="22" y="13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24" y="6"/>
                  </a:lnTo>
                  <a:lnTo>
                    <a:pt x="24" y="13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21" y="6"/>
                  </a:lnTo>
                  <a:lnTo>
                    <a:pt x="21" y="13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22" y="6"/>
                  </a:lnTo>
                  <a:lnTo>
                    <a:pt x="22" y="13"/>
                  </a:lnTo>
                  <a:lnTo>
                    <a:pt x="26" y="13"/>
                  </a:lnTo>
                  <a:lnTo>
                    <a:pt x="26" y="6"/>
                  </a:lnTo>
                  <a:lnTo>
                    <a:pt x="21" y="6"/>
                  </a:lnTo>
                  <a:lnTo>
                    <a:pt x="21" y="13"/>
                  </a:lnTo>
                  <a:lnTo>
                    <a:pt x="33" y="13"/>
                  </a:lnTo>
                  <a:lnTo>
                    <a:pt x="33" y="6"/>
                  </a:lnTo>
                  <a:lnTo>
                    <a:pt x="24" y="6"/>
                  </a:lnTo>
                  <a:lnTo>
                    <a:pt x="24" y="13"/>
                  </a:lnTo>
                  <a:lnTo>
                    <a:pt x="29" y="13"/>
                  </a:lnTo>
                  <a:lnTo>
                    <a:pt x="33" y="11"/>
                  </a:lnTo>
                  <a:lnTo>
                    <a:pt x="31" y="7"/>
                  </a:lnTo>
                  <a:lnTo>
                    <a:pt x="31" y="11"/>
                  </a:lnTo>
                  <a:lnTo>
                    <a:pt x="37" y="11"/>
                  </a:lnTo>
                  <a:lnTo>
                    <a:pt x="37" y="5"/>
                  </a:lnTo>
                  <a:lnTo>
                    <a:pt x="31" y="5"/>
                  </a:lnTo>
                  <a:lnTo>
                    <a:pt x="31" y="11"/>
                  </a:lnTo>
                  <a:lnTo>
                    <a:pt x="43" y="11"/>
                  </a:lnTo>
                  <a:lnTo>
                    <a:pt x="43" y="5"/>
                  </a:lnTo>
                  <a:lnTo>
                    <a:pt x="34" y="5"/>
                  </a:lnTo>
                  <a:lnTo>
                    <a:pt x="34" y="11"/>
                  </a:lnTo>
                  <a:lnTo>
                    <a:pt x="41" y="11"/>
                  </a:lnTo>
                  <a:lnTo>
                    <a:pt x="41" y="5"/>
                  </a:lnTo>
                  <a:lnTo>
                    <a:pt x="37" y="5"/>
                  </a:lnTo>
                  <a:lnTo>
                    <a:pt x="37" y="11"/>
                  </a:lnTo>
                  <a:lnTo>
                    <a:pt x="41" y="11"/>
                  </a:lnTo>
                  <a:lnTo>
                    <a:pt x="41" y="5"/>
                  </a:lnTo>
                  <a:lnTo>
                    <a:pt x="30" y="5"/>
                  </a:lnTo>
                  <a:lnTo>
                    <a:pt x="30" y="11"/>
                  </a:lnTo>
                  <a:lnTo>
                    <a:pt x="37" y="11"/>
                  </a:lnTo>
                  <a:lnTo>
                    <a:pt x="37" y="5"/>
                  </a:lnTo>
                  <a:lnTo>
                    <a:pt x="31" y="5"/>
                  </a:lnTo>
                  <a:lnTo>
                    <a:pt x="31" y="11"/>
                  </a:lnTo>
                  <a:lnTo>
                    <a:pt x="34" y="11"/>
                  </a:lnTo>
                  <a:lnTo>
                    <a:pt x="34" y="5"/>
                  </a:lnTo>
                  <a:lnTo>
                    <a:pt x="30" y="5"/>
                  </a:lnTo>
                  <a:lnTo>
                    <a:pt x="30" y="11"/>
                  </a:lnTo>
                  <a:lnTo>
                    <a:pt x="31" y="11"/>
                  </a:lnTo>
                  <a:lnTo>
                    <a:pt x="31" y="5"/>
                  </a:lnTo>
                  <a:lnTo>
                    <a:pt x="29" y="5"/>
                  </a:lnTo>
                  <a:lnTo>
                    <a:pt x="29" y="11"/>
                  </a:lnTo>
                  <a:lnTo>
                    <a:pt x="30" y="11"/>
                  </a:lnTo>
                  <a:lnTo>
                    <a:pt x="30" y="5"/>
                  </a:lnTo>
                  <a:lnTo>
                    <a:pt x="25" y="5"/>
                  </a:lnTo>
                  <a:lnTo>
                    <a:pt x="25" y="11"/>
                  </a:lnTo>
                  <a:lnTo>
                    <a:pt x="34" y="11"/>
                  </a:lnTo>
                  <a:lnTo>
                    <a:pt x="34" y="3"/>
                  </a:lnTo>
                  <a:lnTo>
                    <a:pt x="25" y="3"/>
                  </a:lnTo>
                  <a:lnTo>
                    <a:pt x="25" y="10"/>
                  </a:lnTo>
                  <a:lnTo>
                    <a:pt x="30" y="10"/>
                  </a:lnTo>
                  <a:lnTo>
                    <a:pt x="30" y="3"/>
                  </a:lnTo>
                  <a:lnTo>
                    <a:pt x="16" y="3"/>
                  </a:lnTo>
                  <a:lnTo>
                    <a:pt x="16" y="10"/>
                  </a:lnTo>
                  <a:lnTo>
                    <a:pt x="30" y="10"/>
                  </a:lnTo>
                  <a:lnTo>
                    <a:pt x="30" y="3"/>
                  </a:lnTo>
                  <a:lnTo>
                    <a:pt x="22" y="3"/>
                  </a:lnTo>
                  <a:lnTo>
                    <a:pt x="22" y="10"/>
                  </a:lnTo>
                  <a:lnTo>
                    <a:pt x="38" y="10"/>
                  </a:lnTo>
                  <a:lnTo>
                    <a:pt x="38" y="3"/>
                  </a:lnTo>
                  <a:lnTo>
                    <a:pt x="35" y="3"/>
                  </a:lnTo>
                  <a:lnTo>
                    <a:pt x="35" y="10"/>
                  </a:lnTo>
                  <a:lnTo>
                    <a:pt x="37" y="10"/>
                  </a:lnTo>
                  <a:lnTo>
                    <a:pt x="37" y="3"/>
                  </a:lnTo>
                  <a:lnTo>
                    <a:pt x="30" y="3"/>
                  </a:lnTo>
                  <a:lnTo>
                    <a:pt x="30" y="10"/>
                  </a:lnTo>
                  <a:lnTo>
                    <a:pt x="46" y="10"/>
                  </a:lnTo>
                  <a:lnTo>
                    <a:pt x="46" y="3"/>
                  </a:lnTo>
                  <a:lnTo>
                    <a:pt x="44" y="3"/>
                  </a:lnTo>
                  <a:lnTo>
                    <a:pt x="44" y="10"/>
                  </a:lnTo>
                  <a:lnTo>
                    <a:pt x="47" y="10"/>
                  </a:lnTo>
                  <a:lnTo>
                    <a:pt x="47" y="3"/>
                  </a:lnTo>
                  <a:lnTo>
                    <a:pt x="39" y="3"/>
                  </a:lnTo>
                  <a:lnTo>
                    <a:pt x="39" y="10"/>
                  </a:lnTo>
                  <a:lnTo>
                    <a:pt x="43" y="10"/>
                  </a:lnTo>
                  <a:lnTo>
                    <a:pt x="43" y="3"/>
                  </a:lnTo>
                  <a:lnTo>
                    <a:pt x="31" y="3"/>
                  </a:lnTo>
                  <a:lnTo>
                    <a:pt x="31" y="6"/>
                  </a:lnTo>
                  <a:lnTo>
                    <a:pt x="33" y="10"/>
                  </a:lnTo>
                  <a:lnTo>
                    <a:pt x="35" y="9"/>
                  </a:lnTo>
                  <a:lnTo>
                    <a:pt x="34" y="5"/>
                  </a:lnTo>
                  <a:lnTo>
                    <a:pt x="34" y="9"/>
                  </a:lnTo>
                  <a:lnTo>
                    <a:pt x="41" y="9"/>
                  </a:lnTo>
                  <a:lnTo>
                    <a:pt x="41" y="2"/>
                  </a:lnTo>
                  <a:lnTo>
                    <a:pt x="25" y="2"/>
                  </a:lnTo>
                  <a:lnTo>
                    <a:pt x="25" y="9"/>
                  </a:lnTo>
                  <a:lnTo>
                    <a:pt x="28" y="9"/>
                  </a:lnTo>
                  <a:lnTo>
                    <a:pt x="28" y="2"/>
                  </a:lnTo>
                  <a:lnTo>
                    <a:pt x="21" y="2"/>
                  </a:lnTo>
                  <a:lnTo>
                    <a:pt x="21" y="9"/>
                  </a:lnTo>
                  <a:lnTo>
                    <a:pt x="25" y="9"/>
                  </a:lnTo>
                  <a:lnTo>
                    <a:pt x="25" y="2"/>
                  </a:lnTo>
                  <a:lnTo>
                    <a:pt x="19" y="2"/>
                  </a:lnTo>
                  <a:lnTo>
                    <a:pt x="19" y="9"/>
                  </a:lnTo>
                  <a:lnTo>
                    <a:pt x="25" y="9"/>
                  </a:lnTo>
                  <a:lnTo>
                    <a:pt x="25" y="2"/>
                  </a:lnTo>
                  <a:lnTo>
                    <a:pt x="15" y="2"/>
                  </a:lnTo>
                  <a:lnTo>
                    <a:pt x="15" y="9"/>
                  </a:lnTo>
                  <a:lnTo>
                    <a:pt x="16" y="9"/>
                  </a:lnTo>
                  <a:lnTo>
                    <a:pt x="16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52" y="9"/>
                  </a:lnTo>
                  <a:lnTo>
                    <a:pt x="52" y="3"/>
                  </a:lnTo>
                  <a:lnTo>
                    <a:pt x="48" y="3"/>
                  </a:lnTo>
                  <a:lnTo>
                    <a:pt x="48" y="7"/>
                  </a:lnTo>
                  <a:lnTo>
                    <a:pt x="53" y="7"/>
                  </a:lnTo>
                  <a:lnTo>
                    <a:pt x="53" y="1"/>
                  </a:lnTo>
                  <a:lnTo>
                    <a:pt x="51" y="1"/>
                  </a:lnTo>
                  <a:lnTo>
                    <a:pt x="51" y="7"/>
                  </a:lnTo>
                  <a:lnTo>
                    <a:pt x="63" y="7"/>
                  </a:lnTo>
                  <a:lnTo>
                    <a:pt x="63" y="1"/>
                  </a:lnTo>
                  <a:lnTo>
                    <a:pt x="59" y="1"/>
                  </a:lnTo>
                  <a:lnTo>
                    <a:pt x="59" y="7"/>
                  </a:lnTo>
                  <a:lnTo>
                    <a:pt x="68" y="7"/>
                  </a:lnTo>
                  <a:lnTo>
                    <a:pt x="68" y="1"/>
                  </a:lnTo>
                  <a:lnTo>
                    <a:pt x="66" y="1"/>
                  </a:lnTo>
                  <a:lnTo>
                    <a:pt x="66" y="7"/>
                  </a:lnTo>
                  <a:lnTo>
                    <a:pt x="73" y="7"/>
                  </a:lnTo>
                  <a:lnTo>
                    <a:pt x="73" y="1"/>
                  </a:lnTo>
                  <a:lnTo>
                    <a:pt x="63" y="1"/>
                  </a:lnTo>
                  <a:lnTo>
                    <a:pt x="63" y="7"/>
                  </a:lnTo>
                  <a:lnTo>
                    <a:pt x="76" y="7"/>
                  </a:lnTo>
                  <a:lnTo>
                    <a:pt x="76" y="1"/>
                  </a:lnTo>
                  <a:lnTo>
                    <a:pt x="73" y="1"/>
                  </a:lnTo>
                  <a:lnTo>
                    <a:pt x="73" y="7"/>
                  </a:lnTo>
                  <a:lnTo>
                    <a:pt x="74" y="7"/>
                  </a:lnTo>
                  <a:lnTo>
                    <a:pt x="74" y="1"/>
                  </a:lnTo>
                  <a:lnTo>
                    <a:pt x="72" y="1"/>
                  </a:lnTo>
                  <a:lnTo>
                    <a:pt x="72" y="7"/>
                  </a:lnTo>
                  <a:lnTo>
                    <a:pt x="81" y="7"/>
                  </a:lnTo>
                  <a:lnTo>
                    <a:pt x="81" y="1"/>
                  </a:lnTo>
                  <a:lnTo>
                    <a:pt x="78" y="1"/>
                  </a:lnTo>
                  <a:lnTo>
                    <a:pt x="78" y="7"/>
                  </a:lnTo>
                  <a:lnTo>
                    <a:pt x="86" y="7"/>
                  </a:lnTo>
                  <a:lnTo>
                    <a:pt x="86" y="1"/>
                  </a:lnTo>
                  <a:lnTo>
                    <a:pt x="82" y="1"/>
                  </a:lnTo>
                  <a:lnTo>
                    <a:pt x="82" y="7"/>
                  </a:lnTo>
                  <a:lnTo>
                    <a:pt x="86" y="7"/>
                  </a:lnTo>
                  <a:lnTo>
                    <a:pt x="87" y="1"/>
                  </a:lnTo>
                  <a:lnTo>
                    <a:pt x="82" y="0"/>
                  </a:lnTo>
                  <a:lnTo>
                    <a:pt x="81" y="2"/>
                  </a:lnTo>
                  <a:lnTo>
                    <a:pt x="81" y="6"/>
                  </a:lnTo>
                  <a:lnTo>
                    <a:pt x="83" y="6"/>
                  </a:lnTo>
                  <a:lnTo>
                    <a:pt x="83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95" y="6"/>
                  </a:lnTo>
                  <a:lnTo>
                    <a:pt x="95" y="0"/>
                  </a:lnTo>
                  <a:lnTo>
                    <a:pt x="94" y="0"/>
                  </a:lnTo>
                  <a:lnTo>
                    <a:pt x="94" y="6"/>
                  </a:lnTo>
                  <a:lnTo>
                    <a:pt x="143" y="6"/>
                  </a:lnTo>
                  <a:lnTo>
                    <a:pt x="143" y="0"/>
                  </a:lnTo>
                  <a:lnTo>
                    <a:pt x="129" y="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36" name="Freeform 820"/>
            <p:cNvSpPr>
              <a:spLocks noChangeAspect="1"/>
            </p:cNvSpPr>
            <p:nvPr/>
          </p:nvSpPr>
          <p:spPr bwMode="auto">
            <a:xfrm rot="16200000">
              <a:off x="4033" y="4650"/>
              <a:ext cx="256" cy="53"/>
            </a:xfrm>
            <a:custGeom>
              <a:avLst/>
              <a:gdLst>
                <a:gd name="T0" fmla="*/ 79 w 171"/>
                <a:gd name="T1" fmla="*/ 1 h 35"/>
                <a:gd name="T2" fmla="*/ 26 w 171"/>
                <a:gd name="T3" fmla="*/ 9 h 35"/>
                <a:gd name="T4" fmla="*/ 49 w 171"/>
                <a:gd name="T5" fmla="*/ 4 h 35"/>
                <a:gd name="T6" fmla="*/ 54 w 171"/>
                <a:gd name="T7" fmla="*/ 10 h 35"/>
                <a:gd name="T8" fmla="*/ 36 w 171"/>
                <a:gd name="T9" fmla="*/ 5 h 35"/>
                <a:gd name="T10" fmla="*/ 38 w 171"/>
                <a:gd name="T11" fmla="*/ 13 h 35"/>
                <a:gd name="T12" fmla="*/ 49 w 171"/>
                <a:gd name="T13" fmla="*/ 7 h 35"/>
                <a:gd name="T14" fmla="*/ 29 w 171"/>
                <a:gd name="T15" fmla="*/ 14 h 35"/>
                <a:gd name="T16" fmla="*/ 1 w 171"/>
                <a:gd name="T17" fmla="*/ 9 h 35"/>
                <a:gd name="T18" fmla="*/ 22 w 171"/>
                <a:gd name="T19" fmla="*/ 17 h 35"/>
                <a:gd name="T20" fmla="*/ 21 w 171"/>
                <a:gd name="T21" fmla="*/ 10 h 35"/>
                <a:gd name="T22" fmla="*/ 0 w 171"/>
                <a:gd name="T23" fmla="*/ 18 h 35"/>
                <a:gd name="T24" fmla="*/ 9 w 171"/>
                <a:gd name="T25" fmla="*/ 13 h 35"/>
                <a:gd name="T26" fmla="*/ 26 w 171"/>
                <a:gd name="T27" fmla="*/ 21 h 35"/>
                <a:gd name="T28" fmla="*/ 79 w 171"/>
                <a:gd name="T29" fmla="*/ 22 h 35"/>
                <a:gd name="T30" fmla="*/ 71 w 171"/>
                <a:gd name="T31" fmla="*/ 16 h 35"/>
                <a:gd name="T32" fmla="*/ 25 w 171"/>
                <a:gd name="T33" fmla="*/ 23 h 35"/>
                <a:gd name="T34" fmla="*/ 35 w 171"/>
                <a:gd name="T35" fmla="*/ 18 h 35"/>
                <a:gd name="T36" fmla="*/ 66 w 171"/>
                <a:gd name="T37" fmla="*/ 25 h 35"/>
                <a:gd name="T38" fmla="*/ 54 w 171"/>
                <a:gd name="T39" fmla="*/ 20 h 35"/>
                <a:gd name="T40" fmla="*/ 45 w 171"/>
                <a:gd name="T41" fmla="*/ 27 h 35"/>
                <a:gd name="T42" fmla="*/ 32 w 171"/>
                <a:gd name="T43" fmla="*/ 21 h 35"/>
                <a:gd name="T44" fmla="*/ 34 w 171"/>
                <a:gd name="T45" fmla="*/ 22 h 35"/>
                <a:gd name="T46" fmla="*/ 140 w 171"/>
                <a:gd name="T47" fmla="*/ 29 h 35"/>
                <a:gd name="T48" fmla="*/ 106 w 171"/>
                <a:gd name="T49" fmla="*/ 23 h 35"/>
                <a:gd name="T50" fmla="*/ 29 w 171"/>
                <a:gd name="T51" fmla="*/ 31 h 35"/>
                <a:gd name="T52" fmla="*/ 32 w 171"/>
                <a:gd name="T53" fmla="*/ 32 h 35"/>
                <a:gd name="T54" fmla="*/ 75 w 171"/>
                <a:gd name="T55" fmla="*/ 26 h 35"/>
                <a:gd name="T56" fmla="*/ 30 w 171"/>
                <a:gd name="T57" fmla="*/ 27 h 35"/>
                <a:gd name="T58" fmla="*/ 41 w 171"/>
                <a:gd name="T59" fmla="*/ 35 h 35"/>
                <a:gd name="T60" fmla="*/ 36 w 171"/>
                <a:gd name="T61" fmla="*/ 29 h 35"/>
                <a:gd name="T62" fmla="*/ 32 w 171"/>
                <a:gd name="T63" fmla="*/ 35 h 35"/>
                <a:gd name="T64" fmla="*/ 34 w 171"/>
                <a:gd name="T65" fmla="*/ 27 h 35"/>
                <a:gd name="T66" fmla="*/ 56 w 171"/>
                <a:gd name="T67" fmla="*/ 34 h 35"/>
                <a:gd name="T68" fmla="*/ 56 w 171"/>
                <a:gd name="T69" fmla="*/ 26 h 35"/>
                <a:gd name="T70" fmla="*/ 48 w 171"/>
                <a:gd name="T71" fmla="*/ 31 h 35"/>
                <a:gd name="T72" fmla="*/ 79 w 171"/>
                <a:gd name="T73" fmla="*/ 25 h 35"/>
                <a:gd name="T74" fmla="*/ 139 w 171"/>
                <a:gd name="T75" fmla="*/ 26 h 35"/>
                <a:gd name="T76" fmla="*/ 61 w 171"/>
                <a:gd name="T77" fmla="*/ 29 h 35"/>
                <a:gd name="T78" fmla="*/ 32 w 171"/>
                <a:gd name="T79" fmla="*/ 23 h 35"/>
                <a:gd name="T80" fmla="*/ 38 w 171"/>
                <a:gd name="T81" fmla="*/ 27 h 35"/>
                <a:gd name="T82" fmla="*/ 34 w 171"/>
                <a:gd name="T83" fmla="*/ 20 h 35"/>
                <a:gd name="T84" fmla="*/ 58 w 171"/>
                <a:gd name="T85" fmla="*/ 26 h 35"/>
                <a:gd name="T86" fmla="*/ 57 w 171"/>
                <a:gd name="T87" fmla="*/ 18 h 35"/>
                <a:gd name="T88" fmla="*/ 38 w 171"/>
                <a:gd name="T89" fmla="*/ 21 h 35"/>
                <a:gd name="T90" fmla="*/ 57 w 171"/>
                <a:gd name="T91" fmla="*/ 17 h 35"/>
                <a:gd name="T92" fmla="*/ 82 w 171"/>
                <a:gd name="T93" fmla="*/ 22 h 35"/>
                <a:gd name="T94" fmla="*/ 137 w 171"/>
                <a:gd name="T95" fmla="*/ 14 h 35"/>
                <a:gd name="T96" fmla="*/ 17 w 171"/>
                <a:gd name="T97" fmla="*/ 20 h 35"/>
                <a:gd name="T98" fmla="*/ 10 w 171"/>
                <a:gd name="T99" fmla="*/ 13 h 35"/>
                <a:gd name="T100" fmla="*/ 3 w 171"/>
                <a:gd name="T101" fmla="*/ 12 h 35"/>
                <a:gd name="T102" fmla="*/ 36 w 171"/>
                <a:gd name="T103" fmla="*/ 17 h 35"/>
                <a:gd name="T104" fmla="*/ 12 w 171"/>
                <a:gd name="T105" fmla="*/ 10 h 35"/>
                <a:gd name="T106" fmla="*/ 12 w 171"/>
                <a:gd name="T107" fmla="*/ 16 h 35"/>
                <a:gd name="T108" fmla="*/ 25 w 171"/>
                <a:gd name="T109" fmla="*/ 8 h 35"/>
                <a:gd name="T110" fmla="*/ 51 w 171"/>
                <a:gd name="T111" fmla="*/ 13 h 35"/>
                <a:gd name="T112" fmla="*/ 27 w 171"/>
                <a:gd name="T113" fmla="*/ 7 h 35"/>
                <a:gd name="T114" fmla="*/ 34 w 171"/>
                <a:gd name="T115" fmla="*/ 12 h 35"/>
                <a:gd name="T116" fmla="*/ 57 w 171"/>
                <a:gd name="T117" fmla="*/ 4 h 35"/>
                <a:gd name="T118" fmla="*/ 52 w 171"/>
                <a:gd name="T119" fmla="*/ 10 h 35"/>
                <a:gd name="T120" fmla="*/ 52 w 171"/>
                <a:gd name="T121" fmla="*/ 9 h 35"/>
                <a:gd name="T122" fmla="*/ 80 w 171"/>
                <a:gd name="T123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1" h="35">
                  <a:moveTo>
                    <a:pt x="92" y="7"/>
                  </a:moveTo>
                  <a:lnTo>
                    <a:pt x="92" y="0"/>
                  </a:lnTo>
                  <a:lnTo>
                    <a:pt x="79" y="0"/>
                  </a:lnTo>
                  <a:lnTo>
                    <a:pt x="79" y="7"/>
                  </a:lnTo>
                  <a:lnTo>
                    <a:pt x="84" y="7"/>
                  </a:lnTo>
                  <a:lnTo>
                    <a:pt x="84" y="0"/>
                  </a:lnTo>
                  <a:lnTo>
                    <a:pt x="83" y="0"/>
                  </a:lnTo>
                  <a:lnTo>
                    <a:pt x="83" y="7"/>
                  </a:lnTo>
                  <a:lnTo>
                    <a:pt x="87" y="7"/>
                  </a:lnTo>
                  <a:lnTo>
                    <a:pt x="87" y="3"/>
                  </a:lnTo>
                  <a:lnTo>
                    <a:pt x="86" y="0"/>
                  </a:lnTo>
                  <a:lnTo>
                    <a:pt x="78" y="8"/>
                  </a:lnTo>
                  <a:lnTo>
                    <a:pt x="87" y="8"/>
                  </a:lnTo>
                  <a:lnTo>
                    <a:pt x="87" y="1"/>
                  </a:lnTo>
                  <a:lnTo>
                    <a:pt x="80" y="1"/>
                  </a:lnTo>
                  <a:lnTo>
                    <a:pt x="80" y="8"/>
                  </a:lnTo>
                  <a:lnTo>
                    <a:pt x="86" y="8"/>
                  </a:lnTo>
                  <a:lnTo>
                    <a:pt x="86" y="1"/>
                  </a:lnTo>
                  <a:lnTo>
                    <a:pt x="76" y="1"/>
                  </a:lnTo>
                  <a:lnTo>
                    <a:pt x="76" y="8"/>
                  </a:lnTo>
                  <a:lnTo>
                    <a:pt x="79" y="8"/>
                  </a:lnTo>
                  <a:lnTo>
                    <a:pt x="79" y="1"/>
                  </a:lnTo>
                  <a:lnTo>
                    <a:pt x="71" y="1"/>
                  </a:lnTo>
                  <a:lnTo>
                    <a:pt x="71" y="8"/>
                  </a:lnTo>
                  <a:lnTo>
                    <a:pt x="79" y="8"/>
                  </a:lnTo>
                  <a:lnTo>
                    <a:pt x="79" y="1"/>
                  </a:lnTo>
                  <a:lnTo>
                    <a:pt x="75" y="1"/>
                  </a:lnTo>
                  <a:lnTo>
                    <a:pt x="75" y="8"/>
                  </a:lnTo>
                  <a:lnTo>
                    <a:pt x="76" y="8"/>
                  </a:lnTo>
                  <a:lnTo>
                    <a:pt x="76" y="1"/>
                  </a:lnTo>
                  <a:lnTo>
                    <a:pt x="56" y="1"/>
                  </a:lnTo>
                  <a:lnTo>
                    <a:pt x="56" y="8"/>
                  </a:lnTo>
                  <a:lnTo>
                    <a:pt x="60" y="8"/>
                  </a:lnTo>
                  <a:lnTo>
                    <a:pt x="60" y="1"/>
                  </a:lnTo>
                  <a:lnTo>
                    <a:pt x="52" y="1"/>
                  </a:lnTo>
                  <a:lnTo>
                    <a:pt x="49" y="3"/>
                  </a:lnTo>
                  <a:lnTo>
                    <a:pt x="51" y="5"/>
                  </a:lnTo>
                  <a:lnTo>
                    <a:pt x="51" y="3"/>
                  </a:lnTo>
                  <a:lnTo>
                    <a:pt x="44" y="3"/>
                  </a:lnTo>
                  <a:lnTo>
                    <a:pt x="44" y="9"/>
                  </a:lnTo>
                  <a:lnTo>
                    <a:pt x="51" y="9"/>
                  </a:lnTo>
                  <a:lnTo>
                    <a:pt x="51" y="3"/>
                  </a:lnTo>
                  <a:lnTo>
                    <a:pt x="26" y="3"/>
                  </a:lnTo>
                  <a:lnTo>
                    <a:pt x="26" y="9"/>
                  </a:lnTo>
                  <a:lnTo>
                    <a:pt x="29" y="9"/>
                  </a:lnTo>
                  <a:lnTo>
                    <a:pt x="29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41" y="9"/>
                  </a:lnTo>
                  <a:lnTo>
                    <a:pt x="41" y="3"/>
                  </a:lnTo>
                  <a:lnTo>
                    <a:pt x="29" y="3"/>
                  </a:lnTo>
                  <a:lnTo>
                    <a:pt x="29" y="9"/>
                  </a:lnTo>
                  <a:lnTo>
                    <a:pt x="53" y="9"/>
                  </a:lnTo>
                  <a:lnTo>
                    <a:pt x="53" y="5"/>
                  </a:lnTo>
                  <a:lnTo>
                    <a:pt x="53" y="9"/>
                  </a:lnTo>
                  <a:lnTo>
                    <a:pt x="57" y="10"/>
                  </a:lnTo>
                  <a:lnTo>
                    <a:pt x="57" y="4"/>
                  </a:lnTo>
                  <a:lnTo>
                    <a:pt x="56" y="4"/>
                  </a:lnTo>
                  <a:lnTo>
                    <a:pt x="56" y="10"/>
                  </a:lnTo>
                  <a:lnTo>
                    <a:pt x="64" y="10"/>
                  </a:lnTo>
                  <a:lnTo>
                    <a:pt x="64" y="4"/>
                  </a:lnTo>
                  <a:lnTo>
                    <a:pt x="52" y="4"/>
                  </a:lnTo>
                  <a:lnTo>
                    <a:pt x="52" y="10"/>
                  </a:lnTo>
                  <a:lnTo>
                    <a:pt x="56" y="10"/>
                  </a:lnTo>
                  <a:lnTo>
                    <a:pt x="56" y="4"/>
                  </a:lnTo>
                  <a:lnTo>
                    <a:pt x="49" y="4"/>
                  </a:lnTo>
                  <a:lnTo>
                    <a:pt x="49" y="10"/>
                  </a:lnTo>
                  <a:lnTo>
                    <a:pt x="60" y="10"/>
                  </a:lnTo>
                  <a:lnTo>
                    <a:pt x="60" y="4"/>
                  </a:lnTo>
                  <a:lnTo>
                    <a:pt x="53" y="4"/>
                  </a:lnTo>
                  <a:lnTo>
                    <a:pt x="53" y="10"/>
                  </a:lnTo>
                  <a:lnTo>
                    <a:pt x="58" y="10"/>
                  </a:lnTo>
                  <a:lnTo>
                    <a:pt x="58" y="4"/>
                  </a:lnTo>
                  <a:lnTo>
                    <a:pt x="43" y="4"/>
                  </a:lnTo>
                  <a:lnTo>
                    <a:pt x="43" y="10"/>
                  </a:lnTo>
                  <a:lnTo>
                    <a:pt x="58" y="10"/>
                  </a:lnTo>
                  <a:lnTo>
                    <a:pt x="58" y="4"/>
                  </a:lnTo>
                  <a:lnTo>
                    <a:pt x="51" y="4"/>
                  </a:lnTo>
                  <a:lnTo>
                    <a:pt x="51" y="10"/>
                  </a:lnTo>
                  <a:lnTo>
                    <a:pt x="57" y="10"/>
                  </a:lnTo>
                  <a:lnTo>
                    <a:pt x="57" y="4"/>
                  </a:lnTo>
                  <a:lnTo>
                    <a:pt x="56" y="4"/>
                  </a:lnTo>
                  <a:lnTo>
                    <a:pt x="56" y="10"/>
                  </a:lnTo>
                  <a:lnTo>
                    <a:pt x="57" y="10"/>
                  </a:lnTo>
                  <a:lnTo>
                    <a:pt x="57" y="4"/>
                  </a:lnTo>
                  <a:lnTo>
                    <a:pt x="48" y="4"/>
                  </a:lnTo>
                  <a:lnTo>
                    <a:pt x="48" y="10"/>
                  </a:lnTo>
                  <a:lnTo>
                    <a:pt x="54" y="10"/>
                  </a:lnTo>
                  <a:lnTo>
                    <a:pt x="54" y="4"/>
                  </a:lnTo>
                  <a:lnTo>
                    <a:pt x="48" y="4"/>
                  </a:lnTo>
                  <a:lnTo>
                    <a:pt x="47" y="5"/>
                  </a:lnTo>
                  <a:lnTo>
                    <a:pt x="48" y="8"/>
                  </a:lnTo>
                  <a:lnTo>
                    <a:pt x="48" y="5"/>
                  </a:lnTo>
                  <a:lnTo>
                    <a:pt x="41" y="5"/>
                  </a:lnTo>
                  <a:lnTo>
                    <a:pt x="41" y="12"/>
                  </a:lnTo>
                  <a:lnTo>
                    <a:pt x="56" y="12"/>
                  </a:lnTo>
                  <a:lnTo>
                    <a:pt x="56" y="5"/>
                  </a:lnTo>
                  <a:lnTo>
                    <a:pt x="45" y="5"/>
                  </a:lnTo>
                  <a:lnTo>
                    <a:pt x="45" y="12"/>
                  </a:lnTo>
                  <a:lnTo>
                    <a:pt x="54" y="12"/>
                  </a:lnTo>
                  <a:lnTo>
                    <a:pt x="54" y="5"/>
                  </a:lnTo>
                  <a:lnTo>
                    <a:pt x="44" y="5"/>
                  </a:lnTo>
                  <a:lnTo>
                    <a:pt x="44" y="12"/>
                  </a:lnTo>
                  <a:lnTo>
                    <a:pt x="53" y="12"/>
                  </a:lnTo>
                  <a:lnTo>
                    <a:pt x="53" y="5"/>
                  </a:lnTo>
                  <a:lnTo>
                    <a:pt x="34" y="5"/>
                  </a:lnTo>
                  <a:lnTo>
                    <a:pt x="34" y="12"/>
                  </a:lnTo>
                  <a:lnTo>
                    <a:pt x="47" y="12"/>
                  </a:lnTo>
                  <a:lnTo>
                    <a:pt x="47" y="5"/>
                  </a:lnTo>
                  <a:lnTo>
                    <a:pt x="36" y="5"/>
                  </a:lnTo>
                  <a:lnTo>
                    <a:pt x="36" y="12"/>
                  </a:lnTo>
                  <a:lnTo>
                    <a:pt x="43" y="12"/>
                  </a:lnTo>
                  <a:lnTo>
                    <a:pt x="43" y="5"/>
                  </a:lnTo>
                  <a:lnTo>
                    <a:pt x="35" y="5"/>
                  </a:lnTo>
                  <a:lnTo>
                    <a:pt x="35" y="12"/>
                  </a:lnTo>
                  <a:lnTo>
                    <a:pt x="44" y="12"/>
                  </a:lnTo>
                  <a:lnTo>
                    <a:pt x="44" y="8"/>
                  </a:lnTo>
                  <a:lnTo>
                    <a:pt x="43" y="5"/>
                  </a:lnTo>
                  <a:lnTo>
                    <a:pt x="40" y="7"/>
                  </a:lnTo>
                  <a:lnTo>
                    <a:pt x="41" y="9"/>
                  </a:lnTo>
                  <a:lnTo>
                    <a:pt x="41" y="7"/>
                  </a:lnTo>
                  <a:lnTo>
                    <a:pt x="35" y="7"/>
                  </a:lnTo>
                  <a:lnTo>
                    <a:pt x="35" y="13"/>
                  </a:lnTo>
                  <a:lnTo>
                    <a:pt x="45" y="13"/>
                  </a:lnTo>
                  <a:lnTo>
                    <a:pt x="45" y="7"/>
                  </a:lnTo>
                  <a:lnTo>
                    <a:pt x="26" y="7"/>
                  </a:lnTo>
                  <a:lnTo>
                    <a:pt x="26" y="13"/>
                  </a:lnTo>
                  <a:lnTo>
                    <a:pt x="40" y="13"/>
                  </a:lnTo>
                  <a:lnTo>
                    <a:pt x="40" y="7"/>
                  </a:lnTo>
                  <a:lnTo>
                    <a:pt x="27" y="7"/>
                  </a:lnTo>
                  <a:lnTo>
                    <a:pt x="27" y="13"/>
                  </a:lnTo>
                  <a:lnTo>
                    <a:pt x="38" y="13"/>
                  </a:lnTo>
                  <a:lnTo>
                    <a:pt x="38" y="7"/>
                  </a:lnTo>
                  <a:lnTo>
                    <a:pt x="22" y="7"/>
                  </a:lnTo>
                  <a:lnTo>
                    <a:pt x="22" y="13"/>
                  </a:lnTo>
                  <a:lnTo>
                    <a:pt x="40" y="13"/>
                  </a:lnTo>
                  <a:lnTo>
                    <a:pt x="40" y="7"/>
                  </a:lnTo>
                  <a:lnTo>
                    <a:pt x="35" y="7"/>
                  </a:lnTo>
                  <a:lnTo>
                    <a:pt x="35" y="13"/>
                  </a:lnTo>
                  <a:lnTo>
                    <a:pt x="44" y="13"/>
                  </a:lnTo>
                  <a:lnTo>
                    <a:pt x="44" y="7"/>
                  </a:lnTo>
                  <a:lnTo>
                    <a:pt x="36" y="7"/>
                  </a:lnTo>
                  <a:lnTo>
                    <a:pt x="36" y="13"/>
                  </a:lnTo>
                  <a:lnTo>
                    <a:pt x="47" y="13"/>
                  </a:lnTo>
                  <a:lnTo>
                    <a:pt x="47" y="7"/>
                  </a:lnTo>
                  <a:lnTo>
                    <a:pt x="41" y="7"/>
                  </a:lnTo>
                  <a:lnTo>
                    <a:pt x="41" y="13"/>
                  </a:lnTo>
                  <a:lnTo>
                    <a:pt x="51" y="13"/>
                  </a:lnTo>
                  <a:lnTo>
                    <a:pt x="51" y="7"/>
                  </a:lnTo>
                  <a:lnTo>
                    <a:pt x="43" y="7"/>
                  </a:lnTo>
                  <a:lnTo>
                    <a:pt x="43" y="13"/>
                  </a:lnTo>
                  <a:lnTo>
                    <a:pt x="51" y="13"/>
                  </a:lnTo>
                  <a:lnTo>
                    <a:pt x="51" y="7"/>
                  </a:lnTo>
                  <a:lnTo>
                    <a:pt x="49" y="7"/>
                  </a:lnTo>
                  <a:lnTo>
                    <a:pt x="40" y="8"/>
                  </a:lnTo>
                  <a:lnTo>
                    <a:pt x="40" y="10"/>
                  </a:lnTo>
                  <a:lnTo>
                    <a:pt x="40" y="8"/>
                  </a:lnTo>
                  <a:lnTo>
                    <a:pt x="29" y="8"/>
                  </a:lnTo>
                  <a:lnTo>
                    <a:pt x="29" y="14"/>
                  </a:lnTo>
                  <a:lnTo>
                    <a:pt x="44" y="14"/>
                  </a:lnTo>
                  <a:lnTo>
                    <a:pt x="44" y="8"/>
                  </a:lnTo>
                  <a:lnTo>
                    <a:pt x="26" y="8"/>
                  </a:lnTo>
                  <a:lnTo>
                    <a:pt x="26" y="14"/>
                  </a:lnTo>
                  <a:lnTo>
                    <a:pt x="44" y="14"/>
                  </a:lnTo>
                  <a:lnTo>
                    <a:pt x="44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34" y="14"/>
                  </a:lnTo>
                  <a:lnTo>
                    <a:pt x="34" y="8"/>
                  </a:lnTo>
                  <a:lnTo>
                    <a:pt x="27" y="8"/>
                  </a:lnTo>
                  <a:lnTo>
                    <a:pt x="27" y="14"/>
                  </a:lnTo>
                  <a:lnTo>
                    <a:pt x="29" y="14"/>
                  </a:lnTo>
                  <a:lnTo>
                    <a:pt x="29" y="8"/>
                  </a:lnTo>
                  <a:lnTo>
                    <a:pt x="25" y="8"/>
                  </a:lnTo>
                  <a:lnTo>
                    <a:pt x="25" y="14"/>
                  </a:lnTo>
                  <a:lnTo>
                    <a:pt x="29" y="14"/>
                  </a:lnTo>
                  <a:lnTo>
                    <a:pt x="29" y="8"/>
                  </a:lnTo>
                  <a:lnTo>
                    <a:pt x="27" y="8"/>
                  </a:lnTo>
                  <a:lnTo>
                    <a:pt x="27" y="14"/>
                  </a:lnTo>
                  <a:lnTo>
                    <a:pt x="29" y="14"/>
                  </a:lnTo>
                  <a:lnTo>
                    <a:pt x="29" y="8"/>
                  </a:lnTo>
                  <a:lnTo>
                    <a:pt x="21" y="8"/>
                  </a:lnTo>
                  <a:lnTo>
                    <a:pt x="19" y="9"/>
                  </a:lnTo>
                  <a:lnTo>
                    <a:pt x="21" y="12"/>
                  </a:lnTo>
                  <a:lnTo>
                    <a:pt x="21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16" y="9"/>
                  </a:lnTo>
                  <a:lnTo>
                    <a:pt x="8" y="9"/>
                  </a:lnTo>
                  <a:lnTo>
                    <a:pt x="8" y="16"/>
                  </a:lnTo>
                  <a:lnTo>
                    <a:pt x="9" y="16"/>
                  </a:lnTo>
                  <a:lnTo>
                    <a:pt x="9" y="9"/>
                  </a:lnTo>
                  <a:lnTo>
                    <a:pt x="7" y="9"/>
                  </a:lnTo>
                  <a:lnTo>
                    <a:pt x="7" y="16"/>
                  </a:lnTo>
                  <a:lnTo>
                    <a:pt x="12" y="16"/>
                  </a:lnTo>
                  <a:lnTo>
                    <a:pt x="12" y="9"/>
                  </a:lnTo>
                  <a:lnTo>
                    <a:pt x="1" y="9"/>
                  </a:lnTo>
                  <a:lnTo>
                    <a:pt x="1" y="16"/>
                  </a:lnTo>
                  <a:lnTo>
                    <a:pt x="9" y="16"/>
                  </a:lnTo>
                  <a:lnTo>
                    <a:pt x="9" y="9"/>
                  </a:lnTo>
                  <a:lnTo>
                    <a:pt x="3" y="9"/>
                  </a:lnTo>
                  <a:lnTo>
                    <a:pt x="3" y="16"/>
                  </a:lnTo>
                  <a:lnTo>
                    <a:pt x="16" y="16"/>
                  </a:lnTo>
                  <a:lnTo>
                    <a:pt x="16" y="9"/>
                  </a:lnTo>
                  <a:lnTo>
                    <a:pt x="7" y="9"/>
                  </a:lnTo>
                  <a:lnTo>
                    <a:pt x="7" y="16"/>
                  </a:lnTo>
                  <a:lnTo>
                    <a:pt x="21" y="16"/>
                  </a:lnTo>
                  <a:lnTo>
                    <a:pt x="21" y="9"/>
                  </a:lnTo>
                  <a:lnTo>
                    <a:pt x="13" y="9"/>
                  </a:lnTo>
                  <a:lnTo>
                    <a:pt x="5" y="17"/>
                  </a:lnTo>
                  <a:lnTo>
                    <a:pt x="25" y="17"/>
                  </a:lnTo>
                  <a:lnTo>
                    <a:pt x="25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9" y="17"/>
                  </a:lnTo>
                  <a:lnTo>
                    <a:pt x="19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22" y="17"/>
                  </a:lnTo>
                  <a:lnTo>
                    <a:pt x="22" y="10"/>
                  </a:lnTo>
                  <a:lnTo>
                    <a:pt x="21" y="10"/>
                  </a:lnTo>
                  <a:lnTo>
                    <a:pt x="21" y="17"/>
                  </a:lnTo>
                  <a:lnTo>
                    <a:pt x="22" y="17"/>
                  </a:lnTo>
                  <a:lnTo>
                    <a:pt x="22" y="10"/>
                  </a:lnTo>
                  <a:lnTo>
                    <a:pt x="19" y="10"/>
                  </a:lnTo>
                  <a:lnTo>
                    <a:pt x="19" y="17"/>
                  </a:lnTo>
                  <a:lnTo>
                    <a:pt x="31" y="17"/>
                  </a:lnTo>
                  <a:lnTo>
                    <a:pt x="31" y="10"/>
                  </a:lnTo>
                  <a:lnTo>
                    <a:pt x="26" y="10"/>
                  </a:lnTo>
                  <a:lnTo>
                    <a:pt x="26" y="17"/>
                  </a:lnTo>
                  <a:lnTo>
                    <a:pt x="34" y="17"/>
                  </a:lnTo>
                  <a:lnTo>
                    <a:pt x="34" y="10"/>
                  </a:lnTo>
                  <a:lnTo>
                    <a:pt x="29" y="10"/>
                  </a:lnTo>
                  <a:lnTo>
                    <a:pt x="29" y="17"/>
                  </a:lnTo>
                  <a:lnTo>
                    <a:pt x="36" y="17"/>
                  </a:lnTo>
                  <a:lnTo>
                    <a:pt x="36" y="10"/>
                  </a:lnTo>
                  <a:lnTo>
                    <a:pt x="19" y="10"/>
                  </a:lnTo>
                  <a:lnTo>
                    <a:pt x="19" y="17"/>
                  </a:lnTo>
                  <a:lnTo>
                    <a:pt x="44" y="17"/>
                  </a:lnTo>
                  <a:lnTo>
                    <a:pt x="44" y="10"/>
                  </a:lnTo>
                  <a:lnTo>
                    <a:pt x="21" y="10"/>
                  </a:lnTo>
                  <a:lnTo>
                    <a:pt x="18" y="12"/>
                  </a:lnTo>
                  <a:lnTo>
                    <a:pt x="19" y="18"/>
                  </a:lnTo>
                  <a:lnTo>
                    <a:pt x="23" y="18"/>
                  </a:lnTo>
                  <a:lnTo>
                    <a:pt x="23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21" y="18"/>
                  </a:lnTo>
                  <a:lnTo>
                    <a:pt x="21" y="12"/>
                  </a:lnTo>
                  <a:lnTo>
                    <a:pt x="7" y="12"/>
                  </a:lnTo>
                  <a:lnTo>
                    <a:pt x="7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3" y="12"/>
                  </a:lnTo>
                  <a:lnTo>
                    <a:pt x="3" y="18"/>
                  </a:lnTo>
                  <a:lnTo>
                    <a:pt x="9" y="18"/>
                  </a:lnTo>
                  <a:lnTo>
                    <a:pt x="9" y="12"/>
                  </a:lnTo>
                  <a:lnTo>
                    <a:pt x="3" y="12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8" y="18"/>
                  </a:lnTo>
                  <a:lnTo>
                    <a:pt x="8" y="12"/>
                  </a:lnTo>
                  <a:lnTo>
                    <a:pt x="4" y="12"/>
                  </a:lnTo>
                  <a:lnTo>
                    <a:pt x="4" y="18"/>
                  </a:lnTo>
                  <a:lnTo>
                    <a:pt x="9" y="18"/>
                  </a:lnTo>
                  <a:lnTo>
                    <a:pt x="9" y="14"/>
                  </a:lnTo>
                  <a:lnTo>
                    <a:pt x="8" y="17"/>
                  </a:lnTo>
                  <a:lnTo>
                    <a:pt x="9" y="18"/>
                  </a:lnTo>
                  <a:lnTo>
                    <a:pt x="10" y="16"/>
                  </a:lnTo>
                  <a:lnTo>
                    <a:pt x="10" y="13"/>
                  </a:lnTo>
                  <a:lnTo>
                    <a:pt x="7" y="13"/>
                  </a:lnTo>
                  <a:lnTo>
                    <a:pt x="7" y="20"/>
                  </a:lnTo>
                  <a:lnTo>
                    <a:pt x="10" y="20"/>
                  </a:lnTo>
                  <a:lnTo>
                    <a:pt x="10" y="13"/>
                  </a:lnTo>
                  <a:lnTo>
                    <a:pt x="7" y="13"/>
                  </a:lnTo>
                  <a:lnTo>
                    <a:pt x="7" y="20"/>
                  </a:lnTo>
                  <a:lnTo>
                    <a:pt x="10" y="20"/>
                  </a:lnTo>
                  <a:lnTo>
                    <a:pt x="10" y="13"/>
                  </a:lnTo>
                  <a:lnTo>
                    <a:pt x="4" y="13"/>
                  </a:lnTo>
                  <a:lnTo>
                    <a:pt x="4" y="20"/>
                  </a:lnTo>
                  <a:lnTo>
                    <a:pt x="9" y="20"/>
                  </a:lnTo>
                  <a:lnTo>
                    <a:pt x="9" y="13"/>
                  </a:lnTo>
                  <a:lnTo>
                    <a:pt x="7" y="13"/>
                  </a:lnTo>
                  <a:lnTo>
                    <a:pt x="7" y="20"/>
                  </a:lnTo>
                  <a:lnTo>
                    <a:pt x="9" y="20"/>
                  </a:lnTo>
                  <a:lnTo>
                    <a:pt x="9" y="13"/>
                  </a:lnTo>
                  <a:lnTo>
                    <a:pt x="3" y="13"/>
                  </a:lnTo>
                  <a:lnTo>
                    <a:pt x="3" y="20"/>
                  </a:lnTo>
                  <a:lnTo>
                    <a:pt x="10" y="20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9" y="20"/>
                  </a:lnTo>
                  <a:lnTo>
                    <a:pt x="19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18" y="20"/>
                  </a:lnTo>
                  <a:lnTo>
                    <a:pt x="18" y="13"/>
                  </a:lnTo>
                  <a:lnTo>
                    <a:pt x="16" y="13"/>
                  </a:lnTo>
                  <a:lnTo>
                    <a:pt x="8" y="21"/>
                  </a:lnTo>
                  <a:lnTo>
                    <a:pt x="27" y="21"/>
                  </a:lnTo>
                  <a:lnTo>
                    <a:pt x="27" y="14"/>
                  </a:lnTo>
                  <a:lnTo>
                    <a:pt x="26" y="14"/>
                  </a:lnTo>
                  <a:lnTo>
                    <a:pt x="26" y="21"/>
                  </a:lnTo>
                  <a:lnTo>
                    <a:pt x="49" y="21"/>
                  </a:lnTo>
                  <a:lnTo>
                    <a:pt x="49" y="14"/>
                  </a:lnTo>
                  <a:lnTo>
                    <a:pt x="25" y="14"/>
                  </a:lnTo>
                  <a:lnTo>
                    <a:pt x="25" y="21"/>
                  </a:lnTo>
                  <a:lnTo>
                    <a:pt x="26" y="21"/>
                  </a:lnTo>
                  <a:lnTo>
                    <a:pt x="26" y="14"/>
                  </a:lnTo>
                  <a:lnTo>
                    <a:pt x="12" y="14"/>
                  </a:lnTo>
                  <a:lnTo>
                    <a:pt x="12" y="21"/>
                  </a:lnTo>
                  <a:lnTo>
                    <a:pt x="102" y="21"/>
                  </a:lnTo>
                  <a:lnTo>
                    <a:pt x="102" y="14"/>
                  </a:lnTo>
                  <a:lnTo>
                    <a:pt x="100" y="14"/>
                  </a:lnTo>
                  <a:lnTo>
                    <a:pt x="100" y="21"/>
                  </a:lnTo>
                  <a:lnTo>
                    <a:pt x="137" y="21"/>
                  </a:lnTo>
                  <a:lnTo>
                    <a:pt x="137" y="14"/>
                  </a:lnTo>
                  <a:lnTo>
                    <a:pt x="132" y="14"/>
                  </a:lnTo>
                  <a:lnTo>
                    <a:pt x="132" y="21"/>
                  </a:lnTo>
                  <a:lnTo>
                    <a:pt x="140" y="21"/>
                  </a:lnTo>
                  <a:lnTo>
                    <a:pt x="140" y="14"/>
                  </a:lnTo>
                  <a:lnTo>
                    <a:pt x="126" y="16"/>
                  </a:lnTo>
                  <a:lnTo>
                    <a:pt x="75" y="16"/>
                  </a:lnTo>
                  <a:lnTo>
                    <a:pt x="75" y="22"/>
                  </a:lnTo>
                  <a:lnTo>
                    <a:pt x="79" y="22"/>
                  </a:lnTo>
                  <a:lnTo>
                    <a:pt x="79" y="16"/>
                  </a:lnTo>
                  <a:lnTo>
                    <a:pt x="76" y="16"/>
                  </a:lnTo>
                  <a:lnTo>
                    <a:pt x="76" y="22"/>
                  </a:lnTo>
                  <a:lnTo>
                    <a:pt x="82" y="22"/>
                  </a:lnTo>
                  <a:lnTo>
                    <a:pt x="82" y="16"/>
                  </a:lnTo>
                  <a:lnTo>
                    <a:pt x="79" y="16"/>
                  </a:lnTo>
                  <a:lnTo>
                    <a:pt x="79" y="22"/>
                  </a:lnTo>
                  <a:lnTo>
                    <a:pt x="82" y="22"/>
                  </a:lnTo>
                  <a:lnTo>
                    <a:pt x="82" y="16"/>
                  </a:lnTo>
                  <a:lnTo>
                    <a:pt x="80" y="16"/>
                  </a:lnTo>
                  <a:lnTo>
                    <a:pt x="80" y="22"/>
                  </a:lnTo>
                  <a:lnTo>
                    <a:pt x="82" y="22"/>
                  </a:lnTo>
                  <a:lnTo>
                    <a:pt x="82" y="16"/>
                  </a:lnTo>
                  <a:lnTo>
                    <a:pt x="80" y="16"/>
                  </a:lnTo>
                  <a:lnTo>
                    <a:pt x="80" y="22"/>
                  </a:lnTo>
                  <a:lnTo>
                    <a:pt x="83" y="22"/>
                  </a:lnTo>
                  <a:lnTo>
                    <a:pt x="83" y="16"/>
                  </a:lnTo>
                  <a:lnTo>
                    <a:pt x="71" y="16"/>
                  </a:lnTo>
                  <a:lnTo>
                    <a:pt x="71" y="22"/>
                  </a:lnTo>
                  <a:lnTo>
                    <a:pt x="74" y="22"/>
                  </a:lnTo>
                  <a:lnTo>
                    <a:pt x="74" y="16"/>
                  </a:lnTo>
                  <a:lnTo>
                    <a:pt x="71" y="16"/>
                  </a:lnTo>
                  <a:lnTo>
                    <a:pt x="71" y="22"/>
                  </a:lnTo>
                  <a:lnTo>
                    <a:pt x="80" y="22"/>
                  </a:lnTo>
                  <a:lnTo>
                    <a:pt x="80" y="16"/>
                  </a:lnTo>
                  <a:lnTo>
                    <a:pt x="76" y="16"/>
                  </a:lnTo>
                  <a:lnTo>
                    <a:pt x="74" y="17"/>
                  </a:lnTo>
                  <a:lnTo>
                    <a:pt x="75" y="20"/>
                  </a:lnTo>
                  <a:lnTo>
                    <a:pt x="75" y="17"/>
                  </a:lnTo>
                  <a:lnTo>
                    <a:pt x="71" y="17"/>
                  </a:lnTo>
                  <a:lnTo>
                    <a:pt x="71" y="23"/>
                  </a:lnTo>
                  <a:lnTo>
                    <a:pt x="78" y="23"/>
                  </a:lnTo>
                  <a:lnTo>
                    <a:pt x="78" y="17"/>
                  </a:lnTo>
                  <a:lnTo>
                    <a:pt x="57" y="17"/>
                  </a:lnTo>
                  <a:lnTo>
                    <a:pt x="57" y="23"/>
                  </a:lnTo>
                  <a:lnTo>
                    <a:pt x="58" y="23"/>
                  </a:lnTo>
                  <a:lnTo>
                    <a:pt x="58" y="17"/>
                  </a:lnTo>
                  <a:lnTo>
                    <a:pt x="43" y="17"/>
                  </a:lnTo>
                  <a:lnTo>
                    <a:pt x="43" y="23"/>
                  </a:lnTo>
                  <a:lnTo>
                    <a:pt x="44" y="23"/>
                  </a:lnTo>
                  <a:lnTo>
                    <a:pt x="44" y="17"/>
                  </a:lnTo>
                  <a:lnTo>
                    <a:pt x="22" y="17"/>
                  </a:lnTo>
                  <a:lnTo>
                    <a:pt x="22" y="23"/>
                  </a:lnTo>
                  <a:lnTo>
                    <a:pt x="25" y="23"/>
                  </a:lnTo>
                  <a:lnTo>
                    <a:pt x="25" y="17"/>
                  </a:lnTo>
                  <a:lnTo>
                    <a:pt x="19" y="17"/>
                  </a:lnTo>
                  <a:lnTo>
                    <a:pt x="19" y="23"/>
                  </a:lnTo>
                  <a:lnTo>
                    <a:pt x="41" y="23"/>
                  </a:lnTo>
                  <a:lnTo>
                    <a:pt x="41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31" y="23"/>
                  </a:lnTo>
                  <a:lnTo>
                    <a:pt x="31" y="17"/>
                  </a:lnTo>
                  <a:lnTo>
                    <a:pt x="29" y="17"/>
                  </a:lnTo>
                  <a:lnTo>
                    <a:pt x="29" y="23"/>
                  </a:lnTo>
                  <a:lnTo>
                    <a:pt x="34" y="23"/>
                  </a:lnTo>
                  <a:lnTo>
                    <a:pt x="34" y="20"/>
                  </a:lnTo>
                  <a:lnTo>
                    <a:pt x="31" y="20"/>
                  </a:lnTo>
                  <a:lnTo>
                    <a:pt x="31" y="25"/>
                  </a:lnTo>
                  <a:lnTo>
                    <a:pt x="40" y="25"/>
                  </a:lnTo>
                  <a:lnTo>
                    <a:pt x="40" y="18"/>
                  </a:lnTo>
                  <a:lnTo>
                    <a:pt x="35" y="18"/>
                  </a:lnTo>
                  <a:lnTo>
                    <a:pt x="35" y="25"/>
                  </a:lnTo>
                  <a:lnTo>
                    <a:pt x="44" y="25"/>
                  </a:lnTo>
                  <a:lnTo>
                    <a:pt x="44" y="18"/>
                  </a:lnTo>
                  <a:lnTo>
                    <a:pt x="35" y="18"/>
                  </a:lnTo>
                  <a:lnTo>
                    <a:pt x="35" y="25"/>
                  </a:lnTo>
                  <a:lnTo>
                    <a:pt x="44" y="25"/>
                  </a:lnTo>
                  <a:lnTo>
                    <a:pt x="44" y="18"/>
                  </a:lnTo>
                  <a:lnTo>
                    <a:pt x="41" y="18"/>
                  </a:lnTo>
                  <a:lnTo>
                    <a:pt x="41" y="25"/>
                  </a:lnTo>
                  <a:lnTo>
                    <a:pt x="44" y="25"/>
                  </a:lnTo>
                  <a:lnTo>
                    <a:pt x="44" y="18"/>
                  </a:lnTo>
                  <a:lnTo>
                    <a:pt x="39" y="18"/>
                  </a:lnTo>
                  <a:lnTo>
                    <a:pt x="39" y="25"/>
                  </a:lnTo>
                  <a:lnTo>
                    <a:pt x="60" y="25"/>
                  </a:lnTo>
                  <a:lnTo>
                    <a:pt x="60" y="18"/>
                  </a:lnTo>
                  <a:lnTo>
                    <a:pt x="57" y="18"/>
                  </a:lnTo>
                  <a:lnTo>
                    <a:pt x="57" y="25"/>
                  </a:lnTo>
                  <a:lnTo>
                    <a:pt x="58" y="25"/>
                  </a:lnTo>
                  <a:lnTo>
                    <a:pt x="58" y="18"/>
                  </a:lnTo>
                  <a:lnTo>
                    <a:pt x="51" y="18"/>
                  </a:lnTo>
                  <a:lnTo>
                    <a:pt x="51" y="25"/>
                  </a:lnTo>
                  <a:lnTo>
                    <a:pt x="62" y="25"/>
                  </a:lnTo>
                  <a:lnTo>
                    <a:pt x="62" y="18"/>
                  </a:lnTo>
                  <a:lnTo>
                    <a:pt x="51" y="18"/>
                  </a:lnTo>
                  <a:lnTo>
                    <a:pt x="51" y="25"/>
                  </a:lnTo>
                  <a:lnTo>
                    <a:pt x="66" y="25"/>
                  </a:lnTo>
                  <a:lnTo>
                    <a:pt x="66" y="18"/>
                  </a:lnTo>
                  <a:lnTo>
                    <a:pt x="58" y="18"/>
                  </a:lnTo>
                  <a:lnTo>
                    <a:pt x="58" y="25"/>
                  </a:lnTo>
                  <a:lnTo>
                    <a:pt x="60" y="25"/>
                  </a:lnTo>
                  <a:lnTo>
                    <a:pt x="60" y="21"/>
                  </a:lnTo>
                  <a:lnTo>
                    <a:pt x="58" y="25"/>
                  </a:lnTo>
                  <a:lnTo>
                    <a:pt x="61" y="26"/>
                  </a:lnTo>
                  <a:lnTo>
                    <a:pt x="64" y="26"/>
                  </a:lnTo>
                  <a:lnTo>
                    <a:pt x="64" y="20"/>
                  </a:lnTo>
                  <a:lnTo>
                    <a:pt x="56" y="20"/>
                  </a:lnTo>
                  <a:lnTo>
                    <a:pt x="56" y="26"/>
                  </a:lnTo>
                  <a:lnTo>
                    <a:pt x="58" y="26"/>
                  </a:lnTo>
                  <a:lnTo>
                    <a:pt x="58" y="20"/>
                  </a:lnTo>
                  <a:lnTo>
                    <a:pt x="53" y="20"/>
                  </a:lnTo>
                  <a:lnTo>
                    <a:pt x="53" y="26"/>
                  </a:lnTo>
                  <a:lnTo>
                    <a:pt x="61" y="26"/>
                  </a:lnTo>
                  <a:lnTo>
                    <a:pt x="61" y="20"/>
                  </a:lnTo>
                  <a:lnTo>
                    <a:pt x="56" y="20"/>
                  </a:lnTo>
                  <a:lnTo>
                    <a:pt x="56" y="26"/>
                  </a:lnTo>
                  <a:lnTo>
                    <a:pt x="57" y="26"/>
                  </a:lnTo>
                  <a:lnTo>
                    <a:pt x="57" y="20"/>
                  </a:lnTo>
                  <a:lnTo>
                    <a:pt x="54" y="20"/>
                  </a:lnTo>
                  <a:lnTo>
                    <a:pt x="54" y="26"/>
                  </a:lnTo>
                  <a:lnTo>
                    <a:pt x="56" y="26"/>
                  </a:lnTo>
                  <a:lnTo>
                    <a:pt x="56" y="20"/>
                  </a:lnTo>
                  <a:lnTo>
                    <a:pt x="41" y="20"/>
                  </a:lnTo>
                  <a:lnTo>
                    <a:pt x="41" y="26"/>
                  </a:lnTo>
                  <a:lnTo>
                    <a:pt x="51" y="26"/>
                  </a:lnTo>
                  <a:lnTo>
                    <a:pt x="51" y="20"/>
                  </a:lnTo>
                  <a:lnTo>
                    <a:pt x="41" y="20"/>
                  </a:lnTo>
                  <a:lnTo>
                    <a:pt x="41" y="26"/>
                  </a:lnTo>
                  <a:lnTo>
                    <a:pt x="51" y="26"/>
                  </a:lnTo>
                  <a:lnTo>
                    <a:pt x="51" y="20"/>
                  </a:lnTo>
                  <a:lnTo>
                    <a:pt x="34" y="20"/>
                  </a:lnTo>
                  <a:lnTo>
                    <a:pt x="34" y="26"/>
                  </a:lnTo>
                  <a:lnTo>
                    <a:pt x="45" y="26"/>
                  </a:lnTo>
                  <a:lnTo>
                    <a:pt x="45" y="22"/>
                  </a:lnTo>
                  <a:lnTo>
                    <a:pt x="44" y="20"/>
                  </a:lnTo>
                  <a:lnTo>
                    <a:pt x="43" y="21"/>
                  </a:lnTo>
                  <a:lnTo>
                    <a:pt x="44" y="23"/>
                  </a:lnTo>
                  <a:lnTo>
                    <a:pt x="44" y="21"/>
                  </a:lnTo>
                  <a:lnTo>
                    <a:pt x="41" y="21"/>
                  </a:lnTo>
                  <a:lnTo>
                    <a:pt x="41" y="27"/>
                  </a:lnTo>
                  <a:lnTo>
                    <a:pt x="45" y="27"/>
                  </a:lnTo>
                  <a:lnTo>
                    <a:pt x="45" y="21"/>
                  </a:lnTo>
                  <a:lnTo>
                    <a:pt x="39" y="21"/>
                  </a:lnTo>
                  <a:lnTo>
                    <a:pt x="39" y="27"/>
                  </a:lnTo>
                  <a:lnTo>
                    <a:pt x="40" y="27"/>
                  </a:lnTo>
                  <a:lnTo>
                    <a:pt x="40" y="21"/>
                  </a:lnTo>
                  <a:lnTo>
                    <a:pt x="35" y="21"/>
                  </a:lnTo>
                  <a:lnTo>
                    <a:pt x="35" y="27"/>
                  </a:lnTo>
                  <a:lnTo>
                    <a:pt x="39" y="27"/>
                  </a:lnTo>
                  <a:lnTo>
                    <a:pt x="39" y="21"/>
                  </a:lnTo>
                  <a:lnTo>
                    <a:pt x="35" y="21"/>
                  </a:lnTo>
                  <a:lnTo>
                    <a:pt x="35" y="27"/>
                  </a:lnTo>
                  <a:lnTo>
                    <a:pt x="36" y="27"/>
                  </a:lnTo>
                  <a:lnTo>
                    <a:pt x="36" y="21"/>
                  </a:lnTo>
                  <a:lnTo>
                    <a:pt x="35" y="21"/>
                  </a:lnTo>
                  <a:lnTo>
                    <a:pt x="35" y="27"/>
                  </a:lnTo>
                  <a:lnTo>
                    <a:pt x="38" y="27"/>
                  </a:lnTo>
                  <a:lnTo>
                    <a:pt x="38" y="21"/>
                  </a:lnTo>
                  <a:lnTo>
                    <a:pt x="34" y="21"/>
                  </a:lnTo>
                  <a:lnTo>
                    <a:pt x="34" y="27"/>
                  </a:lnTo>
                  <a:lnTo>
                    <a:pt x="36" y="27"/>
                  </a:lnTo>
                  <a:lnTo>
                    <a:pt x="36" y="21"/>
                  </a:lnTo>
                  <a:lnTo>
                    <a:pt x="32" y="21"/>
                  </a:lnTo>
                  <a:lnTo>
                    <a:pt x="32" y="27"/>
                  </a:lnTo>
                  <a:lnTo>
                    <a:pt x="35" y="27"/>
                  </a:lnTo>
                  <a:lnTo>
                    <a:pt x="35" y="21"/>
                  </a:lnTo>
                  <a:lnTo>
                    <a:pt x="30" y="21"/>
                  </a:lnTo>
                  <a:lnTo>
                    <a:pt x="30" y="27"/>
                  </a:lnTo>
                  <a:lnTo>
                    <a:pt x="38" y="27"/>
                  </a:lnTo>
                  <a:lnTo>
                    <a:pt x="38" y="21"/>
                  </a:lnTo>
                  <a:lnTo>
                    <a:pt x="35" y="21"/>
                  </a:lnTo>
                  <a:lnTo>
                    <a:pt x="35" y="27"/>
                  </a:lnTo>
                  <a:lnTo>
                    <a:pt x="43" y="27"/>
                  </a:lnTo>
                  <a:lnTo>
                    <a:pt x="43" y="21"/>
                  </a:lnTo>
                  <a:lnTo>
                    <a:pt x="29" y="21"/>
                  </a:lnTo>
                  <a:lnTo>
                    <a:pt x="29" y="27"/>
                  </a:lnTo>
                  <a:lnTo>
                    <a:pt x="40" y="27"/>
                  </a:lnTo>
                  <a:lnTo>
                    <a:pt x="40" y="21"/>
                  </a:lnTo>
                  <a:lnTo>
                    <a:pt x="25" y="21"/>
                  </a:lnTo>
                  <a:lnTo>
                    <a:pt x="31" y="26"/>
                  </a:lnTo>
                  <a:lnTo>
                    <a:pt x="32" y="27"/>
                  </a:lnTo>
                  <a:lnTo>
                    <a:pt x="32" y="29"/>
                  </a:lnTo>
                  <a:lnTo>
                    <a:pt x="41" y="29"/>
                  </a:lnTo>
                  <a:lnTo>
                    <a:pt x="41" y="22"/>
                  </a:lnTo>
                  <a:lnTo>
                    <a:pt x="34" y="22"/>
                  </a:lnTo>
                  <a:lnTo>
                    <a:pt x="34" y="29"/>
                  </a:lnTo>
                  <a:lnTo>
                    <a:pt x="43" y="29"/>
                  </a:lnTo>
                  <a:lnTo>
                    <a:pt x="43" y="22"/>
                  </a:lnTo>
                  <a:lnTo>
                    <a:pt x="38" y="22"/>
                  </a:lnTo>
                  <a:lnTo>
                    <a:pt x="38" y="29"/>
                  </a:lnTo>
                  <a:lnTo>
                    <a:pt x="41" y="29"/>
                  </a:lnTo>
                  <a:lnTo>
                    <a:pt x="41" y="22"/>
                  </a:lnTo>
                  <a:lnTo>
                    <a:pt x="38" y="22"/>
                  </a:lnTo>
                  <a:lnTo>
                    <a:pt x="38" y="29"/>
                  </a:lnTo>
                  <a:lnTo>
                    <a:pt x="44" y="29"/>
                  </a:lnTo>
                  <a:lnTo>
                    <a:pt x="44" y="22"/>
                  </a:lnTo>
                  <a:lnTo>
                    <a:pt x="39" y="22"/>
                  </a:lnTo>
                  <a:lnTo>
                    <a:pt x="39" y="29"/>
                  </a:lnTo>
                  <a:lnTo>
                    <a:pt x="61" y="29"/>
                  </a:lnTo>
                  <a:lnTo>
                    <a:pt x="61" y="22"/>
                  </a:lnTo>
                  <a:lnTo>
                    <a:pt x="30" y="22"/>
                  </a:lnTo>
                  <a:lnTo>
                    <a:pt x="30" y="29"/>
                  </a:lnTo>
                  <a:lnTo>
                    <a:pt x="126" y="29"/>
                  </a:lnTo>
                  <a:lnTo>
                    <a:pt x="126" y="22"/>
                  </a:lnTo>
                  <a:lnTo>
                    <a:pt x="117" y="22"/>
                  </a:lnTo>
                  <a:lnTo>
                    <a:pt x="117" y="29"/>
                  </a:lnTo>
                  <a:lnTo>
                    <a:pt x="140" y="29"/>
                  </a:lnTo>
                  <a:lnTo>
                    <a:pt x="140" y="22"/>
                  </a:lnTo>
                  <a:lnTo>
                    <a:pt x="135" y="22"/>
                  </a:lnTo>
                  <a:lnTo>
                    <a:pt x="135" y="29"/>
                  </a:lnTo>
                  <a:lnTo>
                    <a:pt x="141" y="29"/>
                  </a:lnTo>
                  <a:lnTo>
                    <a:pt x="141" y="22"/>
                  </a:lnTo>
                  <a:lnTo>
                    <a:pt x="132" y="22"/>
                  </a:lnTo>
                  <a:lnTo>
                    <a:pt x="132" y="29"/>
                  </a:lnTo>
                  <a:lnTo>
                    <a:pt x="139" y="29"/>
                  </a:lnTo>
                  <a:lnTo>
                    <a:pt x="139" y="22"/>
                  </a:lnTo>
                  <a:lnTo>
                    <a:pt x="137" y="22"/>
                  </a:lnTo>
                  <a:lnTo>
                    <a:pt x="137" y="29"/>
                  </a:lnTo>
                  <a:lnTo>
                    <a:pt x="148" y="29"/>
                  </a:lnTo>
                  <a:lnTo>
                    <a:pt x="148" y="22"/>
                  </a:lnTo>
                  <a:lnTo>
                    <a:pt x="139" y="23"/>
                  </a:lnTo>
                  <a:lnTo>
                    <a:pt x="139" y="30"/>
                  </a:lnTo>
                  <a:lnTo>
                    <a:pt x="148" y="30"/>
                  </a:lnTo>
                  <a:lnTo>
                    <a:pt x="148" y="23"/>
                  </a:lnTo>
                  <a:lnTo>
                    <a:pt x="139" y="23"/>
                  </a:lnTo>
                  <a:lnTo>
                    <a:pt x="139" y="30"/>
                  </a:lnTo>
                  <a:lnTo>
                    <a:pt x="143" y="30"/>
                  </a:lnTo>
                  <a:lnTo>
                    <a:pt x="143" y="23"/>
                  </a:lnTo>
                  <a:lnTo>
                    <a:pt x="106" y="23"/>
                  </a:lnTo>
                  <a:lnTo>
                    <a:pt x="106" y="30"/>
                  </a:lnTo>
                  <a:lnTo>
                    <a:pt x="108" y="30"/>
                  </a:lnTo>
                  <a:lnTo>
                    <a:pt x="108" y="23"/>
                  </a:lnTo>
                  <a:lnTo>
                    <a:pt x="83" y="23"/>
                  </a:lnTo>
                  <a:lnTo>
                    <a:pt x="83" y="30"/>
                  </a:lnTo>
                  <a:lnTo>
                    <a:pt x="89" y="30"/>
                  </a:lnTo>
                  <a:lnTo>
                    <a:pt x="89" y="23"/>
                  </a:lnTo>
                  <a:lnTo>
                    <a:pt x="76" y="23"/>
                  </a:lnTo>
                  <a:lnTo>
                    <a:pt x="83" y="29"/>
                  </a:lnTo>
                  <a:lnTo>
                    <a:pt x="84" y="30"/>
                  </a:lnTo>
                  <a:lnTo>
                    <a:pt x="86" y="27"/>
                  </a:lnTo>
                  <a:lnTo>
                    <a:pt x="86" y="25"/>
                  </a:lnTo>
                  <a:lnTo>
                    <a:pt x="79" y="25"/>
                  </a:lnTo>
                  <a:lnTo>
                    <a:pt x="79" y="31"/>
                  </a:lnTo>
                  <a:lnTo>
                    <a:pt x="80" y="31"/>
                  </a:lnTo>
                  <a:lnTo>
                    <a:pt x="80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0" y="31"/>
                  </a:lnTo>
                  <a:lnTo>
                    <a:pt x="30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5" y="31"/>
                  </a:lnTo>
                  <a:lnTo>
                    <a:pt x="35" y="25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9" y="31"/>
                  </a:lnTo>
                  <a:lnTo>
                    <a:pt x="39" y="25"/>
                  </a:lnTo>
                  <a:lnTo>
                    <a:pt x="35" y="25"/>
                  </a:lnTo>
                  <a:lnTo>
                    <a:pt x="35" y="31"/>
                  </a:lnTo>
                  <a:lnTo>
                    <a:pt x="39" y="31"/>
                  </a:lnTo>
                  <a:lnTo>
                    <a:pt x="39" y="25"/>
                  </a:lnTo>
                  <a:lnTo>
                    <a:pt x="38" y="25"/>
                  </a:lnTo>
                  <a:lnTo>
                    <a:pt x="38" y="31"/>
                  </a:lnTo>
                  <a:lnTo>
                    <a:pt x="48" y="31"/>
                  </a:lnTo>
                  <a:lnTo>
                    <a:pt x="48" y="25"/>
                  </a:lnTo>
                  <a:lnTo>
                    <a:pt x="41" y="25"/>
                  </a:lnTo>
                  <a:lnTo>
                    <a:pt x="41" y="31"/>
                  </a:lnTo>
                  <a:lnTo>
                    <a:pt x="171" y="31"/>
                  </a:lnTo>
                  <a:lnTo>
                    <a:pt x="171" y="25"/>
                  </a:lnTo>
                  <a:lnTo>
                    <a:pt x="25" y="25"/>
                  </a:lnTo>
                  <a:lnTo>
                    <a:pt x="31" y="30"/>
                  </a:lnTo>
                  <a:lnTo>
                    <a:pt x="32" y="31"/>
                  </a:lnTo>
                  <a:lnTo>
                    <a:pt x="32" y="32"/>
                  </a:lnTo>
                  <a:lnTo>
                    <a:pt x="64" y="32"/>
                  </a:lnTo>
                  <a:lnTo>
                    <a:pt x="64" y="26"/>
                  </a:lnTo>
                  <a:lnTo>
                    <a:pt x="60" y="26"/>
                  </a:lnTo>
                  <a:lnTo>
                    <a:pt x="60" y="32"/>
                  </a:lnTo>
                  <a:lnTo>
                    <a:pt x="62" y="32"/>
                  </a:lnTo>
                  <a:lnTo>
                    <a:pt x="62" y="26"/>
                  </a:lnTo>
                  <a:lnTo>
                    <a:pt x="61" y="26"/>
                  </a:lnTo>
                  <a:lnTo>
                    <a:pt x="61" y="32"/>
                  </a:lnTo>
                  <a:lnTo>
                    <a:pt x="62" y="32"/>
                  </a:lnTo>
                  <a:lnTo>
                    <a:pt x="62" y="26"/>
                  </a:lnTo>
                  <a:lnTo>
                    <a:pt x="56" y="26"/>
                  </a:lnTo>
                  <a:lnTo>
                    <a:pt x="56" y="32"/>
                  </a:lnTo>
                  <a:lnTo>
                    <a:pt x="62" y="32"/>
                  </a:lnTo>
                  <a:lnTo>
                    <a:pt x="62" y="26"/>
                  </a:lnTo>
                  <a:lnTo>
                    <a:pt x="61" y="26"/>
                  </a:lnTo>
                  <a:lnTo>
                    <a:pt x="61" y="32"/>
                  </a:lnTo>
                  <a:lnTo>
                    <a:pt x="84" y="32"/>
                  </a:lnTo>
                  <a:lnTo>
                    <a:pt x="84" y="26"/>
                  </a:lnTo>
                  <a:lnTo>
                    <a:pt x="53" y="26"/>
                  </a:lnTo>
                  <a:lnTo>
                    <a:pt x="53" y="32"/>
                  </a:lnTo>
                  <a:lnTo>
                    <a:pt x="75" y="32"/>
                  </a:lnTo>
                  <a:lnTo>
                    <a:pt x="75" y="26"/>
                  </a:lnTo>
                  <a:lnTo>
                    <a:pt x="66" y="26"/>
                  </a:lnTo>
                  <a:lnTo>
                    <a:pt x="66" y="32"/>
                  </a:lnTo>
                  <a:lnTo>
                    <a:pt x="67" y="32"/>
                  </a:lnTo>
                  <a:lnTo>
                    <a:pt x="67" y="26"/>
                  </a:lnTo>
                  <a:lnTo>
                    <a:pt x="54" y="26"/>
                  </a:lnTo>
                  <a:lnTo>
                    <a:pt x="52" y="27"/>
                  </a:lnTo>
                  <a:lnTo>
                    <a:pt x="53" y="34"/>
                  </a:lnTo>
                  <a:lnTo>
                    <a:pt x="56" y="34"/>
                  </a:lnTo>
                  <a:lnTo>
                    <a:pt x="56" y="27"/>
                  </a:lnTo>
                  <a:lnTo>
                    <a:pt x="45" y="27"/>
                  </a:lnTo>
                  <a:lnTo>
                    <a:pt x="45" y="34"/>
                  </a:lnTo>
                  <a:lnTo>
                    <a:pt x="53" y="34"/>
                  </a:lnTo>
                  <a:lnTo>
                    <a:pt x="53" y="27"/>
                  </a:lnTo>
                  <a:lnTo>
                    <a:pt x="41" y="27"/>
                  </a:lnTo>
                  <a:lnTo>
                    <a:pt x="41" y="34"/>
                  </a:lnTo>
                  <a:lnTo>
                    <a:pt x="49" y="34"/>
                  </a:lnTo>
                  <a:lnTo>
                    <a:pt x="49" y="27"/>
                  </a:lnTo>
                  <a:lnTo>
                    <a:pt x="39" y="27"/>
                  </a:lnTo>
                  <a:lnTo>
                    <a:pt x="39" y="34"/>
                  </a:lnTo>
                  <a:lnTo>
                    <a:pt x="45" y="34"/>
                  </a:lnTo>
                  <a:lnTo>
                    <a:pt x="45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44" y="34"/>
                  </a:lnTo>
                  <a:lnTo>
                    <a:pt x="44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44" y="34"/>
                  </a:lnTo>
                  <a:lnTo>
                    <a:pt x="44" y="27"/>
                  </a:lnTo>
                  <a:lnTo>
                    <a:pt x="34" y="27"/>
                  </a:lnTo>
                  <a:lnTo>
                    <a:pt x="34" y="34"/>
                  </a:lnTo>
                  <a:lnTo>
                    <a:pt x="36" y="34"/>
                  </a:lnTo>
                  <a:lnTo>
                    <a:pt x="36" y="30"/>
                  </a:lnTo>
                  <a:lnTo>
                    <a:pt x="36" y="34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1" y="29"/>
                  </a:lnTo>
                  <a:lnTo>
                    <a:pt x="30" y="29"/>
                  </a:lnTo>
                  <a:lnTo>
                    <a:pt x="30" y="35"/>
                  </a:lnTo>
                  <a:lnTo>
                    <a:pt x="40" y="35"/>
                  </a:lnTo>
                  <a:lnTo>
                    <a:pt x="40" y="29"/>
                  </a:lnTo>
                  <a:lnTo>
                    <a:pt x="38" y="29"/>
                  </a:lnTo>
                  <a:lnTo>
                    <a:pt x="38" y="35"/>
                  </a:lnTo>
                  <a:lnTo>
                    <a:pt x="41" y="35"/>
                  </a:lnTo>
                  <a:lnTo>
                    <a:pt x="41" y="29"/>
                  </a:lnTo>
                  <a:lnTo>
                    <a:pt x="34" y="29"/>
                  </a:lnTo>
                  <a:lnTo>
                    <a:pt x="34" y="35"/>
                  </a:lnTo>
                  <a:lnTo>
                    <a:pt x="36" y="35"/>
                  </a:lnTo>
                  <a:lnTo>
                    <a:pt x="36" y="29"/>
                  </a:lnTo>
                  <a:lnTo>
                    <a:pt x="31" y="29"/>
                  </a:lnTo>
                  <a:lnTo>
                    <a:pt x="31" y="35"/>
                  </a:lnTo>
                  <a:lnTo>
                    <a:pt x="32" y="35"/>
                  </a:lnTo>
                  <a:lnTo>
                    <a:pt x="32" y="29"/>
                  </a:lnTo>
                  <a:lnTo>
                    <a:pt x="26" y="29"/>
                  </a:lnTo>
                  <a:lnTo>
                    <a:pt x="26" y="35"/>
                  </a:lnTo>
                  <a:lnTo>
                    <a:pt x="32" y="35"/>
                  </a:lnTo>
                  <a:lnTo>
                    <a:pt x="32" y="29"/>
                  </a:lnTo>
                  <a:lnTo>
                    <a:pt x="27" y="29"/>
                  </a:lnTo>
                  <a:lnTo>
                    <a:pt x="27" y="35"/>
                  </a:lnTo>
                  <a:lnTo>
                    <a:pt x="44" y="35"/>
                  </a:lnTo>
                  <a:lnTo>
                    <a:pt x="44" y="29"/>
                  </a:lnTo>
                  <a:lnTo>
                    <a:pt x="38" y="29"/>
                  </a:lnTo>
                  <a:lnTo>
                    <a:pt x="38" y="35"/>
                  </a:lnTo>
                  <a:lnTo>
                    <a:pt x="41" y="35"/>
                  </a:lnTo>
                  <a:lnTo>
                    <a:pt x="41" y="29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57" y="35"/>
                  </a:lnTo>
                  <a:lnTo>
                    <a:pt x="57" y="29"/>
                  </a:lnTo>
                  <a:lnTo>
                    <a:pt x="49" y="29"/>
                  </a:lnTo>
                  <a:lnTo>
                    <a:pt x="49" y="35"/>
                  </a:lnTo>
                  <a:lnTo>
                    <a:pt x="57" y="35"/>
                  </a:lnTo>
                  <a:lnTo>
                    <a:pt x="57" y="29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41" y="35"/>
                  </a:lnTo>
                  <a:lnTo>
                    <a:pt x="41" y="29"/>
                  </a:lnTo>
                  <a:lnTo>
                    <a:pt x="38" y="29"/>
                  </a:lnTo>
                  <a:lnTo>
                    <a:pt x="38" y="35"/>
                  </a:lnTo>
                  <a:lnTo>
                    <a:pt x="44" y="35"/>
                  </a:lnTo>
                  <a:lnTo>
                    <a:pt x="44" y="29"/>
                  </a:lnTo>
                  <a:lnTo>
                    <a:pt x="27" y="29"/>
                  </a:lnTo>
                  <a:lnTo>
                    <a:pt x="27" y="35"/>
                  </a:lnTo>
                  <a:lnTo>
                    <a:pt x="32" y="35"/>
                  </a:lnTo>
                  <a:lnTo>
                    <a:pt x="32" y="29"/>
                  </a:lnTo>
                  <a:lnTo>
                    <a:pt x="26" y="29"/>
                  </a:lnTo>
                  <a:lnTo>
                    <a:pt x="26" y="35"/>
                  </a:lnTo>
                  <a:lnTo>
                    <a:pt x="32" y="35"/>
                  </a:lnTo>
                  <a:lnTo>
                    <a:pt x="32" y="29"/>
                  </a:lnTo>
                  <a:lnTo>
                    <a:pt x="31" y="29"/>
                  </a:lnTo>
                  <a:lnTo>
                    <a:pt x="31" y="35"/>
                  </a:lnTo>
                  <a:lnTo>
                    <a:pt x="36" y="35"/>
                  </a:lnTo>
                  <a:lnTo>
                    <a:pt x="36" y="29"/>
                  </a:lnTo>
                  <a:lnTo>
                    <a:pt x="34" y="29"/>
                  </a:lnTo>
                  <a:lnTo>
                    <a:pt x="34" y="35"/>
                  </a:lnTo>
                  <a:lnTo>
                    <a:pt x="41" y="35"/>
                  </a:lnTo>
                  <a:lnTo>
                    <a:pt x="41" y="29"/>
                  </a:lnTo>
                  <a:lnTo>
                    <a:pt x="38" y="29"/>
                  </a:lnTo>
                  <a:lnTo>
                    <a:pt x="38" y="35"/>
                  </a:lnTo>
                  <a:lnTo>
                    <a:pt x="40" y="35"/>
                  </a:lnTo>
                  <a:lnTo>
                    <a:pt x="40" y="29"/>
                  </a:lnTo>
                  <a:lnTo>
                    <a:pt x="30" y="29"/>
                  </a:lnTo>
                  <a:lnTo>
                    <a:pt x="30" y="35"/>
                  </a:lnTo>
                  <a:lnTo>
                    <a:pt x="41" y="35"/>
                  </a:lnTo>
                  <a:lnTo>
                    <a:pt x="41" y="29"/>
                  </a:lnTo>
                  <a:lnTo>
                    <a:pt x="40" y="29"/>
                  </a:lnTo>
                  <a:lnTo>
                    <a:pt x="40" y="31"/>
                  </a:lnTo>
                  <a:lnTo>
                    <a:pt x="41" y="29"/>
                  </a:lnTo>
                  <a:lnTo>
                    <a:pt x="38" y="27"/>
                  </a:lnTo>
                  <a:lnTo>
                    <a:pt x="34" y="27"/>
                  </a:lnTo>
                  <a:lnTo>
                    <a:pt x="34" y="34"/>
                  </a:lnTo>
                  <a:lnTo>
                    <a:pt x="44" y="34"/>
                  </a:lnTo>
                  <a:lnTo>
                    <a:pt x="44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44" y="34"/>
                  </a:lnTo>
                  <a:lnTo>
                    <a:pt x="44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45" y="34"/>
                  </a:lnTo>
                  <a:lnTo>
                    <a:pt x="45" y="27"/>
                  </a:lnTo>
                  <a:lnTo>
                    <a:pt x="39" y="27"/>
                  </a:lnTo>
                  <a:lnTo>
                    <a:pt x="39" y="34"/>
                  </a:lnTo>
                  <a:lnTo>
                    <a:pt x="49" y="34"/>
                  </a:lnTo>
                  <a:lnTo>
                    <a:pt x="49" y="27"/>
                  </a:lnTo>
                  <a:lnTo>
                    <a:pt x="41" y="27"/>
                  </a:lnTo>
                  <a:lnTo>
                    <a:pt x="41" y="34"/>
                  </a:lnTo>
                  <a:lnTo>
                    <a:pt x="53" y="34"/>
                  </a:lnTo>
                  <a:lnTo>
                    <a:pt x="53" y="27"/>
                  </a:lnTo>
                  <a:lnTo>
                    <a:pt x="45" y="27"/>
                  </a:lnTo>
                  <a:lnTo>
                    <a:pt x="45" y="34"/>
                  </a:lnTo>
                  <a:lnTo>
                    <a:pt x="56" y="34"/>
                  </a:lnTo>
                  <a:lnTo>
                    <a:pt x="56" y="27"/>
                  </a:lnTo>
                  <a:lnTo>
                    <a:pt x="53" y="27"/>
                  </a:lnTo>
                  <a:lnTo>
                    <a:pt x="53" y="30"/>
                  </a:lnTo>
                  <a:lnTo>
                    <a:pt x="54" y="34"/>
                  </a:lnTo>
                  <a:lnTo>
                    <a:pt x="57" y="32"/>
                  </a:lnTo>
                  <a:lnTo>
                    <a:pt x="56" y="29"/>
                  </a:lnTo>
                  <a:lnTo>
                    <a:pt x="56" y="32"/>
                  </a:lnTo>
                  <a:lnTo>
                    <a:pt x="67" y="32"/>
                  </a:lnTo>
                  <a:lnTo>
                    <a:pt x="67" y="26"/>
                  </a:lnTo>
                  <a:lnTo>
                    <a:pt x="66" y="26"/>
                  </a:lnTo>
                  <a:lnTo>
                    <a:pt x="66" y="32"/>
                  </a:lnTo>
                  <a:lnTo>
                    <a:pt x="75" y="32"/>
                  </a:lnTo>
                  <a:lnTo>
                    <a:pt x="75" y="26"/>
                  </a:lnTo>
                  <a:lnTo>
                    <a:pt x="53" y="26"/>
                  </a:lnTo>
                  <a:lnTo>
                    <a:pt x="53" y="32"/>
                  </a:lnTo>
                  <a:lnTo>
                    <a:pt x="84" y="32"/>
                  </a:lnTo>
                  <a:lnTo>
                    <a:pt x="84" y="26"/>
                  </a:lnTo>
                  <a:lnTo>
                    <a:pt x="61" y="26"/>
                  </a:lnTo>
                  <a:lnTo>
                    <a:pt x="61" y="32"/>
                  </a:lnTo>
                  <a:lnTo>
                    <a:pt x="62" y="32"/>
                  </a:lnTo>
                  <a:lnTo>
                    <a:pt x="62" y="26"/>
                  </a:lnTo>
                  <a:lnTo>
                    <a:pt x="56" y="26"/>
                  </a:lnTo>
                  <a:lnTo>
                    <a:pt x="56" y="32"/>
                  </a:lnTo>
                  <a:lnTo>
                    <a:pt x="62" y="32"/>
                  </a:lnTo>
                  <a:lnTo>
                    <a:pt x="62" y="26"/>
                  </a:lnTo>
                  <a:lnTo>
                    <a:pt x="61" y="26"/>
                  </a:lnTo>
                  <a:lnTo>
                    <a:pt x="61" y="32"/>
                  </a:lnTo>
                  <a:lnTo>
                    <a:pt x="62" y="32"/>
                  </a:lnTo>
                  <a:lnTo>
                    <a:pt x="62" y="26"/>
                  </a:lnTo>
                  <a:lnTo>
                    <a:pt x="60" y="26"/>
                  </a:lnTo>
                  <a:lnTo>
                    <a:pt x="60" y="32"/>
                  </a:lnTo>
                  <a:lnTo>
                    <a:pt x="64" y="32"/>
                  </a:lnTo>
                  <a:lnTo>
                    <a:pt x="64" y="26"/>
                  </a:lnTo>
                  <a:lnTo>
                    <a:pt x="34" y="26"/>
                  </a:lnTo>
                  <a:lnTo>
                    <a:pt x="34" y="29"/>
                  </a:lnTo>
                  <a:lnTo>
                    <a:pt x="36" y="26"/>
                  </a:lnTo>
                  <a:lnTo>
                    <a:pt x="35" y="25"/>
                  </a:lnTo>
                  <a:lnTo>
                    <a:pt x="32" y="27"/>
                  </a:lnTo>
                  <a:lnTo>
                    <a:pt x="32" y="31"/>
                  </a:lnTo>
                  <a:lnTo>
                    <a:pt x="171" y="31"/>
                  </a:lnTo>
                  <a:lnTo>
                    <a:pt x="171" y="25"/>
                  </a:lnTo>
                  <a:lnTo>
                    <a:pt x="41" y="25"/>
                  </a:lnTo>
                  <a:lnTo>
                    <a:pt x="41" y="31"/>
                  </a:lnTo>
                  <a:lnTo>
                    <a:pt x="48" y="31"/>
                  </a:lnTo>
                  <a:lnTo>
                    <a:pt x="48" y="25"/>
                  </a:lnTo>
                  <a:lnTo>
                    <a:pt x="38" y="25"/>
                  </a:lnTo>
                  <a:lnTo>
                    <a:pt x="38" y="31"/>
                  </a:lnTo>
                  <a:lnTo>
                    <a:pt x="39" y="31"/>
                  </a:lnTo>
                  <a:lnTo>
                    <a:pt x="39" y="25"/>
                  </a:lnTo>
                  <a:lnTo>
                    <a:pt x="35" y="25"/>
                  </a:lnTo>
                  <a:lnTo>
                    <a:pt x="35" y="31"/>
                  </a:lnTo>
                  <a:lnTo>
                    <a:pt x="39" y="31"/>
                  </a:lnTo>
                  <a:lnTo>
                    <a:pt x="39" y="25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5" y="31"/>
                  </a:lnTo>
                  <a:lnTo>
                    <a:pt x="35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0" y="31"/>
                  </a:lnTo>
                  <a:lnTo>
                    <a:pt x="30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80" y="31"/>
                  </a:lnTo>
                  <a:lnTo>
                    <a:pt x="80" y="25"/>
                  </a:lnTo>
                  <a:lnTo>
                    <a:pt x="79" y="25"/>
                  </a:lnTo>
                  <a:lnTo>
                    <a:pt x="79" y="31"/>
                  </a:lnTo>
                  <a:lnTo>
                    <a:pt x="93" y="31"/>
                  </a:lnTo>
                  <a:lnTo>
                    <a:pt x="88" y="25"/>
                  </a:lnTo>
                  <a:lnTo>
                    <a:pt x="87" y="23"/>
                  </a:lnTo>
                  <a:lnTo>
                    <a:pt x="84" y="26"/>
                  </a:lnTo>
                  <a:lnTo>
                    <a:pt x="84" y="30"/>
                  </a:lnTo>
                  <a:lnTo>
                    <a:pt x="89" y="30"/>
                  </a:lnTo>
                  <a:lnTo>
                    <a:pt x="89" y="23"/>
                  </a:lnTo>
                  <a:lnTo>
                    <a:pt x="83" y="23"/>
                  </a:lnTo>
                  <a:lnTo>
                    <a:pt x="83" y="30"/>
                  </a:lnTo>
                  <a:lnTo>
                    <a:pt x="108" y="30"/>
                  </a:lnTo>
                  <a:lnTo>
                    <a:pt x="108" y="23"/>
                  </a:lnTo>
                  <a:lnTo>
                    <a:pt x="106" y="23"/>
                  </a:lnTo>
                  <a:lnTo>
                    <a:pt x="106" y="30"/>
                  </a:lnTo>
                  <a:lnTo>
                    <a:pt x="143" y="30"/>
                  </a:lnTo>
                  <a:lnTo>
                    <a:pt x="143" y="23"/>
                  </a:lnTo>
                  <a:lnTo>
                    <a:pt x="139" y="23"/>
                  </a:lnTo>
                  <a:lnTo>
                    <a:pt x="139" y="30"/>
                  </a:lnTo>
                  <a:lnTo>
                    <a:pt x="148" y="30"/>
                  </a:lnTo>
                  <a:lnTo>
                    <a:pt x="148" y="23"/>
                  </a:lnTo>
                  <a:lnTo>
                    <a:pt x="139" y="23"/>
                  </a:lnTo>
                  <a:lnTo>
                    <a:pt x="139" y="26"/>
                  </a:lnTo>
                  <a:lnTo>
                    <a:pt x="140" y="30"/>
                  </a:lnTo>
                  <a:lnTo>
                    <a:pt x="149" y="29"/>
                  </a:lnTo>
                  <a:lnTo>
                    <a:pt x="148" y="22"/>
                  </a:lnTo>
                  <a:lnTo>
                    <a:pt x="137" y="22"/>
                  </a:lnTo>
                  <a:lnTo>
                    <a:pt x="137" y="29"/>
                  </a:lnTo>
                  <a:lnTo>
                    <a:pt x="139" y="29"/>
                  </a:lnTo>
                  <a:lnTo>
                    <a:pt x="139" y="22"/>
                  </a:lnTo>
                  <a:lnTo>
                    <a:pt x="132" y="22"/>
                  </a:lnTo>
                  <a:lnTo>
                    <a:pt x="132" y="29"/>
                  </a:lnTo>
                  <a:lnTo>
                    <a:pt x="141" y="29"/>
                  </a:lnTo>
                  <a:lnTo>
                    <a:pt x="141" y="22"/>
                  </a:lnTo>
                  <a:lnTo>
                    <a:pt x="135" y="22"/>
                  </a:lnTo>
                  <a:lnTo>
                    <a:pt x="135" y="29"/>
                  </a:lnTo>
                  <a:lnTo>
                    <a:pt x="140" y="29"/>
                  </a:lnTo>
                  <a:lnTo>
                    <a:pt x="140" y="22"/>
                  </a:lnTo>
                  <a:lnTo>
                    <a:pt x="117" y="22"/>
                  </a:lnTo>
                  <a:lnTo>
                    <a:pt x="117" y="29"/>
                  </a:lnTo>
                  <a:lnTo>
                    <a:pt x="126" y="29"/>
                  </a:lnTo>
                  <a:lnTo>
                    <a:pt x="126" y="22"/>
                  </a:lnTo>
                  <a:lnTo>
                    <a:pt x="30" y="22"/>
                  </a:lnTo>
                  <a:lnTo>
                    <a:pt x="30" y="29"/>
                  </a:lnTo>
                  <a:lnTo>
                    <a:pt x="61" y="29"/>
                  </a:lnTo>
                  <a:lnTo>
                    <a:pt x="61" y="22"/>
                  </a:lnTo>
                  <a:lnTo>
                    <a:pt x="39" y="22"/>
                  </a:lnTo>
                  <a:lnTo>
                    <a:pt x="39" y="29"/>
                  </a:lnTo>
                  <a:lnTo>
                    <a:pt x="44" y="29"/>
                  </a:lnTo>
                  <a:lnTo>
                    <a:pt x="44" y="22"/>
                  </a:lnTo>
                  <a:lnTo>
                    <a:pt x="38" y="22"/>
                  </a:lnTo>
                  <a:lnTo>
                    <a:pt x="38" y="29"/>
                  </a:lnTo>
                  <a:lnTo>
                    <a:pt x="41" y="29"/>
                  </a:lnTo>
                  <a:lnTo>
                    <a:pt x="41" y="22"/>
                  </a:lnTo>
                  <a:lnTo>
                    <a:pt x="38" y="22"/>
                  </a:lnTo>
                  <a:lnTo>
                    <a:pt x="38" y="29"/>
                  </a:lnTo>
                  <a:lnTo>
                    <a:pt x="43" y="29"/>
                  </a:lnTo>
                  <a:lnTo>
                    <a:pt x="43" y="22"/>
                  </a:lnTo>
                  <a:lnTo>
                    <a:pt x="34" y="22"/>
                  </a:lnTo>
                  <a:lnTo>
                    <a:pt x="34" y="29"/>
                  </a:lnTo>
                  <a:lnTo>
                    <a:pt x="41" y="29"/>
                  </a:lnTo>
                  <a:lnTo>
                    <a:pt x="41" y="22"/>
                  </a:lnTo>
                  <a:lnTo>
                    <a:pt x="34" y="22"/>
                  </a:lnTo>
                  <a:lnTo>
                    <a:pt x="34" y="25"/>
                  </a:lnTo>
                  <a:lnTo>
                    <a:pt x="36" y="22"/>
                  </a:lnTo>
                  <a:lnTo>
                    <a:pt x="35" y="21"/>
                  </a:lnTo>
                  <a:lnTo>
                    <a:pt x="32" y="23"/>
                  </a:lnTo>
                  <a:lnTo>
                    <a:pt x="32" y="27"/>
                  </a:lnTo>
                  <a:lnTo>
                    <a:pt x="40" y="27"/>
                  </a:lnTo>
                  <a:lnTo>
                    <a:pt x="40" y="21"/>
                  </a:lnTo>
                  <a:lnTo>
                    <a:pt x="29" y="21"/>
                  </a:lnTo>
                  <a:lnTo>
                    <a:pt x="29" y="27"/>
                  </a:lnTo>
                  <a:lnTo>
                    <a:pt x="43" y="27"/>
                  </a:lnTo>
                  <a:lnTo>
                    <a:pt x="43" y="21"/>
                  </a:lnTo>
                  <a:lnTo>
                    <a:pt x="35" y="21"/>
                  </a:lnTo>
                  <a:lnTo>
                    <a:pt x="35" y="27"/>
                  </a:lnTo>
                  <a:lnTo>
                    <a:pt x="38" y="27"/>
                  </a:lnTo>
                  <a:lnTo>
                    <a:pt x="38" y="21"/>
                  </a:lnTo>
                  <a:lnTo>
                    <a:pt x="30" y="21"/>
                  </a:lnTo>
                  <a:lnTo>
                    <a:pt x="30" y="27"/>
                  </a:lnTo>
                  <a:lnTo>
                    <a:pt x="35" y="27"/>
                  </a:lnTo>
                  <a:lnTo>
                    <a:pt x="35" y="21"/>
                  </a:lnTo>
                  <a:lnTo>
                    <a:pt x="32" y="21"/>
                  </a:lnTo>
                  <a:lnTo>
                    <a:pt x="32" y="27"/>
                  </a:lnTo>
                  <a:lnTo>
                    <a:pt x="36" y="27"/>
                  </a:lnTo>
                  <a:lnTo>
                    <a:pt x="36" y="21"/>
                  </a:lnTo>
                  <a:lnTo>
                    <a:pt x="34" y="21"/>
                  </a:lnTo>
                  <a:lnTo>
                    <a:pt x="34" y="27"/>
                  </a:lnTo>
                  <a:lnTo>
                    <a:pt x="38" y="27"/>
                  </a:lnTo>
                  <a:lnTo>
                    <a:pt x="38" y="21"/>
                  </a:lnTo>
                  <a:lnTo>
                    <a:pt x="35" y="21"/>
                  </a:lnTo>
                  <a:lnTo>
                    <a:pt x="35" y="27"/>
                  </a:lnTo>
                  <a:lnTo>
                    <a:pt x="36" y="27"/>
                  </a:lnTo>
                  <a:lnTo>
                    <a:pt x="36" y="21"/>
                  </a:lnTo>
                  <a:lnTo>
                    <a:pt x="35" y="21"/>
                  </a:lnTo>
                  <a:lnTo>
                    <a:pt x="35" y="27"/>
                  </a:lnTo>
                  <a:lnTo>
                    <a:pt x="39" y="27"/>
                  </a:lnTo>
                  <a:lnTo>
                    <a:pt x="39" y="21"/>
                  </a:lnTo>
                  <a:lnTo>
                    <a:pt x="35" y="21"/>
                  </a:lnTo>
                  <a:lnTo>
                    <a:pt x="35" y="27"/>
                  </a:lnTo>
                  <a:lnTo>
                    <a:pt x="40" y="27"/>
                  </a:lnTo>
                  <a:lnTo>
                    <a:pt x="40" y="21"/>
                  </a:lnTo>
                  <a:lnTo>
                    <a:pt x="39" y="21"/>
                  </a:lnTo>
                  <a:lnTo>
                    <a:pt x="39" y="27"/>
                  </a:lnTo>
                  <a:lnTo>
                    <a:pt x="45" y="27"/>
                  </a:lnTo>
                  <a:lnTo>
                    <a:pt x="45" y="21"/>
                  </a:lnTo>
                  <a:lnTo>
                    <a:pt x="41" y="21"/>
                  </a:lnTo>
                  <a:lnTo>
                    <a:pt x="41" y="27"/>
                  </a:lnTo>
                  <a:lnTo>
                    <a:pt x="45" y="27"/>
                  </a:lnTo>
                  <a:lnTo>
                    <a:pt x="53" y="20"/>
                  </a:lnTo>
                  <a:lnTo>
                    <a:pt x="34" y="20"/>
                  </a:lnTo>
                  <a:lnTo>
                    <a:pt x="34" y="26"/>
                  </a:lnTo>
                  <a:lnTo>
                    <a:pt x="51" y="26"/>
                  </a:lnTo>
                  <a:lnTo>
                    <a:pt x="51" y="20"/>
                  </a:lnTo>
                  <a:lnTo>
                    <a:pt x="41" y="20"/>
                  </a:lnTo>
                  <a:lnTo>
                    <a:pt x="41" y="26"/>
                  </a:lnTo>
                  <a:lnTo>
                    <a:pt x="51" y="26"/>
                  </a:lnTo>
                  <a:lnTo>
                    <a:pt x="51" y="20"/>
                  </a:lnTo>
                  <a:lnTo>
                    <a:pt x="41" y="20"/>
                  </a:lnTo>
                  <a:lnTo>
                    <a:pt x="41" y="26"/>
                  </a:lnTo>
                  <a:lnTo>
                    <a:pt x="56" y="26"/>
                  </a:lnTo>
                  <a:lnTo>
                    <a:pt x="56" y="20"/>
                  </a:lnTo>
                  <a:lnTo>
                    <a:pt x="54" y="20"/>
                  </a:lnTo>
                  <a:lnTo>
                    <a:pt x="54" y="26"/>
                  </a:lnTo>
                  <a:lnTo>
                    <a:pt x="57" y="26"/>
                  </a:lnTo>
                  <a:lnTo>
                    <a:pt x="57" y="20"/>
                  </a:lnTo>
                  <a:lnTo>
                    <a:pt x="56" y="20"/>
                  </a:lnTo>
                  <a:lnTo>
                    <a:pt x="56" y="26"/>
                  </a:lnTo>
                  <a:lnTo>
                    <a:pt x="61" y="26"/>
                  </a:lnTo>
                  <a:lnTo>
                    <a:pt x="61" y="20"/>
                  </a:lnTo>
                  <a:lnTo>
                    <a:pt x="53" y="20"/>
                  </a:lnTo>
                  <a:lnTo>
                    <a:pt x="53" y="26"/>
                  </a:lnTo>
                  <a:lnTo>
                    <a:pt x="58" y="26"/>
                  </a:lnTo>
                  <a:lnTo>
                    <a:pt x="58" y="20"/>
                  </a:lnTo>
                  <a:lnTo>
                    <a:pt x="56" y="20"/>
                  </a:lnTo>
                  <a:lnTo>
                    <a:pt x="56" y="26"/>
                  </a:lnTo>
                  <a:lnTo>
                    <a:pt x="64" y="26"/>
                  </a:lnTo>
                  <a:lnTo>
                    <a:pt x="64" y="20"/>
                  </a:lnTo>
                  <a:lnTo>
                    <a:pt x="62" y="20"/>
                  </a:lnTo>
                  <a:lnTo>
                    <a:pt x="62" y="22"/>
                  </a:lnTo>
                  <a:lnTo>
                    <a:pt x="64" y="20"/>
                  </a:lnTo>
                  <a:lnTo>
                    <a:pt x="61" y="18"/>
                  </a:lnTo>
                  <a:lnTo>
                    <a:pt x="58" y="18"/>
                  </a:lnTo>
                  <a:lnTo>
                    <a:pt x="58" y="25"/>
                  </a:lnTo>
                  <a:lnTo>
                    <a:pt x="66" y="25"/>
                  </a:lnTo>
                  <a:lnTo>
                    <a:pt x="66" y="18"/>
                  </a:lnTo>
                  <a:lnTo>
                    <a:pt x="51" y="18"/>
                  </a:lnTo>
                  <a:lnTo>
                    <a:pt x="51" y="25"/>
                  </a:lnTo>
                  <a:lnTo>
                    <a:pt x="62" y="25"/>
                  </a:lnTo>
                  <a:lnTo>
                    <a:pt x="62" y="18"/>
                  </a:lnTo>
                  <a:lnTo>
                    <a:pt x="51" y="18"/>
                  </a:lnTo>
                  <a:lnTo>
                    <a:pt x="51" y="25"/>
                  </a:lnTo>
                  <a:lnTo>
                    <a:pt x="58" y="25"/>
                  </a:lnTo>
                  <a:lnTo>
                    <a:pt x="58" y="18"/>
                  </a:lnTo>
                  <a:lnTo>
                    <a:pt x="57" y="18"/>
                  </a:lnTo>
                  <a:lnTo>
                    <a:pt x="57" y="25"/>
                  </a:lnTo>
                  <a:lnTo>
                    <a:pt x="60" y="25"/>
                  </a:lnTo>
                  <a:lnTo>
                    <a:pt x="60" y="18"/>
                  </a:lnTo>
                  <a:lnTo>
                    <a:pt x="39" y="18"/>
                  </a:lnTo>
                  <a:lnTo>
                    <a:pt x="39" y="25"/>
                  </a:lnTo>
                  <a:lnTo>
                    <a:pt x="44" y="25"/>
                  </a:lnTo>
                  <a:lnTo>
                    <a:pt x="44" y="18"/>
                  </a:lnTo>
                  <a:lnTo>
                    <a:pt x="41" y="18"/>
                  </a:lnTo>
                  <a:lnTo>
                    <a:pt x="41" y="25"/>
                  </a:lnTo>
                  <a:lnTo>
                    <a:pt x="44" y="25"/>
                  </a:lnTo>
                  <a:lnTo>
                    <a:pt x="44" y="18"/>
                  </a:lnTo>
                  <a:lnTo>
                    <a:pt x="35" y="18"/>
                  </a:lnTo>
                  <a:lnTo>
                    <a:pt x="35" y="25"/>
                  </a:lnTo>
                  <a:lnTo>
                    <a:pt x="44" y="25"/>
                  </a:lnTo>
                  <a:lnTo>
                    <a:pt x="44" y="18"/>
                  </a:lnTo>
                  <a:lnTo>
                    <a:pt x="35" y="18"/>
                  </a:lnTo>
                  <a:lnTo>
                    <a:pt x="35" y="25"/>
                  </a:lnTo>
                  <a:lnTo>
                    <a:pt x="40" y="25"/>
                  </a:lnTo>
                  <a:lnTo>
                    <a:pt x="40" y="18"/>
                  </a:lnTo>
                  <a:lnTo>
                    <a:pt x="34" y="18"/>
                  </a:lnTo>
                  <a:lnTo>
                    <a:pt x="34" y="21"/>
                  </a:lnTo>
                  <a:lnTo>
                    <a:pt x="38" y="21"/>
                  </a:lnTo>
                  <a:lnTo>
                    <a:pt x="38" y="17"/>
                  </a:lnTo>
                  <a:lnTo>
                    <a:pt x="29" y="17"/>
                  </a:lnTo>
                  <a:lnTo>
                    <a:pt x="29" y="23"/>
                  </a:lnTo>
                  <a:lnTo>
                    <a:pt x="31" y="23"/>
                  </a:lnTo>
                  <a:lnTo>
                    <a:pt x="31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41" y="23"/>
                  </a:lnTo>
                  <a:lnTo>
                    <a:pt x="41" y="17"/>
                  </a:lnTo>
                  <a:lnTo>
                    <a:pt x="19" y="17"/>
                  </a:lnTo>
                  <a:lnTo>
                    <a:pt x="19" y="23"/>
                  </a:lnTo>
                  <a:lnTo>
                    <a:pt x="25" y="23"/>
                  </a:lnTo>
                  <a:lnTo>
                    <a:pt x="25" y="17"/>
                  </a:lnTo>
                  <a:lnTo>
                    <a:pt x="22" y="17"/>
                  </a:lnTo>
                  <a:lnTo>
                    <a:pt x="22" y="23"/>
                  </a:lnTo>
                  <a:lnTo>
                    <a:pt x="44" y="23"/>
                  </a:lnTo>
                  <a:lnTo>
                    <a:pt x="44" y="17"/>
                  </a:lnTo>
                  <a:lnTo>
                    <a:pt x="43" y="17"/>
                  </a:lnTo>
                  <a:lnTo>
                    <a:pt x="43" y="23"/>
                  </a:lnTo>
                  <a:lnTo>
                    <a:pt x="58" y="23"/>
                  </a:lnTo>
                  <a:lnTo>
                    <a:pt x="58" y="17"/>
                  </a:lnTo>
                  <a:lnTo>
                    <a:pt x="57" y="17"/>
                  </a:lnTo>
                  <a:lnTo>
                    <a:pt x="57" y="23"/>
                  </a:lnTo>
                  <a:lnTo>
                    <a:pt x="78" y="23"/>
                  </a:lnTo>
                  <a:lnTo>
                    <a:pt x="78" y="17"/>
                  </a:lnTo>
                  <a:lnTo>
                    <a:pt x="71" y="17"/>
                  </a:lnTo>
                  <a:lnTo>
                    <a:pt x="71" y="23"/>
                  </a:lnTo>
                  <a:lnTo>
                    <a:pt x="76" y="23"/>
                  </a:lnTo>
                  <a:lnTo>
                    <a:pt x="79" y="22"/>
                  </a:lnTo>
                  <a:lnTo>
                    <a:pt x="78" y="18"/>
                  </a:lnTo>
                  <a:lnTo>
                    <a:pt x="78" y="22"/>
                  </a:lnTo>
                  <a:lnTo>
                    <a:pt x="80" y="22"/>
                  </a:lnTo>
                  <a:lnTo>
                    <a:pt x="80" y="16"/>
                  </a:lnTo>
                  <a:lnTo>
                    <a:pt x="71" y="16"/>
                  </a:lnTo>
                  <a:lnTo>
                    <a:pt x="71" y="22"/>
                  </a:lnTo>
                  <a:lnTo>
                    <a:pt x="74" y="22"/>
                  </a:lnTo>
                  <a:lnTo>
                    <a:pt x="74" y="16"/>
                  </a:lnTo>
                  <a:lnTo>
                    <a:pt x="71" y="16"/>
                  </a:lnTo>
                  <a:lnTo>
                    <a:pt x="71" y="22"/>
                  </a:lnTo>
                  <a:lnTo>
                    <a:pt x="83" y="22"/>
                  </a:lnTo>
                  <a:lnTo>
                    <a:pt x="83" y="16"/>
                  </a:lnTo>
                  <a:lnTo>
                    <a:pt x="80" y="16"/>
                  </a:lnTo>
                  <a:lnTo>
                    <a:pt x="80" y="22"/>
                  </a:lnTo>
                  <a:lnTo>
                    <a:pt x="82" y="22"/>
                  </a:lnTo>
                  <a:lnTo>
                    <a:pt x="82" y="16"/>
                  </a:lnTo>
                  <a:lnTo>
                    <a:pt x="80" y="16"/>
                  </a:lnTo>
                  <a:lnTo>
                    <a:pt x="80" y="22"/>
                  </a:lnTo>
                  <a:lnTo>
                    <a:pt x="82" y="22"/>
                  </a:lnTo>
                  <a:lnTo>
                    <a:pt x="82" y="16"/>
                  </a:lnTo>
                  <a:lnTo>
                    <a:pt x="79" y="16"/>
                  </a:lnTo>
                  <a:lnTo>
                    <a:pt x="79" y="22"/>
                  </a:lnTo>
                  <a:lnTo>
                    <a:pt x="82" y="22"/>
                  </a:lnTo>
                  <a:lnTo>
                    <a:pt x="82" y="16"/>
                  </a:lnTo>
                  <a:lnTo>
                    <a:pt x="76" y="16"/>
                  </a:lnTo>
                  <a:lnTo>
                    <a:pt x="76" y="22"/>
                  </a:lnTo>
                  <a:lnTo>
                    <a:pt x="79" y="22"/>
                  </a:lnTo>
                  <a:lnTo>
                    <a:pt x="79" y="16"/>
                  </a:lnTo>
                  <a:lnTo>
                    <a:pt x="75" y="16"/>
                  </a:lnTo>
                  <a:lnTo>
                    <a:pt x="75" y="22"/>
                  </a:lnTo>
                  <a:lnTo>
                    <a:pt x="126" y="22"/>
                  </a:lnTo>
                  <a:lnTo>
                    <a:pt x="140" y="21"/>
                  </a:lnTo>
                  <a:lnTo>
                    <a:pt x="140" y="14"/>
                  </a:lnTo>
                  <a:lnTo>
                    <a:pt x="132" y="14"/>
                  </a:lnTo>
                  <a:lnTo>
                    <a:pt x="132" y="21"/>
                  </a:lnTo>
                  <a:lnTo>
                    <a:pt x="137" y="21"/>
                  </a:lnTo>
                  <a:lnTo>
                    <a:pt x="137" y="14"/>
                  </a:lnTo>
                  <a:lnTo>
                    <a:pt x="100" y="14"/>
                  </a:lnTo>
                  <a:lnTo>
                    <a:pt x="100" y="21"/>
                  </a:lnTo>
                  <a:lnTo>
                    <a:pt x="102" y="21"/>
                  </a:lnTo>
                  <a:lnTo>
                    <a:pt x="102" y="14"/>
                  </a:lnTo>
                  <a:lnTo>
                    <a:pt x="12" y="14"/>
                  </a:lnTo>
                  <a:lnTo>
                    <a:pt x="12" y="21"/>
                  </a:lnTo>
                  <a:lnTo>
                    <a:pt x="26" y="21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21"/>
                  </a:lnTo>
                  <a:lnTo>
                    <a:pt x="49" y="21"/>
                  </a:lnTo>
                  <a:lnTo>
                    <a:pt x="49" y="14"/>
                  </a:lnTo>
                  <a:lnTo>
                    <a:pt x="26" y="14"/>
                  </a:lnTo>
                  <a:lnTo>
                    <a:pt x="26" y="21"/>
                  </a:lnTo>
                  <a:lnTo>
                    <a:pt x="27" y="21"/>
                  </a:lnTo>
                  <a:lnTo>
                    <a:pt x="27" y="14"/>
                  </a:lnTo>
                  <a:lnTo>
                    <a:pt x="16" y="14"/>
                  </a:lnTo>
                  <a:lnTo>
                    <a:pt x="16" y="17"/>
                  </a:lnTo>
                  <a:lnTo>
                    <a:pt x="18" y="20"/>
                  </a:lnTo>
                  <a:lnTo>
                    <a:pt x="19" y="18"/>
                  </a:lnTo>
                  <a:lnTo>
                    <a:pt x="17" y="16"/>
                  </a:lnTo>
                  <a:lnTo>
                    <a:pt x="17" y="20"/>
                  </a:lnTo>
                  <a:lnTo>
                    <a:pt x="18" y="20"/>
                  </a:lnTo>
                  <a:lnTo>
                    <a:pt x="18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19" y="20"/>
                  </a:lnTo>
                  <a:lnTo>
                    <a:pt x="19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0" y="20"/>
                  </a:lnTo>
                  <a:lnTo>
                    <a:pt x="10" y="13"/>
                  </a:lnTo>
                  <a:lnTo>
                    <a:pt x="3" y="13"/>
                  </a:lnTo>
                  <a:lnTo>
                    <a:pt x="3" y="20"/>
                  </a:lnTo>
                  <a:lnTo>
                    <a:pt x="9" y="20"/>
                  </a:lnTo>
                  <a:lnTo>
                    <a:pt x="9" y="13"/>
                  </a:lnTo>
                  <a:lnTo>
                    <a:pt x="7" y="13"/>
                  </a:lnTo>
                  <a:lnTo>
                    <a:pt x="7" y="20"/>
                  </a:lnTo>
                  <a:lnTo>
                    <a:pt x="9" y="20"/>
                  </a:lnTo>
                  <a:lnTo>
                    <a:pt x="9" y="13"/>
                  </a:lnTo>
                  <a:lnTo>
                    <a:pt x="4" y="13"/>
                  </a:lnTo>
                  <a:lnTo>
                    <a:pt x="4" y="20"/>
                  </a:lnTo>
                  <a:lnTo>
                    <a:pt x="10" y="20"/>
                  </a:lnTo>
                  <a:lnTo>
                    <a:pt x="10" y="13"/>
                  </a:lnTo>
                  <a:lnTo>
                    <a:pt x="7" y="13"/>
                  </a:lnTo>
                  <a:lnTo>
                    <a:pt x="7" y="20"/>
                  </a:lnTo>
                  <a:lnTo>
                    <a:pt x="10" y="20"/>
                  </a:lnTo>
                  <a:lnTo>
                    <a:pt x="10" y="13"/>
                  </a:lnTo>
                  <a:lnTo>
                    <a:pt x="7" y="13"/>
                  </a:lnTo>
                  <a:lnTo>
                    <a:pt x="7" y="20"/>
                  </a:lnTo>
                  <a:lnTo>
                    <a:pt x="18" y="20"/>
                  </a:lnTo>
                  <a:lnTo>
                    <a:pt x="13" y="13"/>
                  </a:lnTo>
                  <a:lnTo>
                    <a:pt x="12" y="12"/>
                  </a:lnTo>
                  <a:lnTo>
                    <a:pt x="4" y="12"/>
                  </a:lnTo>
                  <a:lnTo>
                    <a:pt x="4" y="18"/>
                  </a:lnTo>
                  <a:lnTo>
                    <a:pt x="8" y="18"/>
                  </a:lnTo>
                  <a:lnTo>
                    <a:pt x="8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3" y="18"/>
                  </a:lnTo>
                  <a:lnTo>
                    <a:pt x="9" y="18"/>
                  </a:lnTo>
                  <a:lnTo>
                    <a:pt x="9" y="12"/>
                  </a:lnTo>
                  <a:lnTo>
                    <a:pt x="3" y="12"/>
                  </a:lnTo>
                  <a:lnTo>
                    <a:pt x="3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7" y="12"/>
                  </a:lnTo>
                  <a:lnTo>
                    <a:pt x="7" y="18"/>
                  </a:lnTo>
                  <a:lnTo>
                    <a:pt x="21" y="18"/>
                  </a:lnTo>
                  <a:lnTo>
                    <a:pt x="21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23" y="18"/>
                  </a:lnTo>
                  <a:lnTo>
                    <a:pt x="23" y="12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21" y="18"/>
                  </a:lnTo>
                  <a:lnTo>
                    <a:pt x="23" y="17"/>
                  </a:lnTo>
                  <a:lnTo>
                    <a:pt x="22" y="13"/>
                  </a:lnTo>
                  <a:lnTo>
                    <a:pt x="22" y="17"/>
                  </a:lnTo>
                  <a:lnTo>
                    <a:pt x="44" y="17"/>
                  </a:lnTo>
                  <a:lnTo>
                    <a:pt x="44" y="10"/>
                  </a:lnTo>
                  <a:lnTo>
                    <a:pt x="19" y="10"/>
                  </a:lnTo>
                  <a:lnTo>
                    <a:pt x="19" y="17"/>
                  </a:lnTo>
                  <a:lnTo>
                    <a:pt x="36" y="17"/>
                  </a:lnTo>
                  <a:lnTo>
                    <a:pt x="36" y="10"/>
                  </a:lnTo>
                  <a:lnTo>
                    <a:pt x="29" y="10"/>
                  </a:lnTo>
                  <a:lnTo>
                    <a:pt x="29" y="17"/>
                  </a:lnTo>
                  <a:lnTo>
                    <a:pt x="34" y="17"/>
                  </a:lnTo>
                  <a:lnTo>
                    <a:pt x="34" y="10"/>
                  </a:lnTo>
                  <a:lnTo>
                    <a:pt x="26" y="10"/>
                  </a:lnTo>
                  <a:lnTo>
                    <a:pt x="26" y="17"/>
                  </a:lnTo>
                  <a:lnTo>
                    <a:pt x="31" y="17"/>
                  </a:lnTo>
                  <a:lnTo>
                    <a:pt x="31" y="10"/>
                  </a:lnTo>
                  <a:lnTo>
                    <a:pt x="19" y="10"/>
                  </a:lnTo>
                  <a:lnTo>
                    <a:pt x="19" y="17"/>
                  </a:lnTo>
                  <a:lnTo>
                    <a:pt x="22" y="17"/>
                  </a:lnTo>
                  <a:lnTo>
                    <a:pt x="22" y="10"/>
                  </a:lnTo>
                  <a:lnTo>
                    <a:pt x="21" y="10"/>
                  </a:lnTo>
                  <a:lnTo>
                    <a:pt x="21" y="17"/>
                  </a:lnTo>
                  <a:lnTo>
                    <a:pt x="22" y="17"/>
                  </a:lnTo>
                  <a:lnTo>
                    <a:pt x="22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9" y="17"/>
                  </a:lnTo>
                  <a:lnTo>
                    <a:pt x="19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25" y="17"/>
                  </a:lnTo>
                  <a:lnTo>
                    <a:pt x="25" y="10"/>
                  </a:lnTo>
                  <a:lnTo>
                    <a:pt x="13" y="10"/>
                  </a:lnTo>
                  <a:lnTo>
                    <a:pt x="13" y="13"/>
                  </a:lnTo>
                  <a:lnTo>
                    <a:pt x="16" y="16"/>
                  </a:lnTo>
                  <a:lnTo>
                    <a:pt x="17" y="14"/>
                  </a:lnTo>
                  <a:lnTo>
                    <a:pt x="14" y="12"/>
                  </a:lnTo>
                  <a:lnTo>
                    <a:pt x="14" y="16"/>
                  </a:lnTo>
                  <a:lnTo>
                    <a:pt x="21" y="16"/>
                  </a:lnTo>
                  <a:lnTo>
                    <a:pt x="21" y="9"/>
                  </a:lnTo>
                  <a:lnTo>
                    <a:pt x="7" y="9"/>
                  </a:lnTo>
                  <a:lnTo>
                    <a:pt x="7" y="16"/>
                  </a:lnTo>
                  <a:lnTo>
                    <a:pt x="16" y="16"/>
                  </a:lnTo>
                  <a:lnTo>
                    <a:pt x="16" y="9"/>
                  </a:lnTo>
                  <a:lnTo>
                    <a:pt x="3" y="9"/>
                  </a:lnTo>
                  <a:lnTo>
                    <a:pt x="3" y="16"/>
                  </a:lnTo>
                  <a:lnTo>
                    <a:pt x="9" y="16"/>
                  </a:lnTo>
                  <a:lnTo>
                    <a:pt x="9" y="9"/>
                  </a:lnTo>
                  <a:lnTo>
                    <a:pt x="1" y="9"/>
                  </a:lnTo>
                  <a:lnTo>
                    <a:pt x="1" y="16"/>
                  </a:lnTo>
                  <a:lnTo>
                    <a:pt x="12" y="16"/>
                  </a:lnTo>
                  <a:lnTo>
                    <a:pt x="12" y="9"/>
                  </a:lnTo>
                  <a:lnTo>
                    <a:pt x="7" y="9"/>
                  </a:lnTo>
                  <a:lnTo>
                    <a:pt x="7" y="16"/>
                  </a:lnTo>
                  <a:lnTo>
                    <a:pt x="9" y="16"/>
                  </a:lnTo>
                  <a:lnTo>
                    <a:pt x="9" y="9"/>
                  </a:lnTo>
                  <a:lnTo>
                    <a:pt x="8" y="9"/>
                  </a:lnTo>
                  <a:lnTo>
                    <a:pt x="8" y="16"/>
                  </a:lnTo>
                  <a:lnTo>
                    <a:pt x="16" y="16"/>
                  </a:lnTo>
                  <a:lnTo>
                    <a:pt x="16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22" y="16"/>
                  </a:lnTo>
                  <a:lnTo>
                    <a:pt x="25" y="13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29" y="14"/>
                  </a:lnTo>
                  <a:lnTo>
                    <a:pt x="29" y="8"/>
                  </a:lnTo>
                  <a:lnTo>
                    <a:pt x="27" y="8"/>
                  </a:lnTo>
                  <a:lnTo>
                    <a:pt x="27" y="14"/>
                  </a:lnTo>
                  <a:lnTo>
                    <a:pt x="29" y="14"/>
                  </a:lnTo>
                  <a:lnTo>
                    <a:pt x="29" y="8"/>
                  </a:lnTo>
                  <a:lnTo>
                    <a:pt x="25" y="8"/>
                  </a:lnTo>
                  <a:lnTo>
                    <a:pt x="25" y="14"/>
                  </a:lnTo>
                  <a:lnTo>
                    <a:pt x="29" y="14"/>
                  </a:lnTo>
                  <a:lnTo>
                    <a:pt x="29" y="8"/>
                  </a:lnTo>
                  <a:lnTo>
                    <a:pt x="27" y="8"/>
                  </a:lnTo>
                  <a:lnTo>
                    <a:pt x="27" y="14"/>
                  </a:lnTo>
                  <a:lnTo>
                    <a:pt x="34" y="14"/>
                  </a:lnTo>
                  <a:lnTo>
                    <a:pt x="34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44" y="14"/>
                  </a:lnTo>
                  <a:lnTo>
                    <a:pt x="44" y="8"/>
                  </a:lnTo>
                  <a:lnTo>
                    <a:pt x="26" y="8"/>
                  </a:lnTo>
                  <a:lnTo>
                    <a:pt x="26" y="14"/>
                  </a:lnTo>
                  <a:lnTo>
                    <a:pt x="44" y="14"/>
                  </a:lnTo>
                  <a:lnTo>
                    <a:pt x="44" y="8"/>
                  </a:lnTo>
                  <a:lnTo>
                    <a:pt x="29" y="8"/>
                  </a:lnTo>
                  <a:lnTo>
                    <a:pt x="29" y="14"/>
                  </a:lnTo>
                  <a:lnTo>
                    <a:pt x="41" y="14"/>
                  </a:lnTo>
                  <a:lnTo>
                    <a:pt x="51" y="13"/>
                  </a:lnTo>
                  <a:lnTo>
                    <a:pt x="49" y="9"/>
                  </a:lnTo>
                  <a:lnTo>
                    <a:pt x="49" y="13"/>
                  </a:lnTo>
                  <a:lnTo>
                    <a:pt x="51" y="13"/>
                  </a:lnTo>
                  <a:lnTo>
                    <a:pt x="51" y="7"/>
                  </a:lnTo>
                  <a:lnTo>
                    <a:pt x="43" y="7"/>
                  </a:lnTo>
                  <a:lnTo>
                    <a:pt x="43" y="13"/>
                  </a:lnTo>
                  <a:lnTo>
                    <a:pt x="51" y="13"/>
                  </a:lnTo>
                  <a:lnTo>
                    <a:pt x="51" y="7"/>
                  </a:lnTo>
                  <a:lnTo>
                    <a:pt x="41" y="7"/>
                  </a:lnTo>
                  <a:lnTo>
                    <a:pt x="41" y="13"/>
                  </a:lnTo>
                  <a:lnTo>
                    <a:pt x="47" y="13"/>
                  </a:lnTo>
                  <a:lnTo>
                    <a:pt x="47" y="7"/>
                  </a:lnTo>
                  <a:lnTo>
                    <a:pt x="36" y="7"/>
                  </a:lnTo>
                  <a:lnTo>
                    <a:pt x="36" y="13"/>
                  </a:lnTo>
                  <a:lnTo>
                    <a:pt x="44" y="13"/>
                  </a:lnTo>
                  <a:lnTo>
                    <a:pt x="44" y="7"/>
                  </a:lnTo>
                  <a:lnTo>
                    <a:pt x="35" y="7"/>
                  </a:lnTo>
                  <a:lnTo>
                    <a:pt x="35" y="13"/>
                  </a:lnTo>
                  <a:lnTo>
                    <a:pt x="40" y="13"/>
                  </a:lnTo>
                  <a:lnTo>
                    <a:pt x="40" y="7"/>
                  </a:lnTo>
                  <a:lnTo>
                    <a:pt x="22" y="7"/>
                  </a:lnTo>
                  <a:lnTo>
                    <a:pt x="22" y="13"/>
                  </a:lnTo>
                  <a:lnTo>
                    <a:pt x="38" y="13"/>
                  </a:lnTo>
                  <a:lnTo>
                    <a:pt x="38" y="7"/>
                  </a:lnTo>
                  <a:lnTo>
                    <a:pt x="27" y="7"/>
                  </a:lnTo>
                  <a:lnTo>
                    <a:pt x="27" y="13"/>
                  </a:lnTo>
                  <a:lnTo>
                    <a:pt x="40" y="13"/>
                  </a:lnTo>
                  <a:lnTo>
                    <a:pt x="40" y="7"/>
                  </a:lnTo>
                  <a:lnTo>
                    <a:pt x="26" y="7"/>
                  </a:lnTo>
                  <a:lnTo>
                    <a:pt x="26" y="13"/>
                  </a:lnTo>
                  <a:lnTo>
                    <a:pt x="45" y="13"/>
                  </a:lnTo>
                  <a:lnTo>
                    <a:pt x="45" y="7"/>
                  </a:lnTo>
                  <a:lnTo>
                    <a:pt x="35" y="7"/>
                  </a:lnTo>
                  <a:lnTo>
                    <a:pt x="35" y="13"/>
                  </a:lnTo>
                  <a:lnTo>
                    <a:pt x="43" y="13"/>
                  </a:lnTo>
                  <a:lnTo>
                    <a:pt x="45" y="12"/>
                  </a:lnTo>
                  <a:lnTo>
                    <a:pt x="44" y="5"/>
                  </a:lnTo>
                  <a:lnTo>
                    <a:pt x="35" y="5"/>
                  </a:lnTo>
                  <a:lnTo>
                    <a:pt x="35" y="12"/>
                  </a:lnTo>
                  <a:lnTo>
                    <a:pt x="43" y="12"/>
                  </a:lnTo>
                  <a:lnTo>
                    <a:pt x="43" y="5"/>
                  </a:lnTo>
                  <a:lnTo>
                    <a:pt x="36" y="5"/>
                  </a:lnTo>
                  <a:lnTo>
                    <a:pt x="36" y="12"/>
                  </a:lnTo>
                  <a:lnTo>
                    <a:pt x="47" y="12"/>
                  </a:lnTo>
                  <a:lnTo>
                    <a:pt x="47" y="5"/>
                  </a:lnTo>
                  <a:lnTo>
                    <a:pt x="34" y="5"/>
                  </a:lnTo>
                  <a:lnTo>
                    <a:pt x="34" y="12"/>
                  </a:lnTo>
                  <a:lnTo>
                    <a:pt x="53" y="12"/>
                  </a:lnTo>
                  <a:lnTo>
                    <a:pt x="53" y="5"/>
                  </a:lnTo>
                  <a:lnTo>
                    <a:pt x="44" y="5"/>
                  </a:lnTo>
                  <a:lnTo>
                    <a:pt x="44" y="12"/>
                  </a:lnTo>
                  <a:lnTo>
                    <a:pt x="54" y="12"/>
                  </a:lnTo>
                  <a:lnTo>
                    <a:pt x="54" y="5"/>
                  </a:lnTo>
                  <a:lnTo>
                    <a:pt x="45" y="5"/>
                  </a:lnTo>
                  <a:lnTo>
                    <a:pt x="45" y="12"/>
                  </a:lnTo>
                  <a:lnTo>
                    <a:pt x="56" y="12"/>
                  </a:lnTo>
                  <a:lnTo>
                    <a:pt x="56" y="5"/>
                  </a:lnTo>
                  <a:lnTo>
                    <a:pt x="41" y="5"/>
                  </a:lnTo>
                  <a:lnTo>
                    <a:pt x="41" y="12"/>
                  </a:lnTo>
                  <a:lnTo>
                    <a:pt x="49" y="12"/>
                  </a:lnTo>
                  <a:lnTo>
                    <a:pt x="52" y="9"/>
                  </a:lnTo>
                  <a:lnTo>
                    <a:pt x="49" y="7"/>
                  </a:lnTo>
                  <a:lnTo>
                    <a:pt x="49" y="10"/>
                  </a:lnTo>
                  <a:lnTo>
                    <a:pt x="54" y="10"/>
                  </a:lnTo>
                  <a:lnTo>
                    <a:pt x="54" y="4"/>
                  </a:lnTo>
                  <a:lnTo>
                    <a:pt x="48" y="4"/>
                  </a:lnTo>
                  <a:lnTo>
                    <a:pt x="48" y="10"/>
                  </a:lnTo>
                  <a:lnTo>
                    <a:pt x="57" y="10"/>
                  </a:lnTo>
                  <a:lnTo>
                    <a:pt x="57" y="4"/>
                  </a:lnTo>
                  <a:lnTo>
                    <a:pt x="56" y="4"/>
                  </a:lnTo>
                  <a:lnTo>
                    <a:pt x="56" y="10"/>
                  </a:lnTo>
                  <a:lnTo>
                    <a:pt x="57" y="10"/>
                  </a:lnTo>
                  <a:lnTo>
                    <a:pt x="57" y="4"/>
                  </a:lnTo>
                  <a:lnTo>
                    <a:pt x="51" y="4"/>
                  </a:lnTo>
                  <a:lnTo>
                    <a:pt x="51" y="10"/>
                  </a:lnTo>
                  <a:lnTo>
                    <a:pt x="58" y="10"/>
                  </a:lnTo>
                  <a:lnTo>
                    <a:pt x="58" y="4"/>
                  </a:lnTo>
                  <a:lnTo>
                    <a:pt x="43" y="4"/>
                  </a:lnTo>
                  <a:lnTo>
                    <a:pt x="43" y="10"/>
                  </a:lnTo>
                  <a:lnTo>
                    <a:pt x="58" y="10"/>
                  </a:lnTo>
                  <a:lnTo>
                    <a:pt x="58" y="4"/>
                  </a:lnTo>
                  <a:lnTo>
                    <a:pt x="53" y="4"/>
                  </a:lnTo>
                  <a:lnTo>
                    <a:pt x="53" y="10"/>
                  </a:lnTo>
                  <a:lnTo>
                    <a:pt x="60" y="10"/>
                  </a:lnTo>
                  <a:lnTo>
                    <a:pt x="60" y="4"/>
                  </a:lnTo>
                  <a:lnTo>
                    <a:pt x="49" y="4"/>
                  </a:lnTo>
                  <a:lnTo>
                    <a:pt x="49" y="10"/>
                  </a:lnTo>
                  <a:lnTo>
                    <a:pt x="56" y="10"/>
                  </a:lnTo>
                  <a:lnTo>
                    <a:pt x="56" y="4"/>
                  </a:lnTo>
                  <a:lnTo>
                    <a:pt x="52" y="4"/>
                  </a:lnTo>
                  <a:lnTo>
                    <a:pt x="52" y="10"/>
                  </a:lnTo>
                  <a:lnTo>
                    <a:pt x="64" y="10"/>
                  </a:lnTo>
                  <a:lnTo>
                    <a:pt x="64" y="4"/>
                  </a:lnTo>
                  <a:lnTo>
                    <a:pt x="56" y="4"/>
                  </a:lnTo>
                  <a:lnTo>
                    <a:pt x="56" y="10"/>
                  </a:lnTo>
                  <a:lnTo>
                    <a:pt x="57" y="10"/>
                  </a:lnTo>
                  <a:lnTo>
                    <a:pt x="58" y="4"/>
                  </a:lnTo>
                  <a:lnTo>
                    <a:pt x="54" y="3"/>
                  </a:lnTo>
                  <a:lnTo>
                    <a:pt x="29" y="3"/>
                  </a:lnTo>
                  <a:lnTo>
                    <a:pt x="29" y="9"/>
                  </a:lnTo>
                  <a:lnTo>
                    <a:pt x="41" y="9"/>
                  </a:lnTo>
                  <a:lnTo>
                    <a:pt x="41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29" y="9"/>
                  </a:lnTo>
                  <a:lnTo>
                    <a:pt x="29" y="3"/>
                  </a:lnTo>
                  <a:lnTo>
                    <a:pt x="26" y="3"/>
                  </a:lnTo>
                  <a:lnTo>
                    <a:pt x="26" y="9"/>
                  </a:lnTo>
                  <a:lnTo>
                    <a:pt x="51" y="9"/>
                  </a:lnTo>
                  <a:lnTo>
                    <a:pt x="51" y="3"/>
                  </a:lnTo>
                  <a:lnTo>
                    <a:pt x="44" y="3"/>
                  </a:lnTo>
                  <a:lnTo>
                    <a:pt x="44" y="9"/>
                  </a:lnTo>
                  <a:lnTo>
                    <a:pt x="52" y="9"/>
                  </a:lnTo>
                  <a:lnTo>
                    <a:pt x="54" y="8"/>
                  </a:lnTo>
                  <a:lnTo>
                    <a:pt x="53" y="4"/>
                  </a:lnTo>
                  <a:lnTo>
                    <a:pt x="53" y="8"/>
                  </a:lnTo>
                  <a:lnTo>
                    <a:pt x="60" y="8"/>
                  </a:lnTo>
                  <a:lnTo>
                    <a:pt x="60" y="1"/>
                  </a:lnTo>
                  <a:lnTo>
                    <a:pt x="56" y="1"/>
                  </a:lnTo>
                  <a:lnTo>
                    <a:pt x="56" y="8"/>
                  </a:lnTo>
                  <a:lnTo>
                    <a:pt x="76" y="8"/>
                  </a:lnTo>
                  <a:lnTo>
                    <a:pt x="76" y="1"/>
                  </a:lnTo>
                  <a:lnTo>
                    <a:pt x="75" y="1"/>
                  </a:lnTo>
                  <a:lnTo>
                    <a:pt x="75" y="8"/>
                  </a:lnTo>
                  <a:lnTo>
                    <a:pt x="79" y="8"/>
                  </a:lnTo>
                  <a:lnTo>
                    <a:pt x="79" y="1"/>
                  </a:lnTo>
                  <a:lnTo>
                    <a:pt x="71" y="1"/>
                  </a:lnTo>
                  <a:lnTo>
                    <a:pt x="71" y="8"/>
                  </a:lnTo>
                  <a:lnTo>
                    <a:pt x="79" y="8"/>
                  </a:lnTo>
                  <a:lnTo>
                    <a:pt x="79" y="1"/>
                  </a:lnTo>
                  <a:lnTo>
                    <a:pt x="76" y="1"/>
                  </a:lnTo>
                  <a:lnTo>
                    <a:pt x="76" y="8"/>
                  </a:lnTo>
                  <a:lnTo>
                    <a:pt x="86" y="8"/>
                  </a:lnTo>
                  <a:lnTo>
                    <a:pt x="86" y="1"/>
                  </a:lnTo>
                  <a:lnTo>
                    <a:pt x="80" y="1"/>
                  </a:lnTo>
                  <a:lnTo>
                    <a:pt x="80" y="8"/>
                  </a:lnTo>
                  <a:lnTo>
                    <a:pt x="87" y="8"/>
                  </a:lnTo>
                  <a:lnTo>
                    <a:pt x="87" y="1"/>
                  </a:lnTo>
                  <a:lnTo>
                    <a:pt x="86" y="1"/>
                  </a:lnTo>
                  <a:lnTo>
                    <a:pt x="86" y="4"/>
                  </a:lnTo>
                  <a:lnTo>
                    <a:pt x="88" y="7"/>
                  </a:lnTo>
                  <a:lnTo>
                    <a:pt x="95" y="0"/>
                  </a:lnTo>
                  <a:lnTo>
                    <a:pt x="83" y="0"/>
                  </a:lnTo>
                  <a:lnTo>
                    <a:pt x="83" y="7"/>
                  </a:lnTo>
                  <a:lnTo>
                    <a:pt x="84" y="7"/>
                  </a:lnTo>
                  <a:lnTo>
                    <a:pt x="84" y="0"/>
                  </a:lnTo>
                  <a:lnTo>
                    <a:pt x="79" y="0"/>
                  </a:lnTo>
                  <a:lnTo>
                    <a:pt x="79" y="7"/>
                  </a:lnTo>
                  <a:lnTo>
                    <a:pt x="84" y="7"/>
                  </a:lnTo>
                  <a:lnTo>
                    <a:pt x="92" y="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37" name="Freeform 821"/>
            <p:cNvSpPr>
              <a:spLocks noChangeAspect="1"/>
            </p:cNvSpPr>
            <p:nvPr/>
          </p:nvSpPr>
          <p:spPr bwMode="auto">
            <a:xfrm rot="16200000">
              <a:off x="4069" y="4643"/>
              <a:ext cx="270" cy="53"/>
            </a:xfrm>
            <a:custGeom>
              <a:avLst/>
              <a:gdLst>
                <a:gd name="T0" fmla="*/ 37 w 180"/>
                <a:gd name="T1" fmla="*/ 7 h 36"/>
                <a:gd name="T2" fmla="*/ 55 w 180"/>
                <a:gd name="T3" fmla="*/ 9 h 36"/>
                <a:gd name="T4" fmla="*/ 28 w 180"/>
                <a:gd name="T5" fmla="*/ 9 h 36"/>
                <a:gd name="T6" fmla="*/ 57 w 180"/>
                <a:gd name="T7" fmla="*/ 10 h 36"/>
                <a:gd name="T8" fmla="*/ 15 w 180"/>
                <a:gd name="T9" fmla="*/ 11 h 36"/>
                <a:gd name="T10" fmla="*/ 9 w 180"/>
                <a:gd name="T11" fmla="*/ 11 h 36"/>
                <a:gd name="T12" fmla="*/ 6 w 180"/>
                <a:gd name="T13" fmla="*/ 6 h 36"/>
                <a:gd name="T14" fmla="*/ 30 w 180"/>
                <a:gd name="T15" fmla="*/ 7 h 36"/>
                <a:gd name="T16" fmla="*/ 13 w 180"/>
                <a:gd name="T17" fmla="*/ 7 h 36"/>
                <a:gd name="T18" fmla="*/ 152 w 180"/>
                <a:gd name="T19" fmla="*/ 15 h 36"/>
                <a:gd name="T20" fmla="*/ 90 w 180"/>
                <a:gd name="T21" fmla="*/ 10 h 36"/>
                <a:gd name="T22" fmla="*/ 30 w 180"/>
                <a:gd name="T23" fmla="*/ 15 h 36"/>
                <a:gd name="T24" fmla="*/ 53 w 180"/>
                <a:gd name="T25" fmla="*/ 13 h 36"/>
                <a:gd name="T26" fmla="*/ 53 w 180"/>
                <a:gd name="T27" fmla="*/ 13 h 36"/>
                <a:gd name="T28" fmla="*/ 56 w 180"/>
                <a:gd name="T29" fmla="*/ 20 h 36"/>
                <a:gd name="T30" fmla="*/ 40 w 180"/>
                <a:gd name="T31" fmla="*/ 18 h 36"/>
                <a:gd name="T32" fmla="*/ 40 w 180"/>
                <a:gd name="T33" fmla="*/ 22 h 36"/>
                <a:gd name="T34" fmla="*/ 46 w 180"/>
                <a:gd name="T35" fmla="*/ 23 h 36"/>
                <a:gd name="T36" fmla="*/ 39 w 180"/>
                <a:gd name="T37" fmla="*/ 23 h 36"/>
                <a:gd name="T38" fmla="*/ 35 w 180"/>
                <a:gd name="T39" fmla="*/ 24 h 36"/>
                <a:gd name="T40" fmla="*/ 30 w 180"/>
                <a:gd name="T41" fmla="*/ 25 h 36"/>
                <a:gd name="T42" fmla="*/ 24 w 180"/>
                <a:gd name="T43" fmla="*/ 23 h 36"/>
                <a:gd name="T44" fmla="*/ 20 w 180"/>
                <a:gd name="T45" fmla="*/ 27 h 36"/>
                <a:gd name="T46" fmla="*/ 3 w 180"/>
                <a:gd name="T47" fmla="*/ 28 h 36"/>
                <a:gd name="T48" fmla="*/ 28 w 180"/>
                <a:gd name="T49" fmla="*/ 29 h 36"/>
                <a:gd name="T50" fmla="*/ 165 w 180"/>
                <a:gd name="T51" fmla="*/ 29 h 36"/>
                <a:gd name="T52" fmla="*/ 104 w 180"/>
                <a:gd name="T53" fmla="*/ 24 h 36"/>
                <a:gd name="T54" fmla="*/ 134 w 180"/>
                <a:gd name="T55" fmla="*/ 32 h 36"/>
                <a:gd name="T56" fmla="*/ 81 w 180"/>
                <a:gd name="T57" fmla="*/ 33 h 36"/>
                <a:gd name="T58" fmla="*/ 83 w 180"/>
                <a:gd name="T59" fmla="*/ 33 h 36"/>
                <a:gd name="T60" fmla="*/ 74 w 180"/>
                <a:gd name="T61" fmla="*/ 35 h 36"/>
                <a:gd name="T62" fmla="*/ 52 w 180"/>
                <a:gd name="T63" fmla="*/ 36 h 36"/>
                <a:gd name="T64" fmla="*/ 74 w 180"/>
                <a:gd name="T65" fmla="*/ 35 h 36"/>
                <a:gd name="T66" fmla="*/ 75 w 180"/>
                <a:gd name="T67" fmla="*/ 27 h 36"/>
                <a:gd name="T68" fmla="*/ 64 w 180"/>
                <a:gd name="T69" fmla="*/ 27 h 36"/>
                <a:gd name="T70" fmla="*/ 44 w 180"/>
                <a:gd name="T71" fmla="*/ 25 h 36"/>
                <a:gd name="T72" fmla="*/ 103 w 180"/>
                <a:gd name="T73" fmla="*/ 31 h 36"/>
                <a:gd name="T74" fmla="*/ 153 w 180"/>
                <a:gd name="T75" fmla="*/ 23 h 36"/>
                <a:gd name="T76" fmla="*/ 30 w 180"/>
                <a:gd name="T77" fmla="*/ 23 h 36"/>
                <a:gd name="T78" fmla="*/ 2 w 180"/>
                <a:gd name="T79" fmla="*/ 22 h 36"/>
                <a:gd name="T80" fmla="*/ 21 w 180"/>
                <a:gd name="T81" fmla="*/ 20 h 36"/>
                <a:gd name="T82" fmla="*/ 29 w 180"/>
                <a:gd name="T83" fmla="*/ 19 h 36"/>
                <a:gd name="T84" fmla="*/ 33 w 180"/>
                <a:gd name="T85" fmla="*/ 19 h 36"/>
                <a:gd name="T86" fmla="*/ 34 w 180"/>
                <a:gd name="T87" fmla="*/ 18 h 36"/>
                <a:gd name="T88" fmla="*/ 40 w 180"/>
                <a:gd name="T89" fmla="*/ 16 h 36"/>
                <a:gd name="T90" fmla="*/ 44 w 180"/>
                <a:gd name="T91" fmla="*/ 16 h 36"/>
                <a:gd name="T92" fmla="*/ 44 w 180"/>
                <a:gd name="T93" fmla="*/ 22 h 36"/>
                <a:gd name="T94" fmla="*/ 31 w 180"/>
                <a:gd name="T95" fmla="*/ 20 h 36"/>
                <a:gd name="T96" fmla="*/ 51 w 180"/>
                <a:gd name="T97" fmla="*/ 20 h 36"/>
                <a:gd name="T98" fmla="*/ 39 w 180"/>
                <a:gd name="T99" fmla="*/ 19 h 36"/>
                <a:gd name="T100" fmla="*/ 51 w 180"/>
                <a:gd name="T101" fmla="*/ 19 h 36"/>
                <a:gd name="T102" fmla="*/ 30 w 180"/>
                <a:gd name="T103" fmla="*/ 16 h 36"/>
                <a:gd name="T104" fmla="*/ 92 w 180"/>
                <a:gd name="T105" fmla="*/ 13 h 36"/>
                <a:gd name="T106" fmla="*/ 152 w 180"/>
                <a:gd name="T107" fmla="*/ 9 h 36"/>
                <a:gd name="T108" fmla="*/ 21 w 180"/>
                <a:gd name="T109" fmla="*/ 7 h 36"/>
                <a:gd name="T110" fmla="*/ 25 w 180"/>
                <a:gd name="T111" fmla="*/ 7 h 36"/>
                <a:gd name="T112" fmla="*/ 12 w 180"/>
                <a:gd name="T113" fmla="*/ 13 h 36"/>
                <a:gd name="T114" fmla="*/ 17 w 180"/>
                <a:gd name="T115" fmla="*/ 11 h 36"/>
                <a:gd name="T116" fmla="*/ 18 w 180"/>
                <a:gd name="T117" fmla="*/ 11 h 36"/>
                <a:gd name="T118" fmla="*/ 57 w 180"/>
                <a:gd name="T119" fmla="*/ 10 h 36"/>
                <a:gd name="T120" fmla="*/ 34 w 180"/>
                <a:gd name="T121" fmla="*/ 3 h 36"/>
                <a:gd name="T122" fmla="*/ 55 w 180"/>
                <a:gd name="T123" fmla="*/ 9 h 36"/>
                <a:gd name="T124" fmla="*/ 37 w 180"/>
                <a:gd name="T125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0" h="36">
                  <a:moveTo>
                    <a:pt x="50" y="6"/>
                  </a:moveTo>
                  <a:lnTo>
                    <a:pt x="48" y="0"/>
                  </a:lnTo>
                  <a:lnTo>
                    <a:pt x="40" y="1"/>
                  </a:lnTo>
                  <a:lnTo>
                    <a:pt x="40" y="7"/>
                  </a:lnTo>
                  <a:lnTo>
                    <a:pt x="47" y="7"/>
                  </a:lnTo>
                  <a:lnTo>
                    <a:pt x="47" y="1"/>
                  </a:lnTo>
                  <a:lnTo>
                    <a:pt x="37" y="1"/>
                  </a:lnTo>
                  <a:lnTo>
                    <a:pt x="37" y="7"/>
                  </a:lnTo>
                  <a:lnTo>
                    <a:pt x="53" y="7"/>
                  </a:lnTo>
                  <a:lnTo>
                    <a:pt x="53" y="1"/>
                  </a:lnTo>
                  <a:lnTo>
                    <a:pt x="39" y="1"/>
                  </a:lnTo>
                  <a:lnTo>
                    <a:pt x="39" y="7"/>
                  </a:lnTo>
                  <a:lnTo>
                    <a:pt x="47" y="7"/>
                  </a:lnTo>
                  <a:lnTo>
                    <a:pt x="47" y="1"/>
                  </a:lnTo>
                  <a:lnTo>
                    <a:pt x="39" y="1"/>
                  </a:lnTo>
                  <a:lnTo>
                    <a:pt x="39" y="7"/>
                  </a:lnTo>
                  <a:lnTo>
                    <a:pt x="40" y="7"/>
                  </a:lnTo>
                  <a:lnTo>
                    <a:pt x="40" y="1"/>
                  </a:lnTo>
                  <a:lnTo>
                    <a:pt x="39" y="1"/>
                  </a:lnTo>
                  <a:lnTo>
                    <a:pt x="39" y="7"/>
                  </a:lnTo>
                  <a:lnTo>
                    <a:pt x="43" y="7"/>
                  </a:lnTo>
                  <a:lnTo>
                    <a:pt x="43" y="1"/>
                  </a:lnTo>
                  <a:lnTo>
                    <a:pt x="37" y="1"/>
                  </a:lnTo>
                  <a:lnTo>
                    <a:pt x="37" y="7"/>
                  </a:lnTo>
                  <a:lnTo>
                    <a:pt x="43" y="7"/>
                  </a:lnTo>
                  <a:lnTo>
                    <a:pt x="43" y="1"/>
                  </a:lnTo>
                  <a:lnTo>
                    <a:pt x="40" y="1"/>
                  </a:lnTo>
                  <a:lnTo>
                    <a:pt x="40" y="7"/>
                  </a:lnTo>
                  <a:lnTo>
                    <a:pt x="46" y="7"/>
                  </a:lnTo>
                  <a:lnTo>
                    <a:pt x="46" y="1"/>
                  </a:lnTo>
                  <a:lnTo>
                    <a:pt x="39" y="1"/>
                  </a:lnTo>
                  <a:lnTo>
                    <a:pt x="39" y="7"/>
                  </a:lnTo>
                  <a:lnTo>
                    <a:pt x="48" y="7"/>
                  </a:lnTo>
                  <a:lnTo>
                    <a:pt x="48" y="1"/>
                  </a:lnTo>
                  <a:lnTo>
                    <a:pt x="46" y="1"/>
                  </a:lnTo>
                  <a:lnTo>
                    <a:pt x="46" y="7"/>
                  </a:lnTo>
                  <a:lnTo>
                    <a:pt x="52" y="7"/>
                  </a:lnTo>
                  <a:lnTo>
                    <a:pt x="52" y="1"/>
                  </a:lnTo>
                  <a:lnTo>
                    <a:pt x="48" y="1"/>
                  </a:lnTo>
                  <a:lnTo>
                    <a:pt x="48" y="7"/>
                  </a:lnTo>
                  <a:lnTo>
                    <a:pt x="53" y="7"/>
                  </a:lnTo>
                  <a:lnTo>
                    <a:pt x="53" y="3"/>
                  </a:lnTo>
                  <a:lnTo>
                    <a:pt x="53" y="7"/>
                  </a:lnTo>
                  <a:lnTo>
                    <a:pt x="61" y="9"/>
                  </a:lnTo>
                  <a:lnTo>
                    <a:pt x="61" y="2"/>
                  </a:lnTo>
                  <a:lnTo>
                    <a:pt x="48" y="2"/>
                  </a:lnTo>
                  <a:lnTo>
                    <a:pt x="48" y="9"/>
                  </a:lnTo>
                  <a:lnTo>
                    <a:pt x="55" y="9"/>
                  </a:lnTo>
                  <a:lnTo>
                    <a:pt x="55" y="2"/>
                  </a:lnTo>
                  <a:lnTo>
                    <a:pt x="46" y="2"/>
                  </a:lnTo>
                  <a:lnTo>
                    <a:pt x="46" y="9"/>
                  </a:lnTo>
                  <a:lnTo>
                    <a:pt x="48" y="9"/>
                  </a:lnTo>
                  <a:lnTo>
                    <a:pt x="48" y="2"/>
                  </a:lnTo>
                  <a:lnTo>
                    <a:pt x="37" y="2"/>
                  </a:lnTo>
                  <a:lnTo>
                    <a:pt x="37" y="9"/>
                  </a:lnTo>
                  <a:lnTo>
                    <a:pt x="40" y="9"/>
                  </a:lnTo>
                  <a:lnTo>
                    <a:pt x="40" y="2"/>
                  </a:lnTo>
                  <a:lnTo>
                    <a:pt x="33" y="2"/>
                  </a:lnTo>
                  <a:lnTo>
                    <a:pt x="33" y="9"/>
                  </a:lnTo>
                  <a:lnTo>
                    <a:pt x="34" y="9"/>
                  </a:lnTo>
                  <a:lnTo>
                    <a:pt x="34" y="2"/>
                  </a:lnTo>
                  <a:lnTo>
                    <a:pt x="24" y="2"/>
                  </a:lnTo>
                  <a:lnTo>
                    <a:pt x="24" y="9"/>
                  </a:lnTo>
                  <a:lnTo>
                    <a:pt x="35" y="9"/>
                  </a:lnTo>
                  <a:lnTo>
                    <a:pt x="35" y="2"/>
                  </a:lnTo>
                  <a:lnTo>
                    <a:pt x="24" y="2"/>
                  </a:lnTo>
                  <a:lnTo>
                    <a:pt x="24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2" y="2"/>
                  </a:lnTo>
                  <a:lnTo>
                    <a:pt x="22" y="9"/>
                  </a:lnTo>
                  <a:lnTo>
                    <a:pt x="28" y="9"/>
                  </a:lnTo>
                  <a:lnTo>
                    <a:pt x="28" y="5"/>
                  </a:lnTo>
                  <a:lnTo>
                    <a:pt x="28" y="9"/>
                  </a:lnTo>
                  <a:lnTo>
                    <a:pt x="33" y="10"/>
                  </a:lnTo>
                  <a:lnTo>
                    <a:pt x="34" y="10"/>
                  </a:lnTo>
                  <a:lnTo>
                    <a:pt x="34" y="3"/>
                  </a:lnTo>
                  <a:lnTo>
                    <a:pt x="25" y="3"/>
                  </a:lnTo>
                  <a:lnTo>
                    <a:pt x="25" y="10"/>
                  </a:lnTo>
                  <a:lnTo>
                    <a:pt x="26" y="10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5" y="10"/>
                  </a:lnTo>
                  <a:lnTo>
                    <a:pt x="28" y="10"/>
                  </a:lnTo>
                  <a:lnTo>
                    <a:pt x="28" y="3"/>
                  </a:lnTo>
                  <a:lnTo>
                    <a:pt x="18" y="3"/>
                  </a:lnTo>
                  <a:lnTo>
                    <a:pt x="18" y="10"/>
                  </a:lnTo>
                  <a:lnTo>
                    <a:pt x="25" y="10"/>
                  </a:lnTo>
                  <a:lnTo>
                    <a:pt x="25" y="3"/>
                  </a:lnTo>
                  <a:lnTo>
                    <a:pt x="21" y="3"/>
                  </a:lnTo>
                  <a:lnTo>
                    <a:pt x="21" y="10"/>
                  </a:lnTo>
                  <a:lnTo>
                    <a:pt x="44" y="10"/>
                  </a:lnTo>
                  <a:lnTo>
                    <a:pt x="44" y="3"/>
                  </a:lnTo>
                  <a:lnTo>
                    <a:pt x="38" y="3"/>
                  </a:lnTo>
                  <a:lnTo>
                    <a:pt x="38" y="10"/>
                  </a:lnTo>
                  <a:lnTo>
                    <a:pt x="57" y="10"/>
                  </a:lnTo>
                  <a:lnTo>
                    <a:pt x="57" y="3"/>
                  </a:lnTo>
                  <a:lnTo>
                    <a:pt x="46" y="3"/>
                  </a:lnTo>
                  <a:lnTo>
                    <a:pt x="46" y="10"/>
                  </a:lnTo>
                  <a:lnTo>
                    <a:pt x="56" y="10"/>
                  </a:lnTo>
                  <a:lnTo>
                    <a:pt x="56" y="3"/>
                  </a:lnTo>
                  <a:lnTo>
                    <a:pt x="48" y="3"/>
                  </a:lnTo>
                  <a:lnTo>
                    <a:pt x="48" y="10"/>
                  </a:lnTo>
                  <a:lnTo>
                    <a:pt x="50" y="10"/>
                  </a:lnTo>
                  <a:lnTo>
                    <a:pt x="50" y="3"/>
                  </a:lnTo>
                  <a:lnTo>
                    <a:pt x="28" y="3"/>
                  </a:lnTo>
                  <a:lnTo>
                    <a:pt x="28" y="10"/>
                  </a:lnTo>
                  <a:lnTo>
                    <a:pt x="30" y="10"/>
                  </a:lnTo>
                  <a:lnTo>
                    <a:pt x="30" y="3"/>
                  </a:lnTo>
                  <a:lnTo>
                    <a:pt x="24" y="3"/>
                  </a:lnTo>
                  <a:lnTo>
                    <a:pt x="17" y="5"/>
                  </a:lnTo>
                  <a:lnTo>
                    <a:pt x="17" y="11"/>
                  </a:lnTo>
                  <a:lnTo>
                    <a:pt x="22" y="11"/>
                  </a:lnTo>
                  <a:lnTo>
                    <a:pt x="22" y="5"/>
                  </a:lnTo>
                  <a:lnTo>
                    <a:pt x="13" y="5"/>
                  </a:lnTo>
                  <a:lnTo>
                    <a:pt x="13" y="11"/>
                  </a:lnTo>
                  <a:lnTo>
                    <a:pt x="18" y="11"/>
                  </a:lnTo>
                  <a:lnTo>
                    <a:pt x="18" y="5"/>
                  </a:lnTo>
                  <a:lnTo>
                    <a:pt x="15" y="5"/>
                  </a:lnTo>
                  <a:lnTo>
                    <a:pt x="15" y="11"/>
                  </a:lnTo>
                  <a:lnTo>
                    <a:pt x="28" y="11"/>
                  </a:lnTo>
                  <a:lnTo>
                    <a:pt x="2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25" y="11"/>
                  </a:lnTo>
                  <a:lnTo>
                    <a:pt x="25" y="5"/>
                  </a:lnTo>
                  <a:lnTo>
                    <a:pt x="20" y="5"/>
                  </a:lnTo>
                  <a:lnTo>
                    <a:pt x="20" y="11"/>
                  </a:lnTo>
                  <a:lnTo>
                    <a:pt x="24" y="11"/>
                  </a:lnTo>
                  <a:lnTo>
                    <a:pt x="24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6" y="11"/>
                  </a:lnTo>
                  <a:lnTo>
                    <a:pt x="16" y="5"/>
                  </a:lnTo>
                  <a:lnTo>
                    <a:pt x="11" y="5"/>
                  </a:lnTo>
                  <a:lnTo>
                    <a:pt x="11" y="11"/>
                  </a:lnTo>
                  <a:lnTo>
                    <a:pt x="15" y="11"/>
                  </a:lnTo>
                  <a:lnTo>
                    <a:pt x="15" y="5"/>
                  </a:lnTo>
                  <a:lnTo>
                    <a:pt x="13" y="5"/>
                  </a:lnTo>
                  <a:lnTo>
                    <a:pt x="13" y="11"/>
                  </a:lnTo>
                  <a:lnTo>
                    <a:pt x="17" y="11"/>
                  </a:lnTo>
                  <a:lnTo>
                    <a:pt x="17" y="5"/>
                  </a:lnTo>
                  <a:lnTo>
                    <a:pt x="11" y="5"/>
                  </a:lnTo>
                  <a:lnTo>
                    <a:pt x="9" y="11"/>
                  </a:lnTo>
                  <a:lnTo>
                    <a:pt x="12" y="13"/>
                  </a:lnTo>
                  <a:lnTo>
                    <a:pt x="17" y="13"/>
                  </a:lnTo>
                  <a:lnTo>
                    <a:pt x="17" y="6"/>
                  </a:lnTo>
                  <a:lnTo>
                    <a:pt x="11" y="6"/>
                  </a:lnTo>
                  <a:lnTo>
                    <a:pt x="11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8" y="6"/>
                  </a:lnTo>
                  <a:lnTo>
                    <a:pt x="8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8" y="6"/>
                  </a:lnTo>
                  <a:lnTo>
                    <a:pt x="8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8" y="6"/>
                  </a:lnTo>
                  <a:lnTo>
                    <a:pt x="8" y="13"/>
                  </a:lnTo>
                  <a:lnTo>
                    <a:pt x="11" y="13"/>
                  </a:lnTo>
                  <a:lnTo>
                    <a:pt x="11" y="6"/>
                  </a:lnTo>
                  <a:lnTo>
                    <a:pt x="6" y="6"/>
                  </a:lnTo>
                  <a:lnTo>
                    <a:pt x="6" y="13"/>
                  </a:lnTo>
                  <a:lnTo>
                    <a:pt x="9" y="13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13"/>
                  </a:lnTo>
                  <a:lnTo>
                    <a:pt x="21" y="13"/>
                  </a:lnTo>
                  <a:lnTo>
                    <a:pt x="21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0" y="13"/>
                  </a:lnTo>
                  <a:lnTo>
                    <a:pt x="20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6" y="13"/>
                  </a:lnTo>
                  <a:lnTo>
                    <a:pt x="26" y="6"/>
                  </a:lnTo>
                  <a:lnTo>
                    <a:pt x="21" y="7"/>
                  </a:lnTo>
                  <a:lnTo>
                    <a:pt x="21" y="14"/>
                  </a:lnTo>
                  <a:lnTo>
                    <a:pt x="25" y="14"/>
                  </a:lnTo>
                  <a:lnTo>
                    <a:pt x="25" y="7"/>
                  </a:lnTo>
                  <a:lnTo>
                    <a:pt x="24" y="7"/>
                  </a:lnTo>
                  <a:lnTo>
                    <a:pt x="24" y="14"/>
                  </a:lnTo>
                  <a:lnTo>
                    <a:pt x="33" y="14"/>
                  </a:lnTo>
                  <a:lnTo>
                    <a:pt x="33" y="7"/>
                  </a:lnTo>
                  <a:lnTo>
                    <a:pt x="30" y="7"/>
                  </a:lnTo>
                  <a:lnTo>
                    <a:pt x="30" y="14"/>
                  </a:lnTo>
                  <a:lnTo>
                    <a:pt x="33" y="14"/>
                  </a:lnTo>
                  <a:lnTo>
                    <a:pt x="33" y="7"/>
                  </a:lnTo>
                  <a:lnTo>
                    <a:pt x="26" y="7"/>
                  </a:lnTo>
                  <a:lnTo>
                    <a:pt x="26" y="14"/>
                  </a:lnTo>
                  <a:lnTo>
                    <a:pt x="33" y="14"/>
                  </a:lnTo>
                  <a:lnTo>
                    <a:pt x="33" y="7"/>
                  </a:lnTo>
                  <a:lnTo>
                    <a:pt x="25" y="7"/>
                  </a:lnTo>
                  <a:lnTo>
                    <a:pt x="25" y="14"/>
                  </a:lnTo>
                  <a:lnTo>
                    <a:pt x="30" y="14"/>
                  </a:lnTo>
                  <a:lnTo>
                    <a:pt x="30" y="7"/>
                  </a:lnTo>
                  <a:lnTo>
                    <a:pt x="15" y="7"/>
                  </a:lnTo>
                  <a:lnTo>
                    <a:pt x="15" y="14"/>
                  </a:lnTo>
                  <a:lnTo>
                    <a:pt x="34" y="14"/>
                  </a:lnTo>
                  <a:lnTo>
                    <a:pt x="34" y="7"/>
                  </a:lnTo>
                  <a:lnTo>
                    <a:pt x="20" y="7"/>
                  </a:lnTo>
                  <a:lnTo>
                    <a:pt x="20" y="14"/>
                  </a:lnTo>
                  <a:lnTo>
                    <a:pt x="21" y="14"/>
                  </a:lnTo>
                  <a:lnTo>
                    <a:pt x="21" y="7"/>
                  </a:lnTo>
                  <a:lnTo>
                    <a:pt x="15" y="7"/>
                  </a:lnTo>
                  <a:lnTo>
                    <a:pt x="15" y="14"/>
                  </a:lnTo>
                  <a:lnTo>
                    <a:pt x="18" y="14"/>
                  </a:lnTo>
                  <a:lnTo>
                    <a:pt x="18" y="7"/>
                  </a:lnTo>
                  <a:lnTo>
                    <a:pt x="13" y="7"/>
                  </a:lnTo>
                  <a:lnTo>
                    <a:pt x="13" y="14"/>
                  </a:lnTo>
                  <a:lnTo>
                    <a:pt x="90" y="14"/>
                  </a:lnTo>
                  <a:lnTo>
                    <a:pt x="90" y="7"/>
                  </a:lnTo>
                  <a:lnTo>
                    <a:pt x="56" y="7"/>
                  </a:lnTo>
                  <a:lnTo>
                    <a:pt x="56" y="14"/>
                  </a:lnTo>
                  <a:lnTo>
                    <a:pt x="118" y="14"/>
                  </a:lnTo>
                  <a:lnTo>
                    <a:pt x="118" y="10"/>
                  </a:lnTo>
                  <a:lnTo>
                    <a:pt x="118" y="14"/>
                  </a:lnTo>
                  <a:lnTo>
                    <a:pt x="126" y="15"/>
                  </a:lnTo>
                  <a:lnTo>
                    <a:pt x="126" y="9"/>
                  </a:lnTo>
                  <a:lnTo>
                    <a:pt x="116" y="9"/>
                  </a:lnTo>
                  <a:lnTo>
                    <a:pt x="116" y="15"/>
                  </a:lnTo>
                  <a:lnTo>
                    <a:pt x="169" y="15"/>
                  </a:lnTo>
                  <a:lnTo>
                    <a:pt x="169" y="9"/>
                  </a:lnTo>
                  <a:lnTo>
                    <a:pt x="154" y="9"/>
                  </a:lnTo>
                  <a:lnTo>
                    <a:pt x="154" y="15"/>
                  </a:lnTo>
                  <a:lnTo>
                    <a:pt x="156" y="15"/>
                  </a:lnTo>
                  <a:lnTo>
                    <a:pt x="156" y="9"/>
                  </a:lnTo>
                  <a:lnTo>
                    <a:pt x="152" y="9"/>
                  </a:lnTo>
                  <a:lnTo>
                    <a:pt x="152" y="15"/>
                  </a:lnTo>
                  <a:lnTo>
                    <a:pt x="153" y="15"/>
                  </a:lnTo>
                  <a:lnTo>
                    <a:pt x="153" y="9"/>
                  </a:lnTo>
                  <a:lnTo>
                    <a:pt x="152" y="9"/>
                  </a:lnTo>
                  <a:lnTo>
                    <a:pt x="152" y="15"/>
                  </a:lnTo>
                  <a:lnTo>
                    <a:pt x="153" y="15"/>
                  </a:lnTo>
                  <a:lnTo>
                    <a:pt x="153" y="9"/>
                  </a:lnTo>
                  <a:lnTo>
                    <a:pt x="140" y="9"/>
                  </a:lnTo>
                  <a:lnTo>
                    <a:pt x="140" y="15"/>
                  </a:lnTo>
                  <a:lnTo>
                    <a:pt x="145" y="15"/>
                  </a:lnTo>
                  <a:lnTo>
                    <a:pt x="145" y="9"/>
                  </a:lnTo>
                  <a:lnTo>
                    <a:pt x="135" y="9"/>
                  </a:lnTo>
                  <a:lnTo>
                    <a:pt x="135" y="15"/>
                  </a:lnTo>
                  <a:lnTo>
                    <a:pt x="139" y="15"/>
                  </a:lnTo>
                  <a:lnTo>
                    <a:pt x="139" y="9"/>
                  </a:lnTo>
                  <a:lnTo>
                    <a:pt x="135" y="9"/>
                  </a:lnTo>
                  <a:lnTo>
                    <a:pt x="135" y="15"/>
                  </a:lnTo>
                  <a:lnTo>
                    <a:pt x="138" y="15"/>
                  </a:lnTo>
                  <a:lnTo>
                    <a:pt x="138" y="9"/>
                  </a:lnTo>
                  <a:lnTo>
                    <a:pt x="94" y="9"/>
                  </a:lnTo>
                  <a:lnTo>
                    <a:pt x="94" y="15"/>
                  </a:lnTo>
                  <a:lnTo>
                    <a:pt x="95" y="15"/>
                  </a:lnTo>
                  <a:lnTo>
                    <a:pt x="95" y="11"/>
                  </a:lnTo>
                  <a:lnTo>
                    <a:pt x="94" y="9"/>
                  </a:lnTo>
                  <a:lnTo>
                    <a:pt x="91" y="10"/>
                  </a:lnTo>
                  <a:lnTo>
                    <a:pt x="92" y="16"/>
                  </a:lnTo>
                  <a:lnTo>
                    <a:pt x="94" y="16"/>
                  </a:lnTo>
                  <a:lnTo>
                    <a:pt x="94" y="10"/>
                  </a:lnTo>
                  <a:lnTo>
                    <a:pt x="90" y="10"/>
                  </a:lnTo>
                  <a:lnTo>
                    <a:pt x="90" y="16"/>
                  </a:lnTo>
                  <a:lnTo>
                    <a:pt x="94" y="16"/>
                  </a:lnTo>
                  <a:lnTo>
                    <a:pt x="94" y="10"/>
                  </a:lnTo>
                  <a:lnTo>
                    <a:pt x="91" y="10"/>
                  </a:lnTo>
                  <a:lnTo>
                    <a:pt x="91" y="16"/>
                  </a:lnTo>
                  <a:lnTo>
                    <a:pt x="96" y="16"/>
                  </a:lnTo>
                  <a:lnTo>
                    <a:pt x="96" y="10"/>
                  </a:lnTo>
                  <a:lnTo>
                    <a:pt x="92" y="10"/>
                  </a:lnTo>
                  <a:lnTo>
                    <a:pt x="92" y="16"/>
                  </a:lnTo>
                  <a:lnTo>
                    <a:pt x="94" y="16"/>
                  </a:lnTo>
                  <a:lnTo>
                    <a:pt x="94" y="10"/>
                  </a:lnTo>
                  <a:lnTo>
                    <a:pt x="88" y="10"/>
                  </a:lnTo>
                  <a:lnTo>
                    <a:pt x="88" y="16"/>
                  </a:lnTo>
                  <a:lnTo>
                    <a:pt x="91" y="16"/>
                  </a:lnTo>
                  <a:lnTo>
                    <a:pt x="91" y="10"/>
                  </a:lnTo>
                  <a:lnTo>
                    <a:pt x="78" y="10"/>
                  </a:lnTo>
                  <a:lnTo>
                    <a:pt x="78" y="16"/>
                  </a:lnTo>
                  <a:lnTo>
                    <a:pt x="81" y="16"/>
                  </a:lnTo>
                  <a:lnTo>
                    <a:pt x="81" y="10"/>
                  </a:lnTo>
                  <a:lnTo>
                    <a:pt x="30" y="10"/>
                  </a:lnTo>
                  <a:lnTo>
                    <a:pt x="30" y="16"/>
                  </a:lnTo>
                  <a:lnTo>
                    <a:pt x="31" y="16"/>
                  </a:lnTo>
                  <a:lnTo>
                    <a:pt x="31" y="13"/>
                  </a:lnTo>
                  <a:lnTo>
                    <a:pt x="30" y="15"/>
                  </a:lnTo>
                  <a:lnTo>
                    <a:pt x="31" y="16"/>
                  </a:lnTo>
                  <a:lnTo>
                    <a:pt x="31" y="18"/>
                  </a:lnTo>
                  <a:lnTo>
                    <a:pt x="34" y="18"/>
                  </a:lnTo>
                  <a:lnTo>
                    <a:pt x="34" y="11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180" y="18"/>
                  </a:lnTo>
                  <a:lnTo>
                    <a:pt x="180" y="11"/>
                  </a:lnTo>
                  <a:lnTo>
                    <a:pt x="21" y="11"/>
                  </a:lnTo>
                  <a:lnTo>
                    <a:pt x="21" y="18"/>
                  </a:lnTo>
                  <a:lnTo>
                    <a:pt x="57" y="18"/>
                  </a:lnTo>
                  <a:lnTo>
                    <a:pt x="57" y="11"/>
                  </a:lnTo>
                  <a:lnTo>
                    <a:pt x="53" y="11"/>
                  </a:lnTo>
                  <a:lnTo>
                    <a:pt x="53" y="18"/>
                  </a:lnTo>
                  <a:lnTo>
                    <a:pt x="59" y="18"/>
                  </a:lnTo>
                  <a:lnTo>
                    <a:pt x="59" y="11"/>
                  </a:lnTo>
                  <a:lnTo>
                    <a:pt x="53" y="11"/>
                  </a:lnTo>
                  <a:lnTo>
                    <a:pt x="51" y="13"/>
                  </a:lnTo>
                  <a:lnTo>
                    <a:pt x="52" y="15"/>
                  </a:lnTo>
                  <a:lnTo>
                    <a:pt x="52" y="13"/>
                  </a:lnTo>
                  <a:lnTo>
                    <a:pt x="51" y="13"/>
                  </a:lnTo>
                  <a:lnTo>
                    <a:pt x="51" y="19"/>
                  </a:lnTo>
                  <a:lnTo>
                    <a:pt x="53" y="19"/>
                  </a:lnTo>
                  <a:lnTo>
                    <a:pt x="53" y="13"/>
                  </a:lnTo>
                  <a:lnTo>
                    <a:pt x="50" y="13"/>
                  </a:lnTo>
                  <a:lnTo>
                    <a:pt x="50" y="19"/>
                  </a:lnTo>
                  <a:lnTo>
                    <a:pt x="59" y="19"/>
                  </a:lnTo>
                  <a:lnTo>
                    <a:pt x="59" y="13"/>
                  </a:lnTo>
                  <a:lnTo>
                    <a:pt x="55" y="13"/>
                  </a:lnTo>
                  <a:lnTo>
                    <a:pt x="55" y="19"/>
                  </a:lnTo>
                  <a:lnTo>
                    <a:pt x="64" y="19"/>
                  </a:lnTo>
                  <a:lnTo>
                    <a:pt x="64" y="13"/>
                  </a:lnTo>
                  <a:lnTo>
                    <a:pt x="61" y="13"/>
                  </a:lnTo>
                  <a:lnTo>
                    <a:pt x="61" y="19"/>
                  </a:lnTo>
                  <a:lnTo>
                    <a:pt x="65" y="19"/>
                  </a:lnTo>
                  <a:lnTo>
                    <a:pt x="65" y="13"/>
                  </a:lnTo>
                  <a:lnTo>
                    <a:pt x="48" y="13"/>
                  </a:lnTo>
                  <a:lnTo>
                    <a:pt x="48" y="19"/>
                  </a:lnTo>
                  <a:lnTo>
                    <a:pt x="52" y="19"/>
                  </a:lnTo>
                  <a:lnTo>
                    <a:pt x="52" y="13"/>
                  </a:lnTo>
                  <a:lnTo>
                    <a:pt x="48" y="13"/>
                  </a:lnTo>
                  <a:lnTo>
                    <a:pt x="48" y="19"/>
                  </a:lnTo>
                  <a:lnTo>
                    <a:pt x="51" y="19"/>
                  </a:lnTo>
                  <a:lnTo>
                    <a:pt x="51" y="13"/>
                  </a:lnTo>
                  <a:lnTo>
                    <a:pt x="39" y="13"/>
                  </a:lnTo>
                  <a:lnTo>
                    <a:pt x="39" y="19"/>
                  </a:lnTo>
                  <a:lnTo>
                    <a:pt x="53" y="19"/>
                  </a:lnTo>
                  <a:lnTo>
                    <a:pt x="53" y="13"/>
                  </a:lnTo>
                  <a:lnTo>
                    <a:pt x="48" y="13"/>
                  </a:lnTo>
                  <a:lnTo>
                    <a:pt x="48" y="19"/>
                  </a:lnTo>
                  <a:lnTo>
                    <a:pt x="55" y="19"/>
                  </a:lnTo>
                  <a:lnTo>
                    <a:pt x="55" y="13"/>
                  </a:lnTo>
                  <a:lnTo>
                    <a:pt x="47" y="13"/>
                  </a:lnTo>
                  <a:lnTo>
                    <a:pt x="47" y="19"/>
                  </a:lnTo>
                  <a:lnTo>
                    <a:pt x="48" y="19"/>
                  </a:lnTo>
                  <a:lnTo>
                    <a:pt x="48" y="13"/>
                  </a:lnTo>
                  <a:lnTo>
                    <a:pt x="44" y="13"/>
                  </a:lnTo>
                  <a:lnTo>
                    <a:pt x="44" y="19"/>
                  </a:lnTo>
                  <a:lnTo>
                    <a:pt x="48" y="20"/>
                  </a:lnTo>
                  <a:lnTo>
                    <a:pt x="52" y="20"/>
                  </a:lnTo>
                  <a:lnTo>
                    <a:pt x="52" y="14"/>
                  </a:lnTo>
                  <a:lnTo>
                    <a:pt x="51" y="14"/>
                  </a:lnTo>
                  <a:lnTo>
                    <a:pt x="51" y="20"/>
                  </a:lnTo>
                  <a:lnTo>
                    <a:pt x="61" y="20"/>
                  </a:lnTo>
                  <a:lnTo>
                    <a:pt x="61" y="14"/>
                  </a:lnTo>
                  <a:lnTo>
                    <a:pt x="51" y="14"/>
                  </a:lnTo>
                  <a:lnTo>
                    <a:pt x="51" y="20"/>
                  </a:lnTo>
                  <a:lnTo>
                    <a:pt x="52" y="20"/>
                  </a:lnTo>
                  <a:lnTo>
                    <a:pt x="52" y="14"/>
                  </a:lnTo>
                  <a:lnTo>
                    <a:pt x="48" y="14"/>
                  </a:lnTo>
                  <a:lnTo>
                    <a:pt x="48" y="20"/>
                  </a:lnTo>
                  <a:lnTo>
                    <a:pt x="56" y="20"/>
                  </a:lnTo>
                  <a:lnTo>
                    <a:pt x="56" y="14"/>
                  </a:lnTo>
                  <a:lnTo>
                    <a:pt x="44" y="14"/>
                  </a:lnTo>
                  <a:lnTo>
                    <a:pt x="44" y="20"/>
                  </a:lnTo>
                  <a:lnTo>
                    <a:pt x="47" y="20"/>
                  </a:lnTo>
                  <a:lnTo>
                    <a:pt x="47" y="14"/>
                  </a:lnTo>
                  <a:lnTo>
                    <a:pt x="43" y="14"/>
                  </a:lnTo>
                  <a:lnTo>
                    <a:pt x="43" y="20"/>
                  </a:lnTo>
                  <a:lnTo>
                    <a:pt x="55" y="20"/>
                  </a:lnTo>
                  <a:lnTo>
                    <a:pt x="55" y="14"/>
                  </a:lnTo>
                  <a:lnTo>
                    <a:pt x="39" y="14"/>
                  </a:lnTo>
                  <a:lnTo>
                    <a:pt x="39" y="20"/>
                  </a:lnTo>
                  <a:lnTo>
                    <a:pt x="53" y="20"/>
                  </a:lnTo>
                  <a:lnTo>
                    <a:pt x="53" y="14"/>
                  </a:lnTo>
                  <a:lnTo>
                    <a:pt x="38" y="14"/>
                  </a:lnTo>
                  <a:lnTo>
                    <a:pt x="38" y="20"/>
                  </a:lnTo>
                  <a:lnTo>
                    <a:pt x="47" y="20"/>
                  </a:lnTo>
                  <a:lnTo>
                    <a:pt x="47" y="14"/>
                  </a:lnTo>
                  <a:lnTo>
                    <a:pt x="31" y="14"/>
                  </a:lnTo>
                  <a:lnTo>
                    <a:pt x="31" y="20"/>
                  </a:lnTo>
                  <a:lnTo>
                    <a:pt x="39" y="20"/>
                  </a:lnTo>
                  <a:lnTo>
                    <a:pt x="39" y="16"/>
                  </a:lnTo>
                  <a:lnTo>
                    <a:pt x="38" y="19"/>
                  </a:lnTo>
                  <a:lnTo>
                    <a:pt x="39" y="20"/>
                  </a:lnTo>
                  <a:lnTo>
                    <a:pt x="40" y="18"/>
                  </a:lnTo>
                  <a:lnTo>
                    <a:pt x="40" y="15"/>
                  </a:lnTo>
                  <a:lnTo>
                    <a:pt x="37" y="15"/>
                  </a:lnTo>
                  <a:lnTo>
                    <a:pt x="37" y="22"/>
                  </a:lnTo>
                  <a:lnTo>
                    <a:pt x="39" y="22"/>
                  </a:lnTo>
                  <a:lnTo>
                    <a:pt x="39" y="15"/>
                  </a:lnTo>
                  <a:lnTo>
                    <a:pt x="35" y="15"/>
                  </a:lnTo>
                  <a:lnTo>
                    <a:pt x="35" y="22"/>
                  </a:lnTo>
                  <a:lnTo>
                    <a:pt x="40" y="22"/>
                  </a:lnTo>
                  <a:lnTo>
                    <a:pt x="40" y="15"/>
                  </a:lnTo>
                  <a:lnTo>
                    <a:pt x="34" y="15"/>
                  </a:lnTo>
                  <a:lnTo>
                    <a:pt x="34" y="22"/>
                  </a:lnTo>
                  <a:lnTo>
                    <a:pt x="39" y="22"/>
                  </a:lnTo>
                  <a:lnTo>
                    <a:pt x="39" y="15"/>
                  </a:lnTo>
                  <a:lnTo>
                    <a:pt x="28" y="15"/>
                  </a:lnTo>
                  <a:lnTo>
                    <a:pt x="28" y="22"/>
                  </a:lnTo>
                  <a:lnTo>
                    <a:pt x="34" y="22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3" y="22"/>
                  </a:lnTo>
                  <a:lnTo>
                    <a:pt x="44" y="22"/>
                  </a:lnTo>
                  <a:lnTo>
                    <a:pt x="44" y="15"/>
                  </a:lnTo>
                  <a:lnTo>
                    <a:pt x="38" y="15"/>
                  </a:lnTo>
                  <a:lnTo>
                    <a:pt x="38" y="22"/>
                  </a:lnTo>
                  <a:lnTo>
                    <a:pt x="40" y="22"/>
                  </a:lnTo>
                  <a:lnTo>
                    <a:pt x="40" y="15"/>
                  </a:lnTo>
                  <a:lnTo>
                    <a:pt x="37" y="15"/>
                  </a:lnTo>
                  <a:lnTo>
                    <a:pt x="37" y="22"/>
                  </a:lnTo>
                  <a:lnTo>
                    <a:pt x="40" y="22"/>
                  </a:lnTo>
                  <a:lnTo>
                    <a:pt x="40" y="15"/>
                  </a:lnTo>
                  <a:lnTo>
                    <a:pt x="39" y="15"/>
                  </a:lnTo>
                  <a:lnTo>
                    <a:pt x="39" y="22"/>
                  </a:lnTo>
                  <a:lnTo>
                    <a:pt x="48" y="22"/>
                  </a:lnTo>
                  <a:lnTo>
                    <a:pt x="48" y="15"/>
                  </a:lnTo>
                  <a:lnTo>
                    <a:pt x="42" y="15"/>
                  </a:lnTo>
                  <a:lnTo>
                    <a:pt x="42" y="22"/>
                  </a:lnTo>
                  <a:lnTo>
                    <a:pt x="52" y="22"/>
                  </a:lnTo>
                  <a:lnTo>
                    <a:pt x="52" y="15"/>
                  </a:lnTo>
                  <a:lnTo>
                    <a:pt x="43" y="15"/>
                  </a:lnTo>
                  <a:lnTo>
                    <a:pt x="43" y="22"/>
                  </a:lnTo>
                  <a:lnTo>
                    <a:pt x="44" y="22"/>
                  </a:lnTo>
                  <a:lnTo>
                    <a:pt x="44" y="15"/>
                  </a:lnTo>
                  <a:lnTo>
                    <a:pt x="38" y="16"/>
                  </a:lnTo>
                  <a:lnTo>
                    <a:pt x="38" y="23"/>
                  </a:lnTo>
                  <a:lnTo>
                    <a:pt x="44" y="23"/>
                  </a:lnTo>
                  <a:lnTo>
                    <a:pt x="44" y="16"/>
                  </a:lnTo>
                  <a:lnTo>
                    <a:pt x="42" y="16"/>
                  </a:lnTo>
                  <a:lnTo>
                    <a:pt x="42" y="23"/>
                  </a:lnTo>
                  <a:lnTo>
                    <a:pt x="46" y="23"/>
                  </a:lnTo>
                  <a:lnTo>
                    <a:pt x="46" y="16"/>
                  </a:lnTo>
                  <a:lnTo>
                    <a:pt x="40" y="16"/>
                  </a:lnTo>
                  <a:lnTo>
                    <a:pt x="40" y="23"/>
                  </a:lnTo>
                  <a:lnTo>
                    <a:pt x="43" y="23"/>
                  </a:lnTo>
                  <a:lnTo>
                    <a:pt x="43" y="16"/>
                  </a:lnTo>
                  <a:lnTo>
                    <a:pt x="28" y="16"/>
                  </a:lnTo>
                  <a:lnTo>
                    <a:pt x="28" y="23"/>
                  </a:lnTo>
                  <a:lnTo>
                    <a:pt x="37" y="23"/>
                  </a:lnTo>
                  <a:lnTo>
                    <a:pt x="37" y="16"/>
                  </a:lnTo>
                  <a:lnTo>
                    <a:pt x="34" y="16"/>
                  </a:lnTo>
                  <a:lnTo>
                    <a:pt x="34" y="23"/>
                  </a:lnTo>
                  <a:lnTo>
                    <a:pt x="39" y="23"/>
                  </a:lnTo>
                  <a:lnTo>
                    <a:pt x="39" y="16"/>
                  </a:lnTo>
                  <a:lnTo>
                    <a:pt x="34" y="16"/>
                  </a:lnTo>
                  <a:lnTo>
                    <a:pt x="34" y="23"/>
                  </a:lnTo>
                  <a:lnTo>
                    <a:pt x="43" y="23"/>
                  </a:lnTo>
                  <a:lnTo>
                    <a:pt x="43" y="16"/>
                  </a:lnTo>
                  <a:lnTo>
                    <a:pt x="37" y="16"/>
                  </a:lnTo>
                  <a:lnTo>
                    <a:pt x="37" y="23"/>
                  </a:lnTo>
                  <a:lnTo>
                    <a:pt x="40" y="23"/>
                  </a:lnTo>
                  <a:lnTo>
                    <a:pt x="40" y="16"/>
                  </a:lnTo>
                  <a:lnTo>
                    <a:pt x="37" y="16"/>
                  </a:lnTo>
                  <a:lnTo>
                    <a:pt x="37" y="23"/>
                  </a:lnTo>
                  <a:lnTo>
                    <a:pt x="39" y="23"/>
                  </a:lnTo>
                  <a:lnTo>
                    <a:pt x="39" y="16"/>
                  </a:lnTo>
                  <a:lnTo>
                    <a:pt x="31" y="16"/>
                  </a:lnTo>
                  <a:lnTo>
                    <a:pt x="31" y="20"/>
                  </a:lnTo>
                  <a:lnTo>
                    <a:pt x="34" y="20"/>
                  </a:lnTo>
                  <a:lnTo>
                    <a:pt x="34" y="18"/>
                  </a:lnTo>
                  <a:lnTo>
                    <a:pt x="29" y="18"/>
                  </a:lnTo>
                  <a:lnTo>
                    <a:pt x="29" y="24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5" y="18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8" y="18"/>
                  </a:lnTo>
                  <a:lnTo>
                    <a:pt x="28" y="24"/>
                  </a:lnTo>
                  <a:lnTo>
                    <a:pt x="37" y="24"/>
                  </a:lnTo>
                  <a:lnTo>
                    <a:pt x="37" y="18"/>
                  </a:lnTo>
                  <a:lnTo>
                    <a:pt x="33" y="18"/>
                  </a:lnTo>
                  <a:lnTo>
                    <a:pt x="33" y="24"/>
                  </a:lnTo>
                  <a:lnTo>
                    <a:pt x="34" y="24"/>
                  </a:lnTo>
                  <a:lnTo>
                    <a:pt x="34" y="18"/>
                  </a:lnTo>
                  <a:lnTo>
                    <a:pt x="31" y="18"/>
                  </a:lnTo>
                  <a:lnTo>
                    <a:pt x="31" y="24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1" y="18"/>
                  </a:lnTo>
                  <a:lnTo>
                    <a:pt x="31" y="24"/>
                  </a:lnTo>
                  <a:lnTo>
                    <a:pt x="34" y="24"/>
                  </a:lnTo>
                  <a:lnTo>
                    <a:pt x="34" y="18"/>
                  </a:lnTo>
                  <a:lnTo>
                    <a:pt x="28" y="18"/>
                  </a:lnTo>
                  <a:lnTo>
                    <a:pt x="28" y="24"/>
                  </a:lnTo>
                  <a:lnTo>
                    <a:pt x="33" y="24"/>
                  </a:lnTo>
                  <a:lnTo>
                    <a:pt x="33" y="18"/>
                  </a:lnTo>
                  <a:lnTo>
                    <a:pt x="26" y="18"/>
                  </a:lnTo>
                  <a:lnTo>
                    <a:pt x="26" y="24"/>
                  </a:lnTo>
                  <a:lnTo>
                    <a:pt x="29" y="24"/>
                  </a:lnTo>
                  <a:lnTo>
                    <a:pt x="29" y="18"/>
                  </a:lnTo>
                  <a:lnTo>
                    <a:pt x="24" y="18"/>
                  </a:lnTo>
                  <a:lnTo>
                    <a:pt x="24" y="22"/>
                  </a:lnTo>
                  <a:lnTo>
                    <a:pt x="26" y="22"/>
                  </a:lnTo>
                  <a:lnTo>
                    <a:pt x="26" y="19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33" y="25"/>
                  </a:lnTo>
                  <a:lnTo>
                    <a:pt x="33" y="19"/>
                  </a:lnTo>
                  <a:lnTo>
                    <a:pt x="25" y="19"/>
                  </a:lnTo>
                  <a:lnTo>
                    <a:pt x="25" y="25"/>
                  </a:lnTo>
                  <a:lnTo>
                    <a:pt x="30" y="25"/>
                  </a:lnTo>
                  <a:lnTo>
                    <a:pt x="30" y="19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34" y="25"/>
                  </a:lnTo>
                  <a:lnTo>
                    <a:pt x="34" y="19"/>
                  </a:lnTo>
                  <a:lnTo>
                    <a:pt x="31" y="19"/>
                  </a:lnTo>
                  <a:lnTo>
                    <a:pt x="31" y="25"/>
                  </a:lnTo>
                  <a:lnTo>
                    <a:pt x="40" y="25"/>
                  </a:lnTo>
                  <a:lnTo>
                    <a:pt x="40" y="19"/>
                  </a:lnTo>
                  <a:lnTo>
                    <a:pt x="37" y="19"/>
                  </a:lnTo>
                  <a:lnTo>
                    <a:pt x="37" y="25"/>
                  </a:lnTo>
                  <a:lnTo>
                    <a:pt x="39" y="25"/>
                  </a:lnTo>
                  <a:lnTo>
                    <a:pt x="39" y="19"/>
                  </a:lnTo>
                  <a:lnTo>
                    <a:pt x="31" y="19"/>
                  </a:lnTo>
                  <a:lnTo>
                    <a:pt x="31" y="25"/>
                  </a:lnTo>
                  <a:lnTo>
                    <a:pt x="39" y="25"/>
                  </a:lnTo>
                  <a:lnTo>
                    <a:pt x="39" y="19"/>
                  </a:lnTo>
                  <a:lnTo>
                    <a:pt x="25" y="19"/>
                  </a:lnTo>
                  <a:lnTo>
                    <a:pt x="25" y="25"/>
                  </a:lnTo>
                  <a:lnTo>
                    <a:pt x="29" y="25"/>
                  </a:lnTo>
                  <a:lnTo>
                    <a:pt x="29" y="19"/>
                  </a:lnTo>
                  <a:lnTo>
                    <a:pt x="25" y="19"/>
                  </a:lnTo>
                  <a:lnTo>
                    <a:pt x="22" y="20"/>
                  </a:lnTo>
                  <a:lnTo>
                    <a:pt x="24" y="23"/>
                  </a:lnTo>
                  <a:lnTo>
                    <a:pt x="24" y="20"/>
                  </a:lnTo>
                  <a:lnTo>
                    <a:pt x="21" y="20"/>
                  </a:lnTo>
                  <a:lnTo>
                    <a:pt x="21" y="27"/>
                  </a:lnTo>
                  <a:lnTo>
                    <a:pt x="33" y="27"/>
                  </a:lnTo>
                  <a:lnTo>
                    <a:pt x="33" y="20"/>
                  </a:lnTo>
                  <a:lnTo>
                    <a:pt x="11" y="20"/>
                  </a:lnTo>
                  <a:lnTo>
                    <a:pt x="11" y="27"/>
                  </a:lnTo>
                  <a:lnTo>
                    <a:pt x="17" y="27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27"/>
                  </a:lnTo>
                  <a:lnTo>
                    <a:pt x="18" y="27"/>
                  </a:lnTo>
                  <a:lnTo>
                    <a:pt x="18" y="20"/>
                  </a:lnTo>
                  <a:lnTo>
                    <a:pt x="17" y="20"/>
                  </a:lnTo>
                  <a:lnTo>
                    <a:pt x="17" y="27"/>
                  </a:lnTo>
                  <a:lnTo>
                    <a:pt x="25" y="27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17" y="27"/>
                  </a:lnTo>
                  <a:lnTo>
                    <a:pt x="21" y="27"/>
                  </a:lnTo>
                  <a:lnTo>
                    <a:pt x="21" y="20"/>
                  </a:lnTo>
                  <a:lnTo>
                    <a:pt x="12" y="20"/>
                  </a:lnTo>
                  <a:lnTo>
                    <a:pt x="12" y="27"/>
                  </a:lnTo>
                  <a:lnTo>
                    <a:pt x="20" y="27"/>
                  </a:lnTo>
                  <a:lnTo>
                    <a:pt x="20" y="20"/>
                  </a:lnTo>
                  <a:lnTo>
                    <a:pt x="11" y="20"/>
                  </a:lnTo>
                  <a:lnTo>
                    <a:pt x="11" y="27"/>
                  </a:lnTo>
                  <a:lnTo>
                    <a:pt x="12" y="27"/>
                  </a:lnTo>
                  <a:lnTo>
                    <a:pt x="12" y="23"/>
                  </a:lnTo>
                  <a:lnTo>
                    <a:pt x="11" y="20"/>
                  </a:lnTo>
                  <a:lnTo>
                    <a:pt x="8" y="22"/>
                  </a:lnTo>
                  <a:lnTo>
                    <a:pt x="9" y="24"/>
                  </a:lnTo>
                  <a:lnTo>
                    <a:pt x="9" y="22"/>
                  </a:lnTo>
                  <a:lnTo>
                    <a:pt x="8" y="22"/>
                  </a:lnTo>
                  <a:lnTo>
                    <a:pt x="8" y="28"/>
                  </a:lnTo>
                  <a:lnTo>
                    <a:pt x="9" y="28"/>
                  </a:lnTo>
                  <a:lnTo>
                    <a:pt x="9" y="22"/>
                  </a:lnTo>
                  <a:lnTo>
                    <a:pt x="3" y="22"/>
                  </a:lnTo>
                  <a:lnTo>
                    <a:pt x="3" y="28"/>
                  </a:lnTo>
                  <a:lnTo>
                    <a:pt x="4" y="28"/>
                  </a:lnTo>
                  <a:lnTo>
                    <a:pt x="4" y="22"/>
                  </a:lnTo>
                  <a:lnTo>
                    <a:pt x="2" y="22"/>
                  </a:lnTo>
                  <a:lnTo>
                    <a:pt x="2" y="28"/>
                  </a:lnTo>
                  <a:lnTo>
                    <a:pt x="4" y="28"/>
                  </a:lnTo>
                  <a:lnTo>
                    <a:pt x="4" y="22"/>
                  </a:lnTo>
                  <a:lnTo>
                    <a:pt x="2" y="22"/>
                  </a:lnTo>
                  <a:lnTo>
                    <a:pt x="2" y="28"/>
                  </a:lnTo>
                  <a:lnTo>
                    <a:pt x="3" y="28"/>
                  </a:lnTo>
                  <a:lnTo>
                    <a:pt x="3" y="22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1" y="28"/>
                  </a:lnTo>
                  <a:lnTo>
                    <a:pt x="21" y="22"/>
                  </a:lnTo>
                  <a:lnTo>
                    <a:pt x="18" y="22"/>
                  </a:lnTo>
                  <a:lnTo>
                    <a:pt x="18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21" y="22"/>
                  </a:lnTo>
                  <a:lnTo>
                    <a:pt x="21" y="28"/>
                  </a:lnTo>
                  <a:lnTo>
                    <a:pt x="28" y="28"/>
                  </a:lnTo>
                  <a:lnTo>
                    <a:pt x="28" y="22"/>
                  </a:lnTo>
                  <a:lnTo>
                    <a:pt x="25" y="22"/>
                  </a:lnTo>
                  <a:lnTo>
                    <a:pt x="24" y="28"/>
                  </a:lnTo>
                  <a:lnTo>
                    <a:pt x="26" y="29"/>
                  </a:lnTo>
                  <a:lnTo>
                    <a:pt x="31" y="29"/>
                  </a:lnTo>
                  <a:lnTo>
                    <a:pt x="31" y="23"/>
                  </a:lnTo>
                  <a:lnTo>
                    <a:pt x="30" y="23"/>
                  </a:lnTo>
                  <a:lnTo>
                    <a:pt x="30" y="29"/>
                  </a:lnTo>
                  <a:lnTo>
                    <a:pt x="33" y="29"/>
                  </a:lnTo>
                  <a:lnTo>
                    <a:pt x="33" y="23"/>
                  </a:lnTo>
                  <a:lnTo>
                    <a:pt x="28" y="23"/>
                  </a:lnTo>
                  <a:lnTo>
                    <a:pt x="28" y="29"/>
                  </a:lnTo>
                  <a:lnTo>
                    <a:pt x="30" y="29"/>
                  </a:lnTo>
                  <a:lnTo>
                    <a:pt x="30" y="23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149" y="29"/>
                  </a:lnTo>
                  <a:lnTo>
                    <a:pt x="149" y="23"/>
                  </a:lnTo>
                  <a:lnTo>
                    <a:pt x="134" y="23"/>
                  </a:lnTo>
                  <a:lnTo>
                    <a:pt x="134" y="29"/>
                  </a:lnTo>
                  <a:lnTo>
                    <a:pt x="142" y="29"/>
                  </a:lnTo>
                  <a:lnTo>
                    <a:pt x="142" y="23"/>
                  </a:lnTo>
                  <a:lnTo>
                    <a:pt x="140" y="23"/>
                  </a:lnTo>
                  <a:lnTo>
                    <a:pt x="140" y="29"/>
                  </a:lnTo>
                  <a:lnTo>
                    <a:pt x="144" y="29"/>
                  </a:lnTo>
                  <a:lnTo>
                    <a:pt x="144" y="23"/>
                  </a:lnTo>
                  <a:lnTo>
                    <a:pt x="140" y="23"/>
                  </a:lnTo>
                  <a:lnTo>
                    <a:pt x="140" y="29"/>
                  </a:lnTo>
                  <a:lnTo>
                    <a:pt x="156" y="29"/>
                  </a:lnTo>
                  <a:lnTo>
                    <a:pt x="156" y="23"/>
                  </a:lnTo>
                  <a:lnTo>
                    <a:pt x="153" y="23"/>
                  </a:lnTo>
                  <a:lnTo>
                    <a:pt x="153" y="29"/>
                  </a:lnTo>
                  <a:lnTo>
                    <a:pt x="166" y="29"/>
                  </a:lnTo>
                  <a:lnTo>
                    <a:pt x="166" y="23"/>
                  </a:lnTo>
                  <a:lnTo>
                    <a:pt x="165" y="23"/>
                  </a:lnTo>
                  <a:lnTo>
                    <a:pt x="165" y="29"/>
                  </a:lnTo>
                  <a:lnTo>
                    <a:pt x="166" y="29"/>
                  </a:lnTo>
                  <a:lnTo>
                    <a:pt x="166" y="23"/>
                  </a:lnTo>
                  <a:lnTo>
                    <a:pt x="147" y="23"/>
                  </a:lnTo>
                  <a:lnTo>
                    <a:pt x="147" y="29"/>
                  </a:lnTo>
                  <a:lnTo>
                    <a:pt x="156" y="29"/>
                  </a:lnTo>
                  <a:lnTo>
                    <a:pt x="156" y="23"/>
                  </a:lnTo>
                  <a:lnTo>
                    <a:pt x="149" y="23"/>
                  </a:lnTo>
                  <a:lnTo>
                    <a:pt x="136" y="24"/>
                  </a:lnTo>
                  <a:lnTo>
                    <a:pt x="94" y="24"/>
                  </a:lnTo>
                  <a:lnTo>
                    <a:pt x="94" y="31"/>
                  </a:lnTo>
                  <a:lnTo>
                    <a:pt x="96" y="31"/>
                  </a:lnTo>
                  <a:lnTo>
                    <a:pt x="96" y="24"/>
                  </a:lnTo>
                  <a:lnTo>
                    <a:pt x="92" y="24"/>
                  </a:lnTo>
                  <a:lnTo>
                    <a:pt x="92" y="31"/>
                  </a:lnTo>
                  <a:lnTo>
                    <a:pt x="103" y="31"/>
                  </a:lnTo>
                  <a:lnTo>
                    <a:pt x="103" y="24"/>
                  </a:lnTo>
                  <a:lnTo>
                    <a:pt x="100" y="24"/>
                  </a:lnTo>
                  <a:lnTo>
                    <a:pt x="100" y="31"/>
                  </a:lnTo>
                  <a:lnTo>
                    <a:pt x="103" y="31"/>
                  </a:lnTo>
                  <a:lnTo>
                    <a:pt x="103" y="24"/>
                  </a:lnTo>
                  <a:lnTo>
                    <a:pt x="100" y="24"/>
                  </a:lnTo>
                  <a:lnTo>
                    <a:pt x="100" y="31"/>
                  </a:lnTo>
                  <a:lnTo>
                    <a:pt x="104" y="31"/>
                  </a:lnTo>
                  <a:lnTo>
                    <a:pt x="104" y="24"/>
                  </a:lnTo>
                  <a:lnTo>
                    <a:pt x="94" y="24"/>
                  </a:lnTo>
                  <a:lnTo>
                    <a:pt x="94" y="31"/>
                  </a:lnTo>
                  <a:lnTo>
                    <a:pt x="95" y="31"/>
                  </a:lnTo>
                  <a:lnTo>
                    <a:pt x="95" y="24"/>
                  </a:lnTo>
                  <a:lnTo>
                    <a:pt x="77" y="24"/>
                  </a:lnTo>
                  <a:lnTo>
                    <a:pt x="77" y="31"/>
                  </a:lnTo>
                  <a:lnTo>
                    <a:pt x="81" y="31"/>
                  </a:lnTo>
                  <a:lnTo>
                    <a:pt x="81" y="24"/>
                  </a:lnTo>
                  <a:lnTo>
                    <a:pt x="78" y="24"/>
                  </a:lnTo>
                  <a:lnTo>
                    <a:pt x="77" y="31"/>
                  </a:lnTo>
                  <a:lnTo>
                    <a:pt x="79" y="32"/>
                  </a:lnTo>
                  <a:lnTo>
                    <a:pt x="81" y="28"/>
                  </a:lnTo>
                  <a:lnTo>
                    <a:pt x="81" y="25"/>
                  </a:lnTo>
                  <a:lnTo>
                    <a:pt x="40" y="25"/>
                  </a:lnTo>
                  <a:lnTo>
                    <a:pt x="40" y="32"/>
                  </a:lnTo>
                  <a:lnTo>
                    <a:pt x="44" y="32"/>
                  </a:lnTo>
                  <a:lnTo>
                    <a:pt x="44" y="25"/>
                  </a:lnTo>
                  <a:lnTo>
                    <a:pt x="43" y="25"/>
                  </a:lnTo>
                  <a:lnTo>
                    <a:pt x="43" y="32"/>
                  </a:lnTo>
                  <a:lnTo>
                    <a:pt x="44" y="32"/>
                  </a:lnTo>
                  <a:lnTo>
                    <a:pt x="44" y="25"/>
                  </a:lnTo>
                  <a:lnTo>
                    <a:pt x="35" y="25"/>
                  </a:lnTo>
                  <a:lnTo>
                    <a:pt x="35" y="32"/>
                  </a:lnTo>
                  <a:lnTo>
                    <a:pt x="134" y="32"/>
                  </a:lnTo>
                  <a:lnTo>
                    <a:pt x="134" y="25"/>
                  </a:lnTo>
                  <a:lnTo>
                    <a:pt x="50" y="25"/>
                  </a:lnTo>
                  <a:lnTo>
                    <a:pt x="50" y="32"/>
                  </a:lnTo>
                  <a:lnTo>
                    <a:pt x="79" y="32"/>
                  </a:lnTo>
                  <a:lnTo>
                    <a:pt x="79" y="28"/>
                  </a:lnTo>
                  <a:lnTo>
                    <a:pt x="78" y="31"/>
                  </a:lnTo>
                  <a:lnTo>
                    <a:pt x="79" y="32"/>
                  </a:lnTo>
                  <a:lnTo>
                    <a:pt x="81" y="29"/>
                  </a:lnTo>
                  <a:lnTo>
                    <a:pt x="81" y="27"/>
                  </a:lnTo>
                  <a:lnTo>
                    <a:pt x="72" y="27"/>
                  </a:lnTo>
                  <a:lnTo>
                    <a:pt x="72" y="33"/>
                  </a:lnTo>
                  <a:lnTo>
                    <a:pt x="78" y="33"/>
                  </a:lnTo>
                  <a:lnTo>
                    <a:pt x="78" y="27"/>
                  </a:lnTo>
                  <a:lnTo>
                    <a:pt x="74" y="27"/>
                  </a:lnTo>
                  <a:lnTo>
                    <a:pt x="74" y="33"/>
                  </a:lnTo>
                  <a:lnTo>
                    <a:pt x="77" y="33"/>
                  </a:lnTo>
                  <a:lnTo>
                    <a:pt x="77" y="27"/>
                  </a:lnTo>
                  <a:lnTo>
                    <a:pt x="72" y="27"/>
                  </a:lnTo>
                  <a:lnTo>
                    <a:pt x="72" y="33"/>
                  </a:lnTo>
                  <a:lnTo>
                    <a:pt x="75" y="33"/>
                  </a:lnTo>
                  <a:lnTo>
                    <a:pt x="75" y="27"/>
                  </a:lnTo>
                  <a:lnTo>
                    <a:pt x="64" y="27"/>
                  </a:lnTo>
                  <a:lnTo>
                    <a:pt x="64" y="33"/>
                  </a:lnTo>
                  <a:lnTo>
                    <a:pt x="81" y="33"/>
                  </a:lnTo>
                  <a:lnTo>
                    <a:pt x="81" y="27"/>
                  </a:lnTo>
                  <a:lnTo>
                    <a:pt x="72" y="27"/>
                  </a:lnTo>
                  <a:lnTo>
                    <a:pt x="72" y="33"/>
                  </a:lnTo>
                  <a:lnTo>
                    <a:pt x="82" y="33"/>
                  </a:lnTo>
                  <a:lnTo>
                    <a:pt x="82" y="27"/>
                  </a:lnTo>
                  <a:lnTo>
                    <a:pt x="74" y="27"/>
                  </a:lnTo>
                  <a:lnTo>
                    <a:pt x="74" y="33"/>
                  </a:lnTo>
                  <a:lnTo>
                    <a:pt x="78" y="33"/>
                  </a:lnTo>
                  <a:lnTo>
                    <a:pt x="78" y="27"/>
                  </a:lnTo>
                  <a:lnTo>
                    <a:pt x="68" y="27"/>
                  </a:lnTo>
                  <a:lnTo>
                    <a:pt x="68" y="33"/>
                  </a:lnTo>
                  <a:lnTo>
                    <a:pt x="78" y="33"/>
                  </a:lnTo>
                  <a:lnTo>
                    <a:pt x="78" y="27"/>
                  </a:lnTo>
                  <a:lnTo>
                    <a:pt x="74" y="27"/>
                  </a:lnTo>
                  <a:lnTo>
                    <a:pt x="74" y="33"/>
                  </a:lnTo>
                  <a:lnTo>
                    <a:pt x="81" y="33"/>
                  </a:lnTo>
                  <a:lnTo>
                    <a:pt x="81" y="27"/>
                  </a:lnTo>
                  <a:lnTo>
                    <a:pt x="66" y="27"/>
                  </a:lnTo>
                  <a:lnTo>
                    <a:pt x="66" y="33"/>
                  </a:lnTo>
                  <a:lnTo>
                    <a:pt x="81" y="33"/>
                  </a:lnTo>
                  <a:lnTo>
                    <a:pt x="81" y="27"/>
                  </a:lnTo>
                  <a:lnTo>
                    <a:pt x="75" y="27"/>
                  </a:lnTo>
                  <a:lnTo>
                    <a:pt x="75" y="33"/>
                  </a:lnTo>
                  <a:lnTo>
                    <a:pt x="83" y="33"/>
                  </a:lnTo>
                  <a:lnTo>
                    <a:pt x="83" y="27"/>
                  </a:lnTo>
                  <a:lnTo>
                    <a:pt x="75" y="27"/>
                  </a:lnTo>
                  <a:lnTo>
                    <a:pt x="75" y="33"/>
                  </a:lnTo>
                  <a:lnTo>
                    <a:pt x="81" y="33"/>
                  </a:lnTo>
                  <a:lnTo>
                    <a:pt x="94" y="35"/>
                  </a:lnTo>
                  <a:lnTo>
                    <a:pt x="94" y="28"/>
                  </a:lnTo>
                  <a:lnTo>
                    <a:pt x="66" y="28"/>
                  </a:lnTo>
                  <a:lnTo>
                    <a:pt x="66" y="35"/>
                  </a:lnTo>
                  <a:lnTo>
                    <a:pt x="72" y="35"/>
                  </a:lnTo>
                  <a:lnTo>
                    <a:pt x="72" y="28"/>
                  </a:lnTo>
                  <a:lnTo>
                    <a:pt x="66" y="28"/>
                  </a:lnTo>
                  <a:lnTo>
                    <a:pt x="66" y="35"/>
                  </a:lnTo>
                  <a:lnTo>
                    <a:pt x="75" y="35"/>
                  </a:lnTo>
                  <a:lnTo>
                    <a:pt x="75" y="28"/>
                  </a:lnTo>
                  <a:lnTo>
                    <a:pt x="64" y="28"/>
                  </a:lnTo>
                  <a:lnTo>
                    <a:pt x="64" y="35"/>
                  </a:lnTo>
                  <a:lnTo>
                    <a:pt x="77" y="35"/>
                  </a:lnTo>
                  <a:lnTo>
                    <a:pt x="77" y="28"/>
                  </a:lnTo>
                  <a:lnTo>
                    <a:pt x="74" y="28"/>
                  </a:lnTo>
                  <a:lnTo>
                    <a:pt x="74" y="35"/>
                  </a:lnTo>
                  <a:lnTo>
                    <a:pt x="78" y="35"/>
                  </a:lnTo>
                  <a:lnTo>
                    <a:pt x="78" y="28"/>
                  </a:lnTo>
                  <a:lnTo>
                    <a:pt x="74" y="28"/>
                  </a:lnTo>
                  <a:lnTo>
                    <a:pt x="74" y="35"/>
                  </a:lnTo>
                  <a:lnTo>
                    <a:pt x="75" y="35"/>
                  </a:lnTo>
                  <a:lnTo>
                    <a:pt x="75" y="28"/>
                  </a:lnTo>
                  <a:lnTo>
                    <a:pt x="69" y="28"/>
                  </a:lnTo>
                  <a:lnTo>
                    <a:pt x="69" y="35"/>
                  </a:lnTo>
                  <a:lnTo>
                    <a:pt x="72" y="35"/>
                  </a:lnTo>
                  <a:lnTo>
                    <a:pt x="72" y="28"/>
                  </a:lnTo>
                  <a:lnTo>
                    <a:pt x="68" y="28"/>
                  </a:lnTo>
                  <a:lnTo>
                    <a:pt x="68" y="35"/>
                  </a:lnTo>
                  <a:lnTo>
                    <a:pt x="74" y="35"/>
                  </a:lnTo>
                  <a:lnTo>
                    <a:pt x="74" y="28"/>
                  </a:lnTo>
                  <a:lnTo>
                    <a:pt x="60" y="28"/>
                  </a:lnTo>
                  <a:lnTo>
                    <a:pt x="60" y="35"/>
                  </a:lnTo>
                  <a:lnTo>
                    <a:pt x="61" y="35"/>
                  </a:lnTo>
                  <a:lnTo>
                    <a:pt x="61" y="28"/>
                  </a:lnTo>
                  <a:lnTo>
                    <a:pt x="56" y="28"/>
                  </a:lnTo>
                  <a:lnTo>
                    <a:pt x="56" y="35"/>
                  </a:lnTo>
                  <a:lnTo>
                    <a:pt x="60" y="35"/>
                  </a:lnTo>
                  <a:lnTo>
                    <a:pt x="60" y="28"/>
                  </a:lnTo>
                  <a:lnTo>
                    <a:pt x="57" y="28"/>
                  </a:lnTo>
                  <a:lnTo>
                    <a:pt x="53" y="29"/>
                  </a:lnTo>
                  <a:lnTo>
                    <a:pt x="53" y="32"/>
                  </a:lnTo>
                  <a:lnTo>
                    <a:pt x="53" y="29"/>
                  </a:lnTo>
                  <a:lnTo>
                    <a:pt x="52" y="29"/>
                  </a:lnTo>
                  <a:lnTo>
                    <a:pt x="52" y="36"/>
                  </a:lnTo>
                  <a:lnTo>
                    <a:pt x="55" y="36"/>
                  </a:lnTo>
                  <a:lnTo>
                    <a:pt x="59" y="35"/>
                  </a:lnTo>
                  <a:lnTo>
                    <a:pt x="57" y="31"/>
                  </a:lnTo>
                  <a:lnTo>
                    <a:pt x="57" y="35"/>
                  </a:lnTo>
                  <a:lnTo>
                    <a:pt x="60" y="35"/>
                  </a:lnTo>
                  <a:lnTo>
                    <a:pt x="60" y="28"/>
                  </a:lnTo>
                  <a:lnTo>
                    <a:pt x="56" y="28"/>
                  </a:lnTo>
                  <a:lnTo>
                    <a:pt x="56" y="35"/>
                  </a:lnTo>
                  <a:lnTo>
                    <a:pt x="61" y="35"/>
                  </a:lnTo>
                  <a:lnTo>
                    <a:pt x="61" y="28"/>
                  </a:lnTo>
                  <a:lnTo>
                    <a:pt x="60" y="28"/>
                  </a:lnTo>
                  <a:lnTo>
                    <a:pt x="60" y="35"/>
                  </a:lnTo>
                  <a:lnTo>
                    <a:pt x="74" y="35"/>
                  </a:lnTo>
                  <a:lnTo>
                    <a:pt x="74" y="28"/>
                  </a:lnTo>
                  <a:lnTo>
                    <a:pt x="68" y="28"/>
                  </a:lnTo>
                  <a:lnTo>
                    <a:pt x="68" y="35"/>
                  </a:lnTo>
                  <a:lnTo>
                    <a:pt x="72" y="35"/>
                  </a:lnTo>
                  <a:lnTo>
                    <a:pt x="72" y="28"/>
                  </a:lnTo>
                  <a:lnTo>
                    <a:pt x="69" y="28"/>
                  </a:lnTo>
                  <a:lnTo>
                    <a:pt x="69" y="35"/>
                  </a:lnTo>
                  <a:lnTo>
                    <a:pt x="75" y="35"/>
                  </a:lnTo>
                  <a:lnTo>
                    <a:pt x="75" y="28"/>
                  </a:lnTo>
                  <a:lnTo>
                    <a:pt x="74" y="28"/>
                  </a:lnTo>
                  <a:lnTo>
                    <a:pt x="74" y="35"/>
                  </a:lnTo>
                  <a:lnTo>
                    <a:pt x="78" y="35"/>
                  </a:lnTo>
                  <a:lnTo>
                    <a:pt x="78" y="28"/>
                  </a:lnTo>
                  <a:lnTo>
                    <a:pt x="74" y="28"/>
                  </a:lnTo>
                  <a:lnTo>
                    <a:pt x="74" y="35"/>
                  </a:lnTo>
                  <a:lnTo>
                    <a:pt x="77" y="35"/>
                  </a:lnTo>
                  <a:lnTo>
                    <a:pt x="77" y="28"/>
                  </a:lnTo>
                  <a:lnTo>
                    <a:pt x="64" y="28"/>
                  </a:lnTo>
                  <a:lnTo>
                    <a:pt x="64" y="35"/>
                  </a:lnTo>
                  <a:lnTo>
                    <a:pt x="75" y="35"/>
                  </a:lnTo>
                  <a:lnTo>
                    <a:pt x="75" y="28"/>
                  </a:lnTo>
                  <a:lnTo>
                    <a:pt x="66" y="28"/>
                  </a:lnTo>
                  <a:lnTo>
                    <a:pt x="66" y="35"/>
                  </a:lnTo>
                  <a:lnTo>
                    <a:pt x="72" y="35"/>
                  </a:lnTo>
                  <a:lnTo>
                    <a:pt x="72" y="28"/>
                  </a:lnTo>
                  <a:lnTo>
                    <a:pt x="66" y="28"/>
                  </a:lnTo>
                  <a:lnTo>
                    <a:pt x="66" y="35"/>
                  </a:lnTo>
                  <a:lnTo>
                    <a:pt x="94" y="35"/>
                  </a:lnTo>
                  <a:lnTo>
                    <a:pt x="94" y="28"/>
                  </a:lnTo>
                  <a:lnTo>
                    <a:pt x="81" y="27"/>
                  </a:lnTo>
                  <a:lnTo>
                    <a:pt x="75" y="27"/>
                  </a:lnTo>
                  <a:lnTo>
                    <a:pt x="75" y="33"/>
                  </a:lnTo>
                  <a:lnTo>
                    <a:pt x="83" y="33"/>
                  </a:lnTo>
                  <a:lnTo>
                    <a:pt x="83" y="27"/>
                  </a:lnTo>
                  <a:lnTo>
                    <a:pt x="75" y="27"/>
                  </a:lnTo>
                  <a:lnTo>
                    <a:pt x="75" y="33"/>
                  </a:lnTo>
                  <a:lnTo>
                    <a:pt x="81" y="33"/>
                  </a:lnTo>
                  <a:lnTo>
                    <a:pt x="81" y="27"/>
                  </a:lnTo>
                  <a:lnTo>
                    <a:pt x="66" y="27"/>
                  </a:lnTo>
                  <a:lnTo>
                    <a:pt x="66" y="33"/>
                  </a:lnTo>
                  <a:lnTo>
                    <a:pt x="81" y="33"/>
                  </a:lnTo>
                  <a:lnTo>
                    <a:pt x="81" y="27"/>
                  </a:lnTo>
                  <a:lnTo>
                    <a:pt x="74" y="27"/>
                  </a:lnTo>
                  <a:lnTo>
                    <a:pt x="74" y="33"/>
                  </a:lnTo>
                  <a:lnTo>
                    <a:pt x="78" y="33"/>
                  </a:lnTo>
                  <a:lnTo>
                    <a:pt x="78" y="27"/>
                  </a:lnTo>
                  <a:lnTo>
                    <a:pt x="68" y="27"/>
                  </a:lnTo>
                  <a:lnTo>
                    <a:pt x="68" y="33"/>
                  </a:lnTo>
                  <a:lnTo>
                    <a:pt x="78" y="33"/>
                  </a:lnTo>
                  <a:lnTo>
                    <a:pt x="78" y="27"/>
                  </a:lnTo>
                  <a:lnTo>
                    <a:pt x="74" y="27"/>
                  </a:lnTo>
                  <a:lnTo>
                    <a:pt x="74" y="33"/>
                  </a:lnTo>
                  <a:lnTo>
                    <a:pt x="82" y="33"/>
                  </a:lnTo>
                  <a:lnTo>
                    <a:pt x="82" y="27"/>
                  </a:lnTo>
                  <a:lnTo>
                    <a:pt x="72" y="27"/>
                  </a:lnTo>
                  <a:lnTo>
                    <a:pt x="72" y="33"/>
                  </a:lnTo>
                  <a:lnTo>
                    <a:pt x="81" y="33"/>
                  </a:lnTo>
                  <a:lnTo>
                    <a:pt x="81" y="27"/>
                  </a:lnTo>
                  <a:lnTo>
                    <a:pt x="64" y="27"/>
                  </a:lnTo>
                  <a:lnTo>
                    <a:pt x="64" y="33"/>
                  </a:lnTo>
                  <a:lnTo>
                    <a:pt x="75" y="33"/>
                  </a:lnTo>
                  <a:lnTo>
                    <a:pt x="75" y="27"/>
                  </a:lnTo>
                  <a:lnTo>
                    <a:pt x="72" y="27"/>
                  </a:lnTo>
                  <a:lnTo>
                    <a:pt x="72" y="33"/>
                  </a:lnTo>
                  <a:lnTo>
                    <a:pt x="77" y="33"/>
                  </a:lnTo>
                  <a:lnTo>
                    <a:pt x="77" y="27"/>
                  </a:lnTo>
                  <a:lnTo>
                    <a:pt x="74" y="27"/>
                  </a:lnTo>
                  <a:lnTo>
                    <a:pt x="74" y="33"/>
                  </a:lnTo>
                  <a:lnTo>
                    <a:pt x="78" y="33"/>
                  </a:lnTo>
                  <a:lnTo>
                    <a:pt x="78" y="27"/>
                  </a:lnTo>
                  <a:lnTo>
                    <a:pt x="72" y="27"/>
                  </a:lnTo>
                  <a:lnTo>
                    <a:pt x="72" y="33"/>
                  </a:lnTo>
                  <a:lnTo>
                    <a:pt x="88" y="33"/>
                  </a:lnTo>
                  <a:lnTo>
                    <a:pt x="83" y="27"/>
                  </a:lnTo>
                  <a:lnTo>
                    <a:pt x="82" y="25"/>
                  </a:lnTo>
                  <a:lnTo>
                    <a:pt x="50" y="25"/>
                  </a:lnTo>
                  <a:lnTo>
                    <a:pt x="50" y="32"/>
                  </a:lnTo>
                  <a:lnTo>
                    <a:pt x="134" y="32"/>
                  </a:lnTo>
                  <a:lnTo>
                    <a:pt x="134" y="25"/>
                  </a:lnTo>
                  <a:lnTo>
                    <a:pt x="35" y="25"/>
                  </a:lnTo>
                  <a:lnTo>
                    <a:pt x="35" y="32"/>
                  </a:lnTo>
                  <a:lnTo>
                    <a:pt x="44" y="32"/>
                  </a:lnTo>
                  <a:lnTo>
                    <a:pt x="44" y="25"/>
                  </a:lnTo>
                  <a:lnTo>
                    <a:pt x="43" y="25"/>
                  </a:lnTo>
                  <a:lnTo>
                    <a:pt x="43" y="32"/>
                  </a:lnTo>
                  <a:lnTo>
                    <a:pt x="44" y="32"/>
                  </a:lnTo>
                  <a:lnTo>
                    <a:pt x="44" y="25"/>
                  </a:lnTo>
                  <a:lnTo>
                    <a:pt x="40" y="25"/>
                  </a:lnTo>
                  <a:lnTo>
                    <a:pt x="40" y="32"/>
                  </a:lnTo>
                  <a:lnTo>
                    <a:pt x="81" y="32"/>
                  </a:lnTo>
                  <a:lnTo>
                    <a:pt x="82" y="25"/>
                  </a:lnTo>
                  <a:lnTo>
                    <a:pt x="79" y="24"/>
                  </a:lnTo>
                  <a:lnTo>
                    <a:pt x="78" y="27"/>
                  </a:lnTo>
                  <a:lnTo>
                    <a:pt x="78" y="31"/>
                  </a:lnTo>
                  <a:lnTo>
                    <a:pt x="81" y="31"/>
                  </a:lnTo>
                  <a:lnTo>
                    <a:pt x="81" y="24"/>
                  </a:lnTo>
                  <a:lnTo>
                    <a:pt x="77" y="24"/>
                  </a:lnTo>
                  <a:lnTo>
                    <a:pt x="77" y="31"/>
                  </a:lnTo>
                  <a:lnTo>
                    <a:pt x="95" y="31"/>
                  </a:lnTo>
                  <a:lnTo>
                    <a:pt x="95" y="24"/>
                  </a:lnTo>
                  <a:lnTo>
                    <a:pt x="94" y="24"/>
                  </a:lnTo>
                  <a:lnTo>
                    <a:pt x="94" y="31"/>
                  </a:lnTo>
                  <a:lnTo>
                    <a:pt x="104" y="31"/>
                  </a:lnTo>
                  <a:lnTo>
                    <a:pt x="104" y="24"/>
                  </a:lnTo>
                  <a:lnTo>
                    <a:pt x="100" y="24"/>
                  </a:lnTo>
                  <a:lnTo>
                    <a:pt x="100" y="31"/>
                  </a:lnTo>
                  <a:lnTo>
                    <a:pt x="103" y="31"/>
                  </a:lnTo>
                  <a:lnTo>
                    <a:pt x="103" y="24"/>
                  </a:lnTo>
                  <a:lnTo>
                    <a:pt x="100" y="24"/>
                  </a:lnTo>
                  <a:lnTo>
                    <a:pt x="100" y="31"/>
                  </a:lnTo>
                  <a:lnTo>
                    <a:pt x="103" y="31"/>
                  </a:lnTo>
                  <a:lnTo>
                    <a:pt x="103" y="24"/>
                  </a:lnTo>
                  <a:lnTo>
                    <a:pt x="92" y="24"/>
                  </a:lnTo>
                  <a:lnTo>
                    <a:pt x="92" y="31"/>
                  </a:lnTo>
                  <a:lnTo>
                    <a:pt x="96" y="31"/>
                  </a:lnTo>
                  <a:lnTo>
                    <a:pt x="96" y="24"/>
                  </a:lnTo>
                  <a:lnTo>
                    <a:pt x="94" y="24"/>
                  </a:lnTo>
                  <a:lnTo>
                    <a:pt x="94" y="31"/>
                  </a:lnTo>
                  <a:lnTo>
                    <a:pt x="136" y="31"/>
                  </a:lnTo>
                  <a:lnTo>
                    <a:pt x="149" y="29"/>
                  </a:lnTo>
                  <a:lnTo>
                    <a:pt x="156" y="29"/>
                  </a:lnTo>
                  <a:lnTo>
                    <a:pt x="156" y="23"/>
                  </a:lnTo>
                  <a:lnTo>
                    <a:pt x="147" y="23"/>
                  </a:lnTo>
                  <a:lnTo>
                    <a:pt x="147" y="29"/>
                  </a:lnTo>
                  <a:lnTo>
                    <a:pt x="166" y="29"/>
                  </a:lnTo>
                  <a:lnTo>
                    <a:pt x="166" y="23"/>
                  </a:lnTo>
                  <a:lnTo>
                    <a:pt x="165" y="23"/>
                  </a:lnTo>
                  <a:lnTo>
                    <a:pt x="165" y="29"/>
                  </a:lnTo>
                  <a:lnTo>
                    <a:pt x="166" y="29"/>
                  </a:lnTo>
                  <a:lnTo>
                    <a:pt x="166" y="23"/>
                  </a:lnTo>
                  <a:lnTo>
                    <a:pt x="153" y="23"/>
                  </a:lnTo>
                  <a:lnTo>
                    <a:pt x="153" y="29"/>
                  </a:lnTo>
                  <a:lnTo>
                    <a:pt x="156" y="29"/>
                  </a:lnTo>
                  <a:lnTo>
                    <a:pt x="156" y="23"/>
                  </a:lnTo>
                  <a:lnTo>
                    <a:pt x="140" y="23"/>
                  </a:lnTo>
                  <a:lnTo>
                    <a:pt x="140" y="29"/>
                  </a:lnTo>
                  <a:lnTo>
                    <a:pt x="144" y="29"/>
                  </a:lnTo>
                  <a:lnTo>
                    <a:pt x="144" y="23"/>
                  </a:lnTo>
                  <a:lnTo>
                    <a:pt x="140" y="23"/>
                  </a:lnTo>
                  <a:lnTo>
                    <a:pt x="140" y="29"/>
                  </a:lnTo>
                  <a:lnTo>
                    <a:pt x="142" y="29"/>
                  </a:lnTo>
                  <a:lnTo>
                    <a:pt x="142" y="23"/>
                  </a:lnTo>
                  <a:lnTo>
                    <a:pt x="134" y="23"/>
                  </a:lnTo>
                  <a:lnTo>
                    <a:pt x="134" y="29"/>
                  </a:lnTo>
                  <a:lnTo>
                    <a:pt x="149" y="29"/>
                  </a:lnTo>
                  <a:lnTo>
                    <a:pt x="149" y="23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30" y="29"/>
                  </a:lnTo>
                  <a:lnTo>
                    <a:pt x="30" y="23"/>
                  </a:lnTo>
                  <a:lnTo>
                    <a:pt x="28" y="23"/>
                  </a:lnTo>
                  <a:lnTo>
                    <a:pt x="28" y="29"/>
                  </a:lnTo>
                  <a:lnTo>
                    <a:pt x="33" y="29"/>
                  </a:lnTo>
                  <a:lnTo>
                    <a:pt x="33" y="23"/>
                  </a:lnTo>
                  <a:lnTo>
                    <a:pt x="30" y="23"/>
                  </a:lnTo>
                  <a:lnTo>
                    <a:pt x="30" y="29"/>
                  </a:lnTo>
                  <a:lnTo>
                    <a:pt x="31" y="29"/>
                  </a:lnTo>
                  <a:lnTo>
                    <a:pt x="31" y="23"/>
                  </a:lnTo>
                  <a:lnTo>
                    <a:pt x="28" y="23"/>
                  </a:lnTo>
                  <a:lnTo>
                    <a:pt x="28" y="25"/>
                  </a:lnTo>
                  <a:lnTo>
                    <a:pt x="29" y="23"/>
                  </a:lnTo>
                  <a:lnTo>
                    <a:pt x="26" y="22"/>
                  </a:lnTo>
                  <a:lnTo>
                    <a:pt x="25" y="24"/>
                  </a:lnTo>
                  <a:lnTo>
                    <a:pt x="25" y="28"/>
                  </a:lnTo>
                  <a:lnTo>
                    <a:pt x="28" y="28"/>
                  </a:lnTo>
                  <a:lnTo>
                    <a:pt x="28" y="22"/>
                  </a:lnTo>
                  <a:lnTo>
                    <a:pt x="21" y="22"/>
                  </a:lnTo>
                  <a:lnTo>
                    <a:pt x="21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18" y="22"/>
                  </a:lnTo>
                  <a:lnTo>
                    <a:pt x="18" y="28"/>
                  </a:lnTo>
                  <a:lnTo>
                    <a:pt x="21" y="28"/>
                  </a:lnTo>
                  <a:lnTo>
                    <a:pt x="21" y="22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3" y="28"/>
                  </a:lnTo>
                  <a:lnTo>
                    <a:pt x="3" y="22"/>
                  </a:lnTo>
                  <a:lnTo>
                    <a:pt x="2" y="22"/>
                  </a:lnTo>
                  <a:lnTo>
                    <a:pt x="2" y="28"/>
                  </a:lnTo>
                  <a:lnTo>
                    <a:pt x="4" y="28"/>
                  </a:lnTo>
                  <a:lnTo>
                    <a:pt x="4" y="22"/>
                  </a:lnTo>
                  <a:lnTo>
                    <a:pt x="2" y="22"/>
                  </a:lnTo>
                  <a:lnTo>
                    <a:pt x="2" y="28"/>
                  </a:lnTo>
                  <a:lnTo>
                    <a:pt x="4" y="28"/>
                  </a:lnTo>
                  <a:lnTo>
                    <a:pt x="4" y="22"/>
                  </a:lnTo>
                  <a:lnTo>
                    <a:pt x="3" y="22"/>
                  </a:lnTo>
                  <a:lnTo>
                    <a:pt x="3" y="28"/>
                  </a:lnTo>
                  <a:lnTo>
                    <a:pt x="9" y="28"/>
                  </a:lnTo>
                  <a:lnTo>
                    <a:pt x="9" y="22"/>
                  </a:lnTo>
                  <a:lnTo>
                    <a:pt x="8" y="22"/>
                  </a:lnTo>
                  <a:lnTo>
                    <a:pt x="8" y="28"/>
                  </a:lnTo>
                  <a:lnTo>
                    <a:pt x="11" y="28"/>
                  </a:lnTo>
                  <a:lnTo>
                    <a:pt x="13" y="27"/>
                  </a:lnTo>
                  <a:lnTo>
                    <a:pt x="12" y="20"/>
                  </a:lnTo>
                  <a:lnTo>
                    <a:pt x="11" y="20"/>
                  </a:lnTo>
                  <a:lnTo>
                    <a:pt x="11" y="27"/>
                  </a:lnTo>
                  <a:lnTo>
                    <a:pt x="20" y="27"/>
                  </a:lnTo>
                  <a:lnTo>
                    <a:pt x="20" y="20"/>
                  </a:lnTo>
                  <a:lnTo>
                    <a:pt x="12" y="20"/>
                  </a:lnTo>
                  <a:lnTo>
                    <a:pt x="12" y="27"/>
                  </a:lnTo>
                  <a:lnTo>
                    <a:pt x="21" y="27"/>
                  </a:lnTo>
                  <a:lnTo>
                    <a:pt x="21" y="20"/>
                  </a:lnTo>
                  <a:lnTo>
                    <a:pt x="17" y="20"/>
                  </a:lnTo>
                  <a:lnTo>
                    <a:pt x="17" y="27"/>
                  </a:lnTo>
                  <a:lnTo>
                    <a:pt x="25" y="27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17" y="27"/>
                  </a:lnTo>
                  <a:lnTo>
                    <a:pt x="18" y="27"/>
                  </a:lnTo>
                  <a:lnTo>
                    <a:pt x="18" y="20"/>
                  </a:lnTo>
                  <a:lnTo>
                    <a:pt x="15" y="20"/>
                  </a:lnTo>
                  <a:lnTo>
                    <a:pt x="15" y="27"/>
                  </a:lnTo>
                  <a:lnTo>
                    <a:pt x="17" y="27"/>
                  </a:lnTo>
                  <a:lnTo>
                    <a:pt x="17" y="20"/>
                  </a:lnTo>
                  <a:lnTo>
                    <a:pt x="11" y="20"/>
                  </a:lnTo>
                  <a:lnTo>
                    <a:pt x="11" y="27"/>
                  </a:lnTo>
                  <a:lnTo>
                    <a:pt x="33" y="27"/>
                  </a:lnTo>
                  <a:lnTo>
                    <a:pt x="33" y="20"/>
                  </a:lnTo>
                  <a:lnTo>
                    <a:pt x="21" y="20"/>
                  </a:lnTo>
                  <a:lnTo>
                    <a:pt x="21" y="27"/>
                  </a:lnTo>
                  <a:lnTo>
                    <a:pt x="25" y="27"/>
                  </a:lnTo>
                  <a:lnTo>
                    <a:pt x="28" y="25"/>
                  </a:lnTo>
                  <a:lnTo>
                    <a:pt x="26" y="22"/>
                  </a:lnTo>
                  <a:lnTo>
                    <a:pt x="26" y="25"/>
                  </a:lnTo>
                  <a:lnTo>
                    <a:pt x="29" y="25"/>
                  </a:lnTo>
                  <a:lnTo>
                    <a:pt x="29" y="19"/>
                  </a:lnTo>
                  <a:lnTo>
                    <a:pt x="25" y="19"/>
                  </a:lnTo>
                  <a:lnTo>
                    <a:pt x="25" y="25"/>
                  </a:lnTo>
                  <a:lnTo>
                    <a:pt x="39" y="25"/>
                  </a:lnTo>
                  <a:lnTo>
                    <a:pt x="39" y="19"/>
                  </a:lnTo>
                  <a:lnTo>
                    <a:pt x="31" y="19"/>
                  </a:lnTo>
                  <a:lnTo>
                    <a:pt x="31" y="25"/>
                  </a:lnTo>
                  <a:lnTo>
                    <a:pt x="39" y="25"/>
                  </a:lnTo>
                  <a:lnTo>
                    <a:pt x="39" y="19"/>
                  </a:lnTo>
                  <a:lnTo>
                    <a:pt x="37" y="19"/>
                  </a:lnTo>
                  <a:lnTo>
                    <a:pt x="37" y="25"/>
                  </a:lnTo>
                  <a:lnTo>
                    <a:pt x="40" y="25"/>
                  </a:lnTo>
                  <a:lnTo>
                    <a:pt x="40" y="19"/>
                  </a:lnTo>
                  <a:lnTo>
                    <a:pt x="31" y="19"/>
                  </a:lnTo>
                  <a:lnTo>
                    <a:pt x="31" y="25"/>
                  </a:lnTo>
                  <a:lnTo>
                    <a:pt x="34" y="25"/>
                  </a:lnTo>
                  <a:lnTo>
                    <a:pt x="34" y="19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30" y="25"/>
                  </a:lnTo>
                  <a:lnTo>
                    <a:pt x="30" y="19"/>
                  </a:lnTo>
                  <a:lnTo>
                    <a:pt x="25" y="19"/>
                  </a:lnTo>
                  <a:lnTo>
                    <a:pt x="25" y="25"/>
                  </a:lnTo>
                  <a:lnTo>
                    <a:pt x="33" y="25"/>
                  </a:lnTo>
                  <a:lnTo>
                    <a:pt x="33" y="19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30" y="25"/>
                  </a:lnTo>
                  <a:lnTo>
                    <a:pt x="30" y="20"/>
                  </a:lnTo>
                  <a:lnTo>
                    <a:pt x="26" y="20"/>
                  </a:lnTo>
                  <a:lnTo>
                    <a:pt x="26" y="24"/>
                  </a:lnTo>
                  <a:lnTo>
                    <a:pt x="29" y="24"/>
                  </a:lnTo>
                  <a:lnTo>
                    <a:pt x="29" y="18"/>
                  </a:lnTo>
                  <a:lnTo>
                    <a:pt x="26" y="18"/>
                  </a:lnTo>
                  <a:lnTo>
                    <a:pt x="26" y="24"/>
                  </a:lnTo>
                  <a:lnTo>
                    <a:pt x="33" y="24"/>
                  </a:lnTo>
                  <a:lnTo>
                    <a:pt x="33" y="18"/>
                  </a:lnTo>
                  <a:lnTo>
                    <a:pt x="28" y="18"/>
                  </a:lnTo>
                  <a:lnTo>
                    <a:pt x="28" y="24"/>
                  </a:lnTo>
                  <a:lnTo>
                    <a:pt x="34" y="24"/>
                  </a:lnTo>
                  <a:lnTo>
                    <a:pt x="34" y="18"/>
                  </a:lnTo>
                  <a:lnTo>
                    <a:pt x="31" y="18"/>
                  </a:lnTo>
                  <a:lnTo>
                    <a:pt x="31" y="24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1" y="18"/>
                  </a:lnTo>
                  <a:lnTo>
                    <a:pt x="31" y="24"/>
                  </a:lnTo>
                  <a:lnTo>
                    <a:pt x="34" y="24"/>
                  </a:lnTo>
                  <a:lnTo>
                    <a:pt x="34" y="18"/>
                  </a:lnTo>
                  <a:lnTo>
                    <a:pt x="33" y="18"/>
                  </a:lnTo>
                  <a:lnTo>
                    <a:pt x="33" y="24"/>
                  </a:lnTo>
                  <a:lnTo>
                    <a:pt x="37" y="24"/>
                  </a:lnTo>
                  <a:lnTo>
                    <a:pt x="37" y="18"/>
                  </a:lnTo>
                  <a:lnTo>
                    <a:pt x="28" y="18"/>
                  </a:lnTo>
                  <a:lnTo>
                    <a:pt x="28" y="24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5" y="18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9" y="18"/>
                  </a:lnTo>
                  <a:lnTo>
                    <a:pt x="29" y="24"/>
                  </a:lnTo>
                  <a:lnTo>
                    <a:pt x="38" y="24"/>
                  </a:lnTo>
                  <a:lnTo>
                    <a:pt x="38" y="19"/>
                  </a:lnTo>
                  <a:lnTo>
                    <a:pt x="34" y="19"/>
                  </a:lnTo>
                  <a:lnTo>
                    <a:pt x="34" y="23"/>
                  </a:lnTo>
                  <a:lnTo>
                    <a:pt x="39" y="23"/>
                  </a:lnTo>
                  <a:lnTo>
                    <a:pt x="39" y="16"/>
                  </a:lnTo>
                  <a:lnTo>
                    <a:pt x="37" y="16"/>
                  </a:lnTo>
                  <a:lnTo>
                    <a:pt x="37" y="23"/>
                  </a:lnTo>
                  <a:lnTo>
                    <a:pt x="40" y="23"/>
                  </a:lnTo>
                  <a:lnTo>
                    <a:pt x="40" y="16"/>
                  </a:lnTo>
                  <a:lnTo>
                    <a:pt x="37" y="16"/>
                  </a:lnTo>
                  <a:lnTo>
                    <a:pt x="37" y="23"/>
                  </a:lnTo>
                  <a:lnTo>
                    <a:pt x="43" y="23"/>
                  </a:lnTo>
                  <a:lnTo>
                    <a:pt x="43" y="16"/>
                  </a:lnTo>
                  <a:lnTo>
                    <a:pt x="34" y="16"/>
                  </a:lnTo>
                  <a:lnTo>
                    <a:pt x="34" y="23"/>
                  </a:lnTo>
                  <a:lnTo>
                    <a:pt x="39" y="23"/>
                  </a:lnTo>
                  <a:lnTo>
                    <a:pt x="39" y="16"/>
                  </a:lnTo>
                  <a:lnTo>
                    <a:pt x="34" y="16"/>
                  </a:lnTo>
                  <a:lnTo>
                    <a:pt x="34" y="23"/>
                  </a:lnTo>
                  <a:lnTo>
                    <a:pt x="37" y="23"/>
                  </a:lnTo>
                  <a:lnTo>
                    <a:pt x="37" y="16"/>
                  </a:lnTo>
                  <a:lnTo>
                    <a:pt x="28" y="16"/>
                  </a:lnTo>
                  <a:lnTo>
                    <a:pt x="28" y="23"/>
                  </a:lnTo>
                  <a:lnTo>
                    <a:pt x="43" y="23"/>
                  </a:lnTo>
                  <a:lnTo>
                    <a:pt x="43" y="16"/>
                  </a:lnTo>
                  <a:lnTo>
                    <a:pt x="40" y="16"/>
                  </a:lnTo>
                  <a:lnTo>
                    <a:pt x="40" y="23"/>
                  </a:lnTo>
                  <a:lnTo>
                    <a:pt x="46" y="23"/>
                  </a:lnTo>
                  <a:lnTo>
                    <a:pt x="46" y="16"/>
                  </a:lnTo>
                  <a:lnTo>
                    <a:pt x="42" y="16"/>
                  </a:lnTo>
                  <a:lnTo>
                    <a:pt x="42" y="23"/>
                  </a:lnTo>
                  <a:lnTo>
                    <a:pt x="44" y="23"/>
                  </a:lnTo>
                  <a:lnTo>
                    <a:pt x="44" y="16"/>
                  </a:lnTo>
                  <a:lnTo>
                    <a:pt x="38" y="16"/>
                  </a:lnTo>
                  <a:lnTo>
                    <a:pt x="38" y="19"/>
                  </a:lnTo>
                  <a:lnTo>
                    <a:pt x="39" y="23"/>
                  </a:lnTo>
                  <a:lnTo>
                    <a:pt x="46" y="22"/>
                  </a:lnTo>
                  <a:lnTo>
                    <a:pt x="44" y="15"/>
                  </a:lnTo>
                  <a:lnTo>
                    <a:pt x="43" y="15"/>
                  </a:lnTo>
                  <a:lnTo>
                    <a:pt x="43" y="22"/>
                  </a:lnTo>
                  <a:lnTo>
                    <a:pt x="52" y="22"/>
                  </a:lnTo>
                  <a:lnTo>
                    <a:pt x="52" y="15"/>
                  </a:lnTo>
                  <a:lnTo>
                    <a:pt x="42" y="15"/>
                  </a:lnTo>
                  <a:lnTo>
                    <a:pt x="42" y="22"/>
                  </a:lnTo>
                  <a:lnTo>
                    <a:pt x="48" y="22"/>
                  </a:lnTo>
                  <a:lnTo>
                    <a:pt x="48" y="15"/>
                  </a:lnTo>
                  <a:lnTo>
                    <a:pt x="39" y="15"/>
                  </a:lnTo>
                  <a:lnTo>
                    <a:pt x="39" y="22"/>
                  </a:lnTo>
                  <a:lnTo>
                    <a:pt x="40" y="22"/>
                  </a:lnTo>
                  <a:lnTo>
                    <a:pt x="40" y="15"/>
                  </a:lnTo>
                  <a:lnTo>
                    <a:pt x="37" y="15"/>
                  </a:lnTo>
                  <a:lnTo>
                    <a:pt x="37" y="22"/>
                  </a:lnTo>
                  <a:lnTo>
                    <a:pt x="40" y="22"/>
                  </a:lnTo>
                  <a:lnTo>
                    <a:pt x="40" y="15"/>
                  </a:lnTo>
                  <a:lnTo>
                    <a:pt x="38" y="15"/>
                  </a:lnTo>
                  <a:lnTo>
                    <a:pt x="38" y="22"/>
                  </a:lnTo>
                  <a:lnTo>
                    <a:pt x="44" y="22"/>
                  </a:lnTo>
                  <a:lnTo>
                    <a:pt x="44" y="15"/>
                  </a:lnTo>
                  <a:lnTo>
                    <a:pt x="33" y="15"/>
                  </a:lnTo>
                  <a:lnTo>
                    <a:pt x="33" y="22"/>
                  </a:lnTo>
                  <a:lnTo>
                    <a:pt x="34" y="22"/>
                  </a:lnTo>
                  <a:lnTo>
                    <a:pt x="34" y="15"/>
                  </a:lnTo>
                  <a:lnTo>
                    <a:pt x="28" y="15"/>
                  </a:lnTo>
                  <a:lnTo>
                    <a:pt x="28" y="22"/>
                  </a:lnTo>
                  <a:lnTo>
                    <a:pt x="39" y="22"/>
                  </a:lnTo>
                  <a:lnTo>
                    <a:pt x="39" y="15"/>
                  </a:lnTo>
                  <a:lnTo>
                    <a:pt x="34" y="15"/>
                  </a:lnTo>
                  <a:lnTo>
                    <a:pt x="34" y="22"/>
                  </a:lnTo>
                  <a:lnTo>
                    <a:pt x="40" y="22"/>
                  </a:lnTo>
                  <a:lnTo>
                    <a:pt x="40" y="15"/>
                  </a:lnTo>
                  <a:lnTo>
                    <a:pt x="35" y="15"/>
                  </a:lnTo>
                  <a:lnTo>
                    <a:pt x="35" y="22"/>
                  </a:lnTo>
                  <a:lnTo>
                    <a:pt x="39" y="22"/>
                  </a:lnTo>
                  <a:lnTo>
                    <a:pt x="39" y="15"/>
                  </a:lnTo>
                  <a:lnTo>
                    <a:pt x="37" y="15"/>
                  </a:lnTo>
                  <a:lnTo>
                    <a:pt x="37" y="22"/>
                  </a:lnTo>
                  <a:lnTo>
                    <a:pt x="48" y="22"/>
                  </a:lnTo>
                  <a:lnTo>
                    <a:pt x="43" y="15"/>
                  </a:lnTo>
                  <a:lnTo>
                    <a:pt x="42" y="14"/>
                  </a:lnTo>
                  <a:lnTo>
                    <a:pt x="31" y="14"/>
                  </a:lnTo>
                  <a:lnTo>
                    <a:pt x="31" y="20"/>
                  </a:lnTo>
                  <a:lnTo>
                    <a:pt x="47" y="20"/>
                  </a:lnTo>
                  <a:lnTo>
                    <a:pt x="47" y="14"/>
                  </a:lnTo>
                  <a:lnTo>
                    <a:pt x="38" y="14"/>
                  </a:lnTo>
                  <a:lnTo>
                    <a:pt x="38" y="20"/>
                  </a:lnTo>
                  <a:lnTo>
                    <a:pt x="53" y="20"/>
                  </a:lnTo>
                  <a:lnTo>
                    <a:pt x="53" y="14"/>
                  </a:lnTo>
                  <a:lnTo>
                    <a:pt x="39" y="14"/>
                  </a:lnTo>
                  <a:lnTo>
                    <a:pt x="39" y="20"/>
                  </a:lnTo>
                  <a:lnTo>
                    <a:pt x="55" y="20"/>
                  </a:lnTo>
                  <a:lnTo>
                    <a:pt x="55" y="14"/>
                  </a:lnTo>
                  <a:lnTo>
                    <a:pt x="43" y="14"/>
                  </a:lnTo>
                  <a:lnTo>
                    <a:pt x="43" y="20"/>
                  </a:lnTo>
                  <a:lnTo>
                    <a:pt x="47" y="20"/>
                  </a:lnTo>
                  <a:lnTo>
                    <a:pt x="47" y="14"/>
                  </a:lnTo>
                  <a:lnTo>
                    <a:pt x="44" y="14"/>
                  </a:lnTo>
                  <a:lnTo>
                    <a:pt x="44" y="20"/>
                  </a:lnTo>
                  <a:lnTo>
                    <a:pt x="56" y="20"/>
                  </a:lnTo>
                  <a:lnTo>
                    <a:pt x="56" y="14"/>
                  </a:lnTo>
                  <a:lnTo>
                    <a:pt x="48" y="14"/>
                  </a:lnTo>
                  <a:lnTo>
                    <a:pt x="48" y="20"/>
                  </a:lnTo>
                  <a:lnTo>
                    <a:pt x="52" y="20"/>
                  </a:lnTo>
                  <a:lnTo>
                    <a:pt x="52" y="14"/>
                  </a:lnTo>
                  <a:lnTo>
                    <a:pt x="51" y="14"/>
                  </a:lnTo>
                  <a:lnTo>
                    <a:pt x="51" y="20"/>
                  </a:lnTo>
                  <a:lnTo>
                    <a:pt x="61" y="20"/>
                  </a:lnTo>
                  <a:lnTo>
                    <a:pt x="61" y="14"/>
                  </a:lnTo>
                  <a:lnTo>
                    <a:pt x="51" y="14"/>
                  </a:lnTo>
                  <a:lnTo>
                    <a:pt x="51" y="20"/>
                  </a:lnTo>
                  <a:lnTo>
                    <a:pt x="52" y="20"/>
                  </a:lnTo>
                  <a:lnTo>
                    <a:pt x="52" y="14"/>
                  </a:lnTo>
                  <a:lnTo>
                    <a:pt x="48" y="14"/>
                  </a:lnTo>
                  <a:lnTo>
                    <a:pt x="48" y="16"/>
                  </a:lnTo>
                  <a:lnTo>
                    <a:pt x="50" y="14"/>
                  </a:lnTo>
                  <a:lnTo>
                    <a:pt x="46" y="13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48" y="19"/>
                  </a:lnTo>
                  <a:lnTo>
                    <a:pt x="48" y="13"/>
                  </a:lnTo>
                  <a:lnTo>
                    <a:pt x="47" y="13"/>
                  </a:lnTo>
                  <a:lnTo>
                    <a:pt x="47" y="19"/>
                  </a:lnTo>
                  <a:lnTo>
                    <a:pt x="55" y="19"/>
                  </a:lnTo>
                  <a:lnTo>
                    <a:pt x="55" y="13"/>
                  </a:lnTo>
                  <a:lnTo>
                    <a:pt x="48" y="13"/>
                  </a:lnTo>
                  <a:lnTo>
                    <a:pt x="48" y="19"/>
                  </a:lnTo>
                  <a:lnTo>
                    <a:pt x="53" y="19"/>
                  </a:lnTo>
                  <a:lnTo>
                    <a:pt x="53" y="13"/>
                  </a:lnTo>
                  <a:lnTo>
                    <a:pt x="39" y="13"/>
                  </a:lnTo>
                  <a:lnTo>
                    <a:pt x="39" y="19"/>
                  </a:lnTo>
                  <a:lnTo>
                    <a:pt x="51" y="19"/>
                  </a:lnTo>
                  <a:lnTo>
                    <a:pt x="51" y="13"/>
                  </a:lnTo>
                  <a:lnTo>
                    <a:pt x="48" y="13"/>
                  </a:lnTo>
                  <a:lnTo>
                    <a:pt x="48" y="19"/>
                  </a:lnTo>
                  <a:lnTo>
                    <a:pt x="52" y="19"/>
                  </a:lnTo>
                  <a:lnTo>
                    <a:pt x="52" y="13"/>
                  </a:lnTo>
                  <a:lnTo>
                    <a:pt x="48" y="13"/>
                  </a:lnTo>
                  <a:lnTo>
                    <a:pt x="48" y="19"/>
                  </a:lnTo>
                  <a:lnTo>
                    <a:pt x="65" y="19"/>
                  </a:lnTo>
                  <a:lnTo>
                    <a:pt x="65" y="13"/>
                  </a:lnTo>
                  <a:lnTo>
                    <a:pt x="61" y="13"/>
                  </a:lnTo>
                  <a:lnTo>
                    <a:pt x="61" y="19"/>
                  </a:lnTo>
                  <a:lnTo>
                    <a:pt x="64" y="19"/>
                  </a:lnTo>
                  <a:lnTo>
                    <a:pt x="64" y="13"/>
                  </a:lnTo>
                  <a:lnTo>
                    <a:pt x="55" y="13"/>
                  </a:lnTo>
                  <a:lnTo>
                    <a:pt x="55" y="19"/>
                  </a:lnTo>
                  <a:lnTo>
                    <a:pt x="59" y="19"/>
                  </a:lnTo>
                  <a:lnTo>
                    <a:pt x="59" y="13"/>
                  </a:lnTo>
                  <a:lnTo>
                    <a:pt x="50" y="13"/>
                  </a:lnTo>
                  <a:lnTo>
                    <a:pt x="50" y="19"/>
                  </a:lnTo>
                  <a:lnTo>
                    <a:pt x="53" y="19"/>
                  </a:lnTo>
                  <a:lnTo>
                    <a:pt x="53" y="13"/>
                  </a:lnTo>
                  <a:lnTo>
                    <a:pt x="51" y="13"/>
                  </a:lnTo>
                  <a:lnTo>
                    <a:pt x="51" y="19"/>
                  </a:lnTo>
                  <a:lnTo>
                    <a:pt x="53" y="19"/>
                  </a:lnTo>
                  <a:lnTo>
                    <a:pt x="56" y="18"/>
                  </a:lnTo>
                  <a:lnTo>
                    <a:pt x="55" y="14"/>
                  </a:lnTo>
                  <a:lnTo>
                    <a:pt x="55" y="18"/>
                  </a:lnTo>
                  <a:lnTo>
                    <a:pt x="59" y="18"/>
                  </a:lnTo>
                  <a:lnTo>
                    <a:pt x="59" y="11"/>
                  </a:lnTo>
                  <a:lnTo>
                    <a:pt x="53" y="11"/>
                  </a:lnTo>
                  <a:lnTo>
                    <a:pt x="53" y="18"/>
                  </a:lnTo>
                  <a:lnTo>
                    <a:pt x="57" y="18"/>
                  </a:lnTo>
                  <a:lnTo>
                    <a:pt x="57" y="11"/>
                  </a:lnTo>
                  <a:lnTo>
                    <a:pt x="21" y="11"/>
                  </a:lnTo>
                  <a:lnTo>
                    <a:pt x="21" y="18"/>
                  </a:lnTo>
                  <a:lnTo>
                    <a:pt x="180" y="18"/>
                  </a:lnTo>
                  <a:lnTo>
                    <a:pt x="180" y="11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34" y="18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3" y="14"/>
                  </a:lnTo>
                  <a:lnTo>
                    <a:pt x="35" y="11"/>
                  </a:lnTo>
                  <a:lnTo>
                    <a:pt x="34" y="10"/>
                  </a:lnTo>
                  <a:lnTo>
                    <a:pt x="30" y="10"/>
                  </a:lnTo>
                  <a:lnTo>
                    <a:pt x="30" y="16"/>
                  </a:lnTo>
                  <a:lnTo>
                    <a:pt x="81" y="16"/>
                  </a:lnTo>
                  <a:lnTo>
                    <a:pt x="81" y="10"/>
                  </a:lnTo>
                  <a:lnTo>
                    <a:pt x="78" y="10"/>
                  </a:lnTo>
                  <a:lnTo>
                    <a:pt x="78" y="16"/>
                  </a:lnTo>
                  <a:lnTo>
                    <a:pt x="91" y="16"/>
                  </a:lnTo>
                  <a:lnTo>
                    <a:pt x="91" y="10"/>
                  </a:lnTo>
                  <a:lnTo>
                    <a:pt x="88" y="10"/>
                  </a:lnTo>
                  <a:lnTo>
                    <a:pt x="88" y="16"/>
                  </a:lnTo>
                  <a:lnTo>
                    <a:pt x="94" y="16"/>
                  </a:lnTo>
                  <a:lnTo>
                    <a:pt x="94" y="10"/>
                  </a:lnTo>
                  <a:lnTo>
                    <a:pt x="92" y="10"/>
                  </a:lnTo>
                  <a:lnTo>
                    <a:pt x="92" y="16"/>
                  </a:lnTo>
                  <a:lnTo>
                    <a:pt x="96" y="16"/>
                  </a:lnTo>
                  <a:lnTo>
                    <a:pt x="96" y="10"/>
                  </a:lnTo>
                  <a:lnTo>
                    <a:pt x="91" y="10"/>
                  </a:lnTo>
                  <a:lnTo>
                    <a:pt x="91" y="16"/>
                  </a:lnTo>
                  <a:lnTo>
                    <a:pt x="94" y="16"/>
                  </a:lnTo>
                  <a:lnTo>
                    <a:pt x="94" y="10"/>
                  </a:lnTo>
                  <a:lnTo>
                    <a:pt x="90" y="10"/>
                  </a:lnTo>
                  <a:lnTo>
                    <a:pt x="90" y="16"/>
                  </a:lnTo>
                  <a:lnTo>
                    <a:pt x="94" y="16"/>
                  </a:lnTo>
                  <a:lnTo>
                    <a:pt x="94" y="10"/>
                  </a:lnTo>
                  <a:lnTo>
                    <a:pt x="92" y="10"/>
                  </a:lnTo>
                  <a:lnTo>
                    <a:pt x="92" y="13"/>
                  </a:lnTo>
                  <a:lnTo>
                    <a:pt x="94" y="16"/>
                  </a:lnTo>
                  <a:lnTo>
                    <a:pt x="96" y="15"/>
                  </a:lnTo>
                  <a:lnTo>
                    <a:pt x="95" y="9"/>
                  </a:lnTo>
                  <a:lnTo>
                    <a:pt x="94" y="9"/>
                  </a:lnTo>
                  <a:lnTo>
                    <a:pt x="94" y="15"/>
                  </a:lnTo>
                  <a:lnTo>
                    <a:pt x="138" y="15"/>
                  </a:lnTo>
                  <a:lnTo>
                    <a:pt x="138" y="9"/>
                  </a:lnTo>
                  <a:lnTo>
                    <a:pt x="135" y="9"/>
                  </a:lnTo>
                  <a:lnTo>
                    <a:pt x="135" y="15"/>
                  </a:lnTo>
                  <a:lnTo>
                    <a:pt x="139" y="15"/>
                  </a:lnTo>
                  <a:lnTo>
                    <a:pt x="139" y="9"/>
                  </a:lnTo>
                  <a:lnTo>
                    <a:pt x="135" y="9"/>
                  </a:lnTo>
                  <a:lnTo>
                    <a:pt x="135" y="15"/>
                  </a:lnTo>
                  <a:lnTo>
                    <a:pt x="145" y="15"/>
                  </a:lnTo>
                  <a:lnTo>
                    <a:pt x="145" y="9"/>
                  </a:lnTo>
                  <a:lnTo>
                    <a:pt x="140" y="9"/>
                  </a:lnTo>
                  <a:lnTo>
                    <a:pt x="140" y="15"/>
                  </a:lnTo>
                  <a:lnTo>
                    <a:pt x="153" y="15"/>
                  </a:lnTo>
                  <a:lnTo>
                    <a:pt x="153" y="9"/>
                  </a:lnTo>
                  <a:lnTo>
                    <a:pt x="152" y="9"/>
                  </a:lnTo>
                  <a:lnTo>
                    <a:pt x="152" y="15"/>
                  </a:lnTo>
                  <a:lnTo>
                    <a:pt x="153" y="15"/>
                  </a:lnTo>
                  <a:lnTo>
                    <a:pt x="153" y="9"/>
                  </a:lnTo>
                  <a:lnTo>
                    <a:pt x="152" y="9"/>
                  </a:lnTo>
                  <a:lnTo>
                    <a:pt x="152" y="15"/>
                  </a:lnTo>
                  <a:lnTo>
                    <a:pt x="156" y="15"/>
                  </a:lnTo>
                  <a:lnTo>
                    <a:pt x="156" y="9"/>
                  </a:lnTo>
                  <a:lnTo>
                    <a:pt x="154" y="9"/>
                  </a:lnTo>
                  <a:lnTo>
                    <a:pt x="154" y="15"/>
                  </a:lnTo>
                  <a:lnTo>
                    <a:pt x="169" y="15"/>
                  </a:lnTo>
                  <a:lnTo>
                    <a:pt x="169" y="9"/>
                  </a:lnTo>
                  <a:lnTo>
                    <a:pt x="116" y="9"/>
                  </a:lnTo>
                  <a:lnTo>
                    <a:pt x="116" y="15"/>
                  </a:lnTo>
                  <a:lnTo>
                    <a:pt x="126" y="15"/>
                  </a:lnTo>
                  <a:lnTo>
                    <a:pt x="127" y="9"/>
                  </a:lnTo>
                  <a:lnTo>
                    <a:pt x="120" y="7"/>
                  </a:lnTo>
                  <a:lnTo>
                    <a:pt x="56" y="7"/>
                  </a:lnTo>
                  <a:lnTo>
                    <a:pt x="56" y="14"/>
                  </a:lnTo>
                  <a:lnTo>
                    <a:pt x="90" y="14"/>
                  </a:lnTo>
                  <a:lnTo>
                    <a:pt x="90" y="7"/>
                  </a:lnTo>
                  <a:lnTo>
                    <a:pt x="13" y="7"/>
                  </a:lnTo>
                  <a:lnTo>
                    <a:pt x="13" y="14"/>
                  </a:lnTo>
                  <a:lnTo>
                    <a:pt x="18" y="14"/>
                  </a:lnTo>
                  <a:lnTo>
                    <a:pt x="18" y="7"/>
                  </a:lnTo>
                  <a:lnTo>
                    <a:pt x="15" y="7"/>
                  </a:lnTo>
                  <a:lnTo>
                    <a:pt x="15" y="14"/>
                  </a:lnTo>
                  <a:lnTo>
                    <a:pt x="21" y="14"/>
                  </a:lnTo>
                  <a:lnTo>
                    <a:pt x="21" y="7"/>
                  </a:lnTo>
                  <a:lnTo>
                    <a:pt x="20" y="7"/>
                  </a:lnTo>
                  <a:lnTo>
                    <a:pt x="20" y="14"/>
                  </a:lnTo>
                  <a:lnTo>
                    <a:pt x="34" y="14"/>
                  </a:lnTo>
                  <a:lnTo>
                    <a:pt x="34" y="7"/>
                  </a:lnTo>
                  <a:lnTo>
                    <a:pt x="15" y="7"/>
                  </a:lnTo>
                  <a:lnTo>
                    <a:pt x="15" y="14"/>
                  </a:lnTo>
                  <a:lnTo>
                    <a:pt x="30" y="14"/>
                  </a:lnTo>
                  <a:lnTo>
                    <a:pt x="30" y="7"/>
                  </a:lnTo>
                  <a:lnTo>
                    <a:pt x="25" y="7"/>
                  </a:lnTo>
                  <a:lnTo>
                    <a:pt x="25" y="14"/>
                  </a:lnTo>
                  <a:lnTo>
                    <a:pt x="33" y="14"/>
                  </a:lnTo>
                  <a:lnTo>
                    <a:pt x="33" y="7"/>
                  </a:lnTo>
                  <a:lnTo>
                    <a:pt x="26" y="7"/>
                  </a:lnTo>
                  <a:lnTo>
                    <a:pt x="26" y="14"/>
                  </a:lnTo>
                  <a:lnTo>
                    <a:pt x="33" y="14"/>
                  </a:lnTo>
                  <a:lnTo>
                    <a:pt x="33" y="7"/>
                  </a:lnTo>
                  <a:lnTo>
                    <a:pt x="30" y="7"/>
                  </a:lnTo>
                  <a:lnTo>
                    <a:pt x="30" y="14"/>
                  </a:lnTo>
                  <a:lnTo>
                    <a:pt x="33" y="14"/>
                  </a:lnTo>
                  <a:lnTo>
                    <a:pt x="33" y="7"/>
                  </a:lnTo>
                  <a:lnTo>
                    <a:pt x="24" y="7"/>
                  </a:lnTo>
                  <a:lnTo>
                    <a:pt x="24" y="14"/>
                  </a:lnTo>
                  <a:lnTo>
                    <a:pt x="25" y="14"/>
                  </a:lnTo>
                  <a:lnTo>
                    <a:pt x="25" y="7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2" y="14"/>
                  </a:lnTo>
                  <a:lnTo>
                    <a:pt x="28" y="13"/>
                  </a:lnTo>
                  <a:lnTo>
                    <a:pt x="26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0" y="13"/>
                  </a:lnTo>
                  <a:lnTo>
                    <a:pt x="20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1" y="13"/>
                  </a:lnTo>
                  <a:lnTo>
                    <a:pt x="21" y="6"/>
                  </a:lnTo>
                  <a:lnTo>
                    <a:pt x="8" y="6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9" y="6"/>
                  </a:lnTo>
                  <a:lnTo>
                    <a:pt x="6" y="6"/>
                  </a:lnTo>
                  <a:lnTo>
                    <a:pt x="6" y="13"/>
                  </a:lnTo>
                  <a:lnTo>
                    <a:pt x="11" y="13"/>
                  </a:lnTo>
                  <a:lnTo>
                    <a:pt x="11" y="6"/>
                  </a:lnTo>
                  <a:lnTo>
                    <a:pt x="8" y="6"/>
                  </a:lnTo>
                  <a:lnTo>
                    <a:pt x="8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8" y="6"/>
                  </a:lnTo>
                  <a:lnTo>
                    <a:pt x="8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8" y="6"/>
                  </a:lnTo>
                  <a:lnTo>
                    <a:pt x="8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1" y="6"/>
                  </a:lnTo>
                  <a:lnTo>
                    <a:pt x="11" y="13"/>
                  </a:lnTo>
                  <a:lnTo>
                    <a:pt x="17" y="13"/>
                  </a:lnTo>
                  <a:lnTo>
                    <a:pt x="17" y="6"/>
                  </a:lnTo>
                  <a:lnTo>
                    <a:pt x="13" y="6"/>
                  </a:lnTo>
                  <a:lnTo>
                    <a:pt x="13" y="9"/>
                  </a:lnTo>
                  <a:lnTo>
                    <a:pt x="15" y="6"/>
                  </a:lnTo>
                  <a:lnTo>
                    <a:pt x="12" y="5"/>
                  </a:lnTo>
                  <a:lnTo>
                    <a:pt x="11" y="7"/>
                  </a:lnTo>
                  <a:lnTo>
                    <a:pt x="11" y="11"/>
                  </a:lnTo>
                  <a:lnTo>
                    <a:pt x="17" y="11"/>
                  </a:lnTo>
                  <a:lnTo>
                    <a:pt x="17" y="5"/>
                  </a:lnTo>
                  <a:lnTo>
                    <a:pt x="13" y="5"/>
                  </a:lnTo>
                  <a:lnTo>
                    <a:pt x="13" y="11"/>
                  </a:lnTo>
                  <a:lnTo>
                    <a:pt x="15" y="11"/>
                  </a:lnTo>
                  <a:lnTo>
                    <a:pt x="15" y="5"/>
                  </a:lnTo>
                  <a:lnTo>
                    <a:pt x="11" y="5"/>
                  </a:lnTo>
                  <a:lnTo>
                    <a:pt x="11" y="11"/>
                  </a:lnTo>
                  <a:lnTo>
                    <a:pt x="16" y="11"/>
                  </a:lnTo>
                  <a:lnTo>
                    <a:pt x="16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24" y="11"/>
                  </a:lnTo>
                  <a:lnTo>
                    <a:pt x="24" y="5"/>
                  </a:lnTo>
                  <a:lnTo>
                    <a:pt x="20" y="5"/>
                  </a:lnTo>
                  <a:lnTo>
                    <a:pt x="20" y="11"/>
                  </a:lnTo>
                  <a:lnTo>
                    <a:pt x="25" y="11"/>
                  </a:lnTo>
                  <a:lnTo>
                    <a:pt x="25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28" y="11"/>
                  </a:lnTo>
                  <a:lnTo>
                    <a:pt x="28" y="5"/>
                  </a:lnTo>
                  <a:lnTo>
                    <a:pt x="15" y="5"/>
                  </a:lnTo>
                  <a:lnTo>
                    <a:pt x="15" y="11"/>
                  </a:lnTo>
                  <a:lnTo>
                    <a:pt x="18" y="11"/>
                  </a:lnTo>
                  <a:lnTo>
                    <a:pt x="18" y="5"/>
                  </a:lnTo>
                  <a:lnTo>
                    <a:pt x="13" y="5"/>
                  </a:lnTo>
                  <a:lnTo>
                    <a:pt x="13" y="11"/>
                  </a:lnTo>
                  <a:lnTo>
                    <a:pt x="22" y="11"/>
                  </a:lnTo>
                  <a:lnTo>
                    <a:pt x="22" y="5"/>
                  </a:lnTo>
                  <a:lnTo>
                    <a:pt x="17" y="5"/>
                  </a:lnTo>
                  <a:lnTo>
                    <a:pt x="17" y="7"/>
                  </a:lnTo>
                  <a:lnTo>
                    <a:pt x="18" y="11"/>
                  </a:lnTo>
                  <a:lnTo>
                    <a:pt x="25" y="10"/>
                  </a:lnTo>
                  <a:lnTo>
                    <a:pt x="24" y="6"/>
                  </a:lnTo>
                  <a:lnTo>
                    <a:pt x="24" y="10"/>
                  </a:lnTo>
                  <a:lnTo>
                    <a:pt x="30" y="10"/>
                  </a:lnTo>
                  <a:lnTo>
                    <a:pt x="30" y="3"/>
                  </a:lnTo>
                  <a:lnTo>
                    <a:pt x="28" y="3"/>
                  </a:lnTo>
                  <a:lnTo>
                    <a:pt x="28" y="10"/>
                  </a:lnTo>
                  <a:lnTo>
                    <a:pt x="50" y="10"/>
                  </a:lnTo>
                  <a:lnTo>
                    <a:pt x="50" y="3"/>
                  </a:lnTo>
                  <a:lnTo>
                    <a:pt x="48" y="3"/>
                  </a:lnTo>
                  <a:lnTo>
                    <a:pt x="48" y="10"/>
                  </a:lnTo>
                  <a:lnTo>
                    <a:pt x="56" y="10"/>
                  </a:lnTo>
                  <a:lnTo>
                    <a:pt x="56" y="3"/>
                  </a:lnTo>
                  <a:lnTo>
                    <a:pt x="46" y="3"/>
                  </a:lnTo>
                  <a:lnTo>
                    <a:pt x="46" y="10"/>
                  </a:lnTo>
                  <a:lnTo>
                    <a:pt x="57" y="10"/>
                  </a:lnTo>
                  <a:lnTo>
                    <a:pt x="57" y="3"/>
                  </a:lnTo>
                  <a:lnTo>
                    <a:pt x="38" y="3"/>
                  </a:lnTo>
                  <a:lnTo>
                    <a:pt x="38" y="10"/>
                  </a:lnTo>
                  <a:lnTo>
                    <a:pt x="44" y="10"/>
                  </a:lnTo>
                  <a:lnTo>
                    <a:pt x="44" y="3"/>
                  </a:lnTo>
                  <a:lnTo>
                    <a:pt x="21" y="3"/>
                  </a:lnTo>
                  <a:lnTo>
                    <a:pt x="21" y="10"/>
                  </a:lnTo>
                  <a:lnTo>
                    <a:pt x="25" y="10"/>
                  </a:lnTo>
                  <a:lnTo>
                    <a:pt x="25" y="3"/>
                  </a:lnTo>
                  <a:lnTo>
                    <a:pt x="18" y="3"/>
                  </a:lnTo>
                  <a:lnTo>
                    <a:pt x="18" y="10"/>
                  </a:lnTo>
                  <a:lnTo>
                    <a:pt x="28" y="10"/>
                  </a:lnTo>
                  <a:lnTo>
                    <a:pt x="28" y="3"/>
                  </a:lnTo>
                  <a:lnTo>
                    <a:pt x="25" y="3"/>
                  </a:lnTo>
                  <a:lnTo>
                    <a:pt x="25" y="10"/>
                  </a:lnTo>
                  <a:lnTo>
                    <a:pt x="26" y="10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5" y="10"/>
                  </a:lnTo>
                  <a:lnTo>
                    <a:pt x="34" y="10"/>
                  </a:lnTo>
                  <a:lnTo>
                    <a:pt x="34" y="3"/>
                  </a:lnTo>
                  <a:lnTo>
                    <a:pt x="33" y="3"/>
                  </a:lnTo>
                  <a:lnTo>
                    <a:pt x="33" y="6"/>
                  </a:lnTo>
                  <a:lnTo>
                    <a:pt x="34" y="3"/>
                  </a:lnTo>
                  <a:lnTo>
                    <a:pt x="29" y="2"/>
                  </a:lnTo>
                  <a:lnTo>
                    <a:pt x="22" y="2"/>
                  </a:lnTo>
                  <a:lnTo>
                    <a:pt x="22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4" y="2"/>
                  </a:lnTo>
                  <a:lnTo>
                    <a:pt x="24" y="9"/>
                  </a:lnTo>
                  <a:lnTo>
                    <a:pt x="35" y="9"/>
                  </a:lnTo>
                  <a:lnTo>
                    <a:pt x="35" y="2"/>
                  </a:lnTo>
                  <a:lnTo>
                    <a:pt x="24" y="2"/>
                  </a:lnTo>
                  <a:lnTo>
                    <a:pt x="24" y="9"/>
                  </a:lnTo>
                  <a:lnTo>
                    <a:pt x="34" y="9"/>
                  </a:lnTo>
                  <a:lnTo>
                    <a:pt x="34" y="2"/>
                  </a:lnTo>
                  <a:lnTo>
                    <a:pt x="33" y="2"/>
                  </a:lnTo>
                  <a:lnTo>
                    <a:pt x="33" y="9"/>
                  </a:lnTo>
                  <a:lnTo>
                    <a:pt x="40" y="9"/>
                  </a:lnTo>
                  <a:lnTo>
                    <a:pt x="40" y="2"/>
                  </a:lnTo>
                  <a:lnTo>
                    <a:pt x="37" y="2"/>
                  </a:lnTo>
                  <a:lnTo>
                    <a:pt x="37" y="9"/>
                  </a:lnTo>
                  <a:lnTo>
                    <a:pt x="48" y="9"/>
                  </a:lnTo>
                  <a:lnTo>
                    <a:pt x="48" y="2"/>
                  </a:lnTo>
                  <a:lnTo>
                    <a:pt x="46" y="2"/>
                  </a:lnTo>
                  <a:lnTo>
                    <a:pt x="46" y="9"/>
                  </a:lnTo>
                  <a:lnTo>
                    <a:pt x="55" y="9"/>
                  </a:lnTo>
                  <a:lnTo>
                    <a:pt x="55" y="2"/>
                  </a:lnTo>
                  <a:lnTo>
                    <a:pt x="48" y="2"/>
                  </a:lnTo>
                  <a:lnTo>
                    <a:pt x="48" y="9"/>
                  </a:lnTo>
                  <a:lnTo>
                    <a:pt x="61" y="9"/>
                  </a:lnTo>
                  <a:lnTo>
                    <a:pt x="63" y="2"/>
                  </a:lnTo>
                  <a:lnTo>
                    <a:pt x="55" y="1"/>
                  </a:lnTo>
                  <a:lnTo>
                    <a:pt x="48" y="1"/>
                  </a:lnTo>
                  <a:lnTo>
                    <a:pt x="48" y="7"/>
                  </a:lnTo>
                  <a:lnTo>
                    <a:pt x="52" y="7"/>
                  </a:lnTo>
                  <a:lnTo>
                    <a:pt x="52" y="1"/>
                  </a:lnTo>
                  <a:lnTo>
                    <a:pt x="46" y="1"/>
                  </a:lnTo>
                  <a:lnTo>
                    <a:pt x="46" y="7"/>
                  </a:lnTo>
                  <a:lnTo>
                    <a:pt x="48" y="7"/>
                  </a:lnTo>
                  <a:lnTo>
                    <a:pt x="48" y="1"/>
                  </a:lnTo>
                  <a:lnTo>
                    <a:pt x="39" y="1"/>
                  </a:lnTo>
                  <a:lnTo>
                    <a:pt x="39" y="7"/>
                  </a:lnTo>
                  <a:lnTo>
                    <a:pt x="46" y="7"/>
                  </a:lnTo>
                  <a:lnTo>
                    <a:pt x="46" y="1"/>
                  </a:lnTo>
                  <a:lnTo>
                    <a:pt x="40" y="1"/>
                  </a:lnTo>
                  <a:lnTo>
                    <a:pt x="40" y="7"/>
                  </a:lnTo>
                  <a:lnTo>
                    <a:pt x="43" y="7"/>
                  </a:lnTo>
                  <a:lnTo>
                    <a:pt x="43" y="1"/>
                  </a:lnTo>
                  <a:lnTo>
                    <a:pt x="37" y="1"/>
                  </a:lnTo>
                  <a:lnTo>
                    <a:pt x="37" y="7"/>
                  </a:lnTo>
                  <a:lnTo>
                    <a:pt x="43" y="7"/>
                  </a:lnTo>
                  <a:lnTo>
                    <a:pt x="43" y="1"/>
                  </a:lnTo>
                  <a:lnTo>
                    <a:pt x="39" y="1"/>
                  </a:lnTo>
                  <a:lnTo>
                    <a:pt x="39" y="7"/>
                  </a:lnTo>
                  <a:lnTo>
                    <a:pt x="40" y="7"/>
                  </a:lnTo>
                  <a:lnTo>
                    <a:pt x="40" y="1"/>
                  </a:lnTo>
                  <a:lnTo>
                    <a:pt x="39" y="1"/>
                  </a:lnTo>
                  <a:lnTo>
                    <a:pt x="39" y="7"/>
                  </a:lnTo>
                  <a:lnTo>
                    <a:pt x="47" y="7"/>
                  </a:lnTo>
                  <a:lnTo>
                    <a:pt x="47" y="1"/>
                  </a:lnTo>
                  <a:lnTo>
                    <a:pt x="39" y="1"/>
                  </a:lnTo>
                  <a:lnTo>
                    <a:pt x="39" y="7"/>
                  </a:lnTo>
                  <a:lnTo>
                    <a:pt x="53" y="7"/>
                  </a:lnTo>
                  <a:lnTo>
                    <a:pt x="53" y="1"/>
                  </a:lnTo>
                  <a:lnTo>
                    <a:pt x="37" y="1"/>
                  </a:lnTo>
                  <a:lnTo>
                    <a:pt x="37" y="7"/>
                  </a:lnTo>
                  <a:lnTo>
                    <a:pt x="47" y="7"/>
                  </a:lnTo>
                  <a:lnTo>
                    <a:pt x="47" y="1"/>
                  </a:lnTo>
                  <a:lnTo>
                    <a:pt x="40" y="1"/>
                  </a:lnTo>
                  <a:lnTo>
                    <a:pt x="40" y="3"/>
                  </a:lnTo>
                  <a:lnTo>
                    <a:pt x="42" y="7"/>
                  </a:lnTo>
                  <a:lnTo>
                    <a:pt x="50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38" name="Freeform 822"/>
            <p:cNvSpPr>
              <a:spLocks noChangeAspect="1"/>
            </p:cNvSpPr>
            <p:nvPr/>
          </p:nvSpPr>
          <p:spPr bwMode="auto">
            <a:xfrm rot="16200000">
              <a:off x="4099" y="4632"/>
              <a:ext cx="294" cy="51"/>
            </a:xfrm>
            <a:custGeom>
              <a:avLst/>
              <a:gdLst>
                <a:gd name="T0" fmla="*/ 48 w 196"/>
                <a:gd name="T1" fmla="*/ 7 h 35"/>
                <a:gd name="T2" fmla="*/ 26 w 196"/>
                <a:gd name="T3" fmla="*/ 2 h 35"/>
                <a:gd name="T4" fmla="*/ 30 w 196"/>
                <a:gd name="T5" fmla="*/ 4 h 35"/>
                <a:gd name="T6" fmla="*/ 18 w 196"/>
                <a:gd name="T7" fmla="*/ 9 h 35"/>
                <a:gd name="T8" fmla="*/ 26 w 196"/>
                <a:gd name="T9" fmla="*/ 11 h 35"/>
                <a:gd name="T10" fmla="*/ 34 w 196"/>
                <a:gd name="T11" fmla="*/ 4 h 35"/>
                <a:gd name="T12" fmla="*/ 17 w 196"/>
                <a:gd name="T13" fmla="*/ 12 h 35"/>
                <a:gd name="T14" fmla="*/ 86 w 196"/>
                <a:gd name="T15" fmla="*/ 13 h 35"/>
                <a:gd name="T16" fmla="*/ 75 w 196"/>
                <a:gd name="T17" fmla="*/ 8 h 35"/>
                <a:gd name="T18" fmla="*/ 59 w 196"/>
                <a:gd name="T19" fmla="*/ 16 h 35"/>
                <a:gd name="T20" fmla="*/ 68 w 196"/>
                <a:gd name="T21" fmla="*/ 9 h 35"/>
                <a:gd name="T22" fmla="*/ 48 w 196"/>
                <a:gd name="T23" fmla="*/ 17 h 35"/>
                <a:gd name="T24" fmla="*/ 61 w 196"/>
                <a:gd name="T25" fmla="*/ 19 h 35"/>
                <a:gd name="T26" fmla="*/ 33 w 196"/>
                <a:gd name="T27" fmla="*/ 19 h 35"/>
                <a:gd name="T28" fmla="*/ 18 w 196"/>
                <a:gd name="T29" fmla="*/ 13 h 35"/>
                <a:gd name="T30" fmla="*/ 11 w 196"/>
                <a:gd name="T31" fmla="*/ 15 h 35"/>
                <a:gd name="T32" fmla="*/ 8 w 196"/>
                <a:gd name="T33" fmla="*/ 16 h 35"/>
                <a:gd name="T34" fmla="*/ 21 w 196"/>
                <a:gd name="T35" fmla="*/ 22 h 35"/>
                <a:gd name="T36" fmla="*/ 147 w 196"/>
                <a:gd name="T37" fmla="*/ 24 h 35"/>
                <a:gd name="T38" fmla="*/ 91 w 196"/>
                <a:gd name="T39" fmla="*/ 19 h 35"/>
                <a:gd name="T40" fmla="*/ 40 w 196"/>
                <a:gd name="T41" fmla="*/ 26 h 35"/>
                <a:gd name="T42" fmla="*/ 57 w 196"/>
                <a:gd name="T43" fmla="*/ 24 h 35"/>
                <a:gd name="T44" fmla="*/ 56 w 196"/>
                <a:gd name="T45" fmla="*/ 28 h 35"/>
                <a:gd name="T46" fmla="*/ 63 w 196"/>
                <a:gd name="T47" fmla="*/ 22 h 35"/>
                <a:gd name="T48" fmla="*/ 43 w 196"/>
                <a:gd name="T49" fmla="*/ 22 h 35"/>
                <a:gd name="T50" fmla="*/ 34 w 196"/>
                <a:gd name="T51" fmla="*/ 30 h 35"/>
                <a:gd name="T52" fmla="*/ 25 w 196"/>
                <a:gd name="T53" fmla="*/ 25 h 35"/>
                <a:gd name="T54" fmla="*/ 33 w 196"/>
                <a:gd name="T55" fmla="*/ 28 h 35"/>
                <a:gd name="T56" fmla="*/ 25 w 196"/>
                <a:gd name="T57" fmla="*/ 33 h 35"/>
                <a:gd name="T58" fmla="*/ 18 w 196"/>
                <a:gd name="T59" fmla="*/ 34 h 35"/>
                <a:gd name="T60" fmla="*/ 40 w 196"/>
                <a:gd name="T61" fmla="*/ 28 h 35"/>
                <a:gd name="T62" fmla="*/ 24 w 196"/>
                <a:gd name="T63" fmla="*/ 29 h 35"/>
                <a:gd name="T64" fmla="*/ 37 w 196"/>
                <a:gd name="T65" fmla="*/ 34 h 35"/>
                <a:gd name="T66" fmla="*/ 9 w 196"/>
                <a:gd name="T67" fmla="*/ 33 h 35"/>
                <a:gd name="T68" fmla="*/ 24 w 196"/>
                <a:gd name="T69" fmla="*/ 26 h 35"/>
                <a:gd name="T70" fmla="*/ 30 w 196"/>
                <a:gd name="T71" fmla="*/ 25 h 35"/>
                <a:gd name="T72" fmla="*/ 44 w 196"/>
                <a:gd name="T73" fmla="*/ 25 h 35"/>
                <a:gd name="T74" fmla="*/ 33 w 196"/>
                <a:gd name="T75" fmla="*/ 30 h 35"/>
                <a:gd name="T76" fmla="*/ 51 w 196"/>
                <a:gd name="T77" fmla="*/ 22 h 35"/>
                <a:gd name="T78" fmla="*/ 78 w 196"/>
                <a:gd name="T79" fmla="*/ 22 h 35"/>
                <a:gd name="T80" fmla="*/ 61 w 196"/>
                <a:gd name="T81" fmla="*/ 28 h 35"/>
                <a:gd name="T82" fmla="*/ 50 w 196"/>
                <a:gd name="T83" fmla="*/ 20 h 35"/>
                <a:gd name="T84" fmla="*/ 74 w 196"/>
                <a:gd name="T85" fmla="*/ 19 h 35"/>
                <a:gd name="T86" fmla="*/ 135 w 196"/>
                <a:gd name="T87" fmla="*/ 24 h 35"/>
                <a:gd name="T88" fmla="*/ 18 w 196"/>
                <a:gd name="T89" fmla="*/ 17 h 35"/>
                <a:gd name="T90" fmla="*/ 24 w 196"/>
                <a:gd name="T91" fmla="*/ 16 h 35"/>
                <a:gd name="T92" fmla="*/ 7 w 196"/>
                <a:gd name="T93" fmla="*/ 21 h 35"/>
                <a:gd name="T94" fmla="*/ 26 w 196"/>
                <a:gd name="T95" fmla="*/ 13 h 35"/>
                <a:gd name="T96" fmla="*/ 39 w 196"/>
                <a:gd name="T97" fmla="*/ 13 h 35"/>
                <a:gd name="T98" fmla="*/ 44 w 196"/>
                <a:gd name="T99" fmla="*/ 19 h 35"/>
                <a:gd name="T100" fmla="*/ 52 w 196"/>
                <a:gd name="T101" fmla="*/ 11 h 35"/>
                <a:gd name="T102" fmla="*/ 66 w 196"/>
                <a:gd name="T103" fmla="*/ 11 h 35"/>
                <a:gd name="T104" fmla="*/ 55 w 196"/>
                <a:gd name="T105" fmla="*/ 16 h 35"/>
                <a:gd name="T106" fmla="*/ 39 w 196"/>
                <a:gd name="T107" fmla="*/ 8 h 35"/>
                <a:gd name="T108" fmla="*/ 99 w 196"/>
                <a:gd name="T109" fmla="*/ 13 h 35"/>
                <a:gd name="T110" fmla="*/ 121 w 196"/>
                <a:gd name="T111" fmla="*/ 6 h 35"/>
                <a:gd name="T112" fmla="*/ 40 w 196"/>
                <a:gd name="T113" fmla="*/ 6 h 35"/>
                <a:gd name="T114" fmla="*/ 33 w 196"/>
                <a:gd name="T115" fmla="*/ 11 h 35"/>
                <a:gd name="T116" fmla="*/ 26 w 196"/>
                <a:gd name="T117" fmla="*/ 3 h 35"/>
                <a:gd name="T118" fmla="*/ 37 w 196"/>
                <a:gd name="T119" fmla="*/ 9 h 35"/>
                <a:gd name="T120" fmla="*/ 28 w 196"/>
                <a:gd name="T121" fmla="*/ 2 h 35"/>
                <a:gd name="T122" fmla="*/ 48 w 196"/>
                <a:gd name="T123" fmla="*/ 0 h 35"/>
                <a:gd name="T124" fmla="*/ 47 w 196"/>
                <a:gd name="T125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" h="35">
                  <a:moveTo>
                    <a:pt x="52" y="0"/>
                  </a:moveTo>
                  <a:lnTo>
                    <a:pt x="52" y="7"/>
                  </a:lnTo>
                  <a:lnTo>
                    <a:pt x="56" y="7"/>
                  </a:lnTo>
                  <a:lnTo>
                    <a:pt x="56" y="0"/>
                  </a:lnTo>
                  <a:lnTo>
                    <a:pt x="46" y="0"/>
                  </a:lnTo>
                  <a:lnTo>
                    <a:pt x="46" y="7"/>
                  </a:lnTo>
                  <a:lnTo>
                    <a:pt x="52" y="7"/>
                  </a:lnTo>
                  <a:lnTo>
                    <a:pt x="52" y="0"/>
                  </a:lnTo>
                  <a:lnTo>
                    <a:pt x="39" y="0"/>
                  </a:lnTo>
                  <a:lnTo>
                    <a:pt x="39" y="7"/>
                  </a:lnTo>
                  <a:lnTo>
                    <a:pt x="47" y="7"/>
                  </a:lnTo>
                  <a:lnTo>
                    <a:pt x="47" y="0"/>
                  </a:lnTo>
                  <a:lnTo>
                    <a:pt x="46" y="0"/>
                  </a:lnTo>
                  <a:lnTo>
                    <a:pt x="46" y="7"/>
                  </a:lnTo>
                  <a:lnTo>
                    <a:pt x="48" y="7"/>
                  </a:lnTo>
                  <a:lnTo>
                    <a:pt x="48" y="0"/>
                  </a:lnTo>
                  <a:lnTo>
                    <a:pt x="39" y="0"/>
                  </a:lnTo>
                  <a:lnTo>
                    <a:pt x="39" y="7"/>
                  </a:lnTo>
                  <a:lnTo>
                    <a:pt x="47" y="7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4" y="7"/>
                  </a:lnTo>
                  <a:lnTo>
                    <a:pt x="48" y="7"/>
                  </a:lnTo>
                  <a:lnTo>
                    <a:pt x="48" y="0"/>
                  </a:lnTo>
                  <a:lnTo>
                    <a:pt x="46" y="0"/>
                  </a:lnTo>
                  <a:lnTo>
                    <a:pt x="46" y="7"/>
                  </a:lnTo>
                  <a:lnTo>
                    <a:pt x="52" y="7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8" y="7"/>
                  </a:lnTo>
                  <a:lnTo>
                    <a:pt x="64" y="7"/>
                  </a:lnTo>
                  <a:lnTo>
                    <a:pt x="64" y="0"/>
                  </a:lnTo>
                  <a:lnTo>
                    <a:pt x="44" y="0"/>
                  </a:lnTo>
                  <a:lnTo>
                    <a:pt x="44" y="7"/>
                  </a:lnTo>
                  <a:lnTo>
                    <a:pt x="48" y="7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39" y="7"/>
                  </a:lnTo>
                  <a:lnTo>
                    <a:pt x="42" y="8"/>
                  </a:lnTo>
                  <a:lnTo>
                    <a:pt x="46" y="8"/>
                  </a:lnTo>
                  <a:lnTo>
                    <a:pt x="46" y="2"/>
                  </a:lnTo>
                  <a:lnTo>
                    <a:pt x="38" y="2"/>
                  </a:lnTo>
                  <a:lnTo>
                    <a:pt x="38" y="8"/>
                  </a:lnTo>
                  <a:lnTo>
                    <a:pt x="39" y="8"/>
                  </a:lnTo>
                  <a:lnTo>
                    <a:pt x="39" y="2"/>
                  </a:lnTo>
                  <a:lnTo>
                    <a:pt x="26" y="2"/>
                  </a:lnTo>
                  <a:lnTo>
                    <a:pt x="26" y="8"/>
                  </a:lnTo>
                  <a:lnTo>
                    <a:pt x="31" y="8"/>
                  </a:lnTo>
                  <a:lnTo>
                    <a:pt x="31" y="2"/>
                  </a:lnTo>
                  <a:lnTo>
                    <a:pt x="29" y="2"/>
                  </a:lnTo>
                  <a:lnTo>
                    <a:pt x="29" y="8"/>
                  </a:lnTo>
                  <a:lnTo>
                    <a:pt x="35" y="8"/>
                  </a:lnTo>
                  <a:lnTo>
                    <a:pt x="35" y="2"/>
                  </a:lnTo>
                  <a:lnTo>
                    <a:pt x="28" y="2"/>
                  </a:lnTo>
                  <a:lnTo>
                    <a:pt x="28" y="8"/>
                  </a:lnTo>
                  <a:lnTo>
                    <a:pt x="34" y="8"/>
                  </a:lnTo>
                  <a:lnTo>
                    <a:pt x="34" y="2"/>
                  </a:lnTo>
                  <a:lnTo>
                    <a:pt x="26" y="2"/>
                  </a:lnTo>
                  <a:lnTo>
                    <a:pt x="26" y="8"/>
                  </a:lnTo>
                  <a:lnTo>
                    <a:pt x="30" y="8"/>
                  </a:lnTo>
                  <a:lnTo>
                    <a:pt x="30" y="2"/>
                  </a:lnTo>
                  <a:lnTo>
                    <a:pt x="28" y="2"/>
                  </a:lnTo>
                  <a:lnTo>
                    <a:pt x="28" y="8"/>
                  </a:lnTo>
                  <a:lnTo>
                    <a:pt x="31" y="8"/>
                  </a:lnTo>
                  <a:lnTo>
                    <a:pt x="31" y="2"/>
                  </a:lnTo>
                  <a:lnTo>
                    <a:pt x="26" y="2"/>
                  </a:lnTo>
                  <a:lnTo>
                    <a:pt x="26" y="8"/>
                  </a:lnTo>
                  <a:lnTo>
                    <a:pt x="30" y="8"/>
                  </a:lnTo>
                  <a:lnTo>
                    <a:pt x="30" y="4"/>
                  </a:lnTo>
                  <a:lnTo>
                    <a:pt x="29" y="8"/>
                  </a:lnTo>
                  <a:lnTo>
                    <a:pt x="31" y="9"/>
                  </a:lnTo>
                  <a:lnTo>
                    <a:pt x="33" y="6"/>
                  </a:lnTo>
                  <a:lnTo>
                    <a:pt x="33" y="3"/>
                  </a:lnTo>
                  <a:lnTo>
                    <a:pt x="30" y="3"/>
                  </a:lnTo>
                  <a:lnTo>
                    <a:pt x="30" y="9"/>
                  </a:lnTo>
                  <a:lnTo>
                    <a:pt x="37" y="9"/>
                  </a:lnTo>
                  <a:lnTo>
                    <a:pt x="37" y="3"/>
                  </a:lnTo>
                  <a:lnTo>
                    <a:pt x="34" y="3"/>
                  </a:lnTo>
                  <a:lnTo>
                    <a:pt x="34" y="9"/>
                  </a:lnTo>
                  <a:lnTo>
                    <a:pt x="37" y="9"/>
                  </a:lnTo>
                  <a:lnTo>
                    <a:pt x="37" y="3"/>
                  </a:lnTo>
                  <a:lnTo>
                    <a:pt x="31" y="3"/>
                  </a:lnTo>
                  <a:lnTo>
                    <a:pt x="31" y="9"/>
                  </a:lnTo>
                  <a:lnTo>
                    <a:pt x="38" y="9"/>
                  </a:lnTo>
                  <a:lnTo>
                    <a:pt x="38" y="3"/>
                  </a:lnTo>
                  <a:lnTo>
                    <a:pt x="21" y="3"/>
                  </a:lnTo>
                  <a:lnTo>
                    <a:pt x="21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18" y="9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21" y="9"/>
                  </a:lnTo>
                  <a:lnTo>
                    <a:pt x="21" y="3"/>
                  </a:lnTo>
                  <a:lnTo>
                    <a:pt x="18" y="3"/>
                  </a:lnTo>
                  <a:lnTo>
                    <a:pt x="18" y="9"/>
                  </a:lnTo>
                  <a:lnTo>
                    <a:pt x="24" y="9"/>
                  </a:lnTo>
                  <a:lnTo>
                    <a:pt x="24" y="3"/>
                  </a:lnTo>
                  <a:lnTo>
                    <a:pt x="21" y="3"/>
                  </a:lnTo>
                  <a:lnTo>
                    <a:pt x="21" y="9"/>
                  </a:lnTo>
                  <a:lnTo>
                    <a:pt x="25" y="9"/>
                  </a:lnTo>
                  <a:lnTo>
                    <a:pt x="25" y="6"/>
                  </a:lnTo>
                  <a:lnTo>
                    <a:pt x="24" y="9"/>
                  </a:lnTo>
                  <a:lnTo>
                    <a:pt x="26" y="11"/>
                  </a:lnTo>
                  <a:lnTo>
                    <a:pt x="28" y="7"/>
                  </a:lnTo>
                  <a:lnTo>
                    <a:pt x="28" y="4"/>
                  </a:lnTo>
                  <a:lnTo>
                    <a:pt x="25" y="4"/>
                  </a:lnTo>
                  <a:lnTo>
                    <a:pt x="25" y="11"/>
                  </a:lnTo>
                  <a:lnTo>
                    <a:pt x="28" y="11"/>
                  </a:lnTo>
                  <a:lnTo>
                    <a:pt x="28" y="4"/>
                  </a:lnTo>
                  <a:lnTo>
                    <a:pt x="26" y="4"/>
                  </a:lnTo>
                  <a:lnTo>
                    <a:pt x="26" y="11"/>
                  </a:lnTo>
                  <a:lnTo>
                    <a:pt x="31" y="11"/>
                  </a:lnTo>
                  <a:lnTo>
                    <a:pt x="31" y="4"/>
                  </a:lnTo>
                  <a:lnTo>
                    <a:pt x="24" y="4"/>
                  </a:lnTo>
                  <a:lnTo>
                    <a:pt x="24" y="11"/>
                  </a:lnTo>
                  <a:lnTo>
                    <a:pt x="34" y="11"/>
                  </a:lnTo>
                  <a:lnTo>
                    <a:pt x="34" y="4"/>
                  </a:lnTo>
                  <a:lnTo>
                    <a:pt x="25" y="4"/>
                  </a:lnTo>
                  <a:lnTo>
                    <a:pt x="25" y="11"/>
                  </a:lnTo>
                  <a:lnTo>
                    <a:pt x="34" y="11"/>
                  </a:lnTo>
                  <a:lnTo>
                    <a:pt x="34" y="4"/>
                  </a:lnTo>
                  <a:lnTo>
                    <a:pt x="31" y="4"/>
                  </a:lnTo>
                  <a:lnTo>
                    <a:pt x="31" y="11"/>
                  </a:lnTo>
                  <a:lnTo>
                    <a:pt x="39" y="11"/>
                  </a:lnTo>
                  <a:lnTo>
                    <a:pt x="39" y="4"/>
                  </a:lnTo>
                  <a:lnTo>
                    <a:pt x="33" y="4"/>
                  </a:lnTo>
                  <a:lnTo>
                    <a:pt x="33" y="11"/>
                  </a:lnTo>
                  <a:lnTo>
                    <a:pt x="38" y="11"/>
                  </a:lnTo>
                  <a:lnTo>
                    <a:pt x="38" y="4"/>
                  </a:lnTo>
                  <a:lnTo>
                    <a:pt x="35" y="4"/>
                  </a:lnTo>
                  <a:lnTo>
                    <a:pt x="35" y="11"/>
                  </a:lnTo>
                  <a:lnTo>
                    <a:pt x="37" y="11"/>
                  </a:lnTo>
                  <a:lnTo>
                    <a:pt x="37" y="4"/>
                  </a:lnTo>
                  <a:lnTo>
                    <a:pt x="34" y="4"/>
                  </a:lnTo>
                  <a:lnTo>
                    <a:pt x="34" y="11"/>
                  </a:lnTo>
                  <a:lnTo>
                    <a:pt x="55" y="11"/>
                  </a:lnTo>
                  <a:lnTo>
                    <a:pt x="55" y="4"/>
                  </a:lnTo>
                  <a:lnTo>
                    <a:pt x="34" y="4"/>
                  </a:lnTo>
                  <a:lnTo>
                    <a:pt x="34" y="11"/>
                  </a:lnTo>
                  <a:lnTo>
                    <a:pt x="39" y="11"/>
                  </a:lnTo>
                  <a:lnTo>
                    <a:pt x="39" y="4"/>
                  </a:lnTo>
                  <a:lnTo>
                    <a:pt x="26" y="4"/>
                  </a:lnTo>
                  <a:lnTo>
                    <a:pt x="26" y="11"/>
                  </a:lnTo>
                  <a:lnTo>
                    <a:pt x="43" y="11"/>
                  </a:lnTo>
                  <a:lnTo>
                    <a:pt x="59" y="12"/>
                  </a:lnTo>
                  <a:lnTo>
                    <a:pt x="59" y="6"/>
                  </a:lnTo>
                  <a:lnTo>
                    <a:pt x="39" y="6"/>
                  </a:lnTo>
                  <a:lnTo>
                    <a:pt x="39" y="12"/>
                  </a:lnTo>
                  <a:lnTo>
                    <a:pt x="40" y="12"/>
                  </a:lnTo>
                  <a:lnTo>
                    <a:pt x="40" y="6"/>
                  </a:lnTo>
                  <a:lnTo>
                    <a:pt x="25" y="6"/>
                  </a:lnTo>
                  <a:lnTo>
                    <a:pt x="25" y="12"/>
                  </a:lnTo>
                  <a:lnTo>
                    <a:pt x="31" y="12"/>
                  </a:lnTo>
                  <a:lnTo>
                    <a:pt x="31" y="6"/>
                  </a:lnTo>
                  <a:lnTo>
                    <a:pt x="15" y="6"/>
                  </a:lnTo>
                  <a:lnTo>
                    <a:pt x="15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5" y="12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20" y="6"/>
                  </a:lnTo>
                  <a:lnTo>
                    <a:pt x="20" y="12"/>
                  </a:lnTo>
                  <a:lnTo>
                    <a:pt x="50" y="12"/>
                  </a:lnTo>
                  <a:lnTo>
                    <a:pt x="50" y="6"/>
                  </a:lnTo>
                  <a:lnTo>
                    <a:pt x="44" y="6"/>
                  </a:lnTo>
                  <a:lnTo>
                    <a:pt x="44" y="12"/>
                  </a:lnTo>
                  <a:lnTo>
                    <a:pt x="140" y="12"/>
                  </a:lnTo>
                  <a:lnTo>
                    <a:pt x="140" y="6"/>
                  </a:lnTo>
                  <a:lnTo>
                    <a:pt x="121" y="6"/>
                  </a:lnTo>
                  <a:lnTo>
                    <a:pt x="121" y="12"/>
                  </a:lnTo>
                  <a:lnTo>
                    <a:pt x="143" y="12"/>
                  </a:lnTo>
                  <a:lnTo>
                    <a:pt x="143" y="6"/>
                  </a:lnTo>
                  <a:lnTo>
                    <a:pt x="139" y="7"/>
                  </a:lnTo>
                  <a:lnTo>
                    <a:pt x="139" y="13"/>
                  </a:lnTo>
                  <a:lnTo>
                    <a:pt x="154" y="13"/>
                  </a:lnTo>
                  <a:lnTo>
                    <a:pt x="154" y="7"/>
                  </a:lnTo>
                  <a:lnTo>
                    <a:pt x="86" y="7"/>
                  </a:lnTo>
                  <a:lnTo>
                    <a:pt x="86" y="13"/>
                  </a:lnTo>
                  <a:lnTo>
                    <a:pt x="87" y="13"/>
                  </a:lnTo>
                  <a:lnTo>
                    <a:pt x="87" y="7"/>
                  </a:lnTo>
                  <a:lnTo>
                    <a:pt x="83" y="7"/>
                  </a:lnTo>
                  <a:lnTo>
                    <a:pt x="83" y="13"/>
                  </a:lnTo>
                  <a:lnTo>
                    <a:pt x="88" y="13"/>
                  </a:lnTo>
                  <a:lnTo>
                    <a:pt x="88" y="7"/>
                  </a:lnTo>
                  <a:lnTo>
                    <a:pt x="87" y="7"/>
                  </a:lnTo>
                  <a:lnTo>
                    <a:pt x="87" y="13"/>
                  </a:lnTo>
                  <a:lnTo>
                    <a:pt x="95" y="13"/>
                  </a:lnTo>
                  <a:lnTo>
                    <a:pt x="95" y="7"/>
                  </a:lnTo>
                  <a:lnTo>
                    <a:pt x="94" y="7"/>
                  </a:lnTo>
                  <a:lnTo>
                    <a:pt x="94" y="13"/>
                  </a:lnTo>
                  <a:lnTo>
                    <a:pt x="99" y="13"/>
                  </a:lnTo>
                  <a:lnTo>
                    <a:pt x="99" y="7"/>
                  </a:lnTo>
                  <a:lnTo>
                    <a:pt x="77" y="7"/>
                  </a:lnTo>
                  <a:lnTo>
                    <a:pt x="83" y="12"/>
                  </a:lnTo>
                  <a:lnTo>
                    <a:pt x="85" y="13"/>
                  </a:lnTo>
                  <a:lnTo>
                    <a:pt x="86" y="11"/>
                  </a:lnTo>
                  <a:lnTo>
                    <a:pt x="86" y="8"/>
                  </a:lnTo>
                  <a:lnTo>
                    <a:pt x="74" y="8"/>
                  </a:lnTo>
                  <a:lnTo>
                    <a:pt x="74" y="15"/>
                  </a:lnTo>
                  <a:lnTo>
                    <a:pt x="75" y="15"/>
                  </a:lnTo>
                  <a:lnTo>
                    <a:pt x="75" y="8"/>
                  </a:lnTo>
                  <a:lnTo>
                    <a:pt x="73" y="8"/>
                  </a:lnTo>
                  <a:lnTo>
                    <a:pt x="73" y="15"/>
                  </a:lnTo>
                  <a:lnTo>
                    <a:pt x="75" y="15"/>
                  </a:lnTo>
                  <a:lnTo>
                    <a:pt x="75" y="8"/>
                  </a:lnTo>
                  <a:lnTo>
                    <a:pt x="40" y="8"/>
                  </a:lnTo>
                  <a:lnTo>
                    <a:pt x="40" y="15"/>
                  </a:lnTo>
                  <a:lnTo>
                    <a:pt x="46" y="15"/>
                  </a:lnTo>
                  <a:lnTo>
                    <a:pt x="46" y="8"/>
                  </a:lnTo>
                  <a:lnTo>
                    <a:pt x="31" y="8"/>
                  </a:lnTo>
                  <a:lnTo>
                    <a:pt x="31" y="15"/>
                  </a:lnTo>
                  <a:lnTo>
                    <a:pt x="148" y="15"/>
                  </a:lnTo>
                  <a:lnTo>
                    <a:pt x="148" y="8"/>
                  </a:lnTo>
                  <a:lnTo>
                    <a:pt x="39" y="8"/>
                  </a:lnTo>
                  <a:lnTo>
                    <a:pt x="39" y="15"/>
                  </a:lnTo>
                  <a:lnTo>
                    <a:pt x="56" y="15"/>
                  </a:lnTo>
                  <a:lnTo>
                    <a:pt x="56" y="8"/>
                  </a:lnTo>
                  <a:lnTo>
                    <a:pt x="52" y="8"/>
                  </a:lnTo>
                  <a:lnTo>
                    <a:pt x="52" y="15"/>
                  </a:lnTo>
                  <a:lnTo>
                    <a:pt x="56" y="16"/>
                  </a:lnTo>
                  <a:lnTo>
                    <a:pt x="60" y="16"/>
                  </a:lnTo>
                  <a:lnTo>
                    <a:pt x="60" y="9"/>
                  </a:lnTo>
                  <a:lnTo>
                    <a:pt x="59" y="9"/>
                  </a:lnTo>
                  <a:lnTo>
                    <a:pt x="59" y="16"/>
                  </a:lnTo>
                  <a:lnTo>
                    <a:pt x="61" y="16"/>
                  </a:lnTo>
                  <a:lnTo>
                    <a:pt x="61" y="9"/>
                  </a:lnTo>
                  <a:lnTo>
                    <a:pt x="52" y="9"/>
                  </a:lnTo>
                  <a:lnTo>
                    <a:pt x="52" y="16"/>
                  </a:lnTo>
                  <a:lnTo>
                    <a:pt x="60" y="16"/>
                  </a:lnTo>
                  <a:lnTo>
                    <a:pt x="60" y="9"/>
                  </a:lnTo>
                  <a:lnTo>
                    <a:pt x="50" y="9"/>
                  </a:lnTo>
                  <a:lnTo>
                    <a:pt x="50" y="16"/>
                  </a:lnTo>
                  <a:lnTo>
                    <a:pt x="68" y="16"/>
                  </a:lnTo>
                  <a:lnTo>
                    <a:pt x="68" y="9"/>
                  </a:lnTo>
                  <a:lnTo>
                    <a:pt x="55" y="9"/>
                  </a:lnTo>
                  <a:lnTo>
                    <a:pt x="55" y="16"/>
                  </a:lnTo>
                  <a:lnTo>
                    <a:pt x="59" y="16"/>
                  </a:lnTo>
                  <a:lnTo>
                    <a:pt x="59" y="9"/>
                  </a:lnTo>
                  <a:lnTo>
                    <a:pt x="56" y="9"/>
                  </a:lnTo>
                  <a:lnTo>
                    <a:pt x="56" y="16"/>
                  </a:lnTo>
                  <a:lnTo>
                    <a:pt x="70" y="16"/>
                  </a:lnTo>
                  <a:lnTo>
                    <a:pt x="70" y="9"/>
                  </a:lnTo>
                  <a:lnTo>
                    <a:pt x="55" y="9"/>
                  </a:lnTo>
                  <a:lnTo>
                    <a:pt x="55" y="16"/>
                  </a:lnTo>
                  <a:lnTo>
                    <a:pt x="69" y="16"/>
                  </a:lnTo>
                  <a:lnTo>
                    <a:pt x="69" y="9"/>
                  </a:lnTo>
                  <a:lnTo>
                    <a:pt x="68" y="9"/>
                  </a:lnTo>
                  <a:lnTo>
                    <a:pt x="68" y="16"/>
                  </a:lnTo>
                  <a:lnTo>
                    <a:pt x="70" y="16"/>
                  </a:lnTo>
                  <a:lnTo>
                    <a:pt x="70" y="9"/>
                  </a:lnTo>
                  <a:lnTo>
                    <a:pt x="50" y="9"/>
                  </a:lnTo>
                  <a:lnTo>
                    <a:pt x="50" y="16"/>
                  </a:lnTo>
                  <a:lnTo>
                    <a:pt x="72" y="16"/>
                  </a:lnTo>
                  <a:lnTo>
                    <a:pt x="72" y="9"/>
                  </a:lnTo>
                  <a:lnTo>
                    <a:pt x="70" y="9"/>
                  </a:lnTo>
                  <a:lnTo>
                    <a:pt x="60" y="11"/>
                  </a:lnTo>
                  <a:lnTo>
                    <a:pt x="60" y="17"/>
                  </a:lnTo>
                  <a:lnTo>
                    <a:pt x="66" y="17"/>
                  </a:lnTo>
                  <a:lnTo>
                    <a:pt x="66" y="11"/>
                  </a:lnTo>
                  <a:lnTo>
                    <a:pt x="63" y="11"/>
                  </a:lnTo>
                  <a:lnTo>
                    <a:pt x="63" y="17"/>
                  </a:lnTo>
                  <a:lnTo>
                    <a:pt x="64" y="17"/>
                  </a:lnTo>
                  <a:lnTo>
                    <a:pt x="64" y="11"/>
                  </a:lnTo>
                  <a:lnTo>
                    <a:pt x="47" y="11"/>
                  </a:lnTo>
                  <a:lnTo>
                    <a:pt x="47" y="17"/>
                  </a:lnTo>
                  <a:lnTo>
                    <a:pt x="55" y="17"/>
                  </a:lnTo>
                  <a:lnTo>
                    <a:pt x="55" y="11"/>
                  </a:lnTo>
                  <a:lnTo>
                    <a:pt x="46" y="11"/>
                  </a:lnTo>
                  <a:lnTo>
                    <a:pt x="46" y="17"/>
                  </a:lnTo>
                  <a:lnTo>
                    <a:pt x="48" y="17"/>
                  </a:lnTo>
                  <a:lnTo>
                    <a:pt x="48" y="11"/>
                  </a:lnTo>
                  <a:lnTo>
                    <a:pt x="43" y="11"/>
                  </a:lnTo>
                  <a:lnTo>
                    <a:pt x="43" y="17"/>
                  </a:lnTo>
                  <a:lnTo>
                    <a:pt x="51" y="17"/>
                  </a:lnTo>
                  <a:lnTo>
                    <a:pt x="51" y="11"/>
                  </a:lnTo>
                  <a:lnTo>
                    <a:pt x="48" y="11"/>
                  </a:lnTo>
                  <a:lnTo>
                    <a:pt x="48" y="17"/>
                  </a:lnTo>
                  <a:lnTo>
                    <a:pt x="55" y="17"/>
                  </a:lnTo>
                  <a:lnTo>
                    <a:pt x="55" y="11"/>
                  </a:lnTo>
                  <a:lnTo>
                    <a:pt x="52" y="11"/>
                  </a:lnTo>
                  <a:lnTo>
                    <a:pt x="52" y="17"/>
                  </a:lnTo>
                  <a:lnTo>
                    <a:pt x="56" y="17"/>
                  </a:lnTo>
                  <a:lnTo>
                    <a:pt x="56" y="11"/>
                  </a:lnTo>
                  <a:lnTo>
                    <a:pt x="51" y="11"/>
                  </a:lnTo>
                  <a:lnTo>
                    <a:pt x="51" y="17"/>
                  </a:lnTo>
                  <a:lnTo>
                    <a:pt x="65" y="17"/>
                  </a:lnTo>
                  <a:lnTo>
                    <a:pt x="65" y="11"/>
                  </a:lnTo>
                  <a:lnTo>
                    <a:pt x="53" y="11"/>
                  </a:lnTo>
                  <a:lnTo>
                    <a:pt x="53" y="17"/>
                  </a:lnTo>
                  <a:lnTo>
                    <a:pt x="55" y="17"/>
                  </a:lnTo>
                  <a:lnTo>
                    <a:pt x="55" y="13"/>
                  </a:lnTo>
                  <a:lnTo>
                    <a:pt x="55" y="17"/>
                  </a:lnTo>
                  <a:lnTo>
                    <a:pt x="61" y="19"/>
                  </a:lnTo>
                  <a:lnTo>
                    <a:pt x="61" y="12"/>
                  </a:lnTo>
                  <a:lnTo>
                    <a:pt x="50" y="12"/>
                  </a:lnTo>
                  <a:lnTo>
                    <a:pt x="50" y="19"/>
                  </a:lnTo>
                  <a:lnTo>
                    <a:pt x="63" y="19"/>
                  </a:lnTo>
                  <a:lnTo>
                    <a:pt x="63" y="12"/>
                  </a:lnTo>
                  <a:lnTo>
                    <a:pt x="44" y="12"/>
                  </a:lnTo>
                  <a:lnTo>
                    <a:pt x="44" y="19"/>
                  </a:lnTo>
                  <a:lnTo>
                    <a:pt x="59" y="19"/>
                  </a:lnTo>
                  <a:lnTo>
                    <a:pt x="59" y="12"/>
                  </a:lnTo>
                  <a:lnTo>
                    <a:pt x="40" y="12"/>
                  </a:lnTo>
                  <a:lnTo>
                    <a:pt x="40" y="19"/>
                  </a:lnTo>
                  <a:lnTo>
                    <a:pt x="44" y="19"/>
                  </a:lnTo>
                  <a:lnTo>
                    <a:pt x="44" y="12"/>
                  </a:lnTo>
                  <a:lnTo>
                    <a:pt x="42" y="12"/>
                  </a:lnTo>
                  <a:lnTo>
                    <a:pt x="42" y="19"/>
                  </a:lnTo>
                  <a:lnTo>
                    <a:pt x="43" y="19"/>
                  </a:lnTo>
                  <a:lnTo>
                    <a:pt x="43" y="12"/>
                  </a:lnTo>
                  <a:lnTo>
                    <a:pt x="34" y="12"/>
                  </a:lnTo>
                  <a:lnTo>
                    <a:pt x="34" y="19"/>
                  </a:lnTo>
                  <a:lnTo>
                    <a:pt x="35" y="19"/>
                  </a:lnTo>
                  <a:lnTo>
                    <a:pt x="35" y="12"/>
                  </a:lnTo>
                  <a:lnTo>
                    <a:pt x="33" y="12"/>
                  </a:lnTo>
                  <a:lnTo>
                    <a:pt x="33" y="19"/>
                  </a:lnTo>
                  <a:lnTo>
                    <a:pt x="46" y="19"/>
                  </a:lnTo>
                  <a:lnTo>
                    <a:pt x="46" y="12"/>
                  </a:lnTo>
                  <a:lnTo>
                    <a:pt x="33" y="12"/>
                  </a:lnTo>
                  <a:lnTo>
                    <a:pt x="33" y="19"/>
                  </a:lnTo>
                  <a:lnTo>
                    <a:pt x="39" y="19"/>
                  </a:lnTo>
                  <a:lnTo>
                    <a:pt x="39" y="12"/>
                  </a:lnTo>
                  <a:lnTo>
                    <a:pt x="30" y="12"/>
                  </a:lnTo>
                  <a:lnTo>
                    <a:pt x="30" y="19"/>
                  </a:lnTo>
                  <a:lnTo>
                    <a:pt x="37" y="19"/>
                  </a:lnTo>
                  <a:lnTo>
                    <a:pt x="37" y="15"/>
                  </a:lnTo>
                  <a:lnTo>
                    <a:pt x="34" y="15"/>
                  </a:lnTo>
                  <a:lnTo>
                    <a:pt x="34" y="20"/>
                  </a:lnTo>
                  <a:lnTo>
                    <a:pt x="39" y="20"/>
                  </a:lnTo>
                  <a:lnTo>
                    <a:pt x="39" y="13"/>
                  </a:lnTo>
                  <a:lnTo>
                    <a:pt x="33" y="13"/>
                  </a:lnTo>
                  <a:lnTo>
                    <a:pt x="33" y="20"/>
                  </a:lnTo>
                  <a:lnTo>
                    <a:pt x="37" y="20"/>
                  </a:lnTo>
                  <a:lnTo>
                    <a:pt x="37" y="13"/>
                  </a:lnTo>
                  <a:lnTo>
                    <a:pt x="34" y="13"/>
                  </a:lnTo>
                  <a:lnTo>
                    <a:pt x="34" y="20"/>
                  </a:lnTo>
                  <a:lnTo>
                    <a:pt x="37" y="20"/>
                  </a:lnTo>
                  <a:lnTo>
                    <a:pt x="37" y="13"/>
                  </a:lnTo>
                  <a:lnTo>
                    <a:pt x="18" y="13"/>
                  </a:lnTo>
                  <a:lnTo>
                    <a:pt x="18" y="20"/>
                  </a:lnTo>
                  <a:lnTo>
                    <a:pt x="47" y="20"/>
                  </a:lnTo>
                  <a:lnTo>
                    <a:pt x="47" y="13"/>
                  </a:lnTo>
                  <a:lnTo>
                    <a:pt x="44" y="13"/>
                  </a:lnTo>
                  <a:lnTo>
                    <a:pt x="44" y="20"/>
                  </a:lnTo>
                  <a:lnTo>
                    <a:pt x="48" y="20"/>
                  </a:lnTo>
                  <a:lnTo>
                    <a:pt x="48" y="13"/>
                  </a:lnTo>
                  <a:lnTo>
                    <a:pt x="24" y="13"/>
                  </a:lnTo>
                  <a:lnTo>
                    <a:pt x="24" y="20"/>
                  </a:lnTo>
                  <a:lnTo>
                    <a:pt x="28" y="20"/>
                  </a:lnTo>
                  <a:lnTo>
                    <a:pt x="28" y="13"/>
                  </a:lnTo>
                  <a:lnTo>
                    <a:pt x="26" y="13"/>
                  </a:lnTo>
                  <a:lnTo>
                    <a:pt x="26" y="20"/>
                  </a:lnTo>
                  <a:lnTo>
                    <a:pt x="30" y="20"/>
                  </a:lnTo>
                  <a:lnTo>
                    <a:pt x="30" y="13"/>
                  </a:lnTo>
                  <a:lnTo>
                    <a:pt x="20" y="13"/>
                  </a:lnTo>
                  <a:lnTo>
                    <a:pt x="20" y="20"/>
                  </a:lnTo>
                  <a:lnTo>
                    <a:pt x="21" y="20"/>
                  </a:lnTo>
                  <a:lnTo>
                    <a:pt x="21" y="16"/>
                  </a:lnTo>
                  <a:lnTo>
                    <a:pt x="21" y="20"/>
                  </a:lnTo>
                  <a:lnTo>
                    <a:pt x="29" y="21"/>
                  </a:lnTo>
                  <a:lnTo>
                    <a:pt x="29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21" y="21"/>
                  </a:lnTo>
                  <a:lnTo>
                    <a:pt x="21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15" y="21"/>
                  </a:lnTo>
                  <a:lnTo>
                    <a:pt x="15" y="15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9" y="21"/>
                  </a:lnTo>
                  <a:lnTo>
                    <a:pt x="9" y="15"/>
                  </a:lnTo>
                  <a:lnTo>
                    <a:pt x="4" y="15"/>
                  </a:lnTo>
                  <a:lnTo>
                    <a:pt x="4" y="21"/>
                  </a:lnTo>
                  <a:lnTo>
                    <a:pt x="7" y="21"/>
                  </a:lnTo>
                  <a:lnTo>
                    <a:pt x="7" y="15"/>
                  </a:lnTo>
                  <a:lnTo>
                    <a:pt x="2" y="15"/>
                  </a:lnTo>
                  <a:lnTo>
                    <a:pt x="2" y="21"/>
                  </a:lnTo>
                  <a:lnTo>
                    <a:pt x="3" y="21"/>
                  </a:lnTo>
                  <a:lnTo>
                    <a:pt x="3" y="17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8" y="22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6" y="22"/>
                  </a:lnTo>
                  <a:lnTo>
                    <a:pt x="7" y="22"/>
                  </a:lnTo>
                  <a:lnTo>
                    <a:pt x="7" y="16"/>
                  </a:lnTo>
                  <a:lnTo>
                    <a:pt x="3" y="16"/>
                  </a:lnTo>
                  <a:lnTo>
                    <a:pt x="3" y="22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4" y="16"/>
                  </a:lnTo>
                  <a:lnTo>
                    <a:pt x="4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11" y="16"/>
                  </a:lnTo>
                  <a:lnTo>
                    <a:pt x="11" y="22"/>
                  </a:lnTo>
                  <a:lnTo>
                    <a:pt x="24" y="22"/>
                  </a:lnTo>
                  <a:lnTo>
                    <a:pt x="24" y="16"/>
                  </a:lnTo>
                  <a:lnTo>
                    <a:pt x="22" y="16"/>
                  </a:lnTo>
                  <a:lnTo>
                    <a:pt x="22" y="22"/>
                  </a:lnTo>
                  <a:lnTo>
                    <a:pt x="24" y="22"/>
                  </a:lnTo>
                  <a:lnTo>
                    <a:pt x="24" y="16"/>
                  </a:lnTo>
                  <a:lnTo>
                    <a:pt x="20" y="16"/>
                  </a:lnTo>
                  <a:lnTo>
                    <a:pt x="20" y="22"/>
                  </a:lnTo>
                  <a:lnTo>
                    <a:pt x="21" y="22"/>
                  </a:lnTo>
                  <a:lnTo>
                    <a:pt x="21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70" y="22"/>
                  </a:lnTo>
                  <a:lnTo>
                    <a:pt x="70" y="16"/>
                  </a:lnTo>
                  <a:lnTo>
                    <a:pt x="52" y="16"/>
                  </a:lnTo>
                  <a:lnTo>
                    <a:pt x="52" y="22"/>
                  </a:lnTo>
                  <a:lnTo>
                    <a:pt x="55" y="22"/>
                  </a:lnTo>
                  <a:lnTo>
                    <a:pt x="55" y="16"/>
                  </a:lnTo>
                  <a:lnTo>
                    <a:pt x="43" y="16"/>
                  </a:lnTo>
                  <a:lnTo>
                    <a:pt x="35" y="17"/>
                  </a:lnTo>
                  <a:lnTo>
                    <a:pt x="35" y="20"/>
                  </a:lnTo>
                  <a:lnTo>
                    <a:pt x="35" y="17"/>
                  </a:lnTo>
                  <a:lnTo>
                    <a:pt x="18" y="17"/>
                  </a:lnTo>
                  <a:lnTo>
                    <a:pt x="18" y="24"/>
                  </a:lnTo>
                  <a:lnTo>
                    <a:pt x="25" y="24"/>
                  </a:lnTo>
                  <a:lnTo>
                    <a:pt x="25" y="17"/>
                  </a:lnTo>
                  <a:lnTo>
                    <a:pt x="11" y="17"/>
                  </a:lnTo>
                  <a:lnTo>
                    <a:pt x="11" y="24"/>
                  </a:lnTo>
                  <a:lnTo>
                    <a:pt x="196" y="24"/>
                  </a:lnTo>
                  <a:lnTo>
                    <a:pt x="196" y="17"/>
                  </a:lnTo>
                  <a:lnTo>
                    <a:pt x="147" y="17"/>
                  </a:lnTo>
                  <a:lnTo>
                    <a:pt x="147" y="24"/>
                  </a:lnTo>
                  <a:lnTo>
                    <a:pt x="161" y="24"/>
                  </a:lnTo>
                  <a:lnTo>
                    <a:pt x="161" y="17"/>
                  </a:lnTo>
                  <a:lnTo>
                    <a:pt x="156" y="17"/>
                  </a:lnTo>
                  <a:lnTo>
                    <a:pt x="156" y="24"/>
                  </a:lnTo>
                  <a:lnTo>
                    <a:pt x="171" y="24"/>
                  </a:lnTo>
                  <a:lnTo>
                    <a:pt x="171" y="17"/>
                  </a:lnTo>
                  <a:lnTo>
                    <a:pt x="149" y="17"/>
                  </a:lnTo>
                  <a:lnTo>
                    <a:pt x="149" y="24"/>
                  </a:lnTo>
                  <a:lnTo>
                    <a:pt x="153" y="24"/>
                  </a:lnTo>
                  <a:lnTo>
                    <a:pt x="153" y="17"/>
                  </a:lnTo>
                  <a:lnTo>
                    <a:pt x="144" y="17"/>
                  </a:lnTo>
                  <a:lnTo>
                    <a:pt x="144" y="24"/>
                  </a:lnTo>
                  <a:lnTo>
                    <a:pt x="153" y="24"/>
                  </a:lnTo>
                  <a:lnTo>
                    <a:pt x="153" y="17"/>
                  </a:lnTo>
                  <a:lnTo>
                    <a:pt x="135" y="17"/>
                  </a:lnTo>
                  <a:lnTo>
                    <a:pt x="134" y="24"/>
                  </a:lnTo>
                  <a:lnTo>
                    <a:pt x="136" y="25"/>
                  </a:lnTo>
                  <a:lnTo>
                    <a:pt x="138" y="21"/>
                  </a:lnTo>
                  <a:lnTo>
                    <a:pt x="138" y="19"/>
                  </a:lnTo>
                  <a:lnTo>
                    <a:pt x="90" y="19"/>
                  </a:lnTo>
                  <a:lnTo>
                    <a:pt x="90" y="25"/>
                  </a:lnTo>
                  <a:lnTo>
                    <a:pt x="91" y="25"/>
                  </a:lnTo>
                  <a:lnTo>
                    <a:pt x="91" y="19"/>
                  </a:lnTo>
                  <a:lnTo>
                    <a:pt x="82" y="19"/>
                  </a:lnTo>
                  <a:lnTo>
                    <a:pt x="82" y="25"/>
                  </a:lnTo>
                  <a:lnTo>
                    <a:pt x="87" y="25"/>
                  </a:lnTo>
                  <a:lnTo>
                    <a:pt x="87" y="19"/>
                  </a:lnTo>
                  <a:lnTo>
                    <a:pt x="83" y="19"/>
                  </a:lnTo>
                  <a:lnTo>
                    <a:pt x="83" y="25"/>
                  </a:lnTo>
                  <a:lnTo>
                    <a:pt x="90" y="25"/>
                  </a:lnTo>
                  <a:lnTo>
                    <a:pt x="90" y="19"/>
                  </a:lnTo>
                  <a:lnTo>
                    <a:pt x="85" y="19"/>
                  </a:lnTo>
                  <a:lnTo>
                    <a:pt x="85" y="25"/>
                  </a:lnTo>
                  <a:lnTo>
                    <a:pt x="86" y="25"/>
                  </a:lnTo>
                  <a:lnTo>
                    <a:pt x="86" y="19"/>
                  </a:lnTo>
                  <a:lnTo>
                    <a:pt x="68" y="19"/>
                  </a:lnTo>
                  <a:lnTo>
                    <a:pt x="68" y="25"/>
                  </a:lnTo>
                  <a:lnTo>
                    <a:pt x="74" y="25"/>
                  </a:lnTo>
                  <a:lnTo>
                    <a:pt x="74" y="19"/>
                  </a:lnTo>
                  <a:lnTo>
                    <a:pt x="66" y="19"/>
                  </a:lnTo>
                  <a:lnTo>
                    <a:pt x="64" y="20"/>
                  </a:lnTo>
                  <a:lnTo>
                    <a:pt x="65" y="22"/>
                  </a:lnTo>
                  <a:lnTo>
                    <a:pt x="65" y="20"/>
                  </a:lnTo>
                  <a:lnTo>
                    <a:pt x="39" y="20"/>
                  </a:lnTo>
                  <a:lnTo>
                    <a:pt x="39" y="26"/>
                  </a:lnTo>
                  <a:lnTo>
                    <a:pt x="40" y="26"/>
                  </a:lnTo>
                  <a:lnTo>
                    <a:pt x="40" y="20"/>
                  </a:lnTo>
                  <a:lnTo>
                    <a:pt x="37" y="20"/>
                  </a:lnTo>
                  <a:lnTo>
                    <a:pt x="37" y="26"/>
                  </a:lnTo>
                  <a:lnTo>
                    <a:pt x="43" y="26"/>
                  </a:lnTo>
                  <a:lnTo>
                    <a:pt x="43" y="20"/>
                  </a:lnTo>
                  <a:lnTo>
                    <a:pt x="30" y="20"/>
                  </a:lnTo>
                  <a:lnTo>
                    <a:pt x="30" y="26"/>
                  </a:lnTo>
                  <a:lnTo>
                    <a:pt x="122" y="26"/>
                  </a:lnTo>
                  <a:lnTo>
                    <a:pt x="122" y="20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55" y="26"/>
                  </a:lnTo>
                  <a:lnTo>
                    <a:pt x="55" y="20"/>
                  </a:lnTo>
                  <a:lnTo>
                    <a:pt x="50" y="20"/>
                  </a:lnTo>
                  <a:lnTo>
                    <a:pt x="50" y="26"/>
                  </a:lnTo>
                  <a:lnTo>
                    <a:pt x="56" y="26"/>
                  </a:lnTo>
                  <a:lnTo>
                    <a:pt x="56" y="20"/>
                  </a:lnTo>
                  <a:lnTo>
                    <a:pt x="55" y="20"/>
                  </a:lnTo>
                  <a:lnTo>
                    <a:pt x="55" y="26"/>
                  </a:lnTo>
                  <a:lnTo>
                    <a:pt x="61" y="26"/>
                  </a:lnTo>
                  <a:lnTo>
                    <a:pt x="61" y="20"/>
                  </a:lnTo>
                  <a:lnTo>
                    <a:pt x="57" y="21"/>
                  </a:lnTo>
                  <a:lnTo>
                    <a:pt x="57" y="24"/>
                  </a:lnTo>
                  <a:lnTo>
                    <a:pt x="57" y="21"/>
                  </a:lnTo>
                  <a:lnTo>
                    <a:pt x="51" y="21"/>
                  </a:lnTo>
                  <a:lnTo>
                    <a:pt x="51" y="28"/>
                  </a:lnTo>
                  <a:lnTo>
                    <a:pt x="57" y="28"/>
                  </a:lnTo>
                  <a:lnTo>
                    <a:pt x="57" y="21"/>
                  </a:lnTo>
                  <a:lnTo>
                    <a:pt x="56" y="21"/>
                  </a:lnTo>
                  <a:lnTo>
                    <a:pt x="56" y="28"/>
                  </a:lnTo>
                  <a:lnTo>
                    <a:pt x="64" y="28"/>
                  </a:lnTo>
                  <a:lnTo>
                    <a:pt x="64" y="21"/>
                  </a:lnTo>
                  <a:lnTo>
                    <a:pt x="56" y="21"/>
                  </a:lnTo>
                  <a:lnTo>
                    <a:pt x="56" y="28"/>
                  </a:lnTo>
                  <a:lnTo>
                    <a:pt x="66" y="28"/>
                  </a:lnTo>
                  <a:lnTo>
                    <a:pt x="66" y="21"/>
                  </a:lnTo>
                  <a:lnTo>
                    <a:pt x="51" y="21"/>
                  </a:lnTo>
                  <a:lnTo>
                    <a:pt x="51" y="28"/>
                  </a:lnTo>
                  <a:lnTo>
                    <a:pt x="61" y="28"/>
                  </a:lnTo>
                  <a:lnTo>
                    <a:pt x="61" y="21"/>
                  </a:lnTo>
                  <a:lnTo>
                    <a:pt x="48" y="21"/>
                  </a:lnTo>
                  <a:lnTo>
                    <a:pt x="48" y="28"/>
                  </a:lnTo>
                  <a:lnTo>
                    <a:pt x="59" y="28"/>
                  </a:lnTo>
                  <a:lnTo>
                    <a:pt x="59" y="21"/>
                  </a:lnTo>
                  <a:lnTo>
                    <a:pt x="56" y="21"/>
                  </a:lnTo>
                  <a:lnTo>
                    <a:pt x="56" y="28"/>
                  </a:lnTo>
                  <a:lnTo>
                    <a:pt x="60" y="28"/>
                  </a:lnTo>
                  <a:lnTo>
                    <a:pt x="60" y="21"/>
                  </a:lnTo>
                  <a:lnTo>
                    <a:pt x="56" y="21"/>
                  </a:lnTo>
                  <a:lnTo>
                    <a:pt x="56" y="28"/>
                  </a:lnTo>
                  <a:lnTo>
                    <a:pt x="78" y="28"/>
                  </a:lnTo>
                  <a:lnTo>
                    <a:pt x="78" y="21"/>
                  </a:lnTo>
                  <a:lnTo>
                    <a:pt x="68" y="21"/>
                  </a:lnTo>
                  <a:lnTo>
                    <a:pt x="68" y="28"/>
                  </a:lnTo>
                  <a:lnTo>
                    <a:pt x="74" y="28"/>
                  </a:lnTo>
                  <a:lnTo>
                    <a:pt x="74" y="21"/>
                  </a:lnTo>
                  <a:lnTo>
                    <a:pt x="69" y="21"/>
                  </a:lnTo>
                  <a:lnTo>
                    <a:pt x="66" y="22"/>
                  </a:lnTo>
                  <a:lnTo>
                    <a:pt x="68" y="25"/>
                  </a:lnTo>
                  <a:lnTo>
                    <a:pt x="68" y="22"/>
                  </a:lnTo>
                  <a:lnTo>
                    <a:pt x="65" y="22"/>
                  </a:lnTo>
                  <a:lnTo>
                    <a:pt x="65" y="29"/>
                  </a:lnTo>
                  <a:lnTo>
                    <a:pt x="78" y="29"/>
                  </a:lnTo>
                  <a:lnTo>
                    <a:pt x="78" y="22"/>
                  </a:lnTo>
                  <a:lnTo>
                    <a:pt x="65" y="22"/>
                  </a:lnTo>
                  <a:lnTo>
                    <a:pt x="65" y="29"/>
                  </a:lnTo>
                  <a:lnTo>
                    <a:pt x="66" y="29"/>
                  </a:lnTo>
                  <a:lnTo>
                    <a:pt x="66" y="22"/>
                  </a:lnTo>
                  <a:lnTo>
                    <a:pt x="63" y="22"/>
                  </a:lnTo>
                  <a:lnTo>
                    <a:pt x="63" y="29"/>
                  </a:lnTo>
                  <a:lnTo>
                    <a:pt x="64" y="29"/>
                  </a:lnTo>
                  <a:lnTo>
                    <a:pt x="64" y="22"/>
                  </a:lnTo>
                  <a:lnTo>
                    <a:pt x="61" y="22"/>
                  </a:lnTo>
                  <a:lnTo>
                    <a:pt x="61" y="29"/>
                  </a:lnTo>
                  <a:lnTo>
                    <a:pt x="65" y="29"/>
                  </a:lnTo>
                  <a:lnTo>
                    <a:pt x="65" y="22"/>
                  </a:lnTo>
                  <a:lnTo>
                    <a:pt x="59" y="22"/>
                  </a:lnTo>
                  <a:lnTo>
                    <a:pt x="59" y="29"/>
                  </a:lnTo>
                  <a:lnTo>
                    <a:pt x="60" y="29"/>
                  </a:lnTo>
                  <a:lnTo>
                    <a:pt x="60" y="22"/>
                  </a:lnTo>
                  <a:lnTo>
                    <a:pt x="53" y="22"/>
                  </a:lnTo>
                  <a:lnTo>
                    <a:pt x="53" y="29"/>
                  </a:lnTo>
                  <a:lnTo>
                    <a:pt x="63" y="29"/>
                  </a:lnTo>
                  <a:lnTo>
                    <a:pt x="63" y="22"/>
                  </a:lnTo>
                  <a:lnTo>
                    <a:pt x="51" y="22"/>
                  </a:lnTo>
                  <a:lnTo>
                    <a:pt x="51" y="29"/>
                  </a:lnTo>
                  <a:lnTo>
                    <a:pt x="57" y="29"/>
                  </a:lnTo>
                  <a:lnTo>
                    <a:pt x="57" y="22"/>
                  </a:lnTo>
                  <a:lnTo>
                    <a:pt x="40" y="22"/>
                  </a:lnTo>
                  <a:lnTo>
                    <a:pt x="40" y="29"/>
                  </a:lnTo>
                  <a:lnTo>
                    <a:pt x="43" y="29"/>
                  </a:lnTo>
                  <a:lnTo>
                    <a:pt x="43" y="22"/>
                  </a:lnTo>
                  <a:lnTo>
                    <a:pt x="38" y="22"/>
                  </a:lnTo>
                  <a:lnTo>
                    <a:pt x="35" y="24"/>
                  </a:lnTo>
                  <a:lnTo>
                    <a:pt x="37" y="26"/>
                  </a:lnTo>
                  <a:lnTo>
                    <a:pt x="37" y="24"/>
                  </a:lnTo>
                  <a:lnTo>
                    <a:pt x="33" y="24"/>
                  </a:lnTo>
                  <a:lnTo>
                    <a:pt x="33" y="30"/>
                  </a:lnTo>
                  <a:lnTo>
                    <a:pt x="34" y="30"/>
                  </a:lnTo>
                  <a:lnTo>
                    <a:pt x="34" y="24"/>
                  </a:lnTo>
                  <a:lnTo>
                    <a:pt x="31" y="24"/>
                  </a:lnTo>
                  <a:lnTo>
                    <a:pt x="31" y="30"/>
                  </a:lnTo>
                  <a:lnTo>
                    <a:pt x="39" y="30"/>
                  </a:lnTo>
                  <a:lnTo>
                    <a:pt x="39" y="24"/>
                  </a:lnTo>
                  <a:lnTo>
                    <a:pt x="35" y="24"/>
                  </a:lnTo>
                  <a:lnTo>
                    <a:pt x="35" y="30"/>
                  </a:lnTo>
                  <a:lnTo>
                    <a:pt x="37" y="30"/>
                  </a:lnTo>
                  <a:lnTo>
                    <a:pt x="37" y="24"/>
                  </a:lnTo>
                  <a:lnTo>
                    <a:pt x="33" y="24"/>
                  </a:lnTo>
                  <a:lnTo>
                    <a:pt x="33" y="30"/>
                  </a:lnTo>
                  <a:lnTo>
                    <a:pt x="37" y="30"/>
                  </a:lnTo>
                  <a:lnTo>
                    <a:pt x="37" y="24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34" y="30"/>
                  </a:lnTo>
                  <a:lnTo>
                    <a:pt x="3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9" y="30"/>
                  </a:lnTo>
                  <a:lnTo>
                    <a:pt x="39" y="24"/>
                  </a:lnTo>
                  <a:lnTo>
                    <a:pt x="34" y="24"/>
                  </a:lnTo>
                  <a:lnTo>
                    <a:pt x="34" y="30"/>
                  </a:lnTo>
                  <a:lnTo>
                    <a:pt x="50" y="30"/>
                  </a:lnTo>
                  <a:lnTo>
                    <a:pt x="50" y="24"/>
                  </a:lnTo>
                  <a:lnTo>
                    <a:pt x="39" y="24"/>
                  </a:lnTo>
                  <a:lnTo>
                    <a:pt x="39" y="30"/>
                  </a:lnTo>
                  <a:lnTo>
                    <a:pt x="40" y="30"/>
                  </a:lnTo>
                  <a:lnTo>
                    <a:pt x="40" y="24"/>
                  </a:lnTo>
                  <a:lnTo>
                    <a:pt x="39" y="24"/>
                  </a:lnTo>
                  <a:lnTo>
                    <a:pt x="39" y="30"/>
                  </a:lnTo>
                  <a:lnTo>
                    <a:pt x="43" y="31"/>
                  </a:lnTo>
                  <a:lnTo>
                    <a:pt x="48" y="31"/>
                  </a:lnTo>
                  <a:lnTo>
                    <a:pt x="48" y="25"/>
                  </a:lnTo>
                  <a:lnTo>
                    <a:pt x="28" y="25"/>
                  </a:lnTo>
                  <a:lnTo>
                    <a:pt x="28" y="31"/>
                  </a:lnTo>
                  <a:lnTo>
                    <a:pt x="40" y="31"/>
                  </a:lnTo>
                  <a:lnTo>
                    <a:pt x="40" y="25"/>
                  </a:lnTo>
                  <a:lnTo>
                    <a:pt x="25" y="25"/>
                  </a:lnTo>
                  <a:lnTo>
                    <a:pt x="25" y="31"/>
                  </a:lnTo>
                  <a:lnTo>
                    <a:pt x="40" y="31"/>
                  </a:lnTo>
                  <a:lnTo>
                    <a:pt x="40" y="25"/>
                  </a:lnTo>
                  <a:lnTo>
                    <a:pt x="18" y="25"/>
                  </a:lnTo>
                  <a:lnTo>
                    <a:pt x="18" y="31"/>
                  </a:lnTo>
                  <a:lnTo>
                    <a:pt x="26" y="31"/>
                  </a:lnTo>
                  <a:lnTo>
                    <a:pt x="26" y="25"/>
                  </a:lnTo>
                  <a:lnTo>
                    <a:pt x="24" y="25"/>
                  </a:lnTo>
                  <a:lnTo>
                    <a:pt x="24" y="31"/>
                  </a:lnTo>
                  <a:lnTo>
                    <a:pt x="33" y="31"/>
                  </a:lnTo>
                  <a:lnTo>
                    <a:pt x="33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0" y="31"/>
                  </a:lnTo>
                  <a:lnTo>
                    <a:pt x="30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1" y="31"/>
                  </a:lnTo>
                  <a:lnTo>
                    <a:pt x="31" y="25"/>
                  </a:lnTo>
                  <a:lnTo>
                    <a:pt x="28" y="25"/>
                  </a:lnTo>
                  <a:lnTo>
                    <a:pt x="28" y="31"/>
                  </a:lnTo>
                  <a:lnTo>
                    <a:pt x="33" y="31"/>
                  </a:lnTo>
                  <a:lnTo>
                    <a:pt x="33" y="28"/>
                  </a:lnTo>
                  <a:lnTo>
                    <a:pt x="31" y="25"/>
                  </a:lnTo>
                  <a:lnTo>
                    <a:pt x="30" y="26"/>
                  </a:lnTo>
                  <a:lnTo>
                    <a:pt x="31" y="29"/>
                  </a:lnTo>
                  <a:lnTo>
                    <a:pt x="31" y="26"/>
                  </a:lnTo>
                  <a:lnTo>
                    <a:pt x="26" y="26"/>
                  </a:lnTo>
                  <a:lnTo>
                    <a:pt x="26" y="33"/>
                  </a:lnTo>
                  <a:lnTo>
                    <a:pt x="30" y="33"/>
                  </a:lnTo>
                  <a:lnTo>
                    <a:pt x="30" y="26"/>
                  </a:lnTo>
                  <a:lnTo>
                    <a:pt x="28" y="26"/>
                  </a:lnTo>
                  <a:lnTo>
                    <a:pt x="28" y="33"/>
                  </a:lnTo>
                  <a:lnTo>
                    <a:pt x="34" y="33"/>
                  </a:lnTo>
                  <a:lnTo>
                    <a:pt x="34" y="26"/>
                  </a:lnTo>
                  <a:lnTo>
                    <a:pt x="26" y="26"/>
                  </a:lnTo>
                  <a:lnTo>
                    <a:pt x="26" y="33"/>
                  </a:lnTo>
                  <a:lnTo>
                    <a:pt x="28" y="33"/>
                  </a:lnTo>
                  <a:lnTo>
                    <a:pt x="28" y="26"/>
                  </a:lnTo>
                  <a:lnTo>
                    <a:pt x="24" y="26"/>
                  </a:lnTo>
                  <a:lnTo>
                    <a:pt x="24" y="33"/>
                  </a:lnTo>
                  <a:lnTo>
                    <a:pt x="25" y="33"/>
                  </a:lnTo>
                  <a:lnTo>
                    <a:pt x="25" y="26"/>
                  </a:lnTo>
                  <a:lnTo>
                    <a:pt x="24" y="26"/>
                  </a:lnTo>
                  <a:lnTo>
                    <a:pt x="24" y="33"/>
                  </a:lnTo>
                  <a:lnTo>
                    <a:pt x="25" y="33"/>
                  </a:lnTo>
                  <a:lnTo>
                    <a:pt x="25" y="26"/>
                  </a:lnTo>
                  <a:lnTo>
                    <a:pt x="20" y="26"/>
                  </a:lnTo>
                  <a:lnTo>
                    <a:pt x="20" y="33"/>
                  </a:lnTo>
                  <a:lnTo>
                    <a:pt x="21" y="33"/>
                  </a:lnTo>
                  <a:lnTo>
                    <a:pt x="21" y="26"/>
                  </a:lnTo>
                  <a:lnTo>
                    <a:pt x="15" y="26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33"/>
                  </a:lnTo>
                  <a:lnTo>
                    <a:pt x="17" y="33"/>
                  </a:lnTo>
                  <a:lnTo>
                    <a:pt x="17" y="26"/>
                  </a:lnTo>
                  <a:lnTo>
                    <a:pt x="6" y="26"/>
                  </a:lnTo>
                  <a:lnTo>
                    <a:pt x="6" y="33"/>
                  </a:lnTo>
                  <a:lnTo>
                    <a:pt x="13" y="33"/>
                  </a:lnTo>
                  <a:lnTo>
                    <a:pt x="13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2" y="33"/>
                  </a:lnTo>
                  <a:lnTo>
                    <a:pt x="12" y="29"/>
                  </a:lnTo>
                  <a:lnTo>
                    <a:pt x="12" y="33"/>
                  </a:lnTo>
                  <a:lnTo>
                    <a:pt x="18" y="34"/>
                  </a:lnTo>
                  <a:lnTo>
                    <a:pt x="20" y="34"/>
                  </a:lnTo>
                  <a:lnTo>
                    <a:pt x="20" y="28"/>
                  </a:lnTo>
                  <a:lnTo>
                    <a:pt x="13" y="28"/>
                  </a:lnTo>
                  <a:lnTo>
                    <a:pt x="13" y="34"/>
                  </a:lnTo>
                  <a:lnTo>
                    <a:pt x="25" y="34"/>
                  </a:lnTo>
                  <a:lnTo>
                    <a:pt x="25" y="28"/>
                  </a:lnTo>
                  <a:lnTo>
                    <a:pt x="12" y="28"/>
                  </a:lnTo>
                  <a:lnTo>
                    <a:pt x="12" y="34"/>
                  </a:lnTo>
                  <a:lnTo>
                    <a:pt x="28" y="34"/>
                  </a:lnTo>
                  <a:lnTo>
                    <a:pt x="28" y="28"/>
                  </a:lnTo>
                  <a:lnTo>
                    <a:pt x="26" y="28"/>
                  </a:lnTo>
                  <a:lnTo>
                    <a:pt x="26" y="34"/>
                  </a:lnTo>
                  <a:lnTo>
                    <a:pt x="29" y="34"/>
                  </a:lnTo>
                  <a:lnTo>
                    <a:pt x="29" y="28"/>
                  </a:lnTo>
                  <a:lnTo>
                    <a:pt x="17" y="28"/>
                  </a:lnTo>
                  <a:lnTo>
                    <a:pt x="17" y="34"/>
                  </a:lnTo>
                  <a:lnTo>
                    <a:pt x="37" y="34"/>
                  </a:lnTo>
                  <a:lnTo>
                    <a:pt x="37" y="28"/>
                  </a:lnTo>
                  <a:lnTo>
                    <a:pt x="35" y="28"/>
                  </a:lnTo>
                  <a:lnTo>
                    <a:pt x="35" y="34"/>
                  </a:lnTo>
                  <a:lnTo>
                    <a:pt x="44" y="34"/>
                  </a:lnTo>
                  <a:lnTo>
                    <a:pt x="44" y="28"/>
                  </a:lnTo>
                  <a:lnTo>
                    <a:pt x="40" y="28"/>
                  </a:lnTo>
                  <a:lnTo>
                    <a:pt x="40" y="34"/>
                  </a:lnTo>
                  <a:lnTo>
                    <a:pt x="52" y="34"/>
                  </a:lnTo>
                  <a:lnTo>
                    <a:pt x="52" y="28"/>
                  </a:lnTo>
                  <a:lnTo>
                    <a:pt x="35" y="28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37" y="28"/>
                  </a:lnTo>
                  <a:lnTo>
                    <a:pt x="31" y="28"/>
                  </a:lnTo>
                  <a:lnTo>
                    <a:pt x="31" y="34"/>
                  </a:lnTo>
                  <a:lnTo>
                    <a:pt x="33" y="34"/>
                  </a:lnTo>
                  <a:lnTo>
                    <a:pt x="33" y="28"/>
                  </a:lnTo>
                  <a:lnTo>
                    <a:pt x="28" y="28"/>
                  </a:lnTo>
                  <a:lnTo>
                    <a:pt x="28" y="34"/>
                  </a:lnTo>
                  <a:lnTo>
                    <a:pt x="39" y="35"/>
                  </a:lnTo>
                  <a:lnTo>
                    <a:pt x="39" y="29"/>
                  </a:lnTo>
                  <a:lnTo>
                    <a:pt x="18" y="29"/>
                  </a:lnTo>
                  <a:lnTo>
                    <a:pt x="18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15" y="29"/>
                  </a:lnTo>
                  <a:lnTo>
                    <a:pt x="15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18" y="29"/>
                  </a:lnTo>
                  <a:lnTo>
                    <a:pt x="18" y="35"/>
                  </a:lnTo>
                  <a:lnTo>
                    <a:pt x="39" y="35"/>
                  </a:lnTo>
                  <a:lnTo>
                    <a:pt x="39" y="29"/>
                  </a:lnTo>
                  <a:lnTo>
                    <a:pt x="28" y="28"/>
                  </a:lnTo>
                  <a:lnTo>
                    <a:pt x="28" y="34"/>
                  </a:lnTo>
                  <a:lnTo>
                    <a:pt x="33" y="34"/>
                  </a:lnTo>
                  <a:lnTo>
                    <a:pt x="33" y="28"/>
                  </a:lnTo>
                  <a:lnTo>
                    <a:pt x="31" y="28"/>
                  </a:lnTo>
                  <a:lnTo>
                    <a:pt x="31" y="34"/>
                  </a:lnTo>
                  <a:lnTo>
                    <a:pt x="37" y="34"/>
                  </a:lnTo>
                  <a:lnTo>
                    <a:pt x="37" y="28"/>
                  </a:lnTo>
                  <a:lnTo>
                    <a:pt x="35" y="28"/>
                  </a:lnTo>
                  <a:lnTo>
                    <a:pt x="35" y="34"/>
                  </a:lnTo>
                  <a:lnTo>
                    <a:pt x="52" y="34"/>
                  </a:lnTo>
                  <a:lnTo>
                    <a:pt x="52" y="28"/>
                  </a:lnTo>
                  <a:lnTo>
                    <a:pt x="40" y="28"/>
                  </a:lnTo>
                  <a:lnTo>
                    <a:pt x="40" y="34"/>
                  </a:lnTo>
                  <a:lnTo>
                    <a:pt x="44" y="34"/>
                  </a:lnTo>
                  <a:lnTo>
                    <a:pt x="44" y="28"/>
                  </a:lnTo>
                  <a:lnTo>
                    <a:pt x="35" y="28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37" y="28"/>
                  </a:lnTo>
                  <a:lnTo>
                    <a:pt x="17" y="28"/>
                  </a:lnTo>
                  <a:lnTo>
                    <a:pt x="17" y="34"/>
                  </a:lnTo>
                  <a:lnTo>
                    <a:pt x="29" y="34"/>
                  </a:lnTo>
                  <a:lnTo>
                    <a:pt x="29" y="28"/>
                  </a:lnTo>
                  <a:lnTo>
                    <a:pt x="26" y="28"/>
                  </a:lnTo>
                  <a:lnTo>
                    <a:pt x="26" y="34"/>
                  </a:lnTo>
                  <a:lnTo>
                    <a:pt x="28" y="34"/>
                  </a:lnTo>
                  <a:lnTo>
                    <a:pt x="28" y="28"/>
                  </a:lnTo>
                  <a:lnTo>
                    <a:pt x="12" y="28"/>
                  </a:lnTo>
                  <a:lnTo>
                    <a:pt x="12" y="34"/>
                  </a:lnTo>
                  <a:lnTo>
                    <a:pt x="25" y="34"/>
                  </a:lnTo>
                  <a:lnTo>
                    <a:pt x="25" y="28"/>
                  </a:lnTo>
                  <a:lnTo>
                    <a:pt x="13" y="28"/>
                  </a:lnTo>
                  <a:lnTo>
                    <a:pt x="13" y="34"/>
                  </a:lnTo>
                  <a:lnTo>
                    <a:pt x="20" y="34"/>
                  </a:lnTo>
                  <a:lnTo>
                    <a:pt x="20" y="28"/>
                  </a:lnTo>
                  <a:lnTo>
                    <a:pt x="18" y="28"/>
                  </a:lnTo>
                  <a:lnTo>
                    <a:pt x="18" y="30"/>
                  </a:lnTo>
                  <a:lnTo>
                    <a:pt x="20" y="28"/>
                  </a:lnTo>
                  <a:lnTo>
                    <a:pt x="13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3" y="33"/>
                  </a:lnTo>
                  <a:lnTo>
                    <a:pt x="13" y="26"/>
                  </a:lnTo>
                  <a:lnTo>
                    <a:pt x="6" y="26"/>
                  </a:lnTo>
                  <a:lnTo>
                    <a:pt x="6" y="33"/>
                  </a:lnTo>
                  <a:lnTo>
                    <a:pt x="17" y="33"/>
                  </a:lnTo>
                  <a:lnTo>
                    <a:pt x="17" y="26"/>
                  </a:lnTo>
                  <a:lnTo>
                    <a:pt x="15" y="26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33"/>
                  </a:lnTo>
                  <a:lnTo>
                    <a:pt x="21" y="33"/>
                  </a:lnTo>
                  <a:lnTo>
                    <a:pt x="21" y="26"/>
                  </a:lnTo>
                  <a:lnTo>
                    <a:pt x="20" y="26"/>
                  </a:lnTo>
                  <a:lnTo>
                    <a:pt x="20" y="33"/>
                  </a:lnTo>
                  <a:lnTo>
                    <a:pt x="25" y="33"/>
                  </a:lnTo>
                  <a:lnTo>
                    <a:pt x="25" y="26"/>
                  </a:lnTo>
                  <a:lnTo>
                    <a:pt x="24" y="26"/>
                  </a:lnTo>
                  <a:lnTo>
                    <a:pt x="24" y="33"/>
                  </a:lnTo>
                  <a:lnTo>
                    <a:pt x="25" y="33"/>
                  </a:lnTo>
                  <a:lnTo>
                    <a:pt x="25" y="26"/>
                  </a:lnTo>
                  <a:lnTo>
                    <a:pt x="24" y="26"/>
                  </a:lnTo>
                  <a:lnTo>
                    <a:pt x="24" y="33"/>
                  </a:lnTo>
                  <a:lnTo>
                    <a:pt x="28" y="33"/>
                  </a:lnTo>
                  <a:lnTo>
                    <a:pt x="28" y="26"/>
                  </a:lnTo>
                  <a:lnTo>
                    <a:pt x="26" y="26"/>
                  </a:lnTo>
                  <a:lnTo>
                    <a:pt x="26" y="33"/>
                  </a:lnTo>
                  <a:lnTo>
                    <a:pt x="34" y="33"/>
                  </a:lnTo>
                  <a:lnTo>
                    <a:pt x="34" y="26"/>
                  </a:lnTo>
                  <a:lnTo>
                    <a:pt x="28" y="26"/>
                  </a:lnTo>
                  <a:lnTo>
                    <a:pt x="28" y="33"/>
                  </a:lnTo>
                  <a:lnTo>
                    <a:pt x="30" y="33"/>
                  </a:lnTo>
                  <a:lnTo>
                    <a:pt x="30" y="26"/>
                  </a:lnTo>
                  <a:lnTo>
                    <a:pt x="26" y="26"/>
                  </a:lnTo>
                  <a:lnTo>
                    <a:pt x="26" y="33"/>
                  </a:lnTo>
                  <a:lnTo>
                    <a:pt x="33" y="33"/>
                  </a:lnTo>
                  <a:lnTo>
                    <a:pt x="40" y="25"/>
                  </a:lnTo>
                  <a:lnTo>
                    <a:pt x="28" y="25"/>
                  </a:lnTo>
                  <a:lnTo>
                    <a:pt x="28" y="31"/>
                  </a:lnTo>
                  <a:lnTo>
                    <a:pt x="31" y="31"/>
                  </a:lnTo>
                  <a:lnTo>
                    <a:pt x="31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0" y="31"/>
                  </a:lnTo>
                  <a:lnTo>
                    <a:pt x="30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3" y="31"/>
                  </a:lnTo>
                  <a:lnTo>
                    <a:pt x="33" y="25"/>
                  </a:lnTo>
                  <a:lnTo>
                    <a:pt x="24" y="25"/>
                  </a:lnTo>
                  <a:lnTo>
                    <a:pt x="24" y="31"/>
                  </a:lnTo>
                  <a:lnTo>
                    <a:pt x="26" y="31"/>
                  </a:lnTo>
                  <a:lnTo>
                    <a:pt x="26" y="25"/>
                  </a:lnTo>
                  <a:lnTo>
                    <a:pt x="18" y="25"/>
                  </a:lnTo>
                  <a:lnTo>
                    <a:pt x="18" y="31"/>
                  </a:lnTo>
                  <a:lnTo>
                    <a:pt x="40" y="31"/>
                  </a:lnTo>
                  <a:lnTo>
                    <a:pt x="40" y="25"/>
                  </a:lnTo>
                  <a:lnTo>
                    <a:pt x="25" y="25"/>
                  </a:lnTo>
                  <a:lnTo>
                    <a:pt x="25" y="31"/>
                  </a:lnTo>
                  <a:lnTo>
                    <a:pt x="40" y="31"/>
                  </a:lnTo>
                  <a:lnTo>
                    <a:pt x="40" y="25"/>
                  </a:lnTo>
                  <a:lnTo>
                    <a:pt x="28" y="25"/>
                  </a:lnTo>
                  <a:lnTo>
                    <a:pt x="28" y="31"/>
                  </a:lnTo>
                  <a:lnTo>
                    <a:pt x="48" y="31"/>
                  </a:lnTo>
                  <a:lnTo>
                    <a:pt x="48" y="25"/>
                  </a:lnTo>
                  <a:lnTo>
                    <a:pt x="43" y="25"/>
                  </a:lnTo>
                  <a:lnTo>
                    <a:pt x="43" y="28"/>
                  </a:lnTo>
                  <a:lnTo>
                    <a:pt x="44" y="25"/>
                  </a:lnTo>
                  <a:lnTo>
                    <a:pt x="40" y="24"/>
                  </a:lnTo>
                  <a:lnTo>
                    <a:pt x="39" y="26"/>
                  </a:lnTo>
                  <a:lnTo>
                    <a:pt x="39" y="30"/>
                  </a:lnTo>
                  <a:lnTo>
                    <a:pt x="40" y="30"/>
                  </a:lnTo>
                  <a:lnTo>
                    <a:pt x="40" y="24"/>
                  </a:lnTo>
                  <a:lnTo>
                    <a:pt x="39" y="24"/>
                  </a:lnTo>
                  <a:lnTo>
                    <a:pt x="39" y="30"/>
                  </a:lnTo>
                  <a:lnTo>
                    <a:pt x="50" y="30"/>
                  </a:lnTo>
                  <a:lnTo>
                    <a:pt x="50" y="24"/>
                  </a:lnTo>
                  <a:lnTo>
                    <a:pt x="34" y="24"/>
                  </a:lnTo>
                  <a:lnTo>
                    <a:pt x="34" y="30"/>
                  </a:lnTo>
                  <a:lnTo>
                    <a:pt x="39" y="30"/>
                  </a:lnTo>
                  <a:lnTo>
                    <a:pt x="39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4" y="30"/>
                  </a:lnTo>
                  <a:lnTo>
                    <a:pt x="34" y="24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37" y="30"/>
                  </a:lnTo>
                  <a:lnTo>
                    <a:pt x="37" y="24"/>
                  </a:lnTo>
                  <a:lnTo>
                    <a:pt x="33" y="24"/>
                  </a:lnTo>
                  <a:lnTo>
                    <a:pt x="33" y="30"/>
                  </a:lnTo>
                  <a:lnTo>
                    <a:pt x="37" y="30"/>
                  </a:lnTo>
                  <a:lnTo>
                    <a:pt x="37" y="24"/>
                  </a:lnTo>
                  <a:lnTo>
                    <a:pt x="35" y="24"/>
                  </a:lnTo>
                  <a:lnTo>
                    <a:pt x="35" y="30"/>
                  </a:lnTo>
                  <a:lnTo>
                    <a:pt x="39" y="30"/>
                  </a:lnTo>
                  <a:lnTo>
                    <a:pt x="39" y="24"/>
                  </a:lnTo>
                  <a:lnTo>
                    <a:pt x="31" y="24"/>
                  </a:lnTo>
                  <a:lnTo>
                    <a:pt x="31" y="30"/>
                  </a:lnTo>
                  <a:lnTo>
                    <a:pt x="34" y="30"/>
                  </a:lnTo>
                  <a:lnTo>
                    <a:pt x="34" y="24"/>
                  </a:lnTo>
                  <a:lnTo>
                    <a:pt x="33" y="24"/>
                  </a:lnTo>
                  <a:lnTo>
                    <a:pt x="33" y="30"/>
                  </a:lnTo>
                  <a:lnTo>
                    <a:pt x="38" y="30"/>
                  </a:lnTo>
                  <a:lnTo>
                    <a:pt x="40" y="29"/>
                  </a:lnTo>
                  <a:lnTo>
                    <a:pt x="39" y="25"/>
                  </a:lnTo>
                  <a:lnTo>
                    <a:pt x="39" y="29"/>
                  </a:lnTo>
                  <a:lnTo>
                    <a:pt x="43" y="29"/>
                  </a:lnTo>
                  <a:lnTo>
                    <a:pt x="43" y="22"/>
                  </a:lnTo>
                  <a:lnTo>
                    <a:pt x="40" y="22"/>
                  </a:lnTo>
                  <a:lnTo>
                    <a:pt x="40" y="29"/>
                  </a:lnTo>
                  <a:lnTo>
                    <a:pt x="57" y="29"/>
                  </a:lnTo>
                  <a:lnTo>
                    <a:pt x="57" y="22"/>
                  </a:lnTo>
                  <a:lnTo>
                    <a:pt x="51" y="22"/>
                  </a:lnTo>
                  <a:lnTo>
                    <a:pt x="51" y="29"/>
                  </a:lnTo>
                  <a:lnTo>
                    <a:pt x="63" y="29"/>
                  </a:lnTo>
                  <a:lnTo>
                    <a:pt x="63" y="22"/>
                  </a:lnTo>
                  <a:lnTo>
                    <a:pt x="53" y="22"/>
                  </a:lnTo>
                  <a:lnTo>
                    <a:pt x="53" y="29"/>
                  </a:lnTo>
                  <a:lnTo>
                    <a:pt x="60" y="29"/>
                  </a:lnTo>
                  <a:lnTo>
                    <a:pt x="60" y="22"/>
                  </a:lnTo>
                  <a:lnTo>
                    <a:pt x="59" y="22"/>
                  </a:lnTo>
                  <a:lnTo>
                    <a:pt x="59" y="29"/>
                  </a:lnTo>
                  <a:lnTo>
                    <a:pt x="65" y="29"/>
                  </a:lnTo>
                  <a:lnTo>
                    <a:pt x="65" y="22"/>
                  </a:lnTo>
                  <a:lnTo>
                    <a:pt x="61" y="22"/>
                  </a:lnTo>
                  <a:lnTo>
                    <a:pt x="61" y="29"/>
                  </a:lnTo>
                  <a:lnTo>
                    <a:pt x="64" y="29"/>
                  </a:lnTo>
                  <a:lnTo>
                    <a:pt x="64" y="22"/>
                  </a:lnTo>
                  <a:lnTo>
                    <a:pt x="63" y="22"/>
                  </a:lnTo>
                  <a:lnTo>
                    <a:pt x="63" y="29"/>
                  </a:lnTo>
                  <a:lnTo>
                    <a:pt x="66" y="29"/>
                  </a:lnTo>
                  <a:lnTo>
                    <a:pt x="66" y="22"/>
                  </a:lnTo>
                  <a:lnTo>
                    <a:pt x="65" y="22"/>
                  </a:lnTo>
                  <a:lnTo>
                    <a:pt x="65" y="29"/>
                  </a:lnTo>
                  <a:lnTo>
                    <a:pt x="78" y="29"/>
                  </a:lnTo>
                  <a:lnTo>
                    <a:pt x="78" y="22"/>
                  </a:lnTo>
                  <a:lnTo>
                    <a:pt x="65" y="22"/>
                  </a:lnTo>
                  <a:lnTo>
                    <a:pt x="65" y="29"/>
                  </a:lnTo>
                  <a:lnTo>
                    <a:pt x="69" y="29"/>
                  </a:lnTo>
                  <a:lnTo>
                    <a:pt x="72" y="28"/>
                  </a:lnTo>
                  <a:lnTo>
                    <a:pt x="70" y="24"/>
                  </a:lnTo>
                  <a:lnTo>
                    <a:pt x="70" y="28"/>
                  </a:lnTo>
                  <a:lnTo>
                    <a:pt x="74" y="28"/>
                  </a:lnTo>
                  <a:lnTo>
                    <a:pt x="74" y="21"/>
                  </a:lnTo>
                  <a:lnTo>
                    <a:pt x="68" y="21"/>
                  </a:lnTo>
                  <a:lnTo>
                    <a:pt x="68" y="28"/>
                  </a:lnTo>
                  <a:lnTo>
                    <a:pt x="78" y="28"/>
                  </a:lnTo>
                  <a:lnTo>
                    <a:pt x="78" y="21"/>
                  </a:lnTo>
                  <a:lnTo>
                    <a:pt x="56" y="21"/>
                  </a:lnTo>
                  <a:lnTo>
                    <a:pt x="56" y="28"/>
                  </a:lnTo>
                  <a:lnTo>
                    <a:pt x="60" y="28"/>
                  </a:lnTo>
                  <a:lnTo>
                    <a:pt x="60" y="21"/>
                  </a:lnTo>
                  <a:lnTo>
                    <a:pt x="56" y="21"/>
                  </a:lnTo>
                  <a:lnTo>
                    <a:pt x="56" y="28"/>
                  </a:lnTo>
                  <a:lnTo>
                    <a:pt x="59" y="28"/>
                  </a:lnTo>
                  <a:lnTo>
                    <a:pt x="59" y="21"/>
                  </a:lnTo>
                  <a:lnTo>
                    <a:pt x="48" y="21"/>
                  </a:lnTo>
                  <a:lnTo>
                    <a:pt x="48" y="28"/>
                  </a:lnTo>
                  <a:lnTo>
                    <a:pt x="61" y="28"/>
                  </a:lnTo>
                  <a:lnTo>
                    <a:pt x="61" y="21"/>
                  </a:lnTo>
                  <a:lnTo>
                    <a:pt x="51" y="21"/>
                  </a:lnTo>
                  <a:lnTo>
                    <a:pt x="51" y="28"/>
                  </a:lnTo>
                  <a:lnTo>
                    <a:pt x="66" y="28"/>
                  </a:lnTo>
                  <a:lnTo>
                    <a:pt x="66" y="21"/>
                  </a:lnTo>
                  <a:lnTo>
                    <a:pt x="56" y="21"/>
                  </a:lnTo>
                  <a:lnTo>
                    <a:pt x="56" y="28"/>
                  </a:lnTo>
                  <a:lnTo>
                    <a:pt x="64" y="28"/>
                  </a:lnTo>
                  <a:lnTo>
                    <a:pt x="64" y="21"/>
                  </a:lnTo>
                  <a:lnTo>
                    <a:pt x="56" y="21"/>
                  </a:lnTo>
                  <a:lnTo>
                    <a:pt x="56" y="28"/>
                  </a:lnTo>
                  <a:lnTo>
                    <a:pt x="57" y="28"/>
                  </a:lnTo>
                  <a:lnTo>
                    <a:pt x="57" y="21"/>
                  </a:lnTo>
                  <a:lnTo>
                    <a:pt x="51" y="21"/>
                  </a:lnTo>
                  <a:lnTo>
                    <a:pt x="51" y="28"/>
                  </a:lnTo>
                  <a:lnTo>
                    <a:pt x="59" y="28"/>
                  </a:lnTo>
                  <a:lnTo>
                    <a:pt x="63" y="26"/>
                  </a:lnTo>
                  <a:lnTo>
                    <a:pt x="61" y="20"/>
                  </a:lnTo>
                  <a:lnTo>
                    <a:pt x="55" y="20"/>
                  </a:lnTo>
                  <a:lnTo>
                    <a:pt x="55" y="26"/>
                  </a:lnTo>
                  <a:lnTo>
                    <a:pt x="56" y="26"/>
                  </a:lnTo>
                  <a:lnTo>
                    <a:pt x="56" y="20"/>
                  </a:lnTo>
                  <a:lnTo>
                    <a:pt x="50" y="20"/>
                  </a:lnTo>
                  <a:lnTo>
                    <a:pt x="50" y="26"/>
                  </a:lnTo>
                  <a:lnTo>
                    <a:pt x="55" y="26"/>
                  </a:lnTo>
                  <a:lnTo>
                    <a:pt x="55" y="20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122" y="26"/>
                  </a:lnTo>
                  <a:lnTo>
                    <a:pt x="122" y="20"/>
                  </a:lnTo>
                  <a:lnTo>
                    <a:pt x="30" y="20"/>
                  </a:lnTo>
                  <a:lnTo>
                    <a:pt x="30" y="26"/>
                  </a:lnTo>
                  <a:lnTo>
                    <a:pt x="43" y="26"/>
                  </a:lnTo>
                  <a:lnTo>
                    <a:pt x="43" y="20"/>
                  </a:lnTo>
                  <a:lnTo>
                    <a:pt x="37" y="20"/>
                  </a:lnTo>
                  <a:lnTo>
                    <a:pt x="37" y="26"/>
                  </a:lnTo>
                  <a:lnTo>
                    <a:pt x="40" y="26"/>
                  </a:lnTo>
                  <a:lnTo>
                    <a:pt x="40" y="20"/>
                  </a:lnTo>
                  <a:lnTo>
                    <a:pt x="39" y="20"/>
                  </a:lnTo>
                  <a:lnTo>
                    <a:pt x="39" y="26"/>
                  </a:lnTo>
                  <a:lnTo>
                    <a:pt x="66" y="26"/>
                  </a:lnTo>
                  <a:lnTo>
                    <a:pt x="69" y="25"/>
                  </a:lnTo>
                  <a:lnTo>
                    <a:pt x="68" y="21"/>
                  </a:lnTo>
                  <a:lnTo>
                    <a:pt x="68" y="25"/>
                  </a:lnTo>
                  <a:lnTo>
                    <a:pt x="74" y="25"/>
                  </a:lnTo>
                  <a:lnTo>
                    <a:pt x="74" y="19"/>
                  </a:lnTo>
                  <a:lnTo>
                    <a:pt x="68" y="19"/>
                  </a:lnTo>
                  <a:lnTo>
                    <a:pt x="68" y="25"/>
                  </a:lnTo>
                  <a:lnTo>
                    <a:pt x="86" y="25"/>
                  </a:lnTo>
                  <a:lnTo>
                    <a:pt x="86" y="19"/>
                  </a:lnTo>
                  <a:lnTo>
                    <a:pt x="85" y="19"/>
                  </a:lnTo>
                  <a:lnTo>
                    <a:pt x="85" y="25"/>
                  </a:lnTo>
                  <a:lnTo>
                    <a:pt x="90" y="25"/>
                  </a:lnTo>
                  <a:lnTo>
                    <a:pt x="90" y="19"/>
                  </a:lnTo>
                  <a:lnTo>
                    <a:pt x="83" y="19"/>
                  </a:lnTo>
                  <a:lnTo>
                    <a:pt x="83" y="25"/>
                  </a:lnTo>
                  <a:lnTo>
                    <a:pt x="87" y="25"/>
                  </a:lnTo>
                  <a:lnTo>
                    <a:pt x="87" y="19"/>
                  </a:lnTo>
                  <a:lnTo>
                    <a:pt x="82" y="19"/>
                  </a:lnTo>
                  <a:lnTo>
                    <a:pt x="82" y="25"/>
                  </a:lnTo>
                  <a:lnTo>
                    <a:pt x="91" y="25"/>
                  </a:lnTo>
                  <a:lnTo>
                    <a:pt x="91" y="19"/>
                  </a:lnTo>
                  <a:lnTo>
                    <a:pt x="90" y="19"/>
                  </a:lnTo>
                  <a:lnTo>
                    <a:pt x="90" y="25"/>
                  </a:lnTo>
                  <a:lnTo>
                    <a:pt x="138" y="25"/>
                  </a:lnTo>
                  <a:lnTo>
                    <a:pt x="139" y="19"/>
                  </a:lnTo>
                  <a:lnTo>
                    <a:pt x="136" y="17"/>
                  </a:lnTo>
                  <a:lnTo>
                    <a:pt x="135" y="20"/>
                  </a:lnTo>
                  <a:lnTo>
                    <a:pt x="135" y="24"/>
                  </a:lnTo>
                  <a:lnTo>
                    <a:pt x="153" y="24"/>
                  </a:lnTo>
                  <a:lnTo>
                    <a:pt x="153" y="17"/>
                  </a:lnTo>
                  <a:lnTo>
                    <a:pt x="144" y="17"/>
                  </a:lnTo>
                  <a:lnTo>
                    <a:pt x="144" y="24"/>
                  </a:lnTo>
                  <a:lnTo>
                    <a:pt x="153" y="24"/>
                  </a:lnTo>
                  <a:lnTo>
                    <a:pt x="153" y="17"/>
                  </a:lnTo>
                  <a:lnTo>
                    <a:pt x="149" y="17"/>
                  </a:lnTo>
                  <a:lnTo>
                    <a:pt x="149" y="24"/>
                  </a:lnTo>
                  <a:lnTo>
                    <a:pt x="171" y="24"/>
                  </a:lnTo>
                  <a:lnTo>
                    <a:pt x="171" y="17"/>
                  </a:lnTo>
                  <a:lnTo>
                    <a:pt x="156" y="17"/>
                  </a:lnTo>
                  <a:lnTo>
                    <a:pt x="156" y="24"/>
                  </a:lnTo>
                  <a:lnTo>
                    <a:pt x="161" y="24"/>
                  </a:lnTo>
                  <a:lnTo>
                    <a:pt x="161" y="17"/>
                  </a:lnTo>
                  <a:lnTo>
                    <a:pt x="147" y="17"/>
                  </a:lnTo>
                  <a:lnTo>
                    <a:pt x="147" y="24"/>
                  </a:lnTo>
                  <a:lnTo>
                    <a:pt x="196" y="24"/>
                  </a:lnTo>
                  <a:lnTo>
                    <a:pt x="196" y="17"/>
                  </a:lnTo>
                  <a:lnTo>
                    <a:pt x="11" y="17"/>
                  </a:lnTo>
                  <a:lnTo>
                    <a:pt x="11" y="24"/>
                  </a:lnTo>
                  <a:lnTo>
                    <a:pt x="25" y="24"/>
                  </a:lnTo>
                  <a:lnTo>
                    <a:pt x="25" y="17"/>
                  </a:lnTo>
                  <a:lnTo>
                    <a:pt x="18" y="17"/>
                  </a:lnTo>
                  <a:lnTo>
                    <a:pt x="18" y="24"/>
                  </a:lnTo>
                  <a:lnTo>
                    <a:pt x="37" y="24"/>
                  </a:lnTo>
                  <a:lnTo>
                    <a:pt x="44" y="22"/>
                  </a:lnTo>
                  <a:lnTo>
                    <a:pt x="43" y="19"/>
                  </a:lnTo>
                  <a:lnTo>
                    <a:pt x="43" y="22"/>
                  </a:lnTo>
                  <a:lnTo>
                    <a:pt x="55" y="22"/>
                  </a:lnTo>
                  <a:lnTo>
                    <a:pt x="55" y="16"/>
                  </a:lnTo>
                  <a:lnTo>
                    <a:pt x="52" y="16"/>
                  </a:lnTo>
                  <a:lnTo>
                    <a:pt x="52" y="22"/>
                  </a:lnTo>
                  <a:lnTo>
                    <a:pt x="70" y="22"/>
                  </a:lnTo>
                  <a:lnTo>
                    <a:pt x="70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21" y="22"/>
                  </a:lnTo>
                  <a:lnTo>
                    <a:pt x="21" y="16"/>
                  </a:lnTo>
                  <a:lnTo>
                    <a:pt x="20" y="16"/>
                  </a:lnTo>
                  <a:lnTo>
                    <a:pt x="20" y="22"/>
                  </a:lnTo>
                  <a:lnTo>
                    <a:pt x="24" y="22"/>
                  </a:lnTo>
                  <a:lnTo>
                    <a:pt x="24" y="16"/>
                  </a:lnTo>
                  <a:lnTo>
                    <a:pt x="22" y="16"/>
                  </a:lnTo>
                  <a:lnTo>
                    <a:pt x="22" y="22"/>
                  </a:lnTo>
                  <a:lnTo>
                    <a:pt x="24" y="22"/>
                  </a:lnTo>
                  <a:lnTo>
                    <a:pt x="24" y="16"/>
                  </a:lnTo>
                  <a:lnTo>
                    <a:pt x="11" y="16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4" y="16"/>
                  </a:lnTo>
                  <a:lnTo>
                    <a:pt x="4" y="22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3" y="16"/>
                  </a:lnTo>
                  <a:lnTo>
                    <a:pt x="3" y="22"/>
                  </a:lnTo>
                  <a:lnTo>
                    <a:pt x="7" y="22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6" y="22"/>
                  </a:lnTo>
                  <a:lnTo>
                    <a:pt x="8" y="22"/>
                  </a:lnTo>
                  <a:lnTo>
                    <a:pt x="8" y="16"/>
                  </a:lnTo>
                  <a:lnTo>
                    <a:pt x="3" y="16"/>
                  </a:lnTo>
                  <a:lnTo>
                    <a:pt x="3" y="19"/>
                  </a:lnTo>
                  <a:lnTo>
                    <a:pt x="7" y="19"/>
                  </a:lnTo>
                  <a:lnTo>
                    <a:pt x="7" y="15"/>
                  </a:lnTo>
                  <a:lnTo>
                    <a:pt x="2" y="15"/>
                  </a:lnTo>
                  <a:lnTo>
                    <a:pt x="2" y="21"/>
                  </a:lnTo>
                  <a:lnTo>
                    <a:pt x="7" y="21"/>
                  </a:lnTo>
                  <a:lnTo>
                    <a:pt x="7" y="15"/>
                  </a:lnTo>
                  <a:lnTo>
                    <a:pt x="4" y="15"/>
                  </a:lnTo>
                  <a:lnTo>
                    <a:pt x="4" y="21"/>
                  </a:lnTo>
                  <a:lnTo>
                    <a:pt x="9" y="21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15" y="21"/>
                  </a:lnTo>
                  <a:lnTo>
                    <a:pt x="15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21" y="21"/>
                  </a:lnTo>
                  <a:lnTo>
                    <a:pt x="21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29" y="21"/>
                  </a:lnTo>
                  <a:lnTo>
                    <a:pt x="30" y="15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20"/>
                  </a:lnTo>
                  <a:lnTo>
                    <a:pt x="30" y="20"/>
                  </a:lnTo>
                  <a:lnTo>
                    <a:pt x="30" y="13"/>
                  </a:lnTo>
                  <a:lnTo>
                    <a:pt x="26" y="13"/>
                  </a:lnTo>
                  <a:lnTo>
                    <a:pt x="26" y="20"/>
                  </a:lnTo>
                  <a:lnTo>
                    <a:pt x="28" y="20"/>
                  </a:lnTo>
                  <a:lnTo>
                    <a:pt x="28" y="13"/>
                  </a:lnTo>
                  <a:lnTo>
                    <a:pt x="24" y="13"/>
                  </a:lnTo>
                  <a:lnTo>
                    <a:pt x="24" y="20"/>
                  </a:lnTo>
                  <a:lnTo>
                    <a:pt x="48" y="20"/>
                  </a:lnTo>
                  <a:lnTo>
                    <a:pt x="48" y="13"/>
                  </a:lnTo>
                  <a:lnTo>
                    <a:pt x="44" y="13"/>
                  </a:lnTo>
                  <a:lnTo>
                    <a:pt x="44" y="20"/>
                  </a:lnTo>
                  <a:lnTo>
                    <a:pt x="47" y="20"/>
                  </a:lnTo>
                  <a:lnTo>
                    <a:pt x="47" y="13"/>
                  </a:lnTo>
                  <a:lnTo>
                    <a:pt x="18" y="13"/>
                  </a:lnTo>
                  <a:lnTo>
                    <a:pt x="18" y="20"/>
                  </a:lnTo>
                  <a:lnTo>
                    <a:pt x="37" y="20"/>
                  </a:lnTo>
                  <a:lnTo>
                    <a:pt x="37" y="13"/>
                  </a:lnTo>
                  <a:lnTo>
                    <a:pt x="34" y="13"/>
                  </a:lnTo>
                  <a:lnTo>
                    <a:pt x="34" y="20"/>
                  </a:lnTo>
                  <a:lnTo>
                    <a:pt x="37" y="20"/>
                  </a:lnTo>
                  <a:lnTo>
                    <a:pt x="37" y="13"/>
                  </a:lnTo>
                  <a:lnTo>
                    <a:pt x="33" y="13"/>
                  </a:lnTo>
                  <a:lnTo>
                    <a:pt x="33" y="20"/>
                  </a:lnTo>
                  <a:lnTo>
                    <a:pt x="39" y="20"/>
                  </a:lnTo>
                  <a:lnTo>
                    <a:pt x="39" y="13"/>
                  </a:lnTo>
                  <a:lnTo>
                    <a:pt x="37" y="13"/>
                  </a:lnTo>
                  <a:lnTo>
                    <a:pt x="37" y="16"/>
                  </a:lnTo>
                  <a:lnTo>
                    <a:pt x="40" y="16"/>
                  </a:lnTo>
                  <a:lnTo>
                    <a:pt x="40" y="12"/>
                  </a:lnTo>
                  <a:lnTo>
                    <a:pt x="30" y="12"/>
                  </a:lnTo>
                  <a:lnTo>
                    <a:pt x="30" y="19"/>
                  </a:lnTo>
                  <a:lnTo>
                    <a:pt x="39" y="19"/>
                  </a:lnTo>
                  <a:lnTo>
                    <a:pt x="39" y="12"/>
                  </a:lnTo>
                  <a:lnTo>
                    <a:pt x="33" y="12"/>
                  </a:lnTo>
                  <a:lnTo>
                    <a:pt x="33" y="19"/>
                  </a:lnTo>
                  <a:lnTo>
                    <a:pt x="46" y="19"/>
                  </a:lnTo>
                  <a:lnTo>
                    <a:pt x="46" y="12"/>
                  </a:lnTo>
                  <a:lnTo>
                    <a:pt x="33" y="12"/>
                  </a:lnTo>
                  <a:lnTo>
                    <a:pt x="33" y="19"/>
                  </a:lnTo>
                  <a:lnTo>
                    <a:pt x="35" y="19"/>
                  </a:lnTo>
                  <a:lnTo>
                    <a:pt x="35" y="12"/>
                  </a:lnTo>
                  <a:lnTo>
                    <a:pt x="34" y="12"/>
                  </a:lnTo>
                  <a:lnTo>
                    <a:pt x="34" y="19"/>
                  </a:lnTo>
                  <a:lnTo>
                    <a:pt x="43" y="19"/>
                  </a:lnTo>
                  <a:lnTo>
                    <a:pt x="43" y="12"/>
                  </a:lnTo>
                  <a:lnTo>
                    <a:pt x="42" y="12"/>
                  </a:lnTo>
                  <a:lnTo>
                    <a:pt x="42" y="19"/>
                  </a:lnTo>
                  <a:lnTo>
                    <a:pt x="44" y="19"/>
                  </a:lnTo>
                  <a:lnTo>
                    <a:pt x="44" y="12"/>
                  </a:lnTo>
                  <a:lnTo>
                    <a:pt x="40" y="12"/>
                  </a:lnTo>
                  <a:lnTo>
                    <a:pt x="40" y="19"/>
                  </a:lnTo>
                  <a:lnTo>
                    <a:pt x="59" y="19"/>
                  </a:lnTo>
                  <a:lnTo>
                    <a:pt x="59" y="12"/>
                  </a:lnTo>
                  <a:lnTo>
                    <a:pt x="44" y="12"/>
                  </a:lnTo>
                  <a:lnTo>
                    <a:pt x="44" y="19"/>
                  </a:lnTo>
                  <a:lnTo>
                    <a:pt x="63" y="19"/>
                  </a:lnTo>
                  <a:lnTo>
                    <a:pt x="63" y="12"/>
                  </a:lnTo>
                  <a:lnTo>
                    <a:pt x="50" y="12"/>
                  </a:lnTo>
                  <a:lnTo>
                    <a:pt x="50" y="19"/>
                  </a:lnTo>
                  <a:lnTo>
                    <a:pt x="61" y="19"/>
                  </a:lnTo>
                  <a:lnTo>
                    <a:pt x="63" y="12"/>
                  </a:lnTo>
                  <a:lnTo>
                    <a:pt x="56" y="11"/>
                  </a:lnTo>
                  <a:lnTo>
                    <a:pt x="53" y="11"/>
                  </a:lnTo>
                  <a:lnTo>
                    <a:pt x="53" y="17"/>
                  </a:lnTo>
                  <a:lnTo>
                    <a:pt x="65" y="17"/>
                  </a:lnTo>
                  <a:lnTo>
                    <a:pt x="65" y="11"/>
                  </a:lnTo>
                  <a:lnTo>
                    <a:pt x="51" y="11"/>
                  </a:lnTo>
                  <a:lnTo>
                    <a:pt x="51" y="17"/>
                  </a:lnTo>
                  <a:lnTo>
                    <a:pt x="56" y="17"/>
                  </a:lnTo>
                  <a:lnTo>
                    <a:pt x="56" y="11"/>
                  </a:lnTo>
                  <a:lnTo>
                    <a:pt x="52" y="11"/>
                  </a:lnTo>
                  <a:lnTo>
                    <a:pt x="52" y="17"/>
                  </a:lnTo>
                  <a:lnTo>
                    <a:pt x="55" y="17"/>
                  </a:lnTo>
                  <a:lnTo>
                    <a:pt x="55" y="11"/>
                  </a:lnTo>
                  <a:lnTo>
                    <a:pt x="48" y="11"/>
                  </a:lnTo>
                  <a:lnTo>
                    <a:pt x="48" y="17"/>
                  </a:lnTo>
                  <a:lnTo>
                    <a:pt x="51" y="17"/>
                  </a:lnTo>
                  <a:lnTo>
                    <a:pt x="51" y="11"/>
                  </a:lnTo>
                  <a:lnTo>
                    <a:pt x="43" y="11"/>
                  </a:lnTo>
                  <a:lnTo>
                    <a:pt x="43" y="17"/>
                  </a:lnTo>
                  <a:lnTo>
                    <a:pt x="48" y="17"/>
                  </a:lnTo>
                  <a:lnTo>
                    <a:pt x="48" y="11"/>
                  </a:lnTo>
                  <a:lnTo>
                    <a:pt x="46" y="11"/>
                  </a:lnTo>
                  <a:lnTo>
                    <a:pt x="46" y="17"/>
                  </a:lnTo>
                  <a:lnTo>
                    <a:pt x="55" y="17"/>
                  </a:lnTo>
                  <a:lnTo>
                    <a:pt x="55" y="11"/>
                  </a:lnTo>
                  <a:lnTo>
                    <a:pt x="47" y="11"/>
                  </a:lnTo>
                  <a:lnTo>
                    <a:pt x="47" y="17"/>
                  </a:lnTo>
                  <a:lnTo>
                    <a:pt x="64" y="17"/>
                  </a:lnTo>
                  <a:lnTo>
                    <a:pt x="64" y="11"/>
                  </a:lnTo>
                  <a:lnTo>
                    <a:pt x="63" y="11"/>
                  </a:lnTo>
                  <a:lnTo>
                    <a:pt x="63" y="17"/>
                  </a:lnTo>
                  <a:lnTo>
                    <a:pt x="66" y="17"/>
                  </a:lnTo>
                  <a:lnTo>
                    <a:pt x="66" y="11"/>
                  </a:lnTo>
                  <a:lnTo>
                    <a:pt x="60" y="11"/>
                  </a:lnTo>
                  <a:lnTo>
                    <a:pt x="60" y="17"/>
                  </a:lnTo>
                  <a:lnTo>
                    <a:pt x="70" y="16"/>
                  </a:lnTo>
                  <a:lnTo>
                    <a:pt x="72" y="16"/>
                  </a:lnTo>
                  <a:lnTo>
                    <a:pt x="72" y="9"/>
                  </a:lnTo>
                  <a:lnTo>
                    <a:pt x="50" y="9"/>
                  </a:lnTo>
                  <a:lnTo>
                    <a:pt x="50" y="16"/>
                  </a:lnTo>
                  <a:lnTo>
                    <a:pt x="70" y="16"/>
                  </a:lnTo>
                  <a:lnTo>
                    <a:pt x="70" y="9"/>
                  </a:lnTo>
                  <a:lnTo>
                    <a:pt x="68" y="9"/>
                  </a:lnTo>
                  <a:lnTo>
                    <a:pt x="68" y="16"/>
                  </a:lnTo>
                  <a:lnTo>
                    <a:pt x="69" y="16"/>
                  </a:lnTo>
                  <a:lnTo>
                    <a:pt x="69" y="9"/>
                  </a:lnTo>
                  <a:lnTo>
                    <a:pt x="55" y="9"/>
                  </a:lnTo>
                  <a:lnTo>
                    <a:pt x="55" y="16"/>
                  </a:lnTo>
                  <a:lnTo>
                    <a:pt x="70" y="16"/>
                  </a:lnTo>
                  <a:lnTo>
                    <a:pt x="70" y="9"/>
                  </a:lnTo>
                  <a:lnTo>
                    <a:pt x="56" y="9"/>
                  </a:lnTo>
                  <a:lnTo>
                    <a:pt x="56" y="16"/>
                  </a:lnTo>
                  <a:lnTo>
                    <a:pt x="59" y="16"/>
                  </a:lnTo>
                  <a:lnTo>
                    <a:pt x="59" y="9"/>
                  </a:lnTo>
                  <a:lnTo>
                    <a:pt x="55" y="9"/>
                  </a:lnTo>
                  <a:lnTo>
                    <a:pt x="55" y="16"/>
                  </a:lnTo>
                  <a:lnTo>
                    <a:pt x="68" y="16"/>
                  </a:lnTo>
                  <a:lnTo>
                    <a:pt x="68" y="9"/>
                  </a:lnTo>
                  <a:lnTo>
                    <a:pt x="50" y="9"/>
                  </a:lnTo>
                  <a:lnTo>
                    <a:pt x="50" y="16"/>
                  </a:lnTo>
                  <a:lnTo>
                    <a:pt x="60" y="16"/>
                  </a:lnTo>
                  <a:lnTo>
                    <a:pt x="60" y="9"/>
                  </a:lnTo>
                  <a:lnTo>
                    <a:pt x="52" y="9"/>
                  </a:lnTo>
                  <a:lnTo>
                    <a:pt x="52" y="16"/>
                  </a:lnTo>
                  <a:lnTo>
                    <a:pt x="61" y="16"/>
                  </a:lnTo>
                  <a:lnTo>
                    <a:pt x="61" y="9"/>
                  </a:lnTo>
                  <a:lnTo>
                    <a:pt x="59" y="9"/>
                  </a:lnTo>
                  <a:lnTo>
                    <a:pt x="59" y="16"/>
                  </a:lnTo>
                  <a:lnTo>
                    <a:pt x="60" y="16"/>
                  </a:lnTo>
                  <a:lnTo>
                    <a:pt x="60" y="9"/>
                  </a:lnTo>
                  <a:lnTo>
                    <a:pt x="56" y="9"/>
                  </a:lnTo>
                  <a:lnTo>
                    <a:pt x="56" y="12"/>
                  </a:lnTo>
                  <a:lnTo>
                    <a:pt x="57" y="9"/>
                  </a:lnTo>
                  <a:lnTo>
                    <a:pt x="53" y="8"/>
                  </a:lnTo>
                  <a:lnTo>
                    <a:pt x="52" y="11"/>
                  </a:lnTo>
                  <a:lnTo>
                    <a:pt x="52" y="15"/>
                  </a:lnTo>
                  <a:lnTo>
                    <a:pt x="56" y="15"/>
                  </a:lnTo>
                  <a:lnTo>
                    <a:pt x="56" y="8"/>
                  </a:lnTo>
                  <a:lnTo>
                    <a:pt x="39" y="8"/>
                  </a:lnTo>
                  <a:lnTo>
                    <a:pt x="39" y="15"/>
                  </a:lnTo>
                  <a:lnTo>
                    <a:pt x="148" y="15"/>
                  </a:lnTo>
                  <a:lnTo>
                    <a:pt x="148" y="8"/>
                  </a:lnTo>
                  <a:lnTo>
                    <a:pt x="31" y="8"/>
                  </a:lnTo>
                  <a:lnTo>
                    <a:pt x="31" y="15"/>
                  </a:lnTo>
                  <a:lnTo>
                    <a:pt x="46" y="15"/>
                  </a:lnTo>
                  <a:lnTo>
                    <a:pt x="46" y="8"/>
                  </a:lnTo>
                  <a:lnTo>
                    <a:pt x="40" y="8"/>
                  </a:lnTo>
                  <a:lnTo>
                    <a:pt x="40" y="15"/>
                  </a:lnTo>
                  <a:lnTo>
                    <a:pt x="75" y="15"/>
                  </a:lnTo>
                  <a:lnTo>
                    <a:pt x="75" y="8"/>
                  </a:lnTo>
                  <a:lnTo>
                    <a:pt x="73" y="8"/>
                  </a:lnTo>
                  <a:lnTo>
                    <a:pt x="73" y="15"/>
                  </a:lnTo>
                  <a:lnTo>
                    <a:pt x="75" y="15"/>
                  </a:lnTo>
                  <a:lnTo>
                    <a:pt x="75" y="8"/>
                  </a:lnTo>
                  <a:lnTo>
                    <a:pt x="74" y="8"/>
                  </a:lnTo>
                  <a:lnTo>
                    <a:pt x="74" y="15"/>
                  </a:lnTo>
                  <a:lnTo>
                    <a:pt x="94" y="15"/>
                  </a:lnTo>
                  <a:lnTo>
                    <a:pt x="88" y="8"/>
                  </a:lnTo>
                  <a:lnTo>
                    <a:pt x="87" y="7"/>
                  </a:lnTo>
                  <a:lnTo>
                    <a:pt x="85" y="9"/>
                  </a:lnTo>
                  <a:lnTo>
                    <a:pt x="85" y="13"/>
                  </a:lnTo>
                  <a:lnTo>
                    <a:pt x="99" y="13"/>
                  </a:lnTo>
                  <a:lnTo>
                    <a:pt x="99" y="7"/>
                  </a:lnTo>
                  <a:lnTo>
                    <a:pt x="94" y="7"/>
                  </a:lnTo>
                  <a:lnTo>
                    <a:pt x="94" y="13"/>
                  </a:lnTo>
                  <a:lnTo>
                    <a:pt x="95" y="13"/>
                  </a:lnTo>
                  <a:lnTo>
                    <a:pt x="95" y="7"/>
                  </a:lnTo>
                  <a:lnTo>
                    <a:pt x="87" y="7"/>
                  </a:lnTo>
                  <a:lnTo>
                    <a:pt x="87" y="13"/>
                  </a:lnTo>
                  <a:lnTo>
                    <a:pt x="88" y="13"/>
                  </a:lnTo>
                  <a:lnTo>
                    <a:pt x="88" y="7"/>
                  </a:lnTo>
                  <a:lnTo>
                    <a:pt x="83" y="7"/>
                  </a:lnTo>
                  <a:lnTo>
                    <a:pt x="83" y="13"/>
                  </a:lnTo>
                  <a:lnTo>
                    <a:pt x="87" y="13"/>
                  </a:lnTo>
                  <a:lnTo>
                    <a:pt x="87" y="7"/>
                  </a:lnTo>
                  <a:lnTo>
                    <a:pt x="86" y="7"/>
                  </a:lnTo>
                  <a:lnTo>
                    <a:pt x="86" y="13"/>
                  </a:lnTo>
                  <a:lnTo>
                    <a:pt x="154" y="13"/>
                  </a:lnTo>
                  <a:lnTo>
                    <a:pt x="154" y="7"/>
                  </a:lnTo>
                  <a:lnTo>
                    <a:pt x="139" y="7"/>
                  </a:lnTo>
                  <a:lnTo>
                    <a:pt x="139" y="9"/>
                  </a:lnTo>
                  <a:lnTo>
                    <a:pt x="140" y="13"/>
                  </a:lnTo>
                  <a:lnTo>
                    <a:pt x="144" y="12"/>
                  </a:lnTo>
                  <a:lnTo>
                    <a:pt x="143" y="6"/>
                  </a:lnTo>
                  <a:lnTo>
                    <a:pt x="121" y="6"/>
                  </a:lnTo>
                  <a:lnTo>
                    <a:pt x="121" y="12"/>
                  </a:lnTo>
                  <a:lnTo>
                    <a:pt x="140" y="12"/>
                  </a:lnTo>
                  <a:lnTo>
                    <a:pt x="140" y="6"/>
                  </a:lnTo>
                  <a:lnTo>
                    <a:pt x="44" y="6"/>
                  </a:lnTo>
                  <a:lnTo>
                    <a:pt x="44" y="12"/>
                  </a:lnTo>
                  <a:lnTo>
                    <a:pt x="50" y="12"/>
                  </a:lnTo>
                  <a:lnTo>
                    <a:pt x="50" y="6"/>
                  </a:lnTo>
                  <a:lnTo>
                    <a:pt x="20" y="6"/>
                  </a:lnTo>
                  <a:lnTo>
                    <a:pt x="20" y="12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15" y="6"/>
                  </a:lnTo>
                  <a:lnTo>
                    <a:pt x="15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5" y="12"/>
                  </a:lnTo>
                  <a:lnTo>
                    <a:pt x="31" y="12"/>
                  </a:lnTo>
                  <a:lnTo>
                    <a:pt x="31" y="6"/>
                  </a:lnTo>
                  <a:lnTo>
                    <a:pt x="25" y="6"/>
                  </a:lnTo>
                  <a:lnTo>
                    <a:pt x="25" y="12"/>
                  </a:lnTo>
                  <a:lnTo>
                    <a:pt x="40" y="12"/>
                  </a:lnTo>
                  <a:lnTo>
                    <a:pt x="40" y="6"/>
                  </a:lnTo>
                  <a:lnTo>
                    <a:pt x="39" y="6"/>
                  </a:lnTo>
                  <a:lnTo>
                    <a:pt x="39" y="12"/>
                  </a:lnTo>
                  <a:lnTo>
                    <a:pt x="59" y="12"/>
                  </a:lnTo>
                  <a:lnTo>
                    <a:pt x="59" y="6"/>
                  </a:lnTo>
                  <a:lnTo>
                    <a:pt x="43" y="4"/>
                  </a:lnTo>
                  <a:lnTo>
                    <a:pt x="26" y="4"/>
                  </a:lnTo>
                  <a:lnTo>
                    <a:pt x="26" y="11"/>
                  </a:lnTo>
                  <a:lnTo>
                    <a:pt x="39" y="11"/>
                  </a:lnTo>
                  <a:lnTo>
                    <a:pt x="39" y="4"/>
                  </a:lnTo>
                  <a:lnTo>
                    <a:pt x="34" y="4"/>
                  </a:lnTo>
                  <a:lnTo>
                    <a:pt x="34" y="11"/>
                  </a:lnTo>
                  <a:lnTo>
                    <a:pt x="55" y="11"/>
                  </a:lnTo>
                  <a:lnTo>
                    <a:pt x="55" y="4"/>
                  </a:lnTo>
                  <a:lnTo>
                    <a:pt x="34" y="4"/>
                  </a:lnTo>
                  <a:lnTo>
                    <a:pt x="34" y="11"/>
                  </a:lnTo>
                  <a:lnTo>
                    <a:pt x="37" y="11"/>
                  </a:lnTo>
                  <a:lnTo>
                    <a:pt x="37" y="4"/>
                  </a:lnTo>
                  <a:lnTo>
                    <a:pt x="35" y="4"/>
                  </a:lnTo>
                  <a:lnTo>
                    <a:pt x="35" y="11"/>
                  </a:lnTo>
                  <a:lnTo>
                    <a:pt x="38" y="11"/>
                  </a:lnTo>
                  <a:lnTo>
                    <a:pt x="38" y="4"/>
                  </a:lnTo>
                  <a:lnTo>
                    <a:pt x="33" y="4"/>
                  </a:lnTo>
                  <a:lnTo>
                    <a:pt x="33" y="11"/>
                  </a:lnTo>
                  <a:lnTo>
                    <a:pt x="39" y="11"/>
                  </a:lnTo>
                  <a:lnTo>
                    <a:pt x="39" y="4"/>
                  </a:lnTo>
                  <a:lnTo>
                    <a:pt x="31" y="4"/>
                  </a:lnTo>
                  <a:lnTo>
                    <a:pt x="31" y="11"/>
                  </a:lnTo>
                  <a:lnTo>
                    <a:pt x="34" y="11"/>
                  </a:lnTo>
                  <a:lnTo>
                    <a:pt x="34" y="4"/>
                  </a:lnTo>
                  <a:lnTo>
                    <a:pt x="25" y="4"/>
                  </a:lnTo>
                  <a:lnTo>
                    <a:pt x="25" y="11"/>
                  </a:lnTo>
                  <a:lnTo>
                    <a:pt x="34" y="11"/>
                  </a:lnTo>
                  <a:lnTo>
                    <a:pt x="34" y="4"/>
                  </a:lnTo>
                  <a:lnTo>
                    <a:pt x="24" y="4"/>
                  </a:lnTo>
                  <a:lnTo>
                    <a:pt x="24" y="11"/>
                  </a:lnTo>
                  <a:lnTo>
                    <a:pt x="31" y="11"/>
                  </a:lnTo>
                  <a:lnTo>
                    <a:pt x="31" y="4"/>
                  </a:lnTo>
                  <a:lnTo>
                    <a:pt x="26" y="4"/>
                  </a:lnTo>
                  <a:lnTo>
                    <a:pt x="26" y="11"/>
                  </a:lnTo>
                  <a:lnTo>
                    <a:pt x="28" y="11"/>
                  </a:lnTo>
                  <a:lnTo>
                    <a:pt x="28" y="4"/>
                  </a:lnTo>
                  <a:lnTo>
                    <a:pt x="25" y="4"/>
                  </a:lnTo>
                  <a:lnTo>
                    <a:pt x="25" y="11"/>
                  </a:lnTo>
                  <a:lnTo>
                    <a:pt x="28" y="11"/>
                  </a:lnTo>
                  <a:lnTo>
                    <a:pt x="29" y="4"/>
                  </a:lnTo>
                  <a:lnTo>
                    <a:pt x="26" y="3"/>
                  </a:lnTo>
                  <a:lnTo>
                    <a:pt x="21" y="3"/>
                  </a:lnTo>
                  <a:lnTo>
                    <a:pt x="21" y="9"/>
                  </a:lnTo>
                  <a:lnTo>
                    <a:pt x="24" y="9"/>
                  </a:lnTo>
                  <a:lnTo>
                    <a:pt x="24" y="3"/>
                  </a:lnTo>
                  <a:lnTo>
                    <a:pt x="18" y="3"/>
                  </a:lnTo>
                  <a:lnTo>
                    <a:pt x="18" y="9"/>
                  </a:lnTo>
                  <a:lnTo>
                    <a:pt x="21" y="9"/>
                  </a:lnTo>
                  <a:lnTo>
                    <a:pt x="21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18" y="9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1" y="3"/>
                  </a:lnTo>
                  <a:lnTo>
                    <a:pt x="21" y="9"/>
                  </a:lnTo>
                  <a:lnTo>
                    <a:pt x="38" y="9"/>
                  </a:lnTo>
                  <a:lnTo>
                    <a:pt x="38" y="3"/>
                  </a:lnTo>
                  <a:lnTo>
                    <a:pt x="31" y="3"/>
                  </a:lnTo>
                  <a:lnTo>
                    <a:pt x="31" y="9"/>
                  </a:lnTo>
                  <a:lnTo>
                    <a:pt x="37" y="9"/>
                  </a:lnTo>
                  <a:lnTo>
                    <a:pt x="37" y="3"/>
                  </a:lnTo>
                  <a:lnTo>
                    <a:pt x="34" y="3"/>
                  </a:lnTo>
                  <a:lnTo>
                    <a:pt x="34" y="9"/>
                  </a:lnTo>
                  <a:lnTo>
                    <a:pt x="37" y="9"/>
                  </a:lnTo>
                  <a:lnTo>
                    <a:pt x="37" y="3"/>
                  </a:lnTo>
                  <a:lnTo>
                    <a:pt x="30" y="3"/>
                  </a:lnTo>
                  <a:lnTo>
                    <a:pt x="30" y="9"/>
                  </a:lnTo>
                  <a:lnTo>
                    <a:pt x="33" y="9"/>
                  </a:lnTo>
                  <a:lnTo>
                    <a:pt x="34" y="3"/>
                  </a:lnTo>
                  <a:lnTo>
                    <a:pt x="31" y="2"/>
                  </a:lnTo>
                  <a:lnTo>
                    <a:pt x="26" y="2"/>
                  </a:lnTo>
                  <a:lnTo>
                    <a:pt x="26" y="8"/>
                  </a:lnTo>
                  <a:lnTo>
                    <a:pt x="31" y="8"/>
                  </a:lnTo>
                  <a:lnTo>
                    <a:pt x="31" y="2"/>
                  </a:lnTo>
                  <a:lnTo>
                    <a:pt x="28" y="2"/>
                  </a:lnTo>
                  <a:lnTo>
                    <a:pt x="28" y="8"/>
                  </a:lnTo>
                  <a:lnTo>
                    <a:pt x="30" y="8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6" y="8"/>
                  </a:lnTo>
                  <a:lnTo>
                    <a:pt x="34" y="8"/>
                  </a:lnTo>
                  <a:lnTo>
                    <a:pt x="34" y="2"/>
                  </a:lnTo>
                  <a:lnTo>
                    <a:pt x="28" y="2"/>
                  </a:lnTo>
                  <a:lnTo>
                    <a:pt x="28" y="8"/>
                  </a:lnTo>
                  <a:lnTo>
                    <a:pt x="35" y="8"/>
                  </a:lnTo>
                  <a:lnTo>
                    <a:pt x="35" y="2"/>
                  </a:lnTo>
                  <a:lnTo>
                    <a:pt x="29" y="2"/>
                  </a:lnTo>
                  <a:lnTo>
                    <a:pt x="29" y="8"/>
                  </a:lnTo>
                  <a:lnTo>
                    <a:pt x="31" y="8"/>
                  </a:lnTo>
                  <a:lnTo>
                    <a:pt x="31" y="2"/>
                  </a:lnTo>
                  <a:lnTo>
                    <a:pt x="26" y="2"/>
                  </a:lnTo>
                  <a:lnTo>
                    <a:pt x="26" y="8"/>
                  </a:lnTo>
                  <a:lnTo>
                    <a:pt x="39" y="8"/>
                  </a:lnTo>
                  <a:lnTo>
                    <a:pt x="39" y="2"/>
                  </a:lnTo>
                  <a:lnTo>
                    <a:pt x="38" y="2"/>
                  </a:lnTo>
                  <a:lnTo>
                    <a:pt x="38" y="8"/>
                  </a:lnTo>
                  <a:lnTo>
                    <a:pt x="46" y="8"/>
                  </a:lnTo>
                  <a:lnTo>
                    <a:pt x="46" y="2"/>
                  </a:lnTo>
                  <a:lnTo>
                    <a:pt x="43" y="2"/>
                  </a:lnTo>
                  <a:lnTo>
                    <a:pt x="43" y="4"/>
                  </a:lnTo>
                  <a:lnTo>
                    <a:pt x="44" y="2"/>
                  </a:lnTo>
                  <a:lnTo>
                    <a:pt x="42" y="0"/>
                  </a:lnTo>
                  <a:lnTo>
                    <a:pt x="40" y="3"/>
                  </a:lnTo>
                  <a:lnTo>
                    <a:pt x="40" y="7"/>
                  </a:lnTo>
                  <a:lnTo>
                    <a:pt x="48" y="7"/>
                  </a:lnTo>
                  <a:lnTo>
                    <a:pt x="48" y="0"/>
                  </a:lnTo>
                  <a:lnTo>
                    <a:pt x="44" y="0"/>
                  </a:lnTo>
                  <a:lnTo>
                    <a:pt x="44" y="7"/>
                  </a:lnTo>
                  <a:lnTo>
                    <a:pt x="64" y="7"/>
                  </a:lnTo>
                  <a:lnTo>
                    <a:pt x="64" y="0"/>
                  </a:lnTo>
                  <a:lnTo>
                    <a:pt x="48" y="0"/>
                  </a:lnTo>
                  <a:lnTo>
                    <a:pt x="48" y="7"/>
                  </a:lnTo>
                  <a:lnTo>
                    <a:pt x="52" y="7"/>
                  </a:lnTo>
                  <a:lnTo>
                    <a:pt x="52" y="0"/>
                  </a:lnTo>
                  <a:lnTo>
                    <a:pt x="46" y="0"/>
                  </a:lnTo>
                  <a:lnTo>
                    <a:pt x="46" y="7"/>
                  </a:lnTo>
                  <a:lnTo>
                    <a:pt x="48" y="7"/>
                  </a:lnTo>
                  <a:lnTo>
                    <a:pt x="48" y="0"/>
                  </a:lnTo>
                  <a:lnTo>
                    <a:pt x="44" y="0"/>
                  </a:lnTo>
                  <a:lnTo>
                    <a:pt x="44" y="7"/>
                  </a:lnTo>
                  <a:lnTo>
                    <a:pt x="47" y="7"/>
                  </a:lnTo>
                  <a:lnTo>
                    <a:pt x="47" y="0"/>
                  </a:lnTo>
                  <a:lnTo>
                    <a:pt x="39" y="0"/>
                  </a:lnTo>
                  <a:lnTo>
                    <a:pt x="39" y="7"/>
                  </a:lnTo>
                  <a:lnTo>
                    <a:pt x="48" y="7"/>
                  </a:lnTo>
                  <a:lnTo>
                    <a:pt x="48" y="0"/>
                  </a:lnTo>
                  <a:lnTo>
                    <a:pt x="46" y="0"/>
                  </a:lnTo>
                  <a:lnTo>
                    <a:pt x="46" y="7"/>
                  </a:lnTo>
                  <a:lnTo>
                    <a:pt x="47" y="7"/>
                  </a:lnTo>
                  <a:lnTo>
                    <a:pt x="47" y="0"/>
                  </a:lnTo>
                  <a:lnTo>
                    <a:pt x="39" y="0"/>
                  </a:lnTo>
                  <a:lnTo>
                    <a:pt x="39" y="7"/>
                  </a:lnTo>
                  <a:lnTo>
                    <a:pt x="52" y="7"/>
                  </a:lnTo>
                  <a:lnTo>
                    <a:pt x="52" y="0"/>
                  </a:lnTo>
                  <a:lnTo>
                    <a:pt x="46" y="0"/>
                  </a:lnTo>
                  <a:lnTo>
                    <a:pt x="46" y="7"/>
                  </a:lnTo>
                  <a:lnTo>
                    <a:pt x="56" y="7"/>
                  </a:lnTo>
                  <a:lnTo>
                    <a:pt x="56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39" name="Freeform 823"/>
            <p:cNvSpPr>
              <a:spLocks noChangeAspect="1"/>
            </p:cNvSpPr>
            <p:nvPr/>
          </p:nvSpPr>
          <p:spPr bwMode="auto">
            <a:xfrm rot="16200000">
              <a:off x="4161" y="4657"/>
              <a:ext cx="256" cy="51"/>
            </a:xfrm>
            <a:custGeom>
              <a:avLst/>
              <a:gdLst>
                <a:gd name="T0" fmla="*/ 16 w 171"/>
                <a:gd name="T1" fmla="*/ 0 h 35"/>
                <a:gd name="T2" fmla="*/ 27 w 171"/>
                <a:gd name="T3" fmla="*/ 1 h 35"/>
                <a:gd name="T4" fmla="*/ 16 w 171"/>
                <a:gd name="T5" fmla="*/ 2 h 35"/>
                <a:gd name="T6" fmla="*/ 95 w 171"/>
                <a:gd name="T7" fmla="*/ 10 h 35"/>
                <a:gd name="T8" fmla="*/ 91 w 171"/>
                <a:gd name="T9" fmla="*/ 12 h 35"/>
                <a:gd name="T10" fmla="*/ 83 w 171"/>
                <a:gd name="T11" fmla="*/ 5 h 35"/>
                <a:gd name="T12" fmla="*/ 31 w 171"/>
                <a:gd name="T13" fmla="*/ 6 h 35"/>
                <a:gd name="T14" fmla="*/ 68 w 171"/>
                <a:gd name="T15" fmla="*/ 14 h 35"/>
                <a:gd name="T16" fmla="*/ 45 w 171"/>
                <a:gd name="T17" fmla="*/ 14 h 35"/>
                <a:gd name="T18" fmla="*/ 39 w 171"/>
                <a:gd name="T19" fmla="*/ 9 h 35"/>
                <a:gd name="T20" fmla="*/ 36 w 171"/>
                <a:gd name="T21" fmla="*/ 10 h 35"/>
                <a:gd name="T22" fmla="*/ 36 w 171"/>
                <a:gd name="T23" fmla="*/ 18 h 35"/>
                <a:gd name="T24" fmla="*/ 125 w 171"/>
                <a:gd name="T25" fmla="*/ 18 h 35"/>
                <a:gd name="T26" fmla="*/ 110 w 171"/>
                <a:gd name="T27" fmla="*/ 13 h 35"/>
                <a:gd name="T28" fmla="*/ 43 w 171"/>
                <a:gd name="T29" fmla="*/ 21 h 35"/>
                <a:gd name="T30" fmla="*/ 61 w 171"/>
                <a:gd name="T31" fmla="*/ 22 h 35"/>
                <a:gd name="T32" fmla="*/ 74 w 171"/>
                <a:gd name="T33" fmla="*/ 17 h 35"/>
                <a:gd name="T34" fmla="*/ 49 w 171"/>
                <a:gd name="T35" fmla="*/ 25 h 35"/>
                <a:gd name="T36" fmla="*/ 25 w 171"/>
                <a:gd name="T37" fmla="*/ 18 h 35"/>
                <a:gd name="T38" fmla="*/ 39 w 171"/>
                <a:gd name="T39" fmla="*/ 26 h 35"/>
                <a:gd name="T40" fmla="*/ 55 w 171"/>
                <a:gd name="T41" fmla="*/ 26 h 35"/>
                <a:gd name="T42" fmla="*/ 30 w 171"/>
                <a:gd name="T43" fmla="*/ 21 h 35"/>
                <a:gd name="T44" fmla="*/ 35 w 171"/>
                <a:gd name="T45" fmla="*/ 28 h 35"/>
                <a:gd name="T46" fmla="*/ 44 w 171"/>
                <a:gd name="T47" fmla="*/ 28 h 35"/>
                <a:gd name="T48" fmla="*/ 21 w 171"/>
                <a:gd name="T49" fmla="*/ 22 h 35"/>
                <a:gd name="T50" fmla="*/ 26 w 171"/>
                <a:gd name="T51" fmla="*/ 30 h 35"/>
                <a:gd name="T52" fmla="*/ 20 w 171"/>
                <a:gd name="T53" fmla="*/ 31 h 35"/>
                <a:gd name="T54" fmla="*/ 8 w 171"/>
                <a:gd name="T55" fmla="*/ 26 h 35"/>
                <a:gd name="T56" fmla="*/ 11 w 171"/>
                <a:gd name="T57" fmla="*/ 32 h 35"/>
                <a:gd name="T58" fmla="*/ 16 w 171"/>
                <a:gd name="T59" fmla="*/ 27 h 35"/>
                <a:gd name="T60" fmla="*/ 157 w 171"/>
                <a:gd name="T61" fmla="*/ 35 h 35"/>
                <a:gd name="T62" fmla="*/ 136 w 171"/>
                <a:gd name="T63" fmla="*/ 34 h 35"/>
                <a:gd name="T64" fmla="*/ 14 w 171"/>
                <a:gd name="T65" fmla="*/ 27 h 35"/>
                <a:gd name="T66" fmla="*/ 11 w 171"/>
                <a:gd name="T67" fmla="*/ 26 h 35"/>
                <a:gd name="T68" fmla="*/ 9 w 171"/>
                <a:gd name="T69" fmla="*/ 32 h 35"/>
                <a:gd name="T70" fmla="*/ 20 w 171"/>
                <a:gd name="T71" fmla="*/ 31 h 35"/>
                <a:gd name="T72" fmla="*/ 29 w 171"/>
                <a:gd name="T73" fmla="*/ 23 h 35"/>
                <a:gd name="T74" fmla="*/ 35 w 171"/>
                <a:gd name="T75" fmla="*/ 28 h 35"/>
                <a:gd name="T76" fmla="*/ 44 w 171"/>
                <a:gd name="T77" fmla="*/ 28 h 35"/>
                <a:gd name="T78" fmla="*/ 33 w 171"/>
                <a:gd name="T79" fmla="*/ 22 h 35"/>
                <a:gd name="T80" fmla="*/ 34 w 171"/>
                <a:gd name="T81" fmla="*/ 21 h 35"/>
                <a:gd name="T82" fmla="*/ 55 w 171"/>
                <a:gd name="T83" fmla="*/ 26 h 35"/>
                <a:gd name="T84" fmla="*/ 38 w 171"/>
                <a:gd name="T85" fmla="*/ 19 h 35"/>
                <a:gd name="T86" fmla="*/ 26 w 171"/>
                <a:gd name="T87" fmla="*/ 18 h 35"/>
                <a:gd name="T88" fmla="*/ 48 w 171"/>
                <a:gd name="T89" fmla="*/ 23 h 35"/>
                <a:gd name="T90" fmla="*/ 73 w 171"/>
                <a:gd name="T91" fmla="*/ 17 h 35"/>
                <a:gd name="T92" fmla="*/ 68 w 171"/>
                <a:gd name="T93" fmla="*/ 22 h 35"/>
                <a:gd name="T94" fmla="*/ 35 w 171"/>
                <a:gd name="T95" fmla="*/ 21 h 35"/>
                <a:gd name="T96" fmla="*/ 101 w 171"/>
                <a:gd name="T97" fmla="*/ 15 h 35"/>
                <a:gd name="T98" fmla="*/ 153 w 171"/>
                <a:gd name="T99" fmla="*/ 18 h 35"/>
                <a:gd name="T100" fmla="*/ 35 w 171"/>
                <a:gd name="T101" fmla="*/ 18 h 35"/>
                <a:gd name="T102" fmla="*/ 30 w 171"/>
                <a:gd name="T103" fmla="*/ 10 h 35"/>
                <a:gd name="T104" fmla="*/ 43 w 171"/>
                <a:gd name="T105" fmla="*/ 9 h 35"/>
                <a:gd name="T106" fmla="*/ 57 w 171"/>
                <a:gd name="T107" fmla="*/ 14 h 35"/>
                <a:gd name="T108" fmla="*/ 42 w 171"/>
                <a:gd name="T109" fmla="*/ 6 h 35"/>
                <a:gd name="T110" fmla="*/ 69 w 171"/>
                <a:gd name="T111" fmla="*/ 12 h 35"/>
                <a:gd name="T112" fmla="*/ 79 w 171"/>
                <a:gd name="T113" fmla="*/ 12 h 35"/>
                <a:gd name="T114" fmla="*/ 145 w 171"/>
                <a:gd name="T115" fmla="*/ 4 h 35"/>
                <a:gd name="T116" fmla="*/ 26 w 171"/>
                <a:gd name="T117" fmla="*/ 9 h 35"/>
                <a:gd name="T118" fmla="*/ 16 w 171"/>
                <a:gd name="T119" fmla="*/ 9 h 35"/>
                <a:gd name="T120" fmla="*/ 22 w 171"/>
                <a:gd name="T121" fmla="*/ 1 h 35"/>
                <a:gd name="T122" fmla="*/ 22 w 171"/>
                <a:gd name="T1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1" h="35">
                  <a:moveTo>
                    <a:pt x="20" y="6"/>
                  </a:moveTo>
                  <a:lnTo>
                    <a:pt x="20" y="0"/>
                  </a:lnTo>
                  <a:lnTo>
                    <a:pt x="13" y="0"/>
                  </a:lnTo>
                  <a:lnTo>
                    <a:pt x="13" y="6"/>
                  </a:lnTo>
                  <a:lnTo>
                    <a:pt x="14" y="6"/>
                  </a:lnTo>
                  <a:lnTo>
                    <a:pt x="14" y="0"/>
                  </a:lnTo>
                  <a:lnTo>
                    <a:pt x="8" y="0"/>
                  </a:lnTo>
                  <a:lnTo>
                    <a:pt x="8" y="6"/>
                  </a:lnTo>
                  <a:lnTo>
                    <a:pt x="11" y="6"/>
                  </a:lnTo>
                  <a:lnTo>
                    <a:pt x="11" y="0"/>
                  </a:lnTo>
                  <a:lnTo>
                    <a:pt x="8" y="0"/>
                  </a:lnTo>
                  <a:lnTo>
                    <a:pt x="8" y="6"/>
                  </a:lnTo>
                  <a:lnTo>
                    <a:pt x="20" y="6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6" y="6"/>
                  </a:lnTo>
                  <a:lnTo>
                    <a:pt x="22" y="6"/>
                  </a:lnTo>
                  <a:lnTo>
                    <a:pt x="22" y="0"/>
                  </a:lnTo>
                  <a:lnTo>
                    <a:pt x="17" y="0"/>
                  </a:lnTo>
                  <a:lnTo>
                    <a:pt x="17" y="6"/>
                  </a:lnTo>
                  <a:lnTo>
                    <a:pt x="20" y="6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6" y="6"/>
                  </a:lnTo>
                  <a:lnTo>
                    <a:pt x="18" y="6"/>
                  </a:lnTo>
                  <a:lnTo>
                    <a:pt x="18" y="2"/>
                  </a:lnTo>
                  <a:lnTo>
                    <a:pt x="17" y="0"/>
                  </a:lnTo>
                  <a:lnTo>
                    <a:pt x="9" y="8"/>
                  </a:lnTo>
                  <a:lnTo>
                    <a:pt x="18" y="8"/>
                  </a:lnTo>
                  <a:lnTo>
                    <a:pt x="18" y="1"/>
                  </a:lnTo>
                  <a:lnTo>
                    <a:pt x="14" y="1"/>
                  </a:lnTo>
                  <a:lnTo>
                    <a:pt x="14" y="8"/>
                  </a:lnTo>
                  <a:lnTo>
                    <a:pt x="25" y="8"/>
                  </a:lnTo>
                  <a:lnTo>
                    <a:pt x="25" y="1"/>
                  </a:lnTo>
                  <a:lnTo>
                    <a:pt x="20" y="1"/>
                  </a:lnTo>
                  <a:lnTo>
                    <a:pt x="20" y="8"/>
                  </a:lnTo>
                  <a:lnTo>
                    <a:pt x="31" y="8"/>
                  </a:lnTo>
                  <a:lnTo>
                    <a:pt x="31" y="1"/>
                  </a:lnTo>
                  <a:lnTo>
                    <a:pt x="22" y="1"/>
                  </a:lnTo>
                  <a:lnTo>
                    <a:pt x="22" y="8"/>
                  </a:lnTo>
                  <a:lnTo>
                    <a:pt x="26" y="8"/>
                  </a:lnTo>
                  <a:lnTo>
                    <a:pt x="26" y="1"/>
                  </a:lnTo>
                  <a:lnTo>
                    <a:pt x="16" y="1"/>
                  </a:lnTo>
                  <a:lnTo>
                    <a:pt x="16" y="8"/>
                  </a:lnTo>
                  <a:lnTo>
                    <a:pt x="27" y="8"/>
                  </a:lnTo>
                  <a:lnTo>
                    <a:pt x="27" y="1"/>
                  </a:lnTo>
                  <a:lnTo>
                    <a:pt x="14" y="1"/>
                  </a:lnTo>
                  <a:lnTo>
                    <a:pt x="14" y="8"/>
                  </a:lnTo>
                  <a:lnTo>
                    <a:pt x="17" y="8"/>
                  </a:lnTo>
                  <a:lnTo>
                    <a:pt x="17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7" y="8"/>
                  </a:lnTo>
                  <a:lnTo>
                    <a:pt x="17" y="1"/>
                  </a:lnTo>
                  <a:lnTo>
                    <a:pt x="3" y="1"/>
                  </a:lnTo>
                  <a:lnTo>
                    <a:pt x="9" y="6"/>
                  </a:lnTo>
                  <a:lnTo>
                    <a:pt x="11" y="8"/>
                  </a:lnTo>
                  <a:lnTo>
                    <a:pt x="11" y="9"/>
                  </a:lnTo>
                  <a:lnTo>
                    <a:pt x="23" y="9"/>
                  </a:lnTo>
                  <a:lnTo>
                    <a:pt x="23" y="2"/>
                  </a:lnTo>
                  <a:lnTo>
                    <a:pt x="16" y="2"/>
                  </a:lnTo>
                  <a:lnTo>
                    <a:pt x="16" y="9"/>
                  </a:lnTo>
                  <a:lnTo>
                    <a:pt x="18" y="9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6" y="9"/>
                  </a:lnTo>
                  <a:lnTo>
                    <a:pt x="17" y="9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6" y="9"/>
                  </a:lnTo>
                  <a:lnTo>
                    <a:pt x="23" y="9"/>
                  </a:lnTo>
                  <a:lnTo>
                    <a:pt x="23" y="2"/>
                  </a:lnTo>
                  <a:lnTo>
                    <a:pt x="22" y="2"/>
                  </a:lnTo>
                  <a:lnTo>
                    <a:pt x="22" y="9"/>
                  </a:lnTo>
                  <a:lnTo>
                    <a:pt x="26" y="9"/>
                  </a:lnTo>
                  <a:lnTo>
                    <a:pt x="26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18" y="9"/>
                  </a:lnTo>
                  <a:lnTo>
                    <a:pt x="18" y="2"/>
                  </a:lnTo>
                  <a:lnTo>
                    <a:pt x="11" y="2"/>
                  </a:lnTo>
                  <a:lnTo>
                    <a:pt x="11" y="9"/>
                  </a:lnTo>
                  <a:lnTo>
                    <a:pt x="26" y="9"/>
                  </a:lnTo>
                  <a:lnTo>
                    <a:pt x="26" y="2"/>
                  </a:lnTo>
                  <a:lnTo>
                    <a:pt x="0" y="2"/>
                  </a:lnTo>
                  <a:lnTo>
                    <a:pt x="7" y="8"/>
                  </a:lnTo>
                  <a:lnTo>
                    <a:pt x="8" y="9"/>
                  </a:lnTo>
                  <a:lnTo>
                    <a:pt x="9" y="6"/>
                  </a:lnTo>
                  <a:lnTo>
                    <a:pt x="9" y="4"/>
                  </a:lnTo>
                  <a:lnTo>
                    <a:pt x="7" y="4"/>
                  </a:lnTo>
                  <a:lnTo>
                    <a:pt x="7" y="10"/>
                  </a:lnTo>
                  <a:lnTo>
                    <a:pt x="95" y="10"/>
                  </a:lnTo>
                  <a:lnTo>
                    <a:pt x="95" y="4"/>
                  </a:lnTo>
                  <a:lnTo>
                    <a:pt x="83" y="4"/>
                  </a:lnTo>
                  <a:lnTo>
                    <a:pt x="83" y="10"/>
                  </a:lnTo>
                  <a:lnTo>
                    <a:pt x="121" y="10"/>
                  </a:lnTo>
                  <a:lnTo>
                    <a:pt x="121" y="4"/>
                  </a:lnTo>
                  <a:lnTo>
                    <a:pt x="119" y="4"/>
                  </a:lnTo>
                  <a:lnTo>
                    <a:pt x="119" y="10"/>
                  </a:lnTo>
                  <a:lnTo>
                    <a:pt x="144" y="10"/>
                  </a:lnTo>
                  <a:lnTo>
                    <a:pt x="144" y="4"/>
                  </a:lnTo>
                  <a:lnTo>
                    <a:pt x="139" y="4"/>
                  </a:lnTo>
                  <a:lnTo>
                    <a:pt x="139" y="10"/>
                  </a:lnTo>
                  <a:lnTo>
                    <a:pt x="156" y="10"/>
                  </a:lnTo>
                  <a:lnTo>
                    <a:pt x="156" y="4"/>
                  </a:lnTo>
                  <a:lnTo>
                    <a:pt x="145" y="4"/>
                  </a:lnTo>
                  <a:lnTo>
                    <a:pt x="145" y="10"/>
                  </a:lnTo>
                  <a:lnTo>
                    <a:pt x="149" y="10"/>
                  </a:lnTo>
                  <a:lnTo>
                    <a:pt x="149" y="4"/>
                  </a:lnTo>
                  <a:lnTo>
                    <a:pt x="86" y="4"/>
                  </a:lnTo>
                  <a:lnTo>
                    <a:pt x="86" y="10"/>
                  </a:lnTo>
                  <a:lnTo>
                    <a:pt x="90" y="10"/>
                  </a:lnTo>
                  <a:lnTo>
                    <a:pt x="90" y="6"/>
                  </a:lnTo>
                  <a:lnTo>
                    <a:pt x="88" y="10"/>
                  </a:lnTo>
                  <a:lnTo>
                    <a:pt x="91" y="12"/>
                  </a:lnTo>
                  <a:lnTo>
                    <a:pt x="99" y="12"/>
                  </a:lnTo>
                  <a:lnTo>
                    <a:pt x="99" y="5"/>
                  </a:lnTo>
                  <a:lnTo>
                    <a:pt x="95" y="5"/>
                  </a:lnTo>
                  <a:lnTo>
                    <a:pt x="95" y="12"/>
                  </a:lnTo>
                  <a:lnTo>
                    <a:pt x="101" y="12"/>
                  </a:lnTo>
                  <a:lnTo>
                    <a:pt x="101" y="5"/>
                  </a:lnTo>
                  <a:lnTo>
                    <a:pt x="95" y="5"/>
                  </a:lnTo>
                  <a:lnTo>
                    <a:pt x="95" y="12"/>
                  </a:lnTo>
                  <a:lnTo>
                    <a:pt x="99" y="12"/>
                  </a:lnTo>
                  <a:lnTo>
                    <a:pt x="99" y="5"/>
                  </a:lnTo>
                  <a:lnTo>
                    <a:pt x="88" y="5"/>
                  </a:lnTo>
                  <a:lnTo>
                    <a:pt x="88" y="12"/>
                  </a:lnTo>
                  <a:lnTo>
                    <a:pt x="90" y="12"/>
                  </a:lnTo>
                  <a:lnTo>
                    <a:pt x="90" y="5"/>
                  </a:lnTo>
                  <a:lnTo>
                    <a:pt x="79" y="5"/>
                  </a:lnTo>
                  <a:lnTo>
                    <a:pt x="79" y="12"/>
                  </a:lnTo>
                  <a:lnTo>
                    <a:pt x="86" y="12"/>
                  </a:lnTo>
                  <a:lnTo>
                    <a:pt x="86" y="5"/>
                  </a:lnTo>
                  <a:lnTo>
                    <a:pt x="83" y="5"/>
                  </a:lnTo>
                  <a:lnTo>
                    <a:pt x="83" y="12"/>
                  </a:lnTo>
                  <a:lnTo>
                    <a:pt x="84" y="12"/>
                  </a:lnTo>
                  <a:lnTo>
                    <a:pt x="84" y="5"/>
                  </a:lnTo>
                  <a:lnTo>
                    <a:pt x="83" y="5"/>
                  </a:lnTo>
                  <a:lnTo>
                    <a:pt x="83" y="12"/>
                  </a:lnTo>
                  <a:lnTo>
                    <a:pt x="84" y="12"/>
                  </a:lnTo>
                  <a:lnTo>
                    <a:pt x="84" y="5"/>
                  </a:lnTo>
                  <a:lnTo>
                    <a:pt x="79" y="5"/>
                  </a:lnTo>
                  <a:lnTo>
                    <a:pt x="79" y="12"/>
                  </a:lnTo>
                  <a:lnTo>
                    <a:pt x="82" y="12"/>
                  </a:lnTo>
                  <a:lnTo>
                    <a:pt x="82" y="5"/>
                  </a:lnTo>
                  <a:lnTo>
                    <a:pt x="69" y="5"/>
                  </a:lnTo>
                  <a:lnTo>
                    <a:pt x="69" y="12"/>
                  </a:lnTo>
                  <a:lnTo>
                    <a:pt x="73" y="12"/>
                  </a:lnTo>
                  <a:lnTo>
                    <a:pt x="73" y="5"/>
                  </a:lnTo>
                  <a:lnTo>
                    <a:pt x="64" y="5"/>
                  </a:lnTo>
                  <a:lnTo>
                    <a:pt x="64" y="12"/>
                  </a:lnTo>
                  <a:lnTo>
                    <a:pt x="68" y="12"/>
                  </a:lnTo>
                  <a:lnTo>
                    <a:pt x="68" y="5"/>
                  </a:lnTo>
                  <a:lnTo>
                    <a:pt x="64" y="6"/>
                  </a:lnTo>
                  <a:lnTo>
                    <a:pt x="64" y="9"/>
                  </a:lnTo>
                  <a:lnTo>
                    <a:pt x="64" y="6"/>
                  </a:lnTo>
                  <a:lnTo>
                    <a:pt x="29" y="6"/>
                  </a:lnTo>
                  <a:lnTo>
                    <a:pt x="29" y="13"/>
                  </a:lnTo>
                  <a:lnTo>
                    <a:pt x="35" y="13"/>
                  </a:lnTo>
                  <a:lnTo>
                    <a:pt x="35" y="6"/>
                  </a:lnTo>
                  <a:lnTo>
                    <a:pt x="31" y="6"/>
                  </a:lnTo>
                  <a:lnTo>
                    <a:pt x="31" y="13"/>
                  </a:lnTo>
                  <a:lnTo>
                    <a:pt x="45" y="13"/>
                  </a:lnTo>
                  <a:lnTo>
                    <a:pt x="45" y="6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40" y="13"/>
                  </a:lnTo>
                  <a:lnTo>
                    <a:pt x="40" y="6"/>
                  </a:lnTo>
                  <a:lnTo>
                    <a:pt x="38" y="6"/>
                  </a:lnTo>
                  <a:lnTo>
                    <a:pt x="38" y="13"/>
                  </a:lnTo>
                  <a:lnTo>
                    <a:pt x="45" y="13"/>
                  </a:lnTo>
                  <a:lnTo>
                    <a:pt x="45" y="6"/>
                  </a:lnTo>
                  <a:lnTo>
                    <a:pt x="44" y="6"/>
                  </a:lnTo>
                  <a:lnTo>
                    <a:pt x="44" y="13"/>
                  </a:lnTo>
                  <a:lnTo>
                    <a:pt x="49" y="13"/>
                  </a:lnTo>
                  <a:lnTo>
                    <a:pt x="49" y="6"/>
                  </a:lnTo>
                  <a:lnTo>
                    <a:pt x="42" y="6"/>
                  </a:lnTo>
                  <a:lnTo>
                    <a:pt x="42" y="13"/>
                  </a:lnTo>
                  <a:lnTo>
                    <a:pt x="57" y="13"/>
                  </a:lnTo>
                  <a:lnTo>
                    <a:pt x="68" y="14"/>
                  </a:lnTo>
                  <a:lnTo>
                    <a:pt x="68" y="8"/>
                  </a:lnTo>
                  <a:lnTo>
                    <a:pt x="61" y="8"/>
                  </a:lnTo>
                  <a:lnTo>
                    <a:pt x="61" y="14"/>
                  </a:lnTo>
                  <a:lnTo>
                    <a:pt x="68" y="14"/>
                  </a:lnTo>
                  <a:lnTo>
                    <a:pt x="68" y="8"/>
                  </a:lnTo>
                  <a:lnTo>
                    <a:pt x="64" y="8"/>
                  </a:lnTo>
                  <a:lnTo>
                    <a:pt x="64" y="14"/>
                  </a:lnTo>
                  <a:lnTo>
                    <a:pt x="75" y="14"/>
                  </a:lnTo>
                  <a:lnTo>
                    <a:pt x="75" y="8"/>
                  </a:lnTo>
                  <a:lnTo>
                    <a:pt x="56" y="8"/>
                  </a:lnTo>
                  <a:lnTo>
                    <a:pt x="56" y="14"/>
                  </a:lnTo>
                  <a:lnTo>
                    <a:pt x="68" y="14"/>
                  </a:lnTo>
                  <a:lnTo>
                    <a:pt x="68" y="8"/>
                  </a:lnTo>
                  <a:lnTo>
                    <a:pt x="51" y="8"/>
                  </a:lnTo>
                  <a:lnTo>
                    <a:pt x="51" y="14"/>
                  </a:lnTo>
                  <a:lnTo>
                    <a:pt x="70" y="14"/>
                  </a:lnTo>
                  <a:lnTo>
                    <a:pt x="70" y="8"/>
                  </a:lnTo>
                  <a:lnTo>
                    <a:pt x="56" y="8"/>
                  </a:lnTo>
                  <a:lnTo>
                    <a:pt x="56" y="14"/>
                  </a:lnTo>
                  <a:lnTo>
                    <a:pt x="57" y="14"/>
                  </a:lnTo>
                  <a:lnTo>
                    <a:pt x="57" y="8"/>
                  </a:lnTo>
                  <a:lnTo>
                    <a:pt x="52" y="8"/>
                  </a:lnTo>
                  <a:lnTo>
                    <a:pt x="52" y="14"/>
                  </a:lnTo>
                  <a:lnTo>
                    <a:pt x="53" y="14"/>
                  </a:lnTo>
                  <a:lnTo>
                    <a:pt x="53" y="8"/>
                  </a:lnTo>
                  <a:lnTo>
                    <a:pt x="45" y="8"/>
                  </a:lnTo>
                  <a:lnTo>
                    <a:pt x="45" y="14"/>
                  </a:lnTo>
                  <a:lnTo>
                    <a:pt x="55" y="14"/>
                  </a:lnTo>
                  <a:lnTo>
                    <a:pt x="55" y="10"/>
                  </a:lnTo>
                  <a:lnTo>
                    <a:pt x="52" y="10"/>
                  </a:lnTo>
                  <a:lnTo>
                    <a:pt x="52" y="12"/>
                  </a:lnTo>
                  <a:lnTo>
                    <a:pt x="55" y="12"/>
                  </a:lnTo>
                  <a:lnTo>
                    <a:pt x="55" y="9"/>
                  </a:lnTo>
                  <a:lnTo>
                    <a:pt x="45" y="9"/>
                  </a:lnTo>
                  <a:lnTo>
                    <a:pt x="45" y="15"/>
                  </a:lnTo>
                  <a:lnTo>
                    <a:pt x="53" y="15"/>
                  </a:lnTo>
                  <a:lnTo>
                    <a:pt x="53" y="9"/>
                  </a:lnTo>
                  <a:lnTo>
                    <a:pt x="45" y="9"/>
                  </a:lnTo>
                  <a:lnTo>
                    <a:pt x="45" y="15"/>
                  </a:lnTo>
                  <a:lnTo>
                    <a:pt x="49" y="15"/>
                  </a:lnTo>
                  <a:lnTo>
                    <a:pt x="49" y="9"/>
                  </a:lnTo>
                  <a:lnTo>
                    <a:pt x="45" y="9"/>
                  </a:lnTo>
                  <a:lnTo>
                    <a:pt x="45" y="15"/>
                  </a:lnTo>
                  <a:lnTo>
                    <a:pt x="48" y="15"/>
                  </a:lnTo>
                  <a:lnTo>
                    <a:pt x="48" y="9"/>
                  </a:lnTo>
                  <a:lnTo>
                    <a:pt x="39" y="9"/>
                  </a:lnTo>
                  <a:lnTo>
                    <a:pt x="39" y="15"/>
                  </a:lnTo>
                  <a:lnTo>
                    <a:pt x="43" y="15"/>
                  </a:lnTo>
                  <a:lnTo>
                    <a:pt x="43" y="9"/>
                  </a:lnTo>
                  <a:lnTo>
                    <a:pt x="39" y="9"/>
                  </a:lnTo>
                  <a:lnTo>
                    <a:pt x="39" y="15"/>
                  </a:lnTo>
                  <a:lnTo>
                    <a:pt x="48" y="15"/>
                  </a:lnTo>
                  <a:lnTo>
                    <a:pt x="48" y="9"/>
                  </a:lnTo>
                  <a:lnTo>
                    <a:pt x="40" y="9"/>
                  </a:lnTo>
                  <a:lnTo>
                    <a:pt x="40" y="15"/>
                  </a:lnTo>
                  <a:lnTo>
                    <a:pt x="42" y="15"/>
                  </a:lnTo>
                  <a:lnTo>
                    <a:pt x="42" y="9"/>
                  </a:lnTo>
                  <a:lnTo>
                    <a:pt x="35" y="9"/>
                  </a:lnTo>
                  <a:lnTo>
                    <a:pt x="35" y="15"/>
                  </a:lnTo>
                  <a:lnTo>
                    <a:pt x="39" y="15"/>
                  </a:lnTo>
                  <a:lnTo>
                    <a:pt x="39" y="12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9" y="13"/>
                  </a:lnTo>
                  <a:lnTo>
                    <a:pt x="39" y="10"/>
                  </a:lnTo>
                  <a:lnTo>
                    <a:pt x="30" y="10"/>
                  </a:lnTo>
                  <a:lnTo>
                    <a:pt x="30" y="17"/>
                  </a:lnTo>
                  <a:lnTo>
                    <a:pt x="33" y="17"/>
                  </a:lnTo>
                  <a:lnTo>
                    <a:pt x="33" y="10"/>
                  </a:lnTo>
                  <a:lnTo>
                    <a:pt x="26" y="10"/>
                  </a:lnTo>
                  <a:lnTo>
                    <a:pt x="26" y="17"/>
                  </a:lnTo>
                  <a:lnTo>
                    <a:pt x="36" y="17"/>
                  </a:lnTo>
                  <a:lnTo>
                    <a:pt x="36" y="10"/>
                  </a:lnTo>
                  <a:lnTo>
                    <a:pt x="30" y="10"/>
                  </a:lnTo>
                  <a:lnTo>
                    <a:pt x="30" y="17"/>
                  </a:lnTo>
                  <a:lnTo>
                    <a:pt x="44" y="17"/>
                  </a:lnTo>
                  <a:lnTo>
                    <a:pt x="44" y="10"/>
                  </a:lnTo>
                  <a:lnTo>
                    <a:pt x="26" y="10"/>
                  </a:lnTo>
                  <a:lnTo>
                    <a:pt x="26" y="17"/>
                  </a:lnTo>
                  <a:lnTo>
                    <a:pt x="33" y="17"/>
                  </a:lnTo>
                  <a:lnTo>
                    <a:pt x="33" y="10"/>
                  </a:lnTo>
                  <a:lnTo>
                    <a:pt x="27" y="10"/>
                  </a:lnTo>
                  <a:lnTo>
                    <a:pt x="27" y="17"/>
                  </a:lnTo>
                  <a:lnTo>
                    <a:pt x="35" y="17"/>
                  </a:lnTo>
                  <a:lnTo>
                    <a:pt x="35" y="10"/>
                  </a:lnTo>
                  <a:lnTo>
                    <a:pt x="31" y="10"/>
                  </a:lnTo>
                  <a:lnTo>
                    <a:pt x="31" y="17"/>
                  </a:lnTo>
                  <a:lnTo>
                    <a:pt x="35" y="17"/>
                  </a:lnTo>
                  <a:lnTo>
                    <a:pt x="35" y="10"/>
                  </a:lnTo>
                  <a:lnTo>
                    <a:pt x="30" y="10"/>
                  </a:lnTo>
                  <a:lnTo>
                    <a:pt x="26" y="12"/>
                  </a:lnTo>
                  <a:lnTo>
                    <a:pt x="26" y="14"/>
                  </a:lnTo>
                  <a:lnTo>
                    <a:pt x="26" y="12"/>
                  </a:lnTo>
                  <a:lnTo>
                    <a:pt x="22" y="12"/>
                  </a:lnTo>
                  <a:lnTo>
                    <a:pt x="22" y="18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5" y="12"/>
                  </a:lnTo>
                  <a:lnTo>
                    <a:pt x="35" y="18"/>
                  </a:lnTo>
                  <a:lnTo>
                    <a:pt x="43" y="18"/>
                  </a:lnTo>
                  <a:lnTo>
                    <a:pt x="43" y="12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8" y="18"/>
                  </a:lnTo>
                  <a:lnTo>
                    <a:pt x="38" y="12"/>
                  </a:lnTo>
                  <a:lnTo>
                    <a:pt x="26" y="12"/>
                  </a:lnTo>
                  <a:lnTo>
                    <a:pt x="26" y="18"/>
                  </a:lnTo>
                  <a:lnTo>
                    <a:pt x="38" y="18"/>
                  </a:lnTo>
                  <a:lnTo>
                    <a:pt x="38" y="12"/>
                  </a:lnTo>
                  <a:lnTo>
                    <a:pt x="34" y="12"/>
                  </a:lnTo>
                  <a:lnTo>
                    <a:pt x="34" y="18"/>
                  </a:lnTo>
                  <a:lnTo>
                    <a:pt x="104" y="18"/>
                  </a:lnTo>
                  <a:lnTo>
                    <a:pt x="104" y="12"/>
                  </a:lnTo>
                  <a:lnTo>
                    <a:pt x="57" y="12"/>
                  </a:lnTo>
                  <a:lnTo>
                    <a:pt x="57" y="18"/>
                  </a:lnTo>
                  <a:lnTo>
                    <a:pt x="157" y="18"/>
                  </a:lnTo>
                  <a:lnTo>
                    <a:pt x="157" y="12"/>
                  </a:lnTo>
                  <a:lnTo>
                    <a:pt x="125" y="12"/>
                  </a:lnTo>
                  <a:lnTo>
                    <a:pt x="125" y="18"/>
                  </a:lnTo>
                  <a:lnTo>
                    <a:pt x="153" y="18"/>
                  </a:lnTo>
                  <a:lnTo>
                    <a:pt x="153" y="12"/>
                  </a:lnTo>
                  <a:lnTo>
                    <a:pt x="149" y="12"/>
                  </a:lnTo>
                  <a:lnTo>
                    <a:pt x="137" y="13"/>
                  </a:lnTo>
                  <a:lnTo>
                    <a:pt x="137" y="19"/>
                  </a:lnTo>
                  <a:lnTo>
                    <a:pt x="154" y="19"/>
                  </a:lnTo>
                  <a:lnTo>
                    <a:pt x="154" y="13"/>
                  </a:lnTo>
                  <a:lnTo>
                    <a:pt x="148" y="13"/>
                  </a:lnTo>
                  <a:lnTo>
                    <a:pt x="148" y="19"/>
                  </a:lnTo>
                  <a:lnTo>
                    <a:pt x="171" y="19"/>
                  </a:lnTo>
                  <a:lnTo>
                    <a:pt x="171" y="13"/>
                  </a:lnTo>
                  <a:lnTo>
                    <a:pt x="135" y="13"/>
                  </a:lnTo>
                  <a:lnTo>
                    <a:pt x="135" y="19"/>
                  </a:lnTo>
                  <a:lnTo>
                    <a:pt x="139" y="19"/>
                  </a:lnTo>
                  <a:lnTo>
                    <a:pt x="139" y="13"/>
                  </a:lnTo>
                  <a:lnTo>
                    <a:pt x="114" y="13"/>
                  </a:lnTo>
                  <a:lnTo>
                    <a:pt x="114" y="19"/>
                  </a:lnTo>
                  <a:lnTo>
                    <a:pt x="115" y="19"/>
                  </a:lnTo>
                  <a:lnTo>
                    <a:pt x="115" y="13"/>
                  </a:lnTo>
                  <a:lnTo>
                    <a:pt x="108" y="13"/>
                  </a:lnTo>
                  <a:lnTo>
                    <a:pt x="108" y="19"/>
                  </a:lnTo>
                  <a:lnTo>
                    <a:pt x="110" y="19"/>
                  </a:lnTo>
                  <a:lnTo>
                    <a:pt x="110" y="13"/>
                  </a:lnTo>
                  <a:lnTo>
                    <a:pt x="99" y="13"/>
                  </a:lnTo>
                  <a:lnTo>
                    <a:pt x="99" y="21"/>
                  </a:lnTo>
                  <a:lnTo>
                    <a:pt x="104" y="21"/>
                  </a:lnTo>
                  <a:lnTo>
                    <a:pt x="104" y="14"/>
                  </a:lnTo>
                  <a:lnTo>
                    <a:pt x="95" y="14"/>
                  </a:lnTo>
                  <a:lnTo>
                    <a:pt x="95" y="21"/>
                  </a:lnTo>
                  <a:lnTo>
                    <a:pt x="96" y="21"/>
                  </a:lnTo>
                  <a:lnTo>
                    <a:pt x="96" y="14"/>
                  </a:lnTo>
                  <a:lnTo>
                    <a:pt x="93" y="14"/>
                  </a:lnTo>
                  <a:lnTo>
                    <a:pt x="93" y="21"/>
                  </a:lnTo>
                  <a:lnTo>
                    <a:pt x="96" y="21"/>
                  </a:lnTo>
                  <a:lnTo>
                    <a:pt x="96" y="14"/>
                  </a:lnTo>
                  <a:lnTo>
                    <a:pt x="83" y="14"/>
                  </a:lnTo>
                  <a:lnTo>
                    <a:pt x="83" y="21"/>
                  </a:lnTo>
                  <a:lnTo>
                    <a:pt x="84" y="21"/>
                  </a:lnTo>
                  <a:lnTo>
                    <a:pt x="84" y="14"/>
                  </a:lnTo>
                  <a:lnTo>
                    <a:pt x="77" y="14"/>
                  </a:lnTo>
                  <a:lnTo>
                    <a:pt x="77" y="21"/>
                  </a:lnTo>
                  <a:lnTo>
                    <a:pt x="78" y="21"/>
                  </a:lnTo>
                  <a:lnTo>
                    <a:pt x="78" y="14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43" y="21"/>
                  </a:lnTo>
                  <a:lnTo>
                    <a:pt x="43" y="14"/>
                  </a:lnTo>
                  <a:lnTo>
                    <a:pt x="38" y="14"/>
                  </a:lnTo>
                  <a:lnTo>
                    <a:pt x="35" y="15"/>
                  </a:lnTo>
                  <a:lnTo>
                    <a:pt x="36" y="18"/>
                  </a:lnTo>
                  <a:lnTo>
                    <a:pt x="36" y="15"/>
                  </a:lnTo>
                  <a:lnTo>
                    <a:pt x="35" y="15"/>
                  </a:lnTo>
                  <a:lnTo>
                    <a:pt x="35" y="22"/>
                  </a:lnTo>
                  <a:lnTo>
                    <a:pt x="39" y="22"/>
                  </a:lnTo>
                  <a:lnTo>
                    <a:pt x="39" y="15"/>
                  </a:lnTo>
                  <a:lnTo>
                    <a:pt x="33" y="15"/>
                  </a:lnTo>
                  <a:lnTo>
                    <a:pt x="33" y="22"/>
                  </a:lnTo>
                  <a:lnTo>
                    <a:pt x="115" y="22"/>
                  </a:lnTo>
                  <a:lnTo>
                    <a:pt x="115" y="15"/>
                  </a:lnTo>
                  <a:lnTo>
                    <a:pt x="39" y="15"/>
                  </a:lnTo>
                  <a:lnTo>
                    <a:pt x="39" y="22"/>
                  </a:lnTo>
                  <a:lnTo>
                    <a:pt x="58" y="22"/>
                  </a:lnTo>
                  <a:lnTo>
                    <a:pt x="58" y="15"/>
                  </a:lnTo>
                  <a:lnTo>
                    <a:pt x="57" y="15"/>
                  </a:lnTo>
                  <a:lnTo>
                    <a:pt x="57" y="22"/>
                  </a:lnTo>
                  <a:lnTo>
                    <a:pt x="68" y="22"/>
                  </a:lnTo>
                  <a:lnTo>
                    <a:pt x="68" y="15"/>
                  </a:lnTo>
                  <a:lnTo>
                    <a:pt x="61" y="15"/>
                  </a:lnTo>
                  <a:lnTo>
                    <a:pt x="61" y="22"/>
                  </a:lnTo>
                  <a:lnTo>
                    <a:pt x="68" y="22"/>
                  </a:lnTo>
                  <a:lnTo>
                    <a:pt x="68" y="15"/>
                  </a:lnTo>
                  <a:lnTo>
                    <a:pt x="61" y="15"/>
                  </a:lnTo>
                  <a:lnTo>
                    <a:pt x="61" y="22"/>
                  </a:lnTo>
                  <a:lnTo>
                    <a:pt x="71" y="23"/>
                  </a:lnTo>
                  <a:lnTo>
                    <a:pt x="73" y="23"/>
                  </a:lnTo>
                  <a:lnTo>
                    <a:pt x="73" y="17"/>
                  </a:lnTo>
                  <a:lnTo>
                    <a:pt x="69" y="17"/>
                  </a:lnTo>
                  <a:lnTo>
                    <a:pt x="69" y="23"/>
                  </a:lnTo>
                  <a:lnTo>
                    <a:pt x="82" y="23"/>
                  </a:lnTo>
                  <a:lnTo>
                    <a:pt x="82" y="17"/>
                  </a:lnTo>
                  <a:lnTo>
                    <a:pt x="73" y="17"/>
                  </a:lnTo>
                  <a:lnTo>
                    <a:pt x="73" y="23"/>
                  </a:lnTo>
                  <a:lnTo>
                    <a:pt x="78" y="23"/>
                  </a:lnTo>
                  <a:lnTo>
                    <a:pt x="78" y="17"/>
                  </a:lnTo>
                  <a:lnTo>
                    <a:pt x="73" y="17"/>
                  </a:lnTo>
                  <a:lnTo>
                    <a:pt x="73" y="23"/>
                  </a:lnTo>
                  <a:lnTo>
                    <a:pt x="77" y="23"/>
                  </a:lnTo>
                  <a:lnTo>
                    <a:pt x="77" y="17"/>
                  </a:lnTo>
                  <a:lnTo>
                    <a:pt x="73" y="17"/>
                  </a:lnTo>
                  <a:lnTo>
                    <a:pt x="73" y="23"/>
                  </a:lnTo>
                  <a:lnTo>
                    <a:pt x="74" y="23"/>
                  </a:lnTo>
                  <a:lnTo>
                    <a:pt x="74" y="17"/>
                  </a:lnTo>
                  <a:lnTo>
                    <a:pt x="71" y="17"/>
                  </a:lnTo>
                  <a:lnTo>
                    <a:pt x="71" y="23"/>
                  </a:lnTo>
                  <a:lnTo>
                    <a:pt x="73" y="23"/>
                  </a:lnTo>
                  <a:lnTo>
                    <a:pt x="73" y="17"/>
                  </a:lnTo>
                  <a:lnTo>
                    <a:pt x="62" y="17"/>
                  </a:lnTo>
                  <a:lnTo>
                    <a:pt x="62" y="23"/>
                  </a:lnTo>
                  <a:lnTo>
                    <a:pt x="68" y="23"/>
                  </a:lnTo>
                  <a:lnTo>
                    <a:pt x="68" y="17"/>
                  </a:lnTo>
                  <a:lnTo>
                    <a:pt x="64" y="17"/>
                  </a:lnTo>
                  <a:lnTo>
                    <a:pt x="64" y="23"/>
                  </a:lnTo>
                  <a:lnTo>
                    <a:pt x="79" y="23"/>
                  </a:lnTo>
                  <a:lnTo>
                    <a:pt x="79" y="17"/>
                  </a:lnTo>
                  <a:lnTo>
                    <a:pt x="64" y="17"/>
                  </a:lnTo>
                  <a:lnTo>
                    <a:pt x="64" y="23"/>
                  </a:lnTo>
                  <a:lnTo>
                    <a:pt x="68" y="23"/>
                  </a:lnTo>
                  <a:lnTo>
                    <a:pt x="68" y="17"/>
                  </a:lnTo>
                  <a:lnTo>
                    <a:pt x="55" y="17"/>
                  </a:lnTo>
                  <a:lnTo>
                    <a:pt x="55" y="23"/>
                  </a:lnTo>
                  <a:lnTo>
                    <a:pt x="57" y="23"/>
                  </a:lnTo>
                  <a:lnTo>
                    <a:pt x="57" y="17"/>
                  </a:lnTo>
                  <a:lnTo>
                    <a:pt x="48" y="17"/>
                  </a:lnTo>
                  <a:lnTo>
                    <a:pt x="47" y="23"/>
                  </a:lnTo>
                  <a:lnTo>
                    <a:pt x="49" y="25"/>
                  </a:lnTo>
                  <a:lnTo>
                    <a:pt x="51" y="21"/>
                  </a:lnTo>
                  <a:lnTo>
                    <a:pt x="51" y="18"/>
                  </a:lnTo>
                  <a:lnTo>
                    <a:pt x="42" y="18"/>
                  </a:lnTo>
                  <a:lnTo>
                    <a:pt x="42" y="25"/>
                  </a:lnTo>
                  <a:lnTo>
                    <a:pt x="45" y="25"/>
                  </a:lnTo>
                  <a:lnTo>
                    <a:pt x="45" y="18"/>
                  </a:lnTo>
                  <a:lnTo>
                    <a:pt x="39" y="18"/>
                  </a:lnTo>
                  <a:lnTo>
                    <a:pt x="39" y="25"/>
                  </a:lnTo>
                  <a:lnTo>
                    <a:pt x="42" y="25"/>
                  </a:lnTo>
                  <a:lnTo>
                    <a:pt x="42" y="18"/>
                  </a:lnTo>
                  <a:lnTo>
                    <a:pt x="33" y="18"/>
                  </a:lnTo>
                  <a:lnTo>
                    <a:pt x="33" y="25"/>
                  </a:lnTo>
                  <a:lnTo>
                    <a:pt x="44" y="25"/>
                  </a:lnTo>
                  <a:lnTo>
                    <a:pt x="44" y="18"/>
                  </a:lnTo>
                  <a:lnTo>
                    <a:pt x="26" y="18"/>
                  </a:lnTo>
                  <a:lnTo>
                    <a:pt x="26" y="25"/>
                  </a:lnTo>
                  <a:lnTo>
                    <a:pt x="34" y="25"/>
                  </a:lnTo>
                  <a:lnTo>
                    <a:pt x="34" y="18"/>
                  </a:lnTo>
                  <a:lnTo>
                    <a:pt x="25" y="18"/>
                  </a:lnTo>
                  <a:lnTo>
                    <a:pt x="25" y="25"/>
                  </a:lnTo>
                  <a:lnTo>
                    <a:pt x="26" y="25"/>
                  </a:lnTo>
                  <a:lnTo>
                    <a:pt x="26" y="18"/>
                  </a:lnTo>
                  <a:lnTo>
                    <a:pt x="25" y="18"/>
                  </a:lnTo>
                  <a:lnTo>
                    <a:pt x="25" y="25"/>
                  </a:lnTo>
                  <a:lnTo>
                    <a:pt x="35" y="25"/>
                  </a:lnTo>
                  <a:lnTo>
                    <a:pt x="35" y="18"/>
                  </a:lnTo>
                  <a:lnTo>
                    <a:pt x="30" y="18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35" y="18"/>
                  </a:lnTo>
                  <a:lnTo>
                    <a:pt x="31" y="18"/>
                  </a:lnTo>
                  <a:lnTo>
                    <a:pt x="31" y="25"/>
                  </a:lnTo>
                  <a:lnTo>
                    <a:pt x="33" y="25"/>
                  </a:lnTo>
                  <a:lnTo>
                    <a:pt x="33" y="18"/>
                  </a:lnTo>
                  <a:lnTo>
                    <a:pt x="31" y="18"/>
                  </a:lnTo>
                  <a:lnTo>
                    <a:pt x="31" y="25"/>
                  </a:lnTo>
                  <a:lnTo>
                    <a:pt x="34" y="25"/>
                  </a:lnTo>
                  <a:lnTo>
                    <a:pt x="34" y="21"/>
                  </a:lnTo>
                  <a:lnTo>
                    <a:pt x="33" y="23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9" y="26"/>
                  </a:lnTo>
                  <a:lnTo>
                    <a:pt x="39" y="19"/>
                  </a:lnTo>
                  <a:lnTo>
                    <a:pt x="38" y="19"/>
                  </a:lnTo>
                  <a:lnTo>
                    <a:pt x="38" y="26"/>
                  </a:lnTo>
                  <a:lnTo>
                    <a:pt x="39" y="26"/>
                  </a:lnTo>
                  <a:lnTo>
                    <a:pt x="39" y="19"/>
                  </a:lnTo>
                  <a:lnTo>
                    <a:pt x="38" y="19"/>
                  </a:lnTo>
                  <a:lnTo>
                    <a:pt x="38" y="26"/>
                  </a:lnTo>
                  <a:lnTo>
                    <a:pt x="42" y="26"/>
                  </a:lnTo>
                  <a:lnTo>
                    <a:pt x="42" y="19"/>
                  </a:lnTo>
                  <a:lnTo>
                    <a:pt x="36" y="19"/>
                  </a:lnTo>
                  <a:lnTo>
                    <a:pt x="36" y="26"/>
                  </a:lnTo>
                  <a:lnTo>
                    <a:pt x="42" y="26"/>
                  </a:lnTo>
                  <a:lnTo>
                    <a:pt x="42" y="19"/>
                  </a:lnTo>
                  <a:lnTo>
                    <a:pt x="38" y="19"/>
                  </a:lnTo>
                  <a:lnTo>
                    <a:pt x="38" y="26"/>
                  </a:lnTo>
                  <a:lnTo>
                    <a:pt x="42" y="26"/>
                  </a:lnTo>
                  <a:lnTo>
                    <a:pt x="42" y="19"/>
                  </a:lnTo>
                  <a:lnTo>
                    <a:pt x="39" y="19"/>
                  </a:lnTo>
                  <a:lnTo>
                    <a:pt x="39" y="26"/>
                  </a:lnTo>
                  <a:lnTo>
                    <a:pt x="42" y="26"/>
                  </a:lnTo>
                  <a:lnTo>
                    <a:pt x="42" y="19"/>
                  </a:lnTo>
                  <a:lnTo>
                    <a:pt x="36" y="19"/>
                  </a:lnTo>
                  <a:lnTo>
                    <a:pt x="36" y="26"/>
                  </a:lnTo>
                  <a:lnTo>
                    <a:pt x="60" y="26"/>
                  </a:lnTo>
                  <a:lnTo>
                    <a:pt x="60" y="19"/>
                  </a:lnTo>
                  <a:lnTo>
                    <a:pt x="55" y="19"/>
                  </a:lnTo>
                  <a:lnTo>
                    <a:pt x="55" y="26"/>
                  </a:lnTo>
                  <a:lnTo>
                    <a:pt x="60" y="26"/>
                  </a:lnTo>
                  <a:lnTo>
                    <a:pt x="60" y="19"/>
                  </a:lnTo>
                  <a:lnTo>
                    <a:pt x="34" y="19"/>
                  </a:lnTo>
                  <a:lnTo>
                    <a:pt x="34" y="26"/>
                  </a:lnTo>
                  <a:lnTo>
                    <a:pt x="36" y="26"/>
                  </a:lnTo>
                  <a:lnTo>
                    <a:pt x="36" y="22"/>
                  </a:lnTo>
                  <a:lnTo>
                    <a:pt x="35" y="19"/>
                  </a:lnTo>
                  <a:lnTo>
                    <a:pt x="33" y="21"/>
                  </a:lnTo>
                  <a:lnTo>
                    <a:pt x="34" y="23"/>
                  </a:lnTo>
                  <a:lnTo>
                    <a:pt x="34" y="21"/>
                  </a:lnTo>
                  <a:lnTo>
                    <a:pt x="23" y="21"/>
                  </a:lnTo>
                  <a:lnTo>
                    <a:pt x="23" y="27"/>
                  </a:lnTo>
                  <a:lnTo>
                    <a:pt x="26" y="27"/>
                  </a:lnTo>
                  <a:lnTo>
                    <a:pt x="26" y="21"/>
                  </a:lnTo>
                  <a:lnTo>
                    <a:pt x="23" y="21"/>
                  </a:lnTo>
                  <a:lnTo>
                    <a:pt x="23" y="27"/>
                  </a:lnTo>
                  <a:lnTo>
                    <a:pt x="38" y="27"/>
                  </a:lnTo>
                  <a:lnTo>
                    <a:pt x="38" y="21"/>
                  </a:lnTo>
                  <a:lnTo>
                    <a:pt x="36" y="21"/>
                  </a:lnTo>
                  <a:lnTo>
                    <a:pt x="36" y="27"/>
                  </a:lnTo>
                  <a:lnTo>
                    <a:pt x="38" y="27"/>
                  </a:lnTo>
                  <a:lnTo>
                    <a:pt x="38" y="21"/>
                  </a:lnTo>
                  <a:lnTo>
                    <a:pt x="30" y="21"/>
                  </a:lnTo>
                  <a:lnTo>
                    <a:pt x="30" y="27"/>
                  </a:lnTo>
                  <a:lnTo>
                    <a:pt x="34" y="27"/>
                  </a:lnTo>
                  <a:lnTo>
                    <a:pt x="34" y="21"/>
                  </a:lnTo>
                  <a:lnTo>
                    <a:pt x="29" y="21"/>
                  </a:lnTo>
                  <a:lnTo>
                    <a:pt x="29" y="27"/>
                  </a:lnTo>
                  <a:lnTo>
                    <a:pt x="30" y="27"/>
                  </a:lnTo>
                  <a:lnTo>
                    <a:pt x="30" y="21"/>
                  </a:lnTo>
                  <a:lnTo>
                    <a:pt x="23" y="21"/>
                  </a:lnTo>
                  <a:lnTo>
                    <a:pt x="23" y="27"/>
                  </a:lnTo>
                  <a:lnTo>
                    <a:pt x="25" y="27"/>
                  </a:lnTo>
                  <a:lnTo>
                    <a:pt x="25" y="21"/>
                  </a:lnTo>
                  <a:lnTo>
                    <a:pt x="23" y="21"/>
                  </a:lnTo>
                  <a:lnTo>
                    <a:pt x="23" y="27"/>
                  </a:lnTo>
                  <a:lnTo>
                    <a:pt x="35" y="27"/>
                  </a:lnTo>
                  <a:lnTo>
                    <a:pt x="35" y="21"/>
                  </a:lnTo>
                  <a:lnTo>
                    <a:pt x="27" y="21"/>
                  </a:lnTo>
                  <a:lnTo>
                    <a:pt x="27" y="27"/>
                  </a:lnTo>
                  <a:lnTo>
                    <a:pt x="33" y="28"/>
                  </a:lnTo>
                  <a:lnTo>
                    <a:pt x="38" y="28"/>
                  </a:lnTo>
                  <a:lnTo>
                    <a:pt x="38" y="22"/>
                  </a:lnTo>
                  <a:lnTo>
                    <a:pt x="33" y="22"/>
                  </a:lnTo>
                  <a:lnTo>
                    <a:pt x="33" y="28"/>
                  </a:lnTo>
                  <a:lnTo>
                    <a:pt x="35" y="28"/>
                  </a:lnTo>
                  <a:lnTo>
                    <a:pt x="35" y="22"/>
                  </a:lnTo>
                  <a:lnTo>
                    <a:pt x="33" y="22"/>
                  </a:lnTo>
                  <a:lnTo>
                    <a:pt x="33" y="28"/>
                  </a:lnTo>
                  <a:lnTo>
                    <a:pt x="36" y="28"/>
                  </a:lnTo>
                  <a:lnTo>
                    <a:pt x="36" y="22"/>
                  </a:lnTo>
                  <a:lnTo>
                    <a:pt x="33" y="22"/>
                  </a:lnTo>
                  <a:lnTo>
                    <a:pt x="33" y="28"/>
                  </a:lnTo>
                  <a:lnTo>
                    <a:pt x="42" y="28"/>
                  </a:lnTo>
                  <a:lnTo>
                    <a:pt x="42" y="22"/>
                  </a:lnTo>
                  <a:lnTo>
                    <a:pt x="39" y="22"/>
                  </a:lnTo>
                  <a:lnTo>
                    <a:pt x="39" y="28"/>
                  </a:lnTo>
                  <a:lnTo>
                    <a:pt x="45" y="28"/>
                  </a:lnTo>
                  <a:lnTo>
                    <a:pt x="45" y="22"/>
                  </a:lnTo>
                  <a:lnTo>
                    <a:pt x="42" y="22"/>
                  </a:lnTo>
                  <a:lnTo>
                    <a:pt x="42" y="28"/>
                  </a:lnTo>
                  <a:lnTo>
                    <a:pt x="43" y="28"/>
                  </a:lnTo>
                  <a:lnTo>
                    <a:pt x="43" y="22"/>
                  </a:lnTo>
                  <a:lnTo>
                    <a:pt x="39" y="22"/>
                  </a:lnTo>
                  <a:lnTo>
                    <a:pt x="39" y="28"/>
                  </a:lnTo>
                  <a:lnTo>
                    <a:pt x="47" y="28"/>
                  </a:lnTo>
                  <a:lnTo>
                    <a:pt x="47" y="22"/>
                  </a:lnTo>
                  <a:lnTo>
                    <a:pt x="44" y="22"/>
                  </a:lnTo>
                  <a:lnTo>
                    <a:pt x="44" y="28"/>
                  </a:lnTo>
                  <a:lnTo>
                    <a:pt x="49" y="28"/>
                  </a:lnTo>
                  <a:lnTo>
                    <a:pt x="49" y="22"/>
                  </a:lnTo>
                  <a:lnTo>
                    <a:pt x="42" y="22"/>
                  </a:lnTo>
                  <a:lnTo>
                    <a:pt x="42" y="28"/>
                  </a:lnTo>
                  <a:lnTo>
                    <a:pt x="44" y="28"/>
                  </a:lnTo>
                  <a:lnTo>
                    <a:pt x="44" y="22"/>
                  </a:lnTo>
                  <a:lnTo>
                    <a:pt x="40" y="22"/>
                  </a:lnTo>
                  <a:lnTo>
                    <a:pt x="40" y="28"/>
                  </a:lnTo>
                  <a:lnTo>
                    <a:pt x="44" y="28"/>
                  </a:lnTo>
                  <a:lnTo>
                    <a:pt x="44" y="22"/>
                  </a:lnTo>
                  <a:lnTo>
                    <a:pt x="40" y="22"/>
                  </a:lnTo>
                  <a:lnTo>
                    <a:pt x="40" y="28"/>
                  </a:lnTo>
                  <a:lnTo>
                    <a:pt x="44" y="28"/>
                  </a:lnTo>
                  <a:lnTo>
                    <a:pt x="44" y="22"/>
                  </a:lnTo>
                  <a:lnTo>
                    <a:pt x="40" y="22"/>
                  </a:lnTo>
                  <a:lnTo>
                    <a:pt x="40" y="28"/>
                  </a:lnTo>
                  <a:lnTo>
                    <a:pt x="44" y="28"/>
                  </a:lnTo>
                  <a:lnTo>
                    <a:pt x="44" y="22"/>
                  </a:lnTo>
                  <a:lnTo>
                    <a:pt x="33" y="22"/>
                  </a:lnTo>
                  <a:lnTo>
                    <a:pt x="33" y="28"/>
                  </a:lnTo>
                  <a:lnTo>
                    <a:pt x="35" y="28"/>
                  </a:lnTo>
                  <a:lnTo>
                    <a:pt x="35" y="22"/>
                  </a:lnTo>
                  <a:lnTo>
                    <a:pt x="21" y="22"/>
                  </a:lnTo>
                  <a:lnTo>
                    <a:pt x="27" y="27"/>
                  </a:lnTo>
                  <a:lnTo>
                    <a:pt x="29" y="28"/>
                  </a:lnTo>
                  <a:lnTo>
                    <a:pt x="29" y="30"/>
                  </a:lnTo>
                  <a:lnTo>
                    <a:pt x="33" y="30"/>
                  </a:lnTo>
                  <a:lnTo>
                    <a:pt x="33" y="23"/>
                  </a:lnTo>
                  <a:lnTo>
                    <a:pt x="27" y="23"/>
                  </a:lnTo>
                  <a:lnTo>
                    <a:pt x="27" y="30"/>
                  </a:lnTo>
                  <a:lnTo>
                    <a:pt x="38" y="30"/>
                  </a:lnTo>
                  <a:lnTo>
                    <a:pt x="38" y="23"/>
                  </a:lnTo>
                  <a:lnTo>
                    <a:pt x="22" y="23"/>
                  </a:lnTo>
                  <a:lnTo>
                    <a:pt x="22" y="30"/>
                  </a:lnTo>
                  <a:lnTo>
                    <a:pt x="35" y="30"/>
                  </a:lnTo>
                  <a:lnTo>
                    <a:pt x="35" y="23"/>
                  </a:lnTo>
                  <a:lnTo>
                    <a:pt x="23" y="23"/>
                  </a:lnTo>
                  <a:lnTo>
                    <a:pt x="23" y="30"/>
                  </a:lnTo>
                  <a:lnTo>
                    <a:pt x="33" y="30"/>
                  </a:lnTo>
                  <a:lnTo>
                    <a:pt x="33" y="23"/>
                  </a:lnTo>
                  <a:lnTo>
                    <a:pt x="23" y="23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29" y="23"/>
                  </a:lnTo>
                  <a:lnTo>
                    <a:pt x="26" y="23"/>
                  </a:lnTo>
                  <a:lnTo>
                    <a:pt x="26" y="30"/>
                  </a:lnTo>
                  <a:lnTo>
                    <a:pt x="31" y="30"/>
                  </a:lnTo>
                  <a:lnTo>
                    <a:pt x="31" y="23"/>
                  </a:lnTo>
                  <a:lnTo>
                    <a:pt x="18" y="23"/>
                  </a:lnTo>
                  <a:lnTo>
                    <a:pt x="18" y="30"/>
                  </a:lnTo>
                  <a:lnTo>
                    <a:pt x="36" y="30"/>
                  </a:lnTo>
                  <a:lnTo>
                    <a:pt x="36" y="26"/>
                  </a:lnTo>
                  <a:lnTo>
                    <a:pt x="36" y="30"/>
                  </a:lnTo>
                  <a:lnTo>
                    <a:pt x="40" y="31"/>
                  </a:lnTo>
                  <a:lnTo>
                    <a:pt x="40" y="25"/>
                  </a:lnTo>
                  <a:lnTo>
                    <a:pt x="35" y="25"/>
                  </a:lnTo>
                  <a:lnTo>
                    <a:pt x="35" y="31"/>
                  </a:lnTo>
                  <a:lnTo>
                    <a:pt x="51" y="31"/>
                  </a:lnTo>
                  <a:lnTo>
                    <a:pt x="51" y="25"/>
                  </a:lnTo>
                  <a:lnTo>
                    <a:pt x="38" y="25"/>
                  </a:lnTo>
                  <a:lnTo>
                    <a:pt x="38" y="31"/>
                  </a:lnTo>
                  <a:lnTo>
                    <a:pt x="39" y="31"/>
                  </a:lnTo>
                  <a:lnTo>
                    <a:pt x="39" y="25"/>
                  </a:lnTo>
                  <a:lnTo>
                    <a:pt x="25" y="25"/>
                  </a:lnTo>
                  <a:lnTo>
                    <a:pt x="25" y="31"/>
                  </a:lnTo>
                  <a:lnTo>
                    <a:pt x="29" y="31"/>
                  </a:lnTo>
                  <a:lnTo>
                    <a:pt x="29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35" y="31"/>
                  </a:lnTo>
                  <a:lnTo>
                    <a:pt x="35" y="25"/>
                  </a:lnTo>
                  <a:lnTo>
                    <a:pt x="16" y="25"/>
                  </a:lnTo>
                  <a:lnTo>
                    <a:pt x="16" y="31"/>
                  </a:lnTo>
                  <a:lnTo>
                    <a:pt x="23" y="31"/>
                  </a:lnTo>
                  <a:lnTo>
                    <a:pt x="23" y="25"/>
                  </a:lnTo>
                  <a:lnTo>
                    <a:pt x="14" y="25"/>
                  </a:lnTo>
                  <a:lnTo>
                    <a:pt x="12" y="26"/>
                  </a:lnTo>
                  <a:lnTo>
                    <a:pt x="13" y="32"/>
                  </a:lnTo>
                  <a:lnTo>
                    <a:pt x="14" y="32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13" y="32"/>
                  </a:lnTo>
                  <a:lnTo>
                    <a:pt x="16" y="32"/>
                  </a:lnTo>
                  <a:lnTo>
                    <a:pt x="16" y="26"/>
                  </a:lnTo>
                  <a:lnTo>
                    <a:pt x="7" y="26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7" y="26"/>
                  </a:lnTo>
                  <a:lnTo>
                    <a:pt x="7" y="32"/>
                  </a:lnTo>
                  <a:lnTo>
                    <a:pt x="8" y="32"/>
                  </a:lnTo>
                  <a:lnTo>
                    <a:pt x="8" y="26"/>
                  </a:lnTo>
                  <a:lnTo>
                    <a:pt x="1" y="26"/>
                  </a:lnTo>
                  <a:lnTo>
                    <a:pt x="1" y="32"/>
                  </a:lnTo>
                  <a:lnTo>
                    <a:pt x="3" y="32"/>
                  </a:lnTo>
                  <a:lnTo>
                    <a:pt x="3" y="26"/>
                  </a:lnTo>
                  <a:lnTo>
                    <a:pt x="1" y="26"/>
                  </a:lnTo>
                  <a:lnTo>
                    <a:pt x="1" y="32"/>
                  </a:lnTo>
                  <a:lnTo>
                    <a:pt x="7" y="32"/>
                  </a:lnTo>
                  <a:lnTo>
                    <a:pt x="7" y="26"/>
                  </a:lnTo>
                  <a:lnTo>
                    <a:pt x="4" y="26"/>
                  </a:lnTo>
                  <a:lnTo>
                    <a:pt x="4" y="32"/>
                  </a:lnTo>
                  <a:lnTo>
                    <a:pt x="5" y="32"/>
                  </a:lnTo>
                  <a:lnTo>
                    <a:pt x="5" y="26"/>
                  </a:lnTo>
                  <a:lnTo>
                    <a:pt x="4" y="26"/>
                  </a:lnTo>
                  <a:lnTo>
                    <a:pt x="4" y="32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7" y="26"/>
                  </a:lnTo>
                  <a:lnTo>
                    <a:pt x="7" y="32"/>
                  </a:lnTo>
                  <a:lnTo>
                    <a:pt x="11" y="32"/>
                  </a:lnTo>
                  <a:lnTo>
                    <a:pt x="11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11" y="32"/>
                  </a:lnTo>
                  <a:lnTo>
                    <a:pt x="11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14" y="32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12" y="32"/>
                  </a:lnTo>
                  <a:lnTo>
                    <a:pt x="14" y="34"/>
                  </a:lnTo>
                  <a:lnTo>
                    <a:pt x="17" y="34"/>
                  </a:lnTo>
                  <a:lnTo>
                    <a:pt x="17" y="27"/>
                  </a:lnTo>
                  <a:lnTo>
                    <a:pt x="14" y="27"/>
                  </a:lnTo>
                  <a:lnTo>
                    <a:pt x="14" y="34"/>
                  </a:lnTo>
                  <a:lnTo>
                    <a:pt x="17" y="34"/>
                  </a:lnTo>
                  <a:lnTo>
                    <a:pt x="17" y="27"/>
                  </a:lnTo>
                  <a:lnTo>
                    <a:pt x="14" y="27"/>
                  </a:lnTo>
                  <a:lnTo>
                    <a:pt x="14" y="34"/>
                  </a:lnTo>
                  <a:lnTo>
                    <a:pt x="17" y="34"/>
                  </a:lnTo>
                  <a:lnTo>
                    <a:pt x="17" y="27"/>
                  </a:lnTo>
                  <a:lnTo>
                    <a:pt x="16" y="27"/>
                  </a:lnTo>
                  <a:lnTo>
                    <a:pt x="16" y="34"/>
                  </a:lnTo>
                  <a:lnTo>
                    <a:pt x="30" y="34"/>
                  </a:lnTo>
                  <a:lnTo>
                    <a:pt x="30" y="27"/>
                  </a:lnTo>
                  <a:lnTo>
                    <a:pt x="27" y="27"/>
                  </a:lnTo>
                  <a:lnTo>
                    <a:pt x="27" y="34"/>
                  </a:lnTo>
                  <a:lnTo>
                    <a:pt x="51" y="34"/>
                  </a:lnTo>
                  <a:lnTo>
                    <a:pt x="51" y="27"/>
                  </a:lnTo>
                  <a:lnTo>
                    <a:pt x="34" y="27"/>
                  </a:lnTo>
                  <a:lnTo>
                    <a:pt x="34" y="34"/>
                  </a:lnTo>
                  <a:lnTo>
                    <a:pt x="43" y="34"/>
                  </a:lnTo>
                  <a:lnTo>
                    <a:pt x="43" y="27"/>
                  </a:lnTo>
                  <a:lnTo>
                    <a:pt x="31" y="27"/>
                  </a:lnTo>
                  <a:lnTo>
                    <a:pt x="31" y="34"/>
                  </a:lnTo>
                  <a:lnTo>
                    <a:pt x="143" y="34"/>
                  </a:lnTo>
                  <a:lnTo>
                    <a:pt x="143" y="27"/>
                  </a:lnTo>
                  <a:lnTo>
                    <a:pt x="136" y="27"/>
                  </a:lnTo>
                  <a:lnTo>
                    <a:pt x="136" y="34"/>
                  </a:lnTo>
                  <a:lnTo>
                    <a:pt x="161" y="34"/>
                  </a:lnTo>
                  <a:lnTo>
                    <a:pt x="161" y="27"/>
                  </a:lnTo>
                  <a:lnTo>
                    <a:pt x="156" y="27"/>
                  </a:lnTo>
                  <a:lnTo>
                    <a:pt x="152" y="28"/>
                  </a:lnTo>
                  <a:lnTo>
                    <a:pt x="152" y="35"/>
                  </a:lnTo>
                  <a:lnTo>
                    <a:pt x="157" y="35"/>
                  </a:lnTo>
                  <a:lnTo>
                    <a:pt x="157" y="28"/>
                  </a:lnTo>
                  <a:lnTo>
                    <a:pt x="95" y="28"/>
                  </a:lnTo>
                  <a:lnTo>
                    <a:pt x="95" y="35"/>
                  </a:lnTo>
                  <a:lnTo>
                    <a:pt x="96" y="35"/>
                  </a:lnTo>
                  <a:lnTo>
                    <a:pt x="96" y="28"/>
                  </a:lnTo>
                  <a:lnTo>
                    <a:pt x="88" y="28"/>
                  </a:lnTo>
                  <a:lnTo>
                    <a:pt x="88" y="35"/>
                  </a:lnTo>
                  <a:lnTo>
                    <a:pt x="96" y="35"/>
                  </a:lnTo>
                  <a:lnTo>
                    <a:pt x="96" y="28"/>
                  </a:lnTo>
                  <a:lnTo>
                    <a:pt x="95" y="28"/>
                  </a:lnTo>
                  <a:lnTo>
                    <a:pt x="95" y="35"/>
                  </a:lnTo>
                  <a:lnTo>
                    <a:pt x="157" y="35"/>
                  </a:lnTo>
                  <a:lnTo>
                    <a:pt x="157" y="28"/>
                  </a:lnTo>
                  <a:lnTo>
                    <a:pt x="152" y="28"/>
                  </a:lnTo>
                  <a:lnTo>
                    <a:pt x="152" y="31"/>
                  </a:lnTo>
                  <a:lnTo>
                    <a:pt x="153" y="35"/>
                  </a:lnTo>
                  <a:lnTo>
                    <a:pt x="157" y="34"/>
                  </a:lnTo>
                  <a:lnTo>
                    <a:pt x="156" y="30"/>
                  </a:lnTo>
                  <a:lnTo>
                    <a:pt x="156" y="34"/>
                  </a:lnTo>
                  <a:lnTo>
                    <a:pt x="161" y="34"/>
                  </a:lnTo>
                  <a:lnTo>
                    <a:pt x="161" y="27"/>
                  </a:lnTo>
                  <a:lnTo>
                    <a:pt x="136" y="27"/>
                  </a:lnTo>
                  <a:lnTo>
                    <a:pt x="136" y="34"/>
                  </a:lnTo>
                  <a:lnTo>
                    <a:pt x="143" y="34"/>
                  </a:lnTo>
                  <a:lnTo>
                    <a:pt x="143" y="27"/>
                  </a:lnTo>
                  <a:lnTo>
                    <a:pt x="31" y="27"/>
                  </a:lnTo>
                  <a:lnTo>
                    <a:pt x="31" y="34"/>
                  </a:lnTo>
                  <a:lnTo>
                    <a:pt x="43" y="34"/>
                  </a:lnTo>
                  <a:lnTo>
                    <a:pt x="43" y="27"/>
                  </a:lnTo>
                  <a:lnTo>
                    <a:pt x="34" y="27"/>
                  </a:lnTo>
                  <a:lnTo>
                    <a:pt x="34" y="34"/>
                  </a:lnTo>
                  <a:lnTo>
                    <a:pt x="51" y="34"/>
                  </a:lnTo>
                  <a:lnTo>
                    <a:pt x="51" y="27"/>
                  </a:lnTo>
                  <a:lnTo>
                    <a:pt x="27" y="27"/>
                  </a:lnTo>
                  <a:lnTo>
                    <a:pt x="27" y="34"/>
                  </a:lnTo>
                  <a:lnTo>
                    <a:pt x="30" y="34"/>
                  </a:lnTo>
                  <a:lnTo>
                    <a:pt x="30" y="27"/>
                  </a:lnTo>
                  <a:lnTo>
                    <a:pt x="16" y="27"/>
                  </a:lnTo>
                  <a:lnTo>
                    <a:pt x="16" y="34"/>
                  </a:lnTo>
                  <a:lnTo>
                    <a:pt x="17" y="34"/>
                  </a:lnTo>
                  <a:lnTo>
                    <a:pt x="17" y="27"/>
                  </a:lnTo>
                  <a:lnTo>
                    <a:pt x="14" y="27"/>
                  </a:lnTo>
                  <a:lnTo>
                    <a:pt x="14" y="34"/>
                  </a:lnTo>
                  <a:lnTo>
                    <a:pt x="17" y="34"/>
                  </a:lnTo>
                  <a:lnTo>
                    <a:pt x="17" y="27"/>
                  </a:lnTo>
                  <a:lnTo>
                    <a:pt x="14" y="27"/>
                  </a:lnTo>
                  <a:lnTo>
                    <a:pt x="14" y="34"/>
                  </a:lnTo>
                  <a:lnTo>
                    <a:pt x="17" y="34"/>
                  </a:lnTo>
                  <a:lnTo>
                    <a:pt x="17" y="27"/>
                  </a:lnTo>
                  <a:lnTo>
                    <a:pt x="16" y="27"/>
                  </a:lnTo>
                  <a:lnTo>
                    <a:pt x="16" y="30"/>
                  </a:lnTo>
                  <a:lnTo>
                    <a:pt x="17" y="27"/>
                  </a:lnTo>
                  <a:lnTo>
                    <a:pt x="14" y="26"/>
                  </a:lnTo>
                  <a:lnTo>
                    <a:pt x="13" y="28"/>
                  </a:lnTo>
                  <a:lnTo>
                    <a:pt x="13" y="32"/>
                  </a:lnTo>
                  <a:lnTo>
                    <a:pt x="14" y="32"/>
                  </a:lnTo>
                  <a:lnTo>
                    <a:pt x="14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11" y="32"/>
                  </a:lnTo>
                  <a:lnTo>
                    <a:pt x="11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11" y="32"/>
                  </a:lnTo>
                  <a:lnTo>
                    <a:pt x="11" y="26"/>
                  </a:lnTo>
                  <a:lnTo>
                    <a:pt x="7" y="26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4" y="26"/>
                  </a:lnTo>
                  <a:lnTo>
                    <a:pt x="4" y="32"/>
                  </a:lnTo>
                  <a:lnTo>
                    <a:pt x="5" y="32"/>
                  </a:lnTo>
                  <a:lnTo>
                    <a:pt x="5" y="26"/>
                  </a:lnTo>
                  <a:lnTo>
                    <a:pt x="4" y="26"/>
                  </a:lnTo>
                  <a:lnTo>
                    <a:pt x="4" y="32"/>
                  </a:lnTo>
                  <a:lnTo>
                    <a:pt x="7" y="32"/>
                  </a:lnTo>
                  <a:lnTo>
                    <a:pt x="7" y="26"/>
                  </a:lnTo>
                  <a:lnTo>
                    <a:pt x="1" y="26"/>
                  </a:lnTo>
                  <a:lnTo>
                    <a:pt x="1" y="32"/>
                  </a:lnTo>
                  <a:lnTo>
                    <a:pt x="3" y="32"/>
                  </a:lnTo>
                  <a:lnTo>
                    <a:pt x="3" y="26"/>
                  </a:lnTo>
                  <a:lnTo>
                    <a:pt x="1" y="26"/>
                  </a:lnTo>
                  <a:lnTo>
                    <a:pt x="1" y="32"/>
                  </a:lnTo>
                  <a:lnTo>
                    <a:pt x="8" y="32"/>
                  </a:lnTo>
                  <a:lnTo>
                    <a:pt x="8" y="26"/>
                  </a:lnTo>
                  <a:lnTo>
                    <a:pt x="7" y="26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7" y="26"/>
                  </a:lnTo>
                  <a:lnTo>
                    <a:pt x="7" y="32"/>
                  </a:lnTo>
                  <a:lnTo>
                    <a:pt x="16" y="32"/>
                  </a:lnTo>
                  <a:lnTo>
                    <a:pt x="16" y="26"/>
                  </a:lnTo>
                  <a:lnTo>
                    <a:pt x="13" y="26"/>
                  </a:lnTo>
                  <a:lnTo>
                    <a:pt x="13" y="32"/>
                  </a:lnTo>
                  <a:lnTo>
                    <a:pt x="14" y="32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13" y="28"/>
                  </a:lnTo>
                  <a:lnTo>
                    <a:pt x="14" y="32"/>
                  </a:lnTo>
                  <a:lnTo>
                    <a:pt x="17" y="31"/>
                  </a:lnTo>
                  <a:lnTo>
                    <a:pt x="16" y="27"/>
                  </a:lnTo>
                  <a:lnTo>
                    <a:pt x="16" y="31"/>
                  </a:lnTo>
                  <a:lnTo>
                    <a:pt x="23" y="31"/>
                  </a:lnTo>
                  <a:lnTo>
                    <a:pt x="23" y="25"/>
                  </a:lnTo>
                  <a:lnTo>
                    <a:pt x="16" y="25"/>
                  </a:lnTo>
                  <a:lnTo>
                    <a:pt x="16" y="31"/>
                  </a:lnTo>
                  <a:lnTo>
                    <a:pt x="35" y="31"/>
                  </a:lnTo>
                  <a:lnTo>
                    <a:pt x="35" y="25"/>
                  </a:lnTo>
                  <a:lnTo>
                    <a:pt x="20" y="25"/>
                  </a:lnTo>
                  <a:lnTo>
                    <a:pt x="20" y="31"/>
                  </a:lnTo>
                  <a:lnTo>
                    <a:pt x="29" y="31"/>
                  </a:lnTo>
                  <a:lnTo>
                    <a:pt x="29" y="25"/>
                  </a:lnTo>
                  <a:lnTo>
                    <a:pt x="25" y="25"/>
                  </a:lnTo>
                  <a:lnTo>
                    <a:pt x="25" y="31"/>
                  </a:lnTo>
                  <a:lnTo>
                    <a:pt x="39" y="31"/>
                  </a:lnTo>
                  <a:lnTo>
                    <a:pt x="39" y="25"/>
                  </a:lnTo>
                  <a:lnTo>
                    <a:pt x="38" y="25"/>
                  </a:lnTo>
                  <a:lnTo>
                    <a:pt x="38" y="31"/>
                  </a:lnTo>
                  <a:lnTo>
                    <a:pt x="51" y="31"/>
                  </a:lnTo>
                  <a:lnTo>
                    <a:pt x="51" y="25"/>
                  </a:lnTo>
                  <a:lnTo>
                    <a:pt x="35" y="25"/>
                  </a:lnTo>
                  <a:lnTo>
                    <a:pt x="35" y="31"/>
                  </a:lnTo>
                  <a:lnTo>
                    <a:pt x="40" y="31"/>
                  </a:lnTo>
                  <a:lnTo>
                    <a:pt x="42" y="25"/>
                  </a:lnTo>
                  <a:lnTo>
                    <a:pt x="38" y="23"/>
                  </a:lnTo>
                  <a:lnTo>
                    <a:pt x="18" y="23"/>
                  </a:lnTo>
                  <a:lnTo>
                    <a:pt x="18" y="30"/>
                  </a:lnTo>
                  <a:lnTo>
                    <a:pt x="31" y="30"/>
                  </a:lnTo>
                  <a:lnTo>
                    <a:pt x="31" y="23"/>
                  </a:lnTo>
                  <a:lnTo>
                    <a:pt x="26" y="23"/>
                  </a:lnTo>
                  <a:lnTo>
                    <a:pt x="26" y="30"/>
                  </a:lnTo>
                  <a:lnTo>
                    <a:pt x="29" y="30"/>
                  </a:lnTo>
                  <a:lnTo>
                    <a:pt x="29" y="23"/>
                  </a:lnTo>
                  <a:lnTo>
                    <a:pt x="23" y="23"/>
                  </a:lnTo>
                  <a:lnTo>
                    <a:pt x="23" y="30"/>
                  </a:lnTo>
                  <a:lnTo>
                    <a:pt x="33" y="30"/>
                  </a:lnTo>
                  <a:lnTo>
                    <a:pt x="33" y="23"/>
                  </a:lnTo>
                  <a:lnTo>
                    <a:pt x="23" y="23"/>
                  </a:lnTo>
                  <a:lnTo>
                    <a:pt x="23" y="30"/>
                  </a:lnTo>
                  <a:lnTo>
                    <a:pt x="35" y="30"/>
                  </a:lnTo>
                  <a:lnTo>
                    <a:pt x="35" y="23"/>
                  </a:lnTo>
                  <a:lnTo>
                    <a:pt x="22" y="23"/>
                  </a:lnTo>
                  <a:lnTo>
                    <a:pt x="22" y="30"/>
                  </a:lnTo>
                  <a:lnTo>
                    <a:pt x="38" y="30"/>
                  </a:lnTo>
                  <a:lnTo>
                    <a:pt x="38" y="23"/>
                  </a:lnTo>
                  <a:lnTo>
                    <a:pt x="27" y="23"/>
                  </a:lnTo>
                  <a:lnTo>
                    <a:pt x="27" y="30"/>
                  </a:lnTo>
                  <a:lnTo>
                    <a:pt x="33" y="30"/>
                  </a:lnTo>
                  <a:lnTo>
                    <a:pt x="33" y="23"/>
                  </a:lnTo>
                  <a:lnTo>
                    <a:pt x="30" y="23"/>
                  </a:lnTo>
                  <a:lnTo>
                    <a:pt x="30" y="26"/>
                  </a:lnTo>
                  <a:lnTo>
                    <a:pt x="33" y="23"/>
                  </a:lnTo>
                  <a:lnTo>
                    <a:pt x="31" y="22"/>
                  </a:lnTo>
                  <a:lnTo>
                    <a:pt x="29" y="25"/>
                  </a:lnTo>
                  <a:lnTo>
                    <a:pt x="29" y="28"/>
                  </a:lnTo>
                  <a:lnTo>
                    <a:pt x="35" y="28"/>
                  </a:lnTo>
                  <a:lnTo>
                    <a:pt x="35" y="22"/>
                  </a:lnTo>
                  <a:lnTo>
                    <a:pt x="33" y="22"/>
                  </a:lnTo>
                  <a:lnTo>
                    <a:pt x="33" y="28"/>
                  </a:lnTo>
                  <a:lnTo>
                    <a:pt x="44" y="28"/>
                  </a:lnTo>
                  <a:lnTo>
                    <a:pt x="44" y="22"/>
                  </a:lnTo>
                  <a:lnTo>
                    <a:pt x="40" y="22"/>
                  </a:lnTo>
                  <a:lnTo>
                    <a:pt x="40" y="28"/>
                  </a:lnTo>
                  <a:lnTo>
                    <a:pt x="44" y="28"/>
                  </a:lnTo>
                  <a:lnTo>
                    <a:pt x="44" y="22"/>
                  </a:lnTo>
                  <a:lnTo>
                    <a:pt x="40" y="22"/>
                  </a:lnTo>
                  <a:lnTo>
                    <a:pt x="40" y="28"/>
                  </a:lnTo>
                  <a:lnTo>
                    <a:pt x="44" y="28"/>
                  </a:lnTo>
                  <a:lnTo>
                    <a:pt x="44" y="22"/>
                  </a:lnTo>
                  <a:lnTo>
                    <a:pt x="40" y="22"/>
                  </a:lnTo>
                  <a:lnTo>
                    <a:pt x="40" y="28"/>
                  </a:lnTo>
                  <a:lnTo>
                    <a:pt x="44" y="28"/>
                  </a:lnTo>
                  <a:lnTo>
                    <a:pt x="44" y="22"/>
                  </a:lnTo>
                  <a:lnTo>
                    <a:pt x="42" y="22"/>
                  </a:lnTo>
                  <a:lnTo>
                    <a:pt x="42" y="28"/>
                  </a:lnTo>
                  <a:lnTo>
                    <a:pt x="49" y="28"/>
                  </a:lnTo>
                  <a:lnTo>
                    <a:pt x="49" y="22"/>
                  </a:lnTo>
                  <a:lnTo>
                    <a:pt x="44" y="22"/>
                  </a:lnTo>
                  <a:lnTo>
                    <a:pt x="44" y="28"/>
                  </a:lnTo>
                  <a:lnTo>
                    <a:pt x="47" y="28"/>
                  </a:lnTo>
                  <a:lnTo>
                    <a:pt x="47" y="22"/>
                  </a:lnTo>
                  <a:lnTo>
                    <a:pt x="39" y="22"/>
                  </a:lnTo>
                  <a:lnTo>
                    <a:pt x="39" y="28"/>
                  </a:lnTo>
                  <a:lnTo>
                    <a:pt x="43" y="28"/>
                  </a:lnTo>
                  <a:lnTo>
                    <a:pt x="43" y="22"/>
                  </a:lnTo>
                  <a:lnTo>
                    <a:pt x="42" y="22"/>
                  </a:lnTo>
                  <a:lnTo>
                    <a:pt x="42" y="28"/>
                  </a:lnTo>
                  <a:lnTo>
                    <a:pt x="45" y="28"/>
                  </a:lnTo>
                  <a:lnTo>
                    <a:pt x="45" y="22"/>
                  </a:lnTo>
                  <a:lnTo>
                    <a:pt x="39" y="22"/>
                  </a:lnTo>
                  <a:lnTo>
                    <a:pt x="39" y="28"/>
                  </a:lnTo>
                  <a:lnTo>
                    <a:pt x="42" y="28"/>
                  </a:lnTo>
                  <a:lnTo>
                    <a:pt x="42" y="22"/>
                  </a:lnTo>
                  <a:lnTo>
                    <a:pt x="33" y="22"/>
                  </a:lnTo>
                  <a:lnTo>
                    <a:pt x="33" y="28"/>
                  </a:lnTo>
                  <a:lnTo>
                    <a:pt x="36" y="28"/>
                  </a:lnTo>
                  <a:lnTo>
                    <a:pt x="36" y="22"/>
                  </a:lnTo>
                  <a:lnTo>
                    <a:pt x="33" y="22"/>
                  </a:lnTo>
                  <a:lnTo>
                    <a:pt x="33" y="28"/>
                  </a:lnTo>
                  <a:lnTo>
                    <a:pt x="35" y="28"/>
                  </a:lnTo>
                  <a:lnTo>
                    <a:pt x="35" y="22"/>
                  </a:lnTo>
                  <a:lnTo>
                    <a:pt x="33" y="22"/>
                  </a:lnTo>
                  <a:lnTo>
                    <a:pt x="33" y="28"/>
                  </a:lnTo>
                  <a:lnTo>
                    <a:pt x="38" y="28"/>
                  </a:lnTo>
                  <a:lnTo>
                    <a:pt x="38" y="22"/>
                  </a:lnTo>
                  <a:lnTo>
                    <a:pt x="33" y="22"/>
                  </a:lnTo>
                  <a:lnTo>
                    <a:pt x="33" y="25"/>
                  </a:lnTo>
                  <a:lnTo>
                    <a:pt x="34" y="22"/>
                  </a:lnTo>
                  <a:lnTo>
                    <a:pt x="29" y="21"/>
                  </a:lnTo>
                  <a:lnTo>
                    <a:pt x="27" y="23"/>
                  </a:lnTo>
                  <a:lnTo>
                    <a:pt x="27" y="27"/>
                  </a:lnTo>
                  <a:lnTo>
                    <a:pt x="35" y="27"/>
                  </a:lnTo>
                  <a:lnTo>
                    <a:pt x="35" y="21"/>
                  </a:lnTo>
                  <a:lnTo>
                    <a:pt x="23" y="21"/>
                  </a:lnTo>
                  <a:lnTo>
                    <a:pt x="23" y="27"/>
                  </a:lnTo>
                  <a:lnTo>
                    <a:pt x="25" y="27"/>
                  </a:lnTo>
                  <a:lnTo>
                    <a:pt x="25" y="21"/>
                  </a:lnTo>
                  <a:lnTo>
                    <a:pt x="23" y="21"/>
                  </a:lnTo>
                  <a:lnTo>
                    <a:pt x="23" y="27"/>
                  </a:lnTo>
                  <a:lnTo>
                    <a:pt x="30" y="27"/>
                  </a:lnTo>
                  <a:lnTo>
                    <a:pt x="30" y="21"/>
                  </a:lnTo>
                  <a:lnTo>
                    <a:pt x="29" y="21"/>
                  </a:lnTo>
                  <a:lnTo>
                    <a:pt x="29" y="27"/>
                  </a:lnTo>
                  <a:lnTo>
                    <a:pt x="34" y="27"/>
                  </a:lnTo>
                  <a:lnTo>
                    <a:pt x="34" y="21"/>
                  </a:lnTo>
                  <a:lnTo>
                    <a:pt x="30" y="21"/>
                  </a:lnTo>
                  <a:lnTo>
                    <a:pt x="30" y="27"/>
                  </a:lnTo>
                  <a:lnTo>
                    <a:pt x="38" y="27"/>
                  </a:lnTo>
                  <a:lnTo>
                    <a:pt x="38" y="21"/>
                  </a:lnTo>
                  <a:lnTo>
                    <a:pt x="36" y="21"/>
                  </a:lnTo>
                  <a:lnTo>
                    <a:pt x="36" y="27"/>
                  </a:lnTo>
                  <a:lnTo>
                    <a:pt x="38" y="27"/>
                  </a:lnTo>
                  <a:lnTo>
                    <a:pt x="38" y="21"/>
                  </a:lnTo>
                  <a:lnTo>
                    <a:pt x="23" y="21"/>
                  </a:lnTo>
                  <a:lnTo>
                    <a:pt x="23" y="27"/>
                  </a:lnTo>
                  <a:lnTo>
                    <a:pt x="26" y="27"/>
                  </a:lnTo>
                  <a:lnTo>
                    <a:pt x="26" y="21"/>
                  </a:lnTo>
                  <a:lnTo>
                    <a:pt x="23" y="21"/>
                  </a:lnTo>
                  <a:lnTo>
                    <a:pt x="23" y="27"/>
                  </a:lnTo>
                  <a:lnTo>
                    <a:pt x="35" y="27"/>
                  </a:lnTo>
                  <a:lnTo>
                    <a:pt x="38" y="26"/>
                  </a:lnTo>
                  <a:lnTo>
                    <a:pt x="36" y="19"/>
                  </a:lnTo>
                  <a:lnTo>
                    <a:pt x="34" y="19"/>
                  </a:lnTo>
                  <a:lnTo>
                    <a:pt x="34" y="26"/>
                  </a:lnTo>
                  <a:lnTo>
                    <a:pt x="60" y="26"/>
                  </a:lnTo>
                  <a:lnTo>
                    <a:pt x="60" y="19"/>
                  </a:lnTo>
                  <a:lnTo>
                    <a:pt x="55" y="19"/>
                  </a:lnTo>
                  <a:lnTo>
                    <a:pt x="55" y="26"/>
                  </a:lnTo>
                  <a:lnTo>
                    <a:pt x="60" y="26"/>
                  </a:lnTo>
                  <a:lnTo>
                    <a:pt x="60" y="19"/>
                  </a:lnTo>
                  <a:lnTo>
                    <a:pt x="36" y="19"/>
                  </a:lnTo>
                  <a:lnTo>
                    <a:pt x="36" y="26"/>
                  </a:lnTo>
                  <a:lnTo>
                    <a:pt x="42" y="26"/>
                  </a:lnTo>
                  <a:lnTo>
                    <a:pt x="42" y="19"/>
                  </a:lnTo>
                  <a:lnTo>
                    <a:pt x="39" y="19"/>
                  </a:lnTo>
                  <a:lnTo>
                    <a:pt x="39" y="26"/>
                  </a:lnTo>
                  <a:lnTo>
                    <a:pt x="42" y="26"/>
                  </a:lnTo>
                  <a:lnTo>
                    <a:pt x="42" y="19"/>
                  </a:lnTo>
                  <a:lnTo>
                    <a:pt x="38" y="19"/>
                  </a:lnTo>
                  <a:lnTo>
                    <a:pt x="38" y="26"/>
                  </a:lnTo>
                  <a:lnTo>
                    <a:pt x="42" y="26"/>
                  </a:lnTo>
                  <a:lnTo>
                    <a:pt x="42" y="19"/>
                  </a:lnTo>
                  <a:lnTo>
                    <a:pt x="36" y="19"/>
                  </a:lnTo>
                  <a:lnTo>
                    <a:pt x="36" y="26"/>
                  </a:lnTo>
                  <a:lnTo>
                    <a:pt x="42" y="26"/>
                  </a:lnTo>
                  <a:lnTo>
                    <a:pt x="42" y="19"/>
                  </a:lnTo>
                  <a:lnTo>
                    <a:pt x="38" y="19"/>
                  </a:lnTo>
                  <a:lnTo>
                    <a:pt x="38" y="26"/>
                  </a:lnTo>
                  <a:lnTo>
                    <a:pt x="39" y="26"/>
                  </a:lnTo>
                  <a:lnTo>
                    <a:pt x="39" y="19"/>
                  </a:lnTo>
                  <a:lnTo>
                    <a:pt x="38" y="19"/>
                  </a:lnTo>
                  <a:lnTo>
                    <a:pt x="38" y="26"/>
                  </a:lnTo>
                  <a:lnTo>
                    <a:pt x="39" y="26"/>
                  </a:lnTo>
                  <a:lnTo>
                    <a:pt x="39" y="19"/>
                  </a:lnTo>
                  <a:lnTo>
                    <a:pt x="35" y="19"/>
                  </a:lnTo>
                  <a:lnTo>
                    <a:pt x="35" y="22"/>
                  </a:lnTo>
                  <a:lnTo>
                    <a:pt x="38" y="19"/>
                  </a:lnTo>
                  <a:lnTo>
                    <a:pt x="36" y="18"/>
                  </a:lnTo>
                  <a:lnTo>
                    <a:pt x="31" y="18"/>
                  </a:lnTo>
                  <a:lnTo>
                    <a:pt x="31" y="25"/>
                  </a:lnTo>
                  <a:lnTo>
                    <a:pt x="33" y="25"/>
                  </a:lnTo>
                  <a:lnTo>
                    <a:pt x="33" y="18"/>
                  </a:lnTo>
                  <a:lnTo>
                    <a:pt x="31" y="18"/>
                  </a:lnTo>
                  <a:lnTo>
                    <a:pt x="31" y="25"/>
                  </a:lnTo>
                  <a:lnTo>
                    <a:pt x="35" y="25"/>
                  </a:lnTo>
                  <a:lnTo>
                    <a:pt x="35" y="18"/>
                  </a:lnTo>
                  <a:lnTo>
                    <a:pt x="30" y="18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35" y="18"/>
                  </a:lnTo>
                  <a:lnTo>
                    <a:pt x="25" y="18"/>
                  </a:lnTo>
                  <a:lnTo>
                    <a:pt x="25" y="25"/>
                  </a:lnTo>
                  <a:lnTo>
                    <a:pt x="26" y="25"/>
                  </a:lnTo>
                  <a:lnTo>
                    <a:pt x="26" y="18"/>
                  </a:lnTo>
                  <a:lnTo>
                    <a:pt x="25" y="18"/>
                  </a:lnTo>
                  <a:lnTo>
                    <a:pt x="25" y="25"/>
                  </a:lnTo>
                  <a:lnTo>
                    <a:pt x="34" y="25"/>
                  </a:lnTo>
                  <a:lnTo>
                    <a:pt x="34" y="18"/>
                  </a:lnTo>
                  <a:lnTo>
                    <a:pt x="26" y="18"/>
                  </a:lnTo>
                  <a:lnTo>
                    <a:pt x="26" y="25"/>
                  </a:lnTo>
                  <a:lnTo>
                    <a:pt x="44" y="25"/>
                  </a:lnTo>
                  <a:lnTo>
                    <a:pt x="44" y="18"/>
                  </a:lnTo>
                  <a:lnTo>
                    <a:pt x="33" y="18"/>
                  </a:lnTo>
                  <a:lnTo>
                    <a:pt x="33" y="25"/>
                  </a:lnTo>
                  <a:lnTo>
                    <a:pt x="42" y="25"/>
                  </a:lnTo>
                  <a:lnTo>
                    <a:pt x="42" y="18"/>
                  </a:lnTo>
                  <a:lnTo>
                    <a:pt x="39" y="18"/>
                  </a:lnTo>
                  <a:lnTo>
                    <a:pt x="39" y="25"/>
                  </a:lnTo>
                  <a:lnTo>
                    <a:pt x="45" y="25"/>
                  </a:lnTo>
                  <a:lnTo>
                    <a:pt x="45" y="18"/>
                  </a:lnTo>
                  <a:lnTo>
                    <a:pt x="42" y="18"/>
                  </a:lnTo>
                  <a:lnTo>
                    <a:pt x="42" y="25"/>
                  </a:lnTo>
                  <a:lnTo>
                    <a:pt x="51" y="25"/>
                  </a:lnTo>
                  <a:lnTo>
                    <a:pt x="52" y="18"/>
                  </a:lnTo>
                  <a:lnTo>
                    <a:pt x="49" y="17"/>
                  </a:lnTo>
                  <a:lnTo>
                    <a:pt x="48" y="19"/>
                  </a:lnTo>
                  <a:lnTo>
                    <a:pt x="48" y="23"/>
                  </a:lnTo>
                  <a:lnTo>
                    <a:pt x="57" y="23"/>
                  </a:lnTo>
                  <a:lnTo>
                    <a:pt x="57" y="17"/>
                  </a:lnTo>
                  <a:lnTo>
                    <a:pt x="55" y="17"/>
                  </a:lnTo>
                  <a:lnTo>
                    <a:pt x="55" y="23"/>
                  </a:lnTo>
                  <a:lnTo>
                    <a:pt x="68" y="23"/>
                  </a:lnTo>
                  <a:lnTo>
                    <a:pt x="68" y="17"/>
                  </a:lnTo>
                  <a:lnTo>
                    <a:pt x="64" y="17"/>
                  </a:lnTo>
                  <a:lnTo>
                    <a:pt x="64" y="23"/>
                  </a:lnTo>
                  <a:lnTo>
                    <a:pt x="79" y="23"/>
                  </a:lnTo>
                  <a:lnTo>
                    <a:pt x="79" y="17"/>
                  </a:lnTo>
                  <a:lnTo>
                    <a:pt x="64" y="17"/>
                  </a:lnTo>
                  <a:lnTo>
                    <a:pt x="64" y="23"/>
                  </a:lnTo>
                  <a:lnTo>
                    <a:pt x="68" y="23"/>
                  </a:lnTo>
                  <a:lnTo>
                    <a:pt x="68" y="17"/>
                  </a:lnTo>
                  <a:lnTo>
                    <a:pt x="62" y="17"/>
                  </a:lnTo>
                  <a:lnTo>
                    <a:pt x="62" y="23"/>
                  </a:lnTo>
                  <a:lnTo>
                    <a:pt x="73" y="23"/>
                  </a:lnTo>
                  <a:lnTo>
                    <a:pt x="73" y="17"/>
                  </a:lnTo>
                  <a:lnTo>
                    <a:pt x="71" y="17"/>
                  </a:lnTo>
                  <a:lnTo>
                    <a:pt x="71" y="23"/>
                  </a:lnTo>
                  <a:lnTo>
                    <a:pt x="74" y="23"/>
                  </a:lnTo>
                  <a:lnTo>
                    <a:pt x="74" y="17"/>
                  </a:lnTo>
                  <a:lnTo>
                    <a:pt x="73" y="17"/>
                  </a:lnTo>
                  <a:lnTo>
                    <a:pt x="73" y="23"/>
                  </a:lnTo>
                  <a:lnTo>
                    <a:pt x="77" y="23"/>
                  </a:lnTo>
                  <a:lnTo>
                    <a:pt x="77" y="17"/>
                  </a:lnTo>
                  <a:lnTo>
                    <a:pt x="73" y="17"/>
                  </a:lnTo>
                  <a:lnTo>
                    <a:pt x="73" y="23"/>
                  </a:lnTo>
                  <a:lnTo>
                    <a:pt x="78" y="23"/>
                  </a:lnTo>
                  <a:lnTo>
                    <a:pt x="78" y="17"/>
                  </a:lnTo>
                  <a:lnTo>
                    <a:pt x="73" y="17"/>
                  </a:lnTo>
                  <a:lnTo>
                    <a:pt x="73" y="23"/>
                  </a:lnTo>
                  <a:lnTo>
                    <a:pt x="82" y="23"/>
                  </a:lnTo>
                  <a:lnTo>
                    <a:pt x="82" y="17"/>
                  </a:lnTo>
                  <a:lnTo>
                    <a:pt x="69" y="17"/>
                  </a:lnTo>
                  <a:lnTo>
                    <a:pt x="69" y="23"/>
                  </a:lnTo>
                  <a:lnTo>
                    <a:pt x="73" y="23"/>
                  </a:lnTo>
                  <a:lnTo>
                    <a:pt x="73" y="17"/>
                  </a:lnTo>
                  <a:lnTo>
                    <a:pt x="71" y="17"/>
                  </a:lnTo>
                  <a:lnTo>
                    <a:pt x="61" y="15"/>
                  </a:lnTo>
                  <a:lnTo>
                    <a:pt x="61" y="22"/>
                  </a:lnTo>
                  <a:lnTo>
                    <a:pt x="68" y="22"/>
                  </a:lnTo>
                  <a:lnTo>
                    <a:pt x="68" y="15"/>
                  </a:lnTo>
                  <a:lnTo>
                    <a:pt x="61" y="15"/>
                  </a:lnTo>
                  <a:lnTo>
                    <a:pt x="61" y="22"/>
                  </a:lnTo>
                  <a:lnTo>
                    <a:pt x="68" y="22"/>
                  </a:lnTo>
                  <a:lnTo>
                    <a:pt x="68" y="15"/>
                  </a:lnTo>
                  <a:lnTo>
                    <a:pt x="57" y="15"/>
                  </a:lnTo>
                  <a:lnTo>
                    <a:pt x="57" y="22"/>
                  </a:lnTo>
                  <a:lnTo>
                    <a:pt x="58" y="22"/>
                  </a:lnTo>
                  <a:lnTo>
                    <a:pt x="58" y="15"/>
                  </a:lnTo>
                  <a:lnTo>
                    <a:pt x="39" y="15"/>
                  </a:lnTo>
                  <a:lnTo>
                    <a:pt x="39" y="22"/>
                  </a:lnTo>
                  <a:lnTo>
                    <a:pt x="115" y="22"/>
                  </a:lnTo>
                  <a:lnTo>
                    <a:pt x="115" y="15"/>
                  </a:lnTo>
                  <a:lnTo>
                    <a:pt x="33" y="15"/>
                  </a:lnTo>
                  <a:lnTo>
                    <a:pt x="33" y="22"/>
                  </a:lnTo>
                  <a:lnTo>
                    <a:pt x="39" y="22"/>
                  </a:lnTo>
                  <a:lnTo>
                    <a:pt x="39" y="15"/>
                  </a:lnTo>
                  <a:lnTo>
                    <a:pt x="35" y="15"/>
                  </a:lnTo>
                  <a:lnTo>
                    <a:pt x="35" y="22"/>
                  </a:lnTo>
                  <a:lnTo>
                    <a:pt x="38" y="22"/>
                  </a:lnTo>
                  <a:lnTo>
                    <a:pt x="40" y="21"/>
                  </a:lnTo>
                  <a:lnTo>
                    <a:pt x="39" y="17"/>
                  </a:lnTo>
                  <a:lnTo>
                    <a:pt x="39" y="21"/>
                  </a:lnTo>
                  <a:lnTo>
                    <a:pt x="43" y="21"/>
                  </a:lnTo>
                  <a:lnTo>
                    <a:pt x="43" y="14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78" y="21"/>
                  </a:lnTo>
                  <a:lnTo>
                    <a:pt x="78" y="14"/>
                  </a:lnTo>
                  <a:lnTo>
                    <a:pt x="77" y="14"/>
                  </a:lnTo>
                  <a:lnTo>
                    <a:pt x="77" y="21"/>
                  </a:lnTo>
                  <a:lnTo>
                    <a:pt x="84" y="21"/>
                  </a:lnTo>
                  <a:lnTo>
                    <a:pt x="84" y="14"/>
                  </a:lnTo>
                  <a:lnTo>
                    <a:pt x="83" y="14"/>
                  </a:lnTo>
                  <a:lnTo>
                    <a:pt x="83" y="21"/>
                  </a:lnTo>
                  <a:lnTo>
                    <a:pt x="96" y="21"/>
                  </a:lnTo>
                  <a:lnTo>
                    <a:pt x="96" y="14"/>
                  </a:lnTo>
                  <a:lnTo>
                    <a:pt x="93" y="14"/>
                  </a:lnTo>
                  <a:lnTo>
                    <a:pt x="93" y="21"/>
                  </a:lnTo>
                  <a:lnTo>
                    <a:pt x="96" y="21"/>
                  </a:lnTo>
                  <a:lnTo>
                    <a:pt x="96" y="14"/>
                  </a:lnTo>
                  <a:lnTo>
                    <a:pt x="95" y="14"/>
                  </a:lnTo>
                  <a:lnTo>
                    <a:pt x="95" y="21"/>
                  </a:lnTo>
                  <a:lnTo>
                    <a:pt x="104" y="21"/>
                  </a:lnTo>
                  <a:lnTo>
                    <a:pt x="104" y="14"/>
                  </a:lnTo>
                  <a:lnTo>
                    <a:pt x="101" y="14"/>
                  </a:lnTo>
                  <a:lnTo>
                    <a:pt x="101" y="17"/>
                  </a:lnTo>
                  <a:lnTo>
                    <a:pt x="105" y="17"/>
                  </a:lnTo>
                  <a:lnTo>
                    <a:pt x="105" y="15"/>
                  </a:lnTo>
                  <a:lnTo>
                    <a:pt x="101" y="15"/>
                  </a:lnTo>
                  <a:lnTo>
                    <a:pt x="101" y="19"/>
                  </a:lnTo>
                  <a:lnTo>
                    <a:pt x="110" y="19"/>
                  </a:lnTo>
                  <a:lnTo>
                    <a:pt x="110" y="13"/>
                  </a:lnTo>
                  <a:lnTo>
                    <a:pt x="108" y="13"/>
                  </a:lnTo>
                  <a:lnTo>
                    <a:pt x="108" y="19"/>
                  </a:lnTo>
                  <a:lnTo>
                    <a:pt x="115" y="19"/>
                  </a:lnTo>
                  <a:lnTo>
                    <a:pt x="115" y="13"/>
                  </a:lnTo>
                  <a:lnTo>
                    <a:pt x="114" y="13"/>
                  </a:lnTo>
                  <a:lnTo>
                    <a:pt x="114" y="19"/>
                  </a:lnTo>
                  <a:lnTo>
                    <a:pt x="139" y="19"/>
                  </a:lnTo>
                  <a:lnTo>
                    <a:pt x="139" y="13"/>
                  </a:lnTo>
                  <a:lnTo>
                    <a:pt x="135" y="13"/>
                  </a:lnTo>
                  <a:lnTo>
                    <a:pt x="135" y="19"/>
                  </a:lnTo>
                  <a:lnTo>
                    <a:pt x="171" y="19"/>
                  </a:lnTo>
                  <a:lnTo>
                    <a:pt x="171" y="13"/>
                  </a:lnTo>
                  <a:lnTo>
                    <a:pt x="148" y="13"/>
                  </a:lnTo>
                  <a:lnTo>
                    <a:pt x="148" y="19"/>
                  </a:lnTo>
                  <a:lnTo>
                    <a:pt x="154" y="19"/>
                  </a:lnTo>
                  <a:lnTo>
                    <a:pt x="154" y="13"/>
                  </a:lnTo>
                  <a:lnTo>
                    <a:pt x="137" y="13"/>
                  </a:lnTo>
                  <a:lnTo>
                    <a:pt x="137" y="19"/>
                  </a:lnTo>
                  <a:lnTo>
                    <a:pt x="149" y="18"/>
                  </a:lnTo>
                  <a:lnTo>
                    <a:pt x="153" y="18"/>
                  </a:lnTo>
                  <a:lnTo>
                    <a:pt x="153" y="12"/>
                  </a:lnTo>
                  <a:lnTo>
                    <a:pt x="125" y="12"/>
                  </a:lnTo>
                  <a:lnTo>
                    <a:pt x="125" y="18"/>
                  </a:lnTo>
                  <a:lnTo>
                    <a:pt x="157" y="18"/>
                  </a:lnTo>
                  <a:lnTo>
                    <a:pt x="157" y="12"/>
                  </a:lnTo>
                  <a:lnTo>
                    <a:pt x="57" y="12"/>
                  </a:lnTo>
                  <a:lnTo>
                    <a:pt x="57" y="18"/>
                  </a:lnTo>
                  <a:lnTo>
                    <a:pt x="104" y="18"/>
                  </a:lnTo>
                  <a:lnTo>
                    <a:pt x="104" y="12"/>
                  </a:lnTo>
                  <a:lnTo>
                    <a:pt x="34" y="12"/>
                  </a:lnTo>
                  <a:lnTo>
                    <a:pt x="34" y="18"/>
                  </a:lnTo>
                  <a:lnTo>
                    <a:pt x="38" y="18"/>
                  </a:lnTo>
                  <a:lnTo>
                    <a:pt x="38" y="12"/>
                  </a:lnTo>
                  <a:lnTo>
                    <a:pt x="26" y="12"/>
                  </a:lnTo>
                  <a:lnTo>
                    <a:pt x="26" y="18"/>
                  </a:lnTo>
                  <a:lnTo>
                    <a:pt x="38" y="18"/>
                  </a:lnTo>
                  <a:lnTo>
                    <a:pt x="38" y="12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43" y="18"/>
                  </a:lnTo>
                  <a:lnTo>
                    <a:pt x="43" y="12"/>
                  </a:lnTo>
                  <a:lnTo>
                    <a:pt x="35" y="12"/>
                  </a:lnTo>
                  <a:lnTo>
                    <a:pt x="35" y="18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22" y="12"/>
                  </a:lnTo>
                  <a:lnTo>
                    <a:pt x="22" y="18"/>
                  </a:lnTo>
                  <a:lnTo>
                    <a:pt x="27" y="18"/>
                  </a:lnTo>
                  <a:lnTo>
                    <a:pt x="31" y="17"/>
                  </a:lnTo>
                  <a:lnTo>
                    <a:pt x="30" y="13"/>
                  </a:lnTo>
                  <a:lnTo>
                    <a:pt x="30" y="17"/>
                  </a:lnTo>
                  <a:lnTo>
                    <a:pt x="35" y="17"/>
                  </a:lnTo>
                  <a:lnTo>
                    <a:pt x="35" y="10"/>
                  </a:lnTo>
                  <a:lnTo>
                    <a:pt x="31" y="10"/>
                  </a:lnTo>
                  <a:lnTo>
                    <a:pt x="31" y="17"/>
                  </a:lnTo>
                  <a:lnTo>
                    <a:pt x="35" y="17"/>
                  </a:lnTo>
                  <a:lnTo>
                    <a:pt x="35" y="10"/>
                  </a:lnTo>
                  <a:lnTo>
                    <a:pt x="27" y="10"/>
                  </a:lnTo>
                  <a:lnTo>
                    <a:pt x="27" y="17"/>
                  </a:lnTo>
                  <a:lnTo>
                    <a:pt x="33" y="17"/>
                  </a:lnTo>
                  <a:lnTo>
                    <a:pt x="33" y="10"/>
                  </a:lnTo>
                  <a:lnTo>
                    <a:pt x="26" y="10"/>
                  </a:lnTo>
                  <a:lnTo>
                    <a:pt x="26" y="17"/>
                  </a:lnTo>
                  <a:lnTo>
                    <a:pt x="44" y="17"/>
                  </a:lnTo>
                  <a:lnTo>
                    <a:pt x="44" y="10"/>
                  </a:lnTo>
                  <a:lnTo>
                    <a:pt x="30" y="10"/>
                  </a:lnTo>
                  <a:lnTo>
                    <a:pt x="30" y="17"/>
                  </a:lnTo>
                  <a:lnTo>
                    <a:pt x="36" y="17"/>
                  </a:lnTo>
                  <a:lnTo>
                    <a:pt x="36" y="10"/>
                  </a:lnTo>
                  <a:lnTo>
                    <a:pt x="26" y="10"/>
                  </a:lnTo>
                  <a:lnTo>
                    <a:pt x="26" y="17"/>
                  </a:lnTo>
                  <a:lnTo>
                    <a:pt x="33" y="17"/>
                  </a:lnTo>
                  <a:lnTo>
                    <a:pt x="33" y="10"/>
                  </a:lnTo>
                  <a:lnTo>
                    <a:pt x="30" y="10"/>
                  </a:lnTo>
                  <a:lnTo>
                    <a:pt x="30" y="17"/>
                  </a:lnTo>
                  <a:lnTo>
                    <a:pt x="43" y="17"/>
                  </a:lnTo>
                  <a:lnTo>
                    <a:pt x="43" y="9"/>
                  </a:lnTo>
                  <a:lnTo>
                    <a:pt x="35" y="9"/>
                  </a:lnTo>
                  <a:lnTo>
                    <a:pt x="35" y="15"/>
                  </a:lnTo>
                  <a:lnTo>
                    <a:pt x="42" y="15"/>
                  </a:lnTo>
                  <a:lnTo>
                    <a:pt x="42" y="9"/>
                  </a:lnTo>
                  <a:lnTo>
                    <a:pt x="40" y="9"/>
                  </a:lnTo>
                  <a:lnTo>
                    <a:pt x="40" y="15"/>
                  </a:lnTo>
                  <a:lnTo>
                    <a:pt x="48" y="15"/>
                  </a:lnTo>
                  <a:lnTo>
                    <a:pt x="48" y="9"/>
                  </a:lnTo>
                  <a:lnTo>
                    <a:pt x="39" y="9"/>
                  </a:lnTo>
                  <a:lnTo>
                    <a:pt x="39" y="15"/>
                  </a:lnTo>
                  <a:lnTo>
                    <a:pt x="43" y="15"/>
                  </a:lnTo>
                  <a:lnTo>
                    <a:pt x="43" y="9"/>
                  </a:lnTo>
                  <a:lnTo>
                    <a:pt x="39" y="9"/>
                  </a:lnTo>
                  <a:lnTo>
                    <a:pt x="39" y="15"/>
                  </a:lnTo>
                  <a:lnTo>
                    <a:pt x="48" y="15"/>
                  </a:lnTo>
                  <a:lnTo>
                    <a:pt x="48" y="9"/>
                  </a:lnTo>
                  <a:lnTo>
                    <a:pt x="45" y="9"/>
                  </a:lnTo>
                  <a:lnTo>
                    <a:pt x="45" y="15"/>
                  </a:lnTo>
                  <a:lnTo>
                    <a:pt x="49" y="15"/>
                  </a:lnTo>
                  <a:lnTo>
                    <a:pt x="49" y="9"/>
                  </a:lnTo>
                  <a:lnTo>
                    <a:pt x="45" y="9"/>
                  </a:lnTo>
                  <a:lnTo>
                    <a:pt x="45" y="15"/>
                  </a:lnTo>
                  <a:lnTo>
                    <a:pt x="53" y="15"/>
                  </a:lnTo>
                  <a:lnTo>
                    <a:pt x="53" y="9"/>
                  </a:lnTo>
                  <a:lnTo>
                    <a:pt x="45" y="9"/>
                  </a:lnTo>
                  <a:lnTo>
                    <a:pt x="45" y="15"/>
                  </a:lnTo>
                  <a:lnTo>
                    <a:pt x="58" y="15"/>
                  </a:lnTo>
                  <a:lnTo>
                    <a:pt x="58" y="8"/>
                  </a:lnTo>
                  <a:lnTo>
                    <a:pt x="45" y="8"/>
                  </a:lnTo>
                  <a:lnTo>
                    <a:pt x="45" y="14"/>
                  </a:lnTo>
                  <a:lnTo>
                    <a:pt x="53" y="14"/>
                  </a:lnTo>
                  <a:lnTo>
                    <a:pt x="53" y="8"/>
                  </a:lnTo>
                  <a:lnTo>
                    <a:pt x="52" y="8"/>
                  </a:lnTo>
                  <a:lnTo>
                    <a:pt x="52" y="14"/>
                  </a:lnTo>
                  <a:lnTo>
                    <a:pt x="57" y="14"/>
                  </a:lnTo>
                  <a:lnTo>
                    <a:pt x="57" y="8"/>
                  </a:lnTo>
                  <a:lnTo>
                    <a:pt x="56" y="8"/>
                  </a:lnTo>
                  <a:lnTo>
                    <a:pt x="56" y="14"/>
                  </a:lnTo>
                  <a:lnTo>
                    <a:pt x="70" y="14"/>
                  </a:lnTo>
                  <a:lnTo>
                    <a:pt x="70" y="8"/>
                  </a:lnTo>
                  <a:lnTo>
                    <a:pt x="51" y="8"/>
                  </a:lnTo>
                  <a:lnTo>
                    <a:pt x="51" y="14"/>
                  </a:lnTo>
                  <a:lnTo>
                    <a:pt x="68" y="14"/>
                  </a:lnTo>
                  <a:lnTo>
                    <a:pt x="68" y="8"/>
                  </a:lnTo>
                  <a:lnTo>
                    <a:pt x="56" y="8"/>
                  </a:lnTo>
                  <a:lnTo>
                    <a:pt x="56" y="14"/>
                  </a:lnTo>
                  <a:lnTo>
                    <a:pt x="75" y="14"/>
                  </a:lnTo>
                  <a:lnTo>
                    <a:pt x="75" y="8"/>
                  </a:lnTo>
                  <a:lnTo>
                    <a:pt x="64" y="8"/>
                  </a:lnTo>
                  <a:lnTo>
                    <a:pt x="64" y="14"/>
                  </a:lnTo>
                  <a:lnTo>
                    <a:pt x="68" y="14"/>
                  </a:lnTo>
                  <a:lnTo>
                    <a:pt x="68" y="8"/>
                  </a:lnTo>
                  <a:lnTo>
                    <a:pt x="61" y="8"/>
                  </a:lnTo>
                  <a:lnTo>
                    <a:pt x="61" y="14"/>
                  </a:lnTo>
                  <a:lnTo>
                    <a:pt x="68" y="14"/>
                  </a:lnTo>
                  <a:lnTo>
                    <a:pt x="68" y="8"/>
                  </a:lnTo>
                  <a:lnTo>
                    <a:pt x="57" y="6"/>
                  </a:lnTo>
                  <a:lnTo>
                    <a:pt x="42" y="6"/>
                  </a:lnTo>
                  <a:lnTo>
                    <a:pt x="42" y="13"/>
                  </a:lnTo>
                  <a:lnTo>
                    <a:pt x="49" y="13"/>
                  </a:lnTo>
                  <a:lnTo>
                    <a:pt x="49" y="6"/>
                  </a:lnTo>
                  <a:lnTo>
                    <a:pt x="44" y="6"/>
                  </a:lnTo>
                  <a:lnTo>
                    <a:pt x="44" y="13"/>
                  </a:lnTo>
                  <a:lnTo>
                    <a:pt x="45" y="13"/>
                  </a:lnTo>
                  <a:lnTo>
                    <a:pt x="45" y="6"/>
                  </a:lnTo>
                  <a:lnTo>
                    <a:pt x="38" y="6"/>
                  </a:lnTo>
                  <a:lnTo>
                    <a:pt x="38" y="13"/>
                  </a:lnTo>
                  <a:lnTo>
                    <a:pt x="40" y="13"/>
                  </a:lnTo>
                  <a:lnTo>
                    <a:pt x="40" y="6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45" y="13"/>
                  </a:lnTo>
                  <a:lnTo>
                    <a:pt x="45" y="6"/>
                  </a:lnTo>
                  <a:lnTo>
                    <a:pt x="31" y="6"/>
                  </a:lnTo>
                  <a:lnTo>
                    <a:pt x="31" y="13"/>
                  </a:lnTo>
                  <a:lnTo>
                    <a:pt x="35" y="13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9" y="13"/>
                  </a:lnTo>
                  <a:lnTo>
                    <a:pt x="65" y="13"/>
                  </a:lnTo>
                  <a:lnTo>
                    <a:pt x="69" y="12"/>
                  </a:lnTo>
                  <a:lnTo>
                    <a:pt x="68" y="5"/>
                  </a:lnTo>
                  <a:lnTo>
                    <a:pt x="64" y="5"/>
                  </a:lnTo>
                  <a:lnTo>
                    <a:pt x="64" y="12"/>
                  </a:lnTo>
                  <a:lnTo>
                    <a:pt x="73" y="12"/>
                  </a:lnTo>
                  <a:lnTo>
                    <a:pt x="73" y="5"/>
                  </a:lnTo>
                  <a:lnTo>
                    <a:pt x="69" y="5"/>
                  </a:lnTo>
                  <a:lnTo>
                    <a:pt x="69" y="12"/>
                  </a:lnTo>
                  <a:lnTo>
                    <a:pt x="82" y="12"/>
                  </a:lnTo>
                  <a:lnTo>
                    <a:pt x="82" y="5"/>
                  </a:lnTo>
                  <a:lnTo>
                    <a:pt x="79" y="5"/>
                  </a:lnTo>
                  <a:lnTo>
                    <a:pt x="79" y="12"/>
                  </a:lnTo>
                  <a:lnTo>
                    <a:pt x="84" y="12"/>
                  </a:lnTo>
                  <a:lnTo>
                    <a:pt x="84" y="5"/>
                  </a:lnTo>
                  <a:lnTo>
                    <a:pt x="83" y="5"/>
                  </a:lnTo>
                  <a:lnTo>
                    <a:pt x="83" y="12"/>
                  </a:lnTo>
                  <a:lnTo>
                    <a:pt x="84" y="12"/>
                  </a:lnTo>
                  <a:lnTo>
                    <a:pt x="84" y="5"/>
                  </a:lnTo>
                  <a:lnTo>
                    <a:pt x="83" y="5"/>
                  </a:lnTo>
                  <a:lnTo>
                    <a:pt x="83" y="12"/>
                  </a:lnTo>
                  <a:lnTo>
                    <a:pt x="86" y="12"/>
                  </a:lnTo>
                  <a:lnTo>
                    <a:pt x="86" y="5"/>
                  </a:lnTo>
                  <a:lnTo>
                    <a:pt x="79" y="5"/>
                  </a:lnTo>
                  <a:lnTo>
                    <a:pt x="79" y="12"/>
                  </a:lnTo>
                  <a:lnTo>
                    <a:pt x="90" y="12"/>
                  </a:lnTo>
                  <a:lnTo>
                    <a:pt x="90" y="5"/>
                  </a:lnTo>
                  <a:lnTo>
                    <a:pt x="88" y="5"/>
                  </a:lnTo>
                  <a:lnTo>
                    <a:pt x="88" y="12"/>
                  </a:lnTo>
                  <a:lnTo>
                    <a:pt x="99" y="12"/>
                  </a:lnTo>
                  <a:lnTo>
                    <a:pt x="99" y="5"/>
                  </a:lnTo>
                  <a:lnTo>
                    <a:pt x="95" y="5"/>
                  </a:lnTo>
                  <a:lnTo>
                    <a:pt x="95" y="12"/>
                  </a:lnTo>
                  <a:lnTo>
                    <a:pt x="101" y="12"/>
                  </a:lnTo>
                  <a:lnTo>
                    <a:pt x="101" y="5"/>
                  </a:lnTo>
                  <a:lnTo>
                    <a:pt x="95" y="5"/>
                  </a:lnTo>
                  <a:lnTo>
                    <a:pt x="95" y="12"/>
                  </a:lnTo>
                  <a:lnTo>
                    <a:pt x="99" y="12"/>
                  </a:lnTo>
                  <a:lnTo>
                    <a:pt x="99" y="5"/>
                  </a:lnTo>
                  <a:lnTo>
                    <a:pt x="92" y="5"/>
                  </a:lnTo>
                  <a:lnTo>
                    <a:pt x="92" y="8"/>
                  </a:lnTo>
                  <a:lnTo>
                    <a:pt x="93" y="5"/>
                  </a:lnTo>
                  <a:lnTo>
                    <a:pt x="91" y="4"/>
                  </a:lnTo>
                  <a:lnTo>
                    <a:pt x="86" y="4"/>
                  </a:lnTo>
                  <a:lnTo>
                    <a:pt x="86" y="10"/>
                  </a:lnTo>
                  <a:lnTo>
                    <a:pt x="149" y="10"/>
                  </a:lnTo>
                  <a:lnTo>
                    <a:pt x="149" y="4"/>
                  </a:lnTo>
                  <a:lnTo>
                    <a:pt x="145" y="4"/>
                  </a:lnTo>
                  <a:lnTo>
                    <a:pt x="145" y="10"/>
                  </a:lnTo>
                  <a:lnTo>
                    <a:pt x="156" y="10"/>
                  </a:lnTo>
                  <a:lnTo>
                    <a:pt x="156" y="4"/>
                  </a:lnTo>
                  <a:lnTo>
                    <a:pt x="139" y="4"/>
                  </a:lnTo>
                  <a:lnTo>
                    <a:pt x="139" y="10"/>
                  </a:lnTo>
                  <a:lnTo>
                    <a:pt x="144" y="10"/>
                  </a:lnTo>
                  <a:lnTo>
                    <a:pt x="144" y="4"/>
                  </a:lnTo>
                  <a:lnTo>
                    <a:pt x="119" y="4"/>
                  </a:lnTo>
                  <a:lnTo>
                    <a:pt x="119" y="10"/>
                  </a:lnTo>
                  <a:lnTo>
                    <a:pt x="121" y="10"/>
                  </a:lnTo>
                  <a:lnTo>
                    <a:pt x="121" y="4"/>
                  </a:lnTo>
                  <a:lnTo>
                    <a:pt x="83" y="4"/>
                  </a:lnTo>
                  <a:lnTo>
                    <a:pt x="83" y="10"/>
                  </a:lnTo>
                  <a:lnTo>
                    <a:pt x="95" y="10"/>
                  </a:lnTo>
                  <a:lnTo>
                    <a:pt x="95" y="4"/>
                  </a:lnTo>
                  <a:lnTo>
                    <a:pt x="7" y="4"/>
                  </a:lnTo>
                  <a:lnTo>
                    <a:pt x="7" y="10"/>
                  </a:lnTo>
                  <a:lnTo>
                    <a:pt x="17" y="10"/>
                  </a:lnTo>
                  <a:lnTo>
                    <a:pt x="12" y="4"/>
                  </a:lnTo>
                  <a:lnTo>
                    <a:pt x="11" y="2"/>
                  </a:lnTo>
                  <a:lnTo>
                    <a:pt x="8" y="5"/>
                  </a:lnTo>
                  <a:lnTo>
                    <a:pt x="8" y="9"/>
                  </a:lnTo>
                  <a:lnTo>
                    <a:pt x="26" y="9"/>
                  </a:lnTo>
                  <a:lnTo>
                    <a:pt x="26" y="2"/>
                  </a:lnTo>
                  <a:lnTo>
                    <a:pt x="11" y="2"/>
                  </a:lnTo>
                  <a:lnTo>
                    <a:pt x="11" y="9"/>
                  </a:lnTo>
                  <a:lnTo>
                    <a:pt x="18" y="9"/>
                  </a:lnTo>
                  <a:lnTo>
                    <a:pt x="18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26" y="9"/>
                  </a:lnTo>
                  <a:lnTo>
                    <a:pt x="26" y="2"/>
                  </a:lnTo>
                  <a:lnTo>
                    <a:pt x="22" y="2"/>
                  </a:lnTo>
                  <a:lnTo>
                    <a:pt x="22" y="9"/>
                  </a:lnTo>
                  <a:lnTo>
                    <a:pt x="23" y="9"/>
                  </a:lnTo>
                  <a:lnTo>
                    <a:pt x="23" y="2"/>
                  </a:lnTo>
                  <a:lnTo>
                    <a:pt x="16" y="2"/>
                  </a:lnTo>
                  <a:lnTo>
                    <a:pt x="16" y="9"/>
                  </a:lnTo>
                  <a:lnTo>
                    <a:pt x="17" y="9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6" y="9"/>
                  </a:lnTo>
                  <a:lnTo>
                    <a:pt x="18" y="9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6" y="9"/>
                  </a:lnTo>
                  <a:lnTo>
                    <a:pt x="23" y="9"/>
                  </a:lnTo>
                  <a:lnTo>
                    <a:pt x="23" y="2"/>
                  </a:lnTo>
                  <a:lnTo>
                    <a:pt x="12" y="2"/>
                  </a:lnTo>
                  <a:lnTo>
                    <a:pt x="12" y="5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1" y="4"/>
                  </a:lnTo>
                  <a:lnTo>
                    <a:pt x="11" y="8"/>
                  </a:lnTo>
                  <a:lnTo>
                    <a:pt x="17" y="8"/>
                  </a:lnTo>
                  <a:lnTo>
                    <a:pt x="17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7" y="8"/>
                  </a:lnTo>
                  <a:lnTo>
                    <a:pt x="17" y="1"/>
                  </a:lnTo>
                  <a:lnTo>
                    <a:pt x="14" y="1"/>
                  </a:lnTo>
                  <a:lnTo>
                    <a:pt x="14" y="8"/>
                  </a:lnTo>
                  <a:lnTo>
                    <a:pt x="27" y="8"/>
                  </a:lnTo>
                  <a:lnTo>
                    <a:pt x="27" y="1"/>
                  </a:lnTo>
                  <a:lnTo>
                    <a:pt x="16" y="1"/>
                  </a:lnTo>
                  <a:lnTo>
                    <a:pt x="16" y="8"/>
                  </a:lnTo>
                  <a:lnTo>
                    <a:pt x="26" y="8"/>
                  </a:lnTo>
                  <a:lnTo>
                    <a:pt x="26" y="1"/>
                  </a:lnTo>
                  <a:lnTo>
                    <a:pt x="22" y="1"/>
                  </a:lnTo>
                  <a:lnTo>
                    <a:pt x="22" y="8"/>
                  </a:lnTo>
                  <a:lnTo>
                    <a:pt x="31" y="8"/>
                  </a:lnTo>
                  <a:lnTo>
                    <a:pt x="31" y="1"/>
                  </a:lnTo>
                  <a:lnTo>
                    <a:pt x="20" y="1"/>
                  </a:lnTo>
                  <a:lnTo>
                    <a:pt x="20" y="8"/>
                  </a:lnTo>
                  <a:lnTo>
                    <a:pt x="25" y="8"/>
                  </a:lnTo>
                  <a:lnTo>
                    <a:pt x="25" y="1"/>
                  </a:lnTo>
                  <a:lnTo>
                    <a:pt x="14" y="1"/>
                  </a:lnTo>
                  <a:lnTo>
                    <a:pt x="14" y="8"/>
                  </a:lnTo>
                  <a:lnTo>
                    <a:pt x="18" y="8"/>
                  </a:lnTo>
                  <a:lnTo>
                    <a:pt x="18" y="1"/>
                  </a:lnTo>
                  <a:lnTo>
                    <a:pt x="17" y="1"/>
                  </a:lnTo>
                  <a:lnTo>
                    <a:pt x="17" y="4"/>
                  </a:lnTo>
                  <a:lnTo>
                    <a:pt x="20" y="6"/>
                  </a:lnTo>
                  <a:lnTo>
                    <a:pt x="26" y="0"/>
                  </a:lnTo>
                  <a:lnTo>
                    <a:pt x="16" y="0"/>
                  </a:lnTo>
                  <a:lnTo>
                    <a:pt x="16" y="6"/>
                  </a:lnTo>
                  <a:lnTo>
                    <a:pt x="20" y="6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7" y="6"/>
                  </a:lnTo>
                  <a:lnTo>
                    <a:pt x="22" y="6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16" y="6"/>
                  </a:lnTo>
                  <a:lnTo>
                    <a:pt x="20" y="6"/>
                  </a:lnTo>
                  <a:lnTo>
                    <a:pt x="20" y="0"/>
                  </a:lnTo>
                  <a:lnTo>
                    <a:pt x="8" y="0"/>
                  </a:lnTo>
                  <a:lnTo>
                    <a:pt x="8" y="6"/>
                  </a:lnTo>
                  <a:lnTo>
                    <a:pt x="11" y="6"/>
                  </a:lnTo>
                  <a:lnTo>
                    <a:pt x="11" y="0"/>
                  </a:lnTo>
                  <a:lnTo>
                    <a:pt x="8" y="0"/>
                  </a:lnTo>
                  <a:lnTo>
                    <a:pt x="8" y="6"/>
                  </a:lnTo>
                  <a:lnTo>
                    <a:pt x="14" y="6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3" y="6"/>
                  </a:lnTo>
                  <a:lnTo>
                    <a:pt x="17" y="6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40" name="Freeform 824"/>
            <p:cNvSpPr>
              <a:spLocks noChangeAspect="1"/>
            </p:cNvSpPr>
            <p:nvPr/>
          </p:nvSpPr>
          <p:spPr bwMode="auto">
            <a:xfrm rot="16200000">
              <a:off x="4217" y="4656"/>
              <a:ext cx="226" cy="51"/>
            </a:xfrm>
            <a:custGeom>
              <a:avLst/>
              <a:gdLst>
                <a:gd name="T0" fmla="*/ 54 w 151"/>
                <a:gd name="T1" fmla="*/ 6 h 35"/>
                <a:gd name="T2" fmla="*/ 5 w 151"/>
                <a:gd name="T3" fmla="*/ 2 h 35"/>
                <a:gd name="T4" fmla="*/ 32 w 151"/>
                <a:gd name="T5" fmla="*/ 9 h 35"/>
                <a:gd name="T6" fmla="*/ 33 w 151"/>
                <a:gd name="T7" fmla="*/ 4 h 35"/>
                <a:gd name="T8" fmla="*/ 15 w 151"/>
                <a:gd name="T9" fmla="*/ 4 h 35"/>
                <a:gd name="T10" fmla="*/ 19 w 151"/>
                <a:gd name="T11" fmla="*/ 6 h 35"/>
                <a:gd name="T12" fmla="*/ 24 w 151"/>
                <a:gd name="T13" fmla="*/ 7 h 35"/>
                <a:gd name="T14" fmla="*/ 138 w 151"/>
                <a:gd name="T15" fmla="*/ 8 h 35"/>
                <a:gd name="T16" fmla="*/ 66 w 151"/>
                <a:gd name="T17" fmla="*/ 8 h 35"/>
                <a:gd name="T18" fmla="*/ 18 w 151"/>
                <a:gd name="T19" fmla="*/ 12 h 35"/>
                <a:gd name="T20" fmla="*/ 45 w 151"/>
                <a:gd name="T21" fmla="*/ 11 h 35"/>
                <a:gd name="T22" fmla="*/ 37 w 151"/>
                <a:gd name="T23" fmla="*/ 12 h 35"/>
                <a:gd name="T24" fmla="*/ 29 w 151"/>
                <a:gd name="T25" fmla="*/ 13 h 35"/>
                <a:gd name="T26" fmla="*/ 23 w 151"/>
                <a:gd name="T27" fmla="*/ 13 h 35"/>
                <a:gd name="T28" fmla="*/ 20 w 151"/>
                <a:gd name="T29" fmla="*/ 21 h 35"/>
                <a:gd name="T30" fmla="*/ 20 w 151"/>
                <a:gd name="T31" fmla="*/ 19 h 35"/>
                <a:gd name="T32" fmla="*/ 19 w 151"/>
                <a:gd name="T33" fmla="*/ 22 h 35"/>
                <a:gd name="T34" fmla="*/ 20 w 151"/>
                <a:gd name="T35" fmla="*/ 17 h 35"/>
                <a:gd name="T36" fmla="*/ 19 w 151"/>
                <a:gd name="T37" fmla="*/ 19 h 35"/>
                <a:gd name="T38" fmla="*/ 29 w 151"/>
                <a:gd name="T39" fmla="*/ 19 h 35"/>
                <a:gd name="T40" fmla="*/ 119 w 151"/>
                <a:gd name="T41" fmla="*/ 26 h 35"/>
                <a:gd name="T42" fmla="*/ 64 w 151"/>
                <a:gd name="T43" fmla="*/ 28 h 35"/>
                <a:gd name="T44" fmla="*/ 25 w 151"/>
                <a:gd name="T45" fmla="*/ 29 h 35"/>
                <a:gd name="T46" fmla="*/ 40 w 151"/>
                <a:gd name="T47" fmla="*/ 30 h 35"/>
                <a:gd name="T48" fmla="*/ 32 w 151"/>
                <a:gd name="T49" fmla="*/ 29 h 35"/>
                <a:gd name="T50" fmla="*/ 23 w 151"/>
                <a:gd name="T51" fmla="*/ 25 h 35"/>
                <a:gd name="T52" fmla="*/ 18 w 151"/>
                <a:gd name="T53" fmla="*/ 26 h 35"/>
                <a:gd name="T54" fmla="*/ 31 w 151"/>
                <a:gd name="T55" fmla="*/ 34 h 35"/>
                <a:gd name="T56" fmla="*/ 5 w 151"/>
                <a:gd name="T57" fmla="*/ 34 h 35"/>
                <a:gd name="T58" fmla="*/ 12 w 151"/>
                <a:gd name="T59" fmla="*/ 35 h 35"/>
                <a:gd name="T60" fmla="*/ 9 w 151"/>
                <a:gd name="T61" fmla="*/ 35 h 35"/>
                <a:gd name="T62" fmla="*/ 15 w 151"/>
                <a:gd name="T63" fmla="*/ 35 h 35"/>
                <a:gd name="T64" fmla="*/ 9 w 151"/>
                <a:gd name="T65" fmla="*/ 34 h 35"/>
                <a:gd name="T66" fmla="*/ 22 w 151"/>
                <a:gd name="T67" fmla="*/ 33 h 35"/>
                <a:gd name="T68" fmla="*/ 12 w 151"/>
                <a:gd name="T69" fmla="*/ 33 h 35"/>
                <a:gd name="T70" fmla="*/ 18 w 151"/>
                <a:gd name="T71" fmla="*/ 25 h 35"/>
                <a:gd name="T72" fmla="*/ 33 w 151"/>
                <a:gd name="T73" fmla="*/ 24 h 35"/>
                <a:gd name="T74" fmla="*/ 42 w 151"/>
                <a:gd name="T75" fmla="*/ 24 h 35"/>
                <a:gd name="T76" fmla="*/ 34 w 151"/>
                <a:gd name="T77" fmla="*/ 22 h 35"/>
                <a:gd name="T78" fmla="*/ 64 w 151"/>
                <a:gd name="T79" fmla="*/ 21 h 35"/>
                <a:gd name="T80" fmla="*/ 116 w 151"/>
                <a:gd name="T81" fmla="*/ 26 h 35"/>
                <a:gd name="T82" fmla="*/ 22 w 151"/>
                <a:gd name="T83" fmla="*/ 25 h 35"/>
                <a:gd name="T84" fmla="*/ 18 w 151"/>
                <a:gd name="T85" fmla="*/ 25 h 35"/>
                <a:gd name="T86" fmla="*/ 25 w 151"/>
                <a:gd name="T87" fmla="*/ 24 h 35"/>
                <a:gd name="T88" fmla="*/ 19 w 151"/>
                <a:gd name="T89" fmla="*/ 22 h 35"/>
                <a:gd name="T90" fmla="*/ 28 w 151"/>
                <a:gd name="T91" fmla="*/ 21 h 35"/>
                <a:gd name="T92" fmla="*/ 15 w 151"/>
                <a:gd name="T93" fmla="*/ 21 h 35"/>
                <a:gd name="T94" fmla="*/ 19 w 151"/>
                <a:gd name="T95" fmla="*/ 20 h 35"/>
                <a:gd name="T96" fmla="*/ 24 w 151"/>
                <a:gd name="T97" fmla="*/ 20 h 35"/>
                <a:gd name="T98" fmla="*/ 34 w 151"/>
                <a:gd name="T99" fmla="*/ 19 h 35"/>
                <a:gd name="T100" fmla="*/ 34 w 151"/>
                <a:gd name="T101" fmla="*/ 17 h 35"/>
                <a:gd name="T102" fmla="*/ 15 w 151"/>
                <a:gd name="T103" fmla="*/ 16 h 35"/>
                <a:gd name="T104" fmla="*/ 64 w 151"/>
                <a:gd name="T105" fmla="*/ 15 h 35"/>
                <a:gd name="T106" fmla="*/ 143 w 151"/>
                <a:gd name="T107" fmla="*/ 13 h 35"/>
                <a:gd name="T108" fmla="*/ 11 w 151"/>
                <a:gd name="T109" fmla="*/ 13 h 35"/>
                <a:gd name="T110" fmla="*/ 14 w 151"/>
                <a:gd name="T111" fmla="*/ 12 h 35"/>
                <a:gd name="T112" fmla="*/ 22 w 151"/>
                <a:gd name="T113" fmla="*/ 4 h 35"/>
                <a:gd name="T114" fmla="*/ 40 w 151"/>
                <a:gd name="T115" fmla="*/ 4 h 35"/>
                <a:gd name="T116" fmla="*/ 33 w 151"/>
                <a:gd name="T117" fmla="*/ 3 h 35"/>
                <a:gd name="T118" fmla="*/ 19 w 151"/>
                <a:gd name="T119" fmla="*/ 2 h 35"/>
                <a:gd name="T120" fmla="*/ 62 w 151"/>
                <a:gd name="T121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1" h="35">
                  <a:moveTo>
                    <a:pt x="77" y="7"/>
                  </a:moveTo>
                  <a:lnTo>
                    <a:pt x="77" y="0"/>
                  </a:lnTo>
                  <a:lnTo>
                    <a:pt x="67" y="0"/>
                  </a:lnTo>
                  <a:lnTo>
                    <a:pt x="67" y="7"/>
                  </a:lnTo>
                  <a:lnTo>
                    <a:pt x="68" y="7"/>
                  </a:lnTo>
                  <a:lnTo>
                    <a:pt x="68" y="0"/>
                  </a:lnTo>
                  <a:lnTo>
                    <a:pt x="60" y="0"/>
                  </a:lnTo>
                  <a:lnTo>
                    <a:pt x="60" y="7"/>
                  </a:lnTo>
                  <a:lnTo>
                    <a:pt x="64" y="7"/>
                  </a:lnTo>
                  <a:lnTo>
                    <a:pt x="64" y="0"/>
                  </a:lnTo>
                  <a:lnTo>
                    <a:pt x="60" y="0"/>
                  </a:lnTo>
                  <a:lnTo>
                    <a:pt x="60" y="7"/>
                  </a:lnTo>
                  <a:lnTo>
                    <a:pt x="66" y="7"/>
                  </a:lnTo>
                  <a:lnTo>
                    <a:pt x="66" y="0"/>
                  </a:lnTo>
                  <a:lnTo>
                    <a:pt x="59" y="0"/>
                  </a:lnTo>
                  <a:lnTo>
                    <a:pt x="59" y="7"/>
                  </a:lnTo>
                  <a:lnTo>
                    <a:pt x="62" y="7"/>
                  </a:lnTo>
                  <a:lnTo>
                    <a:pt x="62" y="0"/>
                  </a:lnTo>
                  <a:lnTo>
                    <a:pt x="59" y="0"/>
                  </a:lnTo>
                  <a:lnTo>
                    <a:pt x="59" y="7"/>
                  </a:lnTo>
                  <a:lnTo>
                    <a:pt x="62" y="7"/>
                  </a:lnTo>
                  <a:lnTo>
                    <a:pt x="62" y="0"/>
                  </a:lnTo>
                  <a:lnTo>
                    <a:pt x="47" y="0"/>
                  </a:lnTo>
                  <a:lnTo>
                    <a:pt x="54" y="6"/>
                  </a:lnTo>
                  <a:lnTo>
                    <a:pt x="55" y="7"/>
                  </a:lnTo>
                  <a:lnTo>
                    <a:pt x="57" y="4"/>
                  </a:lnTo>
                  <a:lnTo>
                    <a:pt x="57" y="2"/>
                  </a:lnTo>
                  <a:lnTo>
                    <a:pt x="49" y="2"/>
                  </a:lnTo>
                  <a:lnTo>
                    <a:pt x="49" y="8"/>
                  </a:lnTo>
                  <a:lnTo>
                    <a:pt x="50" y="8"/>
                  </a:lnTo>
                  <a:lnTo>
                    <a:pt x="50" y="2"/>
                  </a:lnTo>
                  <a:lnTo>
                    <a:pt x="49" y="2"/>
                  </a:lnTo>
                  <a:lnTo>
                    <a:pt x="49" y="8"/>
                  </a:lnTo>
                  <a:lnTo>
                    <a:pt x="50" y="8"/>
                  </a:lnTo>
                  <a:lnTo>
                    <a:pt x="50" y="2"/>
                  </a:lnTo>
                  <a:lnTo>
                    <a:pt x="45" y="2"/>
                  </a:lnTo>
                  <a:lnTo>
                    <a:pt x="45" y="8"/>
                  </a:lnTo>
                  <a:lnTo>
                    <a:pt x="47" y="8"/>
                  </a:lnTo>
                  <a:lnTo>
                    <a:pt x="47" y="2"/>
                  </a:lnTo>
                  <a:lnTo>
                    <a:pt x="18" y="2"/>
                  </a:lnTo>
                  <a:lnTo>
                    <a:pt x="18" y="8"/>
                  </a:lnTo>
                  <a:lnTo>
                    <a:pt x="19" y="8"/>
                  </a:lnTo>
                  <a:lnTo>
                    <a:pt x="19" y="2"/>
                  </a:lnTo>
                  <a:lnTo>
                    <a:pt x="15" y="2"/>
                  </a:lnTo>
                  <a:lnTo>
                    <a:pt x="15" y="8"/>
                  </a:lnTo>
                  <a:lnTo>
                    <a:pt x="19" y="8"/>
                  </a:lnTo>
                  <a:lnTo>
                    <a:pt x="19" y="2"/>
                  </a:lnTo>
                  <a:lnTo>
                    <a:pt x="5" y="2"/>
                  </a:lnTo>
                  <a:lnTo>
                    <a:pt x="5" y="8"/>
                  </a:lnTo>
                  <a:lnTo>
                    <a:pt x="57" y="8"/>
                  </a:lnTo>
                  <a:lnTo>
                    <a:pt x="57" y="2"/>
                  </a:lnTo>
                  <a:lnTo>
                    <a:pt x="14" y="2"/>
                  </a:lnTo>
                  <a:lnTo>
                    <a:pt x="14" y="8"/>
                  </a:lnTo>
                  <a:lnTo>
                    <a:pt x="33" y="8"/>
                  </a:lnTo>
                  <a:lnTo>
                    <a:pt x="33" y="4"/>
                  </a:lnTo>
                  <a:lnTo>
                    <a:pt x="33" y="8"/>
                  </a:lnTo>
                  <a:lnTo>
                    <a:pt x="37" y="9"/>
                  </a:lnTo>
                  <a:lnTo>
                    <a:pt x="37" y="3"/>
                  </a:lnTo>
                  <a:lnTo>
                    <a:pt x="33" y="3"/>
                  </a:lnTo>
                  <a:lnTo>
                    <a:pt x="33" y="9"/>
                  </a:lnTo>
                  <a:lnTo>
                    <a:pt x="40" y="9"/>
                  </a:lnTo>
                  <a:lnTo>
                    <a:pt x="40" y="3"/>
                  </a:lnTo>
                  <a:lnTo>
                    <a:pt x="29" y="3"/>
                  </a:lnTo>
                  <a:lnTo>
                    <a:pt x="29" y="9"/>
                  </a:lnTo>
                  <a:lnTo>
                    <a:pt x="34" y="9"/>
                  </a:lnTo>
                  <a:lnTo>
                    <a:pt x="34" y="3"/>
                  </a:lnTo>
                  <a:lnTo>
                    <a:pt x="33" y="3"/>
                  </a:lnTo>
                  <a:lnTo>
                    <a:pt x="33" y="9"/>
                  </a:lnTo>
                  <a:lnTo>
                    <a:pt x="45" y="9"/>
                  </a:lnTo>
                  <a:lnTo>
                    <a:pt x="45" y="3"/>
                  </a:lnTo>
                  <a:lnTo>
                    <a:pt x="32" y="3"/>
                  </a:lnTo>
                  <a:lnTo>
                    <a:pt x="32" y="9"/>
                  </a:lnTo>
                  <a:lnTo>
                    <a:pt x="42" y="9"/>
                  </a:lnTo>
                  <a:lnTo>
                    <a:pt x="42" y="3"/>
                  </a:lnTo>
                  <a:lnTo>
                    <a:pt x="40" y="3"/>
                  </a:lnTo>
                  <a:lnTo>
                    <a:pt x="40" y="9"/>
                  </a:lnTo>
                  <a:lnTo>
                    <a:pt x="45" y="9"/>
                  </a:lnTo>
                  <a:lnTo>
                    <a:pt x="45" y="3"/>
                  </a:lnTo>
                  <a:lnTo>
                    <a:pt x="44" y="3"/>
                  </a:lnTo>
                  <a:lnTo>
                    <a:pt x="44" y="9"/>
                  </a:lnTo>
                  <a:lnTo>
                    <a:pt x="51" y="9"/>
                  </a:lnTo>
                  <a:lnTo>
                    <a:pt x="51" y="3"/>
                  </a:lnTo>
                  <a:lnTo>
                    <a:pt x="42" y="3"/>
                  </a:lnTo>
                  <a:lnTo>
                    <a:pt x="42" y="9"/>
                  </a:lnTo>
                  <a:lnTo>
                    <a:pt x="44" y="9"/>
                  </a:lnTo>
                  <a:lnTo>
                    <a:pt x="44" y="3"/>
                  </a:lnTo>
                  <a:lnTo>
                    <a:pt x="37" y="3"/>
                  </a:lnTo>
                  <a:lnTo>
                    <a:pt x="36" y="9"/>
                  </a:lnTo>
                  <a:lnTo>
                    <a:pt x="38" y="11"/>
                  </a:lnTo>
                  <a:lnTo>
                    <a:pt x="46" y="11"/>
                  </a:lnTo>
                  <a:lnTo>
                    <a:pt x="46" y="4"/>
                  </a:lnTo>
                  <a:lnTo>
                    <a:pt x="37" y="4"/>
                  </a:lnTo>
                  <a:lnTo>
                    <a:pt x="37" y="11"/>
                  </a:lnTo>
                  <a:lnTo>
                    <a:pt x="38" y="11"/>
                  </a:lnTo>
                  <a:lnTo>
                    <a:pt x="38" y="4"/>
                  </a:lnTo>
                  <a:lnTo>
                    <a:pt x="33" y="4"/>
                  </a:lnTo>
                  <a:lnTo>
                    <a:pt x="33" y="11"/>
                  </a:lnTo>
                  <a:lnTo>
                    <a:pt x="37" y="11"/>
                  </a:lnTo>
                  <a:lnTo>
                    <a:pt x="37" y="4"/>
                  </a:lnTo>
                  <a:lnTo>
                    <a:pt x="34" y="4"/>
                  </a:lnTo>
                  <a:lnTo>
                    <a:pt x="34" y="11"/>
                  </a:lnTo>
                  <a:lnTo>
                    <a:pt x="40" y="11"/>
                  </a:lnTo>
                  <a:lnTo>
                    <a:pt x="40" y="4"/>
                  </a:lnTo>
                  <a:lnTo>
                    <a:pt x="27" y="4"/>
                  </a:lnTo>
                  <a:lnTo>
                    <a:pt x="27" y="11"/>
                  </a:lnTo>
                  <a:lnTo>
                    <a:pt x="28" y="11"/>
                  </a:lnTo>
                  <a:lnTo>
                    <a:pt x="28" y="4"/>
                  </a:lnTo>
                  <a:lnTo>
                    <a:pt x="24" y="4"/>
                  </a:lnTo>
                  <a:lnTo>
                    <a:pt x="24" y="11"/>
                  </a:lnTo>
                  <a:lnTo>
                    <a:pt x="31" y="11"/>
                  </a:lnTo>
                  <a:lnTo>
                    <a:pt x="31" y="4"/>
                  </a:lnTo>
                  <a:lnTo>
                    <a:pt x="22" y="4"/>
                  </a:lnTo>
                  <a:lnTo>
                    <a:pt x="22" y="11"/>
                  </a:lnTo>
                  <a:lnTo>
                    <a:pt x="25" y="11"/>
                  </a:lnTo>
                  <a:lnTo>
                    <a:pt x="25" y="4"/>
                  </a:lnTo>
                  <a:lnTo>
                    <a:pt x="22" y="4"/>
                  </a:lnTo>
                  <a:lnTo>
                    <a:pt x="22" y="11"/>
                  </a:lnTo>
                  <a:lnTo>
                    <a:pt x="28" y="11"/>
                  </a:lnTo>
                  <a:lnTo>
                    <a:pt x="28" y="4"/>
                  </a:lnTo>
                  <a:lnTo>
                    <a:pt x="15" y="4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6" y="4"/>
                  </a:lnTo>
                  <a:lnTo>
                    <a:pt x="3" y="4"/>
                  </a:lnTo>
                  <a:lnTo>
                    <a:pt x="10" y="9"/>
                  </a:lnTo>
                  <a:lnTo>
                    <a:pt x="11" y="11"/>
                  </a:lnTo>
                  <a:lnTo>
                    <a:pt x="12" y="8"/>
                  </a:lnTo>
                  <a:lnTo>
                    <a:pt x="12" y="6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19" y="12"/>
                  </a:lnTo>
                  <a:lnTo>
                    <a:pt x="19" y="6"/>
                  </a:lnTo>
                  <a:lnTo>
                    <a:pt x="10" y="6"/>
                  </a:lnTo>
                  <a:lnTo>
                    <a:pt x="10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4" y="6"/>
                  </a:lnTo>
                  <a:lnTo>
                    <a:pt x="14" y="12"/>
                  </a:lnTo>
                  <a:lnTo>
                    <a:pt x="22" y="12"/>
                  </a:lnTo>
                  <a:lnTo>
                    <a:pt x="22" y="6"/>
                  </a:lnTo>
                  <a:lnTo>
                    <a:pt x="15" y="6"/>
                  </a:lnTo>
                  <a:lnTo>
                    <a:pt x="15" y="12"/>
                  </a:lnTo>
                  <a:lnTo>
                    <a:pt x="19" y="12"/>
                  </a:lnTo>
                  <a:lnTo>
                    <a:pt x="19" y="6"/>
                  </a:lnTo>
                  <a:lnTo>
                    <a:pt x="15" y="6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6"/>
                  </a:lnTo>
                  <a:lnTo>
                    <a:pt x="3" y="6"/>
                  </a:lnTo>
                  <a:lnTo>
                    <a:pt x="3" y="12"/>
                  </a:lnTo>
                  <a:lnTo>
                    <a:pt x="22" y="12"/>
                  </a:lnTo>
                  <a:lnTo>
                    <a:pt x="22" y="6"/>
                  </a:lnTo>
                  <a:lnTo>
                    <a:pt x="9" y="6"/>
                  </a:lnTo>
                  <a:lnTo>
                    <a:pt x="9" y="12"/>
                  </a:lnTo>
                  <a:lnTo>
                    <a:pt x="12" y="12"/>
                  </a:lnTo>
                  <a:lnTo>
                    <a:pt x="12" y="8"/>
                  </a:lnTo>
                  <a:lnTo>
                    <a:pt x="12" y="12"/>
                  </a:lnTo>
                  <a:lnTo>
                    <a:pt x="22" y="13"/>
                  </a:lnTo>
                  <a:lnTo>
                    <a:pt x="29" y="13"/>
                  </a:lnTo>
                  <a:lnTo>
                    <a:pt x="29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5" y="7"/>
                  </a:lnTo>
                  <a:lnTo>
                    <a:pt x="15" y="13"/>
                  </a:lnTo>
                  <a:lnTo>
                    <a:pt x="24" y="13"/>
                  </a:lnTo>
                  <a:lnTo>
                    <a:pt x="24" y="7"/>
                  </a:lnTo>
                  <a:lnTo>
                    <a:pt x="12" y="7"/>
                  </a:lnTo>
                  <a:lnTo>
                    <a:pt x="12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5" y="7"/>
                  </a:lnTo>
                  <a:lnTo>
                    <a:pt x="15" y="13"/>
                  </a:lnTo>
                  <a:lnTo>
                    <a:pt x="64" y="13"/>
                  </a:lnTo>
                  <a:lnTo>
                    <a:pt x="64" y="7"/>
                  </a:lnTo>
                  <a:lnTo>
                    <a:pt x="57" y="7"/>
                  </a:lnTo>
                  <a:lnTo>
                    <a:pt x="57" y="13"/>
                  </a:lnTo>
                  <a:lnTo>
                    <a:pt x="115" y="13"/>
                  </a:lnTo>
                  <a:lnTo>
                    <a:pt x="115" y="7"/>
                  </a:lnTo>
                  <a:lnTo>
                    <a:pt x="97" y="7"/>
                  </a:lnTo>
                  <a:lnTo>
                    <a:pt x="97" y="13"/>
                  </a:lnTo>
                  <a:lnTo>
                    <a:pt x="151" y="13"/>
                  </a:lnTo>
                  <a:lnTo>
                    <a:pt x="151" y="7"/>
                  </a:lnTo>
                  <a:lnTo>
                    <a:pt x="143" y="7"/>
                  </a:lnTo>
                  <a:lnTo>
                    <a:pt x="137" y="8"/>
                  </a:lnTo>
                  <a:lnTo>
                    <a:pt x="137" y="11"/>
                  </a:lnTo>
                  <a:lnTo>
                    <a:pt x="137" y="8"/>
                  </a:lnTo>
                  <a:lnTo>
                    <a:pt x="130" y="8"/>
                  </a:lnTo>
                  <a:lnTo>
                    <a:pt x="130" y="15"/>
                  </a:lnTo>
                  <a:lnTo>
                    <a:pt x="138" y="15"/>
                  </a:lnTo>
                  <a:lnTo>
                    <a:pt x="138" y="8"/>
                  </a:lnTo>
                  <a:lnTo>
                    <a:pt x="130" y="8"/>
                  </a:lnTo>
                  <a:lnTo>
                    <a:pt x="130" y="15"/>
                  </a:lnTo>
                  <a:lnTo>
                    <a:pt x="133" y="15"/>
                  </a:lnTo>
                  <a:lnTo>
                    <a:pt x="133" y="8"/>
                  </a:lnTo>
                  <a:lnTo>
                    <a:pt x="125" y="8"/>
                  </a:lnTo>
                  <a:lnTo>
                    <a:pt x="125" y="15"/>
                  </a:lnTo>
                  <a:lnTo>
                    <a:pt x="130" y="15"/>
                  </a:lnTo>
                  <a:lnTo>
                    <a:pt x="130" y="8"/>
                  </a:lnTo>
                  <a:lnTo>
                    <a:pt x="111" y="8"/>
                  </a:lnTo>
                  <a:lnTo>
                    <a:pt x="111" y="15"/>
                  </a:lnTo>
                  <a:lnTo>
                    <a:pt x="115" y="15"/>
                  </a:lnTo>
                  <a:lnTo>
                    <a:pt x="115" y="8"/>
                  </a:lnTo>
                  <a:lnTo>
                    <a:pt x="108" y="8"/>
                  </a:lnTo>
                  <a:lnTo>
                    <a:pt x="108" y="15"/>
                  </a:lnTo>
                  <a:lnTo>
                    <a:pt x="112" y="15"/>
                  </a:lnTo>
                  <a:lnTo>
                    <a:pt x="112" y="8"/>
                  </a:lnTo>
                  <a:lnTo>
                    <a:pt x="64" y="8"/>
                  </a:lnTo>
                  <a:lnTo>
                    <a:pt x="64" y="15"/>
                  </a:lnTo>
                  <a:lnTo>
                    <a:pt x="67" y="15"/>
                  </a:lnTo>
                  <a:lnTo>
                    <a:pt x="67" y="8"/>
                  </a:lnTo>
                  <a:lnTo>
                    <a:pt x="64" y="8"/>
                  </a:lnTo>
                  <a:lnTo>
                    <a:pt x="64" y="15"/>
                  </a:lnTo>
                  <a:lnTo>
                    <a:pt x="66" y="15"/>
                  </a:lnTo>
                  <a:lnTo>
                    <a:pt x="66" y="8"/>
                  </a:lnTo>
                  <a:lnTo>
                    <a:pt x="63" y="8"/>
                  </a:lnTo>
                  <a:lnTo>
                    <a:pt x="63" y="15"/>
                  </a:lnTo>
                  <a:lnTo>
                    <a:pt x="64" y="15"/>
                  </a:lnTo>
                  <a:lnTo>
                    <a:pt x="64" y="11"/>
                  </a:lnTo>
                  <a:lnTo>
                    <a:pt x="62" y="11"/>
                  </a:lnTo>
                  <a:lnTo>
                    <a:pt x="62" y="12"/>
                  </a:lnTo>
                  <a:lnTo>
                    <a:pt x="64" y="12"/>
                  </a:lnTo>
                  <a:lnTo>
                    <a:pt x="64" y="9"/>
                  </a:lnTo>
                  <a:lnTo>
                    <a:pt x="59" y="9"/>
                  </a:lnTo>
                  <a:lnTo>
                    <a:pt x="59" y="16"/>
                  </a:lnTo>
                  <a:lnTo>
                    <a:pt x="63" y="16"/>
                  </a:lnTo>
                  <a:lnTo>
                    <a:pt x="63" y="9"/>
                  </a:lnTo>
                  <a:lnTo>
                    <a:pt x="54" y="9"/>
                  </a:lnTo>
                  <a:lnTo>
                    <a:pt x="54" y="16"/>
                  </a:lnTo>
                  <a:lnTo>
                    <a:pt x="55" y="16"/>
                  </a:lnTo>
                  <a:lnTo>
                    <a:pt x="55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22" y="16"/>
                  </a:lnTo>
                  <a:lnTo>
                    <a:pt x="22" y="9"/>
                  </a:lnTo>
                  <a:lnTo>
                    <a:pt x="15" y="9"/>
                  </a:lnTo>
                  <a:lnTo>
                    <a:pt x="15" y="16"/>
                  </a:lnTo>
                  <a:lnTo>
                    <a:pt x="18" y="16"/>
                  </a:lnTo>
                  <a:lnTo>
                    <a:pt x="18" y="12"/>
                  </a:lnTo>
                  <a:lnTo>
                    <a:pt x="18" y="16"/>
                  </a:lnTo>
                  <a:lnTo>
                    <a:pt x="22" y="17"/>
                  </a:lnTo>
                  <a:lnTo>
                    <a:pt x="137" y="17"/>
                  </a:lnTo>
                  <a:lnTo>
                    <a:pt x="137" y="11"/>
                  </a:lnTo>
                  <a:lnTo>
                    <a:pt x="18" y="11"/>
                  </a:lnTo>
                  <a:lnTo>
                    <a:pt x="18" y="17"/>
                  </a:lnTo>
                  <a:lnTo>
                    <a:pt x="45" y="17"/>
                  </a:lnTo>
                  <a:lnTo>
                    <a:pt x="45" y="11"/>
                  </a:lnTo>
                  <a:lnTo>
                    <a:pt x="41" y="11"/>
                  </a:lnTo>
                  <a:lnTo>
                    <a:pt x="41" y="17"/>
                  </a:lnTo>
                  <a:lnTo>
                    <a:pt x="46" y="17"/>
                  </a:lnTo>
                  <a:lnTo>
                    <a:pt x="46" y="11"/>
                  </a:lnTo>
                  <a:lnTo>
                    <a:pt x="40" y="11"/>
                  </a:lnTo>
                  <a:lnTo>
                    <a:pt x="40" y="17"/>
                  </a:lnTo>
                  <a:lnTo>
                    <a:pt x="41" y="17"/>
                  </a:lnTo>
                  <a:lnTo>
                    <a:pt x="41" y="11"/>
                  </a:lnTo>
                  <a:lnTo>
                    <a:pt x="34" y="11"/>
                  </a:lnTo>
                  <a:lnTo>
                    <a:pt x="34" y="17"/>
                  </a:lnTo>
                  <a:lnTo>
                    <a:pt x="45" y="17"/>
                  </a:lnTo>
                  <a:lnTo>
                    <a:pt x="45" y="11"/>
                  </a:lnTo>
                  <a:lnTo>
                    <a:pt x="34" y="11"/>
                  </a:lnTo>
                  <a:lnTo>
                    <a:pt x="34" y="17"/>
                  </a:lnTo>
                  <a:lnTo>
                    <a:pt x="45" y="17"/>
                  </a:lnTo>
                  <a:lnTo>
                    <a:pt x="45" y="11"/>
                  </a:lnTo>
                  <a:lnTo>
                    <a:pt x="41" y="11"/>
                  </a:lnTo>
                  <a:lnTo>
                    <a:pt x="41" y="17"/>
                  </a:lnTo>
                  <a:lnTo>
                    <a:pt x="46" y="17"/>
                  </a:lnTo>
                  <a:lnTo>
                    <a:pt x="46" y="11"/>
                  </a:lnTo>
                  <a:lnTo>
                    <a:pt x="44" y="11"/>
                  </a:lnTo>
                  <a:lnTo>
                    <a:pt x="44" y="17"/>
                  </a:lnTo>
                  <a:lnTo>
                    <a:pt x="46" y="17"/>
                  </a:lnTo>
                  <a:lnTo>
                    <a:pt x="46" y="13"/>
                  </a:lnTo>
                  <a:lnTo>
                    <a:pt x="45" y="11"/>
                  </a:lnTo>
                  <a:lnTo>
                    <a:pt x="37" y="19"/>
                  </a:lnTo>
                  <a:lnTo>
                    <a:pt x="49" y="19"/>
                  </a:lnTo>
                  <a:lnTo>
                    <a:pt x="49" y="12"/>
                  </a:lnTo>
                  <a:lnTo>
                    <a:pt x="40" y="12"/>
                  </a:lnTo>
                  <a:lnTo>
                    <a:pt x="40" y="19"/>
                  </a:lnTo>
                  <a:lnTo>
                    <a:pt x="42" y="19"/>
                  </a:lnTo>
                  <a:lnTo>
                    <a:pt x="42" y="12"/>
                  </a:lnTo>
                  <a:lnTo>
                    <a:pt x="32" y="12"/>
                  </a:lnTo>
                  <a:lnTo>
                    <a:pt x="32" y="19"/>
                  </a:lnTo>
                  <a:lnTo>
                    <a:pt x="45" y="19"/>
                  </a:lnTo>
                  <a:lnTo>
                    <a:pt x="45" y="12"/>
                  </a:lnTo>
                  <a:lnTo>
                    <a:pt x="34" y="12"/>
                  </a:lnTo>
                  <a:lnTo>
                    <a:pt x="34" y="19"/>
                  </a:lnTo>
                  <a:lnTo>
                    <a:pt x="37" y="19"/>
                  </a:lnTo>
                  <a:lnTo>
                    <a:pt x="37" y="12"/>
                  </a:lnTo>
                  <a:lnTo>
                    <a:pt x="34" y="12"/>
                  </a:lnTo>
                  <a:lnTo>
                    <a:pt x="34" y="19"/>
                  </a:lnTo>
                  <a:lnTo>
                    <a:pt x="37" y="19"/>
                  </a:lnTo>
                  <a:lnTo>
                    <a:pt x="37" y="12"/>
                  </a:lnTo>
                  <a:lnTo>
                    <a:pt x="31" y="12"/>
                  </a:lnTo>
                  <a:lnTo>
                    <a:pt x="31" y="19"/>
                  </a:lnTo>
                  <a:lnTo>
                    <a:pt x="32" y="19"/>
                  </a:lnTo>
                  <a:lnTo>
                    <a:pt x="32" y="12"/>
                  </a:lnTo>
                  <a:lnTo>
                    <a:pt x="24" y="12"/>
                  </a:lnTo>
                  <a:lnTo>
                    <a:pt x="24" y="19"/>
                  </a:lnTo>
                  <a:lnTo>
                    <a:pt x="29" y="19"/>
                  </a:lnTo>
                  <a:lnTo>
                    <a:pt x="29" y="12"/>
                  </a:lnTo>
                  <a:lnTo>
                    <a:pt x="27" y="12"/>
                  </a:lnTo>
                  <a:lnTo>
                    <a:pt x="27" y="19"/>
                  </a:lnTo>
                  <a:lnTo>
                    <a:pt x="34" y="19"/>
                  </a:lnTo>
                  <a:lnTo>
                    <a:pt x="34" y="12"/>
                  </a:lnTo>
                  <a:lnTo>
                    <a:pt x="24" y="12"/>
                  </a:lnTo>
                  <a:lnTo>
                    <a:pt x="24" y="16"/>
                  </a:lnTo>
                  <a:lnTo>
                    <a:pt x="27" y="16"/>
                  </a:lnTo>
                  <a:lnTo>
                    <a:pt x="27" y="13"/>
                  </a:lnTo>
                  <a:lnTo>
                    <a:pt x="24" y="13"/>
                  </a:lnTo>
                  <a:lnTo>
                    <a:pt x="24" y="20"/>
                  </a:lnTo>
                  <a:lnTo>
                    <a:pt x="29" y="20"/>
                  </a:lnTo>
                  <a:lnTo>
                    <a:pt x="29" y="13"/>
                  </a:lnTo>
                  <a:lnTo>
                    <a:pt x="23" y="13"/>
                  </a:lnTo>
                  <a:lnTo>
                    <a:pt x="23" y="20"/>
                  </a:lnTo>
                  <a:lnTo>
                    <a:pt x="28" y="20"/>
                  </a:lnTo>
                  <a:lnTo>
                    <a:pt x="28" y="13"/>
                  </a:lnTo>
                  <a:lnTo>
                    <a:pt x="20" y="13"/>
                  </a:lnTo>
                  <a:lnTo>
                    <a:pt x="20" y="20"/>
                  </a:lnTo>
                  <a:lnTo>
                    <a:pt x="22" y="20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4" y="13"/>
                  </a:lnTo>
                  <a:lnTo>
                    <a:pt x="18" y="13"/>
                  </a:lnTo>
                  <a:lnTo>
                    <a:pt x="18" y="20"/>
                  </a:lnTo>
                  <a:lnTo>
                    <a:pt x="27" y="20"/>
                  </a:lnTo>
                  <a:lnTo>
                    <a:pt x="27" y="13"/>
                  </a:lnTo>
                  <a:lnTo>
                    <a:pt x="15" y="13"/>
                  </a:lnTo>
                  <a:lnTo>
                    <a:pt x="15" y="20"/>
                  </a:lnTo>
                  <a:lnTo>
                    <a:pt x="25" y="20"/>
                  </a:lnTo>
                  <a:lnTo>
                    <a:pt x="25" y="13"/>
                  </a:lnTo>
                  <a:lnTo>
                    <a:pt x="19" y="13"/>
                  </a:lnTo>
                  <a:lnTo>
                    <a:pt x="19" y="20"/>
                  </a:lnTo>
                  <a:lnTo>
                    <a:pt x="23" y="20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20"/>
                  </a:lnTo>
                  <a:lnTo>
                    <a:pt x="27" y="20"/>
                  </a:lnTo>
                  <a:lnTo>
                    <a:pt x="27" y="13"/>
                  </a:lnTo>
                  <a:lnTo>
                    <a:pt x="18" y="13"/>
                  </a:lnTo>
                  <a:lnTo>
                    <a:pt x="18" y="20"/>
                  </a:lnTo>
                  <a:lnTo>
                    <a:pt x="23" y="21"/>
                  </a:lnTo>
                  <a:lnTo>
                    <a:pt x="25" y="21"/>
                  </a:lnTo>
                  <a:lnTo>
                    <a:pt x="25" y="15"/>
                  </a:lnTo>
                  <a:lnTo>
                    <a:pt x="23" y="15"/>
                  </a:lnTo>
                  <a:lnTo>
                    <a:pt x="23" y="21"/>
                  </a:lnTo>
                  <a:lnTo>
                    <a:pt x="24" y="21"/>
                  </a:lnTo>
                  <a:lnTo>
                    <a:pt x="24" y="15"/>
                  </a:lnTo>
                  <a:lnTo>
                    <a:pt x="19" y="15"/>
                  </a:lnTo>
                  <a:lnTo>
                    <a:pt x="19" y="21"/>
                  </a:lnTo>
                  <a:lnTo>
                    <a:pt x="25" y="21"/>
                  </a:lnTo>
                  <a:lnTo>
                    <a:pt x="25" y="15"/>
                  </a:lnTo>
                  <a:lnTo>
                    <a:pt x="15" y="15"/>
                  </a:lnTo>
                  <a:lnTo>
                    <a:pt x="15" y="21"/>
                  </a:lnTo>
                  <a:lnTo>
                    <a:pt x="19" y="21"/>
                  </a:lnTo>
                  <a:lnTo>
                    <a:pt x="19" y="15"/>
                  </a:lnTo>
                  <a:lnTo>
                    <a:pt x="15" y="15"/>
                  </a:lnTo>
                  <a:lnTo>
                    <a:pt x="15" y="21"/>
                  </a:lnTo>
                  <a:lnTo>
                    <a:pt x="20" y="21"/>
                  </a:lnTo>
                  <a:lnTo>
                    <a:pt x="20" y="15"/>
                  </a:lnTo>
                  <a:lnTo>
                    <a:pt x="19" y="15"/>
                  </a:lnTo>
                  <a:lnTo>
                    <a:pt x="19" y="21"/>
                  </a:lnTo>
                  <a:lnTo>
                    <a:pt x="28" y="21"/>
                  </a:lnTo>
                  <a:lnTo>
                    <a:pt x="28" y="15"/>
                  </a:lnTo>
                  <a:lnTo>
                    <a:pt x="27" y="15"/>
                  </a:lnTo>
                  <a:lnTo>
                    <a:pt x="27" y="21"/>
                  </a:lnTo>
                  <a:lnTo>
                    <a:pt x="31" y="21"/>
                  </a:lnTo>
                  <a:lnTo>
                    <a:pt x="31" y="15"/>
                  </a:lnTo>
                  <a:lnTo>
                    <a:pt x="28" y="15"/>
                  </a:lnTo>
                  <a:lnTo>
                    <a:pt x="28" y="21"/>
                  </a:lnTo>
                  <a:lnTo>
                    <a:pt x="31" y="21"/>
                  </a:lnTo>
                  <a:lnTo>
                    <a:pt x="31" y="15"/>
                  </a:lnTo>
                  <a:lnTo>
                    <a:pt x="24" y="15"/>
                  </a:lnTo>
                  <a:lnTo>
                    <a:pt x="24" y="21"/>
                  </a:lnTo>
                  <a:lnTo>
                    <a:pt x="34" y="21"/>
                  </a:lnTo>
                  <a:lnTo>
                    <a:pt x="34" y="15"/>
                  </a:lnTo>
                  <a:lnTo>
                    <a:pt x="28" y="15"/>
                  </a:lnTo>
                  <a:lnTo>
                    <a:pt x="28" y="21"/>
                  </a:lnTo>
                  <a:lnTo>
                    <a:pt x="40" y="21"/>
                  </a:lnTo>
                  <a:lnTo>
                    <a:pt x="40" y="15"/>
                  </a:lnTo>
                  <a:lnTo>
                    <a:pt x="20" y="15"/>
                  </a:lnTo>
                  <a:lnTo>
                    <a:pt x="19" y="16"/>
                  </a:lnTo>
                  <a:lnTo>
                    <a:pt x="20" y="19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27" y="22"/>
                  </a:lnTo>
                  <a:lnTo>
                    <a:pt x="27" y="16"/>
                  </a:lnTo>
                  <a:lnTo>
                    <a:pt x="22" y="16"/>
                  </a:lnTo>
                  <a:lnTo>
                    <a:pt x="22" y="22"/>
                  </a:lnTo>
                  <a:lnTo>
                    <a:pt x="28" y="22"/>
                  </a:lnTo>
                  <a:lnTo>
                    <a:pt x="28" y="16"/>
                  </a:lnTo>
                  <a:lnTo>
                    <a:pt x="22" y="16"/>
                  </a:lnTo>
                  <a:lnTo>
                    <a:pt x="22" y="22"/>
                  </a:lnTo>
                  <a:lnTo>
                    <a:pt x="24" y="22"/>
                  </a:lnTo>
                  <a:lnTo>
                    <a:pt x="24" y="16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25" y="22"/>
                  </a:lnTo>
                  <a:lnTo>
                    <a:pt x="25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2" y="16"/>
                  </a:lnTo>
                  <a:lnTo>
                    <a:pt x="12" y="22"/>
                  </a:lnTo>
                  <a:lnTo>
                    <a:pt x="19" y="22"/>
                  </a:lnTo>
                  <a:lnTo>
                    <a:pt x="19" y="19"/>
                  </a:lnTo>
                  <a:lnTo>
                    <a:pt x="19" y="22"/>
                  </a:lnTo>
                  <a:lnTo>
                    <a:pt x="23" y="24"/>
                  </a:lnTo>
                  <a:lnTo>
                    <a:pt x="23" y="17"/>
                  </a:lnTo>
                  <a:lnTo>
                    <a:pt x="15" y="17"/>
                  </a:lnTo>
                  <a:lnTo>
                    <a:pt x="15" y="24"/>
                  </a:lnTo>
                  <a:lnTo>
                    <a:pt x="18" y="24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15" y="24"/>
                  </a:lnTo>
                  <a:lnTo>
                    <a:pt x="19" y="24"/>
                  </a:lnTo>
                  <a:lnTo>
                    <a:pt x="19" y="17"/>
                  </a:lnTo>
                  <a:lnTo>
                    <a:pt x="18" y="17"/>
                  </a:lnTo>
                  <a:lnTo>
                    <a:pt x="18" y="24"/>
                  </a:lnTo>
                  <a:lnTo>
                    <a:pt x="25" y="24"/>
                  </a:lnTo>
                  <a:lnTo>
                    <a:pt x="25" y="17"/>
                  </a:lnTo>
                  <a:lnTo>
                    <a:pt x="19" y="17"/>
                  </a:lnTo>
                  <a:lnTo>
                    <a:pt x="19" y="24"/>
                  </a:lnTo>
                  <a:lnTo>
                    <a:pt x="20" y="24"/>
                  </a:lnTo>
                  <a:lnTo>
                    <a:pt x="20" y="17"/>
                  </a:lnTo>
                  <a:lnTo>
                    <a:pt x="16" y="17"/>
                  </a:lnTo>
                  <a:lnTo>
                    <a:pt x="16" y="24"/>
                  </a:lnTo>
                  <a:lnTo>
                    <a:pt x="19" y="24"/>
                  </a:lnTo>
                  <a:lnTo>
                    <a:pt x="19" y="17"/>
                  </a:lnTo>
                  <a:lnTo>
                    <a:pt x="16" y="17"/>
                  </a:lnTo>
                  <a:lnTo>
                    <a:pt x="16" y="24"/>
                  </a:lnTo>
                  <a:lnTo>
                    <a:pt x="24" y="24"/>
                  </a:lnTo>
                  <a:lnTo>
                    <a:pt x="24" y="17"/>
                  </a:lnTo>
                  <a:lnTo>
                    <a:pt x="15" y="17"/>
                  </a:lnTo>
                  <a:lnTo>
                    <a:pt x="15" y="24"/>
                  </a:lnTo>
                  <a:lnTo>
                    <a:pt x="25" y="24"/>
                  </a:lnTo>
                  <a:lnTo>
                    <a:pt x="25" y="17"/>
                  </a:lnTo>
                  <a:lnTo>
                    <a:pt x="22" y="17"/>
                  </a:lnTo>
                  <a:lnTo>
                    <a:pt x="18" y="19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11" y="19"/>
                  </a:lnTo>
                  <a:lnTo>
                    <a:pt x="11" y="25"/>
                  </a:lnTo>
                  <a:lnTo>
                    <a:pt x="18" y="25"/>
                  </a:lnTo>
                  <a:lnTo>
                    <a:pt x="18" y="19"/>
                  </a:lnTo>
                  <a:lnTo>
                    <a:pt x="11" y="19"/>
                  </a:lnTo>
                  <a:lnTo>
                    <a:pt x="11" y="25"/>
                  </a:lnTo>
                  <a:lnTo>
                    <a:pt x="19" y="25"/>
                  </a:lnTo>
                  <a:lnTo>
                    <a:pt x="19" y="19"/>
                  </a:lnTo>
                  <a:lnTo>
                    <a:pt x="12" y="19"/>
                  </a:lnTo>
                  <a:lnTo>
                    <a:pt x="12" y="25"/>
                  </a:lnTo>
                  <a:lnTo>
                    <a:pt x="19" y="25"/>
                  </a:lnTo>
                  <a:lnTo>
                    <a:pt x="19" y="19"/>
                  </a:lnTo>
                  <a:lnTo>
                    <a:pt x="16" y="19"/>
                  </a:lnTo>
                  <a:lnTo>
                    <a:pt x="16" y="25"/>
                  </a:lnTo>
                  <a:lnTo>
                    <a:pt x="22" y="25"/>
                  </a:lnTo>
                  <a:lnTo>
                    <a:pt x="22" y="19"/>
                  </a:lnTo>
                  <a:lnTo>
                    <a:pt x="12" y="19"/>
                  </a:lnTo>
                  <a:lnTo>
                    <a:pt x="12" y="25"/>
                  </a:lnTo>
                  <a:lnTo>
                    <a:pt x="22" y="25"/>
                  </a:lnTo>
                  <a:lnTo>
                    <a:pt x="22" y="19"/>
                  </a:lnTo>
                  <a:lnTo>
                    <a:pt x="15" y="19"/>
                  </a:lnTo>
                  <a:lnTo>
                    <a:pt x="15" y="25"/>
                  </a:lnTo>
                  <a:lnTo>
                    <a:pt x="19" y="25"/>
                  </a:lnTo>
                  <a:lnTo>
                    <a:pt x="19" y="19"/>
                  </a:lnTo>
                  <a:lnTo>
                    <a:pt x="7" y="19"/>
                  </a:lnTo>
                  <a:lnTo>
                    <a:pt x="7" y="25"/>
                  </a:lnTo>
                  <a:lnTo>
                    <a:pt x="22" y="25"/>
                  </a:lnTo>
                  <a:lnTo>
                    <a:pt x="22" y="19"/>
                  </a:lnTo>
                  <a:lnTo>
                    <a:pt x="15" y="19"/>
                  </a:lnTo>
                  <a:lnTo>
                    <a:pt x="15" y="25"/>
                  </a:lnTo>
                  <a:lnTo>
                    <a:pt x="29" y="25"/>
                  </a:lnTo>
                  <a:lnTo>
                    <a:pt x="29" y="19"/>
                  </a:lnTo>
                  <a:lnTo>
                    <a:pt x="27" y="19"/>
                  </a:lnTo>
                  <a:lnTo>
                    <a:pt x="27" y="25"/>
                  </a:lnTo>
                  <a:lnTo>
                    <a:pt x="31" y="25"/>
                  </a:lnTo>
                  <a:lnTo>
                    <a:pt x="31" y="19"/>
                  </a:lnTo>
                  <a:lnTo>
                    <a:pt x="22" y="19"/>
                  </a:lnTo>
                  <a:lnTo>
                    <a:pt x="16" y="20"/>
                  </a:lnTo>
                  <a:lnTo>
                    <a:pt x="16" y="26"/>
                  </a:lnTo>
                  <a:lnTo>
                    <a:pt x="19" y="26"/>
                  </a:lnTo>
                  <a:lnTo>
                    <a:pt x="19" y="20"/>
                  </a:lnTo>
                  <a:lnTo>
                    <a:pt x="12" y="20"/>
                  </a:lnTo>
                  <a:lnTo>
                    <a:pt x="12" y="26"/>
                  </a:lnTo>
                  <a:lnTo>
                    <a:pt x="97" y="2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26"/>
                  </a:lnTo>
                  <a:lnTo>
                    <a:pt x="116" y="26"/>
                  </a:lnTo>
                  <a:lnTo>
                    <a:pt x="116" y="20"/>
                  </a:lnTo>
                  <a:lnTo>
                    <a:pt x="114" y="20"/>
                  </a:lnTo>
                  <a:lnTo>
                    <a:pt x="114" y="26"/>
                  </a:lnTo>
                  <a:lnTo>
                    <a:pt x="116" y="26"/>
                  </a:lnTo>
                  <a:lnTo>
                    <a:pt x="116" y="20"/>
                  </a:lnTo>
                  <a:lnTo>
                    <a:pt x="115" y="20"/>
                  </a:lnTo>
                  <a:lnTo>
                    <a:pt x="115" y="26"/>
                  </a:lnTo>
                  <a:lnTo>
                    <a:pt x="119" y="26"/>
                  </a:lnTo>
                  <a:lnTo>
                    <a:pt x="119" y="20"/>
                  </a:lnTo>
                  <a:lnTo>
                    <a:pt x="60" y="20"/>
                  </a:lnTo>
                  <a:lnTo>
                    <a:pt x="60" y="26"/>
                  </a:lnTo>
                  <a:lnTo>
                    <a:pt x="66" y="26"/>
                  </a:lnTo>
                  <a:lnTo>
                    <a:pt x="66" y="20"/>
                  </a:lnTo>
                  <a:lnTo>
                    <a:pt x="64" y="20"/>
                  </a:lnTo>
                  <a:lnTo>
                    <a:pt x="64" y="26"/>
                  </a:lnTo>
                  <a:lnTo>
                    <a:pt x="67" y="26"/>
                  </a:lnTo>
                  <a:lnTo>
                    <a:pt x="67" y="22"/>
                  </a:lnTo>
                  <a:lnTo>
                    <a:pt x="66" y="25"/>
                  </a:lnTo>
                  <a:lnTo>
                    <a:pt x="67" y="26"/>
                  </a:lnTo>
                  <a:lnTo>
                    <a:pt x="68" y="24"/>
                  </a:lnTo>
                  <a:lnTo>
                    <a:pt x="68" y="21"/>
                  </a:lnTo>
                  <a:lnTo>
                    <a:pt x="66" y="21"/>
                  </a:lnTo>
                  <a:lnTo>
                    <a:pt x="66" y="28"/>
                  </a:lnTo>
                  <a:lnTo>
                    <a:pt x="68" y="28"/>
                  </a:lnTo>
                  <a:lnTo>
                    <a:pt x="68" y="21"/>
                  </a:lnTo>
                  <a:lnTo>
                    <a:pt x="59" y="21"/>
                  </a:lnTo>
                  <a:lnTo>
                    <a:pt x="59" y="28"/>
                  </a:lnTo>
                  <a:lnTo>
                    <a:pt x="64" y="28"/>
                  </a:lnTo>
                  <a:lnTo>
                    <a:pt x="64" y="21"/>
                  </a:lnTo>
                  <a:lnTo>
                    <a:pt x="62" y="21"/>
                  </a:lnTo>
                  <a:lnTo>
                    <a:pt x="62" y="28"/>
                  </a:lnTo>
                  <a:lnTo>
                    <a:pt x="64" y="28"/>
                  </a:lnTo>
                  <a:lnTo>
                    <a:pt x="64" y="21"/>
                  </a:lnTo>
                  <a:lnTo>
                    <a:pt x="25" y="21"/>
                  </a:lnTo>
                  <a:lnTo>
                    <a:pt x="25" y="28"/>
                  </a:lnTo>
                  <a:lnTo>
                    <a:pt x="28" y="28"/>
                  </a:lnTo>
                  <a:lnTo>
                    <a:pt x="28" y="21"/>
                  </a:lnTo>
                  <a:lnTo>
                    <a:pt x="22" y="21"/>
                  </a:lnTo>
                  <a:lnTo>
                    <a:pt x="16" y="22"/>
                  </a:lnTo>
                  <a:lnTo>
                    <a:pt x="16" y="29"/>
                  </a:lnTo>
                  <a:lnTo>
                    <a:pt x="143" y="29"/>
                  </a:lnTo>
                  <a:lnTo>
                    <a:pt x="143" y="22"/>
                  </a:lnTo>
                  <a:lnTo>
                    <a:pt x="22" y="22"/>
                  </a:lnTo>
                  <a:lnTo>
                    <a:pt x="22" y="29"/>
                  </a:lnTo>
                  <a:lnTo>
                    <a:pt x="32" y="29"/>
                  </a:lnTo>
                  <a:lnTo>
                    <a:pt x="32" y="22"/>
                  </a:lnTo>
                  <a:lnTo>
                    <a:pt x="31" y="22"/>
                  </a:lnTo>
                  <a:lnTo>
                    <a:pt x="31" y="29"/>
                  </a:lnTo>
                  <a:lnTo>
                    <a:pt x="34" y="29"/>
                  </a:lnTo>
                  <a:lnTo>
                    <a:pt x="34" y="22"/>
                  </a:lnTo>
                  <a:lnTo>
                    <a:pt x="31" y="22"/>
                  </a:lnTo>
                  <a:lnTo>
                    <a:pt x="31" y="29"/>
                  </a:lnTo>
                  <a:lnTo>
                    <a:pt x="34" y="29"/>
                  </a:lnTo>
                  <a:lnTo>
                    <a:pt x="34" y="22"/>
                  </a:lnTo>
                  <a:lnTo>
                    <a:pt x="25" y="22"/>
                  </a:lnTo>
                  <a:lnTo>
                    <a:pt x="25" y="29"/>
                  </a:lnTo>
                  <a:lnTo>
                    <a:pt x="38" y="29"/>
                  </a:lnTo>
                  <a:lnTo>
                    <a:pt x="38" y="22"/>
                  </a:lnTo>
                  <a:lnTo>
                    <a:pt x="33" y="22"/>
                  </a:lnTo>
                  <a:lnTo>
                    <a:pt x="33" y="29"/>
                  </a:lnTo>
                  <a:lnTo>
                    <a:pt x="37" y="29"/>
                  </a:lnTo>
                  <a:lnTo>
                    <a:pt x="37" y="22"/>
                  </a:lnTo>
                  <a:lnTo>
                    <a:pt x="32" y="22"/>
                  </a:lnTo>
                  <a:lnTo>
                    <a:pt x="32" y="29"/>
                  </a:lnTo>
                  <a:lnTo>
                    <a:pt x="37" y="29"/>
                  </a:lnTo>
                  <a:lnTo>
                    <a:pt x="37" y="25"/>
                  </a:lnTo>
                  <a:lnTo>
                    <a:pt x="36" y="28"/>
                  </a:lnTo>
                  <a:lnTo>
                    <a:pt x="37" y="29"/>
                  </a:lnTo>
                  <a:lnTo>
                    <a:pt x="38" y="26"/>
                  </a:lnTo>
                  <a:lnTo>
                    <a:pt x="38" y="24"/>
                  </a:lnTo>
                  <a:lnTo>
                    <a:pt x="34" y="24"/>
                  </a:lnTo>
                  <a:lnTo>
                    <a:pt x="34" y="30"/>
                  </a:lnTo>
                  <a:lnTo>
                    <a:pt x="46" y="30"/>
                  </a:lnTo>
                  <a:lnTo>
                    <a:pt x="46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4" y="30"/>
                  </a:lnTo>
                  <a:lnTo>
                    <a:pt x="44" y="24"/>
                  </a:lnTo>
                  <a:lnTo>
                    <a:pt x="40" y="24"/>
                  </a:lnTo>
                  <a:lnTo>
                    <a:pt x="40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3" y="24"/>
                  </a:lnTo>
                  <a:lnTo>
                    <a:pt x="33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40" y="24"/>
                  </a:lnTo>
                  <a:lnTo>
                    <a:pt x="40" y="30"/>
                  </a:lnTo>
                  <a:lnTo>
                    <a:pt x="42" y="30"/>
                  </a:lnTo>
                  <a:lnTo>
                    <a:pt x="42" y="24"/>
                  </a:lnTo>
                  <a:lnTo>
                    <a:pt x="37" y="24"/>
                  </a:lnTo>
                  <a:lnTo>
                    <a:pt x="37" y="30"/>
                  </a:lnTo>
                  <a:lnTo>
                    <a:pt x="42" y="30"/>
                  </a:lnTo>
                  <a:lnTo>
                    <a:pt x="42" y="24"/>
                  </a:lnTo>
                  <a:lnTo>
                    <a:pt x="34" y="24"/>
                  </a:lnTo>
                  <a:lnTo>
                    <a:pt x="34" y="30"/>
                  </a:lnTo>
                  <a:lnTo>
                    <a:pt x="40" y="30"/>
                  </a:lnTo>
                  <a:lnTo>
                    <a:pt x="40" y="24"/>
                  </a:lnTo>
                  <a:lnTo>
                    <a:pt x="33" y="24"/>
                  </a:lnTo>
                  <a:lnTo>
                    <a:pt x="33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25" y="24"/>
                  </a:lnTo>
                  <a:lnTo>
                    <a:pt x="32" y="29"/>
                  </a:lnTo>
                  <a:lnTo>
                    <a:pt x="33" y="30"/>
                  </a:lnTo>
                  <a:lnTo>
                    <a:pt x="33" y="31"/>
                  </a:lnTo>
                  <a:lnTo>
                    <a:pt x="44" y="31"/>
                  </a:lnTo>
                  <a:lnTo>
                    <a:pt x="44" y="25"/>
                  </a:lnTo>
                  <a:lnTo>
                    <a:pt x="42" y="25"/>
                  </a:lnTo>
                  <a:lnTo>
                    <a:pt x="42" y="31"/>
                  </a:lnTo>
                  <a:lnTo>
                    <a:pt x="44" y="31"/>
                  </a:lnTo>
                  <a:lnTo>
                    <a:pt x="44" y="25"/>
                  </a:lnTo>
                  <a:lnTo>
                    <a:pt x="24" y="25"/>
                  </a:lnTo>
                  <a:lnTo>
                    <a:pt x="24" y="31"/>
                  </a:lnTo>
                  <a:lnTo>
                    <a:pt x="31" y="31"/>
                  </a:lnTo>
                  <a:lnTo>
                    <a:pt x="31" y="25"/>
                  </a:lnTo>
                  <a:lnTo>
                    <a:pt x="19" y="25"/>
                  </a:lnTo>
                  <a:lnTo>
                    <a:pt x="19" y="31"/>
                  </a:lnTo>
                  <a:lnTo>
                    <a:pt x="23" y="31"/>
                  </a:lnTo>
                  <a:lnTo>
                    <a:pt x="23" y="25"/>
                  </a:lnTo>
                  <a:lnTo>
                    <a:pt x="18" y="25"/>
                  </a:lnTo>
                  <a:lnTo>
                    <a:pt x="18" y="31"/>
                  </a:lnTo>
                  <a:lnTo>
                    <a:pt x="19" y="31"/>
                  </a:lnTo>
                  <a:lnTo>
                    <a:pt x="19" y="25"/>
                  </a:lnTo>
                  <a:lnTo>
                    <a:pt x="18" y="25"/>
                  </a:lnTo>
                  <a:lnTo>
                    <a:pt x="18" y="31"/>
                  </a:lnTo>
                  <a:lnTo>
                    <a:pt x="23" y="31"/>
                  </a:lnTo>
                  <a:lnTo>
                    <a:pt x="23" y="25"/>
                  </a:lnTo>
                  <a:lnTo>
                    <a:pt x="11" y="25"/>
                  </a:lnTo>
                  <a:lnTo>
                    <a:pt x="11" y="31"/>
                  </a:lnTo>
                  <a:lnTo>
                    <a:pt x="22" y="31"/>
                  </a:lnTo>
                  <a:lnTo>
                    <a:pt x="22" y="25"/>
                  </a:lnTo>
                  <a:lnTo>
                    <a:pt x="15" y="25"/>
                  </a:lnTo>
                  <a:lnTo>
                    <a:pt x="15" y="31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4" y="31"/>
                  </a:lnTo>
                  <a:lnTo>
                    <a:pt x="14" y="28"/>
                  </a:lnTo>
                  <a:lnTo>
                    <a:pt x="12" y="31"/>
                  </a:lnTo>
                  <a:lnTo>
                    <a:pt x="15" y="33"/>
                  </a:lnTo>
                  <a:lnTo>
                    <a:pt x="16" y="29"/>
                  </a:lnTo>
                  <a:lnTo>
                    <a:pt x="16" y="26"/>
                  </a:lnTo>
                  <a:lnTo>
                    <a:pt x="7" y="26"/>
                  </a:lnTo>
                  <a:lnTo>
                    <a:pt x="7" y="33"/>
                  </a:lnTo>
                  <a:lnTo>
                    <a:pt x="19" y="33"/>
                  </a:lnTo>
                  <a:lnTo>
                    <a:pt x="19" y="26"/>
                  </a:lnTo>
                  <a:lnTo>
                    <a:pt x="12" y="26"/>
                  </a:lnTo>
                  <a:lnTo>
                    <a:pt x="12" y="33"/>
                  </a:lnTo>
                  <a:lnTo>
                    <a:pt x="18" y="33"/>
                  </a:lnTo>
                  <a:lnTo>
                    <a:pt x="18" y="26"/>
                  </a:lnTo>
                  <a:lnTo>
                    <a:pt x="12" y="26"/>
                  </a:lnTo>
                  <a:lnTo>
                    <a:pt x="12" y="33"/>
                  </a:lnTo>
                  <a:lnTo>
                    <a:pt x="25" y="33"/>
                  </a:lnTo>
                  <a:lnTo>
                    <a:pt x="25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9" y="33"/>
                  </a:lnTo>
                  <a:lnTo>
                    <a:pt x="19" y="26"/>
                  </a:lnTo>
                  <a:lnTo>
                    <a:pt x="15" y="26"/>
                  </a:lnTo>
                  <a:lnTo>
                    <a:pt x="15" y="33"/>
                  </a:lnTo>
                  <a:lnTo>
                    <a:pt x="25" y="33"/>
                  </a:lnTo>
                  <a:lnTo>
                    <a:pt x="25" y="26"/>
                  </a:lnTo>
                  <a:lnTo>
                    <a:pt x="19" y="26"/>
                  </a:lnTo>
                  <a:lnTo>
                    <a:pt x="19" y="33"/>
                  </a:lnTo>
                  <a:lnTo>
                    <a:pt x="28" y="33"/>
                  </a:lnTo>
                  <a:lnTo>
                    <a:pt x="28" y="26"/>
                  </a:lnTo>
                  <a:lnTo>
                    <a:pt x="19" y="26"/>
                  </a:lnTo>
                  <a:lnTo>
                    <a:pt x="19" y="33"/>
                  </a:lnTo>
                  <a:lnTo>
                    <a:pt x="28" y="33"/>
                  </a:lnTo>
                  <a:lnTo>
                    <a:pt x="28" y="26"/>
                  </a:lnTo>
                  <a:lnTo>
                    <a:pt x="20" y="26"/>
                  </a:lnTo>
                  <a:lnTo>
                    <a:pt x="18" y="28"/>
                  </a:lnTo>
                  <a:lnTo>
                    <a:pt x="19" y="34"/>
                  </a:lnTo>
                  <a:lnTo>
                    <a:pt x="31" y="34"/>
                  </a:lnTo>
                  <a:lnTo>
                    <a:pt x="31" y="28"/>
                  </a:lnTo>
                  <a:lnTo>
                    <a:pt x="25" y="28"/>
                  </a:lnTo>
                  <a:lnTo>
                    <a:pt x="25" y="34"/>
                  </a:lnTo>
                  <a:lnTo>
                    <a:pt x="32" y="34"/>
                  </a:lnTo>
                  <a:lnTo>
                    <a:pt x="32" y="28"/>
                  </a:lnTo>
                  <a:lnTo>
                    <a:pt x="24" y="28"/>
                  </a:lnTo>
                  <a:lnTo>
                    <a:pt x="24" y="34"/>
                  </a:lnTo>
                  <a:lnTo>
                    <a:pt x="36" y="34"/>
                  </a:lnTo>
                  <a:lnTo>
                    <a:pt x="36" y="28"/>
                  </a:lnTo>
                  <a:lnTo>
                    <a:pt x="25" y="28"/>
                  </a:lnTo>
                  <a:lnTo>
                    <a:pt x="25" y="34"/>
                  </a:lnTo>
                  <a:lnTo>
                    <a:pt x="27" y="34"/>
                  </a:lnTo>
                  <a:lnTo>
                    <a:pt x="27" y="28"/>
                  </a:lnTo>
                  <a:lnTo>
                    <a:pt x="6" y="28"/>
                  </a:lnTo>
                  <a:lnTo>
                    <a:pt x="6" y="34"/>
                  </a:lnTo>
                  <a:lnTo>
                    <a:pt x="15" y="34"/>
                  </a:lnTo>
                  <a:lnTo>
                    <a:pt x="15" y="28"/>
                  </a:lnTo>
                  <a:lnTo>
                    <a:pt x="9" y="28"/>
                  </a:lnTo>
                  <a:lnTo>
                    <a:pt x="9" y="34"/>
                  </a:lnTo>
                  <a:lnTo>
                    <a:pt x="11" y="34"/>
                  </a:lnTo>
                  <a:lnTo>
                    <a:pt x="11" y="28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5" y="34"/>
                  </a:lnTo>
                  <a:lnTo>
                    <a:pt x="5" y="28"/>
                  </a:lnTo>
                  <a:lnTo>
                    <a:pt x="3" y="28"/>
                  </a:lnTo>
                  <a:lnTo>
                    <a:pt x="3" y="34"/>
                  </a:lnTo>
                  <a:lnTo>
                    <a:pt x="5" y="34"/>
                  </a:lnTo>
                  <a:lnTo>
                    <a:pt x="5" y="28"/>
                  </a:lnTo>
                  <a:lnTo>
                    <a:pt x="2" y="28"/>
                  </a:lnTo>
                  <a:lnTo>
                    <a:pt x="2" y="34"/>
                  </a:lnTo>
                  <a:lnTo>
                    <a:pt x="5" y="34"/>
                  </a:lnTo>
                  <a:lnTo>
                    <a:pt x="5" y="28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9" y="34"/>
                  </a:lnTo>
                  <a:lnTo>
                    <a:pt x="9" y="28"/>
                  </a:lnTo>
                  <a:lnTo>
                    <a:pt x="6" y="28"/>
                  </a:lnTo>
                  <a:lnTo>
                    <a:pt x="6" y="34"/>
                  </a:lnTo>
                  <a:lnTo>
                    <a:pt x="15" y="35"/>
                  </a:lnTo>
                  <a:lnTo>
                    <a:pt x="15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4" y="35"/>
                  </a:lnTo>
                  <a:lnTo>
                    <a:pt x="14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7" y="35"/>
                  </a:lnTo>
                  <a:lnTo>
                    <a:pt x="7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9" y="35"/>
                  </a:lnTo>
                  <a:lnTo>
                    <a:pt x="9" y="29"/>
                  </a:lnTo>
                  <a:lnTo>
                    <a:pt x="2" y="29"/>
                  </a:lnTo>
                  <a:lnTo>
                    <a:pt x="2" y="35"/>
                  </a:lnTo>
                  <a:lnTo>
                    <a:pt x="9" y="35"/>
                  </a:lnTo>
                  <a:lnTo>
                    <a:pt x="9" y="29"/>
                  </a:lnTo>
                  <a:lnTo>
                    <a:pt x="5" y="29"/>
                  </a:lnTo>
                  <a:lnTo>
                    <a:pt x="5" y="35"/>
                  </a:lnTo>
                  <a:lnTo>
                    <a:pt x="6" y="35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5" y="35"/>
                  </a:lnTo>
                  <a:lnTo>
                    <a:pt x="9" y="35"/>
                  </a:lnTo>
                  <a:lnTo>
                    <a:pt x="9" y="29"/>
                  </a:lnTo>
                  <a:lnTo>
                    <a:pt x="2" y="29"/>
                  </a:lnTo>
                  <a:lnTo>
                    <a:pt x="2" y="35"/>
                  </a:lnTo>
                  <a:lnTo>
                    <a:pt x="9" y="35"/>
                  </a:lnTo>
                  <a:lnTo>
                    <a:pt x="9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7" y="35"/>
                  </a:lnTo>
                  <a:lnTo>
                    <a:pt x="7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14" y="35"/>
                  </a:lnTo>
                  <a:lnTo>
                    <a:pt x="14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5" y="35"/>
                  </a:lnTo>
                  <a:lnTo>
                    <a:pt x="16" y="29"/>
                  </a:lnTo>
                  <a:lnTo>
                    <a:pt x="7" y="28"/>
                  </a:lnTo>
                  <a:lnTo>
                    <a:pt x="6" y="30"/>
                  </a:lnTo>
                  <a:lnTo>
                    <a:pt x="6" y="34"/>
                  </a:lnTo>
                  <a:lnTo>
                    <a:pt x="9" y="34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5" y="34"/>
                  </a:lnTo>
                  <a:lnTo>
                    <a:pt x="5" y="28"/>
                  </a:lnTo>
                  <a:lnTo>
                    <a:pt x="2" y="28"/>
                  </a:lnTo>
                  <a:lnTo>
                    <a:pt x="2" y="34"/>
                  </a:lnTo>
                  <a:lnTo>
                    <a:pt x="5" y="34"/>
                  </a:lnTo>
                  <a:lnTo>
                    <a:pt x="5" y="28"/>
                  </a:lnTo>
                  <a:lnTo>
                    <a:pt x="3" y="28"/>
                  </a:lnTo>
                  <a:lnTo>
                    <a:pt x="3" y="34"/>
                  </a:lnTo>
                  <a:lnTo>
                    <a:pt x="5" y="34"/>
                  </a:lnTo>
                  <a:lnTo>
                    <a:pt x="5" y="28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11" y="34"/>
                  </a:lnTo>
                  <a:lnTo>
                    <a:pt x="11" y="28"/>
                  </a:lnTo>
                  <a:lnTo>
                    <a:pt x="9" y="28"/>
                  </a:lnTo>
                  <a:lnTo>
                    <a:pt x="9" y="34"/>
                  </a:lnTo>
                  <a:lnTo>
                    <a:pt x="15" y="34"/>
                  </a:lnTo>
                  <a:lnTo>
                    <a:pt x="15" y="28"/>
                  </a:lnTo>
                  <a:lnTo>
                    <a:pt x="6" y="28"/>
                  </a:lnTo>
                  <a:lnTo>
                    <a:pt x="6" y="34"/>
                  </a:lnTo>
                  <a:lnTo>
                    <a:pt x="27" y="34"/>
                  </a:lnTo>
                  <a:lnTo>
                    <a:pt x="27" y="28"/>
                  </a:lnTo>
                  <a:lnTo>
                    <a:pt x="25" y="28"/>
                  </a:lnTo>
                  <a:lnTo>
                    <a:pt x="25" y="34"/>
                  </a:lnTo>
                  <a:lnTo>
                    <a:pt x="36" y="34"/>
                  </a:lnTo>
                  <a:lnTo>
                    <a:pt x="36" y="28"/>
                  </a:lnTo>
                  <a:lnTo>
                    <a:pt x="24" y="28"/>
                  </a:lnTo>
                  <a:lnTo>
                    <a:pt x="24" y="34"/>
                  </a:lnTo>
                  <a:lnTo>
                    <a:pt x="32" y="34"/>
                  </a:lnTo>
                  <a:lnTo>
                    <a:pt x="32" y="28"/>
                  </a:lnTo>
                  <a:lnTo>
                    <a:pt x="25" y="28"/>
                  </a:lnTo>
                  <a:lnTo>
                    <a:pt x="25" y="34"/>
                  </a:lnTo>
                  <a:lnTo>
                    <a:pt x="31" y="34"/>
                  </a:lnTo>
                  <a:lnTo>
                    <a:pt x="31" y="28"/>
                  </a:lnTo>
                  <a:lnTo>
                    <a:pt x="19" y="28"/>
                  </a:lnTo>
                  <a:lnTo>
                    <a:pt x="19" y="30"/>
                  </a:lnTo>
                  <a:lnTo>
                    <a:pt x="20" y="34"/>
                  </a:lnTo>
                  <a:lnTo>
                    <a:pt x="23" y="33"/>
                  </a:lnTo>
                  <a:lnTo>
                    <a:pt x="22" y="29"/>
                  </a:lnTo>
                  <a:lnTo>
                    <a:pt x="22" y="33"/>
                  </a:lnTo>
                  <a:lnTo>
                    <a:pt x="28" y="33"/>
                  </a:lnTo>
                  <a:lnTo>
                    <a:pt x="28" y="26"/>
                  </a:lnTo>
                  <a:lnTo>
                    <a:pt x="19" y="26"/>
                  </a:lnTo>
                  <a:lnTo>
                    <a:pt x="19" y="33"/>
                  </a:lnTo>
                  <a:lnTo>
                    <a:pt x="28" y="33"/>
                  </a:lnTo>
                  <a:lnTo>
                    <a:pt x="28" y="26"/>
                  </a:lnTo>
                  <a:lnTo>
                    <a:pt x="19" y="26"/>
                  </a:lnTo>
                  <a:lnTo>
                    <a:pt x="19" y="33"/>
                  </a:lnTo>
                  <a:lnTo>
                    <a:pt x="25" y="33"/>
                  </a:lnTo>
                  <a:lnTo>
                    <a:pt x="25" y="26"/>
                  </a:lnTo>
                  <a:lnTo>
                    <a:pt x="15" y="26"/>
                  </a:lnTo>
                  <a:lnTo>
                    <a:pt x="15" y="33"/>
                  </a:lnTo>
                  <a:lnTo>
                    <a:pt x="19" y="33"/>
                  </a:lnTo>
                  <a:lnTo>
                    <a:pt x="19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25" y="33"/>
                  </a:lnTo>
                  <a:lnTo>
                    <a:pt x="25" y="26"/>
                  </a:lnTo>
                  <a:lnTo>
                    <a:pt x="12" y="26"/>
                  </a:lnTo>
                  <a:lnTo>
                    <a:pt x="12" y="33"/>
                  </a:lnTo>
                  <a:lnTo>
                    <a:pt x="18" y="33"/>
                  </a:lnTo>
                  <a:lnTo>
                    <a:pt x="18" y="26"/>
                  </a:lnTo>
                  <a:lnTo>
                    <a:pt x="12" y="26"/>
                  </a:lnTo>
                  <a:lnTo>
                    <a:pt x="12" y="33"/>
                  </a:lnTo>
                  <a:lnTo>
                    <a:pt x="19" y="33"/>
                  </a:lnTo>
                  <a:lnTo>
                    <a:pt x="19" y="26"/>
                  </a:lnTo>
                  <a:lnTo>
                    <a:pt x="7" y="26"/>
                  </a:lnTo>
                  <a:lnTo>
                    <a:pt x="7" y="33"/>
                  </a:lnTo>
                  <a:lnTo>
                    <a:pt x="16" y="33"/>
                  </a:lnTo>
                  <a:lnTo>
                    <a:pt x="18" y="26"/>
                  </a:lnTo>
                  <a:lnTo>
                    <a:pt x="15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5" y="25"/>
                  </a:lnTo>
                  <a:lnTo>
                    <a:pt x="15" y="31"/>
                  </a:lnTo>
                  <a:lnTo>
                    <a:pt x="22" y="31"/>
                  </a:lnTo>
                  <a:lnTo>
                    <a:pt x="22" y="25"/>
                  </a:lnTo>
                  <a:lnTo>
                    <a:pt x="11" y="25"/>
                  </a:lnTo>
                  <a:lnTo>
                    <a:pt x="11" y="31"/>
                  </a:lnTo>
                  <a:lnTo>
                    <a:pt x="23" y="31"/>
                  </a:lnTo>
                  <a:lnTo>
                    <a:pt x="23" y="25"/>
                  </a:lnTo>
                  <a:lnTo>
                    <a:pt x="18" y="25"/>
                  </a:lnTo>
                  <a:lnTo>
                    <a:pt x="18" y="31"/>
                  </a:lnTo>
                  <a:lnTo>
                    <a:pt x="19" y="31"/>
                  </a:lnTo>
                  <a:lnTo>
                    <a:pt x="19" y="25"/>
                  </a:lnTo>
                  <a:lnTo>
                    <a:pt x="18" y="25"/>
                  </a:lnTo>
                  <a:lnTo>
                    <a:pt x="18" y="31"/>
                  </a:lnTo>
                  <a:lnTo>
                    <a:pt x="23" y="31"/>
                  </a:lnTo>
                  <a:lnTo>
                    <a:pt x="23" y="25"/>
                  </a:lnTo>
                  <a:lnTo>
                    <a:pt x="19" y="25"/>
                  </a:lnTo>
                  <a:lnTo>
                    <a:pt x="19" y="31"/>
                  </a:lnTo>
                  <a:lnTo>
                    <a:pt x="31" y="31"/>
                  </a:lnTo>
                  <a:lnTo>
                    <a:pt x="31" y="25"/>
                  </a:lnTo>
                  <a:lnTo>
                    <a:pt x="24" y="25"/>
                  </a:lnTo>
                  <a:lnTo>
                    <a:pt x="24" y="31"/>
                  </a:lnTo>
                  <a:lnTo>
                    <a:pt x="44" y="31"/>
                  </a:lnTo>
                  <a:lnTo>
                    <a:pt x="44" y="25"/>
                  </a:lnTo>
                  <a:lnTo>
                    <a:pt x="42" y="25"/>
                  </a:lnTo>
                  <a:lnTo>
                    <a:pt x="42" y="31"/>
                  </a:lnTo>
                  <a:lnTo>
                    <a:pt x="44" y="31"/>
                  </a:lnTo>
                  <a:lnTo>
                    <a:pt x="44" y="25"/>
                  </a:lnTo>
                  <a:lnTo>
                    <a:pt x="34" y="25"/>
                  </a:lnTo>
                  <a:lnTo>
                    <a:pt x="34" y="28"/>
                  </a:lnTo>
                  <a:lnTo>
                    <a:pt x="37" y="25"/>
                  </a:lnTo>
                  <a:lnTo>
                    <a:pt x="36" y="24"/>
                  </a:lnTo>
                  <a:lnTo>
                    <a:pt x="33" y="26"/>
                  </a:lnTo>
                  <a:lnTo>
                    <a:pt x="33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3" y="24"/>
                  </a:lnTo>
                  <a:lnTo>
                    <a:pt x="33" y="30"/>
                  </a:lnTo>
                  <a:lnTo>
                    <a:pt x="40" y="30"/>
                  </a:lnTo>
                  <a:lnTo>
                    <a:pt x="40" y="24"/>
                  </a:lnTo>
                  <a:lnTo>
                    <a:pt x="34" y="24"/>
                  </a:lnTo>
                  <a:lnTo>
                    <a:pt x="34" y="30"/>
                  </a:lnTo>
                  <a:lnTo>
                    <a:pt x="42" y="30"/>
                  </a:lnTo>
                  <a:lnTo>
                    <a:pt x="42" y="24"/>
                  </a:lnTo>
                  <a:lnTo>
                    <a:pt x="37" y="24"/>
                  </a:lnTo>
                  <a:lnTo>
                    <a:pt x="37" y="30"/>
                  </a:lnTo>
                  <a:lnTo>
                    <a:pt x="42" y="30"/>
                  </a:lnTo>
                  <a:lnTo>
                    <a:pt x="42" y="24"/>
                  </a:lnTo>
                  <a:lnTo>
                    <a:pt x="40" y="24"/>
                  </a:lnTo>
                  <a:lnTo>
                    <a:pt x="40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3" y="24"/>
                  </a:lnTo>
                  <a:lnTo>
                    <a:pt x="33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40" y="24"/>
                  </a:lnTo>
                  <a:lnTo>
                    <a:pt x="40" y="30"/>
                  </a:lnTo>
                  <a:lnTo>
                    <a:pt x="44" y="30"/>
                  </a:lnTo>
                  <a:lnTo>
                    <a:pt x="44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6" y="30"/>
                  </a:lnTo>
                  <a:lnTo>
                    <a:pt x="46" y="24"/>
                  </a:lnTo>
                  <a:lnTo>
                    <a:pt x="34" y="24"/>
                  </a:lnTo>
                  <a:lnTo>
                    <a:pt x="34" y="30"/>
                  </a:lnTo>
                  <a:lnTo>
                    <a:pt x="46" y="30"/>
                  </a:lnTo>
                  <a:lnTo>
                    <a:pt x="41" y="24"/>
                  </a:lnTo>
                  <a:lnTo>
                    <a:pt x="40" y="22"/>
                  </a:lnTo>
                  <a:lnTo>
                    <a:pt x="32" y="22"/>
                  </a:lnTo>
                  <a:lnTo>
                    <a:pt x="32" y="29"/>
                  </a:lnTo>
                  <a:lnTo>
                    <a:pt x="37" y="29"/>
                  </a:lnTo>
                  <a:lnTo>
                    <a:pt x="37" y="22"/>
                  </a:lnTo>
                  <a:lnTo>
                    <a:pt x="33" y="22"/>
                  </a:lnTo>
                  <a:lnTo>
                    <a:pt x="33" y="29"/>
                  </a:lnTo>
                  <a:lnTo>
                    <a:pt x="38" y="29"/>
                  </a:lnTo>
                  <a:lnTo>
                    <a:pt x="38" y="22"/>
                  </a:lnTo>
                  <a:lnTo>
                    <a:pt x="25" y="22"/>
                  </a:lnTo>
                  <a:lnTo>
                    <a:pt x="25" y="29"/>
                  </a:lnTo>
                  <a:lnTo>
                    <a:pt x="34" y="29"/>
                  </a:lnTo>
                  <a:lnTo>
                    <a:pt x="34" y="22"/>
                  </a:lnTo>
                  <a:lnTo>
                    <a:pt x="31" y="22"/>
                  </a:lnTo>
                  <a:lnTo>
                    <a:pt x="31" y="29"/>
                  </a:lnTo>
                  <a:lnTo>
                    <a:pt x="34" y="29"/>
                  </a:lnTo>
                  <a:lnTo>
                    <a:pt x="34" y="22"/>
                  </a:lnTo>
                  <a:lnTo>
                    <a:pt x="31" y="22"/>
                  </a:lnTo>
                  <a:lnTo>
                    <a:pt x="31" y="29"/>
                  </a:lnTo>
                  <a:lnTo>
                    <a:pt x="32" y="29"/>
                  </a:lnTo>
                  <a:lnTo>
                    <a:pt x="32" y="22"/>
                  </a:lnTo>
                  <a:lnTo>
                    <a:pt x="22" y="22"/>
                  </a:lnTo>
                  <a:lnTo>
                    <a:pt x="22" y="29"/>
                  </a:lnTo>
                  <a:lnTo>
                    <a:pt x="143" y="29"/>
                  </a:lnTo>
                  <a:lnTo>
                    <a:pt x="143" y="22"/>
                  </a:lnTo>
                  <a:lnTo>
                    <a:pt x="16" y="22"/>
                  </a:lnTo>
                  <a:lnTo>
                    <a:pt x="16" y="25"/>
                  </a:lnTo>
                  <a:lnTo>
                    <a:pt x="18" y="29"/>
                  </a:lnTo>
                  <a:lnTo>
                    <a:pt x="23" y="28"/>
                  </a:lnTo>
                  <a:lnTo>
                    <a:pt x="22" y="24"/>
                  </a:lnTo>
                  <a:lnTo>
                    <a:pt x="22" y="28"/>
                  </a:lnTo>
                  <a:lnTo>
                    <a:pt x="28" y="28"/>
                  </a:lnTo>
                  <a:lnTo>
                    <a:pt x="28" y="21"/>
                  </a:lnTo>
                  <a:lnTo>
                    <a:pt x="25" y="21"/>
                  </a:lnTo>
                  <a:lnTo>
                    <a:pt x="25" y="28"/>
                  </a:lnTo>
                  <a:lnTo>
                    <a:pt x="64" y="28"/>
                  </a:lnTo>
                  <a:lnTo>
                    <a:pt x="64" y="21"/>
                  </a:lnTo>
                  <a:lnTo>
                    <a:pt x="62" y="21"/>
                  </a:lnTo>
                  <a:lnTo>
                    <a:pt x="62" y="28"/>
                  </a:lnTo>
                  <a:lnTo>
                    <a:pt x="64" y="28"/>
                  </a:lnTo>
                  <a:lnTo>
                    <a:pt x="64" y="21"/>
                  </a:lnTo>
                  <a:lnTo>
                    <a:pt x="59" y="21"/>
                  </a:lnTo>
                  <a:lnTo>
                    <a:pt x="59" y="28"/>
                  </a:lnTo>
                  <a:lnTo>
                    <a:pt x="68" y="28"/>
                  </a:lnTo>
                  <a:lnTo>
                    <a:pt x="68" y="21"/>
                  </a:lnTo>
                  <a:lnTo>
                    <a:pt x="66" y="21"/>
                  </a:lnTo>
                  <a:lnTo>
                    <a:pt x="66" y="28"/>
                  </a:lnTo>
                  <a:lnTo>
                    <a:pt x="76" y="28"/>
                  </a:lnTo>
                  <a:lnTo>
                    <a:pt x="71" y="21"/>
                  </a:lnTo>
                  <a:lnTo>
                    <a:pt x="69" y="20"/>
                  </a:lnTo>
                  <a:lnTo>
                    <a:pt x="64" y="20"/>
                  </a:lnTo>
                  <a:lnTo>
                    <a:pt x="64" y="26"/>
                  </a:lnTo>
                  <a:lnTo>
                    <a:pt x="66" y="26"/>
                  </a:lnTo>
                  <a:lnTo>
                    <a:pt x="66" y="20"/>
                  </a:lnTo>
                  <a:lnTo>
                    <a:pt x="60" y="20"/>
                  </a:lnTo>
                  <a:lnTo>
                    <a:pt x="60" y="26"/>
                  </a:lnTo>
                  <a:lnTo>
                    <a:pt x="119" y="26"/>
                  </a:lnTo>
                  <a:lnTo>
                    <a:pt x="119" y="20"/>
                  </a:lnTo>
                  <a:lnTo>
                    <a:pt x="115" y="20"/>
                  </a:lnTo>
                  <a:lnTo>
                    <a:pt x="115" y="26"/>
                  </a:lnTo>
                  <a:lnTo>
                    <a:pt x="116" y="26"/>
                  </a:lnTo>
                  <a:lnTo>
                    <a:pt x="116" y="20"/>
                  </a:lnTo>
                  <a:lnTo>
                    <a:pt x="114" y="20"/>
                  </a:lnTo>
                  <a:lnTo>
                    <a:pt x="114" y="26"/>
                  </a:lnTo>
                  <a:lnTo>
                    <a:pt x="116" y="26"/>
                  </a:lnTo>
                  <a:lnTo>
                    <a:pt x="116" y="20"/>
                  </a:lnTo>
                  <a:lnTo>
                    <a:pt x="95" y="20"/>
                  </a:lnTo>
                  <a:lnTo>
                    <a:pt x="95" y="26"/>
                  </a:lnTo>
                  <a:lnTo>
                    <a:pt x="97" y="26"/>
                  </a:lnTo>
                  <a:lnTo>
                    <a:pt x="97" y="20"/>
                  </a:lnTo>
                  <a:lnTo>
                    <a:pt x="12" y="20"/>
                  </a:lnTo>
                  <a:lnTo>
                    <a:pt x="12" y="26"/>
                  </a:lnTo>
                  <a:lnTo>
                    <a:pt x="19" y="26"/>
                  </a:lnTo>
                  <a:lnTo>
                    <a:pt x="19" y="20"/>
                  </a:lnTo>
                  <a:lnTo>
                    <a:pt x="16" y="20"/>
                  </a:lnTo>
                  <a:lnTo>
                    <a:pt x="16" y="22"/>
                  </a:lnTo>
                  <a:lnTo>
                    <a:pt x="18" y="26"/>
                  </a:lnTo>
                  <a:lnTo>
                    <a:pt x="23" y="25"/>
                  </a:lnTo>
                  <a:lnTo>
                    <a:pt x="22" y="21"/>
                  </a:lnTo>
                  <a:lnTo>
                    <a:pt x="22" y="25"/>
                  </a:lnTo>
                  <a:lnTo>
                    <a:pt x="31" y="25"/>
                  </a:lnTo>
                  <a:lnTo>
                    <a:pt x="31" y="19"/>
                  </a:lnTo>
                  <a:lnTo>
                    <a:pt x="27" y="19"/>
                  </a:lnTo>
                  <a:lnTo>
                    <a:pt x="27" y="25"/>
                  </a:lnTo>
                  <a:lnTo>
                    <a:pt x="29" y="25"/>
                  </a:lnTo>
                  <a:lnTo>
                    <a:pt x="29" y="19"/>
                  </a:lnTo>
                  <a:lnTo>
                    <a:pt x="15" y="19"/>
                  </a:lnTo>
                  <a:lnTo>
                    <a:pt x="15" y="25"/>
                  </a:lnTo>
                  <a:lnTo>
                    <a:pt x="22" y="25"/>
                  </a:lnTo>
                  <a:lnTo>
                    <a:pt x="22" y="19"/>
                  </a:lnTo>
                  <a:lnTo>
                    <a:pt x="7" y="19"/>
                  </a:lnTo>
                  <a:lnTo>
                    <a:pt x="7" y="25"/>
                  </a:lnTo>
                  <a:lnTo>
                    <a:pt x="19" y="25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5" y="25"/>
                  </a:lnTo>
                  <a:lnTo>
                    <a:pt x="22" y="25"/>
                  </a:lnTo>
                  <a:lnTo>
                    <a:pt x="22" y="19"/>
                  </a:lnTo>
                  <a:lnTo>
                    <a:pt x="12" y="19"/>
                  </a:lnTo>
                  <a:lnTo>
                    <a:pt x="12" y="25"/>
                  </a:lnTo>
                  <a:lnTo>
                    <a:pt x="22" y="25"/>
                  </a:lnTo>
                  <a:lnTo>
                    <a:pt x="22" y="19"/>
                  </a:lnTo>
                  <a:lnTo>
                    <a:pt x="16" y="19"/>
                  </a:lnTo>
                  <a:lnTo>
                    <a:pt x="16" y="25"/>
                  </a:lnTo>
                  <a:lnTo>
                    <a:pt x="19" y="25"/>
                  </a:lnTo>
                  <a:lnTo>
                    <a:pt x="19" y="19"/>
                  </a:lnTo>
                  <a:lnTo>
                    <a:pt x="12" y="19"/>
                  </a:lnTo>
                  <a:lnTo>
                    <a:pt x="12" y="25"/>
                  </a:lnTo>
                  <a:lnTo>
                    <a:pt x="19" y="25"/>
                  </a:lnTo>
                  <a:lnTo>
                    <a:pt x="19" y="19"/>
                  </a:lnTo>
                  <a:lnTo>
                    <a:pt x="11" y="19"/>
                  </a:lnTo>
                  <a:lnTo>
                    <a:pt x="11" y="25"/>
                  </a:lnTo>
                  <a:lnTo>
                    <a:pt x="18" y="25"/>
                  </a:lnTo>
                  <a:lnTo>
                    <a:pt x="18" y="19"/>
                  </a:lnTo>
                  <a:lnTo>
                    <a:pt x="11" y="19"/>
                  </a:lnTo>
                  <a:lnTo>
                    <a:pt x="11" y="25"/>
                  </a:lnTo>
                  <a:lnTo>
                    <a:pt x="19" y="25"/>
                  </a:lnTo>
                  <a:lnTo>
                    <a:pt x="23" y="24"/>
                  </a:lnTo>
                  <a:lnTo>
                    <a:pt x="22" y="20"/>
                  </a:lnTo>
                  <a:lnTo>
                    <a:pt x="22" y="24"/>
                  </a:lnTo>
                  <a:lnTo>
                    <a:pt x="25" y="24"/>
                  </a:lnTo>
                  <a:lnTo>
                    <a:pt x="25" y="17"/>
                  </a:lnTo>
                  <a:lnTo>
                    <a:pt x="15" y="17"/>
                  </a:lnTo>
                  <a:lnTo>
                    <a:pt x="15" y="24"/>
                  </a:lnTo>
                  <a:lnTo>
                    <a:pt x="24" y="24"/>
                  </a:lnTo>
                  <a:lnTo>
                    <a:pt x="24" y="17"/>
                  </a:lnTo>
                  <a:lnTo>
                    <a:pt x="16" y="17"/>
                  </a:lnTo>
                  <a:lnTo>
                    <a:pt x="16" y="24"/>
                  </a:lnTo>
                  <a:lnTo>
                    <a:pt x="19" y="24"/>
                  </a:lnTo>
                  <a:lnTo>
                    <a:pt x="19" y="17"/>
                  </a:lnTo>
                  <a:lnTo>
                    <a:pt x="16" y="17"/>
                  </a:lnTo>
                  <a:lnTo>
                    <a:pt x="16" y="24"/>
                  </a:lnTo>
                  <a:lnTo>
                    <a:pt x="20" y="24"/>
                  </a:lnTo>
                  <a:lnTo>
                    <a:pt x="20" y="17"/>
                  </a:lnTo>
                  <a:lnTo>
                    <a:pt x="19" y="17"/>
                  </a:lnTo>
                  <a:lnTo>
                    <a:pt x="19" y="24"/>
                  </a:lnTo>
                  <a:lnTo>
                    <a:pt x="25" y="24"/>
                  </a:lnTo>
                  <a:lnTo>
                    <a:pt x="25" y="17"/>
                  </a:lnTo>
                  <a:lnTo>
                    <a:pt x="18" y="17"/>
                  </a:lnTo>
                  <a:lnTo>
                    <a:pt x="18" y="24"/>
                  </a:lnTo>
                  <a:lnTo>
                    <a:pt x="19" y="24"/>
                  </a:lnTo>
                  <a:lnTo>
                    <a:pt x="19" y="17"/>
                  </a:lnTo>
                  <a:lnTo>
                    <a:pt x="15" y="17"/>
                  </a:lnTo>
                  <a:lnTo>
                    <a:pt x="15" y="24"/>
                  </a:lnTo>
                  <a:lnTo>
                    <a:pt x="18" y="24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15" y="24"/>
                  </a:lnTo>
                  <a:lnTo>
                    <a:pt x="23" y="24"/>
                  </a:lnTo>
                  <a:lnTo>
                    <a:pt x="24" y="17"/>
                  </a:lnTo>
                  <a:lnTo>
                    <a:pt x="20" y="16"/>
                  </a:lnTo>
                  <a:lnTo>
                    <a:pt x="12" y="16"/>
                  </a:lnTo>
                  <a:lnTo>
                    <a:pt x="12" y="22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25" y="22"/>
                  </a:lnTo>
                  <a:lnTo>
                    <a:pt x="25" y="16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24" y="22"/>
                  </a:lnTo>
                  <a:lnTo>
                    <a:pt x="24" y="16"/>
                  </a:lnTo>
                  <a:lnTo>
                    <a:pt x="22" y="16"/>
                  </a:lnTo>
                  <a:lnTo>
                    <a:pt x="22" y="22"/>
                  </a:lnTo>
                  <a:lnTo>
                    <a:pt x="28" y="22"/>
                  </a:lnTo>
                  <a:lnTo>
                    <a:pt x="28" y="16"/>
                  </a:lnTo>
                  <a:lnTo>
                    <a:pt x="22" y="16"/>
                  </a:lnTo>
                  <a:lnTo>
                    <a:pt x="22" y="22"/>
                  </a:lnTo>
                  <a:lnTo>
                    <a:pt x="27" y="22"/>
                  </a:lnTo>
                  <a:lnTo>
                    <a:pt x="27" y="16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22" y="22"/>
                  </a:lnTo>
                  <a:lnTo>
                    <a:pt x="24" y="20"/>
                  </a:lnTo>
                  <a:lnTo>
                    <a:pt x="22" y="17"/>
                  </a:lnTo>
                  <a:lnTo>
                    <a:pt x="22" y="21"/>
                  </a:lnTo>
                  <a:lnTo>
                    <a:pt x="40" y="21"/>
                  </a:lnTo>
                  <a:lnTo>
                    <a:pt x="40" y="15"/>
                  </a:lnTo>
                  <a:lnTo>
                    <a:pt x="28" y="15"/>
                  </a:lnTo>
                  <a:lnTo>
                    <a:pt x="28" y="21"/>
                  </a:lnTo>
                  <a:lnTo>
                    <a:pt x="34" y="21"/>
                  </a:lnTo>
                  <a:lnTo>
                    <a:pt x="34" y="15"/>
                  </a:lnTo>
                  <a:lnTo>
                    <a:pt x="24" y="15"/>
                  </a:lnTo>
                  <a:lnTo>
                    <a:pt x="24" y="21"/>
                  </a:lnTo>
                  <a:lnTo>
                    <a:pt x="31" y="21"/>
                  </a:lnTo>
                  <a:lnTo>
                    <a:pt x="31" y="15"/>
                  </a:lnTo>
                  <a:lnTo>
                    <a:pt x="28" y="15"/>
                  </a:lnTo>
                  <a:lnTo>
                    <a:pt x="28" y="21"/>
                  </a:lnTo>
                  <a:lnTo>
                    <a:pt x="31" y="21"/>
                  </a:lnTo>
                  <a:lnTo>
                    <a:pt x="31" y="15"/>
                  </a:lnTo>
                  <a:lnTo>
                    <a:pt x="27" y="15"/>
                  </a:lnTo>
                  <a:lnTo>
                    <a:pt x="27" y="21"/>
                  </a:lnTo>
                  <a:lnTo>
                    <a:pt x="28" y="21"/>
                  </a:lnTo>
                  <a:lnTo>
                    <a:pt x="28" y="15"/>
                  </a:lnTo>
                  <a:lnTo>
                    <a:pt x="19" y="15"/>
                  </a:lnTo>
                  <a:lnTo>
                    <a:pt x="19" y="21"/>
                  </a:lnTo>
                  <a:lnTo>
                    <a:pt x="20" y="21"/>
                  </a:lnTo>
                  <a:lnTo>
                    <a:pt x="20" y="15"/>
                  </a:lnTo>
                  <a:lnTo>
                    <a:pt x="15" y="15"/>
                  </a:lnTo>
                  <a:lnTo>
                    <a:pt x="15" y="21"/>
                  </a:lnTo>
                  <a:lnTo>
                    <a:pt x="19" y="21"/>
                  </a:lnTo>
                  <a:lnTo>
                    <a:pt x="19" y="15"/>
                  </a:lnTo>
                  <a:lnTo>
                    <a:pt x="15" y="15"/>
                  </a:lnTo>
                  <a:lnTo>
                    <a:pt x="15" y="21"/>
                  </a:lnTo>
                  <a:lnTo>
                    <a:pt x="25" y="21"/>
                  </a:lnTo>
                  <a:lnTo>
                    <a:pt x="25" y="15"/>
                  </a:lnTo>
                  <a:lnTo>
                    <a:pt x="19" y="15"/>
                  </a:lnTo>
                  <a:lnTo>
                    <a:pt x="19" y="21"/>
                  </a:lnTo>
                  <a:lnTo>
                    <a:pt x="24" y="21"/>
                  </a:lnTo>
                  <a:lnTo>
                    <a:pt x="24" y="15"/>
                  </a:lnTo>
                  <a:lnTo>
                    <a:pt x="23" y="15"/>
                  </a:lnTo>
                  <a:lnTo>
                    <a:pt x="23" y="21"/>
                  </a:lnTo>
                  <a:lnTo>
                    <a:pt x="25" y="21"/>
                  </a:lnTo>
                  <a:lnTo>
                    <a:pt x="25" y="15"/>
                  </a:lnTo>
                  <a:lnTo>
                    <a:pt x="23" y="15"/>
                  </a:lnTo>
                  <a:lnTo>
                    <a:pt x="23" y="17"/>
                  </a:lnTo>
                  <a:lnTo>
                    <a:pt x="24" y="15"/>
                  </a:lnTo>
                  <a:lnTo>
                    <a:pt x="19" y="13"/>
                  </a:lnTo>
                  <a:lnTo>
                    <a:pt x="18" y="16"/>
                  </a:lnTo>
                  <a:lnTo>
                    <a:pt x="18" y="20"/>
                  </a:lnTo>
                  <a:lnTo>
                    <a:pt x="27" y="20"/>
                  </a:lnTo>
                  <a:lnTo>
                    <a:pt x="27" y="13"/>
                  </a:lnTo>
                  <a:lnTo>
                    <a:pt x="22" y="13"/>
                  </a:lnTo>
                  <a:lnTo>
                    <a:pt x="22" y="20"/>
                  </a:lnTo>
                  <a:lnTo>
                    <a:pt x="23" y="20"/>
                  </a:lnTo>
                  <a:lnTo>
                    <a:pt x="23" y="13"/>
                  </a:lnTo>
                  <a:lnTo>
                    <a:pt x="19" y="13"/>
                  </a:lnTo>
                  <a:lnTo>
                    <a:pt x="19" y="20"/>
                  </a:lnTo>
                  <a:lnTo>
                    <a:pt x="25" y="20"/>
                  </a:lnTo>
                  <a:lnTo>
                    <a:pt x="25" y="13"/>
                  </a:lnTo>
                  <a:lnTo>
                    <a:pt x="15" y="13"/>
                  </a:lnTo>
                  <a:lnTo>
                    <a:pt x="15" y="20"/>
                  </a:lnTo>
                  <a:lnTo>
                    <a:pt x="27" y="20"/>
                  </a:lnTo>
                  <a:lnTo>
                    <a:pt x="27" y="13"/>
                  </a:lnTo>
                  <a:lnTo>
                    <a:pt x="18" y="13"/>
                  </a:lnTo>
                  <a:lnTo>
                    <a:pt x="18" y="20"/>
                  </a:lnTo>
                  <a:lnTo>
                    <a:pt x="24" y="20"/>
                  </a:lnTo>
                  <a:lnTo>
                    <a:pt x="24" y="13"/>
                  </a:lnTo>
                  <a:lnTo>
                    <a:pt x="20" y="13"/>
                  </a:lnTo>
                  <a:lnTo>
                    <a:pt x="20" y="20"/>
                  </a:lnTo>
                  <a:lnTo>
                    <a:pt x="22" y="20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20"/>
                  </a:lnTo>
                  <a:lnTo>
                    <a:pt x="28" y="20"/>
                  </a:lnTo>
                  <a:lnTo>
                    <a:pt x="28" y="13"/>
                  </a:lnTo>
                  <a:lnTo>
                    <a:pt x="23" y="13"/>
                  </a:lnTo>
                  <a:lnTo>
                    <a:pt x="23" y="20"/>
                  </a:lnTo>
                  <a:lnTo>
                    <a:pt x="29" y="20"/>
                  </a:lnTo>
                  <a:lnTo>
                    <a:pt x="29" y="13"/>
                  </a:lnTo>
                  <a:lnTo>
                    <a:pt x="24" y="13"/>
                  </a:lnTo>
                  <a:lnTo>
                    <a:pt x="24" y="20"/>
                  </a:lnTo>
                  <a:lnTo>
                    <a:pt x="31" y="20"/>
                  </a:lnTo>
                  <a:lnTo>
                    <a:pt x="31" y="15"/>
                  </a:lnTo>
                  <a:lnTo>
                    <a:pt x="27" y="15"/>
                  </a:lnTo>
                  <a:lnTo>
                    <a:pt x="27" y="19"/>
                  </a:lnTo>
                  <a:lnTo>
                    <a:pt x="34" y="19"/>
                  </a:lnTo>
                  <a:lnTo>
                    <a:pt x="34" y="12"/>
                  </a:lnTo>
                  <a:lnTo>
                    <a:pt x="27" y="12"/>
                  </a:lnTo>
                  <a:lnTo>
                    <a:pt x="27" y="19"/>
                  </a:lnTo>
                  <a:lnTo>
                    <a:pt x="29" y="19"/>
                  </a:lnTo>
                  <a:lnTo>
                    <a:pt x="29" y="12"/>
                  </a:lnTo>
                  <a:lnTo>
                    <a:pt x="24" y="12"/>
                  </a:lnTo>
                  <a:lnTo>
                    <a:pt x="24" y="19"/>
                  </a:lnTo>
                  <a:lnTo>
                    <a:pt x="32" y="19"/>
                  </a:lnTo>
                  <a:lnTo>
                    <a:pt x="32" y="12"/>
                  </a:lnTo>
                  <a:lnTo>
                    <a:pt x="31" y="12"/>
                  </a:lnTo>
                  <a:lnTo>
                    <a:pt x="31" y="19"/>
                  </a:lnTo>
                  <a:lnTo>
                    <a:pt x="37" y="19"/>
                  </a:lnTo>
                  <a:lnTo>
                    <a:pt x="37" y="12"/>
                  </a:lnTo>
                  <a:lnTo>
                    <a:pt x="34" y="12"/>
                  </a:lnTo>
                  <a:lnTo>
                    <a:pt x="34" y="19"/>
                  </a:lnTo>
                  <a:lnTo>
                    <a:pt x="37" y="19"/>
                  </a:lnTo>
                  <a:lnTo>
                    <a:pt x="37" y="12"/>
                  </a:lnTo>
                  <a:lnTo>
                    <a:pt x="34" y="12"/>
                  </a:lnTo>
                  <a:lnTo>
                    <a:pt x="34" y="19"/>
                  </a:lnTo>
                  <a:lnTo>
                    <a:pt x="45" y="19"/>
                  </a:lnTo>
                  <a:lnTo>
                    <a:pt x="45" y="12"/>
                  </a:lnTo>
                  <a:lnTo>
                    <a:pt x="32" y="12"/>
                  </a:lnTo>
                  <a:lnTo>
                    <a:pt x="32" y="19"/>
                  </a:lnTo>
                  <a:lnTo>
                    <a:pt x="42" y="19"/>
                  </a:lnTo>
                  <a:lnTo>
                    <a:pt x="42" y="12"/>
                  </a:lnTo>
                  <a:lnTo>
                    <a:pt x="40" y="12"/>
                  </a:lnTo>
                  <a:lnTo>
                    <a:pt x="40" y="19"/>
                  </a:lnTo>
                  <a:lnTo>
                    <a:pt x="49" y="19"/>
                  </a:lnTo>
                  <a:lnTo>
                    <a:pt x="49" y="12"/>
                  </a:lnTo>
                  <a:lnTo>
                    <a:pt x="45" y="12"/>
                  </a:lnTo>
                  <a:lnTo>
                    <a:pt x="45" y="15"/>
                  </a:lnTo>
                  <a:lnTo>
                    <a:pt x="47" y="17"/>
                  </a:lnTo>
                  <a:lnTo>
                    <a:pt x="54" y="11"/>
                  </a:lnTo>
                  <a:lnTo>
                    <a:pt x="44" y="11"/>
                  </a:lnTo>
                  <a:lnTo>
                    <a:pt x="44" y="17"/>
                  </a:lnTo>
                  <a:lnTo>
                    <a:pt x="46" y="17"/>
                  </a:lnTo>
                  <a:lnTo>
                    <a:pt x="46" y="11"/>
                  </a:lnTo>
                  <a:lnTo>
                    <a:pt x="41" y="11"/>
                  </a:lnTo>
                  <a:lnTo>
                    <a:pt x="41" y="17"/>
                  </a:lnTo>
                  <a:lnTo>
                    <a:pt x="45" y="17"/>
                  </a:lnTo>
                  <a:lnTo>
                    <a:pt x="45" y="11"/>
                  </a:lnTo>
                  <a:lnTo>
                    <a:pt x="34" y="11"/>
                  </a:lnTo>
                  <a:lnTo>
                    <a:pt x="34" y="17"/>
                  </a:lnTo>
                  <a:lnTo>
                    <a:pt x="45" y="17"/>
                  </a:lnTo>
                  <a:lnTo>
                    <a:pt x="45" y="11"/>
                  </a:lnTo>
                  <a:lnTo>
                    <a:pt x="34" y="11"/>
                  </a:lnTo>
                  <a:lnTo>
                    <a:pt x="34" y="17"/>
                  </a:lnTo>
                  <a:lnTo>
                    <a:pt x="41" y="17"/>
                  </a:lnTo>
                  <a:lnTo>
                    <a:pt x="41" y="11"/>
                  </a:lnTo>
                  <a:lnTo>
                    <a:pt x="40" y="11"/>
                  </a:lnTo>
                  <a:lnTo>
                    <a:pt x="40" y="17"/>
                  </a:lnTo>
                  <a:lnTo>
                    <a:pt x="46" y="17"/>
                  </a:lnTo>
                  <a:lnTo>
                    <a:pt x="46" y="11"/>
                  </a:lnTo>
                  <a:lnTo>
                    <a:pt x="41" y="11"/>
                  </a:lnTo>
                  <a:lnTo>
                    <a:pt x="41" y="17"/>
                  </a:lnTo>
                  <a:lnTo>
                    <a:pt x="45" y="17"/>
                  </a:lnTo>
                  <a:lnTo>
                    <a:pt x="45" y="11"/>
                  </a:lnTo>
                  <a:lnTo>
                    <a:pt x="18" y="11"/>
                  </a:lnTo>
                  <a:lnTo>
                    <a:pt x="18" y="17"/>
                  </a:lnTo>
                  <a:lnTo>
                    <a:pt x="137" y="17"/>
                  </a:lnTo>
                  <a:lnTo>
                    <a:pt x="137" y="11"/>
                  </a:lnTo>
                  <a:lnTo>
                    <a:pt x="22" y="11"/>
                  </a:lnTo>
                  <a:lnTo>
                    <a:pt x="22" y="13"/>
                  </a:lnTo>
                  <a:lnTo>
                    <a:pt x="23" y="11"/>
                  </a:lnTo>
                  <a:lnTo>
                    <a:pt x="19" y="9"/>
                  </a:lnTo>
                  <a:lnTo>
                    <a:pt x="15" y="9"/>
                  </a:lnTo>
                  <a:lnTo>
                    <a:pt x="15" y="16"/>
                  </a:lnTo>
                  <a:lnTo>
                    <a:pt x="22" y="16"/>
                  </a:lnTo>
                  <a:lnTo>
                    <a:pt x="22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55" y="16"/>
                  </a:lnTo>
                  <a:lnTo>
                    <a:pt x="55" y="9"/>
                  </a:lnTo>
                  <a:lnTo>
                    <a:pt x="54" y="9"/>
                  </a:lnTo>
                  <a:lnTo>
                    <a:pt x="54" y="16"/>
                  </a:lnTo>
                  <a:lnTo>
                    <a:pt x="63" y="16"/>
                  </a:lnTo>
                  <a:lnTo>
                    <a:pt x="63" y="9"/>
                  </a:lnTo>
                  <a:lnTo>
                    <a:pt x="59" y="9"/>
                  </a:lnTo>
                  <a:lnTo>
                    <a:pt x="59" y="16"/>
                  </a:lnTo>
                  <a:lnTo>
                    <a:pt x="68" y="16"/>
                  </a:lnTo>
                  <a:lnTo>
                    <a:pt x="68" y="8"/>
                  </a:lnTo>
                  <a:lnTo>
                    <a:pt x="63" y="8"/>
                  </a:lnTo>
                  <a:lnTo>
                    <a:pt x="63" y="15"/>
                  </a:lnTo>
                  <a:lnTo>
                    <a:pt x="66" y="15"/>
                  </a:lnTo>
                  <a:lnTo>
                    <a:pt x="66" y="8"/>
                  </a:lnTo>
                  <a:lnTo>
                    <a:pt x="64" y="8"/>
                  </a:lnTo>
                  <a:lnTo>
                    <a:pt x="64" y="15"/>
                  </a:lnTo>
                  <a:lnTo>
                    <a:pt x="67" y="15"/>
                  </a:lnTo>
                  <a:lnTo>
                    <a:pt x="67" y="8"/>
                  </a:lnTo>
                  <a:lnTo>
                    <a:pt x="64" y="8"/>
                  </a:lnTo>
                  <a:lnTo>
                    <a:pt x="64" y="15"/>
                  </a:lnTo>
                  <a:lnTo>
                    <a:pt x="112" y="15"/>
                  </a:lnTo>
                  <a:lnTo>
                    <a:pt x="112" y="8"/>
                  </a:lnTo>
                  <a:lnTo>
                    <a:pt x="108" y="8"/>
                  </a:lnTo>
                  <a:lnTo>
                    <a:pt x="108" y="15"/>
                  </a:lnTo>
                  <a:lnTo>
                    <a:pt x="115" y="15"/>
                  </a:lnTo>
                  <a:lnTo>
                    <a:pt x="115" y="8"/>
                  </a:lnTo>
                  <a:lnTo>
                    <a:pt x="111" y="8"/>
                  </a:lnTo>
                  <a:lnTo>
                    <a:pt x="111" y="15"/>
                  </a:lnTo>
                  <a:lnTo>
                    <a:pt x="130" y="15"/>
                  </a:lnTo>
                  <a:lnTo>
                    <a:pt x="130" y="8"/>
                  </a:lnTo>
                  <a:lnTo>
                    <a:pt x="125" y="8"/>
                  </a:lnTo>
                  <a:lnTo>
                    <a:pt x="125" y="15"/>
                  </a:lnTo>
                  <a:lnTo>
                    <a:pt x="133" y="15"/>
                  </a:lnTo>
                  <a:lnTo>
                    <a:pt x="133" y="8"/>
                  </a:lnTo>
                  <a:lnTo>
                    <a:pt x="130" y="8"/>
                  </a:lnTo>
                  <a:lnTo>
                    <a:pt x="130" y="15"/>
                  </a:lnTo>
                  <a:lnTo>
                    <a:pt x="138" y="15"/>
                  </a:lnTo>
                  <a:lnTo>
                    <a:pt x="138" y="8"/>
                  </a:lnTo>
                  <a:lnTo>
                    <a:pt x="130" y="8"/>
                  </a:lnTo>
                  <a:lnTo>
                    <a:pt x="130" y="15"/>
                  </a:lnTo>
                  <a:lnTo>
                    <a:pt x="138" y="15"/>
                  </a:lnTo>
                  <a:lnTo>
                    <a:pt x="145" y="13"/>
                  </a:lnTo>
                  <a:lnTo>
                    <a:pt x="143" y="9"/>
                  </a:lnTo>
                  <a:lnTo>
                    <a:pt x="143" y="13"/>
                  </a:lnTo>
                  <a:lnTo>
                    <a:pt x="151" y="13"/>
                  </a:lnTo>
                  <a:lnTo>
                    <a:pt x="151" y="7"/>
                  </a:lnTo>
                  <a:lnTo>
                    <a:pt x="97" y="7"/>
                  </a:lnTo>
                  <a:lnTo>
                    <a:pt x="97" y="13"/>
                  </a:lnTo>
                  <a:lnTo>
                    <a:pt x="115" y="13"/>
                  </a:lnTo>
                  <a:lnTo>
                    <a:pt x="115" y="7"/>
                  </a:lnTo>
                  <a:lnTo>
                    <a:pt x="57" y="7"/>
                  </a:lnTo>
                  <a:lnTo>
                    <a:pt x="57" y="13"/>
                  </a:lnTo>
                  <a:lnTo>
                    <a:pt x="64" y="13"/>
                  </a:lnTo>
                  <a:lnTo>
                    <a:pt x="64" y="7"/>
                  </a:lnTo>
                  <a:lnTo>
                    <a:pt x="15" y="7"/>
                  </a:lnTo>
                  <a:lnTo>
                    <a:pt x="15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2" y="7"/>
                  </a:lnTo>
                  <a:lnTo>
                    <a:pt x="12" y="13"/>
                  </a:lnTo>
                  <a:lnTo>
                    <a:pt x="24" y="13"/>
                  </a:lnTo>
                  <a:lnTo>
                    <a:pt x="24" y="7"/>
                  </a:lnTo>
                  <a:lnTo>
                    <a:pt x="15" y="7"/>
                  </a:lnTo>
                  <a:lnTo>
                    <a:pt x="15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29" y="13"/>
                  </a:lnTo>
                  <a:lnTo>
                    <a:pt x="29" y="7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3" y="7"/>
                  </a:lnTo>
                  <a:lnTo>
                    <a:pt x="14" y="6"/>
                  </a:lnTo>
                  <a:lnTo>
                    <a:pt x="9" y="6"/>
                  </a:lnTo>
                  <a:lnTo>
                    <a:pt x="9" y="12"/>
                  </a:lnTo>
                  <a:lnTo>
                    <a:pt x="22" y="12"/>
                  </a:lnTo>
                  <a:lnTo>
                    <a:pt x="22" y="6"/>
                  </a:lnTo>
                  <a:lnTo>
                    <a:pt x="3" y="6"/>
                  </a:lnTo>
                  <a:lnTo>
                    <a:pt x="3" y="12"/>
                  </a:lnTo>
                  <a:lnTo>
                    <a:pt x="16" y="12"/>
                  </a:lnTo>
                  <a:lnTo>
                    <a:pt x="16" y="6"/>
                  </a:lnTo>
                  <a:lnTo>
                    <a:pt x="15" y="6"/>
                  </a:lnTo>
                  <a:lnTo>
                    <a:pt x="15" y="12"/>
                  </a:lnTo>
                  <a:lnTo>
                    <a:pt x="19" y="12"/>
                  </a:lnTo>
                  <a:lnTo>
                    <a:pt x="19" y="6"/>
                  </a:lnTo>
                  <a:lnTo>
                    <a:pt x="15" y="6"/>
                  </a:lnTo>
                  <a:lnTo>
                    <a:pt x="15" y="12"/>
                  </a:lnTo>
                  <a:lnTo>
                    <a:pt x="22" y="12"/>
                  </a:lnTo>
                  <a:lnTo>
                    <a:pt x="22" y="6"/>
                  </a:lnTo>
                  <a:lnTo>
                    <a:pt x="14" y="6"/>
                  </a:lnTo>
                  <a:lnTo>
                    <a:pt x="1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0" y="6"/>
                  </a:lnTo>
                  <a:lnTo>
                    <a:pt x="10" y="12"/>
                  </a:lnTo>
                  <a:lnTo>
                    <a:pt x="19" y="12"/>
                  </a:lnTo>
                  <a:lnTo>
                    <a:pt x="19" y="6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20" y="12"/>
                  </a:lnTo>
                  <a:lnTo>
                    <a:pt x="15" y="6"/>
                  </a:lnTo>
                  <a:lnTo>
                    <a:pt x="14" y="4"/>
                  </a:lnTo>
                  <a:lnTo>
                    <a:pt x="11" y="7"/>
                  </a:lnTo>
                  <a:lnTo>
                    <a:pt x="11" y="11"/>
                  </a:lnTo>
                  <a:lnTo>
                    <a:pt x="16" y="11"/>
                  </a:lnTo>
                  <a:lnTo>
                    <a:pt x="16" y="4"/>
                  </a:lnTo>
                  <a:lnTo>
                    <a:pt x="15" y="4"/>
                  </a:lnTo>
                  <a:lnTo>
                    <a:pt x="15" y="11"/>
                  </a:lnTo>
                  <a:lnTo>
                    <a:pt x="28" y="11"/>
                  </a:lnTo>
                  <a:lnTo>
                    <a:pt x="28" y="4"/>
                  </a:lnTo>
                  <a:lnTo>
                    <a:pt x="22" y="4"/>
                  </a:lnTo>
                  <a:lnTo>
                    <a:pt x="22" y="11"/>
                  </a:lnTo>
                  <a:lnTo>
                    <a:pt x="25" y="11"/>
                  </a:lnTo>
                  <a:lnTo>
                    <a:pt x="25" y="4"/>
                  </a:lnTo>
                  <a:lnTo>
                    <a:pt x="22" y="4"/>
                  </a:lnTo>
                  <a:lnTo>
                    <a:pt x="22" y="11"/>
                  </a:lnTo>
                  <a:lnTo>
                    <a:pt x="31" y="11"/>
                  </a:lnTo>
                  <a:lnTo>
                    <a:pt x="31" y="4"/>
                  </a:lnTo>
                  <a:lnTo>
                    <a:pt x="24" y="4"/>
                  </a:lnTo>
                  <a:lnTo>
                    <a:pt x="24" y="11"/>
                  </a:lnTo>
                  <a:lnTo>
                    <a:pt x="28" y="11"/>
                  </a:lnTo>
                  <a:lnTo>
                    <a:pt x="28" y="4"/>
                  </a:lnTo>
                  <a:lnTo>
                    <a:pt x="27" y="4"/>
                  </a:lnTo>
                  <a:lnTo>
                    <a:pt x="27" y="11"/>
                  </a:lnTo>
                  <a:lnTo>
                    <a:pt x="40" y="11"/>
                  </a:lnTo>
                  <a:lnTo>
                    <a:pt x="40" y="4"/>
                  </a:lnTo>
                  <a:lnTo>
                    <a:pt x="34" y="4"/>
                  </a:lnTo>
                  <a:lnTo>
                    <a:pt x="34" y="11"/>
                  </a:lnTo>
                  <a:lnTo>
                    <a:pt x="37" y="11"/>
                  </a:lnTo>
                  <a:lnTo>
                    <a:pt x="37" y="4"/>
                  </a:lnTo>
                  <a:lnTo>
                    <a:pt x="33" y="4"/>
                  </a:lnTo>
                  <a:lnTo>
                    <a:pt x="33" y="11"/>
                  </a:lnTo>
                  <a:lnTo>
                    <a:pt x="38" y="11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7" y="11"/>
                  </a:lnTo>
                  <a:lnTo>
                    <a:pt x="46" y="11"/>
                  </a:lnTo>
                  <a:lnTo>
                    <a:pt x="46" y="4"/>
                  </a:lnTo>
                  <a:lnTo>
                    <a:pt x="40" y="4"/>
                  </a:lnTo>
                  <a:lnTo>
                    <a:pt x="40" y="7"/>
                  </a:lnTo>
                  <a:lnTo>
                    <a:pt x="41" y="4"/>
                  </a:lnTo>
                  <a:lnTo>
                    <a:pt x="38" y="3"/>
                  </a:lnTo>
                  <a:lnTo>
                    <a:pt x="37" y="6"/>
                  </a:lnTo>
                  <a:lnTo>
                    <a:pt x="37" y="9"/>
                  </a:lnTo>
                  <a:lnTo>
                    <a:pt x="44" y="9"/>
                  </a:lnTo>
                  <a:lnTo>
                    <a:pt x="44" y="3"/>
                  </a:lnTo>
                  <a:lnTo>
                    <a:pt x="42" y="3"/>
                  </a:lnTo>
                  <a:lnTo>
                    <a:pt x="42" y="9"/>
                  </a:lnTo>
                  <a:lnTo>
                    <a:pt x="51" y="9"/>
                  </a:lnTo>
                  <a:lnTo>
                    <a:pt x="51" y="3"/>
                  </a:lnTo>
                  <a:lnTo>
                    <a:pt x="44" y="3"/>
                  </a:lnTo>
                  <a:lnTo>
                    <a:pt x="44" y="9"/>
                  </a:lnTo>
                  <a:lnTo>
                    <a:pt x="45" y="9"/>
                  </a:lnTo>
                  <a:lnTo>
                    <a:pt x="45" y="3"/>
                  </a:lnTo>
                  <a:lnTo>
                    <a:pt x="40" y="3"/>
                  </a:lnTo>
                  <a:lnTo>
                    <a:pt x="40" y="9"/>
                  </a:lnTo>
                  <a:lnTo>
                    <a:pt x="42" y="9"/>
                  </a:lnTo>
                  <a:lnTo>
                    <a:pt x="42" y="3"/>
                  </a:lnTo>
                  <a:lnTo>
                    <a:pt x="32" y="3"/>
                  </a:lnTo>
                  <a:lnTo>
                    <a:pt x="32" y="9"/>
                  </a:lnTo>
                  <a:lnTo>
                    <a:pt x="45" y="9"/>
                  </a:lnTo>
                  <a:lnTo>
                    <a:pt x="45" y="3"/>
                  </a:lnTo>
                  <a:lnTo>
                    <a:pt x="33" y="3"/>
                  </a:lnTo>
                  <a:lnTo>
                    <a:pt x="33" y="9"/>
                  </a:lnTo>
                  <a:lnTo>
                    <a:pt x="34" y="9"/>
                  </a:lnTo>
                  <a:lnTo>
                    <a:pt x="34" y="3"/>
                  </a:lnTo>
                  <a:lnTo>
                    <a:pt x="29" y="3"/>
                  </a:lnTo>
                  <a:lnTo>
                    <a:pt x="29" y="9"/>
                  </a:lnTo>
                  <a:lnTo>
                    <a:pt x="40" y="9"/>
                  </a:lnTo>
                  <a:lnTo>
                    <a:pt x="40" y="3"/>
                  </a:lnTo>
                  <a:lnTo>
                    <a:pt x="33" y="3"/>
                  </a:lnTo>
                  <a:lnTo>
                    <a:pt x="33" y="9"/>
                  </a:lnTo>
                  <a:lnTo>
                    <a:pt x="37" y="9"/>
                  </a:lnTo>
                  <a:lnTo>
                    <a:pt x="38" y="3"/>
                  </a:lnTo>
                  <a:lnTo>
                    <a:pt x="34" y="2"/>
                  </a:lnTo>
                  <a:lnTo>
                    <a:pt x="14" y="2"/>
                  </a:lnTo>
                  <a:lnTo>
                    <a:pt x="14" y="8"/>
                  </a:lnTo>
                  <a:lnTo>
                    <a:pt x="57" y="8"/>
                  </a:lnTo>
                  <a:lnTo>
                    <a:pt x="57" y="2"/>
                  </a:lnTo>
                  <a:lnTo>
                    <a:pt x="5" y="2"/>
                  </a:lnTo>
                  <a:lnTo>
                    <a:pt x="5" y="8"/>
                  </a:lnTo>
                  <a:lnTo>
                    <a:pt x="19" y="8"/>
                  </a:lnTo>
                  <a:lnTo>
                    <a:pt x="19" y="2"/>
                  </a:lnTo>
                  <a:lnTo>
                    <a:pt x="15" y="2"/>
                  </a:lnTo>
                  <a:lnTo>
                    <a:pt x="15" y="8"/>
                  </a:lnTo>
                  <a:lnTo>
                    <a:pt x="19" y="8"/>
                  </a:lnTo>
                  <a:lnTo>
                    <a:pt x="19" y="2"/>
                  </a:lnTo>
                  <a:lnTo>
                    <a:pt x="18" y="2"/>
                  </a:lnTo>
                  <a:lnTo>
                    <a:pt x="18" y="8"/>
                  </a:lnTo>
                  <a:lnTo>
                    <a:pt x="47" y="8"/>
                  </a:lnTo>
                  <a:lnTo>
                    <a:pt x="47" y="2"/>
                  </a:lnTo>
                  <a:lnTo>
                    <a:pt x="45" y="2"/>
                  </a:lnTo>
                  <a:lnTo>
                    <a:pt x="45" y="8"/>
                  </a:lnTo>
                  <a:lnTo>
                    <a:pt x="50" y="8"/>
                  </a:lnTo>
                  <a:lnTo>
                    <a:pt x="50" y="2"/>
                  </a:lnTo>
                  <a:lnTo>
                    <a:pt x="49" y="2"/>
                  </a:lnTo>
                  <a:lnTo>
                    <a:pt x="49" y="8"/>
                  </a:lnTo>
                  <a:lnTo>
                    <a:pt x="50" y="8"/>
                  </a:lnTo>
                  <a:lnTo>
                    <a:pt x="50" y="2"/>
                  </a:lnTo>
                  <a:lnTo>
                    <a:pt x="49" y="2"/>
                  </a:lnTo>
                  <a:lnTo>
                    <a:pt x="49" y="8"/>
                  </a:lnTo>
                  <a:lnTo>
                    <a:pt x="64" y="8"/>
                  </a:lnTo>
                  <a:lnTo>
                    <a:pt x="59" y="2"/>
                  </a:lnTo>
                  <a:lnTo>
                    <a:pt x="58" y="0"/>
                  </a:lnTo>
                  <a:lnTo>
                    <a:pt x="55" y="3"/>
                  </a:lnTo>
                  <a:lnTo>
                    <a:pt x="55" y="7"/>
                  </a:lnTo>
                  <a:lnTo>
                    <a:pt x="62" y="7"/>
                  </a:lnTo>
                  <a:lnTo>
                    <a:pt x="62" y="0"/>
                  </a:lnTo>
                  <a:lnTo>
                    <a:pt x="59" y="0"/>
                  </a:lnTo>
                  <a:lnTo>
                    <a:pt x="59" y="7"/>
                  </a:lnTo>
                  <a:lnTo>
                    <a:pt x="62" y="7"/>
                  </a:lnTo>
                  <a:lnTo>
                    <a:pt x="62" y="0"/>
                  </a:lnTo>
                  <a:lnTo>
                    <a:pt x="59" y="0"/>
                  </a:lnTo>
                  <a:lnTo>
                    <a:pt x="59" y="7"/>
                  </a:lnTo>
                  <a:lnTo>
                    <a:pt x="66" y="7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60" y="7"/>
                  </a:lnTo>
                  <a:lnTo>
                    <a:pt x="64" y="7"/>
                  </a:lnTo>
                  <a:lnTo>
                    <a:pt x="64" y="0"/>
                  </a:lnTo>
                  <a:lnTo>
                    <a:pt x="60" y="0"/>
                  </a:lnTo>
                  <a:lnTo>
                    <a:pt x="60" y="7"/>
                  </a:lnTo>
                  <a:lnTo>
                    <a:pt x="68" y="7"/>
                  </a:lnTo>
                  <a:lnTo>
                    <a:pt x="68" y="0"/>
                  </a:lnTo>
                  <a:lnTo>
                    <a:pt x="67" y="0"/>
                  </a:lnTo>
                  <a:lnTo>
                    <a:pt x="67" y="7"/>
                  </a:lnTo>
                  <a:lnTo>
                    <a:pt x="77" y="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41" name="Freeform 825"/>
            <p:cNvSpPr>
              <a:spLocks noChangeAspect="1"/>
            </p:cNvSpPr>
            <p:nvPr/>
          </p:nvSpPr>
          <p:spPr bwMode="auto">
            <a:xfrm rot="16200000">
              <a:off x="4250" y="4663"/>
              <a:ext cx="244" cy="52"/>
            </a:xfrm>
            <a:custGeom>
              <a:avLst/>
              <a:gdLst>
                <a:gd name="T0" fmla="*/ 11 w 163"/>
                <a:gd name="T1" fmla="*/ 1 h 36"/>
                <a:gd name="T2" fmla="*/ 39 w 163"/>
                <a:gd name="T3" fmla="*/ 2 h 36"/>
                <a:gd name="T4" fmla="*/ 125 w 163"/>
                <a:gd name="T5" fmla="*/ 4 h 36"/>
                <a:gd name="T6" fmla="*/ 58 w 163"/>
                <a:gd name="T7" fmla="*/ 12 h 36"/>
                <a:gd name="T8" fmla="*/ 38 w 163"/>
                <a:gd name="T9" fmla="*/ 13 h 36"/>
                <a:gd name="T10" fmla="*/ 55 w 163"/>
                <a:gd name="T11" fmla="*/ 13 h 36"/>
                <a:gd name="T12" fmla="*/ 48 w 163"/>
                <a:gd name="T13" fmla="*/ 14 h 36"/>
                <a:gd name="T14" fmla="*/ 30 w 163"/>
                <a:gd name="T15" fmla="*/ 15 h 36"/>
                <a:gd name="T16" fmla="*/ 27 w 163"/>
                <a:gd name="T17" fmla="*/ 15 h 36"/>
                <a:gd name="T18" fmla="*/ 12 w 163"/>
                <a:gd name="T19" fmla="*/ 10 h 36"/>
                <a:gd name="T20" fmla="*/ 22 w 163"/>
                <a:gd name="T21" fmla="*/ 10 h 36"/>
                <a:gd name="T22" fmla="*/ 30 w 163"/>
                <a:gd name="T23" fmla="*/ 12 h 36"/>
                <a:gd name="T24" fmla="*/ 23 w 163"/>
                <a:gd name="T25" fmla="*/ 19 h 36"/>
                <a:gd name="T26" fmla="*/ 34 w 163"/>
                <a:gd name="T27" fmla="*/ 21 h 36"/>
                <a:gd name="T28" fmla="*/ 43 w 163"/>
                <a:gd name="T29" fmla="*/ 18 h 36"/>
                <a:gd name="T30" fmla="*/ 34 w 163"/>
                <a:gd name="T31" fmla="*/ 22 h 36"/>
                <a:gd name="T32" fmla="*/ 139 w 163"/>
                <a:gd name="T33" fmla="*/ 23 h 36"/>
                <a:gd name="T34" fmla="*/ 75 w 163"/>
                <a:gd name="T35" fmla="*/ 25 h 36"/>
                <a:gd name="T36" fmla="*/ 34 w 163"/>
                <a:gd name="T37" fmla="*/ 19 h 36"/>
                <a:gd name="T38" fmla="*/ 48 w 163"/>
                <a:gd name="T39" fmla="*/ 21 h 36"/>
                <a:gd name="T40" fmla="*/ 53 w 163"/>
                <a:gd name="T41" fmla="*/ 21 h 36"/>
                <a:gd name="T42" fmla="*/ 36 w 163"/>
                <a:gd name="T43" fmla="*/ 26 h 36"/>
                <a:gd name="T44" fmla="*/ 33 w 163"/>
                <a:gd name="T45" fmla="*/ 22 h 36"/>
                <a:gd name="T46" fmla="*/ 43 w 163"/>
                <a:gd name="T47" fmla="*/ 23 h 36"/>
                <a:gd name="T48" fmla="*/ 48 w 163"/>
                <a:gd name="T49" fmla="*/ 25 h 36"/>
                <a:gd name="T50" fmla="*/ 55 w 163"/>
                <a:gd name="T51" fmla="*/ 25 h 36"/>
                <a:gd name="T52" fmla="*/ 38 w 163"/>
                <a:gd name="T53" fmla="*/ 26 h 36"/>
                <a:gd name="T54" fmla="*/ 47 w 163"/>
                <a:gd name="T55" fmla="*/ 34 h 36"/>
                <a:gd name="T56" fmla="*/ 66 w 163"/>
                <a:gd name="T57" fmla="*/ 34 h 36"/>
                <a:gd name="T58" fmla="*/ 48 w 163"/>
                <a:gd name="T59" fmla="*/ 35 h 36"/>
                <a:gd name="T60" fmla="*/ 33 w 163"/>
                <a:gd name="T61" fmla="*/ 36 h 36"/>
                <a:gd name="T62" fmla="*/ 45 w 163"/>
                <a:gd name="T63" fmla="*/ 35 h 36"/>
                <a:gd name="T64" fmla="*/ 43 w 163"/>
                <a:gd name="T65" fmla="*/ 34 h 36"/>
                <a:gd name="T66" fmla="*/ 44 w 163"/>
                <a:gd name="T67" fmla="*/ 34 h 36"/>
                <a:gd name="T68" fmla="*/ 36 w 163"/>
                <a:gd name="T69" fmla="*/ 26 h 36"/>
                <a:gd name="T70" fmla="*/ 53 w 163"/>
                <a:gd name="T71" fmla="*/ 25 h 36"/>
                <a:gd name="T72" fmla="*/ 43 w 163"/>
                <a:gd name="T73" fmla="*/ 25 h 36"/>
                <a:gd name="T74" fmla="*/ 43 w 163"/>
                <a:gd name="T75" fmla="*/ 23 h 36"/>
                <a:gd name="T76" fmla="*/ 39 w 163"/>
                <a:gd name="T77" fmla="*/ 25 h 36"/>
                <a:gd name="T78" fmla="*/ 31 w 163"/>
                <a:gd name="T79" fmla="*/ 22 h 36"/>
                <a:gd name="T80" fmla="*/ 56 w 163"/>
                <a:gd name="T81" fmla="*/ 21 h 36"/>
                <a:gd name="T82" fmla="*/ 55 w 163"/>
                <a:gd name="T83" fmla="*/ 21 h 36"/>
                <a:gd name="T84" fmla="*/ 35 w 163"/>
                <a:gd name="T85" fmla="*/ 26 h 36"/>
                <a:gd name="T86" fmla="*/ 69 w 163"/>
                <a:gd name="T87" fmla="*/ 25 h 36"/>
                <a:gd name="T88" fmla="*/ 139 w 163"/>
                <a:gd name="T89" fmla="*/ 23 h 36"/>
                <a:gd name="T90" fmla="*/ 34 w 163"/>
                <a:gd name="T91" fmla="*/ 22 h 36"/>
                <a:gd name="T92" fmla="*/ 44 w 163"/>
                <a:gd name="T93" fmla="*/ 22 h 36"/>
                <a:gd name="T94" fmla="*/ 34 w 163"/>
                <a:gd name="T95" fmla="*/ 21 h 36"/>
                <a:gd name="T96" fmla="*/ 23 w 163"/>
                <a:gd name="T97" fmla="*/ 19 h 36"/>
                <a:gd name="T98" fmla="*/ 13 w 163"/>
                <a:gd name="T99" fmla="*/ 18 h 36"/>
                <a:gd name="T100" fmla="*/ 29 w 163"/>
                <a:gd name="T101" fmla="*/ 14 h 36"/>
                <a:gd name="T102" fmla="*/ 23 w 163"/>
                <a:gd name="T103" fmla="*/ 17 h 36"/>
                <a:gd name="T104" fmla="*/ 22 w 163"/>
                <a:gd name="T105" fmla="*/ 15 h 36"/>
                <a:gd name="T106" fmla="*/ 33 w 163"/>
                <a:gd name="T107" fmla="*/ 15 h 36"/>
                <a:gd name="T108" fmla="*/ 48 w 163"/>
                <a:gd name="T109" fmla="*/ 14 h 36"/>
                <a:gd name="T110" fmla="*/ 52 w 163"/>
                <a:gd name="T111" fmla="*/ 13 h 36"/>
                <a:gd name="T112" fmla="*/ 38 w 163"/>
                <a:gd name="T113" fmla="*/ 13 h 36"/>
                <a:gd name="T114" fmla="*/ 42 w 163"/>
                <a:gd name="T115" fmla="*/ 12 h 36"/>
                <a:gd name="T116" fmla="*/ 64 w 163"/>
                <a:gd name="T117" fmla="*/ 10 h 36"/>
                <a:gd name="T118" fmla="*/ 33 w 163"/>
                <a:gd name="T119" fmla="*/ 9 h 36"/>
                <a:gd name="T120" fmla="*/ 1 w 163"/>
                <a:gd name="T121" fmla="*/ 8 h 36"/>
                <a:gd name="T122" fmla="*/ 16 w 163"/>
                <a:gd name="T123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3" h="36">
                  <a:moveTo>
                    <a:pt x="17" y="6"/>
                  </a:moveTo>
                  <a:lnTo>
                    <a:pt x="17" y="0"/>
                  </a:lnTo>
                  <a:lnTo>
                    <a:pt x="14" y="0"/>
                  </a:lnTo>
                  <a:lnTo>
                    <a:pt x="13" y="6"/>
                  </a:lnTo>
                  <a:lnTo>
                    <a:pt x="16" y="8"/>
                  </a:lnTo>
                  <a:lnTo>
                    <a:pt x="17" y="4"/>
                  </a:lnTo>
                  <a:lnTo>
                    <a:pt x="17" y="1"/>
                  </a:lnTo>
                  <a:lnTo>
                    <a:pt x="8" y="1"/>
                  </a:lnTo>
                  <a:lnTo>
                    <a:pt x="8" y="8"/>
                  </a:lnTo>
                  <a:lnTo>
                    <a:pt x="17" y="8"/>
                  </a:lnTo>
                  <a:lnTo>
                    <a:pt x="17" y="1"/>
                  </a:lnTo>
                  <a:lnTo>
                    <a:pt x="16" y="1"/>
                  </a:lnTo>
                  <a:lnTo>
                    <a:pt x="16" y="8"/>
                  </a:lnTo>
                  <a:lnTo>
                    <a:pt x="23" y="8"/>
                  </a:lnTo>
                  <a:lnTo>
                    <a:pt x="23" y="1"/>
                  </a:lnTo>
                  <a:lnTo>
                    <a:pt x="8" y="1"/>
                  </a:lnTo>
                  <a:lnTo>
                    <a:pt x="8" y="8"/>
                  </a:lnTo>
                  <a:lnTo>
                    <a:pt x="11" y="8"/>
                  </a:lnTo>
                  <a:lnTo>
                    <a:pt x="11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11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4" y="1"/>
                  </a:lnTo>
                  <a:lnTo>
                    <a:pt x="4" y="8"/>
                  </a:lnTo>
                  <a:lnTo>
                    <a:pt x="12" y="8"/>
                  </a:lnTo>
                  <a:lnTo>
                    <a:pt x="12" y="1"/>
                  </a:lnTo>
                  <a:lnTo>
                    <a:pt x="4" y="1"/>
                  </a:lnTo>
                  <a:lnTo>
                    <a:pt x="4" y="8"/>
                  </a:lnTo>
                  <a:lnTo>
                    <a:pt x="5" y="8"/>
                  </a:lnTo>
                  <a:lnTo>
                    <a:pt x="5" y="1"/>
                  </a:lnTo>
                  <a:lnTo>
                    <a:pt x="1" y="1"/>
                  </a:lnTo>
                  <a:lnTo>
                    <a:pt x="0" y="8"/>
                  </a:lnTo>
                  <a:lnTo>
                    <a:pt x="3" y="9"/>
                  </a:lnTo>
                  <a:lnTo>
                    <a:pt x="17" y="9"/>
                  </a:lnTo>
                  <a:lnTo>
                    <a:pt x="17" y="2"/>
                  </a:lnTo>
                  <a:lnTo>
                    <a:pt x="1" y="2"/>
                  </a:lnTo>
                  <a:lnTo>
                    <a:pt x="1" y="9"/>
                  </a:lnTo>
                  <a:lnTo>
                    <a:pt x="16" y="9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4" y="9"/>
                  </a:lnTo>
                  <a:lnTo>
                    <a:pt x="39" y="9"/>
                  </a:lnTo>
                  <a:lnTo>
                    <a:pt x="39" y="2"/>
                  </a:lnTo>
                  <a:lnTo>
                    <a:pt x="14" y="2"/>
                  </a:lnTo>
                  <a:lnTo>
                    <a:pt x="14" y="9"/>
                  </a:lnTo>
                  <a:lnTo>
                    <a:pt x="52" y="9"/>
                  </a:lnTo>
                  <a:lnTo>
                    <a:pt x="52" y="2"/>
                  </a:lnTo>
                  <a:lnTo>
                    <a:pt x="30" y="2"/>
                  </a:lnTo>
                  <a:lnTo>
                    <a:pt x="30" y="9"/>
                  </a:lnTo>
                  <a:lnTo>
                    <a:pt x="40" y="9"/>
                  </a:lnTo>
                  <a:lnTo>
                    <a:pt x="40" y="2"/>
                  </a:lnTo>
                  <a:lnTo>
                    <a:pt x="33" y="2"/>
                  </a:lnTo>
                  <a:lnTo>
                    <a:pt x="33" y="9"/>
                  </a:lnTo>
                  <a:lnTo>
                    <a:pt x="118" y="9"/>
                  </a:lnTo>
                  <a:lnTo>
                    <a:pt x="118" y="2"/>
                  </a:lnTo>
                  <a:lnTo>
                    <a:pt x="113" y="2"/>
                  </a:lnTo>
                  <a:lnTo>
                    <a:pt x="113" y="9"/>
                  </a:lnTo>
                  <a:lnTo>
                    <a:pt x="132" y="10"/>
                  </a:lnTo>
                  <a:lnTo>
                    <a:pt x="132" y="4"/>
                  </a:lnTo>
                  <a:lnTo>
                    <a:pt x="123" y="4"/>
                  </a:lnTo>
                  <a:lnTo>
                    <a:pt x="123" y="10"/>
                  </a:lnTo>
                  <a:lnTo>
                    <a:pt x="125" y="10"/>
                  </a:lnTo>
                  <a:lnTo>
                    <a:pt x="125" y="4"/>
                  </a:lnTo>
                  <a:lnTo>
                    <a:pt x="114" y="4"/>
                  </a:lnTo>
                  <a:lnTo>
                    <a:pt x="114" y="10"/>
                  </a:lnTo>
                  <a:lnTo>
                    <a:pt x="125" y="10"/>
                  </a:lnTo>
                  <a:lnTo>
                    <a:pt x="125" y="4"/>
                  </a:lnTo>
                  <a:lnTo>
                    <a:pt x="77" y="4"/>
                  </a:lnTo>
                  <a:lnTo>
                    <a:pt x="77" y="10"/>
                  </a:lnTo>
                  <a:lnTo>
                    <a:pt x="79" y="10"/>
                  </a:lnTo>
                  <a:lnTo>
                    <a:pt x="79" y="4"/>
                  </a:lnTo>
                  <a:lnTo>
                    <a:pt x="64" y="4"/>
                  </a:lnTo>
                  <a:lnTo>
                    <a:pt x="64" y="10"/>
                  </a:lnTo>
                  <a:lnTo>
                    <a:pt x="66" y="10"/>
                  </a:lnTo>
                  <a:lnTo>
                    <a:pt x="66" y="4"/>
                  </a:lnTo>
                  <a:lnTo>
                    <a:pt x="64" y="4"/>
                  </a:lnTo>
                  <a:lnTo>
                    <a:pt x="64" y="10"/>
                  </a:lnTo>
                  <a:lnTo>
                    <a:pt x="68" y="10"/>
                  </a:lnTo>
                  <a:lnTo>
                    <a:pt x="68" y="4"/>
                  </a:lnTo>
                  <a:lnTo>
                    <a:pt x="61" y="4"/>
                  </a:lnTo>
                  <a:lnTo>
                    <a:pt x="61" y="10"/>
                  </a:lnTo>
                  <a:lnTo>
                    <a:pt x="64" y="10"/>
                  </a:lnTo>
                  <a:lnTo>
                    <a:pt x="64" y="4"/>
                  </a:lnTo>
                  <a:lnTo>
                    <a:pt x="62" y="4"/>
                  </a:lnTo>
                  <a:lnTo>
                    <a:pt x="62" y="10"/>
                  </a:lnTo>
                  <a:lnTo>
                    <a:pt x="64" y="10"/>
                  </a:lnTo>
                  <a:lnTo>
                    <a:pt x="64" y="4"/>
                  </a:lnTo>
                  <a:lnTo>
                    <a:pt x="55" y="4"/>
                  </a:lnTo>
                  <a:lnTo>
                    <a:pt x="53" y="10"/>
                  </a:lnTo>
                  <a:lnTo>
                    <a:pt x="56" y="12"/>
                  </a:lnTo>
                  <a:lnTo>
                    <a:pt x="58" y="12"/>
                  </a:lnTo>
                  <a:lnTo>
                    <a:pt x="58" y="5"/>
                  </a:lnTo>
                  <a:lnTo>
                    <a:pt x="51" y="5"/>
                  </a:lnTo>
                  <a:lnTo>
                    <a:pt x="51" y="12"/>
                  </a:lnTo>
                  <a:lnTo>
                    <a:pt x="52" y="12"/>
                  </a:lnTo>
                  <a:lnTo>
                    <a:pt x="52" y="5"/>
                  </a:lnTo>
                  <a:lnTo>
                    <a:pt x="42" y="5"/>
                  </a:lnTo>
                  <a:lnTo>
                    <a:pt x="42" y="12"/>
                  </a:lnTo>
                  <a:lnTo>
                    <a:pt x="43" y="12"/>
                  </a:lnTo>
                  <a:lnTo>
                    <a:pt x="43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23" y="12"/>
                  </a:lnTo>
                  <a:lnTo>
                    <a:pt x="23" y="5"/>
                  </a:lnTo>
                  <a:lnTo>
                    <a:pt x="11" y="5"/>
                  </a:lnTo>
                  <a:lnTo>
                    <a:pt x="11" y="12"/>
                  </a:lnTo>
                  <a:lnTo>
                    <a:pt x="71" y="12"/>
                  </a:lnTo>
                  <a:lnTo>
                    <a:pt x="71" y="5"/>
                  </a:lnTo>
                  <a:lnTo>
                    <a:pt x="25" y="5"/>
                  </a:lnTo>
                  <a:lnTo>
                    <a:pt x="25" y="12"/>
                  </a:lnTo>
                  <a:lnTo>
                    <a:pt x="38" y="12"/>
                  </a:lnTo>
                  <a:lnTo>
                    <a:pt x="38" y="8"/>
                  </a:lnTo>
                  <a:lnTo>
                    <a:pt x="36" y="10"/>
                  </a:lnTo>
                  <a:lnTo>
                    <a:pt x="38" y="12"/>
                  </a:lnTo>
                  <a:lnTo>
                    <a:pt x="38" y="13"/>
                  </a:lnTo>
                  <a:lnTo>
                    <a:pt x="43" y="13"/>
                  </a:lnTo>
                  <a:lnTo>
                    <a:pt x="43" y="6"/>
                  </a:lnTo>
                  <a:lnTo>
                    <a:pt x="39" y="6"/>
                  </a:lnTo>
                  <a:lnTo>
                    <a:pt x="39" y="13"/>
                  </a:lnTo>
                  <a:lnTo>
                    <a:pt x="43" y="13"/>
                  </a:lnTo>
                  <a:lnTo>
                    <a:pt x="43" y="6"/>
                  </a:lnTo>
                  <a:lnTo>
                    <a:pt x="38" y="6"/>
                  </a:lnTo>
                  <a:lnTo>
                    <a:pt x="38" y="13"/>
                  </a:lnTo>
                  <a:lnTo>
                    <a:pt x="48" y="13"/>
                  </a:lnTo>
                  <a:lnTo>
                    <a:pt x="48" y="6"/>
                  </a:lnTo>
                  <a:lnTo>
                    <a:pt x="39" y="6"/>
                  </a:lnTo>
                  <a:lnTo>
                    <a:pt x="39" y="13"/>
                  </a:lnTo>
                  <a:lnTo>
                    <a:pt x="45" y="13"/>
                  </a:lnTo>
                  <a:lnTo>
                    <a:pt x="45" y="6"/>
                  </a:lnTo>
                  <a:lnTo>
                    <a:pt x="43" y="6"/>
                  </a:lnTo>
                  <a:lnTo>
                    <a:pt x="43" y="13"/>
                  </a:lnTo>
                  <a:lnTo>
                    <a:pt x="49" y="13"/>
                  </a:lnTo>
                  <a:lnTo>
                    <a:pt x="49" y="6"/>
                  </a:lnTo>
                  <a:lnTo>
                    <a:pt x="44" y="6"/>
                  </a:lnTo>
                  <a:lnTo>
                    <a:pt x="44" y="13"/>
                  </a:lnTo>
                  <a:lnTo>
                    <a:pt x="60" y="13"/>
                  </a:lnTo>
                  <a:lnTo>
                    <a:pt x="60" y="6"/>
                  </a:lnTo>
                  <a:lnTo>
                    <a:pt x="55" y="6"/>
                  </a:lnTo>
                  <a:lnTo>
                    <a:pt x="55" y="13"/>
                  </a:lnTo>
                  <a:lnTo>
                    <a:pt x="57" y="13"/>
                  </a:lnTo>
                  <a:lnTo>
                    <a:pt x="57" y="6"/>
                  </a:lnTo>
                  <a:lnTo>
                    <a:pt x="49" y="6"/>
                  </a:lnTo>
                  <a:lnTo>
                    <a:pt x="49" y="13"/>
                  </a:lnTo>
                  <a:lnTo>
                    <a:pt x="53" y="13"/>
                  </a:lnTo>
                  <a:lnTo>
                    <a:pt x="53" y="6"/>
                  </a:lnTo>
                  <a:lnTo>
                    <a:pt x="52" y="6"/>
                  </a:lnTo>
                  <a:lnTo>
                    <a:pt x="52" y="13"/>
                  </a:lnTo>
                  <a:lnTo>
                    <a:pt x="64" y="13"/>
                  </a:lnTo>
                  <a:lnTo>
                    <a:pt x="64" y="6"/>
                  </a:lnTo>
                  <a:lnTo>
                    <a:pt x="51" y="6"/>
                  </a:lnTo>
                  <a:lnTo>
                    <a:pt x="51" y="13"/>
                  </a:lnTo>
                  <a:lnTo>
                    <a:pt x="57" y="13"/>
                  </a:lnTo>
                  <a:lnTo>
                    <a:pt x="57" y="6"/>
                  </a:lnTo>
                  <a:lnTo>
                    <a:pt x="47" y="6"/>
                  </a:lnTo>
                  <a:lnTo>
                    <a:pt x="47" y="10"/>
                  </a:lnTo>
                  <a:lnTo>
                    <a:pt x="49" y="10"/>
                  </a:lnTo>
                  <a:lnTo>
                    <a:pt x="49" y="8"/>
                  </a:lnTo>
                  <a:lnTo>
                    <a:pt x="48" y="8"/>
                  </a:lnTo>
                  <a:lnTo>
                    <a:pt x="48" y="14"/>
                  </a:lnTo>
                  <a:lnTo>
                    <a:pt x="53" y="14"/>
                  </a:lnTo>
                  <a:lnTo>
                    <a:pt x="53" y="8"/>
                  </a:lnTo>
                  <a:lnTo>
                    <a:pt x="48" y="8"/>
                  </a:lnTo>
                  <a:lnTo>
                    <a:pt x="48" y="14"/>
                  </a:lnTo>
                  <a:lnTo>
                    <a:pt x="55" y="14"/>
                  </a:lnTo>
                  <a:lnTo>
                    <a:pt x="55" y="8"/>
                  </a:lnTo>
                  <a:lnTo>
                    <a:pt x="53" y="8"/>
                  </a:lnTo>
                  <a:lnTo>
                    <a:pt x="53" y="14"/>
                  </a:lnTo>
                  <a:lnTo>
                    <a:pt x="56" y="14"/>
                  </a:lnTo>
                  <a:lnTo>
                    <a:pt x="56" y="8"/>
                  </a:lnTo>
                  <a:lnTo>
                    <a:pt x="48" y="8"/>
                  </a:lnTo>
                  <a:lnTo>
                    <a:pt x="48" y="14"/>
                  </a:lnTo>
                  <a:lnTo>
                    <a:pt x="51" y="14"/>
                  </a:lnTo>
                  <a:lnTo>
                    <a:pt x="51" y="8"/>
                  </a:lnTo>
                  <a:lnTo>
                    <a:pt x="44" y="8"/>
                  </a:lnTo>
                  <a:lnTo>
                    <a:pt x="44" y="14"/>
                  </a:lnTo>
                  <a:lnTo>
                    <a:pt x="49" y="14"/>
                  </a:lnTo>
                  <a:lnTo>
                    <a:pt x="49" y="8"/>
                  </a:lnTo>
                  <a:lnTo>
                    <a:pt x="39" y="8"/>
                  </a:lnTo>
                  <a:lnTo>
                    <a:pt x="39" y="14"/>
                  </a:lnTo>
                  <a:lnTo>
                    <a:pt x="44" y="14"/>
                  </a:lnTo>
                  <a:lnTo>
                    <a:pt x="44" y="8"/>
                  </a:lnTo>
                  <a:lnTo>
                    <a:pt x="36" y="8"/>
                  </a:lnTo>
                  <a:lnTo>
                    <a:pt x="34" y="9"/>
                  </a:lnTo>
                  <a:lnTo>
                    <a:pt x="35" y="12"/>
                  </a:lnTo>
                  <a:lnTo>
                    <a:pt x="35" y="9"/>
                  </a:lnTo>
                  <a:lnTo>
                    <a:pt x="30" y="9"/>
                  </a:lnTo>
                  <a:lnTo>
                    <a:pt x="30" y="15"/>
                  </a:lnTo>
                  <a:lnTo>
                    <a:pt x="33" y="15"/>
                  </a:lnTo>
                  <a:lnTo>
                    <a:pt x="33" y="9"/>
                  </a:lnTo>
                  <a:lnTo>
                    <a:pt x="30" y="9"/>
                  </a:lnTo>
                  <a:lnTo>
                    <a:pt x="30" y="15"/>
                  </a:lnTo>
                  <a:lnTo>
                    <a:pt x="39" y="15"/>
                  </a:lnTo>
                  <a:lnTo>
                    <a:pt x="39" y="9"/>
                  </a:lnTo>
                  <a:lnTo>
                    <a:pt x="33" y="9"/>
                  </a:lnTo>
                  <a:lnTo>
                    <a:pt x="33" y="15"/>
                  </a:lnTo>
                  <a:lnTo>
                    <a:pt x="39" y="15"/>
                  </a:lnTo>
                  <a:lnTo>
                    <a:pt x="39" y="9"/>
                  </a:lnTo>
                  <a:lnTo>
                    <a:pt x="35" y="9"/>
                  </a:lnTo>
                  <a:lnTo>
                    <a:pt x="35" y="15"/>
                  </a:lnTo>
                  <a:lnTo>
                    <a:pt x="40" y="15"/>
                  </a:lnTo>
                  <a:lnTo>
                    <a:pt x="40" y="9"/>
                  </a:lnTo>
                  <a:lnTo>
                    <a:pt x="36" y="9"/>
                  </a:lnTo>
                  <a:lnTo>
                    <a:pt x="36" y="15"/>
                  </a:lnTo>
                  <a:lnTo>
                    <a:pt x="38" y="15"/>
                  </a:lnTo>
                  <a:lnTo>
                    <a:pt x="38" y="9"/>
                  </a:lnTo>
                  <a:lnTo>
                    <a:pt x="29" y="9"/>
                  </a:lnTo>
                  <a:lnTo>
                    <a:pt x="29" y="15"/>
                  </a:lnTo>
                  <a:lnTo>
                    <a:pt x="34" y="15"/>
                  </a:lnTo>
                  <a:lnTo>
                    <a:pt x="34" y="9"/>
                  </a:lnTo>
                  <a:lnTo>
                    <a:pt x="27" y="9"/>
                  </a:lnTo>
                  <a:lnTo>
                    <a:pt x="27" y="15"/>
                  </a:lnTo>
                  <a:lnTo>
                    <a:pt x="36" y="15"/>
                  </a:lnTo>
                  <a:lnTo>
                    <a:pt x="36" y="9"/>
                  </a:lnTo>
                  <a:lnTo>
                    <a:pt x="25" y="9"/>
                  </a:lnTo>
                  <a:lnTo>
                    <a:pt x="25" y="15"/>
                  </a:lnTo>
                  <a:lnTo>
                    <a:pt x="27" y="15"/>
                  </a:lnTo>
                  <a:lnTo>
                    <a:pt x="27" y="9"/>
                  </a:lnTo>
                  <a:lnTo>
                    <a:pt x="22" y="9"/>
                  </a:lnTo>
                  <a:lnTo>
                    <a:pt x="22" y="15"/>
                  </a:lnTo>
                  <a:lnTo>
                    <a:pt x="26" y="15"/>
                  </a:lnTo>
                  <a:lnTo>
                    <a:pt x="26" y="9"/>
                  </a:lnTo>
                  <a:lnTo>
                    <a:pt x="23" y="9"/>
                  </a:lnTo>
                  <a:lnTo>
                    <a:pt x="23" y="15"/>
                  </a:lnTo>
                  <a:lnTo>
                    <a:pt x="29" y="17"/>
                  </a:lnTo>
                  <a:lnTo>
                    <a:pt x="35" y="17"/>
                  </a:lnTo>
                  <a:lnTo>
                    <a:pt x="35" y="10"/>
                  </a:lnTo>
                  <a:lnTo>
                    <a:pt x="18" y="10"/>
                  </a:lnTo>
                  <a:lnTo>
                    <a:pt x="18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23" y="10"/>
                  </a:lnTo>
                  <a:lnTo>
                    <a:pt x="23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23" y="10"/>
                  </a:lnTo>
                  <a:lnTo>
                    <a:pt x="23" y="17"/>
                  </a:lnTo>
                  <a:lnTo>
                    <a:pt x="30" y="17"/>
                  </a:lnTo>
                  <a:lnTo>
                    <a:pt x="30" y="10"/>
                  </a:lnTo>
                  <a:lnTo>
                    <a:pt x="26" y="10"/>
                  </a:lnTo>
                  <a:lnTo>
                    <a:pt x="26" y="17"/>
                  </a:lnTo>
                  <a:lnTo>
                    <a:pt x="29" y="17"/>
                  </a:lnTo>
                  <a:lnTo>
                    <a:pt x="29" y="10"/>
                  </a:lnTo>
                  <a:lnTo>
                    <a:pt x="26" y="10"/>
                  </a:lnTo>
                  <a:lnTo>
                    <a:pt x="26" y="17"/>
                  </a:lnTo>
                  <a:lnTo>
                    <a:pt x="30" y="17"/>
                  </a:lnTo>
                  <a:lnTo>
                    <a:pt x="30" y="10"/>
                  </a:lnTo>
                  <a:lnTo>
                    <a:pt x="22" y="10"/>
                  </a:lnTo>
                  <a:lnTo>
                    <a:pt x="22" y="17"/>
                  </a:lnTo>
                  <a:lnTo>
                    <a:pt x="29" y="17"/>
                  </a:lnTo>
                  <a:lnTo>
                    <a:pt x="29" y="10"/>
                  </a:lnTo>
                  <a:lnTo>
                    <a:pt x="22" y="10"/>
                  </a:lnTo>
                  <a:lnTo>
                    <a:pt x="22" y="17"/>
                  </a:lnTo>
                  <a:lnTo>
                    <a:pt x="31" y="17"/>
                  </a:lnTo>
                  <a:lnTo>
                    <a:pt x="31" y="10"/>
                  </a:lnTo>
                  <a:lnTo>
                    <a:pt x="22" y="10"/>
                  </a:lnTo>
                  <a:lnTo>
                    <a:pt x="22" y="17"/>
                  </a:lnTo>
                  <a:lnTo>
                    <a:pt x="29" y="18"/>
                  </a:lnTo>
                  <a:lnTo>
                    <a:pt x="44" y="18"/>
                  </a:lnTo>
                  <a:lnTo>
                    <a:pt x="44" y="12"/>
                  </a:lnTo>
                  <a:lnTo>
                    <a:pt x="33" y="12"/>
                  </a:lnTo>
                  <a:lnTo>
                    <a:pt x="33" y="18"/>
                  </a:lnTo>
                  <a:lnTo>
                    <a:pt x="45" y="18"/>
                  </a:lnTo>
                  <a:lnTo>
                    <a:pt x="45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4" y="18"/>
                  </a:lnTo>
                  <a:lnTo>
                    <a:pt x="44" y="12"/>
                  </a:lnTo>
                  <a:lnTo>
                    <a:pt x="31" y="12"/>
                  </a:lnTo>
                  <a:lnTo>
                    <a:pt x="31" y="18"/>
                  </a:lnTo>
                  <a:lnTo>
                    <a:pt x="34" y="18"/>
                  </a:lnTo>
                  <a:lnTo>
                    <a:pt x="34" y="12"/>
                  </a:lnTo>
                  <a:lnTo>
                    <a:pt x="33" y="12"/>
                  </a:lnTo>
                  <a:lnTo>
                    <a:pt x="33" y="18"/>
                  </a:lnTo>
                  <a:lnTo>
                    <a:pt x="52" y="18"/>
                  </a:lnTo>
                  <a:lnTo>
                    <a:pt x="52" y="12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16" y="18"/>
                  </a:lnTo>
                  <a:lnTo>
                    <a:pt x="16" y="12"/>
                  </a:lnTo>
                  <a:lnTo>
                    <a:pt x="7" y="12"/>
                  </a:lnTo>
                  <a:lnTo>
                    <a:pt x="13" y="17"/>
                  </a:lnTo>
                  <a:lnTo>
                    <a:pt x="14" y="18"/>
                  </a:lnTo>
                  <a:lnTo>
                    <a:pt x="14" y="19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7" y="13"/>
                  </a:lnTo>
                  <a:lnTo>
                    <a:pt x="17" y="19"/>
                  </a:lnTo>
                  <a:lnTo>
                    <a:pt x="22" y="19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9"/>
                  </a:lnTo>
                  <a:lnTo>
                    <a:pt x="31" y="19"/>
                  </a:lnTo>
                  <a:lnTo>
                    <a:pt x="31" y="13"/>
                  </a:lnTo>
                  <a:lnTo>
                    <a:pt x="25" y="13"/>
                  </a:lnTo>
                  <a:lnTo>
                    <a:pt x="25" y="19"/>
                  </a:lnTo>
                  <a:lnTo>
                    <a:pt x="26" y="19"/>
                  </a:lnTo>
                  <a:lnTo>
                    <a:pt x="26" y="13"/>
                  </a:lnTo>
                  <a:lnTo>
                    <a:pt x="23" y="13"/>
                  </a:lnTo>
                  <a:lnTo>
                    <a:pt x="23" y="19"/>
                  </a:lnTo>
                  <a:lnTo>
                    <a:pt x="27" y="19"/>
                  </a:lnTo>
                  <a:lnTo>
                    <a:pt x="27" y="13"/>
                  </a:lnTo>
                  <a:lnTo>
                    <a:pt x="25" y="13"/>
                  </a:lnTo>
                  <a:lnTo>
                    <a:pt x="25" y="19"/>
                  </a:lnTo>
                  <a:lnTo>
                    <a:pt x="33" y="19"/>
                  </a:lnTo>
                  <a:lnTo>
                    <a:pt x="33" y="13"/>
                  </a:lnTo>
                  <a:lnTo>
                    <a:pt x="26" y="13"/>
                  </a:lnTo>
                  <a:lnTo>
                    <a:pt x="26" y="19"/>
                  </a:lnTo>
                  <a:lnTo>
                    <a:pt x="38" y="19"/>
                  </a:lnTo>
                  <a:lnTo>
                    <a:pt x="38" y="15"/>
                  </a:lnTo>
                  <a:lnTo>
                    <a:pt x="36" y="13"/>
                  </a:lnTo>
                  <a:lnTo>
                    <a:pt x="29" y="21"/>
                  </a:lnTo>
                  <a:lnTo>
                    <a:pt x="39" y="21"/>
                  </a:lnTo>
                  <a:lnTo>
                    <a:pt x="39" y="14"/>
                  </a:lnTo>
                  <a:lnTo>
                    <a:pt x="38" y="14"/>
                  </a:lnTo>
                  <a:lnTo>
                    <a:pt x="38" y="21"/>
                  </a:lnTo>
                  <a:lnTo>
                    <a:pt x="40" y="21"/>
                  </a:lnTo>
                  <a:lnTo>
                    <a:pt x="40" y="14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42" y="21"/>
                  </a:lnTo>
                  <a:lnTo>
                    <a:pt x="42" y="14"/>
                  </a:lnTo>
                  <a:lnTo>
                    <a:pt x="34" y="14"/>
                  </a:lnTo>
                  <a:lnTo>
                    <a:pt x="34" y="21"/>
                  </a:lnTo>
                  <a:lnTo>
                    <a:pt x="43" y="21"/>
                  </a:lnTo>
                  <a:lnTo>
                    <a:pt x="43" y="14"/>
                  </a:lnTo>
                  <a:lnTo>
                    <a:pt x="38" y="14"/>
                  </a:lnTo>
                  <a:lnTo>
                    <a:pt x="38" y="21"/>
                  </a:lnTo>
                  <a:lnTo>
                    <a:pt x="43" y="21"/>
                  </a:lnTo>
                  <a:lnTo>
                    <a:pt x="43" y="14"/>
                  </a:lnTo>
                  <a:lnTo>
                    <a:pt x="42" y="14"/>
                  </a:lnTo>
                  <a:lnTo>
                    <a:pt x="42" y="21"/>
                  </a:lnTo>
                  <a:lnTo>
                    <a:pt x="44" y="21"/>
                  </a:lnTo>
                  <a:lnTo>
                    <a:pt x="44" y="14"/>
                  </a:lnTo>
                  <a:lnTo>
                    <a:pt x="36" y="14"/>
                  </a:lnTo>
                  <a:lnTo>
                    <a:pt x="36" y="21"/>
                  </a:lnTo>
                  <a:lnTo>
                    <a:pt x="44" y="21"/>
                  </a:lnTo>
                  <a:lnTo>
                    <a:pt x="44" y="14"/>
                  </a:lnTo>
                  <a:lnTo>
                    <a:pt x="40" y="14"/>
                  </a:lnTo>
                  <a:lnTo>
                    <a:pt x="40" y="21"/>
                  </a:lnTo>
                  <a:lnTo>
                    <a:pt x="44" y="21"/>
                  </a:lnTo>
                  <a:lnTo>
                    <a:pt x="44" y="14"/>
                  </a:lnTo>
                  <a:lnTo>
                    <a:pt x="43" y="14"/>
                  </a:lnTo>
                  <a:lnTo>
                    <a:pt x="43" y="21"/>
                  </a:lnTo>
                  <a:lnTo>
                    <a:pt x="48" y="21"/>
                  </a:lnTo>
                  <a:lnTo>
                    <a:pt x="48" y="14"/>
                  </a:lnTo>
                  <a:lnTo>
                    <a:pt x="43" y="15"/>
                  </a:lnTo>
                  <a:lnTo>
                    <a:pt x="43" y="18"/>
                  </a:lnTo>
                  <a:lnTo>
                    <a:pt x="43" y="15"/>
                  </a:lnTo>
                  <a:lnTo>
                    <a:pt x="36" y="15"/>
                  </a:lnTo>
                  <a:lnTo>
                    <a:pt x="36" y="22"/>
                  </a:lnTo>
                  <a:lnTo>
                    <a:pt x="45" y="22"/>
                  </a:lnTo>
                  <a:lnTo>
                    <a:pt x="45" y="15"/>
                  </a:lnTo>
                  <a:lnTo>
                    <a:pt x="35" y="15"/>
                  </a:lnTo>
                  <a:lnTo>
                    <a:pt x="35" y="22"/>
                  </a:lnTo>
                  <a:lnTo>
                    <a:pt x="38" y="22"/>
                  </a:lnTo>
                  <a:lnTo>
                    <a:pt x="38" y="15"/>
                  </a:lnTo>
                  <a:lnTo>
                    <a:pt x="35" y="15"/>
                  </a:lnTo>
                  <a:lnTo>
                    <a:pt x="35" y="22"/>
                  </a:lnTo>
                  <a:lnTo>
                    <a:pt x="39" y="22"/>
                  </a:lnTo>
                  <a:lnTo>
                    <a:pt x="39" y="15"/>
                  </a:lnTo>
                  <a:lnTo>
                    <a:pt x="38" y="15"/>
                  </a:lnTo>
                  <a:lnTo>
                    <a:pt x="38" y="22"/>
                  </a:lnTo>
                  <a:lnTo>
                    <a:pt x="61" y="22"/>
                  </a:lnTo>
                  <a:lnTo>
                    <a:pt x="61" y="15"/>
                  </a:lnTo>
                  <a:lnTo>
                    <a:pt x="35" y="15"/>
                  </a:lnTo>
                  <a:lnTo>
                    <a:pt x="35" y="22"/>
                  </a:lnTo>
                  <a:lnTo>
                    <a:pt x="48" y="22"/>
                  </a:lnTo>
                  <a:lnTo>
                    <a:pt x="48" y="15"/>
                  </a:lnTo>
                  <a:lnTo>
                    <a:pt x="29" y="15"/>
                  </a:lnTo>
                  <a:lnTo>
                    <a:pt x="29" y="22"/>
                  </a:lnTo>
                  <a:lnTo>
                    <a:pt x="34" y="22"/>
                  </a:lnTo>
                  <a:lnTo>
                    <a:pt x="34" y="15"/>
                  </a:lnTo>
                  <a:lnTo>
                    <a:pt x="31" y="15"/>
                  </a:lnTo>
                  <a:lnTo>
                    <a:pt x="31" y="22"/>
                  </a:lnTo>
                  <a:lnTo>
                    <a:pt x="33" y="22"/>
                  </a:lnTo>
                  <a:lnTo>
                    <a:pt x="33" y="18"/>
                  </a:lnTo>
                  <a:lnTo>
                    <a:pt x="33" y="22"/>
                  </a:lnTo>
                  <a:lnTo>
                    <a:pt x="42" y="23"/>
                  </a:lnTo>
                  <a:lnTo>
                    <a:pt x="99" y="23"/>
                  </a:lnTo>
                  <a:lnTo>
                    <a:pt x="99" y="17"/>
                  </a:lnTo>
                  <a:lnTo>
                    <a:pt x="45" y="17"/>
                  </a:lnTo>
                  <a:lnTo>
                    <a:pt x="45" y="23"/>
                  </a:lnTo>
                  <a:lnTo>
                    <a:pt x="154" y="23"/>
                  </a:lnTo>
                  <a:lnTo>
                    <a:pt x="154" y="17"/>
                  </a:lnTo>
                  <a:lnTo>
                    <a:pt x="128" y="17"/>
                  </a:lnTo>
                  <a:lnTo>
                    <a:pt x="128" y="23"/>
                  </a:lnTo>
                  <a:lnTo>
                    <a:pt x="163" y="23"/>
                  </a:lnTo>
                  <a:lnTo>
                    <a:pt x="163" y="17"/>
                  </a:lnTo>
                  <a:lnTo>
                    <a:pt x="126" y="17"/>
                  </a:lnTo>
                  <a:lnTo>
                    <a:pt x="126" y="23"/>
                  </a:lnTo>
                  <a:lnTo>
                    <a:pt x="145" y="23"/>
                  </a:lnTo>
                  <a:lnTo>
                    <a:pt x="145" y="17"/>
                  </a:lnTo>
                  <a:lnTo>
                    <a:pt x="135" y="17"/>
                  </a:lnTo>
                  <a:lnTo>
                    <a:pt x="135" y="23"/>
                  </a:lnTo>
                  <a:lnTo>
                    <a:pt x="139" y="23"/>
                  </a:lnTo>
                  <a:lnTo>
                    <a:pt x="139" y="17"/>
                  </a:lnTo>
                  <a:lnTo>
                    <a:pt x="134" y="17"/>
                  </a:lnTo>
                  <a:lnTo>
                    <a:pt x="134" y="23"/>
                  </a:lnTo>
                  <a:lnTo>
                    <a:pt x="143" y="23"/>
                  </a:lnTo>
                  <a:lnTo>
                    <a:pt x="143" y="17"/>
                  </a:lnTo>
                  <a:lnTo>
                    <a:pt x="88" y="17"/>
                  </a:lnTo>
                  <a:lnTo>
                    <a:pt x="88" y="23"/>
                  </a:lnTo>
                  <a:lnTo>
                    <a:pt x="90" y="23"/>
                  </a:lnTo>
                  <a:lnTo>
                    <a:pt x="90" y="19"/>
                  </a:lnTo>
                  <a:lnTo>
                    <a:pt x="88" y="17"/>
                  </a:lnTo>
                  <a:lnTo>
                    <a:pt x="87" y="18"/>
                  </a:lnTo>
                  <a:lnTo>
                    <a:pt x="88" y="21"/>
                  </a:lnTo>
                  <a:lnTo>
                    <a:pt x="88" y="18"/>
                  </a:lnTo>
                  <a:lnTo>
                    <a:pt x="69" y="18"/>
                  </a:lnTo>
                  <a:lnTo>
                    <a:pt x="69" y="25"/>
                  </a:lnTo>
                  <a:lnTo>
                    <a:pt x="73" y="25"/>
                  </a:lnTo>
                  <a:lnTo>
                    <a:pt x="73" y="18"/>
                  </a:lnTo>
                  <a:lnTo>
                    <a:pt x="69" y="18"/>
                  </a:lnTo>
                  <a:lnTo>
                    <a:pt x="69" y="25"/>
                  </a:lnTo>
                  <a:lnTo>
                    <a:pt x="75" y="25"/>
                  </a:lnTo>
                  <a:lnTo>
                    <a:pt x="75" y="18"/>
                  </a:lnTo>
                  <a:lnTo>
                    <a:pt x="71" y="18"/>
                  </a:lnTo>
                  <a:lnTo>
                    <a:pt x="71" y="25"/>
                  </a:lnTo>
                  <a:lnTo>
                    <a:pt x="75" y="25"/>
                  </a:lnTo>
                  <a:lnTo>
                    <a:pt x="75" y="18"/>
                  </a:lnTo>
                  <a:lnTo>
                    <a:pt x="68" y="18"/>
                  </a:lnTo>
                  <a:lnTo>
                    <a:pt x="68" y="25"/>
                  </a:lnTo>
                  <a:lnTo>
                    <a:pt x="69" y="25"/>
                  </a:lnTo>
                  <a:lnTo>
                    <a:pt x="69" y="18"/>
                  </a:lnTo>
                  <a:lnTo>
                    <a:pt x="64" y="18"/>
                  </a:lnTo>
                  <a:lnTo>
                    <a:pt x="64" y="25"/>
                  </a:lnTo>
                  <a:lnTo>
                    <a:pt x="66" y="25"/>
                  </a:lnTo>
                  <a:lnTo>
                    <a:pt x="66" y="18"/>
                  </a:lnTo>
                  <a:lnTo>
                    <a:pt x="58" y="18"/>
                  </a:lnTo>
                  <a:lnTo>
                    <a:pt x="58" y="25"/>
                  </a:lnTo>
                  <a:lnTo>
                    <a:pt x="60" y="25"/>
                  </a:lnTo>
                  <a:lnTo>
                    <a:pt x="60" y="18"/>
                  </a:lnTo>
                  <a:lnTo>
                    <a:pt x="47" y="18"/>
                  </a:lnTo>
                  <a:lnTo>
                    <a:pt x="47" y="25"/>
                  </a:lnTo>
                  <a:lnTo>
                    <a:pt x="48" y="25"/>
                  </a:lnTo>
                  <a:lnTo>
                    <a:pt x="48" y="18"/>
                  </a:lnTo>
                  <a:lnTo>
                    <a:pt x="21" y="18"/>
                  </a:lnTo>
                  <a:lnTo>
                    <a:pt x="27" y="23"/>
                  </a:lnTo>
                  <a:lnTo>
                    <a:pt x="29" y="25"/>
                  </a:lnTo>
                  <a:lnTo>
                    <a:pt x="29" y="26"/>
                  </a:lnTo>
                  <a:lnTo>
                    <a:pt x="38" y="26"/>
                  </a:lnTo>
                  <a:lnTo>
                    <a:pt x="38" y="19"/>
                  </a:lnTo>
                  <a:lnTo>
                    <a:pt x="34" y="19"/>
                  </a:lnTo>
                  <a:lnTo>
                    <a:pt x="34" y="26"/>
                  </a:lnTo>
                  <a:lnTo>
                    <a:pt x="35" y="26"/>
                  </a:lnTo>
                  <a:lnTo>
                    <a:pt x="35" y="19"/>
                  </a:lnTo>
                  <a:lnTo>
                    <a:pt x="11" y="19"/>
                  </a:lnTo>
                  <a:lnTo>
                    <a:pt x="11" y="26"/>
                  </a:lnTo>
                  <a:lnTo>
                    <a:pt x="152" y="26"/>
                  </a:lnTo>
                  <a:lnTo>
                    <a:pt x="152" y="19"/>
                  </a:lnTo>
                  <a:lnTo>
                    <a:pt x="45" y="19"/>
                  </a:lnTo>
                  <a:lnTo>
                    <a:pt x="45" y="26"/>
                  </a:lnTo>
                  <a:lnTo>
                    <a:pt x="64" y="26"/>
                  </a:lnTo>
                  <a:lnTo>
                    <a:pt x="64" y="19"/>
                  </a:lnTo>
                  <a:lnTo>
                    <a:pt x="57" y="19"/>
                  </a:lnTo>
                  <a:lnTo>
                    <a:pt x="57" y="26"/>
                  </a:lnTo>
                  <a:lnTo>
                    <a:pt x="61" y="26"/>
                  </a:lnTo>
                  <a:lnTo>
                    <a:pt x="61" y="19"/>
                  </a:lnTo>
                  <a:lnTo>
                    <a:pt x="57" y="19"/>
                  </a:lnTo>
                  <a:lnTo>
                    <a:pt x="57" y="26"/>
                  </a:lnTo>
                  <a:lnTo>
                    <a:pt x="60" y="26"/>
                  </a:lnTo>
                  <a:lnTo>
                    <a:pt x="60" y="19"/>
                  </a:lnTo>
                  <a:lnTo>
                    <a:pt x="45" y="19"/>
                  </a:lnTo>
                  <a:lnTo>
                    <a:pt x="45" y="26"/>
                  </a:lnTo>
                  <a:lnTo>
                    <a:pt x="55" y="26"/>
                  </a:lnTo>
                  <a:lnTo>
                    <a:pt x="55" y="19"/>
                  </a:lnTo>
                  <a:lnTo>
                    <a:pt x="48" y="21"/>
                  </a:lnTo>
                  <a:lnTo>
                    <a:pt x="48" y="27"/>
                  </a:lnTo>
                  <a:lnTo>
                    <a:pt x="55" y="27"/>
                  </a:lnTo>
                  <a:lnTo>
                    <a:pt x="55" y="21"/>
                  </a:lnTo>
                  <a:lnTo>
                    <a:pt x="53" y="21"/>
                  </a:lnTo>
                  <a:lnTo>
                    <a:pt x="53" y="27"/>
                  </a:lnTo>
                  <a:lnTo>
                    <a:pt x="56" y="27"/>
                  </a:lnTo>
                  <a:lnTo>
                    <a:pt x="56" y="21"/>
                  </a:lnTo>
                  <a:lnTo>
                    <a:pt x="51" y="21"/>
                  </a:lnTo>
                  <a:lnTo>
                    <a:pt x="51" y="27"/>
                  </a:lnTo>
                  <a:lnTo>
                    <a:pt x="62" y="27"/>
                  </a:lnTo>
                  <a:lnTo>
                    <a:pt x="62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57" y="27"/>
                  </a:lnTo>
                  <a:lnTo>
                    <a:pt x="57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61" y="27"/>
                  </a:lnTo>
                  <a:lnTo>
                    <a:pt x="61" y="21"/>
                  </a:lnTo>
                  <a:lnTo>
                    <a:pt x="56" y="21"/>
                  </a:lnTo>
                  <a:lnTo>
                    <a:pt x="56" y="27"/>
                  </a:lnTo>
                  <a:lnTo>
                    <a:pt x="60" y="27"/>
                  </a:lnTo>
                  <a:lnTo>
                    <a:pt x="60" y="21"/>
                  </a:lnTo>
                  <a:lnTo>
                    <a:pt x="53" y="21"/>
                  </a:lnTo>
                  <a:lnTo>
                    <a:pt x="53" y="27"/>
                  </a:lnTo>
                  <a:lnTo>
                    <a:pt x="56" y="27"/>
                  </a:lnTo>
                  <a:lnTo>
                    <a:pt x="56" y="21"/>
                  </a:lnTo>
                  <a:lnTo>
                    <a:pt x="53" y="21"/>
                  </a:lnTo>
                  <a:lnTo>
                    <a:pt x="53" y="27"/>
                  </a:lnTo>
                  <a:lnTo>
                    <a:pt x="60" y="27"/>
                  </a:lnTo>
                  <a:lnTo>
                    <a:pt x="60" y="21"/>
                  </a:lnTo>
                  <a:lnTo>
                    <a:pt x="47" y="21"/>
                  </a:lnTo>
                  <a:lnTo>
                    <a:pt x="47" y="27"/>
                  </a:lnTo>
                  <a:lnTo>
                    <a:pt x="56" y="27"/>
                  </a:lnTo>
                  <a:lnTo>
                    <a:pt x="56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57" y="27"/>
                  </a:lnTo>
                  <a:lnTo>
                    <a:pt x="57" y="21"/>
                  </a:lnTo>
                  <a:lnTo>
                    <a:pt x="40" y="21"/>
                  </a:lnTo>
                  <a:lnTo>
                    <a:pt x="40" y="27"/>
                  </a:lnTo>
                  <a:lnTo>
                    <a:pt x="48" y="27"/>
                  </a:lnTo>
                  <a:lnTo>
                    <a:pt x="48" y="21"/>
                  </a:lnTo>
                  <a:lnTo>
                    <a:pt x="30" y="21"/>
                  </a:lnTo>
                  <a:lnTo>
                    <a:pt x="30" y="27"/>
                  </a:lnTo>
                  <a:lnTo>
                    <a:pt x="38" y="27"/>
                  </a:lnTo>
                  <a:lnTo>
                    <a:pt x="38" y="23"/>
                  </a:lnTo>
                  <a:lnTo>
                    <a:pt x="36" y="26"/>
                  </a:lnTo>
                  <a:lnTo>
                    <a:pt x="38" y="27"/>
                  </a:lnTo>
                  <a:lnTo>
                    <a:pt x="39" y="25"/>
                  </a:lnTo>
                  <a:lnTo>
                    <a:pt x="39" y="22"/>
                  </a:lnTo>
                  <a:lnTo>
                    <a:pt x="31" y="22"/>
                  </a:lnTo>
                  <a:lnTo>
                    <a:pt x="31" y="28"/>
                  </a:lnTo>
                  <a:lnTo>
                    <a:pt x="33" y="28"/>
                  </a:lnTo>
                  <a:lnTo>
                    <a:pt x="33" y="22"/>
                  </a:lnTo>
                  <a:lnTo>
                    <a:pt x="25" y="22"/>
                  </a:lnTo>
                  <a:lnTo>
                    <a:pt x="25" y="28"/>
                  </a:lnTo>
                  <a:lnTo>
                    <a:pt x="38" y="28"/>
                  </a:lnTo>
                  <a:lnTo>
                    <a:pt x="38" y="22"/>
                  </a:lnTo>
                  <a:lnTo>
                    <a:pt x="27" y="22"/>
                  </a:lnTo>
                  <a:lnTo>
                    <a:pt x="27" y="28"/>
                  </a:lnTo>
                  <a:lnTo>
                    <a:pt x="35" y="28"/>
                  </a:lnTo>
                  <a:lnTo>
                    <a:pt x="35" y="22"/>
                  </a:lnTo>
                  <a:lnTo>
                    <a:pt x="26" y="22"/>
                  </a:lnTo>
                  <a:lnTo>
                    <a:pt x="26" y="28"/>
                  </a:lnTo>
                  <a:lnTo>
                    <a:pt x="34" y="28"/>
                  </a:lnTo>
                  <a:lnTo>
                    <a:pt x="34" y="22"/>
                  </a:lnTo>
                  <a:lnTo>
                    <a:pt x="27" y="22"/>
                  </a:lnTo>
                  <a:lnTo>
                    <a:pt x="27" y="28"/>
                  </a:lnTo>
                  <a:lnTo>
                    <a:pt x="36" y="28"/>
                  </a:lnTo>
                  <a:lnTo>
                    <a:pt x="36" y="22"/>
                  </a:lnTo>
                  <a:lnTo>
                    <a:pt x="33" y="22"/>
                  </a:lnTo>
                  <a:lnTo>
                    <a:pt x="33" y="28"/>
                  </a:lnTo>
                  <a:lnTo>
                    <a:pt x="40" y="28"/>
                  </a:lnTo>
                  <a:lnTo>
                    <a:pt x="40" y="22"/>
                  </a:lnTo>
                  <a:lnTo>
                    <a:pt x="36" y="22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2" y="23"/>
                  </a:lnTo>
                  <a:lnTo>
                    <a:pt x="39" y="23"/>
                  </a:lnTo>
                  <a:lnTo>
                    <a:pt x="39" y="30"/>
                  </a:lnTo>
                  <a:lnTo>
                    <a:pt x="42" y="30"/>
                  </a:lnTo>
                  <a:lnTo>
                    <a:pt x="42" y="23"/>
                  </a:lnTo>
                  <a:lnTo>
                    <a:pt x="38" y="23"/>
                  </a:lnTo>
                  <a:lnTo>
                    <a:pt x="38" y="30"/>
                  </a:lnTo>
                  <a:lnTo>
                    <a:pt x="44" y="30"/>
                  </a:lnTo>
                  <a:lnTo>
                    <a:pt x="44" y="23"/>
                  </a:lnTo>
                  <a:lnTo>
                    <a:pt x="34" y="23"/>
                  </a:lnTo>
                  <a:lnTo>
                    <a:pt x="34" y="30"/>
                  </a:lnTo>
                  <a:lnTo>
                    <a:pt x="42" y="30"/>
                  </a:lnTo>
                  <a:lnTo>
                    <a:pt x="42" y="23"/>
                  </a:lnTo>
                  <a:lnTo>
                    <a:pt x="39" y="23"/>
                  </a:lnTo>
                  <a:lnTo>
                    <a:pt x="39" y="30"/>
                  </a:lnTo>
                  <a:lnTo>
                    <a:pt x="45" y="30"/>
                  </a:lnTo>
                  <a:lnTo>
                    <a:pt x="45" y="23"/>
                  </a:lnTo>
                  <a:lnTo>
                    <a:pt x="43" y="23"/>
                  </a:lnTo>
                  <a:lnTo>
                    <a:pt x="43" y="30"/>
                  </a:lnTo>
                  <a:lnTo>
                    <a:pt x="44" y="30"/>
                  </a:lnTo>
                  <a:lnTo>
                    <a:pt x="44" y="23"/>
                  </a:lnTo>
                  <a:lnTo>
                    <a:pt x="35" y="23"/>
                  </a:lnTo>
                  <a:lnTo>
                    <a:pt x="35" y="30"/>
                  </a:lnTo>
                  <a:lnTo>
                    <a:pt x="42" y="30"/>
                  </a:lnTo>
                  <a:lnTo>
                    <a:pt x="42" y="23"/>
                  </a:lnTo>
                  <a:lnTo>
                    <a:pt x="33" y="23"/>
                  </a:lnTo>
                  <a:lnTo>
                    <a:pt x="33" y="30"/>
                  </a:lnTo>
                  <a:lnTo>
                    <a:pt x="43" y="30"/>
                  </a:lnTo>
                  <a:lnTo>
                    <a:pt x="43" y="23"/>
                  </a:lnTo>
                  <a:lnTo>
                    <a:pt x="36" y="23"/>
                  </a:lnTo>
                  <a:lnTo>
                    <a:pt x="36" y="30"/>
                  </a:lnTo>
                  <a:lnTo>
                    <a:pt x="44" y="30"/>
                  </a:lnTo>
                  <a:lnTo>
                    <a:pt x="44" y="23"/>
                  </a:lnTo>
                  <a:lnTo>
                    <a:pt x="40" y="23"/>
                  </a:lnTo>
                  <a:lnTo>
                    <a:pt x="38" y="25"/>
                  </a:lnTo>
                  <a:lnTo>
                    <a:pt x="39" y="31"/>
                  </a:lnTo>
                  <a:lnTo>
                    <a:pt x="45" y="31"/>
                  </a:lnTo>
                  <a:lnTo>
                    <a:pt x="45" y="25"/>
                  </a:lnTo>
                  <a:lnTo>
                    <a:pt x="43" y="25"/>
                  </a:lnTo>
                  <a:lnTo>
                    <a:pt x="43" y="31"/>
                  </a:lnTo>
                  <a:lnTo>
                    <a:pt x="48" y="31"/>
                  </a:lnTo>
                  <a:lnTo>
                    <a:pt x="48" y="25"/>
                  </a:lnTo>
                  <a:lnTo>
                    <a:pt x="44" y="25"/>
                  </a:lnTo>
                  <a:lnTo>
                    <a:pt x="44" y="31"/>
                  </a:lnTo>
                  <a:lnTo>
                    <a:pt x="55" y="31"/>
                  </a:lnTo>
                  <a:lnTo>
                    <a:pt x="55" y="25"/>
                  </a:lnTo>
                  <a:lnTo>
                    <a:pt x="52" y="25"/>
                  </a:lnTo>
                  <a:lnTo>
                    <a:pt x="52" y="31"/>
                  </a:lnTo>
                  <a:lnTo>
                    <a:pt x="55" y="31"/>
                  </a:lnTo>
                  <a:lnTo>
                    <a:pt x="55" y="25"/>
                  </a:lnTo>
                  <a:lnTo>
                    <a:pt x="51" y="25"/>
                  </a:lnTo>
                  <a:lnTo>
                    <a:pt x="51" y="31"/>
                  </a:lnTo>
                  <a:lnTo>
                    <a:pt x="53" y="31"/>
                  </a:lnTo>
                  <a:lnTo>
                    <a:pt x="53" y="25"/>
                  </a:lnTo>
                  <a:lnTo>
                    <a:pt x="47" y="25"/>
                  </a:lnTo>
                  <a:lnTo>
                    <a:pt x="47" y="31"/>
                  </a:lnTo>
                  <a:lnTo>
                    <a:pt x="60" y="31"/>
                  </a:lnTo>
                  <a:lnTo>
                    <a:pt x="60" y="25"/>
                  </a:lnTo>
                  <a:lnTo>
                    <a:pt x="49" y="25"/>
                  </a:lnTo>
                  <a:lnTo>
                    <a:pt x="49" y="31"/>
                  </a:lnTo>
                  <a:lnTo>
                    <a:pt x="58" y="31"/>
                  </a:lnTo>
                  <a:lnTo>
                    <a:pt x="58" y="25"/>
                  </a:lnTo>
                  <a:lnTo>
                    <a:pt x="53" y="25"/>
                  </a:lnTo>
                  <a:lnTo>
                    <a:pt x="53" y="31"/>
                  </a:lnTo>
                  <a:lnTo>
                    <a:pt x="55" y="31"/>
                  </a:lnTo>
                  <a:lnTo>
                    <a:pt x="55" y="25"/>
                  </a:lnTo>
                  <a:lnTo>
                    <a:pt x="52" y="25"/>
                  </a:lnTo>
                  <a:lnTo>
                    <a:pt x="52" y="31"/>
                  </a:lnTo>
                  <a:lnTo>
                    <a:pt x="56" y="31"/>
                  </a:lnTo>
                  <a:lnTo>
                    <a:pt x="56" y="25"/>
                  </a:lnTo>
                  <a:lnTo>
                    <a:pt x="53" y="25"/>
                  </a:lnTo>
                  <a:lnTo>
                    <a:pt x="53" y="31"/>
                  </a:lnTo>
                  <a:lnTo>
                    <a:pt x="55" y="31"/>
                  </a:lnTo>
                  <a:lnTo>
                    <a:pt x="55" y="25"/>
                  </a:lnTo>
                  <a:lnTo>
                    <a:pt x="34" y="25"/>
                  </a:lnTo>
                  <a:lnTo>
                    <a:pt x="34" y="28"/>
                  </a:lnTo>
                  <a:lnTo>
                    <a:pt x="36" y="28"/>
                  </a:lnTo>
                  <a:lnTo>
                    <a:pt x="36" y="26"/>
                  </a:lnTo>
                  <a:lnTo>
                    <a:pt x="33" y="26"/>
                  </a:lnTo>
                  <a:lnTo>
                    <a:pt x="33" y="32"/>
                  </a:lnTo>
                  <a:lnTo>
                    <a:pt x="47" y="32"/>
                  </a:lnTo>
                  <a:lnTo>
                    <a:pt x="47" y="26"/>
                  </a:lnTo>
                  <a:lnTo>
                    <a:pt x="35" y="26"/>
                  </a:lnTo>
                  <a:lnTo>
                    <a:pt x="35" y="32"/>
                  </a:lnTo>
                  <a:lnTo>
                    <a:pt x="38" y="32"/>
                  </a:lnTo>
                  <a:lnTo>
                    <a:pt x="38" y="26"/>
                  </a:lnTo>
                  <a:lnTo>
                    <a:pt x="36" y="26"/>
                  </a:lnTo>
                  <a:lnTo>
                    <a:pt x="36" y="32"/>
                  </a:lnTo>
                  <a:lnTo>
                    <a:pt x="38" y="32"/>
                  </a:lnTo>
                  <a:lnTo>
                    <a:pt x="38" y="26"/>
                  </a:lnTo>
                  <a:lnTo>
                    <a:pt x="36" y="26"/>
                  </a:lnTo>
                  <a:lnTo>
                    <a:pt x="36" y="32"/>
                  </a:lnTo>
                  <a:lnTo>
                    <a:pt x="43" y="32"/>
                  </a:lnTo>
                  <a:lnTo>
                    <a:pt x="43" y="26"/>
                  </a:lnTo>
                  <a:lnTo>
                    <a:pt x="40" y="26"/>
                  </a:lnTo>
                  <a:lnTo>
                    <a:pt x="40" y="32"/>
                  </a:lnTo>
                  <a:lnTo>
                    <a:pt x="49" y="32"/>
                  </a:lnTo>
                  <a:lnTo>
                    <a:pt x="49" y="26"/>
                  </a:lnTo>
                  <a:lnTo>
                    <a:pt x="44" y="26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26"/>
                  </a:lnTo>
                  <a:lnTo>
                    <a:pt x="36" y="26"/>
                  </a:lnTo>
                  <a:lnTo>
                    <a:pt x="36" y="32"/>
                  </a:lnTo>
                  <a:lnTo>
                    <a:pt x="48" y="32"/>
                  </a:lnTo>
                  <a:lnTo>
                    <a:pt x="48" y="26"/>
                  </a:lnTo>
                  <a:lnTo>
                    <a:pt x="45" y="26"/>
                  </a:lnTo>
                  <a:lnTo>
                    <a:pt x="44" y="32"/>
                  </a:lnTo>
                  <a:lnTo>
                    <a:pt x="47" y="34"/>
                  </a:lnTo>
                  <a:lnTo>
                    <a:pt x="48" y="30"/>
                  </a:lnTo>
                  <a:lnTo>
                    <a:pt x="48" y="27"/>
                  </a:lnTo>
                  <a:lnTo>
                    <a:pt x="44" y="27"/>
                  </a:lnTo>
                  <a:lnTo>
                    <a:pt x="44" y="34"/>
                  </a:lnTo>
                  <a:lnTo>
                    <a:pt x="47" y="34"/>
                  </a:lnTo>
                  <a:lnTo>
                    <a:pt x="47" y="27"/>
                  </a:lnTo>
                  <a:lnTo>
                    <a:pt x="44" y="27"/>
                  </a:lnTo>
                  <a:lnTo>
                    <a:pt x="44" y="34"/>
                  </a:lnTo>
                  <a:lnTo>
                    <a:pt x="45" y="34"/>
                  </a:lnTo>
                  <a:lnTo>
                    <a:pt x="45" y="27"/>
                  </a:lnTo>
                  <a:lnTo>
                    <a:pt x="42" y="27"/>
                  </a:lnTo>
                  <a:lnTo>
                    <a:pt x="42" y="34"/>
                  </a:lnTo>
                  <a:lnTo>
                    <a:pt x="44" y="34"/>
                  </a:lnTo>
                  <a:lnTo>
                    <a:pt x="44" y="27"/>
                  </a:lnTo>
                  <a:lnTo>
                    <a:pt x="33" y="27"/>
                  </a:lnTo>
                  <a:lnTo>
                    <a:pt x="33" y="34"/>
                  </a:lnTo>
                  <a:lnTo>
                    <a:pt x="45" y="34"/>
                  </a:lnTo>
                  <a:lnTo>
                    <a:pt x="45" y="27"/>
                  </a:lnTo>
                  <a:lnTo>
                    <a:pt x="42" y="27"/>
                  </a:lnTo>
                  <a:lnTo>
                    <a:pt x="42" y="34"/>
                  </a:lnTo>
                  <a:lnTo>
                    <a:pt x="53" y="34"/>
                  </a:lnTo>
                  <a:lnTo>
                    <a:pt x="53" y="27"/>
                  </a:lnTo>
                  <a:lnTo>
                    <a:pt x="49" y="27"/>
                  </a:lnTo>
                  <a:lnTo>
                    <a:pt x="49" y="34"/>
                  </a:lnTo>
                  <a:lnTo>
                    <a:pt x="56" y="34"/>
                  </a:lnTo>
                  <a:lnTo>
                    <a:pt x="56" y="27"/>
                  </a:lnTo>
                  <a:lnTo>
                    <a:pt x="43" y="27"/>
                  </a:lnTo>
                  <a:lnTo>
                    <a:pt x="43" y="34"/>
                  </a:lnTo>
                  <a:lnTo>
                    <a:pt x="66" y="34"/>
                  </a:lnTo>
                  <a:lnTo>
                    <a:pt x="66" y="27"/>
                  </a:lnTo>
                  <a:lnTo>
                    <a:pt x="44" y="28"/>
                  </a:lnTo>
                  <a:lnTo>
                    <a:pt x="44" y="35"/>
                  </a:lnTo>
                  <a:lnTo>
                    <a:pt x="48" y="35"/>
                  </a:lnTo>
                  <a:lnTo>
                    <a:pt x="48" y="28"/>
                  </a:lnTo>
                  <a:lnTo>
                    <a:pt x="40" y="28"/>
                  </a:lnTo>
                  <a:lnTo>
                    <a:pt x="40" y="35"/>
                  </a:lnTo>
                  <a:lnTo>
                    <a:pt x="42" y="35"/>
                  </a:lnTo>
                  <a:lnTo>
                    <a:pt x="42" y="28"/>
                  </a:lnTo>
                  <a:lnTo>
                    <a:pt x="38" y="28"/>
                  </a:lnTo>
                  <a:lnTo>
                    <a:pt x="38" y="35"/>
                  </a:lnTo>
                  <a:lnTo>
                    <a:pt x="44" y="35"/>
                  </a:lnTo>
                  <a:lnTo>
                    <a:pt x="44" y="28"/>
                  </a:lnTo>
                  <a:lnTo>
                    <a:pt x="42" y="28"/>
                  </a:lnTo>
                  <a:lnTo>
                    <a:pt x="42" y="35"/>
                  </a:lnTo>
                  <a:lnTo>
                    <a:pt x="48" y="35"/>
                  </a:lnTo>
                  <a:lnTo>
                    <a:pt x="48" y="28"/>
                  </a:lnTo>
                  <a:lnTo>
                    <a:pt x="43" y="28"/>
                  </a:lnTo>
                  <a:lnTo>
                    <a:pt x="43" y="35"/>
                  </a:lnTo>
                  <a:lnTo>
                    <a:pt x="49" y="35"/>
                  </a:lnTo>
                  <a:lnTo>
                    <a:pt x="49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8" y="35"/>
                  </a:lnTo>
                  <a:lnTo>
                    <a:pt x="48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53" y="35"/>
                  </a:lnTo>
                  <a:lnTo>
                    <a:pt x="53" y="28"/>
                  </a:lnTo>
                  <a:lnTo>
                    <a:pt x="51" y="28"/>
                  </a:lnTo>
                  <a:lnTo>
                    <a:pt x="51" y="35"/>
                  </a:lnTo>
                  <a:lnTo>
                    <a:pt x="53" y="35"/>
                  </a:lnTo>
                  <a:lnTo>
                    <a:pt x="53" y="28"/>
                  </a:lnTo>
                  <a:lnTo>
                    <a:pt x="43" y="28"/>
                  </a:lnTo>
                  <a:lnTo>
                    <a:pt x="43" y="35"/>
                  </a:lnTo>
                  <a:lnTo>
                    <a:pt x="44" y="35"/>
                  </a:lnTo>
                  <a:lnTo>
                    <a:pt x="44" y="28"/>
                  </a:lnTo>
                  <a:lnTo>
                    <a:pt x="31" y="28"/>
                  </a:lnTo>
                  <a:lnTo>
                    <a:pt x="29" y="30"/>
                  </a:lnTo>
                  <a:lnTo>
                    <a:pt x="30" y="36"/>
                  </a:lnTo>
                  <a:lnTo>
                    <a:pt x="44" y="36"/>
                  </a:lnTo>
                  <a:lnTo>
                    <a:pt x="44" y="30"/>
                  </a:lnTo>
                  <a:lnTo>
                    <a:pt x="33" y="30"/>
                  </a:lnTo>
                  <a:lnTo>
                    <a:pt x="33" y="36"/>
                  </a:lnTo>
                  <a:lnTo>
                    <a:pt x="40" y="36"/>
                  </a:lnTo>
                  <a:lnTo>
                    <a:pt x="40" y="30"/>
                  </a:lnTo>
                  <a:lnTo>
                    <a:pt x="33" y="30"/>
                  </a:lnTo>
                  <a:lnTo>
                    <a:pt x="33" y="36"/>
                  </a:lnTo>
                  <a:lnTo>
                    <a:pt x="44" y="36"/>
                  </a:lnTo>
                  <a:lnTo>
                    <a:pt x="44" y="30"/>
                  </a:lnTo>
                  <a:lnTo>
                    <a:pt x="30" y="30"/>
                  </a:lnTo>
                  <a:lnTo>
                    <a:pt x="30" y="32"/>
                  </a:lnTo>
                  <a:lnTo>
                    <a:pt x="31" y="36"/>
                  </a:lnTo>
                  <a:lnTo>
                    <a:pt x="34" y="35"/>
                  </a:lnTo>
                  <a:lnTo>
                    <a:pt x="33" y="31"/>
                  </a:lnTo>
                  <a:lnTo>
                    <a:pt x="33" y="35"/>
                  </a:lnTo>
                  <a:lnTo>
                    <a:pt x="44" y="35"/>
                  </a:lnTo>
                  <a:lnTo>
                    <a:pt x="44" y="28"/>
                  </a:lnTo>
                  <a:lnTo>
                    <a:pt x="43" y="28"/>
                  </a:lnTo>
                  <a:lnTo>
                    <a:pt x="43" y="35"/>
                  </a:lnTo>
                  <a:lnTo>
                    <a:pt x="53" y="35"/>
                  </a:lnTo>
                  <a:lnTo>
                    <a:pt x="53" y="28"/>
                  </a:lnTo>
                  <a:lnTo>
                    <a:pt x="51" y="28"/>
                  </a:lnTo>
                  <a:lnTo>
                    <a:pt x="51" y="35"/>
                  </a:lnTo>
                  <a:lnTo>
                    <a:pt x="53" y="35"/>
                  </a:lnTo>
                  <a:lnTo>
                    <a:pt x="53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8" y="35"/>
                  </a:lnTo>
                  <a:lnTo>
                    <a:pt x="48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9" y="35"/>
                  </a:lnTo>
                  <a:lnTo>
                    <a:pt x="49" y="28"/>
                  </a:lnTo>
                  <a:lnTo>
                    <a:pt x="43" y="28"/>
                  </a:lnTo>
                  <a:lnTo>
                    <a:pt x="43" y="35"/>
                  </a:lnTo>
                  <a:lnTo>
                    <a:pt x="48" y="35"/>
                  </a:lnTo>
                  <a:lnTo>
                    <a:pt x="48" y="28"/>
                  </a:lnTo>
                  <a:lnTo>
                    <a:pt x="42" y="28"/>
                  </a:lnTo>
                  <a:lnTo>
                    <a:pt x="42" y="35"/>
                  </a:lnTo>
                  <a:lnTo>
                    <a:pt x="44" y="35"/>
                  </a:lnTo>
                  <a:lnTo>
                    <a:pt x="44" y="28"/>
                  </a:lnTo>
                  <a:lnTo>
                    <a:pt x="38" y="28"/>
                  </a:lnTo>
                  <a:lnTo>
                    <a:pt x="38" y="35"/>
                  </a:lnTo>
                  <a:lnTo>
                    <a:pt x="42" y="35"/>
                  </a:lnTo>
                  <a:lnTo>
                    <a:pt x="42" y="28"/>
                  </a:lnTo>
                  <a:lnTo>
                    <a:pt x="40" y="28"/>
                  </a:lnTo>
                  <a:lnTo>
                    <a:pt x="40" y="35"/>
                  </a:lnTo>
                  <a:lnTo>
                    <a:pt x="48" y="35"/>
                  </a:lnTo>
                  <a:lnTo>
                    <a:pt x="48" y="28"/>
                  </a:lnTo>
                  <a:lnTo>
                    <a:pt x="44" y="28"/>
                  </a:lnTo>
                  <a:lnTo>
                    <a:pt x="44" y="35"/>
                  </a:lnTo>
                  <a:lnTo>
                    <a:pt x="66" y="34"/>
                  </a:lnTo>
                  <a:lnTo>
                    <a:pt x="66" y="27"/>
                  </a:lnTo>
                  <a:lnTo>
                    <a:pt x="43" y="27"/>
                  </a:lnTo>
                  <a:lnTo>
                    <a:pt x="43" y="34"/>
                  </a:lnTo>
                  <a:lnTo>
                    <a:pt x="56" y="34"/>
                  </a:lnTo>
                  <a:lnTo>
                    <a:pt x="56" y="27"/>
                  </a:lnTo>
                  <a:lnTo>
                    <a:pt x="49" y="27"/>
                  </a:lnTo>
                  <a:lnTo>
                    <a:pt x="49" y="34"/>
                  </a:lnTo>
                  <a:lnTo>
                    <a:pt x="53" y="34"/>
                  </a:lnTo>
                  <a:lnTo>
                    <a:pt x="53" y="27"/>
                  </a:lnTo>
                  <a:lnTo>
                    <a:pt x="42" y="27"/>
                  </a:lnTo>
                  <a:lnTo>
                    <a:pt x="42" y="34"/>
                  </a:lnTo>
                  <a:lnTo>
                    <a:pt x="45" y="34"/>
                  </a:lnTo>
                  <a:lnTo>
                    <a:pt x="45" y="27"/>
                  </a:lnTo>
                  <a:lnTo>
                    <a:pt x="33" y="27"/>
                  </a:lnTo>
                  <a:lnTo>
                    <a:pt x="33" y="34"/>
                  </a:lnTo>
                  <a:lnTo>
                    <a:pt x="44" y="34"/>
                  </a:lnTo>
                  <a:lnTo>
                    <a:pt x="44" y="27"/>
                  </a:lnTo>
                  <a:lnTo>
                    <a:pt x="42" y="27"/>
                  </a:lnTo>
                  <a:lnTo>
                    <a:pt x="42" y="34"/>
                  </a:lnTo>
                  <a:lnTo>
                    <a:pt x="45" y="34"/>
                  </a:lnTo>
                  <a:lnTo>
                    <a:pt x="45" y="27"/>
                  </a:lnTo>
                  <a:lnTo>
                    <a:pt x="44" y="27"/>
                  </a:lnTo>
                  <a:lnTo>
                    <a:pt x="44" y="34"/>
                  </a:lnTo>
                  <a:lnTo>
                    <a:pt x="47" y="34"/>
                  </a:lnTo>
                  <a:lnTo>
                    <a:pt x="47" y="27"/>
                  </a:lnTo>
                  <a:lnTo>
                    <a:pt x="44" y="27"/>
                  </a:lnTo>
                  <a:lnTo>
                    <a:pt x="44" y="34"/>
                  </a:lnTo>
                  <a:lnTo>
                    <a:pt x="48" y="34"/>
                  </a:lnTo>
                  <a:lnTo>
                    <a:pt x="49" y="27"/>
                  </a:lnTo>
                  <a:lnTo>
                    <a:pt x="47" y="26"/>
                  </a:lnTo>
                  <a:lnTo>
                    <a:pt x="45" y="28"/>
                  </a:lnTo>
                  <a:lnTo>
                    <a:pt x="45" y="32"/>
                  </a:lnTo>
                  <a:lnTo>
                    <a:pt x="48" y="32"/>
                  </a:lnTo>
                  <a:lnTo>
                    <a:pt x="48" y="26"/>
                  </a:lnTo>
                  <a:lnTo>
                    <a:pt x="36" y="26"/>
                  </a:lnTo>
                  <a:lnTo>
                    <a:pt x="36" y="32"/>
                  </a:lnTo>
                  <a:lnTo>
                    <a:pt x="45" y="32"/>
                  </a:lnTo>
                  <a:lnTo>
                    <a:pt x="45" y="26"/>
                  </a:lnTo>
                  <a:lnTo>
                    <a:pt x="44" y="26"/>
                  </a:lnTo>
                  <a:lnTo>
                    <a:pt x="44" y="32"/>
                  </a:lnTo>
                  <a:lnTo>
                    <a:pt x="49" y="32"/>
                  </a:lnTo>
                  <a:lnTo>
                    <a:pt x="49" y="26"/>
                  </a:lnTo>
                  <a:lnTo>
                    <a:pt x="40" y="26"/>
                  </a:lnTo>
                  <a:lnTo>
                    <a:pt x="40" y="32"/>
                  </a:lnTo>
                  <a:lnTo>
                    <a:pt x="43" y="32"/>
                  </a:lnTo>
                  <a:lnTo>
                    <a:pt x="43" y="26"/>
                  </a:lnTo>
                  <a:lnTo>
                    <a:pt x="36" y="26"/>
                  </a:lnTo>
                  <a:lnTo>
                    <a:pt x="36" y="32"/>
                  </a:lnTo>
                  <a:lnTo>
                    <a:pt x="38" y="32"/>
                  </a:lnTo>
                  <a:lnTo>
                    <a:pt x="38" y="26"/>
                  </a:lnTo>
                  <a:lnTo>
                    <a:pt x="36" y="26"/>
                  </a:lnTo>
                  <a:lnTo>
                    <a:pt x="36" y="32"/>
                  </a:lnTo>
                  <a:lnTo>
                    <a:pt x="38" y="32"/>
                  </a:lnTo>
                  <a:lnTo>
                    <a:pt x="38" y="26"/>
                  </a:lnTo>
                  <a:lnTo>
                    <a:pt x="35" y="26"/>
                  </a:lnTo>
                  <a:lnTo>
                    <a:pt x="35" y="32"/>
                  </a:lnTo>
                  <a:lnTo>
                    <a:pt x="47" y="32"/>
                  </a:lnTo>
                  <a:lnTo>
                    <a:pt x="47" y="26"/>
                  </a:lnTo>
                  <a:lnTo>
                    <a:pt x="33" y="26"/>
                  </a:lnTo>
                  <a:lnTo>
                    <a:pt x="33" y="32"/>
                  </a:lnTo>
                  <a:lnTo>
                    <a:pt x="40" y="32"/>
                  </a:lnTo>
                  <a:lnTo>
                    <a:pt x="40" y="27"/>
                  </a:lnTo>
                  <a:lnTo>
                    <a:pt x="36" y="27"/>
                  </a:lnTo>
                  <a:lnTo>
                    <a:pt x="36" y="31"/>
                  </a:lnTo>
                  <a:lnTo>
                    <a:pt x="55" y="31"/>
                  </a:lnTo>
                  <a:lnTo>
                    <a:pt x="55" y="25"/>
                  </a:lnTo>
                  <a:lnTo>
                    <a:pt x="53" y="25"/>
                  </a:lnTo>
                  <a:lnTo>
                    <a:pt x="53" y="31"/>
                  </a:lnTo>
                  <a:lnTo>
                    <a:pt x="56" y="31"/>
                  </a:lnTo>
                  <a:lnTo>
                    <a:pt x="56" y="25"/>
                  </a:lnTo>
                  <a:lnTo>
                    <a:pt x="52" y="25"/>
                  </a:lnTo>
                  <a:lnTo>
                    <a:pt x="52" y="31"/>
                  </a:lnTo>
                  <a:lnTo>
                    <a:pt x="55" y="31"/>
                  </a:lnTo>
                  <a:lnTo>
                    <a:pt x="55" y="25"/>
                  </a:lnTo>
                  <a:lnTo>
                    <a:pt x="53" y="25"/>
                  </a:lnTo>
                  <a:lnTo>
                    <a:pt x="53" y="31"/>
                  </a:lnTo>
                  <a:lnTo>
                    <a:pt x="58" y="31"/>
                  </a:lnTo>
                  <a:lnTo>
                    <a:pt x="58" y="25"/>
                  </a:lnTo>
                  <a:lnTo>
                    <a:pt x="49" y="25"/>
                  </a:lnTo>
                  <a:lnTo>
                    <a:pt x="49" y="31"/>
                  </a:lnTo>
                  <a:lnTo>
                    <a:pt x="60" y="31"/>
                  </a:lnTo>
                  <a:lnTo>
                    <a:pt x="60" y="25"/>
                  </a:lnTo>
                  <a:lnTo>
                    <a:pt x="47" y="25"/>
                  </a:lnTo>
                  <a:lnTo>
                    <a:pt x="47" y="31"/>
                  </a:lnTo>
                  <a:lnTo>
                    <a:pt x="53" y="31"/>
                  </a:lnTo>
                  <a:lnTo>
                    <a:pt x="53" y="25"/>
                  </a:lnTo>
                  <a:lnTo>
                    <a:pt x="51" y="25"/>
                  </a:lnTo>
                  <a:lnTo>
                    <a:pt x="51" y="31"/>
                  </a:lnTo>
                  <a:lnTo>
                    <a:pt x="55" y="31"/>
                  </a:lnTo>
                  <a:lnTo>
                    <a:pt x="55" y="25"/>
                  </a:lnTo>
                  <a:lnTo>
                    <a:pt x="52" y="25"/>
                  </a:lnTo>
                  <a:lnTo>
                    <a:pt x="52" y="31"/>
                  </a:lnTo>
                  <a:lnTo>
                    <a:pt x="55" y="31"/>
                  </a:lnTo>
                  <a:lnTo>
                    <a:pt x="55" y="25"/>
                  </a:lnTo>
                  <a:lnTo>
                    <a:pt x="44" y="25"/>
                  </a:lnTo>
                  <a:lnTo>
                    <a:pt x="44" y="31"/>
                  </a:lnTo>
                  <a:lnTo>
                    <a:pt x="48" y="31"/>
                  </a:lnTo>
                  <a:lnTo>
                    <a:pt x="48" y="25"/>
                  </a:lnTo>
                  <a:lnTo>
                    <a:pt x="43" y="25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5" y="25"/>
                  </a:lnTo>
                  <a:lnTo>
                    <a:pt x="39" y="25"/>
                  </a:lnTo>
                  <a:lnTo>
                    <a:pt x="39" y="27"/>
                  </a:lnTo>
                  <a:lnTo>
                    <a:pt x="40" y="31"/>
                  </a:lnTo>
                  <a:lnTo>
                    <a:pt x="43" y="30"/>
                  </a:lnTo>
                  <a:lnTo>
                    <a:pt x="42" y="26"/>
                  </a:lnTo>
                  <a:lnTo>
                    <a:pt x="42" y="30"/>
                  </a:lnTo>
                  <a:lnTo>
                    <a:pt x="44" y="30"/>
                  </a:lnTo>
                  <a:lnTo>
                    <a:pt x="44" y="23"/>
                  </a:lnTo>
                  <a:lnTo>
                    <a:pt x="36" y="23"/>
                  </a:lnTo>
                  <a:lnTo>
                    <a:pt x="36" y="30"/>
                  </a:lnTo>
                  <a:lnTo>
                    <a:pt x="43" y="30"/>
                  </a:lnTo>
                  <a:lnTo>
                    <a:pt x="43" y="23"/>
                  </a:lnTo>
                  <a:lnTo>
                    <a:pt x="33" y="23"/>
                  </a:lnTo>
                  <a:lnTo>
                    <a:pt x="33" y="30"/>
                  </a:lnTo>
                  <a:lnTo>
                    <a:pt x="42" y="30"/>
                  </a:lnTo>
                  <a:lnTo>
                    <a:pt x="42" y="23"/>
                  </a:lnTo>
                  <a:lnTo>
                    <a:pt x="35" y="23"/>
                  </a:lnTo>
                  <a:lnTo>
                    <a:pt x="35" y="30"/>
                  </a:lnTo>
                  <a:lnTo>
                    <a:pt x="44" y="30"/>
                  </a:lnTo>
                  <a:lnTo>
                    <a:pt x="44" y="23"/>
                  </a:lnTo>
                  <a:lnTo>
                    <a:pt x="43" y="23"/>
                  </a:lnTo>
                  <a:lnTo>
                    <a:pt x="43" y="30"/>
                  </a:lnTo>
                  <a:lnTo>
                    <a:pt x="45" y="30"/>
                  </a:lnTo>
                  <a:lnTo>
                    <a:pt x="45" y="23"/>
                  </a:lnTo>
                  <a:lnTo>
                    <a:pt x="39" y="23"/>
                  </a:lnTo>
                  <a:lnTo>
                    <a:pt x="39" y="30"/>
                  </a:lnTo>
                  <a:lnTo>
                    <a:pt x="42" y="30"/>
                  </a:lnTo>
                  <a:lnTo>
                    <a:pt x="42" y="23"/>
                  </a:lnTo>
                  <a:lnTo>
                    <a:pt x="34" y="23"/>
                  </a:lnTo>
                  <a:lnTo>
                    <a:pt x="34" y="30"/>
                  </a:lnTo>
                  <a:lnTo>
                    <a:pt x="44" y="30"/>
                  </a:lnTo>
                  <a:lnTo>
                    <a:pt x="44" y="23"/>
                  </a:lnTo>
                  <a:lnTo>
                    <a:pt x="38" y="23"/>
                  </a:lnTo>
                  <a:lnTo>
                    <a:pt x="38" y="30"/>
                  </a:lnTo>
                  <a:lnTo>
                    <a:pt x="42" y="30"/>
                  </a:lnTo>
                  <a:lnTo>
                    <a:pt x="42" y="23"/>
                  </a:lnTo>
                  <a:lnTo>
                    <a:pt x="39" y="23"/>
                  </a:lnTo>
                  <a:lnTo>
                    <a:pt x="39" y="30"/>
                  </a:lnTo>
                  <a:lnTo>
                    <a:pt x="42" y="30"/>
                  </a:lnTo>
                  <a:lnTo>
                    <a:pt x="42" y="23"/>
                  </a:lnTo>
                  <a:lnTo>
                    <a:pt x="39" y="23"/>
                  </a:lnTo>
                  <a:lnTo>
                    <a:pt x="39" y="26"/>
                  </a:lnTo>
                  <a:lnTo>
                    <a:pt x="43" y="26"/>
                  </a:lnTo>
                  <a:lnTo>
                    <a:pt x="43" y="25"/>
                  </a:lnTo>
                  <a:lnTo>
                    <a:pt x="39" y="25"/>
                  </a:lnTo>
                  <a:lnTo>
                    <a:pt x="39" y="28"/>
                  </a:lnTo>
                  <a:lnTo>
                    <a:pt x="40" y="28"/>
                  </a:lnTo>
                  <a:lnTo>
                    <a:pt x="40" y="22"/>
                  </a:lnTo>
                  <a:lnTo>
                    <a:pt x="33" y="22"/>
                  </a:lnTo>
                  <a:lnTo>
                    <a:pt x="33" y="28"/>
                  </a:lnTo>
                  <a:lnTo>
                    <a:pt x="36" y="28"/>
                  </a:lnTo>
                  <a:lnTo>
                    <a:pt x="36" y="22"/>
                  </a:lnTo>
                  <a:lnTo>
                    <a:pt x="27" y="22"/>
                  </a:lnTo>
                  <a:lnTo>
                    <a:pt x="27" y="28"/>
                  </a:lnTo>
                  <a:lnTo>
                    <a:pt x="34" y="28"/>
                  </a:lnTo>
                  <a:lnTo>
                    <a:pt x="34" y="22"/>
                  </a:lnTo>
                  <a:lnTo>
                    <a:pt x="26" y="22"/>
                  </a:lnTo>
                  <a:lnTo>
                    <a:pt x="26" y="28"/>
                  </a:lnTo>
                  <a:lnTo>
                    <a:pt x="35" y="28"/>
                  </a:lnTo>
                  <a:lnTo>
                    <a:pt x="35" y="22"/>
                  </a:lnTo>
                  <a:lnTo>
                    <a:pt x="27" y="22"/>
                  </a:lnTo>
                  <a:lnTo>
                    <a:pt x="27" y="28"/>
                  </a:lnTo>
                  <a:lnTo>
                    <a:pt x="38" y="28"/>
                  </a:lnTo>
                  <a:lnTo>
                    <a:pt x="38" y="22"/>
                  </a:lnTo>
                  <a:lnTo>
                    <a:pt x="25" y="22"/>
                  </a:lnTo>
                  <a:lnTo>
                    <a:pt x="25" y="28"/>
                  </a:lnTo>
                  <a:lnTo>
                    <a:pt x="33" y="28"/>
                  </a:lnTo>
                  <a:lnTo>
                    <a:pt x="33" y="22"/>
                  </a:lnTo>
                  <a:lnTo>
                    <a:pt x="31" y="22"/>
                  </a:lnTo>
                  <a:lnTo>
                    <a:pt x="31" y="28"/>
                  </a:lnTo>
                  <a:lnTo>
                    <a:pt x="47" y="28"/>
                  </a:lnTo>
                  <a:lnTo>
                    <a:pt x="42" y="22"/>
                  </a:lnTo>
                  <a:lnTo>
                    <a:pt x="40" y="21"/>
                  </a:lnTo>
                  <a:lnTo>
                    <a:pt x="30" y="21"/>
                  </a:lnTo>
                  <a:lnTo>
                    <a:pt x="30" y="27"/>
                  </a:lnTo>
                  <a:lnTo>
                    <a:pt x="48" y="27"/>
                  </a:lnTo>
                  <a:lnTo>
                    <a:pt x="48" y="21"/>
                  </a:lnTo>
                  <a:lnTo>
                    <a:pt x="40" y="21"/>
                  </a:lnTo>
                  <a:lnTo>
                    <a:pt x="40" y="27"/>
                  </a:lnTo>
                  <a:lnTo>
                    <a:pt x="57" y="27"/>
                  </a:lnTo>
                  <a:lnTo>
                    <a:pt x="57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56" y="27"/>
                  </a:lnTo>
                  <a:lnTo>
                    <a:pt x="56" y="21"/>
                  </a:lnTo>
                  <a:lnTo>
                    <a:pt x="47" y="21"/>
                  </a:lnTo>
                  <a:lnTo>
                    <a:pt x="47" y="27"/>
                  </a:lnTo>
                  <a:lnTo>
                    <a:pt x="60" y="27"/>
                  </a:lnTo>
                  <a:lnTo>
                    <a:pt x="60" y="21"/>
                  </a:lnTo>
                  <a:lnTo>
                    <a:pt x="53" y="21"/>
                  </a:lnTo>
                  <a:lnTo>
                    <a:pt x="53" y="27"/>
                  </a:lnTo>
                  <a:lnTo>
                    <a:pt x="56" y="27"/>
                  </a:lnTo>
                  <a:lnTo>
                    <a:pt x="56" y="21"/>
                  </a:lnTo>
                  <a:lnTo>
                    <a:pt x="53" y="21"/>
                  </a:lnTo>
                  <a:lnTo>
                    <a:pt x="53" y="27"/>
                  </a:lnTo>
                  <a:lnTo>
                    <a:pt x="60" y="27"/>
                  </a:lnTo>
                  <a:lnTo>
                    <a:pt x="60" y="21"/>
                  </a:lnTo>
                  <a:lnTo>
                    <a:pt x="56" y="21"/>
                  </a:lnTo>
                  <a:lnTo>
                    <a:pt x="56" y="27"/>
                  </a:lnTo>
                  <a:lnTo>
                    <a:pt x="61" y="27"/>
                  </a:lnTo>
                  <a:lnTo>
                    <a:pt x="61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57" y="27"/>
                  </a:lnTo>
                  <a:lnTo>
                    <a:pt x="57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62" y="27"/>
                  </a:lnTo>
                  <a:lnTo>
                    <a:pt x="62" y="21"/>
                  </a:lnTo>
                  <a:lnTo>
                    <a:pt x="51" y="21"/>
                  </a:lnTo>
                  <a:lnTo>
                    <a:pt x="51" y="27"/>
                  </a:lnTo>
                  <a:lnTo>
                    <a:pt x="56" y="27"/>
                  </a:lnTo>
                  <a:lnTo>
                    <a:pt x="56" y="21"/>
                  </a:lnTo>
                  <a:lnTo>
                    <a:pt x="53" y="21"/>
                  </a:lnTo>
                  <a:lnTo>
                    <a:pt x="53" y="27"/>
                  </a:lnTo>
                  <a:lnTo>
                    <a:pt x="55" y="27"/>
                  </a:lnTo>
                  <a:lnTo>
                    <a:pt x="55" y="21"/>
                  </a:lnTo>
                  <a:lnTo>
                    <a:pt x="48" y="21"/>
                  </a:lnTo>
                  <a:lnTo>
                    <a:pt x="48" y="23"/>
                  </a:lnTo>
                  <a:lnTo>
                    <a:pt x="49" y="27"/>
                  </a:lnTo>
                  <a:lnTo>
                    <a:pt x="56" y="26"/>
                  </a:lnTo>
                  <a:lnTo>
                    <a:pt x="55" y="19"/>
                  </a:lnTo>
                  <a:lnTo>
                    <a:pt x="45" y="19"/>
                  </a:lnTo>
                  <a:lnTo>
                    <a:pt x="45" y="26"/>
                  </a:lnTo>
                  <a:lnTo>
                    <a:pt x="60" y="26"/>
                  </a:lnTo>
                  <a:lnTo>
                    <a:pt x="60" y="19"/>
                  </a:lnTo>
                  <a:lnTo>
                    <a:pt x="57" y="19"/>
                  </a:lnTo>
                  <a:lnTo>
                    <a:pt x="57" y="26"/>
                  </a:lnTo>
                  <a:lnTo>
                    <a:pt x="61" y="26"/>
                  </a:lnTo>
                  <a:lnTo>
                    <a:pt x="61" y="19"/>
                  </a:lnTo>
                  <a:lnTo>
                    <a:pt x="57" y="19"/>
                  </a:lnTo>
                  <a:lnTo>
                    <a:pt x="57" y="26"/>
                  </a:lnTo>
                  <a:lnTo>
                    <a:pt x="64" y="26"/>
                  </a:lnTo>
                  <a:lnTo>
                    <a:pt x="64" y="19"/>
                  </a:lnTo>
                  <a:lnTo>
                    <a:pt x="45" y="19"/>
                  </a:lnTo>
                  <a:lnTo>
                    <a:pt x="45" y="26"/>
                  </a:lnTo>
                  <a:lnTo>
                    <a:pt x="152" y="26"/>
                  </a:lnTo>
                  <a:lnTo>
                    <a:pt x="152" y="19"/>
                  </a:lnTo>
                  <a:lnTo>
                    <a:pt x="11" y="19"/>
                  </a:lnTo>
                  <a:lnTo>
                    <a:pt x="11" y="26"/>
                  </a:lnTo>
                  <a:lnTo>
                    <a:pt x="35" y="26"/>
                  </a:lnTo>
                  <a:lnTo>
                    <a:pt x="35" y="19"/>
                  </a:lnTo>
                  <a:lnTo>
                    <a:pt x="34" y="19"/>
                  </a:lnTo>
                  <a:lnTo>
                    <a:pt x="34" y="26"/>
                  </a:lnTo>
                  <a:lnTo>
                    <a:pt x="38" y="26"/>
                  </a:lnTo>
                  <a:lnTo>
                    <a:pt x="38" y="19"/>
                  </a:lnTo>
                  <a:lnTo>
                    <a:pt x="30" y="19"/>
                  </a:lnTo>
                  <a:lnTo>
                    <a:pt x="30" y="22"/>
                  </a:lnTo>
                  <a:lnTo>
                    <a:pt x="33" y="19"/>
                  </a:lnTo>
                  <a:lnTo>
                    <a:pt x="31" y="18"/>
                  </a:lnTo>
                  <a:lnTo>
                    <a:pt x="29" y="21"/>
                  </a:lnTo>
                  <a:lnTo>
                    <a:pt x="29" y="25"/>
                  </a:lnTo>
                  <a:lnTo>
                    <a:pt x="48" y="25"/>
                  </a:lnTo>
                  <a:lnTo>
                    <a:pt x="48" y="18"/>
                  </a:lnTo>
                  <a:lnTo>
                    <a:pt x="47" y="18"/>
                  </a:lnTo>
                  <a:lnTo>
                    <a:pt x="47" y="25"/>
                  </a:lnTo>
                  <a:lnTo>
                    <a:pt x="60" y="25"/>
                  </a:lnTo>
                  <a:lnTo>
                    <a:pt x="60" y="18"/>
                  </a:lnTo>
                  <a:lnTo>
                    <a:pt x="58" y="18"/>
                  </a:lnTo>
                  <a:lnTo>
                    <a:pt x="58" y="25"/>
                  </a:lnTo>
                  <a:lnTo>
                    <a:pt x="66" y="25"/>
                  </a:lnTo>
                  <a:lnTo>
                    <a:pt x="66" y="18"/>
                  </a:lnTo>
                  <a:lnTo>
                    <a:pt x="64" y="18"/>
                  </a:lnTo>
                  <a:lnTo>
                    <a:pt x="64" y="25"/>
                  </a:lnTo>
                  <a:lnTo>
                    <a:pt x="69" y="25"/>
                  </a:lnTo>
                  <a:lnTo>
                    <a:pt x="69" y="18"/>
                  </a:lnTo>
                  <a:lnTo>
                    <a:pt x="68" y="18"/>
                  </a:lnTo>
                  <a:lnTo>
                    <a:pt x="68" y="25"/>
                  </a:lnTo>
                  <a:lnTo>
                    <a:pt x="75" y="25"/>
                  </a:lnTo>
                  <a:lnTo>
                    <a:pt x="75" y="18"/>
                  </a:lnTo>
                  <a:lnTo>
                    <a:pt x="71" y="18"/>
                  </a:lnTo>
                  <a:lnTo>
                    <a:pt x="71" y="25"/>
                  </a:lnTo>
                  <a:lnTo>
                    <a:pt x="75" y="25"/>
                  </a:lnTo>
                  <a:lnTo>
                    <a:pt x="75" y="18"/>
                  </a:lnTo>
                  <a:lnTo>
                    <a:pt x="69" y="18"/>
                  </a:lnTo>
                  <a:lnTo>
                    <a:pt x="69" y="25"/>
                  </a:lnTo>
                  <a:lnTo>
                    <a:pt x="73" y="25"/>
                  </a:lnTo>
                  <a:lnTo>
                    <a:pt x="73" y="18"/>
                  </a:lnTo>
                  <a:lnTo>
                    <a:pt x="69" y="18"/>
                  </a:lnTo>
                  <a:lnTo>
                    <a:pt x="69" y="25"/>
                  </a:lnTo>
                  <a:lnTo>
                    <a:pt x="90" y="25"/>
                  </a:lnTo>
                  <a:lnTo>
                    <a:pt x="97" y="17"/>
                  </a:lnTo>
                  <a:lnTo>
                    <a:pt x="88" y="17"/>
                  </a:lnTo>
                  <a:lnTo>
                    <a:pt x="88" y="23"/>
                  </a:lnTo>
                  <a:lnTo>
                    <a:pt x="143" y="23"/>
                  </a:lnTo>
                  <a:lnTo>
                    <a:pt x="143" y="17"/>
                  </a:lnTo>
                  <a:lnTo>
                    <a:pt x="134" y="17"/>
                  </a:lnTo>
                  <a:lnTo>
                    <a:pt x="134" y="23"/>
                  </a:lnTo>
                  <a:lnTo>
                    <a:pt x="139" y="23"/>
                  </a:lnTo>
                  <a:lnTo>
                    <a:pt x="139" y="17"/>
                  </a:lnTo>
                  <a:lnTo>
                    <a:pt x="135" y="17"/>
                  </a:lnTo>
                  <a:lnTo>
                    <a:pt x="135" y="23"/>
                  </a:lnTo>
                  <a:lnTo>
                    <a:pt x="145" y="23"/>
                  </a:lnTo>
                  <a:lnTo>
                    <a:pt x="145" y="17"/>
                  </a:lnTo>
                  <a:lnTo>
                    <a:pt x="126" y="17"/>
                  </a:lnTo>
                  <a:lnTo>
                    <a:pt x="126" y="23"/>
                  </a:lnTo>
                  <a:lnTo>
                    <a:pt x="163" y="23"/>
                  </a:lnTo>
                  <a:lnTo>
                    <a:pt x="163" y="17"/>
                  </a:lnTo>
                  <a:lnTo>
                    <a:pt x="128" y="17"/>
                  </a:lnTo>
                  <a:lnTo>
                    <a:pt x="128" y="23"/>
                  </a:lnTo>
                  <a:lnTo>
                    <a:pt x="154" y="23"/>
                  </a:lnTo>
                  <a:lnTo>
                    <a:pt x="154" y="17"/>
                  </a:lnTo>
                  <a:lnTo>
                    <a:pt x="45" y="17"/>
                  </a:lnTo>
                  <a:lnTo>
                    <a:pt x="45" y="23"/>
                  </a:lnTo>
                  <a:lnTo>
                    <a:pt x="99" y="23"/>
                  </a:lnTo>
                  <a:lnTo>
                    <a:pt x="99" y="17"/>
                  </a:lnTo>
                  <a:lnTo>
                    <a:pt x="42" y="17"/>
                  </a:lnTo>
                  <a:lnTo>
                    <a:pt x="42" y="19"/>
                  </a:lnTo>
                  <a:lnTo>
                    <a:pt x="43" y="17"/>
                  </a:lnTo>
                  <a:lnTo>
                    <a:pt x="34" y="15"/>
                  </a:lnTo>
                  <a:lnTo>
                    <a:pt x="31" y="15"/>
                  </a:lnTo>
                  <a:lnTo>
                    <a:pt x="31" y="22"/>
                  </a:lnTo>
                  <a:lnTo>
                    <a:pt x="34" y="22"/>
                  </a:lnTo>
                  <a:lnTo>
                    <a:pt x="34" y="15"/>
                  </a:lnTo>
                  <a:lnTo>
                    <a:pt x="29" y="15"/>
                  </a:lnTo>
                  <a:lnTo>
                    <a:pt x="29" y="22"/>
                  </a:lnTo>
                  <a:lnTo>
                    <a:pt x="48" y="22"/>
                  </a:lnTo>
                  <a:lnTo>
                    <a:pt x="48" y="15"/>
                  </a:lnTo>
                  <a:lnTo>
                    <a:pt x="35" y="15"/>
                  </a:lnTo>
                  <a:lnTo>
                    <a:pt x="35" y="22"/>
                  </a:lnTo>
                  <a:lnTo>
                    <a:pt x="61" y="22"/>
                  </a:lnTo>
                  <a:lnTo>
                    <a:pt x="61" y="15"/>
                  </a:lnTo>
                  <a:lnTo>
                    <a:pt x="38" y="15"/>
                  </a:lnTo>
                  <a:lnTo>
                    <a:pt x="38" y="22"/>
                  </a:lnTo>
                  <a:lnTo>
                    <a:pt x="39" y="22"/>
                  </a:lnTo>
                  <a:lnTo>
                    <a:pt x="39" y="15"/>
                  </a:lnTo>
                  <a:lnTo>
                    <a:pt x="35" y="15"/>
                  </a:lnTo>
                  <a:lnTo>
                    <a:pt x="35" y="22"/>
                  </a:lnTo>
                  <a:lnTo>
                    <a:pt x="38" y="22"/>
                  </a:lnTo>
                  <a:lnTo>
                    <a:pt x="38" y="15"/>
                  </a:lnTo>
                  <a:lnTo>
                    <a:pt x="35" y="15"/>
                  </a:lnTo>
                  <a:lnTo>
                    <a:pt x="35" y="22"/>
                  </a:lnTo>
                  <a:lnTo>
                    <a:pt x="45" y="22"/>
                  </a:lnTo>
                  <a:lnTo>
                    <a:pt x="45" y="15"/>
                  </a:lnTo>
                  <a:lnTo>
                    <a:pt x="36" y="15"/>
                  </a:lnTo>
                  <a:lnTo>
                    <a:pt x="36" y="22"/>
                  </a:lnTo>
                  <a:lnTo>
                    <a:pt x="44" y="22"/>
                  </a:lnTo>
                  <a:lnTo>
                    <a:pt x="49" y="21"/>
                  </a:lnTo>
                  <a:lnTo>
                    <a:pt x="48" y="14"/>
                  </a:lnTo>
                  <a:lnTo>
                    <a:pt x="43" y="14"/>
                  </a:lnTo>
                  <a:lnTo>
                    <a:pt x="43" y="21"/>
                  </a:lnTo>
                  <a:lnTo>
                    <a:pt x="44" y="21"/>
                  </a:lnTo>
                  <a:lnTo>
                    <a:pt x="44" y="14"/>
                  </a:lnTo>
                  <a:lnTo>
                    <a:pt x="40" y="14"/>
                  </a:lnTo>
                  <a:lnTo>
                    <a:pt x="40" y="21"/>
                  </a:lnTo>
                  <a:lnTo>
                    <a:pt x="44" y="21"/>
                  </a:lnTo>
                  <a:lnTo>
                    <a:pt x="44" y="14"/>
                  </a:lnTo>
                  <a:lnTo>
                    <a:pt x="36" y="14"/>
                  </a:lnTo>
                  <a:lnTo>
                    <a:pt x="36" y="21"/>
                  </a:lnTo>
                  <a:lnTo>
                    <a:pt x="44" y="21"/>
                  </a:lnTo>
                  <a:lnTo>
                    <a:pt x="44" y="14"/>
                  </a:lnTo>
                  <a:lnTo>
                    <a:pt x="42" y="14"/>
                  </a:lnTo>
                  <a:lnTo>
                    <a:pt x="42" y="21"/>
                  </a:lnTo>
                  <a:lnTo>
                    <a:pt x="43" y="21"/>
                  </a:lnTo>
                  <a:lnTo>
                    <a:pt x="43" y="14"/>
                  </a:lnTo>
                  <a:lnTo>
                    <a:pt x="38" y="14"/>
                  </a:lnTo>
                  <a:lnTo>
                    <a:pt x="38" y="21"/>
                  </a:lnTo>
                  <a:lnTo>
                    <a:pt x="43" y="21"/>
                  </a:lnTo>
                  <a:lnTo>
                    <a:pt x="43" y="14"/>
                  </a:lnTo>
                  <a:lnTo>
                    <a:pt x="34" y="14"/>
                  </a:lnTo>
                  <a:lnTo>
                    <a:pt x="34" y="21"/>
                  </a:lnTo>
                  <a:lnTo>
                    <a:pt x="42" y="21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40" y="21"/>
                  </a:lnTo>
                  <a:lnTo>
                    <a:pt x="40" y="14"/>
                  </a:lnTo>
                  <a:lnTo>
                    <a:pt x="38" y="14"/>
                  </a:lnTo>
                  <a:lnTo>
                    <a:pt x="38" y="21"/>
                  </a:lnTo>
                  <a:lnTo>
                    <a:pt x="39" y="21"/>
                  </a:lnTo>
                  <a:lnTo>
                    <a:pt x="39" y="14"/>
                  </a:lnTo>
                  <a:lnTo>
                    <a:pt x="36" y="14"/>
                  </a:lnTo>
                  <a:lnTo>
                    <a:pt x="36" y="17"/>
                  </a:lnTo>
                  <a:lnTo>
                    <a:pt x="39" y="19"/>
                  </a:lnTo>
                  <a:lnTo>
                    <a:pt x="45" y="13"/>
                  </a:lnTo>
                  <a:lnTo>
                    <a:pt x="26" y="13"/>
                  </a:lnTo>
                  <a:lnTo>
                    <a:pt x="26" y="19"/>
                  </a:lnTo>
                  <a:lnTo>
                    <a:pt x="33" y="19"/>
                  </a:lnTo>
                  <a:lnTo>
                    <a:pt x="33" y="13"/>
                  </a:lnTo>
                  <a:lnTo>
                    <a:pt x="25" y="13"/>
                  </a:lnTo>
                  <a:lnTo>
                    <a:pt x="25" y="19"/>
                  </a:lnTo>
                  <a:lnTo>
                    <a:pt x="27" y="19"/>
                  </a:lnTo>
                  <a:lnTo>
                    <a:pt x="27" y="13"/>
                  </a:lnTo>
                  <a:lnTo>
                    <a:pt x="23" y="13"/>
                  </a:lnTo>
                  <a:lnTo>
                    <a:pt x="23" y="19"/>
                  </a:lnTo>
                  <a:lnTo>
                    <a:pt x="26" y="19"/>
                  </a:lnTo>
                  <a:lnTo>
                    <a:pt x="26" y="13"/>
                  </a:lnTo>
                  <a:lnTo>
                    <a:pt x="25" y="13"/>
                  </a:lnTo>
                  <a:lnTo>
                    <a:pt x="25" y="19"/>
                  </a:lnTo>
                  <a:lnTo>
                    <a:pt x="31" y="19"/>
                  </a:lnTo>
                  <a:lnTo>
                    <a:pt x="31" y="13"/>
                  </a:lnTo>
                  <a:lnTo>
                    <a:pt x="20" y="13"/>
                  </a:lnTo>
                  <a:lnTo>
                    <a:pt x="20" y="19"/>
                  </a:lnTo>
                  <a:lnTo>
                    <a:pt x="22" y="19"/>
                  </a:lnTo>
                  <a:lnTo>
                    <a:pt x="22" y="13"/>
                  </a:lnTo>
                  <a:lnTo>
                    <a:pt x="17" y="13"/>
                  </a:lnTo>
                  <a:lnTo>
                    <a:pt x="17" y="19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6" y="13"/>
                  </a:lnTo>
                  <a:lnTo>
                    <a:pt x="16" y="15"/>
                  </a:lnTo>
                  <a:lnTo>
                    <a:pt x="18" y="13"/>
                  </a:lnTo>
                  <a:lnTo>
                    <a:pt x="17" y="12"/>
                  </a:lnTo>
                  <a:lnTo>
                    <a:pt x="14" y="14"/>
                  </a:lnTo>
                  <a:lnTo>
                    <a:pt x="14" y="18"/>
                  </a:lnTo>
                  <a:lnTo>
                    <a:pt x="16" y="18"/>
                  </a:lnTo>
                  <a:lnTo>
                    <a:pt x="16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52" y="18"/>
                  </a:lnTo>
                  <a:lnTo>
                    <a:pt x="52" y="12"/>
                  </a:lnTo>
                  <a:lnTo>
                    <a:pt x="33" y="12"/>
                  </a:lnTo>
                  <a:lnTo>
                    <a:pt x="33" y="18"/>
                  </a:lnTo>
                  <a:lnTo>
                    <a:pt x="34" y="18"/>
                  </a:lnTo>
                  <a:lnTo>
                    <a:pt x="34" y="12"/>
                  </a:lnTo>
                  <a:lnTo>
                    <a:pt x="31" y="12"/>
                  </a:lnTo>
                  <a:lnTo>
                    <a:pt x="31" y="18"/>
                  </a:lnTo>
                  <a:lnTo>
                    <a:pt x="44" y="18"/>
                  </a:lnTo>
                  <a:lnTo>
                    <a:pt x="44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5" y="18"/>
                  </a:lnTo>
                  <a:lnTo>
                    <a:pt x="45" y="12"/>
                  </a:lnTo>
                  <a:lnTo>
                    <a:pt x="33" y="12"/>
                  </a:lnTo>
                  <a:lnTo>
                    <a:pt x="33" y="18"/>
                  </a:lnTo>
                  <a:lnTo>
                    <a:pt x="44" y="18"/>
                  </a:lnTo>
                  <a:lnTo>
                    <a:pt x="44" y="12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30" y="12"/>
                  </a:lnTo>
                  <a:lnTo>
                    <a:pt x="23" y="10"/>
                  </a:lnTo>
                  <a:lnTo>
                    <a:pt x="22" y="13"/>
                  </a:lnTo>
                  <a:lnTo>
                    <a:pt x="22" y="17"/>
                  </a:lnTo>
                  <a:lnTo>
                    <a:pt x="31" y="17"/>
                  </a:lnTo>
                  <a:lnTo>
                    <a:pt x="31" y="10"/>
                  </a:lnTo>
                  <a:lnTo>
                    <a:pt x="22" y="10"/>
                  </a:lnTo>
                  <a:lnTo>
                    <a:pt x="22" y="17"/>
                  </a:lnTo>
                  <a:lnTo>
                    <a:pt x="29" y="17"/>
                  </a:lnTo>
                  <a:lnTo>
                    <a:pt x="29" y="10"/>
                  </a:lnTo>
                  <a:lnTo>
                    <a:pt x="22" y="10"/>
                  </a:lnTo>
                  <a:lnTo>
                    <a:pt x="22" y="17"/>
                  </a:lnTo>
                  <a:lnTo>
                    <a:pt x="30" y="17"/>
                  </a:lnTo>
                  <a:lnTo>
                    <a:pt x="30" y="10"/>
                  </a:lnTo>
                  <a:lnTo>
                    <a:pt x="26" y="10"/>
                  </a:lnTo>
                  <a:lnTo>
                    <a:pt x="26" y="17"/>
                  </a:lnTo>
                  <a:lnTo>
                    <a:pt x="29" y="17"/>
                  </a:lnTo>
                  <a:lnTo>
                    <a:pt x="29" y="10"/>
                  </a:lnTo>
                  <a:lnTo>
                    <a:pt x="26" y="10"/>
                  </a:lnTo>
                  <a:lnTo>
                    <a:pt x="26" y="17"/>
                  </a:lnTo>
                  <a:lnTo>
                    <a:pt x="30" y="17"/>
                  </a:lnTo>
                  <a:lnTo>
                    <a:pt x="30" y="10"/>
                  </a:lnTo>
                  <a:lnTo>
                    <a:pt x="23" y="10"/>
                  </a:lnTo>
                  <a:lnTo>
                    <a:pt x="23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23" y="10"/>
                  </a:lnTo>
                  <a:lnTo>
                    <a:pt x="23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18" y="10"/>
                  </a:lnTo>
                  <a:lnTo>
                    <a:pt x="18" y="17"/>
                  </a:lnTo>
                  <a:lnTo>
                    <a:pt x="35" y="17"/>
                  </a:lnTo>
                  <a:lnTo>
                    <a:pt x="35" y="10"/>
                  </a:lnTo>
                  <a:lnTo>
                    <a:pt x="29" y="10"/>
                  </a:lnTo>
                  <a:lnTo>
                    <a:pt x="29" y="13"/>
                  </a:lnTo>
                  <a:lnTo>
                    <a:pt x="30" y="10"/>
                  </a:lnTo>
                  <a:lnTo>
                    <a:pt x="25" y="9"/>
                  </a:lnTo>
                  <a:lnTo>
                    <a:pt x="23" y="12"/>
                  </a:lnTo>
                  <a:lnTo>
                    <a:pt x="23" y="15"/>
                  </a:lnTo>
                  <a:lnTo>
                    <a:pt x="26" y="15"/>
                  </a:lnTo>
                  <a:lnTo>
                    <a:pt x="26" y="9"/>
                  </a:lnTo>
                  <a:lnTo>
                    <a:pt x="22" y="9"/>
                  </a:lnTo>
                  <a:lnTo>
                    <a:pt x="22" y="15"/>
                  </a:lnTo>
                  <a:lnTo>
                    <a:pt x="27" y="15"/>
                  </a:lnTo>
                  <a:lnTo>
                    <a:pt x="27" y="9"/>
                  </a:lnTo>
                  <a:lnTo>
                    <a:pt x="25" y="9"/>
                  </a:lnTo>
                  <a:lnTo>
                    <a:pt x="25" y="15"/>
                  </a:lnTo>
                  <a:lnTo>
                    <a:pt x="36" y="15"/>
                  </a:lnTo>
                  <a:lnTo>
                    <a:pt x="36" y="9"/>
                  </a:lnTo>
                  <a:lnTo>
                    <a:pt x="27" y="9"/>
                  </a:lnTo>
                  <a:lnTo>
                    <a:pt x="27" y="15"/>
                  </a:lnTo>
                  <a:lnTo>
                    <a:pt x="34" y="15"/>
                  </a:lnTo>
                  <a:lnTo>
                    <a:pt x="34" y="9"/>
                  </a:lnTo>
                  <a:lnTo>
                    <a:pt x="29" y="9"/>
                  </a:lnTo>
                  <a:lnTo>
                    <a:pt x="29" y="15"/>
                  </a:lnTo>
                  <a:lnTo>
                    <a:pt x="38" y="15"/>
                  </a:lnTo>
                  <a:lnTo>
                    <a:pt x="38" y="9"/>
                  </a:lnTo>
                  <a:lnTo>
                    <a:pt x="36" y="9"/>
                  </a:lnTo>
                  <a:lnTo>
                    <a:pt x="36" y="15"/>
                  </a:lnTo>
                  <a:lnTo>
                    <a:pt x="40" y="15"/>
                  </a:lnTo>
                  <a:lnTo>
                    <a:pt x="40" y="9"/>
                  </a:lnTo>
                  <a:lnTo>
                    <a:pt x="35" y="9"/>
                  </a:lnTo>
                  <a:lnTo>
                    <a:pt x="35" y="15"/>
                  </a:lnTo>
                  <a:lnTo>
                    <a:pt x="39" y="15"/>
                  </a:lnTo>
                  <a:lnTo>
                    <a:pt x="39" y="9"/>
                  </a:lnTo>
                  <a:lnTo>
                    <a:pt x="33" y="9"/>
                  </a:lnTo>
                  <a:lnTo>
                    <a:pt x="33" y="15"/>
                  </a:lnTo>
                  <a:lnTo>
                    <a:pt x="39" y="15"/>
                  </a:lnTo>
                  <a:lnTo>
                    <a:pt x="39" y="9"/>
                  </a:lnTo>
                  <a:lnTo>
                    <a:pt x="30" y="9"/>
                  </a:lnTo>
                  <a:lnTo>
                    <a:pt x="30" y="15"/>
                  </a:lnTo>
                  <a:lnTo>
                    <a:pt x="33" y="15"/>
                  </a:lnTo>
                  <a:lnTo>
                    <a:pt x="33" y="9"/>
                  </a:lnTo>
                  <a:lnTo>
                    <a:pt x="30" y="9"/>
                  </a:lnTo>
                  <a:lnTo>
                    <a:pt x="30" y="15"/>
                  </a:lnTo>
                  <a:lnTo>
                    <a:pt x="36" y="15"/>
                  </a:lnTo>
                  <a:lnTo>
                    <a:pt x="39" y="14"/>
                  </a:lnTo>
                  <a:lnTo>
                    <a:pt x="38" y="10"/>
                  </a:lnTo>
                  <a:lnTo>
                    <a:pt x="38" y="14"/>
                  </a:lnTo>
                  <a:lnTo>
                    <a:pt x="44" y="14"/>
                  </a:lnTo>
                  <a:lnTo>
                    <a:pt x="44" y="8"/>
                  </a:lnTo>
                  <a:lnTo>
                    <a:pt x="39" y="8"/>
                  </a:lnTo>
                  <a:lnTo>
                    <a:pt x="39" y="14"/>
                  </a:lnTo>
                  <a:lnTo>
                    <a:pt x="49" y="14"/>
                  </a:lnTo>
                  <a:lnTo>
                    <a:pt x="49" y="8"/>
                  </a:lnTo>
                  <a:lnTo>
                    <a:pt x="44" y="8"/>
                  </a:lnTo>
                  <a:lnTo>
                    <a:pt x="44" y="14"/>
                  </a:lnTo>
                  <a:lnTo>
                    <a:pt x="51" y="14"/>
                  </a:lnTo>
                  <a:lnTo>
                    <a:pt x="51" y="8"/>
                  </a:lnTo>
                  <a:lnTo>
                    <a:pt x="48" y="8"/>
                  </a:lnTo>
                  <a:lnTo>
                    <a:pt x="48" y="14"/>
                  </a:lnTo>
                  <a:lnTo>
                    <a:pt x="56" y="14"/>
                  </a:lnTo>
                  <a:lnTo>
                    <a:pt x="56" y="8"/>
                  </a:lnTo>
                  <a:lnTo>
                    <a:pt x="53" y="8"/>
                  </a:lnTo>
                  <a:lnTo>
                    <a:pt x="53" y="14"/>
                  </a:lnTo>
                  <a:lnTo>
                    <a:pt x="55" y="14"/>
                  </a:lnTo>
                  <a:lnTo>
                    <a:pt x="55" y="8"/>
                  </a:lnTo>
                  <a:lnTo>
                    <a:pt x="48" y="8"/>
                  </a:lnTo>
                  <a:lnTo>
                    <a:pt x="48" y="14"/>
                  </a:lnTo>
                  <a:lnTo>
                    <a:pt x="53" y="14"/>
                  </a:lnTo>
                  <a:lnTo>
                    <a:pt x="53" y="8"/>
                  </a:lnTo>
                  <a:lnTo>
                    <a:pt x="48" y="8"/>
                  </a:lnTo>
                  <a:lnTo>
                    <a:pt x="48" y="14"/>
                  </a:lnTo>
                  <a:lnTo>
                    <a:pt x="53" y="14"/>
                  </a:lnTo>
                  <a:lnTo>
                    <a:pt x="53" y="9"/>
                  </a:lnTo>
                  <a:lnTo>
                    <a:pt x="49" y="9"/>
                  </a:lnTo>
                  <a:lnTo>
                    <a:pt x="49" y="13"/>
                  </a:lnTo>
                  <a:lnTo>
                    <a:pt x="57" y="13"/>
                  </a:lnTo>
                  <a:lnTo>
                    <a:pt x="57" y="6"/>
                  </a:lnTo>
                  <a:lnTo>
                    <a:pt x="51" y="6"/>
                  </a:lnTo>
                  <a:lnTo>
                    <a:pt x="51" y="13"/>
                  </a:lnTo>
                  <a:lnTo>
                    <a:pt x="64" y="13"/>
                  </a:lnTo>
                  <a:lnTo>
                    <a:pt x="64" y="6"/>
                  </a:lnTo>
                  <a:lnTo>
                    <a:pt x="52" y="6"/>
                  </a:lnTo>
                  <a:lnTo>
                    <a:pt x="52" y="13"/>
                  </a:lnTo>
                  <a:lnTo>
                    <a:pt x="53" y="13"/>
                  </a:lnTo>
                  <a:lnTo>
                    <a:pt x="53" y="6"/>
                  </a:lnTo>
                  <a:lnTo>
                    <a:pt x="49" y="6"/>
                  </a:lnTo>
                  <a:lnTo>
                    <a:pt x="49" y="13"/>
                  </a:lnTo>
                  <a:lnTo>
                    <a:pt x="57" y="13"/>
                  </a:lnTo>
                  <a:lnTo>
                    <a:pt x="57" y="6"/>
                  </a:lnTo>
                  <a:lnTo>
                    <a:pt x="55" y="6"/>
                  </a:lnTo>
                  <a:lnTo>
                    <a:pt x="55" y="13"/>
                  </a:lnTo>
                  <a:lnTo>
                    <a:pt x="60" y="13"/>
                  </a:lnTo>
                  <a:lnTo>
                    <a:pt x="60" y="6"/>
                  </a:lnTo>
                  <a:lnTo>
                    <a:pt x="44" y="6"/>
                  </a:lnTo>
                  <a:lnTo>
                    <a:pt x="44" y="13"/>
                  </a:lnTo>
                  <a:lnTo>
                    <a:pt x="49" y="13"/>
                  </a:lnTo>
                  <a:lnTo>
                    <a:pt x="49" y="6"/>
                  </a:lnTo>
                  <a:lnTo>
                    <a:pt x="43" y="6"/>
                  </a:lnTo>
                  <a:lnTo>
                    <a:pt x="43" y="13"/>
                  </a:lnTo>
                  <a:lnTo>
                    <a:pt x="45" y="13"/>
                  </a:lnTo>
                  <a:lnTo>
                    <a:pt x="45" y="6"/>
                  </a:lnTo>
                  <a:lnTo>
                    <a:pt x="39" y="6"/>
                  </a:lnTo>
                  <a:lnTo>
                    <a:pt x="39" y="13"/>
                  </a:lnTo>
                  <a:lnTo>
                    <a:pt x="48" y="13"/>
                  </a:lnTo>
                  <a:lnTo>
                    <a:pt x="48" y="6"/>
                  </a:lnTo>
                  <a:lnTo>
                    <a:pt x="38" y="6"/>
                  </a:lnTo>
                  <a:lnTo>
                    <a:pt x="38" y="13"/>
                  </a:lnTo>
                  <a:lnTo>
                    <a:pt x="43" y="13"/>
                  </a:lnTo>
                  <a:lnTo>
                    <a:pt x="43" y="6"/>
                  </a:lnTo>
                  <a:lnTo>
                    <a:pt x="39" y="6"/>
                  </a:lnTo>
                  <a:lnTo>
                    <a:pt x="39" y="13"/>
                  </a:lnTo>
                  <a:lnTo>
                    <a:pt x="43" y="13"/>
                  </a:lnTo>
                  <a:lnTo>
                    <a:pt x="43" y="6"/>
                  </a:lnTo>
                  <a:lnTo>
                    <a:pt x="39" y="6"/>
                  </a:lnTo>
                  <a:lnTo>
                    <a:pt x="39" y="9"/>
                  </a:lnTo>
                  <a:lnTo>
                    <a:pt x="42" y="6"/>
                  </a:lnTo>
                  <a:lnTo>
                    <a:pt x="40" y="5"/>
                  </a:lnTo>
                  <a:lnTo>
                    <a:pt x="25" y="5"/>
                  </a:lnTo>
                  <a:lnTo>
                    <a:pt x="25" y="12"/>
                  </a:lnTo>
                  <a:lnTo>
                    <a:pt x="71" y="12"/>
                  </a:lnTo>
                  <a:lnTo>
                    <a:pt x="71" y="5"/>
                  </a:lnTo>
                  <a:lnTo>
                    <a:pt x="11" y="5"/>
                  </a:lnTo>
                  <a:lnTo>
                    <a:pt x="11" y="12"/>
                  </a:lnTo>
                  <a:lnTo>
                    <a:pt x="23" y="12"/>
                  </a:lnTo>
                  <a:lnTo>
                    <a:pt x="23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43" y="12"/>
                  </a:lnTo>
                  <a:lnTo>
                    <a:pt x="43" y="5"/>
                  </a:lnTo>
                  <a:lnTo>
                    <a:pt x="42" y="5"/>
                  </a:lnTo>
                  <a:lnTo>
                    <a:pt x="42" y="12"/>
                  </a:lnTo>
                  <a:lnTo>
                    <a:pt x="52" y="12"/>
                  </a:lnTo>
                  <a:lnTo>
                    <a:pt x="52" y="5"/>
                  </a:lnTo>
                  <a:lnTo>
                    <a:pt x="51" y="5"/>
                  </a:lnTo>
                  <a:lnTo>
                    <a:pt x="51" y="12"/>
                  </a:lnTo>
                  <a:lnTo>
                    <a:pt x="58" y="12"/>
                  </a:lnTo>
                  <a:lnTo>
                    <a:pt x="58" y="5"/>
                  </a:lnTo>
                  <a:lnTo>
                    <a:pt x="57" y="5"/>
                  </a:lnTo>
                  <a:lnTo>
                    <a:pt x="57" y="8"/>
                  </a:lnTo>
                  <a:lnTo>
                    <a:pt x="58" y="5"/>
                  </a:lnTo>
                  <a:lnTo>
                    <a:pt x="56" y="4"/>
                  </a:lnTo>
                  <a:lnTo>
                    <a:pt x="55" y="6"/>
                  </a:lnTo>
                  <a:lnTo>
                    <a:pt x="55" y="10"/>
                  </a:lnTo>
                  <a:lnTo>
                    <a:pt x="64" y="10"/>
                  </a:lnTo>
                  <a:lnTo>
                    <a:pt x="64" y="4"/>
                  </a:lnTo>
                  <a:lnTo>
                    <a:pt x="62" y="4"/>
                  </a:lnTo>
                  <a:lnTo>
                    <a:pt x="62" y="10"/>
                  </a:lnTo>
                  <a:lnTo>
                    <a:pt x="64" y="10"/>
                  </a:lnTo>
                  <a:lnTo>
                    <a:pt x="64" y="4"/>
                  </a:lnTo>
                  <a:lnTo>
                    <a:pt x="61" y="4"/>
                  </a:lnTo>
                  <a:lnTo>
                    <a:pt x="61" y="10"/>
                  </a:lnTo>
                  <a:lnTo>
                    <a:pt x="68" y="10"/>
                  </a:lnTo>
                  <a:lnTo>
                    <a:pt x="68" y="4"/>
                  </a:lnTo>
                  <a:lnTo>
                    <a:pt x="64" y="4"/>
                  </a:lnTo>
                  <a:lnTo>
                    <a:pt x="64" y="10"/>
                  </a:lnTo>
                  <a:lnTo>
                    <a:pt x="66" y="10"/>
                  </a:lnTo>
                  <a:lnTo>
                    <a:pt x="66" y="4"/>
                  </a:lnTo>
                  <a:lnTo>
                    <a:pt x="64" y="4"/>
                  </a:lnTo>
                  <a:lnTo>
                    <a:pt x="64" y="10"/>
                  </a:lnTo>
                  <a:lnTo>
                    <a:pt x="79" y="10"/>
                  </a:lnTo>
                  <a:lnTo>
                    <a:pt x="79" y="4"/>
                  </a:lnTo>
                  <a:lnTo>
                    <a:pt x="77" y="4"/>
                  </a:lnTo>
                  <a:lnTo>
                    <a:pt x="77" y="10"/>
                  </a:lnTo>
                  <a:lnTo>
                    <a:pt x="125" y="10"/>
                  </a:lnTo>
                  <a:lnTo>
                    <a:pt x="125" y="4"/>
                  </a:lnTo>
                  <a:lnTo>
                    <a:pt x="114" y="4"/>
                  </a:lnTo>
                  <a:lnTo>
                    <a:pt x="114" y="10"/>
                  </a:lnTo>
                  <a:lnTo>
                    <a:pt x="125" y="10"/>
                  </a:lnTo>
                  <a:lnTo>
                    <a:pt x="125" y="4"/>
                  </a:lnTo>
                  <a:lnTo>
                    <a:pt x="123" y="4"/>
                  </a:lnTo>
                  <a:lnTo>
                    <a:pt x="123" y="10"/>
                  </a:lnTo>
                  <a:lnTo>
                    <a:pt x="132" y="10"/>
                  </a:lnTo>
                  <a:lnTo>
                    <a:pt x="132" y="4"/>
                  </a:lnTo>
                  <a:lnTo>
                    <a:pt x="113" y="2"/>
                  </a:lnTo>
                  <a:lnTo>
                    <a:pt x="113" y="9"/>
                  </a:lnTo>
                  <a:lnTo>
                    <a:pt x="118" y="9"/>
                  </a:lnTo>
                  <a:lnTo>
                    <a:pt x="118" y="2"/>
                  </a:lnTo>
                  <a:lnTo>
                    <a:pt x="33" y="2"/>
                  </a:lnTo>
                  <a:lnTo>
                    <a:pt x="33" y="9"/>
                  </a:lnTo>
                  <a:lnTo>
                    <a:pt x="40" y="9"/>
                  </a:lnTo>
                  <a:lnTo>
                    <a:pt x="40" y="2"/>
                  </a:lnTo>
                  <a:lnTo>
                    <a:pt x="30" y="2"/>
                  </a:lnTo>
                  <a:lnTo>
                    <a:pt x="30" y="9"/>
                  </a:lnTo>
                  <a:lnTo>
                    <a:pt x="52" y="9"/>
                  </a:lnTo>
                  <a:lnTo>
                    <a:pt x="52" y="2"/>
                  </a:lnTo>
                  <a:lnTo>
                    <a:pt x="14" y="2"/>
                  </a:lnTo>
                  <a:lnTo>
                    <a:pt x="14" y="9"/>
                  </a:lnTo>
                  <a:lnTo>
                    <a:pt x="39" y="9"/>
                  </a:lnTo>
                  <a:lnTo>
                    <a:pt x="39" y="2"/>
                  </a:lnTo>
                  <a:lnTo>
                    <a:pt x="14" y="2"/>
                  </a:lnTo>
                  <a:lnTo>
                    <a:pt x="14" y="9"/>
                  </a:lnTo>
                  <a:lnTo>
                    <a:pt x="16" y="9"/>
                  </a:lnTo>
                  <a:lnTo>
                    <a:pt x="16" y="2"/>
                  </a:lnTo>
                  <a:lnTo>
                    <a:pt x="1" y="2"/>
                  </a:lnTo>
                  <a:lnTo>
                    <a:pt x="1" y="9"/>
                  </a:lnTo>
                  <a:lnTo>
                    <a:pt x="17" y="9"/>
                  </a:lnTo>
                  <a:lnTo>
                    <a:pt x="17" y="2"/>
                  </a:lnTo>
                  <a:lnTo>
                    <a:pt x="4" y="2"/>
                  </a:lnTo>
                  <a:lnTo>
                    <a:pt x="4" y="5"/>
                  </a:lnTo>
                  <a:lnTo>
                    <a:pt x="5" y="2"/>
                  </a:lnTo>
                  <a:lnTo>
                    <a:pt x="3" y="1"/>
                  </a:lnTo>
                  <a:lnTo>
                    <a:pt x="1" y="4"/>
                  </a:lnTo>
                  <a:lnTo>
                    <a:pt x="1" y="8"/>
                  </a:lnTo>
                  <a:lnTo>
                    <a:pt x="5" y="8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8"/>
                  </a:lnTo>
                  <a:lnTo>
                    <a:pt x="12" y="8"/>
                  </a:lnTo>
                  <a:lnTo>
                    <a:pt x="12" y="1"/>
                  </a:lnTo>
                  <a:lnTo>
                    <a:pt x="4" y="1"/>
                  </a:lnTo>
                  <a:lnTo>
                    <a:pt x="4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11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11" y="8"/>
                  </a:lnTo>
                  <a:lnTo>
                    <a:pt x="11" y="1"/>
                  </a:lnTo>
                  <a:lnTo>
                    <a:pt x="8" y="1"/>
                  </a:lnTo>
                  <a:lnTo>
                    <a:pt x="8" y="8"/>
                  </a:lnTo>
                  <a:lnTo>
                    <a:pt x="23" y="8"/>
                  </a:lnTo>
                  <a:lnTo>
                    <a:pt x="23" y="1"/>
                  </a:lnTo>
                  <a:lnTo>
                    <a:pt x="16" y="1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7" y="1"/>
                  </a:lnTo>
                  <a:lnTo>
                    <a:pt x="8" y="1"/>
                  </a:lnTo>
                  <a:lnTo>
                    <a:pt x="8" y="8"/>
                  </a:lnTo>
                  <a:lnTo>
                    <a:pt x="17" y="8"/>
                  </a:lnTo>
                  <a:lnTo>
                    <a:pt x="18" y="1"/>
                  </a:lnTo>
                  <a:lnTo>
                    <a:pt x="16" y="0"/>
                  </a:lnTo>
                  <a:lnTo>
                    <a:pt x="14" y="2"/>
                  </a:lnTo>
                  <a:lnTo>
                    <a:pt x="14" y="6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42" name="Freeform 826"/>
            <p:cNvSpPr>
              <a:spLocks noChangeAspect="1"/>
            </p:cNvSpPr>
            <p:nvPr/>
          </p:nvSpPr>
          <p:spPr bwMode="auto">
            <a:xfrm rot="16200000">
              <a:off x="4301" y="4671"/>
              <a:ext cx="232" cy="51"/>
            </a:xfrm>
            <a:custGeom>
              <a:avLst/>
              <a:gdLst>
                <a:gd name="T0" fmla="*/ 31 w 155"/>
                <a:gd name="T1" fmla="*/ 6 h 35"/>
                <a:gd name="T2" fmla="*/ 28 w 155"/>
                <a:gd name="T3" fmla="*/ 1 h 35"/>
                <a:gd name="T4" fmla="*/ 27 w 155"/>
                <a:gd name="T5" fmla="*/ 9 h 35"/>
                <a:gd name="T6" fmla="*/ 105 w 155"/>
                <a:gd name="T7" fmla="*/ 4 h 35"/>
                <a:gd name="T8" fmla="*/ 71 w 155"/>
                <a:gd name="T9" fmla="*/ 5 h 35"/>
                <a:gd name="T10" fmla="*/ 54 w 155"/>
                <a:gd name="T11" fmla="*/ 13 h 35"/>
                <a:gd name="T12" fmla="*/ 56 w 155"/>
                <a:gd name="T13" fmla="*/ 6 h 35"/>
                <a:gd name="T14" fmla="*/ 46 w 155"/>
                <a:gd name="T15" fmla="*/ 14 h 35"/>
                <a:gd name="T16" fmla="*/ 40 w 155"/>
                <a:gd name="T17" fmla="*/ 9 h 35"/>
                <a:gd name="T18" fmla="*/ 30 w 155"/>
                <a:gd name="T19" fmla="*/ 15 h 35"/>
                <a:gd name="T20" fmla="*/ 28 w 155"/>
                <a:gd name="T21" fmla="*/ 17 h 35"/>
                <a:gd name="T22" fmla="*/ 18 w 155"/>
                <a:gd name="T23" fmla="*/ 11 h 35"/>
                <a:gd name="T24" fmla="*/ 21 w 155"/>
                <a:gd name="T25" fmla="*/ 11 h 35"/>
                <a:gd name="T26" fmla="*/ 23 w 155"/>
                <a:gd name="T27" fmla="*/ 19 h 35"/>
                <a:gd name="T28" fmla="*/ 17 w 155"/>
                <a:gd name="T29" fmla="*/ 20 h 35"/>
                <a:gd name="T30" fmla="*/ 18 w 155"/>
                <a:gd name="T31" fmla="*/ 20 h 35"/>
                <a:gd name="T32" fmla="*/ 111 w 155"/>
                <a:gd name="T33" fmla="*/ 15 h 35"/>
                <a:gd name="T34" fmla="*/ 70 w 155"/>
                <a:gd name="T35" fmla="*/ 23 h 35"/>
                <a:gd name="T36" fmla="*/ 32 w 155"/>
                <a:gd name="T37" fmla="*/ 17 h 35"/>
                <a:gd name="T38" fmla="*/ 54 w 155"/>
                <a:gd name="T39" fmla="*/ 18 h 35"/>
                <a:gd name="T40" fmla="*/ 49 w 155"/>
                <a:gd name="T41" fmla="*/ 26 h 35"/>
                <a:gd name="T42" fmla="*/ 27 w 155"/>
                <a:gd name="T43" fmla="*/ 20 h 35"/>
                <a:gd name="T44" fmla="*/ 18 w 155"/>
                <a:gd name="T45" fmla="*/ 22 h 35"/>
                <a:gd name="T46" fmla="*/ 36 w 155"/>
                <a:gd name="T47" fmla="*/ 28 h 35"/>
                <a:gd name="T48" fmla="*/ 27 w 155"/>
                <a:gd name="T49" fmla="*/ 29 h 35"/>
                <a:gd name="T50" fmla="*/ 14 w 155"/>
                <a:gd name="T51" fmla="*/ 26 h 35"/>
                <a:gd name="T52" fmla="*/ 9 w 155"/>
                <a:gd name="T53" fmla="*/ 24 h 35"/>
                <a:gd name="T54" fmla="*/ 6 w 155"/>
                <a:gd name="T55" fmla="*/ 32 h 35"/>
                <a:gd name="T56" fmla="*/ 19 w 155"/>
                <a:gd name="T57" fmla="*/ 27 h 35"/>
                <a:gd name="T58" fmla="*/ 36 w 155"/>
                <a:gd name="T59" fmla="*/ 33 h 35"/>
                <a:gd name="T60" fmla="*/ 15 w 155"/>
                <a:gd name="T61" fmla="*/ 28 h 35"/>
                <a:gd name="T62" fmla="*/ 23 w 155"/>
                <a:gd name="T63" fmla="*/ 28 h 35"/>
                <a:gd name="T64" fmla="*/ 35 w 155"/>
                <a:gd name="T65" fmla="*/ 33 h 35"/>
                <a:gd name="T66" fmla="*/ 21 w 155"/>
                <a:gd name="T67" fmla="*/ 33 h 35"/>
                <a:gd name="T68" fmla="*/ 10 w 155"/>
                <a:gd name="T69" fmla="*/ 26 h 35"/>
                <a:gd name="T70" fmla="*/ 8 w 155"/>
                <a:gd name="T71" fmla="*/ 31 h 35"/>
                <a:gd name="T72" fmla="*/ 19 w 155"/>
                <a:gd name="T73" fmla="*/ 31 h 35"/>
                <a:gd name="T74" fmla="*/ 21 w 155"/>
                <a:gd name="T75" fmla="*/ 23 h 35"/>
                <a:gd name="T76" fmla="*/ 53 w 155"/>
                <a:gd name="T77" fmla="*/ 22 h 35"/>
                <a:gd name="T78" fmla="*/ 18 w 155"/>
                <a:gd name="T79" fmla="*/ 28 h 35"/>
                <a:gd name="T80" fmla="*/ 35 w 155"/>
                <a:gd name="T81" fmla="*/ 27 h 35"/>
                <a:gd name="T82" fmla="*/ 49 w 155"/>
                <a:gd name="T83" fmla="*/ 19 h 35"/>
                <a:gd name="T84" fmla="*/ 50 w 155"/>
                <a:gd name="T85" fmla="*/ 18 h 35"/>
                <a:gd name="T86" fmla="*/ 32 w 155"/>
                <a:gd name="T87" fmla="*/ 23 h 35"/>
                <a:gd name="T88" fmla="*/ 70 w 155"/>
                <a:gd name="T89" fmla="*/ 17 h 35"/>
                <a:gd name="T90" fmla="*/ 126 w 155"/>
                <a:gd name="T91" fmla="*/ 15 h 35"/>
                <a:gd name="T92" fmla="*/ 111 w 155"/>
                <a:gd name="T93" fmla="*/ 20 h 35"/>
                <a:gd name="T94" fmla="*/ 14 w 155"/>
                <a:gd name="T95" fmla="*/ 14 h 35"/>
                <a:gd name="T96" fmla="*/ 23 w 155"/>
                <a:gd name="T97" fmla="*/ 19 h 35"/>
                <a:gd name="T98" fmla="*/ 17 w 155"/>
                <a:gd name="T99" fmla="*/ 18 h 35"/>
                <a:gd name="T100" fmla="*/ 34 w 155"/>
                <a:gd name="T101" fmla="*/ 13 h 35"/>
                <a:gd name="T102" fmla="*/ 34 w 155"/>
                <a:gd name="T103" fmla="*/ 10 h 35"/>
                <a:gd name="T104" fmla="*/ 23 w 155"/>
                <a:gd name="T105" fmla="*/ 15 h 35"/>
                <a:gd name="T106" fmla="*/ 31 w 155"/>
                <a:gd name="T107" fmla="*/ 9 h 35"/>
                <a:gd name="T108" fmla="*/ 46 w 155"/>
                <a:gd name="T109" fmla="*/ 7 h 35"/>
                <a:gd name="T110" fmla="*/ 56 w 155"/>
                <a:gd name="T111" fmla="*/ 13 h 35"/>
                <a:gd name="T112" fmla="*/ 54 w 155"/>
                <a:gd name="T113" fmla="*/ 6 h 35"/>
                <a:gd name="T114" fmla="*/ 79 w 155"/>
                <a:gd name="T115" fmla="*/ 11 h 35"/>
                <a:gd name="T116" fmla="*/ 116 w 155"/>
                <a:gd name="T117" fmla="*/ 4 h 35"/>
                <a:gd name="T118" fmla="*/ 27 w 155"/>
                <a:gd name="T119" fmla="*/ 2 h 35"/>
                <a:gd name="T120" fmla="*/ 39 w 155"/>
                <a:gd name="T121" fmla="*/ 7 h 35"/>
                <a:gd name="T122" fmla="*/ 27 w 155"/>
                <a:gd name="T123" fmla="*/ 2 h 35"/>
                <a:gd name="T124" fmla="*/ 43 w 155"/>
                <a:gd name="T12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5" h="35">
                  <a:moveTo>
                    <a:pt x="41" y="0"/>
                  </a:moveTo>
                  <a:lnTo>
                    <a:pt x="41" y="6"/>
                  </a:lnTo>
                  <a:lnTo>
                    <a:pt x="43" y="6"/>
                  </a:lnTo>
                  <a:lnTo>
                    <a:pt x="43" y="0"/>
                  </a:lnTo>
                  <a:lnTo>
                    <a:pt x="31" y="0"/>
                  </a:lnTo>
                  <a:lnTo>
                    <a:pt x="31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31" y="0"/>
                  </a:lnTo>
                  <a:lnTo>
                    <a:pt x="31" y="6"/>
                  </a:lnTo>
                  <a:lnTo>
                    <a:pt x="32" y="6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31" y="6"/>
                  </a:lnTo>
                  <a:lnTo>
                    <a:pt x="32" y="6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31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31" y="6"/>
                  </a:lnTo>
                  <a:lnTo>
                    <a:pt x="31" y="0"/>
                  </a:lnTo>
                  <a:lnTo>
                    <a:pt x="19" y="0"/>
                  </a:lnTo>
                  <a:lnTo>
                    <a:pt x="26" y="5"/>
                  </a:lnTo>
                  <a:lnTo>
                    <a:pt x="27" y="6"/>
                  </a:lnTo>
                  <a:lnTo>
                    <a:pt x="28" y="4"/>
                  </a:lnTo>
                  <a:lnTo>
                    <a:pt x="28" y="1"/>
                  </a:lnTo>
                  <a:lnTo>
                    <a:pt x="27" y="1"/>
                  </a:lnTo>
                  <a:lnTo>
                    <a:pt x="27" y="7"/>
                  </a:lnTo>
                  <a:lnTo>
                    <a:pt x="31" y="7"/>
                  </a:lnTo>
                  <a:lnTo>
                    <a:pt x="31" y="1"/>
                  </a:lnTo>
                  <a:lnTo>
                    <a:pt x="26" y="1"/>
                  </a:lnTo>
                  <a:lnTo>
                    <a:pt x="26" y="7"/>
                  </a:lnTo>
                  <a:lnTo>
                    <a:pt x="34" y="7"/>
                  </a:lnTo>
                  <a:lnTo>
                    <a:pt x="34" y="1"/>
                  </a:lnTo>
                  <a:lnTo>
                    <a:pt x="28" y="1"/>
                  </a:lnTo>
                  <a:lnTo>
                    <a:pt x="28" y="7"/>
                  </a:lnTo>
                  <a:lnTo>
                    <a:pt x="48" y="7"/>
                  </a:lnTo>
                  <a:lnTo>
                    <a:pt x="48" y="1"/>
                  </a:lnTo>
                  <a:lnTo>
                    <a:pt x="27" y="1"/>
                  </a:lnTo>
                  <a:lnTo>
                    <a:pt x="27" y="7"/>
                  </a:lnTo>
                  <a:lnTo>
                    <a:pt x="31" y="7"/>
                  </a:lnTo>
                  <a:lnTo>
                    <a:pt x="31" y="1"/>
                  </a:lnTo>
                  <a:lnTo>
                    <a:pt x="28" y="1"/>
                  </a:lnTo>
                  <a:lnTo>
                    <a:pt x="28" y="7"/>
                  </a:lnTo>
                  <a:lnTo>
                    <a:pt x="39" y="7"/>
                  </a:lnTo>
                  <a:lnTo>
                    <a:pt x="39" y="1"/>
                  </a:lnTo>
                  <a:lnTo>
                    <a:pt x="30" y="1"/>
                  </a:lnTo>
                  <a:lnTo>
                    <a:pt x="30" y="7"/>
                  </a:lnTo>
                  <a:lnTo>
                    <a:pt x="39" y="7"/>
                  </a:lnTo>
                  <a:lnTo>
                    <a:pt x="39" y="1"/>
                  </a:lnTo>
                  <a:lnTo>
                    <a:pt x="28" y="1"/>
                  </a:lnTo>
                  <a:lnTo>
                    <a:pt x="26" y="2"/>
                  </a:lnTo>
                  <a:lnTo>
                    <a:pt x="27" y="9"/>
                  </a:lnTo>
                  <a:lnTo>
                    <a:pt x="31" y="9"/>
                  </a:lnTo>
                  <a:lnTo>
                    <a:pt x="31" y="2"/>
                  </a:lnTo>
                  <a:lnTo>
                    <a:pt x="24" y="2"/>
                  </a:lnTo>
                  <a:lnTo>
                    <a:pt x="24" y="9"/>
                  </a:lnTo>
                  <a:lnTo>
                    <a:pt x="28" y="9"/>
                  </a:lnTo>
                  <a:lnTo>
                    <a:pt x="28" y="2"/>
                  </a:lnTo>
                  <a:lnTo>
                    <a:pt x="21" y="2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2"/>
                  </a:lnTo>
                  <a:lnTo>
                    <a:pt x="21" y="2"/>
                  </a:lnTo>
                  <a:lnTo>
                    <a:pt x="21" y="9"/>
                  </a:lnTo>
                  <a:lnTo>
                    <a:pt x="27" y="9"/>
                  </a:lnTo>
                  <a:lnTo>
                    <a:pt x="27" y="2"/>
                  </a:lnTo>
                  <a:lnTo>
                    <a:pt x="24" y="2"/>
                  </a:lnTo>
                  <a:lnTo>
                    <a:pt x="24" y="9"/>
                  </a:lnTo>
                  <a:lnTo>
                    <a:pt x="46" y="9"/>
                  </a:lnTo>
                  <a:lnTo>
                    <a:pt x="46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150" y="9"/>
                  </a:lnTo>
                  <a:lnTo>
                    <a:pt x="150" y="2"/>
                  </a:lnTo>
                  <a:lnTo>
                    <a:pt x="142" y="2"/>
                  </a:lnTo>
                  <a:lnTo>
                    <a:pt x="142" y="9"/>
                  </a:lnTo>
                  <a:lnTo>
                    <a:pt x="151" y="9"/>
                  </a:lnTo>
                  <a:lnTo>
                    <a:pt x="151" y="2"/>
                  </a:lnTo>
                  <a:lnTo>
                    <a:pt x="114" y="2"/>
                  </a:lnTo>
                  <a:lnTo>
                    <a:pt x="114" y="9"/>
                  </a:lnTo>
                  <a:lnTo>
                    <a:pt x="119" y="10"/>
                  </a:lnTo>
                  <a:lnTo>
                    <a:pt x="126" y="10"/>
                  </a:lnTo>
                  <a:lnTo>
                    <a:pt x="126" y="4"/>
                  </a:lnTo>
                  <a:lnTo>
                    <a:pt x="116" y="4"/>
                  </a:lnTo>
                  <a:lnTo>
                    <a:pt x="116" y="10"/>
                  </a:lnTo>
                  <a:lnTo>
                    <a:pt x="119" y="10"/>
                  </a:lnTo>
                  <a:lnTo>
                    <a:pt x="119" y="4"/>
                  </a:lnTo>
                  <a:lnTo>
                    <a:pt x="105" y="4"/>
                  </a:lnTo>
                  <a:lnTo>
                    <a:pt x="105" y="10"/>
                  </a:lnTo>
                  <a:lnTo>
                    <a:pt x="107" y="10"/>
                  </a:lnTo>
                  <a:lnTo>
                    <a:pt x="107" y="4"/>
                  </a:lnTo>
                  <a:lnTo>
                    <a:pt x="105" y="4"/>
                  </a:lnTo>
                  <a:lnTo>
                    <a:pt x="105" y="10"/>
                  </a:lnTo>
                  <a:lnTo>
                    <a:pt x="106" y="10"/>
                  </a:lnTo>
                  <a:lnTo>
                    <a:pt x="106" y="4"/>
                  </a:lnTo>
                  <a:lnTo>
                    <a:pt x="71" y="4"/>
                  </a:lnTo>
                  <a:lnTo>
                    <a:pt x="71" y="10"/>
                  </a:lnTo>
                  <a:lnTo>
                    <a:pt x="76" y="10"/>
                  </a:lnTo>
                  <a:lnTo>
                    <a:pt x="76" y="4"/>
                  </a:lnTo>
                  <a:lnTo>
                    <a:pt x="69" y="4"/>
                  </a:lnTo>
                  <a:lnTo>
                    <a:pt x="69" y="10"/>
                  </a:lnTo>
                  <a:lnTo>
                    <a:pt x="72" y="10"/>
                  </a:lnTo>
                  <a:lnTo>
                    <a:pt x="72" y="4"/>
                  </a:lnTo>
                  <a:lnTo>
                    <a:pt x="69" y="4"/>
                  </a:lnTo>
                  <a:lnTo>
                    <a:pt x="69" y="10"/>
                  </a:lnTo>
                  <a:lnTo>
                    <a:pt x="70" y="10"/>
                  </a:lnTo>
                  <a:lnTo>
                    <a:pt x="70" y="6"/>
                  </a:lnTo>
                  <a:lnTo>
                    <a:pt x="69" y="9"/>
                  </a:lnTo>
                  <a:lnTo>
                    <a:pt x="70" y="10"/>
                  </a:lnTo>
                  <a:lnTo>
                    <a:pt x="71" y="7"/>
                  </a:lnTo>
                  <a:lnTo>
                    <a:pt x="71" y="5"/>
                  </a:lnTo>
                  <a:lnTo>
                    <a:pt x="69" y="5"/>
                  </a:lnTo>
                  <a:lnTo>
                    <a:pt x="69" y="11"/>
                  </a:lnTo>
                  <a:lnTo>
                    <a:pt x="71" y="11"/>
                  </a:lnTo>
                  <a:lnTo>
                    <a:pt x="71" y="5"/>
                  </a:lnTo>
                  <a:lnTo>
                    <a:pt x="61" y="5"/>
                  </a:lnTo>
                  <a:lnTo>
                    <a:pt x="61" y="11"/>
                  </a:lnTo>
                  <a:lnTo>
                    <a:pt x="69" y="11"/>
                  </a:lnTo>
                  <a:lnTo>
                    <a:pt x="69" y="5"/>
                  </a:lnTo>
                  <a:lnTo>
                    <a:pt x="34" y="5"/>
                  </a:lnTo>
                  <a:lnTo>
                    <a:pt x="34" y="11"/>
                  </a:lnTo>
                  <a:lnTo>
                    <a:pt x="67" y="11"/>
                  </a:lnTo>
                  <a:lnTo>
                    <a:pt x="67" y="5"/>
                  </a:lnTo>
                  <a:lnTo>
                    <a:pt x="37" y="5"/>
                  </a:lnTo>
                  <a:lnTo>
                    <a:pt x="37" y="11"/>
                  </a:lnTo>
                  <a:lnTo>
                    <a:pt x="136" y="11"/>
                  </a:lnTo>
                  <a:lnTo>
                    <a:pt x="136" y="5"/>
                  </a:lnTo>
                  <a:lnTo>
                    <a:pt x="97" y="6"/>
                  </a:lnTo>
                  <a:lnTo>
                    <a:pt x="53" y="6"/>
                  </a:lnTo>
                  <a:lnTo>
                    <a:pt x="53" y="13"/>
                  </a:lnTo>
                  <a:lnTo>
                    <a:pt x="56" y="13"/>
                  </a:lnTo>
                  <a:lnTo>
                    <a:pt x="56" y="6"/>
                  </a:lnTo>
                  <a:lnTo>
                    <a:pt x="54" y="6"/>
                  </a:lnTo>
                  <a:lnTo>
                    <a:pt x="54" y="13"/>
                  </a:lnTo>
                  <a:lnTo>
                    <a:pt x="70" y="13"/>
                  </a:lnTo>
                  <a:lnTo>
                    <a:pt x="70" y="6"/>
                  </a:lnTo>
                  <a:lnTo>
                    <a:pt x="66" y="6"/>
                  </a:lnTo>
                  <a:lnTo>
                    <a:pt x="66" y="13"/>
                  </a:lnTo>
                  <a:lnTo>
                    <a:pt x="70" y="13"/>
                  </a:lnTo>
                  <a:lnTo>
                    <a:pt x="70" y="6"/>
                  </a:lnTo>
                  <a:lnTo>
                    <a:pt x="58" y="6"/>
                  </a:lnTo>
                  <a:lnTo>
                    <a:pt x="58" y="13"/>
                  </a:lnTo>
                  <a:lnTo>
                    <a:pt x="66" y="13"/>
                  </a:lnTo>
                  <a:lnTo>
                    <a:pt x="66" y="6"/>
                  </a:lnTo>
                  <a:lnTo>
                    <a:pt x="61" y="6"/>
                  </a:lnTo>
                  <a:lnTo>
                    <a:pt x="61" y="13"/>
                  </a:lnTo>
                  <a:lnTo>
                    <a:pt x="69" y="13"/>
                  </a:lnTo>
                  <a:lnTo>
                    <a:pt x="69" y="6"/>
                  </a:lnTo>
                  <a:lnTo>
                    <a:pt x="65" y="6"/>
                  </a:lnTo>
                  <a:lnTo>
                    <a:pt x="65" y="13"/>
                  </a:lnTo>
                  <a:lnTo>
                    <a:pt x="74" y="13"/>
                  </a:lnTo>
                  <a:lnTo>
                    <a:pt x="74" y="6"/>
                  </a:lnTo>
                  <a:lnTo>
                    <a:pt x="69" y="6"/>
                  </a:lnTo>
                  <a:lnTo>
                    <a:pt x="69" y="13"/>
                  </a:lnTo>
                  <a:lnTo>
                    <a:pt x="71" y="13"/>
                  </a:lnTo>
                  <a:lnTo>
                    <a:pt x="71" y="6"/>
                  </a:lnTo>
                  <a:lnTo>
                    <a:pt x="56" y="6"/>
                  </a:lnTo>
                  <a:lnTo>
                    <a:pt x="56" y="13"/>
                  </a:lnTo>
                  <a:lnTo>
                    <a:pt x="59" y="13"/>
                  </a:lnTo>
                  <a:lnTo>
                    <a:pt x="59" y="9"/>
                  </a:lnTo>
                  <a:lnTo>
                    <a:pt x="58" y="6"/>
                  </a:lnTo>
                  <a:lnTo>
                    <a:pt x="56" y="7"/>
                  </a:lnTo>
                  <a:lnTo>
                    <a:pt x="57" y="14"/>
                  </a:lnTo>
                  <a:lnTo>
                    <a:pt x="58" y="14"/>
                  </a:lnTo>
                  <a:lnTo>
                    <a:pt x="58" y="7"/>
                  </a:lnTo>
                  <a:lnTo>
                    <a:pt x="57" y="7"/>
                  </a:lnTo>
                  <a:lnTo>
                    <a:pt x="57" y="14"/>
                  </a:lnTo>
                  <a:lnTo>
                    <a:pt x="59" y="14"/>
                  </a:lnTo>
                  <a:lnTo>
                    <a:pt x="59" y="7"/>
                  </a:lnTo>
                  <a:lnTo>
                    <a:pt x="41" y="7"/>
                  </a:lnTo>
                  <a:lnTo>
                    <a:pt x="41" y="14"/>
                  </a:lnTo>
                  <a:lnTo>
                    <a:pt x="45" y="14"/>
                  </a:lnTo>
                  <a:lnTo>
                    <a:pt x="45" y="7"/>
                  </a:lnTo>
                  <a:lnTo>
                    <a:pt x="44" y="7"/>
                  </a:lnTo>
                  <a:lnTo>
                    <a:pt x="44" y="14"/>
                  </a:lnTo>
                  <a:lnTo>
                    <a:pt x="46" y="14"/>
                  </a:lnTo>
                  <a:lnTo>
                    <a:pt x="46" y="7"/>
                  </a:lnTo>
                  <a:lnTo>
                    <a:pt x="44" y="7"/>
                  </a:lnTo>
                  <a:lnTo>
                    <a:pt x="44" y="14"/>
                  </a:lnTo>
                  <a:lnTo>
                    <a:pt x="46" y="14"/>
                  </a:lnTo>
                  <a:lnTo>
                    <a:pt x="46" y="7"/>
                  </a:lnTo>
                  <a:lnTo>
                    <a:pt x="41" y="7"/>
                  </a:lnTo>
                  <a:lnTo>
                    <a:pt x="41" y="14"/>
                  </a:lnTo>
                  <a:lnTo>
                    <a:pt x="46" y="14"/>
                  </a:lnTo>
                  <a:lnTo>
                    <a:pt x="46" y="7"/>
                  </a:lnTo>
                  <a:lnTo>
                    <a:pt x="37" y="7"/>
                  </a:lnTo>
                  <a:lnTo>
                    <a:pt x="37" y="14"/>
                  </a:lnTo>
                  <a:lnTo>
                    <a:pt x="40" y="14"/>
                  </a:lnTo>
                  <a:lnTo>
                    <a:pt x="40" y="7"/>
                  </a:lnTo>
                  <a:lnTo>
                    <a:pt x="39" y="7"/>
                  </a:lnTo>
                  <a:lnTo>
                    <a:pt x="39" y="14"/>
                  </a:lnTo>
                  <a:lnTo>
                    <a:pt x="45" y="14"/>
                  </a:lnTo>
                  <a:lnTo>
                    <a:pt x="45" y="7"/>
                  </a:lnTo>
                  <a:lnTo>
                    <a:pt x="30" y="7"/>
                  </a:lnTo>
                  <a:lnTo>
                    <a:pt x="36" y="13"/>
                  </a:lnTo>
                  <a:lnTo>
                    <a:pt x="37" y="14"/>
                  </a:lnTo>
                  <a:lnTo>
                    <a:pt x="37" y="15"/>
                  </a:lnTo>
                  <a:lnTo>
                    <a:pt x="45" y="15"/>
                  </a:lnTo>
                  <a:lnTo>
                    <a:pt x="45" y="9"/>
                  </a:lnTo>
                  <a:lnTo>
                    <a:pt x="31" y="9"/>
                  </a:lnTo>
                  <a:lnTo>
                    <a:pt x="31" y="15"/>
                  </a:lnTo>
                  <a:lnTo>
                    <a:pt x="40" y="15"/>
                  </a:lnTo>
                  <a:lnTo>
                    <a:pt x="40" y="9"/>
                  </a:lnTo>
                  <a:lnTo>
                    <a:pt x="27" y="9"/>
                  </a:lnTo>
                  <a:lnTo>
                    <a:pt x="27" y="15"/>
                  </a:lnTo>
                  <a:lnTo>
                    <a:pt x="31" y="15"/>
                  </a:lnTo>
                  <a:lnTo>
                    <a:pt x="31" y="9"/>
                  </a:lnTo>
                  <a:lnTo>
                    <a:pt x="23" y="9"/>
                  </a:lnTo>
                  <a:lnTo>
                    <a:pt x="23" y="15"/>
                  </a:lnTo>
                  <a:lnTo>
                    <a:pt x="24" y="15"/>
                  </a:lnTo>
                  <a:lnTo>
                    <a:pt x="24" y="9"/>
                  </a:lnTo>
                  <a:lnTo>
                    <a:pt x="12" y="9"/>
                  </a:lnTo>
                  <a:lnTo>
                    <a:pt x="12" y="15"/>
                  </a:lnTo>
                  <a:lnTo>
                    <a:pt x="23" y="15"/>
                  </a:lnTo>
                  <a:lnTo>
                    <a:pt x="23" y="9"/>
                  </a:lnTo>
                  <a:lnTo>
                    <a:pt x="17" y="9"/>
                  </a:lnTo>
                  <a:lnTo>
                    <a:pt x="17" y="15"/>
                  </a:lnTo>
                  <a:lnTo>
                    <a:pt x="23" y="15"/>
                  </a:lnTo>
                  <a:lnTo>
                    <a:pt x="23" y="9"/>
                  </a:lnTo>
                  <a:lnTo>
                    <a:pt x="21" y="9"/>
                  </a:lnTo>
                  <a:lnTo>
                    <a:pt x="21" y="15"/>
                  </a:lnTo>
                  <a:lnTo>
                    <a:pt x="24" y="15"/>
                  </a:lnTo>
                  <a:lnTo>
                    <a:pt x="24" y="9"/>
                  </a:lnTo>
                  <a:lnTo>
                    <a:pt x="23" y="9"/>
                  </a:lnTo>
                  <a:lnTo>
                    <a:pt x="23" y="15"/>
                  </a:lnTo>
                  <a:lnTo>
                    <a:pt x="30" y="15"/>
                  </a:lnTo>
                  <a:lnTo>
                    <a:pt x="30" y="9"/>
                  </a:lnTo>
                  <a:lnTo>
                    <a:pt x="28" y="9"/>
                  </a:lnTo>
                  <a:lnTo>
                    <a:pt x="28" y="15"/>
                  </a:lnTo>
                  <a:lnTo>
                    <a:pt x="31" y="15"/>
                  </a:lnTo>
                  <a:lnTo>
                    <a:pt x="31" y="9"/>
                  </a:lnTo>
                  <a:lnTo>
                    <a:pt x="27" y="10"/>
                  </a:lnTo>
                  <a:lnTo>
                    <a:pt x="27" y="17"/>
                  </a:lnTo>
                  <a:lnTo>
                    <a:pt x="35" y="17"/>
                  </a:lnTo>
                  <a:lnTo>
                    <a:pt x="35" y="10"/>
                  </a:lnTo>
                  <a:lnTo>
                    <a:pt x="32" y="10"/>
                  </a:lnTo>
                  <a:lnTo>
                    <a:pt x="32" y="17"/>
                  </a:lnTo>
                  <a:lnTo>
                    <a:pt x="36" y="17"/>
                  </a:lnTo>
                  <a:lnTo>
                    <a:pt x="36" y="10"/>
                  </a:lnTo>
                  <a:lnTo>
                    <a:pt x="30" y="10"/>
                  </a:lnTo>
                  <a:lnTo>
                    <a:pt x="30" y="17"/>
                  </a:lnTo>
                  <a:lnTo>
                    <a:pt x="31" y="17"/>
                  </a:lnTo>
                  <a:lnTo>
                    <a:pt x="31" y="10"/>
                  </a:lnTo>
                  <a:lnTo>
                    <a:pt x="26" y="10"/>
                  </a:lnTo>
                  <a:lnTo>
                    <a:pt x="26" y="17"/>
                  </a:lnTo>
                  <a:lnTo>
                    <a:pt x="34" y="17"/>
                  </a:lnTo>
                  <a:lnTo>
                    <a:pt x="34" y="10"/>
                  </a:lnTo>
                  <a:lnTo>
                    <a:pt x="28" y="10"/>
                  </a:lnTo>
                  <a:lnTo>
                    <a:pt x="28" y="17"/>
                  </a:lnTo>
                  <a:lnTo>
                    <a:pt x="52" y="17"/>
                  </a:lnTo>
                  <a:lnTo>
                    <a:pt x="52" y="10"/>
                  </a:lnTo>
                  <a:lnTo>
                    <a:pt x="27" y="10"/>
                  </a:lnTo>
                  <a:lnTo>
                    <a:pt x="27" y="17"/>
                  </a:lnTo>
                  <a:lnTo>
                    <a:pt x="44" y="17"/>
                  </a:lnTo>
                  <a:lnTo>
                    <a:pt x="44" y="10"/>
                  </a:lnTo>
                  <a:lnTo>
                    <a:pt x="43" y="10"/>
                  </a:lnTo>
                  <a:lnTo>
                    <a:pt x="43" y="17"/>
                  </a:lnTo>
                  <a:lnTo>
                    <a:pt x="45" y="17"/>
                  </a:lnTo>
                  <a:lnTo>
                    <a:pt x="45" y="10"/>
                  </a:lnTo>
                  <a:lnTo>
                    <a:pt x="44" y="10"/>
                  </a:lnTo>
                  <a:lnTo>
                    <a:pt x="44" y="17"/>
                  </a:lnTo>
                  <a:lnTo>
                    <a:pt x="45" y="17"/>
                  </a:lnTo>
                  <a:lnTo>
                    <a:pt x="45" y="10"/>
                  </a:lnTo>
                  <a:lnTo>
                    <a:pt x="32" y="10"/>
                  </a:lnTo>
                  <a:lnTo>
                    <a:pt x="32" y="17"/>
                  </a:lnTo>
                  <a:lnTo>
                    <a:pt x="35" y="17"/>
                  </a:lnTo>
                  <a:lnTo>
                    <a:pt x="35" y="10"/>
                  </a:lnTo>
                  <a:lnTo>
                    <a:pt x="34" y="10"/>
                  </a:lnTo>
                  <a:lnTo>
                    <a:pt x="28" y="11"/>
                  </a:lnTo>
                  <a:lnTo>
                    <a:pt x="28" y="14"/>
                  </a:lnTo>
                  <a:lnTo>
                    <a:pt x="28" y="11"/>
                  </a:lnTo>
                  <a:lnTo>
                    <a:pt x="18" y="11"/>
                  </a:lnTo>
                  <a:lnTo>
                    <a:pt x="18" y="18"/>
                  </a:lnTo>
                  <a:lnTo>
                    <a:pt x="23" y="18"/>
                  </a:lnTo>
                  <a:lnTo>
                    <a:pt x="23" y="11"/>
                  </a:lnTo>
                  <a:lnTo>
                    <a:pt x="21" y="11"/>
                  </a:lnTo>
                  <a:lnTo>
                    <a:pt x="21" y="18"/>
                  </a:lnTo>
                  <a:lnTo>
                    <a:pt x="31" y="18"/>
                  </a:lnTo>
                  <a:lnTo>
                    <a:pt x="31" y="11"/>
                  </a:lnTo>
                  <a:lnTo>
                    <a:pt x="27" y="11"/>
                  </a:lnTo>
                  <a:lnTo>
                    <a:pt x="27" y="18"/>
                  </a:lnTo>
                  <a:lnTo>
                    <a:pt x="30" y="18"/>
                  </a:lnTo>
                  <a:lnTo>
                    <a:pt x="30" y="11"/>
                  </a:lnTo>
                  <a:lnTo>
                    <a:pt x="27" y="11"/>
                  </a:lnTo>
                  <a:lnTo>
                    <a:pt x="27" y="18"/>
                  </a:lnTo>
                  <a:lnTo>
                    <a:pt x="31" y="18"/>
                  </a:lnTo>
                  <a:lnTo>
                    <a:pt x="31" y="11"/>
                  </a:lnTo>
                  <a:lnTo>
                    <a:pt x="24" y="11"/>
                  </a:lnTo>
                  <a:lnTo>
                    <a:pt x="24" y="18"/>
                  </a:lnTo>
                  <a:lnTo>
                    <a:pt x="27" y="18"/>
                  </a:lnTo>
                  <a:lnTo>
                    <a:pt x="27" y="11"/>
                  </a:lnTo>
                  <a:lnTo>
                    <a:pt x="17" y="11"/>
                  </a:lnTo>
                  <a:lnTo>
                    <a:pt x="17" y="18"/>
                  </a:lnTo>
                  <a:lnTo>
                    <a:pt x="21" y="18"/>
                  </a:lnTo>
                  <a:lnTo>
                    <a:pt x="21" y="11"/>
                  </a:lnTo>
                  <a:lnTo>
                    <a:pt x="13" y="11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2" y="18"/>
                  </a:lnTo>
                  <a:lnTo>
                    <a:pt x="22" y="18"/>
                  </a:lnTo>
                  <a:lnTo>
                    <a:pt x="22" y="14"/>
                  </a:lnTo>
                  <a:lnTo>
                    <a:pt x="21" y="11"/>
                  </a:lnTo>
                  <a:lnTo>
                    <a:pt x="19" y="13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17" y="13"/>
                  </a:lnTo>
                  <a:lnTo>
                    <a:pt x="17" y="19"/>
                  </a:lnTo>
                  <a:lnTo>
                    <a:pt x="23" y="19"/>
                  </a:lnTo>
                  <a:lnTo>
                    <a:pt x="23" y="13"/>
                  </a:lnTo>
                  <a:lnTo>
                    <a:pt x="19" y="13"/>
                  </a:lnTo>
                  <a:lnTo>
                    <a:pt x="19" y="19"/>
                  </a:lnTo>
                  <a:lnTo>
                    <a:pt x="22" y="19"/>
                  </a:lnTo>
                  <a:lnTo>
                    <a:pt x="22" y="13"/>
                  </a:lnTo>
                  <a:lnTo>
                    <a:pt x="17" y="13"/>
                  </a:lnTo>
                  <a:lnTo>
                    <a:pt x="17" y="19"/>
                  </a:lnTo>
                  <a:lnTo>
                    <a:pt x="23" y="19"/>
                  </a:lnTo>
                  <a:lnTo>
                    <a:pt x="23" y="13"/>
                  </a:lnTo>
                  <a:lnTo>
                    <a:pt x="18" y="13"/>
                  </a:lnTo>
                  <a:lnTo>
                    <a:pt x="18" y="19"/>
                  </a:lnTo>
                  <a:lnTo>
                    <a:pt x="24" y="19"/>
                  </a:lnTo>
                  <a:lnTo>
                    <a:pt x="24" y="13"/>
                  </a:lnTo>
                  <a:lnTo>
                    <a:pt x="17" y="13"/>
                  </a:lnTo>
                  <a:lnTo>
                    <a:pt x="17" y="19"/>
                  </a:lnTo>
                  <a:lnTo>
                    <a:pt x="18" y="19"/>
                  </a:lnTo>
                  <a:lnTo>
                    <a:pt x="18" y="13"/>
                  </a:lnTo>
                  <a:lnTo>
                    <a:pt x="8" y="13"/>
                  </a:lnTo>
                  <a:lnTo>
                    <a:pt x="8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6" y="13"/>
                  </a:lnTo>
                  <a:lnTo>
                    <a:pt x="6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2" y="19"/>
                  </a:lnTo>
                  <a:lnTo>
                    <a:pt x="12" y="15"/>
                  </a:lnTo>
                  <a:lnTo>
                    <a:pt x="12" y="19"/>
                  </a:lnTo>
                  <a:lnTo>
                    <a:pt x="17" y="20"/>
                  </a:lnTo>
                  <a:lnTo>
                    <a:pt x="17" y="14"/>
                  </a:lnTo>
                  <a:lnTo>
                    <a:pt x="14" y="14"/>
                  </a:lnTo>
                  <a:lnTo>
                    <a:pt x="14" y="20"/>
                  </a:lnTo>
                  <a:lnTo>
                    <a:pt x="17" y="20"/>
                  </a:lnTo>
                  <a:lnTo>
                    <a:pt x="17" y="14"/>
                  </a:lnTo>
                  <a:lnTo>
                    <a:pt x="12" y="14"/>
                  </a:lnTo>
                  <a:lnTo>
                    <a:pt x="12" y="20"/>
                  </a:lnTo>
                  <a:lnTo>
                    <a:pt x="15" y="20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4" y="20"/>
                  </a:lnTo>
                  <a:lnTo>
                    <a:pt x="17" y="20"/>
                  </a:lnTo>
                  <a:lnTo>
                    <a:pt x="17" y="14"/>
                  </a:lnTo>
                  <a:lnTo>
                    <a:pt x="15" y="14"/>
                  </a:lnTo>
                  <a:lnTo>
                    <a:pt x="15" y="20"/>
                  </a:lnTo>
                  <a:lnTo>
                    <a:pt x="18" y="20"/>
                  </a:lnTo>
                  <a:lnTo>
                    <a:pt x="18" y="14"/>
                  </a:lnTo>
                  <a:lnTo>
                    <a:pt x="12" y="14"/>
                  </a:lnTo>
                  <a:lnTo>
                    <a:pt x="12" y="20"/>
                  </a:lnTo>
                  <a:lnTo>
                    <a:pt x="27" y="20"/>
                  </a:lnTo>
                  <a:lnTo>
                    <a:pt x="27" y="14"/>
                  </a:lnTo>
                  <a:lnTo>
                    <a:pt x="18" y="14"/>
                  </a:lnTo>
                  <a:lnTo>
                    <a:pt x="18" y="20"/>
                  </a:lnTo>
                  <a:lnTo>
                    <a:pt x="129" y="20"/>
                  </a:lnTo>
                  <a:lnTo>
                    <a:pt x="129" y="14"/>
                  </a:lnTo>
                  <a:lnTo>
                    <a:pt x="111" y="14"/>
                  </a:lnTo>
                  <a:lnTo>
                    <a:pt x="111" y="20"/>
                  </a:lnTo>
                  <a:lnTo>
                    <a:pt x="155" y="20"/>
                  </a:lnTo>
                  <a:lnTo>
                    <a:pt x="155" y="14"/>
                  </a:lnTo>
                  <a:lnTo>
                    <a:pt x="132" y="15"/>
                  </a:lnTo>
                  <a:lnTo>
                    <a:pt x="129" y="15"/>
                  </a:lnTo>
                  <a:lnTo>
                    <a:pt x="129" y="22"/>
                  </a:lnTo>
                  <a:lnTo>
                    <a:pt x="137" y="22"/>
                  </a:lnTo>
                  <a:lnTo>
                    <a:pt x="137" y="15"/>
                  </a:lnTo>
                  <a:lnTo>
                    <a:pt x="135" y="15"/>
                  </a:lnTo>
                  <a:lnTo>
                    <a:pt x="135" y="22"/>
                  </a:lnTo>
                  <a:lnTo>
                    <a:pt x="140" y="22"/>
                  </a:lnTo>
                  <a:lnTo>
                    <a:pt x="140" y="15"/>
                  </a:lnTo>
                  <a:lnTo>
                    <a:pt x="106" y="15"/>
                  </a:lnTo>
                  <a:lnTo>
                    <a:pt x="106" y="22"/>
                  </a:lnTo>
                  <a:lnTo>
                    <a:pt x="113" y="22"/>
                  </a:lnTo>
                  <a:lnTo>
                    <a:pt x="113" y="15"/>
                  </a:lnTo>
                  <a:lnTo>
                    <a:pt x="109" y="15"/>
                  </a:lnTo>
                  <a:lnTo>
                    <a:pt x="109" y="22"/>
                  </a:lnTo>
                  <a:lnTo>
                    <a:pt x="111" y="22"/>
                  </a:lnTo>
                  <a:lnTo>
                    <a:pt x="111" y="15"/>
                  </a:lnTo>
                  <a:lnTo>
                    <a:pt x="109" y="15"/>
                  </a:lnTo>
                  <a:lnTo>
                    <a:pt x="109" y="22"/>
                  </a:lnTo>
                  <a:lnTo>
                    <a:pt x="126" y="22"/>
                  </a:lnTo>
                  <a:lnTo>
                    <a:pt x="126" y="15"/>
                  </a:lnTo>
                  <a:lnTo>
                    <a:pt x="84" y="15"/>
                  </a:lnTo>
                  <a:lnTo>
                    <a:pt x="84" y="22"/>
                  </a:lnTo>
                  <a:lnTo>
                    <a:pt x="87" y="22"/>
                  </a:lnTo>
                  <a:lnTo>
                    <a:pt x="87" y="15"/>
                  </a:lnTo>
                  <a:lnTo>
                    <a:pt x="80" y="15"/>
                  </a:lnTo>
                  <a:lnTo>
                    <a:pt x="80" y="22"/>
                  </a:lnTo>
                  <a:lnTo>
                    <a:pt x="83" y="22"/>
                  </a:lnTo>
                  <a:lnTo>
                    <a:pt x="83" y="15"/>
                  </a:lnTo>
                  <a:lnTo>
                    <a:pt x="72" y="15"/>
                  </a:lnTo>
                  <a:lnTo>
                    <a:pt x="72" y="22"/>
                  </a:lnTo>
                  <a:lnTo>
                    <a:pt x="76" y="23"/>
                  </a:lnTo>
                  <a:lnTo>
                    <a:pt x="78" y="23"/>
                  </a:lnTo>
                  <a:lnTo>
                    <a:pt x="78" y="17"/>
                  </a:lnTo>
                  <a:lnTo>
                    <a:pt x="74" y="17"/>
                  </a:lnTo>
                  <a:lnTo>
                    <a:pt x="74" y="23"/>
                  </a:lnTo>
                  <a:lnTo>
                    <a:pt x="76" y="23"/>
                  </a:lnTo>
                  <a:lnTo>
                    <a:pt x="76" y="17"/>
                  </a:lnTo>
                  <a:lnTo>
                    <a:pt x="70" y="17"/>
                  </a:lnTo>
                  <a:lnTo>
                    <a:pt x="70" y="23"/>
                  </a:lnTo>
                  <a:lnTo>
                    <a:pt x="74" y="23"/>
                  </a:lnTo>
                  <a:lnTo>
                    <a:pt x="74" y="17"/>
                  </a:lnTo>
                  <a:lnTo>
                    <a:pt x="70" y="17"/>
                  </a:lnTo>
                  <a:lnTo>
                    <a:pt x="70" y="23"/>
                  </a:lnTo>
                  <a:lnTo>
                    <a:pt x="71" y="23"/>
                  </a:lnTo>
                  <a:lnTo>
                    <a:pt x="71" y="17"/>
                  </a:lnTo>
                  <a:lnTo>
                    <a:pt x="65" y="17"/>
                  </a:lnTo>
                  <a:lnTo>
                    <a:pt x="65" y="23"/>
                  </a:lnTo>
                  <a:lnTo>
                    <a:pt x="67" y="23"/>
                  </a:lnTo>
                  <a:lnTo>
                    <a:pt x="67" y="17"/>
                  </a:lnTo>
                  <a:lnTo>
                    <a:pt x="65" y="17"/>
                  </a:lnTo>
                  <a:lnTo>
                    <a:pt x="65" y="23"/>
                  </a:lnTo>
                  <a:lnTo>
                    <a:pt x="67" y="23"/>
                  </a:lnTo>
                  <a:lnTo>
                    <a:pt x="67" y="17"/>
                  </a:lnTo>
                  <a:lnTo>
                    <a:pt x="62" y="17"/>
                  </a:lnTo>
                  <a:lnTo>
                    <a:pt x="62" y="23"/>
                  </a:lnTo>
                  <a:lnTo>
                    <a:pt x="63" y="23"/>
                  </a:lnTo>
                  <a:lnTo>
                    <a:pt x="63" y="17"/>
                  </a:lnTo>
                  <a:lnTo>
                    <a:pt x="61" y="17"/>
                  </a:lnTo>
                  <a:lnTo>
                    <a:pt x="61" y="23"/>
                  </a:lnTo>
                  <a:lnTo>
                    <a:pt x="62" y="23"/>
                  </a:lnTo>
                  <a:lnTo>
                    <a:pt x="62" y="17"/>
                  </a:lnTo>
                  <a:lnTo>
                    <a:pt x="32" y="17"/>
                  </a:lnTo>
                  <a:lnTo>
                    <a:pt x="32" y="23"/>
                  </a:lnTo>
                  <a:lnTo>
                    <a:pt x="39" y="23"/>
                  </a:lnTo>
                  <a:lnTo>
                    <a:pt x="39" y="19"/>
                  </a:lnTo>
                  <a:lnTo>
                    <a:pt x="37" y="22"/>
                  </a:lnTo>
                  <a:lnTo>
                    <a:pt x="39" y="23"/>
                  </a:lnTo>
                  <a:lnTo>
                    <a:pt x="40" y="20"/>
                  </a:lnTo>
                  <a:lnTo>
                    <a:pt x="40" y="18"/>
                  </a:lnTo>
                  <a:lnTo>
                    <a:pt x="15" y="18"/>
                  </a:lnTo>
                  <a:lnTo>
                    <a:pt x="15" y="24"/>
                  </a:lnTo>
                  <a:lnTo>
                    <a:pt x="87" y="24"/>
                  </a:lnTo>
                  <a:lnTo>
                    <a:pt x="87" y="18"/>
                  </a:lnTo>
                  <a:lnTo>
                    <a:pt x="34" y="18"/>
                  </a:lnTo>
                  <a:lnTo>
                    <a:pt x="34" y="24"/>
                  </a:lnTo>
                  <a:lnTo>
                    <a:pt x="52" y="24"/>
                  </a:lnTo>
                  <a:lnTo>
                    <a:pt x="52" y="18"/>
                  </a:lnTo>
                  <a:lnTo>
                    <a:pt x="46" y="18"/>
                  </a:lnTo>
                  <a:lnTo>
                    <a:pt x="46" y="24"/>
                  </a:lnTo>
                  <a:lnTo>
                    <a:pt x="52" y="24"/>
                  </a:lnTo>
                  <a:lnTo>
                    <a:pt x="52" y="18"/>
                  </a:lnTo>
                  <a:lnTo>
                    <a:pt x="49" y="18"/>
                  </a:lnTo>
                  <a:lnTo>
                    <a:pt x="49" y="24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45" y="18"/>
                  </a:lnTo>
                  <a:lnTo>
                    <a:pt x="45" y="24"/>
                  </a:lnTo>
                  <a:lnTo>
                    <a:pt x="50" y="24"/>
                  </a:lnTo>
                  <a:lnTo>
                    <a:pt x="50" y="18"/>
                  </a:lnTo>
                  <a:lnTo>
                    <a:pt x="49" y="18"/>
                  </a:lnTo>
                  <a:lnTo>
                    <a:pt x="48" y="24"/>
                  </a:lnTo>
                  <a:lnTo>
                    <a:pt x="50" y="26"/>
                  </a:lnTo>
                  <a:lnTo>
                    <a:pt x="56" y="26"/>
                  </a:lnTo>
                  <a:lnTo>
                    <a:pt x="56" y="19"/>
                  </a:lnTo>
                  <a:lnTo>
                    <a:pt x="54" y="19"/>
                  </a:lnTo>
                  <a:lnTo>
                    <a:pt x="54" y="26"/>
                  </a:lnTo>
                  <a:lnTo>
                    <a:pt x="61" y="26"/>
                  </a:lnTo>
                  <a:lnTo>
                    <a:pt x="61" y="19"/>
                  </a:lnTo>
                  <a:lnTo>
                    <a:pt x="53" y="19"/>
                  </a:lnTo>
                  <a:lnTo>
                    <a:pt x="53" y="26"/>
                  </a:lnTo>
                  <a:lnTo>
                    <a:pt x="67" y="26"/>
                  </a:lnTo>
                  <a:lnTo>
                    <a:pt x="67" y="19"/>
                  </a:lnTo>
                  <a:lnTo>
                    <a:pt x="58" y="19"/>
                  </a:lnTo>
                  <a:lnTo>
                    <a:pt x="58" y="26"/>
                  </a:lnTo>
                  <a:lnTo>
                    <a:pt x="74" y="26"/>
                  </a:lnTo>
                  <a:lnTo>
                    <a:pt x="74" y="19"/>
                  </a:lnTo>
                  <a:lnTo>
                    <a:pt x="49" y="19"/>
                  </a:lnTo>
                  <a:lnTo>
                    <a:pt x="49" y="26"/>
                  </a:lnTo>
                  <a:lnTo>
                    <a:pt x="61" y="26"/>
                  </a:lnTo>
                  <a:lnTo>
                    <a:pt x="61" y="19"/>
                  </a:lnTo>
                  <a:lnTo>
                    <a:pt x="44" y="19"/>
                  </a:lnTo>
                  <a:lnTo>
                    <a:pt x="44" y="26"/>
                  </a:lnTo>
                  <a:lnTo>
                    <a:pt x="46" y="26"/>
                  </a:lnTo>
                  <a:lnTo>
                    <a:pt x="46" y="19"/>
                  </a:lnTo>
                  <a:lnTo>
                    <a:pt x="41" y="19"/>
                  </a:lnTo>
                  <a:lnTo>
                    <a:pt x="41" y="26"/>
                  </a:lnTo>
                  <a:lnTo>
                    <a:pt x="46" y="26"/>
                  </a:lnTo>
                  <a:lnTo>
                    <a:pt x="46" y="19"/>
                  </a:lnTo>
                  <a:lnTo>
                    <a:pt x="45" y="19"/>
                  </a:lnTo>
                  <a:lnTo>
                    <a:pt x="45" y="26"/>
                  </a:lnTo>
                  <a:lnTo>
                    <a:pt x="46" y="26"/>
                  </a:lnTo>
                  <a:lnTo>
                    <a:pt x="46" y="22"/>
                  </a:lnTo>
                  <a:lnTo>
                    <a:pt x="45" y="19"/>
                  </a:lnTo>
                  <a:lnTo>
                    <a:pt x="44" y="20"/>
                  </a:lnTo>
                  <a:lnTo>
                    <a:pt x="45" y="23"/>
                  </a:lnTo>
                  <a:lnTo>
                    <a:pt x="45" y="20"/>
                  </a:lnTo>
                  <a:lnTo>
                    <a:pt x="36" y="20"/>
                  </a:lnTo>
                  <a:lnTo>
                    <a:pt x="36" y="27"/>
                  </a:lnTo>
                  <a:lnTo>
                    <a:pt x="43" y="27"/>
                  </a:lnTo>
                  <a:lnTo>
                    <a:pt x="43" y="20"/>
                  </a:lnTo>
                  <a:lnTo>
                    <a:pt x="27" y="20"/>
                  </a:lnTo>
                  <a:lnTo>
                    <a:pt x="27" y="27"/>
                  </a:lnTo>
                  <a:lnTo>
                    <a:pt x="44" y="27"/>
                  </a:lnTo>
                  <a:lnTo>
                    <a:pt x="44" y="20"/>
                  </a:lnTo>
                  <a:lnTo>
                    <a:pt x="35" y="20"/>
                  </a:lnTo>
                  <a:lnTo>
                    <a:pt x="35" y="27"/>
                  </a:lnTo>
                  <a:lnTo>
                    <a:pt x="37" y="27"/>
                  </a:lnTo>
                  <a:lnTo>
                    <a:pt x="37" y="20"/>
                  </a:lnTo>
                  <a:lnTo>
                    <a:pt x="12" y="20"/>
                  </a:lnTo>
                  <a:lnTo>
                    <a:pt x="12" y="27"/>
                  </a:lnTo>
                  <a:lnTo>
                    <a:pt x="14" y="27"/>
                  </a:lnTo>
                  <a:lnTo>
                    <a:pt x="14" y="20"/>
                  </a:lnTo>
                  <a:lnTo>
                    <a:pt x="12" y="20"/>
                  </a:lnTo>
                  <a:lnTo>
                    <a:pt x="12" y="27"/>
                  </a:lnTo>
                  <a:lnTo>
                    <a:pt x="14" y="27"/>
                  </a:lnTo>
                  <a:lnTo>
                    <a:pt x="14" y="20"/>
                  </a:lnTo>
                  <a:lnTo>
                    <a:pt x="12" y="20"/>
                  </a:lnTo>
                  <a:lnTo>
                    <a:pt x="12" y="27"/>
                  </a:lnTo>
                  <a:lnTo>
                    <a:pt x="14" y="27"/>
                  </a:lnTo>
                  <a:lnTo>
                    <a:pt x="14" y="23"/>
                  </a:lnTo>
                  <a:lnTo>
                    <a:pt x="12" y="23"/>
                  </a:lnTo>
                  <a:lnTo>
                    <a:pt x="12" y="28"/>
                  </a:lnTo>
                  <a:lnTo>
                    <a:pt x="18" y="28"/>
                  </a:lnTo>
                  <a:lnTo>
                    <a:pt x="18" y="22"/>
                  </a:lnTo>
                  <a:lnTo>
                    <a:pt x="14" y="22"/>
                  </a:lnTo>
                  <a:lnTo>
                    <a:pt x="14" y="28"/>
                  </a:lnTo>
                  <a:lnTo>
                    <a:pt x="18" y="28"/>
                  </a:lnTo>
                  <a:lnTo>
                    <a:pt x="18" y="22"/>
                  </a:lnTo>
                  <a:lnTo>
                    <a:pt x="17" y="22"/>
                  </a:lnTo>
                  <a:lnTo>
                    <a:pt x="17" y="28"/>
                  </a:lnTo>
                  <a:lnTo>
                    <a:pt x="32" y="28"/>
                  </a:lnTo>
                  <a:lnTo>
                    <a:pt x="32" y="22"/>
                  </a:lnTo>
                  <a:lnTo>
                    <a:pt x="27" y="22"/>
                  </a:lnTo>
                  <a:lnTo>
                    <a:pt x="27" y="28"/>
                  </a:lnTo>
                  <a:lnTo>
                    <a:pt x="30" y="28"/>
                  </a:lnTo>
                  <a:lnTo>
                    <a:pt x="30" y="22"/>
                  </a:lnTo>
                  <a:lnTo>
                    <a:pt x="23" y="22"/>
                  </a:lnTo>
                  <a:lnTo>
                    <a:pt x="23" y="28"/>
                  </a:lnTo>
                  <a:lnTo>
                    <a:pt x="30" y="28"/>
                  </a:lnTo>
                  <a:lnTo>
                    <a:pt x="30" y="22"/>
                  </a:lnTo>
                  <a:lnTo>
                    <a:pt x="17" y="22"/>
                  </a:lnTo>
                  <a:lnTo>
                    <a:pt x="17" y="28"/>
                  </a:lnTo>
                  <a:lnTo>
                    <a:pt x="27" y="28"/>
                  </a:lnTo>
                  <a:lnTo>
                    <a:pt x="27" y="22"/>
                  </a:lnTo>
                  <a:lnTo>
                    <a:pt x="24" y="22"/>
                  </a:lnTo>
                  <a:lnTo>
                    <a:pt x="24" y="28"/>
                  </a:lnTo>
                  <a:lnTo>
                    <a:pt x="36" y="28"/>
                  </a:lnTo>
                  <a:lnTo>
                    <a:pt x="36" y="22"/>
                  </a:lnTo>
                  <a:lnTo>
                    <a:pt x="30" y="22"/>
                  </a:lnTo>
                  <a:lnTo>
                    <a:pt x="30" y="28"/>
                  </a:lnTo>
                  <a:lnTo>
                    <a:pt x="49" y="28"/>
                  </a:lnTo>
                  <a:lnTo>
                    <a:pt x="49" y="24"/>
                  </a:lnTo>
                  <a:lnTo>
                    <a:pt x="46" y="24"/>
                  </a:lnTo>
                  <a:lnTo>
                    <a:pt x="46" y="26"/>
                  </a:lnTo>
                  <a:lnTo>
                    <a:pt x="49" y="26"/>
                  </a:lnTo>
                  <a:lnTo>
                    <a:pt x="49" y="23"/>
                  </a:lnTo>
                  <a:lnTo>
                    <a:pt x="46" y="23"/>
                  </a:lnTo>
                  <a:lnTo>
                    <a:pt x="46" y="29"/>
                  </a:lnTo>
                  <a:lnTo>
                    <a:pt x="52" y="29"/>
                  </a:lnTo>
                  <a:lnTo>
                    <a:pt x="52" y="23"/>
                  </a:lnTo>
                  <a:lnTo>
                    <a:pt x="40" y="23"/>
                  </a:lnTo>
                  <a:lnTo>
                    <a:pt x="40" y="29"/>
                  </a:lnTo>
                  <a:lnTo>
                    <a:pt x="43" y="29"/>
                  </a:lnTo>
                  <a:lnTo>
                    <a:pt x="43" y="23"/>
                  </a:lnTo>
                  <a:lnTo>
                    <a:pt x="26" y="23"/>
                  </a:lnTo>
                  <a:lnTo>
                    <a:pt x="26" y="29"/>
                  </a:lnTo>
                  <a:lnTo>
                    <a:pt x="32" y="29"/>
                  </a:lnTo>
                  <a:lnTo>
                    <a:pt x="32" y="23"/>
                  </a:lnTo>
                  <a:lnTo>
                    <a:pt x="27" y="23"/>
                  </a:lnTo>
                  <a:lnTo>
                    <a:pt x="27" y="29"/>
                  </a:lnTo>
                  <a:lnTo>
                    <a:pt x="30" y="29"/>
                  </a:lnTo>
                  <a:lnTo>
                    <a:pt x="30" y="23"/>
                  </a:lnTo>
                  <a:lnTo>
                    <a:pt x="27" y="23"/>
                  </a:lnTo>
                  <a:lnTo>
                    <a:pt x="27" y="29"/>
                  </a:lnTo>
                  <a:lnTo>
                    <a:pt x="31" y="29"/>
                  </a:lnTo>
                  <a:lnTo>
                    <a:pt x="31" y="23"/>
                  </a:lnTo>
                  <a:lnTo>
                    <a:pt x="21" y="23"/>
                  </a:lnTo>
                  <a:lnTo>
                    <a:pt x="21" y="29"/>
                  </a:lnTo>
                  <a:lnTo>
                    <a:pt x="23" y="29"/>
                  </a:lnTo>
                  <a:lnTo>
                    <a:pt x="23" y="23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2" y="29"/>
                  </a:lnTo>
                  <a:lnTo>
                    <a:pt x="22" y="23"/>
                  </a:lnTo>
                  <a:lnTo>
                    <a:pt x="19" y="23"/>
                  </a:lnTo>
                  <a:lnTo>
                    <a:pt x="19" y="29"/>
                  </a:lnTo>
                  <a:lnTo>
                    <a:pt x="21" y="29"/>
                  </a:lnTo>
                  <a:lnTo>
                    <a:pt x="21" y="23"/>
                  </a:lnTo>
                  <a:lnTo>
                    <a:pt x="14" y="23"/>
                  </a:lnTo>
                  <a:lnTo>
                    <a:pt x="14" y="29"/>
                  </a:lnTo>
                  <a:lnTo>
                    <a:pt x="17" y="29"/>
                  </a:lnTo>
                  <a:lnTo>
                    <a:pt x="17" y="26"/>
                  </a:lnTo>
                  <a:lnTo>
                    <a:pt x="14" y="26"/>
                  </a:lnTo>
                  <a:lnTo>
                    <a:pt x="14" y="31"/>
                  </a:lnTo>
                  <a:lnTo>
                    <a:pt x="18" y="31"/>
                  </a:lnTo>
                  <a:lnTo>
                    <a:pt x="18" y="24"/>
                  </a:lnTo>
                  <a:lnTo>
                    <a:pt x="15" y="24"/>
                  </a:lnTo>
                  <a:lnTo>
                    <a:pt x="15" y="31"/>
                  </a:lnTo>
                  <a:lnTo>
                    <a:pt x="21" y="31"/>
                  </a:lnTo>
                  <a:lnTo>
                    <a:pt x="21" y="24"/>
                  </a:lnTo>
                  <a:lnTo>
                    <a:pt x="19" y="24"/>
                  </a:lnTo>
                  <a:lnTo>
                    <a:pt x="19" y="31"/>
                  </a:lnTo>
                  <a:lnTo>
                    <a:pt x="21" y="31"/>
                  </a:lnTo>
                  <a:lnTo>
                    <a:pt x="21" y="24"/>
                  </a:lnTo>
                  <a:lnTo>
                    <a:pt x="12" y="24"/>
                  </a:lnTo>
                  <a:lnTo>
                    <a:pt x="12" y="31"/>
                  </a:lnTo>
                  <a:lnTo>
                    <a:pt x="14" y="31"/>
                  </a:lnTo>
                  <a:lnTo>
                    <a:pt x="14" y="24"/>
                  </a:lnTo>
                  <a:lnTo>
                    <a:pt x="6" y="24"/>
                  </a:lnTo>
                  <a:lnTo>
                    <a:pt x="6" y="31"/>
                  </a:lnTo>
                  <a:lnTo>
                    <a:pt x="14" y="31"/>
                  </a:lnTo>
                  <a:lnTo>
                    <a:pt x="14" y="24"/>
                  </a:lnTo>
                  <a:lnTo>
                    <a:pt x="4" y="24"/>
                  </a:lnTo>
                  <a:lnTo>
                    <a:pt x="4" y="31"/>
                  </a:lnTo>
                  <a:lnTo>
                    <a:pt x="9" y="31"/>
                  </a:lnTo>
                  <a:lnTo>
                    <a:pt x="9" y="24"/>
                  </a:lnTo>
                  <a:lnTo>
                    <a:pt x="5" y="24"/>
                  </a:lnTo>
                  <a:lnTo>
                    <a:pt x="5" y="31"/>
                  </a:lnTo>
                  <a:lnTo>
                    <a:pt x="9" y="31"/>
                  </a:lnTo>
                  <a:lnTo>
                    <a:pt x="9" y="24"/>
                  </a:lnTo>
                  <a:lnTo>
                    <a:pt x="6" y="24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8" y="24"/>
                  </a:lnTo>
                  <a:lnTo>
                    <a:pt x="2" y="24"/>
                  </a:lnTo>
                  <a:lnTo>
                    <a:pt x="1" y="31"/>
                  </a:lnTo>
                  <a:lnTo>
                    <a:pt x="4" y="32"/>
                  </a:lnTo>
                  <a:lnTo>
                    <a:pt x="12" y="32"/>
                  </a:lnTo>
                  <a:lnTo>
                    <a:pt x="12" y="26"/>
                  </a:lnTo>
                  <a:lnTo>
                    <a:pt x="0" y="26"/>
                  </a:lnTo>
                  <a:lnTo>
                    <a:pt x="0" y="32"/>
                  </a:lnTo>
                  <a:lnTo>
                    <a:pt x="8" y="32"/>
                  </a:lnTo>
                  <a:lnTo>
                    <a:pt x="8" y="26"/>
                  </a:lnTo>
                  <a:lnTo>
                    <a:pt x="5" y="26"/>
                  </a:lnTo>
                  <a:lnTo>
                    <a:pt x="5" y="32"/>
                  </a:lnTo>
                  <a:lnTo>
                    <a:pt x="8" y="32"/>
                  </a:lnTo>
                  <a:lnTo>
                    <a:pt x="8" y="26"/>
                  </a:lnTo>
                  <a:lnTo>
                    <a:pt x="6" y="26"/>
                  </a:lnTo>
                  <a:lnTo>
                    <a:pt x="6" y="32"/>
                  </a:lnTo>
                  <a:lnTo>
                    <a:pt x="12" y="32"/>
                  </a:lnTo>
                  <a:lnTo>
                    <a:pt x="12" y="26"/>
                  </a:lnTo>
                  <a:lnTo>
                    <a:pt x="5" y="26"/>
                  </a:lnTo>
                  <a:lnTo>
                    <a:pt x="5" y="32"/>
                  </a:lnTo>
                  <a:lnTo>
                    <a:pt x="10" y="32"/>
                  </a:lnTo>
                  <a:lnTo>
                    <a:pt x="10" y="26"/>
                  </a:lnTo>
                  <a:lnTo>
                    <a:pt x="2" y="26"/>
                  </a:lnTo>
                  <a:lnTo>
                    <a:pt x="2" y="32"/>
                  </a:lnTo>
                  <a:lnTo>
                    <a:pt x="12" y="32"/>
                  </a:lnTo>
                  <a:lnTo>
                    <a:pt x="12" y="26"/>
                  </a:lnTo>
                  <a:lnTo>
                    <a:pt x="5" y="26"/>
                  </a:lnTo>
                  <a:lnTo>
                    <a:pt x="5" y="32"/>
                  </a:lnTo>
                  <a:lnTo>
                    <a:pt x="24" y="32"/>
                  </a:lnTo>
                  <a:lnTo>
                    <a:pt x="24" y="26"/>
                  </a:lnTo>
                  <a:lnTo>
                    <a:pt x="10" y="26"/>
                  </a:lnTo>
                  <a:lnTo>
                    <a:pt x="10" y="32"/>
                  </a:lnTo>
                  <a:lnTo>
                    <a:pt x="31" y="32"/>
                  </a:lnTo>
                  <a:lnTo>
                    <a:pt x="31" y="26"/>
                  </a:lnTo>
                  <a:lnTo>
                    <a:pt x="10" y="26"/>
                  </a:lnTo>
                  <a:lnTo>
                    <a:pt x="17" y="31"/>
                  </a:lnTo>
                  <a:lnTo>
                    <a:pt x="18" y="32"/>
                  </a:lnTo>
                  <a:lnTo>
                    <a:pt x="19" y="29"/>
                  </a:lnTo>
                  <a:lnTo>
                    <a:pt x="19" y="27"/>
                  </a:lnTo>
                  <a:lnTo>
                    <a:pt x="14" y="27"/>
                  </a:lnTo>
                  <a:lnTo>
                    <a:pt x="14" y="33"/>
                  </a:lnTo>
                  <a:lnTo>
                    <a:pt x="34" y="33"/>
                  </a:lnTo>
                  <a:lnTo>
                    <a:pt x="34" y="27"/>
                  </a:lnTo>
                  <a:lnTo>
                    <a:pt x="21" y="27"/>
                  </a:lnTo>
                  <a:lnTo>
                    <a:pt x="21" y="33"/>
                  </a:lnTo>
                  <a:lnTo>
                    <a:pt x="30" y="33"/>
                  </a:lnTo>
                  <a:lnTo>
                    <a:pt x="30" y="27"/>
                  </a:lnTo>
                  <a:lnTo>
                    <a:pt x="22" y="27"/>
                  </a:lnTo>
                  <a:lnTo>
                    <a:pt x="22" y="33"/>
                  </a:lnTo>
                  <a:lnTo>
                    <a:pt x="27" y="33"/>
                  </a:lnTo>
                  <a:lnTo>
                    <a:pt x="27" y="27"/>
                  </a:lnTo>
                  <a:lnTo>
                    <a:pt x="23" y="27"/>
                  </a:lnTo>
                  <a:lnTo>
                    <a:pt x="23" y="33"/>
                  </a:lnTo>
                  <a:lnTo>
                    <a:pt x="27" y="33"/>
                  </a:lnTo>
                  <a:lnTo>
                    <a:pt x="27" y="27"/>
                  </a:lnTo>
                  <a:lnTo>
                    <a:pt x="26" y="27"/>
                  </a:lnTo>
                  <a:lnTo>
                    <a:pt x="26" y="33"/>
                  </a:lnTo>
                  <a:lnTo>
                    <a:pt x="40" y="33"/>
                  </a:lnTo>
                  <a:lnTo>
                    <a:pt x="40" y="27"/>
                  </a:lnTo>
                  <a:lnTo>
                    <a:pt x="32" y="27"/>
                  </a:lnTo>
                  <a:lnTo>
                    <a:pt x="32" y="33"/>
                  </a:lnTo>
                  <a:lnTo>
                    <a:pt x="36" y="33"/>
                  </a:lnTo>
                  <a:lnTo>
                    <a:pt x="36" y="27"/>
                  </a:lnTo>
                  <a:lnTo>
                    <a:pt x="30" y="27"/>
                  </a:lnTo>
                  <a:lnTo>
                    <a:pt x="30" y="33"/>
                  </a:lnTo>
                  <a:lnTo>
                    <a:pt x="35" y="33"/>
                  </a:lnTo>
                  <a:lnTo>
                    <a:pt x="35" y="27"/>
                  </a:lnTo>
                  <a:lnTo>
                    <a:pt x="26" y="27"/>
                  </a:lnTo>
                  <a:lnTo>
                    <a:pt x="26" y="33"/>
                  </a:lnTo>
                  <a:lnTo>
                    <a:pt x="28" y="33"/>
                  </a:lnTo>
                  <a:lnTo>
                    <a:pt x="28" y="27"/>
                  </a:lnTo>
                  <a:lnTo>
                    <a:pt x="23" y="27"/>
                  </a:lnTo>
                  <a:lnTo>
                    <a:pt x="23" y="33"/>
                  </a:lnTo>
                  <a:lnTo>
                    <a:pt x="30" y="33"/>
                  </a:lnTo>
                  <a:lnTo>
                    <a:pt x="30" y="27"/>
                  </a:lnTo>
                  <a:lnTo>
                    <a:pt x="21" y="27"/>
                  </a:lnTo>
                  <a:lnTo>
                    <a:pt x="14" y="28"/>
                  </a:lnTo>
                  <a:lnTo>
                    <a:pt x="14" y="35"/>
                  </a:lnTo>
                  <a:lnTo>
                    <a:pt x="27" y="35"/>
                  </a:lnTo>
                  <a:lnTo>
                    <a:pt x="27" y="28"/>
                  </a:lnTo>
                  <a:lnTo>
                    <a:pt x="14" y="28"/>
                  </a:lnTo>
                  <a:lnTo>
                    <a:pt x="14" y="35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15" y="28"/>
                  </a:lnTo>
                  <a:lnTo>
                    <a:pt x="15" y="35"/>
                  </a:lnTo>
                  <a:lnTo>
                    <a:pt x="23" y="35"/>
                  </a:lnTo>
                  <a:lnTo>
                    <a:pt x="23" y="28"/>
                  </a:lnTo>
                  <a:lnTo>
                    <a:pt x="21" y="28"/>
                  </a:lnTo>
                  <a:lnTo>
                    <a:pt x="21" y="35"/>
                  </a:lnTo>
                  <a:lnTo>
                    <a:pt x="67" y="35"/>
                  </a:lnTo>
                  <a:lnTo>
                    <a:pt x="67" y="28"/>
                  </a:lnTo>
                  <a:lnTo>
                    <a:pt x="65" y="28"/>
                  </a:lnTo>
                  <a:lnTo>
                    <a:pt x="65" y="35"/>
                  </a:lnTo>
                  <a:lnTo>
                    <a:pt x="144" y="35"/>
                  </a:lnTo>
                  <a:lnTo>
                    <a:pt x="144" y="28"/>
                  </a:lnTo>
                  <a:lnTo>
                    <a:pt x="132" y="28"/>
                  </a:lnTo>
                  <a:lnTo>
                    <a:pt x="132" y="35"/>
                  </a:lnTo>
                  <a:lnTo>
                    <a:pt x="144" y="35"/>
                  </a:lnTo>
                  <a:lnTo>
                    <a:pt x="144" y="28"/>
                  </a:lnTo>
                  <a:lnTo>
                    <a:pt x="65" y="28"/>
                  </a:lnTo>
                  <a:lnTo>
                    <a:pt x="65" y="35"/>
                  </a:lnTo>
                  <a:lnTo>
                    <a:pt x="67" y="35"/>
                  </a:lnTo>
                  <a:lnTo>
                    <a:pt x="67" y="28"/>
                  </a:lnTo>
                  <a:lnTo>
                    <a:pt x="21" y="28"/>
                  </a:lnTo>
                  <a:lnTo>
                    <a:pt x="21" y="35"/>
                  </a:lnTo>
                  <a:lnTo>
                    <a:pt x="23" y="35"/>
                  </a:lnTo>
                  <a:lnTo>
                    <a:pt x="23" y="28"/>
                  </a:lnTo>
                  <a:lnTo>
                    <a:pt x="15" y="28"/>
                  </a:lnTo>
                  <a:lnTo>
                    <a:pt x="15" y="35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14" y="28"/>
                  </a:lnTo>
                  <a:lnTo>
                    <a:pt x="14" y="35"/>
                  </a:lnTo>
                  <a:lnTo>
                    <a:pt x="27" y="35"/>
                  </a:lnTo>
                  <a:lnTo>
                    <a:pt x="27" y="28"/>
                  </a:lnTo>
                  <a:lnTo>
                    <a:pt x="14" y="28"/>
                  </a:lnTo>
                  <a:lnTo>
                    <a:pt x="14" y="31"/>
                  </a:lnTo>
                  <a:lnTo>
                    <a:pt x="15" y="35"/>
                  </a:lnTo>
                  <a:lnTo>
                    <a:pt x="22" y="33"/>
                  </a:lnTo>
                  <a:lnTo>
                    <a:pt x="21" y="29"/>
                  </a:lnTo>
                  <a:lnTo>
                    <a:pt x="21" y="33"/>
                  </a:lnTo>
                  <a:lnTo>
                    <a:pt x="30" y="33"/>
                  </a:lnTo>
                  <a:lnTo>
                    <a:pt x="30" y="27"/>
                  </a:lnTo>
                  <a:lnTo>
                    <a:pt x="23" y="27"/>
                  </a:lnTo>
                  <a:lnTo>
                    <a:pt x="23" y="33"/>
                  </a:lnTo>
                  <a:lnTo>
                    <a:pt x="28" y="33"/>
                  </a:lnTo>
                  <a:lnTo>
                    <a:pt x="28" y="27"/>
                  </a:lnTo>
                  <a:lnTo>
                    <a:pt x="26" y="27"/>
                  </a:lnTo>
                  <a:lnTo>
                    <a:pt x="26" y="33"/>
                  </a:lnTo>
                  <a:lnTo>
                    <a:pt x="35" y="33"/>
                  </a:lnTo>
                  <a:lnTo>
                    <a:pt x="35" y="27"/>
                  </a:lnTo>
                  <a:lnTo>
                    <a:pt x="30" y="27"/>
                  </a:lnTo>
                  <a:lnTo>
                    <a:pt x="30" y="33"/>
                  </a:lnTo>
                  <a:lnTo>
                    <a:pt x="36" y="33"/>
                  </a:lnTo>
                  <a:lnTo>
                    <a:pt x="36" y="27"/>
                  </a:lnTo>
                  <a:lnTo>
                    <a:pt x="32" y="27"/>
                  </a:lnTo>
                  <a:lnTo>
                    <a:pt x="32" y="33"/>
                  </a:lnTo>
                  <a:lnTo>
                    <a:pt x="40" y="33"/>
                  </a:lnTo>
                  <a:lnTo>
                    <a:pt x="40" y="27"/>
                  </a:lnTo>
                  <a:lnTo>
                    <a:pt x="26" y="27"/>
                  </a:lnTo>
                  <a:lnTo>
                    <a:pt x="26" y="33"/>
                  </a:lnTo>
                  <a:lnTo>
                    <a:pt x="27" y="33"/>
                  </a:lnTo>
                  <a:lnTo>
                    <a:pt x="27" y="27"/>
                  </a:lnTo>
                  <a:lnTo>
                    <a:pt x="23" y="27"/>
                  </a:lnTo>
                  <a:lnTo>
                    <a:pt x="23" y="33"/>
                  </a:lnTo>
                  <a:lnTo>
                    <a:pt x="27" y="33"/>
                  </a:lnTo>
                  <a:lnTo>
                    <a:pt x="27" y="27"/>
                  </a:lnTo>
                  <a:lnTo>
                    <a:pt x="22" y="27"/>
                  </a:lnTo>
                  <a:lnTo>
                    <a:pt x="22" y="33"/>
                  </a:lnTo>
                  <a:lnTo>
                    <a:pt x="30" y="33"/>
                  </a:lnTo>
                  <a:lnTo>
                    <a:pt x="30" y="27"/>
                  </a:lnTo>
                  <a:lnTo>
                    <a:pt x="21" y="27"/>
                  </a:lnTo>
                  <a:lnTo>
                    <a:pt x="21" y="33"/>
                  </a:lnTo>
                  <a:lnTo>
                    <a:pt x="34" y="33"/>
                  </a:lnTo>
                  <a:lnTo>
                    <a:pt x="34" y="27"/>
                  </a:lnTo>
                  <a:lnTo>
                    <a:pt x="14" y="27"/>
                  </a:lnTo>
                  <a:lnTo>
                    <a:pt x="14" y="33"/>
                  </a:lnTo>
                  <a:lnTo>
                    <a:pt x="27" y="33"/>
                  </a:lnTo>
                  <a:lnTo>
                    <a:pt x="22" y="27"/>
                  </a:lnTo>
                  <a:lnTo>
                    <a:pt x="21" y="26"/>
                  </a:lnTo>
                  <a:lnTo>
                    <a:pt x="18" y="28"/>
                  </a:lnTo>
                  <a:lnTo>
                    <a:pt x="18" y="32"/>
                  </a:lnTo>
                  <a:lnTo>
                    <a:pt x="31" y="32"/>
                  </a:lnTo>
                  <a:lnTo>
                    <a:pt x="31" y="26"/>
                  </a:lnTo>
                  <a:lnTo>
                    <a:pt x="10" y="26"/>
                  </a:lnTo>
                  <a:lnTo>
                    <a:pt x="10" y="32"/>
                  </a:lnTo>
                  <a:lnTo>
                    <a:pt x="24" y="32"/>
                  </a:lnTo>
                  <a:lnTo>
                    <a:pt x="24" y="26"/>
                  </a:lnTo>
                  <a:lnTo>
                    <a:pt x="5" y="26"/>
                  </a:lnTo>
                  <a:lnTo>
                    <a:pt x="5" y="32"/>
                  </a:lnTo>
                  <a:lnTo>
                    <a:pt x="12" y="32"/>
                  </a:lnTo>
                  <a:lnTo>
                    <a:pt x="12" y="26"/>
                  </a:lnTo>
                  <a:lnTo>
                    <a:pt x="2" y="26"/>
                  </a:lnTo>
                  <a:lnTo>
                    <a:pt x="2" y="32"/>
                  </a:lnTo>
                  <a:lnTo>
                    <a:pt x="10" y="32"/>
                  </a:lnTo>
                  <a:lnTo>
                    <a:pt x="10" y="26"/>
                  </a:lnTo>
                  <a:lnTo>
                    <a:pt x="5" y="26"/>
                  </a:lnTo>
                  <a:lnTo>
                    <a:pt x="5" y="32"/>
                  </a:lnTo>
                  <a:lnTo>
                    <a:pt x="12" y="32"/>
                  </a:lnTo>
                  <a:lnTo>
                    <a:pt x="12" y="26"/>
                  </a:lnTo>
                  <a:lnTo>
                    <a:pt x="6" y="26"/>
                  </a:lnTo>
                  <a:lnTo>
                    <a:pt x="6" y="32"/>
                  </a:lnTo>
                  <a:lnTo>
                    <a:pt x="8" y="32"/>
                  </a:lnTo>
                  <a:lnTo>
                    <a:pt x="8" y="26"/>
                  </a:lnTo>
                  <a:lnTo>
                    <a:pt x="5" y="26"/>
                  </a:lnTo>
                  <a:lnTo>
                    <a:pt x="5" y="32"/>
                  </a:lnTo>
                  <a:lnTo>
                    <a:pt x="8" y="32"/>
                  </a:lnTo>
                  <a:lnTo>
                    <a:pt x="8" y="26"/>
                  </a:lnTo>
                  <a:lnTo>
                    <a:pt x="0" y="26"/>
                  </a:lnTo>
                  <a:lnTo>
                    <a:pt x="0" y="32"/>
                  </a:lnTo>
                  <a:lnTo>
                    <a:pt x="12" y="32"/>
                  </a:lnTo>
                  <a:lnTo>
                    <a:pt x="12" y="26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2" y="27"/>
                  </a:lnTo>
                  <a:lnTo>
                    <a:pt x="2" y="31"/>
                  </a:lnTo>
                  <a:lnTo>
                    <a:pt x="8" y="31"/>
                  </a:lnTo>
                  <a:lnTo>
                    <a:pt x="8" y="24"/>
                  </a:lnTo>
                  <a:lnTo>
                    <a:pt x="6" y="24"/>
                  </a:lnTo>
                  <a:lnTo>
                    <a:pt x="6" y="31"/>
                  </a:lnTo>
                  <a:lnTo>
                    <a:pt x="9" y="31"/>
                  </a:lnTo>
                  <a:lnTo>
                    <a:pt x="9" y="24"/>
                  </a:lnTo>
                  <a:lnTo>
                    <a:pt x="5" y="24"/>
                  </a:lnTo>
                  <a:lnTo>
                    <a:pt x="5" y="31"/>
                  </a:lnTo>
                  <a:lnTo>
                    <a:pt x="9" y="31"/>
                  </a:lnTo>
                  <a:lnTo>
                    <a:pt x="9" y="24"/>
                  </a:lnTo>
                  <a:lnTo>
                    <a:pt x="4" y="24"/>
                  </a:lnTo>
                  <a:lnTo>
                    <a:pt x="4" y="31"/>
                  </a:lnTo>
                  <a:lnTo>
                    <a:pt x="14" y="31"/>
                  </a:lnTo>
                  <a:lnTo>
                    <a:pt x="14" y="24"/>
                  </a:lnTo>
                  <a:lnTo>
                    <a:pt x="6" y="24"/>
                  </a:lnTo>
                  <a:lnTo>
                    <a:pt x="6" y="31"/>
                  </a:lnTo>
                  <a:lnTo>
                    <a:pt x="14" y="31"/>
                  </a:lnTo>
                  <a:lnTo>
                    <a:pt x="14" y="24"/>
                  </a:lnTo>
                  <a:lnTo>
                    <a:pt x="12" y="24"/>
                  </a:lnTo>
                  <a:lnTo>
                    <a:pt x="12" y="31"/>
                  </a:lnTo>
                  <a:lnTo>
                    <a:pt x="21" y="31"/>
                  </a:lnTo>
                  <a:lnTo>
                    <a:pt x="21" y="24"/>
                  </a:lnTo>
                  <a:lnTo>
                    <a:pt x="19" y="24"/>
                  </a:lnTo>
                  <a:lnTo>
                    <a:pt x="19" y="31"/>
                  </a:lnTo>
                  <a:lnTo>
                    <a:pt x="21" y="31"/>
                  </a:lnTo>
                  <a:lnTo>
                    <a:pt x="21" y="24"/>
                  </a:lnTo>
                  <a:lnTo>
                    <a:pt x="15" y="24"/>
                  </a:lnTo>
                  <a:lnTo>
                    <a:pt x="15" y="31"/>
                  </a:lnTo>
                  <a:lnTo>
                    <a:pt x="18" y="31"/>
                  </a:lnTo>
                  <a:lnTo>
                    <a:pt x="18" y="24"/>
                  </a:lnTo>
                  <a:lnTo>
                    <a:pt x="17" y="24"/>
                  </a:lnTo>
                  <a:lnTo>
                    <a:pt x="17" y="27"/>
                  </a:lnTo>
                  <a:lnTo>
                    <a:pt x="21" y="27"/>
                  </a:lnTo>
                  <a:lnTo>
                    <a:pt x="21" y="23"/>
                  </a:lnTo>
                  <a:lnTo>
                    <a:pt x="14" y="23"/>
                  </a:lnTo>
                  <a:lnTo>
                    <a:pt x="14" y="29"/>
                  </a:lnTo>
                  <a:lnTo>
                    <a:pt x="21" y="29"/>
                  </a:lnTo>
                  <a:lnTo>
                    <a:pt x="21" y="23"/>
                  </a:lnTo>
                  <a:lnTo>
                    <a:pt x="19" y="23"/>
                  </a:lnTo>
                  <a:lnTo>
                    <a:pt x="19" y="29"/>
                  </a:lnTo>
                  <a:lnTo>
                    <a:pt x="22" y="29"/>
                  </a:lnTo>
                  <a:lnTo>
                    <a:pt x="22" y="23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3" y="29"/>
                  </a:lnTo>
                  <a:lnTo>
                    <a:pt x="23" y="23"/>
                  </a:lnTo>
                  <a:lnTo>
                    <a:pt x="21" y="23"/>
                  </a:lnTo>
                  <a:lnTo>
                    <a:pt x="21" y="29"/>
                  </a:lnTo>
                  <a:lnTo>
                    <a:pt x="31" y="29"/>
                  </a:lnTo>
                  <a:lnTo>
                    <a:pt x="31" y="23"/>
                  </a:lnTo>
                  <a:lnTo>
                    <a:pt x="27" y="23"/>
                  </a:lnTo>
                  <a:lnTo>
                    <a:pt x="27" y="29"/>
                  </a:lnTo>
                  <a:lnTo>
                    <a:pt x="30" y="29"/>
                  </a:lnTo>
                  <a:lnTo>
                    <a:pt x="30" y="23"/>
                  </a:lnTo>
                  <a:lnTo>
                    <a:pt x="27" y="23"/>
                  </a:lnTo>
                  <a:lnTo>
                    <a:pt x="27" y="29"/>
                  </a:lnTo>
                  <a:lnTo>
                    <a:pt x="32" y="29"/>
                  </a:lnTo>
                  <a:lnTo>
                    <a:pt x="32" y="23"/>
                  </a:lnTo>
                  <a:lnTo>
                    <a:pt x="26" y="23"/>
                  </a:lnTo>
                  <a:lnTo>
                    <a:pt x="26" y="29"/>
                  </a:lnTo>
                  <a:lnTo>
                    <a:pt x="43" y="29"/>
                  </a:lnTo>
                  <a:lnTo>
                    <a:pt x="43" y="23"/>
                  </a:lnTo>
                  <a:lnTo>
                    <a:pt x="40" y="23"/>
                  </a:lnTo>
                  <a:lnTo>
                    <a:pt x="40" y="29"/>
                  </a:lnTo>
                  <a:lnTo>
                    <a:pt x="52" y="29"/>
                  </a:lnTo>
                  <a:lnTo>
                    <a:pt x="52" y="23"/>
                  </a:lnTo>
                  <a:lnTo>
                    <a:pt x="46" y="23"/>
                  </a:lnTo>
                  <a:lnTo>
                    <a:pt x="46" y="29"/>
                  </a:lnTo>
                  <a:lnTo>
                    <a:pt x="53" y="29"/>
                  </a:lnTo>
                  <a:lnTo>
                    <a:pt x="53" y="22"/>
                  </a:lnTo>
                  <a:lnTo>
                    <a:pt x="30" y="22"/>
                  </a:lnTo>
                  <a:lnTo>
                    <a:pt x="30" y="28"/>
                  </a:lnTo>
                  <a:lnTo>
                    <a:pt x="36" y="28"/>
                  </a:lnTo>
                  <a:lnTo>
                    <a:pt x="36" y="22"/>
                  </a:lnTo>
                  <a:lnTo>
                    <a:pt x="24" y="22"/>
                  </a:lnTo>
                  <a:lnTo>
                    <a:pt x="24" y="28"/>
                  </a:lnTo>
                  <a:lnTo>
                    <a:pt x="27" y="28"/>
                  </a:lnTo>
                  <a:lnTo>
                    <a:pt x="27" y="22"/>
                  </a:lnTo>
                  <a:lnTo>
                    <a:pt x="17" y="22"/>
                  </a:lnTo>
                  <a:lnTo>
                    <a:pt x="17" y="28"/>
                  </a:lnTo>
                  <a:lnTo>
                    <a:pt x="30" y="28"/>
                  </a:lnTo>
                  <a:lnTo>
                    <a:pt x="30" y="22"/>
                  </a:lnTo>
                  <a:lnTo>
                    <a:pt x="23" y="22"/>
                  </a:lnTo>
                  <a:lnTo>
                    <a:pt x="23" y="28"/>
                  </a:lnTo>
                  <a:lnTo>
                    <a:pt x="30" y="28"/>
                  </a:lnTo>
                  <a:lnTo>
                    <a:pt x="30" y="22"/>
                  </a:lnTo>
                  <a:lnTo>
                    <a:pt x="27" y="22"/>
                  </a:lnTo>
                  <a:lnTo>
                    <a:pt x="27" y="28"/>
                  </a:lnTo>
                  <a:lnTo>
                    <a:pt x="32" y="28"/>
                  </a:lnTo>
                  <a:lnTo>
                    <a:pt x="32" y="22"/>
                  </a:lnTo>
                  <a:lnTo>
                    <a:pt x="17" y="22"/>
                  </a:lnTo>
                  <a:lnTo>
                    <a:pt x="17" y="28"/>
                  </a:lnTo>
                  <a:lnTo>
                    <a:pt x="18" y="28"/>
                  </a:lnTo>
                  <a:lnTo>
                    <a:pt x="18" y="22"/>
                  </a:lnTo>
                  <a:lnTo>
                    <a:pt x="14" y="22"/>
                  </a:lnTo>
                  <a:lnTo>
                    <a:pt x="14" y="28"/>
                  </a:lnTo>
                  <a:lnTo>
                    <a:pt x="18" y="28"/>
                  </a:lnTo>
                  <a:lnTo>
                    <a:pt x="18" y="22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8" y="24"/>
                  </a:lnTo>
                  <a:lnTo>
                    <a:pt x="18" y="20"/>
                  </a:lnTo>
                  <a:lnTo>
                    <a:pt x="12" y="20"/>
                  </a:lnTo>
                  <a:lnTo>
                    <a:pt x="12" y="27"/>
                  </a:lnTo>
                  <a:lnTo>
                    <a:pt x="14" y="27"/>
                  </a:lnTo>
                  <a:lnTo>
                    <a:pt x="14" y="20"/>
                  </a:lnTo>
                  <a:lnTo>
                    <a:pt x="12" y="20"/>
                  </a:lnTo>
                  <a:lnTo>
                    <a:pt x="12" y="27"/>
                  </a:lnTo>
                  <a:lnTo>
                    <a:pt x="14" y="27"/>
                  </a:lnTo>
                  <a:lnTo>
                    <a:pt x="14" y="20"/>
                  </a:lnTo>
                  <a:lnTo>
                    <a:pt x="12" y="20"/>
                  </a:lnTo>
                  <a:lnTo>
                    <a:pt x="12" y="27"/>
                  </a:lnTo>
                  <a:lnTo>
                    <a:pt x="37" y="27"/>
                  </a:lnTo>
                  <a:lnTo>
                    <a:pt x="37" y="20"/>
                  </a:lnTo>
                  <a:lnTo>
                    <a:pt x="35" y="20"/>
                  </a:lnTo>
                  <a:lnTo>
                    <a:pt x="35" y="27"/>
                  </a:lnTo>
                  <a:lnTo>
                    <a:pt x="44" y="27"/>
                  </a:lnTo>
                  <a:lnTo>
                    <a:pt x="44" y="20"/>
                  </a:lnTo>
                  <a:lnTo>
                    <a:pt x="27" y="20"/>
                  </a:lnTo>
                  <a:lnTo>
                    <a:pt x="27" y="27"/>
                  </a:lnTo>
                  <a:lnTo>
                    <a:pt x="43" y="27"/>
                  </a:lnTo>
                  <a:lnTo>
                    <a:pt x="43" y="20"/>
                  </a:lnTo>
                  <a:lnTo>
                    <a:pt x="36" y="20"/>
                  </a:lnTo>
                  <a:lnTo>
                    <a:pt x="36" y="27"/>
                  </a:lnTo>
                  <a:lnTo>
                    <a:pt x="46" y="27"/>
                  </a:lnTo>
                  <a:lnTo>
                    <a:pt x="54" y="19"/>
                  </a:lnTo>
                  <a:lnTo>
                    <a:pt x="45" y="19"/>
                  </a:lnTo>
                  <a:lnTo>
                    <a:pt x="45" y="26"/>
                  </a:lnTo>
                  <a:lnTo>
                    <a:pt x="46" y="26"/>
                  </a:lnTo>
                  <a:lnTo>
                    <a:pt x="46" y="19"/>
                  </a:lnTo>
                  <a:lnTo>
                    <a:pt x="41" y="19"/>
                  </a:lnTo>
                  <a:lnTo>
                    <a:pt x="41" y="26"/>
                  </a:lnTo>
                  <a:lnTo>
                    <a:pt x="46" y="26"/>
                  </a:lnTo>
                  <a:lnTo>
                    <a:pt x="46" y="19"/>
                  </a:lnTo>
                  <a:lnTo>
                    <a:pt x="44" y="19"/>
                  </a:lnTo>
                  <a:lnTo>
                    <a:pt x="44" y="26"/>
                  </a:lnTo>
                  <a:lnTo>
                    <a:pt x="61" y="26"/>
                  </a:lnTo>
                  <a:lnTo>
                    <a:pt x="61" y="19"/>
                  </a:lnTo>
                  <a:lnTo>
                    <a:pt x="49" y="19"/>
                  </a:lnTo>
                  <a:lnTo>
                    <a:pt x="49" y="26"/>
                  </a:lnTo>
                  <a:lnTo>
                    <a:pt x="74" y="26"/>
                  </a:lnTo>
                  <a:lnTo>
                    <a:pt x="74" y="19"/>
                  </a:lnTo>
                  <a:lnTo>
                    <a:pt x="58" y="19"/>
                  </a:lnTo>
                  <a:lnTo>
                    <a:pt x="58" y="26"/>
                  </a:lnTo>
                  <a:lnTo>
                    <a:pt x="67" y="26"/>
                  </a:lnTo>
                  <a:lnTo>
                    <a:pt x="67" y="19"/>
                  </a:lnTo>
                  <a:lnTo>
                    <a:pt x="53" y="19"/>
                  </a:lnTo>
                  <a:lnTo>
                    <a:pt x="53" y="26"/>
                  </a:lnTo>
                  <a:lnTo>
                    <a:pt x="61" y="26"/>
                  </a:lnTo>
                  <a:lnTo>
                    <a:pt x="61" y="19"/>
                  </a:lnTo>
                  <a:lnTo>
                    <a:pt x="54" y="19"/>
                  </a:lnTo>
                  <a:lnTo>
                    <a:pt x="54" y="26"/>
                  </a:lnTo>
                  <a:lnTo>
                    <a:pt x="56" y="26"/>
                  </a:lnTo>
                  <a:lnTo>
                    <a:pt x="56" y="19"/>
                  </a:lnTo>
                  <a:lnTo>
                    <a:pt x="52" y="19"/>
                  </a:lnTo>
                  <a:lnTo>
                    <a:pt x="52" y="22"/>
                  </a:lnTo>
                  <a:lnTo>
                    <a:pt x="53" y="19"/>
                  </a:lnTo>
                  <a:lnTo>
                    <a:pt x="50" y="18"/>
                  </a:lnTo>
                  <a:lnTo>
                    <a:pt x="49" y="20"/>
                  </a:lnTo>
                  <a:lnTo>
                    <a:pt x="49" y="24"/>
                  </a:lnTo>
                  <a:lnTo>
                    <a:pt x="50" y="24"/>
                  </a:lnTo>
                  <a:lnTo>
                    <a:pt x="50" y="18"/>
                  </a:lnTo>
                  <a:lnTo>
                    <a:pt x="45" y="18"/>
                  </a:lnTo>
                  <a:lnTo>
                    <a:pt x="45" y="24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49" y="18"/>
                  </a:lnTo>
                  <a:lnTo>
                    <a:pt x="49" y="24"/>
                  </a:lnTo>
                  <a:lnTo>
                    <a:pt x="52" y="24"/>
                  </a:lnTo>
                  <a:lnTo>
                    <a:pt x="52" y="18"/>
                  </a:lnTo>
                  <a:lnTo>
                    <a:pt x="46" y="18"/>
                  </a:lnTo>
                  <a:lnTo>
                    <a:pt x="46" y="24"/>
                  </a:lnTo>
                  <a:lnTo>
                    <a:pt x="52" y="24"/>
                  </a:lnTo>
                  <a:lnTo>
                    <a:pt x="52" y="18"/>
                  </a:lnTo>
                  <a:lnTo>
                    <a:pt x="34" y="18"/>
                  </a:lnTo>
                  <a:lnTo>
                    <a:pt x="34" y="24"/>
                  </a:lnTo>
                  <a:lnTo>
                    <a:pt x="87" y="24"/>
                  </a:lnTo>
                  <a:lnTo>
                    <a:pt x="87" y="18"/>
                  </a:lnTo>
                  <a:lnTo>
                    <a:pt x="15" y="18"/>
                  </a:lnTo>
                  <a:lnTo>
                    <a:pt x="15" y="24"/>
                  </a:lnTo>
                  <a:lnTo>
                    <a:pt x="48" y="24"/>
                  </a:lnTo>
                  <a:lnTo>
                    <a:pt x="43" y="18"/>
                  </a:lnTo>
                  <a:lnTo>
                    <a:pt x="41" y="17"/>
                  </a:lnTo>
                  <a:lnTo>
                    <a:pt x="32" y="17"/>
                  </a:lnTo>
                  <a:lnTo>
                    <a:pt x="32" y="23"/>
                  </a:lnTo>
                  <a:lnTo>
                    <a:pt x="62" y="23"/>
                  </a:lnTo>
                  <a:lnTo>
                    <a:pt x="62" y="17"/>
                  </a:lnTo>
                  <a:lnTo>
                    <a:pt x="61" y="17"/>
                  </a:lnTo>
                  <a:lnTo>
                    <a:pt x="61" y="23"/>
                  </a:lnTo>
                  <a:lnTo>
                    <a:pt x="63" y="23"/>
                  </a:lnTo>
                  <a:lnTo>
                    <a:pt x="63" y="17"/>
                  </a:lnTo>
                  <a:lnTo>
                    <a:pt x="62" y="17"/>
                  </a:lnTo>
                  <a:lnTo>
                    <a:pt x="62" y="23"/>
                  </a:lnTo>
                  <a:lnTo>
                    <a:pt x="67" y="23"/>
                  </a:lnTo>
                  <a:lnTo>
                    <a:pt x="67" y="17"/>
                  </a:lnTo>
                  <a:lnTo>
                    <a:pt x="65" y="17"/>
                  </a:lnTo>
                  <a:lnTo>
                    <a:pt x="65" y="23"/>
                  </a:lnTo>
                  <a:lnTo>
                    <a:pt x="67" y="23"/>
                  </a:lnTo>
                  <a:lnTo>
                    <a:pt x="67" y="17"/>
                  </a:lnTo>
                  <a:lnTo>
                    <a:pt x="65" y="17"/>
                  </a:lnTo>
                  <a:lnTo>
                    <a:pt x="65" y="23"/>
                  </a:lnTo>
                  <a:lnTo>
                    <a:pt x="71" y="23"/>
                  </a:lnTo>
                  <a:lnTo>
                    <a:pt x="71" y="17"/>
                  </a:lnTo>
                  <a:lnTo>
                    <a:pt x="70" y="17"/>
                  </a:lnTo>
                  <a:lnTo>
                    <a:pt x="70" y="23"/>
                  </a:lnTo>
                  <a:lnTo>
                    <a:pt x="74" y="23"/>
                  </a:lnTo>
                  <a:lnTo>
                    <a:pt x="74" y="17"/>
                  </a:lnTo>
                  <a:lnTo>
                    <a:pt x="70" y="17"/>
                  </a:lnTo>
                  <a:lnTo>
                    <a:pt x="70" y="23"/>
                  </a:lnTo>
                  <a:lnTo>
                    <a:pt x="76" y="23"/>
                  </a:lnTo>
                  <a:lnTo>
                    <a:pt x="76" y="17"/>
                  </a:lnTo>
                  <a:lnTo>
                    <a:pt x="74" y="17"/>
                  </a:lnTo>
                  <a:lnTo>
                    <a:pt x="74" y="23"/>
                  </a:lnTo>
                  <a:lnTo>
                    <a:pt x="78" y="23"/>
                  </a:lnTo>
                  <a:lnTo>
                    <a:pt x="78" y="17"/>
                  </a:lnTo>
                  <a:lnTo>
                    <a:pt x="76" y="17"/>
                  </a:lnTo>
                  <a:lnTo>
                    <a:pt x="76" y="19"/>
                  </a:lnTo>
                  <a:lnTo>
                    <a:pt x="78" y="17"/>
                  </a:lnTo>
                  <a:lnTo>
                    <a:pt x="74" y="15"/>
                  </a:lnTo>
                  <a:lnTo>
                    <a:pt x="72" y="18"/>
                  </a:lnTo>
                  <a:lnTo>
                    <a:pt x="72" y="22"/>
                  </a:lnTo>
                  <a:lnTo>
                    <a:pt x="83" y="22"/>
                  </a:lnTo>
                  <a:lnTo>
                    <a:pt x="83" y="15"/>
                  </a:lnTo>
                  <a:lnTo>
                    <a:pt x="80" y="15"/>
                  </a:lnTo>
                  <a:lnTo>
                    <a:pt x="80" y="22"/>
                  </a:lnTo>
                  <a:lnTo>
                    <a:pt x="87" y="22"/>
                  </a:lnTo>
                  <a:lnTo>
                    <a:pt x="87" y="15"/>
                  </a:lnTo>
                  <a:lnTo>
                    <a:pt x="84" y="15"/>
                  </a:lnTo>
                  <a:lnTo>
                    <a:pt x="84" y="22"/>
                  </a:lnTo>
                  <a:lnTo>
                    <a:pt x="126" y="22"/>
                  </a:lnTo>
                  <a:lnTo>
                    <a:pt x="126" y="15"/>
                  </a:lnTo>
                  <a:lnTo>
                    <a:pt x="109" y="15"/>
                  </a:lnTo>
                  <a:lnTo>
                    <a:pt x="109" y="22"/>
                  </a:lnTo>
                  <a:lnTo>
                    <a:pt x="111" y="22"/>
                  </a:lnTo>
                  <a:lnTo>
                    <a:pt x="111" y="15"/>
                  </a:lnTo>
                  <a:lnTo>
                    <a:pt x="109" y="15"/>
                  </a:lnTo>
                  <a:lnTo>
                    <a:pt x="109" y="22"/>
                  </a:lnTo>
                  <a:lnTo>
                    <a:pt x="113" y="22"/>
                  </a:lnTo>
                  <a:lnTo>
                    <a:pt x="113" y="15"/>
                  </a:lnTo>
                  <a:lnTo>
                    <a:pt x="106" y="15"/>
                  </a:lnTo>
                  <a:lnTo>
                    <a:pt x="106" y="22"/>
                  </a:lnTo>
                  <a:lnTo>
                    <a:pt x="140" y="22"/>
                  </a:lnTo>
                  <a:lnTo>
                    <a:pt x="140" y="15"/>
                  </a:lnTo>
                  <a:lnTo>
                    <a:pt x="135" y="15"/>
                  </a:lnTo>
                  <a:lnTo>
                    <a:pt x="135" y="22"/>
                  </a:lnTo>
                  <a:lnTo>
                    <a:pt x="137" y="22"/>
                  </a:lnTo>
                  <a:lnTo>
                    <a:pt x="137" y="15"/>
                  </a:lnTo>
                  <a:lnTo>
                    <a:pt x="129" y="15"/>
                  </a:lnTo>
                  <a:lnTo>
                    <a:pt x="129" y="22"/>
                  </a:lnTo>
                  <a:lnTo>
                    <a:pt x="132" y="22"/>
                  </a:lnTo>
                  <a:lnTo>
                    <a:pt x="155" y="20"/>
                  </a:lnTo>
                  <a:lnTo>
                    <a:pt x="155" y="14"/>
                  </a:lnTo>
                  <a:lnTo>
                    <a:pt x="111" y="14"/>
                  </a:lnTo>
                  <a:lnTo>
                    <a:pt x="111" y="20"/>
                  </a:lnTo>
                  <a:lnTo>
                    <a:pt x="129" y="20"/>
                  </a:lnTo>
                  <a:lnTo>
                    <a:pt x="129" y="14"/>
                  </a:lnTo>
                  <a:lnTo>
                    <a:pt x="18" y="14"/>
                  </a:lnTo>
                  <a:lnTo>
                    <a:pt x="18" y="20"/>
                  </a:lnTo>
                  <a:lnTo>
                    <a:pt x="27" y="20"/>
                  </a:lnTo>
                  <a:lnTo>
                    <a:pt x="27" y="14"/>
                  </a:lnTo>
                  <a:lnTo>
                    <a:pt x="12" y="14"/>
                  </a:lnTo>
                  <a:lnTo>
                    <a:pt x="12" y="20"/>
                  </a:lnTo>
                  <a:lnTo>
                    <a:pt x="18" y="20"/>
                  </a:lnTo>
                  <a:lnTo>
                    <a:pt x="18" y="14"/>
                  </a:lnTo>
                  <a:lnTo>
                    <a:pt x="15" y="14"/>
                  </a:lnTo>
                  <a:lnTo>
                    <a:pt x="15" y="20"/>
                  </a:lnTo>
                  <a:lnTo>
                    <a:pt x="17" y="20"/>
                  </a:lnTo>
                  <a:lnTo>
                    <a:pt x="17" y="14"/>
                  </a:lnTo>
                  <a:lnTo>
                    <a:pt x="14" y="14"/>
                  </a:lnTo>
                  <a:lnTo>
                    <a:pt x="14" y="20"/>
                  </a:lnTo>
                  <a:lnTo>
                    <a:pt x="15" y="20"/>
                  </a:lnTo>
                  <a:lnTo>
                    <a:pt x="15" y="14"/>
                  </a:lnTo>
                  <a:lnTo>
                    <a:pt x="12" y="14"/>
                  </a:lnTo>
                  <a:lnTo>
                    <a:pt x="12" y="20"/>
                  </a:lnTo>
                  <a:lnTo>
                    <a:pt x="17" y="20"/>
                  </a:lnTo>
                  <a:lnTo>
                    <a:pt x="17" y="14"/>
                  </a:lnTo>
                  <a:lnTo>
                    <a:pt x="14" y="14"/>
                  </a:lnTo>
                  <a:lnTo>
                    <a:pt x="14" y="20"/>
                  </a:lnTo>
                  <a:lnTo>
                    <a:pt x="17" y="20"/>
                  </a:lnTo>
                  <a:lnTo>
                    <a:pt x="18" y="14"/>
                  </a:lnTo>
                  <a:lnTo>
                    <a:pt x="13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6" y="13"/>
                  </a:lnTo>
                  <a:lnTo>
                    <a:pt x="6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8" y="13"/>
                  </a:lnTo>
                  <a:lnTo>
                    <a:pt x="8" y="19"/>
                  </a:lnTo>
                  <a:lnTo>
                    <a:pt x="18" y="19"/>
                  </a:lnTo>
                  <a:lnTo>
                    <a:pt x="18" y="13"/>
                  </a:lnTo>
                  <a:lnTo>
                    <a:pt x="17" y="13"/>
                  </a:lnTo>
                  <a:lnTo>
                    <a:pt x="17" y="19"/>
                  </a:lnTo>
                  <a:lnTo>
                    <a:pt x="24" y="19"/>
                  </a:lnTo>
                  <a:lnTo>
                    <a:pt x="24" y="13"/>
                  </a:lnTo>
                  <a:lnTo>
                    <a:pt x="18" y="13"/>
                  </a:lnTo>
                  <a:lnTo>
                    <a:pt x="18" y="19"/>
                  </a:lnTo>
                  <a:lnTo>
                    <a:pt x="23" y="19"/>
                  </a:lnTo>
                  <a:lnTo>
                    <a:pt x="23" y="13"/>
                  </a:lnTo>
                  <a:lnTo>
                    <a:pt x="17" y="13"/>
                  </a:lnTo>
                  <a:lnTo>
                    <a:pt x="17" y="19"/>
                  </a:lnTo>
                  <a:lnTo>
                    <a:pt x="22" y="19"/>
                  </a:lnTo>
                  <a:lnTo>
                    <a:pt x="22" y="13"/>
                  </a:lnTo>
                  <a:lnTo>
                    <a:pt x="19" y="13"/>
                  </a:lnTo>
                  <a:lnTo>
                    <a:pt x="19" y="19"/>
                  </a:lnTo>
                  <a:lnTo>
                    <a:pt x="23" y="19"/>
                  </a:lnTo>
                  <a:lnTo>
                    <a:pt x="23" y="13"/>
                  </a:lnTo>
                  <a:lnTo>
                    <a:pt x="17" y="13"/>
                  </a:lnTo>
                  <a:lnTo>
                    <a:pt x="17" y="19"/>
                  </a:lnTo>
                  <a:lnTo>
                    <a:pt x="22" y="19"/>
                  </a:lnTo>
                  <a:lnTo>
                    <a:pt x="30" y="11"/>
                  </a:lnTo>
                  <a:lnTo>
                    <a:pt x="12" y="11"/>
                  </a:lnTo>
                  <a:lnTo>
                    <a:pt x="12" y="18"/>
                  </a:lnTo>
                  <a:lnTo>
                    <a:pt x="14" y="18"/>
                  </a:lnTo>
                  <a:lnTo>
                    <a:pt x="14" y="11"/>
                  </a:lnTo>
                  <a:lnTo>
                    <a:pt x="13" y="11"/>
                  </a:lnTo>
                  <a:lnTo>
                    <a:pt x="13" y="18"/>
                  </a:lnTo>
                  <a:lnTo>
                    <a:pt x="21" y="18"/>
                  </a:lnTo>
                  <a:lnTo>
                    <a:pt x="21" y="11"/>
                  </a:lnTo>
                  <a:lnTo>
                    <a:pt x="17" y="11"/>
                  </a:lnTo>
                  <a:lnTo>
                    <a:pt x="17" y="18"/>
                  </a:lnTo>
                  <a:lnTo>
                    <a:pt x="27" y="18"/>
                  </a:lnTo>
                  <a:lnTo>
                    <a:pt x="27" y="11"/>
                  </a:lnTo>
                  <a:lnTo>
                    <a:pt x="24" y="11"/>
                  </a:lnTo>
                  <a:lnTo>
                    <a:pt x="24" y="18"/>
                  </a:lnTo>
                  <a:lnTo>
                    <a:pt x="31" y="18"/>
                  </a:lnTo>
                  <a:lnTo>
                    <a:pt x="31" y="11"/>
                  </a:lnTo>
                  <a:lnTo>
                    <a:pt x="27" y="11"/>
                  </a:lnTo>
                  <a:lnTo>
                    <a:pt x="27" y="18"/>
                  </a:lnTo>
                  <a:lnTo>
                    <a:pt x="30" y="18"/>
                  </a:lnTo>
                  <a:lnTo>
                    <a:pt x="30" y="11"/>
                  </a:lnTo>
                  <a:lnTo>
                    <a:pt x="27" y="11"/>
                  </a:lnTo>
                  <a:lnTo>
                    <a:pt x="27" y="18"/>
                  </a:lnTo>
                  <a:lnTo>
                    <a:pt x="31" y="18"/>
                  </a:lnTo>
                  <a:lnTo>
                    <a:pt x="31" y="11"/>
                  </a:lnTo>
                  <a:lnTo>
                    <a:pt x="21" y="11"/>
                  </a:lnTo>
                  <a:lnTo>
                    <a:pt x="21" y="18"/>
                  </a:lnTo>
                  <a:lnTo>
                    <a:pt x="23" y="18"/>
                  </a:lnTo>
                  <a:lnTo>
                    <a:pt x="23" y="11"/>
                  </a:lnTo>
                  <a:lnTo>
                    <a:pt x="18" y="11"/>
                  </a:lnTo>
                  <a:lnTo>
                    <a:pt x="18" y="18"/>
                  </a:lnTo>
                  <a:lnTo>
                    <a:pt x="30" y="18"/>
                  </a:lnTo>
                  <a:lnTo>
                    <a:pt x="35" y="17"/>
                  </a:lnTo>
                  <a:lnTo>
                    <a:pt x="34" y="13"/>
                  </a:lnTo>
                  <a:lnTo>
                    <a:pt x="34" y="17"/>
                  </a:lnTo>
                  <a:lnTo>
                    <a:pt x="35" y="17"/>
                  </a:lnTo>
                  <a:lnTo>
                    <a:pt x="35" y="10"/>
                  </a:lnTo>
                  <a:lnTo>
                    <a:pt x="32" y="10"/>
                  </a:lnTo>
                  <a:lnTo>
                    <a:pt x="32" y="17"/>
                  </a:lnTo>
                  <a:lnTo>
                    <a:pt x="45" y="17"/>
                  </a:lnTo>
                  <a:lnTo>
                    <a:pt x="45" y="10"/>
                  </a:lnTo>
                  <a:lnTo>
                    <a:pt x="44" y="10"/>
                  </a:lnTo>
                  <a:lnTo>
                    <a:pt x="44" y="17"/>
                  </a:lnTo>
                  <a:lnTo>
                    <a:pt x="45" y="17"/>
                  </a:lnTo>
                  <a:lnTo>
                    <a:pt x="45" y="10"/>
                  </a:lnTo>
                  <a:lnTo>
                    <a:pt x="43" y="10"/>
                  </a:lnTo>
                  <a:lnTo>
                    <a:pt x="43" y="17"/>
                  </a:lnTo>
                  <a:lnTo>
                    <a:pt x="44" y="17"/>
                  </a:lnTo>
                  <a:lnTo>
                    <a:pt x="44" y="10"/>
                  </a:lnTo>
                  <a:lnTo>
                    <a:pt x="27" y="10"/>
                  </a:lnTo>
                  <a:lnTo>
                    <a:pt x="27" y="17"/>
                  </a:lnTo>
                  <a:lnTo>
                    <a:pt x="52" y="17"/>
                  </a:lnTo>
                  <a:lnTo>
                    <a:pt x="52" y="10"/>
                  </a:lnTo>
                  <a:lnTo>
                    <a:pt x="28" y="10"/>
                  </a:lnTo>
                  <a:lnTo>
                    <a:pt x="28" y="17"/>
                  </a:lnTo>
                  <a:lnTo>
                    <a:pt x="34" y="17"/>
                  </a:lnTo>
                  <a:lnTo>
                    <a:pt x="34" y="10"/>
                  </a:lnTo>
                  <a:lnTo>
                    <a:pt x="26" y="10"/>
                  </a:lnTo>
                  <a:lnTo>
                    <a:pt x="26" y="17"/>
                  </a:lnTo>
                  <a:lnTo>
                    <a:pt x="31" y="17"/>
                  </a:lnTo>
                  <a:lnTo>
                    <a:pt x="31" y="10"/>
                  </a:lnTo>
                  <a:lnTo>
                    <a:pt x="30" y="10"/>
                  </a:lnTo>
                  <a:lnTo>
                    <a:pt x="30" y="17"/>
                  </a:lnTo>
                  <a:lnTo>
                    <a:pt x="36" y="17"/>
                  </a:lnTo>
                  <a:lnTo>
                    <a:pt x="36" y="10"/>
                  </a:lnTo>
                  <a:lnTo>
                    <a:pt x="32" y="10"/>
                  </a:lnTo>
                  <a:lnTo>
                    <a:pt x="32" y="17"/>
                  </a:lnTo>
                  <a:lnTo>
                    <a:pt x="35" y="17"/>
                  </a:lnTo>
                  <a:lnTo>
                    <a:pt x="35" y="10"/>
                  </a:lnTo>
                  <a:lnTo>
                    <a:pt x="27" y="10"/>
                  </a:lnTo>
                  <a:lnTo>
                    <a:pt x="27" y="13"/>
                  </a:lnTo>
                  <a:lnTo>
                    <a:pt x="28" y="17"/>
                  </a:lnTo>
                  <a:lnTo>
                    <a:pt x="32" y="15"/>
                  </a:lnTo>
                  <a:lnTo>
                    <a:pt x="31" y="9"/>
                  </a:lnTo>
                  <a:lnTo>
                    <a:pt x="28" y="9"/>
                  </a:lnTo>
                  <a:lnTo>
                    <a:pt x="28" y="15"/>
                  </a:lnTo>
                  <a:lnTo>
                    <a:pt x="30" y="15"/>
                  </a:lnTo>
                  <a:lnTo>
                    <a:pt x="30" y="9"/>
                  </a:lnTo>
                  <a:lnTo>
                    <a:pt x="23" y="9"/>
                  </a:lnTo>
                  <a:lnTo>
                    <a:pt x="23" y="15"/>
                  </a:lnTo>
                  <a:lnTo>
                    <a:pt x="24" y="15"/>
                  </a:lnTo>
                  <a:lnTo>
                    <a:pt x="24" y="9"/>
                  </a:lnTo>
                  <a:lnTo>
                    <a:pt x="21" y="9"/>
                  </a:lnTo>
                  <a:lnTo>
                    <a:pt x="21" y="15"/>
                  </a:lnTo>
                  <a:lnTo>
                    <a:pt x="23" y="15"/>
                  </a:lnTo>
                  <a:lnTo>
                    <a:pt x="23" y="9"/>
                  </a:lnTo>
                  <a:lnTo>
                    <a:pt x="17" y="9"/>
                  </a:lnTo>
                  <a:lnTo>
                    <a:pt x="17" y="15"/>
                  </a:lnTo>
                  <a:lnTo>
                    <a:pt x="23" y="15"/>
                  </a:lnTo>
                  <a:lnTo>
                    <a:pt x="23" y="9"/>
                  </a:lnTo>
                  <a:lnTo>
                    <a:pt x="12" y="9"/>
                  </a:lnTo>
                  <a:lnTo>
                    <a:pt x="12" y="15"/>
                  </a:lnTo>
                  <a:lnTo>
                    <a:pt x="24" y="15"/>
                  </a:lnTo>
                  <a:lnTo>
                    <a:pt x="24" y="9"/>
                  </a:lnTo>
                  <a:lnTo>
                    <a:pt x="23" y="9"/>
                  </a:lnTo>
                  <a:lnTo>
                    <a:pt x="23" y="15"/>
                  </a:lnTo>
                  <a:lnTo>
                    <a:pt x="31" y="15"/>
                  </a:lnTo>
                  <a:lnTo>
                    <a:pt x="31" y="9"/>
                  </a:lnTo>
                  <a:lnTo>
                    <a:pt x="27" y="9"/>
                  </a:lnTo>
                  <a:lnTo>
                    <a:pt x="27" y="15"/>
                  </a:lnTo>
                  <a:lnTo>
                    <a:pt x="40" y="15"/>
                  </a:lnTo>
                  <a:lnTo>
                    <a:pt x="40" y="9"/>
                  </a:lnTo>
                  <a:lnTo>
                    <a:pt x="31" y="9"/>
                  </a:lnTo>
                  <a:lnTo>
                    <a:pt x="31" y="15"/>
                  </a:lnTo>
                  <a:lnTo>
                    <a:pt x="45" y="15"/>
                  </a:lnTo>
                  <a:lnTo>
                    <a:pt x="45" y="9"/>
                  </a:lnTo>
                  <a:lnTo>
                    <a:pt x="39" y="9"/>
                  </a:lnTo>
                  <a:lnTo>
                    <a:pt x="39" y="11"/>
                  </a:lnTo>
                  <a:lnTo>
                    <a:pt x="41" y="9"/>
                  </a:lnTo>
                  <a:lnTo>
                    <a:pt x="40" y="7"/>
                  </a:lnTo>
                  <a:lnTo>
                    <a:pt x="37" y="10"/>
                  </a:lnTo>
                  <a:lnTo>
                    <a:pt x="37" y="14"/>
                  </a:lnTo>
                  <a:lnTo>
                    <a:pt x="45" y="14"/>
                  </a:lnTo>
                  <a:lnTo>
                    <a:pt x="45" y="7"/>
                  </a:lnTo>
                  <a:lnTo>
                    <a:pt x="39" y="7"/>
                  </a:lnTo>
                  <a:lnTo>
                    <a:pt x="39" y="14"/>
                  </a:lnTo>
                  <a:lnTo>
                    <a:pt x="40" y="14"/>
                  </a:lnTo>
                  <a:lnTo>
                    <a:pt x="40" y="7"/>
                  </a:lnTo>
                  <a:lnTo>
                    <a:pt x="37" y="7"/>
                  </a:lnTo>
                  <a:lnTo>
                    <a:pt x="37" y="14"/>
                  </a:lnTo>
                  <a:lnTo>
                    <a:pt x="46" y="14"/>
                  </a:lnTo>
                  <a:lnTo>
                    <a:pt x="46" y="7"/>
                  </a:lnTo>
                  <a:lnTo>
                    <a:pt x="41" y="7"/>
                  </a:lnTo>
                  <a:lnTo>
                    <a:pt x="41" y="14"/>
                  </a:lnTo>
                  <a:lnTo>
                    <a:pt x="46" y="14"/>
                  </a:lnTo>
                  <a:lnTo>
                    <a:pt x="46" y="7"/>
                  </a:lnTo>
                  <a:lnTo>
                    <a:pt x="44" y="7"/>
                  </a:lnTo>
                  <a:lnTo>
                    <a:pt x="44" y="14"/>
                  </a:lnTo>
                  <a:lnTo>
                    <a:pt x="46" y="14"/>
                  </a:lnTo>
                  <a:lnTo>
                    <a:pt x="46" y="7"/>
                  </a:lnTo>
                  <a:lnTo>
                    <a:pt x="44" y="7"/>
                  </a:lnTo>
                  <a:lnTo>
                    <a:pt x="44" y="14"/>
                  </a:lnTo>
                  <a:lnTo>
                    <a:pt x="45" y="14"/>
                  </a:lnTo>
                  <a:lnTo>
                    <a:pt x="45" y="7"/>
                  </a:lnTo>
                  <a:lnTo>
                    <a:pt x="41" y="7"/>
                  </a:lnTo>
                  <a:lnTo>
                    <a:pt x="41" y="14"/>
                  </a:lnTo>
                  <a:lnTo>
                    <a:pt x="59" y="14"/>
                  </a:lnTo>
                  <a:lnTo>
                    <a:pt x="59" y="7"/>
                  </a:lnTo>
                  <a:lnTo>
                    <a:pt x="57" y="7"/>
                  </a:lnTo>
                  <a:lnTo>
                    <a:pt x="57" y="14"/>
                  </a:lnTo>
                  <a:lnTo>
                    <a:pt x="58" y="14"/>
                  </a:lnTo>
                  <a:lnTo>
                    <a:pt x="58" y="7"/>
                  </a:lnTo>
                  <a:lnTo>
                    <a:pt x="57" y="7"/>
                  </a:lnTo>
                  <a:lnTo>
                    <a:pt x="57" y="10"/>
                  </a:lnTo>
                  <a:lnTo>
                    <a:pt x="58" y="14"/>
                  </a:lnTo>
                  <a:lnTo>
                    <a:pt x="61" y="13"/>
                  </a:lnTo>
                  <a:lnTo>
                    <a:pt x="59" y="6"/>
                  </a:lnTo>
                  <a:lnTo>
                    <a:pt x="56" y="6"/>
                  </a:lnTo>
                  <a:lnTo>
                    <a:pt x="56" y="13"/>
                  </a:lnTo>
                  <a:lnTo>
                    <a:pt x="71" y="13"/>
                  </a:lnTo>
                  <a:lnTo>
                    <a:pt x="71" y="6"/>
                  </a:lnTo>
                  <a:lnTo>
                    <a:pt x="69" y="6"/>
                  </a:lnTo>
                  <a:lnTo>
                    <a:pt x="69" y="13"/>
                  </a:lnTo>
                  <a:lnTo>
                    <a:pt x="74" y="13"/>
                  </a:lnTo>
                  <a:lnTo>
                    <a:pt x="74" y="6"/>
                  </a:lnTo>
                  <a:lnTo>
                    <a:pt x="65" y="6"/>
                  </a:lnTo>
                  <a:lnTo>
                    <a:pt x="65" y="13"/>
                  </a:lnTo>
                  <a:lnTo>
                    <a:pt x="69" y="13"/>
                  </a:lnTo>
                  <a:lnTo>
                    <a:pt x="69" y="6"/>
                  </a:lnTo>
                  <a:lnTo>
                    <a:pt x="61" y="6"/>
                  </a:lnTo>
                  <a:lnTo>
                    <a:pt x="61" y="13"/>
                  </a:lnTo>
                  <a:lnTo>
                    <a:pt x="66" y="13"/>
                  </a:lnTo>
                  <a:lnTo>
                    <a:pt x="66" y="6"/>
                  </a:lnTo>
                  <a:lnTo>
                    <a:pt x="58" y="6"/>
                  </a:lnTo>
                  <a:lnTo>
                    <a:pt x="58" y="13"/>
                  </a:lnTo>
                  <a:lnTo>
                    <a:pt x="70" y="13"/>
                  </a:lnTo>
                  <a:lnTo>
                    <a:pt x="70" y="6"/>
                  </a:lnTo>
                  <a:lnTo>
                    <a:pt x="66" y="6"/>
                  </a:lnTo>
                  <a:lnTo>
                    <a:pt x="66" y="13"/>
                  </a:lnTo>
                  <a:lnTo>
                    <a:pt x="70" y="13"/>
                  </a:lnTo>
                  <a:lnTo>
                    <a:pt x="70" y="6"/>
                  </a:lnTo>
                  <a:lnTo>
                    <a:pt x="54" y="6"/>
                  </a:lnTo>
                  <a:lnTo>
                    <a:pt x="54" y="13"/>
                  </a:lnTo>
                  <a:lnTo>
                    <a:pt x="56" y="13"/>
                  </a:lnTo>
                  <a:lnTo>
                    <a:pt x="56" y="6"/>
                  </a:lnTo>
                  <a:lnTo>
                    <a:pt x="53" y="6"/>
                  </a:lnTo>
                  <a:lnTo>
                    <a:pt x="53" y="13"/>
                  </a:lnTo>
                  <a:lnTo>
                    <a:pt x="97" y="13"/>
                  </a:lnTo>
                  <a:lnTo>
                    <a:pt x="136" y="11"/>
                  </a:lnTo>
                  <a:lnTo>
                    <a:pt x="136" y="5"/>
                  </a:lnTo>
                  <a:lnTo>
                    <a:pt x="37" y="5"/>
                  </a:lnTo>
                  <a:lnTo>
                    <a:pt x="37" y="11"/>
                  </a:lnTo>
                  <a:lnTo>
                    <a:pt x="67" y="11"/>
                  </a:lnTo>
                  <a:lnTo>
                    <a:pt x="67" y="5"/>
                  </a:lnTo>
                  <a:lnTo>
                    <a:pt x="34" y="5"/>
                  </a:lnTo>
                  <a:lnTo>
                    <a:pt x="34" y="11"/>
                  </a:lnTo>
                  <a:lnTo>
                    <a:pt x="69" y="11"/>
                  </a:lnTo>
                  <a:lnTo>
                    <a:pt x="69" y="5"/>
                  </a:lnTo>
                  <a:lnTo>
                    <a:pt x="61" y="5"/>
                  </a:lnTo>
                  <a:lnTo>
                    <a:pt x="61" y="11"/>
                  </a:lnTo>
                  <a:lnTo>
                    <a:pt x="71" y="11"/>
                  </a:lnTo>
                  <a:lnTo>
                    <a:pt x="71" y="5"/>
                  </a:lnTo>
                  <a:lnTo>
                    <a:pt x="69" y="5"/>
                  </a:lnTo>
                  <a:lnTo>
                    <a:pt x="69" y="11"/>
                  </a:lnTo>
                  <a:lnTo>
                    <a:pt x="79" y="11"/>
                  </a:lnTo>
                  <a:lnTo>
                    <a:pt x="74" y="5"/>
                  </a:lnTo>
                  <a:lnTo>
                    <a:pt x="72" y="4"/>
                  </a:lnTo>
                  <a:lnTo>
                    <a:pt x="69" y="4"/>
                  </a:lnTo>
                  <a:lnTo>
                    <a:pt x="69" y="10"/>
                  </a:lnTo>
                  <a:lnTo>
                    <a:pt x="72" y="10"/>
                  </a:lnTo>
                  <a:lnTo>
                    <a:pt x="72" y="4"/>
                  </a:lnTo>
                  <a:lnTo>
                    <a:pt x="69" y="4"/>
                  </a:lnTo>
                  <a:lnTo>
                    <a:pt x="69" y="10"/>
                  </a:lnTo>
                  <a:lnTo>
                    <a:pt x="76" y="10"/>
                  </a:lnTo>
                  <a:lnTo>
                    <a:pt x="76" y="4"/>
                  </a:lnTo>
                  <a:lnTo>
                    <a:pt x="71" y="4"/>
                  </a:lnTo>
                  <a:lnTo>
                    <a:pt x="71" y="10"/>
                  </a:lnTo>
                  <a:lnTo>
                    <a:pt x="106" y="10"/>
                  </a:lnTo>
                  <a:lnTo>
                    <a:pt x="106" y="4"/>
                  </a:lnTo>
                  <a:lnTo>
                    <a:pt x="105" y="4"/>
                  </a:lnTo>
                  <a:lnTo>
                    <a:pt x="105" y="10"/>
                  </a:lnTo>
                  <a:lnTo>
                    <a:pt x="107" y="10"/>
                  </a:lnTo>
                  <a:lnTo>
                    <a:pt x="107" y="4"/>
                  </a:lnTo>
                  <a:lnTo>
                    <a:pt x="105" y="4"/>
                  </a:lnTo>
                  <a:lnTo>
                    <a:pt x="105" y="10"/>
                  </a:lnTo>
                  <a:lnTo>
                    <a:pt x="119" y="10"/>
                  </a:lnTo>
                  <a:lnTo>
                    <a:pt x="119" y="4"/>
                  </a:lnTo>
                  <a:lnTo>
                    <a:pt x="116" y="4"/>
                  </a:lnTo>
                  <a:lnTo>
                    <a:pt x="116" y="10"/>
                  </a:lnTo>
                  <a:lnTo>
                    <a:pt x="126" y="10"/>
                  </a:lnTo>
                  <a:lnTo>
                    <a:pt x="126" y="4"/>
                  </a:lnTo>
                  <a:lnTo>
                    <a:pt x="119" y="4"/>
                  </a:lnTo>
                  <a:lnTo>
                    <a:pt x="119" y="6"/>
                  </a:lnTo>
                  <a:lnTo>
                    <a:pt x="120" y="4"/>
                  </a:lnTo>
                  <a:lnTo>
                    <a:pt x="115" y="2"/>
                  </a:lnTo>
                  <a:lnTo>
                    <a:pt x="114" y="5"/>
                  </a:lnTo>
                  <a:lnTo>
                    <a:pt x="114" y="9"/>
                  </a:lnTo>
                  <a:lnTo>
                    <a:pt x="151" y="9"/>
                  </a:lnTo>
                  <a:lnTo>
                    <a:pt x="151" y="2"/>
                  </a:lnTo>
                  <a:lnTo>
                    <a:pt x="142" y="2"/>
                  </a:lnTo>
                  <a:lnTo>
                    <a:pt x="142" y="9"/>
                  </a:lnTo>
                  <a:lnTo>
                    <a:pt x="150" y="9"/>
                  </a:lnTo>
                  <a:lnTo>
                    <a:pt x="150" y="2"/>
                  </a:lnTo>
                  <a:lnTo>
                    <a:pt x="8" y="2"/>
                  </a:lnTo>
                  <a:lnTo>
                    <a:pt x="8" y="9"/>
                  </a:lnTo>
                  <a:lnTo>
                    <a:pt x="46" y="9"/>
                  </a:lnTo>
                  <a:lnTo>
                    <a:pt x="46" y="2"/>
                  </a:lnTo>
                  <a:lnTo>
                    <a:pt x="24" y="2"/>
                  </a:lnTo>
                  <a:lnTo>
                    <a:pt x="24" y="9"/>
                  </a:lnTo>
                  <a:lnTo>
                    <a:pt x="27" y="9"/>
                  </a:lnTo>
                  <a:lnTo>
                    <a:pt x="27" y="2"/>
                  </a:lnTo>
                  <a:lnTo>
                    <a:pt x="21" y="2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2"/>
                  </a:lnTo>
                  <a:lnTo>
                    <a:pt x="21" y="2"/>
                  </a:lnTo>
                  <a:lnTo>
                    <a:pt x="21" y="9"/>
                  </a:lnTo>
                  <a:lnTo>
                    <a:pt x="28" y="9"/>
                  </a:lnTo>
                  <a:lnTo>
                    <a:pt x="28" y="2"/>
                  </a:lnTo>
                  <a:lnTo>
                    <a:pt x="24" y="2"/>
                  </a:lnTo>
                  <a:lnTo>
                    <a:pt x="24" y="9"/>
                  </a:lnTo>
                  <a:lnTo>
                    <a:pt x="31" y="9"/>
                  </a:lnTo>
                  <a:lnTo>
                    <a:pt x="31" y="2"/>
                  </a:lnTo>
                  <a:lnTo>
                    <a:pt x="27" y="2"/>
                  </a:lnTo>
                  <a:lnTo>
                    <a:pt x="27" y="5"/>
                  </a:lnTo>
                  <a:lnTo>
                    <a:pt x="28" y="9"/>
                  </a:lnTo>
                  <a:lnTo>
                    <a:pt x="31" y="7"/>
                  </a:lnTo>
                  <a:lnTo>
                    <a:pt x="30" y="4"/>
                  </a:lnTo>
                  <a:lnTo>
                    <a:pt x="30" y="7"/>
                  </a:lnTo>
                  <a:lnTo>
                    <a:pt x="39" y="7"/>
                  </a:lnTo>
                  <a:lnTo>
                    <a:pt x="39" y="1"/>
                  </a:lnTo>
                  <a:lnTo>
                    <a:pt x="30" y="1"/>
                  </a:lnTo>
                  <a:lnTo>
                    <a:pt x="30" y="7"/>
                  </a:lnTo>
                  <a:lnTo>
                    <a:pt x="39" y="7"/>
                  </a:lnTo>
                  <a:lnTo>
                    <a:pt x="39" y="1"/>
                  </a:lnTo>
                  <a:lnTo>
                    <a:pt x="28" y="1"/>
                  </a:lnTo>
                  <a:lnTo>
                    <a:pt x="28" y="7"/>
                  </a:lnTo>
                  <a:lnTo>
                    <a:pt x="31" y="7"/>
                  </a:lnTo>
                  <a:lnTo>
                    <a:pt x="31" y="1"/>
                  </a:lnTo>
                  <a:lnTo>
                    <a:pt x="27" y="1"/>
                  </a:lnTo>
                  <a:lnTo>
                    <a:pt x="27" y="7"/>
                  </a:lnTo>
                  <a:lnTo>
                    <a:pt x="48" y="7"/>
                  </a:lnTo>
                  <a:lnTo>
                    <a:pt x="48" y="1"/>
                  </a:lnTo>
                  <a:lnTo>
                    <a:pt x="28" y="1"/>
                  </a:lnTo>
                  <a:lnTo>
                    <a:pt x="28" y="7"/>
                  </a:lnTo>
                  <a:lnTo>
                    <a:pt x="34" y="7"/>
                  </a:lnTo>
                  <a:lnTo>
                    <a:pt x="34" y="1"/>
                  </a:lnTo>
                  <a:lnTo>
                    <a:pt x="26" y="1"/>
                  </a:lnTo>
                  <a:lnTo>
                    <a:pt x="26" y="7"/>
                  </a:lnTo>
                  <a:lnTo>
                    <a:pt x="31" y="7"/>
                  </a:lnTo>
                  <a:lnTo>
                    <a:pt x="31" y="1"/>
                  </a:lnTo>
                  <a:lnTo>
                    <a:pt x="27" y="1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31" y="1"/>
                  </a:lnTo>
                  <a:lnTo>
                    <a:pt x="30" y="0"/>
                  </a:lnTo>
                  <a:lnTo>
                    <a:pt x="27" y="2"/>
                  </a:lnTo>
                  <a:lnTo>
                    <a:pt x="27" y="6"/>
                  </a:lnTo>
                  <a:lnTo>
                    <a:pt x="31" y="6"/>
                  </a:lnTo>
                  <a:lnTo>
                    <a:pt x="31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31" y="0"/>
                  </a:lnTo>
                  <a:lnTo>
                    <a:pt x="31" y="6"/>
                  </a:lnTo>
                  <a:lnTo>
                    <a:pt x="32" y="6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31" y="6"/>
                  </a:lnTo>
                  <a:lnTo>
                    <a:pt x="32" y="6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31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31" y="0"/>
                  </a:lnTo>
                  <a:lnTo>
                    <a:pt x="31" y="6"/>
                  </a:lnTo>
                  <a:lnTo>
                    <a:pt x="43" y="6"/>
                  </a:lnTo>
                  <a:lnTo>
                    <a:pt x="43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43" name="Freeform 827"/>
            <p:cNvSpPr>
              <a:spLocks noChangeAspect="1"/>
            </p:cNvSpPr>
            <p:nvPr/>
          </p:nvSpPr>
          <p:spPr bwMode="auto">
            <a:xfrm rot="16200000">
              <a:off x="4329" y="4662"/>
              <a:ext cx="258" cy="51"/>
            </a:xfrm>
            <a:custGeom>
              <a:avLst/>
              <a:gdLst>
                <a:gd name="T0" fmla="*/ 67 w 172"/>
                <a:gd name="T1" fmla="*/ 8 h 35"/>
                <a:gd name="T2" fmla="*/ 37 w 172"/>
                <a:gd name="T3" fmla="*/ 4 h 35"/>
                <a:gd name="T4" fmla="*/ 46 w 172"/>
                <a:gd name="T5" fmla="*/ 3 h 35"/>
                <a:gd name="T6" fmla="*/ 54 w 172"/>
                <a:gd name="T7" fmla="*/ 11 h 35"/>
                <a:gd name="T8" fmla="*/ 33 w 172"/>
                <a:gd name="T9" fmla="*/ 5 h 35"/>
                <a:gd name="T10" fmla="*/ 15 w 172"/>
                <a:gd name="T11" fmla="*/ 5 h 35"/>
                <a:gd name="T12" fmla="*/ 31 w 172"/>
                <a:gd name="T13" fmla="*/ 13 h 35"/>
                <a:gd name="T14" fmla="*/ 40 w 172"/>
                <a:gd name="T15" fmla="*/ 13 h 35"/>
                <a:gd name="T16" fmla="*/ 124 w 172"/>
                <a:gd name="T17" fmla="*/ 14 h 35"/>
                <a:gd name="T18" fmla="*/ 64 w 172"/>
                <a:gd name="T19" fmla="*/ 9 h 35"/>
                <a:gd name="T20" fmla="*/ 28 w 172"/>
                <a:gd name="T21" fmla="*/ 11 h 35"/>
                <a:gd name="T22" fmla="*/ 38 w 172"/>
                <a:gd name="T23" fmla="*/ 17 h 35"/>
                <a:gd name="T24" fmla="*/ 54 w 172"/>
                <a:gd name="T25" fmla="*/ 18 h 35"/>
                <a:gd name="T26" fmla="*/ 58 w 172"/>
                <a:gd name="T27" fmla="*/ 13 h 35"/>
                <a:gd name="T28" fmla="*/ 27 w 172"/>
                <a:gd name="T29" fmla="*/ 14 h 35"/>
                <a:gd name="T30" fmla="*/ 36 w 172"/>
                <a:gd name="T31" fmla="*/ 22 h 35"/>
                <a:gd name="T32" fmla="*/ 29 w 172"/>
                <a:gd name="T33" fmla="*/ 22 h 35"/>
                <a:gd name="T34" fmla="*/ 25 w 172"/>
                <a:gd name="T35" fmla="*/ 24 h 35"/>
                <a:gd name="T36" fmla="*/ 7 w 172"/>
                <a:gd name="T37" fmla="*/ 25 h 35"/>
                <a:gd name="T38" fmla="*/ 18 w 172"/>
                <a:gd name="T39" fmla="*/ 25 h 35"/>
                <a:gd name="T40" fmla="*/ 138 w 172"/>
                <a:gd name="T41" fmla="*/ 26 h 35"/>
                <a:gd name="T42" fmla="*/ 88 w 172"/>
                <a:gd name="T43" fmla="*/ 20 h 35"/>
                <a:gd name="T44" fmla="*/ 59 w 172"/>
                <a:gd name="T45" fmla="*/ 21 h 35"/>
                <a:gd name="T46" fmla="*/ 13 w 172"/>
                <a:gd name="T47" fmla="*/ 22 h 35"/>
                <a:gd name="T48" fmla="*/ 41 w 172"/>
                <a:gd name="T49" fmla="*/ 24 h 35"/>
                <a:gd name="T50" fmla="*/ 47 w 172"/>
                <a:gd name="T51" fmla="*/ 30 h 35"/>
                <a:gd name="T52" fmla="*/ 40 w 172"/>
                <a:gd name="T53" fmla="*/ 31 h 35"/>
                <a:gd name="T54" fmla="*/ 47 w 172"/>
                <a:gd name="T55" fmla="*/ 27 h 35"/>
                <a:gd name="T56" fmla="*/ 25 w 172"/>
                <a:gd name="T57" fmla="*/ 26 h 35"/>
                <a:gd name="T58" fmla="*/ 19 w 172"/>
                <a:gd name="T59" fmla="*/ 34 h 35"/>
                <a:gd name="T60" fmla="*/ 25 w 172"/>
                <a:gd name="T61" fmla="*/ 35 h 35"/>
                <a:gd name="T62" fmla="*/ 31 w 172"/>
                <a:gd name="T63" fmla="*/ 35 h 35"/>
                <a:gd name="T64" fmla="*/ 55 w 172"/>
                <a:gd name="T65" fmla="*/ 27 h 35"/>
                <a:gd name="T66" fmla="*/ 29 w 172"/>
                <a:gd name="T67" fmla="*/ 26 h 35"/>
                <a:gd name="T68" fmla="*/ 37 w 172"/>
                <a:gd name="T69" fmla="*/ 26 h 35"/>
                <a:gd name="T70" fmla="*/ 37 w 172"/>
                <a:gd name="T71" fmla="*/ 31 h 35"/>
                <a:gd name="T72" fmla="*/ 53 w 172"/>
                <a:gd name="T73" fmla="*/ 30 h 35"/>
                <a:gd name="T74" fmla="*/ 46 w 172"/>
                <a:gd name="T75" fmla="*/ 24 h 35"/>
                <a:gd name="T76" fmla="*/ 80 w 172"/>
                <a:gd name="T77" fmla="*/ 22 h 35"/>
                <a:gd name="T78" fmla="*/ 58 w 172"/>
                <a:gd name="T79" fmla="*/ 21 h 35"/>
                <a:gd name="T80" fmla="*/ 70 w 172"/>
                <a:gd name="T81" fmla="*/ 22 h 35"/>
                <a:gd name="T82" fmla="*/ 124 w 172"/>
                <a:gd name="T83" fmla="*/ 26 h 35"/>
                <a:gd name="T84" fmla="*/ 15 w 172"/>
                <a:gd name="T85" fmla="*/ 25 h 35"/>
                <a:gd name="T86" fmla="*/ 10 w 172"/>
                <a:gd name="T87" fmla="*/ 25 h 35"/>
                <a:gd name="T88" fmla="*/ 9 w 172"/>
                <a:gd name="T89" fmla="*/ 17 h 35"/>
                <a:gd name="T90" fmla="*/ 19 w 172"/>
                <a:gd name="T91" fmla="*/ 18 h 35"/>
                <a:gd name="T92" fmla="*/ 13 w 172"/>
                <a:gd name="T93" fmla="*/ 22 h 35"/>
                <a:gd name="T94" fmla="*/ 41 w 172"/>
                <a:gd name="T95" fmla="*/ 21 h 35"/>
                <a:gd name="T96" fmla="*/ 31 w 172"/>
                <a:gd name="T97" fmla="*/ 20 h 35"/>
                <a:gd name="T98" fmla="*/ 66 w 172"/>
                <a:gd name="T99" fmla="*/ 13 h 35"/>
                <a:gd name="T100" fmla="*/ 53 w 172"/>
                <a:gd name="T101" fmla="*/ 12 h 35"/>
                <a:gd name="T102" fmla="*/ 24 w 172"/>
                <a:gd name="T103" fmla="*/ 17 h 35"/>
                <a:gd name="T104" fmla="*/ 47 w 172"/>
                <a:gd name="T105" fmla="*/ 16 h 35"/>
                <a:gd name="T106" fmla="*/ 81 w 172"/>
                <a:gd name="T107" fmla="*/ 16 h 35"/>
                <a:gd name="T108" fmla="*/ 57 w 172"/>
                <a:gd name="T109" fmla="*/ 8 h 35"/>
                <a:gd name="T110" fmla="*/ 24 w 172"/>
                <a:gd name="T111" fmla="*/ 7 h 35"/>
                <a:gd name="T112" fmla="*/ 28 w 172"/>
                <a:gd name="T113" fmla="*/ 13 h 35"/>
                <a:gd name="T114" fmla="*/ 37 w 172"/>
                <a:gd name="T115" fmla="*/ 12 h 35"/>
                <a:gd name="T116" fmla="*/ 33 w 172"/>
                <a:gd name="T117" fmla="*/ 11 h 35"/>
                <a:gd name="T118" fmla="*/ 64 w 172"/>
                <a:gd name="T119" fmla="*/ 4 h 35"/>
                <a:gd name="T120" fmla="*/ 51 w 172"/>
                <a:gd name="T121" fmla="*/ 3 h 35"/>
                <a:gd name="T122" fmla="*/ 31 w 172"/>
                <a:gd name="T123" fmla="*/ 1 h 35"/>
                <a:gd name="T124" fmla="*/ 63 w 172"/>
                <a:gd name="T125" fmla="*/ 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2" h="35">
                  <a:moveTo>
                    <a:pt x="133" y="7"/>
                  </a:moveTo>
                  <a:lnTo>
                    <a:pt x="133" y="0"/>
                  </a:lnTo>
                  <a:lnTo>
                    <a:pt x="111" y="0"/>
                  </a:lnTo>
                  <a:lnTo>
                    <a:pt x="111" y="7"/>
                  </a:lnTo>
                  <a:lnTo>
                    <a:pt x="127" y="7"/>
                  </a:lnTo>
                  <a:lnTo>
                    <a:pt x="127" y="0"/>
                  </a:lnTo>
                  <a:lnTo>
                    <a:pt x="89" y="0"/>
                  </a:lnTo>
                  <a:lnTo>
                    <a:pt x="89" y="7"/>
                  </a:lnTo>
                  <a:lnTo>
                    <a:pt x="90" y="7"/>
                  </a:lnTo>
                  <a:lnTo>
                    <a:pt x="90" y="0"/>
                  </a:lnTo>
                  <a:lnTo>
                    <a:pt x="71" y="0"/>
                  </a:lnTo>
                  <a:lnTo>
                    <a:pt x="68" y="1"/>
                  </a:lnTo>
                  <a:lnTo>
                    <a:pt x="70" y="4"/>
                  </a:lnTo>
                  <a:lnTo>
                    <a:pt x="70" y="1"/>
                  </a:lnTo>
                  <a:lnTo>
                    <a:pt x="63" y="1"/>
                  </a:lnTo>
                  <a:lnTo>
                    <a:pt x="63" y="8"/>
                  </a:lnTo>
                  <a:lnTo>
                    <a:pt x="70" y="8"/>
                  </a:lnTo>
                  <a:lnTo>
                    <a:pt x="70" y="1"/>
                  </a:lnTo>
                  <a:lnTo>
                    <a:pt x="64" y="1"/>
                  </a:lnTo>
                  <a:lnTo>
                    <a:pt x="64" y="8"/>
                  </a:lnTo>
                  <a:lnTo>
                    <a:pt x="67" y="8"/>
                  </a:lnTo>
                  <a:lnTo>
                    <a:pt x="67" y="1"/>
                  </a:lnTo>
                  <a:lnTo>
                    <a:pt x="64" y="1"/>
                  </a:lnTo>
                  <a:lnTo>
                    <a:pt x="64" y="8"/>
                  </a:lnTo>
                  <a:lnTo>
                    <a:pt x="70" y="8"/>
                  </a:lnTo>
                  <a:lnTo>
                    <a:pt x="70" y="1"/>
                  </a:lnTo>
                  <a:lnTo>
                    <a:pt x="58" y="1"/>
                  </a:lnTo>
                  <a:lnTo>
                    <a:pt x="58" y="8"/>
                  </a:lnTo>
                  <a:lnTo>
                    <a:pt x="60" y="8"/>
                  </a:lnTo>
                  <a:lnTo>
                    <a:pt x="60" y="1"/>
                  </a:lnTo>
                  <a:lnTo>
                    <a:pt x="57" y="1"/>
                  </a:lnTo>
                  <a:lnTo>
                    <a:pt x="57" y="8"/>
                  </a:lnTo>
                  <a:lnTo>
                    <a:pt x="58" y="8"/>
                  </a:lnTo>
                  <a:lnTo>
                    <a:pt x="58" y="1"/>
                  </a:lnTo>
                  <a:lnTo>
                    <a:pt x="31" y="1"/>
                  </a:lnTo>
                  <a:lnTo>
                    <a:pt x="31" y="8"/>
                  </a:lnTo>
                  <a:lnTo>
                    <a:pt x="32" y="8"/>
                  </a:lnTo>
                  <a:lnTo>
                    <a:pt x="32" y="1"/>
                  </a:lnTo>
                  <a:lnTo>
                    <a:pt x="31" y="1"/>
                  </a:lnTo>
                  <a:lnTo>
                    <a:pt x="31" y="8"/>
                  </a:lnTo>
                  <a:lnTo>
                    <a:pt x="37" y="8"/>
                  </a:lnTo>
                  <a:lnTo>
                    <a:pt x="37" y="4"/>
                  </a:lnTo>
                  <a:lnTo>
                    <a:pt x="36" y="8"/>
                  </a:lnTo>
                  <a:lnTo>
                    <a:pt x="38" y="9"/>
                  </a:lnTo>
                  <a:lnTo>
                    <a:pt x="41" y="9"/>
                  </a:lnTo>
                  <a:lnTo>
                    <a:pt x="41" y="3"/>
                  </a:lnTo>
                  <a:lnTo>
                    <a:pt x="24" y="3"/>
                  </a:lnTo>
                  <a:lnTo>
                    <a:pt x="24" y="9"/>
                  </a:lnTo>
                  <a:lnTo>
                    <a:pt x="103" y="9"/>
                  </a:lnTo>
                  <a:lnTo>
                    <a:pt x="103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47" y="9"/>
                  </a:lnTo>
                  <a:lnTo>
                    <a:pt x="47" y="3"/>
                  </a:lnTo>
                  <a:lnTo>
                    <a:pt x="46" y="3"/>
                  </a:lnTo>
                  <a:lnTo>
                    <a:pt x="46" y="9"/>
                  </a:lnTo>
                  <a:lnTo>
                    <a:pt x="51" y="9"/>
                  </a:lnTo>
                  <a:lnTo>
                    <a:pt x="51" y="3"/>
                  </a:lnTo>
                  <a:lnTo>
                    <a:pt x="41" y="3"/>
                  </a:lnTo>
                  <a:lnTo>
                    <a:pt x="41" y="9"/>
                  </a:lnTo>
                  <a:lnTo>
                    <a:pt x="47" y="9"/>
                  </a:lnTo>
                  <a:lnTo>
                    <a:pt x="47" y="3"/>
                  </a:lnTo>
                  <a:lnTo>
                    <a:pt x="46" y="3"/>
                  </a:lnTo>
                  <a:lnTo>
                    <a:pt x="46" y="9"/>
                  </a:lnTo>
                  <a:lnTo>
                    <a:pt x="54" y="9"/>
                  </a:lnTo>
                  <a:lnTo>
                    <a:pt x="54" y="3"/>
                  </a:lnTo>
                  <a:lnTo>
                    <a:pt x="50" y="4"/>
                  </a:lnTo>
                  <a:lnTo>
                    <a:pt x="50" y="11"/>
                  </a:lnTo>
                  <a:lnTo>
                    <a:pt x="53" y="11"/>
                  </a:lnTo>
                  <a:lnTo>
                    <a:pt x="53" y="4"/>
                  </a:lnTo>
                  <a:lnTo>
                    <a:pt x="50" y="4"/>
                  </a:lnTo>
                  <a:lnTo>
                    <a:pt x="50" y="11"/>
                  </a:lnTo>
                  <a:lnTo>
                    <a:pt x="57" y="11"/>
                  </a:lnTo>
                  <a:lnTo>
                    <a:pt x="57" y="4"/>
                  </a:lnTo>
                  <a:lnTo>
                    <a:pt x="47" y="4"/>
                  </a:lnTo>
                  <a:lnTo>
                    <a:pt x="47" y="11"/>
                  </a:lnTo>
                  <a:lnTo>
                    <a:pt x="64" y="11"/>
                  </a:lnTo>
                  <a:lnTo>
                    <a:pt x="64" y="4"/>
                  </a:lnTo>
                  <a:lnTo>
                    <a:pt x="63" y="4"/>
                  </a:lnTo>
                  <a:lnTo>
                    <a:pt x="63" y="11"/>
                  </a:lnTo>
                  <a:lnTo>
                    <a:pt x="64" y="11"/>
                  </a:lnTo>
                  <a:lnTo>
                    <a:pt x="64" y="4"/>
                  </a:lnTo>
                  <a:lnTo>
                    <a:pt x="54" y="4"/>
                  </a:lnTo>
                  <a:lnTo>
                    <a:pt x="54" y="11"/>
                  </a:lnTo>
                  <a:lnTo>
                    <a:pt x="55" y="11"/>
                  </a:lnTo>
                  <a:lnTo>
                    <a:pt x="55" y="4"/>
                  </a:lnTo>
                  <a:lnTo>
                    <a:pt x="41" y="4"/>
                  </a:lnTo>
                  <a:lnTo>
                    <a:pt x="41" y="11"/>
                  </a:lnTo>
                  <a:lnTo>
                    <a:pt x="44" y="11"/>
                  </a:lnTo>
                  <a:lnTo>
                    <a:pt x="44" y="4"/>
                  </a:lnTo>
                  <a:lnTo>
                    <a:pt x="40" y="4"/>
                  </a:lnTo>
                  <a:lnTo>
                    <a:pt x="40" y="11"/>
                  </a:lnTo>
                  <a:lnTo>
                    <a:pt x="46" y="11"/>
                  </a:lnTo>
                  <a:lnTo>
                    <a:pt x="46" y="4"/>
                  </a:lnTo>
                  <a:lnTo>
                    <a:pt x="28" y="4"/>
                  </a:lnTo>
                  <a:lnTo>
                    <a:pt x="28" y="11"/>
                  </a:lnTo>
                  <a:lnTo>
                    <a:pt x="32" y="11"/>
                  </a:lnTo>
                  <a:lnTo>
                    <a:pt x="32" y="4"/>
                  </a:lnTo>
                  <a:lnTo>
                    <a:pt x="27" y="5"/>
                  </a:lnTo>
                  <a:lnTo>
                    <a:pt x="27" y="8"/>
                  </a:lnTo>
                  <a:lnTo>
                    <a:pt x="27" y="5"/>
                  </a:lnTo>
                  <a:lnTo>
                    <a:pt x="24" y="5"/>
                  </a:lnTo>
                  <a:lnTo>
                    <a:pt x="24" y="12"/>
                  </a:lnTo>
                  <a:lnTo>
                    <a:pt x="33" y="12"/>
                  </a:lnTo>
                  <a:lnTo>
                    <a:pt x="33" y="5"/>
                  </a:lnTo>
                  <a:lnTo>
                    <a:pt x="28" y="5"/>
                  </a:lnTo>
                  <a:lnTo>
                    <a:pt x="28" y="12"/>
                  </a:lnTo>
                  <a:lnTo>
                    <a:pt x="32" y="12"/>
                  </a:lnTo>
                  <a:lnTo>
                    <a:pt x="32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25" y="12"/>
                  </a:lnTo>
                  <a:lnTo>
                    <a:pt x="25" y="5"/>
                  </a:lnTo>
                  <a:lnTo>
                    <a:pt x="24" y="5"/>
                  </a:lnTo>
                  <a:lnTo>
                    <a:pt x="24" y="12"/>
                  </a:lnTo>
                  <a:lnTo>
                    <a:pt x="29" y="12"/>
                  </a:lnTo>
                  <a:lnTo>
                    <a:pt x="29" y="5"/>
                  </a:lnTo>
                  <a:lnTo>
                    <a:pt x="19" y="5"/>
                  </a:lnTo>
                  <a:lnTo>
                    <a:pt x="19" y="12"/>
                  </a:lnTo>
                  <a:lnTo>
                    <a:pt x="37" y="12"/>
                  </a:lnTo>
                  <a:lnTo>
                    <a:pt x="37" y="5"/>
                  </a:lnTo>
                  <a:lnTo>
                    <a:pt x="19" y="5"/>
                  </a:lnTo>
                  <a:lnTo>
                    <a:pt x="19" y="12"/>
                  </a:lnTo>
                  <a:lnTo>
                    <a:pt x="25" y="12"/>
                  </a:lnTo>
                  <a:lnTo>
                    <a:pt x="25" y="5"/>
                  </a:lnTo>
                  <a:lnTo>
                    <a:pt x="15" y="5"/>
                  </a:lnTo>
                  <a:lnTo>
                    <a:pt x="15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28" y="12"/>
                  </a:lnTo>
                  <a:lnTo>
                    <a:pt x="28" y="8"/>
                  </a:lnTo>
                  <a:lnTo>
                    <a:pt x="27" y="12"/>
                  </a:lnTo>
                  <a:lnTo>
                    <a:pt x="29" y="13"/>
                  </a:lnTo>
                  <a:lnTo>
                    <a:pt x="33" y="13"/>
                  </a:lnTo>
                  <a:lnTo>
                    <a:pt x="33" y="7"/>
                  </a:lnTo>
                  <a:lnTo>
                    <a:pt x="28" y="7"/>
                  </a:lnTo>
                  <a:lnTo>
                    <a:pt x="28" y="13"/>
                  </a:lnTo>
                  <a:lnTo>
                    <a:pt x="32" y="13"/>
                  </a:lnTo>
                  <a:lnTo>
                    <a:pt x="32" y="7"/>
                  </a:lnTo>
                  <a:lnTo>
                    <a:pt x="28" y="7"/>
                  </a:lnTo>
                  <a:lnTo>
                    <a:pt x="28" y="13"/>
                  </a:lnTo>
                  <a:lnTo>
                    <a:pt x="35" y="13"/>
                  </a:lnTo>
                  <a:lnTo>
                    <a:pt x="35" y="7"/>
                  </a:lnTo>
                  <a:lnTo>
                    <a:pt x="31" y="7"/>
                  </a:lnTo>
                  <a:lnTo>
                    <a:pt x="31" y="13"/>
                  </a:lnTo>
                  <a:lnTo>
                    <a:pt x="35" y="13"/>
                  </a:lnTo>
                  <a:lnTo>
                    <a:pt x="35" y="7"/>
                  </a:lnTo>
                  <a:lnTo>
                    <a:pt x="25" y="7"/>
                  </a:lnTo>
                  <a:lnTo>
                    <a:pt x="25" y="13"/>
                  </a:lnTo>
                  <a:lnTo>
                    <a:pt x="35" y="13"/>
                  </a:lnTo>
                  <a:lnTo>
                    <a:pt x="35" y="7"/>
                  </a:lnTo>
                  <a:lnTo>
                    <a:pt x="29" y="7"/>
                  </a:lnTo>
                  <a:lnTo>
                    <a:pt x="29" y="13"/>
                  </a:lnTo>
                  <a:lnTo>
                    <a:pt x="33" y="13"/>
                  </a:lnTo>
                  <a:lnTo>
                    <a:pt x="33" y="7"/>
                  </a:lnTo>
                  <a:lnTo>
                    <a:pt x="28" y="7"/>
                  </a:lnTo>
                  <a:lnTo>
                    <a:pt x="28" y="13"/>
                  </a:lnTo>
                  <a:lnTo>
                    <a:pt x="35" y="13"/>
                  </a:lnTo>
                  <a:lnTo>
                    <a:pt x="35" y="7"/>
                  </a:lnTo>
                  <a:lnTo>
                    <a:pt x="24" y="7"/>
                  </a:lnTo>
                  <a:lnTo>
                    <a:pt x="24" y="13"/>
                  </a:lnTo>
                  <a:lnTo>
                    <a:pt x="35" y="13"/>
                  </a:lnTo>
                  <a:lnTo>
                    <a:pt x="35" y="7"/>
                  </a:lnTo>
                  <a:lnTo>
                    <a:pt x="25" y="7"/>
                  </a:lnTo>
                  <a:lnTo>
                    <a:pt x="25" y="13"/>
                  </a:lnTo>
                  <a:lnTo>
                    <a:pt x="40" y="13"/>
                  </a:lnTo>
                  <a:lnTo>
                    <a:pt x="40" y="7"/>
                  </a:lnTo>
                  <a:lnTo>
                    <a:pt x="33" y="7"/>
                  </a:lnTo>
                  <a:lnTo>
                    <a:pt x="31" y="8"/>
                  </a:lnTo>
                  <a:lnTo>
                    <a:pt x="32" y="14"/>
                  </a:lnTo>
                  <a:lnTo>
                    <a:pt x="42" y="14"/>
                  </a:lnTo>
                  <a:lnTo>
                    <a:pt x="42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47" y="14"/>
                  </a:lnTo>
                  <a:lnTo>
                    <a:pt x="47" y="8"/>
                  </a:lnTo>
                  <a:lnTo>
                    <a:pt x="44" y="8"/>
                  </a:lnTo>
                  <a:lnTo>
                    <a:pt x="44" y="14"/>
                  </a:lnTo>
                  <a:lnTo>
                    <a:pt x="57" y="14"/>
                  </a:lnTo>
                  <a:lnTo>
                    <a:pt x="57" y="8"/>
                  </a:lnTo>
                  <a:lnTo>
                    <a:pt x="50" y="8"/>
                  </a:lnTo>
                  <a:lnTo>
                    <a:pt x="50" y="14"/>
                  </a:lnTo>
                  <a:lnTo>
                    <a:pt x="128" y="14"/>
                  </a:lnTo>
                  <a:lnTo>
                    <a:pt x="128" y="8"/>
                  </a:lnTo>
                  <a:lnTo>
                    <a:pt x="123" y="8"/>
                  </a:lnTo>
                  <a:lnTo>
                    <a:pt x="123" y="14"/>
                  </a:lnTo>
                  <a:lnTo>
                    <a:pt x="124" y="14"/>
                  </a:lnTo>
                  <a:lnTo>
                    <a:pt x="124" y="8"/>
                  </a:lnTo>
                  <a:lnTo>
                    <a:pt x="119" y="8"/>
                  </a:lnTo>
                  <a:lnTo>
                    <a:pt x="119" y="14"/>
                  </a:lnTo>
                  <a:lnTo>
                    <a:pt x="127" y="14"/>
                  </a:lnTo>
                  <a:lnTo>
                    <a:pt x="127" y="8"/>
                  </a:lnTo>
                  <a:lnTo>
                    <a:pt x="80" y="8"/>
                  </a:lnTo>
                  <a:lnTo>
                    <a:pt x="72" y="16"/>
                  </a:lnTo>
                  <a:lnTo>
                    <a:pt x="81" y="16"/>
                  </a:lnTo>
                  <a:lnTo>
                    <a:pt x="81" y="9"/>
                  </a:lnTo>
                  <a:lnTo>
                    <a:pt x="64" y="9"/>
                  </a:lnTo>
                  <a:lnTo>
                    <a:pt x="64" y="16"/>
                  </a:lnTo>
                  <a:lnTo>
                    <a:pt x="68" y="16"/>
                  </a:lnTo>
                  <a:lnTo>
                    <a:pt x="68" y="9"/>
                  </a:lnTo>
                  <a:lnTo>
                    <a:pt x="63" y="9"/>
                  </a:lnTo>
                  <a:lnTo>
                    <a:pt x="63" y="16"/>
                  </a:lnTo>
                  <a:lnTo>
                    <a:pt x="66" y="16"/>
                  </a:lnTo>
                  <a:lnTo>
                    <a:pt x="66" y="9"/>
                  </a:lnTo>
                  <a:lnTo>
                    <a:pt x="62" y="9"/>
                  </a:lnTo>
                  <a:lnTo>
                    <a:pt x="62" y="16"/>
                  </a:lnTo>
                  <a:lnTo>
                    <a:pt x="64" y="16"/>
                  </a:lnTo>
                  <a:lnTo>
                    <a:pt x="64" y="9"/>
                  </a:lnTo>
                  <a:lnTo>
                    <a:pt x="59" y="9"/>
                  </a:lnTo>
                  <a:lnTo>
                    <a:pt x="59" y="16"/>
                  </a:lnTo>
                  <a:lnTo>
                    <a:pt x="60" y="16"/>
                  </a:lnTo>
                  <a:lnTo>
                    <a:pt x="60" y="9"/>
                  </a:lnTo>
                  <a:lnTo>
                    <a:pt x="55" y="9"/>
                  </a:lnTo>
                  <a:lnTo>
                    <a:pt x="55" y="16"/>
                  </a:lnTo>
                  <a:lnTo>
                    <a:pt x="57" y="16"/>
                  </a:lnTo>
                  <a:lnTo>
                    <a:pt x="57" y="9"/>
                  </a:lnTo>
                  <a:lnTo>
                    <a:pt x="47" y="9"/>
                  </a:lnTo>
                  <a:lnTo>
                    <a:pt x="47" y="16"/>
                  </a:lnTo>
                  <a:lnTo>
                    <a:pt x="55" y="16"/>
                  </a:lnTo>
                  <a:lnTo>
                    <a:pt x="55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7" y="16"/>
                  </a:lnTo>
                  <a:lnTo>
                    <a:pt x="47" y="12"/>
                  </a:lnTo>
                  <a:lnTo>
                    <a:pt x="46" y="9"/>
                  </a:lnTo>
                  <a:lnTo>
                    <a:pt x="44" y="11"/>
                  </a:lnTo>
                  <a:lnTo>
                    <a:pt x="45" y="13"/>
                  </a:lnTo>
                  <a:lnTo>
                    <a:pt x="45" y="11"/>
                  </a:lnTo>
                  <a:lnTo>
                    <a:pt x="28" y="11"/>
                  </a:lnTo>
                  <a:lnTo>
                    <a:pt x="28" y="17"/>
                  </a:lnTo>
                  <a:lnTo>
                    <a:pt x="29" y="17"/>
                  </a:lnTo>
                  <a:lnTo>
                    <a:pt x="29" y="11"/>
                  </a:lnTo>
                  <a:lnTo>
                    <a:pt x="25" y="11"/>
                  </a:lnTo>
                  <a:lnTo>
                    <a:pt x="25" y="17"/>
                  </a:lnTo>
                  <a:lnTo>
                    <a:pt x="27" y="17"/>
                  </a:lnTo>
                  <a:lnTo>
                    <a:pt x="27" y="11"/>
                  </a:lnTo>
                  <a:lnTo>
                    <a:pt x="15" y="11"/>
                  </a:lnTo>
                  <a:lnTo>
                    <a:pt x="15" y="17"/>
                  </a:lnTo>
                  <a:lnTo>
                    <a:pt x="72" y="17"/>
                  </a:lnTo>
                  <a:lnTo>
                    <a:pt x="72" y="11"/>
                  </a:lnTo>
                  <a:lnTo>
                    <a:pt x="24" y="11"/>
                  </a:lnTo>
                  <a:lnTo>
                    <a:pt x="24" y="17"/>
                  </a:lnTo>
                  <a:lnTo>
                    <a:pt x="41" y="17"/>
                  </a:lnTo>
                  <a:lnTo>
                    <a:pt x="41" y="11"/>
                  </a:lnTo>
                  <a:lnTo>
                    <a:pt x="38" y="11"/>
                  </a:lnTo>
                  <a:lnTo>
                    <a:pt x="38" y="17"/>
                  </a:lnTo>
                  <a:lnTo>
                    <a:pt x="44" y="17"/>
                  </a:lnTo>
                  <a:lnTo>
                    <a:pt x="44" y="11"/>
                  </a:lnTo>
                  <a:lnTo>
                    <a:pt x="38" y="11"/>
                  </a:lnTo>
                  <a:lnTo>
                    <a:pt x="38" y="17"/>
                  </a:lnTo>
                  <a:lnTo>
                    <a:pt x="46" y="17"/>
                  </a:lnTo>
                  <a:lnTo>
                    <a:pt x="46" y="11"/>
                  </a:lnTo>
                  <a:lnTo>
                    <a:pt x="38" y="11"/>
                  </a:lnTo>
                  <a:lnTo>
                    <a:pt x="38" y="18"/>
                  </a:lnTo>
                  <a:lnTo>
                    <a:pt x="63" y="18"/>
                  </a:lnTo>
                  <a:lnTo>
                    <a:pt x="63" y="12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7" y="18"/>
                  </a:lnTo>
                  <a:lnTo>
                    <a:pt x="57" y="12"/>
                  </a:lnTo>
                  <a:lnTo>
                    <a:pt x="44" y="12"/>
                  </a:lnTo>
                  <a:lnTo>
                    <a:pt x="44" y="18"/>
                  </a:lnTo>
                  <a:lnTo>
                    <a:pt x="57" y="18"/>
                  </a:lnTo>
                  <a:lnTo>
                    <a:pt x="57" y="12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lnTo>
                    <a:pt x="59" y="12"/>
                  </a:lnTo>
                  <a:lnTo>
                    <a:pt x="44" y="12"/>
                  </a:lnTo>
                  <a:lnTo>
                    <a:pt x="44" y="18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51" y="12"/>
                  </a:lnTo>
                  <a:lnTo>
                    <a:pt x="51" y="18"/>
                  </a:lnTo>
                  <a:lnTo>
                    <a:pt x="59" y="18"/>
                  </a:lnTo>
                  <a:lnTo>
                    <a:pt x="59" y="14"/>
                  </a:lnTo>
                  <a:lnTo>
                    <a:pt x="59" y="18"/>
                  </a:lnTo>
                  <a:lnTo>
                    <a:pt x="63" y="20"/>
                  </a:lnTo>
                  <a:lnTo>
                    <a:pt x="66" y="20"/>
                  </a:lnTo>
                  <a:lnTo>
                    <a:pt x="66" y="13"/>
                  </a:lnTo>
                  <a:lnTo>
                    <a:pt x="57" y="13"/>
                  </a:lnTo>
                  <a:lnTo>
                    <a:pt x="57" y="20"/>
                  </a:lnTo>
                  <a:lnTo>
                    <a:pt x="59" y="20"/>
                  </a:lnTo>
                  <a:lnTo>
                    <a:pt x="59" y="13"/>
                  </a:lnTo>
                  <a:lnTo>
                    <a:pt x="47" y="13"/>
                  </a:lnTo>
                  <a:lnTo>
                    <a:pt x="47" y="20"/>
                  </a:lnTo>
                  <a:lnTo>
                    <a:pt x="62" y="20"/>
                  </a:lnTo>
                  <a:lnTo>
                    <a:pt x="62" y="13"/>
                  </a:lnTo>
                  <a:lnTo>
                    <a:pt x="57" y="13"/>
                  </a:lnTo>
                  <a:lnTo>
                    <a:pt x="57" y="20"/>
                  </a:lnTo>
                  <a:lnTo>
                    <a:pt x="58" y="20"/>
                  </a:lnTo>
                  <a:lnTo>
                    <a:pt x="58" y="13"/>
                  </a:lnTo>
                  <a:lnTo>
                    <a:pt x="41" y="13"/>
                  </a:lnTo>
                  <a:lnTo>
                    <a:pt x="41" y="20"/>
                  </a:lnTo>
                  <a:lnTo>
                    <a:pt x="47" y="20"/>
                  </a:lnTo>
                  <a:lnTo>
                    <a:pt x="47" y="13"/>
                  </a:lnTo>
                  <a:lnTo>
                    <a:pt x="28" y="13"/>
                  </a:lnTo>
                  <a:lnTo>
                    <a:pt x="28" y="20"/>
                  </a:lnTo>
                  <a:lnTo>
                    <a:pt x="29" y="20"/>
                  </a:lnTo>
                  <a:lnTo>
                    <a:pt x="29" y="13"/>
                  </a:lnTo>
                  <a:lnTo>
                    <a:pt x="25" y="14"/>
                  </a:lnTo>
                  <a:lnTo>
                    <a:pt x="25" y="21"/>
                  </a:lnTo>
                  <a:lnTo>
                    <a:pt x="27" y="21"/>
                  </a:lnTo>
                  <a:lnTo>
                    <a:pt x="27" y="14"/>
                  </a:lnTo>
                  <a:lnTo>
                    <a:pt x="25" y="14"/>
                  </a:lnTo>
                  <a:lnTo>
                    <a:pt x="25" y="21"/>
                  </a:lnTo>
                  <a:lnTo>
                    <a:pt x="32" y="21"/>
                  </a:lnTo>
                  <a:lnTo>
                    <a:pt x="32" y="14"/>
                  </a:lnTo>
                  <a:lnTo>
                    <a:pt x="25" y="14"/>
                  </a:lnTo>
                  <a:lnTo>
                    <a:pt x="25" y="21"/>
                  </a:lnTo>
                  <a:lnTo>
                    <a:pt x="35" y="21"/>
                  </a:lnTo>
                  <a:lnTo>
                    <a:pt x="35" y="14"/>
                  </a:lnTo>
                  <a:lnTo>
                    <a:pt x="27" y="14"/>
                  </a:lnTo>
                  <a:lnTo>
                    <a:pt x="27" y="21"/>
                  </a:lnTo>
                  <a:lnTo>
                    <a:pt x="35" y="21"/>
                  </a:lnTo>
                  <a:lnTo>
                    <a:pt x="35" y="14"/>
                  </a:lnTo>
                  <a:lnTo>
                    <a:pt x="19" y="14"/>
                  </a:lnTo>
                  <a:lnTo>
                    <a:pt x="19" y="21"/>
                  </a:lnTo>
                  <a:lnTo>
                    <a:pt x="41" y="21"/>
                  </a:lnTo>
                  <a:lnTo>
                    <a:pt x="41" y="14"/>
                  </a:lnTo>
                  <a:lnTo>
                    <a:pt x="29" y="14"/>
                  </a:lnTo>
                  <a:lnTo>
                    <a:pt x="29" y="21"/>
                  </a:lnTo>
                  <a:lnTo>
                    <a:pt x="38" y="21"/>
                  </a:lnTo>
                  <a:lnTo>
                    <a:pt x="38" y="14"/>
                  </a:lnTo>
                  <a:lnTo>
                    <a:pt x="29" y="14"/>
                  </a:lnTo>
                  <a:lnTo>
                    <a:pt x="29" y="21"/>
                  </a:lnTo>
                  <a:lnTo>
                    <a:pt x="44" y="21"/>
                  </a:lnTo>
                  <a:lnTo>
                    <a:pt x="44" y="17"/>
                  </a:lnTo>
                  <a:lnTo>
                    <a:pt x="41" y="17"/>
                  </a:lnTo>
                  <a:lnTo>
                    <a:pt x="41" y="18"/>
                  </a:lnTo>
                  <a:lnTo>
                    <a:pt x="44" y="18"/>
                  </a:lnTo>
                  <a:lnTo>
                    <a:pt x="44" y="16"/>
                  </a:lnTo>
                  <a:lnTo>
                    <a:pt x="36" y="16"/>
                  </a:lnTo>
                  <a:lnTo>
                    <a:pt x="36" y="22"/>
                  </a:lnTo>
                  <a:lnTo>
                    <a:pt x="57" y="22"/>
                  </a:lnTo>
                  <a:lnTo>
                    <a:pt x="57" y="16"/>
                  </a:lnTo>
                  <a:lnTo>
                    <a:pt x="38" y="16"/>
                  </a:lnTo>
                  <a:lnTo>
                    <a:pt x="38" y="22"/>
                  </a:lnTo>
                  <a:lnTo>
                    <a:pt x="51" y="22"/>
                  </a:lnTo>
                  <a:lnTo>
                    <a:pt x="51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4" y="22"/>
                  </a:lnTo>
                  <a:lnTo>
                    <a:pt x="14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20" y="22"/>
                  </a:lnTo>
                  <a:lnTo>
                    <a:pt x="20" y="16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29" y="22"/>
                  </a:lnTo>
                  <a:lnTo>
                    <a:pt x="29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24" y="22"/>
                  </a:lnTo>
                  <a:lnTo>
                    <a:pt x="24" y="16"/>
                  </a:lnTo>
                  <a:lnTo>
                    <a:pt x="19" y="16"/>
                  </a:lnTo>
                  <a:lnTo>
                    <a:pt x="18" y="22"/>
                  </a:lnTo>
                  <a:lnTo>
                    <a:pt x="20" y="24"/>
                  </a:lnTo>
                  <a:lnTo>
                    <a:pt x="32" y="24"/>
                  </a:lnTo>
                  <a:lnTo>
                    <a:pt x="32" y="17"/>
                  </a:lnTo>
                  <a:lnTo>
                    <a:pt x="18" y="17"/>
                  </a:lnTo>
                  <a:lnTo>
                    <a:pt x="18" y="24"/>
                  </a:lnTo>
                  <a:lnTo>
                    <a:pt x="28" y="24"/>
                  </a:lnTo>
                  <a:lnTo>
                    <a:pt x="28" y="17"/>
                  </a:lnTo>
                  <a:lnTo>
                    <a:pt x="22" y="17"/>
                  </a:lnTo>
                  <a:lnTo>
                    <a:pt x="22" y="24"/>
                  </a:lnTo>
                  <a:lnTo>
                    <a:pt x="25" y="24"/>
                  </a:lnTo>
                  <a:lnTo>
                    <a:pt x="25" y="17"/>
                  </a:lnTo>
                  <a:lnTo>
                    <a:pt x="13" y="17"/>
                  </a:lnTo>
                  <a:lnTo>
                    <a:pt x="13" y="24"/>
                  </a:lnTo>
                  <a:lnTo>
                    <a:pt x="15" y="24"/>
                  </a:lnTo>
                  <a:lnTo>
                    <a:pt x="15" y="17"/>
                  </a:lnTo>
                  <a:lnTo>
                    <a:pt x="7" y="17"/>
                  </a:lnTo>
                  <a:lnTo>
                    <a:pt x="7" y="24"/>
                  </a:lnTo>
                  <a:lnTo>
                    <a:pt x="9" y="24"/>
                  </a:lnTo>
                  <a:lnTo>
                    <a:pt x="9" y="17"/>
                  </a:lnTo>
                  <a:lnTo>
                    <a:pt x="3" y="17"/>
                  </a:lnTo>
                  <a:lnTo>
                    <a:pt x="3" y="24"/>
                  </a:lnTo>
                  <a:lnTo>
                    <a:pt x="10" y="24"/>
                  </a:lnTo>
                  <a:lnTo>
                    <a:pt x="10" y="17"/>
                  </a:lnTo>
                  <a:lnTo>
                    <a:pt x="7" y="17"/>
                  </a:lnTo>
                  <a:lnTo>
                    <a:pt x="7" y="24"/>
                  </a:lnTo>
                  <a:lnTo>
                    <a:pt x="10" y="24"/>
                  </a:lnTo>
                  <a:lnTo>
                    <a:pt x="10" y="17"/>
                  </a:lnTo>
                  <a:lnTo>
                    <a:pt x="0" y="17"/>
                  </a:lnTo>
                  <a:lnTo>
                    <a:pt x="6" y="22"/>
                  </a:lnTo>
                  <a:lnTo>
                    <a:pt x="7" y="24"/>
                  </a:lnTo>
                  <a:lnTo>
                    <a:pt x="7" y="25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6" y="18"/>
                  </a:lnTo>
                  <a:lnTo>
                    <a:pt x="6" y="25"/>
                  </a:lnTo>
                  <a:lnTo>
                    <a:pt x="10" y="25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5" y="25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10" y="25"/>
                  </a:lnTo>
                  <a:lnTo>
                    <a:pt x="11" y="25"/>
                  </a:lnTo>
                  <a:lnTo>
                    <a:pt x="11" y="18"/>
                  </a:lnTo>
                  <a:lnTo>
                    <a:pt x="10" y="18"/>
                  </a:lnTo>
                  <a:lnTo>
                    <a:pt x="10" y="25"/>
                  </a:lnTo>
                  <a:lnTo>
                    <a:pt x="18" y="25"/>
                  </a:lnTo>
                  <a:lnTo>
                    <a:pt x="18" y="18"/>
                  </a:lnTo>
                  <a:lnTo>
                    <a:pt x="13" y="18"/>
                  </a:lnTo>
                  <a:lnTo>
                    <a:pt x="13" y="25"/>
                  </a:lnTo>
                  <a:lnTo>
                    <a:pt x="18" y="25"/>
                  </a:lnTo>
                  <a:lnTo>
                    <a:pt x="18" y="18"/>
                  </a:lnTo>
                  <a:lnTo>
                    <a:pt x="15" y="18"/>
                  </a:lnTo>
                  <a:lnTo>
                    <a:pt x="15" y="25"/>
                  </a:lnTo>
                  <a:lnTo>
                    <a:pt x="22" y="25"/>
                  </a:lnTo>
                  <a:lnTo>
                    <a:pt x="22" y="18"/>
                  </a:lnTo>
                  <a:lnTo>
                    <a:pt x="15" y="18"/>
                  </a:lnTo>
                  <a:lnTo>
                    <a:pt x="15" y="25"/>
                  </a:lnTo>
                  <a:lnTo>
                    <a:pt x="20" y="25"/>
                  </a:lnTo>
                  <a:lnTo>
                    <a:pt x="20" y="18"/>
                  </a:lnTo>
                  <a:lnTo>
                    <a:pt x="13" y="18"/>
                  </a:lnTo>
                  <a:lnTo>
                    <a:pt x="13" y="25"/>
                  </a:lnTo>
                  <a:lnTo>
                    <a:pt x="22" y="25"/>
                  </a:lnTo>
                  <a:lnTo>
                    <a:pt x="22" y="18"/>
                  </a:lnTo>
                  <a:lnTo>
                    <a:pt x="16" y="18"/>
                  </a:lnTo>
                  <a:lnTo>
                    <a:pt x="16" y="25"/>
                  </a:lnTo>
                  <a:lnTo>
                    <a:pt x="19" y="25"/>
                  </a:lnTo>
                  <a:lnTo>
                    <a:pt x="19" y="21"/>
                  </a:lnTo>
                  <a:lnTo>
                    <a:pt x="18" y="18"/>
                  </a:lnTo>
                  <a:lnTo>
                    <a:pt x="15" y="20"/>
                  </a:lnTo>
                  <a:lnTo>
                    <a:pt x="16" y="26"/>
                  </a:lnTo>
                  <a:lnTo>
                    <a:pt x="138" y="26"/>
                  </a:lnTo>
                  <a:lnTo>
                    <a:pt x="138" y="20"/>
                  </a:lnTo>
                  <a:lnTo>
                    <a:pt x="115" y="20"/>
                  </a:lnTo>
                  <a:lnTo>
                    <a:pt x="115" y="26"/>
                  </a:lnTo>
                  <a:lnTo>
                    <a:pt x="172" y="26"/>
                  </a:lnTo>
                  <a:lnTo>
                    <a:pt x="172" y="20"/>
                  </a:lnTo>
                  <a:lnTo>
                    <a:pt x="124" y="20"/>
                  </a:lnTo>
                  <a:lnTo>
                    <a:pt x="124" y="26"/>
                  </a:lnTo>
                  <a:lnTo>
                    <a:pt x="145" y="26"/>
                  </a:lnTo>
                  <a:lnTo>
                    <a:pt x="145" y="20"/>
                  </a:lnTo>
                  <a:lnTo>
                    <a:pt x="134" y="20"/>
                  </a:lnTo>
                  <a:lnTo>
                    <a:pt x="134" y="26"/>
                  </a:lnTo>
                  <a:lnTo>
                    <a:pt x="137" y="26"/>
                  </a:lnTo>
                  <a:lnTo>
                    <a:pt x="137" y="20"/>
                  </a:lnTo>
                  <a:lnTo>
                    <a:pt x="121" y="20"/>
                  </a:lnTo>
                  <a:lnTo>
                    <a:pt x="121" y="26"/>
                  </a:lnTo>
                  <a:lnTo>
                    <a:pt x="123" y="26"/>
                  </a:lnTo>
                  <a:lnTo>
                    <a:pt x="123" y="20"/>
                  </a:lnTo>
                  <a:lnTo>
                    <a:pt x="85" y="20"/>
                  </a:lnTo>
                  <a:lnTo>
                    <a:pt x="85" y="26"/>
                  </a:lnTo>
                  <a:lnTo>
                    <a:pt x="88" y="26"/>
                  </a:lnTo>
                  <a:lnTo>
                    <a:pt x="88" y="20"/>
                  </a:lnTo>
                  <a:lnTo>
                    <a:pt x="82" y="20"/>
                  </a:lnTo>
                  <a:lnTo>
                    <a:pt x="82" y="26"/>
                  </a:lnTo>
                  <a:lnTo>
                    <a:pt x="84" y="26"/>
                  </a:lnTo>
                  <a:lnTo>
                    <a:pt x="84" y="20"/>
                  </a:lnTo>
                  <a:lnTo>
                    <a:pt x="70" y="20"/>
                  </a:lnTo>
                  <a:lnTo>
                    <a:pt x="66" y="21"/>
                  </a:lnTo>
                  <a:lnTo>
                    <a:pt x="66" y="27"/>
                  </a:lnTo>
                  <a:lnTo>
                    <a:pt x="70" y="27"/>
                  </a:lnTo>
                  <a:lnTo>
                    <a:pt x="70" y="21"/>
                  </a:lnTo>
                  <a:lnTo>
                    <a:pt x="68" y="21"/>
                  </a:lnTo>
                  <a:lnTo>
                    <a:pt x="68" y="27"/>
                  </a:lnTo>
                  <a:lnTo>
                    <a:pt x="77" y="27"/>
                  </a:lnTo>
                  <a:lnTo>
                    <a:pt x="77" y="21"/>
                  </a:lnTo>
                  <a:lnTo>
                    <a:pt x="68" y="21"/>
                  </a:lnTo>
                  <a:lnTo>
                    <a:pt x="68" y="27"/>
                  </a:lnTo>
                  <a:lnTo>
                    <a:pt x="72" y="27"/>
                  </a:lnTo>
                  <a:lnTo>
                    <a:pt x="72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59" y="27"/>
                  </a:lnTo>
                  <a:lnTo>
                    <a:pt x="59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58" y="27"/>
                  </a:lnTo>
                  <a:lnTo>
                    <a:pt x="58" y="21"/>
                  </a:lnTo>
                  <a:lnTo>
                    <a:pt x="54" y="21"/>
                  </a:lnTo>
                  <a:lnTo>
                    <a:pt x="54" y="27"/>
                  </a:lnTo>
                  <a:lnTo>
                    <a:pt x="58" y="27"/>
                  </a:lnTo>
                  <a:lnTo>
                    <a:pt x="58" y="21"/>
                  </a:lnTo>
                  <a:lnTo>
                    <a:pt x="41" y="21"/>
                  </a:lnTo>
                  <a:lnTo>
                    <a:pt x="41" y="27"/>
                  </a:lnTo>
                  <a:lnTo>
                    <a:pt x="42" y="27"/>
                  </a:lnTo>
                  <a:lnTo>
                    <a:pt x="42" y="21"/>
                  </a:lnTo>
                  <a:lnTo>
                    <a:pt x="31" y="21"/>
                  </a:lnTo>
                  <a:lnTo>
                    <a:pt x="31" y="27"/>
                  </a:lnTo>
                  <a:lnTo>
                    <a:pt x="35" y="29"/>
                  </a:lnTo>
                  <a:lnTo>
                    <a:pt x="35" y="22"/>
                  </a:lnTo>
                  <a:lnTo>
                    <a:pt x="28" y="22"/>
                  </a:lnTo>
                  <a:lnTo>
                    <a:pt x="28" y="29"/>
                  </a:lnTo>
                  <a:lnTo>
                    <a:pt x="31" y="29"/>
                  </a:lnTo>
                  <a:lnTo>
                    <a:pt x="31" y="22"/>
                  </a:lnTo>
                  <a:lnTo>
                    <a:pt x="13" y="22"/>
                  </a:lnTo>
                  <a:lnTo>
                    <a:pt x="13" y="29"/>
                  </a:lnTo>
                  <a:lnTo>
                    <a:pt x="80" y="29"/>
                  </a:lnTo>
                  <a:lnTo>
                    <a:pt x="80" y="22"/>
                  </a:lnTo>
                  <a:lnTo>
                    <a:pt x="27" y="22"/>
                  </a:lnTo>
                  <a:lnTo>
                    <a:pt x="27" y="29"/>
                  </a:lnTo>
                  <a:lnTo>
                    <a:pt x="50" y="29"/>
                  </a:lnTo>
                  <a:lnTo>
                    <a:pt x="50" y="22"/>
                  </a:lnTo>
                  <a:lnTo>
                    <a:pt x="46" y="22"/>
                  </a:lnTo>
                  <a:lnTo>
                    <a:pt x="46" y="29"/>
                  </a:lnTo>
                  <a:lnTo>
                    <a:pt x="51" y="29"/>
                  </a:lnTo>
                  <a:lnTo>
                    <a:pt x="51" y="22"/>
                  </a:lnTo>
                  <a:lnTo>
                    <a:pt x="47" y="22"/>
                  </a:lnTo>
                  <a:lnTo>
                    <a:pt x="47" y="29"/>
                  </a:lnTo>
                  <a:lnTo>
                    <a:pt x="51" y="29"/>
                  </a:lnTo>
                  <a:lnTo>
                    <a:pt x="51" y="22"/>
                  </a:lnTo>
                  <a:lnTo>
                    <a:pt x="33" y="22"/>
                  </a:lnTo>
                  <a:lnTo>
                    <a:pt x="40" y="27"/>
                  </a:lnTo>
                  <a:lnTo>
                    <a:pt x="41" y="29"/>
                  </a:lnTo>
                  <a:lnTo>
                    <a:pt x="42" y="26"/>
                  </a:lnTo>
                  <a:lnTo>
                    <a:pt x="42" y="24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46" y="30"/>
                  </a:lnTo>
                  <a:lnTo>
                    <a:pt x="46" y="24"/>
                  </a:lnTo>
                  <a:lnTo>
                    <a:pt x="40" y="24"/>
                  </a:lnTo>
                  <a:lnTo>
                    <a:pt x="40" y="30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46" y="24"/>
                  </a:lnTo>
                  <a:lnTo>
                    <a:pt x="46" y="30"/>
                  </a:lnTo>
                  <a:lnTo>
                    <a:pt x="51" y="30"/>
                  </a:lnTo>
                  <a:lnTo>
                    <a:pt x="51" y="24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50" y="30"/>
                  </a:lnTo>
                  <a:lnTo>
                    <a:pt x="50" y="24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57" y="30"/>
                  </a:lnTo>
                  <a:lnTo>
                    <a:pt x="57" y="24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50" y="30"/>
                  </a:lnTo>
                  <a:lnTo>
                    <a:pt x="50" y="24"/>
                  </a:lnTo>
                  <a:lnTo>
                    <a:pt x="44" y="24"/>
                  </a:lnTo>
                  <a:lnTo>
                    <a:pt x="44" y="30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33" y="24"/>
                  </a:lnTo>
                  <a:lnTo>
                    <a:pt x="33" y="30"/>
                  </a:lnTo>
                  <a:lnTo>
                    <a:pt x="35" y="30"/>
                  </a:lnTo>
                  <a:lnTo>
                    <a:pt x="35" y="26"/>
                  </a:lnTo>
                  <a:lnTo>
                    <a:pt x="35" y="30"/>
                  </a:lnTo>
                  <a:lnTo>
                    <a:pt x="38" y="31"/>
                  </a:lnTo>
                  <a:lnTo>
                    <a:pt x="41" y="31"/>
                  </a:lnTo>
                  <a:lnTo>
                    <a:pt x="41" y="25"/>
                  </a:lnTo>
                  <a:lnTo>
                    <a:pt x="37" y="25"/>
                  </a:lnTo>
                  <a:lnTo>
                    <a:pt x="37" y="31"/>
                  </a:lnTo>
                  <a:lnTo>
                    <a:pt x="40" y="31"/>
                  </a:lnTo>
                  <a:lnTo>
                    <a:pt x="40" y="25"/>
                  </a:lnTo>
                  <a:lnTo>
                    <a:pt x="37" y="25"/>
                  </a:lnTo>
                  <a:lnTo>
                    <a:pt x="37" y="31"/>
                  </a:lnTo>
                  <a:lnTo>
                    <a:pt x="40" y="31"/>
                  </a:lnTo>
                  <a:lnTo>
                    <a:pt x="40" y="25"/>
                  </a:lnTo>
                  <a:lnTo>
                    <a:pt x="36" y="25"/>
                  </a:lnTo>
                  <a:lnTo>
                    <a:pt x="36" y="31"/>
                  </a:lnTo>
                  <a:lnTo>
                    <a:pt x="41" y="31"/>
                  </a:lnTo>
                  <a:lnTo>
                    <a:pt x="41" y="25"/>
                  </a:lnTo>
                  <a:lnTo>
                    <a:pt x="36" y="25"/>
                  </a:lnTo>
                  <a:lnTo>
                    <a:pt x="36" y="31"/>
                  </a:lnTo>
                  <a:lnTo>
                    <a:pt x="51" y="31"/>
                  </a:lnTo>
                  <a:lnTo>
                    <a:pt x="51" y="25"/>
                  </a:lnTo>
                  <a:lnTo>
                    <a:pt x="47" y="25"/>
                  </a:lnTo>
                  <a:lnTo>
                    <a:pt x="47" y="31"/>
                  </a:lnTo>
                  <a:lnTo>
                    <a:pt x="53" y="31"/>
                  </a:lnTo>
                  <a:lnTo>
                    <a:pt x="53" y="25"/>
                  </a:lnTo>
                  <a:lnTo>
                    <a:pt x="45" y="25"/>
                  </a:lnTo>
                  <a:lnTo>
                    <a:pt x="45" y="31"/>
                  </a:lnTo>
                  <a:lnTo>
                    <a:pt x="47" y="31"/>
                  </a:lnTo>
                  <a:lnTo>
                    <a:pt x="47" y="27"/>
                  </a:lnTo>
                  <a:lnTo>
                    <a:pt x="46" y="25"/>
                  </a:lnTo>
                  <a:lnTo>
                    <a:pt x="45" y="26"/>
                  </a:lnTo>
                  <a:lnTo>
                    <a:pt x="46" y="29"/>
                  </a:lnTo>
                  <a:lnTo>
                    <a:pt x="46" y="26"/>
                  </a:lnTo>
                  <a:lnTo>
                    <a:pt x="37" y="26"/>
                  </a:lnTo>
                  <a:lnTo>
                    <a:pt x="37" y="33"/>
                  </a:lnTo>
                  <a:lnTo>
                    <a:pt x="41" y="33"/>
                  </a:lnTo>
                  <a:lnTo>
                    <a:pt x="41" y="26"/>
                  </a:lnTo>
                  <a:lnTo>
                    <a:pt x="31" y="26"/>
                  </a:lnTo>
                  <a:lnTo>
                    <a:pt x="31" y="33"/>
                  </a:lnTo>
                  <a:lnTo>
                    <a:pt x="37" y="33"/>
                  </a:lnTo>
                  <a:lnTo>
                    <a:pt x="37" y="26"/>
                  </a:lnTo>
                  <a:lnTo>
                    <a:pt x="28" y="26"/>
                  </a:lnTo>
                  <a:lnTo>
                    <a:pt x="28" y="33"/>
                  </a:lnTo>
                  <a:lnTo>
                    <a:pt x="36" y="33"/>
                  </a:lnTo>
                  <a:lnTo>
                    <a:pt x="36" y="26"/>
                  </a:lnTo>
                  <a:lnTo>
                    <a:pt x="27" y="26"/>
                  </a:lnTo>
                  <a:lnTo>
                    <a:pt x="27" y="33"/>
                  </a:lnTo>
                  <a:lnTo>
                    <a:pt x="40" y="33"/>
                  </a:lnTo>
                  <a:lnTo>
                    <a:pt x="40" y="26"/>
                  </a:lnTo>
                  <a:lnTo>
                    <a:pt x="25" y="26"/>
                  </a:lnTo>
                  <a:lnTo>
                    <a:pt x="25" y="33"/>
                  </a:lnTo>
                  <a:lnTo>
                    <a:pt x="35" y="33"/>
                  </a:lnTo>
                  <a:lnTo>
                    <a:pt x="35" y="26"/>
                  </a:lnTo>
                  <a:lnTo>
                    <a:pt x="28" y="26"/>
                  </a:lnTo>
                  <a:lnTo>
                    <a:pt x="28" y="33"/>
                  </a:lnTo>
                  <a:lnTo>
                    <a:pt x="29" y="33"/>
                  </a:lnTo>
                  <a:lnTo>
                    <a:pt x="29" y="26"/>
                  </a:lnTo>
                  <a:lnTo>
                    <a:pt x="25" y="26"/>
                  </a:lnTo>
                  <a:lnTo>
                    <a:pt x="25" y="33"/>
                  </a:lnTo>
                  <a:lnTo>
                    <a:pt x="36" y="33"/>
                  </a:lnTo>
                  <a:lnTo>
                    <a:pt x="36" y="26"/>
                  </a:lnTo>
                  <a:lnTo>
                    <a:pt x="28" y="26"/>
                  </a:lnTo>
                  <a:lnTo>
                    <a:pt x="28" y="33"/>
                  </a:lnTo>
                  <a:lnTo>
                    <a:pt x="35" y="34"/>
                  </a:lnTo>
                  <a:lnTo>
                    <a:pt x="35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27" y="34"/>
                  </a:lnTo>
                  <a:lnTo>
                    <a:pt x="27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38" y="34"/>
                  </a:lnTo>
                  <a:lnTo>
                    <a:pt x="38" y="27"/>
                  </a:lnTo>
                  <a:lnTo>
                    <a:pt x="28" y="27"/>
                  </a:lnTo>
                  <a:lnTo>
                    <a:pt x="28" y="34"/>
                  </a:lnTo>
                  <a:lnTo>
                    <a:pt x="55" y="34"/>
                  </a:lnTo>
                  <a:lnTo>
                    <a:pt x="55" y="27"/>
                  </a:lnTo>
                  <a:lnTo>
                    <a:pt x="13" y="27"/>
                  </a:lnTo>
                  <a:lnTo>
                    <a:pt x="13" y="34"/>
                  </a:lnTo>
                  <a:lnTo>
                    <a:pt x="19" y="34"/>
                  </a:lnTo>
                  <a:lnTo>
                    <a:pt x="19" y="27"/>
                  </a:lnTo>
                  <a:lnTo>
                    <a:pt x="15" y="27"/>
                  </a:lnTo>
                  <a:lnTo>
                    <a:pt x="15" y="34"/>
                  </a:lnTo>
                  <a:lnTo>
                    <a:pt x="23" y="34"/>
                  </a:lnTo>
                  <a:lnTo>
                    <a:pt x="23" y="30"/>
                  </a:lnTo>
                  <a:lnTo>
                    <a:pt x="22" y="33"/>
                  </a:lnTo>
                  <a:lnTo>
                    <a:pt x="23" y="34"/>
                  </a:lnTo>
                  <a:lnTo>
                    <a:pt x="23" y="35"/>
                  </a:lnTo>
                  <a:lnTo>
                    <a:pt x="27" y="35"/>
                  </a:lnTo>
                  <a:lnTo>
                    <a:pt x="27" y="29"/>
                  </a:lnTo>
                  <a:lnTo>
                    <a:pt x="25" y="29"/>
                  </a:lnTo>
                  <a:lnTo>
                    <a:pt x="25" y="35"/>
                  </a:lnTo>
                  <a:lnTo>
                    <a:pt x="29" y="35"/>
                  </a:lnTo>
                  <a:lnTo>
                    <a:pt x="29" y="29"/>
                  </a:lnTo>
                  <a:lnTo>
                    <a:pt x="27" y="29"/>
                  </a:lnTo>
                  <a:lnTo>
                    <a:pt x="27" y="35"/>
                  </a:lnTo>
                  <a:lnTo>
                    <a:pt x="31" y="35"/>
                  </a:lnTo>
                  <a:lnTo>
                    <a:pt x="31" y="29"/>
                  </a:lnTo>
                  <a:lnTo>
                    <a:pt x="25" y="29"/>
                  </a:lnTo>
                  <a:lnTo>
                    <a:pt x="25" y="35"/>
                  </a:lnTo>
                  <a:lnTo>
                    <a:pt x="44" y="35"/>
                  </a:lnTo>
                  <a:lnTo>
                    <a:pt x="44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41" y="35"/>
                  </a:lnTo>
                  <a:lnTo>
                    <a:pt x="41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44" y="35"/>
                  </a:lnTo>
                  <a:lnTo>
                    <a:pt x="44" y="29"/>
                  </a:lnTo>
                  <a:lnTo>
                    <a:pt x="25" y="29"/>
                  </a:lnTo>
                  <a:lnTo>
                    <a:pt x="25" y="35"/>
                  </a:lnTo>
                  <a:lnTo>
                    <a:pt x="31" y="35"/>
                  </a:lnTo>
                  <a:lnTo>
                    <a:pt x="31" y="29"/>
                  </a:lnTo>
                  <a:lnTo>
                    <a:pt x="27" y="29"/>
                  </a:lnTo>
                  <a:lnTo>
                    <a:pt x="27" y="35"/>
                  </a:lnTo>
                  <a:lnTo>
                    <a:pt x="29" y="35"/>
                  </a:lnTo>
                  <a:lnTo>
                    <a:pt x="29" y="29"/>
                  </a:lnTo>
                  <a:lnTo>
                    <a:pt x="25" y="29"/>
                  </a:lnTo>
                  <a:lnTo>
                    <a:pt x="25" y="35"/>
                  </a:lnTo>
                  <a:lnTo>
                    <a:pt x="27" y="35"/>
                  </a:lnTo>
                  <a:lnTo>
                    <a:pt x="27" y="29"/>
                  </a:lnTo>
                  <a:lnTo>
                    <a:pt x="24" y="29"/>
                  </a:lnTo>
                  <a:lnTo>
                    <a:pt x="24" y="31"/>
                  </a:lnTo>
                  <a:lnTo>
                    <a:pt x="27" y="29"/>
                  </a:lnTo>
                  <a:lnTo>
                    <a:pt x="25" y="27"/>
                  </a:lnTo>
                  <a:lnTo>
                    <a:pt x="15" y="27"/>
                  </a:lnTo>
                  <a:lnTo>
                    <a:pt x="15" y="34"/>
                  </a:lnTo>
                  <a:lnTo>
                    <a:pt x="19" y="34"/>
                  </a:lnTo>
                  <a:lnTo>
                    <a:pt x="19" y="27"/>
                  </a:lnTo>
                  <a:lnTo>
                    <a:pt x="13" y="27"/>
                  </a:lnTo>
                  <a:lnTo>
                    <a:pt x="13" y="34"/>
                  </a:lnTo>
                  <a:lnTo>
                    <a:pt x="55" y="34"/>
                  </a:lnTo>
                  <a:lnTo>
                    <a:pt x="55" y="27"/>
                  </a:lnTo>
                  <a:lnTo>
                    <a:pt x="28" y="27"/>
                  </a:lnTo>
                  <a:lnTo>
                    <a:pt x="28" y="34"/>
                  </a:lnTo>
                  <a:lnTo>
                    <a:pt x="38" y="34"/>
                  </a:lnTo>
                  <a:lnTo>
                    <a:pt x="38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27" y="34"/>
                  </a:lnTo>
                  <a:lnTo>
                    <a:pt x="27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35" y="34"/>
                  </a:lnTo>
                  <a:lnTo>
                    <a:pt x="36" y="27"/>
                  </a:lnTo>
                  <a:lnTo>
                    <a:pt x="29" y="26"/>
                  </a:lnTo>
                  <a:lnTo>
                    <a:pt x="28" y="29"/>
                  </a:lnTo>
                  <a:lnTo>
                    <a:pt x="28" y="33"/>
                  </a:lnTo>
                  <a:lnTo>
                    <a:pt x="36" y="33"/>
                  </a:lnTo>
                  <a:lnTo>
                    <a:pt x="36" y="26"/>
                  </a:lnTo>
                  <a:lnTo>
                    <a:pt x="25" y="26"/>
                  </a:lnTo>
                  <a:lnTo>
                    <a:pt x="25" y="33"/>
                  </a:lnTo>
                  <a:lnTo>
                    <a:pt x="29" y="33"/>
                  </a:lnTo>
                  <a:lnTo>
                    <a:pt x="29" y="26"/>
                  </a:lnTo>
                  <a:lnTo>
                    <a:pt x="28" y="26"/>
                  </a:lnTo>
                  <a:lnTo>
                    <a:pt x="28" y="33"/>
                  </a:lnTo>
                  <a:lnTo>
                    <a:pt x="35" y="33"/>
                  </a:lnTo>
                  <a:lnTo>
                    <a:pt x="35" y="26"/>
                  </a:lnTo>
                  <a:lnTo>
                    <a:pt x="25" y="26"/>
                  </a:lnTo>
                  <a:lnTo>
                    <a:pt x="25" y="33"/>
                  </a:lnTo>
                  <a:lnTo>
                    <a:pt x="40" y="33"/>
                  </a:lnTo>
                  <a:lnTo>
                    <a:pt x="40" y="26"/>
                  </a:lnTo>
                  <a:lnTo>
                    <a:pt x="27" y="26"/>
                  </a:lnTo>
                  <a:lnTo>
                    <a:pt x="27" y="33"/>
                  </a:lnTo>
                  <a:lnTo>
                    <a:pt x="36" y="33"/>
                  </a:lnTo>
                  <a:lnTo>
                    <a:pt x="36" y="26"/>
                  </a:lnTo>
                  <a:lnTo>
                    <a:pt x="28" y="26"/>
                  </a:lnTo>
                  <a:lnTo>
                    <a:pt x="28" y="33"/>
                  </a:lnTo>
                  <a:lnTo>
                    <a:pt x="37" y="33"/>
                  </a:lnTo>
                  <a:lnTo>
                    <a:pt x="37" y="26"/>
                  </a:lnTo>
                  <a:lnTo>
                    <a:pt x="31" y="26"/>
                  </a:lnTo>
                  <a:lnTo>
                    <a:pt x="31" y="33"/>
                  </a:lnTo>
                  <a:lnTo>
                    <a:pt x="41" y="33"/>
                  </a:lnTo>
                  <a:lnTo>
                    <a:pt x="41" y="26"/>
                  </a:lnTo>
                  <a:lnTo>
                    <a:pt x="37" y="26"/>
                  </a:lnTo>
                  <a:lnTo>
                    <a:pt x="37" y="33"/>
                  </a:lnTo>
                  <a:lnTo>
                    <a:pt x="47" y="33"/>
                  </a:lnTo>
                  <a:lnTo>
                    <a:pt x="55" y="25"/>
                  </a:lnTo>
                  <a:lnTo>
                    <a:pt x="45" y="25"/>
                  </a:lnTo>
                  <a:lnTo>
                    <a:pt x="45" y="31"/>
                  </a:lnTo>
                  <a:lnTo>
                    <a:pt x="53" y="31"/>
                  </a:lnTo>
                  <a:lnTo>
                    <a:pt x="53" y="25"/>
                  </a:lnTo>
                  <a:lnTo>
                    <a:pt x="47" y="25"/>
                  </a:lnTo>
                  <a:lnTo>
                    <a:pt x="47" y="31"/>
                  </a:lnTo>
                  <a:lnTo>
                    <a:pt x="51" y="31"/>
                  </a:lnTo>
                  <a:lnTo>
                    <a:pt x="51" y="25"/>
                  </a:lnTo>
                  <a:lnTo>
                    <a:pt x="36" y="25"/>
                  </a:lnTo>
                  <a:lnTo>
                    <a:pt x="36" y="31"/>
                  </a:lnTo>
                  <a:lnTo>
                    <a:pt x="41" y="31"/>
                  </a:lnTo>
                  <a:lnTo>
                    <a:pt x="41" y="25"/>
                  </a:lnTo>
                  <a:lnTo>
                    <a:pt x="36" y="25"/>
                  </a:lnTo>
                  <a:lnTo>
                    <a:pt x="36" y="31"/>
                  </a:lnTo>
                  <a:lnTo>
                    <a:pt x="40" y="31"/>
                  </a:lnTo>
                  <a:lnTo>
                    <a:pt x="40" y="25"/>
                  </a:lnTo>
                  <a:lnTo>
                    <a:pt x="37" y="25"/>
                  </a:lnTo>
                  <a:lnTo>
                    <a:pt x="37" y="31"/>
                  </a:lnTo>
                  <a:lnTo>
                    <a:pt x="40" y="31"/>
                  </a:lnTo>
                  <a:lnTo>
                    <a:pt x="40" y="25"/>
                  </a:lnTo>
                  <a:lnTo>
                    <a:pt x="37" y="25"/>
                  </a:lnTo>
                  <a:lnTo>
                    <a:pt x="37" y="31"/>
                  </a:lnTo>
                  <a:lnTo>
                    <a:pt x="41" y="31"/>
                  </a:lnTo>
                  <a:lnTo>
                    <a:pt x="41" y="25"/>
                  </a:lnTo>
                  <a:lnTo>
                    <a:pt x="38" y="25"/>
                  </a:lnTo>
                  <a:lnTo>
                    <a:pt x="38" y="27"/>
                  </a:lnTo>
                  <a:lnTo>
                    <a:pt x="40" y="25"/>
                  </a:lnTo>
                  <a:lnTo>
                    <a:pt x="36" y="24"/>
                  </a:lnTo>
                  <a:lnTo>
                    <a:pt x="33" y="24"/>
                  </a:lnTo>
                  <a:lnTo>
                    <a:pt x="33" y="30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44" y="24"/>
                  </a:lnTo>
                  <a:lnTo>
                    <a:pt x="44" y="30"/>
                  </a:lnTo>
                  <a:lnTo>
                    <a:pt x="50" y="30"/>
                  </a:lnTo>
                  <a:lnTo>
                    <a:pt x="50" y="24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57" y="30"/>
                  </a:lnTo>
                  <a:lnTo>
                    <a:pt x="57" y="24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50" y="30"/>
                  </a:lnTo>
                  <a:lnTo>
                    <a:pt x="50" y="24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51" y="30"/>
                  </a:lnTo>
                  <a:lnTo>
                    <a:pt x="51" y="24"/>
                  </a:lnTo>
                  <a:lnTo>
                    <a:pt x="46" y="24"/>
                  </a:lnTo>
                  <a:lnTo>
                    <a:pt x="46" y="30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40" y="24"/>
                  </a:lnTo>
                  <a:lnTo>
                    <a:pt x="40" y="30"/>
                  </a:lnTo>
                  <a:lnTo>
                    <a:pt x="46" y="30"/>
                  </a:lnTo>
                  <a:lnTo>
                    <a:pt x="46" y="24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50" y="30"/>
                  </a:lnTo>
                  <a:lnTo>
                    <a:pt x="45" y="24"/>
                  </a:lnTo>
                  <a:lnTo>
                    <a:pt x="44" y="22"/>
                  </a:lnTo>
                  <a:lnTo>
                    <a:pt x="41" y="25"/>
                  </a:lnTo>
                  <a:lnTo>
                    <a:pt x="41" y="29"/>
                  </a:lnTo>
                  <a:lnTo>
                    <a:pt x="51" y="29"/>
                  </a:lnTo>
                  <a:lnTo>
                    <a:pt x="51" y="22"/>
                  </a:lnTo>
                  <a:lnTo>
                    <a:pt x="47" y="22"/>
                  </a:lnTo>
                  <a:lnTo>
                    <a:pt x="47" y="29"/>
                  </a:lnTo>
                  <a:lnTo>
                    <a:pt x="51" y="29"/>
                  </a:lnTo>
                  <a:lnTo>
                    <a:pt x="51" y="22"/>
                  </a:lnTo>
                  <a:lnTo>
                    <a:pt x="46" y="22"/>
                  </a:lnTo>
                  <a:lnTo>
                    <a:pt x="46" y="29"/>
                  </a:lnTo>
                  <a:lnTo>
                    <a:pt x="50" y="29"/>
                  </a:lnTo>
                  <a:lnTo>
                    <a:pt x="50" y="22"/>
                  </a:lnTo>
                  <a:lnTo>
                    <a:pt x="27" y="22"/>
                  </a:lnTo>
                  <a:lnTo>
                    <a:pt x="27" y="29"/>
                  </a:lnTo>
                  <a:lnTo>
                    <a:pt x="80" y="29"/>
                  </a:lnTo>
                  <a:lnTo>
                    <a:pt x="80" y="22"/>
                  </a:lnTo>
                  <a:lnTo>
                    <a:pt x="13" y="22"/>
                  </a:lnTo>
                  <a:lnTo>
                    <a:pt x="13" y="29"/>
                  </a:lnTo>
                  <a:lnTo>
                    <a:pt x="31" y="29"/>
                  </a:lnTo>
                  <a:lnTo>
                    <a:pt x="31" y="22"/>
                  </a:lnTo>
                  <a:lnTo>
                    <a:pt x="28" y="22"/>
                  </a:lnTo>
                  <a:lnTo>
                    <a:pt x="28" y="29"/>
                  </a:lnTo>
                  <a:lnTo>
                    <a:pt x="35" y="29"/>
                  </a:lnTo>
                  <a:lnTo>
                    <a:pt x="36" y="22"/>
                  </a:lnTo>
                  <a:lnTo>
                    <a:pt x="32" y="21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42" y="27"/>
                  </a:lnTo>
                  <a:lnTo>
                    <a:pt x="42" y="21"/>
                  </a:lnTo>
                  <a:lnTo>
                    <a:pt x="41" y="21"/>
                  </a:lnTo>
                  <a:lnTo>
                    <a:pt x="41" y="27"/>
                  </a:lnTo>
                  <a:lnTo>
                    <a:pt x="58" y="27"/>
                  </a:lnTo>
                  <a:lnTo>
                    <a:pt x="58" y="21"/>
                  </a:lnTo>
                  <a:lnTo>
                    <a:pt x="54" y="21"/>
                  </a:lnTo>
                  <a:lnTo>
                    <a:pt x="54" y="27"/>
                  </a:lnTo>
                  <a:lnTo>
                    <a:pt x="58" y="27"/>
                  </a:lnTo>
                  <a:lnTo>
                    <a:pt x="58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59" y="27"/>
                  </a:lnTo>
                  <a:lnTo>
                    <a:pt x="59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72" y="27"/>
                  </a:lnTo>
                  <a:lnTo>
                    <a:pt x="72" y="21"/>
                  </a:lnTo>
                  <a:lnTo>
                    <a:pt x="68" y="21"/>
                  </a:lnTo>
                  <a:lnTo>
                    <a:pt x="68" y="27"/>
                  </a:lnTo>
                  <a:lnTo>
                    <a:pt x="77" y="27"/>
                  </a:lnTo>
                  <a:lnTo>
                    <a:pt x="77" y="21"/>
                  </a:lnTo>
                  <a:lnTo>
                    <a:pt x="68" y="21"/>
                  </a:lnTo>
                  <a:lnTo>
                    <a:pt x="68" y="27"/>
                  </a:lnTo>
                  <a:lnTo>
                    <a:pt x="70" y="27"/>
                  </a:lnTo>
                  <a:lnTo>
                    <a:pt x="70" y="21"/>
                  </a:lnTo>
                  <a:lnTo>
                    <a:pt x="66" y="21"/>
                  </a:lnTo>
                  <a:lnTo>
                    <a:pt x="66" y="24"/>
                  </a:lnTo>
                  <a:lnTo>
                    <a:pt x="67" y="27"/>
                  </a:lnTo>
                  <a:lnTo>
                    <a:pt x="71" y="26"/>
                  </a:lnTo>
                  <a:lnTo>
                    <a:pt x="70" y="22"/>
                  </a:lnTo>
                  <a:lnTo>
                    <a:pt x="70" y="26"/>
                  </a:lnTo>
                  <a:lnTo>
                    <a:pt x="84" y="26"/>
                  </a:lnTo>
                  <a:lnTo>
                    <a:pt x="84" y="20"/>
                  </a:lnTo>
                  <a:lnTo>
                    <a:pt x="82" y="20"/>
                  </a:lnTo>
                  <a:lnTo>
                    <a:pt x="82" y="26"/>
                  </a:lnTo>
                  <a:lnTo>
                    <a:pt x="88" y="26"/>
                  </a:lnTo>
                  <a:lnTo>
                    <a:pt x="88" y="20"/>
                  </a:lnTo>
                  <a:lnTo>
                    <a:pt x="85" y="20"/>
                  </a:lnTo>
                  <a:lnTo>
                    <a:pt x="85" y="26"/>
                  </a:lnTo>
                  <a:lnTo>
                    <a:pt x="123" y="26"/>
                  </a:lnTo>
                  <a:lnTo>
                    <a:pt x="123" y="20"/>
                  </a:lnTo>
                  <a:lnTo>
                    <a:pt x="121" y="20"/>
                  </a:lnTo>
                  <a:lnTo>
                    <a:pt x="121" y="26"/>
                  </a:lnTo>
                  <a:lnTo>
                    <a:pt x="137" y="26"/>
                  </a:lnTo>
                  <a:lnTo>
                    <a:pt x="137" y="20"/>
                  </a:lnTo>
                  <a:lnTo>
                    <a:pt x="134" y="20"/>
                  </a:lnTo>
                  <a:lnTo>
                    <a:pt x="134" y="26"/>
                  </a:lnTo>
                  <a:lnTo>
                    <a:pt x="145" y="26"/>
                  </a:lnTo>
                  <a:lnTo>
                    <a:pt x="145" y="20"/>
                  </a:lnTo>
                  <a:lnTo>
                    <a:pt x="124" y="20"/>
                  </a:lnTo>
                  <a:lnTo>
                    <a:pt x="124" y="26"/>
                  </a:lnTo>
                  <a:lnTo>
                    <a:pt x="172" y="26"/>
                  </a:lnTo>
                  <a:lnTo>
                    <a:pt x="172" y="20"/>
                  </a:lnTo>
                  <a:lnTo>
                    <a:pt x="115" y="20"/>
                  </a:lnTo>
                  <a:lnTo>
                    <a:pt x="115" y="26"/>
                  </a:lnTo>
                  <a:lnTo>
                    <a:pt x="138" y="26"/>
                  </a:lnTo>
                  <a:lnTo>
                    <a:pt x="138" y="20"/>
                  </a:lnTo>
                  <a:lnTo>
                    <a:pt x="16" y="20"/>
                  </a:lnTo>
                  <a:lnTo>
                    <a:pt x="16" y="22"/>
                  </a:lnTo>
                  <a:lnTo>
                    <a:pt x="18" y="26"/>
                  </a:lnTo>
                  <a:lnTo>
                    <a:pt x="20" y="25"/>
                  </a:lnTo>
                  <a:lnTo>
                    <a:pt x="19" y="18"/>
                  </a:lnTo>
                  <a:lnTo>
                    <a:pt x="16" y="18"/>
                  </a:lnTo>
                  <a:lnTo>
                    <a:pt x="16" y="25"/>
                  </a:lnTo>
                  <a:lnTo>
                    <a:pt x="22" y="25"/>
                  </a:lnTo>
                  <a:lnTo>
                    <a:pt x="22" y="18"/>
                  </a:lnTo>
                  <a:lnTo>
                    <a:pt x="13" y="18"/>
                  </a:lnTo>
                  <a:lnTo>
                    <a:pt x="13" y="25"/>
                  </a:lnTo>
                  <a:lnTo>
                    <a:pt x="20" y="25"/>
                  </a:lnTo>
                  <a:lnTo>
                    <a:pt x="20" y="18"/>
                  </a:lnTo>
                  <a:lnTo>
                    <a:pt x="15" y="18"/>
                  </a:lnTo>
                  <a:lnTo>
                    <a:pt x="15" y="25"/>
                  </a:lnTo>
                  <a:lnTo>
                    <a:pt x="22" y="25"/>
                  </a:lnTo>
                  <a:lnTo>
                    <a:pt x="22" y="18"/>
                  </a:lnTo>
                  <a:lnTo>
                    <a:pt x="15" y="18"/>
                  </a:lnTo>
                  <a:lnTo>
                    <a:pt x="15" y="25"/>
                  </a:lnTo>
                  <a:lnTo>
                    <a:pt x="18" y="25"/>
                  </a:lnTo>
                  <a:lnTo>
                    <a:pt x="18" y="18"/>
                  </a:lnTo>
                  <a:lnTo>
                    <a:pt x="13" y="18"/>
                  </a:lnTo>
                  <a:lnTo>
                    <a:pt x="13" y="25"/>
                  </a:lnTo>
                  <a:lnTo>
                    <a:pt x="18" y="25"/>
                  </a:lnTo>
                  <a:lnTo>
                    <a:pt x="18" y="18"/>
                  </a:lnTo>
                  <a:lnTo>
                    <a:pt x="10" y="18"/>
                  </a:lnTo>
                  <a:lnTo>
                    <a:pt x="10" y="25"/>
                  </a:lnTo>
                  <a:lnTo>
                    <a:pt x="11" y="25"/>
                  </a:lnTo>
                  <a:lnTo>
                    <a:pt x="11" y="18"/>
                  </a:lnTo>
                  <a:lnTo>
                    <a:pt x="10" y="18"/>
                  </a:lnTo>
                  <a:lnTo>
                    <a:pt x="10" y="25"/>
                  </a:lnTo>
                  <a:lnTo>
                    <a:pt x="15" y="25"/>
                  </a:lnTo>
                  <a:lnTo>
                    <a:pt x="15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0" y="25"/>
                  </a:lnTo>
                  <a:lnTo>
                    <a:pt x="10" y="18"/>
                  </a:lnTo>
                  <a:lnTo>
                    <a:pt x="6" y="18"/>
                  </a:lnTo>
                  <a:lnTo>
                    <a:pt x="6" y="25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9" y="18"/>
                  </a:lnTo>
                  <a:lnTo>
                    <a:pt x="9" y="21"/>
                  </a:lnTo>
                  <a:lnTo>
                    <a:pt x="11" y="18"/>
                  </a:lnTo>
                  <a:lnTo>
                    <a:pt x="10" y="17"/>
                  </a:lnTo>
                  <a:lnTo>
                    <a:pt x="7" y="20"/>
                  </a:lnTo>
                  <a:lnTo>
                    <a:pt x="7" y="24"/>
                  </a:lnTo>
                  <a:lnTo>
                    <a:pt x="10" y="24"/>
                  </a:lnTo>
                  <a:lnTo>
                    <a:pt x="10" y="17"/>
                  </a:lnTo>
                  <a:lnTo>
                    <a:pt x="7" y="17"/>
                  </a:lnTo>
                  <a:lnTo>
                    <a:pt x="7" y="24"/>
                  </a:lnTo>
                  <a:lnTo>
                    <a:pt x="10" y="24"/>
                  </a:lnTo>
                  <a:lnTo>
                    <a:pt x="10" y="17"/>
                  </a:lnTo>
                  <a:lnTo>
                    <a:pt x="3" y="17"/>
                  </a:lnTo>
                  <a:lnTo>
                    <a:pt x="3" y="24"/>
                  </a:lnTo>
                  <a:lnTo>
                    <a:pt x="9" y="24"/>
                  </a:lnTo>
                  <a:lnTo>
                    <a:pt x="9" y="17"/>
                  </a:lnTo>
                  <a:lnTo>
                    <a:pt x="7" y="17"/>
                  </a:lnTo>
                  <a:lnTo>
                    <a:pt x="7" y="24"/>
                  </a:lnTo>
                  <a:lnTo>
                    <a:pt x="15" y="24"/>
                  </a:lnTo>
                  <a:lnTo>
                    <a:pt x="15" y="17"/>
                  </a:lnTo>
                  <a:lnTo>
                    <a:pt x="13" y="17"/>
                  </a:lnTo>
                  <a:lnTo>
                    <a:pt x="13" y="24"/>
                  </a:lnTo>
                  <a:lnTo>
                    <a:pt x="25" y="24"/>
                  </a:lnTo>
                  <a:lnTo>
                    <a:pt x="25" y="17"/>
                  </a:lnTo>
                  <a:lnTo>
                    <a:pt x="22" y="17"/>
                  </a:lnTo>
                  <a:lnTo>
                    <a:pt x="22" y="24"/>
                  </a:lnTo>
                  <a:lnTo>
                    <a:pt x="28" y="24"/>
                  </a:lnTo>
                  <a:lnTo>
                    <a:pt x="28" y="17"/>
                  </a:lnTo>
                  <a:lnTo>
                    <a:pt x="18" y="17"/>
                  </a:lnTo>
                  <a:lnTo>
                    <a:pt x="18" y="24"/>
                  </a:lnTo>
                  <a:lnTo>
                    <a:pt x="32" y="24"/>
                  </a:lnTo>
                  <a:lnTo>
                    <a:pt x="32" y="17"/>
                  </a:lnTo>
                  <a:lnTo>
                    <a:pt x="22" y="17"/>
                  </a:lnTo>
                  <a:lnTo>
                    <a:pt x="22" y="20"/>
                  </a:lnTo>
                  <a:lnTo>
                    <a:pt x="23" y="17"/>
                  </a:lnTo>
                  <a:lnTo>
                    <a:pt x="20" y="16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24" y="22"/>
                  </a:lnTo>
                  <a:lnTo>
                    <a:pt x="24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29" y="22"/>
                  </a:lnTo>
                  <a:lnTo>
                    <a:pt x="29" y="16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20" y="22"/>
                  </a:lnTo>
                  <a:lnTo>
                    <a:pt x="20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4" y="22"/>
                  </a:lnTo>
                  <a:lnTo>
                    <a:pt x="14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51" y="22"/>
                  </a:lnTo>
                  <a:lnTo>
                    <a:pt x="51" y="16"/>
                  </a:lnTo>
                  <a:lnTo>
                    <a:pt x="38" y="16"/>
                  </a:lnTo>
                  <a:lnTo>
                    <a:pt x="38" y="22"/>
                  </a:lnTo>
                  <a:lnTo>
                    <a:pt x="57" y="22"/>
                  </a:lnTo>
                  <a:lnTo>
                    <a:pt x="57" y="16"/>
                  </a:lnTo>
                  <a:lnTo>
                    <a:pt x="36" y="16"/>
                  </a:lnTo>
                  <a:lnTo>
                    <a:pt x="36" y="22"/>
                  </a:lnTo>
                  <a:lnTo>
                    <a:pt x="47" y="22"/>
                  </a:lnTo>
                  <a:lnTo>
                    <a:pt x="47" y="14"/>
                  </a:lnTo>
                  <a:lnTo>
                    <a:pt x="29" y="14"/>
                  </a:lnTo>
                  <a:lnTo>
                    <a:pt x="29" y="21"/>
                  </a:lnTo>
                  <a:lnTo>
                    <a:pt x="38" y="21"/>
                  </a:lnTo>
                  <a:lnTo>
                    <a:pt x="38" y="14"/>
                  </a:lnTo>
                  <a:lnTo>
                    <a:pt x="29" y="14"/>
                  </a:lnTo>
                  <a:lnTo>
                    <a:pt x="29" y="21"/>
                  </a:lnTo>
                  <a:lnTo>
                    <a:pt x="41" y="21"/>
                  </a:lnTo>
                  <a:lnTo>
                    <a:pt x="41" y="14"/>
                  </a:lnTo>
                  <a:lnTo>
                    <a:pt x="19" y="14"/>
                  </a:lnTo>
                  <a:lnTo>
                    <a:pt x="19" y="21"/>
                  </a:lnTo>
                  <a:lnTo>
                    <a:pt x="35" y="21"/>
                  </a:lnTo>
                  <a:lnTo>
                    <a:pt x="35" y="14"/>
                  </a:lnTo>
                  <a:lnTo>
                    <a:pt x="27" y="14"/>
                  </a:lnTo>
                  <a:lnTo>
                    <a:pt x="27" y="21"/>
                  </a:lnTo>
                  <a:lnTo>
                    <a:pt x="35" y="21"/>
                  </a:lnTo>
                  <a:lnTo>
                    <a:pt x="35" y="14"/>
                  </a:lnTo>
                  <a:lnTo>
                    <a:pt x="25" y="14"/>
                  </a:lnTo>
                  <a:lnTo>
                    <a:pt x="25" y="21"/>
                  </a:lnTo>
                  <a:lnTo>
                    <a:pt x="32" y="21"/>
                  </a:lnTo>
                  <a:lnTo>
                    <a:pt x="32" y="14"/>
                  </a:lnTo>
                  <a:lnTo>
                    <a:pt x="25" y="14"/>
                  </a:lnTo>
                  <a:lnTo>
                    <a:pt x="25" y="21"/>
                  </a:lnTo>
                  <a:lnTo>
                    <a:pt x="27" y="21"/>
                  </a:lnTo>
                  <a:lnTo>
                    <a:pt x="27" y="14"/>
                  </a:lnTo>
                  <a:lnTo>
                    <a:pt x="25" y="14"/>
                  </a:lnTo>
                  <a:lnTo>
                    <a:pt x="25" y="17"/>
                  </a:lnTo>
                  <a:lnTo>
                    <a:pt x="27" y="21"/>
                  </a:lnTo>
                  <a:lnTo>
                    <a:pt x="31" y="20"/>
                  </a:lnTo>
                  <a:lnTo>
                    <a:pt x="29" y="13"/>
                  </a:lnTo>
                  <a:lnTo>
                    <a:pt x="28" y="13"/>
                  </a:lnTo>
                  <a:lnTo>
                    <a:pt x="28" y="20"/>
                  </a:lnTo>
                  <a:lnTo>
                    <a:pt x="47" y="20"/>
                  </a:lnTo>
                  <a:lnTo>
                    <a:pt x="47" y="13"/>
                  </a:lnTo>
                  <a:lnTo>
                    <a:pt x="41" y="13"/>
                  </a:lnTo>
                  <a:lnTo>
                    <a:pt x="41" y="20"/>
                  </a:lnTo>
                  <a:lnTo>
                    <a:pt x="58" y="20"/>
                  </a:lnTo>
                  <a:lnTo>
                    <a:pt x="58" y="13"/>
                  </a:lnTo>
                  <a:lnTo>
                    <a:pt x="57" y="13"/>
                  </a:lnTo>
                  <a:lnTo>
                    <a:pt x="57" y="20"/>
                  </a:lnTo>
                  <a:lnTo>
                    <a:pt x="62" y="20"/>
                  </a:lnTo>
                  <a:lnTo>
                    <a:pt x="62" y="13"/>
                  </a:lnTo>
                  <a:lnTo>
                    <a:pt x="47" y="13"/>
                  </a:lnTo>
                  <a:lnTo>
                    <a:pt x="47" y="20"/>
                  </a:lnTo>
                  <a:lnTo>
                    <a:pt x="59" y="20"/>
                  </a:lnTo>
                  <a:lnTo>
                    <a:pt x="59" y="13"/>
                  </a:lnTo>
                  <a:lnTo>
                    <a:pt x="57" y="13"/>
                  </a:lnTo>
                  <a:lnTo>
                    <a:pt x="57" y="20"/>
                  </a:lnTo>
                  <a:lnTo>
                    <a:pt x="66" y="20"/>
                  </a:lnTo>
                  <a:lnTo>
                    <a:pt x="66" y="13"/>
                  </a:lnTo>
                  <a:lnTo>
                    <a:pt x="63" y="13"/>
                  </a:lnTo>
                  <a:lnTo>
                    <a:pt x="63" y="16"/>
                  </a:lnTo>
                  <a:lnTo>
                    <a:pt x="64" y="13"/>
                  </a:lnTo>
                  <a:lnTo>
                    <a:pt x="60" y="12"/>
                  </a:lnTo>
                  <a:lnTo>
                    <a:pt x="51" y="12"/>
                  </a:lnTo>
                  <a:lnTo>
                    <a:pt x="51" y="18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4" y="12"/>
                  </a:lnTo>
                  <a:lnTo>
                    <a:pt x="44" y="18"/>
                  </a:lnTo>
                  <a:lnTo>
                    <a:pt x="59" y="18"/>
                  </a:lnTo>
                  <a:lnTo>
                    <a:pt x="59" y="12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7" y="18"/>
                  </a:lnTo>
                  <a:lnTo>
                    <a:pt x="57" y="12"/>
                  </a:lnTo>
                  <a:lnTo>
                    <a:pt x="44" y="12"/>
                  </a:lnTo>
                  <a:lnTo>
                    <a:pt x="44" y="18"/>
                  </a:lnTo>
                  <a:lnTo>
                    <a:pt x="57" y="18"/>
                  </a:lnTo>
                  <a:lnTo>
                    <a:pt x="57" y="12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63" y="18"/>
                  </a:lnTo>
                  <a:lnTo>
                    <a:pt x="63" y="12"/>
                  </a:lnTo>
                  <a:lnTo>
                    <a:pt x="41" y="12"/>
                  </a:lnTo>
                  <a:lnTo>
                    <a:pt x="41" y="14"/>
                  </a:lnTo>
                  <a:lnTo>
                    <a:pt x="45" y="14"/>
                  </a:lnTo>
                  <a:lnTo>
                    <a:pt x="45" y="13"/>
                  </a:lnTo>
                  <a:lnTo>
                    <a:pt x="41" y="13"/>
                  </a:lnTo>
                  <a:lnTo>
                    <a:pt x="41" y="17"/>
                  </a:lnTo>
                  <a:lnTo>
                    <a:pt x="46" y="17"/>
                  </a:lnTo>
                  <a:lnTo>
                    <a:pt x="46" y="11"/>
                  </a:lnTo>
                  <a:lnTo>
                    <a:pt x="38" y="11"/>
                  </a:lnTo>
                  <a:lnTo>
                    <a:pt x="38" y="17"/>
                  </a:lnTo>
                  <a:lnTo>
                    <a:pt x="44" y="17"/>
                  </a:lnTo>
                  <a:lnTo>
                    <a:pt x="44" y="11"/>
                  </a:lnTo>
                  <a:lnTo>
                    <a:pt x="38" y="11"/>
                  </a:lnTo>
                  <a:lnTo>
                    <a:pt x="38" y="17"/>
                  </a:lnTo>
                  <a:lnTo>
                    <a:pt x="41" y="17"/>
                  </a:lnTo>
                  <a:lnTo>
                    <a:pt x="41" y="11"/>
                  </a:lnTo>
                  <a:lnTo>
                    <a:pt x="24" y="11"/>
                  </a:lnTo>
                  <a:lnTo>
                    <a:pt x="24" y="17"/>
                  </a:lnTo>
                  <a:lnTo>
                    <a:pt x="72" y="17"/>
                  </a:lnTo>
                  <a:lnTo>
                    <a:pt x="72" y="11"/>
                  </a:lnTo>
                  <a:lnTo>
                    <a:pt x="15" y="11"/>
                  </a:lnTo>
                  <a:lnTo>
                    <a:pt x="15" y="17"/>
                  </a:lnTo>
                  <a:lnTo>
                    <a:pt x="27" y="17"/>
                  </a:lnTo>
                  <a:lnTo>
                    <a:pt x="27" y="11"/>
                  </a:lnTo>
                  <a:lnTo>
                    <a:pt x="25" y="11"/>
                  </a:lnTo>
                  <a:lnTo>
                    <a:pt x="25" y="17"/>
                  </a:lnTo>
                  <a:lnTo>
                    <a:pt x="29" y="17"/>
                  </a:lnTo>
                  <a:lnTo>
                    <a:pt x="29" y="11"/>
                  </a:lnTo>
                  <a:lnTo>
                    <a:pt x="28" y="11"/>
                  </a:lnTo>
                  <a:lnTo>
                    <a:pt x="28" y="17"/>
                  </a:lnTo>
                  <a:lnTo>
                    <a:pt x="46" y="17"/>
                  </a:lnTo>
                  <a:lnTo>
                    <a:pt x="49" y="16"/>
                  </a:lnTo>
                  <a:lnTo>
                    <a:pt x="47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55" y="16"/>
                  </a:lnTo>
                  <a:lnTo>
                    <a:pt x="55" y="9"/>
                  </a:lnTo>
                  <a:lnTo>
                    <a:pt x="47" y="9"/>
                  </a:lnTo>
                  <a:lnTo>
                    <a:pt x="47" y="16"/>
                  </a:lnTo>
                  <a:lnTo>
                    <a:pt x="57" y="16"/>
                  </a:lnTo>
                  <a:lnTo>
                    <a:pt x="57" y="9"/>
                  </a:lnTo>
                  <a:lnTo>
                    <a:pt x="55" y="9"/>
                  </a:lnTo>
                  <a:lnTo>
                    <a:pt x="55" y="16"/>
                  </a:lnTo>
                  <a:lnTo>
                    <a:pt x="60" y="16"/>
                  </a:lnTo>
                  <a:lnTo>
                    <a:pt x="60" y="9"/>
                  </a:lnTo>
                  <a:lnTo>
                    <a:pt x="59" y="9"/>
                  </a:lnTo>
                  <a:lnTo>
                    <a:pt x="59" y="16"/>
                  </a:lnTo>
                  <a:lnTo>
                    <a:pt x="64" y="16"/>
                  </a:lnTo>
                  <a:lnTo>
                    <a:pt x="64" y="9"/>
                  </a:lnTo>
                  <a:lnTo>
                    <a:pt x="62" y="9"/>
                  </a:lnTo>
                  <a:lnTo>
                    <a:pt x="62" y="16"/>
                  </a:lnTo>
                  <a:lnTo>
                    <a:pt x="66" y="16"/>
                  </a:lnTo>
                  <a:lnTo>
                    <a:pt x="66" y="9"/>
                  </a:lnTo>
                  <a:lnTo>
                    <a:pt x="63" y="9"/>
                  </a:lnTo>
                  <a:lnTo>
                    <a:pt x="63" y="16"/>
                  </a:lnTo>
                  <a:lnTo>
                    <a:pt x="68" y="16"/>
                  </a:lnTo>
                  <a:lnTo>
                    <a:pt x="68" y="9"/>
                  </a:lnTo>
                  <a:lnTo>
                    <a:pt x="64" y="9"/>
                  </a:lnTo>
                  <a:lnTo>
                    <a:pt x="64" y="16"/>
                  </a:lnTo>
                  <a:lnTo>
                    <a:pt x="81" y="16"/>
                  </a:lnTo>
                  <a:lnTo>
                    <a:pt x="81" y="9"/>
                  </a:lnTo>
                  <a:lnTo>
                    <a:pt x="80" y="9"/>
                  </a:lnTo>
                  <a:lnTo>
                    <a:pt x="80" y="12"/>
                  </a:lnTo>
                  <a:lnTo>
                    <a:pt x="82" y="14"/>
                  </a:lnTo>
                  <a:lnTo>
                    <a:pt x="84" y="13"/>
                  </a:lnTo>
                  <a:lnTo>
                    <a:pt x="81" y="11"/>
                  </a:lnTo>
                  <a:lnTo>
                    <a:pt x="81" y="14"/>
                  </a:lnTo>
                  <a:lnTo>
                    <a:pt x="127" y="14"/>
                  </a:lnTo>
                  <a:lnTo>
                    <a:pt x="127" y="8"/>
                  </a:lnTo>
                  <a:lnTo>
                    <a:pt x="119" y="8"/>
                  </a:lnTo>
                  <a:lnTo>
                    <a:pt x="119" y="14"/>
                  </a:lnTo>
                  <a:lnTo>
                    <a:pt x="124" y="14"/>
                  </a:lnTo>
                  <a:lnTo>
                    <a:pt x="124" y="8"/>
                  </a:lnTo>
                  <a:lnTo>
                    <a:pt x="123" y="8"/>
                  </a:lnTo>
                  <a:lnTo>
                    <a:pt x="123" y="14"/>
                  </a:lnTo>
                  <a:lnTo>
                    <a:pt x="128" y="14"/>
                  </a:lnTo>
                  <a:lnTo>
                    <a:pt x="128" y="8"/>
                  </a:lnTo>
                  <a:lnTo>
                    <a:pt x="50" y="8"/>
                  </a:lnTo>
                  <a:lnTo>
                    <a:pt x="50" y="14"/>
                  </a:lnTo>
                  <a:lnTo>
                    <a:pt x="57" y="14"/>
                  </a:lnTo>
                  <a:lnTo>
                    <a:pt x="57" y="8"/>
                  </a:lnTo>
                  <a:lnTo>
                    <a:pt x="44" y="8"/>
                  </a:lnTo>
                  <a:lnTo>
                    <a:pt x="44" y="14"/>
                  </a:lnTo>
                  <a:lnTo>
                    <a:pt x="47" y="14"/>
                  </a:lnTo>
                  <a:lnTo>
                    <a:pt x="47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42" y="14"/>
                  </a:lnTo>
                  <a:lnTo>
                    <a:pt x="42" y="8"/>
                  </a:lnTo>
                  <a:lnTo>
                    <a:pt x="32" y="8"/>
                  </a:lnTo>
                  <a:lnTo>
                    <a:pt x="32" y="11"/>
                  </a:lnTo>
                  <a:lnTo>
                    <a:pt x="33" y="14"/>
                  </a:lnTo>
                  <a:lnTo>
                    <a:pt x="36" y="13"/>
                  </a:lnTo>
                  <a:lnTo>
                    <a:pt x="35" y="9"/>
                  </a:lnTo>
                  <a:lnTo>
                    <a:pt x="35" y="13"/>
                  </a:lnTo>
                  <a:lnTo>
                    <a:pt x="40" y="13"/>
                  </a:lnTo>
                  <a:lnTo>
                    <a:pt x="40" y="7"/>
                  </a:lnTo>
                  <a:lnTo>
                    <a:pt x="25" y="7"/>
                  </a:lnTo>
                  <a:lnTo>
                    <a:pt x="25" y="13"/>
                  </a:lnTo>
                  <a:lnTo>
                    <a:pt x="35" y="13"/>
                  </a:lnTo>
                  <a:lnTo>
                    <a:pt x="35" y="7"/>
                  </a:lnTo>
                  <a:lnTo>
                    <a:pt x="24" y="7"/>
                  </a:lnTo>
                  <a:lnTo>
                    <a:pt x="24" y="13"/>
                  </a:lnTo>
                  <a:lnTo>
                    <a:pt x="35" y="13"/>
                  </a:lnTo>
                  <a:lnTo>
                    <a:pt x="35" y="7"/>
                  </a:lnTo>
                  <a:lnTo>
                    <a:pt x="28" y="7"/>
                  </a:lnTo>
                  <a:lnTo>
                    <a:pt x="28" y="13"/>
                  </a:lnTo>
                  <a:lnTo>
                    <a:pt x="33" y="13"/>
                  </a:lnTo>
                  <a:lnTo>
                    <a:pt x="33" y="7"/>
                  </a:lnTo>
                  <a:lnTo>
                    <a:pt x="29" y="7"/>
                  </a:lnTo>
                  <a:lnTo>
                    <a:pt x="29" y="13"/>
                  </a:lnTo>
                  <a:lnTo>
                    <a:pt x="35" y="13"/>
                  </a:lnTo>
                  <a:lnTo>
                    <a:pt x="35" y="7"/>
                  </a:lnTo>
                  <a:lnTo>
                    <a:pt x="25" y="7"/>
                  </a:lnTo>
                  <a:lnTo>
                    <a:pt x="25" y="13"/>
                  </a:lnTo>
                  <a:lnTo>
                    <a:pt x="35" y="13"/>
                  </a:lnTo>
                  <a:lnTo>
                    <a:pt x="35" y="7"/>
                  </a:lnTo>
                  <a:lnTo>
                    <a:pt x="31" y="7"/>
                  </a:lnTo>
                  <a:lnTo>
                    <a:pt x="31" y="13"/>
                  </a:lnTo>
                  <a:lnTo>
                    <a:pt x="35" y="13"/>
                  </a:lnTo>
                  <a:lnTo>
                    <a:pt x="35" y="7"/>
                  </a:lnTo>
                  <a:lnTo>
                    <a:pt x="28" y="7"/>
                  </a:lnTo>
                  <a:lnTo>
                    <a:pt x="28" y="13"/>
                  </a:lnTo>
                  <a:lnTo>
                    <a:pt x="32" y="13"/>
                  </a:lnTo>
                  <a:lnTo>
                    <a:pt x="32" y="7"/>
                  </a:lnTo>
                  <a:lnTo>
                    <a:pt x="28" y="7"/>
                  </a:lnTo>
                  <a:lnTo>
                    <a:pt x="28" y="13"/>
                  </a:lnTo>
                  <a:lnTo>
                    <a:pt x="33" y="13"/>
                  </a:lnTo>
                  <a:lnTo>
                    <a:pt x="33" y="7"/>
                  </a:lnTo>
                  <a:lnTo>
                    <a:pt x="31" y="7"/>
                  </a:lnTo>
                  <a:lnTo>
                    <a:pt x="31" y="9"/>
                  </a:lnTo>
                  <a:lnTo>
                    <a:pt x="32" y="7"/>
                  </a:lnTo>
                  <a:lnTo>
                    <a:pt x="29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5" y="5"/>
                  </a:lnTo>
                  <a:lnTo>
                    <a:pt x="15" y="12"/>
                  </a:lnTo>
                  <a:lnTo>
                    <a:pt x="25" y="12"/>
                  </a:lnTo>
                  <a:lnTo>
                    <a:pt x="25" y="5"/>
                  </a:lnTo>
                  <a:lnTo>
                    <a:pt x="19" y="5"/>
                  </a:lnTo>
                  <a:lnTo>
                    <a:pt x="19" y="12"/>
                  </a:lnTo>
                  <a:lnTo>
                    <a:pt x="37" y="12"/>
                  </a:lnTo>
                  <a:lnTo>
                    <a:pt x="37" y="5"/>
                  </a:lnTo>
                  <a:lnTo>
                    <a:pt x="19" y="5"/>
                  </a:lnTo>
                  <a:lnTo>
                    <a:pt x="19" y="12"/>
                  </a:lnTo>
                  <a:lnTo>
                    <a:pt x="29" y="12"/>
                  </a:lnTo>
                  <a:lnTo>
                    <a:pt x="29" y="5"/>
                  </a:lnTo>
                  <a:lnTo>
                    <a:pt x="24" y="5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32" y="12"/>
                  </a:lnTo>
                  <a:lnTo>
                    <a:pt x="32" y="5"/>
                  </a:lnTo>
                  <a:lnTo>
                    <a:pt x="28" y="5"/>
                  </a:lnTo>
                  <a:lnTo>
                    <a:pt x="28" y="12"/>
                  </a:lnTo>
                  <a:lnTo>
                    <a:pt x="33" y="12"/>
                  </a:lnTo>
                  <a:lnTo>
                    <a:pt x="33" y="5"/>
                  </a:lnTo>
                  <a:lnTo>
                    <a:pt x="24" y="5"/>
                  </a:lnTo>
                  <a:lnTo>
                    <a:pt x="24" y="12"/>
                  </a:lnTo>
                  <a:lnTo>
                    <a:pt x="28" y="12"/>
                  </a:lnTo>
                  <a:lnTo>
                    <a:pt x="33" y="11"/>
                  </a:lnTo>
                  <a:lnTo>
                    <a:pt x="32" y="4"/>
                  </a:lnTo>
                  <a:lnTo>
                    <a:pt x="28" y="4"/>
                  </a:lnTo>
                  <a:lnTo>
                    <a:pt x="28" y="11"/>
                  </a:lnTo>
                  <a:lnTo>
                    <a:pt x="46" y="11"/>
                  </a:lnTo>
                  <a:lnTo>
                    <a:pt x="46" y="4"/>
                  </a:lnTo>
                  <a:lnTo>
                    <a:pt x="40" y="4"/>
                  </a:lnTo>
                  <a:lnTo>
                    <a:pt x="40" y="11"/>
                  </a:lnTo>
                  <a:lnTo>
                    <a:pt x="44" y="11"/>
                  </a:lnTo>
                  <a:lnTo>
                    <a:pt x="44" y="4"/>
                  </a:lnTo>
                  <a:lnTo>
                    <a:pt x="41" y="4"/>
                  </a:lnTo>
                  <a:lnTo>
                    <a:pt x="41" y="11"/>
                  </a:lnTo>
                  <a:lnTo>
                    <a:pt x="55" y="11"/>
                  </a:lnTo>
                  <a:lnTo>
                    <a:pt x="55" y="4"/>
                  </a:lnTo>
                  <a:lnTo>
                    <a:pt x="54" y="4"/>
                  </a:lnTo>
                  <a:lnTo>
                    <a:pt x="54" y="11"/>
                  </a:lnTo>
                  <a:lnTo>
                    <a:pt x="64" y="11"/>
                  </a:lnTo>
                  <a:lnTo>
                    <a:pt x="64" y="4"/>
                  </a:lnTo>
                  <a:lnTo>
                    <a:pt x="63" y="4"/>
                  </a:lnTo>
                  <a:lnTo>
                    <a:pt x="63" y="11"/>
                  </a:lnTo>
                  <a:lnTo>
                    <a:pt x="64" y="11"/>
                  </a:lnTo>
                  <a:lnTo>
                    <a:pt x="64" y="4"/>
                  </a:lnTo>
                  <a:lnTo>
                    <a:pt x="47" y="4"/>
                  </a:lnTo>
                  <a:lnTo>
                    <a:pt x="47" y="11"/>
                  </a:lnTo>
                  <a:lnTo>
                    <a:pt x="57" y="11"/>
                  </a:lnTo>
                  <a:lnTo>
                    <a:pt x="57" y="4"/>
                  </a:lnTo>
                  <a:lnTo>
                    <a:pt x="50" y="4"/>
                  </a:lnTo>
                  <a:lnTo>
                    <a:pt x="50" y="11"/>
                  </a:lnTo>
                  <a:lnTo>
                    <a:pt x="53" y="11"/>
                  </a:lnTo>
                  <a:lnTo>
                    <a:pt x="53" y="4"/>
                  </a:lnTo>
                  <a:lnTo>
                    <a:pt x="50" y="4"/>
                  </a:lnTo>
                  <a:lnTo>
                    <a:pt x="50" y="7"/>
                  </a:lnTo>
                  <a:lnTo>
                    <a:pt x="51" y="11"/>
                  </a:lnTo>
                  <a:lnTo>
                    <a:pt x="55" y="9"/>
                  </a:lnTo>
                  <a:lnTo>
                    <a:pt x="54" y="3"/>
                  </a:lnTo>
                  <a:lnTo>
                    <a:pt x="46" y="3"/>
                  </a:lnTo>
                  <a:lnTo>
                    <a:pt x="46" y="9"/>
                  </a:lnTo>
                  <a:lnTo>
                    <a:pt x="47" y="9"/>
                  </a:lnTo>
                  <a:lnTo>
                    <a:pt x="47" y="3"/>
                  </a:lnTo>
                  <a:lnTo>
                    <a:pt x="41" y="3"/>
                  </a:lnTo>
                  <a:lnTo>
                    <a:pt x="41" y="9"/>
                  </a:lnTo>
                  <a:lnTo>
                    <a:pt x="51" y="9"/>
                  </a:lnTo>
                  <a:lnTo>
                    <a:pt x="51" y="3"/>
                  </a:lnTo>
                  <a:lnTo>
                    <a:pt x="46" y="3"/>
                  </a:lnTo>
                  <a:lnTo>
                    <a:pt x="46" y="9"/>
                  </a:lnTo>
                  <a:lnTo>
                    <a:pt x="47" y="9"/>
                  </a:lnTo>
                  <a:lnTo>
                    <a:pt x="47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103" y="9"/>
                  </a:lnTo>
                  <a:lnTo>
                    <a:pt x="103" y="3"/>
                  </a:lnTo>
                  <a:lnTo>
                    <a:pt x="24" y="3"/>
                  </a:lnTo>
                  <a:lnTo>
                    <a:pt x="24" y="9"/>
                  </a:lnTo>
                  <a:lnTo>
                    <a:pt x="41" y="9"/>
                  </a:lnTo>
                  <a:lnTo>
                    <a:pt x="41" y="3"/>
                  </a:lnTo>
                  <a:lnTo>
                    <a:pt x="40" y="3"/>
                  </a:lnTo>
                  <a:lnTo>
                    <a:pt x="40" y="5"/>
                  </a:lnTo>
                  <a:lnTo>
                    <a:pt x="41" y="3"/>
                  </a:lnTo>
                  <a:lnTo>
                    <a:pt x="38" y="1"/>
                  </a:lnTo>
                  <a:lnTo>
                    <a:pt x="31" y="1"/>
                  </a:lnTo>
                  <a:lnTo>
                    <a:pt x="31" y="8"/>
                  </a:lnTo>
                  <a:lnTo>
                    <a:pt x="32" y="8"/>
                  </a:lnTo>
                  <a:lnTo>
                    <a:pt x="32" y="1"/>
                  </a:lnTo>
                  <a:lnTo>
                    <a:pt x="31" y="1"/>
                  </a:lnTo>
                  <a:lnTo>
                    <a:pt x="31" y="8"/>
                  </a:lnTo>
                  <a:lnTo>
                    <a:pt x="58" y="8"/>
                  </a:lnTo>
                  <a:lnTo>
                    <a:pt x="58" y="1"/>
                  </a:lnTo>
                  <a:lnTo>
                    <a:pt x="57" y="1"/>
                  </a:lnTo>
                  <a:lnTo>
                    <a:pt x="57" y="8"/>
                  </a:lnTo>
                  <a:lnTo>
                    <a:pt x="60" y="8"/>
                  </a:lnTo>
                  <a:lnTo>
                    <a:pt x="60" y="1"/>
                  </a:lnTo>
                  <a:lnTo>
                    <a:pt x="58" y="1"/>
                  </a:lnTo>
                  <a:lnTo>
                    <a:pt x="58" y="8"/>
                  </a:lnTo>
                  <a:lnTo>
                    <a:pt x="70" y="8"/>
                  </a:lnTo>
                  <a:lnTo>
                    <a:pt x="70" y="1"/>
                  </a:lnTo>
                  <a:lnTo>
                    <a:pt x="64" y="1"/>
                  </a:lnTo>
                  <a:lnTo>
                    <a:pt x="64" y="8"/>
                  </a:lnTo>
                  <a:lnTo>
                    <a:pt x="67" y="8"/>
                  </a:lnTo>
                  <a:lnTo>
                    <a:pt x="67" y="1"/>
                  </a:lnTo>
                  <a:lnTo>
                    <a:pt x="64" y="1"/>
                  </a:lnTo>
                  <a:lnTo>
                    <a:pt x="64" y="8"/>
                  </a:lnTo>
                  <a:lnTo>
                    <a:pt x="70" y="8"/>
                  </a:lnTo>
                  <a:lnTo>
                    <a:pt x="70" y="1"/>
                  </a:lnTo>
                  <a:lnTo>
                    <a:pt x="63" y="1"/>
                  </a:lnTo>
                  <a:lnTo>
                    <a:pt x="63" y="8"/>
                  </a:lnTo>
                  <a:lnTo>
                    <a:pt x="71" y="8"/>
                  </a:lnTo>
                  <a:lnTo>
                    <a:pt x="73" y="7"/>
                  </a:lnTo>
                  <a:lnTo>
                    <a:pt x="72" y="3"/>
                  </a:lnTo>
                  <a:lnTo>
                    <a:pt x="72" y="7"/>
                  </a:lnTo>
                  <a:lnTo>
                    <a:pt x="90" y="7"/>
                  </a:lnTo>
                  <a:lnTo>
                    <a:pt x="90" y="0"/>
                  </a:lnTo>
                  <a:lnTo>
                    <a:pt x="89" y="0"/>
                  </a:lnTo>
                  <a:lnTo>
                    <a:pt x="89" y="7"/>
                  </a:lnTo>
                  <a:lnTo>
                    <a:pt x="127" y="7"/>
                  </a:lnTo>
                  <a:lnTo>
                    <a:pt x="127" y="0"/>
                  </a:lnTo>
                  <a:lnTo>
                    <a:pt x="111" y="0"/>
                  </a:lnTo>
                  <a:lnTo>
                    <a:pt x="111" y="7"/>
                  </a:lnTo>
                  <a:lnTo>
                    <a:pt x="133" y="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44" name="Freeform 828"/>
            <p:cNvSpPr>
              <a:spLocks noChangeAspect="1"/>
            </p:cNvSpPr>
            <p:nvPr/>
          </p:nvSpPr>
          <p:spPr bwMode="auto">
            <a:xfrm rot="16200000">
              <a:off x="4387" y="4671"/>
              <a:ext cx="228" cy="51"/>
            </a:xfrm>
            <a:custGeom>
              <a:avLst/>
              <a:gdLst>
                <a:gd name="T0" fmla="*/ 28 w 151"/>
                <a:gd name="T1" fmla="*/ 7 h 35"/>
                <a:gd name="T2" fmla="*/ 30 w 151"/>
                <a:gd name="T3" fmla="*/ 1 h 35"/>
                <a:gd name="T4" fmla="*/ 12 w 151"/>
                <a:gd name="T5" fmla="*/ 9 h 35"/>
                <a:gd name="T6" fmla="*/ 29 w 151"/>
                <a:gd name="T7" fmla="*/ 2 h 35"/>
                <a:gd name="T8" fmla="*/ 134 w 151"/>
                <a:gd name="T9" fmla="*/ 10 h 35"/>
                <a:gd name="T10" fmla="*/ 92 w 151"/>
                <a:gd name="T11" fmla="*/ 5 h 35"/>
                <a:gd name="T12" fmla="*/ 29 w 151"/>
                <a:gd name="T13" fmla="*/ 13 h 35"/>
                <a:gd name="T14" fmla="*/ 39 w 151"/>
                <a:gd name="T15" fmla="*/ 7 h 35"/>
                <a:gd name="T16" fmla="*/ 52 w 151"/>
                <a:gd name="T17" fmla="*/ 14 h 35"/>
                <a:gd name="T18" fmla="*/ 29 w 151"/>
                <a:gd name="T19" fmla="*/ 7 h 35"/>
                <a:gd name="T20" fmla="*/ 19 w 151"/>
                <a:gd name="T21" fmla="*/ 17 h 35"/>
                <a:gd name="T22" fmla="*/ 32 w 151"/>
                <a:gd name="T23" fmla="*/ 10 h 35"/>
                <a:gd name="T24" fmla="*/ 17 w 151"/>
                <a:gd name="T25" fmla="*/ 18 h 35"/>
                <a:gd name="T26" fmla="*/ 22 w 151"/>
                <a:gd name="T27" fmla="*/ 13 h 35"/>
                <a:gd name="T28" fmla="*/ 22 w 151"/>
                <a:gd name="T29" fmla="*/ 19 h 35"/>
                <a:gd name="T30" fmla="*/ 16 w 151"/>
                <a:gd name="T31" fmla="*/ 20 h 35"/>
                <a:gd name="T32" fmla="*/ 21 w 151"/>
                <a:gd name="T33" fmla="*/ 15 h 35"/>
                <a:gd name="T34" fmla="*/ 28 w 151"/>
                <a:gd name="T35" fmla="*/ 22 h 35"/>
                <a:gd name="T36" fmla="*/ 12 w 151"/>
                <a:gd name="T37" fmla="*/ 17 h 35"/>
                <a:gd name="T38" fmla="*/ 13 w 151"/>
                <a:gd name="T39" fmla="*/ 24 h 35"/>
                <a:gd name="T40" fmla="*/ 15 w 151"/>
                <a:gd name="T41" fmla="*/ 18 h 35"/>
                <a:gd name="T42" fmla="*/ 10 w 151"/>
                <a:gd name="T43" fmla="*/ 26 h 35"/>
                <a:gd name="T44" fmla="*/ 143 w 151"/>
                <a:gd name="T45" fmla="*/ 20 h 35"/>
                <a:gd name="T46" fmla="*/ 63 w 151"/>
                <a:gd name="T47" fmla="*/ 28 h 35"/>
                <a:gd name="T48" fmla="*/ 129 w 151"/>
                <a:gd name="T49" fmla="*/ 23 h 35"/>
                <a:gd name="T50" fmla="*/ 54 w 151"/>
                <a:gd name="T51" fmla="*/ 31 h 35"/>
                <a:gd name="T52" fmla="*/ 48 w 151"/>
                <a:gd name="T53" fmla="*/ 24 h 35"/>
                <a:gd name="T54" fmla="*/ 29 w 151"/>
                <a:gd name="T55" fmla="*/ 32 h 35"/>
                <a:gd name="T56" fmla="*/ 41 w 151"/>
                <a:gd name="T57" fmla="*/ 27 h 35"/>
                <a:gd name="T58" fmla="*/ 12 w 151"/>
                <a:gd name="T59" fmla="*/ 28 h 35"/>
                <a:gd name="T60" fmla="*/ 15 w 151"/>
                <a:gd name="T61" fmla="*/ 35 h 35"/>
                <a:gd name="T62" fmla="*/ 12 w 151"/>
                <a:gd name="T63" fmla="*/ 28 h 35"/>
                <a:gd name="T64" fmla="*/ 24 w 151"/>
                <a:gd name="T65" fmla="*/ 33 h 35"/>
                <a:gd name="T66" fmla="*/ 32 w 151"/>
                <a:gd name="T67" fmla="*/ 26 h 35"/>
                <a:gd name="T68" fmla="*/ 38 w 151"/>
                <a:gd name="T69" fmla="*/ 28 h 35"/>
                <a:gd name="T70" fmla="*/ 59 w 151"/>
                <a:gd name="T71" fmla="*/ 24 h 35"/>
                <a:gd name="T72" fmla="*/ 42 w 151"/>
                <a:gd name="T73" fmla="*/ 23 h 35"/>
                <a:gd name="T74" fmla="*/ 68 w 151"/>
                <a:gd name="T75" fmla="*/ 28 h 35"/>
                <a:gd name="T76" fmla="*/ 121 w 151"/>
                <a:gd name="T77" fmla="*/ 20 h 35"/>
                <a:gd name="T78" fmla="*/ 16 w 151"/>
                <a:gd name="T79" fmla="*/ 26 h 35"/>
                <a:gd name="T80" fmla="*/ 6 w 151"/>
                <a:gd name="T81" fmla="*/ 19 h 35"/>
                <a:gd name="T82" fmla="*/ 11 w 151"/>
                <a:gd name="T83" fmla="*/ 24 h 35"/>
                <a:gd name="T84" fmla="*/ 12 w 151"/>
                <a:gd name="T85" fmla="*/ 17 h 35"/>
                <a:gd name="T86" fmla="*/ 33 w 151"/>
                <a:gd name="T87" fmla="*/ 22 h 35"/>
                <a:gd name="T88" fmla="*/ 15 w 151"/>
                <a:gd name="T89" fmla="*/ 15 h 35"/>
                <a:gd name="T90" fmla="*/ 10 w 151"/>
                <a:gd name="T91" fmla="*/ 20 h 35"/>
                <a:gd name="T92" fmla="*/ 28 w 151"/>
                <a:gd name="T93" fmla="*/ 14 h 35"/>
                <a:gd name="T94" fmla="*/ 15 w 151"/>
                <a:gd name="T95" fmla="*/ 13 h 35"/>
                <a:gd name="T96" fmla="*/ 25 w 151"/>
                <a:gd name="T97" fmla="*/ 18 h 35"/>
                <a:gd name="T98" fmla="*/ 29 w 151"/>
                <a:gd name="T99" fmla="*/ 11 h 35"/>
                <a:gd name="T100" fmla="*/ 21 w 151"/>
                <a:gd name="T101" fmla="*/ 17 h 35"/>
                <a:gd name="T102" fmla="*/ 32 w 151"/>
                <a:gd name="T103" fmla="*/ 9 h 35"/>
                <a:gd name="T104" fmla="*/ 38 w 151"/>
                <a:gd name="T105" fmla="*/ 14 h 35"/>
                <a:gd name="T106" fmla="*/ 64 w 151"/>
                <a:gd name="T107" fmla="*/ 7 h 35"/>
                <a:gd name="T108" fmla="*/ 34 w 151"/>
                <a:gd name="T109" fmla="*/ 10 h 35"/>
                <a:gd name="T110" fmla="*/ 76 w 151"/>
                <a:gd name="T111" fmla="*/ 5 h 35"/>
                <a:gd name="T112" fmla="*/ 125 w 151"/>
                <a:gd name="T113" fmla="*/ 4 h 35"/>
                <a:gd name="T114" fmla="*/ 133 w 151"/>
                <a:gd name="T115" fmla="*/ 10 h 35"/>
                <a:gd name="T116" fmla="*/ 15 w 151"/>
                <a:gd name="T117" fmla="*/ 2 h 35"/>
                <a:gd name="T118" fmla="*/ 25 w 151"/>
                <a:gd name="T119" fmla="*/ 7 h 35"/>
                <a:gd name="T120" fmla="*/ 32 w 151"/>
                <a:gd name="T121" fmla="*/ 1 h 35"/>
                <a:gd name="T122" fmla="*/ 39 w 151"/>
                <a:gd name="T123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" h="35">
                  <a:moveTo>
                    <a:pt x="38" y="0"/>
                  </a:moveTo>
                  <a:lnTo>
                    <a:pt x="38" y="6"/>
                  </a:lnTo>
                  <a:lnTo>
                    <a:pt x="39" y="6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33" y="6"/>
                  </a:lnTo>
                  <a:lnTo>
                    <a:pt x="38" y="6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32" y="6"/>
                  </a:lnTo>
                  <a:lnTo>
                    <a:pt x="39" y="6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34" y="6"/>
                  </a:lnTo>
                  <a:lnTo>
                    <a:pt x="37" y="6"/>
                  </a:lnTo>
                  <a:lnTo>
                    <a:pt x="37" y="0"/>
                  </a:lnTo>
                  <a:lnTo>
                    <a:pt x="33" y="0"/>
                  </a:lnTo>
                  <a:lnTo>
                    <a:pt x="32" y="1"/>
                  </a:lnTo>
                  <a:lnTo>
                    <a:pt x="33" y="4"/>
                  </a:lnTo>
                  <a:lnTo>
                    <a:pt x="33" y="1"/>
                  </a:lnTo>
                  <a:lnTo>
                    <a:pt x="28" y="1"/>
                  </a:lnTo>
                  <a:lnTo>
                    <a:pt x="28" y="7"/>
                  </a:lnTo>
                  <a:lnTo>
                    <a:pt x="32" y="7"/>
                  </a:lnTo>
                  <a:lnTo>
                    <a:pt x="32" y="1"/>
                  </a:lnTo>
                  <a:lnTo>
                    <a:pt x="29" y="1"/>
                  </a:lnTo>
                  <a:lnTo>
                    <a:pt x="29" y="7"/>
                  </a:lnTo>
                  <a:lnTo>
                    <a:pt x="32" y="7"/>
                  </a:lnTo>
                  <a:lnTo>
                    <a:pt x="32" y="1"/>
                  </a:lnTo>
                  <a:lnTo>
                    <a:pt x="30" y="1"/>
                  </a:lnTo>
                  <a:lnTo>
                    <a:pt x="30" y="7"/>
                  </a:lnTo>
                  <a:lnTo>
                    <a:pt x="34" y="7"/>
                  </a:lnTo>
                  <a:lnTo>
                    <a:pt x="34" y="1"/>
                  </a:lnTo>
                  <a:lnTo>
                    <a:pt x="32" y="1"/>
                  </a:lnTo>
                  <a:lnTo>
                    <a:pt x="32" y="7"/>
                  </a:lnTo>
                  <a:lnTo>
                    <a:pt x="37" y="7"/>
                  </a:lnTo>
                  <a:lnTo>
                    <a:pt x="37" y="1"/>
                  </a:lnTo>
                  <a:lnTo>
                    <a:pt x="34" y="1"/>
                  </a:lnTo>
                  <a:lnTo>
                    <a:pt x="34" y="7"/>
                  </a:lnTo>
                  <a:lnTo>
                    <a:pt x="37" y="7"/>
                  </a:lnTo>
                  <a:lnTo>
                    <a:pt x="37" y="1"/>
                  </a:lnTo>
                  <a:lnTo>
                    <a:pt x="29" y="1"/>
                  </a:lnTo>
                  <a:lnTo>
                    <a:pt x="29" y="7"/>
                  </a:lnTo>
                  <a:lnTo>
                    <a:pt x="30" y="7"/>
                  </a:lnTo>
                  <a:lnTo>
                    <a:pt x="30" y="1"/>
                  </a:lnTo>
                  <a:lnTo>
                    <a:pt x="28" y="1"/>
                  </a:lnTo>
                  <a:lnTo>
                    <a:pt x="28" y="7"/>
                  </a:lnTo>
                  <a:lnTo>
                    <a:pt x="29" y="7"/>
                  </a:lnTo>
                  <a:lnTo>
                    <a:pt x="29" y="1"/>
                  </a:lnTo>
                  <a:lnTo>
                    <a:pt x="25" y="1"/>
                  </a:lnTo>
                  <a:lnTo>
                    <a:pt x="25" y="7"/>
                  </a:lnTo>
                  <a:lnTo>
                    <a:pt x="28" y="7"/>
                  </a:lnTo>
                  <a:lnTo>
                    <a:pt x="28" y="1"/>
                  </a:lnTo>
                  <a:lnTo>
                    <a:pt x="21" y="1"/>
                  </a:lnTo>
                  <a:lnTo>
                    <a:pt x="21" y="7"/>
                  </a:lnTo>
                  <a:lnTo>
                    <a:pt x="25" y="7"/>
                  </a:lnTo>
                  <a:lnTo>
                    <a:pt x="25" y="1"/>
                  </a:lnTo>
                  <a:lnTo>
                    <a:pt x="20" y="1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22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29" y="9"/>
                  </a:lnTo>
                  <a:lnTo>
                    <a:pt x="29" y="2"/>
                  </a:lnTo>
                  <a:lnTo>
                    <a:pt x="19" y="2"/>
                  </a:lnTo>
                  <a:lnTo>
                    <a:pt x="19" y="9"/>
                  </a:lnTo>
                  <a:lnTo>
                    <a:pt x="21" y="9"/>
                  </a:lnTo>
                  <a:lnTo>
                    <a:pt x="21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21" y="9"/>
                  </a:lnTo>
                  <a:lnTo>
                    <a:pt x="21" y="2"/>
                  </a:lnTo>
                  <a:lnTo>
                    <a:pt x="15" y="2"/>
                  </a:lnTo>
                  <a:lnTo>
                    <a:pt x="15" y="9"/>
                  </a:lnTo>
                  <a:lnTo>
                    <a:pt x="19" y="9"/>
                  </a:lnTo>
                  <a:lnTo>
                    <a:pt x="19" y="2"/>
                  </a:lnTo>
                  <a:lnTo>
                    <a:pt x="16" y="2"/>
                  </a:lnTo>
                  <a:lnTo>
                    <a:pt x="16" y="9"/>
                  </a:lnTo>
                  <a:lnTo>
                    <a:pt x="21" y="9"/>
                  </a:lnTo>
                  <a:lnTo>
                    <a:pt x="21" y="2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29" y="9"/>
                  </a:lnTo>
                  <a:lnTo>
                    <a:pt x="29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6" y="9"/>
                  </a:lnTo>
                  <a:lnTo>
                    <a:pt x="16" y="2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16" y="9"/>
                  </a:lnTo>
                  <a:lnTo>
                    <a:pt x="16" y="5"/>
                  </a:lnTo>
                  <a:lnTo>
                    <a:pt x="15" y="9"/>
                  </a:lnTo>
                  <a:lnTo>
                    <a:pt x="17" y="10"/>
                  </a:lnTo>
                  <a:lnTo>
                    <a:pt x="133" y="10"/>
                  </a:lnTo>
                  <a:lnTo>
                    <a:pt x="133" y="4"/>
                  </a:lnTo>
                  <a:lnTo>
                    <a:pt x="125" y="4"/>
                  </a:lnTo>
                  <a:lnTo>
                    <a:pt x="125" y="10"/>
                  </a:lnTo>
                  <a:lnTo>
                    <a:pt x="151" y="10"/>
                  </a:lnTo>
                  <a:lnTo>
                    <a:pt x="151" y="4"/>
                  </a:lnTo>
                  <a:lnTo>
                    <a:pt x="126" y="4"/>
                  </a:lnTo>
                  <a:lnTo>
                    <a:pt x="126" y="10"/>
                  </a:lnTo>
                  <a:lnTo>
                    <a:pt x="140" y="10"/>
                  </a:lnTo>
                  <a:lnTo>
                    <a:pt x="140" y="4"/>
                  </a:lnTo>
                  <a:lnTo>
                    <a:pt x="134" y="4"/>
                  </a:lnTo>
                  <a:lnTo>
                    <a:pt x="134" y="10"/>
                  </a:lnTo>
                  <a:lnTo>
                    <a:pt x="138" y="10"/>
                  </a:lnTo>
                  <a:lnTo>
                    <a:pt x="138" y="4"/>
                  </a:lnTo>
                  <a:lnTo>
                    <a:pt x="127" y="4"/>
                  </a:lnTo>
                  <a:lnTo>
                    <a:pt x="127" y="10"/>
                  </a:lnTo>
                  <a:lnTo>
                    <a:pt x="130" y="10"/>
                  </a:lnTo>
                  <a:lnTo>
                    <a:pt x="130" y="4"/>
                  </a:lnTo>
                  <a:lnTo>
                    <a:pt x="124" y="4"/>
                  </a:lnTo>
                  <a:lnTo>
                    <a:pt x="124" y="10"/>
                  </a:lnTo>
                  <a:lnTo>
                    <a:pt x="127" y="10"/>
                  </a:lnTo>
                  <a:lnTo>
                    <a:pt x="127" y="4"/>
                  </a:lnTo>
                  <a:lnTo>
                    <a:pt x="125" y="4"/>
                  </a:lnTo>
                  <a:lnTo>
                    <a:pt x="125" y="10"/>
                  </a:lnTo>
                  <a:lnTo>
                    <a:pt x="134" y="10"/>
                  </a:lnTo>
                  <a:lnTo>
                    <a:pt x="134" y="4"/>
                  </a:lnTo>
                  <a:lnTo>
                    <a:pt x="129" y="4"/>
                  </a:lnTo>
                  <a:lnTo>
                    <a:pt x="129" y="10"/>
                  </a:lnTo>
                  <a:lnTo>
                    <a:pt x="135" y="10"/>
                  </a:lnTo>
                  <a:lnTo>
                    <a:pt x="135" y="4"/>
                  </a:lnTo>
                  <a:lnTo>
                    <a:pt x="131" y="5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92" y="5"/>
                  </a:lnTo>
                  <a:lnTo>
                    <a:pt x="92" y="11"/>
                  </a:lnTo>
                  <a:lnTo>
                    <a:pt x="94" y="11"/>
                  </a:lnTo>
                  <a:lnTo>
                    <a:pt x="94" y="5"/>
                  </a:lnTo>
                  <a:lnTo>
                    <a:pt x="68" y="5"/>
                  </a:lnTo>
                  <a:lnTo>
                    <a:pt x="68" y="11"/>
                  </a:lnTo>
                  <a:lnTo>
                    <a:pt x="73" y="11"/>
                  </a:lnTo>
                  <a:lnTo>
                    <a:pt x="73" y="5"/>
                  </a:lnTo>
                  <a:lnTo>
                    <a:pt x="72" y="5"/>
                  </a:lnTo>
                  <a:lnTo>
                    <a:pt x="72" y="11"/>
                  </a:lnTo>
                  <a:lnTo>
                    <a:pt x="74" y="11"/>
                  </a:lnTo>
                  <a:lnTo>
                    <a:pt x="74" y="5"/>
                  </a:lnTo>
                  <a:lnTo>
                    <a:pt x="72" y="5"/>
                  </a:lnTo>
                  <a:lnTo>
                    <a:pt x="72" y="11"/>
                  </a:lnTo>
                  <a:lnTo>
                    <a:pt x="76" y="11"/>
                  </a:lnTo>
                  <a:lnTo>
                    <a:pt x="76" y="5"/>
                  </a:lnTo>
                  <a:lnTo>
                    <a:pt x="43" y="5"/>
                  </a:lnTo>
                  <a:lnTo>
                    <a:pt x="41" y="6"/>
                  </a:lnTo>
                  <a:lnTo>
                    <a:pt x="42" y="9"/>
                  </a:lnTo>
                  <a:lnTo>
                    <a:pt x="42" y="6"/>
                  </a:lnTo>
                  <a:lnTo>
                    <a:pt x="13" y="6"/>
                  </a:lnTo>
                  <a:lnTo>
                    <a:pt x="13" y="13"/>
                  </a:lnTo>
                  <a:lnTo>
                    <a:pt x="29" y="13"/>
                  </a:lnTo>
                  <a:lnTo>
                    <a:pt x="29" y="6"/>
                  </a:lnTo>
                  <a:lnTo>
                    <a:pt x="22" y="6"/>
                  </a:lnTo>
                  <a:lnTo>
                    <a:pt x="22" y="13"/>
                  </a:lnTo>
                  <a:lnTo>
                    <a:pt x="38" y="13"/>
                  </a:lnTo>
                  <a:lnTo>
                    <a:pt x="38" y="6"/>
                  </a:lnTo>
                  <a:lnTo>
                    <a:pt x="30" y="6"/>
                  </a:lnTo>
                  <a:lnTo>
                    <a:pt x="30" y="13"/>
                  </a:lnTo>
                  <a:lnTo>
                    <a:pt x="129" y="13"/>
                  </a:lnTo>
                  <a:lnTo>
                    <a:pt x="129" y="6"/>
                  </a:lnTo>
                  <a:lnTo>
                    <a:pt x="13" y="6"/>
                  </a:lnTo>
                  <a:lnTo>
                    <a:pt x="13" y="13"/>
                  </a:lnTo>
                  <a:lnTo>
                    <a:pt x="32" y="13"/>
                  </a:lnTo>
                  <a:lnTo>
                    <a:pt x="32" y="9"/>
                  </a:lnTo>
                  <a:lnTo>
                    <a:pt x="30" y="13"/>
                  </a:lnTo>
                  <a:lnTo>
                    <a:pt x="33" y="14"/>
                  </a:lnTo>
                  <a:lnTo>
                    <a:pt x="44" y="14"/>
                  </a:lnTo>
                  <a:lnTo>
                    <a:pt x="44" y="7"/>
                  </a:lnTo>
                  <a:lnTo>
                    <a:pt x="43" y="7"/>
                  </a:lnTo>
                  <a:lnTo>
                    <a:pt x="43" y="14"/>
                  </a:lnTo>
                  <a:lnTo>
                    <a:pt x="46" y="14"/>
                  </a:lnTo>
                  <a:lnTo>
                    <a:pt x="46" y="7"/>
                  </a:lnTo>
                  <a:lnTo>
                    <a:pt x="39" y="7"/>
                  </a:lnTo>
                  <a:lnTo>
                    <a:pt x="39" y="14"/>
                  </a:lnTo>
                  <a:lnTo>
                    <a:pt x="47" y="14"/>
                  </a:lnTo>
                  <a:lnTo>
                    <a:pt x="47" y="7"/>
                  </a:lnTo>
                  <a:lnTo>
                    <a:pt x="38" y="7"/>
                  </a:lnTo>
                  <a:lnTo>
                    <a:pt x="38" y="14"/>
                  </a:lnTo>
                  <a:lnTo>
                    <a:pt x="47" y="14"/>
                  </a:lnTo>
                  <a:lnTo>
                    <a:pt x="47" y="7"/>
                  </a:lnTo>
                  <a:lnTo>
                    <a:pt x="46" y="7"/>
                  </a:lnTo>
                  <a:lnTo>
                    <a:pt x="46" y="14"/>
                  </a:lnTo>
                  <a:lnTo>
                    <a:pt x="50" y="14"/>
                  </a:lnTo>
                  <a:lnTo>
                    <a:pt x="50" y="7"/>
                  </a:lnTo>
                  <a:lnTo>
                    <a:pt x="44" y="7"/>
                  </a:lnTo>
                  <a:lnTo>
                    <a:pt x="44" y="14"/>
                  </a:lnTo>
                  <a:lnTo>
                    <a:pt x="64" y="14"/>
                  </a:lnTo>
                  <a:lnTo>
                    <a:pt x="64" y="7"/>
                  </a:lnTo>
                  <a:lnTo>
                    <a:pt x="43" y="7"/>
                  </a:lnTo>
                  <a:lnTo>
                    <a:pt x="43" y="14"/>
                  </a:lnTo>
                  <a:lnTo>
                    <a:pt x="52" y="14"/>
                  </a:lnTo>
                  <a:lnTo>
                    <a:pt x="52" y="7"/>
                  </a:lnTo>
                  <a:lnTo>
                    <a:pt x="43" y="7"/>
                  </a:lnTo>
                  <a:lnTo>
                    <a:pt x="43" y="14"/>
                  </a:lnTo>
                  <a:lnTo>
                    <a:pt x="52" y="14"/>
                  </a:lnTo>
                  <a:lnTo>
                    <a:pt x="52" y="7"/>
                  </a:lnTo>
                  <a:lnTo>
                    <a:pt x="47" y="7"/>
                  </a:lnTo>
                  <a:lnTo>
                    <a:pt x="47" y="14"/>
                  </a:lnTo>
                  <a:lnTo>
                    <a:pt x="51" y="14"/>
                  </a:lnTo>
                  <a:lnTo>
                    <a:pt x="51" y="7"/>
                  </a:lnTo>
                  <a:lnTo>
                    <a:pt x="43" y="7"/>
                  </a:lnTo>
                  <a:lnTo>
                    <a:pt x="43" y="14"/>
                  </a:lnTo>
                  <a:lnTo>
                    <a:pt x="47" y="14"/>
                  </a:lnTo>
                  <a:lnTo>
                    <a:pt x="47" y="7"/>
                  </a:lnTo>
                  <a:lnTo>
                    <a:pt x="37" y="7"/>
                  </a:lnTo>
                  <a:lnTo>
                    <a:pt x="37" y="14"/>
                  </a:lnTo>
                  <a:lnTo>
                    <a:pt x="39" y="14"/>
                  </a:lnTo>
                  <a:lnTo>
                    <a:pt x="39" y="7"/>
                  </a:lnTo>
                  <a:lnTo>
                    <a:pt x="38" y="7"/>
                  </a:lnTo>
                  <a:lnTo>
                    <a:pt x="38" y="14"/>
                  </a:lnTo>
                  <a:lnTo>
                    <a:pt x="41" y="14"/>
                  </a:lnTo>
                  <a:lnTo>
                    <a:pt x="41" y="7"/>
                  </a:lnTo>
                  <a:lnTo>
                    <a:pt x="35" y="7"/>
                  </a:lnTo>
                  <a:lnTo>
                    <a:pt x="35" y="14"/>
                  </a:lnTo>
                  <a:lnTo>
                    <a:pt x="37" y="14"/>
                  </a:lnTo>
                  <a:lnTo>
                    <a:pt x="37" y="7"/>
                  </a:lnTo>
                  <a:lnTo>
                    <a:pt x="29" y="7"/>
                  </a:lnTo>
                  <a:lnTo>
                    <a:pt x="29" y="15"/>
                  </a:lnTo>
                  <a:lnTo>
                    <a:pt x="35" y="15"/>
                  </a:lnTo>
                  <a:lnTo>
                    <a:pt x="35" y="9"/>
                  </a:lnTo>
                  <a:lnTo>
                    <a:pt x="22" y="9"/>
                  </a:lnTo>
                  <a:lnTo>
                    <a:pt x="22" y="15"/>
                  </a:lnTo>
                  <a:lnTo>
                    <a:pt x="29" y="15"/>
                  </a:lnTo>
                  <a:lnTo>
                    <a:pt x="29" y="9"/>
                  </a:lnTo>
                  <a:lnTo>
                    <a:pt x="25" y="9"/>
                  </a:lnTo>
                  <a:lnTo>
                    <a:pt x="25" y="15"/>
                  </a:lnTo>
                  <a:lnTo>
                    <a:pt x="32" y="15"/>
                  </a:lnTo>
                  <a:lnTo>
                    <a:pt x="32" y="9"/>
                  </a:lnTo>
                  <a:lnTo>
                    <a:pt x="26" y="9"/>
                  </a:lnTo>
                  <a:lnTo>
                    <a:pt x="26" y="15"/>
                  </a:lnTo>
                  <a:lnTo>
                    <a:pt x="32" y="15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5" y="15"/>
                  </a:lnTo>
                  <a:lnTo>
                    <a:pt x="17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19" y="10"/>
                  </a:lnTo>
                  <a:lnTo>
                    <a:pt x="19" y="17"/>
                  </a:lnTo>
                  <a:lnTo>
                    <a:pt x="25" y="17"/>
                  </a:lnTo>
                  <a:lnTo>
                    <a:pt x="25" y="10"/>
                  </a:lnTo>
                  <a:lnTo>
                    <a:pt x="16" y="10"/>
                  </a:lnTo>
                  <a:lnTo>
                    <a:pt x="16" y="17"/>
                  </a:lnTo>
                  <a:lnTo>
                    <a:pt x="25" y="17"/>
                  </a:lnTo>
                  <a:lnTo>
                    <a:pt x="25" y="10"/>
                  </a:lnTo>
                  <a:lnTo>
                    <a:pt x="21" y="10"/>
                  </a:lnTo>
                  <a:lnTo>
                    <a:pt x="21" y="17"/>
                  </a:lnTo>
                  <a:lnTo>
                    <a:pt x="22" y="17"/>
                  </a:lnTo>
                  <a:lnTo>
                    <a:pt x="22" y="10"/>
                  </a:lnTo>
                  <a:lnTo>
                    <a:pt x="21" y="10"/>
                  </a:lnTo>
                  <a:lnTo>
                    <a:pt x="21" y="17"/>
                  </a:lnTo>
                  <a:lnTo>
                    <a:pt x="24" y="17"/>
                  </a:lnTo>
                  <a:lnTo>
                    <a:pt x="24" y="10"/>
                  </a:lnTo>
                  <a:lnTo>
                    <a:pt x="21" y="10"/>
                  </a:lnTo>
                  <a:lnTo>
                    <a:pt x="21" y="17"/>
                  </a:lnTo>
                  <a:lnTo>
                    <a:pt x="22" y="17"/>
                  </a:lnTo>
                  <a:lnTo>
                    <a:pt x="22" y="10"/>
                  </a:lnTo>
                  <a:lnTo>
                    <a:pt x="15" y="10"/>
                  </a:lnTo>
                  <a:lnTo>
                    <a:pt x="15" y="17"/>
                  </a:lnTo>
                  <a:lnTo>
                    <a:pt x="32" y="17"/>
                  </a:lnTo>
                  <a:lnTo>
                    <a:pt x="32" y="10"/>
                  </a:lnTo>
                  <a:lnTo>
                    <a:pt x="28" y="11"/>
                  </a:lnTo>
                  <a:lnTo>
                    <a:pt x="28" y="14"/>
                  </a:lnTo>
                  <a:lnTo>
                    <a:pt x="28" y="11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38" y="18"/>
                  </a:lnTo>
                  <a:lnTo>
                    <a:pt x="38" y="11"/>
                  </a:lnTo>
                  <a:lnTo>
                    <a:pt x="29" y="11"/>
                  </a:lnTo>
                  <a:lnTo>
                    <a:pt x="29" y="18"/>
                  </a:lnTo>
                  <a:lnTo>
                    <a:pt x="32" y="18"/>
                  </a:lnTo>
                  <a:lnTo>
                    <a:pt x="32" y="11"/>
                  </a:lnTo>
                  <a:lnTo>
                    <a:pt x="22" y="11"/>
                  </a:lnTo>
                  <a:lnTo>
                    <a:pt x="22" y="18"/>
                  </a:lnTo>
                  <a:lnTo>
                    <a:pt x="26" y="18"/>
                  </a:lnTo>
                  <a:lnTo>
                    <a:pt x="26" y="11"/>
                  </a:lnTo>
                  <a:lnTo>
                    <a:pt x="12" y="11"/>
                  </a:lnTo>
                  <a:lnTo>
                    <a:pt x="12" y="18"/>
                  </a:lnTo>
                  <a:lnTo>
                    <a:pt x="19" y="18"/>
                  </a:lnTo>
                  <a:lnTo>
                    <a:pt x="19" y="11"/>
                  </a:lnTo>
                  <a:lnTo>
                    <a:pt x="16" y="11"/>
                  </a:lnTo>
                  <a:lnTo>
                    <a:pt x="16" y="18"/>
                  </a:lnTo>
                  <a:lnTo>
                    <a:pt x="17" y="18"/>
                  </a:lnTo>
                  <a:lnTo>
                    <a:pt x="17" y="11"/>
                  </a:lnTo>
                  <a:lnTo>
                    <a:pt x="12" y="11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5" y="11"/>
                  </a:lnTo>
                  <a:lnTo>
                    <a:pt x="13" y="11"/>
                  </a:lnTo>
                  <a:lnTo>
                    <a:pt x="13" y="18"/>
                  </a:lnTo>
                  <a:lnTo>
                    <a:pt x="25" y="18"/>
                  </a:lnTo>
                  <a:lnTo>
                    <a:pt x="25" y="11"/>
                  </a:lnTo>
                  <a:lnTo>
                    <a:pt x="12" y="11"/>
                  </a:lnTo>
                  <a:lnTo>
                    <a:pt x="12" y="18"/>
                  </a:lnTo>
                  <a:lnTo>
                    <a:pt x="21" y="18"/>
                  </a:lnTo>
                  <a:lnTo>
                    <a:pt x="21" y="11"/>
                  </a:lnTo>
                  <a:lnTo>
                    <a:pt x="12" y="11"/>
                  </a:lnTo>
                  <a:lnTo>
                    <a:pt x="11" y="18"/>
                  </a:lnTo>
                  <a:lnTo>
                    <a:pt x="13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16" y="13"/>
                  </a:lnTo>
                  <a:lnTo>
                    <a:pt x="16" y="19"/>
                  </a:lnTo>
                  <a:lnTo>
                    <a:pt x="22" y="19"/>
                  </a:lnTo>
                  <a:lnTo>
                    <a:pt x="22" y="13"/>
                  </a:lnTo>
                  <a:lnTo>
                    <a:pt x="16" y="13"/>
                  </a:lnTo>
                  <a:lnTo>
                    <a:pt x="16" y="19"/>
                  </a:lnTo>
                  <a:lnTo>
                    <a:pt x="19" y="19"/>
                  </a:lnTo>
                  <a:lnTo>
                    <a:pt x="19" y="13"/>
                  </a:lnTo>
                  <a:lnTo>
                    <a:pt x="15" y="13"/>
                  </a:lnTo>
                  <a:lnTo>
                    <a:pt x="15" y="19"/>
                  </a:lnTo>
                  <a:lnTo>
                    <a:pt x="16" y="19"/>
                  </a:lnTo>
                  <a:lnTo>
                    <a:pt x="16" y="13"/>
                  </a:lnTo>
                  <a:lnTo>
                    <a:pt x="13" y="13"/>
                  </a:lnTo>
                  <a:lnTo>
                    <a:pt x="13" y="19"/>
                  </a:lnTo>
                  <a:lnTo>
                    <a:pt x="22" y="19"/>
                  </a:lnTo>
                  <a:lnTo>
                    <a:pt x="22" y="13"/>
                  </a:lnTo>
                  <a:lnTo>
                    <a:pt x="17" y="13"/>
                  </a:lnTo>
                  <a:lnTo>
                    <a:pt x="17" y="19"/>
                  </a:lnTo>
                  <a:lnTo>
                    <a:pt x="29" y="19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22" y="19"/>
                  </a:lnTo>
                  <a:lnTo>
                    <a:pt x="30" y="19"/>
                  </a:lnTo>
                  <a:lnTo>
                    <a:pt x="30" y="13"/>
                  </a:lnTo>
                  <a:lnTo>
                    <a:pt x="22" y="13"/>
                  </a:lnTo>
                  <a:lnTo>
                    <a:pt x="22" y="19"/>
                  </a:lnTo>
                  <a:lnTo>
                    <a:pt x="30" y="19"/>
                  </a:lnTo>
                  <a:lnTo>
                    <a:pt x="30" y="13"/>
                  </a:lnTo>
                  <a:lnTo>
                    <a:pt x="16" y="13"/>
                  </a:lnTo>
                  <a:lnTo>
                    <a:pt x="22" y="18"/>
                  </a:lnTo>
                  <a:lnTo>
                    <a:pt x="24" y="19"/>
                  </a:lnTo>
                  <a:lnTo>
                    <a:pt x="25" y="17"/>
                  </a:lnTo>
                  <a:lnTo>
                    <a:pt x="25" y="14"/>
                  </a:lnTo>
                  <a:lnTo>
                    <a:pt x="19" y="14"/>
                  </a:lnTo>
                  <a:lnTo>
                    <a:pt x="19" y="20"/>
                  </a:lnTo>
                  <a:lnTo>
                    <a:pt x="25" y="20"/>
                  </a:lnTo>
                  <a:lnTo>
                    <a:pt x="25" y="14"/>
                  </a:lnTo>
                  <a:lnTo>
                    <a:pt x="22" y="14"/>
                  </a:lnTo>
                  <a:lnTo>
                    <a:pt x="22" y="20"/>
                  </a:lnTo>
                  <a:lnTo>
                    <a:pt x="29" y="20"/>
                  </a:lnTo>
                  <a:lnTo>
                    <a:pt x="29" y="14"/>
                  </a:lnTo>
                  <a:lnTo>
                    <a:pt x="16" y="14"/>
                  </a:lnTo>
                  <a:lnTo>
                    <a:pt x="16" y="20"/>
                  </a:lnTo>
                  <a:lnTo>
                    <a:pt x="21" y="20"/>
                  </a:lnTo>
                  <a:lnTo>
                    <a:pt x="21" y="14"/>
                  </a:lnTo>
                  <a:lnTo>
                    <a:pt x="13" y="14"/>
                  </a:lnTo>
                  <a:lnTo>
                    <a:pt x="13" y="20"/>
                  </a:lnTo>
                  <a:lnTo>
                    <a:pt x="16" y="20"/>
                  </a:lnTo>
                  <a:lnTo>
                    <a:pt x="16" y="14"/>
                  </a:lnTo>
                  <a:lnTo>
                    <a:pt x="10" y="14"/>
                  </a:lnTo>
                  <a:lnTo>
                    <a:pt x="10" y="20"/>
                  </a:lnTo>
                  <a:lnTo>
                    <a:pt x="11" y="20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10" y="20"/>
                  </a:lnTo>
                  <a:lnTo>
                    <a:pt x="16" y="20"/>
                  </a:lnTo>
                  <a:lnTo>
                    <a:pt x="16" y="14"/>
                  </a:lnTo>
                  <a:lnTo>
                    <a:pt x="8" y="14"/>
                  </a:lnTo>
                  <a:lnTo>
                    <a:pt x="8" y="20"/>
                  </a:lnTo>
                  <a:lnTo>
                    <a:pt x="17" y="20"/>
                  </a:lnTo>
                  <a:lnTo>
                    <a:pt x="17" y="14"/>
                  </a:lnTo>
                  <a:lnTo>
                    <a:pt x="10" y="14"/>
                  </a:lnTo>
                  <a:lnTo>
                    <a:pt x="8" y="20"/>
                  </a:lnTo>
                  <a:lnTo>
                    <a:pt x="11" y="22"/>
                  </a:lnTo>
                  <a:lnTo>
                    <a:pt x="12" y="18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21" y="22"/>
                  </a:lnTo>
                  <a:lnTo>
                    <a:pt x="21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16" y="22"/>
                  </a:lnTo>
                  <a:lnTo>
                    <a:pt x="16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16" y="22"/>
                  </a:lnTo>
                  <a:lnTo>
                    <a:pt x="16" y="15"/>
                  </a:lnTo>
                  <a:lnTo>
                    <a:pt x="8" y="15"/>
                  </a:lnTo>
                  <a:lnTo>
                    <a:pt x="8" y="22"/>
                  </a:lnTo>
                  <a:lnTo>
                    <a:pt x="22" y="22"/>
                  </a:lnTo>
                  <a:lnTo>
                    <a:pt x="22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32" y="22"/>
                  </a:lnTo>
                  <a:lnTo>
                    <a:pt x="32" y="15"/>
                  </a:lnTo>
                  <a:lnTo>
                    <a:pt x="16" y="15"/>
                  </a:lnTo>
                  <a:lnTo>
                    <a:pt x="16" y="22"/>
                  </a:lnTo>
                  <a:lnTo>
                    <a:pt x="38" y="22"/>
                  </a:lnTo>
                  <a:lnTo>
                    <a:pt x="38" y="15"/>
                  </a:lnTo>
                  <a:lnTo>
                    <a:pt x="28" y="15"/>
                  </a:lnTo>
                  <a:lnTo>
                    <a:pt x="28" y="22"/>
                  </a:lnTo>
                  <a:lnTo>
                    <a:pt x="29" y="22"/>
                  </a:lnTo>
                  <a:lnTo>
                    <a:pt x="29" y="15"/>
                  </a:lnTo>
                  <a:lnTo>
                    <a:pt x="28" y="15"/>
                  </a:lnTo>
                  <a:lnTo>
                    <a:pt x="28" y="22"/>
                  </a:lnTo>
                  <a:lnTo>
                    <a:pt x="33" y="22"/>
                  </a:lnTo>
                  <a:lnTo>
                    <a:pt x="33" y="15"/>
                  </a:lnTo>
                  <a:lnTo>
                    <a:pt x="30" y="15"/>
                  </a:lnTo>
                  <a:lnTo>
                    <a:pt x="29" y="17"/>
                  </a:lnTo>
                  <a:lnTo>
                    <a:pt x="30" y="19"/>
                  </a:lnTo>
                  <a:lnTo>
                    <a:pt x="30" y="17"/>
                  </a:lnTo>
                  <a:lnTo>
                    <a:pt x="25" y="17"/>
                  </a:lnTo>
                  <a:lnTo>
                    <a:pt x="25" y="23"/>
                  </a:lnTo>
                  <a:lnTo>
                    <a:pt x="30" y="23"/>
                  </a:lnTo>
                  <a:lnTo>
                    <a:pt x="30" y="17"/>
                  </a:lnTo>
                  <a:lnTo>
                    <a:pt x="29" y="17"/>
                  </a:lnTo>
                  <a:lnTo>
                    <a:pt x="29" y="23"/>
                  </a:lnTo>
                  <a:lnTo>
                    <a:pt x="35" y="23"/>
                  </a:lnTo>
                  <a:lnTo>
                    <a:pt x="35" y="17"/>
                  </a:lnTo>
                  <a:lnTo>
                    <a:pt x="7" y="17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2" y="17"/>
                  </a:lnTo>
                  <a:lnTo>
                    <a:pt x="10" y="17"/>
                  </a:lnTo>
                  <a:lnTo>
                    <a:pt x="10" y="23"/>
                  </a:lnTo>
                  <a:lnTo>
                    <a:pt x="19" y="23"/>
                  </a:lnTo>
                  <a:lnTo>
                    <a:pt x="19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13" y="17"/>
                  </a:lnTo>
                  <a:lnTo>
                    <a:pt x="11" y="18"/>
                  </a:lnTo>
                  <a:lnTo>
                    <a:pt x="12" y="20"/>
                  </a:lnTo>
                  <a:lnTo>
                    <a:pt x="12" y="18"/>
                  </a:lnTo>
                  <a:lnTo>
                    <a:pt x="10" y="18"/>
                  </a:lnTo>
                  <a:lnTo>
                    <a:pt x="10" y="24"/>
                  </a:lnTo>
                  <a:lnTo>
                    <a:pt x="16" y="24"/>
                  </a:lnTo>
                  <a:lnTo>
                    <a:pt x="16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25" y="24"/>
                  </a:lnTo>
                  <a:lnTo>
                    <a:pt x="25" y="18"/>
                  </a:lnTo>
                  <a:lnTo>
                    <a:pt x="10" y="18"/>
                  </a:lnTo>
                  <a:lnTo>
                    <a:pt x="10" y="24"/>
                  </a:lnTo>
                  <a:lnTo>
                    <a:pt x="11" y="24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7" y="24"/>
                  </a:lnTo>
                  <a:lnTo>
                    <a:pt x="16" y="24"/>
                  </a:lnTo>
                  <a:lnTo>
                    <a:pt x="16" y="18"/>
                  </a:lnTo>
                  <a:lnTo>
                    <a:pt x="10" y="18"/>
                  </a:lnTo>
                  <a:lnTo>
                    <a:pt x="10" y="24"/>
                  </a:lnTo>
                  <a:lnTo>
                    <a:pt x="13" y="24"/>
                  </a:lnTo>
                  <a:lnTo>
                    <a:pt x="13" y="18"/>
                  </a:lnTo>
                  <a:lnTo>
                    <a:pt x="10" y="18"/>
                  </a:lnTo>
                  <a:lnTo>
                    <a:pt x="10" y="24"/>
                  </a:lnTo>
                  <a:lnTo>
                    <a:pt x="15" y="24"/>
                  </a:lnTo>
                  <a:lnTo>
                    <a:pt x="15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5" y="24"/>
                  </a:lnTo>
                  <a:lnTo>
                    <a:pt x="15" y="18"/>
                  </a:lnTo>
                  <a:lnTo>
                    <a:pt x="3" y="18"/>
                  </a:lnTo>
                  <a:lnTo>
                    <a:pt x="3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10" y="19"/>
                  </a:lnTo>
                  <a:lnTo>
                    <a:pt x="10" y="26"/>
                  </a:lnTo>
                  <a:lnTo>
                    <a:pt x="11" y="26"/>
                  </a:lnTo>
                  <a:lnTo>
                    <a:pt x="11" y="19"/>
                  </a:lnTo>
                  <a:lnTo>
                    <a:pt x="6" y="19"/>
                  </a:lnTo>
                  <a:lnTo>
                    <a:pt x="6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8" y="19"/>
                  </a:lnTo>
                  <a:lnTo>
                    <a:pt x="8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3" y="19"/>
                  </a:lnTo>
                  <a:lnTo>
                    <a:pt x="3" y="26"/>
                  </a:lnTo>
                  <a:lnTo>
                    <a:pt x="12" y="26"/>
                  </a:lnTo>
                  <a:lnTo>
                    <a:pt x="12" y="19"/>
                  </a:lnTo>
                  <a:lnTo>
                    <a:pt x="10" y="19"/>
                  </a:lnTo>
                  <a:lnTo>
                    <a:pt x="10" y="26"/>
                  </a:lnTo>
                  <a:lnTo>
                    <a:pt x="16" y="26"/>
                  </a:lnTo>
                  <a:lnTo>
                    <a:pt x="16" y="19"/>
                  </a:lnTo>
                  <a:lnTo>
                    <a:pt x="13" y="19"/>
                  </a:lnTo>
                  <a:lnTo>
                    <a:pt x="13" y="26"/>
                  </a:lnTo>
                  <a:lnTo>
                    <a:pt x="21" y="26"/>
                  </a:lnTo>
                  <a:lnTo>
                    <a:pt x="21" y="19"/>
                  </a:lnTo>
                  <a:lnTo>
                    <a:pt x="16" y="19"/>
                  </a:lnTo>
                  <a:lnTo>
                    <a:pt x="16" y="26"/>
                  </a:lnTo>
                  <a:lnTo>
                    <a:pt x="32" y="26"/>
                  </a:lnTo>
                  <a:lnTo>
                    <a:pt x="32" y="19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47" y="26"/>
                  </a:lnTo>
                  <a:lnTo>
                    <a:pt x="47" y="19"/>
                  </a:lnTo>
                  <a:lnTo>
                    <a:pt x="22" y="20"/>
                  </a:lnTo>
                  <a:lnTo>
                    <a:pt x="22" y="27"/>
                  </a:lnTo>
                  <a:lnTo>
                    <a:pt x="87" y="27"/>
                  </a:lnTo>
                  <a:lnTo>
                    <a:pt x="87" y="20"/>
                  </a:lnTo>
                  <a:lnTo>
                    <a:pt x="68" y="20"/>
                  </a:lnTo>
                  <a:lnTo>
                    <a:pt x="68" y="27"/>
                  </a:lnTo>
                  <a:lnTo>
                    <a:pt x="143" y="27"/>
                  </a:lnTo>
                  <a:lnTo>
                    <a:pt x="143" y="20"/>
                  </a:lnTo>
                  <a:lnTo>
                    <a:pt x="121" y="20"/>
                  </a:lnTo>
                  <a:lnTo>
                    <a:pt x="121" y="27"/>
                  </a:lnTo>
                  <a:lnTo>
                    <a:pt x="130" y="27"/>
                  </a:lnTo>
                  <a:lnTo>
                    <a:pt x="130" y="20"/>
                  </a:lnTo>
                  <a:lnTo>
                    <a:pt x="129" y="20"/>
                  </a:lnTo>
                  <a:lnTo>
                    <a:pt x="129" y="27"/>
                  </a:lnTo>
                  <a:lnTo>
                    <a:pt x="136" y="27"/>
                  </a:lnTo>
                  <a:lnTo>
                    <a:pt x="136" y="20"/>
                  </a:lnTo>
                  <a:lnTo>
                    <a:pt x="73" y="20"/>
                  </a:lnTo>
                  <a:lnTo>
                    <a:pt x="73" y="24"/>
                  </a:lnTo>
                  <a:lnTo>
                    <a:pt x="76" y="24"/>
                  </a:lnTo>
                  <a:lnTo>
                    <a:pt x="76" y="22"/>
                  </a:lnTo>
                  <a:lnTo>
                    <a:pt x="69" y="22"/>
                  </a:lnTo>
                  <a:lnTo>
                    <a:pt x="69" y="28"/>
                  </a:lnTo>
                  <a:lnTo>
                    <a:pt x="70" y="28"/>
                  </a:lnTo>
                  <a:lnTo>
                    <a:pt x="70" y="22"/>
                  </a:lnTo>
                  <a:lnTo>
                    <a:pt x="65" y="22"/>
                  </a:lnTo>
                  <a:lnTo>
                    <a:pt x="65" y="28"/>
                  </a:lnTo>
                  <a:lnTo>
                    <a:pt x="68" y="28"/>
                  </a:lnTo>
                  <a:lnTo>
                    <a:pt x="68" y="22"/>
                  </a:lnTo>
                  <a:lnTo>
                    <a:pt x="63" y="22"/>
                  </a:lnTo>
                  <a:lnTo>
                    <a:pt x="63" y="28"/>
                  </a:lnTo>
                  <a:lnTo>
                    <a:pt x="68" y="28"/>
                  </a:lnTo>
                  <a:lnTo>
                    <a:pt x="68" y="22"/>
                  </a:lnTo>
                  <a:lnTo>
                    <a:pt x="63" y="22"/>
                  </a:lnTo>
                  <a:lnTo>
                    <a:pt x="63" y="28"/>
                  </a:lnTo>
                  <a:lnTo>
                    <a:pt x="65" y="28"/>
                  </a:lnTo>
                  <a:lnTo>
                    <a:pt x="65" y="22"/>
                  </a:lnTo>
                  <a:lnTo>
                    <a:pt x="52" y="22"/>
                  </a:lnTo>
                  <a:lnTo>
                    <a:pt x="52" y="28"/>
                  </a:lnTo>
                  <a:lnTo>
                    <a:pt x="54" y="28"/>
                  </a:lnTo>
                  <a:lnTo>
                    <a:pt x="54" y="22"/>
                  </a:lnTo>
                  <a:lnTo>
                    <a:pt x="16" y="22"/>
                  </a:lnTo>
                  <a:lnTo>
                    <a:pt x="16" y="28"/>
                  </a:lnTo>
                  <a:lnTo>
                    <a:pt x="24" y="28"/>
                  </a:lnTo>
                  <a:lnTo>
                    <a:pt x="24" y="24"/>
                  </a:lnTo>
                  <a:lnTo>
                    <a:pt x="22" y="22"/>
                  </a:lnTo>
                  <a:lnTo>
                    <a:pt x="21" y="23"/>
                  </a:lnTo>
                  <a:lnTo>
                    <a:pt x="22" y="26"/>
                  </a:lnTo>
                  <a:lnTo>
                    <a:pt x="22" y="23"/>
                  </a:lnTo>
                  <a:lnTo>
                    <a:pt x="11" y="23"/>
                  </a:lnTo>
                  <a:lnTo>
                    <a:pt x="11" y="29"/>
                  </a:lnTo>
                  <a:lnTo>
                    <a:pt x="129" y="29"/>
                  </a:lnTo>
                  <a:lnTo>
                    <a:pt x="129" y="23"/>
                  </a:lnTo>
                  <a:lnTo>
                    <a:pt x="17" y="23"/>
                  </a:lnTo>
                  <a:lnTo>
                    <a:pt x="17" y="29"/>
                  </a:lnTo>
                  <a:lnTo>
                    <a:pt x="44" y="29"/>
                  </a:lnTo>
                  <a:lnTo>
                    <a:pt x="44" y="23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8" y="29"/>
                  </a:lnTo>
                  <a:lnTo>
                    <a:pt x="48" y="23"/>
                  </a:lnTo>
                  <a:lnTo>
                    <a:pt x="43" y="23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4" y="23"/>
                  </a:lnTo>
                  <a:lnTo>
                    <a:pt x="41" y="24"/>
                  </a:lnTo>
                  <a:lnTo>
                    <a:pt x="41" y="27"/>
                  </a:lnTo>
                  <a:lnTo>
                    <a:pt x="41" y="24"/>
                  </a:lnTo>
                  <a:lnTo>
                    <a:pt x="37" y="24"/>
                  </a:lnTo>
                  <a:lnTo>
                    <a:pt x="37" y="31"/>
                  </a:lnTo>
                  <a:lnTo>
                    <a:pt x="50" y="31"/>
                  </a:lnTo>
                  <a:lnTo>
                    <a:pt x="50" y="24"/>
                  </a:lnTo>
                  <a:lnTo>
                    <a:pt x="44" y="24"/>
                  </a:lnTo>
                  <a:lnTo>
                    <a:pt x="44" y="31"/>
                  </a:lnTo>
                  <a:lnTo>
                    <a:pt x="54" y="31"/>
                  </a:lnTo>
                  <a:lnTo>
                    <a:pt x="54" y="24"/>
                  </a:lnTo>
                  <a:lnTo>
                    <a:pt x="47" y="24"/>
                  </a:lnTo>
                  <a:lnTo>
                    <a:pt x="47" y="31"/>
                  </a:lnTo>
                  <a:lnTo>
                    <a:pt x="56" y="31"/>
                  </a:lnTo>
                  <a:lnTo>
                    <a:pt x="56" y="24"/>
                  </a:lnTo>
                  <a:lnTo>
                    <a:pt x="54" y="24"/>
                  </a:lnTo>
                  <a:lnTo>
                    <a:pt x="54" y="31"/>
                  </a:lnTo>
                  <a:lnTo>
                    <a:pt x="59" y="31"/>
                  </a:lnTo>
                  <a:lnTo>
                    <a:pt x="59" y="24"/>
                  </a:lnTo>
                  <a:lnTo>
                    <a:pt x="42" y="24"/>
                  </a:lnTo>
                  <a:lnTo>
                    <a:pt x="42" y="31"/>
                  </a:lnTo>
                  <a:lnTo>
                    <a:pt x="50" y="31"/>
                  </a:lnTo>
                  <a:lnTo>
                    <a:pt x="50" y="24"/>
                  </a:lnTo>
                  <a:lnTo>
                    <a:pt x="46" y="24"/>
                  </a:lnTo>
                  <a:lnTo>
                    <a:pt x="46" y="31"/>
                  </a:lnTo>
                  <a:lnTo>
                    <a:pt x="51" y="31"/>
                  </a:lnTo>
                  <a:lnTo>
                    <a:pt x="51" y="24"/>
                  </a:lnTo>
                  <a:lnTo>
                    <a:pt x="47" y="24"/>
                  </a:lnTo>
                  <a:lnTo>
                    <a:pt x="47" y="31"/>
                  </a:lnTo>
                  <a:lnTo>
                    <a:pt x="52" y="31"/>
                  </a:lnTo>
                  <a:lnTo>
                    <a:pt x="52" y="24"/>
                  </a:lnTo>
                  <a:lnTo>
                    <a:pt x="48" y="24"/>
                  </a:lnTo>
                  <a:lnTo>
                    <a:pt x="48" y="31"/>
                  </a:lnTo>
                  <a:lnTo>
                    <a:pt x="52" y="31"/>
                  </a:lnTo>
                  <a:lnTo>
                    <a:pt x="52" y="24"/>
                  </a:lnTo>
                  <a:lnTo>
                    <a:pt x="38" y="24"/>
                  </a:lnTo>
                  <a:lnTo>
                    <a:pt x="30" y="32"/>
                  </a:lnTo>
                  <a:lnTo>
                    <a:pt x="44" y="32"/>
                  </a:lnTo>
                  <a:lnTo>
                    <a:pt x="44" y="26"/>
                  </a:lnTo>
                  <a:lnTo>
                    <a:pt x="41" y="26"/>
                  </a:lnTo>
                  <a:lnTo>
                    <a:pt x="41" y="32"/>
                  </a:lnTo>
                  <a:lnTo>
                    <a:pt x="44" y="32"/>
                  </a:lnTo>
                  <a:lnTo>
                    <a:pt x="44" y="26"/>
                  </a:lnTo>
                  <a:lnTo>
                    <a:pt x="37" y="26"/>
                  </a:lnTo>
                  <a:lnTo>
                    <a:pt x="37" y="32"/>
                  </a:lnTo>
                  <a:lnTo>
                    <a:pt x="42" y="32"/>
                  </a:lnTo>
                  <a:lnTo>
                    <a:pt x="42" y="26"/>
                  </a:lnTo>
                  <a:lnTo>
                    <a:pt x="26" y="26"/>
                  </a:lnTo>
                  <a:lnTo>
                    <a:pt x="26" y="32"/>
                  </a:lnTo>
                  <a:lnTo>
                    <a:pt x="28" y="32"/>
                  </a:lnTo>
                  <a:lnTo>
                    <a:pt x="28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32" y="32"/>
                  </a:lnTo>
                  <a:lnTo>
                    <a:pt x="32" y="26"/>
                  </a:lnTo>
                  <a:lnTo>
                    <a:pt x="29" y="26"/>
                  </a:lnTo>
                  <a:lnTo>
                    <a:pt x="29" y="32"/>
                  </a:lnTo>
                  <a:lnTo>
                    <a:pt x="34" y="32"/>
                  </a:lnTo>
                  <a:lnTo>
                    <a:pt x="34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32" y="32"/>
                  </a:lnTo>
                  <a:lnTo>
                    <a:pt x="32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29" y="33"/>
                  </a:lnTo>
                  <a:lnTo>
                    <a:pt x="32" y="33"/>
                  </a:lnTo>
                  <a:lnTo>
                    <a:pt x="32" y="27"/>
                  </a:lnTo>
                  <a:lnTo>
                    <a:pt x="25" y="27"/>
                  </a:lnTo>
                  <a:lnTo>
                    <a:pt x="25" y="33"/>
                  </a:lnTo>
                  <a:lnTo>
                    <a:pt x="41" y="33"/>
                  </a:lnTo>
                  <a:lnTo>
                    <a:pt x="41" y="27"/>
                  </a:lnTo>
                  <a:lnTo>
                    <a:pt x="24" y="27"/>
                  </a:lnTo>
                  <a:lnTo>
                    <a:pt x="24" y="33"/>
                  </a:lnTo>
                  <a:lnTo>
                    <a:pt x="29" y="33"/>
                  </a:lnTo>
                  <a:lnTo>
                    <a:pt x="29" y="27"/>
                  </a:lnTo>
                  <a:lnTo>
                    <a:pt x="28" y="27"/>
                  </a:lnTo>
                  <a:lnTo>
                    <a:pt x="28" y="33"/>
                  </a:lnTo>
                  <a:lnTo>
                    <a:pt x="37" y="33"/>
                  </a:lnTo>
                  <a:lnTo>
                    <a:pt x="37" y="27"/>
                  </a:lnTo>
                  <a:lnTo>
                    <a:pt x="24" y="27"/>
                  </a:lnTo>
                  <a:lnTo>
                    <a:pt x="24" y="33"/>
                  </a:lnTo>
                  <a:lnTo>
                    <a:pt x="38" y="33"/>
                  </a:lnTo>
                  <a:lnTo>
                    <a:pt x="38" y="27"/>
                  </a:lnTo>
                  <a:lnTo>
                    <a:pt x="26" y="27"/>
                  </a:lnTo>
                  <a:lnTo>
                    <a:pt x="26" y="33"/>
                  </a:lnTo>
                  <a:lnTo>
                    <a:pt x="38" y="33"/>
                  </a:lnTo>
                  <a:lnTo>
                    <a:pt x="38" y="27"/>
                  </a:lnTo>
                  <a:lnTo>
                    <a:pt x="32" y="27"/>
                  </a:lnTo>
                  <a:lnTo>
                    <a:pt x="32" y="33"/>
                  </a:lnTo>
                  <a:lnTo>
                    <a:pt x="50" y="33"/>
                  </a:lnTo>
                  <a:lnTo>
                    <a:pt x="50" y="27"/>
                  </a:lnTo>
                  <a:lnTo>
                    <a:pt x="35" y="28"/>
                  </a:lnTo>
                  <a:lnTo>
                    <a:pt x="12" y="28"/>
                  </a:lnTo>
                  <a:lnTo>
                    <a:pt x="12" y="35"/>
                  </a:lnTo>
                  <a:lnTo>
                    <a:pt x="21" y="35"/>
                  </a:lnTo>
                  <a:lnTo>
                    <a:pt x="21" y="28"/>
                  </a:lnTo>
                  <a:lnTo>
                    <a:pt x="0" y="28"/>
                  </a:lnTo>
                  <a:lnTo>
                    <a:pt x="0" y="35"/>
                  </a:lnTo>
                  <a:lnTo>
                    <a:pt x="12" y="35"/>
                  </a:lnTo>
                  <a:lnTo>
                    <a:pt x="12" y="28"/>
                  </a:lnTo>
                  <a:lnTo>
                    <a:pt x="10" y="28"/>
                  </a:lnTo>
                  <a:lnTo>
                    <a:pt x="10" y="35"/>
                  </a:lnTo>
                  <a:lnTo>
                    <a:pt x="15" y="35"/>
                  </a:lnTo>
                  <a:lnTo>
                    <a:pt x="15" y="28"/>
                  </a:lnTo>
                  <a:lnTo>
                    <a:pt x="10" y="28"/>
                  </a:lnTo>
                  <a:lnTo>
                    <a:pt x="10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10" y="28"/>
                  </a:lnTo>
                  <a:lnTo>
                    <a:pt x="10" y="35"/>
                  </a:lnTo>
                  <a:lnTo>
                    <a:pt x="15" y="35"/>
                  </a:lnTo>
                  <a:lnTo>
                    <a:pt x="15" y="28"/>
                  </a:lnTo>
                  <a:lnTo>
                    <a:pt x="8" y="28"/>
                  </a:lnTo>
                  <a:lnTo>
                    <a:pt x="8" y="35"/>
                  </a:lnTo>
                  <a:lnTo>
                    <a:pt x="15" y="35"/>
                  </a:lnTo>
                  <a:lnTo>
                    <a:pt x="15" y="28"/>
                  </a:lnTo>
                  <a:lnTo>
                    <a:pt x="8" y="28"/>
                  </a:lnTo>
                  <a:lnTo>
                    <a:pt x="8" y="35"/>
                  </a:lnTo>
                  <a:lnTo>
                    <a:pt x="15" y="35"/>
                  </a:lnTo>
                  <a:lnTo>
                    <a:pt x="15" y="28"/>
                  </a:lnTo>
                  <a:lnTo>
                    <a:pt x="10" y="28"/>
                  </a:lnTo>
                  <a:lnTo>
                    <a:pt x="10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10" y="28"/>
                  </a:lnTo>
                  <a:lnTo>
                    <a:pt x="10" y="35"/>
                  </a:lnTo>
                  <a:lnTo>
                    <a:pt x="15" y="35"/>
                  </a:lnTo>
                  <a:lnTo>
                    <a:pt x="15" y="28"/>
                  </a:lnTo>
                  <a:lnTo>
                    <a:pt x="10" y="28"/>
                  </a:lnTo>
                  <a:lnTo>
                    <a:pt x="10" y="35"/>
                  </a:lnTo>
                  <a:lnTo>
                    <a:pt x="12" y="35"/>
                  </a:lnTo>
                  <a:lnTo>
                    <a:pt x="12" y="28"/>
                  </a:lnTo>
                  <a:lnTo>
                    <a:pt x="0" y="28"/>
                  </a:lnTo>
                  <a:lnTo>
                    <a:pt x="0" y="35"/>
                  </a:lnTo>
                  <a:lnTo>
                    <a:pt x="21" y="35"/>
                  </a:lnTo>
                  <a:lnTo>
                    <a:pt x="21" y="28"/>
                  </a:lnTo>
                  <a:lnTo>
                    <a:pt x="12" y="28"/>
                  </a:lnTo>
                  <a:lnTo>
                    <a:pt x="12" y="35"/>
                  </a:lnTo>
                  <a:lnTo>
                    <a:pt x="35" y="35"/>
                  </a:lnTo>
                  <a:lnTo>
                    <a:pt x="50" y="33"/>
                  </a:lnTo>
                  <a:lnTo>
                    <a:pt x="50" y="27"/>
                  </a:lnTo>
                  <a:lnTo>
                    <a:pt x="32" y="27"/>
                  </a:lnTo>
                  <a:lnTo>
                    <a:pt x="32" y="33"/>
                  </a:lnTo>
                  <a:lnTo>
                    <a:pt x="38" y="33"/>
                  </a:lnTo>
                  <a:lnTo>
                    <a:pt x="38" y="27"/>
                  </a:lnTo>
                  <a:lnTo>
                    <a:pt x="26" y="27"/>
                  </a:lnTo>
                  <a:lnTo>
                    <a:pt x="26" y="33"/>
                  </a:lnTo>
                  <a:lnTo>
                    <a:pt x="38" y="33"/>
                  </a:lnTo>
                  <a:lnTo>
                    <a:pt x="38" y="27"/>
                  </a:lnTo>
                  <a:lnTo>
                    <a:pt x="24" y="27"/>
                  </a:lnTo>
                  <a:lnTo>
                    <a:pt x="24" y="33"/>
                  </a:lnTo>
                  <a:lnTo>
                    <a:pt x="37" y="33"/>
                  </a:lnTo>
                  <a:lnTo>
                    <a:pt x="37" y="27"/>
                  </a:lnTo>
                  <a:lnTo>
                    <a:pt x="28" y="27"/>
                  </a:lnTo>
                  <a:lnTo>
                    <a:pt x="28" y="33"/>
                  </a:lnTo>
                  <a:lnTo>
                    <a:pt x="29" y="33"/>
                  </a:lnTo>
                  <a:lnTo>
                    <a:pt x="29" y="27"/>
                  </a:lnTo>
                  <a:lnTo>
                    <a:pt x="24" y="27"/>
                  </a:lnTo>
                  <a:lnTo>
                    <a:pt x="24" y="33"/>
                  </a:lnTo>
                  <a:lnTo>
                    <a:pt x="41" y="33"/>
                  </a:lnTo>
                  <a:lnTo>
                    <a:pt x="41" y="27"/>
                  </a:lnTo>
                  <a:lnTo>
                    <a:pt x="25" y="27"/>
                  </a:lnTo>
                  <a:lnTo>
                    <a:pt x="25" y="33"/>
                  </a:lnTo>
                  <a:lnTo>
                    <a:pt x="32" y="33"/>
                  </a:lnTo>
                  <a:lnTo>
                    <a:pt x="32" y="27"/>
                  </a:lnTo>
                  <a:lnTo>
                    <a:pt x="29" y="27"/>
                  </a:lnTo>
                  <a:lnTo>
                    <a:pt x="29" y="29"/>
                  </a:lnTo>
                  <a:lnTo>
                    <a:pt x="30" y="27"/>
                  </a:lnTo>
                  <a:lnTo>
                    <a:pt x="24" y="26"/>
                  </a:lnTo>
                  <a:lnTo>
                    <a:pt x="22" y="28"/>
                  </a:lnTo>
                  <a:lnTo>
                    <a:pt x="22" y="32"/>
                  </a:lnTo>
                  <a:lnTo>
                    <a:pt x="32" y="32"/>
                  </a:lnTo>
                  <a:lnTo>
                    <a:pt x="32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34" y="32"/>
                  </a:lnTo>
                  <a:lnTo>
                    <a:pt x="34" y="26"/>
                  </a:lnTo>
                  <a:lnTo>
                    <a:pt x="29" y="26"/>
                  </a:lnTo>
                  <a:lnTo>
                    <a:pt x="29" y="32"/>
                  </a:lnTo>
                  <a:lnTo>
                    <a:pt x="32" y="32"/>
                  </a:lnTo>
                  <a:lnTo>
                    <a:pt x="32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28" y="32"/>
                  </a:lnTo>
                  <a:lnTo>
                    <a:pt x="28" y="26"/>
                  </a:lnTo>
                  <a:lnTo>
                    <a:pt x="26" y="26"/>
                  </a:lnTo>
                  <a:lnTo>
                    <a:pt x="26" y="32"/>
                  </a:lnTo>
                  <a:lnTo>
                    <a:pt x="42" y="32"/>
                  </a:lnTo>
                  <a:lnTo>
                    <a:pt x="42" y="26"/>
                  </a:lnTo>
                  <a:lnTo>
                    <a:pt x="37" y="26"/>
                  </a:lnTo>
                  <a:lnTo>
                    <a:pt x="37" y="32"/>
                  </a:lnTo>
                  <a:lnTo>
                    <a:pt x="44" y="32"/>
                  </a:lnTo>
                  <a:lnTo>
                    <a:pt x="44" y="26"/>
                  </a:lnTo>
                  <a:lnTo>
                    <a:pt x="41" y="26"/>
                  </a:lnTo>
                  <a:lnTo>
                    <a:pt x="41" y="32"/>
                  </a:lnTo>
                  <a:lnTo>
                    <a:pt x="44" y="32"/>
                  </a:lnTo>
                  <a:lnTo>
                    <a:pt x="44" y="26"/>
                  </a:lnTo>
                  <a:lnTo>
                    <a:pt x="38" y="26"/>
                  </a:lnTo>
                  <a:lnTo>
                    <a:pt x="38" y="28"/>
                  </a:lnTo>
                  <a:lnTo>
                    <a:pt x="41" y="31"/>
                  </a:lnTo>
                  <a:lnTo>
                    <a:pt x="42" y="29"/>
                  </a:lnTo>
                  <a:lnTo>
                    <a:pt x="39" y="27"/>
                  </a:lnTo>
                  <a:lnTo>
                    <a:pt x="39" y="31"/>
                  </a:lnTo>
                  <a:lnTo>
                    <a:pt x="52" y="31"/>
                  </a:lnTo>
                  <a:lnTo>
                    <a:pt x="52" y="24"/>
                  </a:lnTo>
                  <a:lnTo>
                    <a:pt x="48" y="24"/>
                  </a:lnTo>
                  <a:lnTo>
                    <a:pt x="48" y="31"/>
                  </a:lnTo>
                  <a:lnTo>
                    <a:pt x="52" y="31"/>
                  </a:lnTo>
                  <a:lnTo>
                    <a:pt x="52" y="24"/>
                  </a:lnTo>
                  <a:lnTo>
                    <a:pt x="47" y="24"/>
                  </a:lnTo>
                  <a:lnTo>
                    <a:pt x="47" y="31"/>
                  </a:lnTo>
                  <a:lnTo>
                    <a:pt x="51" y="31"/>
                  </a:lnTo>
                  <a:lnTo>
                    <a:pt x="51" y="24"/>
                  </a:lnTo>
                  <a:lnTo>
                    <a:pt x="46" y="24"/>
                  </a:lnTo>
                  <a:lnTo>
                    <a:pt x="46" y="31"/>
                  </a:lnTo>
                  <a:lnTo>
                    <a:pt x="50" y="31"/>
                  </a:lnTo>
                  <a:lnTo>
                    <a:pt x="50" y="24"/>
                  </a:lnTo>
                  <a:lnTo>
                    <a:pt x="42" y="24"/>
                  </a:lnTo>
                  <a:lnTo>
                    <a:pt x="42" y="31"/>
                  </a:lnTo>
                  <a:lnTo>
                    <a:pt x="59" y="31"/>
                  </a:lnTo>
                  <a:lnTo>
                    <a:pt x="59" y="24"/>
                  </a:lnTo>
                  <a:lnTo>
                    <a:pt x="54" y="24"/>
                  </a:lnTo>
                  <a:lnTo>
                    <a:pt x="54" y="31"/>
                  </a:lnTo>
                  <a:lnTo>
                    <a:pt x="56" y="31"/>
                  </a:lnTo>
                  <a:lnTo>
                    <a:pt x="56" y="24"/>
                  </a:lnTo>
                  <a:lnTo>
                    <a:pt x="47" y="24"/>
                  </a:lnTo>
                  <a:lnTo>
                    <a:pt x="47" y="31"/>
                  </a:lnTo>
                  <a:lnTo>
                    <a:pt x="54" y="31"/>
                  </a:lnTo>
                  <a:lnTo>
                    <a:pt x="54" y="24"/>
                  </a:lnTo>
                  <a:lnTo>
                    <a:pt x="44" y="24"/>
                  </a:lnTo>
                  <a:lnTo>
                    <a:pt x="44" y="31"/>
                  </a:lnTo>
                  <a:lnTo>
                    <a:pt x="50" y="31"/>
                  </a:lnTo>
                  <a:lnTo>
                    <a:pt x="50" y="24"/>
                  </a:lnTo>
                  <a:lnTo>
                    <a:pt x="37" y="24"/>
                  </a:lnTo>
                  <a:lnTo>
                    <a:pt x="37" y="31"/>
                  </a:lnTo>
                  <a:lnTo>
                    <a:pt x="42" y="31"/>
                  </a:lnTo>
                  <a:lnTo>
                    <a:pt x="46" y="29"/>
                  </a:lnTo>
                  <a:lnTo>
                    <a:pt x="44" y="23"/>
                  </a:lnTo>
                  <a:lnTo>
                    <a:pt x="43" y="23"/>
                  </a:lnTo>
                  <a:lnTo>
                    <a:pt x="43" y="29"/>
                  </a:lnTo>
                  <a:lnTo>
                    <a:pt x="48" y="29"/>
                  </a:lnTo>
                  <a:lnTo>
                    <a:pt x="48" y="23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4" y="29"/>
                  </a:lnTo>
                  <a:lnTo>
                    <a:pt x="44" y="23"/>
                  </a:lnTo>
                  <a:lnTo>
                    <a:pt x="17" y="23"/>
                  </a:lnTo>
                  <a:lnTo>
                    <a:pt x="17" y="29"/>
                  </a:lnTo>
                  <a:lnTo>
                    <a:pt x="129" y="29"/>
                  </a:lnTo>
                  <a:lnTo>
                    <a:pt x="129" y="23"/>
                  </a:lnTo>
                  <a:lnTo>
                    <a:pt x="11" y="23"/>
                  </a:lnTo>
                  <a:lnTo>
                    <a:pt x="11" y="29"/>
                  </a:lnTo>
                  <a:lnTo>
                    <a:pt x="24" y="29"/>
                  </a:lnTo>
                  <a:lnTo>
                    <a:pt x="32" y="22"/>
                  </a:lnTo>
                  <a:lnTo>
                    <a:pt x="16" y="22"/>
                  </a:lnTo>
                  <a:lnTo>
                    <a:pt x="16" y="28"/>
                  </a:lnTo>
                  <a:lnTo>
                    <a:pt x="54" y="28"/>
                  </a:lnTo>
                  <a:lnTo>
                    <a:pt x="54" y="22"/>
                  </a:lnTo>
                  <a:lnTo>
                    <a:pt x="52" y="22"/>
                  </a:lnTo>
                  <a:lnTo>
                    <a:pt x="52" y="28"/>
                  </a:lnTo>
                  <a:lnTo>
                    <a:pt x="65" y="28"/>
                  </a:lnTo>
                  <a:lnTo>
                    <a:pt x="65" y="22"/>
                  </a:lnTo>
                  <a:lnTo>
                    <a:pt x="63" y="22"/>
                  </a:lnTo>
                  <a:lnTo>
                    <a:pt x="63" y="28"/>
                  </a:lnTo>
                  <a:lnTo>
                    <a:pt x="68" y="28"/>
                  </a:lnTo>
                  <a:lnTo>
                    <a:pt x="68" y="22"/>
                  </a:lnTo>
                  <a:lnTo>
                    <a:pt x="63" y="22"/>
                  </a:lnTo>
                  <a:lnTo>
                    <a:pt x="63" y="28"/>
                  </a:lnTo>
                  <a:lnTo>
                    <a:pt x="68" y="28"/>
                  </a:lnTo>
                  <a:lnTo>
                    <a:pt x="68" y="22"/>
                  </a:lnTo>
                  <a:lnTo>
                    <a:pt x="65" y="22"/>
                  </a:lnTo>
                  <a:lnTo>
                    <a:pt x="65" y="28"/>
                  </a:lnTo>
                  <a:lnTo>
                    <a:pt x="70" y="28"/>
                  </a:lnTo>
                  <a:lnTo>
                    <a:pt x="70" y="22"/>
                  </a:lnTo>
                  <a:lnTo>
                    <a:pt x="69" y="22"/>
                  </a:lnTo>
                  <a:lnTo>
                    <a:pt x="69" y="28"/>
                  </a:lnTo>
                  <a:lnTo>
                    <a:pt x="79" y="28"/>
                  </a:lnTo>
                  <a:lnTo>
                    <a:pt x="79" y="23"/>
                  </a:lnTo>
                  <a:lnTo>
                    <a:pt x="76" y="23"/>
                  </a:lnTo>
                  <a:lnTo>
                    <a:pt x="76" y="27"/>
                  </a:lnTo>
                  <a:lnTo>
                    <a:pt x="136" y="27"/>
                  </a:lnTo>
                  <a:lnTo>
                    <a:pt x="136" y="20"/>
                  </a:lnTo>
                  <a:lnTo>
                    <a:pt x="129" y="20"/>
                  </a:lnTo>
                  <a:lnTo>
                    <a:pt x="129" y="27"/>
                  </a:lnTo>
                  <a:lnTo>
                    <a:pt x="130" y="27"/>
                  </a:lnTo>
                  <a:lnTo>
                    <a:pt x="130" y="20"/>
                  </a:lnTo>
                  <a:lnTo>
                    <a:pt x="121" y="20"/>
                  </a:lnTo>
                  <a:lnTo>
                    <a:pt x="121" y="27"/>
                  </a:lnTo>
                  <a:lnTo>
                    <a:pt x="143" y="27"/>
                  </a:lnTo>
                  <a:lnTo>
                    <a:pt x="143" y="20"/>
                  </a:lnTo>
                  <a:lnTo>
                    <a:pt x="68" y="20"/>
                  </a:lnTo>
                  <a:lnTo>
                    <a:pt x="68" y="27"/>
                  </a:lnTo>
                  <a:lnTo>
                    <a:pt x="87" y="27"/>
                  </a:lnTo>
                  <a:lnTo>
                    <a:pt x="87" y="20"/>
                  </a:lnTo>
                  <a:lnTo>
                    <a:pt x="22" y="20"/>
                  </a:lnTo>
                  <a:lnTo>
                    <a:pt x="22" y="27"/>
                  </a:lnTo>
                  <a:lnTo>
                    <a:pt x="47" y="26"/>
                  </a:lnTo>
                  <a:lnTo>
                    <a:pt x="47" y="19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32" y="26"/>
                  </a:lnTo>
                  <a:lnTo>
                    <a:pt x="32" y="19"/>
                  </a:lnTo>
                  <a:lnTo>
                    <a:pt x="16" y="19"/>
                  </a:lnTo>
                  <a:lnTo>
                    <a:pt x="16" y="26"/>
                  </a:lnTo>
                  <a:lnTo>
                    <a:pt x="21" y="26"/>
                  </a:lnTo>
                  <a:lnTo>
                    <a:pt x="21" y="19"/>
                  </a:lnTo>
                  <a:lnTo>
                    <a:pt x="13" y="19"/>
                  </a:lnTo>
                  <a:lnTo>
                    <a:pt x="13" y="26"/>
                  </a:lnTo>
                  <a:lnTo>
                    <a:pt x="16" y="26"/>
                  </a:lnTo>
                  <a:lnTo>
                    <a:pt x="16" y="19"/>
                  </a:lnTo>
                  <a:lnTo>
                    <a:pt x="10" y="19"/>
                  </a:lnTo>
                  <a:lnTo>
                    <a:pt x="10" y="26"/>
                  </a:lnTo>
                  <a:lnTo>
                    <a:pt x="12" y="26"/>
                  </a:lnTo>
                  <a:lnTo>
                    <a:pt x="12" y="19"/>
                  </a:lnTo>
                  <a:lnTo>
                    <a:pt x="3" y="19"/>
                  </a:lnTo>
                  <a:lnTo>
                    <a:pt x="3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8" y="19"/>
                  </a:lnTo>
                  <a:lnTo>
                    <a:pt x="8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6" y="19"/>
                  </a:lnTo>
                  <a:lnTo>
                    <a:pt x="6" y="26"/>
                  </a:lnTo>
                  <a:lnTo>
                    <a:pt x="11" y="26"/>
                  </a:lnTo>
                  <a:lnTo>
                    <a:pt x="11" y="19"/>
                  </a:lnTo>
                  <a:lnTo>
                    <a:pt x="10" y="19"/>
                  </a:lnTo>
                  <a:lnTo>
                    <a:pt x="10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6" y="19"/>
                  </a:lnTo>
                  <a:lnTo>
                    <a:pt x="6" y="22"/>
                  </a:lnTo>
                  <a:lnTo>
                    <a:pt x="10" y="22"/>
                  </a:lnTo>
                  <a:lnTo>
                    <a:pt x="10" y="20"/>
                  </a:lnTo>
                  <a:lnTo>
                    <a:pt x="6" y="20"/>
                  </a:lnTo>
                  <a:lnTo>
                    <a:pt x="6" y="24"/>
                  </a:lnTo>
                  <a:lnTo>
                    <a:pt x="15" y="24"/>
                  </a:lnTo>
                  <a:lnTo>
                    <a:pt x="15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5" y="24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10" y="24"/>
                  </a:lnTo>
                  <a:lnTo>
                    <a:pt x="13" y="24"/>
                  </a:lnTo>
                  <a:lnTo>
                    <a:pt x="13" y="18"/>
                  </a:lnTo>
                  <a:lnTo>
                    <a:pt x="10" y="18"/>
                  </a:lnTo>
                  <a:lnTo>
                    <a:pt x="10" y="24"/>
                  </a:lnTo>
                  <a:lnTo>
                    <a:pt x="16" y="24"/>
                  </a:lnTo>
                  <a:lnTo>
                    <a:pt x="16" y="18"/>
                  </a:lnTo>
                  <a:lnTo>
                    <a:pt x="7" y="18"/>
                  </a:lnTo>
                  <a:lnTo>
                    <a:pt x="7" y="24"/>
                  </a:lnTo>
                  <a:lnTo>
                    <a:pt x="11" y="24"/>
                  </a:lnTo>
                  <a:lnTo>
                    <a:pt x="11" y="18"/>
                  </a:lnTo>
                  <a:lnTo>
                    <a:pt x="10" y="18"/>
                  </a:lnTo>
                  <a:lnTo>
                    <a:pt x="10" y="24"/>
                  </a:lnTo>
                  <a:lnTo>
                    <a:pt x="25" y="24"/>
                  </a:lnTo>
                  <a:lnTo>
                    <a:pt x="25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6" y="24"/>
                  </a:lnTo>
                  <a:lnTo>
                    <a:pt x="16" y="18"/>
                  </a:lnTo>
                  <a:lnTo>
                    <a:pt x="10" y="18"/>
                  </a:lnTo>
                  <a:lnTo>
                    <a:pt x="10" y="24"/>
                  </a:lnTo>
                  <a:lnTo>
                    <a:pt x="13" y="24"/>
                  </a:lnTo>
                  <a:lnTo>
                    <a:pt x="16" y="23"/>
                  </a:lnTo>
                  <a:lnTo>
                    <a:pt x="15" y="19"/>
                  </a:lnTo>
                  <a:lnTo>
                    <a:pt x="15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9" y="23"/>
                  </a:lnTo>
                  <a:lnTo>
                    <a:pt x="19" y="17"/>
                  </a:lnTo>
                  <a:lnTo>
                    <a:pt x="10" y="17"/>
                  </a:lnTo>
                  <a:lnTo>
                    <a:pt x="10" y="23"/>
                  </a:lnTo>
                  <a:lnTo>
                    <a:pt x="12" y="23"/>
                  </a:lnTo>
                  <a:lnTo>
                    <a:pt x="12" y="17"/>
                  </a:lnTo>
                  <a:lnTo>
                    <a:pt x="7" y="17"/>
                  </a:lnTo>
                  <a:lnTo>
                    <a:pt x="7" y="23"/>
                  </a:lnTo>
                  <a:lnTo>
                    <a:pt x="35" y="23"/>
                  </a:lnTo>
                  <a:lnTo>
                    <a:pt x="35" y="17"/>
                  </a:lnTo>
                  <a:lnTo>
                    <a:pt x="29" y="17"/>
                  </a:lnTo>
                  <a:lnTo>
                    <a:pt x="29" y="23"/>
                  </a:lnTo>
                  <a:lnTo>
                    <a:pt x="30" y="23"/>
                  </a:lnTo>
                  <a:lnTo>
                    <a:pt x="30" y="17"/>
                  </a:lnTo>
                  <a:lnTo>
                    <a:pt x="25" y="17"/>
                  </a:lnTo>
                  <a:lnTo>
                    <a:pt x="25" y="23"/>
                  </a:lnTo>
                  <a:lnTo>
                    <a:pt x="32" y="23"/>
                  </a:lnTo>
                  <a:lnTo>
                    <a:pt x="34" y="20"/>
                  </a:lnTo>
                  <a:lnTo>
                    <a:pt x="32" y="18"/>
                  </a:lnTo>
                  <a:lnTo>
                    <a:pt x="32" y="22"/>
                  </a:lnTo>
                  <a:lnTo>
                    <a:pt x="33" y="22"/>
                  </a:lnTo>
                  <a:lnTo>
                    <a:pt x="33" y="15"/>
                  </a:lnTo>
                  <a:lnTo>
                    <a:pt x="28" y="15"/>
                  </a:lnTo>
                  <a:lnTo>
                    <a:pt x="28" y="22"/>
                  </a:lnTo>
                  <a:lnTo>
                    <a:pt x="29" y="22"/>
                  </a:lnTo>
                  <a:lnTo>
                    <a:pt x="29" y="15"/>
                  </a:lnTo>
                  <a:lnTo>
                    <a:pt x="28" y="15"/>
                  </a:lnTo>
                  <a:lnTo>
                    <a:pt x="28" y="22"/>
                  </a:lnTo>
                  <a:lnTo>
                    <a:pt x="38" y="22"/>
                  </a:lnTo>
                  <a:lnTo>
                    <a:pt x="38" y="15"/>
                  </a:lnTo>
                  <a:lnTo>
                    <a:pt x="16" y="15"/>
                  </a:lnTo>
                  <a:lnTo>
                    <a:pt x="16" y="22"/>
                  </a:lnTo>
                  <a:lnTo>
                    <a:pt x="32" y="22"/>
                  </a:lnTo>
                  <a:lnTo>
                    <a:pt x="32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22" y="22"/>
                  </a:lnTo>
                  <a:lnTo>
                    <a:pt x="22" y="15"/>
                  </a:lnTo>
                  <a:lnTo>
                    <a:pt x="8" y="15"/>
                  </a:lnTo>
                  <a:lnTo>
                    <a:pt x="8" y="22"/>
                  </a:lnTo>
                  <a:lnTo>
                    <a:pt x="16" y="22"/>
                  </a:lnTo>
                  <a:lnTo>
                    <a:pt x="16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16" y="22"/>
                  </a:lnTo>
                  <a:lnTo>
                    <a:pt x="16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21" y="22"/>
                  </a:lnTo>
                  <a:lnTo>
                    <a:pt x="21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12" y="22"/>
                  </a:lnTo>
                  <a:lnTo>
                    <a:pt x="13" y="15"/>
                  </a:lnTo>
                  <a:lnTo>
                    <a:pt x="11" y="14"/>
                  </a:lnTo>
                  <a:lnTo>
                    <a:pt x="10" y="17"/>
                  </a:lnTo>
                  <a:lnTo>
                    <a:pt x="10" y="20"/>
                  </a:lnTo>
                  <a:lnTo>
                    <a:pt x="17" y="20"/>
                  </a:lnTo>
                  <a:lnTo>
                    <a:pt x="17" y="14"/>
                  </a:lnTo>
                  <a:lnTo>
                    <a:pt x="8" y="14"/>
                  </a:lnTo>
                  <a:lnTo>
                    <a:pt x="8" y="20"/>
                  </a:lnTo>
                  <a:lnTo>
                    <a:pt x="16" y="20"/>
                  </a:lnTo>
                  <a:lnTo>
                    <a:pt x="16" y="14"/>
                  </a:lnTo>
                  <a:lnTo>
                    <a:pt x="10" y="14"/>
                  </a:lnTo>
                  <a:lnTo>
                    <a:pt x="10" y="20"/>
                  </a:lnTo>
                  <a:lnTo>
                    <a:pt x="11" y="20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10" y="20"/>
                  </a:lnTo>
                  <a:lnTo>
                    <a:pt x="16" y="20"/>
                  </a:lnTo>
                  <a:lnTo>
                    <a:pt x="16" y="14"/>
                  </a:lnTo>
                  <a:lnTo>
                    <a:pt x="13" y="14"/>
                  </a:lnTo>
                  <a:lnTo>
                    <a:pt x="13" y="20"/>
                  </a:lnTo>
                  <a:lnTo>
                    <a:pt x="21" y="20"/>
                  </a:lnTo>
                  <a:lnTo>
                    <a:pt x="21" y="14"/>
                  </a:lnTo>
                  <a:lnTo>
                    <a:pt x="16" y="14"/>
                  </a:lnTo>
                  <a:lnTo>
                    <a:pt x="16" y="20"/>
                  </a:lnTo>
                  <a:lnTo>
                    <a:pt x="29" y="20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22" y="20"/>
                  </a:lnTo>
                  <a:lnTo>
                    <a:pt x="25" y="20"/>
                  </a:lnTo>
                  <a:lnTo>
                    <a:pt x="25" y="14"/>
                  </a:lnTo>
                  <a:lnTo>
                    <a:pt x="19" y="14"/>
                  </a:lnTo>
                  <a:lnTo>
                    <a:pt x="19" y="20"/>
                  </a:lnTo>
                  <a:lnTo>
                    <a:pt x="33" y="20"/>
                  </a:lnTo>
                  <a:lnTo>
                    <a:pt x="28" y="14"/>
                  </a:lnTo>
                  <a:lnTo>
                    <a:pt x="26" y="13"/>
                  </a:lnTo>
                  <a:lnTo>
                    <a:pt x="24" y="15"/>
                  </a:lnTo>
                  <a:lnTo>
                    <a:pt x="24" y="19"/>
                  </a:lnTo>
                  <a:lnTo>
                    <a:pt x="30" y="19"/>
                  </a:lnTo>
                  <a:lnTo>
                    <a:pt x="30" y="13"/>
                  </a:lnTo>
                  <a:lnTo>
                    <a:pt x="22" y="13"/>
                  </a:lnTo>
                  <a:lnTo>
                    <a:pt x="22" y="19"/>
                  </a:lnTo>
                  <a:lnTo>
                    <a:pt x="30" y="19"/>
                  </a:lnTo>
                  <a:lnTo>
                    <a:pt x="30" y="13"/>
                  </a:lnTo>
                  <a:lnTo>
                    <a:pt x="22" y="13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29" y="13"/>
                  </a:lnTo>
                  <a:lnTo>
                    <a:pt x="17" y="13"/>
                  </a:lnTo>
                  <a:lnTo>
                    <a:pt x="17" y="19"/>
                  </a:lnTo>
                  <a:lnTo>
                    <a:pt x="22" y="19"/>
                  </a:lnTo>
                  <a:lnTo>
                    <a:pt x="22" y="13"/>
                  </a:lnTo>
                  <a:lnTo>
                    <a:pt x="13" y="13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16" y="13"/>
                  </a:lnTo>
                  <a:lnTo>
                    <a:pt x="15" y="13"/>
                  </a:lnTo>
                  <a:lnTo>
                    <a:pt x="15" y="19"/>
                  </a:lnTo>
                  <a:lnTo>
                    <a:pt x="19" y="19"/>
                  </a:lnTo>
                  <a:lnTo>
                    <a:pt x="19" y="13"/>
                  </a:lnTo>
                  <a:lnTo>
                    <a:pt x="16" y="13"/>
                  </a:lnTo>
                  <a:lnTo>
                    <a:pt x="16" y="19"/>
                  </a:lnTo>
                  <a:lnTo>
                    <a:pt x="22" y="19"/>
                  </a:lnTo>
                  <a:lnTo>
                    <a:pt x="22" y="13"/>
                  </a:lnTo>
                  <a:lnTo>
                    <a:pt x="16" y="13"/>
                  </a:lnTo>
                  <a:lnTo>
                    <a:pt x="16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15" y="13"/>
                  </a:lnTo>
                  <a:lnTo>
                    <a:pt x="15" y="15"/>
                  </a:lnTo>
                  <a:lnTo>
                    <a:pt x="16" y="13"/>
                  </a:lnTo>
                  <a:lnTo>
                    <a:pt x="13" y="11"/>
                  </a:lnTo>
                  <a:lnTo>
                    <a:pt x="12" y="14"/>
                  </a:lnTo>
                  <a:lnTo>
                    <a:pt x="12" y="18"/>
                  </a:lnTo>
                  <a:lnTo>
                    <a:pt x="21" y="18"/>
                  </a:lnTo>
                  <a:lnTo>
                    <a:pt x="21" y="11"/>
                  </a:lnTo>
                  <a:lnTo>
                    <a:pt x="12" y="11"/>
                  </a:lnTo>
                  <a:lnTo>
                    <a:pt x="12" y="18"/>
                  </a:lnTo>
                  <a:lnTo>
                    <a:pt x="25" y="18"/>
                  </a:lnTo>
                  <a:lnTo>
                    <a:pt x="25" y="11"/>
                  </a:lnTo>
                  <a:lnTo>
                    <a:pt x="13" y="11"/>
                  </a:lnTo>
                  <a:lnTo>
                    <a:pt x="13" y="18"/>
                  </a:lnTo>
                  <a:lnTo>
                    <a:pt x="15" y="18"/>
                  </a:lnTo>
                  <a:lnTo>
                    <a:pt x="15" y="11"/>
                  </a:lnTo>
                  <a:lnTo>
                    <a:pt x="12" y="11"/>
                  </a:lnTo>
                  <a:lnTo>
                    <a:pt x="12" y="18"/>
                  </a:lnTo>
                  <a:lnTo>
                    <a:pt x="17" y="18"/>
                  </a:lnTo>
                  <a:lnTo>
                    <a:pt x="17" y="11"/>
                  </a:lnTo>
                  <a:lnTo>
                    <a:pt x="16" y="11"/>
                  </a:lnTo>
                  <a:lnTo>
                    <a:pt x="16" y="18"/>
                  </a:lnTo>
                  <a:lnTo>
                    <a:pt x="19" y="18"/>
                  </a:lnTo>
                  <a:lnTo>
                    <a:pt x="19" y="11"/>
                  </a:lnTo>
                  <a:lnTo>
                    <a:pt x="12" y="11"/>
                  </a:lnTo>
                  <a:lnTo>
                    <a:pt x="12" y="18"/>
                  </a:lnTo>
                  <a:lnTo>
                    <a:pt x="26" y="18"/>
                  </a:lnTo>
                  <a:lnTo>
                    <a:pt x="26" y="11"/>
                  </a:lnTo>
                  <a:lnTo>
                    <a:pt x="22" y="11"/>
                  </a:lnTo>
                  <a:lnTo>
                    <a:pt x="22" y="18"/>
                  </a:lnTo>
                  <a:lnTo>
                    <a:pt x="32" y="18"/>
                  </a:lnTo>
                  <a:lnTo>
                    <a:pt x="32" y="11"/>
                  </a:lnTo>
                  <a:lnTo>
                    <a:pt x="29" y="11"/>
                  </a:lnTo>
                  <a:lnTo>
                    <a:pt x="29" y="18"/>
                  </a:lnTo>
                  <a:lnTo>
                    <a:pt x="38" y="18"/>
                  </a:lnTo>
                  <a:lnTo>
                    <a:pt x="38" y="11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29" y="18"/>
                  </a:lnTo>
                  <a:lnTo>
                    <a:pt x="33" y="17"/>
                  </a:lnTo>
                  <a:lnTo>
                    <a:pt x="32" y="10"/>
                  </a:lnTo>
                  <a:lnTo>
                    <a:pt x="15" y="10"/>
                  </a:lnTo>
                  <a:lnTo>
                    <a:pt x="15" y="17"/>
                  </a:lnTo>
                  <a:lnTo>
                    <a:pt x="22" y="17"/>
                  </a:lnTo>
                  <a:lnTo>
                    <a:pt x="22" y="10"/>
                  </a:lnTo>
                  <a:lnTo>
                    <a:pt x="21" y="10"/>
                  </a:lnTo>
                  <a:lnTo>
                    <a:pt x="21" y="17"/>
                  </a:lnTo>
                  <a:lnTo>
                    <a:pt x="24" y="17"/>
                  </a:lnTo>
                  <a:lnTo>
                    <a:pt x="24" y="10"/>
                  </a:lnTo>
                  <a:lnTo>
                    <a:pt x="21" y="10"/>
                  </a:lnTo>
                  <a:lnTo>
                    <a:pt x="21" y="17"/>
                  </a:lnTo>
                  <a:lnTo>
                    <a:pt x="22" y="17"/>
                  </a:lnTo>
                  <a:lnTo>
                    <a:pt x="22" y="10"/>
                  </a:lnTo>
                  <a:lnTo>
                    <a:pt x="21" y="10"/>
                  </a:lnTo>
                  <a:lnTo>
                    <a:pt x="21" y="17"/>
                  </a:lnTo>
                  <a:lnTo>
                    <a:pt x="25" y="17"/>
                  </a:lnTo>
                  <a:lnTo>
                    <a:pt x="25" y="10"/>
                  </a:lnTo>
                  <a:lnTo>
                    <a:pt x="16" y="10"/>
                  </a:lnTo>
                  <a:lnTo>
                    <a:pt x="16" y="17"/>
                  </a:lnTo>
                  <a:lnTo>
                    <a:pt x="25" y="17"/>
                  </a:lnTo>
                  <a:lnTo>
                    <a:pt x="25" y="10"/>
                  </a:lnTo>
                  <a:lnTo>
                    <a:pt x="19" y="10"/>
                  </a:lnTo>
                  <a:lnTo>
                    <a:pt x="19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19" y="10"/>
                  </a:lnTo>
                  <a:lnTo>
                    <a:pt x="19" y="13"/>
                  </a:lnTo>
                  <a:lnTo>
                    <a:pt x="20" y="10"/>
                  </a:lnTo>
                  <a:lnTo>
                    <a:pt x="17" y="9"/>
                  </a:lnTo>
                  <a:lnTo>
                    <a:pt x="16" y="11"/>
                  </a:lnTo>
                  <a:lnTo>
                    <a:pt x="16" y="15"/>
                  </a:lnTo>
                  <a:lnTo>
                    <a:pt x="32" y="15"/>
                  </a:lnTo>
                  <a:lnTo>
                    <a:pt x="32" y="9"/>
                  </a:lnTo>
                  <a:lnTo>
                    <a:pt x="26" y="9"/>
                  </a:lnTo>
                  <a:lnTo>
                    <a:pt x="26" y="15"/>
                  </a:lnTo>
                  <a:lnTo>
                    <a:pt x="32" y="15"/>
                  </a:lnTo>
                  <a:lnTo>
                    <a:pt x="32" y="9"/>
                  </a:lnTo>
                  <a:lnTo>
                    <a:pt x="25" y="9"/>
                  </a:lnTo>
                  <a:lnTo>
                    <a:pt x="25" y="15"/>
                  </a:lnTo>
                  <a:lnTo>
                    <a:pt x="29" y="15"/>
                  </a:lnTo>
                  <a:lnTo>
                    <a:pt x="29" y="9"/>
                  </a:lnTo>
                  <a:lnTo>
                    <a:pt x="22" y="9"/>
                  </a:lnTo>
                  <a:lnTo>
                    <a:pt x="22" y="15"/>
                  </a:lnTo>
                  <a:lnTo>
                    <a:pt x="35" y="15"/>
                  </a:lnTo>
                  <a:lnTo>
                    <a:pt x="35" y="9"/>
                  </a:lnTo>
                  <a:lnTo>
                    <a:pt x="32" y="9"/>
                  </a:lnTo>
                  <a:lnTo>
                    <a:pt x="32" y="11"/>
                  </a:lnTo>
                  <a:lnTo>
                    <a:pt x="35" y="11"/>
                  </a:lnTo>
                  <a:lnTo>
                    <a:pt x="35" y="10"/>
                  </a:lnTo>
                  <a:lnTo>
                    <a:pt x="32" y="10"/>
                  </a:lnTo>
                  <a:lnTo>
                    <a:pt x="32" y="14"/>
                  </a:lnTo>
                  <a:lnTo>
                    <a:pt x="37" y="14"/>
                  </a:lnTo>
                  <a:lnTo>
                    <a:pt x="37" y="7"/>
                  </a:lnTo>
                  <a:lnTo>
                    <a:pt x="35" y="7"/>
                  </a:lnTo>
                  <a:lnTo>
                    <a:pt x="35" y="14"/>
                  </a:lnTo>
                  <a:lnTo>
                    <a:pt x="41" y="14"/>
                  </a:lnTo>
                  <a:lnTo>
                    <a:pt x="41" y="7"/>
                  </a:lnTo>
                  <a:lnTo>
                    <a:pt x="38" y="7"/>
                  </a:lnTo>
                  <a:lnTo>
                    <a:pt x="38" y="14"/>
                  </a:lnTo>
                  <a:lnTo>
                    <a:pt x="39" y="14"/>
                  </a:lnTo>
                  <a:lnTo>
                    <a:pt x="39" y="7"/>
                  </a:lnTo>
                  <a:lnTo>
                    <a:pt x="37" y="7"/>
                  </a:lnTo>
                  <a:lnTo>
                    <a:pt x="37" y="14"/>
                  </a:lnTo>
                  <a:lnTo>
                    <a:pt x="47" y="14"/>
                  </a:lnTo>
                  <a:lnTo>
                    <a:pt x="47" y="7"/>
                  </a:lnTo>
                  <a:lnTo>
                    <a:pt x="43" y="7"/>
                  </a:lnTo>
                  <a:lnTo>
                    <a:pt x="43" y="14"/>
                  </a:lnTo>
                  <a:lnTo>
                    <a:pt x="51" y="14"/>
                  </a:lnTo>
                  <a:lnTo>
                    <a:pt x="51" y="7"/>
                  </a:lnTo>
                  <a:lnTo>
                    <a:pt x="47" y="7"/>
                  </a:lnTo>
                  <a:lnTo>
                    <a:pt x="47" y="14"/>
                  </a:lnTo>
                  <a:lnTo>
                    <a:pt x="52" y="14"/>
                  </a:lnTo>
                  <a:lnTo>
                    <a:pt x="52" y="7"/>
                  </a:lnTo>
                  <a:lnTo>
                    <a:pt x="43" y="7"/>
                  </a:lnTo>
                  <a:lnTo>
                    <a:pt x="43" y="14"/>
                  </a:lnTo>
                  <a:lnTo>
                    <a:pt x="52" y="14"/>
                  </a:lnTo>
                  <a:lnTo>
                    <a:pt x="52" y="7"/>
                  </a:lnTo>
                  <a:lnTo>
                    <a:pt x="43" y="7"/>
                  </a:lnTo>
                  <a:lnTo>
                    <a:pt x="43" y="14"/>
                  </a:lnTo>
                  <a:lnTo>
                    <a:pt x="64" y="14"/>
                  </a:lnTo>
                  <a:lnTo>
                    <a:pt x="64" y="7"/>
                  </a:lnTo>
                  <a:lnTo>
                    <a:pt x="44" y="7"/>
                  </a:lnTo>
                  <a:lnTo>
                    <a:pt x="44" y="14"/>
                  </a:lnTo>
                  <a:lnTo>
                    <a:pt x="50" y="14"/>
                  </a:lnTo>
                  <a:lnTo>
                    <a:pt x="50" y="7"/>
                  </a:lnTo>
                  <a:lnTo>
                    <a:pt x="46" y="7"/>
                  </a:lnTo>
                  <a:lnTo>
                    <a:pt x="46" y="14"/>
                  </a:lnTo>
                  <a:lnTo>
                    <a:pt x="47" y="14"/>
                  </a:lnTo>
                  <a:lnTo>
                    <a:pt x="47" y="7"/>
                  </a:lnTo>
                  <a:lnTo>
                    <a:pt x="38" y="7"/>
                  </a:lnTo>
                  <a:lnTo>
                    <a:pt x="38" y="14"/>
                  </a:lnTo>
                  <a:lnTo>
                    <a:pt x="47" y="14"/>
                  </a:lnTo>
                  <a:lnTo>
                    <a:pt x="47" y="7"/>
                  </a:lnTo>
                  <a:lnTo>
                    <a:pt x="39" y="7"/>
                  </a:lnTo>
                  <a:lnTo>
                    <a:pt x="39" y="14"/>
                  </a:lnTo>
                  <a:lnTo>
                    <a:pt x="46" y="14"/>
                  </a:lnTo>
                  <a:lnTo>
                    <a:pt x="46" y="7"/>
                  </a:lnTo>
                  <a:lnTo>
                    <a:pt x="43" y="7"/>
                  </a:lnTo>
                  <a:lnTo>
                    <a:pt x="43" y="14"/>
                  </a:lnTo>
                  <a:lnTo>
                    <a:pt x="44" y="14"/>
                  </a:lnTo>
                  <a:lnTo>
                    <a:pt x="44" y="7"/>
                  </a:lnTo>
                  <a:lnTo>
                    <a:pt x="34" y="7"/>
                  </a:lnTo>
                  <a:lnTo>
                    <a:pt x="34" y="10"/>
                  </a:lnTo>
                  <a:lnTo>
                    <a:pt x="35" y="7"/>
                  </a:lnTo>
                  <a:lnTo>
                    <a:pt x="33" y="6"/>
                  </a:lnTo>
                  <a:lnTo>
                    <a:pt x="13" y="6"/>
                  </a:lnTo>
                  <a:lnTo>
                    <a:pt x="13" y="13"/>
                  </a:lnTo>
                  <a:lnTo>
                    <a:pt x="129" y="13"/>
                  </a:lnTo>
                  <a:lnTo>
                    <a:pt x="129" y="6"/>
                  </a:lnTo>
                  <a:lnTo>
                    <a:pt x="30" y="6"/>
                  </a:lnTo>
                  <a:lnTo>
                    <a:pt x="30" y="13"/>
                  </a:lnTo>
                  <a:lnTo>
                    <a:pt x="38" y="13"/>
                  </a:lnTo>
                  <a:lnTo>
                    <a:pt x="38" y="6"/>
                  </a:lnTo>
                  <a:lnTo>
                    <a:pt x="22" y="6"/>
                  </a:lnTo>
                  <a:lnTo>
                    <a:pt x="22" y="13"/>
                  </a:lnTo>
                  <a:lnTo>
                    <a:pt x="29" y="13"/>
                  </a:lnTo>
                  <a:lnTo>
                    <a:pt x="29" y="6"/>
                  </a:lnTo>
                  <a:lnTo>
                    <a:pt x="13" y="6"/>
                  </a:lnTo>
                  <a:lnTo>
                    <a:pt x="13" y="13"/>
                  </a:lnTo>
                  <a:lnTo>
                    <a:pt x="43" y="13"/>
                  </a:lnTo>
                  <a:lnTo>
                    <a:pt x="46" y="11"/>
                  </a:lnTo>
                  <a:lnTo>
                    <a:pt x="44" y="7"/>
                  </a:lnTo>
                  <a:lnTo>
                    <a:pt x="44" y="11"/>
                  </a:lnTo>
                  <a:lnTo>
                    <a:pt x="76" y="11"/>
                  </a:lnTo>
                  <a:lnTo>
                    <a:pt x="76" y="5"/>
                  </a:lnTo>
                  <a:lnTo>
                    <a:pt x="72" y="5"/>
                  </a:lnTo>
                  <a:lnTo>
                    <a:pt x="72" y="11"/>
                  </a:lnTo>
                  <a:lnTo>
                    <a:pt x="74" y="11"/>
                  </a:lnTo>
                  <a:lnTo>
                    <a:pt x="74" y="5"/>
                  </a:lnTo>
                  <a:lnTo>
                    <a:pt x="72" y="5"/>
                  </a:lnTo>
                  <a:lnTo>
                    <a:pt x="72" y="11"/>
                  </a:lnTo>
                  <a:lnTo>
                    <a:pt x="73" y="11"/>
                  </a:lnTo>
                  <a:lnTo>
                    <a:pt x="73" y="5"/>
                  </a:lnTo>
                  <a:lnTo>
                    <a:pt x="68" y="5"/>
                  </a:lnTo>
                  <a:lnTo>
                    <a:pt x="68" y="11"/>
                  </a:lnTo>
                  <a:lnTo>
                    <a:pt x="94" y="11"/>
                  </a:lnTo>
                  <a:lnTo>
                    <a:pt x="94" y="5"/>
                  </a:lnTo>
                  <a:lnTo>
                    <a:pt x="92" y="5"/>
                  </a:lnTo>
                  <a:lnTo>
                    <a:pt x="92" y="11"/>
                  </a:lnTo>
                  <a:lnTo>
                    <a:pt x="133" y="11"/>
                  </a:lnTo>
                  <a:lnTo>
                    <a:pt x="136" y="10"/>
                  </a:lnTo>
                  <a:lnTo>
                    <a:pt x="135" y="4"/>
                  </a:lnTo>
                  <a:lnTo>
                    <a:pt x="129" y="4"/>
                  </a:lnTo>
                  <a:lnTo>
                    <a:pt x="129" y="10"/>
                  </a:lnTo>
                  <a:lnTo>
                    <a:pt x="134" y="10"/>
                  </a:lnTo>
                  <a:lnTo>
                    <a:pt x="134" y="4"/>
                  </a:lnTo>
                  <a:lnTo>
                    <a:pt x="125" y="4"/>
                  </a:lnTo>
                  <a:lnTo>
                    <a:pt x="125" y="10"/>
                  </a:lnTo>
                  <a:lnTo>
                    <a:pt x="127" y="10"/>
                  </a:lnTo>
                  <a:lnTo>
                    <a:pt x="127" y="4"/>
                  </a:lnTo>
                  <a:lnTo>
                    <a:pt x="124" y="4"/>
                  </a:lnTo>
                  <a:lnTo>
                    <a:pt x="124" y="10"/>
                  </a:lnTo>
                  <a:lnTo>
                    <a:pt x="130" y="10"/>
                  </a:lnTo>
                  <a:lnTo>
                    <a:pt x="130" y="4"/>
                  </a:lnTo>
                  <a:lnTo>
                    <a:pt x="127" y="4"/>
                  </a:lnTo>
                  <a:lnTo>
                    <a:pt x="127" y="10"/>
                  </a:lnTo>
                  <a:lnTo>
                    <a:pt x="138" y="10"/>
                  </a:lnTo>
                  <a:lnTo>
                    <a:pt x="138" y="4"/>
                  </a:lnTo>
                  <a:lnTo>
                    <a:pt x="134" y="4"/>
                  </a:lnTo>
                  <a:lnTo>
                    <a:pt x="134" y="10"/>
                  </a:lnTo>
                  <a:lnTo>
                    <a:pt x="140" y="10"/>
                  </a:lnTo>
                  <a:lnTo>
                    <a:pt x="140" y="4"/>
                  </a:lnTo>
                  <a:lnTo>
                    <a:pt x="126" y="4"/>
                  </a:lnTo>
                  <a:lnTo>
                    <a:pt x="126" y="10"/>
                  </a:lnTo>
                  <a:lnTo>
                    <a:pt x="151" y="10"/>
                  </a:lnTo>
                  <a:lnTo>
                    <a:pt x="151" y="4"/>
                  </a:lnTo>
                  <a:lnTo>
                    <a:pt x="125" y="4"/>
                  </a:lnTo>
                  <a:lnTo>
                    <a:pt x="125" y="10"/>
                  </a:lnTo>
                  <a:lnTo>
                    <a:pt x="133" y="10"/>
                  </a:lnTo>
                  <a:lnTo>
                    <a:pt x="133" y="4"/>
                  </a:lnTo>
                  <a:lnTo>
                    <a:pt x="19" y="4"/>
                  </a:lnTo>
                  <a:lnTo>
                    <a:pt x="19" y="6"/>
                  </a:lnTo>
                  <a:lnTo>
                    <a:pt x="20" y="4"/>
                  </a:lnTo>
                  <a:lnTo>
                    <a:pt x="17" y="2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16" y="9"/>
                  </a:lnTo>
                  <a:lnTo>
                    <a:pt x="16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29" y="9"/>
                  </a:lnTo>
                  <a:lnTo>
                    <a:pt x="29" y="2"/>
                  </a:lnTo>
                  <a:lnTo>
                    <a:pt x="13" y="2"/>
                  </a:lnTo>
                  <a:lnTo>
                    <a:pt x="13" y="9"/>
                  </a:lnTo>
                  <a:lnTo>
                    <a:pt x="21" y="9"/>
                  </a:lnTo>
                  <a:lnTo>
                    <a:pt x="21" y="2"/>
                  </a:lnTo>
                  <a:lnTo>
                    <a:pt x="16" y="2"/>
                  </a:lnTo>
                  <a:lnTo>
                    <a:pt x="16" y="9"/>
                  </a:lnTo>
                  <a:lnTo>
                    <a:pt x="19" y="9"/>
                  </a:lnTo>
                  <a:lnTo>
                    <a:pt x="19" y="2"/>
                  </a:lnTo>
                  <a:lnTo>
                    <a:pt x="15" y="2"/>
                  </a:lnTo>
                  <a:lnTo>
                    <a:pt x="15" y="9"/>
                  </a:lnTo>
                  <a:lnTo>
                    <a:pt x="21" y="9"/>
                  </a:lnTo>
                  <a:lnTo>
                    <a:pt x="21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21" y="9"/>
                  </a:lnTo>
                  <a:lnTo>
                    <a:pt x="21" y="2"/>
                  </a:lnTo>
                  <a:lnTo>
                    <a:pt x="19" y="2"/>
                  </a:lnTo>
                  <a:lnTo>
                    <a:pt x="19" y="9"/>
                  </a:lnTo>
                  <a:lnTo>
                    <a:pt x="29" y="9"/>
                  </a:lnTo>
                  <a:lnTo>
                    <a:pt x="29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12" y="2"/>
                  </a:lnTo>
                  <a:lnTo>
                    <a:pt x="12" y="9"/>
                  </a:lnTo>
                  <a:lnTo>
                    <a:pt x="26" y="9"/>
                  </a:lnTo>
                  <a:lnTo>
                    <a:pt x="26" y="4"/>
                  </a:lnTo>
                  <a:lnTo>
                    <a:pt x="22" y="4"/>
                  </a:lnTo>
                  <a:lnTo>
                    <a:pt x="22" y="7"/>
                  </a:lnTo>
                  <a:lnTo>
                    <a:pt x="25" y="7"/>
                  </a:lnTo>
                  <a:lnTo>
                    <a:pt x="25" y="1"/>
                  </a:lnTo>
                  <a:lnTo>
                    <a:pt x="21" y="1"/>
                  </a:lnTo>
                  <a:lnTo>
                    <a:pt x="21" y="7"/>
                  </a:lnTo>
                  <a:lnTo>
                    <a:pt x="28" y="7"/>
                  </a:lnTo>
                  <a:lnTo>
                    <a:pt x="28" y="1"/>
                  </a:lnTo>
                  <a:lnTo>
                    <a:pt x="25" y="1"/>
                  </a:lnTo>
                  <a:lnTo>
                    <a:pt x="25" y="7"/>
                  </a:lnTo>
                  <a:lnTo>
                    <a:pt x="29" y="7"/>
                  </a:lnTo>
                  <a:lnTo>
                    <a:pt x="29" y="1"/>
                  </a:lnTo>
                  <a:lnTo>
                    <a:pt x="28" y="1"/>
                  </a:lnTo>
                  <a:lnTo>
                    <a:pt x="28" y="7"/>
                  </a:lnTo>
                  <a:lnTo>
                    <a:pt x="30" y="7"/>
                  </a:lnTo>
                  <a:lnTo>
                    <a:pt x="30" y="1"/>
                  </a:lnTo>
                  <a:lnTo>
                    <a:pt x="29" y="1"/>
                  </a:lnTo>
                  <a:lnTo>
                    <a:pt x="29" y="7"/>
                  </a:lnTo>
                  <a:lnTo>
                    <a:pt x="37" y="7"/>
                  </a:lnTo>
                  <a:lnTo>
                    <a:pt x="37" y="1"/>
                  </a:lnTo>
                  <a:lnTo>
                    <a:pt x="34" y="1"/>
                  </a:lnTo>
                  <a:lnTo>
                    <a:pt x="34" y="7"/>
                  </a:lnTo>
                  <a:lnTo>
                    <a:pt x="37" y="7"/>
                  </a:lnTo>
                  <a:lnTo>
                    <a:pt x="37" y="1"/>
                  </a:lnTo>
                  <a:lnTo>
                    <a:pt x="32" y="1"/>
                  </a:lnTo>
                  <a:lnTo>
                    <a:pt x="32" y="7"/>
                  </a:lnTo>
                  <a:lnTo>
                    <a:pt x="34" y="7"/>
                  </a:lnTo>
                  <a:lnTo>
                    <a:pt x="34" y="1"/>
                  </a:lnTo>
                  <a:lnTo>
                    <a:pt x="30" y="1"/>
                  </a:lnTo>
                  <a:lnTo>
                    <a:pt x="30" y="7"/>
                  </a:lnTo>
                  <a:lnTo>
                    <a:pt x="32" y="7"/>
                  </a:lnTo>
                  <a:lnTo>
                    <a:pt x="32" y="1"/>
                  </a:lnTo>
                  <a:lnTo>
                    <a:pt x="29" y="1"/>
                  </a:lnTo>
                  <a:lnTo>
                    <a:pt x="29" y="7"/>
                  </a:lnTo>
                  <a:lnTo>
                    <a:pt x="32" y="7"/>
                  </a:lnTo>
                  <a:lnTo>
                    <a:pt x="32" y="1"/>
                  </a:lnTo>
                  <a:lnTo>
                    <a:pt x="28" y="1"/>
                  </a:lnTo>
                  <a:lnTo>
                    <a:pt x="28" y="7"/>
                  </a:lnTo>
                  <a:lnTo>
                    <a:pt x="34" y="7"/>
                  </a:lnTo>
                  <a:lnTo>
                    <a:pt x="37" y="5"/>
                  </a:lnTo>
                  <a:lnTo>
                    <a:pt x="34" y="2"/>
                  </a:lnTo>
                  <a:lnTo>
                    <a:pt x="34" y="6"/>
                  </a:lnTo>
                  <a:lnTo>
                    <a:pt x="37" y="6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34" y="6"/>
                  </a:lnTo>
                  <a:lnTo>
                    <a:pt x="39" y="6"/>
                  </a:lnTo>
                  <a:lnTo>
                    <a:pt x="39" y="0"/>
                  </a:lnTo>
                  <a:lnTo>
                    <a:pt x="32" y="0"/>
                  </a:lnTo>
                  <a:lnTo>
                    <a:pt x="32" y="6"/>
                  </a:lnTo>
                  <a:lnTo>
                    <a:pt x="38" y="6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33" y="6"/>
                  </a:lnTo>
                  <a:lnTo>
                    <a:pt x="39" y="6"/>
                  </a:lnTo>
                  <a:lnTo>
                    <a:pt x="39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45" name="Freeform 829"/>
            <p:cNvSpPr>
              <a:spLocks noChangeAspect="1"/>
            </p:cNvSpPr>
            <p:nvPr/>
          </p:nvSpPr>
          <p:spPr bwMode="auto">
            <a:xfrm rot="16200000">
              <a:off x="4448" y="4679"/>
              <a:ext cx="190" cy="53"/>
            </a:xfrm>
            <a:custGeom>
              <a:avLst/>
              <a:gdLst>
                <a:gd name="T0" fmla="*/ 10 w 127"/>
                <a:gd name="T1" fmla="*/ 1 h 36"/>
                <a:gd name="T2" fmla="*/ 13 w 127"/>
                <a:gd name="T3" fmla="*/ 3 h 36"/>
                <a:gd name="T4" fmla="*/ 16 w 127"/>
                <a:gd name="T5" fmla="*/ 9 h 36"/>
                <a:gd name="T6" fmla="*/ 112 w 127"/>
                <a:gd name="T7" fmla="*/ 4 h 36"/>
                <a:gd name="T8" fmla="*/ 41 w 127"/>
                <a:gd name="T9" fmla="*/ 12 h 36"/>
                <a:gd name="T10" fmla="*/ 37 w 127"/>
                <a:gd name="T11" fmla="*/ 9 h 36"/>
                <a:gd name="T12" fmla="*/ 24 w 127"/>
                <a:gd name="T13" fmla="*/ 7 h 36"/>
                <a:gd name="T14" fmla="*/ 31 w 127"/>
                <a:gd name="T15" fmla="*/ 14 h 36"/>
                <a:gd name="T16" fmla="*/ 46 w 127"/>
                <a:gd name="T17" fmla="*/ 9 h 36"/>
                <a:gd name="T18" fmla="*/ 42 w 127"/>
                <a:gd name="T19" fmla="*/ 16 h 36"/>
                <a:gd name="T20" fmla="*/ 19 w 127"/>
                <a:gd name="T21" fmla="*/ 11 h 36"/>
                <a:gd name="T22" fmla="*/ 18 w 127"/>
                <a:gd name="T23" fmla="*/ 18 h 36"/>
                <a:gd name="T24" fmla="*/ 23 w 127"/>
                <a:gd name="T25" fmla="*/ 12 h 36"/>
                <a:gd name="T26" fmla="*/ 101 w 127"/>
                <a:gd name="T27" fmla="*/ 20 h 36"/>
                <a:gd name="T28" fmla="*/ 35 w 127"/>
                <a:gd name="T29" fmla="*/ 14 h 36"/>
                <a:gd name="T30" fmla="*/ 18 w 127"/>
                <a:gd name="T31" fmla="*/ 22 h 36"/>
                <a:gd name="T32" fmla="*/ 36 w 127"/>
                <a:gd name="T33" fmla="*/ 20 h 36"/>
                <a:gd name="T34" fmla="*/ 33 w 127"/>
                <a:gd name="T35" fmla="*/ 17 h 36"/>
                <a:gd name="T36" fmla="*/ 37 w 127"/>
                <a:gd name="T37" fmla="*/ 25 h 36"/>
                <a:gd name="T38" fmla="*/ 23 w 127"/>
                <a:gd name="T39" fmla="*/ 18 h 36"/>
                <a:gd name="T40" fmla="*/ 28 w 127"/>
                <a:gd name="T41" fmla="*/ 20 h 36"/>
                <a:gd name="T42" fmla="*/ 11 w 127"/>
                <a:gd name="T43" fmla="*/ 27 h 36"/>
                <a:gd name="T44" fmla="*/ 15 w 127"/>
                <a:gd name="T45" fmla="*/ 21 h 36"/>
                <a:gd name="T46" fmla="*/ 0 w 127"/>
                <a:gd name="T47" fmla="*/ 22 h 36"/>
                <a:gd name="T48" fmla="*/ 28 w 127"/>
                <a:gd name="T49" fmla="*/ 30 h 36"/>
                <a:gd name="T50" fmla="*/ 79 w 127"/>
                <a:gd name="T51" fmla="*/ 25 h 36"/>
                <a:gd name="T52" fmla="*/ 42 w 127"/>
                <a:gd name="T53" fmla="*/ 33 h 36"/>
                <a:gd name="T54" fmla="*/ 35 w 127"/>
                <a:gd name="T55" fmla="*/ 27 h 36"/>
                <a:gd name="T56" fmla="*/ 48 w 127"/>
                <a:gd name="T57" fmla="*/ 34 h 36"/>
                <a:gd name="T58" fmla="*/ 36 w 127"/>
                <a:gd name="T59" fmla="*/ 35 h 36"/>
                <a:gd name="T60" fmla="*/ 23 w 127"/>
                <a:gd name="T61" fmla="*/ 30 h 36"/>
                <a:gd name="T62" fmla="*/ 38 w 127"/>
                <a:gd name="T63" fmla="*/ 35 h 36"/>
                <a:gd name="T64" fmla="*/ 26 w 127"/>
                <a:gd name="T65" fmla="*/ 29 h 36"/>
                <a:gd name="T66" fmla="*/ 38 w 127"/>
                <a:gd name="T67" fmla="*/ 34 h 36"/>
                <a:gd name="T68" fmla="*/ 28 w 127"/>
                <a:gd name="T69" fmla="*/ 26 h 36"/>
                <a:gd name="T70" fmla="*/ 45 w 127"/>
                <a:gd name="T71" fmla="*/ 33 h 36"/>
                <a:gd name="T72" fmla="*/ 103 w 127"/>
                <a:gd name="T73" fmla="*/ 25 h 36"/>
                <a:gd name="T74" fmla="*/ 4 w 127"/>
                <a:gd name="T75" fmla="*/ 30 h 36"/>
                <a:gd name="T76" fmla="*/ 2 w 127"/>
                <a:gd name="T77" fmla="*/ 22 h 36"/>
                <a:gd name="T78" fmla="*/ 13 w 127"/>
                <a:gd name="T79" fmla="*/ 21 h 36"/>
                <a:gd name="T80" fmla="*/ 32 w 127"/>
                <a:gd name="T81" fmla="*/ 27 h 36"/>
                <a:gd name="T82" fmla="*/ 22 w 127"/>
                <a:gd name="T83" fmla="*/ 20 h 36"/>
                <a:gd name="T84" fmla="*/ 26 w 127"/>
                <a:gd name="T85" fmla="*/ 25 h 36"/>
                <a:gd name="T86" fmla="*/ 37 w 127"/>
                <a:gd name="T87" fmla="*/ 18 h 36"/>
                <a:gd name="T88" fmla="*/ 37 w 127"/>
                <a:gd name="T89" fmla="*/ 24 h 36"/>
                <a:gd name="T90" fmla="*/ 36 w 127"/>
                <a:gd name="T91" fmla="*/ 22 h 36"/>
                <a:gd name="T92" fmla="*/ 22 w 127"/>
                <a:gd name="T93" fmla="*/ 16 h 36"/>
                <a:gd name="T94" fmla="*/ 50 w 127"/>
                <a:gd name="T95" fmla="*/ 21 h 36"/>
                <a:gd name="T96" fmla="*/ 106 w 127"/>
                <a:gd name="T97" fmla="*/ 13 h 36"/>
                <a:gd name="T98" fmla="*/ 22 w 127"/>
                <a:gd name="T99" fmla="*/ 12 h 36"/>
                <a:gd name="T100" fmla="*/ 24 w 127"/>
                <a:gd name="T101" fmla="*/ 18 h 36"/>
                <a:gd name="T102" fmla="*/ 19 w 127"/>
                <a:gd name="T103" fmla="*/ 11 h 36"/>
                <a:gd name="T104" fmla="*/ 42 w 127"/>
                <a:gd name="T105" fmla="*/ 16 h 36"/>
                <a:gd name="T106" fmla="*/ 46 w 127"/>
                <a:gd name="T107" fmla="*/ 9 h 36"/>
                <a:gd name="T108" fmla="*/ 37 w 127"/>
                <a:gd name="T109" fmla="*/ 14 h 36"/>
                <a:gd name="T110" fmla="*/ 32 w 127"/>
                <a:gd name="T111" fmla="*/ 7 h 36"/>
                <a:gd name="T112" fmla="*/ 18 w 127"/>
                <a:gd name="T113" fmla="*/ 13 h 36"/>
                <a:gd name="T114" fmla="*/ 44 w 127"/>
                <a:gd name="T115" fmla="*/ 12 h 36"/>
                <a:gd name="T116" fmla="*/ 112 w 127"/>
                <a:gd name="T117" fmla="*/ 4 h 36"/>
                <a:gd name="T118" fmla="*/ 16 w 127"/>
                <a:gd name="T119" fmla="*/ 9 h 36"/>
                <a:gd name="T120" fmla="*/ 18 w 127"/>
                <a:gd name="T121" fmla="*/ 8 h 36"/>
                <a:gd name="T122" fmla="*/ 16 w 127"/>
                <a:gd name="T123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7" h="36">
                  <a:moveTo>
                    <a:pt x="9" y="0"/>
                  </a:moveTo>
                  <a:lnTo>
                    <a:pt x="9" y="7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20" y="8"/>
                  </a:lnTo>
                  <a:lnTo>
                    <a:pt x="20" y="1"/>
                  </a:lnTo>
                  <a:lnTo>
                    <a:pt x="16" y="1"/>
                  </a:lnTo>
                  <a:lnTo>
                    <a:pt x="16" y="8"/>
                  </a:lnTo>
                  <a:lnTo>
                    <a:pt x="19" y="8"/>
                  </a:lnTo>
                  <a:lnTo>
                    <a:pt x="19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9" y="8"/>
                  </a:lnTo>
                  <a:lnTo>
                    <a:pt x="19" y="1"/>
                  </a:lnTo>
                  <a:lnTo>
                    <a:pt x="16" y="1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18" y="1"/>
                  </a:lnTo>
                  <a:lnTo>
                    <a:pt x="10" y="1"/>
                  </a:lnTo>
                  <a:lnTo>
                    <a:pt x="10" y="8"/>
                  </a:lnTo>
                  <a:lnTo>
                    <a:pt x="19" y="8"/>
                  </a:lnTo>
                  <a:lnTo>
                    <a:pt x="19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9" y="8"/>
                  </a:lnTo>
                  <a:lnTo>
                    <a:pt x="19" y="1"/>
                  </a:lnTo>
                  <a:lnTo>
                    <a:pt x="15" y="1"/>
                  </a:lnTo>
                  <a:lnTo>
                    <a:pt x="15" y="8"/>
                  </a:lnTo>
                  <a:lnTo>
                    <a:pt x="18" y="8"/>
                  </a:lnTo>
                  <a:lnTo>
                    <a:pt x="18" y="1"/>
                  </a:lnTo>
                  <a:lnTo>
                    <a:pt x="6" y="1"/>
                  </a:lnTo>
                  <a:lnTo>
                    <a:pt x="6" y="8"/>
                  </a:lnTo>
                  <a:lnTo>
                    <a:pt x="16" y="8"/>
                  </a:lnTo>
                  <a:lnTo>
                    <a:pt x="16" y="1"/>
                  </a:lnTo>
                  <a:lnTo>
                    <a:pt x="15" y="1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6" y="1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3" y="3"/>
                  </a:lnTo>
                  <a:lnTo>
                    <a:pt x="7" y="3"/>
                  </a:lnTo>
                  <a:lnTo>
                    <a:pt x="7" y="9"/>
                  </a:lnTo>
                  <a:lnTo>
                    <a:pt x="18" y="9"/>
                  </a:lnTo>
                  <a:lnTo>
                    <a:pt x="18" y="3"/>
                  </a:lnTo>
                  <a:lnTo>
                    <a:pt x="10" y="3"/>
                  </a:lnTo>
                  <a:lnTo>
                    <a:pt x="10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3" y="3"/>
                  </a:lnTo>
                  <a:lnTo>
                    <a:pt x="13" y="9"/>
                  </a:lnTo>
                  <a:lnTo>
                    <a:pt x="19" y="9"/>
                  </a:lnTo>
                  <a:lnTo>
                    <a:pt x="19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32" y="9"/>
                  </a:lnTo>
                  <a:lnTo>
                    <a:pt x="32" y="3"/>
                  </a:lnTo>
                  <a:lnTo>
                    <a:pt x="14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10" y="4"/>
                  </a:lnTo>
                  <a:lnTo>
                    <a:pt x="5" y="4"/>
                  </a:lnTo>
                  <a:lnTo>
                    <a:pt x="5" y="11"/>
                  </a:lnTo>
                  <a:lnTo>
                    <a:pt x="23" y="11"/>
                  </a:lnTo>
                  <a:lnTo>
                    <a:pt x="23" y="4"/>
                  </a:lnTo>
                  <a:lnTo>
                    <a:pt x="11" y="4"/>
                  </a:lnTo>
                  <a:lnTo>
                    <a:pt x="11" y="11"/>
                  </a:lnTo>
                  <a:lnTo>
                    <a:pt x="23" y="11"/>
                  </a:lnTo>
                  <a:lnTo>
                    <a:pt x="23" y="4"/>
                  </a:lnTo>
                  <a:lnTo>
                    <a:pt x="4" y="4"/>
                  </a:lnTo>
                  <a:lnTo>
                    <a:pt x="4" y="11"/>
                  </a:lnTo>
                  <a:lnTo>
                    <a:pt x="93" y="11"/>
                  </a:lnTo>
                  <a:lnTo>
                    <a:pt x="93" y="4"/>
                  </a:lnTo>
                  <a:lnTo>
                    <a:pt x="89" y="4"/>
                  </a:lnTo>
                  <a:lnTo>
                    <a:pt x="89" y="11"/>
                  </a:lnTo>
                  <a:lnTo>
                    <a:pt x="112" y="11"/>
                  </a:lnTo>
                  <a:lnTo>
                    <a:pt x="112" y="4"/>
                  </a:lnTo>
                  <a:lnTo>
                    <a:pt x="110" y="4"/>
                  </a:lnTo>
                  <a:lnTo>
                    <a:pt x="110" y="11"/>
                  </a:lnTo>
                  <a:lnTo>
                    <a:pt x="123" y="11"/>
                  </a:lnTo>
                  <a:lnTo>
                    <a:pt x="123" y="4"/>
                  </a:lnTo>
                  <a:lnTo>
                    <a:pt x="53" y="4"/>
                  </a:lnTo>
                  <a:lnTo>
                    <a:pt x="53" y="11"/>
                  </a:lnTo>
                  <a:lnTo>
                    <a:pt x="55" y="11"/>
                  </a:lnTo>
                  <a:lnTo>
                    <a:pt x="55" y="4"/>
                  </a:lnTo>
                  <a:lnTo>
                    <a:pt x="53" y="4"/>
                  </a:lnTo>
                  <a:lnTo>
                    <a:pt x="53" y="11"/>
                  </a:lnTo>
                  <a:lnTo>
                    <a:pt x="54" y="11"/>
                  </a:lnTo>
                  <a:lnTo>
                    <a:pt x="54" y="7"/>
                  </a:lnTo>
                  <a:lnTo>
                    <a:pt x="53" y="9"/>
                  </a:lnTo>
                  <a:lnTo>
                    <a:pt x="54" y="11"/>
                  </a:lnTo>
                  <a:lnTo>
                    <a:pt x="55" y="8"/>
                  </a:lnTo>
                  <a:lnTo>
                    <a:pt x="55" y="5"/>
                  </a:lnTo>
                  <a:lnTo>
                    <a:pt x="54" y="5"/>
                  </a:lnTo>
                  <a:lnTo>
                    <a:pt x="54" y="12"/>
                  </a:lnTo>
                  <a:lnTo>
                    <a:pt x="63" y="12"/>
                  </a:lnTo>
                  <a:lnTo>
                    <a:pt x="63" y="5"/>
                  </a:lnTo>
                  <a:lnTo>
                    <a:pt x="41" y="5"/>
                  </a:lnTo>
                  <a:lnTo>
                    <a:pt x="41" y="12"/>
                  </a:lnTo>
                  <a:lnTo>
                    <a:pt x="44" y="12"/>
                  </a:lnTo>
                  <a:lnTo>
                    <a:pt x="44" y="5"/>
                  </a:lnTo>
                  <a:lnTo>
                    <a:pt x="41" y="5"/>
                  </a:lnTo>
                  <a:lnTo>
                    <a:pt x="41" y="12"/>
                  </a:lnTo>
                  <a:lnTo>
                    <a:pt x="46" y="12"/>
                  </a:lnTo>
                  <a:lnTo>
                    <a:pt x="46" y="5"/>
                  </a:lnTo>
                  <a:lnTo>
                    <a:pt x="42" y="5"/>
                  </a:lnTo>
                  <a:lnTo>
                    <a:pt x="42" y="12"/>
                  </a:lnTo>
                  <a:lnTo>
                    <a:pt x="44" y="12"/>
                  </a:lnTo>
                  <a:lnTo>
                    <a:pt x="44" y="5"/>
                  </a:lnTo>
                  <a:lnTo>
                    <a:pt x="40" y="5"/>
                  </a:lnTo>
                  <a:lnTo>
                    <a:pt x="40" y="12"/>
                  </a:lnTo>
                  <a:lnTo>
                    <a:pt x="42" y="12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36" y="12"/>
                  </a:lnTo>
                  <a:lnTo>
                    <a:pt x="38" y="12"/>
                  </a:lnTo>
                  <a:lnTo>
                    <a:pt x="38" y="5"/>
                  </a:lnTo>
                  <a:lnTo>
                    <a:pt x="28" y="5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7" y="9"/>
                  </a:lnTo>
                  <a:lnTo>
                    <a:pt x="37" y="7"/>
                  </a:lnTo>
                  <a:lnTo>
                    <a:pt x="18" y="7"/>
                  </a:lnTo>
                  <a:lnTo>
                    <a:pt x="18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38" y="13"/>
                  </a:lnTo>
                  <a:lnTo>
                    <a:pt x="38" y="7"/>
                  </a:lnTo>
                  <a:lnTo>
                    <a:pt x="2" y="7"/>
                  </a:lnTo>
                  <a:lnTo>
                    <a:pt x="2" y="13"/>
                  </a:lnTo>
                  <a:lnTo>
                    <a:pt x="35" y="13"/>
                  </a:lnTo>
                  <a:lnTo>
                    <a:pt x="35" y="7"/>
                  </a:lnTo>
                  <a:lnTo>
                    <a:pt x="29" y="7"/>
                  </a:lnTo>
                  <a:lnTo>
                    <a:pt x="29" y="13"/>
                  </a:lnTo>
                  <a:lnTo>
                    <a:pt x="31" y="13"/>
                  </a:lnTo>
                  <a:lnTo>
                    <a:pt x="31" y="7"/>
                  </a:lnTo>
                  <a:lnTo>
                    <a:pt x="24" y="7"/>
                  </a:lnTo>
                  <a:lnTo>
                    <a:pt x="24" y="13"/>
                  </a:lnTo>
                  <a:lnTo>
                    <a:pt x="38" y="13"/>
                  </a:lnTo>
                  <a:lnTo>
                    <a:pt x="38" y="7"/>
                  </a:lnTo>
                  <a:lnTo>
                    <a:pt x="24" y="7"/>
                  </a:lnTo>
                  <a:lnTo>
                    <a:pt x="24" y="13"/>
                  </a:lnTo>
                  <a:lnTo>
                    <a:pt x="32" y="13"/>
                  </a:lnTo>
                  <a:lnTo>
                    <a:pt x="32" y="9"/>
                  </a:lnTo>
                  <a:lnTo>
                    <a:pt x="31" y="7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8" y="14"/>
                  </a:lnTo>
                  <a:lnTo>
                    <a:pt x="48" y="14"/>
                  </a:lnTo>
                  <a:lnTo>
                    <a:pt x="48" y="8"/>
                  </a:lnTo>
                  <a:lnTo>
                    <a:pt x="45" y="8"/>
                  </a:lnTo>
                  <a:lnTo>
                    <a:pt x="45" y="14"/>
                  </a:lnTo>
                  <a:lnTo>
                    <a:pt x="62" y="14"/>
                  </a:lnTo>
                  <a:lnTo>
                    <a:pt x="62" y="8"/>
                  </a:lnTo>
                  <a:lnTo>
                    <a:pt x="27" y="8"/>
                  </a:lnTo>
                  <a:lnTo>
                    <a:pt x="27" y="14"/>
                  </a:lnTo>
                  <a:lnTo>
                    <a:pt x="28" y="14"/>
                  </a:lnTo>
                  <a:lnTo>
                    <a:pt x="28" y="8"/>
                  </a:lnTo>
                  <a:lnTo>
                    <a:pt x="26" y="8"/>
                  </a:lnTo>
                  <a:lnTo>
                    <a:pt x="26" y="14"/>
                  </a:lnTo>
                  <a:lnTo>
                    <a:pt x="31" y="14"/>
                  </a:lnTo>
                  <a:lnTo>
                    <a:pt x="31" y="8"/>
                  </a:lnTo>
                  <a:lnTo>
                    <a:pt x="26" y="8"/>
                  </a:lnTo>
                  <a:lnTo>
                    <a:pt x="26" y="14"/>
                  </a:lnTo>
                  <a:lnTo>
                    <a:pt x="37" y="14"/>
                  </a:lnTo>
                  <a:lnTo>
                    <a:pt x="37" y="8"/>
                  </a:lnTo>
                  <a:lnTo>
                    <a:pt x="36" y="8"/>
                  </a:lnTo>
                  <a:lnTo>
                    <a:pt x="36" y="14"/>
                  </a:lnTo>
                  <a:lnTo>
                    <a:pt x="44" y="14"/>
                  </a:lnTo>
                  <a:lnTo>
                    <a:pt x="44" y="8"/>
                  </a:lnTo>
                  <a:lnTo>
                    <a:pt x="38" y="8"/>
                  </a:lnTo>
                  <a:lnTo>
                    <a:pt x="38" y="16"/>
                  </a:lnTo>
                  <a:lnTo>
                    <a:pt x="48" y="16"/>
                  </a:lnTo>
                  <a:lnTo>
                    <a:pt x="48" y="9"/>
                  </a:lnTo>
                  <a:lnTo>
                    <a:pt x="42" y="9"/>
                  </a:lnTo>
                  <a:lnTo>
                    <a:pt x="42" y="16"/>
                  </a:lnTo>
                  <a:lnTo>
                    <a:pt x="44" y="16"/>
                  </a:lnTo>
                  <a:lnTo>
                    <a:pt x="44" y="9"/>
                  </a:lnTo>
                  <a:lnTo>
                    <a:pt x="42" y="9"/>
                  </a:lnTo>
                  <a:lnTo>
                    <a:pt x="42" y="16"/>
                  </a:lnTo>
                  <a:lnTo>
                    <a:pt x="55" y="16"/>
                  </a:lnTo>
                  <a:lnTo>
                    <a:pt x="55" y="9"/>
                  </a:lnTo>
                  <a:lnTo>
                    <a:pt x="46" y="9"/>
                  </a:lnTo>
                  <a:lnTo>
                    <a:pt x="46" y="16"/>
                  </a:lnTo>
                  <a:lnTo>
                    <a:pt x="48" y="16"/>
                  </a:lnTo>
                  <a:lnTo>
                    <a:pt x="48" y="9"/>
                  </a:lnTo>
                  <a:lnTo>
                    <a:pt x="41" y="9"/>
                  </a:lnTo>
                  <a:lnTo>
                    <a:pt x="41" y="16"/>
                  </a:lnTo>
                  <a:lnTo>
                    <a:pt x="42" y="16"/>
                  </a:lnTo>
                  <a:lnTo>
                    <a:pt x="42" y="9"/>
                  </a:lnTo>
                  <a:lnTo>
                    <a:pt x="38" y="9"/>
                  </a:lnTo>
                  <a:lnTo>
                    <a:pt x="38" y="16"/>
                  </a:lnTo>
                  <a:lnTo>
                    <a:pt x="41" y="16"/>
                  </a:lnTo>
                  <a:lnTo>
                    <a:pt x="41" y="9"/>
                  </a:lnTo>
                  <a:lnTo>
                    <a:pt x="36" y="9"/>
                  </a:lnTo>
                  <a:lnTo>
                    <a:pt x="36" y="16"/>
                  </a:lnTo>
                  <a:lnTo>
                    <a:pt x="38" y="16"/>
                  </a:lnTo>
                  <a:lnTo>
                    <a:pt x="38" y="9"/>
                  </a:lnTo>
                  <a:lnTo>
                    <a:pt x="36" y="9"/>
                  </a:lnTo>
                  <a:lnTo>
                    <a:pt x="36" y="16"/>
                  </a:lnTo>
                  <a:lnTo>
                    <a:pt x="45" y="16"/>
                  </a:lnTo>
                  <a:lnTo>
                    <a:pt x="45" y="9"/>
                  </a:lnTo>
                  <a:lnTo>
                    <a:pt x="37" y="9"/>
                  </a:lnTo>
                  <a:lnTo>
                    <a:pt x="37" y="16"/>
                  </a:lnTo>
                  <a:lnTo>
                    <a:pt x="42" y="16"/>
                  </a:lnTo>
                  <a:lnTo>
                    <a:pt x="42" y="9"/>
                  </a:lnTo>
                  <a:lnTo>
                    <a:pt x="29" y="9"/>
                  </a:lnTo>
                  <a:lnTo>
                    <a:pt x="29" y="16"/>
                  </a:lnTo>
                  <a:lnTo>
                    <a:pt x="37" y="16"/>
                  </a:lnTo>
                  <a:lnTo>
                    <a:pt x="37" y="9"/>
                  </a:lnTo>
                  <a:lnTo>
                    <a:pt x="33" y="9"/>
                  </a:lnTo>
                  <a:lnTo>
                    <a:pt x="32" y="11"/>
                  </a:lnTo>
                  <a:lnTo>
                    <a:pt x="33" y="13"/>
                  </a:lnTo>
                  <a:lnTo>
                    <a:pt x="33" y="11"/>
                  </a:lnTo>
                  <a:lnTo>
                    <a:pt x="28" y="11"/>
                  </a:lnTo>
                  <a:lnTo>
                    <a:pt x="28" y="17"/>
                  </a:lnTo>
                  <a:lnTo>
                    <a:pt x="35" y="17"/>
                  </a:lnTo>
                  <a:lnTo>
                    <a:pt x="35" y="11"/>
                  </a:lnTo>
                  <a:lnTo>
                    <a:pt x="24" y="11"/>
                  </a:lnTo>
                  <a:lnTo>
                    <a:pt x="24" y="17"/>
                  </a:lnTo>
                  <a:lnTo>
                    <a:pt x="32" y="17"/>
                  </a:lnTo>
                  <a:lnTo>
                    <a:pt x="32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32" y="17"/>
                  </a:lnTo>
                  <a:lnTo>
                    <a:pt x="32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29" y="17"/>
                  </a:lnTo>
                  <a:lnTo>
                    <a:pt x="29" y="11"/>
                  </a:lnTo>
                  <a:lnTo>
                    <a:pt x="23" y="11"/>
                  </a:lnTo>
                  <a:lnTo>
                    <a:pt x="23" y="17"/>
                  </a:lnTo>
                  <a:lnTo>
                    <a:pt x="26" y="17"/>
                  </a:lnTo>
                  <a:lnTo>
                    <a:pt x="26" y="11"/>
                  </a:lnTo>
                  <a:lnTo>
                    <a:pt x="16" y="11"/>
                  </a:lnTo>
                  <a:lnTo>
                    <a:pt x="16" y="17"/>
                  </a:lnTo>
                  <a:lnTo>
                    <a:pt x="26" y="17"/>
                  </a:lnTo>
                  <a:lnTo>
                    <a:pt x="26" y="11"/>
                  </a:lnTo>
                  <a:lnTo>
                    <a:pt x="16" y="11"/>
                  </a:lnTo>
                  <a:lnTo>
                    <a:pt x="15" y="17"/>
                  </a:lnTo>
                  <a:lnTo>
                    <a:pt x="18" y="18"/>
                  </a:lnTo>
                  <a:lnTo>
                    <a:pt x="26" y="18"/>
                  </a:lnTo>
                  <a:lnTo>
                    <a:pt x="26" y="12"/>
                  </a:lnTo>
                  <a:lnTo>
                    <a:pt x="15" y="12"/>
                  </a:lnTo>
                  <a:lnTo>
                    <a:pt x="15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31" y="18"/>
                  </a:lnTo>
                  <a:lnTo>
                    <a:pt x="31" y="12"/>
                  </a:lnTo>
                  <a:lnTo>
                    <a:pt x="29" y="12"/>
                  </a:lnTo>
                  <a:lnTo>
                    <a:pt x="29" y="18"/>
                  </a:lnTo>
                  <a:lnTo>
                    <a:pt x="38" y="18"/>
                  </a:lnTo>
                  <a:lnTo>
                    <a:pt x="38" y="12"/>
                  </a:lnTo>
                  <a:lnTo>
                    <a:pt x="29" y="12"/>
                  </a:lnTo>
                  <a:lnTo>
                    <a:pt x="29" y="18"/>
                  </a:lnTo>
                  <a:lnTo>
                    <a:pt x="49" y="18"/>
                  </a:lnTo>
                  <a:lnTo>
                    <a:pt x="49" y="12"/>
                  </a:lnTo>
                  <a:lnTo>
                    <a:pt x="26" y="12"/>
                  </a:lnTo>
                  <a:lnTo>
                    <a:pt x="26" y="18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27" y="12"/>
                  </a:lnTo>
                  <a:lnTo>
                    <a:pt x="27" y="18"/>
                  </a:lnTo>
                  <a:lnTo>
                    <a:pt x="33" y="18"/>
                  </a:lnTo>
                  <a:lnTo>
                    <a:pt x="33" y="12"/>
                  </a:lnTo>
                  <a:lnTo>
                    <a:pt x="22" y="12"/>
                  </a:lnTo>
                  <a:lnTo>
                    <a:pt x="22" y="18"/>
                  </a:lnTo>
                  <a:lnTo>
                    <a:pt x="23" y="18"/>
                  </a:lnTo>
                  <a:lnTo>
                    <a:pt x="23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2" y="13"/>
                  </a:lnTo>
                  <a:lnTo>
                    <a:pt x="2" y="20"/>
                  </a:lnTo>
                  <a:lnTo>
                    <a:pt x="16" y="20"/>
                  </a:lnTo>
                  <a:lnTo>
                    <a:pt x="16" y="13"/>
                  </a:lnTo>
                  <a:lnTo>
                    <a:pt x="15" y="13"/>
                  </a:lnTo>
                  <a:lnTo>
                    <a:pt x="15" y="20"/>
                  </a:lnTo>
                  <a:lnTo>
                    <a:pt x="70" y="20"/>
                  </a:lnTo>
                  <a:lnTo>
                    <a:pt x="70" y="13"/>
                  </a:lnTo>
                  <a:lnTo>
                    <a:pt x="31" y="13"/>
                  </a:lnTo>
                  <a:lnTo>
                    <a:pt x="31" y="20"/>
                  </a:lnTo>
                  <a:lnTo>
                    <a:pt x="106" y="20"/>
                  </a:lnTo>
                  <a:lnTo>
                    <a:pt x="106" y="13"/>
                  </a:lnTo>
                  <a:lnTo>
                    <a:pt x="101" y="13"/>
                  </a:lnTo>
                  <a:lnTo>
                    <a:pt x="101" y="20"/>
                  </a:lnTo>
                  <a:lnTo>
                    <a:pt x="115" y="20"/>
                  </a:lnTo>
                  <a:lnTo>
                    <a:pt x="115" y="13"/>
                  </a:lnTo>
                  <a:lnTo>
                    <a:pt x="53" y="13"/>
                  </a:lnTo>
                  <a:lnTo>
                    <a:pt x="53" y="20"/>
                  </a:lnTo>
                  <a:lnTo>
                    <a:pt x="57" y="20"/>
                  </a:lnTo>
                  <a:lnTo>
                    <a:pt x="57" y="13"/>
                  </a:lnTo>
                  <a:lnTo>
                    <a:pt x="53" y="14"/>
                  </a:lnTo>
                  <a:lnTo>
                    <a:pt x="53" y="17"/>
                  </a:lnTo>
                  <a:lnTo>
                    <a:pt x="53" y="14"/>
                  </a:lnTo>
                  <a:lnTo>
                    <a:pt x="50" y="14"/>
                  </a:lnTo>
                  <a:lnTo>
                    <a:pt x="50" y="21"/>
                  </a:lnTo>
                  <a:lnTo>
                    <a:pt x="51" y="21"/>
                  </a:lnTo>
                  <a:lnTo>
                    <a:pt x="51" y="14"/>
                  </a:lnTo>
                  <a:lnTo>
                    <a:pt x="48" y="14"/>
                  </a:lnTo>
                  <a:lnTo>
                    <a:pt x="48" y="21"/>
                  </a:lnTo>
                  <a:lnTo>
                    <a:pt x="50" y="21"/>
                  </a:lnTo>
                  <a:lnTo>
                    <a:pt x="50" y="14"/>
                  </a:lnTo>
                  <a:lnTo>
                    <a:pt x="46" y="14"/>
                  </a:lnTo>
                  <a:lnTo>
                    <a:pt x="46" y="21"/>
                  </a:lnTo>
                  <a:lnTo>
                    <a:pt x="50" y="21"/>
                  </a:lnTo>
                  <a:lnTo>
                    <a:pt x="50" y="14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36" y="21"/>
                  </a:lnTo>
                  <a:lnTo>
                    <a:pt x="36" y="14"/>
                  </a:lnTo>
                  <a:lnTo>
                    <a:pt x="32" y="14"/>
                  </a:lnTo>
                  <a:lnTo>
                    <a:pt x="32" y="21"/>
                  </a:lnTo>
                  <a:lnTo>
                    <a:pt x="41" y="21"/>
                  </a:lnTo>
                  <a:lnTo>
                    <a:pt x="41" y="14"/>
                  </a:lnTo>
                  <a:lnTo>
                    <a:pt x="13" y="14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6" y="22"/>
                  </a:lnTo>
                  <a:lnTo>
                    <a:pt x="16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27" y="22"/>
                  </a:lnTo>
                  <a:lnTo>
                    <a:pt x="27" y="16"/>
                  </a:lnTo>
                  <a:lnTo>
                    <a:pt x="22" y="16"/>
                  </a:lnTo>
                  <a:lnTo>
                    <a:pt x="22" y="22"/>
                  </a:lnTo>
                  <a:lnTo>
                    <a:pt x="127" y="22"/>
                  </a:lnTo>
                  <a:lnTo>
                    <a:pt x="127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32" y="22"/>
                  </a:lnTo>
                  <a:lnTo>
                    <a:pt x="32" y="16"/>
                  </a:lnTo>
                  <a:lnTo>
                    <a:pt x="31" y="16"/>
                  </a:lnTo>
                  <a:lnTo>
                    <a:pt x="31" y="22"/>
                  </a:lnTo>
                  <a:lnTo>
                    <a:pt x="42" y="22"/>
                  </a:lnTo>
                  <a:lnTo>
                    <a:pt x="42" y="16"/>
                  </a:lnTo>
                  <a:lnTo>
                    <a:pt x="29" y="16"/>
                  </a:lnTo>
                  <a:lnTo>
                    <a:pt x="29" y="22"/>
                  </a:lnTo>
                  <a:lnTo>
                    <a:pt x="36" y="22"/>
                  </a:lnTo>
                  <a:lnTo>
                    <a:pt x="36" y="16"/>
                  </a:lnTo>
                  <a:lnTo>
                    <a:pt x="32" y="16"/>
                  </a:lnTo>
                  <a:lnTo>
                    <a:pt x="32" y="22"/>
                  </a:lnTo>
                  <a:lnTo>
                    <a:pt x="36" y="22"/>
                  </a:lnTo>
                  <a:lnTo>
                    <a:pt x="36" y="16"/>
                  </a:lnTo>
                  <a:lnTo>
                    <a:pt x="33" y="16"/>
                  </a:lnTo>
                  <a:lnTo>
                    <a:pt x="32" y="22"/>
                  </a:lnTo>
                  <a:lnTo>
                    <a:pt x="35" y="24"/>
                  </a:lnTo>
                  <a:lnTo>
                    <a:pt x="36" y="20"/>
                  </a:lnTo>
                  <a:lnTo>
                    <a:pt x="36" y="17"/>
                  </a:lnTo>
                  <a:lnTo>
                    <a:pt x="32" y="17"/>
                  </a:lnTo>
                  <a:lnTo>
                    <a:pt x="32" y="24"/>
                  </a:lnTo>
                  <a:lnTo>
                    <a:pt x="36" y="24"/>
                  </a:lnTo>
                  <a:lnTo>
                    <a:pt x="36" y="17"/>
                  </a:lnTo>
                  <a:lnTo>
                    <a:pt x="33" y="17"/>
                  </a:lnTo>
                  <a:lnTo>
                    <a:pt x="33" y="24"/>
                  </a:lnTo>
                  <a:lnTo>
                    <a:pt x="44" y="24"/>
                  </a:lnTo>
                  <a:lnTo>
                    <a:pt x="44" y="17"/>
                  </a:lnTo>
                  <a:lnTo>
                    <a:pt x="37" y="17"/>
                  </a:lnTo>
                  <a:lnTo>
                    <a:pt x="37" y="24"/>
                  </a:lnTo>
                  <a:lnTo>
                    <a:pt x="45" y="24"/>
                  </a:lnTo>
                  <a:lnTo>
                    <a:pt x="45" y="17"/>
                  </a:lnTo>
                  <a:lnTo>
                    <a:pt x="42" y="17"/>
                  </a:lnTo>
                  <a:lnTo>
                    <a:pt x="42" y="24"/>
                  </a:lnTo>
                  <a:lnTo>
                    <a:pt x="45" y="24"/>
                  </a:lnTo>
                  <a:lnTo>
                    <a:pt x="45" y="17"/>
                  </a:lnTo>
                  <a:lnTo>
                    <a:pt x="37" y="17"/>
                  </a:lnTo>
                  <a:lnTo>
                    <a:pt x="37" y="24"/>
                  </a:lnTo>
                  <a:lnTo>
                    <a:pt x="41" y="24"/>
                  </a:lnTo>
                  <a:lnTo>
                    <a:pt x="41" y="17"/>
                  </a:lnTo>
                  <a:lnTo>
                    <a:pt x="33" y="17"/>
                  </a:lnTo>
                  <a:lnTo>
                    <a:pt x="33" y="24"/>
                  </a:lnTo>
                  <a:lnTo>
                    <a:pt x="46" y="24"/>
                  </a:lnTo>
                  <a:lnTo>
                    <a:pt x="46" y="17"/>
                  </a:lnTo>
                  <a:lnTo>
                    <a:pt x="35" y="17"/>
                  </a:lnTo>
                  <a:lnTo>
                    <a:pt x="35" y="24"/>
                  </a:lnTo>
                  <a:lnTo>
                    <a:pt x="37" y="24"/>
                  </a:lnTo>
                  <a:lnTo>
                    <a:pt x="37" y="17"/>
                  </a:lnTo>
                  <a:lnTo>
                    <a:pt x="29" y="17"/>
                  </a:lnTo>
                  <a:lnTo>
                    <a:pt x="29" y="24"/>
                  </a:lnTo>
                  <a:lnTo>
                    <a:pt x="37" y="24"/>
                  </a:lnTo>
                  <a:lnTo>
                    <a:pt x="37" y="20"/>
                  </a:lnTo>
                  <a:lnTo>
                    <a:pt x="35" y="20"/>
                  </a:lnTo>
                  <a:lnTo>
                    <a:pt x="35" y="25"/>
                  </a:lnTo>
                  <a:lnTo>
                    <a:pt x="41" y="25"/>
                  </a:lnTo>
                  <a:lnTo>
                    <a:pt x="41" y="18"/>
                  </a:lnTo>
                  <a:lnTo>
                    <a:pt x="32" y="18"/>
                  </a:lnTo>
                  <a:lnTo>
                    <a:pt x="32" y="25"/>
                  </a:lnTo>
                  <a:lnTo>
                    <a:pt x="37" y="25"/>
                  </a:lnTo>
                  <a:lnTo>
                    <a:pt x="37" y="18"/>
                  </a:lnTo>
                  <a:lnTo>
                    <a:pt x="31" y="18"/>
                  </a:lnTo>
                  <a:lnTo>
                    <a:pt x="31" y="25"/>
                  </a:lnTo>
                  <a:lnTo>
                    <a:pt x="37" y="25"/>
                  </a:lnTo>
                  <a:lnTo>
                    <a:pt x="37" y="18"/>
                  </a:lnTo>
                  <a:lnTo>
                    <a:pt x="31" y="18"/>
                  </a:lnTo>
                  <a:lnTo>
                    <a:pt x="31" y="25"/>
                  </a:lnTo>
                  <a:lnTo>
                    <a:pt x="37" y="25"/>
                  </a:lnTo>
                  <a:lnTo>
                    <a:pt x="37" y="18"/>
                  </a:lnTo>
                  <a:lnTo>
                    <a:pt x="32" y="18"/>
                  </a:lnTo>
                  <a:lnTo>
                    <a:pt x="32" y="25"/>
                  </a:lnTo>
                  <a:lnTo>
                    <a:pt x="35" y="25"/>
                  </a:lnTo>
                  <a:lnTo>
                    <a:pt x="35" y="18"/>
                  </a:lnTo>
                  <a:lnTo>
                    <a:pt x="26" y="18"/>
                  </a:lnTo>
                  <a:lnTo>
                    <a:pt x="26" y="25"/>
                  </a:lnTo>
                  <a:lnTo>
                    <a:pt x="32" y="25"/>
                  </a:lnTo>
                  <a:lnTo>
                    <a:pt x="32" y="18"/>
                  </a:lnTo>
                  <a:lnTo>
                    <a:pt x="26" y="18"/>
                  </a:lnTo>
                  <a:lnTo>
                    <a:pt x="26" y="25"/>
                  </a:lnTo>
                  <a:lnTo>
                    <a:pt x="31" y="25"/>
                  </a:lnTo>
                  <a:lnTo>
                    <a:pt x="31" y="18"/>
                  </a:lnTo>
                  <a:lnTo>
                    <a:pt x="26" y="18"/>
                  </a:lnTo>
                  <a:lnTo>
                    <a:pt x="26" y="25"/>
                  </a:lnTo>
                  <a:lnTo>
                    <a:pt x="33" y="25"/>
                  </a:lnTo>
                  <a:lnTo>
                    <a:pt x="33" y="18"/>
                  </a:lnTo>
                  <a:lnTo>
                    <a:pt x="23" y="18"/>
                  </a:lnTo>
                  <a:lnTo>
                    <a:pt x="23" y="25"/>
                  </a:lnTo>
                  <a:lnTo>
                    <a:pt x="37" y="25"/>
                  </a:lnTo>
                  <a:lnTo>
                    <a:pt x="37" y="18"/>
                  </a:lnTo>
                  <a:lnTo>
                    <a:pt x="31" y="20"/>
                  </a:lnTo>
                  <a:lnTo>
                    <a:pt x="31" y="22"/>
                  </a:lnTo>
                  <a:lnTo>
                    <a:pt x="31" y="20"/>
                  </a:lnTo>
                  <a:lnTo>
                    <a:pt x="18" y="20"/>
                  </a:lnTo>
                  <a:lnTo>
                    <a:pt x="18" y="26"/>
                  </a:lnTo>
                  <a:lnTo>
                    <a:pt x="28" y="26"/>
                  </a:lnTo>
                  <a:lnTo>
                    <a:pt x="28" y="20"/>
                  </a:lnTo>
                  <a:lnTo>
                    <a:pt x="20" y="20"/>
                  </a:lnTo>
                  <a:lnTo>
                    <a:pt x="20" y="26"/>
                  </a:lnTo>
                  <a:lnTo>
                    <a:pt x="29" y="26"/>
                  </a:lnTo>
                  <a:lnTo>
                    <a:pt x="29" y="20"/>
                  </a:lnTo>
                  <a:lnTo>
                    <a:pt x="20" y="20"/>
                  </a:lnTo>
                  <a:lnTo>
                    <a:pt x="20" y="26"/>
                  </a:lnTo>
                  <a:lnTo>
                    <a:pt x="23" y="26"/>
                  </a:lnTo>
                  <a:lnTo>
                    <a:pt x="23" y="20"/>
                  </a:lnTo>
                  <a:lnTo>
                    <a:pt x="22" y="20"/>
                  </a:lnTo>
                  <a:lnTo>
                    <a:pt x="22" y="26"/>
                  </a:lnTo>
                  <a:lnTo>
                    <a:pt x="28" y="26"/>
                  </a:lnTo>
                  <a:lnTo>
                    <a:pt x="28" y="20"/>
                  </a:lnTo>
                  <a:lnTo>
                    <a:pt x="18" y="20"/>
                  </a:lnTo>
                  <a:lnTo>
                    <a:pt x="18" y="26"/>
                  </a:lnTo>
                  <a:lnTo>
                    <a:pt x="26" y="26"/>
                  </a:lnTo>
                  <a:lnTo>
                    <a:pt x="26" y="20"/>
                  </a:lnTo>
                  <a:lnTo>
                    <a:pt x="15" y="20"/>
                  </a:lnTo>
                  <a:lnTo>
                    <a:pt x="15" y="26"/>
                  </a:lnTo>
                  <a:lnTo>
                    <a:pt x="29" y="26"/>
                  </a:lnTo>
                  <a:lnTo>
                    <a:pt x="29" y="20"/>
                  </a:lnTo>
                  <a:lnTo>
                    <a:pt x="26" y="20"/>
                  </a:lnTo>
                  <a:lnTo>
                    <a:pt x="26" y="26"/>
                  </a:lnTo>
                  <a:lnTo>
                    <a:pt x="38" y="26"/>
                  </a:lnTo>
                  <a:lnTo>
                    <a:pt x="38" y="20"/>
                  </a:lnTo>
                  <a:lnTo>
                    <a:pt x="19" y="21"/>
                  </a:lnTo>
                  <a:lnTo>
                    <a:pt x="19" y="27"/>
                  </a:lnTo>
                  <a:lnTo>
                    <a:pt x="31" y="27"/>
                  </a:lnTo>
                  <a:lnTo>
                    <a:pt x="31" y="21"/>
                  </a:lnTo>
                  <a:lnTo>
                    <a:pt x="26" y="21"/>
                  </a:lnTo>
                  <a:lnTo>
                    <a:pt x="26" y="27"/>
                  </a:lnTo>
                  <a:lnTo>
                    <a:pt x="32" y="27"/>
                  </a:lnTo>
                  <a:lnTo>
                    <a:pt x="32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6" y="21"/>
                  </a:lnTo>
                  <a:lnTo>
                    <a:pt x="6" y="27"/>
                  </a:lnTo>
                  <a:lnTo>
                    <a:pt x="10" y="27"/>
                  </a:lnTo>
                  <a:lnTo>
                    <a:pt x="10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26" y="27"/>
                  </a:lnTo>
                  <a:lnTo>
                    <a:pt x="26" y="21"/>
                  </a:lnTo>
                  <a:lnTo>
                    <a:pt x="13" y="21"/>
                  </a:lnTo>
                  <a:lnTo>
                    <a:pt x="13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16" y="21"/>
                  </a:lnTo>
                  <a:lnTo>
                    <a:pt x="16" y="27"/>
                  </a:lnTo>
                  <a:lnTo>
                    <a:pt x="18" y="27"/>
                  </a:lnTo>
                  <a:lnTo>
                    <a:pt x="18" y="21"/>
                  </a:lnTo>
                  <a:lnTo>
                    <a:pt x="13" y="21"/>
                  </a:lnTo>
                  <a:lnTo>
                    <a:pt x="13" y="27"/>
                  </a:lnTo>
                  <a:lnTo>
                    <a:pt x="15" y="27"/>
                  </a:lnTo>
                  <a:lnTo>
                    <a:pt x="15" y="21"/>
                  </a:lnTo>
                  <a:lnTo>
                    <a:pt x="4" y="21"/>
                  </a:lnTo>
                  <a:lnTo>
                    <a:pt x="2" y="27"/>
                  </a:lnTo>
                  <a:lnTo>
                    <a:pt x="5" y="29"/>
                  </a:lnTo>
                  <a:lnTo>
                    <a:pt x="6" y="25"/>
                  </a:lnTo>
                  <a:lnTo>
                    <a:pt x="6" y="22"/>
                  </a:lnTo>
                  <a:lnTo>
                    <a:pt x="4" y="22"/>
                  </a:lnTo>
                  <a:lnTo>
                    <a:pt x="4" y="29"/>
                  </a:lnTo>
                  <a:lnTo>
                    <a:pt x="9" y="29"/>
                  </a:lnTo>
                  <a:lnTo>
                    <a:pt x="9" y="22"/>
                  </a:lnTo>
                  <a:lnTo>
                    <a:pt x="4" y="22"/>
                  </a:lnTo>
                  <a:lnTo>
                    <a:pt x="4" y="29"/>
                  </a:lnTo>
                  <a:lnTo>
                    <a:pt x="7" y="29"/>
                  </a:lnTo>
                  <a:lnTo>
                    <a:pt x="7" y="22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2" y="29"/>
                  </a:lnTo>
                  <a:lnTo>
                    <a:pt x="2" y="22"/>
                  </a:lnTo>
                  <a:lnTo>
                    <a:pt x="1" y="22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2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9" y="29"/>
                  </a:lnTo>
                  <a:lnTo>
                    <a:pt x="9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13" y="30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13" y="24"/>
                  </a:lnTo>
                  <a:lnTo>
                    <a:pt x="13" y="30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10" y="24"/>
                  </a:lnTo>
                  <a:lnTo>
                    <a:pt x="10" y="30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4" y="24"/>
                  </a:lnTo>
                  <a:lnTo>
                    <a:pt x="4" y="30"/>
                  </a:lnTo>
                  <a:lnTo>
                    <a:pt x="44" y="30"/>
                  </a:lnTo>
                  <a:lnTo>
                    <a:pt x="44" y="24"/>
                  </a:lnTo>
                  <a:lnTo>
                    <a:pt x="28" y="24"/>
                  </a:lnTo>
                  <a:lnTo>
                    <a:pt x="28" y="30"/>
                  </a:lnTo>
                  <a:lnTo>
                    <a:pt x="101" y="30"/>
                  </a:lnTo>
                  <a:lnTo>
                    <a:pt x="101" y="24"/>
                  </a:lnTo>
                  <a:lnTo>
                    <a:pt x="79" y="24"/>
                  </a:lnTo>
                  <a:lnTo>
                    <a:pt x="79" y="30"/>
                  </a:lnTo>
                  <a:lnTo>
                    <a:pt x="118" y="30"/>
                  </a:lnTo>
                  <a:lnTo>
                    <a:pt x="118" y="24"/>
                  </a:lnTo>
                  <a:lnTo>
                    <a:pt x="105" y="24"/>
                  </a:lnTo>
                  <a:lnTo>
                    <a:pt x="105" y="30"/>
                  </a:lnTo>
                  <a:lnTo>
                    <a:pt x="112" y="30"/>
                  </a:lnTo>
                  <a:lnTo>
                    <a:pt x="112" y="24"/>
                  </a:lnTo>
                  <a:lnTo>
                    <a:pt x="111" y="24"/>
                  </a:lnTo>
                  <a:lnTo>
                    <a:pt x="103" y="25"/>
                  </a:lnTo>
                  <a:lnTo>
                    <a:pt x="103" y="27"/>
                  </a:lnTo>
                  <a:lnTo>
                    <a:pt x="103" y="25"/>
                  </a:lnTo>
                  <a:lnTo>
                    <a:pt x="102" y="25"/>
                  </a:lnTo>
                  <a:lnTo>
                    <a:pt x="102" y="31"/>
                  </a:lnTo>
                  <a:lnTo>
                    <a:pt x="103" y="31"/>
                  </a:lnTo>
                  <a:lnTo>
                    <a:pt x="103" y="25"/>
                  </a:lnTo>
                  <a:lnTo>
                    <a:pt x="77" y="25"/>
                  </a:lnTo>
                  <a:lnTo>
                    <a:pt x="77" y="31"/>
                  </a:lnTo>
                  <a:lnTo>
                    <a:pt x="79" y="31"/>
                  </a:lnTo>
                  <a:lnTo>
                    <a:pt x="79" y="25"/>
                  </a:lnTo>
                  <a:lnTo>
                    <a:pt x="48" y="25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25"/>
                  </a:lnTo>
                  <a:lnTo>
                    <a:pt x="46" y="25"/>
                  </a:lnTo>
                  <a:lnTo>
                    <a:pt x="46" y="31"/>
                  </a:lnTo>
                  <a:lnTo>
                    <a:pt x="54" y="31"/>
                  </a:lnTo>
                  <a:lnTo>
                    <a:pt x="54" y="25"/>
                  </a:lnTo>
                  <a:lnTo>
                    <a:pt x="50" y="25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1" y="25"/>
                  </a:lnTo>
                  <a:lnTo>
                    <a:pt x="46" y="25"/>
                  </a:lnTo>
                  <a:lnTo>
                    <a:pt x="45" y="26"/>
                  </a:lnTo>
                  <a:lnTo>
                    <a:pt x="46" y="29"/>
                  </a:lnTo>
                  <a:lnTo>
                    <a:pt x="46" y="26"/>
                  </a:lnTo>
                  <a:lnTo>
                    <a:pt x="45" y="26"/>
                  </a:lnTo>
                  <a:lnTo>
                    <a:pt x="45" y="33"/>
                  </a:lnTo>
                  <a:lnTo>
                    <a:pt x="46" y="33"/>
                  </a:lnTo>
                  <a:lnTo>
                    <a:pt x="46" y="26"/>
                  </a:lnTo>
                  <a:lnTo>
                    <a:pt x="42" y="26"/>
                  </a:lnTo>
                  <a:lnTo>
                    <a:pt x="42" y="33"/>
                  </a:lnTo>
                  <a:lnTo>
                    <a:pt x="44" y="33"/>
                  </a:lnTo>
                  <a:lnTo>
                    <a:pt x="44" y="26"/>
                  </a:lnTo>
                  <a:lnTo>
                    <a:pt x="16" y="26"/>
                  </a:lnTo>
                  <a:lnTo>
                    <a:pt x="16" y="33"/>
                  </a:lnTo>
                  <a:lnTo>
                    <a:pt x="22" y="33"/>
                  </a:lnTo>
                  <a:lnTo>
                    <a:pt x="22" y="26"/>
                  </a:lnTo>
                  <a:lnTo>
                    <a:pt x="18" y="26"/>
                  </a:lnTo>
                  <a:lnTo>
                    <a:pt x="18" y="33"/>
                  </a:lnTo>
                  <a:lnTo>
                    <a:pt x="31" y="33"/>
                  </a:lnTo>
                  <a:lnTo>
                    <a:pt x="31" y="26"/>
                  </a:lnTo>
                  <a:lnTo>
                    <a:pt x="10" y="26"/>
                  </a:lnTo>
                  <a:lnTo>
                    <a:pt x="10" y="33"/>
                  </a:lnTo>
                  <a:lnTo>
                    <a:pt x="103" y="33"/>
                  </a:lnTo>
                  <a:lnTo>
                    <a:pt x="103" y="26"/>
                  </a:lnTo>
                  <a:lnTo>
                    <a:pt x="13" y="26"/>
                  </a:lnTo>
                  <a:lnTo>
                    <a:pt x="13" y="33"/>
                  </a:lnTo>
                  <a:lnTo>
                    <a:pt x="27" y="33"/>
                  </a:lnTo>
                  <a:lnTo>
                    <a:pt x="27" y="29"/>
                  </a:lnTo>
                  <a:lnTo>
                    <a:pt x="26" y="33"/>
                  </a:lnTo>
                  <a:lnTo>
                    <a:pt x="28" y="34"/>
                  </a:lnTo>
                  <a:lnTo>
                    <a:pt x="35" y="34"/>
                  </a:lnTo>
                  <a:lnTo>
                    <a:pt x="35" y="27"/>
                  </a:lnTo>
                  <a:lnTo>
                    <a:pt x="33" y="27"/>
                  </a:lnTo>
                  <a:lnTo>
                    <a:pt x="33" y="34"/>
                  </a:lnTo>
                  <a:lnTo>
                    <a:pt x="38" y="34"/>
                  </a:lnTo>
                  <a:lnTo>
                    <a:pt x="38" y="27"/>
                  </a:lnTo>
                  <a:lnTo>
                    <a:pt x="37" y="27"/>
                  </a:lnTo>
                  <a:lnTo>
                    <a:pt x="37" y="34"/>
                  </a:lnTo>
                  <a:lnTo>
                    <a:pt x="38" y="34"/>
                  </a:lnTo>
                  <a:lnTo>
                    <a:pt x="38" y="27"/>
                  </a:lnTo>
                  <a:lnTo>
                    <a:pt x="31" y="27"/>
                  </a:lnTo>
                  <a:lnTo>
                    <a:pt x="31" y="34"/>
                  </a:lnTo>
                  <a:lnTo>
                    <a:pt x="37" y="34"/>
                  </a:lnTo>
                  <a:lnTo>
                    <a:pt x="37" y="27"/>
                  </a:lnTo>
                  <a:lnTo>
                    <a:pt x="26" y="27"/>
                  </a:lnTo>
                  <a:lnTo>
                    <a:pt x="26" y="34"/>
                  </a:lnTo>
                  <a:lnTo>
                    <a:pt x="40" y="34"/>
                  </a:lnTo>
                  <a:lnTo>
                    <a:pt x="40" y="27"/>
                  </a:lnTo>
                  <a:lnTo>
                    <a:pt x="38" y="27"/>
                  </a:lnTo>
                  <a:lnTo>
                    <a:pt x="38" y="34"/>
                  </a:lnTo>
                  <a:lnTo>
                    <a:pt x="50" y="34"/>
                  </a:lnTo>
                  <a:lnTo>
                    <a:pt x="50" y="27"/>
                  </a:lnTo>
                  <a:lnTo>
                    <a:pt x="48" y="27"/>
                  </a:lnTo>
                  <a:lnTo>
                    <a:pt x="48" y="34"/>
                  </a:lnTo>
                  <a:lnTo>
                    <a:pt x="50" y="34"/>
                  </a:lnTo>
                  <a:lnTo>
                    <a:pt x="50" y="27"/>
                  </a:lnTo>
                  <a:lnTo>
                    <a:pt x="40" y="27"/>
                  </a:lnTo>
                  <a:lnTo>
                    <a:pt x="40" y="34"/>
                  </a:lnTo>
                  <a:lnTo>
                    <a:pt x="46" y="34"/>
                  </a:lnTo>
                  <a:lnTo>
                    <a:pt x="46" y="27"/>
                  </a:lnTo>
                  <a:lnTo>
                    <a:pt x="36" y="27"/>
                  </a:lnTo>
                  <a:lnTo>
                    <a:pt x="42" y="33"/>
                  </a:lnTo>
                  <a:lnTo>
                    <a:pt x="44" y="34"/>
                  </a:lnTo>
                  <a:lnTo>
                    <a:pt x="45" y="31"/>
                  </a:lnTo>
                  <a:lnTo>
                    <a:pt x="45" y="29"/>
                  </a:lnTo>
                  <a:lnTo>
                    <a:pt x="33" y="29"/>
                  </a:lnTo>
                  <a:lnTo>
                    <a:pt x="33" y="35"/>
                  </a:lnTo>
                  <a:lnTo>
                    <a:pt x="36" y="35"/>
                  </a:lnTo>
                  <a:lnTo>
                    <a:pt x="36" y="29"/>
                  </a:lnTo>
                  <a:lnTo>
                    <a:pt x="26" y="29"/>
                  </a:lnTo>
                  <a:lnTo>
                    <a:pt x="26" y="35"/>
                  </a:lnTo>
                  <a:lnTo>
                    <a:pt x="32" y="35"/>
                  </a:lnTo>
                  <a:lnTo>
                    <a:pt x="32" y="29"/>
                  </a:lnTo>
                  <a:lnTo>
                    <a:pt x="31" y="29"/>
                  </a:lnTo>
                  <a:lnTo>
                    <a:pt x="31" y="35"/>
                  </a:lnTo>
                  <a:lnTo>
                    <a:pt x="36" y="35"/>
                  </a:lnTo>
                  <a:lnTo>
                    <a:pt x="36" y="29"/>
                  </a:lnTo>
                  <a:lnTo>
                    <a:pt x="19" y="29"/>
                  </a:lnTo>
                  <a:lnTo>
                    <a:pt x="19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19" y="29"/>
                  </a:lnTo>
                  <a:lnTo>
                    <a:pt x="19" y="35"/>
                  </a:lnTo>
                  <a:lnTo>
                    <a:pt x="28" y="35"/>
                  </a:lnTo>
                  <a:lnTo>
                    <a:pt x="28" y="29"/>
                  </a:lnTo>
                  <a:lnTo>
                    <a:pt x="20" y="29"/>
                  </a:lnTo>
                  <a:lnTo>
                    <a:pt x="20" y="35"/>
                  </a:lnTo>
                  <a:lnTo>
                    <a:pt x="45" y="35"/>
                  </a:lnTo>
                  <a:lnTo>
                    <a:pt x="45" y="29"/>
                  </a:lnTo>
                  <a:lnTo>
                    <a:pt x="37" y="29"/>
                  </a:lnTo>
                  <a:lnTo>
                    <a:pt x="37" y="35"/>
                  </a:lnTo>
                  <a:lnTo>
                    <a:pt x="38" y="35"/>
                  </a:lnTo>
                  <a:lnTo>
                    <a:pt x="38" y="29"/>
                  </a:lnTo>
                  <a:lnTo>
                    <a:pt x="27" y="29"/>
                  </a:lnTo>
                  <a:lnTo>
                    <a:pt x="24" y="30"/>
                  </a:lnTo>
                  <a:lnTo>
                    <a:pt x="26" y="33"/>
                  </a:lnTo>
                  <a:lnTo>
                    <a:pt x="26" y="30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26" y="36"/>
                  </a:lnTo>
                  <a:lnTo>
                    <a:pt x="26" y="30"/>
                  </a:lnTo>
                  <a:lnTo>
                    <a:pt x="16" y="30"/>
                  </a:lnTo>
                  <a:lnTo>
                    <a:pt x="16" y="36"/>
                  </a:lnTo>
                  <a:lnTo>
                    <a:pt x="26" y="36"/>
                  </a:lnTo>
                  <a:lnTo>
                    <a:pt x="26" y="30"/>
                  </a:lnTo>
                  <a:lnTo>
                    <a:pt x="19" y="30"/>
                  </a:lnTo>
                  <a:lnTo>
                    <a:pt x="19" y="36"/>
                  </a:lnTo>
                  <a:lnTo>
                    <a:pt x="26" y="36"/>
                  </a:lnTo>
                  <a:lnTo>
                    <a:pt x="26" y="30"/>
                  </a:lnTo>
                  <a:lnTo>
                    <a:pt x="16" y="30"/>
                  </a:lnTo>
                  <a:lnTo>
                    <a:pt x="16" y="36"/>
                  </a:lnTo>
                  <a:lnTo>
                    <a:pt x="26" y="36"/>
                  </a:lnTo>
                  <a:lnTo>
                    <a:pt x="26" y="30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27" y="36"/>
                  </a:lnTo>
                  <a:lnTo>
                    <a:pt x="29" y="35"/>
                  </a:lnTo>
                  <a:lnTo>
                    <a:pt x="28" y="31"/>
                  </a:lnTo>
                  <a:lnTo>
                    <a:pt x="28" y="35"/>
                  </a:lnTo>
                  <a:lnTo>
                    <a:pt x="38" y="35"/>
                  </a:lnTo>
                  <a:lnTo>
                    <a:pt x="38" y="29"/>
                  </a:lnTo>
                  <a:lnTo>
                    <a:pt x="37" y="29"/>
                  </a:lnTo>
                  <a:lnTo>
                    <a:pt x="37" y="35"/>
                  </a:lnTo>
                  <a:lnTo>
                    <a:pt x="45" y="35"/>
                  </a:lnTo>
                  <a:lnTo>
                    <a:pt x="45" y="29"/>
                  </a:lnTo>
                  <a:lnTo>
                    <a:pt x="20" y="29"/>
                  </a:lnTo>
                  <a:lnTo>
                    <a:pt x="20" y="35"/>
                  </a:lnTo>
                  <a:lnTo>
                    <a:pt x="28" y="35"/>
                  </a:lnTo>
                  <a:lnTo>
                    <a:pt x="28" y="29"/>
                  </a:lnTo>
                  <a:lnTo>
                    <a:pt x="19" y="29"/>
                  </a:lnTo>
                  <a:lnTo>
                    <a:pt x="19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19" y="29"/>
                  </a:lnTo>
                  <a:lnTo>
                    <a:pt x="19" y="35"/>
                  </a:lnTo>
                  <a:lnTo>
                    <a:pt x="36" y="35"/>
                  </a:lnTo>
                  <a:lnTo>
                    <a:pt x="36" y="29"/>
                  </a:lnTo>
                  <a:lnTo>
                    <a:pt x="31" y="29"/>
                  </a:lnTo>
                  <a:lnTo>
                    <a:pt x="31" y="35"/>
                  </a:lnTo>
                  <a:lnTo>
                    <a:pt x="32" y="35"/>
                  </a:lnTo>
                  <a:lnTo>
                    <a:pt x="32" y="29"/>
                  </a:lnTo>
                  <a:lnTo>
                    <a:pt x="26" y="29"/>
                  </a:lnTo>
                  <a:lnTo>
                    <a:pt x="26" y="35"/>
                  </a:lnTo>
                  <a:lnTo>
                    <a:pt x="36" y="35"/>
                  </a:lnTo>
                  <a:lnTo>
                    <a:pt x="36" y="29"/>
                  </a:lnTo>
                  <a:lnTo>
                    <a:pt x="33" y="29"/>
                  </a:lnTo>
                  <a:lnTo>
                    <a:pt x="33" y="35"/>
                  </a:lnTo>
                  <a:lnTo>
                    <a:pt x="53" y="35"/>
                  </a:lnTo>
                  <a:lnTo>
                    <a:pt x="48" y="29"/>
                  </a:lnTo>
                  <a:lnTo>
                    <a:pt x="46" y="27"/>
                  </a:lnTo>
                  <a:lnTo>
                    <a:pt x="44" y="30"/>
                  </a:lnTo>
                  <a:lnTo>
                    <a:pt x="44" y="34"/>
                  </a:lnTo>
                  <a:lnTo>
                    <a:pt x="46" y="34"/>
                  </a:lnTo>
                  <a:lnTo>
                    <a:pt x="46" y="27"/>
                  </a:lnTo>
                  <a:lnTo>
                    <a:pt x="40" y="27"/>
                  </a:lnTo>
                  <a:lnTo>
                    <a:pt x="40" y="34"/>
                  </a:lnTo>
                  <a:lnTo>
                    <a:pt x="50" y="34"/>
                  </a:lnTo>
                  <a:lnTo>
                    <a:pt x="50" y="27"/>
                  </a:lnTo>
                  <a:lnTo>
                    <a:pt x="48" y="27"/>
                  </a:lnTo>
                  <a:lnTo>
                    <a:pt x="48" y="34"/>
                  </a:lnTo>
                  <a:lnTo>
                    <a:pt x="50" y="34"/>
                  </a:lnTo>
                  <a:lnTo>
                    <a:pt x="50" y="27"/>
                  </a:lnTo>
                  <a:lnTo>
                    <a:pt x="38" y="27"/>
                  </a:lnTo>
                  <a:lnTo>
                    <a:pt x="38" y="34"/>
                  </a:lnTo>
                  <a:lnTo>
                    <a:pt x="40" y="34"/>
                  </a:lnTo>
                  <a:lnTo>
                    <a:pt x="40" y="27"/>
                  </a:lnTo>
                  <a:lnTo>
                    <a:pt x="26" y="27"/>
                  </a:lnTo>
                  <a:lnTo>
                    <a:pt x="26" y="34"/>
                  </a:lnTo>
                  <a:lnTo>
                    <a:pt x="37" y="34"/>
                  </a:lnTo>
                  <a:lnTo>
                    <a:pt x="37" y="27"/>
                  </a:lnTo>
                  <a:lnTo>
                    <a:pt x="31" y="27"/>
                  </a:lnTo>
                  <a:lnTo>
                    <a:pt x="31" y="34"/>
                  </a:lnTo>
                  <a:lnTo>
                    <a:pt x="38" y="34"/>
                  </a:lnTo>
                  <a:lnTo>
                    <a:pt x="38" y="27"/>
                  </a:lnTo>
                  <a:lnTo>
                    <a:pt x="37" y="27"/>
                  </a:lnTo>
                  <a:lnTo>
                    <a:pt x="37" y="34"/>
                  </a:lnTo>
                  <a:lnTo>
                    <a:pt x="38" y="34"/>
                  </a:lnTo>
                  <a:lnTo>
                    <a:pt x="38" y="27"/>
                  </a:lnTo>
                  <a:lnTo>
                    <a:pt x="33" y="27"/>
                  </a:lnTo>
                  <a:lnTo>
                    <a:pt x="33" y="34"/>
                  </a:lnTo>
                  <a:lnTo>
                    <a:pt x="35" y="34"/>
                  </a:lnTo>
                  <a:lnTo>
                    <a:pt x="35" y="27"/>
                  </a:lnTo>
                  <a:lnTo>
                    <a:pt x="29" y="27"/>
                  </a:lnTo>
                  <a:lnTo>
                    <a:pt x="29" y="30"/>
                  </a:lnTo>
                  <a:lnTo>
                    <a:pt x="31" y="27"/>
                  </a:lnTo>
                  <a:lnTo>
                    <a:pt x="28" y="26"/>
                  </a:lnTo>
                  <a:lnTo>
                    <a:pt x="13" y="26"/>
                  </a:lnTo>
                  <a:lnTo>
                    <a:pt x="13" y="33"/>
                  </a:lnTo>
                  <a:lnTo>
                    <a:pt x="103" y="33"/>
                  </a:lnTo>
                  <a:lnTo>
                    <a:pt x="103" y="26"/>
                  </a:lnTo>
                  <a:lnTo>
                    <a:pt x="10" y="26"/>
                  </a:lnTo>
                  <a:lnTo>
                    <a:pt x="10" y="33"/>
                  </a:lnTo>
                  <a:lnTo>
                    <a:pt x="31" y="33"/>
                  </a:lnTo>
                  <a:lnTo>
                    <a:pt x="31" y="26"/>
                  </a:lnTo>
                  <a:lnTo>
                    <a:pt x="18" y="26"/>
                  </a:lnTo>
                  <a:lnTo>
                    <a:pt x="18" y="33"/>
                  </a:lnTo>
                  <a:lnTo>
                    <a:pt x="22" y="33"/>
                  </a:lnTo>
                  <a:lnTo>
                    <a:pt x="22" y="26"/>
                  </a:lnTo>
                  <a:lnTo>
                    <a:pt x="16" y="26"/>
                  </a:lnTo>
                  <a:lnTo>
                    <a:pt x="16" y="33"/>
                  </a:lnTo>
                  <a:lnTo>
                    <a:pt x="44" y="33"/>
                  </a:lnTo>
                  <a:lnTo>
                    <a:pt x="44" y="26"/>
                  </a:lnTo>
                  <a:lnTo>
                    <a:pt x="42" y="26"/>
                  </a:lnTo>
                  <a:lnTo>
                    <a:pt x="42" y="33"/>
                  </a:lnTo>
                  <a:lnTo>
                    <a:pt x="46" y="33"/>
                  </a:lnTo>
                  <a:lnTo>
                    <a:pt x="46" y="26"/>
                  </a:lnTo>
                  <a:lnTo>
                    <a:pt x="45" y="26"/>
                  </a:lnTo>
                  <a:lnTo>
                    <a:pt x="45" y="33"/>
                  </a:lnTo>
                  <a:lnTo>
                    <a:pt x="48" y="33"/>
                  </a:lnTo>
                  <a:lnTo>
                    <a:pt x="50" y="30"/>
                  </a:lnTo>
                  <a:lnTo>
                    <a:pt x="48" y="27"/>
                  </a:lnTo>
                  <a:lnTo>
                    <a:pt x="48" y="31"/>
                  </a:lnTo>
                  <a:lnTo>
                    <a:pt x="51" y="31"/>
                  </a:lnTo>
                  <a:lnTo>
                    <a:pt x="51" y="25"/>
                  </a:lnTo>
                  <a:lnTo>
                    <a:pt x="50" y="25"/>
                  </a:lnTo>
                  <a:lnTo>
                    <a:pt x="50" y="31"/>
                  </a:lnTo>
                  <a:lnTo>
                    <a:pt x="54" y="31"/>
                  </a:lnTo>
                  <a:lnTo>
                    <a:pt x="54" y="25"/>
                  </a:lnTo>
                  <a:lnTo>
                    <a:pt x="46" y="25"/>
                  </a:lnTo>
                  <a:lnTo>
                    <a:pt x="46" y="31"/>
                  </a:lnTo>
                  <a:lnTo>
                    <a:pt x="49" y="31"/>
                  </a:lnTo>
                  <a:lnTo>
                    <a:pt x="49" y="25"/>
                  </a:lnTo>
                  <a:lnTo>
                    <a:pt x="48" y="25"/>
                  </a:lnTo>
                  <a:lnTo>
                    <a:pt x="48" y="31"/>
                  </a:lnTo>
                  <a:lnTo>
                    <a:pt x="79" y="31"/>
                  </a:lnTo>
                  <a:lnTo>
                    <a:pt x="79" y="25"/>
                  </a:lnTo>
                  <a:lnTo>
                    <a:pt x="77" y="25"/>
                  </a:lnTo>
                  <a:lnTo>
                    <a:pt x="77" y="31"/>
                  </a:lnTo>
                  <a:lnTo>
                    <a:pt x="103" y="31"/>
                  </a:lnTo>
                  <a:lnTo>
                    <a:pt x="103" y="25"/>
                  </a:lnTo>
                  <a:lnTo>
                    <a:pt x="102" y="25"/>
                  </a:lnTo>
                  <a:lnTo>
                    <a:pt x="102" y="31"/>
                  </a:lnTo>
                  <a:lnTo>
                    <a:pt x="105" y="31"/>
                  </a:lnTo>
                  <a:lnTo>
                    <a:pt x="112" y="30"/>
                  </a:lnTo>
                  <a:lnTo>
                    <a:pt x="111" y="26"/>
                  </a:lnTo>
                  <a:lnTo>
                    <a:pt x="111" y="30"/>
                  </a:lnTo>
                  <a:lnTo>
                    <a:pt x="112" y="30"/>
                  </a:lnTo>
                  <a:lnTo>
                    <a:pt x="112" y="24"/>
                  </a:lnTo>
                  <a:lnTo>
                    <a:pt x="105" y="24"/>
                  </a:lnTo>
                  <a:lnTo>
                    <a:pt x="105" y="30"/>
                  </a:lnTo>
                  <a:lnTo>
                    <a:pt x="118" y="30"/>
                  </a:lnTo>
                  <a:lnTo>
                    <a:pt x="118" y="24"/>
                  </a:lnTo>
                  <a:lnTo>
                    <a:pt x="79" y="24"/>
                  </a:lnTo>
                  <a:lnTo>
                    <a:pt x="79" y="30"/>
                  </a:lnTo>
                  <a:lnTo>
                    <a:pt x="101" y="30"/>
                  </a:lnTo>
                  <a:lnTo>
                    <a:pt x="101" y="24"/>
                  </a:lnTo>
                  <a:lnTo>
                    <a:pt x="28" y="24"/>
                  </a:lnTo>
                  <a:lnTo>
                    <a:pt x="28" y="30"/>
                  </a:lnTo>
                  <a:lnTo>
                    <a:pt x="44" y="30"/>
                  </a:lnTo>
                  <a:lnTo>
                    <a:pt x="44" y="24"/>
                  </a:lnTo>
                  <a:lnTo>
                    <a:pt x="4" y="24"/>
                  </a:lnTo>
                  <a:lnTo>
                    <a:pt x="4" y="30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10" y="24"/>
                  </a:lnTo>
                  <a:lnTo>
                    <a:pt x="10" y="30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13" y="24"/>
                  </a:lnTo>
                  <a:lnTo>
                    <a:pt x="13" y="30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4" y="24"/>
                  </a:lnTo>
                  <a:lnTo>
                    <a:pt x="7" y="22"/>
                  </a:lnTo>
                  <a:lnTo>
                    <a:pt x="6" y="25"/>
                  </a:lnTo>
                  <a:lnTo>
                    <a:pt x="6" y="29"/>
                  </a:lnTo>
                  <a:lnTo>
                    <a:pt x="9" y="29"/>
                  </a:lnTo>
                  <a:lnTo>
                    <a:pt x="9" y="22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2" y="29"/>
                  </a:lnTo>
                  <a:lnTo>
                    <a:pt x="2" y="22"/>
                  </a:lnTo>
                  <a:lnTo>
                    <a:pt x="1" y="22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2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7" y="29"/>
                  </a:lnTo>
                  <a:lnTo>
                    <a:pt x="7" y="22"/>
                  </a:lnTo>
                  <a:lnTo>
                    <a:pt x="4" y="22"/>
                  </a:lnTo>
                  <a:lnTo>
                    <a:pt x="4" y="29"/>
                  </a:lnTo>
                  <a:lnTo>
                    <a:pt x="9" y="29"/>
                  </a:lnTo>
                  <a:lnTo>
                    <a:pt x="9" y="22"/>
                  </a:lnTo>
                  <a:lnTo>
                    <a:pt x="4" y="22"/>
                  </a:lnTo>
                  <a:lnTo>
                    <a:pt x="4" y="29"/>
                  </a:lnTo>
                  <a:lnTo>
                    <a:pt x="6" y="29"/>
                  </a:lnTo>
                  <a:lnTo>
                    <a:pt x="7" y="22"/>
                  </a:lnTo>
                  <a:lnTo>
                    <a:pt x="5" y="21"/>
                  </a:lnTo>
                  <a:lnTo>
                    <a:pt x="4" y="24"/>
                  </a:lnTo>
                  <a:lnTo>
                    <a:pt x="4" y="27"/>
                  </a:lnTo>
                  <a:lnTo>
                    <a:pt x="15" y="27"/>
                  </a:lnTo>
                  <a:lnTo>
                    <a:pt x="15" y="21"/>
                  </a:lnTo>
                  <a:lnTo>
                    <a:pt x="13" y="21"/>
                  </a:lnTo>
                  <a:lnTo>
                    <a:pt x="13" y="27"/>
                  </a:lnTo>
                  <a:lnTo>
                    <a:pt x="18" y="27"/>
                  </a:lnTo>
                  <a:lnTo>
                    <a:pt x="18" y="21"/>
                  </a:lnTo>
                  <a:lnTo>
                    <a:pt x="16" y="21"/>
                  </a:lnTo>
                  <a:lnTo>
                    <a:pt x="16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13" y="21"/>
                  </a:lnTo>
                  <a:lnTo>
                    <a:pt x="13" y="27"/>
                  </a:lnTo>
                  <a:lnTo>
                    <a:pt x="26" y="27"/>
                  </a:lnTo>
                  <a:lnTo>
                    <a:pt x="26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0" y="27"/>
                  </a:lnTo>
                  <a:lnTo>
                    <a:pt x="10" y="21"/>
                  </a:lnTo>
                  <a:lnTo>
                    <a:pt x="6" y="21"/>
                  </a:lnTo>
                  <a:lnTo>
                    <a:pt x="6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32" y="27"/>
                  </a:lnTo>
                  <a:lnTo>
                    <a:pt x="32" y="21"/>
                  </a:lnTo>
                  <a:lnTo>
                    <a:pt x="26" y="21"/>
                  </a:lnTo>
                  <a:lnTo>
                    <a:pt x="26" y="27"/>
                  </a:lnTo>
                  <a:lnTo>
                    <a:pt x="31" y="27"/>
                  </a:lnTo>
                  <a:lnTo>
                    <a:pt x="31" y="21"/>
                  </a:lnTo>
                  <a:lnTo>
                    <a:pt x="19" y="21"/>
                  </a:lnTo>
                  <a:lnTo>
                    <a:pt x="19" y="27"/>
                  </a:lnTo>
                  <a:lnTo>
                    <a:pt x="38" y="26"/>
                  </a:lnTo>
                  <a:lnTo>
                    <a:pt x="38" y="20"/>
                  </a:lnTo>
                  <a:lnTo>
                    <a:pt x="26" y="20"/>
                  </a:lnTo>
                  <a:lnTo>
                    <a:pt x="26" y="26"/>
                  </a:lnTo>
                  <a:lnTo>
                    <a:pt x="29" y="26"/>
                  </a:lnTo>
                  <a:lnTo>
                    <a:pt x="29" y="20"/>
                  </a:lnTo>
                  <a:lnTo>
                    <a:pt x="15" y="20"/>
                  </a:lnTo>
                  <a:lnTo>
                    <a:pt x="15" y="26"/>
                  </a:lnTo>
                  <a:lnTo>
                    <a:pt x="26" y="26"/>
                  </a:lnTo>
                  <a:lnTo>
                    <a:pt x="26" y="20"/>
                  </a:lnTo>
                  <a:lnTo>
                    <a:pt x="18" y="20"/>
                  </a:lnTo>
                  <a:lnTo>
                    <a:pt x="18" y="26"/>
                  </a:lnTo>
                  <a:lnTo>
                    <a:pt x="28" y="26"/>
                  </a:lnTo>
                  <a:lnTo>
                    <a:pt x="28" y="20"/>
                  </a:lnTo>
                  <a:lnTo>
                    <a:pt x="22" y="20"/>
                  </a:lnTo>
                  <a:lnTo>
                    <a:pt x="22" y="26"/>
                  </a:lnTo>
                  <a:lnTo>
                    <a:pt x="23" y="26"/>
                  </a:lnTo>
                  <a:lnTo>
                    <a:pt x="23" y="20"/>
                  </a:lnTo>
                  <a:lnTo>
                    <a:pt x="20" y="20"/>
                  </a:lnTo>
                  <a:lnTo>
                    <a:pt x="20" y="26"/>
                  </a:lnTo>
                  <a:lnTo>
                    <a:pt x="29" y="26"/>
                  </a:lnTo>
                  <a:lnTo>
                    <a:pt x="29" y="20"/>
                  </a:lnTo>
                  <a:lnTo>
                    <a:pt x="20" y="20"/>
                  </a:lnTo>
                  <a:lnTo>
                    <a:pt x="20" y="26"/>
                  </a:lnTo>
                  <a:lnTo>
                    <a:pt x="28" y="26"/>
                  </a:lnTo>
                  <a:lnTo>
                    <a:pt x="28" y="20"/>
                  </a:lnTo>
                  <a:lnTo>
                    <a:pt x="18" y="20"/>
                  </a:lnTo>
                  <a:lnTo>
                    <a:pt x="18" y="26"/>
                  </a:lnTo>
                  <a:lnTo>
                    <a:pt x="32" y="26"/>
                  </a:lnTo>
                  <a:lnTo>
                    <a:pt x="38" y="25"/>
                  </a:lnTo>
                  <a:lnTo>
                    <a:pt x="37" y="18"/>
                  </a:lnTo>
                  <a:lnTo>
                    <a:pt x="23" y="18"/>
                  </a:lnTo>
                  <a:lnTo>
                    <a:pt x="23" y="25"/>
                  </a:lnTo>
                  <a:lnTo>
                    <a:pt x="33" y="25"/>
                  </a:lnTo>
                  <a:lnTo>
                    <a:pt x="33" y="18"/>
                  </a:lnTo>
                  <a:lnTo>
                    <a:pt x="26" y="18"/>
                  </a:lnTo>
                  <a:lnTo>
                    <a:pt x="26" y="25"/>
                  </a:lnTo>
                  <a:lnTo>
                    <a:pt x="31" y="25"/>
                  </a:lnTo>
                  <a:lnTo>
                    <a:pt x="31" y="18"/>
                  </a:lnTo>
                  <a:lnTo>
                    <a:pt x="26" y="18"/>
                  </a:lnTo>
                  <a:lnTo>
                    <a:pt x="26" y="25"/>
                  </a:lnTo>
                  <a:lnTo>
                    <a:pt x="32" y="25"/>
                  </a:lnTo>
                  <a:lnTo>
                    <a:pt x="32" y="18"/>
                  </a:lnTo>
                  <a:lnTo>
                    <a:pt x="26" y="18"/>
                  </a:lnTo>
                  <a:lnTo>
                    <a:pt x="26" y="25"/>
                  </a:lnTo>
                  <a:lnTo>
                    <a:pt x="35" y="25"/>
                  </a:lnTo>
                  <a:lnTo>
                    <a:pt x="35" y="18"/>
                  </a:lnTo>
                  <a:lnTo>
                    <a:pt x="32" y="18"/>
                  </a:lnTo>
                  <a:lnTo>
                    <a:pt x="32" y="25"/>
                  </a:lnTo>
                  <a:lnTo>
                    <a:pt x="37" y="25"/>
                  </a:lnTo>
                  <a:lnTo>
                    <a:pt x="37" y="18"/>
                  </a:lnTo>
                  <a:lnTo>
                    <a:pt x="31" y="18"/>
                  </a:lnTo>
                  <a:lnTo>
                    <a:pt x="31" y="25"/>
                  </a:lnTo>
                  <a:lnTo>
                    <a:pt x="37" y="25"/>
                  </a:lnTo>
                  <a:lnTo>
                    <a:pt x="37" y="18"/>
                  </a:lnTo>
                  <a:lnTo>
                    <a:pt x="31" y="18"/>
                  </a:lnTo>
                  <a:lnTo>
                    <a:pt x="31" y="25"/>
                  </a:lnTo>
                  <a:lnTo>
                    <a:pt x="37" y="25"/>
                  </a:lnTo>
                  <a:lnTo>
                    <a:pt x="37" y="18"/>
                  </a:lnTo>
                  <a:lnTo>
                    <a:pt x="32" y="18"/>
                  </a:lnTo>
                  <a:lnTo>
                    <a:pt x="32" y="25"/>
                  </a:lnTo>
                  <a:lnTo>
                    <a:pt x="41" y="25"/>
                  </a:lnTo>
                  <a:lnTo>
                    <a:pt x="41" y="18"/>
                  </a:lnTo>
                  <a:lnTo>
                    <a:pt x="37" y="18"/>
                  </a:lnTo>
                  <a:lnTo>
                    <a:pt x="37" y="21"/>
                  </a:lnTo>
                  <a:lnTo>
                    <a:pt x="41" y="21"/>
                  </a:lnTo>
                  <a:lnTo>
                    <a:pt x="41" y="17"/>
                  </a:lnTo>
                  <a:lnTo>
                    <a:pt x="29" y="17"/>
                  </a:lnTo>
                  <a:lnTo>
                    <a:pt x="29" y="24"/>
                  </a:lnTo>
                  <a:lnTo>
                    <a:pt x="37" y="24"/>
                  </a:lnTo>
                  <a:lnTo>
                    <a:pt x="37" y="17"/>
                  </a:lnTo>
                  <a:lnTo>
                    <a:pt x="35" y="17"/>
                  </a:lnTo>
                  <a:lnTo>
                    <a:pt x="35" y="24"/>
                  </a:lnTo>
                  <a:lnTo>
                    <a:pt x="46" y="24"/>
                  </a:lnTo>
                  <a:lnTo>
                    <a:pt x="46" y="17"/>
                  </a:lnTo>
                  <a:lnTo>
                    <a:pt x="33" y="17"/>
                  </a:lnTo>
                  <a:lnTo>
                    <a:pt x="33" y="24"/>
                  </a:lnTo>
                  <a:lnTo>
                    <a:pt x="41" y="24"/>
                  </a:lnTo>
                  <a:lnTo>
                    <a:pt x="41" y="17"/>
                  </a:lnTo>
                  <a:lnTo>
                    <a:pt x="37" y="17"/>
                  </a:lnTo>
                  <a:lnTo>
                    <a:pt x="37" y="24"/>
                  </a:lnTo>
                  <a:lnTo>
                    <a:pt x="45" y="24"/>
                  </a:lnTo>
                  <a:lnTo>
                    <a:pt x="45" y="17"/>
                  </a:lnTo>
                  <a:lnTo>
                    <a:pt x="42" y="17"/>
                  </a:lnTo>
                  <a:lnTo>
                    <a:pt x="42" y="24"/>
                  </a:lnTo>
                  <a:lnTo>
                    <a:pt x="45" y="24"/>
                  </a:lnTo>
                  <a:lnTo>
                    <a:pt x="45" y="17"/>
                  </a:lnTo>
                  <a:lnTo>
                    <a:pt x="37" y="17"/>
                  </a:lnTo>
                  <a:lnTo>
                    <a:pt x="37" y="24"/>
                  </a:lnTo>
                  <a:lnTo>
                    <a:pt x="44" y="24"/>
                  </a:lnTo>
                  <a:lnTo>
                    <a:pt x="44" y="17"/>
                  </a:lnTo>
                  <a:lnTo>
                    <a:pt x="33" y="17"/>
                  </a:lnTo>
                  <a:lnTo>
                    <a:pt x="33" y="24"/>
                  </a:lnTo>
                  <a:lnTo>
                    <a:pt x="36" y="24"/>
                  </a:lnTo>
                  <a:lnTo>
                    <a:pt x="36" y="17"/>
                  </a:lnTo>
                  <a:lnTo>
                    <a:pt x="32" y="17"/>
                  </a:lnTo>
                  <a:lnTo>
                    <a:pt x="32" y="24"/>
                  </a:lnTo>
                  <a:lnTo>
                    <a:pt x="36" y="24"/>
                  </a:lnTo>
                  <a:lnTo>
                    <a:pt x="37" y="17"/>
                  </a:lnTo>
                  <a:lnTo>
                    <a:pt x="35" y="16"/>
                  </a:lnTo>
                  <a:lnTo>
                    <a:pt x="33" y="18"/>
                  </a:lnTo>
                  <a:lnTo>
                    <a:pt x="33" y="22"/>
                  </a:lnTo>
                  <a:lnTo>
                    <a:pt x="36" y="22"/>
                  </a:lnTo>
                  <a:lnTo>
                    <a:pt x="36" y="16"/>
                  </a:lnTo>
                  <a:lnTo>
                    <a:pt x="32" y="16"/>
                  </a:lnTo>
                  <a:lnTo>
                    <a:pt x="32" y="22"/>
                  </a:lnTo>
                  <a:lnTo>
                    <a:pt x="36" y="22"/>
                  </a:lnTo>
                  <a:lnTo>
                    <a:pt x="36" y="16"/>
                  </a:lnTo>
                  <a:lnTo>
                    <a:pt x="29" y="16"/>
                  </a:lnTo>
                  <a:lnTo>
                    <a:pt x="29" y="22"/>
                  </a:lnTo>
                  <a:lnTo>
                    <a:pt x="42" y="22"/>
                  </a:lnTo>
                  <a:lnTo>
                    <a:pt x="42" y="16"/>
                  </a:lnTo>
                  <a:lnTo>
                    <a:pt x="31" y="16"/>
                  </a:lnTo>
                  <a:lnTo>
                    <a:pt x="31" y="22"/>
                  </a:lnTo>
                  <a:lnTo>
                    <a:pt x="32" y="22"/>
                  </a:lnTo>
                  <a:lnTo>
                    <a:pt x="32" y="16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127" y="22"/>
                  </a:lnTo>
                  <a:lnTo>
                    <a:pt x="127" y="16"/>
                  </a:lnTo>
                  <a:lnTo>
                    <a:pt x="22" y="16"/>
                  </a:lnTo>
                  <a:lnTo>
                    <a:pt x="22" y="22"/>
                  </a:lnTo>
                  <a:lnTo>
                    <a:pt x="27" y="22"/>
                  </a:lnTo>
                  <a:lnTo>
                    <a:pt x="27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6" y="22"/>
                  </a:lnTo>
                  <a:lnTo>
                    <a:pt x="16" y="16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10" y="22"/>
                  </a:lnTo>
                  <a:lnTo>
                    <a:pt x="14" y="21"/>
                  </a:lnTo>
                  <a:lnTo>
                    <a:pt x="13" y="17"/>
                  </a:lnTo>
                  <a:lnTo>
                    <a:pt x="13" y="21"/>
                  </a:lnTo>
                  <a:lnTo>
                    <a:pt x="41" y="21"/>
                  </a:lnTo>
                  <a:lnTo>
                    <a:pt x="41" y="14"/>
                  </a:lnTo>
                  <a:lnTo>
                    <a:pt x="32" y="14"/>
                  </a:lnTo>
                  <a:lnTo>
                    <a:pt x="32" y="21"/>
                  </a:lnTo>
                  <a:lnTo>
                    <a:pt x="36" y="21"/>
                  </a:lnTo>
                  <a:lnTo>
                    <a:pt x="36" y="14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50" y="21"/>
                  </a:lnTo>
                  <a:lnTo>
                    <a:pt x="50" y="14"/>
                  </a:lnTo>
                  <a:lnTo>
                    <a:pt x="46" y="14"/>
                  </a:lnTo>
                  <a:lnTo>
                    <a:pt x="46" y="21"/>
                  </a:lnTo>
                  <a:lnTo>
                    <a:pt x="50" y="21"/>
                  </a:lnTo>
                  <a:lnTo>
                    <a:pt x="50" y="14"/>
                  </a:lnTo>
                  <a:lnTo>
                    <a:pt x="48" y="14"/>
                  </a:lnTo>
                  <a:lnTo>
                    <a:pt x="48" y="21"/>
                  </a:lnTo>
                  <a:lnTo>
                    <a:pt x="51" y="21"/>
                  </a:lnTo>
                  <a:lnTo>
                    <a:pt x="51" y="14"/>
                  </a:lnTo>
                  <a:lnTo>
                    <a:pt x="50" y="14"/>
                  </a:lnTo>
                  <a:lnTo>
                    <a:pt x="50" y="21"/>
                  </a:lnTo>
                  <a:lnTo>
                    <a:pt x="54" y="21"/>
                  </a:lnTo>
                  <a:lnTo>
                    <a:pt x="58" y="20"/>
                  </a:lnTo>
                  <a:lnTo>
                    <a:pt x="57" y="13"/>
                  </a:lnTo>
                  <a:lnTo>
                    <a:pt x="53" y="13"/>
                  </a:lnTo>
                  <a:lnTo>
                    <a:pt x="53" y="20"/>
                  </a:lnTo>
                  <a:lnTo>
                    <a:pt x="115" y="20"/>
                  </a:lnTo>
                  <a:lnTo>
                    <a:pt x="115" y="13"/>
                  </a:lnTo>
                  <a:lnTo>
                    <a:pt x="101" y="13"/>
                  </a:lnTo>
                  <a:lnTo>
                    <a:pt x="101" y="20"/>
                  </a:lnTo>
                  <a:lnTo>
                    <a:pt x="106" y="20"/>
                  </a:lnTo>
                  <a:lnTo>
                    <a:pt x="106" y="13"/>
                  </a:lnTo>
                  <a:lnTo>
                    <a:pt x="31" y="13"/>
                  </a:lnTo>
                  <a:lnTo>
                    <a:pt x="31" y="20"/>
                  </a:lnTo>
                  <a:lnTo>
                    <a:pt x="70" y="20"/>
                  </a:lnTo>
                  <a:lnTo>
                    <a:pt x="70" y="13"/>
                  </a:lnTo>
                  <a:lnTo>
                    <a:pt x="15" y="13"/>
                  </a:lnTo>
                  <a:lnTo>
                    <a:pt x="15" y="20"/>
                  </a:lnTo>
                  <a:lnTo>
                    <a:pt x="16" y="20"/>
                  </a:lnTo>
                  <a:lnTo>
                    <a:pt x="16" y="13"/>
                  </a:lnTo>
                  <a:lnTo>
                    <a:pt x="2" y="13"/>
                  </a:lnTo>
                  <a:lnTo>
                    <a:pt x="2" y="20"/>
                  </a:lnTo>
                  <a:lnTo>
                    <a:pt x="14" y="20"/>
                  </a:lnTo>
                  <a:lnTo>
                    <a:pt x="15" y="13"/>
                  </a:lnTo>
                  <a:lnTo>
                    <a:pt x="11" y="12"/>
                  </a:lnTo>
                  <a:lnTo>
                    <a:pt x="10" y="14"/>
                  </a:lnTo>
                  <a:lnTo>
                    <a:pt x="10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23" y="18"/>
                  </a:lnTo>
                  <a:lnTo>
                    <a:pt x="23" y="12"/>
                  </a:lnTo>
                  <a:lnTo>
                    <a:pt x="22" y="12"/>
                  </a:lnTo>
                  <a:lnTo>
                    <a:pt x="22" y="18"/>
                  </a:lnTo>
                  <a:lnTo>
                    <a:pt x="33" y="18"/>
                  </a:lnTo>
                  <a:lnTo>
                    <a:pt x="33" y="12"/>
                  </a:lnTo>
                  <a:lnTo>
                    <a:pt x="27" y="12"/>
                  </a:lnTo>
                  <a:lnTo>
                    <a:pt x="27" y="18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26" y="12"/>
                  </a:lnTo>
                  <a:lnTo>
                    <a:pt x="26" y="18"/>
                  </a:lnTo>
                  <a:lnTo>
                    <a:pt x="49" y="18"/>
                  </a:lnTo>
                  <a:lnTo>
                    <a:pt x="49" y="12"/>
                  </a:lnTo>
                  <a:lnTo>
                    <a:pt x="29" y="12"/>
                  </a:lnTo>
                  <a:lnTo>
                    <a:pt x="29" y="18"/>
                  </a:lnTo>
                  <a:lnTo>
                    <a:pt x="38" y="18"/>
                  </a:lnTo>
                  <a:lnTo>
                    <a:pt x="38" y="12"/>
                  </a:lnTo>
                  <a:lnTo>
                    <a:pt x="29" y="12"/>
                  </a:lnTo>
                  <a:lnTo>
                    <a:pt x="29" y="18"/>
                  </a:lnTo>
                  <a:lnTo>
                    <a:pt x="31" y="18"/>
                  </a:lnTo>
                  <a:lnTo>
                    <a:pt x="31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5" y="12"/>
                  </a:lnTo>
                  <a:lnTo>
                    <a:pt x="15" y="18"/>
                  </a:lnTo>
                  <a:lnTo>
                    <a:pt x="26" y="18"/>
                  </a:lnTo>
                  <a:lnTo>
                    <a:pt x="26" y="12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20" y="12"/>
                  </a:lnTo>
                  <a:lnTo>
                    <a:pt x="18" y="11"/>
                  </a:lnTo>
                  <a:lnTo>
                    <a:pt x="16" y="13"/>
                  </a:lnTo>
                  <a:lnTo>
                    <a:pt x="16" y="17"/>
                  </a:lnTo>
                  <a:lnTo>
                    <a:pt x="26" y="17"/>
                  </a:lnTo>
                  <a:lnTo>
                    <a:pt x="26" y="11"/>
                  </a:lnTo>
                  <a:lnTo>
                    <a:pt x="16" y="11"/>
                  </a:lnTo>
                  <a:lnTo>
                    <a:pt x="16" y="17"/>
                  </a:lnTo>
                  <a:lnTo>
                    <a:pt x="26" y="17"/>
                  </a:lnTo>
                  <a:lnTo>
                    <a:pt x="26" y="11"/>
                  </a:lnTo>
                  <a:lnTo>
                    <a:pt x="23" y="11"/>
                  </a:lnTo>
                  <a:lnTo>
                    <a:pt x="23" y="17"/>
                  </a:lnTo>
                  <a:lnTo>
                    <a:pt x="29" y="17"/>
                  </a:lnTo>
                  <a:lnTo>
                    <a:pt x="29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32" y="17"/>
                  </a:lnTo>
                  <a:lnTo>
                    <a:pt x="32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32" y="17"/>
                  </a:lnTo>
                  <a:lnTo>
                    <a:pt x="32" y="11"/>
                  </a:lnTo>
                  <a:lnTo>
                    <a:pt x="24" y="11"/>
                  </a:lnTo>
                  <a:lnTo>
                    <a:pt x="24" y="17"/>
                  </a:lnTo>
                  <a:lnTo>
                    <a:pt x="35" y="17"/>
                  </a:lnTo>
                  <a:lnTo>
                    <a:pt x="35" y="11"/>
                  </a:lnTo>
                  <a:lnTo>
                    <a:pt x="28" y="11"/>
                  </a:lnTo>
                  <a:lnTo>
                    <a:pt x="28" y="17"/>
                  </a:lnTo>
                  <a:lnTo>
                    <a:pt x="35" y="17"/>
                  </a:lnTo>
                  <a:lnTo>
                    <a:pt x="37" y="14"/>
                  </a:lnTo>
                  <a:lnTo>
                    <a:pt x="35" y="12"/>
                  </a:lnTo>
                  <a:lnTo>
                    <a:pt x="35" y="16"/>
                  </a:lnTo>
                  <a:lnTo>
                    <a:pt x="37" y="16"/>
                  </a:lnTo>
                  <a:lnTo>
                    <a:pt x="37" y="9"/>
                  </a:lnTo>
                  <a:lnTo>
                    <a:pt x="29" y="9"/>
                  </a:lnTo>
                  <a:lnTo>
                    <a:pt x="29" y="16"/>
                  </a:lnTo>
                  <a:lnTo>
                    <a:pt x="42" y="16"/>
                  </a:lnTo>
                  <a:lnTo>
                    <a:pt x="42" y="9"/>
                  </a:lnTo>
                  <a:lnTo>
                    <a:pt x="37" y="9"/>
                  </a:lnTo>
                  <a:lnTo>
                    <a:pt x="37" y="16"/>
                  </a:lnTo>
                  <a:lnTo>
                    <a:pt x="45" y="16"/>
                  </a:lnTo>
                  <a:lnTo>
                    <a:pt x="45" y="9"/>
                  </a:lnTo>
                  <a:lnTo>
                    <a:pt x="36" y="9"/>
                  </a:lnTo>
                  <a:lnTo>
                    <a:pt x="36" y="16"/>
                  </a:lnTo>
                  <a:lnTo>
                    <a:pt x="38" y="16"/>
                  </a:lnTo>
                  <a:lnTo>
                    <a:pt x="38" y="9"/>
                  </a:lnTo>
                  <a:lnTo>
                    <a:pt x="36" y="9"/>
                  </a:lnTo>
                  <a:lnTo>
                    <a:pt x="36" y="16"/>
                  </a:lnTo>
                  <a:lnTo>
                    <a:pt x="41" y="16"/>
                  </a:lnTo>
                  <a:lnTo>
                    <a:pt x="41" y="9"/>
                  </a:lnTo>
                  <a:lnTo>
                    <a:pt x="38" y="9"/>
                  </a:lnTo>
                  <a:lnTo>
                    <a:pt x="38" y="16"/>
                  </a:lnTo>
                  <a:lnTo>
                    <a:pt x="42" y="16"/>
                  </a:lnTo>
                  <a:lnTo>
                    <a:pt x="42" y="9"/>
                  </a:lnTo>
                  <a:lnTo>
                    <a:pt x="41" y="9"/>
                  </a:lnTo>
                  <a:lnTo>
                    <a:pt x="41" y="16"/>
                  </a:lnTo>
                  <a:lnTo>
                    <a:pt x="48" y="16"/>
                  </a:lnTo>
                  <a:lnTo>
                    <a:pt x="48" y="9"/>
                  </a:lnTo>
                  <a:lnTo>
                    <a:pt x="46" y="9"/>
                  </a:lnTo>
                  <a:lnTo>
                    <a:pt x="46" y="16"/>
                  </a:lnTo>
                  <a:lnTo>
                    <a:pt x="55" y="16"/>
                  </a:lnTo>
                  <a:lnTo>
                    <a:pt x="55" y="9"/>
                  </a:lnTo>
                  <a:lnTo>
                    <a:pt x="42" y="9"/>
                  </a:lnTo>
                  <a:lnTo>
                    <a:pt x="42" y="16"/>
                  </a:lnTo>
                  <a:lnTo>
                    <a:pt x="44" y="16"/>
                  </a:lnTo>
                  <a:lnTo>
                    <a:pt x="44" y="9"/>
                  </a:lnTo>
                  <a:lnTo>
                    <a:pt x="42" y="9"/>
                  </a:lnTo>
                  <a:lnTo>
                    <a:pt x="42" y="16"/>
                  </a:lnTo>
                  <a:lnTo>
                    <a:pt x="48" y="16"/>
                  </a:lnTo>
                  <a:lnTo>
                    <a:pt x="48" y="9"/>
                  </a:lnTo>
                  <a:lnTo>
                    <a:pt x="41" y="9"/>
                  </a:lnTo>
                  <a:lnTo>
                    <a:pt x="41" y="12"/>
                  </a:lnTo>
                  <a:lnTo>
                    <a:pt x="45" y="12"/>
                  </a:lnTo>
                  <a:lnTo>
                    <a:pt x="45" y="11"/>
                  </a:lnTo>
                  <a:lnTo>
                    <a:pt x="41" y="11"/>
                  </a:lnTo>
                  <a:lnTo>
                    <a:pt x="41" y="14"/>
                  </a:lnTo>
                  <a:lnTo>
                    <a:pt x="44" y="14"/>
                  </a:lnTo>
                  <a:lnTo>
                    <a:pt x="44" y="8"/>
                  </a:lnTo>
                  <a:lnTo>
                    <a:pt x="36" y="8"/>
                  </a:lnTo>
                  <a:lnTo>
                    <a:pt x="36" y="14"/>
                  </a:lnTo>
                  <a:lnTo>
                    <a:pt x="37" y="14"/>
                  </a:lnTo>
                  <a:lnTo>
                    <a:pt x="37" y="8"/>
                  </a:lnTo>
                  <a:lnTo>
                    <a:pt x="26" y="8"/>
                  </a:lnTo>
                  <a:lnTo>
                    <a:pt x="26" y="14"/>
                  </a:lnTo>
                  <a:lnTo>
                    <a:pt x="31" y="14"/>
                  </a:lnTo>
                  <a:lnTo>
                    <a:pt x="31" y="8"/>
                  </a:lnTo>
                  <a:lnTo>
                    <a:pt x="26" y="8"/>
                  </a:lnTo>
                  <a:lnTo>
                    <a:pt x="26" y="14"/>
                  </a:lnTo>
                  <a:lnTo>
                    <a:pt x="28" y="14"/>
                  </a:lnTo>
                  <a:lnTo>
                    <a:pt x="28" y="8"/>
                  </a:lnTo>
                  <a:lnTo>
                    <a:pt x="27" y="8"/>
                  </a:lnTo>
                  <a:lnTo>
                    <a:pt x="27" y="14"/>
                  </a:lnTo>
                  <a:lnTo>
                    <a:pt x="62" y="14"/>
                  </a:lnTo>
                  <a:lnTo>
                    <a:pt x="62" y="8"/>
                  </a:lnTo>
                  <a:lnTo>
                    <a:pt x="45" y="8"/>
                  </a:lnTo>
                  <a:lnTo>
                    <a:pt x="45" y="14"/>
                  </a:lnTo>
                  <a:lnTo>
                    <a:pt x="48" y="14"/>
                  </a:lnTo>
                  <a:lnTo>
                    <a:pt x="48" y="8"/>
                  </a:lnTo>
                  <a:lnTo>
                    <a:pt x="28" y="8"/>
                  </a:lnTo>
                  <a:lnTo>
                    <a:pt x="28" y="14"/>
                  </a:lnTo>
                  <a:lnTo>
                    <a:pt x="31" y="14"/>
                  </a:lnTo>
                  <a:lnTo>
                    <a:pt x="33" y="13"/>
                  </a:lnTo>
                  <a:lnTo>
                    <a:pt x="32" y="7"/>
                  </a:lnTo>
                  <a:lnTo>
                    <a:pt x="24" y="7"/>
                  </a:lnTo>
                  <a:lnTo>
                    <a:pt x="24" y="13"/>
                  </a:lnTo>
                  <a:lnTo>
                    <a:pt x="38" y="13"/>
                  </a:lnTo>
                  <a:lnTo>
                    <a:pt x="38" y="7"/>
                  </a:lnTo>
                  <a:lnTo>
                    <a:pt x="24" y="7"/>
                  </a:lnTo>
                  <a:lnTo>
                    <a:pt x="24" y="13"/>
                  </a:lnTo>
                  <a:lnTo>
                    <a:pt x="31" y="13"/>
                  </a:lnTo>
                  <a:lnTo>
                    <a:pt x="31" y="7"/>
                  </a:lnTo>
                  <a:lnTo>
                    <a:pt x="29" y="7"/>
                  </a:lnTo>
                  <a:lnTo>
                    <a:pt x="29" y="13"/>
                  </a:lnTo>
                  <a:lnTo>
                    <a:pt x="35" y="13"/>
                  </a:lnTo>
                  <a:lnTo>
                    <a:pt x="35" y="7"/>
                  </a:lnTo>
                  <a:lnTo>
                    <a:pt x="2" y="7"/>
                  </a:lnTo>
                  <a:lnTo>
                    <a:pt x="2" y="13"/>
                  </a:lnTo>
                  <a:lnTo>
                    <a:pt x="38" y="13"/>
                  </a:lnTo>
                  <a:lnTo>
                    <a:pt x="38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18" y="7"/>
                  </a:lnTo>
                  <a:lnTo>
                    <a:pt x="18" y="13"/>
                  </a:lnTo>
                  <a:lnTo>
                    <a:pt x="45" y="13"/>
                  </a:lnTo>
                  <a:lnTo>
                    <a:pt x="40" y="7"/>
                  </a:lnTo>
                  <a:lnTo>
                    <a:pt x="38" y="5"/>
                  </a:lnTo>
                  <a:lnTo>
                    <a:pt x="36" y="8"/>
                  </a:lnTo>
                  <a:lnTo>
                    <a:pt x="36" y="12"/>
                  </a:lnTo>
                  <a:lnTo>
                    <a:pt x="38" y="12"/>
                  </a:lnTo>
                  <a:lnTo>
                    <a:pt x="38" y="5"/>
                  </a:lnTo>
                  <a:lnTo>
                    <a:pt x="36" y="5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5"/>
                  </a:lnTo>
                  <a:lnTo>
                    <a:pt x="40" y="5"/>
                  </a:lnTo>
                  <a:lnTo>
                    <a:pt x="40" y="12"/>
                  </a:lnTo>
                  <a:lnTo>
                    <a:pt x="44" y="12"/>
                  </a:lnTo>
                  <a:lnTo>
                    <a:pt x="44" y="5"/>
                  </a:lnTo>
                  <a:lnTo>
                    <a:pt x="42" y="5"/>
                  </a:lnTo>
                  <a:lnTo>
                    <a:pt x="42" y="12"/>
                  </a:lnTo>
                  <a:lnTo>
                    <a:pt x="46" y="12"/>
                  </a:lnTo>
                  <a:lnTo>
                    <a:pt x="46" y="5"/>
                  </a:lnTo>
                  <a:lnTo>
                    <a:pt x="41" y="5"/>
                  </a:lnTo>
                  <a:lnTo>
                    <a:pt x="41" y="12"/>
                  </a:lnTo>
                  <a:lnTo>
                    <a:pt x="44" y="12"/>
                  </a:lnTo>
                  <a:lnTo>
                    <a:pt x="44" y="5"/>
                  </a:lnTo>
                  <a:lnTo>
                    <a:pt x="41" y="5"/>
                  </a:lnTo>
                  <a:lnTo>
                    <a:pt x="41" y="12"/>
                  </a:lnTo>
                  <a:lnTo>
                    <a:pt x="63" y="12"/>
                  </a:lnTo>
                  <a:lnTo>
                    <a:pt x="63" y="5"/>
                  </a:lnTo>
                  <a:lnTo>
                    <a:pt x="54" y="5"/>
                  </a:lnTo>
                  <a:lnTo>
                    <a:pt x="54" y="12"/>
                  </a:lnTo>
                  <a:lnTo>
                    <a:pt x="63" y="12"/>
                  </a:lnTo>
                  <a:lnTo>
                    <a:pt x="58" y="5"/>
                  </a:lnTo>
                  <a:lnTo>
                    <a:pt x="57" y="4"/>
                  </a:lnTo>
                  <a:lnTo>
                    <a:pt x="53" y="4"/>
                  </a:lnTo>
                  <a:lnTo>
                    <a:pt x="53" y="11"/>
                  </a:lnTo>
                  <a:lnTo>
                    <a:pt x="55" y="11"/>
                  </a:lnTo>
                  <a:lnTo>
                    <a:pt x="55" y="4"/>
                  </a:lnTo>
                  <a:lnTo>
                    <a:pt x="53" y="4"/>
                  </a:lnTo>
                  <a:lnTo>
                    <a:pt x="53" y="11"/>
                  </a:lnTo>
                  <a:lnTo>
                    <a:pt x="123" y="11"/>
                  </a:lnTo>
                  <a:lnTo>
                    <a:pt x="123" y="4"/>
                  </a:lnTo>
                  <a:lnTo>
                    <a:pt x="110" y="4"/>
                  </a:lnTo>
                  <a:lnTo>
                    <a:pt x="110" y="11"/>
                  </a:lnTo>
                  <a:lnTo>
                    <a:pt x="112" y="11"/>
                  </a:lnTo>
                  <a:lnTo>
                    <a:pt x="112" y="4"/>
                  </a:lnTo>
                  <a:lnTo>
                    <a:pt x="89" y="4"/>
                  </a:lnTo>
                  <a:lnTo>
                    <a:pt x="89" y="11"/>
                  </a:lnTo>
                  <a:lnTo>
                    <a:pt x="93" y="11"/>
                  </a:lnTo>
                  <a:lnTo>
                    <a:pt x="93" y="4"/>
                  </a:lnTo>
                  <a:lnTo>
                    <a:pt x="4" y="4"/>
                  </a:lnTo>
                  <a:lnTo>
                    <a:pt x="4" y="11"/>
                  </a:lnTo>
                  <a:lnTo>
                    <a:pt x="23" y="11"/>
                  </a:lnTo>
                  <a:lnTo>
                    <a:pt x="23" y="4"/>
                  </a:lnTo>
                  <a:lnTo>
                    <a:pt x="11" y="4"/>
                  </a:lnTo>
                  <a:lnTo>
                    <a:pt x="11" y="11"/>
                  </a:lnTo>
                  <a:lnTo>
                    <a:pt x="23" y="11"/>
                  </a:lnTo>
                  <a:lnTo>
                    <a:pt x="23" y="4"/>
                  </a:lnTo>
                  <a:lnTo>
                    <a:pt x="5" y="4"/>
                  </a:lnTo>
                  <a:lnTo>
                    <a:pt x="5" y="11"/>
                  </a:lnTo>
                  <a:lnTo>
                    <a:pt x="11" y="11"/>
                  </a:lnTo>
                  <a:lnTo>
                    <a:pt x="15" y="9"/>
                  </a:lnTo>
                  <a:lnTo>
                    <a:pt x="14" y="5"/>
                  </a:lnTo>
                  <a:lnTo>
                    <a:pt x="14" y="9"/>
                  </a:lnTo>
                  <a:lnTo>
                    <a:pt x="32" y="9"/>
                  </a:lnTo>
                  <a:lnTo>
                    <a:pt x="32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19" y="9"/>
                  </a:lnTo>
                  <a:lnTo>
                    <a:pt x="19" y="3"/>
                  </a:lnTo>
                  <a:lnTo>
                    <a:pt x="13" y="3"/>
                  </a:lnTo>
                  <a:lnTo>
                    <a:pt x="13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10" y="3"/>
                  </a:lnTo>
                  <a:lnTo>
                    <a:pt x="10" y="9"/>
                  </a:lnTo>
                  <a:lnTo>
                    <a:pt x="18" y="9"/>
                  </a:lnTo>
                  <a:lnTo>
                    <a:pt x="18" y="3"/>
                  </a:lnTo>
                  <a:lnTo>
                    <a:pt x="7" y="3"/>
                  </a:lnTo>
                  <a:lnTo>
                    <a:pt x="7" y="9"/>
                  </a:lnTo>
                  <a:lnTo>
                    <a:pt x="14" y="9"/>
                  </a:lnTo>
                  <a:lnTo>
                    <a:pt x="18" y="8"/>
                  </a:lnTo>
                  <a:lnTo>
                    <a:pt x="16" y="1"/>
                  </a:lnTo>
                  <a:lnTo>
                    <a:pt x="15" y="1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6" y="1"/>
                  </a:lnTo>
                  <a:lnTo>
                    <a:pt x="6" y="1"/>
                  </a:lnTo>
                  <a:lnTo>
                    <a:pt x="6" y="8"/>
                  </a:lnTo>
                  <a:lnTo>
                    <a:pt x="18" y="8"/>
                  </a:lnTo>
                  <a:lnTo>
                    <a:pt x="18" y="1"/>
                  </a:lnTo>
                  <a:lnTo>
                    <a:pt x="15" y="1"/>
                  </a:lnTo>
                  <a:lnTo>
                    <a:pt x="15" y="8"/>
                  </a:lnTo>
                  <a:lnTo>
                    <a:pt x="19" y="8"/>
                  </a:lnTo>
                  <a:lnTo>
                    <a:pt x="19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9" y="8"/>
                  </a:lnTo>
                  <a:lnTo>
                    <a:pt x="19" y="1"/>
                  </a:lnTo>
                  <a:lnTo>
                    <a:pt x="10" y="1"/>
                  </a:lnTo>
                  <a:lnTo>
                    <a:pt x="10" y="8"/>
                  </a:lnTo>
                  <a:lnTo>
                    <a:pt x="18" y="8"/>
                  </a:lnTo>
                  <a:lnTo>
                    <a:pt x="18" y="1"/>
                  </a:lnTo>
                  <a:lnTo>
                    <a:pt x="16" y="1"/>
                  </a:lnTo>
                  <a:lnTo>
                    <a:pt x="16" y="8"/>
                  </a:lnTo>
                  <a:lnTo>
                    <a:pt x="19" y="8"/>
                  </a:lnTo>
                  <a:lnTo>
                    <a:pt x="19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9" y="8"/>
                  </a:lnTo>
                  <a:lnTo>
                    <a:pt x="19" y="1"/>
                  </a:lnTo>
                  <a:lnTo>
                    <a:pt x="16" y="1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46" name="Freeform 830"/>
            <p:cNvSpPr>
              <a:spLocks noChangeAspect="1"/>
            </p:cNvSpPr>
            <p:nvPr/>
          </p:nvSpPr>
          <p:spPr bwMode="auto">
            <a:xfrm rot="16200000">
              <a:off x="4476" y="4684"/>
              <a:ext cx="220" cy="53"/>
            </a:xfrm>
            <a:custGeom>
              <a:avLst/>
              <a:gdLst>
                <a:gd name="T0" fmla="*/ 36 w 147"/>
                <a:gd name="T1" fmla="*/ 6 h 36"/>
                <a:gd name="T2" fmla="*/ 32 w 147"/>
                <a:gd name="T3" fmla="*/ 1 h 36"/>
                <a:gd name="T4" fmla="*/ 39 w 147"/>
                <a:gd name="T5" fmla="*/ 4 h 36"/>
                <a:gd name="T6" fmla="*/ 28 w 147"/>
                <a:gd name="T7" fmla="*/ 3 h 36"/>
                <a:gd name="T8" fmla="*/ 29 w 147"/>
                <a:gd name="T9" fmla="*/ 4 h 36"/>
                <a:gd name="T10" fmla="*/ 20 w 147"/>
                <a:gd name="T11" fmla="*/ 12 h 36"/>
                <a:gd name="T12" fmla="*/ 112 w 147"/>
                <a:gd name="T13" fmla="*/ 6 h 36"/>
                <a:gd name="T14" fmla="*/ 57 w 147"/>
                <a:gd name="T15" fmla="*/ 8 h 36"/>
                <a:gd name="T16" fmla="*/ 51 w 147"/>
                <a:gd name="T17" fmla="*/ 9 h 36"/>
                <a:gd name="T18" fmla="*/ 48 w 147"/>
                <a:gd name="T19" fmla="*/ 9 h 36"/>
                <a:gd name="T20" fmla="*/ 46 w 147"/>
                <a:gd name="T21" fmla="*/ 17 h 36"/>
                <a:gd name="T22" fmla="*/ 42 w 147"/>
                <a:gd name="T23" fmla="*/ 17 h 36"/>
                <a:gd name="T24" fmla="*/ 26 w 147"/>
                <a:gd name="T25" fmla="*/ 12 h 36"/>
                <a:gd name="T26" fmla="*/ 26 w 147"/>
                <a:gd name="T27" fmla="*/ 19 h 36"/>
                <a:gd name="T28" fmla="*/ 40 w 147"/>
                <a:gd name="T29" fmla="*/ 19 h 36"/>
                <a:gd name="T30" fmla="*/ 41 w 147"/>
                <a:gd name="T31" fmla="*/ 21 h 36"/>
                <a:gd name="T32" fmla="*/ 32 w 147"/>
                <a:gd name="T33" fmla="*/ 22 h 36"/>
                <a:gd name="T34" fmla="*/ 32 w 147"/>
                <a:gd name="T35" fmla="*/ 19 h 36"/>
                <a:gd name="T36" fmla="*/ 18 w 147"/>
                <a:gd name="T37" fmla="*/ 23 h 36"/>
                <a:gd name="T38" fmla="*/ 20 w 147"/>
                <a:gd name="T39" fmla="*/ 25 h 36"/>
                <a:gd name="T40" fmla="*/ 141 w 147"/>
                <a:gd name="T41" fmla="*/ 26 h 36"/>
                <a:gd name="T42" fmla="*/ 68 w 147"/>
                <a:gd name="T43" fmla="*/ 26 h 36"/>
                <a:gd name="T44" fmla="*/ 64 w 147"/>
                <a:gd name="T45" fmla="*/ 27 h 36"/>
                <a:gd name="T46" fmla="*/ 33 w 147"/>
                <a:gd name="T47" fmla="*/ 22 h 36"/>
                <a:gd name="T48" fmla="*/ 66 w 147"/>
                <a:gd name="T49" fmla="*/ 23 h 36"/>
                <a:gd name="T50" fmla="*/ 39 w 147"/>
                <a:gd name="T51" fmla="*/ 26 h 36"/>
                <a:gd name="T52" fmla="*/ 37 w 147"/>
                <a:gd name="T53" fmla="*/ 25 h 36"/>
                <a:gd name="T54" fmla="*/ 39 w 147"/>
                <a:gd name="T55" fmla="*/ 32 h 36"/>
                <a:gd name="T56" fmla="*/ 45 w 147"/>
                <a:gd name="T57" fmla="*/ 34 h 36"/>
                <a:gd name="T58" fmla="*/ 31 w 147"/>
                <a:gd name="T59" fmla="*/ 34 h 36"/>
                <a:gd name="T60" fmla="*/ 10 w 147"/>
                <a:gd name="T61" fmla="*/ 28 h 36"/>
                <a:gd name="T62" fmla="*/ 17 w 147"/>
                <a:gd name="T63" fmla="*/ 30 h 36"/>
                <a:gd name="T64" fmla="*/ 7 w 147"/>
                <a:gd name="T65" fmla="*/ 28 h 36"/>
                <a:gd name="T66" fmla="*/ 26 w 147"/>
                <a:gd name="T67" fmla="*/ 28 h 36"/>
                <a:gd name="T68" fmla="*/ 35 w 147"/>
                <a:gd name="T69" fmla="*/ 34 h 36"/>
                <a:gd name="T70" fmla="*/ 45 w 147"/>
                <a:gd name="T71" fmla="*/ 32 h 36"/>
                <a:gd name="T72" fmla="*/ 29 w 147"/>
                <a:gd name="T73" fmla="*/ 31 h 36"/>
                <a:gd name="T74" fmla="*/ 37 w 147"/>
                <a:gd name="T75" fmla="*/ 31 h 36"/>
                <a:gd name="T76" fmla="*/ 49 w 147"/>
                <a:gd name="T77" fmla="*/ 30 h 36"/>
                <a:gd name="T78" fmla="*/ 62 w 147"/>
                <a:gd name="T79" fmla="*/ 28 h 36"/>
                <a:gd name="T80" fmla="*/ 19 w 147"/>
                <a:gd name="T81" fmla="*/ 25 h 36"/>
                <a:gd name="T82" fmla="*/ 67 w 147"/>
                <a:gd name="T83" fmla="*/ 27 h 36"/>
                <a:gd name="T84" fmla="*/ 114 w 147"/>
                <a:gd name="T85" fmla="*/ 19 h 36"/>
                <a:gd name="T86" fmla="*/ 142 w 147"/>
                <a:gd name="T87" fmla="*/ 18 h 36"/>
                <a:gd name="T88" fmla="*/ 24 w 147"/>
                <a:gd name="T89" fmla="*/ 18 h 36"/>
                <a:gd name="T90" fmla="*/ 23 w 147"/>
                <a:gd name="T91" fmla="*/ 23 h 36"/>
                <a:gd name="T92" fmla="*/ 36 w 147"/>
                <a:gd name="T93" fmla="*/ 22 h 36"/>
                <a:gd name="T94" fmla="*/ 41 w 147"/>
                <a:gd name="T95" fmla="*/ 22 h 36"/>
                <a:gd name="T96" fmla="*/ 42 w 147"/>
                <a:gd name="T97" fmla="*/ 21 h 36"/>
                <a:gd name="T98" fmla="*/ 41 w 147"/>
                <a:gd name="T99" fmla="*/ 19 h 36"/>
                <a:gd name="T100" fmla="*/ 19 w 147"/>
                <a:gd name="T101" fmla="*/ 19 h 36"/>
                <a:gd name="T102" fmla="*/ 31 w 147"/>
                <a:gd name="T103" fmla="*/ 18 h 36"/>
                <a:gd name="T104" fmla="*/ 32 w 147"/>
                <a:gd name="T105" fmla="*/ 10 h 36"/>
                <a:gd name="T106" fmla="*/ 51 w 147"/>
                <a:gd name="T107" fmla="*/ 10 h 36"/>
                <a:gd name="T108" fmla="*/ 29 w 147"/>
                <a:gd name="T109" fmla="*/ 9 h 36"/>
                <a:gd name="T110" fmla="*/ 59 w 147"/>
                <a:gd name="T111" fmla="*/ 8 h 36"/>
                <a:gd name="T112" fmla="*/ 129 w 147"/>
                <a:gd name="T113" fmla="*/ 13 h 36"/>
                <a:gd name="T114" fmla="*/ 28 w 147"/>
                <a:gd name="T115" fmla="*/ 13 h 36"/>
                <a:gd name="T116" fmla="*/ 13 w 147"/>
                <a:gd name="T117" fmla="*/ 4 h 36"/>
                <a:gd name="T118" fmla="*/ 26 w 147"/>
                <a:gd name="T119" fmla="*/ 3 h 36"/>
                <a:gd name="T120" fmla="*/ 37 w 147"/>
                <a:gd name="T121" fmla="*/ 3 h 36"/>
                <a:gd name="T122" fmla="*/ 32 w 147"/>
                <a:gd name="T123" fmla="*/ 1 h 36"/>
                <a:gd name="T124" fmla="*/ 37 w 147"/>
                <a:gd name="T1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7" h="36">
                  <a:moveTo>
                    <a:pt x="32" y="6"/>
                  </a:moveTo>
                  <a:lnTo>
                    <a:pt x="32" y="0"/>
                  </a:lnTo>
                  <a:lnTo>
                    <a:pt x="26" y="0"/>
                  </a:lnTo>
                  <a:lnTo>
                    <a:pt x="26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32" y="6"/>
                  </a:lnTo>
                  <a:lnTo>
                    <a:pt x="33" y="6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35" y="0"/>
                  </a:lnTo>
                  <a:lnTo>
                    <a:pt x="32" y="0"/>
                  </a:lnTo>
                  <a:lnTo>
                    <a:pt x="32" y="6"/>
                  </a:lnTo>
                  <a:lnTo>
                    <a:pt x="39" y="6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39" y="6"/>
                  </a:lnTo>
                  <a:lnTo>
                    <a:pt x="39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0"/>
                  </a:lnTo>
                  <a:lnTo>
                    <a:pt x="36" y="0"/>
                  </a:lnTo>
                  <a:lnTo>
                    <a:pt x="35" y="6"/>
                  </a:lnTo>
                  <a:lnTo>
                    <a:pt x="37" y="8"/>
                  </a:lnTo>
                  <a:lnTo>
                    <a:pt x="39" y="4"/>
                  </a:lnTo>
                  <a:lnTo>
                    <a:pt x="39" y="1"/>
                  </a:lnTo>
                  <a:lnTo>
                    <a:pt x="35" y="1"/>
                  </a:lnTo>
                  <a:lnTo>
                    <a:pt x="35" y="8"/>
                  </a:lnTo>
                  <a:lnTo>
                    <a:pt x="44" y="8"/>
                  </a:lnTo>
                  <a:lnTo>
                    <a:pt x="44" y="1"/>
                  </a:lnTo>
                  <a:lnTo>
                    <a:pt x="32" y="1"/>
                  </a:lnTo>
                  <a:lnTo>
                    <a:pt x="32" y="8"/>
                  </a:lnTo>
                  <a:lnTo>
                    <a:pt x="35" y="8"/>
                  </a:lnTo>
                  <a:lnTo>
                    <a:pt x="35" y="1"/>
                  </a:lnTo>
                  <a:lnTo>
                    <a:pt x="33" y="1"/>
                  </a:lnTo>
                  <a:lnTo>
                    <a:pt x="33" y="8"/>
                  </a:lnTo>
                  <a:lnTo>
                    <a:pt x="35" y="8"/>
                  </a:lnTo>
                  <a:lnTo>
                    <a:pt x="35" y="1"/>
                  </a:lnTo>
                  <a:lnTo>
                    <a:pt x="29" y="1"/>
                  </a:lnTo>
                  <a:lnTo>
                    <a:pt x="29" y="8"/>
                  </a:lnTo>
                  <a:lnTo>
                    <a:pt x="35" y="8"/>
                  </a:lnTo>
                  <a:lnTo>
                    <a:pt x="35" y="1"/>
                  </a:lnTo>
                  <a:lnTo>
                    <a:pt x="32" y="1"/>
                  </a:lnTo>
                  <a:lnTo>
                    <a:pt x="32" y="8"/>
                  </a:lnTo>
                  <a:lnTo>
                    <a:pt x="42" y="8"/>
                  </a:lnTo>
                  <a:lnTo>
                    <a:pt x="42" y="1"/>
                  </a:lnTo>
                  <a:lnTo>
                    <a:pt x="26" y="1"/>
                  </a:lnTo>
                  <a:lnTo>
                    <a:pt x="26" y="8"/>
                  </a:lnTo>
                  <a:lnTo>
                    <a:pt x="36" y="8"/>
                  </a:lnTo>
                  <a:lnTo>
                    <a:pt x="36" y="1"/>
                  </a:lnTo>
                  <a:lnTo>
                    <a:pt x="31" y="1"/>
                  </a:lnTo>
                  <a:lnTo>
                    <a:pt x="31" y="8"/>
                  </a:lnTo>
                  <a:lnTo>
                    <a:pt x="50" y="8"/>
                  </a:lnTo>
                  <a:lnTo>
                    <a:pt x="50" y="1"/>
                  </a:lnTo>
                  <a:lnTo>
                    <a:pt x="49" y="1"/>
                  </a:lnTo>
                  <a:lnTo>
                    <a:pt x="49" y="8"/>
                  </a:lnTo>
                  <a:lnTo>
                    <a:pt x="57" y="8"/>
                  </a:lnTo>
                  <a:lnTo>
                    <a:pt x="57" y="1"/>
                  </a:lnTo>
                  <a:lnTo>
                    <a:pt x="50" y="1"/>
                  </a:lnTo>
                  <a:lnTo>
                    <a:pt x="50" y="8"/>
                  </a:lnTo>
                  <a:lnTo>
                    <a:pt x="51" y="8"/>
                  </a:lnTo>
                  <a:lnTo>
                    <a:pt x="51" y="1"/>
                  </a:lnTo>
                  <a:lnTo>
                    <a:pt x="32" y="1"/>
                  </a:lnTo>
                  <a:lnTo>
                    <a:pt x="32" y="8"/>
                  </a:lnTo>
                  <a:lnTo>
                    <a:pt x="41" y="8"/>
                  </a:lnTo>
                  <a:lnTo>
                    <a:pt x="41" y="4"/>
                  </a:lnTo>
                  <a:lnTo>
                    <a:pt x="39" y="4"/>
                  </a:lnTo>
                  <a:lnTo>
                    <a:pt x="39" y="5"/>
                  </a:lnTo>
                  <a:lnTo>
                    <a:pt x="41" y="5"/>
                  </a:lnTo>
                  <a:lnTo>
                    <a:pt x="41" y="3"/>
                  </a:lnTo>
                  <a:lnTo>
                    <a:pt x="37" y="3"/>
                  </a:lnTo>
                  <a:lnTo>
                    <a:pt x="37" y="9"/>
                  </a:lnTo>
                  <a:lnTo>
                    <a:pt x="39" y="9"/>
                  </a:lnTo>
                  <a:lnTo>
                    <a:pt x="39" y="3"/>
                  </a:lnTo>
                  <a:lnTo>
                    <a:pt x="37" y="3"/>
                  </a:lnTo>
                  <a:lnTo>
                    <a:pt x="37" y="9"/>
                  </a:lnTo>
                  <a:lnTo>
                    <a:pt x="41" y="9"/>
                  </a:lnTo>
                  <a:lnTo>
                    <a:pt x="41" y="3"/>
                  </a:lnTo>
                  <a:lnTo>
                    <a:pt x="39" y="3"/>
                  </a:lnTo>
                  <a:lnTo>
                    <a:pt x="39" y="9"/>
                  </a:lnTo>
                  <a:lnTo>
                    <a:pt x="45" y="9"/>
                  </a:lnTo>
                  <a:lnTo>
                    <a:pt x="45" y="3"/>
                  </a:lnTo>
                  <a:lnTo>
                    <a:pt x="23" y="3"/>
                  </a:lnTo>
                  <a:lnTo>
                    <a:pt x="23" y="9"/>
                  </a:lnTo>
                  <a:lnTo>
                    <a:pt x="31" y="9"/>
                  </a:lnTo>
                  <a:lnTo>
                    <a:pt x="31" y="3"/>
                  </a:lnTo>
                  <a:lnTo>
                    <a:pt x="29" y="3"/>
                  </a:lnTo>
                  <a:lnTo>
                    <a:pt x="29" y="9"/>
                  </a:lnTo>
                  <a:lnTo>
                    <a:pt x="32" y="9"/>
                  </a:lnTo>
                  <a:lnTo>
                    <a:pt x="32" y="3"/>
                  </a:lnTo>
                  <a:lnTo>
                    <a:pt x="28" y="3"/>
                  </a:lnTo>
                  <a:lnTo>
                    <a:pt x="28" y="9"/>
                  </a:lnTo>
                  <a:lnTo>
                    <a:pt x="32" y="9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26" y="9"/>
                  </a:lnTo>
                  <a:lnTo>
                    <a:pt x="29" y="9"/>
                  </a:lnTo>
                  <a:lnTo>
                    <a:pt x="29" y="3"/>
                  </a:lnTo>
                  <a:lnTo>
                    <a:pt x="22" y="3"/>
                  </a:lnTo>
                  <a:lnTo>
                    <a:pt x="22" y="9"/>
                  </a:lnTo>
                  <a:lnTo>
                    <a:pt x="32" y="9"/>
                  </a:lnTo>
                  <a:lnTo>
                    <a:pt x="32" y="3"/>
                  </a:lnTo>
                  <a:lnTo>
                    <a:pt x="27" y="3"/>
                  </a:lnTo>
                  <a:lnTo>
                    <a:pt x="27" y="9"/>
                  </a:lnTo>
                  <a:lnTo>
                    <a:pt x="32" y="9"/>
                  </a:lnTo>
                  <a:lnTo>
                    <a:pt x="32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23" y="4"/>
                  </a:lnTo>
                  <a:lnTo>
                    <a:pt x="23" y="10"/>
                  </a:lnTo>
                  <a:lnTo>
                    <a:pt x="32" y="10"/>
                  </a:lnTo>
                  <a:lnTo>
                    <a:pt x="32" y="4"/>
                  </a:lnTo>
                  <a:lnTo>
                    <a:pt x="29" y="4"/>
                  </a:lnTo>
                  <a:lnTo>
                    <a:pt x="29" y="10"/>
                  </a:lnTo>
                  <a:lnTo>
                    <a:pt x="32" y="10"/>
                  </a:lnTo>
                  <a:lnTo>
                    <a:pt x="32" y="4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20" y="10"/>
                  </a:lnTo>
                  <a:lnTo>
                    <a:pt x="20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14" y="10"/>
                  </a:lnTo>
                  <a:lnTo>
                    <a:pt x="14" y="6"/>
                  </a:lnTo>
                  <a:lnTo>
                    <a:pt x="14" y="10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0" y="5"/>
                  </a:lnTo>
                  <a:lnTo>
                    <a:pt x="10" y="12"/>
                  </a:lnTo>
                  <a:lnTo>
                    <a:pt x="29" y="12"/>
                  </a:lnTo>
                  <a:lnTo>
                    <a:pt x="29" y="5"/>
                  </a:lnTo>
                  <a:lnTo>
                    <a:pt x="15" y="5"/>
                  </a:lnTo>
                  <a:lnTo>
                    <a:pt x="15" y="12"/>
                  </a:lnTo>
                  <a:lnTo>
                    <a:pt x="29" y="12"/>
                  </a:lnTo>
                  <a:lnTo>
                    <a:pt x="29" y="5"/>
                  </a:lnTo>
                  <a:lnTo>
                    <a:pt x="20" y="5"/>
                  </a:lnTo>
                  <a:lnTo>
                    <a:pt x="20" y="12"/>
                  </a:lnTo>
                  <a:lnTo>
                    <a:pt x="32" y="12"/>
                  </a:lnTo>
                  <a:lnTo>
                    <a:pt x="32" y="5"/>
                  </a:lnTo>
                  <a:lnTo>
                    <a:pt x="28" y="5"/>
                  </a:lnTo>
                  <a:lnTo>
                    <a:pt x="28" y="12"/>
                  </a:lnTo>
                  <a:lnTo>
                    <a:pt x="39" y="12"/>
                  </a:lnTo>
                  <a:lnTo>
                    <a:pt x="39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45" y="12"/>
                  </a:lnTo>
                  <a:lnTo>
                    <a:pt x="45" y="5"/>
                  </a:lnTo>
                  <a:lnTo>
                    <a:pt x="28" y="6"/>
                  </a:lnTo>
                  <a:lnTo>
                    <a:pt x="20" y="6"/>
                  </a:lnTo>
                  <a:lnTo>
                    <a:pt x="20" y="13"/>
                  </a:lnTo>
                  <a:lnTo>
                    <a:pt x="98" y="13"/>
                  </a:lnTo>
                  <a:lnTo>
                    <a:pt x="98" y="6"/>
                  </a:lnTo>
                  <a:lnTo>
                    <a:pt x="85" y="6"/>
                  </a:lnTo>
                  <a:lnTo>
                    <a:pt x="85" y="13"/>
                  </a:lnTo>
                  <a:lnTo>
                    <a:pt x="112" y="13"/>
                  </a:lnTo>
                  <a:lnTo>
                    <a:pt x="112" y="6"/>
                  </a:lnTo>
                  <a:lnTo>
                    <a:pt x="93" y="6"/>
                  </a:lnTo>
                  <a:lnTo>
                    <a:pt x="93" y="13"/>
                  </a:lnTo>
                  <a:lnTo>
                    <a:pt x="114" y="13"/>
                  </a:lnTo>
                  <a:lnTo>
                    <a:pt x="114" y="6"/>
                  </a:lnTo>
                  <a:lnTo>
                    <a:pt x="112" y="6"/>
                  </a:lnTo>
                  <a:lnTo>
                    <a:pt x="112" y="13"/>
                  </a:lnTo>
                  <a:lnTo>
                    <a:pt x="134" y="13"/>
                  </a:lnTo>
                  <a:lnTo>
                    <a:pt x="134" y="6"/>
                  </a:lnTo>
                  <a:lnTo>
                    <a:pt x="125" y="6"/>
                  </a:lnTo>
                  <a:lnTo>
                    <a:pt x="125" y="13"/>
                  </a:lnTo>
                  <a:lnTo>
                    <a:pt x="132" y="13"/>
                  </a:lnTo>
                  <a:lnTo>
                    <a:pt x="132" y="6"/>
                  </a:lnTo>
                  <a:lnTo>
                    <a:pt x="124" y="6"/>
                  </a:lnTo>
                  <a:lnTo>
                    <a:pt x="124" y="13"/>
                  </a:lnTo>
                  <a:lnTo>
                    <a:pt x="129" y="13"/>
                  </a:lnTo>
                  <a:lnTo>
                    <a:pt x="129" y="6"/>
                  </a:lnTo>
                  <a:lnTo>
                    <a:pt x="62" y="6"/>
                  </a:lnTo>
                  <a:lnTo>
                    <a:pt x="62" y="13"/>
                  </a:lnTo>
                  <a:lnTo>
                    <a:pt x="63" y="13"/>
                  </a:lnTo>
                  <a:lnTo>
                    <a:pt x="63" y="9"/>
                  </a:lnTo>
                  <a:lnTo>
                    <a:pt x="62" y="6"/>
                  </a:lnTo>
                  <a:lnTo>
                    <a:pt x="59" y="8"/>
                  </a:lnTo>
                  <a:lnTo>
                    <a:pt x="61" y="10"/>
                  </a:lnTo>
                  <a:lnTo>
                    <a:pt x="61" y="8"/>
                  </a:lnTo>
                  <a:lnTo>
                    <a:pt x="55" y="8"/>
                  </a:lnTo>
                  <a:lnTo>
                    <a:pt x="55" y="14"/>
                  </a:lnTo>
                  <a:lnTo>
                    <a:pt x="61" y="14"/>
                  </a:lnTo>
                  <a:lnTo>
                    <a:pt x="61" y="8"/>
                  </a:lnTo>
                  <a:lnTo>
                    <a:pt x="57" y="8"/>
                  </a:lnTo>
                  <a:lnTo>
                    <a:pt x="57" y="14"/>
                  </a:lnTo>
                  <a:lnTo>
                    <a:pt x="59" y="14"/>
                  </a:lnTo>
                  <a:lnTo>
                    <a:pt x="59" y="8"/>
                  </a:lnTo>
                  <a:lnTo>
                    <a:pt x="58" y="8"/>
                  </a:lnTo>
                  <a:lnTo>
                    <a:pt x="58" y="14"/>
                  </a:lnTo>
                  <a:lnTo>
                    <a:pt x="63" y="14"/>
                  </a:lnTo>
                  <a:lnTo>
                    <a:pt x="63" y="8"/>
                  </a:lnTo>
                  <a:lnTo>
                    <a:pt x="54" y="8"/>
                  </a:lnTo>
                  <a:lnTo>
                    <a:pt x="54" y="14"/>
                  </a:lnTo>
                  <a:lnTo>
                    <a:pt x="64" y="14"/>
                  </a:lnTo>
                  <a:lnTo>
                    <a:pt x="64" y="8"/>
                  </a:lnTo>
                  <a:lnTo>
                    <a:pt x="54" y="8"/>
                  </a:lnTo>
                  <a:lnTo>
                    <a:pt x="54" y="14"/>
                  </a:lnTo>
                  <a:lnTo>
                    <a:pt x="59" y="14"/>
                  </a:lnTo>
                  <a:lnTo>
                    <a:pt x="59" y="8"/>
                  </a:lnTo>
                  <a:lnTo>
                    <a:pt x="54" y="8"/>
                  </a:lnTo>
                  <a:lnTo>
                    <a:pt x="54" y="14"/>
                  </a:lnTo>
                  <a:lnTo>
                    <a:pt x="58" y="14"/>
                  </a:lnTo>
                  <a:lnTo>
                    <a:pt x="58" y="8"/>
                  </a:lnTo>
                  <a:lnTo>
                    <a:pt x="42" y="8"/>
                  </a:lnTo>
                  <a:lnTo>
                    <a:pt x="49" y="13"/>
                  </a:lnTo>
                  <a:lnTo>
                    <a:pt x="50" y="14"/>
                  </a:lnTo>
                  <a:lnTo>
                    <a:pt x="51" y="12"/>
                  </a:lnTo>
                  <a:lnTo>
                    <a:pt x="51" y="9"/>
                  </a:lnTo>
                  <a:lnTo>
                    <a:pt x="36" y="9"/>
                  </a:lnTo>
                  <a:lnTo>
                    <a:pt x="36" y="16"/>
                  </a:lnTo>
                  <a:lnTo>
                    <a:pt x="41" y="16"/>
                  </a:lnTo>
                  <a:lnTo>
                    <a:pt x="41" y="9"/>
                  </a:lnTo>
                  <a:lnTo>
                    <a:pt x="40" y="9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46" y="9"/>
                  </a:lnTo>
                  <a:lnTo>
                    <a:pt x="32" y="9"/>
                  </a:lnTo>
                  <a:lnTo>
                    <a:pt x="32" y="16"/>
                  </a:lnTo>
                  <a:lnTo>
                    <a:pt x="98" y="16"/>
                  </a:lnTo>
                  <a:lnTo>
                    <a:pt x="98" y="9"/>
                  </a:lnTo>
                  <a:lnTo>
                    <a:pt x="29" y="9"/>
                  </a:lnTo>
                  <a:lnTo>
                    <a:pt x="29" y="16"/>
                  </a:lnTo>
                  <a:lnTo>
                    <a:pt x="41" y="16"/>
                  </a:lnTo>
                  <a:lnTo>
                    <a:pt x="41" y="9"/>
                  </a:lnTo>
                  <a:lnTo>
                    <a:pt x="39" y="9"/>
                  </a:lnTo>
                  <a:lnTo>
                    <a:pt x="39" y="16"/>
                  </a:lnTo>
                  <a:lnTo>
                    <a:pt x="45" y="16"/>
                  </a:lnTo>
                  <a:lnTo>
                    <a:pt x="45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51" y="16"/>
                  </a:lnTo>
                  <a:lnTo>
                    <a:pt x="51" y="9"/>
                  </a:lnTo>
                  <a:lnTo>
                    <a:pt x="45" y="9"/>
                  </a:lnTo>
                  <a:lnTo>
                    <a:pt x="45" y="16"/>
                  </a:lnTo>
                  <a:lnTo>
                    <a:pt x="49" y="17"/>
                  </a:lnTo>
                  <a:lnTo>
                    <a:pt x="58" y="17"/>
                  </a:lnTo>
                  <a:lnTo>
                    <a:pt x="58" y="10"/>
                  </a:lnTo>
                  <a:lnTo>
                    <a:pt x="51" y="10"/>
                  </a:lnTo>
                  <a:lnTo>
                    <a:pt x="51" y="17"/>
                  </a:lnTo>
                  <a:lnTo>
                    <a:pt x="59" y="17"/>
                  </a:lnTo>
                  <a:lnTo>
                    <a:pt x="59" y="10"/>
                  </a:lnTo>
                  <a:lnTo>
                    <a:pt x="45" y="10"/>
                  </a:lnTo>
                  <a:lnTo>
                    <a:pt x="45" y="17"/>
                  </a:lnTo>
                  <a:lnTo>
                    <a:pt x="58" y="17"/>
                  </a:lnTo>
                  <a:lnTo>
                    <a:pt x="58" y="10"/>
                  </a:lnTo>
                  <a:lnTo>
                    <a:pt x="54" y="10"/>
                  </a:lnTo>
                  <a:lnTo>
                    <a:pt x="54" y="17"/>
                  </a:lnTo>
                  <a:lnTo>
                    <a:pt x="55" y="17"/>
                  </a:lnTo>
                  <a:lnTo>
                    <a:pt x="55" y="10"/>
                  </a:lnTo>
                  <a:lnTo>
                    <a:pt x="39" y="10"/>
                  </a:lnTo>
                  <a:lnTo>
                    <a:pt x="39" y="17"/>
                  </a:lnTo>
                  <a:lnTo>
                    <a:pt x="46" y="17"/>
                  </a:lnTo>
                  <a:lnTo>
                    <a:pt x="46" y="10"/>
                  </a:lnTo>
                  <a:lnTo>
                    <a:pt x="41" y="10"/>
                  </a:lnTo>
                  <a:lnTo>
                    <a:pt x="41" y="17"/>
                  </a:lnTo>
                  <a:lnTo>
                    <a:pt x="44" y="17"/>
                  </a:lnTo>
                  <a:lnTo>
                    <a:pt x="44" y="10"/>
                  </a:lnTo>
                  <a:lnTo>
                    <a:pt x="39" y="10"/>
                  </a:lnTo>
                  <a:lnTo>
                    <a:pt x="39" y="17"/>
                  </a:lnTo>
                  <a:lnTo>
                    <a:pt x="44" y="17"/>
                  </a:lnTo>
                  <a:lnTo>
                    <a:pt x="44" y="10"/>
                  </a:lnTo>
                  <a:lnTo>
                    <a:pt x="32" y="10"/>
                  </a:lnTo>
                  <a:lnTo>
                    <a:pt x="32" y="17"/>
                  </a:lnTo>
                  <a:lnTo>
                    <a:pt x="41" y="17"/>
                  </a:lnTo>
                  <a:lnTo>
                    <a:pt x="41" y="10"/>
                  </a:lnTo>
                  <a:lnTo>
                    <a:pt x="39" y="10"/>
                  </a:lnTo>
                  <a:lnTo>
                    <a:pt x="39" y="17"/>
                  </a:lnTo>
                  <a:lnTo>
                    <a:pt x="40" y="17"/>
                  </a:lnTo>
                  <a:lnTo>
                    <a:pt x="40" y="10"/>
                  </a:lnTo>
                  <a:lnTo>
                    <a:pt x="39" y="10"/>
                  </a:lnTo>
                  <a:lnTo>
                    <a:pt x="39" y="17"/>
                  </a:lnTo>
                  <a:lnTo>
                    <a:pt x="41" y="17"/>
                  </a:lnTo>
                  <a:lnTo>
                    <a:pt x="41" y="10"/>
                  </a:lnTo>
                  <a:lnTo>
                    <a:pt x="35" y="10"/>
                  </a:lnTo>
                  <a:lnTo>
                    <a:pt x="35" y="17"/>
                  </a:lnTo>
                  <a:lnTo>
                    <a:pt x="42" y="17"/>
                  </a:lnTo>
                  <a:lnTo>
                    <a:pt x="42" y="10"/>
                  </a:lnTo>
                  <a:lnTo>
                    <a:pt x="39" y="12"/>
                  </a:lnTo>
                  <a:lnTo>
                    <a:pt x="39" y="14"/>
                  </a:lnTo>
                  <a:lnTo>
                    <a:pt x="39" y="12"/>
                  </a:lnTo>
                  <a:lnTo>
                    <a:pt x="35" y="12"/>
                  </a:lnTo>
                  <a:lnTo>
                    <a:pt x="35" y="18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39" y="18"/>
                  </a:lnTo>
                  <a:lnTo>
                    <a:pt x="39" y="12"/>
                  </a:lnTo>
                  <a:lnTo>
                    <a:pt x="31" y="12"/>
                  </a:lnTo>
                  <a:lnTo>
                    <a:pt x="31" y="18"/>
                  </a:lnTo>
                  <a:lnTo>
                    <a:pt x="32" y="18"/>
                  </a:lnTo>
                  <a:lnTo>
                    <a:pt x="32" y="12"/>
                  </a:lnTo>
                  <a:lnTo>
                    <a:pt x="22" y="12"/>
                  </a:lnTo>
                  <a:lnTo>
                    <a:pt x="22" y="18"/>
                  </a:lnTo>
                  <a:lnTo>
                    <a:pt x="23" y="18"/>
                  </a:lnTo>
                  <a:lnTo>
                    <a:pt x="23" y="12"/>
                  </a:lnTo>
                  <a:lnTo>
                    <a:pt x="19" y="12"/>
                  </a:lnTo>
                  <a:lnTo>
                    <a:pt x="19" y="18"/>
                  </a:lnTo>
                  <a:lnTo>
                    <a:pt x="26" y="18"/>
                  </a:lnTo>
                  <a:lnTo>
                    <a:pt x="26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23" y="18"/>
                  </a:lnTo>
                  <a:lnTo>
                    <a:pt x="23" y="12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28" y="18"/>
                  </a:lnTo>
                  <a:lnTo>
                    <a:pt x="28" y="12"/>
                  </a:lnTo>
                  <a:lnTo>
                    <a:pt x="17" y="12"/>
                  </a:lnTo>
                  <a:lnTo>
                    <a:pt x="15" y="18"/>
                  </a:lnTo>
                  <a:lnTo>
                    <a:pt x="18" y="19"/>
                  </a:lnTo>
                  <a:lnTo>
                    <a:pt x="19" y="16"/>
                  </a:lnTo>
                  <a:lnTo>
                    <a:pt x="19" y="13"/>
                  </a:lnTo>
                  <a:lnTo>
                    <a:pt x="15" y="13"/>
                  </a:lnTo>
                  <a:lnTo>
                    <a:pt x="15" y="19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7" y="13"/>
                  </a:lnTo>
                  <a:lnTo>
                    <a:pt x="17" y="19"/>
                  </a:lnTo>
                  <a:lnTo>
                    <a:pt x="23" y="19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19"/>
                  </a:lnTo>
                  <a:lnTo>
                    <a:pt x="26" y="19"/>
                  </a:lnTo>
                  <a:lnTo>
                    <a:pt x="26" y="13"/>
                  </a:lnTo>
                  <a:lnTo>
                    <a:pt x="23" y="13"/>
                  </a:lnTo>
                  <a:lnTo>
                    <a:pt x="23" y="19"/>
                  </a:lnTo>
                  <a:lnTo>
                    <a:pt x="37" y="19"/>
                  </a:lnTo>
                  <a:lnTo>
                    <a:pt x="37" y="13"/>
                  </a:lnTo>
                  <a:lnTo>
                    <a:pt x="28" y="13"/>
                  </a:lnTo>
                  <a:lnTo>
                    <a:pt x="28" y="19"/>
                  </a:lnTo>
                  <a:lnTo>
                    <a:pt x="36" y="19"/>
                  </a:lnTo>
                  <a:lnTo>
                    <a:pt x="36" y="13"/>
                  </a:lnTo>
                  <a:lnTo>
                    <a:pt x="32" y="13"/>
                  </a:lnTo>
                  <a:lnTo>
                    <a:pt x="32" y="19"/>
                  </a:lnTo>
                  <a:lnTo>
                    <a:pt x="41" y="19"/>
                  </a:lnTo>
                  <a:lnTo>
                    <a:pt x="41" y="13"/>
                  </a:lnTo>
                  <a:lnTo>
                    <a:pt x="32" y="13"/>
                  </a:lnTo>
                  <a:lnTo>
                    <a:pt x="32" y="19"/>
                  </a:lnTo>
                  <a:lnTo>
                    <a:pt x="50" y="19"/>
                  </a:lnTo>
                  <a:lnTo>
                    <a:pt x="50" y="13"/>
                  </a:lnTo>
                  <a:lnTo>
                    <a:pt x="24" y="13"/>
                  </a:lnTo>
                  <a:lnTo>
                    <a:pt x="24" y="19"/>
                  </a:lnTo>
                  <a:lnTo>
                    <a:pt x="48" y="19"/>
                  </a:lnTo>
                  <a:lnTo>
                    <a:pt x="48" y="13"/>
                  </a:lnTo>
                  <a:lnTo>
                    <a:pt x="37" y="13"/>
                  </a:lnTo>
                  <a:lnTo>
                    <a:pt x="37" y="19"/>
                  </a:lnTo>
                  <a:lnTo>
                    <a:pt x="40" y="19"/>
                  </a:lnTo>
                  <a:lnTo>
                    <a:pt x="40" y="13"/>
                  </a:lnTo>
                  <a:lnTo>
                    <a:pt x="39" y="13"/>
                  </a:lnTo>
                  <a:lnTo>
                    <a:pt x="39" y="19"/>
                  </a:lnTo>
                  <a:lnTo>
                    <a:pt x="41" y="19"/>
                  </a:lnTo>
                  <a:lnTo>
                    <a:pt x="41" y="16"/>
                  </a:lnTo>
                  <a:lnTo>
                    <a:pt x="39" y="16"/>
                  </a:lnTo>
                  <a:lnTo>
                    <a:pt x="39" y="17"/>
                  </a:lnTo>
                  <a:lnTo>
                    <a:pt x="41" y="17"/>
                  </a:lnTo>
                  <a:lnTo>
                    <a:pt x="41" y="14"/>
                  </a:lnTo>
                  <a:lnTo>
                    <a:pt x="39" y="14"/>
                  </a:lnTo>
                  <a:lnTo>
                    <a:pt x="39" y="21"/>
                  </a:lnTo>
                  <a:lnTo>
                    <a:pt x="45" y="21"/>
                  </a:lnTo>
                  <a:lnTo>
                    <a:pt x="45" y="14"/>
                  </a:lnTo>
                  <a:lnTo>
                    <a:pt x="37" y="14"/>
                  </a:lnTo>
                  <a:lnTo>
                    <a:pt x="37" y="21"/>
                  </a:lnTo>
                  <a:lnTo>
                    <a:pt x="42" y="21"/>
                  </a:lnTo>
                  <a:lnTo>
                    <a:pt x="42" y="14"/>
                  </a:lnTo>
                  <a:lnTo>
                    <a:pt x="41" y="14"/>
                  </a:lnTo>
                  <a:lnTo>
                    <a:pt x="41" y="21"/>
                  </a:lnTo>
                  <a:lnTo>
                    <a:pt x="45" y="21"/>
                  </a:lnTo>
                  <a:lnTo>
                    <a:pt x="45" y="14"/>
                  </a:lnTo>
                  <a:lnTo>
                    <a:pt x="40" y="14"/>
                  </a:lnTo>
                  <a:lnTo>
                    <a:pt x="40" y="21"/>
                  </a:lnTo>
                  <a:lnTo>
                    <a:pt x="41" y="21"/>
                  </a:lnTo>
                  <a:lnTo>
                    <a:pt x="41" y="14"/>
                  </a:lnTo>
                  <a:lnTo>
                    <a:pt x="26" y="14"/>
                  </a:lnTo>
                  <a:lnTo>
                    <a:pt x="26" y="21"/>
                  </a:lnTo>
                  <a:lnTo>
                    <a:pt x="32" y="21"/>
                  </a:lnTo>
                  <a:lnTo>
                    <a:pt x="32" y="14"/>
                  </a:lnTo>
                  <a:lnTo>
                    <a:pt x="27" y="14"/>
                  </a:lnTo>
                  <a:lnTo>
                    <a:pt x="27" y="21"/>
                  </a:lnTo>
                  <a:lnTo>
                    <a:pt x="32" y="21"/>
                  </a:lnTo>
                  <a:lnTo>
                    <a:pt x="32" y="14"/>
                  </a:lnTo>
                  <a:lnTo>
                    <a:pt x="31" y="14"/>
                  </a:lnTo>
                  <a:lnTo>
                    <a:pt x="31" y="21"/>
                  </a:lnTo>
                  <a:lnTo>
                    <a:pt x="39" y="21"/>
                  </a:lnTo>
                  <a:lnTo>
                    <a:pt x="39" y="17"/>
                  </a:lnTo>
                  <a:lnTo>
                    <a:pt x="36" y="17"/>
                  </a:lnTo>
                  <a:lnTo>
                    <a:pt x="36" y="22"/>
                  </a:lnTo>
                  <a:lnTo>
                    <a:pt x="41" y="22"/>
                  </a:lnTo>
                  <a:lnTo>
                    <a:pt x="41" y="16"/>
                  </a:lnTo>
                  <a:lnTo>
                    <a:pt x="33" y="16"/>
                  </a:lnTo>
                  <a:lnTo>
                    <a:pt x="33" y="22"/>
                  </a:lnTo>
                  <a:lnTo>
                    <a:pt x="35" y="22"/>
                  </a:lnTo>
                  <a:lnTo>
                    <a:pt x="35" y="16"/>
                  </a:lnTo>
                  <a:lnTo>
                    <a:pt x="29" y="16"/>
                  </a:lnTo>
                  <a:lnTo>
                    <a:pt x="29" y="22"/>
                  </a:lnTo>
                  <a:lnTo>
                    <a:pt x="32" y="22"/>
                  </a:lnTo>
                  <a:lnTo>
                    <a:pt x="32" y="16"/>
                  </a:lnTo>
                  <a:lnTo>
                    <a:pt x="26" y="16"/>
                  </a:lnTo>
                  <a:lnTo>
                    <a:pt x="26" y="22"/>
                  </a:lnTo>
                  <a:lnTo>
                    <a:pt x="41" y="22"/>
                  </a:lnTo>
                  <a:lnTo>
                    <a:pt x="41" y="16"/>
                  </a:lnTo>
                  <a:lnTo>
                    <a:pt x="36" y="16"/>
                  </a:lnTo>
                  <a:lnTo>
                    <a:pt x="36" y="22"/>
                  </a:lnTo>
                  <a:lnTo>
                    <a:pt x="39" y="22"/>
                  </a:lnTo>
                  <a:lnTo>
                    <a:pt x="39" y="16"/>
                  </a:lnTo>
                  <a:lnTo>
                    <a:pt x="37" y="16"/>
                  </a:lnTo>
                  <a:lnTo>
                    <a:pt x="37" y="22"/>
                  </a:lnTo>
                  <a:lnTo>
                    <a:pt x="40" y="22"/>
                  </a:lnTo>
                  <a:lnTo>
                    <a:pt x="40" y="16"/>
                  </a:lnTo>
                  <a:lnTo>
                    <a:pt x="31" y="16"/>
                  </a:lnTo>
                  <a:lnTo>
                    <a:pt x="31" y="22"/>
                  </a:lnTo>
                  <a:lnTo>
                    <a:pt x="36" y="22"/>
                  </a:lnTo>
                  <a:lnTo>
                    <a:pt x="36" y="16"/>
                  </a:lnTo>
                  <a:lnTo>
                    <a:pt x="35" y="16"/>
                  </a:lnTo>
                  <a:lnTo>
                    <a:pt x="35" y="22"/>
                  </a:lnTo>
                  <a:lnTo>
                    <a:pt x="36" y="22"/>
                  </a:lnTo>
                  <a:lnTo>
                    <a:pt x="36" y="16"/>
                  </a:lnTo>
                  <a:lnTo>
                    <a:pt x="32" y="16"/>
                  </a:lnTo>
                  <a:lnTo>
                    <a:pt x="31" y="17"/>
                  </a:lnTo>
                  <a:lnTo>
                    <a:pt x="32" y="19"/>
                  </a:lnTo>
                  <a:lnTo>
                    <a:pt x="32" y="17"/>
                  </a:lnTo>
                  <a:lnTo>
                    <a:pt x="28" y="17"/>
                  </a:lnTo>
                  <a:lnTo>
                    <a:pt x="28" y="23"/>
                  </a:lnTo>
                  <a:lnTo>
                    <a:pt x="29" y="23"/>
                  </a:lnTo>
                  <a:lnTo>
                    <a:pt x="29" y="17"/>
                  </a:lnTo>
                  <a:lnTo>
                    <a:pt x="28" y="17"/>
                  </a:lnTo>
                  <a:lnTo>
                    <a:pt x="28" y="23"/>
                  </a:lnTo>
                  <a:lnTo>
                    <a:pt x="29" y="23"/>
                  </a:lnTo>
                  <a:lnTo>
                    <a:pt x="29" y="17"/>
                  </a:lnTo>
                  <a:lnTo>
                    <a:pt x="26" y="17"/>
                  </a:lnTo>
                  <a:lnTo>
                    <a:pt x="26" y="23"/>
                  </a:lnTo>
                  <a:lnTo>
                    <a:pt x="28" y="23"/>
                  </a:lnTo>
                  <a:lnTo>
                    <a:pt x="28" y="17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23" y="23"/>
                  </a:lnTo>
                  <a:lnTo>
                    <a:pt x="23" y="17"/>
                  </a:lnTo>
                  <a:lnTo>
                    <a:pt x="17" y="17"/>
                  </a:lnTo>
                  <a:lnTo>
                    <a:pt x="17" y="23"/>
                  </a:lnTo>
                  <a:lnTo>
                    <a:pt x="22" y="23"/>
                  </a:lnTo>
                  <a:lnTo>
                    <a:pt x="22" y="17"/>
                  </a:lnTo>
                  <a:lnTo>
                    <a:pt x="17" y="17"/>
                  </a:lnTo>
                  <a:lnTo>
                    <a:pt x="17" y="23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4" y="17"/>
                  </a:lnTo>
                  <a:lnTo>
                    <a:pt x="14" y="23"/>
                  </a:lnTo>
                  <a:lnTo>
                    <a:pt x="20" y="23"/>
                  </a:lnTo>
                  <a:lnTo>
                    <a:pt x="20" y="17"/>
                  </a:lnTo>
                  <a:lnTo>
                    <a:pt x="19" y="17"/>
                  </a:lnTo>
                  <a:lnTo>
                    <a:pt x="19" y="23"/>
                  </a:lnTo>
                  <a:lnTo>
                    <a:pt x="23" y="23"/>
                  </a:lnTo>
                  <a:lnTo>
                    <a:pt x="23" y="17"/>
                  </a:lnTo>
                  <a:lnTo>
                    <a:pt x="14" y="17"/>
                  </a:lnTo>
                  <a:lnTo>
                    <a:pt x="20" y="22"/>
                  </a:lnTo>
                  <a:lnTo>
                    <a:pt x="22" y="23"/>
                  </a:lnTo>
                  <a:lnTo>
                    <a:pt x="23" y="21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25"/>
                  </a:lnTo>
                  <a:lnTo>
                    <a:pt x="24" y="25"/>
                  </a:lnTo>
                  <a:lnTo>
                    <a:pt x="24" y="18"/>
                  </a:lnTo>
                  <a:lnTo>
                    <a:pt x="19" y="18"/>
                  </a:lnTo>
                  <a:lnTo>
                    <a:pt x="19" y="25"/>
                  </a:lnTo>
                  <a:lnTo>
                    <a:pt x="22" y="25"/>
                  </a:lnTo>
                  <a:lnTo>
                    <a:pt x="22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29" y="25"/>
                  </a:lnTo>
                  <a:lnTo>
                    <a:pt x="29" y="18"/>
                  </a:lnTo>
                  <a:lnTo>
                    <a:pt x="26" y="18"/>
                  </a:lnTo>
                  <a:lnTo>
                    <a:pt x="26" y="25"/>
                  </a:lnTo>
                  <a:lnTo>
                    <a:pt x="50" y="25"/>
                  </a:lnTo>
                  <a:lnTo>
                    <a:pt x="50" y="18"/>
                  </a:lnTo>
                  <a:lnTo>
                    <a:pt x="29" y="18"/>
                  </a:lnTo>
                  <a:lnTo>
                    <a:pt x="29" y="25"/>
                  </a:lnTo>
                  <a:lnTo>
                    <a:pt x="42" y="25"/>
                  </a:lnTo>
                  <a:lnTo>
                    <a:pt x="42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121" y="25"/>
                  </a:lnTo>
                  <a:lnTo>
                    <a:pt x="121" y="18"/>
                  </a:lnTo>
                  <a:lnTo>
                    <a:pt x="105" y="18"/>
                  </a:lnTo>
                  <a:lnTo>
                    <a:pt x="105" y="25"/>
                  </a:lnTo>
                  <a:lnTo>
                    <a:pt x="142" y="25"/>
                  </a:lnTo>
                  <a:lnTo>
                    <a:pt x="142" y="18"/>
                  </a:lnTo>
                  <a:lnTo>
                    <a:pt x="140" y="18"/>
                  </a:lnTo>
                  <a:lnTo>
                    <a:pt x="140" y="25"/>
                  </a:lnTo>
                  <a:lnTo>
                    <a:pt x="145" y="26"/>
                  </a:lnTo>
                  <a:lnTo>
                    <a:pt x="145" y="19"/>
                  </a:lnTo>
                  <a:lnTo>
                    <a:pt x="141" y="19"/>
                  </a:lnTo>
                  <a:lnTo>
                    <a:pt x="141" y="26"/>
                  </a:lnTo>
                  <a:lnTo>
                    <a:pt x="147" y="26"/>
                  </a:lnTo>
                  <a:lnTo>
                    <a:pt x="147" y="19"/>
                  </a:lnTo>
                  <a:lnTo>
                    <a:pt x="121" y="19"/>
                  </a:lnTo>
                  <a:lnTo>
                    <a:pt x="121" y="26"/>
                  </a:lnTo>
                  <a:lnTo>
                    <a:pt x="137" y="26"/>
                  </a:lnTo>
                  <a:lnTo>
                    <a:pt x="137" y="19"/>
                  </a:lnTo>
                  <a:lnTo>
                    <a:pt x="132" y="19"/>
                  </a:lnTo>
                  <a:lnTo>
                    <a:pt x="132" y="26"/>
                  </a:lnTo>
                  <a:lnTo>
                    <a:pt x="141" y="26"/>
                  </a:lnTo>
                  <a:lnTo>
                    <a:pt x="141" y="19"/>
                  </a:lnTo>
                  <a:lnTo>
                    <a:pt x="138" y="19"/>
                  </a:lnTo>
                  <a:lnTo>
                    <a:pt x="138" y="26"/>
                  </a:lnTo>
                  <a:lnTo>
                    <a:pt x="142" y="26"/>
                  </a:lnTo>
                  <a:lnTo>
                    <a:pt x="142" y="19"/>
                  </a:lnTo>
                  <a:lnTo>
                    <a:pt x="114" y="19"/>
                  </a:lnTo>
                  <a:lnTo>
                    <a:pt x="114" y="26"/>
                  </a:lnTo>
                  <a:lnTo>
                    <a:pt x="116" y="26"/>
                  </a:lnTo>
                  <a:lnTo>
                    <a:pt x="116" y="19"/>
                  </a:lnTo>
                  <a:lnTo>
                    <a:pt x="85" y="19"/>
                  </a:lnTo>
                  <a:lnTo>
                    <a:pt x="85" y="26"/>
                  </a:lnTo>
                  <a:lnTo>
                    <a:pt x="86" y="26"/>
                  </a:lnTo>
                  <a:lnTo>
                    <a:pt x="86" y="19"/>
                  </a:lnTo>
                  <a:lnTo>
                    <a:pt x="68" y="19"/>
                  </a:lnTo>
                  <a:lnTo>
                    <a:pt x="68" y="26"/>
                  </a:lnTo>
                  <a:lnTo>
                    <a:pt x="70" y="26"/>
                  </a:lnTo>
                  <a:lnTo>
                    <a:pt x="70" y="19"/>
                  </a:lnTo>
                  <a:lnTo>
                    <a:pt x="63" y="19"/>
                  </a:lnTo>
                  <a:lnTo>
                    <a:pt x="63" y="26"/>
                  </a:lnTo>
                  <a:lnTo>
                    <a:pt x="66" y="26"/>
                  </a:lnTo>
                  <a:lnTo>
                    <a:pt x="66" y="22"/>
                  </a:lnTo>
                  <a:lnTo>
                    <a:pt x="64" y="26"/>
                  </a:lnTo>
                  <a:lnTo>
                    <a:pt x="67" y="27"/>
                  </a:lnTo>
                  <a:lnTo>
                    <a:pt x="68" y="23"/>
                  </a:lnTo>
                  <a:lnTo>
                    <a:pt x="68" y="21"/>
                  </a:lnTo>
                  <a:lnTo>
                    <a:pt x="66" y="21"/>
                  </a:lnTo>
                  <a:lnTo>
                    <a:pt x="66" y="27"/>
                  </a:lnTo>
                  <a:lnTo>
                    <a:pt x="67" y="27"/>
                  </a:lnTo>
                  <a:lnTo>
                    <a:pt x="67" y="21"/>
                  </a:lnTo>
                  <a:lnTo>
                    <a:pt x="64" y="21"/>
                  </a:lnTo>
                  <a:lnTo>
                    <a:pt x="64" y="27"/>
                  </a:lnTo>
                  <a:lnTo>
                    <a:pt x="72" y="27"/>
                  </a:lnTo>
                  <a:lnTo>
                    <a:pt x="72" y="21"/>
                  </a:lnTo>
                  <a:lnTo>
                    <a:pt x="67" y="21"/>
                  </a:lnTo>
                  <a:lnTo>
                    <a:pt x="67" y="27"/>
                  </a:lnTo>
                  <a:lnTo>
                    <a:pt x="68" y="27"/>
                  </a:lnTo>
                  <a:lnTo>
                    <a:pt x="68" y="21"/>
                  </a:lnTo>
                  <a:lnTo>
                    <a:pt x="64" y="21"/>
                  </a:lnTo>
                  <a:lnTo>
                    <a:pt x="64" y="27"/>
                  </a:lnTo>
                  <a:lnTo>
                    <a:pt x="66" y="27"/>
                  </a:lnTo>
                  <a:lnTo>
                    <a:pt x="66" y="21"/>
                  </a:lnTo>
                  <a:lnTo>
                    <a:pt x="62" y="21"/>
                  </a:lnTo>
                  <a:lnTo>
                    <a:pt x="62" y="27"/>
                  </a:lnTo>
                  <a:lnTo>
                    <a:pt x="63" y="27"/>
                  </a:lnTo>
                  <a:lnTo>
                    <a:pt x="63" y="21"/>
                  </a:lnTo>
                  <a:lnTo>
                    <a:pt x="57" y="21"/>
                  </a:lnTo>
                  <a:lnTo>
                    <a:pt x="57" y="27"/>
                  </a:lnTo>
                  <a:lnTo>
                    <a:pt x="58" y="27"/>
                  </a:lnTo>
                  <a:lnTo>
                    <a:pt x="58" y="21"/>
                  </a:lnTo>
                  <a:lnTo>
                    <a:pt x="26" y="21"/>
                  </a:lnTo>
                  <a:lnTo>
                    <a:pt x="26" y="27"/>
                  </a:lnTo>
                  <a:lnTo>
                    <a:pt x="37" y="27"/>
                  </a:lnTo>
                  <a:lnTo>
                    <a:pt x="37" y="21"/>
                  </a:lnTo>
                  <a:lnTo>
                    <a:pt x="23" y="21"/>
                  </a:lnTo>
                  <a:lnTo>
                    <a:pt x="19" y="22"/>
                  </a:lnTo>
                  <a:lnTo>
                    <a:pt x="19" y="28"/>
                  </a:lnTo>
                  <a:lnTo>
                    <a:pt x="68" y="28"/>
                  </a:lnTo>
                  <a:lnTo>
                    <a:pt x="68" y="22"/>
                  </a:lnTo>
                  <a:lnTo>
                    <a:pt x="59" y="22"/>
                  </a:lnTo>
                  <a:lnTo>
                    <a:pt x="59" y="28"/>
                  </a:lnTo>
                  <a:lnTo>
                    <a:pt x="116" y="28"/>
                  </a:lnTo>
                  <a:lnTo>
                    <a:pt x="116" y="22"/>
                  </a:lnTo>
                  <a:lnTo>
                    <a:pt x="33" y="22"/>
                  </a:lnTo>
                  <a:lnTo>
                    <a:pt x="33" y="28"/>
                  </a:lnTo>
                  <a:lnTo>
                    <a:pt x="66" y="28"/>
                  </a:lnTo>
                  <a:lnTo>
                    <a:pt x="66" y="22"/>
                  </a:lnTo>
                  <a:lnTo>
                    <a:pt x="62" y="22"/>
                  </a:lnTo>
                  <a:lnTo>
                    <a:pt x="62" y="28"/>
                  </a:lnTo>
                  <a:lnTo>
                    <a:pt x="68" y="28"/>
                  </a:lnTo>
                  <a:lnTo>
                    <a:pt x="68" y="22"/>
                  </a:lnTo>
                  <a:lnTo>
                    <a:pt x="61" y="22"/>
                  </a:lnTo>
                  <a:lnTo>
                    <a:pt x="61" y="28"/>
                  </a:lnTo>
                  <a:lnTo>
                    <a:pt x="64" y="28"/>
                  </a:lnTo>
                  <a:lnTo>
                    <a:pt x="64" y="22"/>
                  </a:lnTo>
                  <a:lnTo>
                    <a:pt x="57" y="22"/>
                  </a:lnTo>
                  <a:lnTo>
                    <a:pt x="57" y="28"/>
                  </a:lnTo>
                  <a:lnTo>
                    <a:pt x="64" y="28"/>
                  </a:lnTo>
                  <a:lnTo>
                    <a:pt x="64" y="22"/>
                  </a:lnTo>
                  <a:lnTo>
                    <a:pt x="61" y="22"/>
                  </a:lnTo>
                  <a:lnTo>
                    <a:pt x="58" y="23"/>
                  </a:lnTo>
                  <a:lnTo>
                    <a:pt x="59" y="30"/>
                  </a:lnTo>
                  <a:lnTo>
                    <a:pt x="62" y="30"/>
                  </a:lnTo>
                  <a:lnTo>
                    <a:pt x="62" y="23"/>
                  </a:lnTo>
                  <a:lnTo>
                    <a:pt x="57" y="23"/>
                  </a:lnTo>
                  <a:lnTo>
                    <a:pt x="57" y="30"/>
                  </a:lnTo>
                  <a:lnTo>
                    <a:pt x="66" y="30"/>
                  </a:lnTo>
                  <a:lnTo>
                    <a:pt x="66" y="23"/>
                  </a:lnTo>
                  <a:lnTo>
                    <a:pt x="48" y="23"/>
                  </a:lnTo>
                  <a:lnTo>
                    <a:pt x="48" y="30"/>
                  </a:lnTo>
                  <a:lnTo>
                    <a:pt x="59" y="30"/>
                  </a:lnTo>
                  <a:lnTo>
                    <a:pt x="59" y="23"/>
                  </a:lnTo>
                  <a:lnTo>
                    <a:pt x="51" y="23"/>
                  </a:lnTo>
                  <a:lnTo>
                    <a:pt x="51" y="30"/>
                  </a:lnTo>
                  <a:lnTo>
                    <a:pt x="54" y="30"/>
                  </a:lnTo>
                  <a:lnTo>
                    <a:pt x="54" y="23"/>
                  </a:lnTo>
                  <a:lnTo>
                    <a:pt x="51" y="23"/>
                  </a:lnTo>
                  <a:lnTo>
                    <a:pt x="51" y="30"/>
                  </a:lnTo>
                  <a:lnTo>
                    <a:pt x="54" y="30"/>
                  </a:lnTo>
                  <a:lnTo>
                    <a:pt x="54" y="23"/>
                  </a:lnTo>
                  <a:lnTo>
                    <a:pt x="49" y="23"/>
                  </a:lnTo>
                  <a:lnTo>
                    <a:pt x="49" y="30"/>
                  </a:lnTo>
                  <a:lnTo>
                    <a:pt x="55" y="30"/>
                  </a:lnTo>
                  <a:lnTo>
                    <a:pt x="55" y="23"/>
                  </a:lnTo>
                  <a:lnTo>
                    <a:pt x="42" y="23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3"/>
                  </a:lnTo>
                  <a:lnTo>
                    <a:pt x="37" y="23"/>
                  </a:lnTo>
                  <a:lnTo>
                    <a:pt x="37" y="30"/>
                  </a:lnTo>
                  <a:lnTo>
                    <a:pt x="39" y="30"/>
                  </a:lnTo>
                  <a:lnTo>
                    <a:pt x="39" y="26"/>
                  </a:lnTo>
                  <a:lnTo>
                    <a:pt x="36" y="26"/>
                  </a:lnTo>
                  <a:lnTo>
                    <a:pt x="36" y="31"/>
                  </a:lnTo>
                  <a:lnTo>
                    <a:pt x="45" y="31"/>
                  </a:lnTo>
                  <a:lnTo>
                    <a:pt x="45" y="25"/>
                  </a:lnTo>
                  <a:lnTo>
                    <a:pt x="42" y="25"/>
                  </a:lnTo>
                  <a:lnTo>
                    <a:pt x="42" y="31"/>
                  </a:lnTo>
                  <a:lnTo>
                    <a:pt x="45" y="31"/>
                  </a:lnTo>
                  <a:lnTo>
                    <a:pt x="45" y="25"/>
                  </a:lnTo>
                  <a:lnTo>
                    <a:pt x="41" y="25"/>
                  </a:lnTo>
                  <a:lnTo>
                    <a:pt x="41" y="31"/>
                  </a:lnTo>
                  <a:lnTo>
                    <a:pt x="48" y="31"/>
                  </a:lnTo>
                  <a:lnTo>
                    <a:pt x="48" y="25"/>
                  </a:lnTo>
                  <a:lnTo>
                    <a:pt x="37" y="25"/>
                  </a:lnTo>
                  <a:lnTo>
                    <a:pt x="37" y="31"/>
                  </a:lnTo>
                  <a:lnTo>
                    <a:pt x="39" y="31"/>
                  </a:lnTo>
                  <a:lnTo>
                    <a:pt x="39" y="25"/>
                  </a:lnTo>
                  <a:lnTo>
                    <a:pt x="37" y="25"/>
                  </a:lnTo>
                  <a:lnTo>
                    <a:pt x="37" y="31"/>
                  </a:lnTo>
                  <a:lnTo>
                    <a:pt x="39" y="31"/>
                  </a:lnTo>
                  <a:lnTo>
                    <a:pt x="39" y="25"/>
                  </a:lnTo>
                  <a:lnTo>
                    <a:pt x="33" y="25"/>
                  </a:lnTo>
                  <a:lnTo>
                    <a:pt x="33" y="31"/>
                  </a:lnTo>
                  <a:lnTo>
                    <a:pt x="37" y="31"/>
                  </a:lnTo>
                  <a:lnTo>
                    <a:pt x="37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5" y="31"/>
                  </a:lnTo>
                  <a:lnTo>
                    <a:pt x="35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1" y="31"/>
                  </a:lnTo>
                  <a:lnTo>
                    <a:pt x="31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2" y="31"/>
                  </a:lnTo>
                  <a:lnTo>
                    <a:pt x="32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9" y="31"/>
                  </a:lnTo>
                  <a:lnTo>
                    <a:pt x="39" y="25"/>
                  </a:lnTo>
                  <a:lnTo>
                    <a:pt x="33" y="25"/>
                  </a:lnTo>
                  <a:lnTo>
                    <a:pt x="33" y="31"/>
                  </a:lnTo>
                  <a:lnTo>
                    <a:pt x="36" y="31"/>
                  </a:lnTo>
                  <a:lnTo>
                    <a:pt x="36" y="27"/>
                  </a:lnTo>
                  <a:lnTo>
                    <a:pt x="35" y="25"/>
                  </a:lnTo>
                  <a:lnTo>
                    <a:pt x="32" y="26"/>
                  </a:lnTo>
                  <a:lnTo>
                    <a:pt x="33" y="32"/>
                  </a:lnTo>
                  <a:lnTo>
                    <a:pt x="39" y="32"/>
                  </a:lnTo>
                  <a:lnTo>
                    <a:pt x="39" y="26"/>
                  </a:lnTo>
                  <a:lnTo>
                    <a:pt x="36" y="26"/>
                  </a:lnTo>
                  <a:lnTo>
                    <a:pt x="36" y="32"/>
                  </a:lnTo>
                  <a:lnTo>
                    <a:pt x="39" y="32"/>
                  </a:lnTo>
                  <a:lnTo>
                    <a:pt x="39" y="26"/>
                  </a:lnTo>
                  <a:lnTo>
                    <a:pt x="23" y="26"/>
                  </a:lnTo>
                  <a:lnTo>
                    <a:pt x="23" y="32"/>
                  </a:lnTo>
                  <a:lnTo>
                    <a:pt x="45" y="32"/>
                  </a:lnTo>
                  <a:lnTo>
                    <a:pt x="45" y="26"/>
                  </a:lnTo>
                  <a:lnTo>
                    <a:pt x="40" y="26"/>
                  </a:lnTo>
                  <a:lnTo>
                    <a:pt x="40" y="32"/>
                  </a:lnTo>
                  <a:lnTo>
                    <a:pt x="45" y="32"/>
                  </a:lnTo>
                  <a:lnTo>
                    <a:pt x="45" y="26"/>
                  </a:lnTo>
                  <a:lnTo>
                    <a:pt x="42" y="26"/>
                  </a:lnTo>
                  <a:lnTo>
                    <a:pt x="42" y="32"/>
                  </a:lnTo>
                  <a:lnTo>
                    <a:pt x="45" y="32"/>
                  </a:lnTo>
                  <a:lnTo>
                    <a:pt x="45" y="26"/>
                  </a:lnTo>
                  <a:lnTo>
                    <a:pt x="35" y="26"/>
                  </a:lnTo>
                  <a:lnTo>
                    <a:pt x="35" y="32"/>
                  </a:lnTo>
                  <a:lnTo>
                    <a:pt x="62" y="32"/>
                  </a:lnTo>
                  <a:lnTo>
                    <a:pt x="62" y="26"/>
                  </a:lnTo>
                  <a:lnTo>
                    <a:pt x="51" y="26"/>
                  </a:lnTo>
                  <a:lnTo>
                    <a:pt x="45" y="27"/>
                  </a:lnTo>
                  <a:lnTo>
                    <a:pt x="45" y="34"/>
                  </a:lnTo>
                  <a:lnTo>
                    <a:pt x="51" y="34"/>
                  </a:lnTo>
                  <a:lnTo>
                    <a:pt x="51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36" y="34"/>
                  </a:lnTo>
                  <a:lnTo>
                    <a:pt x="36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35" y="34"/>
                  </a:lnTo>
                  <a:lnTo>
                    <a:pt x="35" y="27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6" y="34"/>
                  </a:lnTo>
                  <a:lnTo>
                    <a:pt x="36" y="27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45" y="34"/>
                  </a:lnTo>
                  <a:lnTo>
                    <a:pt x="45" y="27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5" y="34"/>
                  </a:lnTo>
                  <a:lnTo>
                    <a:pt x="35" y="27"/>
                  </a:lnTo>
                  <a:lnTo>
                    <a:pt x="31" y="27"/>
                  </a:lnTo>
                  <a:lnTo>
                    <a:pt x="31" y="34"/>
                  </a:lnTo>
                  <a:lnTo>
                    <a:pt x="35" y="34"/>
                  </a:lnTo>
                  <a:lnTo>
                    <a:pt x="35" y="27"/>
                  </a:lnTo>
                  <a:lnTo>
                    <a:pt x="17" y="27"/>
                  </a:lnTo>
                  <a:lnTo>
                    <a:pt x="23" y="32"/>
                  </a:lnTo>
                  <a:lnTo>
                    <a:pt x="24" y="34"/>
                  </a:lnTo>
                  <a:lnTo>
                    <a:pt x="26" y="31"/>
                  </a:lnTo>
                  <a:lnTo>
                    <a:pt x="26" y="28"/>
                  </a:lnTo>
                  <a:lnTo>
                    <a:pt x="23" y="28"/>
                  </a:lnTo>
                  <a:lnTo>
                    <a:pt x="23" y="35"/>
                  </a:lnTo>
                  <a:lnTo>
                    <a:pt x="26" y="35"/>
                  </a:lnTo>
                  <a:lnTo>
                    <a:pt x="26" y="28"/>
                  </a:lnTo>
                  <a:lnTo>
                    <a:pt x="20" y="28"/>
                  </a:lnTo>
                  <a:lnTo>
                    <a:pt x="20" y="35"/>
                  </a:lnTo>
                  <a:lnTo>
                    <a:pt x="22" y="35"/>
                  </a:lnTo>
                  <a:lnTo>
                    <a:pt x="22" y="28"/>
                  </a:lnTo>
                  <a:lnTo>
                    <a:pt x="17" y="28"/>
                  </a:lnTo>
                  <a:lnTo>
                    <a:pt x="17" y="35"/>
                  </a:lnTo>
                  <a:lnTo>
                    <a:pt x="19" y="35"/>
                  </a:lnTo>
                  <a:lnTo>
                    <a:pt x="19" y="28"/>
                  </a:lnTo>
                  <a:lnTo>
                    <a:pt x="13" y="28"/>
                  </a:lnTo>
                  <a:lnTo>
                    <a:pt x="13" y="35"/>
                  </a:lnTo>
                  <a:lnTo>
                    <a:pt x="14" y="35"/>
                  </a:lnTo>
                  <a:lnTo>
                    <a:pt x="14" y="28"/>
                  </a:lnTo>
                  <a:lnTo>
                    <a:pt x="10" y="28"/>
                  </a:lnTo>
                  <a:lnTo>
                    <a:pt x="10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0" y="28"/>
                  </a:lnTo>
                  <a:lnTo>
                    <a:pt x="0" y="35"/>
                  </a:lnTo>
                  <a:lnTo>
                    <a:pt x="7" y="35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35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5" y="28"/>
                  </a:lnTo>
                  <a:lnTo>
                    <a:pt x="5" y="35"/>
                  </a:lnTo>
                  <a:lnTo>
                    <a:pt x="10" y="36"/>
                  </a:lnTo>
                  <a:lnTo>
                    <a:pt x="17" y="36"/>
                  </a:lnTo>
                  <a:lnTo>
                    <a:pt x="17" y="30"/>
                  </a:lnTo>
                  <a:lnTo>
                    <a:pt x="15" y="30"/>
                  </a:lnTo>
                  <a:lnTo>
                    <a:pt x="15" y="36"/>
                  </a:lnTo>
                  <a:lnTo>
                    <a:pt x="17" y="36"/>
                  </a:lnTo>
                  <a:lnTo>
                    <a:pt x="17" y="30"/>
                  </a:lnTo>
                  <a:lnTo>
                    <a:pt x="13" y="30"/>
                  </a:lnTo>
                  <a:lnTo>
                    <a:pt x="13" y="36"/>
                  </a:lnTo>
                  <a:lnTo>
                    <a:pt x="19" y="36"/>
                  </a:lnTo>
                  <a:lnTo>
                    <a:pt x="19" y="30"/>
                  </a:lnTo>
                  <a:lnTo>
                    <a:pt x="13" y="30"/>
                  </a:lnTo>
                  <a:lnTo>
                    <a:pt x="13" y="36"/>
                  </a:lnTo>
                  <a:lnTo>
                    <a:pt x="17" y="36"/>
                  </a:lnTo>
                  <a:lnTo>
                    <a:pt x="17" y="30"/>
                  </a:lnTo>
                  <a:lnTo>
                    <a:pt x="15" y="30"/>
                  </a:lnTo>
                  <a:lnTo>
                    <a:pt x="15" y="36"/>
                  </a:lnTo>
                  <a:lnTo>
                    <a:pt x="17" y="36"/>
                  </a:lnTo>
                  <a:lnTo>
                    <a:pt x="17" y="30"/>
                  </a:lnTo>
                  <a:lnTo>
                    <a:pt x="10" y="30"/>
                  </a:lnTo>
                  <a:lnTo>
                    <a:pt x="10" y="32"/>
                  </a:lnTo>
                  <a:lnTo>
                    <a:pt x="11" y="30"/>
                  </a:lnTo>
                  <a:lnTo>
                    <a:pt x="6" y="28"/>
                  </a:lnTo>
                  <a:lnTo>
                    <a:pt x="5" y="31"/>
                  </a:lnTo>
                  <a:lnTo>
                    <a:pt x="5" y="35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6" y="28"/>
                  </a:lnTo>
                  <a:lnTo>
                    <a:pt x="6" y="35"/>
                  </a:lnTo>
                  <a:lnTo>
                    <a:pt x="7" y="35"/>
                  </a:lnTo>
                  <a:lnTo>
                    <a:pt x="7" y="28"/>
                  </a:lnTo>
                  <a:lnTo>
                    <a:pt x="0" y="28"/>
                  </a:lnTo>
                  <a:lnTo>
                    <a:pt x="0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10" y="28"/>
                  </a:lnTo>
                  <a:lnTo>
                    <a:pt x="10" y="35"/>
                  </a:lnTo>
                  <a:lnTo>
                    <a:pt x="14" y="35"/>
                  </a:lnTo>
                  <a:lnTo>
                    <a:pt x="14" y="28"/>
                  </a:lnTo>
                  <a:lnTo>
                    <a:pt x="13" y="28"/>
                  </a:lnTo>
                  <a:lnTo>
                    <a:pt x="13" y="35"/>
                  </a:lnTo>
                  <a:lnTo>
                    <a:pt x="19" y="35"/>
                  </a:lnTo>
                  <a:lnTo>
                    <a:pt x="19" y="28"/>
                  </a:lnTo>
                  <a:lnTo>
                    <a:pt x="17" y="28"/>
                  </a:lnTo>
                  <a:lnTo>
                    <a:pt x="17" y="35"/>
                  </a:lnTo>
                  <a:lnTo>
                    <a:pt x="22" y="35"/>
                  </a:lnTo>
                  <a:lnTo>
                    <a:pt x="22" y="28"/>
                  </a:lnTo>
                  <a:lnTo>
                    <a:pt x="20" y="28"/>
                  </a:lnTo>
                  <a:lnTo>
                    <a:pt x="20" y="35"/>
                  </a:lnTo>
                  <a:lnTo>
                    <a:pt x="26" y="35"/>
                  </a:lnTo>
                  <a:lnTo>
                    <a:pt x="26" y="28"/>
                  </a:lnTo>
                  <a:lnTo>
                    <a:pt x="23" y="28"/>
                  </a:lnTo>
                  <a:lnTo>
                    <a:pt x="23" y="35"/>
                  </a:lnTo>
                  <a:lnTo>
                    <a:pt x="33" y="35"/>
                  </a:lnTo>
                  <a:lnTo>
                    <a:pt x="28" y="28"/>
                  </a:lnTo>
                  <a:lnTo>
                    <a:pt x="27" y="27"/>
                  </a:lnTo>
                  <a:lnTo>
                    <a:pt x="24" y="30"/>
                  </a:lnTo>
                  <a:lnTo>
                    <a:pt x="24" y="34"/>
                  </a:lnTo>
                  <a:lnTo>
                    <a:pt x="35" y="34"/>
                  </a:lnTo>
                  <a:lnTo>
                    <a:pt x="35" y="27"/>
                  </a:lnTo>
                  <a:lnTo>
                    <a:pt x="31" y="27"/>
                  </a:lnTo>
                  <a:lnTo>
                    <a:pt x="31" y="34"/>
                  </a:lnTo>
                  <a:lnTo>
                    <a:pt x="35" y="34"/>
                  </a:lnTo>
                  <a:lnTo>
                    <a:pt x="35" y="27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45" y="34"/>
                  </a:lnTo>
                  <a:lnTo>
                    <a:pt x="45" y="27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6" y="34"/>
                  </a:lnTo>
                  <a:lnTo>
                    <a:pt x="36" y="27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5" y="34"/>
                  </a:lnTo>
                  <a:lnTo>
                    <a:pt x="35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36" y="34"/>
                  </a:lnTo>
                  <a:lnTo>
                    <a:pt x="36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51" y="34"/>
                  </a:lnTo>
                  <a:lnTo>
                    <a:pt x="51" y="27"/>
                  </a:lnTo>
                  <a:lnTo>
                    <a:pt x="45" y="27"/>
                  </a:lnTo>
                  <a:lnTo>
                    <a:pt x="45" y="30"/>
                  </a:lnTo>
                  <a:lnTo>
                    <a:pt x="46" y="34"/>
                  </a:lnTo>
                  <a:lnTo>
                    <a:pt x="53" y="32"/>
                  </a:lnTo>
                  <a:lnTo>
                    <a:pt x="51" y="28"/>
                  </a:lnTo>
                  <a:lnTo>
                    <a:pt x="51" y="32"/>
                  </a:lnTo>
                  <a:lnTo>
                    <a:pt x="62" y="32"/>
                  </a:lnTo>
                  <a:lnTo>
                    <a:pt x="62" y="26"/>
                  </a:lnTo>
                  <a:lnTo>
                    <a:pt x="35" y="26"/>
                  </a:lnTo>
                  <a:lnTo>
                    <a:pt x="35" y="32"/>
                  </a:lnTo>
                  <a:lnTo>
                    <a:pt x="45" y="32"/>
                  </a:lnTo>
                  <a:lnTo>
                    <a:pt x="45" y="26"/>
                  </a:lnTo>
                  <a:lnTo>
                    <a:pt x="42" y="26"/>
                  </a:lnTo>
                  <a:lnTo>
                    <a:pt x="42" y="32"/>
                  </a:lnTo>
                  <a:lnTo>
                    <a:pt x="45" y="32"/>
                  </a:lnTo>
                  <a:lnTo>
                    <a:pt x="45" y="26"/>
                  </a:lnTo>
                  <a:lnTo>
                    <a:pt x="40" y="26"/>
                  </a:lnTo>
                  <a:lnTo>
                    <a:pt x="40" y="32"/>
                  </a:lnTo>
                  <a:lnTo>
                    <a:pt x="45" y="32"/>
                  </a:lnTo>
                  <a:lnTo>
                    <a:pt x="45" y="26"/>
                  </a:lnTo>
                  <a:lnTo>
                    <a:pt x="23" y="26"/>
                  </a:lnTo>
                  <a:lnTo>
                    <a:pt x="23" y="32"/>
                  </a:lnTo>
                  <a:lnTo>
                    <a:pt x="39" y="32"/>
                  </a:lnTo>
                  <a:lnTo>
                    <a:pt x="39" y="26"/>
                  </a:lnTo>
                  <a:lnTo>
                    <a:pt x="36" y="26"/>
                  </a:lnTo>
                  <a:lnTo>
                    <a:pt x="36" y="32"/>
                  </a:lnTo>
                  <a:lnTo>
                    <a:pt x="39" y="32"/>
                  </a:lnTo>
                  <a:lnTo>
                    <a:pt x="39" y="26"/>
                  </a:lnTo>
                  <a:lnTo>
                    <a:pt x="33" y="26"/>
                  </a:lnTo>
                  <a:lnTo>
                    <a:pt x="33" y="28"/>
                  </a:lnTo>
                  <a:lnTo>
                    <a:pt x="35" y="32"/>
                  </a:lnTo>
                  <a:lnTo>
                    <a:pt x="37" y="31"/>
                  </a:lnTo>
                  <a:lnTo>
                    <a:pt x="36" y="25"/>
                  </a:lnTo>
                  <a:lnTo>
                    <a:pt x="33" y="25"/>
                  </a:lnTo>
                  <a:lnTo>
                    <a:pt x="33" y="31"/>
                  </a:lnTo>
                  <a:lnTo>
                    <a:pt x="39" y="31"/>
                  </a:lnTo>
                  <a:lnTo>
                    <a:pt x="39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2" y="31"/>
                  </a:lnTo>
                  <a:lnTo>
                    <a:pt x="32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1" y="31"/>
                  </a:lnTo>
                  <a:lnTo>
                    <a:pt x="31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5" y="31"/>
                  </a:lnTo>
                  <a:lnTo>
                    <a:pt x="35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7" y="31"/>
                  </a:lnTo>
                  <a:lnTo>
                    <a:pt x="37" y="25"/>
                  </a:lnTo>
                  <a:lnTo>
                    <a:pt x="33" y="25"/>
                  </a:lnTo>
                  <a:lnTo>
                    <a:pt x="33" y="31"/>
                  </a:lnTo>
                  <a:lnTo>
                    <a:pt x="39" y="31"/>
                  </a:lnTo>
                  <a:lnTo>
                    <a:pt x="39" y="25"/>
                  </a:lnTo>
                  <a:lnTo>
                    <a:pt x="37" y="25"/>
                  </a:lnTo>
                  <a:lnTo>
                    <a:pt x="37" y="31"/>
                  </a:lnTo>
                  <a:lnTo>
                    <a:pt x="39" y="31"/>
                  </a:lnTo>
                  <a:lnTo>
                    <a:pt x="39" y="25"/>
                  </a:lnTo>
                  <a:lnTo>
                    <a:pt x="37" y="25"/>
                  </a:lnTo>
                  <a:lnTo>
                    <a:pt x="37" y="31"/>
                  </a:lnTo>
                  <a:lnTo>
                    <a:pt x="48" y="31"/>
                  </a:lnTo>
                  <a:lnTo>
                    <a:pt x="48" y="25"/>
                  </a:lnTo>
                  <a:lnTo>
                    <a:pt x="41" y="25"/>
                  </a:lnTo>
                  <a:lnTo>
                    <a:pt x="41" y="31"/>
                  </a:lnTo>
                  <a:lnTo>
                    <a:pt x="45" y="31"/>
                  </a:lnTo>
                  <a:lnTo>
                    <a:pt x="45" y="25"/>
                  </a:lnTo>
                  <a:lnTo>
                    <a:pt x="42" y="25"/>
                  </a:lnTo>
                  <a:lnTo>
                    <a:pt x="42" y="31"/>
                  </a:lnTo>
                  <a:lnTo>
                    <a:pt x="45" y="31"/>
                  </a:lnTo>
                  <a:lnTo>
                    <a:pt x="45" y="25"/>
                  </a:lnTo>
                  <a:lnTo>
                    <a:pt x="39" y="25"/>
                  </a:lnTo>
                  <a:lnTo>
                    <a:pt x="39" y="27"/>
                  </a:lnTo>
                  <a:lnTo>
                    <a:pt x="42" y="27"/>
                  </a:lnTo>
                  <a:lnTo>
                    <a:pt x="42" y="23"/>
                  </a:lnTo>
                  <a:lnTo>
                    <a:pt x="37" y="23"/>
                  </a:lnTo>
                  <a:lnTo>
                    <a:pt x="37" y="30"/>
                  </a:lnTo>
                  <a:lnTo>
                    <a:pt x="48" y="30"/>
                  </a:lnTo>
                  <a:lnTo>
                    <a:pt x="48" y="23"/>
                  </a:lnTo>
                  <a:lnTo>
                    <a:pt x="42" y="23"/>
                  </a:lnTo>
                  <a:lnTo>
                    <a:pt x="42" y="30"/>
                  </a:lnTo>
                  <a:lnTo>
                    <a:pt x="55" y="30"/>
                  </a:lnTo>
                  <a:lnTo>
                    <a:pt x="55" y="23"/>
                  </a:lnTo>
                  <a:lnTo>
                    <a:pt x="49" y="23"/>
                  </a:lnTo>
                  <a:lnTo>
                    <a:pt x="49" y="30"/>
                  </a:lnTo>
                  <a:lnTo>
                    <a:pt x="54" y="30"/>
                  </a:lnTo>
                  <a:lnTo>
                    <a:pt x="54" y="23"/>
                  </a:lnTo>
                  <a:lnTo>
                    <a:pt x="51" y="23"/>
                  </a:lnTo>
                  <a:lnTo>
                    <a:pt x="51" y="30"/>
                  </a:lnTo>
                  <a:lnTo>
                    <a:pt x="54" y="30"/>
                  </a:lnTo>
                  <a:lnTo>
                    <a:pt x="54" y="23"/>
                  </a:lnTo>
                  <a:lnTo>
                    <a:pt x="51" y="23"/>
                  </a:lnTo>
                  <a:lnTo>
                    <a:pt x="51" y="30"/>
                  </a:lnTo>
                  <a:lnTo>
                    <a:pt x="59" y="30"/>
                  </a:lnTo>
                  <a:lnTo>
                    <a:pt x="59" y="23"/>
                  </a:lnTo>
                  <a:lnTo>
                    <a:pt x="48" y="23"/>
                  </a:lnTo>
                  <a:lnTo>
                    <a:pt x="48" y="30"/>
                  </a:lnTo>
                  <a:lnTo>
                    <a:pt x="66" y="30"/>
                  </a:lnTo>
                  <a:lnTo>
                    <a:pt x="66" y="23"/>
                  </a:lnTo>
                  <a:lnTo>
                    <a:pt x="57" y="23"/>
                  </a:lnTo>
                  <a:lnTo>
                    <a:pt x="57" y="30"/>
                  </a:lnTo>
                  <a:lnTo>
                    <a:pt x="62" y="30"/>
                  </a:lnTo>
                  <a:lnTo>
                    <a:pt x="62" y="23"/>
                  </a:lnTo>
                  <a:lnTo>
                    <a:pt x="59" y="23"/>
                  </a:lnTo>
                  <a:lnTo>
                    <a:pt x="59" y="26"/>
                  </a:lnTo>
                  <a:lnTo>
                    <a:pt x="61" y="30"/>
                  </a:lnTo>
                  <a:lnTo>
                    <a:pt x="63" y="28"/>
                  </a:lnTo>
                  <a:lnTo>
                    <a:pt x="62" y="25"/>
                  </a:lnTo>
                  <a:lnTo>
                    <a:pt x="62" y="28"/>
                  </a:lnTo>
                  <a:lnTo>
                    <a:pt x="64" y="28"/>
                  </a:lnTo>
                  <a:lnTo>
                    <a:pt x="64" y="22"/>
                  </a:lnTo>
                  <a:lnTo>
                    <a:pt x="57" y="22"/>
                  </a:lnTo>
                  <a:lnTo>
                    <a:pt x="57" y="28"/>
                  </a:lnTo>
                  <a:lnTo>
                    <a:pt x="64" y="28"/>
                  </a:lnTo>
                  <a:lnTo>
                    <a:pt x="64" y="22"/>
                  </a:lnTo>
                  <a:lnTo>
                    <a:pt x="61" y="22"/>
                  </a:lnTo>
                  <a:lnTo>
                    <a:pt x="61" y="28"/>
                  </a:lnTo>
                  <a:lnTo>
                    <a:pt x="68" y="28"/>
                  </a:lnTo>
                  <a:lnTo>
                    <a:pt x="68" y="22"/>
                  </a:lnTo>
                  <a:lnTo>
                    <a:pt x="62" y="22"/>
                  </a:lnTo>
                  <a:lnTo>
                    <a:pt x="62" y="28"/>
                  </a:lnTo>
                  <a:lnTo>
                    <a:pt x="66" y="28"/>
                  </a:lnTo>
                  <a:lnTo>
                    <a:pt x="66" y="22"/>
                  </a:lnTo>
                  <a:lnTo>
                    <a:pt x="33" y="22"/>
                  </a:lnTo>
                  <a:lnTo>
                    <a:pt x="33" y="28"/>
                  </a:lnTo>
                  <a:lnTo>
                    <a:pt x="116" y="28"/>
                  </a:lnTo>
                  <a:lnTo>
                    <a:pt x="116" y="22"/>
                  </a:lnTo>
                  <a:lnTo>
                    <a:pt x="59" y="22"/>
                  </a:lnTo>
                  <a:lnTo>
                    <a:pt x="59" y="28"/>
                  </a:lnTo>
                  <a:lnTo>
                    <a:pt x="68" y="28"/>
                  </a:lnTo>
                  <a:lnTo>
                    <a:pt x="68" y="22"/>
                  </a:lnTo>
                  <a:lnTo>
                    <a:pt x="19" y="22"/>
                  </a:lnTo>
                  <a:lnTo>
                    <a:pt x="19" y="25"/>
                  </a:lnTo>
                  <a:lnTo>
                    <a:pt x="20" y="28"/>
                  </a:lnTo>
                  <a:lnTo>
                    <a:pt x="24" y="27"/>
                  </a:lnTo>
                  <a:lnTo>
                    <a:pt x="23" y="23"/>
                  </a:lnTo>
                  <a:lnTo>
                    <a:pt x="23" y="27"/>
                  </a:lnTo>
                  <a:lnTo>
                    <a:pt x="37" y="27"/>
                  </a:lnTo>
                  <a:lnTo>
                    <a:pt x="37" y="21"/>
                  </a:lnTo>
                  <a:lnTo>
                    <a:pt x="26" y="21"/>
                  </a:lnTo>
                  <a:lnTo>
                    <a:pt x="26" y="27"/>
                  </a:lnTo>
                  <a:lnTo>
                    <a:pt x="58" y="27"/>
                  </a:lnTo>
                  <a:lnTo>
                    <a:pt x="58" y="21"/>
                  </a:lnTo>
                  <a:lnTo>
                    <a:pt x="57" y="21"/>
                  </a:lnTo>
                  <a:lnTo>
                    <a:pt x="57" y="27"/>
                  </a:lnTo>
                  <a:lnTo>
                    <a:pt x="63" y="27"/>
                  </a:lnTo>
                  <a:lnTo>
                    <a:pt x="63" y="21"/>
                  </a:lnTo>
                  <a:lnTo>
                    <a:pt x="62" y="21"/>
                  </a:lnTo>
                  <a:lnTo>
                    <a:pt x="62" y="27"/>
                  </a:lnTo>
                  <a:lnTo>
                    <a:pt x="66" y="27"/>
                  </a:lnTo>
                  <a:lnTo>
                    <a:pt x="66" y="21"/>
                  </a:lnTo>
                  <a:lnTo>
                    <a:pt x="64" y="21"/>
                  </a:lnTo>
                  <a:lnTo>
                    <a:pt x="64" y="27"/>
                  </a:lnTo>
                  <a:lnTo>
                    <a:pt x="68" y="27"/>
                  </a:lnTo>
                  <a:lnTo>
                    <a:pt x="68" y="21"/>
                  </a:lnTo>
                  <a:lnTo>
                    <a:pt x="67" y="21"/>
                  </a:lnTo>
                  <a:lnTo>
                    <a:pt x="67" y="27"/>
                  </a:lnTo>
                  <a:lnTo>
                    <a:pt x="72" y="27"/>
                  </a:lnTo>
                  <a:lnTo>
                    <a:pt x="72" y="21"/>
                  </a:lnTo>
                  <a:lnTo>
                    <a:pt x="64" y="21"/>
                  </a:lnTo>
                  <a:lnTo>
                    <a:pt x="64" y="27"/>
                  </a:lnTo>
                  <a:lnTo>
                    <a:pt x="67" y="27"/>
                  </a:lnTo>
                  <a:lnTo>
                    <a:pt x="67" y="21"/>
                  </a:lnTo>
                  <a:lnTo>
                    <a:pt x="66" y="21"/>
                  </a:lnTo>
                  <a:lnTo>
                    <a:pt x="66" y="27"/>
                  </a:lnTo>
                  <a:lnTo>
                    <a:pt x="68" y="27"/>
                  </a:lnTo>
                  <a:lnTo>
                    <a:pt x="70" y="21"/>
                  </a:lnTo>
                  <a:lnTo>
                    <a:pt x="67" y="19"/>
                  </a:lnTo>
                  <a:lnTo>
                    <a:pt x="63" y="19"/>
                  </a:lnTo>
                  <a:lnTo>
                    <a:pt x="63" y="26"/>
                  </a:lnTo>
                  <a:lnTo>
                    <a:pt x="70" y="26"/>
                  </a:lnTo>
                  <a:lnTo>
                    <a:pt x="70" y="19"/>
                  </a:lnTo>
                  <a:lnTo>
                    <a:pt x="68" y="19"/>
                  </a:lnTo>
                  <a:lnTo>
                    <a:pt x="68" y="26"/>
                  </a:lnTo>
                  <a:lnTo>
                    <a:pt x="86" y="26"/>
                  </a:lnTo>
                  <a:lnTo>
                    <a:pt x="86" y="19"/>
                  </a:lnTo>
                  <a:lnTo>
                    <a:pt x="85" y="19"/>
                  </a:lnTo>
                  <a:lnTo>
                    <a:pt x="85" y="26"/>
                  </a:lnTo>
                  <a:lnTo>
                    <a:pt x="116" y="26"/>
                  </a:lnTo>
                  <a:lnTo>
                    <a:pt x="116" y="19"/>
                  </a:lnTo>
                  <a:lnTo>
                    <a:pt x="114" y="19"/>
                  </a:lnTo>
                  <a:lnTo>
                    <a:pt x="114" y="26"/>
                  </a:lnTo>
                  <a:lnTo>
                    <a:pt x="142" y="26"/>
                  </a:lnTo>
                  <a:lnTo>
                    <a:pt x="142" y="19"/>
                  </a:lnTo>
                  <a:lnTo>
                    <a:pt x="138" y="19"/>
                  </a:lnTo>
                  <a:lnTo>
                    <a:pt x="138" y="26"/>
                  </a:lnTo>
                  <a:lnTo>
                    <a:pt x="141" y="26"/>
                  </a:lnTo>
                  <a:lnTo>
                    <a:pt x="141" y="19"/>
                  </a:lnTo>
                  <a:lnTo>
                    <a:pt x="132" y="19"/>
                  </a:lnTo>
                  <a:lnTo>
                    <a:pt x="132" y="26"/>
                  </a:lnTo>
                  <a:lnTo>
                    <a:pt x="137" y="26"/>
                  </a:lnTo>
                  <a:lnTo>
                    <a:pt x="137" y="19"/>
                  </a:lnTo>
                  <a:lnTo>
                    <a:pt x="121" y="19"/>
                  </a:lnTo>
                  <a:lnTo>
                    <a:pt x="121" y="26"/>
                  </a:lnTo>
                  <a:lnTo>
                    <a:pt x="147" y="26"/>
                  </a:lnTo>
                  <a:lnTo>
                    <a:pt x="147" y="19"/>
                  </a:lnTo>
                  <a:lnTo>
                    <a:pt x="141" y="19"/>
                  </a:lnTo>
                  <a:lnTo>
                    <a:pt x="141" y="26"/>
                  </a:lnTo>
                  <a:lnTo>
                    <a:pt x="145" y="26"/>
                  </a:lnTo>
                  <a:lnTo>
                    <a:pt x="146" y="19"/>
                  </a:lnTo>
                  <a:lnTo>
                    <a:pt x="141" y="18"/>
                  </a:lnTo>
                  <a:lnTo>
                    <a:pt x="140" y="21"/>
                  </a:lnTo>
                  <a:lnTo>
                    <a:pt x="140" y="25"/>
                  </a:lnTo>
                  <a:lnTo>
                    <a:pt x="142" y="25"/>
                  </a:lnTo>
                  <a:lnTo>
                    <a:pt x="142" y="18"/>
                  </a:lnTo>
                  <a:lnTo>
                    <a:pt x="105" y="18"/>
                  </a:lnTo>
                  <a:lnTo>
                    <a:pt x="105" y="25"/>
                  </a:lnTo>
                  <a:lnTo>
                    <a:pt x="121" y="25"/>
                  </a:lnTo>
                  <a:lnTo>
                    <a:pt x="121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42" y="25"/>
                  </a:lnTo>
                  <a:lnTo>
                    <a:pt x="42" y="18"/>
                  </a:lnTo>
                  <a:lnTo>
                    <a:pt x="29" y="18"/>
                  </a:lnTo>
                  <a:lnTo>
                    <a:pt x="29" y="25"/>
                  </a:lnTo>
                  <a:lnTo>
                    <a:pt x="50" y="25"/>
                  </a:lnTo>
                  <a:lnTo>
                    <a:pt x="50" y="18"/>
                  </a:lnTo>
                  <a:lnTo>
                    <a:pt x="26" y="18"/>
                  </a:lnTo>
                  <a:lnTo>
                    <a:pt x="26" y="25"/>
                  </a:lnTo>
                  <a:lnTo>
                    <a:pt x="29" y="25"/>
                  </a:lnTo>
                  <a:lnTo>
                    <a:pt x="29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22" y="25"/>
                  </a:lnTo>
                  <a:lnTo>
                    <a:pt x="22" y="18"/>
                  </a:lnTo>
                  <a:lnTo>
                    <a:pt x="19" y="18"/>
                  </a:lnTo>
                  <a:lnTo>
                    <a:pt x="19" y="25"/>
                  </a:lnTo>
                  <a:lnTo>
                    <a:pt x="24" y="25"/>
                  </a:lnTo>
                  <a:lnTo>
                    <a:pt x="24" y="18"/>
                  </a:lnTo>
                  <a:lnTo>
                    <a:pt x="22" y="18"/>
                  </a:lnTo>
                  <a:lnTo>
                    <a:pt x="22" y="25"/>
                  </a:lnTo>
                  <a:lnTo>
                    <a:pt x="31" y="25"/>
                  </a:lnTo>
                  <a:lnTo>
                    <a:pt x="26" y="18"/>
                  </a:lnTo>
                  <a:lnTo>
                    <a:pt x="24" y="17"/>
                  </a:lnTo>
                  <a:lnTo>
                    <a:pt x="22" y="19"/>
                  </a:lnTo>
                  <a:lnTo>
                    <a:pt x="22" y="23"/>
                  </a:lnTo>
                  <a:lnTo>
                    <a:pt x="23" y="23"/>
                  </a:lnTo>
                  <a:lnTo>
                    <a:pt x="23" y="17"/>
                  </a:lnTo>
                  <a:lnTo>
                    <a:pt x="19" y="17"/>
                  </a:lnTo>
                  <a:lnTo>
                    <a:pt x="19" y="23"/>
                  </a:lnTo>
                  <a:lnTo>
                    <a:pt x="20" y="23"/>
                  </a:lnTo>
                  <a:lnTo>
                    <a:pt x="20" y="17"/>
                  </a:lnTo>
                  <a:lnTo>
                    <a:pt x="14" y="17"/>
                  </a:lnTo>
                  <a:lnTo>
                    <a:pt x="14" y="23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7" y="17"/>
                  </a:lnTo>
                  <a:lnTo>
                    <a:pt x="17" y="23"/>
                  </a:lnTo>
                  <a:lnTo>
                    <a:pt x="22" y="23"/>
                  </a:lnTo>
                  <a:lnTo>
                    <a:pt x="22" y="17"/>
                  </a:lnTo>
                  <a:lnTo>
                    <a:pt x="17" y="17"/>
                  </a:lnTo>
                  <a:lnTo>
                    <a:pt x="17" y="23"/>
                  </a:lnTo>
                  <a:lnTo>
                    <a:pt x="23" y="23"/>
                  </a:lnTo>
                  <a:lnTo>
                    <a:pt x="23" y="17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28" y="23"/>
                  </a:lnTo>
                  <a:lnTo>
                    <a:pt x="28" y="17"/>
                  </a:lnTo>
                  <a:lnTo>
                    <a:pt x="26" y="17"/>
                  </a:lnTo>
                  <a:lnTo>
                    <a:pt x="26" y="23"/>
                  </a:lnTo>
                  <a:lnTo>
                    <a:pt x="29" y="23"/>
                  </a:lnTo>
                  <a:lnTo>
                    <a:pt x="29" y="17"/>
                  </a:lnTo>
                  <a:lnTo>
                    <a:pt x="28" y="17"/>
                  </a:lnTo>
                  <a:lnTo>
                    <a:pt x="28" y="23"/>
                  </a:lnTo>
                  <a:lnTo>
                    <a:pt x="29" y="23"/>
                  </a:lnTo>
                  <a:lnTo>
                    <a:pt x="29" y="17"/>
                  </a:lnTo>
                  <a:lnTo>
                    <a:pt x="28" y="17"/>
                  </a:lnTo>
                  <a:lnTo>
                    <a:pt x="28" y="23"/>
                  </a:lnTo>
                  <a:lnTo>
                    <a:pt x="33" y="23"/>
                  </a:lnTo>
                  <a:lnTo>
                    <a:pt x="36" y="21"/>
                  </a:lnTo>
                  <a:lnTo>
                    <a:pt x="33" y="18"/>
                  </a:lnTo>
                  <a:lnTo>
                    <a:pt x="33" y="22"/>
                  </a:lnTo>
                  <a:lnTo>
                    <a:pt x="36" y="22"/>
                  </a:lnTo>
                  <a:lnTo>
                    <a:pt x="36" y="16"/>
                  </a:lnTo>
                  <a:lnTo>
                    <a:pt x="35" y="16"/>
                  </a:lnTo>
                  <a:lnTo>
                    <a:pt x="35" y="22"/>
                  </a:lnTo>
                  <a:lnTo>
                    <a:pt x="36" y="22"/>
                  </a:lnTo>
                  <a:lnTo>
                    <a:pt x="36" y="16"/>
                  </a:lnTo>
                  <a:lnTo>
                    <a:pt x="31" y="16"/>
                  </a:lnTo>
                  <a:lnTo>
                    <a:pt x="31" y="22"/>
                  </a:lnTo>
                  <a:lnTo>
                    <a:pt x="40" y="22"/>
                  </a:lnTo>
                  <a:lnTo>
                    <a:pt x="40" y="16"/>
                  </a:lnTo>
                  <a:lnTo>
                    <a:pt x="37" y="16"/>
                  </a:lnTo>
                  <a:lnTo>
                    <a:pt x="37" y="22"/>
                  </a:lnTo>
                  <a:lnTo>
                    <a:pt x="39" y="22"/>
                  </a:lnTo>
                  <a:lnTo>
                    <a:pt x="39" y="16"/>
                  </a:lnTo>
                  <a:lnTo>
                    <a:pt x="36" y="16"/>
                  </a:lnTo>
                  <a:lnTo>
                    <a:pt x="36" y="22"/>
                  </a:lnTo>
                  <a:lnTo>
                    <a:pt x="41" y="22"/>
                  </a:lnTo>
                  <a:lnTo>
                    <a:pt x="41" y="16"/>
                  </a:lnTo>
                  <a:lnTo>
                    <a:pt x="26" y="16"/>
                  </a:lnTo>
                  <a:lnTo>
                    <a:pt x="26" y="22"/>
                  </a:lnTo>
                  <a:lnTo>
                    <a:pt x="32" y="22"/>
                  </a:lnTo>
                  <a:lnTo>
                    <a:pt x="32" y="16"/>
                  </a:lnTo>
                  <a:lnTo>
                    <a:pt x="29" y="16"/>
                  </a:lnTo>
                  <a:lnTo>
                    <a:pt x="29" y="22"/>
                  </a:lnTo>
                  <a:lnTo>
                    <a:pt x="35" y="22"/>
                  </a:lnTo>
                  <a:lnTo>
                    <a:pt x="35" y="16"/>
                  </a:lnTo>
                  <a:lnTo>
                    <a:pt x="33" y="16"/>
                  </a:lnTo>
                  <a:lnTo>
                    <a:pt x="33" y="22"/>
                  </a:lnTo>
                  <a:lnTo>
                    <a:pt x="41" y="22"/>
                  </a:lnTo>
                  <a:lnTo>
                    <a:pt x="41" y="16"/>
                  </a:lnTo>
                  <a:lnTo>
                    <a:pt x="39" y="16"/>
                  </a:lnTo>
                  <a:lnTo>
                    <a:pt x="39" y="18"/>
                  </a:lnTo>
                  <a:lnTo>
                    <a:pt x="42" y="18"/>
                  </a:lnTo>
                  <a:lnTo>
                    <a:pt x="42" y="14"/>
                  </a:lnTo>
                  <a:lnTo>
                    <a:pt x="31" y="14"/>
                  </a:lnTo>
                  <a:lnTo>
                    <a:pt x="31" y="21"/>
                  </a:lnTo>
                  <a:lnTo>
                    <a:pt x="32" y="21"/>
                  </a:lnTo>
                  <a:lnTo>
                    <a:pt x="32" y="14"/>
                  </a:lnTo>
                  <a:lnTo>
                    <a:pt x="27" y="14"/>
                  </a:lnTo>
                  <a:lnTo>
                    <a:pt x="27" y="21"/>
                  </a:lnTo>
                  <a:lnTo>
                    <a:pt x="32" y="21"/>
                  </a:lnTo>
                  <a:lnTo>
                    <a:pt x="32" y="14"/>
                  </a:lnTo>
                  <a:lnTo>
                    <a:pt x="26" y="14"/>
                  </a:lnTo>
                  <a:lnTo>
                    <a:pt x="26" y="21"/>
                  </a:lnTo>
                  <a:lnTo>
                    <a:pt x="41" y="21"/>
                  </a:lnTo>
                  <a:lnTo>
                    <a:pt x="41" y="14"/>
                  </a:lnTo>
                  <a:lnTo>
                    <a:pt x="40" y="14"/>
                  </a:lnTo>
                  <a:lnTo>
                    <a:pt x="40" y="21"/>
                  </a:lnTo>
                  <a:lnTo>
                    <a:pt x="45" y="21"/>
                  </a:lnTo>
                  <a:lnTo>
                    <a:pt x="45" y="14"/>
                  </a:lnTo>
                  <a:lnTo>
                    <a:pt x="41" y="14"/>
                  </a:lnTo>
                  <a:lnTo>
                    <a:pt x="41" y="21"/>
                  </a:lnTo>
                  <a:lnTo>
                    <a:pt x="42" y="21"/>
                  </a:lnTo>
                  <a:lnTo>
                    <a:pt x="42" y="14"/>
                  </a:lnTo>
                  <a:lnTo>
                    <a:pt x="37" y="14"/>
                  </a:lnTo>
                  <a:lnTo>
                    <a:pt x="37" y="21"/>
                  </a:lnTo>
                  <a:lnTo>
                    <a:pt x="45" y="21"/>
                  </a:lnTo>
                  <a:lnTo>
                    <a:pt x="45" y="14"/>
                  </a:lnTo>
                  <a:lnTo>
                    <a:pt x="39" y="14"/>
                  </a:lnTo>
                  <a:lnTo>
                    <a:pt x="39" y="21"/>
                  </a:lnTo>
                  <a:lnTo>
                    <a:pt x="45" y="21"/>
                  </a:lnTo>
                  <a:lnTo>
                    <a:pt x="45" y="13"/>
                  </a:lnTo>
                  <a:lnTo>
                    <a:pt x="39" y="13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0" y="13"/>
                  </a:lnTo>
                  <a:lnTo>
                    <a:pt x="37" y="13"/>
                  </a:lnTo>
                  <a:lnTo>
                    <a:pt x="37" y="19"/>
                  </a:lnTo>
                  <a:lnTo>
                    <a:pt x="48" y="19"/>
                  </a:lnTo>
                  <a:lnTo>
                    <a:pt x="48" y="13"/>
                  </a:lnTo>
                  <a:lnTo>
                    <a:pt x="24" y="13"/>
                  </a:lnTo>
                  <a:lnTo>
                    <a:pt x="24" y="19"/>
                  </a:lnTo>
                  <a:lnTo>
                    <a:pt x="50" y="19"/>
                  </a:lnTo>
                  <a:lnTo>
                    <a:pt x="50" y="13"/>
                  </a:lnTo>
                  <a:lnTo>
                    <a:pt x="32" y="13"/>
                  </a:lnTo>
                  <a:lnTo>
                    <a:pt x="32" y="19"/>
                  </a:lnTo>
                  <a:lnTo>
                    <a:pt x="41" y="19"/>
                  </a:lnTo>
                  <a:lnTo>
                    <a:pt x="41" y="13"/>
                  </a:lnTo>
                  <a:lnTo>
                    <a:pt x="32" y="13"/>
                  </a:lnTo>
                  <a:lnTo>
                    <a:pt x="32" y="19"/>
                  </a:lnTo>
                  <a:lnTo>
                    <a:pt x="36" y="19"/>
                  </a:lnTo>
                  <a:lnTo>
                    <a:pt x="36" y="13"/>
                  </a:lnTo>
                  <a:lnTo>
                    <a:pt x="28" y="13"/>
                  </a:lnTo>
                  <a:lnTo>
                    <a:pt x="28" y="19"/>
                  </a:lnTo>
                  <a:lnTo>
                    <a:pt x="37" y="19"/>
                  </a:lnTo>
                  <a:lnTo>
                    <a:pt x="37" y="13"/>
                  </a:lnTo>
                  <a:lnTo>
                    <a:pt x="23" y="13"/>
                  </a:lnTo>
                  <a:lnTo>
                    <a:pt x="23" y="19"/>
                  </a:lnTo>
                  <a:lnTo>
                    <a:pt x="26" y="19"/>
                  </a:lnTo>
                  <a:lnTo>
                    <a:pt x="26" y="13"/>
                  </a:lnTo>
                  <a:lnTo>
                    <a:pt x="22" y="13"/>
                  </a:lnTo>
                  <a:lnTo>
                    <a:pt x="22" y="19"/>
                  </a:lnTo>
                  <a:lnTo>
                    <a:pt x="23" y="19"/>
                  </a:lnTo>
                  <a:lnTo>
                    <a:pt x="23" y="13"/>
                  </a:lnTo>
                  <a:lnTo>
                    <a:pt x="17" y="13"/>
                  </a:lnTo>
                  <a:lnTo>
                    <a:pt x="17" y="19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5" y="13"/>
                  </a:lnTo>
                  <a:lnTo>
                    <a:pt x="15" y="19"/>
                  </a:lnTo>
                  <a:lnTo>
                    <a:pt x="19" y="19"/>
                  </a:lnTo>
                  <a:lnTo>
                    <a:pt x="20" y="13"/>
                  </a:lnTo>
                  <a:lnTo>
                    <a:pt x="18" y="12"/>
                  </a:lnTo>
                  <a:lnTo>
                    <a:pt x="17" y="14"/>
                  </a:lnTo>
                  <a:lnTo>
                    <a:pt x="17" y="18"/>
                  </a:lnTo>
                  <a:lnTo>
                    <a:pt x="28" y="18"/>
                  </a:lnTo>
                  <a:lnTo>
                    <a:pt x="28" y="12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23" y="18"/>
                  </a:lnTo>
                  <a:lnTo>
                    <a:pt x="23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26" y="18"/>
                  </a:lnTo>
                  <a:lnTo>
                    <a:pt x="26" y="12"/>
                  </a:lnTo>
                  <a:lnTo>
                    <a:pt x="19" y="12"/>
                  </a:lnTo>
                  <a:lnTo>
                    <a:pt x="19" y="18"/>
                  </a:lnTo>
                  <a:lnTo>
                    <a:pt x="23" y="18"/>
                  </a:lnTo>
                  <a:lnTo>
                    <a:pt x="23" y="12"/>
                  </a:lnTo>
                  <a:lnTo>
                    <a:pt x="22" y="12"/>
                  </a:lnTo>
                  <a:lnTo>
                    <a:pt x="22" y="18"/>
                  </a:lnTo>
                  <a:lnTo>
                    <a:pt x="32" y="18"/>
                  </a:lnTo>
                  <a:lnTo>
                    <a:pt x="32" y="12"/>
                  </a:lnTo>
                  <a:lnTo>
                    <a:pt x="31" y="12"/>
                  </a:lnTo>
                  <a:lnTo>
                    <a:pt x="31" y="18"/>
                  </a:lnTo>
                  <a:lnTo>
                    <a:pt x="39" y="18"/>
                  </a:lnTo>
                  <a:lnTo>
                    <a:pt x="39" y="12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5" y="12"/>
                  </a:lnTo>
                  <a:lnTo>
                    <a:pt x="35" y="18"/>
                  </a:lnTo>
                  <a:lnTo>
                    <a:pt x="40" y="18"/>
                  </a:lnTo>
                  <a:lnTo>
                    <a:pt x="44" y="17"/>
                  </a:lnTo>
                  <a:lnTo>
                    <a:pt x="42" y="10"/>
                  </a:lnTo>
                  <a:lnTo>
                    <a:pt x="35" y="10"/>
                  </a:lnTo>
                  <a:lnTo>
                    <a:pt x="35" y="17"/>
                  </a:lnTo>
                  <a:lnTo>
                    <a:pt x="41" y="17"/>
                  </a:lnTo>
                  <a:lnTo>
                    <a:pt x="41" y="10"/>
                  </a:lnTo>
                  <a:lnTo>
                    <a:pt x="39" y="10"/>
                  </a:lnTo>
                  <a:lnTo>
                    <a:pt x="39" y="17"/>
                  </a:lnTo>
                  <a:lnTo>
                    <a:pt x="40" y="17"/>
                  </a:lnTo>
                  <a:lnTo>
                    <a:pt x="40" y="10"/>
                  </a:lnTo>
                  <a:lnTo>
                    <a:pt x="39" y="10"/>
                  </a:lnTo>
                  <a:lnTo>
                    <a:pt x="39" y="17"/>
                  </a:lnTo>
                  <a:lnTo>
                    <a:pt x="41" y="17"/>
                  </a:lnTo>
                  <a:lnTo>
                    <a:pt x="41" y="10"/>
                  </a:lnTo>
                  <a:lnTo>
                    <a:pt x="32" y="10"/>
                  </a:lnTo>
                  <a:lnTo>
                    <a:pt x="32" y="17"/>
                  </a:lnTo>
                  <a:lnTo>
                    <a:pt x="44" y="17"/>
                  </a:lnTo>
                  <a:lnTo>
                    <a:pt x="44" y="10"/>
                  </a:lnTo>
                  <a:lnTo>
                    <a:pt x="39" y="10"/>
                  </a:lnTo>
                  <a:lnTo>
                    <a:pt x="39" y="17"/>
                  </a:lnTo>
                  <a:lnTo>
                    <a:pt x="44" y="17"/>
                  </a:lnTo>
                  <a:lnTo>
                    <a:pt x="44" y="10"/>
                  </a:lnTo>
                  <a:lnTo>
                    <a:pt x="41" y="10"/>
                  </a:lnTo>
                  <a:lnTo>
                    <a:pt x="41" y="17"/>
                  </a:lnTo>
                  <a:lnTo>
                    <a:pt x="46" y="17"/>
                  </a:lnTo>
                  <a:lnTo>
                    <a:pt x="46" y="10"/>
                  </a:lnTo>
                  <a:lnTo>
                    <a:pt x="39" y="10"/>
                  </a:lnTo>
                  <a:lnTo>
                    <a:pt x="39" y="17"/>
                  </a:lnTo>
                  <a:lnTo>
                    <a:pt x="55" y="17"/>
                  </a:lnTo>
                  <a:lnTo>
                    <a:pt x="55" y="10"/>
                  </a:lnTo>
                  <a:lnTo>
                    <a:pt x="54" y="10"/>
                  </a:lnTo>
                  <a:lnTo>
                    <a:pt x="54" y="17"/>
                  </a:lnTo>
                  <a:lnTo>
                    <a:pt x="58" y="17"/>
                  </a:lnTo>
                  <a:lnTo>
                    <a:pt x="58" y="10"/>
                  </a:lnTo>
                  <a:lnTo>
                    <a:pt x="45" y="10"/>
                  </a:lnTo>
                  <a:lnTo>
                    <a:pt x="45" y="17"/>
                  </a:lnTo>
                  <a:lnTo>
                    <a:pt x="59" y="17"/>
                  </a:lnTo>
                  <a:lnTo>
                    <a:pt x="59" y="10"/>
                  </a:lnTo>
                  <a:lnTo>
                    <a:pt x="51" y="10"/>
                  </a:lnTo>
                  <a:lnTo>
                    <a:pt x="51" y="17"/>
                  </a:lnTo>
                  <a:lnTo>
                    <a:pt x="58" y="17"/>
                  </a:lnTo>
                  <a:lnTo>
                    <a:pt x="58" y="10"/>
                  </a:lnTo>
                  <a:lnTo>
                    <a:pt x="49" y="10"/>
                  </a:lnTo>
                  <a:lnTo>
                    <a:pt x="49" y="13"/>
                  </a:lnTo>
                  <a:lnTo>
                    <a:pt x="50" y="10"/>
                  </a:lnTo>
                  <a:lnTo>
                    <a:pt x="46" y="9"/>
                  </a:lnTo>
                  <a:lnTo>
                    <a:pt x="45" y="12"/>
                  </a:lnTo>
                  <a:lnTo>
                    <a:pt x="45" y="16"/>
                  </a:lnTo>
                  <a:lnTo>
                    <a:pt x="51" y="16"/>
                  </a:lnTo>
                  <a:lnTo>
                    <a:pt x="51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5" y="16"/>
                  </a:lnTo>
                  <a:lnTo>
                    <a:pt x="45" y="9"/>
                  </a:lnTo>
                  <a:lnTo>
                    <a:pt x="39" y="9"/>
                  </a:lnTo>
                  <a:lnTo>
                    <a:pt x="39" y="16"/>
                  </a:lnTo>
                  <a:lnTo>
                    <a:pt x="41" y="16"/>
                  </a:lnTo>
                  <a:lnTo>
                    <a:pt x="41" y="9"/>
                  </a:lnTo>
                  <a:lnTo>
                    <a:pt x="29" y="9"/>
                  </a:lnTo>
                  <a:lnTo>
                    <a:pt x="29" y="16"/>
                  </a:lnTo>
                  <a:lnTo>
                    <a:pt x="98" y="16"/>
                  </a:lnTo>
                  <a:lnTo>
                    <a:pt x="98" y="9"/>
                  </a:lnTo>
                  <a:lnTo>
                    <a:pt x="32" y="9"/>
                  </a:lnTo>
                  <a:lnTo>
                    <a:pt x="32" y="16"/>
                  </a:lnTo>
                  <a:lnTo>
                    <a:pt x="46" y="16"/>
                  </a:lnTo>
                  <a:lnTo>
                    <a:pt x="46" y="9"/>
                  </a:lnTo>
                  <a:lnTo>
                    <a:pt x="40" y="9"/>
                  </a:lnTo>
                  <a:lnTo>
                    <a:pt x="40" y="16"/>
                  </a:lnTo>
                  <a:lnTo>
                    <a:pt x="41" y="16"/>
                  </a:lnTo>
                  <a:lnTo>
                    <a:pt x="41" y="9"/>
                  </a:lnTo>
                  <a:lnTo>
                    <a:pt x="36" y="9"/>
                  </a:lnTo>
                  <a:lnTo>
                    <a:pt x="36" y="16"/>
                  </a:lnTo>
                  <a:lnTo>
                    <a:pt x="59" y="16"/>
                  </a:lnTo>
                  <a:lnTo>
                    <a:pt x="54" y="9"/>
                  </a:lnTo>
                  <a:lnTo>
                    <a:pt x="53" y="8"/>
                  </a:lnTo>
                  <a:lnTo>
                    <a:pt x="50" y="10"/>
                  </a:lnTo>
                  <a:lnTo>
                    <a:pt x="50" y="14"/>
                  </a:lnTo>
                  <a:lnTo>
                    <a:pt x="58" y="14"/>
                  </a:lnTo>
                  <a:lnTo>
                    <a:pt x="58" y="8"/>
                  </a:lnTo>
                  <a:lnTo>
                    <a:pt x="54" y="8"/>
                  </a:lnTo>
                  <a:lnTo>
                    <a:pt x="54" y="14"/>
                  </a:lnTo>
                  <a:lnTo>
                    <a:pt x="59" y="14"/>
                  </a:lnTo>
                  <a:lnTo>
                    <a:pt x="59" y="8"/>
                  </a:lnTo>
                  <a:lnTo>
                    <a:pt x="54" y="8"/>
                  </a:lnTo>
                  <a:lnTo>
                    <a:pt x="54" y="14"/>
                  </a:lnTo>
                  <a:lnTo>
                    <a:pt x="64" y="14"/>
                  </a:lnTo>
                  <a:lnTo>
                    <a:pt x="64" y="8"/>
                  </a:lnTo>
                  <a:lnTo>
                    <a:pt x="54" y="8"/>
                  </a:lnTo>
                  <a:lnTo>
                    <a:pt x="54" y="14"/>
                  </a:lnTo>
                  <a:lnTo>
                    <a:pt x="63" y="14"/>
                  </a:lnTo>
                  <a:lnTo>
                    <a:pt x="63" y="8"/>
                  </a:lnTo>
                  <a:lnTo>
                    <a:pt x="58" y="8"/>
                  </a:lnTo>
                  <a:lnTo>
                    <a:pt x="58" y="14"/>
                  </a:lnTo>
                  <a:lnTo>
                    <a:pt x="59" y="14"/>
                  </a:lnTo>
                  <a:lnTo>
                    <a:pt x="59" y="8"/>
                  </a:lnTo>
                  <a:lnTo>
                    <a:pt x="57" y="8"/>
                  </a:lnTo>
                  <a:lnTo>
                    <a:pt x="57" y="14"/>
                  </a:lnTo>
                  <a:lnTo>
                    <a:pt x="61" y="14"/>
                  </a:lnTo>
                  <a:lnTo>
                    <a:pt x="61" y="8"/>
                  </a:lnTo>
                  <a:lnTo>
                    <a:pt x="55" y="8"/>
                  </a:lnTo>
                  <a:lnTo>
                    <a:pt x="55" y="14"/>
                  </a:lnTo>
                  <a:lnTo>
                    <a:pt x="62" y="14"/>
                  </a:lnTo>
                  <a:lnTo>
                    <a:pt x="64" y="13"/>
                  </a:lnTo>
                  <a:lnTo>
                    <a:pt x="63" y="6"/>
                  </a:lnTo>
                  <a:lnTo>
                    <a:pt x="62" y="6"/>
                  </a:lnTo>
                  <a:lnTo>
                    <a:pt x="62" y="13"/>
                  </a:lnTo>
                  <a:lnTo>
                    <a:pt x="129" y="13"/>
                  </a:lnTo>
                  <a:lnTo>
                    <a:pt x="129" y="6"/>
                  </a:lnTo>
                  <a:lnTo>
                    <a:pt x="124" y="6"/>
                  </a:lnTo>
                  <a:lnTo>
                    <a:pt x="124" y="13"/>
                  </a:lnTo>
                  <a:lnTo>
                    <a:pt x="132" y="13"/>
                  </a:lnTo>
                  <a:lnTo>
                    <a:pt x="132" y="6"/>
                  </a:lnTo>
                  <a:lnTo>
                    <a:pt x="125" y="6"/>
                  </a:lnTo>
                  <a:lnTo>
                    <a:pt x="125" y="13"/>
                  </a:lnTo>
                  <a:lnTo>
                    <a:pt x="134" y="13"/>
                  </a:lnTo>
                  <a:lnTo>
                    <a:pt x="134" y="6"/>
                  </a:lnTo>
                  <a:lnTo>
                    <a:pt x="112" y="6"/>
                  </a:lnTo>
                  <a:lnTo>
                    <a:pt x="112" y="13"/>
                  </a:lnTo>
                  <a:lnTo>
                    <a:pt x="114" y="13"/>
                  </a:lnTo>
                  <a:lnTo>
                    <a:pt x="114" y="6"/>
                  </a:lnTo>
                  <a:lnTo>
                    <a:pt x="93" y="6"/>
                  </a:lnTo>
                  <a:lnTo>
                    <a:pt x="93" y="13"/>
                  </a:lnTo>
                  <a:lnTo>
                    <a:pt x="112" y="13"/>
                  </a:lnTo>
                  <a:lnTo>
                    <a:pt x="112" y="6"/>
                  </a:lnTo>
                  <a:lnTo>
                    <a:pt x="85" y="6"/>
                  </a:lnTo>
                  <a:lnTo>
                    <a:pt x="85" y="13"/>
                  </a:lnTo>
                  <a:lnTo>
                    <a:pt x="98" y="13"/>
                  </a:lnTo>
                  <a:lnTo>
                    <a:pt x="98" y="6"/>
                  </a:lnTo>
                  <a:lnTo>
                    <a:pt x="20" y="6"/>
                  </a:lnTo>
                  <a:lnTo>
                    <a:pt x="20" y="13"/>
                  </a:lnTo>
                  <a:lnTo>
                    <a:pt x="28" y="13"/>
                  </a:lnTo>
                  <a:lnTo>
                    <a:pt x="45" y="12"/>
                  </a:lnTo>
                  <a:lnTo>
                    <a:pt x="45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39" y="12"/>
                  </a:lnTo>
                  <a:lnTo>
                    <a:pt x="39" y="5"/>
                  </a:lnTo>
                  <a:lnTo>
                    <a:pt x="28" y="5"/>
                  </a:lnTo>
                  <a:lnTo>
                    <a:pt x="28" y="12"/>
                  </a:lnTo>
                  <a:lnTo>
                    <a:pt x="32" y="12"/>
                  </a:lnTo>
                  <a:lnTo>
                    <a:pt x="32" y="5"/>
                  </a:lnTo>
                  <a:lnTo>
                    <a:pt x="20" y="5"/>
                  </a:lnTo>
                  <a:lnTo>
                    <a:pt x="20" y="12"/>
                  </a:lnTo>
                  <a:lnTo>
                    <a:pt x="29" y="12"/>
                  </a:lnTo>
                  <a:lnTo>
                    <a:pt x="29" y="5"/>
                  </a:lnTo>
                  <a:lnTo>
                    <a:pt x="15" y="5"/>
                  </a:lnTo>
                  <a:lnTo>
                    <a:pt x="15" y="12"/>
                  </a:lnTo>
                  <a:lnTo>
                    <a:pt x="29" y="12"/>
                  </a:lnTo>
                  <a:lnTo>
                    <a:pt x="29" y="5"/>
                  </a:lnTo>
                  <a:lnTo>
                    <a:pt x="10" y="5"/>
                  </a:lnTo>
                  <a:lnTo>
                    <a:pt x="10" y="12"/>
                  </a:lnTo>
                  <a:lnTo>
                    <a:pt x="19" y="12"/>
                  </a:lnTo>
                  <a:lnTo>
                    <a:pt x="20" y="5"/>
                  </a:lnTo>
                  <a:lnTo>
                    <a:pt x="15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20" y="10"/>
                  </a:lnTo>
                  <a:lnTo>
                    <a:pt x="20" y="4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32" y="10"/>
                  </a:lnTo>
                  <a:lnTo>
                    <a:pt x="32" y="4"/>
                  </a:lnTo>
                  <a:lnTo>
                    <a:pt x="29" y="4"/>
                  </a:lnTo>
                  <a:lnTo>
                    <a:pt x="29" y="10"/>
                  </a:lnTo>
                  <a:lnTo>
                    <a:pt x="32" y="10"/>
                  </a:lnTo>
                  <a:lnTo>
                    <a:pt x="32" y="4"/>
                  </a:lnTo>
                  <a:lnTo>
                    <a:pt x="23" y="4"/>
                  </a:lnTo>
                  <a:lnTo>
                    <a:pt x="23" y="10"/>
                  </a:lnTo>
                  <a:lnTo>
                    <a:pt x="36" y="10"/>
                  </a:lnTo>
                  <a:lnTo>
                    <a:pt x="36" y="3"/>
                  </a:lnTo>
                  <a:lnTo>
                    <a:pt x="27" y="3"/>
                  </a:lnTo>
                  <a:lnTo>
                    <a:pt x="27" y="9"/>
                  </a:lnTo>
                  <a:lnTo>
                    <a:pt x="32" y="9"/>
                  </a:lnTo>
                  <a:lnTo>
                    <a:pt x="32" y="3"/>
                  </a:lnTo>
                  <a:lnTo>
                    <a:pt x="22" y="3"/>
                  </a:lnTo>
                  <a:lnTo>
                    <a:pt x="22" y="9"/>
                  </a:lnTo>
                  <a:lnTo>
                    <a:pt x="29" y="9"/>
                  </a:lnTo>
                  <a:lnTo>
                    <a:pt x="29" y="3"/>
                  </a:lnTo>
                  <a:lnTo>
                    <a:pt x="26" y="3"/>
                  </a:lnTo>
                  <a:lnTo>
                    <a:pt x="26" y="9"/>
                  </a:lnTo>
                  <a:lnTo>
                    <a:pt x="32" y="9"/>
                  </a:lnTo>
                  <a:lnTo>
                    <a:pt x="32" y="3"/>
                  </a:lnTo>
                  <a:lnTo>
                    <a:pt x="28" y="3"/>
                  </a:lnTo>
                  <a:lnTo>
                    <a:pt x="28" y="9"/>
                  </a:lnTo>
                  <a:lnTo>
                    <a:pt x="32" y="9"/>
                  </a:lnTo>
                  <a:lnTo>
                    <a:pt x="32" y="3"/>
                  </a:lnTo>
                  <a:lnTo>
                    <a:pt x="29" y="3"/>
                  </a:lnTo>
                  <a:lnTo>
                    <a:pt x="29" y="9"/>
                  </a:lnTo>
                  <a:lnTo>
                    <a:pt x="31" y="9"/>
                  </a:lnTo>
                  <a:lnTo>
                    <a:pt x="31" y="3"/>
                  </a:lnTo>
                  <a:lnTo>
                    <a:pt x="23" y="3"/>
                  </a:lnTo>
                  <a:lnTo>
                    <a:pt x="23" y="9"/>
                  </a:lnTo>
                  <a:lnTo>
                    <a:pt x="45" y="9"/>
                  </a:lnTo>
                  <a:lnTo>
                    <a:pt x="45" y="3"/>
                  </a:lnTo>
                  <a:lnTo>
                    <a:pt x="39" y="3"/>
                  </a:lnTo>
                  <a:lnTo>
                    <a:pt x="39" y="9"/>
                  </a:lnTo>
                  <a:lnTo>
                    <a:pt x="41" y="9"/>
                  </a:lnTo>
                  <a:lnTo>
                    <a:pt x="41" y="3"/>
                  </a:lnTo>
                  <a:lnTo>
                    <a:pt x="37" y="3"/>
                  </a:lnTo>
                  <a:lnTo>
                    <a:pt x="37" y="9"/>
                  </a:lnTo>
                  <a:lnTo>
                    <a:pt x="39" y="9"/>
                  </a:lnTo>
                  <a:lnTo>
                    <a:pt x="39" y="3"/>
                  </a:lnTo>
                  <a:lnTo>
                    <a:pt x="37" y="3"/>
                  </a:lnTo>
                  <a:lnTo>
                    <a:pt x="37" y="9"/>
                  </a:lnTo>
                  <a:lnTo>
                    <a:pt x="45" y="9"/>
                  </a:lnTo>
                  <a:lnTo>
                    <a:pt x="45" y="1"/>
                  </a:lnTo>
                  <a:lnTo>
                    <a:pt x="32" y="1"/>
                  </a:lnTo>
                  <a:lnTo>
                    <a:pt x="32" y="8"/>
                  </a:lnTo>
                  <a:lnTo>
                    <a:pt x="51" y="8"/>
                  </a:lnTo>
                  <a:lnTo>
                    <a:pt x="51" y="1"/>
                  </a:lnTo>
                  <a:lnTo>
                    <a:pt x="50" y="1"/>
                  </a:lnTo>
                  <a:lnTo>
                    <a:pt x="50" y="8"/>
                  </a:lnTo>
                  <a:lnTo>
                    <a:pt x="57" y="8"/>
                  </a:lnTo>
                  <a:lnTo>
                    <a:pt x="57" y="1"/>
                  </a:lnTo>
                  <a:lnTo>
                    <a:pt x="49" y="1"/>
                  </a:lnTo>
                  <a:lnTo>
                    <a:pt x="49" y="8"/>
                  </a:lnTo>
                  <a:lnTo>
                    <a:pt x="50" y="8"/>
                  </a:lnTo>
                  <a:lnTo>
                    <a:pt x="50" y="1"/>
                  </a:lnTo>
                  <a:lnTo>
                    <a:pt x="31" y="1"/>
                  </a:lnTo>
                  <a:lnTo>
                    <a:pt x="31" y="8"/>
                  </a:lnTo>
                  <a:lnTo>
                    <a:pt x="36" y="8"/>
                  </a:lnTo>
                  <a:lnTo>
                    <a:pt x="36" y="1"/>
                  </a:lnTo>
                  <a:lnTo>
                    <a:pt x="26" y="1"/>
                  </a:lnTo>
                  <a:lnTo>
                    <a:pt x="26" y="8"/>
                  </a:lnTo>
                  <a:lnTo>
                    <a:pt x="42" y="8"/>
                  </a:lnTo>
                  <a:lnTo>
                    <a:pt x="42" y="1"/>
                  </a:lnTo>
                  <a:lnTo>
                    <a:pt x="32" y="1"/>
                  </a:lnTo>
                  <a:lnTo>
                    <a:pt x="32" y="8"/>
                  </a:lnTo>
                  <a:lnTo>
                    <a:pt x="35" y="8"/>
                  </a:lnTo>
                  <a:lnTo>
                    <a:pt x="35" y="1"/>
                  </a:lnTo>
                  <a:lnTo>
                    <a:pt x="29" y="1"/>
                  </a:lnTo>
                  <a:lnTo>
                    <a:pt x="29" y="8"/>
                  </a:lnTo>
                  <a:lnTo>
                    <a:pt x="35" y="8"/>
                  </a:lnTo>
                  <a:lnTo>
                    <a:pt x="35" y="1"/>
                  </a:lnTo>
                  <a:lnTo>
                    <a:pt x="33" y="1"/>
                  </a:lnTo>
                  <a:lnTo>
                    <a:pt x="33" y="8"/>
                  </a:lnTo>
                  <a:lnTo>
                    <a:pt x="35" y="8"/>
                  </a:lnTo>
                  <a:lnTo>
                    <a:pt x="35" y="1"/>
                  </a:lnTo>
                  <a:lnTo>
                    <a:pt x="32" y="1"/>
                  </a:lnTo>
                  <a:lnTo>
                    <a:pt x="32" y="8"/>
                  </a:lnTo>
                  <a:lnTo>
                    <a:pt x="44" y="8"/>
                  </a:lnTo>
                  <a:lnTo>
                    <a:pt x="44" y="1"/>
                  </a:lnTo>
                  <a:lnTo>
                    <a:pt x="35" y="1"/>
                  </a:lnTo>
                  <a:lnTo>
                    <a:pt x="35" y="8"/>
                  </a:lnTo>
                  <a:lnTo>
                    <a:pt x="39" y="8"/>
                  </a:lnTo>
                  <a:lnTo>
                    <a:pt x="40" y="1"/>
                  </a:lnTo>
                  <a:lnTo>
                    <a:pt x="37" y="0"/>
                  </a:lnTo>
                  <a:lnTo>
                    <a:pt x="36" y="3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9" y="6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39" y="6"/>
                  </a:lnTo>
                  <a:lnTo>
                    <a:pt x="39" y="0"/>
                  </a:lnTo>
                  <a:lnTo>
                    <a:pt x="32" y="0"/>
                  </a:lnTo>
                  <a:lnTo>
                    <a:pt x="32" y="6"/>
                  </a:lnTo>
                  <a:lnTo>
                    <a:pt x="35" y="6"/>
                  </a:lnTo>
                  <a:lnTo>
                    <a:pt x="35" y="0"/>
                  </a:lnTo>
                  <a:lnTo>
                    <a:pt x="29" y="0"/>
                  </a:lnTo>
                  <a:lnTo>
                    <a:pt x="29" y="6"/>
                  </a:lnTo>
                  <a:lnTo>
                    <a:pt x="33" y="6"/>
                  </a:lnTo>
                  <a:lnTo>
                    <a:pt x="33" y="0"/>
                  </a:lnTo>
                  <a:lnTo>
                    <a:pt x="32" y="0"/>
                  </a:lnTo>
                  <a:lnTo>
                    <a:pt x="32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6" y="6"/>
                  </a:lnTo>
                  <a:lnTo>
                    <a:pt x="32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47" name="Freeform 831"/>
            <p:cNvSpPr>
              <a:spLocks noChangeAspect="1"/>
            </p:cNvSpPr>
            <p:nvPr/>
          </p:nvSpPr>
          <p:spPr bwMode="auto">
            <a:xfrm rot="16200000">
              <a:off x="4487" y="4643"/>
              <a:ext cx="288" cy="51"/>
            </a:xfrm>
            <a:custGeom>
              <a:avLst/>
              <a:gdLst>
                <a:gd name="T0" fmla="*/ 30 w 192"/>
                <a:gd name="T1" fmla="*/ 6 h 35"/>
                <a:gd name="T2" fmla="*/ 143 w 192"/>
                <a:gd name="T3" fmla="*/ 1 h 35"/>
                <a:gd name="T4" fmla="*/ 64 w 192"/>
                <a:gd name="T5" fmla="*/ 9 h 35"/>
                <a:gd name="T6" fmla="*/ 33 w 192"/>
                <a:gd name="T7" fmla="*/ 2 h 35"/>
                <a:gd name="T8" fmla="*/ 51 w 192"/>
                <a:gd name="T9" fmla="*/ 10 h 35"/>
                <a:gd name="T10" fmla="*/ 60 w 192"/>
                <a:gd name="T11" fmla="*/ 11 h 35"/>
                <a:gd name="T12" fmla="*/ 49 w 192"/>
                <a:gd name="T13" fmla="*/ 5 h 35"/>
                <a:gd name="T14" fmla="*/ 56 w 192"/>
                <a:gd name="T15" fmla="*/ 13 h 35"/>
                <a:gd name="T16" fmla="*/ 38 w 192"/>
                <a:gd name="T17" fmla="*/ 6 h 35"/>
                <a:gd name="T18" fmla="*/ 38 w 192"/>
                <a:gd name="T19" fmla="*/ 14 h 35"/>
                <a:gd name="T20" fmla="*/ 34 w 192"/>
                <a:gd name="T21" fmla="*/ 9 h 35"/>
                <a:gd name="T22" fmla="*/ 16 w 192"/>
                <a:gd name="T23" fmla="*/ 10 h 35"/>
                <a:gd name="T24" fmla="*/ 16 w 192"/>
                <a:gd name="T25" fmla="*/ 18 h 35"/>
                <a:gd name="T26" fmla="*/ 17 w 192"/>
                <a:gd name="T27" fmla="*/ 11 h 35"/>
                <a:gd name="T28" fmla="*/ 145 w 192"/>
                <a:gd name="T29" fmla="*/ 19 h 35"/>
                <a:gd name="T30" fmla="*/ 64 w 192"/>
                <a:gd name="T31" fmla="*/ 14 h 35"/>
                <a:gd name="T32" fmla="*/ 44 w 192"/>
                <a:gd name="T33" fmla="*/ 22 h 35"/>
                <a:gd name="T34" fmla="*/ 53 w 192"/>
                <a:gd name="T35" fmla="*/ 17 h 35"/>
                <a:gd name="T36" fmla="*/ 52 w 192"/>
                <a:gd name="T37" fmla="*/ 23 h 35"/>
                <a:gd name="T38" fmla="*/ 22 w 192"/>
                <a:gd name="T39" fmla="*/ 18 h 35"/>
                <a:gd name="T40" fmla="*/ 20 w 192"/>
                <a:gd name="T41" fmla="*/ 26 h 35"/>
                <a:gd name="T42" fmla="*/ 25 w 192"/>
                <a:gd name="T43" fmla="*/ 19 h 35"/>
                <a:gd name="T44" fmla="*/ 9 w 192"/>
                <a:gd name="T45" fmla="*/ 21 h 35"/>
                <a:gd name="T46" fmla="*/ 22 w 192"/>
                <a:gd name="T47" fmla="*/ 28 h 35"/>
                <a:gd name="T48" fmla="*/ 23 w 192"/>
                <a:gd name="T49" fmla="*/ 22 h 35"/>
                <a:gd name="T50" fmla="*/ 22 w 192"/>
                <a:gd name="T51" fmla="*/ 30 h 35"/>
                <a:gd name="T52" fmla="*/ 23 w 192"/>
                <a:gd name="T53" fmla="*/ 24 h 35"/>
                <a:gd name="T54" fmla="*/ 92 w 192"/>
                <a:gd name="T55" fmla="*/ 31 h 35"/>
                <a:gd name="T56" fmla="*/ 119 w 192"/>
                <a:gd name="T57" fmla="*/ 26 h 35"/>
                <a:gd name="T58" fmla="*/ 53 w 192"/>
                <a:gd name="T59" fmla="*/ 31 h 35"/>
                <a:gd name="T60" fmla="*/ 57 w 192"/>
                <a:gd name="T61" fmla="*/ 28 h 35"/>
                <a:gd name="T62" fmla="*/ 128 w 192"/>
                <a:gd name="T63" fmla="*/ 27 h 35"/>
                <a:gd name="T64" fmla="*/ 55 w 192"/>
                <a:gd name="T65" fmla="*/ 32 h 35"/>
                <a:gd name="T66" fmla="*/ 119 w 192"/>
                <a:gd name="T67" fmla="*/ 26 h 35"/>
                <a:gd name="T68" fmla="*/ 92 w 192"/>
                <a:gd name="T69" fmla="*/ 24 h 35"/>
                <a:gd name="T70" fmla="*/ 31 w 192"/>
                <a:gd name="T71" fmla="*/ 31 h 35"/>
                <a:gd name="T72" fmla="*/ 29 w 192"/>
                <a:gd name="T73" fmla="*/ 23 h 35"/>
                <a:gd name="T74" fmla="*/ 23 w 192"/>
                <a:gd name="T75" fmla="*/ 28 h 35"/>
                <a:gd name="T76" fmla="*/ 22 w 192"/>
                <a:gd name="T77" fmla="*/ 22 h 35"/>
                <a:gd name="T78" fmla="*/ 13 w 192"/>
                <a:gd name="T79" fmla="*/ 27 h 35"/>
                <a:gd name="T80" fmla="*/ 33 w 192"/>
                <a:gd name="T81" fmla="*/ 19 h 35"/>
                <a:gd name="T82" fmla="*/ 23 w 192"/>
                <a:gd name="T83" fmla="*/ 26 h 35"/>
                <a:gd name="T84" fmla="*/ 22 w 192"/>
                <a:gd name="T85" fmla="*/ 18 h 35"/>
                <a:gd name="T86" fmla="*/ 35 w 192"/>
                <a:gd name="T87" fmla="*/ 24 h 35"/>
                <a:gd name="T88" fmla="*/ 53 w 192"/>
                <a:gd name="T89" fmla="*/ 17 h 35"/>
                <a:gd name="T90" fmla="*/ 51 w 192"/>
                <a:gd name="T91" fmla="*/ 22 h 35"/>
                <a:gd name="T92" fmla="*/ 61 w 192"/>
                <a:gd name="T93" fmla="*/ 14 h 35"/>
                <a:gd name="T94" fmla="*/ 75 w 192"/>
                <a:gd name="T95" fmla="*/ 19 h 35"/>
                <a:gd name="T96" fmla="*/ 36 w 192"/>
                <a:gd name="T97" fmla="*/ 13 h 35"/>
                <a:gd name="T98" fmla="*/ 11 w 192"/>
                <a:gd name="T99" fmla="*/ 18 h 35"/>
                <a:gd name="T100" fmla="*/ 16 w 192"/>
                <a:gd name="T101" fmla="*/ 17 h 35"/>
                <a:gd name="T102" fmla="*/ 17 w 192"/>
                <a:gd name="T103" fmla="*/ 10 h 35"/>
                <a:gd name="T104" fmla="*/ 38 w 192"/>
                <a:gd name="T105" fmla="*/ 15 h 35"/>
                <a:gd name="T106" fmla="*/ 27 w 192"/>
                <a:gd name="T107" fmla="*/ 8 h 35"/>
                <a:gd name="T108" fmla="*/ 38 w 192"/>
                <a:gd name="T109" fmla="*/ 13 h 35"/>
                <a:gd name="T110" fmla="*/ 56 w 192"/>
                <a:gd name="T111" fmla="*/ 6 h 35"/>
                <a:gd name="T112" fmla="*/ 53 w 192"/>
                <a:gd name="T113" fmla="*/ 5 h 35"/>
                <a:gd name="T114" fmla="*/ 60 w 192"/>
                <a:gd name="T115" fmla="*/ 11 h 35"/>
                <a:gd name="T116" fmla="*/ 60 w 192"/>
                <a:gd name="T117" fmla="*/ 4 h 35"/>
                <a:gd name="T118" fmla="*/ 22 w 192"/>
                <a:gd name="T119" fmla="*/ 9 h 35"/>
                <a:gd name="T120" fmla="*/ 64 w 192"/>
                <a:gd name="T121" fmla="*/ 1 h 35"/>
                <a:gd name="T122" fmla="*/ 143 w 192"/>
                <a:gd name="T123" fmla="*/ 8 h 35"/>
                <a:gd name="T124" fmla="*/ 38 w 192"/>
                <a:gd name="T125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2" h="35">
                  <a:moveTo>
                    <a:pt x="13" y="0"/>
                  </a:moveTo>
                  <a:lnTo>
                    <a:pt x="13" y="6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20" y="6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7" y="6"/>
                  </a:lnTo>
                  <a:lnTo>
                    <a:pt x="25" y="6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45" y="6"/>
                  </a:lnTo>
                  <a:lnTo>
                    <a:pt x="45" y="0"/>
                  </a:lnTo>
                  <a:lnTo>
                    <a:pt x="16" y="0"/>
                  </a:lnTo>
                  <a:lnTo>
                    <a:pt x="16" y="6"/>
                  </a:lnTo>
                  <a:lnTo>
                    <a:pt x="38" y="6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123" y="6"/>
                  </a:lnTo>
                  <a:lnTo>
                    <a:pt x="123" y="0"/>
                  </a:lnTo>
                  <a:lnTo>
                    <a:pt x="117" y="1"/>
                  </a:lnTo>
                  <a:lnTo>
                    <a:pt x="117" y="4"/>
                  </a:lnTo>
                  <a:lnTo>
                    <a:pt x="117" y="1"/>
                  </a:lnTo>
                  <a:lnTo>
                    <a:pt x="106" y="1"/>
                  </a:lnTo>
                  <a:lnTo>
                    <a:pt x="106" y="8"/>
                  </a:lnTo>
                  <a:lnTo>
                    <a:pt x="174" y="8"/>
                  </a:lnTo>
                  <a:lnTo>
                    <a:pt x="174" y="1"/>
                  </a:lnTo>
                  <a:lnTo>
                    <a:pt x="156" y="1"/>
                  </a:lnTo>
                  <a:lnTo>
                    <a:pt x="156" y="8"/>
                  </a:lnTo>
                  <a:lnTo>
                    <a:pt x="165" y="8"/>
                  </a:lnTo>
                  <a:lnTo>
                    <a:pt x="165" y="1"/>
                  </a:lnTo>
                  <a:lnTo>
                    <a:pt x="156" y="1"/>
                  </a:lnTo>
                  <a:lnTo>
                    <a:pt x="156" y="8"/>
                  </a:lnTo>
                  <a:lnTo>
                    <a:pt x="158" y="8"/>
                  </a:lnTo>
                  <a:lnTo>
                    <a:pt x="158" y="1"/>
                  </a:lnTo>
                  <a:lnTo>
                    <a:pt x="148" y="1"/>
                  </a:lnTo>
                  <a:lnTo>
                    <a:pt x="148" y="8"/>
                  </a:lnTo>
                  <a:lnTo>
                    <a:pt x="156" y="8"/>
                  </a:lnTo>
                  <a:lnTo>
                    <a:pt x="156" y="1"/>
                  </a:lnTo>
                  <a:lnTo>
                    <a:pt x="143" y="1"/>
                  </a:lnTo>
                  <a:lnTo>
                    <a:pt x="143" y="8"/>
                  </a:lnTo>
                  <a:lnTo>
                    <a:pt x="144" y="8"/>
                  </a:lnTo>
                  <a:lnTo>
                    <a:pt x="144" y="1"/>
                  </a:lnTo>
                  <a:lnTo>
                    <a:pt x="137" y="1"/>
                  </a:lnTo>
                  <a:lnTo>
                    <a:pt x="137" y="8"/>
                  </a:lnTo>
                  <a:lnTo>
                    <a:pt x="141" y="8"/>
                  </a:lnTo>
                  <a:lnTo>
                    <a:pt x="141" y="1"/>
                  </a:lnTo>
                  <a:lnTo>
                    <a:pt x="78" y="1"/>
                  </a:lnTo>
                  <a:lnTo>
                    <a:pt x="78" y="8"/>
                  </a:lnTo>
                  <a:lnTo>
                    <a:pt x="82" y="8"/>
                  </a:lnTo>
                  <a:lnTo>
                    <a:pt x="82" y="1"/>
                  </a:lnTo>
                  <a:lnTo>
                    <a:pt x="64" y="1"/>
                  </a:lnTo>
                  <a:lnTo>
                    <a:pt x="64" y="8"/>
                  </a:lnTo>
                  <a:lnTo>
                    <a:pt x="68" y="8"/>
                  </a:lnTo>
                  <a:lnTo>
                    <a:pt x="68" y="1"/>
                  </a:lnTo>
                  <a:lnTo>
                    <a:pt x="61" y="1"/>
                  </a:lnTo>
                  <a:lnTo>
                    <a:pt x="61" y="8"/>
                  </a:lnTo>
                  <a:lnTo>
                    <a:pt x="64" y="8"/>
                  </a:lnTo>
                  <a:lnTo>
                    <a:pt x="64" y="1"/>
                  </a:lnTo>
                  <a:lnTo>
                    <a:pt x="62" y="1"/>
                  </a:lnTo>
                  <a:lnTo>
                    <a:pt x="61" y="8"/>
                  </a:lnTo>
                  <a:lnTo>
                    <a:pt x="64" y="9"/>
                  </a:lnTo>
                  <a:lnTo>
                    <a:pt x="68" y="9"/>
                  </a:lnTo>
                  <a:lnTo>
                    <a:pt x="68" y="2"/>
                  </a:lnTo>
                  <a:lnTo>
                    <a:pt x="64" y="2"/>
                  </a:lnTo>
                  <a:lnTo>
                    <a:pt x="64" y="9"/>
                  </a:lnTo>
                  <a:lnTo>
                    <a:pt x="66" y="9"/>
                  </a:lnTo>
                  <a:lnTo>
                    <a:pt x="66" y="2"/>
                  </a:lnTo>
                  <a:lnTo>
                    <a:pt x="65" y="2"/>
                  </a:lnTo>
                  <a:lnTo>
                    <a:pt x="65" y="9"/>
                  </a:lnTo>
                  <a:lnTo>
                    <a:pt x="66" y="9"/>
                  </a:lnTo>
                  <a:lnTo>
                    <a:pt x="66" y="2"/>
                  </a:lnTo>
                  <a:lnTo>
                    <a:pt x="65" y="2"/>
                  </a:lnTo>
                  <a:lnTo>
                    <a:pt x="65" y="9"/>
                  </a:lnTo>
                  <a:lnTo>
                    <a:pt x="68" y="9"/>
                  </a:lnTo>
                  <a:lnTo>
                    <a:pt x="68" y="2"/>
                  </a:lnTo>
                  <a:lnTo>
                    <a:pt x="57" y="2"/>
                  </a:lnTo>
                  <a:lnTo>
                    <a:pt x="57" y="9"/>
                  </a:lnTo>
                  <a:lnTo>
                    <a:pt x="60" y="9"/>
                  </a:lnTo>
                  <a:lnTo>
                    <a:pt x="60" y="2"/>
                  </a:lnTo>
                  <a:lnTo>
                    <a:pt x="22" y="2"/>
                  </a:lnTo>
                  <a:lnTo>
                    <a:pt x="22" y="9"/>
                  </a:lnTo>
                  <a:lnTo>
                    <a:pt x="33" y="9"/>
                  </a:lnTo>
                  <a:lnTo>
                    <a:pt x="33" y="2"/>
                  </a:lnTo>
                  <a:lnTo>
                    <a:pt x="30" y="2"/>
                  </a:lnTo>
                  <a:lnTo>
                    <a:pt x="25" y="4"/>
                  </a:lnTo>
                  <a:lnTo>
                    <a:pt x="25" y="6"/>
                  </a:lnTo>
                  <a:lnTo>
                    <a:pt x="25" y="4"/>
                  </a:lnTo>
                  <a:lnTo>
                    <a:pt x="20" y="4"/>
                  </a:lnTo>
                  <a:lnTo>
                    <a:pt x="20" y="10"/>
                  </a:lnTo>
                  <a:lnTo>
                    <a:pt x="192" y="10"/>
                  </a:lnTo>
                  <a:lnTo>
                    <a:pt x="192" y="4"/>
                  </a:lnTo>
                  <a:lnTo>
                    <a:pt x="26" y="4"/>
                  </a:lnTo>
                  <a:lnTo>
                    <a:pt x="26" y="10"/>
                  </a:lnTo>
                  <a:lnTo>
                    <a:pt x="60" y="10"/>
                  </a:lnTo>
                  <a:lnTo>
                    <a:pt x="60" y="4"/>
                  </a:lnTo>
                  <a:lnTo>
                    <a:pt x="58" y="4"/>
                  </a:lnTo>
                  <a:lnTo>
                    <a:pt x="58" y="10"/>
                  </a:lnTo>
                  <a:lnTo>
                    <a:pt x="62" y="10"/>
                  </a:lnTo>
                  <a:lnTo>
                    <a:pt x="62" y="4"/>
                  </a:lnTo>
                  <a:lnTo>
                    <a:pt x="55" y="4"/>
                  </a:lnTo>
                  <a:lnTo>
                    <a:pt x="55" y="10"/>
                  </a:lnTo>
                  <a:lnTo>
                    <a:pt x="60" y="10"/>
                  </a:lnTo>
                  <a:lnTo>
                    <a:pt x="60" y="4"/>
                  </a:lnTo>
                  <a:lnTo>
                    <a:pt x="51" y="4"/>
                  </a:lnTo>
                  <a:lnTo>
                    <a:pt x="51" y="10"/>
                  </a:lnTo>
                  <a:lnTo>
                    <a:pt x="52" y="10"/>
                  </a:lnTo>
                  <a:lnTo>
                    <a:pt x="52" y="6"/>
                  </a:lnTo>
                  <a:lnTo>
                    <a:pt x="51" y="4"/>
                  </a:lnTo>
                  <a:lnTo>
                    <a:pt x="48" y="5"/>
                  </a:lnTo>
                  <a:lnTo>
                    <a:pt x="49" y="11"/>
                  </a:lnTo>
                  <a:lnTo>
                    <a:pt x="55" y="11"/>
                  </a:lnTo>
                  <a:lnTo>
                    <a:pt x="55" y="5"/>
                  </a:lnTo>
                  <a:lnTo>
                    <a:pt x="53" y="5"/>
                  </a:lnTo>
                  <a:lnTo>
                    <a:pt x="53" y="11"/>
                  </a:lnTo>
                  <a:lnTo>
                    <a:pt x="57" y="11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11"/>
                  </a:lnTo>
                  <a:lnTo>
                    <a:pt x="64" y="11"/>
                  </a:lnTo>
                  <a:lnTo>
                    <a:pt x="64" y="5"/>
                  </a:lnTo>
                  <a:lnTo>
                    <a:pt x="56" y="5"/>
                  </a:lnTo>
                  <a:lnTo>
                    <a:pt x="56" y="11"/>
                  </a:lnTo>
                  <a:lnTo>
                    <a:pt x="60" y="11"/>
                  </a:lnTo>
                  <a:lnTo>
                    <a:pt x="60" y="5"/>
                  </a:lnTo>
                  <a:lnTo>
                    <a:pt x="53" y="5"/>
                  </a:lnTo>
                  <a:lnTo>
                    <a:pt x="53" y="11"/>
                  </a:lnTo>
                  <a:lnTo>
                    <a:pt x="60" y="11"/>
                  </a:lnTo>
                  <a:lnTo>
                    <a:pt x="60" y="5"/>
                  </a:lnTo>
                  <a:lnTo>
                    <a:pt x="57" y="5"/>
                  </a:lnTo>
                  <a:lnTo>
                    <a:pt x="57" y="11"/>
                  </a:lnTo>
                  <a:lnTo>
                    <a:pt x="71" y="11"/>
                  </a:lnTo>
                  <a:lnTo>
                    <a:pt x="71" y="5"/>
                  </a:lnTo>
                  <a:lnTo>
                    <a:pt x="49" y="5"/>
                  </a:lnTo>
                  <a:lnTo>
                    <a:pt x="49" y="11"/>
                  </a:lnTo>
                  <a:lnTo>
                    <a:pt x="64" y="11"/>
                  </a:lnTo>
                  <a:lnTo>
                    <a:pt x="64" y="5"/>
                  </a:lnTo>
                  <a:lnTo>
                    <a:pt x="57" y="5"/>
                  </a:lnTo>
                  <a:lnTo>
                    <a:pt x="57" y="11"/>
                  </a:lnTo>
                  <a:lnTo>
                    <a:pt x="58" y="11"/>
                  </a:lnTo>
                  <a:lnTo>
                    <a:pt x="58" y="5"/>
                  </a:lnTo>
                  <a:lnTo>
                    <a:pt x="57" y="5"/>
                  </a:lnTo>
                  <a:lnTo>
                    <a:pt x="57" y="11"/>
                  </a:lnTo>
                  <a:lnTo>
                    <a:pt x="60" y="11"/>
                  </a:lnTo>
                  <a:lnTo>
                    <a:pt x="60" y="5"/>
                  </a:lnTo>
                  <a:lnTo>
                    <a:pt x="53" y="5"/>
                  </a:lnTo>
                  <a:lnTo>
                    <a:pt x="53" y="11"/>
                  </a:lnTo>
                  <a:lnTo>
                    <a:pt x="55" y="11"/>
                  </a:lnTo>
                  <a:lnTo>
                    <a:pt x="55" y="5"/>
                  </a:lnTo>
                  <a:lnTo>
                    <a:pt x="49" y="5"/>
                  </a:lnTo>
                  <a:lnTo>
                    <a:pt x="49" y="11"/>
                  </a:lnTo>
                  <a:lnTo>
                    <a:pt x="55" y="11"/>
                  </a:lnTo>
                  <a:lnTo>
                    <a:pt x="55" y="5"/>
                  </a:lnTo>
                  <a:lnTo>
                    <a:pt x="52" y="5"/>
                  </a:lnTo>
                  <a:lnTo>
                    <a:pt x="52" y="11"/>
                  </a:lnTo>
                  <a:lnTo>
                    <a:pt x="56" y="11"/>
                  </a:lnTo>
                  <a:lnTo>
                    <a:pt x="56" y="8"/>
                  </a:lnTo>
                  <a:lnTo>
                    <a:pt x="55" y="10"/>
                  </a:lnTo>
                  <a:lnTo>
                    <a:pt x="56" y="11"/>
                  </a:lnTo>
                  <a:lnTo>
                    <a:pt x="57" y="9"/>
                  </a:lnTo>
                  <a:lnTo>
                    <a:pt x="57" y="6"/>
                  </a:lnTo>
                  <a:lnTo>
                    <a:pt x="53" y="6"/>
                  </a:lnTo>
                  <a:lnTo>
                    <a:pt x="53" y="13"/>
                  </a:lnTo>
                  <a:lnTo>
                    <a:pt x="55" y="13"/>
                  </a:lnTo>
                  <a:lnTo>
                    <a:pt x="55" y="6"/>
                  </a:lnTo>
                  <a:lnTo>
                    <a:pt x="53" y="6"/>
                  </a:lnTo>
                  <a:lnTo>
                    <a:pt x="53" y="13"/>
                  </a:lnTo>
                  <a:lnTo>
                    <a:pt x="60" y="13"/>
                  </a:lnTo>
                  <a:lnTo>
                    <a:pt x="60" y="6"/>
                  </a:lnTo>
                  <a:lnTo>
                    <a:pt x="55" y="6"/>
                  </a:lnTo>
                  <a:lnTo>
                    <a:pt x="55" y="13"/>
                  </a:lnTo>
                  <a:lnTo>
                    <a:pt x="56" y="13"/>
                  </a:lnTo>
                  <a:lnTo>
                    <a:pt x="56" y="6"/>
                  </a:lnTo>
                  <a:lnTo>
                    <a:pt x="53" y="6"/>
                  </a:lnTo>
                  <a:lnTo>
                    <a:pt x="53" y="13"/>
                  </a:lnTo>
                  <a:lnTo>
                    <a:pt x="57" y="13"/>
                  </a:lnTo>
                  <a:lnTo>
                    <a:pt x="57" y="6"/>
                  </a:lnTo>
                  <a:lnTo>
                    <a:pt x="55" y="6"/>
                  </a:lnTo>
                  <a:lnTo>
                    <a:pt x="55" y="13"/>
                  </a:lnTo>
                  <a:lnTo>
                    <a:pt x="57" y="13"/>
                  </a:lnTo>
                  <a:lnTo>
                    <a:pt x="57" y="6"/>
                  </a:lnTo>
                  <a:lnTo>
                    <a:pt x="49" y="6"/>
                  </a:lnTo>
                  <a:lnTo>
                    <a:pt x="49" y="13"/>
                  </a:lnTo>
                  <a:lnTo>
                    <a:pt x="57" y="13"/>
                  </a:lnTo>
                  <a:lnTo>
                    <a:pt x="57" y="6"/>
                  </a:lnTo>
                  <a:lnTo>
                    <a:pt x="45" y="6"/>
                  </a:lnTo>
                  <a:lnTo>
                    <a:pt x="45" y="13"/>
                  </a:lnTo>
                  <a:lnTo>
                    <a:pt x="53" y="13"/>
                  </a:lnTo>
                  <a:lnTo>
                    <a:pt x="53" y="6"/>
                  </a:lnTo>
                  <a:lnTo>
                    <a:pt x="51" y="6"/>
                  </a:lnTo>
                  <a:lnTo>
                    <a:pt x="51" y="13"/>
                  </a:lnTo>
                  <a:lnTo>
                    <a:pt x="55" y="13"/>
                  </a:lnTo>
                  <a:lnTo>
                    <a:pt x="55" y="6"/>
                  </a:lnTo>
                  <a:lnTo>
                    <a:pt x="38" y="6"/>
                  </a:lnTo>
                  <a:lnTo>
                    <a:pt x="38" y="13"/>
                  </a:lnTo>
                  <a:lnTo>
                    <a:pt x="47" y="13"/>
                  </a:lnTo>
                  <a:lnTo>
                    <a:pt x="47" y="6"/>
                  </a:lnTo>
                  <a:lnTo>
                    <a:pt x="36" y="6"/>
                  </a:lnTo>
                  <a:lnTo>
                    <a:pt x="36" y="13"/>
                  </a:lnTo>
                  <a:lnTo>
                    <a:pt x="42" y="14"/>
                  </a:lnTo>
                  <a:lnTo>
                    <a:pt x="42" y="8"/>
                  </a:lnTo>
                  <a:lnTo>
                    <a:pt x="40" y="8"/>
                  </a:lnTo>
                  <a:lnTo>
                    <a:pt x="40" y="14"/>
                  </a:lnTo>
                  <a:lnTo>
                    <a:pt x="49" y="14"/>
                  </a:lnTo>
                  <a:lnTo>
                    <a:pt x="49" y="8"/>
                  </a:lnTo>
                  <a:lnTo>
                    <a:pt x="33" y="8"/>
                  </a:lnTo>
                  <a:lnTo>
                    <a:pt x="33" y="14"/>
                  </a:lnTo>
                  <a:lnTo>
                    <a:pt x="36" y="14"/>
                  </a:lnTo>
                  <a:lnTo>
                    <a:pt x="36" y="8"/>
                  </a:lnTo>
                  <a:lnTo>
                    <a:pt x="26" y="8"/>
                  </a:lnTo>
                  <a:lnTo>
                    <a:pt x="26" y="14"/>
                  </a:lnTo>
                  <a:lnTo>
                    <a:pt x="33" y="14"/>
                  </a:lnTo>
                  <a:lnTo>
                    <a:pt x="33" y="8"/>
                  </a:lnTo>
                  <a:lnTo>
                    <a:pt x="27" y="8"/>
                  </a:lnTo>
                  <a:lnTo>
                    <a:pt x="27" y="14"/>
                  </a:lnTo>
                  <a:lnTo>
                    <a:pt x="38" y="14"/>
                  </a:lnTo>
                  <a:lnTo>
                    <a:pt x="38" y="8"/>
                  </a:lnTo>
                  <a:lnTo>
                    <a:pt x="30" y="8"/>
                  </a:lnTo>
                  <a:lnTo>
                    <a:pt x="30" y="14"/>
                  </a:lnTo>
                  <a:lnTo>
                    <a:pt x="44" y="14"/>
                  </a:lnTo>
                  <a:lnTo>
                    <a:pt x="44" y="8"/>
                  </a:lnTo>
                  <a:lnTo>
                    <a:pt x="38" y="8"/>
                  </a:lnTo>
                  <a:lnTo>
                    <a:pt x="38" y="14"/>
                  </a:lnTo>
                  <a:lnTo>
                    <a:pt x="40" y="14"/>
                  </a:lnTo>
                  <a:lnTo>
                    <a:pt x="40" y="8"/>
                  </a:lnTo>
                  <a:lnTo>
                    <a:pt x="33" y="8"/>
                  </a:lnTo>
                  <a:lnTo>
                    <a:pt x="33" y="14"/>
                  </a:lnTo>
                  <a:lnTo>
                    <a:pt x="36" y="15"/>
                  </a:lnTo>
                  <a:lnTo>
                    <a:pt x="45" y="15"/>
                  </a:lnTo>
                  <a:lnTo>
                    <a:pt x="45" y="9"/>
                  </a:lnTo>
                  <a:lnTo>
                    <a:pt x="31" y="9"/>
                  </a:lnTo>
                  <a:lnTo>
                    <a:pt x="31" y="15"/>
                  </a:lnTo>
                  <a:lnTo>
                    <a:pt x="38" y="15"/>
                  </a:lnTo>
                  <a:lnTo>
                    <a:pt x="38" y="9"/>
                  </a:lnTo>
                  <a:lnTo>
                    <a:pt x="33" y="9"/>
                  </a:lnTo>
                  <a:lnTo>
                    <a:pt x="33" y="15"/>
                  </a:lnTo>
                  <a:lnTo>
                    <a:pt x="34" y="15"/>
                  </a:lnTo>
                  <a:lnTo>
                    <a:pt x="34" y="9"/>
                  </a:lnTo>
                  <a:lnTo>
                    <a:pt x="27" y="9"/>
                  </a:lnTo>
                  <a:lnTo>
                    <a:pt x="27" y="15"/>
                  </a:lnTo>
                  <a:lnTo>
                    <a:pt x="30" y="15"/>
                  </a:lnTo>
                  <a:lnTo>
                    <a:pt x="30" y="9"/>
                  </a:lnTo>
                  <a:lnTo>
                    <a:pt x="26" y="9"/>
                  </a:lnTo>
                  <a:lnTo>
                    <a:pt x="26" y="15"/>
                  </a:lnTo>
                  <a:lnTo>
                    <a:pt x="31" y="15"/>
                  </a:lnTo>
                  <a:lnTo>
                    <a:pt x="31" y="9"/>
                  </a:lnTo>
                  <a:lnTo>
                    <a:pt x="23" y="9"/>
                  </a:lnTo>
                  <a:lnTo>
                    <a:pt x="23" y="15"/>
                  </a:lnTo>
                  <a:lnTo>
                    <a:pt x="27" y="15"/>
                  </a:lnTo>
                  <a:lnTo>
                    <a:pt x="27" y="9"/>
                  </a:lnTo>
                  <a:lnTo>
                    <a:pt x="18" y="9"/>
                  </a:lnTo>
                  <a:lnTo>
                    <a:pt x="16" y="10"/>
                  </a:lnTo>
                  <a:lnTo>
                    <a:pt x="17" y="17"/>
                  </a:lnTo>
                  <a:lnTo>
                    <a:pt x="22" y="17"/>
                  </a:lnTo>
                  <a:lnTo>
                    <a:pt x="22" y="10"/>
                  </a:lnTo>
                  <a:lnTo>
                    <a:pt x="20" y="10"/>
                  </a:lnTo>
                  <a:lnTo>
                    <a:pt x="20" y="17"/>
                  </a:lnTo>
                  <a:lnTo>
                    <a:pt x="27" y="17"/>
                  </a:lnTo>
                  <a:lnTo>
                    <a:pt x="27" y="10"/>
                  </a:lnTo>
                  <a:lnTo>
                    <a:pt x="16" y="10"/>
                  </a:lnTo>
                  <a:lnTo>
                    <a:pt x="16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4" y="10"/>
                  </a:lnTo>
                  <a:lnTo>
                    <a:pt x="14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16" y="10"/>
                  </a:lnTo>
                  <a:lnTo>
                    <a:pt x="16" y="17"/>
                  </a:lnTo>
                  <a:lnTo>
                    <a:pt x="20" y="17"/>
                  </a:lnTo>
                  <a:lnTo>
                    <a:pt x="20" y="10"/>
                  </a:lnTo>
                  <a:lnTo>
                    <a:pt x="14" y="10"/>
                  </a:lnTo>
                  <a:lnTo>
                    <a:pt x="14" y="17"/>
                  </a:lnTo>
                  <a:lnTo>
                    <a:pt x="16" y="17"/>
                  </a:lnTo>
                  <a:lnTo>
                    <a:pt x="16" y="10"/>
                  </a:lnTo>
                  <a:lnTo>
                    <a:pt x="11" y="10"/>
                  </a:lnTo>
                  <a:lnTo>
                    <a:pt x="11" y="17"/>
                  </a:lnTo>
                  <a:lnTo>
                    <a:pt x="17" y="18"/>
                  </a:lnTo>
                  <a:lnTo>
                    <a:pt x="17" y="11"/>
                  </a:lnTo>
                  <a:lnTo>
                    <a:pt x="11" y="11"/>
                  </a:lnTo>
                  <a:lnTo>
                    <a:pt x="11" y="18"/>
                  </a:lnTo>
                  <a:lnTo>
                    <a:pt x="16" y="18"/>
                  </a:lnTo>
                  <a:lnTo>
                    <a:pt x="16" y="11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5" y="18"/>
                  </a:lnTo>
                  <a:lnTo>
                    <a:pt x="5" y="11"/>
                  </a:lnTo>
                  <a:lnTo>
                    <a:pt x="1" y="11"/>
                  </a:lnTo>
                  <a:lnTo>
                    <a:pt x="1" y="18"/>
                  </a:lnTo>
                  <a:lnTo>
                    <a:pt x="12" y="18"/>
                  </a:lnTo>
                  <a:lnTo>
                    <a:pt x="12" y="11"/>
                  </a:lnTo>
                  <a:lnTo>
                    <a:pt x="8" y="11"/>
                  </a:lnTo>
                  <a:lnTo>
                    <a:pt x="8" y="18"/>
                  </a:lnTo>
                  <a:lnTo>
                    <a:pt x="13" y="18"/>
                  </a:lnTo>
                  <a:lnTo>
                    <a:pt x="13" y="11"/>
                  </a:lnTo>
                  <a:lnTo>
                    <a:pt x="11" y="11"/>
                  </a:lnTo>
                  <a:lnTo>
                    <a:pt x="11" y="18"/>
                  </a:lnTo>
                  <a:lnTo>
                    <a:pt x="17" y="18"/>
                  </a:lnTo>
                  <a:lnTo>
                    <a:pt x="17" y="11"/>
                  </a:lnTo>
                  <a:lnTo>
                    <a:pt x="16" y="11"/>
                  </a:lnTo>
                  <a:lnTo>
                    <a:pt x="16" y="18"/>
                  </a:lnTo>
                  <a:lnTo>
                    <a:pt x="18" y="18"/>
                  </a:lnTo>
                  <a:lnTo>
                    <a:pt x="18" y="11"/>
                  </a:lnTo>
                  <a:lnTo>
                    <a:pt x="17" y="11"/>
                  </a:lnTo>
                  <a:lnTo>
                    <a:pt x="17" y="18"/>
                  </a:lnTo>
                  <a:lnTo>
                    <a:pt x="26" y="18"/>
                  </a:lnTo>
                  <a:lnTo>
                    <a:pt x="26" y="11"/>
                  </a:lnTo>
                  <a:lnTo>
                    <a:pt x="18" y="11"/>
                  </a:lnTo>
                  <a:lnTo>
                    <a:pt x="11" y="19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6" y="13"/>
                  </a:lnTo>
                  <a:lnTo>
                    <a:pt x="16" y="19"/>
                  </a:lnTo>
                  <a:lnTo>
                    <a:pt x="36" y="19"/>
                  </a:lnTo>
                  <a:lnTo>
                    <a:pt x="36" y="13"/>
                  </a:lnTo>
                  <a:lnTo>
                    <a:pt x="25" y="13"/>
                  </a:lnTo>
                  <a:lnTo>
                    <a:pt x="25" y="19"/>
                  </a:lnTo>
                  <a:lnTo>
                    <a:pt x="35" y="19"/>
                  </a:lnTo>
                  <a:lnTo>
                    <a:pt x="35" y="13"/>
                  </a:lnTo>
                  <a:lnTo>
                    <a:pt x="29" y="13"/>
                  </a:lnTo>
                  <a:lnTo>
                    <a:pt x="29" y="19"/>
                  </a:lnTo>
                  <a:lnTo>
                    <a:pt x="106" y="19"/>
                  </a:lnTo>
                  <a:lnTo>
                    <a:pt x="106" y="13"/>
                  </a:lnTo>
                  <a:lnTo>
                    <a:pt x="96" y="13"/>
                  </a:lnTo>
                  <a:lnTo>
                    <a:pt x="96" y="19"/>
                  </a:lnTo>
                  <a:lnTo>
                    <a:pt x="145" y="19"/>
                  </a:lnTo>
                  <a:lnTo>
                    <a:pt x="145" y="13"/>
                  </a:lnTo>
                  <a:lnTo>
                    <a:pt x="137" y="13"/>
                  </a:lnTo>
                  <a:lnTo>
                    <a:pt x="137" y="19"/>
                  </a:lnTo>
                  <a:lnTo>
                    <a:pt x="141" y="19"/>
                  </a:lnTo>
                  <a:lnTo>
                    <a:pt x="141" y="13"/>
                  </a:lnTo>
                  <a:lnTo>
                    <a:pt x="77" y="13"/>
                  </a:lnTo>
                  <a:lnTo>
                    <a:pt x="77" y="19"/>
                  </a:lnTo>
                  <a:lnTo>
                    <a:pt x="79" y="19"/>
                  </a:lnTo>
                  <a:lnTo>
                    <a:pt x="79" y="13"/>
                  </a:lnTo>
                  <a:lnTo>
                    <a:pt x="75" y="13"/>
                  </a:lnTo>
                  <a:lnTo>
                    <a:pt x="71" y="14"/>
                  </a:lnTo>
                  <a:lnTo>
                    <a:pt x="71" y="17"/>
                  </a:lnTo>
                  <a:lnTo>
                    <a:pt x="71" y="14"/>
                  </a:lnTo>
                  <a:lnTo>
                    <a:pt x="62" y="14"/>
                  </a:lnTo>
                  <a:lnTo>
                    <a:pt x="62" y="21"/>
                  </a:lnTo>
                  <a:lnTo>
                    <a:pt x="64" y="21"/>
                  </a:lnTo>
                  <a:lnTo>
                    <a:pt x="64" y="14"/>
                  </a:lnTo>
                  <a:lnTo>
                    <a:pt x="61" y="14"/>
                  </a:lnTo>
                  <a:lnTo>
                    <a:pt x="61" y="21"/>
                  </a:lnTo>
                  <a:lnTo>
                    <a:pt x="66" y="21"/>
                  </a:lnTo>
                  <a:lnTo>
                    <a:pt x="66" y="14"/>
                  </a:lnTo>
                  <a:lnTo>
                    <a:pt x="64" y="14"/>
                  </a:lnTo>
                  <a:lnTo>
                    <a:pt x="64" y="21"/>
                  </a:lnTo>
                  <a:lnTo>
                    <a:pt x="69" y="21"/>
                  </a:lnTo>
                  <a:lnTo>
                    <a:pt x="69" y="14"/>
                  </a:lnTo>
                  <a:lnTo>
                    <a:pt x="61" y="14"/>
                  </a:lnTo>
                  <a:lnTo>
                    <a:pt x="61" y="21"/>
                  </a:lnTo>
                  <a:lnTo>
                    <a:pt x="66" y="21"/>
                  </a:lnTo>
                  <a:lnTo>
                    <a:pt x="66" y="14"/>
                  </a:lnTo>
                  <a:lnTo>
                    <a:pt x="58" y="14"/>
                  </a:lnTo>
                  <a:lnTo>
                    <a:pt x="58" y="21"/>
                  </a:lnTo>
                  <a:lnTo>
                    <a:pt x="61" y="21"/>
                  </a:lnTo>
                  <a:lnTo>
                    <a:pt x="61" y="14"/>
                  </a:lnTo>
                  <a:lnTo>
                    <a:pt x="53" y="14"/>
                  </a:lnTo>
                  <a:lnTo>
                    <a:pt x="53" y="21"/>
                  </a:lnTo>
                  <a:lnTo>
                    <a:pt x="57" y="21"/>
                  </a:lnTo>
                  <a:lnTo>
                    <a:pt x="57" y="14"/>
                  </a:lnTo>
                  <a:lnTo>
                    <a:pt x="31" y="14"/>
                  </a:lnTo>
                  <a:lnTo>
                    <a:pt x="29" y="15"/>
                  </a:lnTo>
                  <a:lnTo>
                    <a:pt x="30" y="18"/>
                  </a:lnTo>
                  <a:lnTo>
                    <a:pt x="30" y="15"/>
                  </a:lnTo>
                  <a:lnTo>
                    <a:pt x="22" y="15"/>
                  </a:lnTo>
                  <a:lnTo>
                    <a:pt x="22" y="22"/>
                  </a:lnTo>
                  <a:lnTo>
                    <a:pt x="44" y="22"/>
                  </a:lnTo>
                  <a:lnTo>
                    <a:pt x="44" y="15"/>
                  </a:lnTo>
                  <a:lnTo>
                    <a:pt x="17" y="15"/>
                  </a:lnTo>
                  <a:lnTo>
                    <a:pt x="17" y="22"/>
                  </a:lnTo>
                  <a:lnTo>
                    <a:pt x="112" y="22"/>
                  </a:lnTo>
                  <a:lnTo>
                    <a:pt x="112" y="15"/>
                  </a:lnTo>
                  <a:lnTo>
                    <a:pt x="36" y="15"/>
                  </a:lnTo>
                  <a:lnTo>
                    <a:pt x="36" y="22"/>
                  </a:lnTo>
                  <a:lnTo>
                    <a:pt x="53" y="22"/>
                  </a:lnTo>
                  <a:lnTo>
                    <a:pt x="53" y="15"/>
                  </a:lnTo>
                  <a:lnTo>
                    <a:pt x="51" y="15"/>
                  </a:lnTo>
                  <a:lnTo>
                    <a:pt x="51" y="22"/>
                  </a:lnTo>
                  <a:lnTo>
                    <a:pt x="58" y="22"/>
                  </a:lnTo>
                  <a:lnTo>
                    <a:pt x="58" y="15"/>
                  </a:lnTo>
                  <a:lnTo>
                    <a:pt x="48" y="15"/>
                  </a:lnTo>
                  <a:lnTo>
                    <a:pt x="48" y="22"/>
                  </a:lnTo>
                  <a:lnTo>
                    <a:pt x="51" y="22"/>
                  </a:lnTo>
                  <a:lnTo>
                    <a:pt x="51" y="18"/>
                  </a:lnTo>
                  <a:lnTo>
                    <a:pt x="48" y="18"/>
                  </a:lnTo>
                  <a:lnTo>
                    <a:pt x="48" y="23"/>
                  </a:lnTo>
                  <a:lnTo>
                    <a:pt x="55" y="23"/>
                  </a:lnTo>
                  <a:lnTo>
                    <a:pt x="55" y="17"/>
                  </a:lnTo>
                  <a:lnTo>
                    <a:pt x="53" y="17"/>
                  </a:lnTo>
                  <a:lnTo>
                    <a:pt x="53" y="23"/>
                  </a:lnTo>
                  <a:lnTo>
                    <a:pt x="60" y="23"/>
                  </a:lnTo>
                  <a:lnTo>
                    <a:pt x="60" y="17"/>
                  </a:lnTo>
                  <a:lnTo>
                    <a:pt x="55" y="17"/>
                  </a:lnTo>
                  <a:lnTo>
                    <a:pt x="55" y="23"/>
                  </a:lnTo>
                  <a:lnTo>
                    <a:pt x="62" y="23"/>
                  </a:lnTo>
                  <a:lnTo>
                    <a:pt x="62" y="17"/>
                  </a:lnTo>
                  <a:lnTo>
                    <a:pt x="51" y="17"/>
                  </a:lnTo>
                  <a:lnTo>
                    <a:pt x="51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52" y="17"/>
                  </a:lnTo>
                  <a:lnTo>
                    <a:pt x="52" y="23"/>
                  </a:lnTo>
                  <a:lnTo>
                    <a:pt x="61" y="23"/>
                  </a:lnTo>
                  <a:lnTo>
                    <a:pt x="61" y="17"/>
                  </a:lnTo>
                  <a:lnTo>
                    <a:pt x="53" y="17"/>
                  </a:lnTo>
                  <a:lnTo>
                    <a:pt x="53" y="23"/>
                  </a:lnTo>
                  <a:lnTo>
                    <a:pt x="60" y="23"/>
                  </a:lnTo>
                  <a:lnTo>
                    <a:pt x="60" y="17"/>
                  </a:lnTo>
                  <a:lnTo>
                    <a:pt x="47" y="17"/>
                  </a:lnTo>
                  <a:lnTo>
                    <a:pt x="47" y="23"/>
                  </a:lnTo>
                  <a:lnTo>
                    <a:pt x="52" y="23"/>
                  </a:lnTo>
                  <a:lnTo>
                    <a:pt x="52" y="17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45" y="17"/>
                  </a:lnTo>
                  <a:lnTo>
                    <a:pt x="42" y="18"/>
                  </a:lnTo>
                  <a:lnTo>
                    <a:pt x="42" y="21"/>
                  </a:lnTo>
                  <a:lnTo>
                    <a:pt x="42" y="18"/>
                  </a:lnTo>
                  <a:lnTo>
                    <a:pt x="35" y="18"/>
                  </a:lnTo>
                  <a:lnTo>
                    <a:pt x="35" y="24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0" y="18"/>
                  </a:lnTo>
                  <a:lnTo>
                    <a:pt x="40" y="24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29" y="18"/>
                  </a:lnTo>
                  <a:lnTo>
                    <a:pt x="29" y="24"/>
                  </a:lnTo>
                  <a:lnTo>
                    <a:pt x="31" y="24"/>
                  </a:lnTo>
                  <a:lnTo>
                    <a:pt x="31" y="18"/>
                  </a:lnTo>
                  <a:lnTo>
                    <a:pt x="22" y="18"/>
                  </a:lnTo>
                  <a:lnTo>
                    <a:pt x="22" y="24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9" y="18"/>
                  </a:lnTo>
                  <a:lnTo>
                    <a:pt x="29" y="24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22" y="24"/>
                  </a:lnTo>
                  <a:lnTo>
                    <a:pt x="22" y="18"/>
                  </a:lnTo>
                  <a:lnTo>
                    <a:pt x="13" y="18"/>
                  </a:lnTo>
                  <a:lnTo>
                    <a:pt x="13" y="24"/>
                  </a:lnTo>
                  <a:lnTo>
                    <a:pt x="17" y="26"/>
                  </a:lnTo>
                  <a:lnTo>
                    <a:pt x="26" y="26"/>
                  </a:lnTo>
                  <a:lnTo>
                    <a:pt x="26" y="19"/>
                  </a:lnTo>
                  <a:lnTo>
                    <a:pt x="16" y="19"/>
                  </a:lnTo>
                  <a:lnTo>
                    <a:pt x="16" y="26"/>
                  </a:lnTo>
                  <a:lnTo>
                    <a:pt x="23" y="26"/>
                  </a:lnTo>
                  <a:lnTo>
                    <a:pt x="23" y="19"/>
                  </a:lnTo>
                  <a:lnTo>
                    <a:pt x="20" y="19"/>
                  </a:lnTo>
                  <a:lnTo>
                    <a:pt x="20" y="26"/>
                  </a:lnTo>
                  <a:lnTo>
                    <a:pt x="29" y="26"/>
                  </a:lnTo>
                  <a:lnTo>
                    <a:pt x="29" y="19"/>
                  </a:lnTo>
                  <a:lnTo>
                    <a:pt x="16" y="19"/>
                  </a:lnTo>
                  <a:lnTo>
                    <a:pt x="16" y="26"/>
                  </a:lnTo>
                  <a:lnTo>
                    <a:pt x="26" y="26"/>
                  </a:lnTo>
                  <a:lnTo>
                    <a:pt x="26" y="19"/>
                  </a:lnTo>
                  <a:lnTo>
                    <a:pt x="23" y="19"/>
                  </a:lnTo>
                  <a:lnTo>
                    <a:pt x="23" y="26"/>
                  </a:lnTo>
                  <a:lnTo>
                    <a:pt x="29" y="26"/>
                  </a:lnTo>
                  <a:lnTo>
                    <a:pt x="29" y="19"/>
                  </a:lnTo>
                  <a:lnTo>
                    <a:pt x="26" y="19"/>
                  </a:lnTo>
                  <a:lnTo>
                    <a:pt x="26" y="26"/>
                  </a:lnTo>
                  <a:lnTo>
                    <a:pt x="31" y="26"/>
                  </a:lnTo>
                  <a:lnTo>
                    <a:pt x="31" y="19"/>
                  </a:lnTo>
                  <a:lnTo>
                    <a:pt x="26" y="19"/>
                  </a:lnTo>
                  <a:lnTo>
                    <a:pt x="26" y="26"/>
                  </a:lnTo>
                  <a:lnTo>
                    <a:pt x="33" y="26"/>
                  </a:lnTo>
                  <a:lnTo>
                    <a:pt x="33" y="19"/>
                  </a:lnTo>
                  <a:lnTo>
                    <a:pt x="22" y="19"/>
                  </a:lnTo>
                  <a:lnTo>
                    <a:pt x="22" y="26"/>
                  </a:lnTo>
                  <a:lnTo>
                    <a:pt x="25" y="26"/>
                  </a:lnTo>
                  <a:lnTo>
                    <a:pt x="25" y="19"/>
                  </a:lnTo>
                  <a:lnTo>
                    <a:pt x="22" y="19"/>
                  </a:lnTo>
                  <a:lnTo>
                    <a:pt x="22" y="26"/>
                  </a:lnTo>
                  <a:lnTo>
                    <a:pt x="33" y="26"/>
                  </a:lnTo>
                  <a:lnTo>
                    <a:pt x="33" y="19"/>
                  </a:lnTo>
                  <a:lnTo>
                    <a:pt x="29" y="19"/>
                  </a:lnTo>
                  <a:lnTo>
                    <a:pt x="29" y="26"/>
                  </a:lnTo>
                  <a:lnTo>
                    <a:pt x="33" y="26"/>
                  </a:lnTo>
                  <a:lnTo>
                    <a:pt x="33" y="19"/>
                  </a:lnTo>
                  <a:lnTo>
                    <a:pt x="29" y="19"/>
                  </a:lnTo>
                  <a:lnTo>
                    <a:pt x="29" y="26"/>
                  </a:lnTo>
                  <a:lnTo>
                    <a:pt x="34" y="27"/>
                  </a:lnTo>
                  <a:lnTo>
                    <a:pt x="55" y="27"/>
                  </a:lnTo>
                  <a:lnTo>
                    <a:pt x="55" y="21"/>
                  </a:lnTo>
                  <a:lnTo>
                    <a:pt x="23" y="21"/>
                  </a:lnTo>
                  <a:lnTo>
                    <a:pt x="23" y="27"/>
                  </a:lnTo>
                  <a:lnTo>
                    <a:pt x="39" y="27"/>
                  </a:lnTo>
                  <a:lnTo>
                    <a:pt x="39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20" y="27"/>
                  </a:lnTo>
                  <a:lnTo>
                    <a:pt x="20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4" y="27"/>
                  </a:lnTo>
                  <a:lnTo>
                    <a:pt x="14" y="21"/>
                  </a:lnTo>
                  <a:lnTo>
                    <a:pt x="13" y="21"/>
                  </a:lnTo>
                  <a:lnTo>
                    <a:pt x="13" y="27"/>
                  </a:lnTo>
                  <a:lnTo>
                    <a:pt x="14" y="27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20" y="27"/>
                  </a:lnTo>
                  <a:lnTo>
                    <a:pt x="20" y="21"/>
                  </a:lnTo>
                  <a:lnTo>
                    <a:pt x="5" y="21"/>
                  </a:lnTo>
                  <a:lnTo>
                    <a:pt x="5" y="28"/>
                  </a:lnTo>
                  <a:lnTo>
                    <a:pt x="14" y="28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20" y="28"/>
                  </a:lnTo>
                  <a:lnTo>
                    <a:pt x="20" y="22"/>
                  </a:lnTo>
                  <a:lnTo>
                    <a:pt x="18" y="22"/>
                  </a:lnTo>
                  <a:lnTo>
                    <a:pt x="18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18" y="22"/>
                  </a:lnTo>
                  <a:lnTo>
                    <a:pt x="18" y="28"/>
                  </a:lnTo>
                  <a:lnTo>
                    <a:pt x="20" y="28"/>
                  </a:lnTo>
                  <a:lnTo>
                    <a:pt x="20" y="22"/>
                  </a:lnTo>
                  <a:lnTo>
                    <a:pt x="18" y="22"/>
                  </a:lnTo>
                  <a:lnTo>
                    <a:pt x="18" y="28"/>
                  </a:lnTo>
                  <a:lnTo>
                    <a:pt x="23" y="28"/>
                  </a:lnTo>
                  <a:lnTo>
                    <a:pt x="23" y="22"/>
                  </a:lnTo>
                  <a:lnTo>
                    <a:pt x="20" y="22"/>
                  </a:lnTo>
                  <a:lnTo>
                    <a:pt x="20" y="28"/>
                  </a:lnTo>
                  <a:lnTo>
                    <a:pt x="23" y="28"/>
                  </a:lnTo>
                  <a:lnTo>
                    <a:pt x="23" y="22"/>
                  </a:lnTo>
                  <a:lnTo>
                    <a:pt x="20" y="22"/>
                  </a:lnTo>
                  <a:lnTo>
                    <a:pt x="20" y="28"/>
                  </a:lnTo>
                  <a:lnTo>
                    <a:pt x="25" y="28"/>
                  </a:lnTo>
                  <a:lnTo>
                    <a:pt x="25" y="22"/>
                  </a:lnTo>
                  <a:lnTo>
                    <a:pt x="21" y="22"/>
                  </a:lnTo>
                  <a:lnTo>
                    <a:pt x="21" y="28"/>
                  </a:lnTo>
                  <a:lnTo>
                    <a:pt x="26" y="28"/>
                  </a:lnTo>
                  <a:lnTo>
                    <a:pt x="26" y="22"/>
                  </a:lnTo>
                  <a:lnTo>
                    <a:pt x="23" y="22"/>
                  </a:lnTo>
                  <a:lnTo>
                    <a:pt x="23" y="28"/>
                  </a:lnTo>
                  <a:lnTo>
                    <a:pt x="30" y="28"/>
                  </a:lnTo>
                  <a:lnTo>
                    <a:pt x="30" y="22"/>
                  </a:lnTo>
                  <a:lnTo>
                    <a:pt x="26" y="22"/>
                  </a:lnTo>
                  <a:lnTo>
                    <a:pt x="26" y="28"/>
                  </a:lnTo>
                  <a:lnTo>
                    <a:pt x="40" y="28"/>
                  </a:lnTo>
                  <a:lnTo>
                    <a:pt x="40" y="22"/>
                  </a:lnTo>
                  <a:lnTo>
                    <a:pt x="33" y="22"/>
                  </a:lnTo>
                  <a:lnTo>
                    <a:pt x="31" y="28"/>
                  </a:lnTo>
                  <a:lnTo>
                    <a:pt x="34" y="30"/>
                  </a:lnTo>
                  <a:lnTo>
                    <a:pt x="36" y="30"/>
                  </a:lnTo>
                  <a:lnTo>
                    <a:pt x="36" y="23"/>
                  </a:lnTo>
                  <a:lnTo>
                    <a:pt x="30" y="23"/>
                  </a:lnTo>
                  <a:lnTo>
                    <a:pt x="30" y="30"/>
                  </a:lnTo>
                  <a:lnTo>
                    <a:pt x="34" y="30"/>
                  </a:lnTo>
                  <a:lnTo>
                    <a:pt x="34" y="23"/>
                  </a:lnTo>
                  <a:lnTo>
                    <a:pt x="27" y="23"/>
                  </a:lnTo>
                  <a:lnTo>
                    <a:pt x="27" y="30"/>
                  </a:lnTo>
                  <a:lnTo>
                    <a:pt x="29" y="30"/>
                  </a:lnTo>
                  <a:lnTo>
                    <a:pt x="29" y="23"/>
                  </a:lnTo>
                  <a:lnTo>
                    <a:pt x="22" y="23"/>
                  </a:lnTo>
                  <a:lnTo>
                    <a:pt x="22" y="30"/>
                  </a:lnTo>
                  <a:lnTo>
                    <a:pt x="34" y="30"/>
                  </a:lnTo>
                  <a:lnTo>
                    <a:pt x="34" y="23"/>
                  </a:lnTo>
                  <a:lnTo>
                    <a:pt x="29" y="23"/>
                  </a:lnTo>
                  <a:lnTo>
                    <a:pt x="29" y="30"/>
                  </a:lnTo>
                  <a:lnTo>
                    <a:pt x="33" y="30"/>
                  </a:lnTo>
                  <a:lnTo>
                    <a:pt x="33" y="23"/>
                  </a:lnTo>
                  <a:lnTo>
                    <a:pt x="25" y="23"/>
                  </a:lnTo>
                  <a:lnTo>
                    <a:pt x="25" y="30"/>
                  </a:lnTo>
                  <a:lnTo>
                    <a:pt x="26" y="30"/>
                  </a:lnTo>
                  <a:lnTo>
                    <a:pt x="26" y="23"/>
                  </a:lnTo>
                  <a:lnTo>
                    <a:pt x="22" y="23"/>
                  </a:lnTo>
                  <a:lnTo>
                    <a:pt x="22" y="30"/>
                  </a:lnTo>
                  <a:lnTo>
                    <a:pt x="26" y="30"/>
                  </a:lnTo>
                  <a:lnTo>
                    <a:pt x="26" y="23"/>
                  </a:lnTo>
                  <a:lnTo>
                    <a:pt x="17" y="23"/>
                  </a:lnTo>
                  <a:lnTo>
                    <a:pt x="17" y="30"/>
                  </a:lnTo>
                  <a:lnTo>
                    <a:pt x="22" y="30"/>
                  </a:lnTo>
                  <a:lnTo>
                    <a:pt x="22" y="26"/>
                  </a:lnTo>
                  <a:lnTo>
                    <a:pt x="21" y="28"/>
                  </a:lnTo>
                  <a:lnTo>
                    <a:pt x="22" y="30"/>
                  </a:lnTo>
                  <a:lnTo>
                    <a:pt x="23" y="27"/>
                  </a:lnTo>
                  <a:lnTo>
                    <a:pt x="23" y="24"/>
                  </a:lnTo>
                  <a:lnTo>
                    <a:pt x="17" y="24"/>
                  </a:lnTo>
                  <a:lnTo>
                    <a:pt x="17" y="31"/>
                  </a:lnTo>
                  <a:lnTo>
                    <a:pt x="25" y="31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20" y="31"/>
                  </a:lnTo>
                  <a:lnTo>
                    <a:pt x="21" y="31"/>
                  </a:lnTo>
                  <a:lnTo>
                    <a:pt x="21" y="24"/>
                  </a:lnTo>
                  <a:lnTo>
                    <a:pt x="17" y="24"/>
                  </a:lnTo>
                  <a:lnTo>
                    <a:pt x="17" y="31"/>
                  </a:lnTo>
                  <a:lnTo>
                    <a:pt x="22" y="31"/>
                  </a:lnTo>
                  <a:lnTo>
                    <a:pt x="22" y="24"/>
                  </a:lnTo>
                  <a:lnTo>
                    <a:pt x="16" y="24"/>
                  </a:lnTo>
                  <a:lnTo>
                    <a:pt x="16" y="31"/>
                  </a:lnTo>
                  <a:lnTo>
                    <a:pt x="33" y="31"/>
                  </a:lnTo>
                  <a:lnTo>
                    <a:pt x="33" y="24"/>
                  </a:lnTo>
                  <a:lnTo>
                    <a:pt x="9" y="24"/>
                  </a:lnTo>
                  <a:lnTo>
                    <a:pt x="9" y="31"/>
                  </a:lnTo>
                  <a:lnTo>
                    <a:pt x="102" y="31"/>
                  </a:lnTo>
                  <a:lnTo>
                    <a:pt x="102" y="24"/>
                  </a:lnTo>
                  <a:lnTo>
                    <a:pt x="92" y="24"/>
                  </a:lnTo>
                  <a:lnTo>
                    <a:pt x="92" y="31"/>
                  </a:lnTo>
                  <a:lnTo>
                    <a:pt x="140" y="31"/>
                  </a:lnTo>
                  <a:lnTo>
                    <a:pt x="140" y="24"/>
                  </a:lnTo>
                  <a:lnTo>
                    <a:pt x="105" y="24"/>
                  </a:lnTo>
                  <a:lnTo>
                    <a:pt x="105" y="31"/>
                  </a:lnTo>
                  <a:lnTo>
                    <a:pt x="112" y="31"/>
                  </a:lnTo>
                  <a:lnTo>
                    <a:pt x="112" y="24"/>
                  </a:lnTo>
                  <a:lnTo>
                    <a:pt x="110" y="24"/>
                  </a:lnTo>
                  <a:lnTo>
                    <a:pt x="110" y="31"/>
                  </a:lnTo>
                  <a:lnTo>
                    <a:pt x="114" y="32"/>
                  </a:lnTo>
                  <a:lnTo>
                    <a:pt x="114" y="26"/>
                  </a:lnTo>
                  <a:lnTo>
                    <a:pt x="110" y="26"/>
                  </a:lnTo>
                  <a:lnTo>
                    <a:pt x="110" y="32"/>
                  </a:lnTo>
                  <a:lnTo>
                    <a:pt x="114" y="32"/>
                  </a:lnTo>
                  <a:lnTo>
                    <a:pt x="114" y="26"/>
                  </a:lnTo>
                  <a:lnTo>
                    <a:pt x="109" y="26"/>
                  </a:lnTo>
                  <a:lnTo>
                    <a:pt x="109" y="32"/>
                  </a:lnTo>
                  <a:lnTo>
                    <a:pt x="117" y="32"/>
                  </a:lnTo>
                  <a:lnTo>
                    <a:pt x="117" y="26"/>
                  </a:lnTo>
                  <a:lnTo>
                    <a:pt x="114" y="26"/>
                  </a:lnTo>
                  <a:lnTo>
                    <a:pt x="114" y="32"/>
                  </a:lnTo>
                  <a:lnTo>
                    <a:pt x="119" y="32"/>
                  </a:lnTo>
                  <a:lnTo>
                    <a:pt x="119" y="26"/>
                  </a:lnTo>
                  <a:lnTo>
                    <a:pt x="73" y="26"/>
                  </a:lnTo>
                  <a:lnTo>
                    <a:pt x="73" y="32"/>
                  </a:lnTo>
                  <a:lnTo>
                    <a:pt x="75" y="32"/>
                  </a:lnTo>
                  <a:lnTo>
                    <a:pt x="75" y="26"/>
                  </a:lnTo>
                  <a:lnTo>
                    <a:pt x="52" y="26"/>
                  </a:lnTo>
                  <a:lnTo>
                    <a:pt x="52" y="32"/>
                  </a:lnTo>
                  <a:lnTo>
                    <a:pt x="56" y="32"/>
                  </a:lnTo>
                  <a:lnTo>
                    <a:pt x="56" y="26"/>
                  </a:lnTo>
                  <a:lnTo>
                    <a:pt x="52" y="26"/>
                  </a:lnTo>
                  <a:lnTo>
                    <a:pt x="52" y="32"/>
                  </a:lnTo>
                  <a:lnTo>
                    <a:pt x="53" y="32"/>
                  </a:lnTo>
                  <a:lnTo>
                    <a:pt x="53" y="26"/>
                  </a:lnTo>
                  <a:lnTo>
                    <a:pt x="52" y="26"/>
                  </a:lnTo>
                  <a:lnTo>
                    <a:pt x="52" y="32"/>
                  </a:lnTo>
                  <a:lnTo>
                    <a:pt x="57" y="32"/>
                  </a:lnTo>
                  <a:lnTo>
                    <a:pt x="57" y="26"/>
                  </a:lnTo>
                  <a:lnTo>
                    <a:pt x="55" y="26"/>
                  </a:lnTo>
                  <a:lnTo>
                    <a:pt x="55" y="32"/>
                  </a:lnTo>
                  <a:lnTo>
                    <a:pt x="57" y="32"/>
                  </a:lnTo>
                  <a:lnTo>
                    <a:pt x="57" y="26"/>
                  </a:lnTo>
                  <a:lnTo>
                    <a:pt x="47" y="26"/>
                  </a:lnTo>
                  <a:lnTo>
                    <a:pt x="53" y="31"/>
                  </a:lnTo>
                  <a:lnTo>
                    <a:pt x="55" y="32"/>
                  </a:lnTo>
                  <a:lnTo>
                    <a:pt x="55" y="33"/>
                  </a:lnTo>
                  <a:lnTo>
                    <a:pt x="60" y="33"/>
                  </a:lnTo>
                  <a:lnTo>
                    <a:pt x="60" y="27"/>
                  </a:lnTo>
                  <a:lnTo>
                    <a:pt x="7" y="27"/>
                  </a:lnTo>
                  <a:lnTo>
                    <a:pt x="7" y="33"/>
                  </a:lnTo>
                  <a:lnTo>
                    <a:pt x="16" y="33"/>
                  </a:lnTo>
                  <a:lnTo>
                    <a:pt x="16" y="27"/>
                  </a:lnTo>
                  <a:lnTo>
                    <a:pt x="14" y="27"/>
                  </a:lnTo>
                  <a:lnTo>
                    <a:pt x="14" y="33"/>
                  </a:lnTo>
                  <a:lnTo>
                    <a:pt x="16" y="33"/>
                  </a:lnTo>
                  <a:lnTo>
                    <a:pt x="16" y="27"/>
                  </a:lnTo>
                  <a:lnTo>
                    <a:pt x="11" y="27"/>
                  </a:lnTo>
                  <a:lnTo>
                    <a:pt x="11" y="33"/>
                  </a:lnTo>
                  <a:lnTo>
                    <a:pt x="51" y="33"/>
                  </a:lnTo>
                  <a:lnTo>
                    <a:pt x="51" y="27"/>
                  </a:lnTo>
                  <a:lnTo>
                    <a:pt x="39" y="27"/>
                  </a:lnTo>
                  <a:lnTo>
                    <a:pt x="39" y="33"/>
                  </a:lnTo>
                  <a:lnTo>
                    <a:pt x="128" y="33"/>
                  </a:lnTo>
                  <a:lnTo>
                    <a:pt x="128" y="27"/>
                  </a:lnTo>
                  <a:lnTo>
                    <a:pt x="79" y="27"/>
                  </a:lnTo>
                  <a:lnTo>
                    <a:pt x="57" y="28"/>
                  </a:lnTo>
                  <a:lnTo>
                    <a:pt x="26" y="28"/>
                  </a:lnTo>
                  <a:lnTo>
                    <a:pt x="26" y="35"/>
                  </a:lnTo>
                  <a:lnTo>
                    <a:pt x="51" y="35"/>
                  </a:lnTo>
                  <a:lnTo>
                    <a:pt x="51" y="28"/>
                  </a:lnTo>
                  <a:lnTo>
                    <a:pt x="49" y="28"/>
                  </a:lnTo>
                  <a:lnTo>
                    <a:pt x="49" y="35"/>
                  </a:lnTo>
                  <a:lnTo>
                    <a:pt x="55" y="35"/>
                  </a:lnTo>
                  <a:lnTo>
                    <a:pt x="55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55" y="35"/>
                  </a:lnTo>
                  <a:lnTo>
                    <a:pt x="55" y="28"/>
                  </a:lnTo>
                  <a:lnTo>
                    <a:pt x="49" y="28"/>
                  </a:lnTo>
                  <a:lnTo>
                    <a:pt x="49" y="35"/>
                  </a:lnTo>
                  <a:lnTo>
                    <a:pt x="51" y="35"/>
                  </a:lnTo>
                  <a:lnTo>
                    <a:pt x="51" y="28"/>
                  </a:lnTo>
                  <a:lnTo>
                    <a:pt x="26" y="28"/>
                  </a:lnTo>
                  <a:lnTo>
                    <a:pt x="26" y="35"/>
                  </a:lnTo>
                  <a:lnTo>
                    <a:pt x="57" y="35"/>
                  </a:lnTo>
                  <a:lnTo>
                    <a:pt x="79" y="33"/>
                  </a:lnTo>
                  <a:lnTo>
                    <a:pt x="128" y="33"/>
                  </a:lnTo>
                  <a:lnTo>
                    <a:pt x="128" y="27"/>
                  </a:lnTo>
                  <a:lnTo>
                    <a:pt x="39" y="27"/>
                  </a:lnTo>
                  <a:lnTo>
                    <a:pt x="39" y="33"/>
                  </a:lnTo>
                  <a:lnTo>
                    <a:pt x="51" y="33"/>
                  </a:lnTo>
                  <a:lnTo>
                    <a:pt x="51" y="27"/>
                  </a:lnTo>
                  <a:lnTo>
                    <a:pt x="11" y="27"/>
                  </a:lnTo>
                  <a:lnTo>
                    <a:pt x="11" y="33"/>
                  </a:lnTo>
                  <a:lnTo>
                    <a:pt x="16" y="33"/>
                  </a:lnTo>
                  <a:lnTo>
                    <a:pt x="16" y="27"/>
                  </a:lnTo>
                  <a:lnTo>
                    <a:pt x="14" y="27"/>
                  </a:lnTo>
                  <a:lnTo>
                    <a:pt x="14" y="33"/>
                  </a:lnTo>
                  <a:lnTo>
                    <a:pt x="16" y="33"/>
                  </a:lnTo>
                  <a:lnTo>
                    <a:pt x="16" y="27"/>
                  </a:lnTo>
                  <a:lnTo>
                    <a:pt x="7" y="27"/>
                  </a:lnTo>
                  <a:lnTo>
                    <a:pt x="7" y="33"/>
                  </a:lnTo>
                  <a:lnTo>
                    <a:pt x="60" y="33"/>
                  </a:lnTo>
                  <a:lnTo>
                    <a:pt x="60" y="27"/>
                  </a:lnTo>
                  <a:lnTo>
                    <a:pt x="56" y="27"/>
                  </a:lnTo>
                  <a:lnTo>
                    <a:pt x="56" y="30"/>
                  </a:lnTo>
                  <a:lnTo>
                    <a:pt x="58" y="27"/>
                  </a:lnTo>
                  <a:lnTo>
                    <a:pt x="57" y="26"/>
                  </a:lnTo>
                  <a:lnTo>
                    <a:pt x="55" y="28"/>
                  </a:lnTo>
                  <a:lnTo>
                    <a:pt x="55" y="32"/>
                  </a:lnTo>
                  <a:lnTo>
                    <a:pt x="57" y="32"/>
                  </a:lnTo>
                  <a:lnTo>
                    <a:pt x="57" y="26"/>
                  </a:lnTo>
                  <a:lnTo>
                    <a:pt x="55" y="26"/>
                  </a:lnTo>
                  <a:lnTo>
                    <a:pt x="55" y="32"/>
                  </a:lnTo>
                  <a:lnTo>
                    <a:pt x="57" y="32"/>
                  </a:lnTo>
                  <a:lnTo>
                    <a:pt x="57" y="26"/>
                  </a:lnTo>
                  <a:lnTo>
                    <a:pt x="52" y="26"/>
                  </a:lnTo>
                  <a:lnTo>
                    <a:pt x="52" y="32"/>
                  </a:lnTo>
                  <a:lnTo>
                    <a:pt x="53" y="32"/>
                  </a:lnTo>
                  <a:lnTo>
                    <a:pt x="53" y="26"/>
                  </a:lnTo>
                  <a:lnTo>
                    <a:pt x="52" y="26"/>
                  </a:lnTo>
                  <a:lnTo>
                    <a:pt x="52" y="32"/>
                  </a:lnTo>
                  <a:lnTo>
                    <a:pt x="56" y="32"/>
                  </a:lnTo>
                  <a:lnTo>
                    <a:pt x="56" y="26"/>
                  </a:lnTo>
                  <a:lnTo>
                    <a:pt x="52" y="26"/>
                  </a:lnTo>
                  <a:lnTo>
                    <a:pt x="52" y="32"/>
                  </a:lnTo>
                  <a:lnTo>
                    <a:pt x="75" y="32"/>
                  </a:lnTo>
                  <a:lnTo>
                    <a:pt x="75" y="26"/>
                  </a:lnTo>
                  <a:lnTo>
                    <a:pt x="73" y="26"/>
                  </a:lnTo>
                  <a:lnTo>
                    <a:pt x="73" y="32"/>
                  </a:lnTo>
                  <a:lnTo>
                    <a:pt x="119" y="32"/>
                  </a:lnTo>
                  <a:lnTo>
                    <a:pt x="119" y="26"/>
                  </a:lnTo>
                  <a:lnTo>
                    <a:pt x="114" y="26"/>
                  </a:lnTo>
                  <a:lnTo>
                    <a:pt x="114" y="32"/>
                  </a:lnTo>
                  <a:lnTo>
                    <a:pt x="117" y="32"/>
                  </a:lnTo>
                  <a:lnTo>
                    <a:pt x="117" y="26"/>
                  </a:lnTo>
                  <a:lnTo>
                    <a:pt x="109" y="26"/>
                  </a:lnTo>
                  <a:lnTo>
                    <a:pt x="109" y="32"/>
                  </a:lnTo>
                  <a:lnTo>
                    <a:pt x="114" y="32"/>
                  </a:lnTo>
                  <a:lnTo>
                    <a:pt x="114" y="26"/>
                  </a:lnTo>
                  <a:lnTo>
                    <a:pt x="110" y="26"/>
                  </a:lnTo>
                  <a:lnTo>
                    <a:pt x="110" y="32"/>
                  </a:lnTo>
                  <a:lnTo>
                    <a:pt x="114" y="32"/>
                  </a:lnTo>
                  <a:lnTo>
                    <a:pt x="115" y="26"/>
                  </a:lnTo>
                  <a:lnTo>
                    <a:pt x="112" y="24"/>
                  </a:lnTo>
                  <a:lnTo>
                    <a:pt x="110" y="27"/>
                  </a:lnTo>
                  <a:lnTo>
                    <a:pt x="110" y="31"/>
                  </a:lnTo>
                  <a:lnTo>
                    <a:pt x="112" y="31"/>
                  </a:lnTo>
                  <a:lnTo>
                    <a:pt x="112" y="24"/>
                  </a:lnTo>
                  <a:lnTo>
                    <a:pt x="105" y="24"/>
                  </a:lnTo>
                  <a:lnTo>
                    <a:pt x="105" y="31"/>
                  </a:lnTo>
                  <a:lnTo>
                    <a:pt x="140" y="31"/>
                  </a:lnTo>
                  <a:lnTo>
                    <a:pt x="140" y="24"/>
                  </a:lnTo>
                  <a:lnTo>
                    <a:pt x="92" y="24"/>
                  </a:lnTo>
                  <a:lnTo>
                    <a:pt x="92" y="31"/>
                  </a:lnTo>
                  <a:lnTo>
                    <a:pt x="102" y="31"/>
                  </a:lnTo>
                  <a:lnTo>
                    <a:pt x="102" y="24"/>
                  </a:lnTo>
                  <a:lnTo>
                    <a:pt x="9" y="24"/>
                  </a:lnTo>
                  <a:lnTo>
                    <a:pt x="9" y="31"/>
                  </a:lnTo>
                  <a:lnTo>
                    <a:pt x="33" y="31"/>
                  </a:lnTo>
                  <a:lnTo>
                    <a:pt x="33" y="24"/>
                  </a:lnTo>
                  <a:lnTo>
                    <a:pt x="16" y="24"/>
                  </a:lnTo>
                  <a:lnTo>
                    <a:pt x="16" y="31"/>
                  </a:lnTo>
                  <a:lnTo>
                    <a:pt x="22" y="31"/>
                  </a:lnTo>
                  <a:lnTo>
                    <a:pt x="22" y="24"/>
                  </a:lnTo>
                  <a:lnTo>
                    <a:pt x="17" y="24"/>
                  </a:lnTo>
                  <a:lnTo>
                    <a:pt x="17" y="31"/>
                  </a:lnTo>
                  <a:lnTo>
                    <a:pt x="21" y="31"/>
                  </a:lnTo>
                  <a:lnTo>
                    <a:pt x="21" y="24"/>
                  </a:lnTo>
                  <a:lnTo>
                    <a:pt x="20" y="24"/>
                  </a:lnTo>
                  <a:lnTo>
                    <a:pt x="20" y="31"/>
                  </a:lnTo>
                  <a:lnTo>
                    <a:pt x="25" y="31"/>
                  </a:lnTo>
                  <a:lnTo>
                    <a:pt x="25" y="24"/>
                  </a:lnTo>
                  <a:lnTo>
                    <a:pt x="17" y="24"/>
                  </a:lnTo>
                  <a:lnTo>
                    <a:pt x="17" y="31"/>
                  </a:lnTo>
                  <a:lnTo>
                    <a:pt x="31" y="31"/>
                  </a:lnTo>
                  <a:lnTo>
                    <a:pt x="26" y="24"/>
                  </a:lnTo>
                  <a:lnTo>
                    <a:pt x="25" y="23"/>
                  </a:lnTo>
                  <a:lnTo>
                    <a:pt x="17" y="23"/>
                  </a:lnTo>
                  <a:lnTo>
                    <a:pt x="17" y="30"/>
                  </a:lnTo>
                  <a:lnTo>
                    <a:pt x="26" y="30"/>
                  </a:lnTo>
                  <a:lnTo>
                    <a:pt x="26" y="23"/>
                  </a:lnTo>
                  <a:lnTo>
                    <a:pt x="22" y="23"/>
                  </a:lnTo>
                  <a:lnTo>
                    <a:pt x="22" y="30"/>
                  </a:lnTo>
                  <a:lnTo>
                    <a:pt x="26" y="30"/>
                  </a:lnTo>
                  <a:lnTo>
                    <a:pt x="26" y="23"/>
                  </a:lnTo>
                  <a:lnTo>
                    <a:pt x="25" y="23"/>
                  </a:lnTo>
                  <a:lnTo>
                    <a:pt x="25" y="30"/>
                  </a:lnTo>
                  <a:lnTo>
                    <a:pt x="33" y="30"/>
                  </a:lnTo>
                  <a:lnTo>
                    <a:pt x="33" y="23"/>
                  </a:lnTo>
                  <a:lnTo>
                    <a:pt x="29" y="23"/>
                  </a:lnTo>
                  <a:lnTo>
                    <a:pt x="29" y="30"/>
                  </a:lnTo>
                  <a:lnTo>
                    <a:pt x="34" y="30"/>
                  </a:lnTo>
                  <a:lnTo>
                    <a:pt x="34" y="23"/>
                  </a:lnTo>
                  <a:lnTo>
                    <a:pt x="22" y="23"/>
                  </a:lnTo>
                  <a:lnTo>
                    <a:pt x="22" y="30"/>
                  </a:lnTo>
                  <a:lnTo>
                    <a:pt x="29" y="30"/>
                  </a:lnTo>
                  <a:lnTo>
                    <a:pt x="29" y="23"/>
                  </a:lnTo>
                  <a:lnTo>
                    <a:pt x="27" y="23"/>
                  </a:lnTo>
                  <a:lnTo>
                    <a:pt x="27" y="30"/>
                  </a:lnTo>
                  <a:lnTo>
                    <a:pt x="34" y="30"/>
                  </a:lnTo>
                  <a:lnTo>
                    <a:pt x="34" y="23"/>
                  </a:lnTo>
                  <a:lnTo>
                    <a:pt x="30" y="23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3"/>
                  </a:lnTo>
                  <a:lnTo>
                    <a:pt x="35" y="23"/>
                  </a:lnTo>
                  <a:lnTo>
                    <a:pt x="35" y="26"/>
                  </a:lnTo>
                  <a:lnTo>
                    <a:pt x="36" y="23"/>
                  </a:lnTo>
                  <a:lnTo>
                    <a:pt x="34" y="22"/>
                  </a:lnTo>
                  <a:lnTo>
                    <a:pt x="33" y="24"/>
                  </a:lnTo>
                  <a:lnTo>
                    <a:pt x="33" y="28"/>
                  </a:lnTo>
                  <a:lnTo>
                    <a:pt x="40" y="28"/>
                  </a:lnTo>
                  <a:lnTo>
                    <a:pt x="40" y="22"/>
                  </a:lnTo>
                  <a:lnTo>
                    <a:pt x="26" y="22"/>
                  </a:lnTo>
                  <a:lnTo>
                    <a:pt x="26" y="28"/>
                  </a:lnTo>
                  <a:lnTo>
                    <a:pt x="30" y="28"/>
                  </a:lnTo>
                  <a:lnTo>
                    <a:pt x="30" y="22"/>
                  </a:lnTo>
                  <a:lnTo>
                    <a:pt x="23" y="22"/>
                  </a:lnTo>
                  <a:lnTo>
                    <a:pt x="23" y="28"/>
                  </a:lnTo>
                  <a:lnTo>
                    <a:pt x="26" y="28"/>
                  </a:lnTo>
                  <a:lnTo>
                    <a:pt x="26" y="22"/>
                  </a:lnTo>
                  <a:lnTo>
                    <a:pt x="21" y="22"/>
                  </a:lnTo>
                  <a:lnTo>
                    <a:pt x="21" y="28"/>
                  </a:lnTo>
                  <a:lnTo>
                    <a:pt x="25" y="28"/>
                  </a:lnTo>
                  <a:lnTo>
                    <a:pt x="25" y="22"/>
                  </a:lnTo>
                  <a:lnTo>
                    <a:pt x="20" y="22"/>
                  </a:lnTo>
                  <a:lnTo>
                    <a:pt x="20" y="28"/>
                  </a:lnTo>
                  <a:lnTo>
                    <a:pt x="23" y="28"/>
                  </a:lnTo>
                  <a:lnTo>
                    <a:pt x="23" y="22"/>
                  </a:lnTo>
                  <a:lnTo>
                    <a:pt x="20" y="22"/>
                  </a:lnTo>
                  <a:lnTo>
                    <a:pt x="20" y="28"/>
                  </a:lnTo>
                  <a:lnTo>
                    <a:pt x="23" y="28"/>
                  </a:lnTo>
                  <a:lnTo>
                    <a:pt x="23" y="22"/>
                  </a:lnTo>
                  <a:lnTo>
                    <a:pt x="18" y="22"/>
                  </a:lnTo>
                  <a:lnTo>
                    <a:pt x="18" y="28"/>
                  </a:lnTo>
                  <a:lnTo>
                    <a:pt x="20" y="28"/>
                  </a:lnTo>
                  <a:lnTo>
                    <a:pt x="20" y="22"/>
                  </a:lnTo>
                  <a:lnTo>
                    <a:pt x="18" y="22"/>
                  </a:lnTo>
                  <a:lnTo>
                    <a:pt x="18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18" y="22"/>
                  </a:lnTo>
                  <a:lnTo>
                    <a:pt x="18" y="28"/>
                  </a:lnTo>
                  <a:lnTo>
                    <a:pt x="20" y="28"/>
                  </a:lnTo>
                  <a:lnTo>
                    <a:pt x="20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4" y="28"/>
                  </a:lnTo>
                  <a:lnTo>
                    <a:pt x="14" y="22"/>
                  </a:lnTo>
                  <a:lnTo>
                    <a:pt x="8" y="22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2" y="23"/>
                  </a:lnTo>
                  <a:lnTo>
                    <a:pt x="8" y="23"/>
                  </a:lnTo>
                  <a:lnTo>
                    <a:pt x="8" y="27"/>
                  </a:lnTo>
                  <a:lnTo>
                    <a:pt x="20" y="27"/>
                  </a:lnTo>
                  <a:lnTo>
                    <a:pt x="20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14" y="27"/>
                  </a:lnTo>
                  <a:lnTo>
                    <a:pt x="14" y="21"/>
                  </a:lnTo>
                  <a:lnTo>
                    <a:pt x="13" y="21"/>
                  </a:lnTo>
                  <a:lnTo>
                    <a:pt x="13" y="27"/>
                  </a:lnTo>
                  <a:lnTo>
                    <a:pt x="14" y="27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20" y="27"/>
                  </a:lnTo>
                  <a:lnTo>
                    <a:pt x="20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39" y="27"/>
                  </a:lnTo>
                  <a:lnTo>
                    <a:pt x="39" y="21"/>
                  </a:lnTo>
                  <a:lnTo>
                    <a:pt x="23" y="21"/>
                  </a:lnTo>
                  <a:lnTo>
                    <a:pt x="23" y="27"/>
                  </a:lnTo>
                  <a:lnTo>
                    <a:pt x="55" y="27"/>
                  </a:lnTo>
                  <a:lnTo>
                    <a:pt x="55" y="21"/>
                  </a:lnTo>
                  <a:lnTo>
                    <a:pt x="34" y="21"/>
                  </a:lnTo>
                  <a:lnTo>
                    <a:pt x="34" y="23"/>
                  </a:lnTo>
                  <a:lnTo>
                    <a:pt x="35" y="21"/>
                  </a:lnTo>
                  <a:lnTo>
                    <a:pt x="30" y="19"/>
                  </a:lnTo>
                  <a:lnTo>
                    <a:pt x="29" y="22"/>
                  </a:lnTo>
                  <a:lnTo>
                    <a:pt x="29" y="26"/>
                  </a:lnTo>
                  <a:lnTo>
                    <a:pt x="33" y="26"/>
                  </a:lnTo>
                  <a:lnTo>
                    <a:pt x="33" y="19"/>
                  </a:lnTo>
                  <a:lnTo>
                    <a:pt x="29" y="19"/>
                  </a:lnTo>
                  <a:lnTo>
                    <a:pt x="29" y="26"/>
                  </a:lnTo>
                  <a:lnTo>
                    <a:pt x="33" y="26"/>
                  </a:lnTo>
                  <a:lnTo>
                    <a:pt x="33" y="19"/>
                  </a:lnTo>
                  <a:lnTo>
                    <a:pt x="22" y="19"/>
                  </a:lnTo>
                  <a:lnTo>
                    <a:pt x="22" y="26"/>
                  </a:lnTo>
                  <a:lnTo>
                    <a:pt x="25" y="26"/>
                  </a:lnTo>
                  <a:lnTo>
                    <a:pt x="25" y="19"/>
                  </a:lnTo>
                  <a:lnTo>
                    <a:pt x="22" y="19"/>
                  </a:lnTo>
                  <a:lnTo>
                    <a:pt x="22" y="26"/>
                  </a:lnTo>
                  <a:lnTo>
                    <a:pt x="33" y="26"/>
                  </a:lnTo>
                  <a:lnTo>
                    <a:pt x="33" y="19"/>
                  </a:lnTo>
                  <a:lnTo>
                    <a:pt x="26" y="19"/>
                  </a:lnTo>
                  <a:lnTo>
                    <a:pt x="26" y="26"/>
                  </a:lnTo>
                  <a:lnTo>
                    <a:pt x="31" y="26"/>
                  </a:lnTo>
                  <a:lnTo>
                    <a:pt x="31" y="19"/>
                  </a:lnTo>
                  <a:lnTo>
                    <a:pt x="26" y="19"/>
                  </a:lnTo>
                  <a:lnTo>
                    <a:pt x="26" y="26"/>
                  </a:lnTo>
                  <a:lnTo>
                    <a:pt x="29" y="26"/>
                  </a:lnTo>
                  <a:lnTo>
                    <a:pt x="29" y="19"/>
                  </a:lnTo>
                  <a:lnTo>
                    <a:pt x="23" y="19"/>
                  </a:lnTo>
                  <a:lnTo>
                    <a:pt x="23" y="26"/>
                  </a:lnTo>
                  <a:lnTo>
                    <a:pt x="26" y="26"/>
                  </a:lnTo>
                  <a:lnTo>
                    <a:pt x="26" y="19"/>
                  </a:lnTo>
                  <a:lnTo>
                    <a:pt x="16" y="19"/>
                  </a:lnTo>
                  <a:lnTo>
                    <a:pt x="16" y="26"/>
                  </a:lnTo>
                  <a:lnTo>
                    <a:pt x="29" y="26"/>
                  </a:lnTo>
                  <a:lnTo>
                    <a:pt x="29" y="19"/>
                  </a:lnTo>
                  <a:lnTo>
                    <a:pt x="20" y="19"/>
                  </a:lnTo>
                  <a:lnTo>
                    <a:pt x="20" y="26"/>
                  </a:lnTo>
                  <a:lnTo>
                    <a:pt x="23" y="26"/>
                  </a:lnTo>
                  <a:lnTo>
                    <a:pt x="23" y="19"/>
                  </a:lnTo>
                  <a:lnTo>
                    <a:pt x="16" y="19"/>
                  </a:lnTo>
                  <a:lnTo>
                    <a:pt x="16" y="26"/>
                  </a:lnTo>
                  <a:lnTo>
                    <a:pt x="26" y="26"/>
                  </a:lnTo>
                  <a:lnTo>
                    <a:pt x="26" y="19"/>
                  </a:lnTo>
                  <a:lnTo>
                    <a:pt x="17" y="19"/>
                  </a:lnTo>
                  <a:lnTo>
                    <a:pt x="17" y="22"/>
                  </a:lnTo>
                  <a:lnTo>
                    <a:pt x="18" y="19"/>
                  </a:lnTo>
                  <a:lnTo>
                    <a:pt x="14" y="18"/>
                  </a:lnTo>
                  <a:lnTo>
                    <a:pt x="13" y="21"/>
                  </a:lnTo>
                  <a:lnTo>
                    <a:pt x="13" y="24"/>
                  </a:lnTo>
                  <a:lnTo>
                    <a:pt x="22" y="24"/>
                  </a:lnTo>
                  <a:lnTo>
                    <a:pt x="22" y="18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9" y="18"/>
                  </a:lnTo>
                  <a:lnTo>
                    <a:pt x="29" y="24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2" y="18"/>
                  </a:lnTo>
                  <a:lnTo>
                    <a:pt x="22" y="24"/>
                  </a:lnTo>
                  <a:lnTo>
                    <a:pt x="31" y="24"/>
                  </a:lnTo>
                  <a:lnTo>
                    <a:pt x="31" y="18"/>
                  </a:lnTo>
                  <a:lnTo>
                    <a:pt x="29" y="18"/>
                  </a:lnTo>
                  <a:lnTo>
                    <a:pt x="29" y="24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0" y="18"/>
                  </a:lnTo>
                  <a:lnTo>
                    <a:pt x="40" y="24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35" y="18"/>
                  </a:lnTo>
                  <a:lnTo>
                    <a:pt x="35" y="24"/>
                  </a:lnTo>
                  <a:lnTo>
                    <a:pt x="43" y="24"/>
                  </a:lnTo>
                  <a:lnTo>
                    <a:pt x="47" y="23"/>
                  </a:lnTo>
                  <a:lnTo>
                    <a:pt x="45" y="19"/>
                  </a:lnTo>
                  <a:lnTo>
                    <a:pt x="45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52" y="23"/>
                  </a:lnTo>
                  <a:lnTo>
                    <a:pt x="52" y="17"/>
                  </a:lnTo>
                  <a:lnTo>
                    <a:pt x="47" y="17"/>
                  </a:lnTo>
                  <a:lnTo>
                    <a:pt x="47" y="23"/>
                  </a:lnTo>
                  <a:lnTo>
                    <a:pt x="60" y="23"/>
                  </a:lnTo>
                  <a:lnTo>
                    <a:pt x="60" y="17"/>
                  </a:lnTo>
                  <a:lnTo>
                    <a:pt x="53" y="17"/>
                  </a:lnTo>
                  <a:lnTo>
                    <a:pt x="53" y="23"/>
                  </a:lnTo>
                  <a:lnTo>
                    <a:pt x="61" y="23"/>
                  </a:lnTo>
                  <a:lnTo>
                    <a:pt x="61" y="17"/>
                  </a:lnTo>
                  <a:lnTo>
                    <a:pt x="52" y="17"/>
                  </a:lnTo>
                  <a:lnTo>
                    <a:pt x="52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51" y="17"/>
                  </a:lnTo>
                  <a:lnTo>
                    <a:pt x="51" y="23"/>
                  </a:lnTo>
                  <a:lnTo>
                    <a:pt x="62" y="23"/>
                  </a:lnTo>
                  <a:lnTo>
                    <a:pt x="62" y="17"/>
                  </a:lnTo>
                  <a:lnTo>
                    <a:pt x="55" y="17"/>
                  </a:lnTo>
                  <a:lnTo>
                    <a:pt x="55" y="23"/>
                  </a:lnTo>
                  <a:lnTo>
                    <a:pt x="60" y="23"/>
                  </a:lnTo>
                  <a:lnTo>
                    <a:pt x="60" y="17"/>
                  </a:lnTo>
                  <a:lnTo>
                    <a:pt x="53" y="17"/>
                  </a:lnTo>
                  <a:lnTo>
                    <a:pt x="53" y="23"/>
                  </a:lnTo>
                  <a:lnTo>
                    <a:pt x="55" y="23"/>
                  </a:lnTo>
                  <a:lnTo>
                    <a:pt x="55" y="17"/>
                  </a:lnTo>
                  <a:lnTo>
                    <a:pt x="51" y="17"/>
                  </a:lnTo>
                  <a:lnTo>
                    <a:pt x="51" y="19"/>
                  </a:lnTo>
                  <a:lnTo>
                    <a:pt x="55" y="19"/>
                  </a:lnTo>
                  <a:lnTo>
                    <a:pt x="55" y="15"/>
                  </a:lnTo>
                  <a:lnTo>
                    <a:pt x="48" y="15"/>
                  </a:lnTo>
                  <a:lnTo>
                    <a:pt x="48" y="22"/>
                  </a:lnTo>
                  <a:lnTo>
                    <a:pt x="58" y="22"/>
                  </a:lnTo>
                  <a:lnTo>
                    <a:pt x="58" y="15"/>
                  </a:lnTo>
                  <a:lnTo>
                    <a:pt x="51" y="15"/>
                  </a:lnTo>
                  <a:lnTo>
                    <a:pt x="51" y="22"/>
                  </a:lnTo>
                  <a:lnTo>
                    <a:pt x="53" y="22"/>
                  </a:lnTo>
                  <a:lnTo>
                    <a:pt x="53" y="15"/>
                  </a:lnTo>
                  <a:lnTo>
                    <a:pt x="36" y="15"/>
                  </a:lnTo>
                  <a:lnTo>
                    <a:pt x="36" y="22"/>
                  </a:lnTo>
                  <a:lnTo>
                    <a:pt x="112" y="22"/>
                  </a:lnTo>
                  <a:lnTo>
                    <a:pt x="112" y="15"/>
                  </a:lnTo>
                  <a:lnTo>
                    <a:pt x="17" y="15"/>
                  </a:lnTo>
                  <a:lnTo>
                    <a:pt x="17" y="22"/>
                  </a:lnTo>
                  <a:lnTo>
                    <a:pt x="44" y="22"/>
                  </a:lnTo>
                  <a:lnTo>
                    <a:pt x="44" y="15"/>
                  </a:lnTo>
                  <a:lnTo>
                    <a:pt x="22" y="15"/>
                  </a:lnTo>
                  <a:lnTo>
                    <a:pt x="22" y="22"/>
                  </a:lnTo>
                  <a:lnTo>
                    <a:pt x="31" y="22"/>
                  </a:lnTo>
                  <a:lnTo>
                    <a:pt x="34" y="21"/>
                  </a:lnTo>
                  <a:lnTo>
                    <a:pt x="33" y="17"/>
                  </a:lnTo>
                  <a:lnTo>
                    <a:pt x="33" y="21"/>
                  </a:lnTo>
                  <a:lnTo>
                    <a:pt x="57" y="21"/>
                  </a:lnTo>
                  <a:lnTo>
                    <a:pt x="57" y="14"/>
                  </a:lnTo>
                  <a:lnTo>
                    <a:pt x="53" y="14"/>
                  </a:lnTo>
                  <a:lnTo>
                    <a:pt x="53" y="21"/>
                  </a:lnTo>
                  <a:lnTo>
                    <a:pt x="61" y="21"/>
                  </a:lnTo>
                  <a:lnTo>
                    <a:pt x="61" y="14"/>
                  </a:lnTo>
                  <a:lnTo>
                    <a:pt x="58" y="14"/>
                  </a:lnTo>
                  <a:lnTo>
                    <a:pt x="58" y="21"/>
                  </a:lnTo>
                  <a:lnTo>
                    <a:pt x="66" y="21"/>
                  </a:lnTo>
                  <a:lnTo>
                    <a:pt x="66" y="14"/>
                  </a:lnTo>
                  <a:lnTo>
                    <a:pt x="61" y="14"/>
                  </a:lnTo>
                  <a:lnTo>
                    <a:pt x="61" y="21"/>
                  </a:lnTo>
                  <a:lnTo>
                    <a:pt x="69" y="21"/>
                  </a:lnTo>
                  <a:lnTo>
                    <a:pt x="69" y="14"/>
                  </a:lnTo>
                  <a:lnTo>
                    <a:pt x="64" y="14"/>
                  </a:lnTo>
                  <a:lnTo>
                    <a:pt x="64" y="21"/>
                  </a:lnTo>
                  <a:lnTo>
                    <a:pt x="66" y="21"/>
                  </a:lnTo>
                  <a:lnTo>
                    <a:pt x="66" y="14"/>
                  </a:lnTo>
                  <a:lnTo>
                    <a:pt x="61" y="14"/>
                  </a:lnTo>
                  <a:lnTo>
                    <a:pt x="61" y="21"/>
                  </a:lnTo>
                  <a:lnTo>
                    <a:pt x="64" y="21"/>
                  </a:lnTo>
                  <a:lnTo>
                    <a:pt x="64" y="14"/>
                  </a:lnTo>
                  <a:lnTo>
                    <a:pt x="62" y="14"/>
                  </a:lnTo>
                  <a:lnTo>
                    <a:pt x="62" y="21"/>
                  </a:lnTo>
                  <a:lnTo>
                    <a:pt x="73" y="21"/>
                  </a:lnTo>
                  <a:lnTo>
                    <a:pt x="77" y="19"/>
                  </a:lnTo>
                  <a:lnTo>
                    <a:pt x="75" y="15"/>
                  </a:lnTo>
                  <a:lnTo>
                    <a:pt x="75" y="19"/>
                  </a:lnTo>
                  <a:lnTo>
                    <a:pt x="79" y="19"/>
                  </a:lnTo>
                  <a:lnTo>
                    <a:pt x="79" y="13"/>
                  </a:lnTo>
                  <a:lnTo>
                    <a:pt x="77" y="13"/>
                  </a:lnTo>
                  <a:lnTo>
                    <a:pt x="77" y="19"/>
                  </a:lnTo>
                  <a:lnTo>
                    <a:pt x="141" y="19"/>
                  </a:lnTo>
                  <a:lnTo>
                    <a:pt x="141" y="13"/>
                  </a:lnTo>
                  <a:lnTo>
                    <a:pt x="137" y="13"/>
                  </a:lnTo>
                  <a:lnTo>
                    <a:pt x="137" y="19"/>
                  </a:lnTo>
                  <a:lnTo>
                    <a:pt x="145" y="19"/>
                  </a:lnTo>
                  <a:lnTo>
                    <a:pt x="145" y="13"/>
                  </a:lnTo>
                  <a:lnTo>
                    <a:pt x="96" y="13"/>
                  </a:lnTo>
                  <a:lnTo>
                    <a:pt x="96" y="19"/>
                  </a:lnTo>
                  <a:lnTo>
                    <a:pt x="106" y="19"/>
                  </a:lnTo>
                  <a:lnTo>
                    <a:pt x="106" y="13"/>
                  </a:lnTo>
                  <a:lnTo>
                    <a:pt x="29" y="13"/>
                  </a:lnTo>
                  <a:lnTo>
                    <a:pt x="29" y="19"/>
                  </a:lnTo>
                  <a:lnTo>
                    <a:pt x="35" y="19"/>
                  </a:lnTo>
                  <a:lnTo>
                    <a:pt x="35" y="13"/>
                  </a:lnTo>
                  <a:lnTo>
                    <a:pt x="25" y="13"/>
                  </a:lnTo>
                  <a:lnTo>
                    <a:pt x="25" y="19"/>
                  </a:lnTo>
                  <a:lnTo>
                    <a:pt x="36" y="19"/>
                  </a:lnTo>
                  <a:lnTo>
                    <a:pt x="36" y="13"/>
                  </a:lnTo>
                  <a:lnTo>
                    <a:pt x="16" y="13"/>
                  </a:lnTo>
                  <a:lnTo>
                    <a:pt x="16" y="19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8" y="13"/>
                  </a:lnTo>
                  <a:lnTo>
                    <a:pt x="18" y="15"/>
                  </a:lnTo>
                  <a:lnTo>
                    <a:pt x="21" y="18"/>
                  </a:lnTo>
                  <a:lnTo>
                    <a:pt x="22" y="17"/>
                  </a:lnTo>
                  <a:lnTo>
                    <a:pt x="20" y="14"/>
                  </a:lnTo>
                  <a:lnTo>
                    <a:pt x="20" y="18"/>
                  </a:lnTo>
                  <a:lnTo>
                    <a:pt x="26" y="18"/>
                  </a:lnTo>
                  <a:lnTo>
                    <a:pt x="26" y="11"/>
                  </a:lnTo>
                  <a:lnTo>
                    <a:pt x="17" y="11"/>
                  </a:lnTo>
                  <a:lnTo>
                    <a:pt x="17" y="18"/>
                  </a:lnTo>
                  <a:lnTo>
                    <a:pt x="18" y="18"/>
                  </a:lnTo>
                  <a:lnTo>
                    <a:pt x="18" y="11"/>
                  </a:lnTo>
                  <a:lnTo>
                    <a:pt x="16" y="11"/>
                  </a:lnTo>
                  <a:lnTo>
                    <a:pt x="16" y="18"/>
                  </a:lnTo>
                  <a:lnTo>
                    <a:pt x="17" y="18"/>
                  </a:lnTo>
                  <a:lnTo>
                    <a:pt x="17" y="11"/>
                  </a:lnTo>
                  <a:lnTo>
                    <a:pt x="11" y="11"/>
                  </a:lnTo>
                  <a:lnTo>
                    <a:pt x="11" y="18"/>
                  </a:lnTo>
                  <a:lnTo>
                    <a:pt x="13" y="18"/>
                  </a:lnTo>
                  <a:lnTo>
                    <a:pt x="13" y="11"/>
                  </a:lnTo>
                  <a:lnTo>
                    <a:pt x="8" y="11"/>
                  </a:lnTo>
                  <a:lnTo>
                    <a:pt x="8" y="18"/>
                  </a:lnTo>
                  <a:lnTo>
                    <a:pt x="12" y="18"/>
                  </a:lnTo>
                  <a:lnTo>
                    <a:pt x="12" y="11"/>
                  </a:lnTo>
                  <a:lnTo>
                    <a:pt x="1" y="11"/>
                  </a:lnTo>
                  <a:lnTo>
                    <a:pt x="1" y="18"/>
                  </a:lnTo>
                  <a:lnTo>
                    <a:pt x="5" y="18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16" y="18"/>
                  </a:lnTo>
                  <a:lnTo>
                    <a:pt x="16" y="11"/>
                  </a:lnTo>
                  <a:lnTo>
                    <a:pt x="11" y="11"/>
                  </a:lnTo>
                  <a:lnTo>
                    <a:pt x="11" y="18"/>
                  </a:lnTo>
                  <a:lnTo>
                    <a:pt x="17" y="18"/>
                  </a:lnTo>
                  <a:lnTo>
                    <a:pt x="18" y="11"/>
                  </a:lnTo>
                  <a:lnTo>
                    <a:pt x="12" y="10"/>
                  </a:lnTo>
                  <a:lnTo>
                    <a:pt x="11" y="13"/>
                  </a:lnTo>
                  <a:lnTo>
                    <a:pt x="11" y="17"/>
                  </a:lnTo>
                  <a:lnTo>
                    <a:pt x="16" y="17"/>
                  </a:lnTo>
                  <a:lnTo>
                    <a:pt x="16" y="10"/>
                  </a:lnTo>
                  <a:lnTo>
                    <a:pt x="14" y="10"/>
                  </a:lnTo>
                  <a:lnTo>
                    <a:pt x="14" y="17"/>
                  </a:lnTo>
                  <a:lnTo>
                    <a:pt x="20" y="17"/>
                  </a:lnTo>
                  <a:lnTo>
                    <a:pt x="20" y="10"/>
                  </a:lnTo>
                  <a:lnTo>
                    <a:pt x="16" y="10"/>
                  </a:lnTo>
                  <a:lnTo>
                    <a:pt x="16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14" y="10"/>
                  </a:lnTo>
                  <a:lnTo>
                    <a:pt x="14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6" y="10"/>
                  </a:lnTo>
                  <a:lnTo>
                    <a:pt x="16" y="17"/>
                  </a:lnTo>
                  <a:lnTo>
                    <a:pt x="27" y="17"/>
                  </a:lnTo>
                  <a:lnTo>
                    <a:pt x="27" y="10"/>
                  </a:lnTo>
                  <a:lnTo>
                    <a:pt x="20" y="10"/>
                  </a:lnTo>
                  <a:lnTo>
                    <a:pt x="20" y="17"/>
                  </a:lnTo>
                  <a:lnTo>
                    <a:pt x="22" y="17"/>
                  </a:lnTo>
                  <a:lnTo>
                    <a:pt x="22" y="10"/>
                  </a:lnTo>
                  <a:lnTo>
                    <a:pt x="17" y="10"/>
                  </a:lnTo>
                  <a:lnTo>
                    <a:pt x="17" y="13"/>
                  </a:lnTo>
                  <a:lnTo>
                    <a:pt x="18" y="17"/>
                  </a:lnTo>
                  <a:lnTo>
                    <a:pt x="21" y="15"/>
                  </a:lnTo>
                  <a:lnTo>
                    <a:pt x="20" y="11"/>
                  </a:lnTo>
                  <a:lnTo>
                    <a:pt x="20" y="15"/>
                  </a:lnTo>
                  <a:lnTo>
                    <a:pt x="27" y="15"/>
                  </a:lnTo>
                  <a:lnTo>
                    <a:pt x="27" y="9"/>
                  </a:lnTo>
                  <a:lnTo>
                    <a:pt x="23" y="9"/>
                  </a:lnTo>
                  <a:lnTo>
                    <a:pt x="23" y="15"/>
                  </a:lnTo>
                  <a:lnTo>
                    <a:pt x="31" y="15"/>
                  </a:lnTo>
                  <a:lnTo>
                    <a:pt x="31" y="9"/>
                  </a:lnTo>
                  <a:lnTo>
                    <a:pt x="26" y="9"/>
                  </a:lnTo>
                  <a:lnTo>
                    <a:pt x="26" y="15"/>
                  </a:lnTo>
                  <a:lnTo>
                    <a:pt x="30" y="15"/>
                  </a:lnTo>
                  <a:lnTo>
                    <a:pt x="30" y="9"/>
                  </a:lnTo>
                  <a:lnTo>
                    <a:pt x="27" y="9"/>
                  </a:lnTo>
                  <a:lnTo>
                    <a:pt x="27" y="15"/>
                  </a:lnTo>
                  <a:lnTo>
                    <a:pt x="34" y="15"/>
                  </a:lnTo>
                  <a:lnTo>
                    <a:pt x="34" y="9"/>
                  </a:lnTo>
                  <a:lnTo>
                    <a:pt x="33" y="9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38" y="9"/>
                  </a:lnTo>
                  <a:lnTo>
                    <a:pt x="31" y="9"/>
                  </a:lnTo>
                  <a:lnTo>
                    <a:pt x="31" y="15"/>
                  </a:lnTo>
                  <a:lnTo>
                    <a:pt x="45" y="15"/>
                  </a:lnTo>
                  <a:lnTo>
                    <a:pt x="45" y="9"/>
                  </a:lnTo>
                  <a:lnTo>
                    <a:pt x="36" y="9"/>
                  </a:lnTo>
                  <a:lnTo>
                    <a:pt x="36" y="11"/>
                  </a:lnTo>
                  <a:lnTo>
                    <a:pt x="38" y="9"/>
                  </a:lnTo>
                  <a:lnTo>
                    <a:pt x="34" y="8"/>
                  </a:lnTo>
                  <a:lnTo>
                    <a:pt x="33" y="10"/>
                  </a:lnTo>
                  <a:lnTo>
                    <a:pt x="33" y="14"/>
                  </a:lnTo>
                  <a:lnTo>
                    <a:pt x="40" y="14"/>
                  </a:lnTo>
                  <a:lnTo>
                    <a:pt x="40" y="8"/>
                  </a:lnTo>
                  <a:lnTo>
                    <a:pt x="38" y="8"/>
                  </a:lnTo>
                  <a:lnTo>
                    <a:pt x="38" y="14"/>
                  </a:lnTo>
                  <a:lnTo>
                    <a:pt x="44" y="14"/>
                  </a:lnTo>
                  <a:lnTo>
                    <a:pt x="44" y="8"/>
                  </a:lnTo>
                  <a:lnTo>
                    <a:pt x="30" y="8"/>
                  </a:lnTo>
                  <a:lnTo>
                    <a:pt x="30" y="14"/>
                  </a:lnTo>
                  <a:lnTo>
                    <a:pt x="38" y="14"/>
                  </a:lnTo>
                  <a:lnTo>
                    <a:pt x="38" y="8"/>
                  </a:lnTo>
                  <a:lnTo>
                    <a:pt x="27" y="8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3" y="8"/>
                  </a:lnTo>
                  <a:lnTo>
                    <a:pt x="26" y="8"/>
                  </a:lnTo>
                  <a:lnTo>
                    <a:pt x="26" y="14"/>
                  </a:lnTo>
                  <a:lnTo>
                    <a:pt x="36" y="14"/>
                  </a:lnTo>
                  <a:lnTo>
                    <a:pt x="36" y="8"/>
                  </a:lnTo>
                  <a:lnTo>
                    <a:pt x="33" y="8"/>
                  </a:lnTo>
                  <a:lnTo>
                    <a:pt x="33" y="14"/>
                  </a:lnTo>
                  <a:lnTo>
                    <a:pt x="49" y="14"/>
                  </a:lnTo>
                  <a:lnTo>
                    <a:pt x="49" y="8"/>
                  </a:lnTo>
                  <a:lnTo>
                    <a:pt x="40" y="8"/>
                  </a:lnTo>
                  <a:lnTo>
                    <a:pt x="40" y="14"/>
                  </a:lnTo>
                  <a:lnTo>
                    <a:pt x="42" y="14"/>
                  </a:lnTo>
                  <a:lnTo>
                    <a:pt x="43" y="8"/>
                  </a:lnTo>
                  <a:lnTo>
                    <a:pt x="38" y="6"/>
                  </a:lnTo>
                  <a:lnTo>
                    <a:pt x="36" y="9"/>
                  </a:lnTo>
                  <a:lnTo>
                    <a:pt x="36" y="13"/>
                  </a:lnTo>
                  <a:lnTo>
                    <a:pt x="47" y="13"/>
                  </a:lnTo>
                  <a:lnTo>
                    <a:pt x="47" y="6"/>
                  </a:lnTo>
                  <a:lnTo>
                    <a:pt x="38" y="6"/>
                  </a:lnTo>
                  <a:lnTo>
                    <a:pt x="38" y="13"/>
                  </a:lnTo>
                  <a:lnTo>
                    <a:pt x="55" y="13"/>
                  </a:lnTo>
                  <a:lnTo>
                    <a:pt x="55" y="6"/>
                  </a:lnTo>
                  <a:lnTo>
                    <a:pt x="51" y="6"/>
                  </a:lnTo>
                  <a:lnTo>
                    <a:pt x="51" y="13"/>
                  </a:lnTo>
                  <a:lnTo>
                    <a:pt x="53" y="13"/>
                  </a:lnTo>
                  <a:lnTo>
                    <a:pt x="53" y="6"/>
                  </a:lnTo>
                  <a:lnTo>
                    <a:pt x="45" y="6"/>
                  </a:lnTo>
                  <a:lnTo>
                    <a:pt x="45" y="13"/>
                  </a:lnTo>
                  <a:lnTo>
                    <a:pt x="57" y="13"/>
                  </a:lnTo>
                  <a:lnTo>
                    <a:pt x="57" y="6"/>
                  </a:lnTo>
                  <a:lnTo>
                    <a:pt x="49" y="6"/>
                  </a:lnTo>
                  <a:lnTo>
                    <a:pt x="49" y="13"/>
                  </a:lnTo>
                  <a:lnTo>
                    <a:pt x="57" y="13"/>
                  </a:lnTo>
                  <a:lnTo>
                    <a:pt x="57" y="6"/>
                  </a:lnTo>
                  <a:lnTo>
                    <a:pt x="55" y="6"/>
                  </a:lnTo>
                  <a:lnTo>
                    <a:pt x="55" y="13"/>
                  </a:lnTo>
                  <a:lnTo>
                    <a:pt x="57" y="13"/>
                  </a:lnTo>
                  <a:lnTo>
                    <a:pt x="57" y="6"/>
                  </a:lnTo>
                  <a:lnTo>
                    <a:pt x="53" y="6"/>
                  </a:lnTo>
                  <a:lnTo>
                    <a:pt x="53" y="13"/>
                  </a:lnTo>
                  <a:lnTo>
                    <a:pt x="56" y="13"/>
                  </a:lnTo>
                  <a:lnTo>
                    <a:pt x="56" y="6"/>
                  </a:lnTo>
                  <a:lnTo>
                    <a:pt x="55" y="6"/>
                  </a:lnTo>
                  <a:lnTo>
                    <a:pt x="55" y="13"/>
                  </a:lnTo>
                  <a:lnTo>
                    <a:pt x="60" y="13"/>
                  </a:lnTo>
                  <a:lnTo>
                    <a:pt x="60" y="6"/>
                  </a:lnTo>
                  <a:lnTo>
                    <a:pt x="53" y="6"/>
                  </a:lnTo>
                  <a:lnTo>
                    <a:pt x="53" y="13"/>
                  </a:lnTo>
                  <a:lnTo>
                    <a:pt x="55" y="13"/>
                  </a:lnTo>
                  <a:lnTo>
                    <a:pt x="55" y="6"/>
                  </a:lnTo>
                  <a:lnTo>
                    <a:pt x="53" y="6"/>
                  </a:lnTo>
                  <a:lnTo>
                    <a:pt x="53" y="13"/>
                  </a:lnTo>
                  <a:lnTo>
                    <a:pt x="65" y="13"/>
                  </a:lnTo>
                  <a:lnTo>
                    <a:pt x="60" y="6"/>
                  </a:lnTo>
                  <a:lnTo>
                    <a:pt x="58" y="5"/>
                  </a:lnTo>
                  <a:lnTo>
                    <a:pt x="52" y="5"/>
                  </a:lnTo>
                  <a:lnTo>
                    <a:pt x="52" y="11"/>
                  </a:lnTo>
                  <a:lnTo>
                    <a:pt x="55" y="11"/>
                  </a:lnTo>
                  <a:lnTo>
                    <a:pt x="55" y="5"/>
                  </a:lnTo>
                  <a:lnTo>
                    <a:pt x="49" y="5"/>
                  </a:lnTo>
                  <a:lnTo>
                    <a:pt x="49" y="11"/>
                  </a:lnTo>
                  <a:lnTo>
                    <a:pt x="55" y="11"/>
                  </a:lnTo>
                  <a:lnTo>
                    <a:pt x="55" y="5"/>
                  </a:lnTo>
                  <a:lnTo>
                    <a:pt x="53" y="5"/>
                  </a:lnTo>
                  <a:lnTo>
                    <a:pt x="53" y="11"/>
                  </a:lnTo>
                  <a:lnTo>
                    <a:pt x="60" y="11"/>
                  </a:lnTo>
                  <a:lnTo>
                    <a:pt x="60" y="5"/>
                  </a:lnTo>
                  <a:lnTo>
                    <a:pt x="57" y="5"/>
                  </a:lnTo>
                  <a:lnTo>
                    <a:pt x="57" y="11"/>
                  </a:lnTo>
                  <a:lnTo>
                    <a:pt x="58" y="11"/>
                  </a:lnTo>
                  <a:lnTo>
                    <a:pt x="58" y="5"/>
                  </a:lnTo>
                  <a:lnTo>
                    <a:pt x="57" y="5"/>
                  </a:lnTo>
                  <a:lnTo>
                    <a:pt x="57" y="11"/>
                  </a:lnTo>
                  <a:lnTo>
                    <a:pt x="64" y="11"/>
                  </a:lnTo>
                  <a:lnTo>
                    <a:pt x="64" y="5"/>
                  </a:lnTo>
                  <a:lnTo>
                    <a:pt x="49" y="5"/>
                  </a:lnTo>
                  <a:lnTo>
                    <a:pt x="49" y="11"/>
                  </a:lnTo>
                  <a:lnTo>
                    <a:pt x="71" y="11"/>
                  </a:lnTo>
                  <a:lnTo>
                    <a:pt x="71" y="5"/>
                  </a:lnTo>
                  <a:lnTo>
                    <a:pt x="57" y="5"/>
                  </a:lnTo>
                  <a:lnTo>
                    <a:pt x="57" y="11"/>
                  </a:lnTo>
                  <a:lnTo>
                    <a:pt x="60" y="11"/>
                  </a:lnTo>
                  <a:lnTo>
                    <a:pt x="60" y="5"/>
                  </a:lnTo>
                  <a:lnTo>
                    <a:pt x="53" y="5"/>
                  </a:lnTo>
                  <a:lnTo>
                    <a:pt x="53" y="11"/>
                  </a:lnTo>
                  <a:lnTo>
                    <a:pt x="60" y="11"/>
                  </a:lnTo>
                  <a:lnTo>
                    <a:pt x="60" y="5"/>
                  </a:lnTo>
                  <a:lnTo>
                    <a:pt x="56" y="5"/>
                  </a:lnTo>
                  <a:lnTo>
                    <a:pt x="56" y="11"/>
                  </a:lnTo>
                  <a:lnTo>
                    <a:pt x="64" y="11"/>
                  </a:lnTo>
                  <a:lnTo>
                    <a:pt x="64" y="5"/>
                  </a:lnTo>
                  <a:lnTo>
                    <a:pt x="55" y="5"/>
                  </a:lnTo>
                  <a:lnTo>
                    <a:pt x="55" y="11"/>
                  </a:lnTo>
                  <a:lnTo>
                    <a:pt x="57" y="11"/>
                  </a:lnTo>
                  <a:lnTo>
                    <a:pt x="57" y="5"/>
                  </a:lnTo>
                  <a:lnTo>
                    <a:pt x="53" y="5"/>
                  </a:lnTo>
                  <a:lnTo>
                    <a:pt x="53" y="11"/>
                  </a:lnTo>
                  <a:lnTo>
                    <a:pt x="55" y="11"/>
                  </a:lnTo>
                  <a:lnTo>
                    <a:pt x="55" y="5"/>
                  </a:lnTo>
                  <a:lnTo>
                    <a:pt x="49" y="5"/>
                  </a:lnTo>
                  <a:lnTo>
                    <a:pt x="49" y="8"/>
                  </a:lnTo>
                  <a:lnTo>
                    <a:pt x="51" y="11"/>
                  </a:lnTo>
                  <a:lnTo>
                    <a:pt x="53" y="10"/>
                  </a:lnTo>
                  <a:lnTo>
                    <a:pt x="52" y="4"/>
                  </a:lnTo>
                  <a:lnTo>
                    <a:pt x="51" y="4"/>
                  </a:lnTo>
                  <a:lnTo>
                    <a:pt x="51" y="10"/>
                  </a:lnTo>
                  <a:lnTo>
                    <a:pt x="60" y="10"/>
                  </a:lnTo>
                  <a:lnTo>
                    <a:pt x="60" y="4"/>
                  </a:lnTo>
                  <a:lnTo>
                    <a:pt x="55" y="4"/>
                  </a:lnTo>
                  <a:lnTo>
                    <a:pt x="55" y="10"/>
                  </a:lnTo>
                  <a:lnTo>
                    <a:pt x="62" y="10"/>
                  </a:lnTo>
                  <a:lnTo>
                    <a:pt x="62" y="4"/>
                  </a:lnTo>
                  <a:lnTo>
                    <a:pt x="58" y="4"/>
                  </a:lnTo>
                  <a:lnTo>
                    <a:pt x="58" y="10"/>
                  </a:lnTo>
                  <a:lnTo>
                    <a:pt x="60" y="10"/>
                  </a:lnTo>
                  <a:lnTo>
                    <a:pt x="60" y="4"/>
                  </a:lnTo>
                  <a:lnTo>
                    <a:pt x="26" y="4"/>
                  </a:lnTo>
                  <a:lnTo>
                    <a:pt x="26" y="10"/>
                  </a:lnTo>
                  <a:lnTo>
                    <a:pt x="192" y="10"/>
                  </a:lnTo>
                  <a:lnTo>
                    <a:pt x="192" y="4"/>
                  </a:lnTo>
                  <a:lnTo>
                    <a:pt x="20" y="4"/>
                  </a:lnTo>
                  <a:lnTo>
                    <a:pt x="20" y="10"/>
                  </a:lnTo>
                  <a:lnTo>
                    <a:pt x="26" y="10"/>
                  </a:lnTo>
                  <a:lnTo>
                    <a:pt x="31" y="9"/>
                  </a:lnTo>
                  <a:lnTo>
                    <a:pt x="30" y="5"/>
                  </a:lnTo>
                  <a:lnTo>
                    <a:pt x="30" y="9"/>
                  </a:lnTo>
                  <a:lnTo>
                    <a:pt x="33" y="9"/>
                  </a:lnTo>
                  <a:lnTo>
                    <a:pt x="33" y="2"/>
                  </a:lnTo>
                  <a:lnTo>
                    <a:pt x="22" y="2"/>
                  </a:lnTo>
                  <a:lnTo>
                    <a:pt x="22" y="9"/>
                  </a:lnTo>
                  <a:lnTo>
                    <a:pt x="60" y="9"/>
                  </a:lnTo>
                  <a:lnTo>
                    <a:pt x="60" y="2"/>
                  </a:lnTo>
                  <a:lnTo>
                    <a:pt x="57" y="2"/>
                  </a:lnTo>
                  <a:lnTo>
                    <a:pt x="57" y="9"/>
                  </a:lnTo>
                  <a:lnTo>
                    <a:pt x="68" y="9"/>
                  </a:lnTo>
                  <a:lnTo>
                    <a:pt x="68" y="2"/>
                  </a:lnTo>
                  <a:lnTo>
                    <a:pt x="65" y="2"/>
                  </a:lnTo>
                  <a:lnTo>
                    <a:pt x="65" y="9"/>
                  </a:lnTo>
                  <a:lnTo>
                    <a:pt x="66" y="9"/>
                  </a:lnTo>
                  <a:lnTo>
                    <a:pt x="66" y="2"/>
                  </a:lnTo>
                  <a:lnTo>
                    <a:pt x="65" y="2"/>
                  </a:lnTo>
                  <a:lnTo>
                    <a:pt x="65" y="9"/>
                  </a:lnTo>
                  <a:lnTo>
                    <a:pt x="66" y="9"/>
                  </a:lnTo>
                  <a:lnTo>
                    <a:pt x="66" y="2"/>
                  </a:lnTo>
                  <a:lnTo>
                    <a:pt x="64" y="2"/>
                  </a:lnTo>
                  <a:lnTo>
                    <a:pt x="64" y="9"/>
                  </a:lnTo>
                  <a:lnTo>
                    <a:pt x="68" y="9"/>
                  </a:lnTo>
                  <a:lnTo>
                    <a:pt x="68" y="2"/>
                  </a:lnTo>
                  <a:lnTo>
                    <a:pt x="65" y="2"/>
                  </a:lnTo>
                  <a:lnTo>
                    <a:pt x="65" y="5"/>
                  </a:lnTo>
                  <a:lnTo>
                    <a:pt x="66" y="2"/>
                  </a:lnTo>
                  <a:lnTo>
                    <a:pt x="64" y="1"/>
                  </a:lnTo>
                  <a:lnTo>
                    <a:pt x="62" y="4"/>
                  </a:lnTo>
                  <a:lnTo>
                    <a:pt x="62" y="8"/>
                  </a:lnTo>
                  <a:lnTo>
                    <a:pt x="64" y="8"/>
                  </a:lnTo>
                  <a:lnTo>
                    <a:pt x="64" y="1"/>
                  </a:lnTo>
                  <a:lnTo>
                    <a:pt x="61" y="1"/>
                  </a:lnTo>
                  <a:lnTo>
                    <a:pt x="61" y="8"/>
                  </a:lnTo>
                  <a:lnTo>
                    <a:pt x="68" y="8"/>
                  </a:lnTo>
                  <a:lnTo>
                    <a:pt x="68" y="1"/>
                  </a:lnTo>
                  <a:lnTo>
                    <a:pt x="64" y="1"/>
                  </a:lnTo>
                  <a:lnTo>
                    <a:pt x="64" y="8"/>
                  </a:lnTo>
                  <a:lnTo>
                    <a:pt x="82" y="8"/>
                  </a:lnTo>
                  <a:lnTo>
                    <a:pt x="82" y="1"/>
                  </a:lnTo>
                  <a:lnTo>
                    <a:pt x="78" y="1"/>
                  </a:lnTo>
                  <a:lnTo>
                    <a:pt x="78" y="8"/>
                  </a:lnTo>
                  <a:lnTo>
                    <a:pt x="141" y="8"/>
                  </a:lnTo>
                  <a:lnTo>
                    <a:pt x="141" y="1"/>
                  </a:lnTo>
                  <a:lnTo>
                    <a:pt x="137" y="1"/>
                  </a:lnTo>
                  <a:lnTo>
                    <a:pt x="137" y="8"/>
                  </a:lnTo>
                  <a:lnTo>
                    <a:pt x="144" y="8"/>
                  </a:lnTo>
                  <a:lnTo>
                    <a:pt x="144" y="1"/>
                  </a:lnTo>
                  <a:lnTo>
                    <a:pt x="143" y="1"/>
                  </a:lnTo>
                  <a:lnTo>
                    <a:pt x="143" y="8"/>
                  </a:lnTo>
                  <a:lnTo>
                    <a:pt x="156" y="8"/>
                  </a:lnTo>
                  <a:lnTo>
                    <a:pt x="156" y="1"/>
                  </a:lnTo>
                  <a:lnTo>
                    <a:pt x="148" y="1"/>
                  </a:lnTo>
                  <a:lnTo>
                    <a:pt x="148" y="8"/>
                  </a:lnTo>
                  <a:lnTo>
                    <a:pt x="158" y="8"/>
                  </a:lnTo>
                  <a:lnTo>
                    <a:pt x="158" y="1"/>
                  </a:lnTo>
                  <a:lnTo>
                    <a:pt x="156" y="1"/>
                  </a:lnTo>
                  <a:lnTo>
                    <a:pt x="156" y="8"/>
                  </a:lnTo>
                  <a:lnTo>
                    <a:pt x="165" y="8"/>
                  </a:lnTo>
                  <a:lnTo>
                    <a:pt x="165" y="1"/>
                  </a:lnTo>
                  <a:lnTo>
                    <a:pt x="156" y="1"/>
                  </a:lnTo>
                  <a:lnTo>
                    <a:pt x="156" y="8"/>
                  </a:lnTo>
                  <a:lnTo>
                    <a:pt x="174" y="8"/>
                  </a:lnTo>
                  <a:lnTo>
                    <a:pt x="174" y="1"/>
                  </a:lnTo>
                  <a:lnTo>
                    <a:pt x="106" y="1"/>
                  </a:lnTo>
                  <a:lnTo>
                    <a:pt x="106" y="8"/>
                  </a:lnTo>
                  <a:lnTo>
                    <a:pt x="118" y="8"/>
                  </a:lnTo>
                  <a:lnTo>
                    <a:pt x="125" y="6"/>
                  </a:lnTo>
                  <a:lnTo>
                    <a:pt x="123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8" y="6"/>
                  </a:lnTo>
                  <a:lnTo>
                    <a:pt x="38" y="0"/>
                  </a:lnTo>
                  <a:lnTo>
                    <a:pt x="16" y="0"/>
                  </a:lnTo>
                  <a:lnTo>
                    <a:pt x="16" y="6"/>
                  </a:lnTo>
                  <a:lnTo>
                    <a:pt x="45" y="6"/>
                  </a:lnTo>
                  <a:lnTo>
                    <a:pt x="45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25" y="6"/>
                  </a:lnTo>
                  <a:lnTo>
                    <a:pt x="25" y="0"/>
                  </a:lnTo>
                  <a:lnTo>
                    <a:pt x="17" y="0"/>
                  </a:lnTo>
                  <a:lnTo>
                    <a:pt x="17" y="6"/>
                  </a:lnTo>
                  <a:lnTo>
                    <a:pt x="20" y="6"/>
                  </a:lnTo>
                  <a:lnTo>
                    <a:pt x="20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48" name="Freeform 832"/>
            <p:cNvSpPr>
              <a:spLocks noChangeAspect="1"/>
            </p:cNvSpPr>
            <p:nvPr/>
          </p:nvSpPr>
          <p:spPr bwMode="auto">
            <a:xfrm rot="16200000">
              <a:off x="4558" y="4678"/>
              <a:ext cx="226" cy="51"/>
            </a:xfrm>
            <a:custGeom>
              <a:avLst/>
              <a:gdLst>
                <a:gd name="T0" fmla="*/ 58 w 150"/>
                <a:gd name="T1" fmla="*/ 2 h 35"/>
                <a:gd name="T2" fmla="*/ 55 w 150"/>
                <a:gd name="T3" fmla="*/ 2 h 35"/>
                <a:gd name="T4" fmla="*/ 41 w 150"/>
                <a:gd name="T5" fmla="*/ 3 h 35"/>
                <a:gd name="T6" fmla="*/ 33 w 150"/>
                <a:gd name="T7" fmla="*/ 4 h 35"/>
                <a:gd name="T8" fmla="*/ 45 w 150"/>
                <a:gd name="T9" fmla="*/ 4 h 35"/>
                <a:gd name="T10" fmla="*/ 27 w 150"/>
                <a:gd name="T11" fmla="*/ 5 h 35"/>
                <a:gd name="T12" fmla="*/ 25 w 150"/>
                <a:gd name="T13" fmla="*/ 7 h 35"/>
                <a:gd name="T14" fmla="*/ 37 w 150"/>
                <a:gd name="T15" fmla="*/ 7 h 35"/>
                <a:gd name="T16" fmla="*/ 46 w 150"/>
                <a:gd name="T17" fmla="*/ 15 h 35"/>
                <a:gd name="T18" fmla="*/ 37 w 150"/>
                <a:gd name="T19" fmla="*/ 16 h 35"/>
                <a:gd name="T20" fmla="*/ 22 w 150"/>
                <a:gd name="T21" fmla="*/ 17 h 35"/>
                <a:gd name="T22" fmla="*/ 9 w 150"/>
                <a:gd name="T23" fmla="*/ 17 h 35"/>
                <a:gd name="T24" fmla="*/ 13 w 150"/>
                <a:gd name="T25" fmla="*/ 18 h 35"/>
                <a:gd name="T26" fmla="*/ 42 w 150"/>
                <a:gd name="T27" fmla="*/ 13 h 35"/>
                <a:gd name="T28" fmla="*/ 13 w 150"/>
                <a:gd name="T29" fmla="*/ 21 h 35"/>
                <a:gd name="T30" fmla="*/ 11 w 150"/>
                <a:gd name="T31" fmla="*/ 21 h 35"/>
                <a:gd name="T32" fmla="*/ 9 w 150"/>
                <a:gd name="T33" fmla="*/ 22 h 35"/>
                <a:gd name="T34" fmla="*/ 32 w 150"/>
                <a:gd name="T35" fmla="*/ 22 h 35"/>
                <a:gd name="T36" fmla="*/ 49 w 150"/>
                <a:gd name="T37" fmla="*/ 17 h 35"/>
                <a:gd name="T38" fmla="*/ 46 w 150"/>
                <a:gd name="T39" fmla="*/ 25 h 35"/>
                <a:gd name="T40" fmla="*/ 70 w 150"/>
                <a:gd name="T41" fmla="*/ 26 h 35"/>
                <a:gd name="T42" fmla="*/ 58 w 150"/>
                <a:gd name="T43" fmla="*/ 26 h 35"/>
                <a:gd name="T44" fmla="*/ 50 w 150"/>
                <a:gd name="T45" fmla="*/ 27 h 35"/>
                <a:gd name="T46" fmla="*/ 28 w 150"/>
                <a:gd name="T47" fmla="*/ 22 h 35"/>
                <a:gd name="T48" fmla="*/ 28 w 150"/>
                <a:gd name="T49" fmla="*/ 24 h 35"/>
                <a:gd name="T50" fmla="*/ 31 w 150"/>
                <a:gd name="T51" fmla="*/ 24 h 35"/>
                <a:gd name="T52" fmla="*/ 121 w 150"/>
                <a:gd name="T53" fmla="*/ 31 h 35"/>
                <a:gd name="T54" fmla="*/ 57 w 150"/>
                <a:gd name="T55" fmla="*/ 26 h 35"/>
                <a:gd name="T56" fmla="*/ 38 w 150"/>
                <a:gd name="T57" fmla="*/ 27 h 35"/>
                <a:gd name="T58" fmla="*/ 76 w 150"/>
                <a:gd name="T59" fmla="*/ 29 h 35"/>
                <a:gd name="T60" fmla="*/ 53 w 150"/>
                <a:gd name="T61" fmla="*/ 29 h 35"/>
                <a:gd name="T62" fmla="*/ 68 w 150"/>
                <a:gd name="T63" fmla="*/ 27 h 35"/>
                <a:gd name="T64" fmla="*/ 36 w 150"/>
                <a:gd name="T65" fmla="*/ 33 h 35"/>
                <a:gd name="T66" fmla="*/ 62 w 150"/>
                <a:gd name="T67" fmla="*/ 26 h 35"/>
                <a:gd name="T68" fmla="*/ 134 w 150"/>
                <a:gd name="T69" fmla="*/ 25 h 35"/>
                <a:gd name="T70" fmla="*/ 28 w 150"/>
                <a:gd name="T71" fmla="*/ 30 h 35"/>
                <a:gd name="T72" fmla="*/ 25 w 150"/>
                <a:gd name="T73" fmla="*/ 22 h 35"/>
                <a:gd name="T74" fmla="*/ 37 w 150"/>
                <a:gd name="T75" fmla="*/ 22 h 35"/>
                <a:gd name="T76" fmla="*/ 40 w 150"/>
                <a:gd name="T77" fmla="*/ 21 h 35"/>
                <a:gd name="T78" fmla="*/ 59 w 150"/>
                <a:gd name="T79" fmla="*/ 20 h 35"/>
                <a:gd name="T80" fmla="*/ 143 w 150"/>
                <a:gd name="T81" fmla="*/ 20 h 35"/>
                <a:gd name="T82" fmla="*/ 64 w 150"/>
                <a:gd name="T83" fmla="*/ 25 h 35"/>
                <a:gd name="T84" fmla="*/ 143 w 150"/>
                <a:gd name="T85" fmla="*/ 24 h 35"/>
                <a:gd name="T86" fmla="*/ 19 w 150"/>
                <a:gd name="T87" fmla="*/ 22 h 35"/>
                <a:gd name="T88" fmla="*/ 9 w 150"/>
                <a:gd name="T89" fmla="*/ 22 h 35"/>
                <a:gd name="T90" fmla="*/ 10 w 150"/>
                <a:gd name="T91" fmla="*/ 21 h 35"/>
                <a:gd name="T92" fmla="*/ 9 w 150"/>
                <a:gd name="T93" fmla="*/ 17 h 35"/>
                <a:gd name="T94" fmla="*/ 16 w 150"/>
                <a:gd name="T95" fmla="*/ 20 h 35"/>
                <a:gd name="T96" fmla="*/ 6 w 150"/>
                <a:gd name="T97" fmla="*/ 12 h 35"/>
                <a:gd name="T98" fmla="*/ 6 w 150"/>
                <a:gd name="T99" fmla="*/ 11 h 35"/>
                <a:gd name="T100" fmla="*/ 15 w 150"/>
                <a:gd name="T101" fmla="*/ 11 h 35"/>
                <a:gd name="T102" fmla="*/ 35 w 150"/>
                <a:gd name="T103" fmla="*/ 9 h 35"/>
                <a:gd name="T104" fmla="*/ 37 w 150"/>
                <a:gd name="T105" fmla="*/ 8 h 35"/>
                <a:gd name="T106" fmla="*/ 31 w 150"/>
                <a:gd name="T107" fmla="*/ 8 h 35"/>
                <a:gd name="T108" fmla="*/ 22 w 150"/>
                <a:gd name="T109" fmla="*/ 7 h 35"/>
                <a:gd name="T110" fmla="*/ 18 w 150"/>
                <a:gd name="T111" fmla="*/ 5 h 35"/>
                <a:gd name="T112" fmla="*/ 19 w 150"/>
                <a:gd name="T113" fmla="*/ 4 h 35"/>
                <a:gd name="T114" fmla="*/ 25 w 150"/>
                <a:gd name="T115" fmla="*/ 4 h 35"/>
                <a:gd name="T116" fmla="*/ 37 w 150"/>
                <a:gd name="T117" fmla="*/ 3 h 35"/>
                <a:gd name="T118" fmla="*/ 47 w 150"/>
                <a:gd name="T119" fmla="*/ 2 h 35"/>
                <a:gd name="T120" fmla="*/ 53 w 150"/>
                <a:gd name="T121" fmla="*/ 2 h 35"/>
                <a:gd name="T122" fmla="*/ 53 w 150"/>
                <a:gd name="T1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0" h="35">
                  <a:moveTo>
                    <a:pt x="47" y="0"/>
                  </a:moveTo>
                  <a:lnTo>
                    <a:pt x="47" y="7"/>
                  </a:lnTo>
                  <a:lnTo>
                    <a:pt x="53" y="7"/>
                  </a:lnTo>
                  <a:lnTo>
                    <a:pt x="53" y="0"/>
                  </a:lnTo>
                  <a:lnTo>
                    <a:pt x="49" y="0"/>
                  </a:lnTo>
                  <a:lnTo>
                    <a:pt x="49" y="7"/>
                  </a:lnTo>
                  <a:lnTo>
                    <a:pt x="54" y="7"/>
                  </a:lnTo>
                  <a:lnTo>
                    <a:pt x="54" y="0"/>
                  </a:lnTo>
                  <a:lnTo>
                    <a:pt x="51" y="0"/>
                  </a:lnTo>
                  <a:lnTo>
                    <a:pt x="51" y="7"/>
                  </a:lnTo>
                  <a:lnTo>
                    <a:pt x="57" y="7"/>
                  </a:lnTo>
                  <a:lnTo>
                    <a:pt x="57" y="0"/>
                  </a:lnTo>
                  <a:lnTo>
                    <a:pt x="47" y="0"/>
                  </a:lnTo>
                  <a:lnTo>
                    <a:pt x="47" y="7"/>
                  </a:lnTo>
                  <a:lnTo>
                    <a:pt x="63" y="7"/>
                  </a:lnTo>
                  <a:lnTo>
                    <a:pt x="63" y="3"/>
                  </a:lnTo>
                  <a:lnTo>
                    <a:pt x="62" y="5"/>
                  </a:lnTo>
                  <a:lnTo>
                    <a:pt x="63" y="7"/>
                  </a:lnTo>
                  <a:lnTo>
                    <a:pt x="64" y="4"/>
                  </a:lnTo>
                  <a:lnTo>
                    <a:pt x="64" y="2"/>
                  </a:lnTo>
                  <a:lnTo>
                    <a:pt x="57" y="2"/>
                  </a:lnTo>
                  <a:lnTo>
                    <a:pt x="57" y="8"/>
                  </a:lnTo>
                  <a:lnTo>
                    <a:pt x="58" y="8"/>
                  </a:lnTo>
                  <a:lnTo>
                    <a:pt x="58" y="2"/>
                  </a:lnTo>
                  <a:lnTo>
                    <a:pt x="50" y="2"/>
                  </a:lnTo>
                  <a:lnTo>
                    <a:pt x="50" y="8"/>
                  </a:lnTo>
                  <a:lnTo>
                    <a:pt x="60" y="8"/>
                  </a:lnTo>
                  <a:lnTo>
                    <a:pt x="60" y="2"/>
                  </a:lnTo>
                  <a:lnTo>
                    <a:pt x="53" y="2"/>
                  </a:lnTo>
                  <a:lnTo>
                    <a:pt x="53" y="8"/>
                  </a:lnTo>
                  <a:lnTo>
                    <a:pt x="67" y="8"/>
                  </a:lnTo>
                  <a:lnTo>
                    <a:pt x="67" y="2"/>
                  </a:lnTo>
                  <a:lnTo>
                    <a:pt x="55" y="2"/>
                  </a:lnTo>
                  <a:lnTo>
                    <a:pt x="55" y="8"/>
                  </a:lnTo>
                  <a:lnTo>
                    <a:pt x="58" y="8"/>
                  </a:lnTo>
                  <a:lnTo>
                    <a:pt x="58" y="2"/>
                  </a:lnTo>
                  <a:lnTo>
                    <a:pt x="53" y="2"/>
                  </a:lnTo>
                  <a:lnTo>
                    <a:pt x="53" y="8"/>
                  </a:lnTo>
                  <a:lnTo>
                    <a:pt x="54" y="8"/>
                  </a:lnTo>
                  <a:lnTo>
                    <a:pt x="54" y="2"/>
                  </a:lnTo>
                  <a:lnTo>
                    <a:pt x="51" y="2"/>
                  </a:lnTo>
                  <a:lnTo>
                    <a:pt x="51" y="8"/>
                  </a:lnTo>
                  <a:lnTo>
                    <a:pt x="54" y="8"/>
                  </a:lnTo>
                  <a:lnTo>
                    <a:pt x="54" y="2"/>
                  </a:lnTo>
                  <a:lnTo>
                    <a:pt x="47" y="2"/>
                  </a:lnTo>
                  <a:lnTo>
                    <a:pt x="47" y="8"/>
                  </a:lnTo>
                  <a:lnTo>
                    <a:pt x="55" y="8"/>
                  </a:lnTo>
                  <a:lnTo>
                    <a:pt x="55" y="2"/>
                  </a:lnTo>
                  <a:lnTo>
                    <a:pt x="51" y="2"/>
                  </a:lnTo>
                  <a:lnTo>
                    <a:pt x="51" y="8"/>
                  </a:lnTo>
                  <a:lnTo>
                    <a:pt x="55" y="8"/>
                  </a:lnTo>
                  <a:lnTo>
                    <a:pt x="55" y="2"/>
                  </a:lnTo>
                  <a:lnTo>
                    <a:pt x="47" y="2"/>
                  </a:lnTo>
                  <a:lnTo>
                    <a:pt x="47" y="8"/>
                  </a:lnTo>
                  <a:lnTo>
                    <a:pt x="53" y="8"/>
                  </a:lnTo>
                  <a:lnTo>
                    <a:pt x="53" y="2"/>
                  </a:lnTo>
                  <a:lnTo>
                    <a:pt x="51" y="2"/>
                  </a:lnTo>
                  <a:lnTo>
                    <a:pt x="51" y="8"/>
                  </a:lnTo>
                  <a:lnTo>
                    <a:pt x="53" y="8"/>
                  </a:lnTo>
                  <a:lnTo>
                    <a:pt x="53" y="2"/>
                  </a:lnTo>
                  <a:lnTo>
                    <a:pt x="47" y="2"/>
                  </a:lnTo>
                  <a:lnTo>
                    <a:pt x="47" y="8"/>
                  </a:lnTo>
                  <a:lnTo>
                    <a:pt x="49" y="8"/>
                  </a:lnTo>
                  <a:lnTo>
                    <a:pt x="49" y="2"/>
                  </a:lnTo>
                  <a:lnTo>
                    <a:pt x="45" y="2"/>
                  </a:lnTo>
                  <a:lnTo>
                    <a:pt x="45" y="9"/>
                  </a:lnTo>
                  <a:lnTo>
                    <a:pt x="55" y="9"/>
                  </a:lnTo>
                  <a:lnTo>
                    <a:pt x="55" y="3"/>
                  </a:lnTo>
                  <a:lnTo>
                    <a:pt x="40" y="3"/>
                  </a:lnTo>
                  <a:lnTo>
                    <a:pt x="40" y="9"/>
                  </a:lnTo>
                  <a:lnTo>
                    <a:pt x="41" y="9"/>
                  </a:lnTo>
                  <a:lnTo>
                    <a:pt x="41" y="3"/>
                  </a:lnTo>
                  <a:lnTo>
                    <a:pt x="37" y="3"/>
                  </a:lnTo>
                  <a:lnTo>
                    <a:pt x="37" y="9"/>
                  </a:lnTo>
                  <a:lnTo>
                    <a:pt x="40" y="9"/>
                  </a:lnTo>
                  <a:lnTo>
                    <a:pt x="40" y="3"/>
                  </a:lnTo>
                  <a:lnTo>
                    <a:pt x="35" y="3"/>
                  </a:lnTo>
                  <a:lnTo>
                    <a:pt x="35" y="9"/>
                  </a:lnTo>
                  <a:lnTo>
                    <a:pt x="44" y="9"/>
                  </a:lnTo>
                  <a:lnTo>
                    <a:pt x="44" y="3"/>
                  </a:lnTo>
                  <a:lnTo>
                    <a:pt x="31" y="3"/>
                  </a:lnTo>
                  <a:lnTo>
                    <a:pt x="31" y="9"/>
                  </a:lnTo>
                  <a:lnTo>
                    <a:pt x="37" y="9"/>
                  </a:lnTo>
                  <a:lnTo>
                    <a:pt x="37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33" y="9"/>
                  </a:lnTo>
                  <a:lnTo>
                    <a:pt x="33" y="3"/>
                  </a:lnTo>
                  <a:lnTo>
                    <a:pt x="28" y="3"/>
                  </a:lnTo>
                  <a:lnTo>
                    <a:pt x="28" y="9"/>
                  </a:lnTo>
                  <a:lnTo>
                    <a:pt x="35" y="9"/>
                  </a:lnTo>
                  <a:lnTo>
                    <a:pt x="35" y="5"/>
                  </a:lnTo>
                  <a:lnTo>
                    <a:pt x="33" y="3"/>
                  </a:lnTo>
                  <a:lnTo>
                    <a:pt x="32" y="4"/>
                  </a:lnTo>
                  <a:lnTo>
                    <a:pt x="33" y="7"/>
                  </a:lnTo>
                  <a:lnTo>
                    <a:pt x="33" y="4"/>
                  </a:lnTo>
                  <a:lnTo>
                    <a:pt x="29" y="4"/>
                  </a:lnTo>
                  <a:lnTo>
                    <a:pt x="29" y="11"/>
                  </a:lnTo>
                  <a:lnTo>
                    <a:pt x="31" y="11"/>
                  </a:lnTo>
                  <a:lnTo>
                    <a:pt x="31" y="4"/>
                  </a:lnTo>
                  <a:lnTo>
                    <a:pt x="25" y="4"/>
                  </a:lnTo>
                  <a:lnTo>
                    <a:pt x="25" y="11"/>
                  </a:lnTo>
                  <a:lnTo>
                    <a:pt x="31" y="11"/>
                  </a:lnTo>
                  <a:lnTo>
                    <a:pt x="31" y="4"/>
                  </a:lnTo>
                  <a:lnTo>
                    <a:pt x="19" y="4"/>
                  </a:lnTo>
                  <a:lnTo>
                    <a:pt x="19" y="11"/>
                  </a:lnTo>
                  <a:lnTo>
                    <a:pt x="47" y="11"/>
                  </a:lnTo>
                  <a:lnTo>
                    <a:pt x="47" y="4"/>
                  </a:lnTo>
                  <a:lnTo>
                    <a:pt x="38" y="4"/>
                  </a:lnTo>
                  <a:lnTo>
                    <a:pt x="38" y="11"/>
                  </a:lnTo>
                  <a:lnTo>
                    <a:pt x="40" y="11"/>
                  </a:lnTo>
                  <a:lnTo>
                    <a:pt x="40" y="4"/>
                  </a:lnTo>
                  <a:lnTo>
                    <a:pt x="33" y="4"/>
                  </a:lnTo>
                  <a:lnTo>
                    <a:pt x="33" y="11"/>
                  </a:lnTo>
                  <a:lnTo>
                    <a:pt x="45" y="11"/>
                  </a:lnTo>
                  <a:lnTo>
                    <a:pt x="45" y="4"/>
                  </a:lnTo>
                  <a:lnTo>
                    <a:pt x="42" y="4"/>
                  </a:lnTo>
                  <a:lnTo>
                    <a:pt x="42" y="11"/>
                  </a:lnTo>
                  <a:lnTo>
                    <a:pt x="45" y="11"/>
                  </a:lnTo>
                  <a:lnTo>
                    <a:pt x="45" y="4"/>
                  </a:lnTo>
                  <a:lnTo>
                    <a:pt x="28" y="4"/>
                  </a:lnTo>
                  <a:lnTo>
                    <a:pt x="28" y="11"/>
                  </a:lnTo>
                  <a:lnTo>
                    <a:pt x="29" y="11"/>
                  </a:lnTo>
                  <a:lnTo>
                    <a:pt x="29" y="4"/>
                  </a:lnTo>
                  <a:lnTo>
                    <a:pt x="19" y="4"/>
                  </a:lnTo>
                  <a:lnTo>
                    <a:pt x="19" y="11"/>
                  </a:lnTo>
                  <a:lnTo>
                    <a:pt x="20" y="11"/>
                  </a:lnTo>
                  <a:lnTo>
                    <a:pt x="20" y="7"/>
                  </a:lnTo>
                  <a:lnTo>
                    <a:pt x="20" y="11"/>
                  </a:lnTo>
                  <a:lnTo>
                    <a:pt x="24" y="12"/>
                  </a:lnTo>
                  <a:lnTo>
                    <a:pt x="28" y="12"/>
                  </a:lnTo>
                  <a:lnTo>
                    <a:pt x="28" y="5"/>
                  </a:lnTo>
                  <a:lnTo>
                    <a:pt x="20" y="5"/>
                  </a:lnTo>
                  <a:lnTo>
                    <a:pt x="20" y="12"/>
                  </a:lnTo>
                  <a:lnTo>
                    <a:pt x="22" y="12"/>
                  </a:lnTo>
                  <a:lnTo>
                    <a:pt x="22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5" y="5"/>
                  </a:lnTo>
                  <a:lnTo>
                    <a:pt x="15" y="12"/>
                  </a:lnTo>
                  <a:lnTo>
                    <a:pt x="27" y="12"/>
                  </a:lnTo>
                  <a:lnTo>
                    <a:pt x="27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0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5" y="5"/>
                  </a:lnTo>
                  <a:lnTo>
                    <a:pt x="15" y="12"/>
                  </a:lnTo>
                  <a:lnTo>
                    <a:pt x="24" y="12"/>
                  </a:lnTo>
                  <a:lnTo>
                    <a:pt x="24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41" y="12"/>
                  </a:lnTo>
                  <a:lnTo>
                    <a:pt x="41" y="5"/>
                  </a:lnTo>
                  <a:lnTo>
                    <a:pt x="27" y="5"/>
                  </a:lnTo>
                  <a:lnTo>
                    <a:pt x="24" y="7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2" y="7"/>
                  </a:lnTo>
                  <a:lnTo>
                    <a:pt x="22" y="13"/>
                  </a:lnTo>
                  <a:lnTo>
                    <a:pt x="24" y="13"/>
                  </a:lnTo>
                  <a:lnTo>
                    <a:pt x="24" y="7"/>
                  </a:lnTo>
                  <a:lnTo>
                    <a:pt x="22" y="7"/>
                  </a:lnTo>
                  <a:lnTo>
                    <a:pt x="22" y="13"/>
                  </a:lnTo>
                  <a:lnTo>
                    <a:pt x="28" y="13"/>
                  </a:lnTo>
                  <a:lnTo>
                    <a:pt x="28" y="7"/>
                  </a:lnTo>
                  <a:lnTo>
                    <a:pt x="23" y="7"/>
                  </a:lnTo>
                  <a:lnTo>
                    <a:pt x="23" y="13"/>
                  </a:lnTo>
                  <a:lnTo>
                    <a:pt x="27" y="13"/>
                  </a:lnTo>
                  <a:lnTo>
                    <a:pt x="27" y="7"/>
                  </a:lnTo>
                  <a:lnTo>
                    <a:pt x="15" y="7"/>
                  </a:lnTo>
                  <a:lnTo>
                    <a:pt x="15" y="13"/>
                  </a:lnTo>
                  <a:lnTo>
                    <a:pt x="29" y="13"/>
                  </a:lnTo>
                  <a:lnTo>
                    <a:pt x="29" y="7"/>
                  </a:lnTo>
                  <a:lnTo>
                    <a:pt x="25" y="7"/>
                  </a:lnTo>
                  <a:lnTo>
                    <a:pt x="25" y="13"/>
                  </a:lnTo>
                  <a:lnTo>
                    <a:pt x="45" y="13"/>
                  </a:lnTo>
                  <a:lnTo>
                    <a:pt x="45" y="7"/>
                  </a:lnTo>
                  <a:lnTo>
                    <a:pt x="33" y="7"/>
                  </a:lnTo>
                  <a:lnTo>
                    <a:pt x="33" y="13"/>
                  </a:lnTo>
                  <a:lnTo>
                    <a:pt x="37" y="13"/>
                  </a:lnTo>
                  <a:lnTo>
                    <a:pt x="37" y="7"/>
                  </a:lnTo>
                  <a:lnTo>
                    <a:pt x="28" y="7"/>
                  </a:lnTo>
                  <a:lnTo>
                    <a:pt x="27" y="13"/>
                  </a:lnTo>
                  <a:lnTo>
                    <a:pt x="29" y="15"/>
                  </a:lnTo>
                  <a:lnTo>
                    <a:pt x="35" y="15"/>
                  </a:lnTo>
                  <a:lnTo>
                    <a:pt x="35" y="8"/>
                  </a:lnTo>
                  <a:lnTo>
                    <a:pt x="31" y="8"/>
                  </a:lnTo>
                  <a:lnTo>
                    <a:pt x="31" y="15"/>
                  </a:lnTo>
                  <a:lnTo>
                    <a:pt x="35" y="15"/>
                  </a:lnTo>
                  <a:lnTo>
                    <a:pt x="35" y="8"/>
                  </a:lnTo>
                  <a:lnTo>
                    <a:pt x="32" y="8"/>
                  </a:lnTo>
                  <a:lnTo>
                    <a:pt x="32" y="15"/>
                  </a:lnTo>
                  <a:lnTo>
                    <a:pt x="35" y="15"/>
                  </a:lnTo>
                  <a:lnTo>
                    <a:pt x="35" y="8"/>
                  </a:lnTo>
                  <a:lnTo>
                    <a:pt x="31" y="8"/>
                  </a:lnTo>
                  <a:lnTo>
                    <a:pt x="31" y="15"/>
                  </a:lnTo>
                  <a:lnTo>
                    <a:pt x="40" y="15"/>
                  </a:lnTo>
                  <a:lnTo>
                    <a:pt x="40" y="8"/>
                  </a:lnTo>
                  <a:lnTo>
                    <a:pt x="38" y="8"/>
                  </a:lnTo>
                  <a:lnTo>
                    <a:pt x="38" y="15"/>
                  </a:lnTo>
                  <a:lnTo>
                    <a:pt x="47" y="15"/>
                  </a:lnTo>
                  <a:lnTo>
                    <a:pt x="47" y="8"/>
                  </a:lnTo>
                  <a:lnTo>
                    <a:pt x="44" y="8"/>
                  </a:lnTo>
                  <a:lnTo>
                    <a:pt x="44" y="15"/>
                  </a:lnTo>
                  <a:lnTo>
                    <a:pt x="46" y="15"/>
                  </a:lnTo>
                  <a:lnTo>
                    <a:pt x="46" y="8"/>
                  </a:lnTo>
                  <a:lnTo>
                    <a:pt x="37" y="8"/>
                  </a:lnTo>
                  <a:lnTo>
                    <a:pt x="37" y="15"/>
                  </a:lnTo>
                  <a:lnTo>
                    <a:pt x="55" y="15"/>
                  </a:lnTo>
                  <a:lnTo>
                    <a:pt x="55" y="8"/>
                  </a:lnTo>
                  <a:lnTo>
                    <a:pt x="46" y="8"/>
                  </a:lnTo>
                  <a:lnTo>
                    <a:pt x="46" y="15"/>
                  </a:lnTo>
                  <a:lnTo>
                    <a:pt x="50" y="15"/>
                  </a:lnTo>
                  <a:lnTo>
                    <a:pt x="50" y="8"/>
                  </a:lnTo>
                  <a:lnTo>
                    <a:pt x="46" y="8"/>
                  </a:lnTo>
                  <a:lnTo>
                    <a:pt x="46" y="15"/>
                  </a:lnTo>
                  <a:lnTo>
                    <a:pt x="57" y="15"/>
                  </a:lnTo>
                  <a:lnTo>
                    <a:pt x="57" y="8"/>
                  </a:lnTo>
                  <a:lnTo>
                    <a:pt x="49" y="8"/>
                  </a:lnTo>
                  <a:lnTo>
                    <a:pt x="49" y="15"/>
                  </a:lnTo>
                  <a:lnTo>
                    <a:pt x="57" y="15"/>
                  </a:lnTo>
                  <a:lnTo>
                    <a:pt x="57" y="8"/>
                  </a:lnTo>
                  <a:lnTo>
                    <a:pt x="40" y="8"/>
                  </a:lnTo>
                  <a:lnTo>
                    <a:pt x="32" y="16"/>
                  </a:lnTo>
                  <a:lnTo>
                    <a:pt x="55" y="16"/>
                  </a:lnTo>
                  <a:lnTo>
                    <a:pt x="55" y="9"/>
                  </a:lnTo>
                  <a:lnTo>
                    <a:pt x="35" y="9"/>
                  </a:lnTo>
                  <a:lnTo>
                    <a:pt x="35" y="16"/>
                  </a:lnTo>
                  <a:lnTo>
                    <a:pt x="37" y="16"/>
                  </a:lnTo>
                  <a:lnTo>
                    <a:pt x="37" y="9"/>
                  </a:lnTo>
                  <a:lnTo>
                    <a:pt x="22" y="9"/>
                  </a:lnTo>
                  <a:lnTo>
                    <a:pt x="22" y="16"/>
                  </a:lnTo>
                  <a:lnTo>
                    <a:pt x="37" y="16"/>
                  </a:lnTo>
                  <a:lnTo>
                    <a:pt x="37" y="9"/>
                  </a:lnTo>
                  <a:lnTo>
                    <a:pt x="22" y="9"/>
                  </a:lnTo>
                  <a:lnTo>
                    <a:pt x="22" y="16"/>
                  </a:lnTo>
                  <a:lnTo>
                    <a:pt x="27" y="16"/>
                  </a:lnTo>
                  <a:lnTo>
                    <a:pt x="27" y="9"/>
                  </a:lnTo>
                  <a:lnTo>
                    <a:pt x="20" y="9"/>
                  </a:lnTo>
                  <a:lnTo>
                    <a:pt x="18" y="11"/>
                  </a:lnTo>
                  <a:lnTo>
                    <a:pt x="19" y="13"/>
                  </a:lnTo>
                  <a:lnTo>
                    <a:pt x="19" y="11"/>
                  </a:lnTo>
                  <a:lnTo>
                    <a:pt x="15" y="11"/>
                  </a:lnTo>
                  <a:lnTo>
                    <a:pt x="15" y="17"/>
                  </a:lnTo>
                  <a:lnTo>
                    <a:pt x="19" y="17"/>
                  </a:lnTo>
                  <a:lnTo>
                    <a:pt x="19" y="11"/>
                  </a:lnTo>
                  <a:lnTo>
                    <a:pt x="15" y="11"/>
                  </a:lnTo>
                  <a:lnTo>
                    <a:pt x="15" y="17"/>
                  </a:lnTo>
                  <a:lnTo>
                    <a:pt x="16" y="17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5" y="17"/>
                  </a:lnTo>
                  <a:lnTo>
                    <a:pt x="22" y="17"/>
                  </a:lnTo>
                  <a:lnTo>
                    <a:pt x="22" y="11"/>
                  </a:lnTo>
                  <a:lnTo>
                    <a:pt x="15" y="11"/>
                  </a:lnTo>
                  <a:lnTo>
                    <a:pt x="15" y="17"/>
                  </a:lnTo>
                  <a:lnTo>
                    <a:pt x="18" y="17"/>
                  </a:lnTo>
                  <a:lnTo>
                    <a:pt x="18" y="11"/>
                  </a:lnTo>
                  <a:lnTo>
                    <a:pt x="16" y="11"/>
                  </a:lnTo>
                  <a:lnTo>
                    <a:pt x="16" y="17"/>
                  </a:lnTo>
                  <a:lnTo>
                    <a:pt x="19" y="17"/>
                  </a:lnTo>
                  <a:lnTo>
                    <a:pt x="19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0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0" y="11"/>
                  </a:lnTo>
                  <a:lnTo>
                    <a:pt x="6" y="11"/>
                  </a:lnTo>
                  <a:lnTo>
                    <a:pt x="6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6" y="11"/>
                  </a:lnTo>
                  <a:lnTo>
                    <a:pt x="6" y="17"/>
                  </a:lnTo>
                  <a:lnTo>
                    <a:pt x="9" y="17"/>
                  </a:lnTo>
                  <a:lnTo>
                    <a:pt x="9" y="11"/>
                  </a:lnTo>
                  <a:lnTo>
                    <a:pt x="5" y="11"/>
                  </a:lnTo>
                  <a:lnTo>
                    <a:pt x="2" y="12"/>
                  </a:lnTo>
                  <a:lnTo>
                    <a:pt x="3" y="15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5" y="18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" y="12"/>
                  </a:lnTo>
                  <a:lnTo>
                    <a:pt x="1" y="18"/>
                  </a:lnTo>
                  <a:lnTo>
                    <a:pt x="11" y="18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22" y="18"/>
                  </a:lnTo>
                  <a:lnTo>
                    <a:pt x="22" y="12"/>
                  </a:lnTo>
                  <a:lnTo>
                    <a:pt x="16" y="12"/>
                  </a:lnTo>
                  <a:lnTo>
                    <a:pt x="16" y="18"/>
                  </a:lnTo>
                  <a:lnTo>
                    <a:pt x="28" y="18"/>
                  </a:lnTo>
                  <a:lnTo>
                    <a:pt x="28" y="12"/>
                  </a:lnTo>
                  <a:lnTo>
                    <a:pt x="15" y="12"/>
                  </a:lnTo>
                  <a:lnTo>
                    <a:pt x="15" y="18"/>
                  </a:lnTo>
                  <a:lnTo>
                    <a:pt x="19" y="18"/>
                  </a:lnTo>
                  <a:lnTo>
                    <a:pt x="19" y="15"/>
                  </a:lnTo>
                  <a:lnTo>
                    <a:pt x="19" y="18"/>
                  </a:lnTo>
                  <a:lnTo>
                    <a:pt x="24" y="20"/>
                  </a:lnTo>
                  <a:lnTo>
                    <a:pt x="24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42" y="20"/>
                  </a:lnTo>
                  <a:lnTo>
                    <a:pt x="42" y="13"/>
                  </a:lnTo>
                  <a:lnTo>
                    <a:pt x="16" y="13"/>
                  </a:lnTo>
                  <a:lnTo>
                    <a:pt x="16" y="20"/>
                  </a:lnTo>
                  <a:lnTo>
                    <a:pt x="18" y="20"/>
                  </a:lnTo>
                  <a:lnTo>
                    <a:pt x="18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28" y="20"/>
                  </a:lnTo>
                  <a:lnTo>
                    <a:pt x="28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9" y="20"/>
                  </a:lnTo>
                  <a:lnTo>
                    <a:pt x="19" y="13"/>
                  </a:lnTo>
                  <a:lnTo>
                    <a:pt x="5" y="13"/>
                  </a:lnTo>
                  <a:lnTo>
                    <a:pt x="5" y="20"/>
                  </a:lnTo>
                  <a:lnTo>
                    <a:pt x="10" y="20"/>
                  </a:lnTo>
                  <a:lnTo>
                    <a:pt x="10" y="13"/>
                  </a:lnTo>
                  <a:lnTo>
                    <a:pt x="6" y="13"/>
                  </a:lnTo>
                  <a:lnTo>
                    <a:pt x="6" y="20"/>
                  </a:lnTo>
                  <a:lnTo>
                    <a:pt x="9" y="20"/>
                  </a:lnTo>
                  <a:lnTo>
                    <a:pt x="9" y="13"/>
                  </a:lnTo>
                  <a:lnTo>
                    <a:pt x="3" y="13"/>
                  </a:lnTo>
                  <a:lnTo>
                    <a:pt x="3" y="20"/>
                  </a:lnTo>
                  <a:lnTo>
                    <a:pt x="9" y="21"/>
                  </a:lnTo>
                  <a:lnTo>
                    <a:pt x="13" y="21"/>
                  </a:lnTo>
                  <a:lnTo>
                    <a:pt x="13" y="15"/>
                  </a:lnTo>
                  <a:lnTo>
                    <a:pt x="10" y="15"/>
                  </a:lnTo>
                  <a:lnTo>
                    <a:pt x="10" y="21"/>
                  </a:lnTo>
                  <a:lnTo>
                    <a:pt x="13" y="21"/>
                  </a:lnTo>
                  <a:lnTo>
                    <a:pt x="13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14" y="21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3" y="21"/>
                  </a:lnTo>
                  <a:lnTo>
                    <a:pt x="22" y="21"/>
                  </a:lnTo>
                  <a:lnTo>
                    <a:pt x="22" y="15"/>
                  </a:lnTo>
                  <a:lnTo>
                    <a:pt x="16" y="15"/>
                  </a:lnTo>
                  <a:lnTo>
                    <a:pt x="16" y="21"/>
                  </a:lnTo>
                  <a:lnTo>
                    <a:pt x="24" y="21"/>
                  </a:lnTo>
                  <a:lnTo>
                    <a:pt x="24" y="15"/>
                  </a:lnTo>
                  <a:lnTo>
                    <a:pt x="15" y="15"/>
                  </a:lnTo>
                  <a:lnTo>
                    <a:pt x="15" y="21"/>
                  </a:lnTo>
                  <a:lnTo>
                    <a:pt x="25" y="21"/>
                  </a:lnTo>
                  <a:lnTo>
                    <a:pt x="25" y="15"/>
                  </a:lnTo>
                  <a:lnTo>
                    <a:pt x="10" y="15"/>
                  </a:lnTo>
                  <a:lnTo>
                    <a:pt x="10" y="21"/>
                  </a:lnTo>
                  <a:lnTo>
                    <a:pt x="11" y="21"/>
                  </a:lnTo>
                  <a:lnTo>
                    <a:pt x="11" y="15"/>
                  </a:lnTo>
                  <a:lnTo>
                    <a:pt x="10" y="15"/>
                  </a:lnTo>
                  <a:lnTo>
                    <a:pt x="10" y="21"/>
                  </a:lnTo>
                  <a:lnTo>
                    <a:pt x="14" y="21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3" y="21"/>
                  </a:lnTo>
                  <a:lnTo>
                    <a:pt x="14" y="21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3" y="21"/>
                  </a:lnTo>
                  <a:lnTo>
                    <a:pt x="19" y="21"/>
                  </a:lnTo>
                  <a:lnTo>
                    <a:pt x="19" y="15"/>
                  </a:lnTo>
                  <a:lnTo>
                    <a:pt x="14" y="15"/>
                  </a:lnTo>
                  <a:lnTo>
                    <a:pt x="11" y="16"/>
                  </a:lnTo>
                  <a:lnTo>
                    <a:pt x="13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0" y="22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25" y="22"/>
                  </a:lnTo>
                  <a:lnTo>
                    <a:pt x="25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20" y="22"/>
                  </a:lnTo>
                  <a:lnTo>
                    <a:pt x="20" y="16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37" y="22"/>
                  </a:lnTo>
                  <a:lnTo>
                    <a:pt x="37" y="16"/>
                  </a:lnTo>
                  <a:lnTo>
                    <a:pt x="32" y="16"/>
                  </a:lnTo>
                  <a:lnTo>
                    <a:pt x="32" y="22"/>
                  </a:lnTo>
                  <a:lnTo>
                    <a:pt x="103" y="22"/>
                  </a:lnTo>
                  <a:lnTo>
                    <a:pt x="103" y="16"/>
                  </a:lnTo>
                  <a:lnTo>
                    <a:pt x="101" y="16"/>
                  </a:lnTo>
                  <a:lnTo>
                    <a:pt x="101" y="22"/>
                  </a:lnTo>
                  <a:lnTo>
                    <a:pt x="133" y="22"/>
                  </a:lnTo>
                  <a:lnTo>
                    <a:pt x="150" y="24"/>
                  </a:lnTo>
                  <a:lnTo>
                    <a:pt x="150" y="17"/>
                  </a:lnTo>
                  <a:lnTo>
                    <a:pt x="136" y="17"/>
                  </a:lnTo>
                  <a:lnTo>
                    <a:pt x="136" y="24"/>
                  </a:lnTo>
                  <a:lnTo>
                    <a:pt x="141" y="24"/>
                  </a:lnTo>
                  <a:lnTo>
                    <a:pt x="141" y="17"/>
                  </a:lnTo>
                  <a:lnTo>
                    <a:pt x="124" y="17"/>
                  </a:lnTo>
                  <a:lnTo>
                    <a:pt x="124" y="24"/>
                  </a:lnTo>
                  <a:lnTo>
                    <a:pt x="139" y="24"/>
                  </a:lnTo>
                  <a:lnTo>
                    <a:pt x="139" y="17"/>
                  </a:lnTo>
                  <a:lnTo>
                    <a:pt x="138" y="17"/>
                  </a:lnTo>
                  <a:lnTo>
                    <a:pt x="138" y="24"/>
                  </a:lnTo>
                  <a:lnTo>
                    <a:pt x="143" y="24"/>
                  </a:lnTo>
                  <a:lnTo>
                    <a:pt x="143" y="17"/>
                  </a:lnTo>
                  <a:lnTo>
                    <a:pt x="58" y="17"/>
                  </a:lnTo>
                  <a:lnTo>
                    <a:pt x="58" y="24"/>
                  </a:lnTo>
                  <a:lnTo>
                    <a:pt x="59" y="24"/>
                  </a:lnTo>
                  <a:lnTo>
                    <a:pt x="59" y="17"/>
                  </a:lnTo>
                  <a:lnTo>
                    <a:pt x="49" y="17"/>
                  </a:lnTo>
                  <a:lnTo>
                    <a:pt x="55" y="22"/>
                  </a:lnTo>
                  <a:lnTo>
                    <a:pt x="57" y="24"/>
                  </a:lnTo>
                  <a:lnTo>
                    <a:pt x="57" y="25"/>
                  </a:lnTo>
                  <a:lnTo>
                    <a:pt x="66" y="25"/>
                  </a:lnTo>
                  <a:lnTo>
                    <a:pt x="66" y="18"/>
                  </a:lnTo>
                  <a:lnTo>
                    <a:pt x="63" y="18"/>
                  </a:lnTo>
                  <a:lnTo>
                    <a:pt x="63" y="25"/>
                  </a:lnTo>
                  <a:lnTo>
                    <a:pt x="67" y="25"/>
                  </a:lnTo>
                  <a:lnTo>
                    <a:pt x="67" y="18"/>
                  </a:lnTo>
                  <a:lnTo>
                    <a:pt x="62" y="18"/>
                  </a:lnTo>
                  <a:lnTo>
                    <a:pt x="62" y="25"/>
                  </a:lnTo>
                  <a:lnTo>
                    <a:pt x="63" y="25"/>
                  </a:lnTo>
                  <a:lnTo>
                    <a:pt x="63" y="18"/>
                  </a:lnTo>
                  <a:lnTo>
                    <a:pt x="62" y="18"/>
                  </a:lnTo>
                  <a:lnTo>
                    <a:pt x="62" y="25"/>
                  </a:lnTo>
                  <a:lnTo>
                    <a:pt x="64" y="25"/>
                  </a:lnTo>
                  <a:lnTo>
                    <a:pt x="64" y="18"/>
                  </a:lnTo>
                  <a:lnTo>
                    <a:pt x="60" y="18"/>
                  </a:lnTo>
                  <a:lnTo>
                    <a:pt x="60" y="25"/>
                  </a:lnTo>
                  <a:lnTo>
                    <a:pt x="63" y="25"/>
                  </a:lnTo>
                  <a:lnTo>
                    <a:pt x="63" y="18"/>
                  </a:lnTo>
                  <a:lnTo>
                    <a:pt x="45" y="18"/>
                  </a:lnTo>
                  <a:lnTo>
                    <a:pt x="45" y="25"/>
                  </a:lnTo>
                  <a:lnTo>
                    <a:pt x="46" y="25"/>
                  </a:lnTo>
                  <a:lnTo>
                    <a:pt x="46" y="18"/>
                  </a:lnTo>
                  <a:lnTo>
                    <a:pt x="38" y="18"/>
                  </a:lnTo>
                  <a:lnTo>
                    <a:pt x="38" y="25"/>
                  </a:lnTo>
                  <a:lnTo>
                    <a:pt x="40" y="25"/>
                  </a:lnTo>
                  <a:lnTo>
                    <a:pt x="40" y="18"/>
                  </a:lnTo>
                  <a:lnTo>
                    <a:pt x="31" y="18"/>
                  </a:lnTo>
                  <a:lnTo>
                    <a:pt x="31" y="25"/>
                  </a:lnTo>
                  <a:lnTo>
                    <a:pt x="45" y="25"/>
                  </a:lnTo>
                  <a:lnTo>
                    <a:pt x="45" y="18"/>
                  </a:lnTo>
                  <a:lnTo>
                    <a:pt x="38" y="18"/>
                  </a:lnTo>
                  <a:lnTo>
                    <a:pt x="38" y="25"/>
                  </a:lnTo>
                  <a:lnTo>
                    <a:pt x="54" y="25"/>
                  </a:lnTo>
                  <a:lnTo>
                    <a:pt x="54" y="18"/>
                  </a:lnTo>
                  <a:lnTo>
                    <a:pt x="44" y="18"/>
                  </a:lnTo>
                  <a:lnTo>
                    <a:pt x="32" y="20"/>
                  </a:lnTo>
                  <a:lnTo>
                    <a:pt x="32" y="26"/>
                  </a:lnTo>
                  <a:lnTo>
                    <a:pt x="143" y="26"/>
                  </a:lnTo>
                  <a:lnTo>
                    <a:pt x="143" y="20"/>
                  </a:lnTo>
                  <a:lnTo>
                    <a:pt x="42" y="20"/>
                  </a:lnTo>
                  <a:lnTo>
                    <a:pt x="42" y="26"/>
                  </a:lnTo>
                  <a:lnTo>
                    <a:pt x="71" y="26"/>
                  </a:lnTo>
                  <a:lnTo>
                    <a:pt x="71" y="20"/>
                  </a:lnTo>
                  <a:lnTo>
                    <a:pt x="70" y="20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1" y="20"/>
                  </a:lnTo>
                  <a:lnTo>
                    <a:pt x="68" y="20"/>
                  </a:lnTo>
                  <a:lnTo>
                    <a:pt x="68" y="26"/>
                  </a:lnTo>
                  <a:lnTo>
                    <a:pt x="71" y="26"/>
                  </a:lnTo>
                  <a:lnTo>
                    <a:pt x="71" y="20"/>
                  </a:lnTo>
                  <a:lnTo>
                    <a:pt x="66" y="20"/>
                  </a:lnTo>
                  <a:lnTo>
                    <a:pt x="66" y="26"/>
                  </a:lnTo>
                  <a:lnTo>
                    <a:pt x="68" y="26"/>
                  </a:lnTo>
                  <a:lnTo>
                    <a:pt x="68" y="20"/>
                  </a:lnTo>
                  <a:lnTo>
                    <a:pt x="55" y="20"/>
                  </a:lnTo>
                  <a:lnTo>
                    <a:pt x="55" y="26"/>
                  </a:lnTo>
                  <a:lnTo>
                    <a:pt x="58" y="26"/>
                  </a:lnTo>
                  <a:lnTo>
                    <a:pt x="58" y="20"/>
                  </a:lnTo>
                  <a:lnTo>
                    <a:pt x="57" y="20"/>
                  </a:lnTo>
                  <a:lnTo>
                    <a:pt x="57" y="26"/>
                  </a:lnTo>
                  <a:lnTo>
                    <a:pt x="59" y="26"/>
                  </a:lnTo>
                  <a:lnTo>
                    <a:pt x="59" y="20"/>
                  </a:lnTo>
                  <a:lnTo>
                    <a:pt x="55" y="20"/>
                  </a:lnTo>
                  <a:lnTo>
                    <a:pt x="55" y="26"/>
                  </a:lnTo>
                  <a:lnTo>
                    <a:pt x="59" y="26"/>
                  </a:lnTo>
                  <a:lnTo>
                    <a:pt x="59" y="20"/>
                  </a:lnTo>
                  <a:lnTo>
                    <a:pt x="58" y="20"/>
                  </a:lnTo>
                  <a:lnTo>
                    <a:pt x="58" y="26"/>
                  </a:lnTo>
                  <a:lnTo>
                    <a:pt x="62" y="26"/>
                  </a:lnTo>
                  <a:lnTo>
                    <a:pt x="62" y="20"/>
                  </a:lnTo>
                  <a:lnTo>
                    <a:pt x="57" y="21"/>
                  </a:lnTo>
                  <a:lnTo>
                    <a:pt x="57" y="24"/>
                  </a:lnTo>
                  <a:lnTo>
                    <a:pt x="57" y="21"/>
                  </a:lnTo>
                  <a:lnTo>
                    <a:pt x="47" y="21"/>
                  </a:lnTo>
                  <a:lnTo>
                    <a:pt x="47" y="27"/>
                  </a:lnTo>
                  <a:lnTo>
                    <a:pt x="59" y="27"/>
                  </a:lnTo>
                  <a:lnTo>
                    <a:pt x="59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66" y="27"/>
                  </a:lnTo>
                  <a:lnTo>
                    <a:pt x="66" y="21"/>
                  </a:lnTo>
                  <a:lnTo>
                    <a:pt x="57" y="21"/>
                  </a:lnTo>
                  <a:lnTo>
                    <a:pt x="57" y="27"/>
                  </a:lnTo>
                  <a:lnTo>
                    <a:pt x="59" y="27"/>
                  </a:lnTo>
                  <a:lnTo>
                    <a:pt x="59" y="21"/>
                  </a:lnTo>
                  <a:lnTo>
                    <a:pt x="40" y="21"/>
                  </a:lnTo>
                  <a:lnTo>
                    <a:pt x="40" y="27"/>
                  </a:lnTo>
                  <a:lnTo>
                    <a:pt x="62" y="27"/>
                  </a:lnTo>
                  <a:lnTo>
                    <a:pt x="62" y="21"/>
                  </a:lnTo>
                  <a:lnTo>
                    <a:pt x="37" y="21"/>
                  </a:lnTo>
                  <a:lnTo>
                    <a:pt x="37" y="27"/>
                  </a:lnTo>
                  <a:lnTo>
                    <a:pt x="50" y="27"/>
                  </a:lnTo>
                  <a:lnTo>
                    <a:pt x="50" y="21"/>
                  </a:lnTo>
                  <a:lnTo>
                    <a:pt x="38" y="21"/>
                  </a:lnTo>
                  <a:lnTo>
                    <a:pt x="45" y="26"/>
                  </a:lnTo>
                  <a:lnTo>
                    <a:pt x="46" y="27"/>
                  </a:lnTo>
                  <a:lnTo>
                    <a:pt x="46" y="29"/>
                  </a:lnTo>
                  <a:lnTo>
                    <a:pt x="55" y="29"/>
                  </a:lnTo>
                  <a:lnTo>
                    <a:pt x="55" y="22"/>
                  </a:lnTo>
                  <a:lnTo>
                    <a:pt x="47" y="22"/>
                  </a:lnTo>
                  <a:lnTo>
                    <a:pt x="47" y="29"/>
                  </a:lnTo>
                  <a:lnTo>
                    <a:pt x="50" y="29"/>
                  </a:lnTo>
                  <a:lnTo>
                    <a:pt x="50" y="22"/>
                  </a:lnTo>
                  <a:lnTo>
                    <a:pt x="36" y="22"/>
                  </a:lnTo>
                  <a:lnTo>
                    <a:pt x="36" y="29"/>
                  </a:lnTo>
                  <a:lnTo>
                    <a:pt x="41" y="29"/>
                  </a:lnTo>
                  <a:lnTo>
                    <a:pt x="41" y="22"/>
                  </a:lnTo>
                  <a:lnTo>
                    <a:pt x="37" y="22"/>
                  </a:lnTo>
                  <a:lnTo>
                    <a:pt x="37" y="29"/>
                  </a:lnTo>
                  <a:lnTo>
                    <a:pt x="40" y="29"/>
                  </a:lnTo>
                  <a:lnTo>
                    <a:pt x="40" y="22"/>
                  </a:lnTo>
                  <a:lnTo>
                    <a:pt x="29" y="22"/>
                  </a:lnTo>
                  <a:lnTo>
                    <a:pt x="29" y="29"/>
                  </a:lnTo>
                  <a:lnTo>
                    <a:pt x="38" y="29"/>
                  </a:lnTo>
                  <a:lnTo>
                    <a:pt x="38" y="22"/>
                  </a:lnTo>
                  <a:lnTo>
                    <a:pt x="28" y="22"/>
                  </a:lnTo>
                  <a:lnTo>
                    <a:pt x="28" y="29"/>
                  </a:lnTo>
                  <a:lnTo>
                    <a:pt x="31" y="29"/>
                  </a:lnTo>
                  <a:lnTo>
                    <a:pt x="31" y="22"/>
                  </a:lnTo>
                  <a:lnTo>
                    <a:pt x="27" y="22"/>
                  </a:lnTo>
                  <a:lnTo>
                    <a:pt x="27" y="29"/>
                  </a:lnTo>
                  <a:lnTo>
                    <a:pt x="33" y="29"/>
                  </a:lnTo>
                  <a:lnTo>
                    <a:pt x="33" y="22"/>
                  </a:lnTo>
                  <a:lnTo>
                    <a:pt x="28" y="22"/>
                  </a:lnTo>
                  <a:lnTo>
                    <a:pt x="28" y="29"/>
                  </a:lnTo>
                  <a:lnTo>
                    <a:pt x="33" y="29"/>
                  </a:lnTo>
                  <a:lnTo>
                    <a:pt x="33" y="22"/>
                  </a:lnTo>
                  <a:lnTo>
                    <a:pt x="27" y="22"/>
                  </a:lnTo>
                  <a:lnTo>
                    <a:pt x="27" y="29"/>
                  </a:lnTo>
                  <a:lnTo>
                    <a:pt x="31" y="29"/>
                  </a:lnTo>
                  <a:lnTo>
                    <a:pt x="31" y="22"/>
                  </a:lnTo>
                  <a:lnTo>
                    <a:pt x="25" y="22"/>
                  </a:lnTo>
                  <a:lnTo>
                    <a:pt x="25" y="29"/>
                  </a:lnTo>
                  <a:lnTo>
                    <a:pt x="28" y="29"/>
                  </a:lnTo>
                  <a:lnTo>
                    <a:pt x="28" y="25"/>
                  </a:lnTo>
                  <a:lnTo>
                    <a:pt x="27" y="29"/>
                  </a:lnTo>
                  <a:lnTo>
                    <a:pt x="29" y="30"/>
                  </a:lnTo>
                  <a:lnTo>
                    <a:pt x="31" y="26"/>
                  </a:lnTo>
                  <a:lnTo>
                    <a:pt x="31" y="24"/>
                  </a:lnTo>
                  <a:lnTo>
                    <a:pt x="28" y="24"/>
                  </a:lnTo>
                  <a:lnTo>
                    <a:pt x="28" y="30"/>
                  </a:lnTo>
                  <a:lnTo>
                    <a:pt x="32" y="30"/>
                  </a:lnTo>
                  <a:lnTo>
                    <a:pt x="32" y="24"/>
                  </a:lnTo>
                  <a:lnTo>
                    <a:pt x="28" y="24"/>
                  </a:lnTo>
                  <a:lnTo>
                    <a:pt x="28" y="30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32" y="24"/>
                  </a:lnTo>
                  <a:lnTo>
                    <a:pt x="32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3" y="24"/>
                  </a:lnTo>
                  <a:lnTo>
                    <a:pt x="33" y="30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7" y="24"/>
                  </a:lnTo>
                  <a:lnTo>
                    <a:pt x="27" y="30"/>
                  </a:lnTo>
                  <a:lnTo>
                    <a:pt x="37" y="30"/>
                  </a:lnTo>
                  <a:lnTo>
                    <a:pt x="37" y="24"/>
                  </a:lnTo>
                  <a:lnTo>
                    <a:pt x="28" y="24"/>
                  </a:lnTo>
                  <a:lnTo>
                    <a:pt x="28" y="30"/>
                  </a:lnTo>
                  <a:lnTo>
                    <a:pt x="37" y="30"/>
                  </a:lnTo>
                  <a:lnTo>
                    <a:pt x="37" y="24"/>
                  </a:lnTo>
                  <a:lnTo>
                    <a:pt x="31" y="24"/>
                  </a:lnTo>
                  <a:lnTo>
                    <a:pt x="31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40" y="24"/>
                  </a:lnTo>
                  <a:lnTo>
                    <a:pt x="40" y="30"/>
                  </a:lnTo>
                  <a:lnTo>
                    <a:pt x="107" y="30"/>
                  </a:lnTo>
                  <a:lnTo>
                    <a:pt x="107" y="24"/>
                  </a:lnTo>
                  <a:lnTo>
                    <a:pt x="90" y="24"/>
                  </a:lnTo>
                  <a:lnTo>
                    <a:pt x="90" y="30"/>
                  </a:lnTo>
                  <a:lnTo>
                    <a:pt x="99" y="30"/>
                  </a:lnTo>
                  <a:lnTo>
                    <a:pt x="123" y="31"/>
                  </a:lnTo>
                  <a:lnTo>
                    <a:pt x="130" y="31"/>
                  </a:lnTo>
                  <a:lnTo>
                    <a:pt x="130" y="25"/>
                  </a:lnTo>
                  <a:lnTo>
                    <a:pt x="121" y="25"/>
                  </a:lnTo>
                  <a:lnTo>
                    <a:pt x="121" y="31"/>
                  </a:lnTo>
                  <a:lnTo>
                    <a:pt x="132" y="31"/>
                  </a:lnTo>
                  <a:lnTo>
                    <a:pt x="132" y="25"/>
                  </a:lnTo>
                  <a:lnTo>
                    <a:pt x="127" y="25"/>
                  </a:lnTo>
                  <a:lnTo>
                    <a:pt x="127" y="31"/>
                  </a:lnTo>
                  <a:lnTo>
                    <a:pt x="134" y="31"/>
                  </a:lnTo>
                  <a:lnTo>
                    <a:pt x="134" y="25"/>
                  </a:lnTo>
                  <a:lnTo>
                    <a:pt x="117" y="25"/>
                  </a:lnTo>
                  <a:lnTo>
                    <a:pt x="117" y="31"/>
                  </a:lnTo>
                  <a:lnTo>
                    <a:pt x="121" y="31"/>
                  </a:lnTo>
                  <a:lnTo>
                    <a:pt x="121" y="25"/>
                  </a:lnTo>
                  <a:lnTo>
                    <a:pt x="117" y="25"/>
                  </a:lnTo>
                  <a:lnTo>
                    <a:pt x="117" y="31"/>
                  </a:lnTo>
                  <a:lnTo>
                    <a:pt x="129" y="31"/>
                  </a:lnTo>
                  <a:lnTo>
                    <a:pt x="129" y="25"/>
                  </a:lnTo>
                  <a:lnTo>
                    <a:pt x="123" y="25"/>
                  </a:lnTo>
                  <a:lnTo>
                    <a:pt x="123" y="31"/>
                  </a:lnTo>
                  <a:lnTo>
                    <a:pt x="125" y="31"/>
                  </a:lnTo>
                  <a:lnTo>
                    <a:pt x="125" y="25"/>
                  </a:lnTo>
                  <a:lnTo>
                    <a:pt x="75" y="25"/>
                  </a:lnTo>
                  <a:lnTo>
                    <a:pt x="75" y="31"/>
                  </a:lnTo>
                  <a:lnTo>
                    <a:pt x="77" y="31"/>
                  </a:lnTo>
                  <a:lnTo>
                    <a:pt x="77" y="25"/>
                  </a:lnTo>
                  <a:lnTo>
                    <a:pt x="50" y="25"/>
                  </a:lnTo>
                  <a:lnTo>
                    <a:pt x="57" y="30"/>
                  </a:lnTo>
                  <a:lnTo>
                    <a:pt x="58" y="31"/>
                  </a:lnTo>
                  <a:lnTo>
                    <a:pt x="58" y="33"/>
                  </a:lnTo>
                  <a:lnTo>
                    <a:pt x="62" y="33"/>
                  </a:lnTo>
                  <a:lnTo>
                    <a:pt x="62" y="26"/>
                  </a:lnTo>
                  <a:lnTo>
                    <a:pt x="58" y="26"/>
                  </a:lnTo>
                  <a:lnTo>
                    <a:pt x="58" y="33"/>
                  </a:lnTo>
                  <a:lnTo>
                    <a:pt x="59" y="33"/>
                  </a:lnTo>
                  <a:lnTo>
                    <a:pt x="59" y="26"/>
                  </a:lnTo>
                  <a:lnTo>
                    <a:pt x="57" y="26"/>
                  </a:lnTo>
                  <a:lnTo>
                    <a:pt x="57" y="33"/>
                  </a:lnTo>
                  <a:lnTo>
                    <a:pt x="63" y="33"/>
                  </a:lnTo>
                  <a:lnTo>
                    <a:pt x="63" y="26"/>
                  </a:lnTo>
                  <a:lnTo>
                    <a:pt x="59" y="26"/>
                  </a:lnTo>
                  <a:lnTo>
                    <a:pt x="59" y="33"/>
                  </a:lnTo>
                  <a:lnTo>
                    <a:pt x="63" y="33"/>
                  </a:lnTo>
                  <a:lnTo>
                    <a:pt x="63" y="26"/>
                  </a:lnTo>
                  <a:lnTo>
                    <a:pt x="35" y="26"/>
                  </a:lnTo>
                  <a:lnTo>
                    <a:pt x="35" y="33"/>
                  </a:lnTo>
                  <a:lnTo>
                    <a:pt x="36" y="33"/>
                  </a:lnTo>
                  <a:lnTo>
                    <a:pt x="36" y="26"/>
                  </a:lnTo>
                  <a:lnTo>
                    <a:pt x="24" y="26"/>
                  </a:lnTo>
                  <a:lnTo>
                    <a:pt x="24" y="33"/>
                  </a:lnTo>
                  <a:lnTo>
                    <a:pt x="41" y="33"/>
                  </a:lnTo>
                  <a:lnTo>
                    <a:pt x="41" y="26"/>
                  </a:lnTo>
                  <a:lnTo>
                    <a:pt x="35" y="26"/>
                  </a:lnTo>
                  <a:lnTo>
                    <a:pt x="31" y="27"/>
                  </a:lnTo>
                  <a:lnTo>
                    <a:pt x="31" y="30"/>
                  </a:lnTo>
                  <a:lnTo>
                    <a:pt x="31" y="27"/>
                  </a:lnTo>
                  <a:lnTo>
                    <a:pt x="25" y="27"/>
                  </a:lnTo>
                  <a:lnTo>
                    <a:pt x="25" y="34"/>
                  </a:lnTo>
                  <a:lnTo>
                    <a:pt x="150" y="34"/>
                  </a:lnTo>
                  <a:lnTo>
                    <a:pt x="150" y="27"/>
                  </a:lnTo>
                  <a:lnTo>
                    <a:pt x="38" y="27"/>
                  </a:lnTo>
                  <a:lnTo>
                    <a:pt x="38" y="34"/>
                  </a:lnTo>
                  <a:lnTo>
                    <a:pt x="62" y="34"/>
                  </a:lnTo>
                  <a:lnTo>
                    <a:pt x="62" y="27"/>
                  </a:lnTo>
                  <a:lnTo>
                    <a:pt x="55" y="27"/>
                  </a:lnTo>
                  <a:lnTo>
                    <a:pt x="55" y="34"/>
                  </a:lnTo>
                  <a:lnTo>
                    <a:pt x="66" y="34"/>
                  </a:lnTo>
                  <a:lnTo>
                    <a:pt x="66" y="27"/>
                  </a:lnTo>
                  <a:lnTo>
                    <a:pt x="53" y="27"/>
                  </a:lnTo>
                  <a:lnTo>
                    <a:pt x="53" y="34"/>
                  </a:lnTo>
                  <a:lnTo>
                    <a:pt x="62" y="34"/>
                  </a:lnTo>
                  <a:lnTo>
                    <a:pt x="62" y="27"/>
                  </a:lnTo>
                  <a:lnTo>
                    <a:pt x="55" y="27"/>
                  </a:lnTo>
                  <a:lnTo>
                    <a:pt x="55" y="34"/>
                  </a:lnTo>
                  <a:lnTo>
                    <a:pt x="67" y="34"/>
                  </a:lnTo>
                  <a:lnTo>
                    <a:pt x="67" y="27"/>
                  </a:lnTo>
                  <a:lnTo>
                    <a:pt x="59" y="27"/>
                  </a:lnTo>
                  <a:lnTo>
                    <a:pt x="59" y="34"/>
                  </a:lnTo>
                  <a:lnTo>
                    <a:pt x="66" y="34"/>
                  </a:lnTo>
                  <a:lnTo>
                    <a:pt x="66" y="30"/>
                  </a:lnTo>
                  <a:lnTo>
                    <a:pt x="64" y="33"/>
                  </a:lnTo>
                  <a:lnTo>
                    <a:pt x="66" y="34"/>
                  </a:lnTo>
                  <a:lnTo>
                    <a:pt x="66" y="35"/>
                  </a:lnTo>
                  <a:lnTo>
                    <a:pt x="76" y="35"/>
                  </a:lnTo>
                  <a:lnTo>
                    <a:pt x="76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3" y="35"/>
                  </a:lnTo>
                  <a:lnTo>
                    <a:pt x="63" y="29"/>
                  </a:lnTo>
                  <a:lnTo>
                    <a:pt x="58" y="29"/>
                  </a:lnTo>
                  <a:lnTo>
                    <a:pt x="58" y="35"/>
                  </a:lnTo>
                  <a:lnTo>
                    <a:pt x="63" y="35"/>
                  </a:lnTo>
                  <a:lnTo>
                    <a:pt x="63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2" y="35"/>
                  </a:lnTo>
                  <a:lnTo>
                    <a:pt x="62" y="29"/>
                  </a:lnTo>
                  <a:lnTo>
                    <a:pt x="55" y="29"/>
                  </a:lnTo>
                  <a:lnTo>
                    <a:pt x="55" y="35"/>
                  </a:lnTo>
                  <a:lnTo>
                    <a:pt x="62" y="35"/>
                  </a:lnTo>
                  <a:lnTo>
                    <a:pt x="62" y="29"/>
                  </a:lnTo>
                  <a:lnTo>
                    <a:pt x="45" y="29"/>
                  </a:lnTo>
                  <a:lnTo>
                    <a:pt x="45" y="35"/>
                  </a:lnTo>
                  <a:lnTo>
                    <a:pt x="53" y="35"/>
                  </a:lnTo>
                  <a:lnTo>
                    <a:pt x="53" y="29"/>
                  </a:lnTo>
                  <a:lnTo>
                    <a:pt x="45" y="29"/>
                  </a:lnTo>
                  <a:lnTo>
                    <a:pt x="45" y="35"/>
                  </a:lnTo>
                  <a:lnTo>
                    <a:pt x="53" y="35"/>
                  </a:lnTo>
                  <a:lnTo>
                    <a:pt x="53" y="29"/>
                  </a:lnTo>
                  <a:lnTo>
                    <a:pt x="45" y="29"/>
                  </a:lnTo>
                  <a:lnTo>
                    <a:pt x="45" y="35"/>
                  </a:lnTo>
                  <a:lnTo>
                    <a:pt x="62" y="35"/>
                  </a:lnTo>
                  <a:lnTo>
                    <a:pt x="62" y="29"/>
                  </a:lnTo>
                  <a:lnTo>
                    <a:pt x="55" y="29"/>
                  </a:lnTo>
                  <a:lnTo>
                    <a:pt x="55" y="35"/>
                  </a:lnTo>
                  <a:lnTo>
                    <a:pt x="62" y="35"/>
                  </a:lnTo>
                  <a:lnTo>
                    <a:pt x="62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3" y="35"/>
                  </a:lnTo>
                  <a:lnTo>
                    <a:pt x="63" y="29"/>
                  </a:lnTo>
                  <a:lnTo>
                    <a:pt x="58" y="29"/>
                  </a:lnTo>
                  <a:lnTo>
                    <a:pt x="58" y="35"/>
                  </a:lnTo>
                  <a:lnTo>
                    <a:pt x="63" y="35"/>
                  </a:lnTo>
                  <a:lnTo>
                    <a:pt x="63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76" y="35"/>
                  </a:lnTo>
                  <a:lnTo>
                    <a:pt x="76" y="29"/>
                  </a:lnTo>
                  <a:lnTo>
                    <a:pt x="67" y="29"/>
                  </a:lnTo>
                  <a:lnTo>
                    <a:pt x="67" y="31"/>
                  </a:lnTo>
                  <a:lnTo>
                    <a:pt x="70" y="29"/>
                  </a:lnTo>
                  <a:lnTo>
                    <a:pt x="68" y="27"/>
                  </a:lnTo>
                  <a:lnTo>
                    <a:pt x="59" y="27"/>
                  </a:lnTo>
                  <a:lnTo>
                    <a:pt x="59" y="34"/>
                  </a:lnTo>
                  <a:lnTo>
                    <a:pt x="67" y="34"/>
                  </a:lnTo>
                  <a:lnTo>
                    <a:pt x="67" y="27"/>
                  </a:lnTo>
                  <a:lnTo>
                    <a:pt x="55" y="27"/>
                  </a:lnTo>
                  <a:lnTo>
                    <a:pt x="55" y="34"/>
                  </a:lnTo>
                  <a:lnTo>
                    <a:pt x="62" y="34"/>
                  </a:lnTo>
                  <a:lnTo>
                    <a:pt x="62" y="27"/>
                  </a:lnTo>
                  <a:lnTo>
                    <a:pt x="53" y="27"/>
                  </a:lnTo>
                  <a:lnTo>
                    <a:pt x="53" y="34"/>
                  </a:lnTo>
                  <a:lnTo>
                    <a:pt x="66" y="34"/>
                  </a:lnTo>
                  <a:lnTo>
                    <a:pt x="66" y="27"/>
                  </a:lnTo>
                  <a:lnTo>
                    <a:pt x="55" y="27"/>
                  </a:lnTo>
                  <a:lnTo>
                    <a:pt x="55" y="34"/>
                  </a:lnTo>
                  <a:lnTo>
                    <a:pt x="62" y="34"/>
                  </a:lnTo>
                  <a:lnTo>
                    <a:pt x="62" y="27"/>
                  </a:lnTo>
                  <a:lnTo>
                    <a:pt x="38" y="27"/>
                  </a:lnTo>
                  <a:lnTo>
                    <a:pt x="38" y="34"/>
                  </a:lnTo>
                  <a:lnTo>
                    <a:pt x="150" y="34"/>
                  </a:lnTo>
                  <a:lnTo>
                    <a:pt x="150" y="27"/>
                  </a:lnTo>
                  <a:lnTo>
                    <a:pt x="25" y="27"/>
                  </a:lnTo>
                  <a:lnTo>
                    <a:pt x="25" y="34"/>
                  </a:lnTo>
                  <a:lnTo>
                    <a:pt x="32" y="34"/>
                  </a:lnTo>
                  <a:lnTo>
                    <a:pt x="36" y="33"/>
                  </a:lnTo>
                  <a:lnTo>
                    <a:pt x="35" y="29"/>
                  </a:lnTo>
                  <a:lnTo>
                    <a:pt x="35" y="33"/>
                  </a:lnTo>
                  <a:lnTo>
                    <a:pt x="41" y="33"/>
                  </a:lnTo>
                  <a:lnTo>
                    <a:pt x="41" y="26"/>
                  </a:lnTo>
                  <a:lnTo>
                    <a:pt x="24" y="26"/>
                  </a:lnTo>
                  <a:lnTo>
                    <a:pt x="24" y="33"/>
                  </a:lnTo>
                  <a:lnTo>
                    <a:pt x="36" y="33"/>
                  </a:lnTo>
                  <a:lnTo>
                    <a:pt x="36" y="26"/>
                  </a:lnTo>
                  <a:lnTo>
                    <a:pt x="35" y="26"/>
                  </a:lnTo>
                  <a:lnTo>
                    <a:pt x="35" y="33"/>
                  </a:lnTo>
                  <a:lnTo>
                    <a:pt x="63" y="33"/>
                  </a:lnTo>
                  <a:lnTo>
                    <a:pt x="63" y="26"/>
                  </a:lnTo>
                  <a:lnTo>
                    <a:pt x="59" y="26"/>
                  </a:lnTo>
                  <a:lnTo>
                    <a:pt x="59" y="33"/>
                  </a:lnTo>
                  <a:lnTo>
                    <a:pt x="63" y="33"/>
                  </a:lnTo>
                  <a:lnTo>
                    <a:pt x="63" y="26"/>
                  </a:lnTo>
                  <a:lnTo>
                    <a:pt x="57" y="26"/>
                  </a:lnTo>
                  <a:lnTo>
                    <a:pt x="57" y="33"/>
                  </a:lnTo>
                  <a:lnTo>
                    <a:pt x="59" y="33"/>
                  </a:lnTo>
                  <a:lnTo>
                    <a:pt x="59" y="26"/>
                  </a:lnTo>
                  <a:lnTo>
                    <a:pt x="58" y="26"/>
                  </a:lnTo>
                  <a:lnTo>
                    <a:pt x="58" y="33"/>
                  </a:lnTo>
                  <a:lnTo>
                    <a:pt x="62" y="33"/>
                  </a:lnTo>
                  <a:lnTo>
                    <a:pt x="62" y="26"/>
                  </a:lnTo>
                  <a:lnTo>
                    <a:pt x="59" y="26"/>
                  </a:lnTo>
                  <a:lnTo>
                    <a:pt x="59" y="29"/>
                  </a:lnTo>
                  <a:lnTo>
                    <a:pt x="62" y="26"/>
                  </a:lnTo>
                  <a:lnTo>
                    <a:pt x="60" y="25"/>
                  </a:lnTo>
                  <a:lnTo>
                    <a:pt x="58" y="27"/>
                  </a:lnTo>
                  <a:lnTo>
                    <a:pt x="58" y="31"/>
                  </a:lnTo>
                  <a:lnTo>
                    <a:pt x="77" y="31"/>
                  </a:lnTo>
                  <a:lnTo>
                    <a:pt x="77" y="25"/>
                  </a:lnTo>
                  <a:lnTo>
                    <a:pt x="75" y="25"/>
                  </a:lnTo>
                  <a:lnTo>
                    <a:pt x="75" y="31"/>
                  </a:lnTo>
                  <a:lnTo>
                    <a:pt x="125" y="31"/>
                  </a:lnTo>
                  <a:lnTo>
                    <a:pt x="125" y="25"/>
                  </a:lnTo>
                  <a:lnTo>
                    <a:pt x="123" y="25"/>
                  </a:lnTo>
                  <a:lnTo>
                    <a:pt x="123" y="31"/>
                  </a:lnTo>
                  <a:lnTo>
                    <a:pt x="129" y="31"/>
                  </a:lnTo>
                  <a:lnTo>
                    <a:pt x="129" y="25"/>
                  </a:lnTo>
                  <a:lnTo>
                    <a:pt x="117" y="25"/>
                  </a:lnTo>
                  <a:lnTo>
                    <a:pt x="117" y="31"/>
                  </a:lnTo>
                  <a:lnTo>
                    <a:pt x="121" y="31"/>
                  </a:lnTo>
                  <a:lnTo>
                    <a:pt x="121" y="25"/>
                  </a:lnTo>
                  <a:lnTo>
                    <a:pt x="117" y="25"/>
                  </a:lnTo>
                  <a:lnTo>
                    <a:pt x="117" y="31"/>
                  </a:lnTo>
                  <a:lnTo>
                    <a:pt x="134" y="31"/>
                  </a:lnTo>
                  <a:lnTo>
                    <a:pt x="134" y="25"/>
                  </a:lnTo>
                  <a:lnTo>
                    <a:pt x="127" y="25"/>
                  </a:lnTo>
                  <a:lnTo>
                    <a:pt x="127" y="31"/>
                  </a:lnTo>
                  <a:lnTo>
                    <a:pt x="132" y="31"/>
                  </a:lnTo>
                  <a:lnTo>
                    <a:pt x="132" y="25"/>
                  </a:lnTo>
                  <a:lnTo>
                    <a:pt x="121" y="25"/>
                  </a:lnTo>
                  <a:lnTo>
                    <a:pt x="121" y="31"/>
                  </a:lnTo>
                  <a:lnTo>
                    <a:pt x="130" y="31"/>
                  </a:lnTo>
                  <a:lnTo>
                    <a:pt x="130" y="25"/>
                  </a:lnTo>
                  <a:lnTo>
                    <a:pt x="123" y="25"/>
                  </a:lnTo>
                  <a:lnTo>
                    <a:pt x="99" y="24"/>
                  </a:lnTo>
                  <a:lnTo>
                    <a:pt x="90" y="24"/>
                  </a:lnTo>
                  <a:lnTo>
                    <a:pt x="90" y="30"/>
                  </a:lnTo>
                  <a:lnTo>
                    <a:pt x="107" y="30"/>
                  </a:lnTo>
                  <a:lnTo>
                    <a:pt x="107" y="24"/>
                  </a:lnTo>
                  <a:lnTo>
                    <a:pt x="40" y="24"/>
                  </a:lnTo>
                  <a:lnTo>
                    <a:pt x="40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1" y="24"/>
                  </a:lnTo>
                  <a:lnTo>
                    <a:pt x="31" y="30"/>
                  </a:lnTo>
                  <a:lnTo>
                    <a:pt x="37" y="30"/>
                  </a:lnTo>
                  <a:lnTo>
                    <a:pt x="37" y="24"/>
                  </a:lnTo>
                  <a:lnTo>
                    <a:pt x="28" y="24"/>
                  </a:lnTo>
                  <a:lnTo>
                    <a:pt x="28" y="30"/>
                  </a:lnTo>
                  <a:lnTo>
                    <a:pt x="37" y="30"/>
                  </a:lnTo>
                  <a:lnTo>
                    <a:pt x="37" y="24"/>
                  </a:lnTo>
                  <a:lnTo>
                    <a:pt x="27" y="24"/>
                  </a:lnTo>
                  <a:lnTo>
                    <a:pt x="27" y="30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33" y="24"/>
                  </a:lnTo>
                  <a:lnTo>
                    <a:pt x="33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2" y="24"/>
                  </a:lnTo>
                  <a:lnTo>
                    <a:pt x="32" y="30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8" y="24"/>
                  </a:lnTo>
                  <a:lnTo>
                    <a:pt x="28" y="30"/>
                  </a:lnTo>
                  <a:lnTo>
                    <a:pt x="32" y="30"/>
                  </a:lnTo>
                  <a:lnTo>
                    <a:pt x="32" y="24"/>
                  </a:lnTo>
                  <a:lnTo>
                    <a:pt x="28" y="24"/>
                  </a:lnTo>
                  <a:lnTo>
                    <a:pt x="28" y="30"/>
                  </a:lnTo>
                  <a:lnTo>
                    <a:pt x="31" y="30"/>
                  </a:lnTo>
                  <a:lnTo>
                    <a:pt x="32" y="24"/>
                  </a:lnTo>
                  <a:lnTo>
                    <a:pt x="29" y="22"/>
                  </a:lnTo>
                  <a:lnTo>
                    <a:pt x="25" y="22"/>
                  </a:lnTo>
                  <a:lnTo>
                    <a:pt x="25" y="29"/>
                  </a:lnTo>
                  <a:lnTo>
                    <a:pt x="31" y="29"/>
                  </a:lnTo>
                  <a:lnTo>
                    <a:pt x="31" y="22"/>
                  </a:lnTo>
                  <a:lnTo>
                    <a:pt x="27" y="22"/>
                  </a:lnTo>
                  <a:lnTo>
                    <a:pt x="27" y="29"/>
                  </a:lnTo>
                  <a:lnTo>
                    <a:pt x="33" y="29"/>
                  </a:lnTo>
                  <a:lnTo>
                    <a:pt x="33" y="22"/>
                  </a:lnTo>
                  <a:lnTo>
                    <a:pt x="28" y="22"/>
                  </a:lnTo>
                  <a:lnTo>
                    <a:pt x="28" y="29"/>
                  </a:lnTo>
                  <a:lnTo>
                    <a:pt x="33" y="29"/>
                  </a:lnTo>
                  <a:lnTo>
                    <a:pt x="33" y="22"/>
                  </a:lnTo>
                  <a:lnTo>
                    <a:pt x="27" y="22"/>
                  </a:lnTo>
                  <a:lnTo>
                    <a:pt x="27" y="29"/>
                  </a:lnTo>
                  <a:lnTo>
                    <a:pt x="31" y="29"/>
                  </a:lnTo>
                  <a:lnTo>
                    <a:pt x="31" y="22"/>
                  </a:lnTo>
                  <a:lnTo>
                    <a:pt x="28" y="22"/>
                  </a:lnTo>
                  <a:lnTo>
                    <a:pt x="28" y="29"/>
                  </a:lnTo>
                  <a:lnTo>
                    <a:pt x="38" y="29"/>
                  </a:lnTo>
                  <a:lnTo>
                    <a:pt x="38" y="22"/>
                  </a:lnTo>
                  <a:lnTo>
                    <a:pt x="29" y="22"/>
                  </a:lnTo>
                  <a:lnTo>
                    <a:pt x="29" y="29"/>
                  </a:lnTo>
                  <a:lnTo>
                    <a:pt x="40" y="29"/>
                  </a:lnTo>
                  <a:lnTo>
                    <a:pt x="40" y="22"/>
                  </a:lnTo>
                  <a:lnTo>
                    <a:pt x="37" y="22"/>
                  </a:lnTo>
                  <a:lnTo>
                    <a:pt x="37" y="29"/>
                  </a:lnTo>
                  <a:lnTo>
                    <a:pt x="41" y="29"/>
                  </a:lnTo>
                  <a:lnTo>
                    <a:pt x="41" y="22"/>
                  </a:lnTo>
                  <a:lnTo>
                    <a:pt x="36" y="22"/>
                  </a:lnTo>
                  <a:lnTo>
                    <a:pt x="36" y="29"/>
                  </a:lnTo>
                  <a:lnTo>
                    <a:pt x="50" y="29"/>
                  </a:lnTo>
                  <a:lnTo>
                    <a:pt x="50" y="22"/>
                  </a:lnTo>
                  <a:lnTo>
                    <a:pt x="47" y="22"/>
                  </a:lnTo>
                  <a:lnTo>
                    <a:pt x="47" y="29"/>
                  </a:lnTo>
                  <a:lnTo>
                    <a:pt x="55" y="29"/>
                  </a:lnTo>
                  <a:lnTo>
                    <a:pt x="55" y="22"/>
                  </a:lnTo>
                  <a:lnTo>
                    <a:pt x="47" y="22"/>
                  </a:lnTo>
                  <a:lnTo>
                    <a:pt x="47" y="25"/>
                  </a:lnTo>
                  <a:lnTo>
                    <a:pt x="50" y="22"/>
                  </a:lnTo>
                  <a:lnTo>
                    <a:pt x="49" y="21"/>
                  </a:lnTo>
                  <a:lnTo>
                    <a:pt x="46" y="24"/>
                  </a:lnTo>
                  <a:lnTo>
                    <a:pt x="46" y="27"/>
                  </a:lnTo>
                  <a:lnTo>
                    <a:pt x="50" y="27"/>
                  </a:lnTo>
                  <a:lnTo>
                    <a:pt x="50" y="21"/>
                  </a:lnTo>
                  <a:lnTo>
                    <a:pt x="37" y="21"/>
                  </a:lnTo>
                  <a:lnTo>
                    <a:pt x="37" y="27"/>
                  </a:lnTo>
                  <a:lnTo>
                    <a:pt x="62" y="27"/>
                  </a:lnTo>
                  <a:lnTo>
                    <a:pt x="62" y="21"/>
                  </a:lnTo>
                  <a:lnTo>
                    <a:pt x="40" y="21"/>
                  </a:lnTo>
                  <a:lnTo>
                    <a:pt x="40" y="27"/>
                  </a:lnTo>
                  <a:lnTo>
                    <a:pt x="59" y="27"/>
                  </a:lnTo>
                  <a:lnTo>
                    <a:pt x="59" y="21"/>
                  </a:lnTo>
                  <a:lnTo>
                    <a:pt x="57" y="21"/>
                  </a:lnTo>
                  <a:lnTo>
                    <a:pt x="57" y="27"/>
                  </a:lnTo>
                  <a:lnTo>
                    <a:pt x="66" y="27"/>
                  </a:lnTo>
                  <a:lnTo>
                    <a:pt x="66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59" y="27"/>
                  </a:lnTo>
                  <a:lnTo>
                    <a:pt x="59" y="21"/>
                  </a:lnTo>
                  <a:lnTo>
                    <a:pt x="47" y="21"/>
                  </a:lnTo>
                  <a:lnTo>
                    <a:pt x="47" y="27"/>
                  </a:lnTo>
                  <a:lnTo>
                    <a:pt x="58" y="27"/>
                  </a:lnTo>
                  <a:lnTo>
                    <a:pt x="63" y="26"/>
                  </a:lnTo>
                  <a:lnTo>
                    <a:pt x="62" y="20"/>
                  </a:lnTo>
                  <a:lnTo>
                    <a:pt x="58" y="20"/>
                  </a:lnTo>
                  <a:lnTo>
                    <a:pt x="58" y="26"/>
                  </a:lnTo>
                  <a:lnTo>
                    <a:pt x="59" y="26"/>
                  </a:lnTo>
                  <a:lnTo>
                    <a:pt x="59" y="20"/>
                  </a:lnTo>
                  <a:lnTo>
                    <a:pt x="55" y="20"/>
                  </a:lnTo>
                  <a:lnTo>
                    <a:pt x="55" y="26"/>
                  </a:lnTo>
                  <a:lnTo>
                    <a:pt x="59" y="26"/>
                  </a:lnTo>
                  <a:lnTo>
                    <a:pt x="59" y="20"/>
                  </a:lnTo>
                  <a:lnTo>
                    <a:pt x="57" y="20"/>
                  </a:lnTo>
                  <a:lnTo>
                    <a:pt x="57" y="26"/>
                  </a:lnTo>
                  <a:lnTo>
                    <a:pt x="58" y="26"/>
                  </a:lnTo>
                  <a:lnTo>
                    <a:pt x="58" y="20"/>
                  </a:lnTo>
                  <a:lnTo>
                    <a:pt x="55" y="20"/>
                  </a:lnTo>
                  <a:lnTo>
                    <a:pt x="55" y="26"/>
                  </a:lnTo>
                  <a:lnTo>
                    <a:pt x="68" y="26"/>
                  </a:lnTo>
                  <a:lnTo>
                    <a:pt x="68" y="20"/>
                  </a:lnTo>
                  <a:lnTo>
                    <a:pt x="66" y="20"/>
                  </a:lnTo>
                  <a:lnTo>
                    <a:pt x="66" y="26"/>
                  </a:lnTo>
                  <a:lnTo>
                    <a:pt x="71" y="26"/>
                  </a:lnTo>
                  <a:lnTo>
                    <a:pt x="71" y="20"/>
                  </a:lnTo>
                  <a:lnTo>
                    <a:pt x="68" y="20"/>
                  </a:lnTo>
                  <a:lnTo>
                    <a:pt x="68" y="26"/>
                  </a:lnTo>
                  <a:lnTo>
                    <a:pt x="71" y="26"/>
                  </a:lnTo>
                  <a:lnTo>
                    <a:pt x="71" y="20"/>
                  </a:lnTo>
                  <a:lnTo>
                    <a:pt x="70" y="20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1" y="20"/>
                  </a:lnTo>
                  <a:lnTo>
                    <a:pt x="42" y="20"/>
                  </a:lnTo>
                  <a:lnTo>
                    <a:pt x="42" y="26"/>
                  </a:lnTo>
                  <a:lnTo>
                    <a:pt x="143" y="26"/>
                  </a:lnTo>
                  <a:lnTo>
                    <a:pt x="143" y="20"/>
                  </a:lnTo>
                  <a:lnTo>
                    <a:pt x="32" y="20"/>
                  </a:lnTo>
                  <a:lnTo>
                    <a:pt x="32" y="26"/>
                  </a:lnTo>
                  <a:lnTo>
                    <a:pt x="44" y="25"/>
                  </a:lnTo>
                  <a:lnTo>
                    <a:pt x="54" y="25"/>
                  </a:lnTo>
                  <a:lnTo>
                    <a:pt x="54" y="18"/>
                  </a:lnTo>
                  <a:lnTo>
                    <a:pt x="38" y="18"/>
                  </a:lnTo>
                  <a:lnTo>
                    <a:pt x="38" y="25"/>
                  </a:lnTo>
                  <a:lnTo>
                    <a:pt x="45" y="25"/>
                  </a:lnTo>
                  <a:lnTo>
                    <a:pt x="45" y="18"/>
                  </a:lnTo>
                  <a:lnTo>
                    <a:pt x="31" y="18"/>
                  </a:lnTo>
                  <a:lnTo>
                    <a:pt x="31" y="25"/>
                  </a:lnTo>
                  <a:lnTo>
                    <a:pt x="40" y="25"/>
                  </a:lnTo>
                  <a:lnTo>
                    <a:pt x="40" y="18"/>
                  </a:lnTo>
                  <a:lnTo>
                    <a:pt x="38" y="18"/>
                  </a:lnTo>
                  <a:lnTo>
                    <a:pt x="38" y="25"/>
                  </a:lnTo>
                  <a:lnTo>
                    <a:pt x="46" y="25"/>
                  </a:lnTo>
                  <a:lnTo>
                    <a:pt x="46" y="18"/>
                  </a:lnTo>
                  <a:lnTo>
                    <a:pt x="45" y="18"/>
                  </a:lnTo>
                  <a:lnTo>
                    <a:pt x="45" y="25"/>
                  </a:lnTo>
                  <a:lnTo>
                    <a:pt x="63" y="25"/>
                  </a:lnTo>
                  <a:lnTo>
                    <a:pt x="63" y="18"/>
                  </a:lnTo>
                  <a:lnTo>
                    <a:pt x="60" y="18"/>
                  </a:lnTo>
                  <a:lnTo>
                    <a:pt x="60" y="25"/>
                  </a:lnTo>
                  <a:lnTo>
                    <a:pt x="64" y="25"/>
                  </a:lnTo>
                  <a:lnTo>
                    <a:pt x="64" y="18"/>
                  </a:lnTo>
                  <a:lnTo>
                    <a:pt x="62" y="18"/>
                  </a:lnTo>
                  <a:lnTo>
                    <a:pt x="62" y="25"/>
                  </a:lnTo>
                  <a:lnTo>
                    <a:pt x="63" y="25"/>
                  </a:lnTo>
                  <a:lnTo>
                    <a:pt x="63" y="18"/>
                  </a:lnTo>
                  <a:lnTo>
                    <a:pt x="62" y="18"/>
                  </a:lnTo>
                  <a:lnTo>
                    <a:pt x="62" y="25"/>
                  </a:lnTo>
                  <a:lnTo>
                    <a:pt x="67" y="25"/>
                  </a:lnTo>
                  <a:lnTo>
                    <a:pt x="67" y="18"/>
                  </a:lnTo>
                  <a:lnTo>
                    <a:pt x="63" y="18"/>
                  </a:lnTo>
                  <a:lnTo>
                    <a:pt x="63" y="25"/>
                  </a:lnTo>
                  <a:lnTo>
                    <a:pt x="66" y="25"/>
                  </a:lnTo>
                  <a:lnTo>
                    <a:pt x="66" y="18"/>
                  </a:lnTo>
                  <a:lnTo>
                    <a:pt x="58" y="18"/>
                  </a:lnTo>
                  <a:lnTo>
                    <a:pt x="58" y="21"/>
                  </a:lnTo>
                  <a:lnTo>
                    <a:pt x="60" y="18"/>
                  </a:lnTo>
                  <a:lnTo>
                    <a:pt x="59" y="17"/>
                  </a:lnTo>
                  <a:lnTo>
                    <a:pt x="57" y="20"/>
                  </a:lnTo>
                  <a:lnTo>
                    <a:pt x="57" y="24"/>
                  </a:lnTo>
                  <a:lnTo>
                    <a:pt x="59" y="24"/>
                  </a:lnTo>
                  <a:lnTo>
                    <a:pt x="59" y="17"/>
                  </a:lnTo>
                  <a:lnTo>
                    <a:pt x="58" y="17"/>
                  </a:lnTo>
                  <a:lnTo>
                    <a:pt x="58" y="24"/>
                  </a:lnTo>
                  <a:lnTo>
                    <a:pt x="143" y="24"/>
                  </a:lnTo>
                  <a:lnTo>
                    <a:pt x="143" y="17"/>
                  </a:lnTo>
                  <a:lnTo>
                    <a:pt x="138" y="17"/>
                  </a:lnTo>
                  <a:lnTo>
                    <a:pt x="138" y="24"/>
                  </a:lnTo>
                  <a:lnTo>
                    <a:pt x="139" y="24"/>
                  </a:lnTo>
                  <a:lnTo>
                    <a:pt x="139" y="17"/>
                  </a:lnTo>
                  <a:lnTo>
                    <a:pt x="124" y="17"/>
                  </a:lnTo>
                  <a:lnTo>
                    <a:pt x="124" y="24"/>
                  </a:lnTo>
                  <a:lnTo>
                    <a:pt x="141" y="24"/>
                  </a:lnTo>
                  <a:lnTo>
                    <a:pt x="141" y="17"/>
                  </a:lnTo>
                  <a:lnTo>
                    <a:pt x="136" y="17"/>
                  </a:lnTo>
                  <a:lnTo>
                    <a:pt x="136" y="24"/>
                  </a:lnTo>
                  <a:lnTo>
                    <a:pt x="150" y="24"/>
                  </a:lnTo>
                  <a:lnTo>
                    <a:pt x="150" y="17"/>
                  </a:lnTo>
                  <a:lnTo>
                    <a:pt x="133" y="16"/>
                  </a:lnTo>
                  <a:lnTo>
                    <a:pt x="101" y="16"/>
                  </a:lnTo>
                  <a:lnTo>
                    <a:pt x="101" y="22"/>
                  </a:lnTo>
                  <a:lnTo>
                    <a:pt x="103" y="22"/>
                  </a:lnTo>
                  <a:lnTo>
                    <a:pt x="103" y="16"/>
                  </a:lnTo>
                  <a:lnTo>
                    <a:pt x="32" y="16"/>
                  </a:lnTo>
                  <a:lnTo>
                    <a:pt x="32" y="22"/>
                  </a:lnTo>
                  <a:lnTo>
                    <a:pt x="37" y="22"/>
                  </a:lnTo>
                  <a:lnTo>
                    <a:pt x="37" y="16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20" y="22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25" y="22"/>
                  </a:lnTo>
                  <a:lnTo>
                    <a:pt x="25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19" y="22"/>
                  </a:lnTo>
                  <a:lnTo>
                    <a:pt x="19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0" y="22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13" y="16"/>
                  </a:lnTo>
                  <a:lnTo>
                    <a:pt x="13" y="18"/>
                  </a:lnTo>
                  <a:lnTo>
                    <a:pt x="14" y="22"/>
                  </a:lnTo>
                  <a:lnTo>
                    <a:pt x="16" y="21"/>
                  </a:lnTo>
                  <a:lnTo>
                    <a:pt x="15" y="17"/>
                  </a:lnTo>
                  <a:lnTo>
                    <a:pt x="15" y="21"/>
                  </a:lnTo>
                  <a:lnTo>
                    <a:pt x="19" y="21"/>
                  </a:lnTo>
                  <a:lnTo>
                    <a:pt x="19" y="15"/>
                  </a:lnTo>
                  <a:lnTo>
                    <a:pt x="13" y="15"/>
                  </a:lnTo>
                  <a:lnTo>
                    <a:pt x="13" y="21"/>
                  </a:lnTo>
                  <a:lnTo>
                    <a:pt x="14" y="21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3" y="21"/>
                  </a:lnTo>
                  <a:lnTo>
                    <a:pt x="14" y="21"/>
                  </a:lnTo>
                  <a:lnTo>
                    <a:pt x="14" y="15"/>
                  </a:lnTo>
                  <a:lnTo>
                    <a:pt x="10" y="15"/>
                  </a:lnTo>
                  <a:lnTo>
                    <a:pt x="10" y="21"/>
                  </a:lnTo>
                  <a:lnTo>
                    <a:pt x="11" y="21"/>
                  </a:lnTo>
                  <a:lnTo>
                    <a:pt x="11" y="15"/>
                  </a:lnTo>
                  <a:lnTo>
                    <a:pt x="10" y="15"/>
                  </a:lnTo>
                  <a:lnTo>
                    <a:pt x="10" y="21"/>
                  </a:lnTo>
                  <a:lnTo>
                    <a:pt x="25" y="21"/>
                  </a:lnTo>
                  <a:lnTo>
                    <a:pt x="25" y="15"/>
                  </a:lnTo>
                  <a:lnTo>
                    <a:pt x="15" y="15"/>
                  </a:lnTo>
                  <a:lnTo>
                    <a:pt x="15" y="21"/>
                  </a:lnTo>
                  <a:lnTo>
                    <a:pt x="24" y="21"/>
                  </a:lnTo>
                  <a:lnTo>
                    <a:pt x="24" y="15"/>
                  </a:lnTo>
                  <a:lnTo>
                    <a:pt x="16" y="15"/>
                  </a:lnTo>
                  <a:lnTo>
                    <a:pt x="16" y="21"/>
                  </a:lnTo>
                  <a:lnTo>
                    <a:pt x="22" y="21"/>
                  </a:lnTo>
                  <a:lnTo>
                    <a:pt x="22" y="15"/>
                  </a:lnTo>
                  <a:lnTo>
                    <a:pt x="13" y="15"/>
                  </a:lnTo>
                  <a:lnTo>
                    <a:pt x="13" y="21"/>
                  </a:lnTo>
                  <a:lnTo>
                    <a:pt x="14" y="21"/>
                  </a:lnTo>
                  <a:lnTo>
                    <a:pt x="14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13" y="21"/>
                  </a:lnTo>
                  <a:lnTo>
                    <a:pt x="13" y="15"/>
                  </a:lnTo>
                  <a:lnTo>
                    <a:pt x="10" y="15"/>
                  </a:lnTo>
                  <a:lnTo>
                    <a:pt x="10" y="21"/>
                  </a:lnTo>
                  <a:lnTo>
                    <a:pt x="13" y="21"/>
                  </a:lnTo>
                  <a:lnTo>
                    <a:pt x="13" y="15"/>
                  </a:lnTo>
                  <a:lnTo>
                    <a:pt x="9" y="15"/>
                  </a:lnTo>
                  <a:lnTo>
                    <a:pt x="9" y="17"/>
                  </a:lnTo>
                  <a:lnTo>
                    <a:pt x="10" y="15"/>
                  </a:lnTo>
                  <a:lnTo>
                    <a:pt x="5" y="13"/>
                  </a:lnTo>
                  <a:lnTo>
                    <a:pt x="3" y="16"/>
                  </a:lnTo>
                  <a:lnTo>
                    <a:pt x="3" y="20"/>
                  </a:lnTo>
                  <a:lnTo>
                    <a:pt x="9" y="20"/>
                  </a:lnTo>
                  <a:lnTo>
                    <a:pt x="9" y="13"/>
                  </a:lnTo>
                  <a:lnTo>
                    <a:pt x="6" y="13"/>
                  </a:lnTo>
                  <a:lnTo>
                    <a:pt x="6" y="20"/>
                  </a:lnTo>
                  <a:lnTo>
                    <a:pt x="10" y="20"/>
                  </a:lnTo>
                  <a:lnTo>
                    <a:pt x="10" y="13"/>
                  </a:lnTo>
                  <a:lnTo>
                    <a:pt x="5" y="13"/>
                  </a:lnTo>
                  <a:lnTo>
                    <a:pt x="5" y="20"/>
                  </a:lnTo>
                  <a:lnTo>
                    <a:pt x="19" y="20"/>
                  </a:lnTo>
                  <a:lnTo>
                    <a:pt x="19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28" y="20"/>
                  </a:lnTo>
                  <a:lnTo>
                    <a:pt x="28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18" y="20"/>
                  </a:lnTo>
                  <a:lnTo>
                    <a:pt x="18" y="13"/>
                  </a:lnTo>
                  <a:lnTo>
                    <a:pt x="16" y="13"/>
                  </a:lnTo>
                  <a:lnTo>
                    <a:pt x="16" y="20"/>
                  </a:lnTo>
                  <a:lnTo>
                    <a:pt x="42" y="20"/>
                  </a:lnTo>
                  <a:lnTo>
                    <a:pt x="42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24" y="20"/>
                  </a:lnTo>
                  <a:lnTo>
                    <a:pt x="25" y="13"/>
                  </a:lnTo>
                  <a:lnTo>
                    <a:pt x="20" y="12"/>
                  </a:lnTo>
                  <a:lnTo>
                    <a:pt x="15" y="12"/>
                  </a:lnTo>
                  <a:lnTo>
                    <a:pt x="15" y="18"/>
                  </a:lnTo>
                  <a:lnTo>
                    <a:pt x="28" y="18"/>
                  </a:lnTo>
                  <a:lnTo>
                    <a:pt x="28" y="12"/>
                  </a:lnTo>
                  <a:lnTo>
                    <a:pt x="16" y="12"/>
                  </a:lnTo>
                  <a:lnTo>
                    <a:pt x="16" y="18"/>
                  </a:lnTo>
                  <a:lnTo>
                    <a:pt x="22" y="18"/>
                  </a:lnTo>
                  <a:lnTo>
                    <a:pt x="22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1" y="18"/>
                  </a:lnTo>
                  <a:lnTo>
                    <a:pt x="11" y="12"/>
                  </a:lnTo>
                  <a:lnTo>
                    <a:pt x="1" y="12"/>
                  </a:lnTo>
                  <a:lnTo>
                    <a:pt x="1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5" y="18"/>
                  </a:lnTo>
                  <a:lnTo>
                    <a:pt x="5" y="12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5" y="18"/>
                  </a:lnTo>
                  <a:lnTo>
                    <a:pt x="7" y="17"/>
                  </a:lnTo>
                  <a:lnTo>
                    <a:pt x="6" y="13"/>
                  </a:lnTo>
                  <a:lnTo>
                    <a:pt x="6" y="17"/>
                  </a:lnTo>
                  <a:lnTo>
                    <a:pt x="9" y="17"/>
                  </a:lnTo>
                  <a:lnTo>
                    <a:pt x="9" y="11"/>
                  </a:lnTo>
                  <a:lnTo>
                    <a:pt x="6" y="11"/>
                  </a:lnTo>
                  <a:lnTo>
                    <a:pt x="6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6" y="11"/>
                  </a:lnTo>
                  <a:lnTo>
                    <a:pt x="6" y="17"/>
                  </a:lnTo>
                  <a:lnTo>
                    <a:pt x="10" y="17"/>
                  </a:lnTo>
                  <a:lnTo>
                    <a:pt x="10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0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9" y="17"/>
                  </a:lnTo>
                  <a:lnTo>
                    <a:pt x="19" y="11"/>
                  </a:lnTo>
                  <a:lnTo>
                    <a:pt x="16" y="11"/>
                  </a:lnTo>
                  <a:lnTo>
                    <a:pt x="16" y="17"/>
                  </a:lnTo>
                  <a:lnTo>
                    <a:pt x="18" y="17"/>
                  </a:lnTo>
                  <a:lnTo>
                    <a:pt x="18" y="11"/>
                  </a:lnTo>
                  <a:lnTo>
                    <a:pt x="15" y="11"/>
                  </a:lnTo>
                  <a:lnTo>
                    <a:pt x="15" y="17"/>
                  </a:lnTo>
                  <a:lnTo>
                    <a:pt x="22" y="17"/>
                  </a:lnTo>
                  <a:lnTo>
                    <a:pt x="22" y="11"/>
                  </a:lnTo>
                  <a:lnTo>
                    <a:pt x="15" y="11"/>
                  </a:lnTo>
                  <a:lnTo>
                    <a:pt x="15" y="17"/>
                  </a:lnTo>
                  <a:lnTo>
                    <a:pt x="16" y="17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5" y="17"/>
                  </a:lnTo>
                  <a:lnTo>
                    <a:pt x="19" y="17"/>
                  </a:lnTo>
                  <a:lnTo>
                    <a:pt x="19" y="11"/>
                  </a:lnTo>
                  <a:lnTo>
                    <a:pt x="15" y="11"/>
                  </a:lnTo>
                  <a:lnTo>
                    <a:pt x="15" y="17"/>
                  </a:lnTo>
                  <a:lnTo>
                    <a:pt x="20" y="17"/>
                  </a:lnTo>
                  <a:lnTo>
                    <a:pt x="23" y="16"/>
                  </a:lnTo>
                  <a:lnTo>
                    <a:pt x="22" y="12"/>
                  </a:lnTo>
                  <a:lnTo>
                    <a:pt x="22" y="16"/>
                  </a:lnTo>
                  <a:lnTo>
                    <a:pt x="27" y="16"/>
                  </a:lnTo>
                  <a:lnTo>
                    <a:pt x="27" y="9"/>
                  </a:lnTo>
                  <a:lnTo>
                    <a:pt x="22" y="9"/>
                  </a:lnTo>
                  <a:lnTo>
                    <a:pt x="22" y="16"/>
                  </a:lnTo>
                  <a:lnTo>
                    <a:pt x="37" y="16"/>
                  </a:lnTo>
                  <a:lnTo>
                    <a:pt x="37" y="9"/>
                  </a:lnTo>
                  <a:lnTo>
                    <a:pt x="22" y="9"/>
                  </a:lnTo>
                  <a:lnTo>
                    <a:pt x="22" y="16"/>
                  </a:lnTo>
                  <a:lnTo>
                    <a:pt x="37" y="16"/>
                  </a:lnTo>
                  <a:lnTo>
                    <a:pt x="37" y="9"/>
                  </a:lnTo>
                  <a:lnTo>
                    <a:pt x="35" y="9"/>
                  </a:lnTo>
                  <a:lnTo>
                    <a:pt x="35" y="16"/>
                  </a:lnTo>
                  <a:lnTo>
                    <a:pt x="55" y="16"/>
                  </a:lnTo>
                  <a:lnTo>
                    <a:pt x="55" y="9"/>
                  </a:lnTo>
                  <a:lnTo>
                    <a:pt x="40" y="9"/>
                  </a:lnTo>
                  <a:lnTo>
                    <a:pt x="40" y="12"/>
                  </a:lnTo>
                  <a:lnTo>
                    <a:pt x="42" y="15"/>
                  </a:lnTo>
                  <a:lnTo>
                    <a:pt x="44" y="13"/>
                  </a:lnTo>
                  <a:lnTo>
                    <a:pt x="41" y="11"/>
                  </a:lnTo>
                  <a:lnTo>
                    <a:pt x="41" y="15"/>
                  </a:lnTo>
                  <a:lnTo>
                    <a:pt x="57" y="15"/>
                  </a:lnTo>
                  <a:lnTo>
                    <a:pt x="57" y="8"/>
                  </a:lnTo>
                  <a:lnTo>
                    <a:pt x="49" y="8"/>
                  </a:lnTo>
                  <a:lnTo>
                    <a:pt x="49" y="15"/>
                  </a:lnTo>
                  <a:lnTo>
                    <a:pt x="57" y="15"/>
                  </a:lnTo>
                  <a:lnTo>
                    <a:pt x="57" y="8"/>
                  </a:lnTo>
                  <a:lnTo>
                    <a:pt x="46" y="8"/>
                  </a:lnTo>
                  <a:lnTo>
                    <a:pt x="46" y="15"/>
                  </a:lnTo>
                  <a:lnTo>
                    <a:pt x="50" y="15"/>
                  </a:lnTo>
                  <a:lnTo>
                    <a:pt x="50" y="8"/>
                  </a:lnTo>
                  <a:lnTo>
                    <a:pt x="46" y="8"/>
                  </a:lnTo>
                  <a:lnTo>
                    <a:pt x="46" y="15"/>
                  </a:lnTo>
                  <a:lnTo>
                    <a:pt x="55" y="15"/>
                  </a:lnTo>
                  <a:lnTo>
                    <a:pt x="55" y="8"/>
                  </a:lnTo>
                  <a:lnTo>
                    <a:pt x="37" y="8"/>
                  </a:lnTo>
                  <a:lnTo>
                    <a:pt x="37" y="15"/>
                  </a:lnTo>
                  <a:lnTo>
                    <a:pt x="46" y="15"/>
                  </a:lnTo>
                  <a:lnTo>
                    <a:pt x="46" y="8"/>
                  </a:lnTo>
                  <a:lnTo>
                    <a:pt x="44" y="8"/>
                  </a:lnTo>
                  <a:lnTo>
                    <a:pt x="44" y="15"/>
                  </a:lnTo>
                  <a:lnTo>
                    <a:pt x="47" y="15"/>
                  </a:lnTo>
                  <a:lnTo>
                    <a:pt x="47" y="8"/>
                  </a:lnTo>
                  <a:lnTo>
                    <a:pt x="38" y="8"/>
                  </a:lnTo>
                  <a:lnTo>
                    <a:pt x="38" y="15"/>
                  </a:lnTo>
                  <a:lnTo>
                    <a:pt x="40" y="15"/>
                  </a:lnTo>
                  <a:lnTo>
                    <a:pt x="40" y="8"/>
                  </a:lnTo>
                  <a:lnTo>
                    <a:pt x="31" y="8"/>
                  </a:lnTo>
                  <a:lnTo>
                    <a:pt x="31" y="15"/>
                  </a:lnTo>
                  <a:lnTo>
                    <a:pt x="35" y="15"/>
                  </a:lnTo>
                  <a:lnTo>
                    <a:pt x="35" y="8"/>
                  </a:lnTo>
                  <a:lnTo>
                    <a:pt x="32" y="8"/>
                  </a:lnTo>
                  <a:lnTo>
                    <a:pt x="32" y="15"/>
                  </a:lnTo>
                  <a:lnTo>
                    <a:pt x="35" y="15"/>
                  </a:lnTo>
                  <a:lnTo>
                    <a:pt x="35" y="8"/>
                  </a:lnTo>
                  <a:lnTo>
                    <a:pt x="31" y="8"/>
                  </a:lnTo>
                  <a:lnTo>
                    <a:pt x="31" y="15"/>
                  </a:lnTo>
                  <a:lnTo>
                    <a:pt x="35" y="15"/>
                  </a:lnTo>
                  <a:lnTo>
                    <a:pt x="35" y="8"/>
                  </a:lnTo>
                  <a:lnTo>
                    <a:pt x="31" y="8"/>
                  </a:lnTo>
                  <a:lnTo>
                    <a:pt x="31" y="11"/>
                  </a:lnTo>
                  <a:lnTo>
                    <a:pt x="32" y="8"/>
                  </a:lnTo>
                  <a:lnTo>
                    <a:pt x="29" y="7"/>
                  </a:lnTo>
                  <a:lnTo>
                    <a:pt x="28" y="9"/>
                  </a:lnTo>
                  <a:lnTo>
                    <a:pt x="28" y="13"/>
                  </a:lnTo>
                  <a:lnTo>
                    <a:pt x="37" y="13"/>
                  </a:lnTo>
                  <a:lnTo>
                    <a:pt x="37" y="7"/>
                  </a:lnTo>
                  <a:lnTo>
                    <a:pt x="33" y="7"/>
                  </a:lnTo>
                  <a:lnTo>
                    <a:pt x="33" y="13"/>
                  </a:lnTo>
                  <a:lnTo>
                    <a:pt x="45" y="13"/>
                  </a:lnTo>
                  <a:lnTo>
                    <a:pt x="45" y="7"/>
                  </a:lnTo>
                  <a:lnTo>
                    <a:pt x="25" y="7"/>
                  </a:lnTo>
                  <a:lnTo>
                    <a:pt x="25" y="13"/>
                  </a:lnTo>
                  <a:lnTo>
                    <a:pt x="29" y="13"/>
                  </a:lnTo>
                  <a:lnTo>
                    <a:pt x="29" y="7"/>
                  </a:lnTo>
                  <a:lnTo>
                    <a:pt x="15" y="7"/>
                  </a:lnTo>
                  <a:lnTo>
                    <a:pt x="15" y="13"/>
                  </a:lnTo>
                  <a:lnTo>
                    <a:pt x="27" y="13"/>
                  </a:lnTo>
                  <a:lnTo>
                    <a:pt x="27" y="7"/>
                  </a:lnTo>
                  <a:lnTo>
                    <a:pt x="23" y="7"/>
                  </a:lnTo>
                  <a:lnTo>
                    <a:pt x="23" y="13"/>
                  </a:lnTo>
                  <a:lnTo>
                    <a:pt x="28" y="13"/>
                  </a:lnTo>
                  <a:lnTo>
                    <a:pt x="28" y="7"/>
                  </a:lnTo>
                  <a:lnTo>
                    <a:pt x="22" y="7"/>
                  </a:lnTo>
                  <a:lnTo>
                    <a:pt x="22" y="13"/>
                  </a:lnTo>
                  <a:lnTo>
                    <a:pt x="24" y="13"/>
                  </a:lnTo>
                  <a:lnTo>
                    <a:pt x="24" y="7"/>
                  </a:lnTo>
                  <a:lnTo>
                    <a:pt x="22" y="7"/>
                  </a:lnTo>
                  <a:lnTo>
                    <a:pt x="22" y="13"/>
                  </a:lnTo>
                  <a:lnTo>
                    <a:pt x="27" y="13"/>
                  </a:lnTo>
                  <a:lnTo>
                    <a:pt x="29" y="12"/>
                  </a:lnTo>
                  <a:lnTo>
                    <a:pt x="28" y="8"/>
                  </a:lnTo>
                  <a:lnTo>
                    <a:pt x="28" y="12"/>
                  </a:lnTo>
                  <a:lnTo>
                    <a:pt x="41" y="12"/>
                  </a:lnTo>
                  <a:lnTo>
                    <a:pt x="41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24" y="12"/>
                  </a:lnTo>
                  <a:lnTo>
                    <a:pt x="24" y="5"/>
                  </a:lnTo>
                  <a:lnTo>
                    <a:pt x="15" y="5"/>
                  </a:lnTo>
                  <a:lnTo>
                    <a:pt x="15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0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27" y="12"/>
                  </a:lnTo>
                  <a:lnTo>
                    <a:pt x="27" y="5"/>
                  </a:lnTo>
                  <a:lnTo>
                    <a:pt x="15" y="5"/>
                  </a:lnTo>
                  <a:lnTo>
                    <a:pt x="15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22" y="12"/>
                  </a:lnTo>
                  <a:lnTo>
                    <a:pt x="22" y="5"/>
                  </a:lnTo>
                  <a:lnTo>
                    <a:pt x="20" y="5"/>
                  </a:lnTo>
                  <a:lnTo>
                    <a:pt x="20" y="12"/>
                  </a:lnTo>
                  <a:lnTo>
                    <a:pt x="28" y="12"/>
                  </a:lnTo>
                  <a:lnTo>
                    <a:pt x="28" y="5"/>
                  </a:lnTo>
                  <a:lnTo>
                    <a:pt x="24" y="5"/>
                  </a:lnTo>
                  <a:lnTo>
                    <a:pt x="24" y="8"/>
                  </a:lnTo>
                  <a:lnTo>
                    <a:pt x="25" y="5"/>
                  </a:lnTo>
                  <a:lnTo>
                    <a:pt x="22" y="4"/>
                  </a:lnTo>
                  <a:lnTo>
                    <a:pt x="19" y="4"/>
                  </a:lnTo>
                  <a:lnTo>
                    <a:pt x="19" y="11"/>
                  </a:lnTo>
                  <a:lnTo>
                    <a:pt x="29" y="11"/>
                  </a:lnTo>
                  <a:lnTo>
                    <a:pt x="29" y="4"/>
                  </a:lnTo>
                  <a:lnTo>
                    <a:pt x="28" y="4"/>
                  </a:lnTo>
                  <a:lnTo>
                    <a:pt x="28" y="11"/>
                  </a:lnTo>
                  <a:lnTo>
                    <a:pt x="45" y="11"/>
                  </a:lnTo>
                  <a:lnTo>
                    <a:pt x="45" y="4"/>
                  </a:lnTo>
                  <a:lnTo>
                    <a:pt x="42" y="4"/>
                  </a:lnTo>
                  <a:lnTo>
                    <a:pt x="42" y="11"/>
                  </a:lnTo>
                  <a:lnTo>
                    <a:pt x="45" y="11"/>
                  </a:lnTo>
                  <a:lnTo>
                    <a:pt x="45" y="4"/>
                  </a:lnTo>
                  <a:lnTo>
                    <a:pt x="33" y="4"/>
                  </a:lnTo>
                  <a:lnTo>
                    <a:pt x="33" y="11"/>
                  </a:lnTo>
                  <a:lnTo>
                    <a:pt x="40" y="11"/>
                  </a:lnTo>
                  <a:lnTo>
                    <a:pt x="40" y="4"/>
                  </a:lnTo>
                  <a:lnTo>
                    <a:pt x="38" y="4"/>
                  </a:lnTo>
                  <a:lnTo>
                    <a:pt x="38" y="11"/>
                  </a:lnTo>
                  <a:lnTo>
                    <a:pt x="47" y="11"/>
                  </a:lnTo>
                  <a:lnTo>
                    <a:pt x="47" y="4"/>
                  </a:lnTo>
                  <a:lnTo>
                    <a:pt x="19" y="4"/>
                  </a:lnTo>
                  <a:lnTo>
                    <a:pt x="19" y="11"/>
                  </a:lnTo>
                  <a:lnTo>
                    <a:pt x="31" y="11"/>
                  </a:lnTo>
                  <a:lnTo>
                    <a:pt x="31" y="4"/>
                  </a:lnTo>
                  <a:lnTo>
                    <a:pt x="25" y="4"/>
                  </a:lnTo>
                  <a:lnTo>
                    <a:pt x="25" y="11"/>
                  </a:lnTo>
                  <a:lnTo>
                    <a:pt x="31" y="11"/>
                  </a:lnTo>
                  <a:lnTo>
                    <a:pt x="31" y="4"/>
                  </a:lnTo>
                  <a:lnTo>
                    <a:pt x="29" y="4"/>
                  </a:lnTo>
                  <a:lnTo>
                    <a:pt x="29" y="11"/>
                  </a:lnTo>
                  <a:lnTo>
                    <a:pt x="35" y="11"/>
                  </a:lnTo>
                  <a:lnTo>
                    <a:pt x="42" y="3"/>
                  </a:lnTo>
                  <a:lnTo>
                    <a:pt x="28" y="3"/>
                  </a:lnTo>
                  <a:lnTo>
                    <a:pt x="28" y="9"/>
                  </a:lnTo>
                  <a:lnTo>
                    <a:pt x="33" y="9"/>
                  </a:lnTo>
                  <a:lnTo>
                    <a:pt x="33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37" y="9"/>
                  </a:lnTo>
                  <a:lnTo>
                    <a:pt x="37" y="3"/>
                  </a:lnTo>
                  <a:lnTo>
                    <a:pt x="31" y="3"/>
                  </a:lnTo>
                  <a:lnTo>
                    <a:pt x="31" y="9"/>
                  </a:lnTo>
                  <a:lnTo>
                    <a:pt x="44" y="9"/>
                  </a:lnTo>
                  <a:lnTo>
                    <a:pt x="44" y="3"/>
                  </a:lnTo>
                  <a:lnTo>
                    <a:pt x="35" y="3"/>
                  </a:lnTo>
                  <a:lnTo>
                    <a:pt x="35" y="9"/>
                  </a:lnTo>
                  <a:lnTo>
                    <a:pt x="40" y="9"/>
                  </a:lnTo>
                  <a:lnTo>
                    <a:pt x="40" y="3"/>
                  </a:lnTo>
                  <a:lnTo>
                    <a:pt x="37" y="3"/>
                  </a:lnTo>
                  <a:lnTo>
                    <a:pt x="37" y="9"/>
                  </a:lnTo>
                  <a:lnTo>
                    <a:pt x="41" y="9"/>
                  </a:lnTo>
                  <a:lnTo>
                    <a:pt x="41" y="3"/>
                  </a:lnTo>
                  <a:lnTo>
                    <a:pt x="40" y="3"/>
                  </a:lnTo>
                  <a:lnTo>
                    <a:pt x="40" y="9"/>
                  </a:lnTo>
                  <a:lnTo>
                    <a:pt x="55" y="9"/>
                  </a:lnTo>
                  <a:lnTo>
                    <a:pt x="55" y="3"/>
                  </a:lnTo>
                  <a:lnTo>
                    <a:pt x="47" y="3"/>
                  </a:lnTo>
                  <a:lnTo>
                    <a:pt x="47" y="5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47" y="4"/>
                  </a:lnTo>
                  <a:lnTo>
                    <a:pt x="47" y="8"/>
                  </a:lnTo>
                  <a:lnTo>
                    <a:pt x="49" y="8"/>
                  </a:lnTo>
                  <a:lnTo>
                    <a:pt x="49" y="2"/>
                  </a:lnTo>
                  <a:lnTo>
                    <a:pt x="47" y="2"/>
                  </a:lnTo>
                  <a:lnTo>
                    <a:pt x="47" y="8"/>
                  </a:lnTo>
                  <a:lnTo>
                    <a:pt x="53" y="8"/>
                  </a:lnTo>
                  <a:lnTo>
                    <a:pt x="53" y="2"/>
                  </a:lnTo>
                  <a:lnTo>
                    <a:pt x="51" y="2"/>
                  </a:lnTo>
                  <a:lnTo>
                    <a:pt x="51" y="8"/>
                  </a:lnTo>
                  <a:lnTo>
                    <a:pt x="53" y="8"/>
                  </a:lnTo>
                  <a:lnTo>
                    <a:pt x="53" y="2"/>
                  </a:lnTo>
                  <a:lnTo>
                    <a:pt x="47" y="2"/>
                  </a:lnTo>
                  <a:lnTo>
                    <a:pt x="47" y="8"/>
                  </a:lnTo>
                  <a:lnTo>
                    <a:pt x="55" y="8"/>
                  </a:lnTo>
                  <a:lnTo>
                    <a:pt x="55" y="2"/>
                  </a:lnTo>
                  <a:lnTo>
                    <a:pt x="51" y="2"/>
                  </a:lnTo>
                  <a:lnTo>
                    <a:pt x="51" y="8"/>
                  </a:lnTo>
                  <a:lnTo>
                    <a:pt x="55" y="8"/>
                  </a:lnTo>
                  <a:lnTo>
                    <a:pt x="55" y="2"/>
                  </a:lnTo>
                  <a:lnTo>
                    <a:pt x="47" y="2"/>
                  </a:lnTo>
                  <a:lnTo>
                    <a:pt x="47" y="8"/>
                  </a:lnTo>
                  <a:lnTo>
                    <a:pt x="54" y="8"/>
                  </a:lnTo>
                  <a:lnTo>
                    <a:pt x="54" y="2"/>
                  </a:lnTo>
                  <a:lnTo>
                    <a:pt x="51" y="2"/>
                  </a:lnTo>
                  <a:lnTo>
                    <a:pt x="51" y="8"/>
                  </a:lnTo>
                  <a:lnTo>
                    <a:pt x="54" y="8"/>
                  </a:lnTo>
                  <a:lnTo>
                    <a:pt x="54" y="2"/>
                  </a:lnTo>
                  <a:lnTo>
                    <a:pt x="53" y="2"/>
                  </a:lnTo>
                  <a:lnTo>
                    <a:pt x="53" y="8"/>
                  </a:lnTo>
                  <a:lnTo>
                    <a:pt x="58" y="8"/>
                  </a:lnTo>
                  <a:lnTo>
                    <a:pt x="58" y="2"/>
                  </a:lnTo>
                  <a:lnTo>
                    <a:pt x="55" y="2"/>
                  </a:lnTo>
                  <a:lnTo>
                    <a:pt x="55" y="8"/>
                  </a:lnTo>
                  <a:lnTo>
                    <a:pt x="67" y="8"/>
                  </a:lnTo>
                  <a:lnTo>
                    <a:pt x="67" y="2"/>
                  </a:lnTo>
                  <a:lnTo>
                    <a:pt x="53" y="2"/>
                  </a:lnTo>
                  <a:lnTo>
                    <a:pt x="53" y="8"/>
                  </a:lnTo>
                  <a:lnTo>
                    <a:pt x="60" y="8"/>
                  </a:lnTo>
                  <a:lnTo>
                    <a:pt x="60" y="2"/>
                  </a:lnTo>
                  <a:lnTo>
                    <a:pt x="50" y="2"/>
                  </a:lnTo>
                  <a:lnTo>
                    <a:pt x="50" y="8"/>
                  </a:lnTo>
                  <a:lnTo>
                    <a:pt x="58" y="8"/>
                  </a:lnTo>
                  <a:lnTo>
                    <a:pt x="58" y="2"/>
                  </a:lnTo>
                  <a:lnTo>
                    <a:pt x="57" y="2"/>
                  </a:lnTo>
                  <a:lnTo>
                    <a:pt x="57" y="8"/>
                  </a:lnTo>
                  <a:lnTo>
                    <a:pt x="72" y="8"/>
                  </a:lnTo>
                  <a:lnTo>
                    <a:pt x="67" y="2"/>
                  </a:lnTo>
                  <a:lnTo>
                    <a:pt x="66" y="0"/>
                  </a:lnTo>
                  <a:lnTo>
                    <a:pt x="47" y="0"/>
                  </a:lnTo>
                  <a:lnTo>
                    <a:pt x="47" y="7"/>
                  </a:lnTo>
                  <a:lnTo>
                    <a:pt x="57" y="7"/>
                  </a:lnTo>
                  <a:lnTo>
                    <a:pt x="57" y="0"/>
                  </a:lnTo>
                  <a:lnTo>
                    <a:pt x="51" y="0"/>
                  </a:lnTo>
                  <a:lnTo>
                    <a:pt x="51" y="7"/>
                  </a:lnTo>
                  <a:lnTo>
                    <a:pt x="54" y="7"/>
                  </a:lnTo>
                  <a:lnTo>
                    <a:pt x="54" y="0"/>
                  </a:lnTo>
                  <a:lnTo>
                    <a:pt x="49" y="0"/>
                  </a:lnTo>
                  <a:lnTo>
                    <a:pt x="49" y="7"/>
                  </a:lnTo>
                  <a:lnTo>
                    <a:pt x="53" y="7"/>
                  </a:lnTo>
                  <a:lnTo>
                    <a:pt x="53" y="0"/>
                  </a:lnTo>
                  <a:lnTo>
                    <a:pt x="51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49" name="Freeform 833"/>
            <p:cNvSpPr>
              <a:spLocks noChangeAspect="1"/>
            </p:cNvSpPr>
            <p:nvPr/>
          </p:nvSpPr>
          <p:spPr bwMode="auto">
            <a:xfrm rot="16200000">
              <a:off x="4582" y="4676"/>
              <a:ext cx="264" cy="53"/>
            </a:xfrm>
            <a:custGeom>
              <a:avLst/>
              <a:gdLst>
                <a:gd name="T0" fmla="*/ 63 w 176"/>
                <a:gd name="T1" fmla="*/ 1 h 36"/>
                <a:gd name="T2" fmla="*/ 41 w 176"/>
                <a:gd name="T3" fmla="*/ 1 h 36"/>
                <a:gd name="T4" fmla="*/ 59 w 176"/>
                <a:gd name="T5" fmla="*/ 2 h 36"/>
                <a:gd name="T6" fmla="*/ 56 w 176"/>
                <a:gd name="T7" fmla="*/ 4 h 36"/>
                <a:gd name="T8" fmla="*/ 40 w 176"/>
                <a:gd name="T9" fmla="*/ 5 h 36"/>
                <a:gd name="T10" fmla="*/ 39 w 176"/>
                <a:gd name="T11" fmla="*/ 5 h 36"/>
                <a:gd name="T12" fmla="*/ 28 w 176"/>
                <a:gd name="T13" fmla="*/ 6 h 36"/>
                <a:gd name="T14" fmla="*/ 40 w 176"/>
                <a:gd name="T15" fmla="*/ 8 h 36"/>
                <a:gd name="T16" fmla="*/ 32 w 176"/>
                <a:gd name="T17" fmla="*/ 9 h 36"/>
                <a:gd name="T18" fmla="*/ 26 w 176"/>
                <a:gd name="T19" fmla="*/ 10 h 36"/>
                <a:gd name="T20" fmla="*/ 28 w 176"/>
                <a:gd name="T21" fmla="*/ 10 h 36"/>
                <a:gd name="T22" fmla="*/ 27 w 176"/>
                <a:gd name="T23" fmla="*/ 11 h 36"/>
                <a:gd name="T24" fmla="*/ 144 w 176"/>
                <a:gd name="T25" fmla="*/ 13 h 36"/>
                <a:gd name="T26" fmla="*/ 75 w 176"/>
                <a:gd name="T27" fmla="*/ 17 h 36"/>
                <a:gd name="T28" fmla="*/ 89 w 176"/>
                <a:gd name="T29" fmla="*/ 22 h 36"/>
                <a:gd name="T30" fmla="*/ 84 w 176"/>
                <a:gd name="T31" fmla="*/ 22 h 36"/>
                <a:gd name="T32" fmla="*/ 80 w 176"/>
                <a:gd name="T33" fmla="*/ 23 h 36"/>
                <a:gd name="T34" fmla="*/ 78 w 176"/>
                <a:gd name="T35" fmla="*/ 24 h 36"/>
                <a:gd name="T36" fmla="*/ 59 w 176"/>
                <a:gd name="T37" fmla="*/ 24 h 36"/>
                <a:gd name="T38" fmla="*/ 57 w 176"/>
                <a:gd name="T39" fmla="*/ 26 h 36"/>
                <a:gd name="T40" fmla="*/ 71 w 176"/>
                <a:gd name="T41" fmla="*/ 26 h 36"/>
                <a:gd name="T42" fmla="*/ 34 w 176"/>
                <a:gd name="T43" fmla="*/ 22 h 36"/>
                <a:gd name="T44" fmla="*/ 18 w 176"/>
                <a:gd name="T45" fmla="*/ 28 h 36"/>
                <a:gd name="T46" fmla="*/ 21 w 176"/>
                <a:gd name="T47" fmla="*/ 23 h 36"/>
                <a:gd name="T48" fmla="*/ 22 w 176"/>
                <a:gd name="T49" fmla="*/ 24 h 36"/>
                <a:gd name="T50" fmla="*/ 94 w 176"/>
                <a:gd name="T51" fmla="*/ 24 h 36"/>
                <a:gd name="T52" fmla="*/ 54 w 176"/>
                <a:gd name="T53" fmla="*/ 26 h 36"/>
                <a:gd name="T54" fmla="*/ 82 w 176"/>
                <a:gd name="T55" fmla="*/ 27 h 36"/>
                <a:gd name="T56" fmla="*/ 80 w 176"/>
                <a:gd name="T57" fmla="*/ 28 h 36"/>
                <a:gd name="T58" fmla="*/ 50 w 176"/>
                <a:gd name="T59" fmla="*/ 30 h 36"/>
                <a:gd name="T60" fmla="*/ 54 w 176"/>
                <a:gd name="T61" fmla="*/ 30 h 36"/>
                <a:gd name="T62" fmla="*/ 80 w 176"/>
                <a:gd name="T63" fmla="*/ 28 h 36"/>
                <a:gd name="T64" fmla="*/ 75 w 176"/>
                <a:gd name="T65" fmla="*/ 28 h 36"/>
                <a:gd name="T66" fmla="*/ 74 w 176"/>
                <a:gd name="T67" fmla="*/ 27 h 36"/>
                <a:gd name="T68" fmla="*/ 70 w 176"/>
                <a:gd name="T69" fmla="*/ 26 h 36"/>
                <a:gd name="T70" fmla="*/ 155 w 176"/>
                <a:gd name="T71" fmla="*/ 24 h 36"/>
                <a:gd name="T72" fmla="*/ 43 w 176"/>
                <a:gd name="T73" fmla="*/ 24 h 36"/>
                <a:gd name="T74" fmla="*/ 17 w 176"/>
                <a:gd name="T75" fmla="*/ 30 h 36"/>
                <a:gd name="T76" fmla="*/ 21 w 176"/>
                <a:gd name="T77" fmla="*/ 28 h 36"/>
                <a:gd name="T78" fmla="*/ 37 w 176"/>
                <a:gd name="T79" fmla="*/ 27 h 36"/>
                <a:gd name="T80" fmla="*/ 52 w 176"/>
                <a:gd name="T81" fmla="*/ 19 h 36"/>
                <a:gd name="T82" fmla="*/ 52 w 176"/>
                <a:gd name="T83" fmla="*/ 19 h 36"/>
                <a:gd name="T84" fmla="*/ 61 w 176"/>
                <a:gd name="T85" fmla="*/ 18 h 36"/>
                <a:gd name="T86" fmla="*/ 82 w 176"/>
                <a:gd name="T87" fmla="*/ 18 h 36"/>
                <a:gd name="T88" fmla="*/ 89 w 176"/>
                <a:gd name="T89" fmla="*/ 17 h 36"/>
                <a:gd name="T90" fmla="*/ 84 w 176"/>
                <a:gd name="T91" fmla="*/ 22 h 36"/>
                <a:gd name="T92" fmla="*/ 47 w 176"/>
                <a:gd name="T93" fmla="*/ 18 h 36"/>
                <a:gd name="T94" fmla="*/ 76 w 176"/>
                <a:gd name="T95" fmla="*/ 19 h 36"/>
                <a:gd name="T96" fmla="*/ 34 w 176"/>
                <a:gd name="T97" fmla="*/ 11 h 36"/>
                <a:gd name="T98" fmla="*/ 21 w 176"/>
                <a:gd name="T99" fmla="*/ 10 h 36"/>
                <a:gd name="T100" fmla="*/ 27 w 176"/>
                <a:gd name="T101" fmla="*/ 10 h 36"/>
                <a:gd name="T102" fmla="*/ 25 w 176"/>
                <a:gd name="T103" fmla="*/ 9 h 36"/>
                <a:gd name="T104" fmla="*/ 21 w 176"/>
                <a:gd name="T105" fmla="*/ 10 h 36"/>
                <a:gd name="T106" fmla="*/ 40 w 176"/>
                <a:gd name="T107" fmla="*/ 8 h 36"/>
                <a:gd name="T108" fmla="*/ 25 w 176"/>
                <a:gd name="T109" fmla="*/ 6 h 36"/>
                <a:gd name="T110" fmla="*/ 37 w 176"/>
                <a:gd name="T111" fmla="*/ 5 h 36"/>
                <a:gd name="T112" fmla="*/ 47 w 176"/>
                <a:gd name="T113" fmla="*/ 5 h 36"/>
                <a:gd name="T114" fmla="*/ 56 w 176"/>
                <a:gd name="T115" fmla="*/ 4 h 36"/>
                <a:gd name="T116" fmla="*/ 50 w 176"/>
                <a:gd name="T117" fmla="*/ 2 h 36"/>
                <a:gd name="T118" fmla="*/ 49 w 176"/>
                <a:gd name="T119" fmla="*/ 1 h 36"/>
                <a:gd name="T120" fmla="*/ 58 w 176"/>
                <a:gd name="T121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" h="36">
                  <a:moveTo>
                    <a:pt x="57" y="0"/>
                  </a:moveTo>
                  <a:lnTo>
                    <a:pt x="57" y="6"/>
                  </a:lnTo>
                  <a:lnTo>
                    <a:pt x="63" y="6"/>
                  </a:lnTo>
                  <a:lnTo>
                    <a:pt x="63" y="0"/>
                  </a:lnTo>
                  <a:lnTo>
                    <a:pt x="62" y="0"/>
                  </a:lnTo>
                  <a:lnTo>
                    <a:pt x="62" y="6"/>
                  </a:lnTo>
                  <a:lnTo>
                    <a:pt x="63" y="6"/>
                  </a:lnTo>
                  <a:lnTo>
                    <a:pt x="63" y="0"/>
                  </a:lnTo>
                  <a:lnTo>
                    <a:pt x="58" y="0"/>
                  </a:lnTo>
                  <a:lnTo>
                    <a:pt x="58" y="6"/>
                  </a:lnTo>
                  <a:lnTo>
                    <a:pt x="65" y="6"/>
                  </a:lnTo>
                  <a:lnTo>
                    <a:pt x="65" y="0"/>
                  </a:lnTo>
                  <a:lnTo>
                    <a:pt x="59" y="1"/>
                  </a:lnTo>
                  <a:lnTo>
                    <a:pt x="59" y="8"/>
                  </a:lnTo>
                  <a:lnTo>
                    <a:pt x="65" y="8"/>
                  </a:lnTo>
                  <a:lnTo>
                    <a:pt x="65" y="1"/>
                  </a:lnTo>
                  <a:lnTo>
                    <a:pt x="54" y="1"/>
                  </a:lnTo>
                  <a:lnTo>
                    <a:pt x="54" y="8"/>
                  </a:lnTo>
                  <a:lnTo>
                    <a:pt x="58" y="8"/>
                  </a:lnTo>
                  <a:lnTo>
                    <a:pt x="58" y="1"/>
                  </a:lnTo>
                  <a:lnTo>
                    <a:pt x="57" y="1"/>
                  </a:lnTo>
                  <a:lnTo>
                    <a:pt x="57" y="8"/>
                  </a:lnTo>
                  <a:lnTo>
                    <a:pt x="63" y="8"/>
                  </a:lnTo>
                  <a:lnTo>
                    <a:pt x="63" y="1"/>
                  </a:lnTo>
                  <a:lnTo>
                    <a:pt x="61" y="1"/>
                  </a:lnTo>
                  <a:lnTo>
                    <a:pt x="61" y="8"/>
                  </a:lnTo>
                  <a:lnTo>
                    <a:pt x="62" y="8"/>
                  </a:lnTo>
                  <a:lnTo>
                    <a:pt x="62" y="1"/>
                  </a:lnTo>
                  <a:lnTo>
                    <a:pt x="59" y="1"/>
                  </a:lnTo>
                  <a:lnTo>
                    <a:pt x="59" y="8"/>
                  </a:lnTo>
                  <a:lnTo>
                    <a:pt x="62" y="8"/>
                  </a:lnTo>
                  <a:lnTo>
                    <a:pt x="62" y="1"/>
                  </a:lnTo>
                  <a:lnTo>
                    <a:pt x="47" y="1"/>
                  </a:lnTo>
                  <a:lnTo>
                    <a:pt x="47" y="8"/>
                  </a:lnTo>
                  <a:lnTo>
                    <a:pt x="53" y="8"/>
                  </a:lnTo>
                  <a:lnTo>
                    <a:pt x="53" y="1"/>
                  </a:lnTo>
                  <a:lnTo>
                    <a:pt x="48" y="1"/>
                  </a:lnTo>
                  <a:lnTo>
                    <a:pt x="48" y="8"/>
                  </a:lnTo>
                  <a:lnTo>
                    <a:pt x="49" y="8"/>
                  </a:lnTo>
                  <a:lnTo>
                    <a:pt x="49" y="1"/>
                  </a:lnTo>
                  <a:lnTo>
                    <a:pt x="43" y="1"/>
                  </a:lnTo>
                  <a:lnTo>
                    <a:pt x="43" y="8"/>
                  </a:lnTo>
                  <a:lnTo>
                    <a:pt x="49" y="8"/>
                  </a:lnTo>
                  <a:lnTo>
                    <a:pt x="49" y="1"/>
                  </a:lnTo>
                  <a:lnTo>
                    <a:pt x="37" y="1"/>
                  </a:lnTo>
                  <a:lnTo>
                    <a:pt x="37" y="8"/>
                  </a:lnTo>
                  <a:lnTo>
                    <a:pt x="41" y="8"/>
                  </a:lnTo>
                  <a:lnTo>
                    <a:pt x="41" y="1"/>
                  </a:lnTo>
                  <a:lnTo>
                    <a:pt x="40" y="1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1" y="4"/>
                  </a:lnTo>
                  <a:lnTo>
                    <a:pt x="40" y="1"/>
                  </a:lnTo>
                  <a:lnTo>
                    <a:pt x="32" y="9"/>
                  </a:lnTo>
                  <a:lnTo>
                    <a:pt x="41" y="9"/>
                  </a:lnTo>
                  <a:lnTo>
                    <a:pt x="41" y="2"/>
                  </a:lnTo>
                  <a:lnTo>
                    <a:pt x="36" y="2"/>
                  </a:lnTo>
                  <a:lnTo>
                    <a:pt x="36" y="9"/>
                  </a:lnTo>
                  <a:lnTo>
                    <a:pt x="40" y="9"/>
                  </a:lnTo>
                  <a:lnTo>
                    <a:pt x="40" y="2"/>
                  </a:lnTo>
                  <a:lnTo>
                    <a:pt x="37" y="2"/>
                  </a:lnTo>
                  <a:lnTo>
                    <a:pt x="37" y="9"/>
                  </a:lnTo>
                  <a:lnTo>
                    <a:pt x="48" y="9"/>
                  </a:lnTo>
                  <a:lnTo>
                    <a:pt x="48" y="2"/>
                  </a:lnTo>
                  <a:lnTo>
                    <a:pt x="47" y="2"/>
                  </a:lnTo>
                  <a:lnTo>
                    <a:pt x="47" y="9"/>
                  </a:lnTo>
                  <a:lnTo>
                    <a:pt x="50" y="9"/>
                  </a:lnTo>
                  <a:lnTo>
                    <a:pt x="50" y="2"/>
                  </a:lnTo>
                  <a:lnTo>
                    <a:pt x="43" y="2"/>
                  </a:lnTo>
                  <a:lnTo>
                    <a:pt x="43" y="9"/>
                  </a:lnTo>
                  <a:lnTo>
                    <a:pt x="59" y="9"/>
                  </a:lnTo>
                  <a:lnTo>
                    <a:pt x="59" y="2"/>
                  </a:lnTo>
                  <a:lnTo>
                    <a:pt x="58" y="2"/>
                  </a:lnTo>
                  <a:lnTo>
                    <a:pt x="58" y="9"/>
                  </a:lnTo>
                  <a:lnTo>
                    <a:pt x="65" y="9"/>
                  </a:lnTo>
                  <a:lnTo>
                    <a:pt x="65" y="5"/>
                  </a:lnTo>
                  <a:lnTo>
                    <a:pt x="65" y="9"/>
                  </a:lnTo>
                  <a:lnTo>
                    <a:pt x="70" y="10"/>
                  </a:lnTo>
                  <a:lnTo>
                    <a:pt x="70" y="4"/>
                  </a:lnTo>
                  <a:lnTo>
                    <a:pt x="66" y="4"/>
                  </a:lnTo>
                  <a:lnTo>
                    <a:pt x="66" y="10"/>
                  </a:lnTo>
                  <a:lnTo>
                    <a:pt x="72" y="10"/>
                  </a:lnTo>
                  <a:lnTo>
                    <a:pt x="72" y="4"/>
                  </a:lnTo>
                  <a:lnTo>
                    <a:pt x="61" y="4"/>
                  </a:lnTo>
                  <a:lnTo>
                    <a:pt x="61" y="10"/>
                  </a:lnTo>
                  <a:lnTo>
                    <a:pt x="65" y="10"/>
                  </a:lnTo>
                  <a:lnTo>
                    <a:pt x="65" y="4"/>
                  </a:lnTo>
                  <a:lnTo>
                    <a:pt x="56" y="4"/>
                  </a:lnTo>
                  <a:lnTo>
                    <a:pt x="56" y="10"/>
                  </a:lnTo>
                  <a:lnTo>
                    <a:pt x="63" y="10"/>
                  </a:lnTo>
                  <a:lnTo>
                    <a:pt x="63" y="4"/>
                  </a:lnTo>
                  <a:lnTo>
                    <a:pt x="56" y="4"/>
                  </a:lnTo>
                  <a:lnTo>
                    <a:pt x="56" y="10"/>
                  </a:lnTo>
                  <a:lnTo>
                    <a:pt x="58" y="10"/>
                  </a:lnTo>
                  <a:lnTo>
                    <a:pt x="58" y="4"/>
                  </a:lnTo>
                  <a:lnTo>
                    <a:pt x="56" y="4"/>
                  </a:lnTo>
                  <a:lnTo>
                    <a:pt x="56" y="10"/>
                  </a:lnTo>
                  <a:lnTo>
                    <a:pt x="59" y="10"/>
                  </a:lnTo>
                  <a:lnTo>
                    <a:pt x="59" y="4"/>
                  </a:lnTo>
                  <a:lnTo>
                    <a:pt x="52" y="4"/>
                  </a:lnTo>
                  <a:lnTo>
                    <a:pt x="52" y="10"/>
                  </a:lnTo>
                  <a:lnTo>
                    <a:pt x="58" y="10"/>
                  </a:lnTo>
                  <a:lnTo>
                    <a:pt x="58" y="4"/>
                  </a:lnTo>
                  <a:lnTo>
                    <a:pt x="57" y="4"/>
                  </a:lnTo>
                  <a:lnTo>
                    <a:pt x="57" y="10"/>
                  </a:lnTo>
                  <a:lnTo>
                    <a:pt x="59" y="10"/>
                  </a:lnTo>
                  <a:lnTo>
                    <a:pt x="59" y="4"/>
                  </a:lnTo>
                  <a:lnTo>
                    <a:pt x="47" y="4"/>
                  </a:lnTo>
                  <a:lnTo>
                    <a:pt x="47" y="10"/>
                  </a:lnTo>
                  <a:lnTo>
                    <a:pt x="49" y="10"/>
                  </a:lnTo>
                  <a:lnTo>
                    <a:pt x="49" y="6"/>
                  </a:lnTo>
                  <a:lnTo>
                    <a:pt x="47" y="6"/>
                  </a:lnTo>
                  <a:lnTo>
                    <a:pt x="47" y="11"/>
                  </a:lnTo>
                  <a:lnTo>
                    <a:pt x="52" y="11"/>
                  </a:lnTo>
                  <a:lnTo>
                    <a:pt x="52" y="5"/>
                  </a:lnTo>
                  <a:lnTo>
                    <a:pt x="47" y="5"/>
                  </a:lnTo>
                  <a:lnTo>
                    <a:pt x="47" y="11"/>
                  </a:lnTo>
                  <a:lnTo>
                    <a:pt x="57" y="11"/>
                  </a:lnTo>
                  <a:lnTo>
                    <a:pt x="57" y="5"/>
                  </a:lnTo>
                  <a:lnTo>
                    <a:pt x="40" y="5"/>
                  </a:lnTo>
                  <a:lnTo>
                    <a:pt x="40" y="11"/>
                  </a:lnTo>
                  <a:lnTo>
                    <a:pt x="57" y="11"/>
                  </a:lnTo>
                  <a:lnTo>
                    <a:pt x="57" y="5"/>
                  </a:lnTo>
                  <a:lnTo>
                    <a:pt x="53" y="5"/>
                  </a:lnTo>
                  <a:lnTo>
                    <a:pt x="53" y="11"/>
                  </a:lnTo>
                  <a:lnTo>
                    <a:pt x="54" y="11"/>
                  </a:lnTo>
                  <a:lnTo>
                    <a:pt x="54" y="5"/>
                  </a:lnTo>
                  <a:lnTo>
                    <a:pt x="47" y="5"/>
                  </a:lnTo>
                  <a:lnTo>
                    <a:pt x="47" y="11"/>
                  </a:lnTo>
                  <a:lnTo>
                    <a:pt x="50" y="11"/>
                  </a:lnTo>
                  <a:lnTo>
                    <a:pt x="50" y="5"/>
                  </a:lnTo>
                  <a:lnTo>
                    <a:pt x="47" y="5"/>
                  </a:lnTo>
                  <a:lnTo>
                    <a:pt x="47" y="11"/>
                  </a:lnTo>
                  <a:lnTo>
                    <a:pt x="50" y="11"/>
                  </a:lnTo>
                  <a:lnTo>
                    <a:pt x="50" y="5"/>
                  </a:lnTo>
                  <a:lnTo>
                    <a:pt x="41" y="5"/>
                  </a:lnTo>
                  <a:lnTo>
                    <a:pt x="41" y="11"/>
                  </a:lnTo>
                  <a:lnTo>
                    <a:pt x="45" y="11"/>
                  </a:lnTo>
                  <a:lnTo>
                    <a:pt x="45" y="5"/>
                  </a:lnTo>
                  <a:lnTo>
                    <a:pt x="37" y="5"/>
                  </a:lnTo>
                  <a:lnTo>
                    <a:pt x="37" y="11"/>
                  </a:lnTo>
                  <a:lnTo>
                    <a:pt x="43" y="11"/>
                  </a:lnTo>
                  <a:lnTo>
                    <a:pt x="43" y="5"/>
                  </a:lnTo>
                  <a:lnTo>
                    <a:pt x="39" y="5"/>
                  </a:lnTo>
                  <a:lnTo>
                    <a:pt x="36" y="6"/>
                  </a:lnTo>
                  <a:lnTo>
                    <a:pt x="37" y="9"/>
                  </a:lnTo>
                  <a:lnTo>
                    <a:pt x="37" y="6"/>
                  </a:lnTo>
                  <a:lnTo>
                    <a:pt x="36" y="6"/>
                  </a:lnTo>
                  <a:lnTo>
                    <a:pt x="36" y="13"/>
                  </a:lnTo>
                  <a:lnTo>
                    <a:pt x="41" y="13"/>
                  </a:lnTo>
                  <a:lnTo>
                    <a:pt x="41" y="6"/>
                  </a:lnTo>
                  <a:lnTo>
                    <a:pt x="28" y="6"/>
                  </a:lnTo>
                  <a:lnTo>
                    <a:pt x="28" y="13"/>
                  </a:lnTo>
                  <a:lnTo>
                    <a:pt x="32" y="13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13"/>
                  </a:lnTo>
                  <a:lnTo>
                    <a:pt x="27" y="13"/>
                  </a:lnTo>
                  <a:lnTo>
                    <a:pt x="27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34" y="13"/>
                  </a:lnTo>
                  <a:lnTo>
                    <a:pt x="34" y="6"/>
                  </a:lnTo>
                  <a:lnTo>
                    <a:pt x="25" y="6"/>
                  </a:lnTo>
                  <a:lnTo>
                    <a:pt x="25" y="13"/>
                  </a:lnTo>
                  <a:lnTo>
                    <a:pt x="31" y="13"/>
                  </a:lnTo>
                  <a:lnTo>
                    <a:pt x="31" y="6"/>
                  </a:lnTo>
                  <a:lnTo>
                    <a:pt x="28" y="6"/>
                  </a:lnTo>
                  <a:lnTo>
                    <a:pt x="27" y="13"/>
                  </a:lnTo>
                  <a:lnTo>
                    <a:pt x="30" y="14"/>
                  </a:lnTo>
                  <a:lnTo>
                    <a:pt x="34" y="14"/>
                  </a:lnTo>
                  <a:lnTo>
                    <a:pt x="34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40" y="14"/>
                  </a:lnTo>
                  <a:lnTo>
                    <a:pt x="40" y="8"/>
                  </a:lnTo>
                  <a:lnTo>
                    <a:pt x="36" y="8"/>
                  </a:lnTo>
                  <a:lnTo>
                    <a:pt x="36" y="14"/>
                  </a:lnTo>
                  <a:lnTo>
                    <a:pt x="43" y="14"/>
                  </a:lnTo>
                  <a:lnTo>
                    <a:pt x="43" y="8"/>
                  </a:lnTo>
                  <a:lnTo>
                    <a:pt x="37" y="8"/>
                  </a:lnTo>
                  <a:lnTo>
                    <a:pt x="37" y="14"/>
                  </a:lnTo>
                  <a:lnTo>
                    <a:pt x="41" y="14"/>
                  </a:lnTo>
                  <a:lnTo>
                    <a:pt x="41" y="8"/>
                  </a:lnTo>
                  <a:lnTo>
                    <a:pt x="40" y="8"/>
                  </a:lnTo>
                  <a:lnTo>
                    <a:pt x="40" y="14"/>
                  </a:lnTo>
                  <a:lnTo>
                    <a:pt x="47" y="14"/>
                  </a:lnTo>
                  <a:lnTo>
                    <a:pt x="47" y="8"/>
                  </a:lnTo>
                  <a:lnTo>
                    <a:pt x="37" y="8"/>
                  </a:lnTo>
                  <a:lnTo>
                    <a:pt x="37" y="14"/>
                  </a:lnTo>
                  <a:lnTo>
                    <a:pt x="40" y="14"/>
                  </a:lnTo>
                  <a:lnTo>
                    <a:pt x="40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37" y="14"/>
                  </a:lnTo>
                  <a:lnTo>
                    <a:pt x="37" y="8"/>
                  </a:lnTo>
                  <a:lnTo>
                    <a:pt x="25" y="8"/>
                  </a:lnTo>
                  <a:lnTo>
                    <a:pt x="25" y="14"/>
                  </a:lnTo>
                  <a:lnTo>
                    <a:pt x="47" y="14"/>
                  </a:lnTo>
                  <a:lnTo>
                    <a:pt x="47" y="8"/>
                  </a:lnTo>
                  <a:lnTo>
                    <a:pt x="30" y="8"/>
                  </a:lnTo>
                  <a:lnTo>
                    <a:pt x="30" y="14"/>
                  </a:lnTo>
                  <a:lnTo>
                    <a:pt x="34" y="14"/>
                  </a:lnTo>
                  <a:lnTo>
                    <a:pt x="34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25" y="14"/>
                  </a:lnTo>
                  <a:lnTo>
                    <a:pt x="25" y="8"/>
                  </a:lnTo>
                  <a:lnTo>
                    <a:pt x="19" y="8"/>
                  </a:lnTo>
                  <a:lnTo>
                    <a:pt x="12" y="15"/>
                  </a:lnTo>
                  <a:lnTo>
                    <a:pt x="25" y="15"/>
                  </a:lnTo>
                  <a:lnTo>
                    <a:pt x="25" y="9"/>
                  </a:lnTo>
                  <a:lnTo>
                    <a:pt x="17" y="9"/>
                  </a:lnTo>
                  <a:lnTo>
                    <a:pt x="17" y="15"/>
                  </a:lnTo>
                  <a:lnTo>
                    <a:pt x="32" y="15"/>
                  </a:lnTo>
                  <a:lnTo>
                    <a:pt x="32" y="9"/>
                  </a:lnTo>
                  <a:lnTo>
                    <a:pt x="28" y="9"/>
                  </a:lnTo>
                  <a:lnTo>
                    <a:pt x="28" y="15"/>
                  </a:lnTo>
                  <a:lnTo>
                    <a:pt x="35" y="15"/>
                  </a:lnTo>
                  <a:lnTo>
                    <a:pt x="35" y="9"/>
                  </a:lnTo>
                  <a:lnTo>
                    <a:pt x="28" y="9"/>
                  </a:lnTo>
                  <a:lnTo>
                    <a:pt x="28" y="15"/>
                  </a:lnTo>
                  <a:lnTo>
                    <a:pt x="37" y="15"/>
                  </a:lnTo>
                  <a:lnTo>
                    <a:pt x="37" y="9"/>
                  </a:lnTo>
                  <a:lnTo>
                    <a:pt x="25" y="9"/>
                  </a:lnTo>
                  <a:lnTo>
                    <a:pt x="25" y="15"/>
                  </a:lnTo>
                  <a:lnTo>
                    <a:pt x="27" y="15"/>
                  </a:lnTo>
                  <a:lnTo>
                    <a:pt x="27" y="9"/>
                  </a:lnTo>
                  <a:lnTo>
                    <a:pt x="25" y="9"/>
                  </a:lnTo>
                  <a:lnTo>
                    <a:pt x="25" y="15"/>
                  </a:lnTo>
                  <a:lnTo>
                    <a:pt x="26" y="15"/>
                  </a:lnTo>
                  <a:lnTo>
                    <a:pt x="26" y="9"/>
                  </a:lnTo>
                  <a:lnTo>
                    <a:pt x="18" y="9"/>
                  </a:lnTo>
                  <a:lnTo>
                    <a:pt x="18" y="15"/>
                  </a:lnTo>
                  <a:lnTo>
                    <a:pt x="21" y="15"/>
                  </a:lnTo>
                  <a:lnTo>
                    <a:pt x="21" y="11"/>
                  </a:lnTo>
                  <a:lnTo>
                    <a:pt x="21" y="15"/>
                  </a:lnTo>
                  <a:lnTo>
                    <a:pt x="25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23" y="10"/>
                  </a:lnTo>
                  <a:lnTo>
                    <a:pt x="23" y="17"/>
                  </a:lnTo>
                  <a:lnTo>
                    <a:pt x="25" y="17"/>
                  </a:lnTo>
                  <a:lnTo>
                    <a:pt x="25" y="10"/>
                  </a:lnTo>
                  <a:lnTo>
                    <a:pt x="23" y="10"/>
                  </a:lnTo>
                  <a:lnTo>
                    <a:pt x="23" y="17"/>
                  </a:lnTo>
                  <a:lnTo>
                    <a:pt x="28" y="17"/>
                  </a:lnTo>
                  <a:lnTo>
                    <a:pt x="28" y="10"/>
                  </a:lnTo>
                  <a:lnTo>
                    <a:pt x="25" y="10"/>
                  </a:lnTo>
                  <a:lnTo>
                    <a:pt x="25" y="17"/>
                  </a:lnTo>
                  <a:lnTo>
                    <a:pt x="30" y="17"/>
                  </a:lnTo>
                  <a:lnTo>
                    <a:pt x="30" y="10"/>
                  </a:lnTo>
                  <a:lnTo>
                    <a:pt x="27" y="10"/>
                  </a:lnTo>
                  <a:lnTo>
                    <a:pt x="27" y="17"/>
                  </a:lnTo>
                  <a:lnTo>
                    <a:pt x="30" y="17"/>
                  </a:lnTo>
                  <a:lnTo>
                    <a:pt x="30" y="10"/>
                  </a:lnTo>
                  <a:lnTo>
                    <a:pt x="26" y="10"/>
                  </a:lnTo>
                  <a:lnTo>
                    <a:pt x="26" y="17"/>
                  </a:lnTo>
                  <a:lnTo>
                    <a:pt x="27" y="17"/>
                  </a:lnTo>
                  <a:lnTo>
                    <a:pt x="27" y="10"/>
                  </a:lnTo>
                  <a:lnTo>
                    <a:pt x="25" y="10"/>
                  </a:lnTo>
                  <a:lnTo>
                    <a:pt x="25" y="17"/>
                  </a:lnTo>
                  <a:lnTo>
                    <a:pt x="28" y="17"/>
                  </a:lnTo>
                  <a:lnTo>
                    <a:pt x="28" y="10"/>
                  </a:lnTo>
                  <a:lnTo>
                    <a:pt x="21" y="10"/>
                  </a:lnTo>
                  <a:lnTo>
                    <a:pt x="21" y="17"/>
                  </a:lnTo>
                  <a:lnTo>
                    <a:pt x="30" y="17"/>
                  </a:lnTo>
                  <a:lnTo>
                    <a:pt x="30" y="10"/>
                  </a:lnTo>
                  <a:lnTo>
                    <a:pt x="25" y="10"/>
                  </a:lnTo>
                  <a:lnTo>
                    <a:pt x="25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5" y="17"/>
                  </a:lnTo>
                  <a:lnTo>
                    <a:pt x="27" y="17"/>
                  </a:lnTo>
                  <a:lnTo>
                    <a:pt x="27" y="10"/>
                  </a:lnTo>
                  <a:lnTo>
                    <a:pt x="21" y="10"/>
                  </a:lnTo>
                  <a:lnTo>
                    <a:pt x="21" y="17"/>
                  </a:lnTo>
                  <a:lnTo>
                    <a:pt x="22" y="17"/>
                  </a:lnTo>
                  <a:lnTo>
                    <a:pt x="22" y="13"/>
                  </a:lnTo>
                  <a:lnTo>
                    <a:pt x="19" y="13"/>
                  </a:lnTo>
                  <a:lnTo>
                    <a:pt x="19" y="18"/>
                  </a:lnTo>
                  <a:lnTo>
                    <a:pt x="25" y="18"/>
                  </a:lnTo>
                  <a:lnTo>
                    <a:pt x="25" y="11"/>
                  </a:lnTo>
                  <a:lnTo>
                    <a:pt x="22" y="11"/>
                  </a:lnTo>
                  <a:lnTo>
                    <a:pt x="22" y="18"/>
                  </a:lnTo>
                  <a:lnTo>
                    <a:pt x="27" y="18"/>
                  </a:lnTo>
                  <a:lnTo>
                    <a:pt x="27" y="11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58" y="18"/>
                  </a:lnTo>
                  <a:lnTo>
                    <a:pt x="58" y="11"/>
                  </a:lnTo>
                  <a:lnTo>
                    <a:pt x="34" y="11"/>
                  </a:lnTo>
                  <a:lnTo>
                    <a:pt x="34" y="18"/>
                  </a:lnTo>
                  <a:lnTo>
                    <a:pt x="48" y="18"/>
                  </a:lnTo>
                  <a:lnTo>
                    <a:pt x="48" y="11"/>
                  </a:lnTo>
                  <a:lnTo>
                    <a:pt x="31" y="11"/>
                  </a:lnTo>
                  <a:lnTo>
                    <a:pt x="31" y="18"/>
                  </a:lnTo>
                  <a:lnTo>
                    <a:pt x="52" y="18"/>
                  </a:lnTo>
                  <a:lnTo>
                    <a:pt x="52" y="11"/>
                  </a:lnTo>
                  <a:lnTo>
                    <a:pt x="34" y="11"/>
                  </a:lnTo>
                  <a:lnTo>
                    <a:pt x="34" y="18"/>
                  </a:lnTo>
                  <a:lnTo>
                    <a:pt x="131" y="18"/>
                  </a:lnTo>
                  <a:lnTo>
                    <a:pt x="131" y="11"/>
                  </a:lnTo>
                  <a:lnTo>
                    <a:pt x="124" y="11"/>
                  </a:lnTo>
                  <a:lnTo>
                    <a:pt x="124" y="18"/>
                  </a:lnTo>
                  <a:lnTo>
                    <a:pt x="146" y="18"/>
                  </a:lnTo>
                  <a:lnTo>
                    <a:pt x="146" y="14"/>
                  </a:lnTo>
                  <a:lnTo>
                    <a:pt x="145" y="11"/>
                  </a:lnTo>
                  <a:lnTo>
                    <a:pt x="142" y="13"/>
                  </a:lnTo>
                  <a:lnTo>
                    <a:pt x="144" y="15"/>
                  </a:lnTo>
                  <a:lnTo>
                    <a:pt x="144" y="13"/>
                  </a:lnTo>
                  <a:lnTo>
                    <a:pt x="128" y="13"/>
                  </a:lnTo>
                  <a:lnTo>
                    <a:pt x="128" y="19"/>
                  </a:lnTo>
                  <a:lnTo>
                    <a:pt x="139" y="19"/>
                  </a:lnTo>
                  <a:lnTo>
                    <a:pt x="139" y="13"/>
                  </a:lnTo>
                  <a:lnTo>
                    <a:pt x="120" y="13"/>
                  </a:lnTo>
                  <a:lnTo>
                    <a:pt x="120" y="19"/>
                  </a:lnTo>
                  <a:lnTo>
                    <a:pt x="126" y="19"/>
                  </a:lnTo>
                  <a:lnTo>
                    <a:pt x="126" y="13"/>
                  </a:lnTo>
                  <a:lnTo>
                    <a:pt x="122" y="13"/>
                  </a:lnTo>
                  <a:lnTo>
                    <a:pt x="122" y="19"/>
                  </a:lnTo>
                  <a:lnTo>
                    <a:pt x="123" y="19"/>
                  </a:lnTo>
                  <a:lnTo>
                    <a:pt x="123" y="13"/>
                  </a:lnTo>
                  <a:lnTo>
                    <a:pt x="116" y="13"/>
                  </a:lnTo>
                  <a:lnTo>
                    <a:pt x="116" y="19"/>
                  </a:lnTo>
                  <a:lnTo>
                    <a:pt x="119" y="19"/>
                  </a:lnTo>
                  <a:lnTo>
                    <a:pt x="119" y="13"/>
                  </a:lnTo>
                  <a:lnTo>
                    <a:pt x="76" y="13"/>
                  </a:lnTo>
                  <a:lnTo>
                    <a:pt x="76" y="19"/>
                  </a:lnTo>
                  <a:lnTo>
                    <a:pt x="78" y="19"/>
                  </a:lnTo>
                  <a:lnTo>
                    <a:pt x="78" y="13"/>
                  </a:lnTo>
                  <a:lnTo>
                    <a:pt x="72" y="13"/>
                  </a:lnTo>
                  <a:lnTo>
                    <a:pt x="71" y="19"/>
                  </a:lnTo>
                  <a:lnTo>
                    <a:pt x="74" y="21"/>
                  </a:lnTo>
                  <a:lnTo>
                    <a:pt x="75" y="17"/>
                  </a:lnTo>
                  <a:lnTo>
                    <a:pt x="75" y="14"/>
                  </a:lnTo>
                  <a:lnTo>
                    <a:pt x="71" y="14"/>
                  </a:lnTo>
                  <a:lnTo>
                    <a:pt x="71" y="21"/>
                  </a:lnTo>
                  <a:lnTo>
                    <a:pt x="78" y="21"/>
                  </a:lnTo>
                  <a:lnTo>
                    <a:pt x="78" y="14"/>
                  </a:lnTo>
                  <a:lnTo>
                    <a:pt x="71" y="14"/>
                  </a:lnTo>
                  <a:lnTo>
                    <a:pt x="71" y="21"/>
                  </a:lnTo>
                  <a:lnTo>
                    <a:pt x="74" y="21"/>
                  </a:lnTo>
                  <a:lnTo>
                    <a:pt x="74" y="14"/>
                  </a:lnTo>
                  <a:lnTo>
                    <a:pt x="49" y="14"/>
                  </a:lnTo>
                  <a:lnTo>
                    <a:pt x="49" y="21"/>
                  </a:lnTo>
                  <a:lnTo>
                    <a:pt x="56" y="21"/>
                  </a:lnTo>
                  <a:lnTo>
                    <a:pt x="56" y="14"/>
                  </a:lnTo>
                  <a:lnTo>
                    <a:pt x="40" y="14"/>
                  </a:lnTo>
                  <a:lnTo>
                    <a:pt x="40" y="21"/>
                  </a:lnTo>
                  <a:lnTo>
                    <a:pt x="43" y="21"/>
                  </a:lnTo>
                  <a:lnTo>
                    <a:pt x="43" y="17"/>
                  </a:lnTo>
                  <a:lnTo>
                    <a:pt x="40" y="17"/>
                  </a:lnTo>
                  <a:lnTo>
                    <a:pt x="40" y="22"/>
                  </a:lnTo>
                  <a:lnTo>
                    <a:pt x="176" y="22"/>
                  </a:lnTo>
                  <a:lnTo>
                    <a:pt x="176" y="15"/>
                  </a:lnTo>
                  <a:lnTo>
                    <a:pt x="69" y="15"/>
                  </a:lnTo>
                  <a:lnTo>
                    <a:pt x="69" y="22"/>
                  </a:lnTo>
                  <a:lnTo>
                    <a:pt x="89" y="22"/>
                  </a:lnTo>
                  <a:lnTo>
                    <a:pt x="89" y="15"/>
                  </a:lnTo>
                  <a:lnTo>
                    <a:pt x="87" y="15"/>
                  </a:lnTo>
                  <a:lnTo>
                    <a:pt x="87" y="22"/>
                  </a:lnTo>
                  <a:lnTo>
                    <a:pt x="91" y="22"/>
                  </a:lnTo>
                  <a:lnTo>
                    <a:pt x="91" y="15"/>
                  </a:lnTo>
                  <a:lnTo>
                    <a:pt x="83" y="15"/>
                  </a:lnTo>
                  <a:lnTo>
                    <a:pt x="83" y="22"/>
                  </a:lnTo>
                  <a:lnTo>
                    <a:pt x="89" y="22"/>
                  </a:lnTo>
                  <a:lnTo>
                    <a:pt x="89" y="15"/>
                  </a:lnTo>
                  <a:lnTo>
                    <a:pt x="76" y="15"/>
                  </a:lnTo>
                  <a:lnTo>
                    <a:pt x="76" y="22"/>
                  </a:lnTo>
                  <a:lnTo>
                    <a:pt x="78" y="22"/>
                  </a:lnTo>
                  <a:lnTo>
                    <a:pt x="78" y="15"/>
                  </a:lnTo>
                  <a:lnTo>
                    <a:pt x="76" y="15"/>
                  </a:lnTo>
                  <a:lnTo>
                    <a:pt x="76" y="22"/>
                  </a:lnTo>
                  <a:lnTo>
                    <a:pt x="84" y="22"/>
                  </a:lnTo>
                  <a:lnTo>
                    <a:pt x="84" y="15"/>
                  </a:lnTo>
                  <a:lnTo>
                    <a:pt x="76" y="15"/>
                  </a:lnTo>
                  <a:lnTo>
                    <a:pt x="76" y="22"/>
                  </a:lnTo>
                  <a:lnTo>
                    <a:pt x="83" y="22"/>
                  </a:lnTo>
                  <a:lnTo>
                    <a:pt x="83" y="15"/>
                  </a:lnTo>
                  <a:lnTo>
                    <a:pt x="80" y="15"/>
                  </a:lnTo>
                  <a:lnTo>
                    <a:pt x="80" y="22"/>
                  </a:lnTo>
                  <a:lnTo>
                    <a:pt x="84" y="22"/>
                  </a:lnTo>
                  <a:lnTo>
                    <a:pt x="102" y="23"/>
                  </a:lnTo>
                  <a:lnTo>
                    <a:pt x="102" y="17"/>
                  </a:lnTo>
                  <a:lnTo>
                    <a:pt x="75" y="17"/>
                  </a:lnTo>
                  <a:lnTo>
                    <a:pt x="75" y="23"/>
                  </a:lnTo>
                  <a:lnTo>
                    <a:pt x="93" y="23"/>
                  </a:lnTo>
                  <a:lnTo>
                    <a:pt x="93" y="17"/>
                  </a:lnTo>
                  <a:lnTo>
                    <a:pt x="80" y="17"/>
                  </a:lnTo>
                  <a:lnTo>
                    <a:pt x="80" y="23"/>
                  </a:lnTo>
                  <a:lnTo>
                    <a:pt x="89" y="23"/>
                  </a:lnTo>
                  <a:lnTo>
                    <a:pt x="89" y="17"/>
                  </a:lnTo>
                  <a:lnTo>
                    <a:pt x="84" y="17"/>
                  </a:lnTo>
                  <a:lnTo>
                    <a:pt x="84" y="23"/>
                  </a:lnTo>
                  <a:lnTo>
                    <a:pt x="87" y="23"/>
                  </a:lnTo>
                  <a:lnTo>
                    <a:pt x="87" y="17"/>
                  </a:lnTo>
                  <a:lnTo>
                    <a:pt x="83" y="17"/>
                  </a:lnTo>
                  <a:lnTo>
                    <a:pt x="83" y="23"/>
                  </a:lnTo>
                  <a:lnTo>
                    <a:pt x="89" y="23"/>
                  </a:lnTo>
                  <a:lnTo>
                    <a:pt x="89" y="17"/>
                  </a:lnTo>
                  <a:lnTo>
                    <a:pt x="80" y="17"/>
                  </a:lnTo>
                  <a:lnTo>
                    <a:pt x="80" y="23"/>
                  </a:lnTo>
                  <a:lnTo>
                    <a:pt x="83" y="23"/>
                  </a:lnTo>
                  <a:lnTo>
                    <a:pt x="83" y="17"/>
                  </a:lnTo>
                  <a:lnTo>
                    <a:pt x="80" y="17"/>
                  </a:lnTo>
                  <a:lnTo>
                    <a:pt x="80" y="23"/>
                  </a:lnTo>
                  <a:lnTo>
                    <a:pt x="87" y="23"/>
                  </a:lnTo>
                  <a:lnTo>
                    <a:pt x="87" y="17"/>
                  </a:lnTo>
                  <a:lnTo>
                    <a:pt x="71" y="17"/>
                  </a:lnTo>
                  <a:lnTo>
                    <a:pt x="71" y="23"/>
                  </a:lnTo>
                  <a:lnTo>
                    <a:pt x="78" y="23"/>
                  </a:lnTo>
                  <a:lnTo>
                    <a:pt x="78" y="17"/>
                  </a:lnTo>
                  <a:lnTo>
                    <a:pt x="71" y="17"/>
                  </a:lnTo>
                  <a:lnTo>
                    <a:pt x="71" y="23"/>
                  </a:lnTo>
                  <a:lnTo>
                    <a:pt x="79" y="23"/>
                  </a:lnTo>
                  <a:lnTo>
                    <a:pt x="79" y="17"/>
                  </a:lnTo>
                  <a:lnTo>
                    <a:pt x="67" y="17"/>
                  </a:lnTo>
                  <a:lnTo>
                    <a:pt x="67" y="23"/>
                  </a:lnTo>
                  <a:lnTo>
                    <a:pt x="74" y="23"/>
                  </a:lnTo>
                  <a:lnTo>
                    <a:pt x="74" y="19"/>
                  </a:lnTo>
                  <a:lnTo>
                    <a:pt x="72" y="23"/>
                  </a:lnTo>
                  <a:lnTo>
                    <a:pt x="75" y="24"/>
                  </a:lnTo>
                  <a:lnTo>
                    <a:pt x="82" y="24"/>
                  </a:lnTo>
                  <a:lnTo>
                    <a:pt x="82" y="18"/>
                  </a:lnTo>
                  <a:lnTo>
                    <a:pt x="76" y="18"/>
                  </a:lnTo>
                  <a:lnTo>
                    <a:pt x="76" y="24"/>
                  </a:lnTo>
                  <a:lnTo>
                    <a:pt x="80" y="24"/>
                  </a:lnTo>
                  <a:lnTo>
                    <a:pt x="80" y="18"/>
                  </a:lnTo>
                  <a:lnTo>
                    <a:pt x="78" y="18"/>
                  </a:lnTo>
                  <a:lnTo>
                    <a:pt x="78" y="24"/>
                  </a:lnTo>
                  <a:lnTo>
                    <a:pt x="79" y="24"/>
                  </a:lnTo>
                  <a:lnTo>
                    <a:pt x="79" y="18"/>
                  </a:lnTo>
                  <a:lnTo>
                    <a:pt x="71" y="18"/>
                  </a:lnTo>
                  <a:lnTo>
                    <a:pt x="71" y="24"/>
                  </a:lnTo>
                  <a:lnTo>
                    <a:pt x="74" y="24"/>
                  </a:lnTo>
                  <a:lnTo>
                    <a:pt x="74" y="18"/>
                  </a:lnTo>
                  <a:lnTo>
                    <a:pt x="67" y="18"/>
                  </a:lnTo>
                  <a:lnTo>
                    <a:pt x="67" y="24"/>
                  </a:lnTo>
                  <a:lnTo>
                    <a:pt x="70" y="24"/>
                  </a:lnTo>
                  <a:lnTo>
                    <a:pt x="70" y="18"/>
                  </a:lnTo>
                  <a:lnTo>
                    <a:pt x="65" y="18"/>
                  </a:lnTo>
                  <a:lnTo>
                    <a:pt x="65" y="24"/>
                  </a:lnTo>
                  <a:lnTo>
                    <a:pt x="67" y="24"/>
                  </a:lnTo>
                  <a:lnTo>
                    <a:pt x="67" y="18"/>
                  </a:lnTo>
                  <a:lnTo>
                    <a:pt x="58" y="18"/>
                  </a:lnTo>
                  <a:lnTo>
                    <a:pt x="58" y="24"/>
                  </a:lnTo>
                  <a:lnTo>
                    <a:pt x="61" y="24"/>
                  </a:lnTo>
                  <a:lnTo>
                    <a:pt x="61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63" y="24"/>
                  </a:lnTo>
                  <a:lnTo>
                    <a:pt x="63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69" y="24"/>
                  </a:lnTo>
                  <a:lnTo>
                    <a:pt x="69" y="18"/>
                  </a:lnTo>
                  <a:lnTo>
                    <a:pt x="56" y="18"/>
                  </a:lnTo>
                  <a:lnTo>
                    <a:pt x="56" y="24"/>
                  </a:lnTo>
                  <a:lnTo>
                    <a:pt x="62" y="24"/>
                  </a:lnTo>
                  <a:lnTo>
                    <a:pt x="62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65" y="24"/>
                  </a:lnTo>
                  <a:lnTo>
                    <a:pt x="65" y="18"/>
                  </a:lnTo>
                  <a:lnTo>
                    <a:pt x="59" y="19"/>
                  </a:lnTo>
                  <a:lnTo>
                    <a:pt x="59" y="22"/>
                  </a:lnTo>
                  <a:lnTo>
                    <a:pt x="59" y="19"/>
                  </a:lnTo>
                  <a:lnTo>
                    <a:pt x="48" y="19"/>
                  </a:lnTo>
                  <a:lnTo>
                    <a:pt x="48" y="26"/>
                  </a:lnTo>
                  <a:lnTo>
                    <a:pt x="56" y="26"/>
                  </a:lnTo>
                  <a:lnTo>
                    <a:pt x="56" y="19"/>
                  </a:lnTo>
                  <a:lnTo>
                    <a:pt x="52" y="19"/>
                  </a:lnTo>
                  <a:lnTo>
                    <a:pt x="52" y="26"/>
                  </a:lnTo>
                  <a:lnTo>
                    <a:pt x="59" y="26"/>
                  </a:lnTo>
                  <a:lnTo>
                    <a:pt x="59" y="19"/>
                  </a:lnTo>
                  <a:lnTo>
                    <a:pt x="53" y="19"/>
                  </a:lnTo>
                  <a:lnTo>
                    <a:pt x="53" y="26"/>
                  </a:lnTo>
                  <a:lnTo>
                    <a:pt x="57" y="26"/>
                  </a:lnTo>
                  <a:lnTo>
                    <a:pt x="57" y="19"/>
                  </a:lnTo>
                  <a:lnTo>
                    <a:pt x="50" y="19"/>
                  </a:lnTo>
                  <a:lnTo>
                    <a:pt x="50" y="26"/>
                  </a:lnTo>
                  <a:lnTo>
                    <a:pt x="54" y="26"/>
                  </a:lnTo>
                  <a:lnTo>
                    <a:pt x="54" y="19"/>
                  </a:lnTo>
                  <a:lnTo>
                    <a:pt x="49" y="19"/>
                  </a:lnTo>
                  <a:lnTo>
                    <a:pt x="49" y="26"/>
                  </a:lnTo>
                  <a:lnTo>
                    <a:pt x="52" y="26"/>
                  </a:lnTo>
                  <a:lnTo>
                    <a:pt x="52" y="19"/>
                  </a:lnTo>
                  <a:lnTo>
                    <a:pt x="43" y="19"/>
                  </a:lnTo>
                  <a:lnTo>
                    <a:pt x="43" y="26"/>
                  </a:lnTo>
                  <a:lnTo>
                    <a:pt x="58" y="26"/>
                  </a:lnTo>
                  <a:lnTo>
                    <a:pt x="58" y="19"/>
                  </a:lnTo>
                  <a:lnTo>
                    <a:pt x="54" y="19"/>
                  </a:lnTo>
                  <a:lnTo>
                    <a:pt x="54" y="26"/>
                  </a:lnTo>
                  <a:lnTo>
                    <a:pt x="59" y="26"/>
                  </a:lnTo>
                  <a:lnTo>
                    <a:pt x="59" y="19"/>
                  </a:lnTo>
                  <a:lnTo>
                    <a:pt x="52" y="19"/>
                  </a:lnTo>
                  <a:lnTo>
                    <a:pt x="52" y="26"/>
                  </a:lnTo>
                  <a:lnTo>
                    <a:pt x="70" y="26"/>
                  </a:lnTo>
                  <a:lnTo>
                    <a:pt x="70" y="19"/>
                  </a:lnTo>
                  <a:lnTo>
                    <a:pt x="62" y="19"/>
                  </a:lnTo>
                  <a:lnTo>
                    <a:pt x="62" y="26"/>
                  </a:lnTo>
                  <a:lnTo>
                    <a:pt x="71" y="26"/>
                  </a:lnTo>
                  <a:lnTo>
                    <a:pt x="83" y="27"/>
                  </a:lnTo>
                  <a:lnTo>
                    <a:pt x="83" y="21"/>
                  </a:lnTo>
                  <a:lnTo>
                    <a:pt x="48" y="21"/>
                  </a:lnTo>
                  <a:lnTo>
                    <a:pt x="48" y="27"/>
                  </a:lnTo>
                  <a:lnTo>
                    <a:pt x="53" y="27"/>
                  </a:lnTo>
                  <a:lnTo>
                    <a:pt x="53" y="21"/>
                  </a:lnTo>
                  <a:lnTo>
                    <a:pt x="45" y="21"/>
                  </a:lnTo>
                  <a:lnTo>
                    <a:pt x="45" y="27"/>
                  </a:lnTo>
                  <a:lnTo>
                    <a:pt x="49" y="27"/>
                  </a:lnTo>
                  <a:lnTo>
                    <a:pt x="49" y="21"/>
                  </a:lnTo>
                  <a:lnTo>
                    <a:pt x="37" y="21"/>
                  </a:lnTo>
                  <a:lnTo>
                    <a:pt x="37" y="27"/>
                  </a:lnTo>
                  <a:lnTo>
                    <a:pt x="43" y="27"/>
                  </a:lnTo>
                  <a:lnTo>
                    <a:pt x="43" y="21"/>
                  </a:lnTo>
                  <a:lnTo>
                    <a:pt x="39" y="21"/>
                  </a:lnTo>
                  <a:lnTo>
                    <a:pt x="39" y="27"/>
                  </a:lnTo>
                  <a:lnTo>
                    <a:pt x="43" y="27"/>
                  </a:lnTo>
                  <a:lnTo>
                    <a:pt x="43" y="21"/>
                  </a:lnTo>
                  <a:lnTo>
                    <a:pt x="37" y="21"/>
                  </a:lnTo>
                  <a:lnTo>
                    <a:pt x="37" y="27"/>
                  </a:lnTo>
                  <a:lnTo>
                    <a:pt x="40" y="27"/>
                  </a:lnTo>
                  <a:lnTo>
                    <a:pt x="40" y="21"/>
                  </a:lnTo>
                  <a:lnTo>
                    <a:pt x="37" y="21"/>
                  </a:lnTo>
                  <a:lnTo>
                    <a:pt x="34" y="22"/>
                  </a:lnTo>
                  <a:lnTo>
                    <a:pt x="34" y="24"/>
                  </a:lnTo>
                  <a:lnTo>
                    <a:pt x="34" y="22"/>
                  </a:lnTo>
                  <a:lnTo>
                    <a:pt x="28" y="22"/>
                  </a:lnTo>
                  <a:lnTo>
                    <a:pt x="28" y="28"/>
                  </a:lnTo>
                  <a:lnTo>
                    <a:pt x="32" y="28"/>
                  </a:lnTo>
                  <a:lnTo>
                    <a:pt x="32" y="22"/>
                  </a:lnTo>
                  <a:lnTo>
                    <a:pt x="31" y="22"/>
                  </a:lnTo>
                  <a:lnTo>
                    <a:pt x="31" y="28"/>
                  </a:lnTo>
                  <a:lnTo>
                    <a:pt x="37" y="28"/>
                  </a:lnTo>
                  <a:lnTo>
                    <a:pt x="37" y="22"/>
                  </a:lnTo>
                  <a:lnTo>
                    <a:pt x="28" y="22"/>
                  </a:lnTo>
                  <a:lnTo>
                    <a:pt x="28" y="28"/>
                  </a:lnTo>
                  <a:lnTo>
                    <a:pt x="31" y="28"/>
                  </a:lnTo>
                  <a:lnTo>
                    <a:pt x="31" y="22"/>
                  </a:lnTo>
                  <a:lnTo>
                    <a:pt x="27" y="22"/>
                  </a:lnTo>
                  <a:lnTo>
                    <a:pt x="27" y="28"/>
                  </a:lnTo>
                  <a:lnTo>
                    <a:pt x="30" y="28"/>
                  </a:lnTo>
                  <a:lnTo>
                    <a:pt x="30" y="22"/>
                  </a:lnTo>
                  <a:lnTo>
                    <a:pt x="21" y="22"/>
                  </a:lnTo>
                  <a:lnTo>
                    <a:pt x="21" y="28"/>
                  </a:lnTo>
                  <a:lnTo>
                    <a:pt x="25" y="28"/>
                  </a:lnTo>
                  <a:lnTo>
                    <a:pt x="25" y="22"/>
                  </a:lnTo>
                  <a:lnTo>
                    <a:pt x="18" y="22"/>
                  </a:lnTo>
                  <a:lnTo>
                    <a:pt x="18" y="28"/>
                  </a:lnTo>
                  <a:lnTo>
                    <a:pt x="23" y="28"/>
                  </a:lnTo>
                  <a:lnTo>
                    <a:pt x="23" y="22"/>
                  </a:lnTo>
                  <a:lnTo>
                    <a:pt x="17" y="22"/>
                  </a:lnTo>
                  <a:lnTo>
                    <a:pt x="17" y="28"/>
                  </a:lnTo>
                  <a:lnTo>
                    <a:pt x="18" y="28"/>
                  </a:lnTo>
                  <a:lnTo>
                    <a:pt x="18" y="22"/>
                  </a:lnTo>
                  <a:lnTo>
                    <a:pt x="17" y="22"/>
                  </a:lnTo>
                  <a:lnTo>
                    <a:pt x="17" y="28"/>
                  </a:lnTo>
                  <a:lnTo>
                    <a:pt x="18" y="28"/>
                  </a:lnTo>
                  <a:lnTo>
                    <a:pt x="18" y="22"/>
                  </a:lnTo>
                  <a:lnTo>
                    <a:pt x="8" y="22"/>
                  </a:lnTo>
                  <a:lnTo>
                    <a:pt x="8" y="28"/>
                  </a:lnTo>
                  <a:lnTo>
                    <a:pt x="12" y="28"/>
                  </a:lnTo>
                  <a:lnTo>
                    <a:pt x="12" y="22"/>
                  </a:lnTo>
                  <a:lnTo>
                    <a:pt x="0" y="22"/>
                  </a:lnTo>
                  <a:lnTo>
                    <a:pt x="6" y="27"/>
                  </a:lnTo>
                  <a:lnTo>
                    <a:pt x="8" y="28"/>
                  </a:lnTo>
                  <a:lnTo>
                    <a:pt x="9" y="26"/>
                  </a:lnTo>
                  <a:lnTo>
                    <a:pt x="9" y="23"/>
                  </a:lnTo>
                  <a:lnTo>
                    <a:pt x="8" y="23"/>
                  </a:lnTo>
                  <a:lnTo>
                    <a:pt x="8" y="30"/>
                  </a:lnTo>
                  <a:lnTo>
                    <a:pt x="23" y="30"/>
                  </a:lnTo>
                  <a:lnTo>
                    <a:pt x="23" y="23"/>
                  </a:lnTo>
                  <a:lnTo>
                    <a:pt x="21" y="23"/>
                  </a:lnTo>
                  <a:lnTo>
                    <a:pt x="21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25" y="23"/>
                  </a:lnTo>
                  <a:lnTo>
                    <a:pt x="25" y="30"/>
                  </a:lnTo>
                  <a:lnTo>
                    <a:pt x="31" y="30"/>
                  </a:lnTo>
                  <a:lnTo>
                    <a:pt x="31" y="23"/>
                  </a:lnTo>
                  <a:lnTo>
                    <a:pt x="30" y="23"/>
                  </a:lnTo>
                  <a:lnTo>
                    <a:pt x="30" y="30"/>
                  </a:lnTo>
                  <a:lnTo>
                    <a:pt x="31" y="30"/>
                  </a:lnTo>
                  <a:lnTo>
                    <a:pt x="31" y="23"/>
                  </a:lnTo>
                  <a:lnTo>
                    <a:pt x="30" y="23"/>
                  </a:lnTo>
                  <a:lnTo>
                    <a:pt x="30" y="30"/>
                  </a:lnTo>
                  <a:lnTo>
                    <a:pt x="49" y="30"/>
                  </a:lnTo>
                  <a:lnTo>
                    <a:pt x="49" y="23"/>
                  </a:lnTo>
                  <a:lnTo>
                    <a:pt x="34" y="23"/>
                  </a:lnTo>
                  <a:lnTo>
                    <a:pt x="34" y="30"/>
                  </a:lnTo>
                  <a:lnTo>
                    <a:pt x="41" y="31"/>
                  </a:lnTo>
                  <a:lnTo>
                    <a:pt x="41" y="24"/>
                  </a:lnTo>
                  <a:lnTo>
                    <a:pt x="40" y="24"/>
                  </a:lnTo>
                  <a:lnTo>
                    <a:pt x="40" y="31"/>
                  </a:lnTo>
                  <a:lnTo>
                    <a:pt x="61" y="31"/>
                  </a:lnTo>
                  <a:lnTo>
                    <a:pt x="61" y="24"/>
                  </a:lnTo>
                  <a:lnTo>
                    <a:pt x="22" y="24"/>
                  </a:lnTo>
                  <a:lnTo>
                    <a:pt x="22" y="31"/>
                  </a:lnTo>
                  <a:lnTo>
                    <a:pt x="27" y="31"/>
                  </a:lnTo>
                  <a:lnTo>
                    <a:pt x="27" y="24"/>
                  </a:lnTo>
                  <a:lnTo>
                    <a:pt x="25" y="24"/>
                  </a:lnTo>
                  <a:lnTo>
                    <a:pt x="25" y="31"/>
                  </a:lnTo>
                  <a:lnTo>
                    <a:pt x="26" y="31"/>
                  </a:lnTo>
                  <a:lnTo>
                    <a:pt x="26" y="24"/>
                  </a:lnTo>
                  <a:lnTo>
                    <a:pt x="25" y="24"/>
                  </a:lnTo>
                  <a:lnTo>
                    <a:pt x="25" y="31"/>
                  </a:lnTo>
                  <a:lnTo>
                    <a:pt x="89" y="31"/>
                  </a:lnTo>
                  <a:lnTo>
                    <a:pt x="89" y="24"/>
                  </a:lnTo>
                  <a:lnTo>
                    <a:pt x="87" y="24"/>
                  </a:lnTo>
                  <a:lnTo>
                    <a:pt x="87" y="31"/>
                  </a:lnTo>
                  <a:lnTo>
                    <a:pt x="105" y="31"/>
                  </a:lnTo>
                  <a:lnTo>
                    <a:pt x="105" y="24"/>
                  </a:lnTo>
                  <a:lnTo>
                    <a:pt x="100" y="24"/>
                  </a:lnTo>
                  <a:lnTo>
                    <a:pt x="100" y="31"/>
                  </a:lnTo>
                  <a:lnTo>
                    <a:pt x="155" y="31"/>
                  </a:lnTo>
                  <a:lnTo>
                    <a:pt x="155" y="24"/>
                  </a:lnTo>
                  <a:lnTo>
                    <a:pt x="144" y="24"/>
                  </a:lnTo>
                  <a:lnTo>
                    <a:pt x="144" y="31"/>
                  </a:lnTo>
                  <a:lnTo>
                    <a:pt x="155" y="31"/>
                  </a:lnTo>
                  <a:lnTo>
                    <a:pt x="155" y="24"/>
                  </a:lnTo>
                  <a:lnTo>
                    <a:pt x="94" y="24"/>
                  </a:lnTo>
                  <a:lnTo>
                    <a:pt x="89" y="26"/>
                  </a:lnTo>
                  <a:lnTo>
                    <a:pt x="89" y="28"/>
                  </a:lnTo>
                  <a:lnTo>
                    <a:pt x="89" y="26"/>
                  </a:lnTo>
                  <a:lnTo>
                    <a:pt x="65" y="26"/>
                  </a:lnTo>
                  <a:lnTo>
                    <a:pt x="65" y="32"/>
                  </a:lnTo>
                  <a:lnTo>
                    <a:pt x="70" y="32"/>
                  </a:lnTo>
                  <a:lnTo>
                    <a:pt x="70" y="26"/>
                  </a:lnTo>
                  <a:lnTo>
                    <a:pt x="69" y="26"/>
                  </a:lnTo>
                  <a:lnTo>
                    <a:pt x="69" y="32"/>
                  </a:lnTo>
                  <a:lnTo>
                    <a:pt x="72" y="32"/>
                  </a:lnTo>
                  <a:lnTo>
                    <a:pt x="72" y="26"/>
                  </a:lnTo>
                  <a:lnTo>
                    <a:pt x="71" y="26"/>
                  </a:lnTo>
                  <a:lnTo>
                    <a:pt x="71" y="32"/>
                  </a:lnTo>
                  <a:lnTo>
                    <a:pt x="75" y="32"/>
                  </a:lnTo>
                  <a:lnTo>
                    <a:pt x="75" y="26"/>
                  </a:lnTo>
                  <a:lnTo>
                    <a:pt x="69" y="26"/>
                  </a:lnTo>
                  <a:lnTo>
                    <a:pt x="69" y="32"/>
                  </a:lnTo>
                  <a:lnTo>
                    <a:pt x="70" y="32"/>
                  </a:lnTo>
                  <a:lnTo>
                    <a:pt x="70" y="26"/>
                  </a:lnTo>
                  <a:lnTo>
                    <a:pt x="58" y="26"/>
                  </a:lnTo>
                  <a:lnTo>
                    <a:pt x="58" y="32"/>
                  </a:lnTo>
                  <a:lnTo>
                    <a:pt x="59" y="32"/>
                  </a:lnTo>
                  <a:lnTo>
                    <a:pt x="59" y="26"/>
                  </a:lnTo>
                  <a:lnTo>
                    <a:pt x="54" y="26"/>
                  </a:lnTo>
                  <a:lnTo>
                    <a:pt x="54" y="32"/>
                  </a:lnTo>
                  <a:lnTo>
                    <a:pt x="56" y="32"/>
                  </a:lnTo>
                  <a:lnTo>
                    <a:pt x="56" y="26"/>
                  </a:lnTo>
                  <a:lnTo>
                    <a:pt x="45" y="26"/>
                  </a:lnTo>
                  <a:lnTo>
                    <a:pt x="43" y="27"/>
                  </a:lnTo>
                  <a:lnTo>
                    <a:pt x="44" y="33"/>
                  </a:lnTo>
                  <a:lnTo>
                    <a:pt x="45" y="33"/>
                  </a:lnTo>
                  <a:lnTo>
                    <a:pt x="45" y="27"/>
                  </a:lnTo>
                  <a:lnTo>
                    <a:pt x="36" y="27"/>
                  </a:lnTo>
                  <a:lnTo>
                    <a:pt x="36" y="33"/>
                  </a:lnTo>
                  <a:lnTo>
                    <a:pt x="47" y="33"/>
                  </a:lnTo>
                  <a:lnTo>
                    <a:pt x="47" y="27"/>
                  </a:lnTo>
                  <a:lnTo>
                    <a:pt x="34" y="27"/>
                  </a:lnTo>
                  <a:lnTo>
                    <a:pt x="34" y="33"/>
                  </a:lnTo>
                  <a:lnTo>
                    <a:pt x="74" y="33"/>
                  </a:lnTo>
                  <a:lnTo>
                    <a:pt x="74" y="27"/>
                  </a:lnTo>
                  <a:lnTo>
                    <a:pt x="66" y="27"/>
                  </a:lnTo>
                  <a:lnTo>
                    <a:pt x="66" y="33"/>
                  </a:lnTo>
                  <a:lnTo>
                    <a:pt x="127" y="33"/>
                  </a:lnTo>
                  <a:lnTo>
                    <a:pt x="127" y="27"/>
                  </a:lnTo>
                  <a:lnTo>
                    <a:pt x="47" y="27"/>
                  </a:lnTo>
                  <a:lnTo>
                    <a:pt x="47" y="33"/>
                  </a:lnTo>
                  <a:lnTo>
                    <a:pt x="82" y="33"/>
                  </a:lnTo>
                  <a:lnTo>
                    <a:pt x="82" y="27"/>
                  </a:lnTo>
                  <a:lnTo>
                    <a:pt x="76" y="27"/>
                  </a:lnTo>
                  <a:lnTo>
                    <a:pt x="76" y="33"/>
                  </a:lnTo>
                  <a:lnTo>
                    <a:pt x="79" y="33"/>
                  </a:lnTo>
                  <a:lnTo>
                    <a:pt x="79" y="27"/>
                  </a:lnTo>
                  <a:lnTo>
                    <a:pt x="70" y="27"/>
                  </a:lnTo>
                  <a:lnTo>
                    <a:pt x="70" y="35"/>
                  </a:lnTo>
                  <a:lnTo>
                    <a:pt x="74" y="35"/>
                  </a:lnTo>
                  <a:lnTo>
                    <a:pt x="74" y="28"/>
                  </a:lnTo>
                  <a:lnTo>
                    <a:pt x="72" y="28"/>
                  </a:lnTo>
                  <a:lnTo>
                    <a:pt x="72" y="35"/>
                  </a:lnTo>
                  <a:lnTo>
                    <a:pt x="75" y="35"/>
                  </a:lnTo>
                  <a:lnTo>
                    <a:pt x="75" y="28"/>
                  </a:lnTo>
                  <a:lnTo>
                    <a:pt x="66" y="28"/>
                  </a:lnTo>
                  <a:lnTo>
                    <a:pt x="66" y="35"/>
                  </a:lnTo>
                  <a:lnTo>
                    <a:pt x="75" y="35"/>
                  </a:lnTo>
                  <a:lnTo>
                    <a:pt x="75" y="28"/>
                  </a:lnTo>
                  <a:lnTo>
                    <a:pt x="65" y="28"/>
                  </a:lnTo>
                  <a:lnTo>
                    <a:pt x="65" y="35"/>
                  </a:lnTo>
                  <a:lnTo>
                    <a:pt x="74" y="35"/>
                  </a:lnTo>
                  <a:lnTo>
                    <a:pt x="74" y="28"/>
                  </a:lnTo>
                  <a:lnTo>
                    <a:pt x="65" y="28"/>
                  </a:lnTo>
                  <a:lnTo>
                    <a:pt x="65" y="35"/>
                  </a:lnTo>
                  <a:lnTo>
                    <a:pt x="80" y="35"/>
                  </a:lnTo>
                  <a:lnTo>
                    <a:pt x="80" y="28"/>
                  </a:lnTo>
                  <a:lnTo>
                    <a:pt x="69" y="28"/>
                  </a:lnTo>
                  <a:lnTo>
                    <a:pt x="69" y="35"/>
                  </a:lnTo>
                  <a:lnTo>
                    <a:pt x="74" y="35"/>
                  </a:lnTo>
                  <a:lnTo>
                    <a:pt x="74" y="28"/>
                  </a:lnTo>
                  <a:lnTo>
                    <a:pt x="71" y="28"/>
                  </a:lnTo>
                  <a:lnTo>
                    <a:pt x="71" y="35"/>
                  </a:lnTo>
                  <a:lnTo>
                    <a:pt x="83" y="35"/>
                  </a:lnTo>
                  <a:lnTo>
                    <a:pt x="83" y="28"/>
                  </a:lnTo>
                  <a:lnTo>
                    <a:pt x="65" y="28"/>
                  </a:lnTo>
                  <a:lnTo>
                    <a:pt x="65" y="35"/>
                  </a:lnTo>
                  <a:lnTo>
                    <a:pt x="80" y="35"/>
                  </a:lnTo>
                  <a:lnTo>
                    <a:pt x="80" y="28"/>
                  </a:lnTo>
                  <a:lnTo>
                    <a:pt x="67" y="28"/>
                  </a:lnTo>
                  <a:lnTo>
                    <a:pt x="67" y="35"/>
                  </a:lnTo>
                  <a:lnTo>
                    <a:pt x="71" y="35"/>
                  </a:lnTo>
                  <a:lnTo>
                    <a:pt x="71" y="28"/>
                  </a:lnTo>
                  <a:lnTo>
                    <a:pt x="59" y="28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65" y="28"/>
                  </a:lnTo>
                  <a:lnTo>
                    <a:pt x="57" y="28"/>
                  </a:lnTo>
                  <a:lnTo>
                    <a:pt x="50" y="30"/>
                  </a:lnTo>
                  <a:lnTo>
                    <a:pt x="50" y="32"/>
                  </a:lnTo>
                  <a:lnTo>
                    <a:pt x="50" y="30"/>
                  </a:lnTo>
                  <a:lnTo>
                    <a:pt x="45" y="30"/>
                  </a:lnTo>
                  <a:lnTo>
                    <a:pt x="45" y="36"/>
                  </a:lnTo>
                  <a:lnTo>
                    <a:pt x="53" y="36"/>
                  </a:lnTo>
                  <a:lnTo>
                    <a:pt x="53" y="30"/>
                  </a:lnTo>
                  <a:lnTo>
                    <a:pt x="49" y="30"/>
                  </a:lnTo>
                  <a:lnTo>
                    <a:pt x="49" y="36"/>
                  </a:lnTo>
                  <a:lnTo>
                    <a:pt x="52" y="36"/>
                  </a:lnTo>
                  <a:lnTo>
                    <a:pt x="52" y="30"/>
                  </a:lnTo>
                  <a:lnTo>
                    <a:pt x="47" y="30"/>
                  </a:lnTo>
                  <a:lnTo>
                    <a:pt x="47" y="36"/>
                  </a:lnTo>
                  <a:lnTo>
                    <a:pt x="54" y="36"/>
                  </a:lnTo>
                  <a:lnTo>
                    <a:pt x="54" y="30"/>
                  </a:lnTo>
                  <a:lnTo>
                    <a:pt x="49" y="30"/>
                  </a:lnTo>
                  <a:lnTo>
                    <a:pt x="49" y="36"/>
                  </a:lnTo>
                  <a:lnTo>
                    <a:pt x="59" y="36"/>
                  </a:lnTo>
                  <a:lnTo>
                    <a:pt x="59" y="30"/>
                  </a:lnTo>
                  <a:lnTo>
                    <a:pt x="43" y="30"/>
                  </a:lnTo>
                  <a:lnTo>
                    <a:pt x="43" y="36"/>
                  </a:lnTo>
                  <a:lnTo>
                    <a:pt x="59" y="36"/>
                  </a:lnTo>
                  <a:lnTo>
                    <a:pt x="59" y="30"/>
                  </a:lnTo>
                  <a:lnTo>
                    <a:pt x="49" y="30"/>
                  </a:lnTo>
                  <a:lnTo>
                    <a:pt x="49" y="36"/>
                  </a:lnTo>
                  <a:lnTo>
                    <a:pt x="54" y="36"/>
                  </a:lnTo>
                  <a:lnTo>
                    <a:pt x="54" y="30"/>
                  </a:lnTo>
                  <a:lnTo>
                    <a:pt x="47" y="30"/>
                  </a:lnTo>
                  <a:lnTo>
                    <a:pt x="47" y="36"/>
                  </a:lnTo>
                  <a:lnTo>
                    <a:pt x="52" y="36"/>
                  </a:lnTo>
                  <a:lnTo>
                    <a:pt x="52" y="30"/>
                  </a:lnTo>
                  <a:lnTo>
                    <a:pt x="49" y="30"/>
                  </a:lnTo>
                  <a:lnTo>
                    <a:pt x="49" y="36"/>
                  </a:lnTo>
                  <a:lnTo>
                    <a:pt x="53" y="36"/>
                  </a:lnTo>
                  <a:lnTo>
                    <a:pt x="53" y="30"/>
                  </a:lnTo>
                  <a:lnTo>
                    <a:pt x="45" y="30"/>
                  </a:lnTo>
                  <a:lnTo>
                    <a:pt x="45" y="36"/>
                  </a:lnTo>
                  <a:lnTo>
                    <a:pt x="52" y="36"/>
                  </a:lnTo>
                  <a:lnTo>
                    <a:pt x="58" y="35"/>
                  </a:lnTo>
                  <a:lnTo>
                    <a:pt x="57" y="31"/>
                  </a:lnTo>
                  <a:lnTo>
                    <a:pt x="57" y="35"/>
                  </a:lnTo>
                  <a:lnTo>
                    <a:pt x="65" y="35"/>
                  </a:lnTo>
                  <a:lnTo>
                    <a:pt x="65" y="28"/>
                  </a:lnTo>
                  <a:lnTo>
                    <a:pt x="59" y="28"/>
                  </a:lnTo>
                  <a:lnTo>
                    <a:pt x="59" y="35"/>
                  </a:lnTo>
                  <a:lnTo>
                    <a:pt x="71" y="35"/>
                  </a:lnTo>
                  <a:lnTo>
                    <a:pt x="71" y="28"/>
                  </a:lnTo>
                  <a:lnTo>
                    <a:pt x="67" y="28"/>
                  </a:lnTo>
                  <a:lnTo>
                    <a:pt x="67" y="35"/>
                  </a:lnTo>
                  <a:lnTo>
                    <a:pt x="80" y="35"/>
                  </a:lnTo>
                  <a:lnTo>
                    <a:pt x="80" y="28"/>
                  </a:lnTo>
                  <a:lnTo>
                    <a:pt x="65" y="28"/>
                  </a:lnTo>
                  <a:lnTo>
                    <a:pt x="65" y="35"/>
                  </a:lnTo>
                  <a:lnTo>
                    <a:pt x="83" y="35"/>
                  </a:lnTo>
                  <a:lnTo>
                    <a:pt x="83" y="28"/>
                  </a:lnTo>
                  <a:lnTo>
                    <a:pt x="71" y="28"/>
                  </a:lnTo>
                  <a:lnTo>
                    <a:pt x="71" y="35"/>
                  </a:lnTo>
                  <a:lnTo>
                    <a:pt x="74" y="35"/>
                  </a:lnTo>
                  <a:lnTo>
                    <a:pt x="74" y="28"/>
                  </a:lnTo>
                  <a:lnTo>
                    <a:pt x="69" y="28"/>
                  </a:lnTo>
                  <a:lnTo>
                    <a:pt x="69" y="35"/>
                  </a:lnTo>
                  <a:lnTo>
                    <a:pt x="80" y="35"/>
                  </a:lnTo>
                  <a:lnTo>
                    <a:pt x="80" y="28"/>
                  </a:lnTo>
                  <a:lnTo>
                    <a:pt x="65" y="28"/>
                  </a:lnTo>
                  <a:lnTo>
                    <a:pt x="65" y="35"/>
                  </a:lnTo>
                  <a:lnTo>
                    <a:pt x="74" y="35"/>
                  </a:lnTo>
                  <a:lnTo>
                    <a:pt x="74" y="28"/>
                  </a:lnTo>
                  <a:lnTo>
                    <a:pt x="65" y="28"/>
                  </a:lnTo>
                  <a:lnTo>
                    <a:pt x="65" y="35"/>
                  </a:lnTo>
                  <a:lnTo>
                    <a:pt x="75" y="35"/>
                  </a:lnTo>
                  <a:lnTo>
                    <a:pt x="75" y="28"/>
                  </a:lnTo>
                  <a:lnTo>
                    <a:pt x="66" y="28"/>
                  </a:lnTo>
                  <a:lnTo>
                    <a:pt x="66" y="35"/>
                  </a:lnTo>
                  <a:lnTo>
                    <a:pt x="75" y="35"/>
                  </a:lnTo>
                  <a:lnTo>
                    <a:pt x="75" y="28"/>
                  </a:lnTo>
                  <a:lnTo>
                    <a:pt x="72" y="28"/>
                  </a:lnTo>
                  <a:lnTo>
                    <a:pt x="72" y="35"/>
                  </a:lnTo>
                  <a:lnTo>
                    <a:pt x="74" y="35"/>
                  </a:lnTo>
                  <a:lnTo>
                    <a:pt x="74" y="28"/>
                  </a:lnTo>
                  <a:lnTo>
                    <a:pt x="72" y="28"/>
                  </a:lnTo>
                  <a:lnTo>
                    <a:pt x="72" y="31"/>
                  </a:lnTo>
                  <a:lnTo>
                    <a:pt x="76" y="31"/>
                  </a:lnTo>
                  <a:lnTo>
                    <a:pt x="76" y="30"/>
                  </a:lnTo>
                  <a:lnTo>
                    <a:pt x="72" y="30"/>
                  </a:lnTo>
                  <a:lnTo>
                    <a:pt x="72" y="33"/>
                  </a:lnTo>
                  <a:lnTo>
                    <a:pt x="79" y="33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6" y="33"/>
                  </a:lnTo>
                  <a:lnTo>
                    <a:pt x="82" y="33"/>
                  </a:lnTo>
                  <a:lnTo>
                    <a:pt x="82" y="27"/>
                  </a:lnTo>
                  <a:lnTo>
                    <a:pt x="47" y="27"/>
                  </a:lnTo>
                  <a:lnTo>
                    <a:pt x="47" y="33"/>
                  </a:lnTo>
                  <a:lnTo>
                    <a:pt x="127" y="33"/>
                  </a:lnTo>
                  <a:lnTo>
                    <a:pt x="127" y="27"/>
                  </a:lnTo>
                  <a:lnTo>
                    <a:pt x="66" y="27"/>
                  </a:lnTo>
                  <a:lnTo>
                    <a:pt x="66" y="33"/>
                  </a:lnTo>
                  <a:lnTo>
                    <a:pt x="74" y="33"/>
                  </a:lnTo>
                  <a:lnTo>
                    <a:pt x="74" y="27"/>
                  </a:lnTo>
                  <a:lnTo>
                    <a:pt x="34" y="27"/>
                  </a:lnTo>
                  <a:lnTo>
                    <a:pt x="34" y="33"/>
                  </a:lnTo>
                  <a:lnTo>
                    <a:pt x="47" y="33"/>
                  </a:lnTo>
                  <a:lnTo>
                    <a:pt x="47" y="27"/>
                  </a:lnTo>
                  <a:lnTo>
                    <a:pt x="36" y="27"/>
                  </a:lnTo>
                  <a:lnTo>
                    <a:pt x="36" y="33"/>
                  </a:lnTo>
                  <a:lnTo>
                    <a:pt x="45" y="33"/>
                  </a:lnTo>
                  <a:lnTo>
                    <a:pt x="45" y="27"/>
                  </a:lnTo>
                  <a:lnTo>
                    <a:pt x="44" y="27"/>
                  </a:lnTo>
                  <a:lnTo>
                    <a:pt x="44" y="30"/>
                  </a:lnTo>
                  <a:lnTo>
                    <a:pt x="45" y="33"/>
                  </a:lnTo>
                  <a:lnTo>
                    <a:pt x="48" y="32"/>
                  </a:lnTo>
                  <a:lnTo>
                    <a:pt x="47" y="28"/>
                  </a:lnTo>
                  <a:lnTo>
                    <a:pt x="47" y="32"/>
                  </a:lnTo>
                  <a:lnTo>
                    <a:pt x="56" y="32"/>
                  </a:lnTo>
                  <a:lnTo>
                    <a:pt x="56" y="26"/>
                  </a:lnTo>
                  <a:lnTo>
                    <a:pt x="54" y="26"/>
                  </a:lnTo>
                  <a:lnTo>
                    <a:pt x="54" y="32"/>
                  </a:lnTo>
                  <a:lnTo>
                    <a:pt x="59" y="32"/>
                  </a:lnTo>
                  <a:lnTo>
                    <a:pt x="59" y="26"/>
                  </a:lnTo>
                  <a:lnTo>
                    <a:pt x="58" y="26"/>
                  </a:lnTo>
                  <a:lnTo>
                    <a:pt x="58" y="32"/>
                  </a:lnTo>
                  <a:lnTo>
                    <a:pt x="70" y="32"/>
                  </a:lnTo>
                  <a:lnTo>
                    <a:pt x="70" y="26"/>
                  </a:lnTo>
                  <a:lnTo>
                    <a:pt x="69" y="26"/>
                  </a:lnTo>
                  <a:lnTo>
                    <a:pt x="69" y="32"/>
                  </a:lnTo>
                  <a:lnTo>
                    <a:pt x="75" y="32"/>
                  </a:lnTo>
                  <a:lnTo>
                    <a:pt x="75" y="26"/>
                  </a:lnTo>
                  <a:lnTo>
                    <a:pt x="71" y="26"/>
                  </a:lnTo>
                  <a:lnTo>
                    <a:pt x="71" y="32"/>
                  </a:lnTo>
                  <a:lnTo>
                    <a:pt x="72" y="32"/>
                  </a:lnTo>
                  <a:lnTo>
                    <a:pt x="72" y="26"/>
                  </a:lnTo>
                  <a:lnTo>
                    <a:pt x="69" y="26"/>
                  </a:lnTo>
                  <a:lnTo>
                    <a:pt x="69" y="32"/>
                  </a:lnTo>
                  <a:lnTo>
                    <a:pt x="70" y="32"/>
                  </a:lnTo>
                  <a:lnTo>
                    <a:pt x="70" y="26"/>
                  </a:lnTo>
                  <a:lnTo>
                    <a:pt x="65" y="26"/>
                  </a:lnTo>
                  <a:lnTo>
                    <a:pt x="65" y="32"/>
                  </a:lnTo>
                  <a:lnTo>
                    <a:pt x="91" y="32"/>
                  </a:lnTo>
                  <a:lnTo>
                    <a:pt x="96" y="31"/>
                  </a:lnTo>
                  <a:lnTo>
                    <a:pt x="94" y="27"/>
                  </a:lnTo>
                  <a:lnTo>
                    <a:pt x="94" y="31"/>
                  </a:lnTo>
                  <a:lnTo>
                    <a:pt x="155" y="31"/>
                  </a:lnTo>
                  <a:lnTo>
                    <a:pt x="155" y="24"/>
                  </a:lnTo>
                  <a:lnTo>
                    <a:pt x="144" y="24"/>
                  </a:lnTo>
                  <a:lnTo>
                    <a:pt x="144" y="31"/>
                  </a:lnTo>
                  <a:lnTo>
                    <a:pt x="155" y="31"/>
                  </a:lnTo>
                  <a:lnTo>
                    <a:pt x="155" y="24"/>
                  </a:lnTo>
                  <a:lnTo>
                    <a:pt x="100" y="24"/>
                  </a:lnTo>
                  <a:lnTo>
                    <a:pt x="100" y="31"/>
                  </a:lnTo>
                  <a:lnTo>
                    <a:pt x="105" y="31"/>
                  </a:lnTo>
                  <a:lnTo>
                    <a:pt x="105" y="24"/>
                  </a:lnTo>
                  <a:lnTo>
                    <a:pt x="87" y="24"/>
                  </a:lnTo>
                  <a:lnTo>
                    <a:pt x="87" y="31"/>
                  </a:lnTo>
                  <a:lnTo>
                    <a:pt x="89" y="31"/>
                  </a:lnTo>
                  <a:lnTo>
                    <a:pt x="89" y="24"/>
                  </a:lnTo>
                  <a:lnTo>
                    <a:pt x="25" y="24"/>
                  </a:lnTo>
                  <a:lnTo>
                    <a:pt x="25" y="31"/>
                  </a:lnTo>
                  <a:lnTo>
                    <a:pt x="26" y="31"/>
                  </a:lnTo>
                  <a:lnTo>
                    <a:pt x="26" y="24"/>
                  </a:lnTo>
                  <a:lnTo>
                    <a:pt x="25" y="24"/>
                  </a:lnTo>
                  <a:lnTo>
                    <a:pt x="25" y="31"/>
                  </a:lnTo>
                  <a:lnTo>
                    <a:pt x="27" y="31"/>
                  </a:lnTo>
                  <a:lnTo>
                    <a:pt x="27" y="24"/>
                  </a:lnTo>
                  <a:lnTo>
                    <a:pt x="22" y="24"/>
                  </a:lnTo>
                  <a:lnTo>
                    <a:pt x="22" y="31"/>
                  </a:lnTo>
                  <a:lnTo>
                    <a:pt x="61" y="31"/>
                  </a:lnTo>
                  <a:lnTo>
                    <a:pt x="61" y="24"/>
                  </a:lnTo>
                  <a:lnTo>
                    <a:pt x="40" y="24"/>
                  </a:lnTo>
                  <a:lnTo>
                    <a:pt x="40" y="31"/>
                  </a:lnTo>
                  <a:lnTo>
                    <a:pt x="41" y="31"/>
                  </a:lnTo>
                  <a:lnTo>
                    <a:pt x="43" y="24"/>
                  </a:lnTo>
                  <a:lnTo>
                    <a:pt x="35" y="23"/>
                  </a:lnTo>
                  <a:lnTo>
                    <a:pt x="34" y="26"/>
                  </a:lnTo>
                  <a:lnTo>
                    <a:pt x="34" y="30"/>
                  </a:lnTo>
                  <a:lnTo>
                    <a:pt x="49" y="30"/>
                  </a:lnTo>
                  <a:lnTo>
                    <a:pt x="49" y="23"/>
                  </a:lnTo>
                  <a:lnTo>
                    <a:pt x="30" y="23"/>
                  </a:lnTo>
                  <a:lnTo>
                    <a:pt x="30" y="30"/>
                  </a:lnTo>
                  <a:lnTo>
                    <a:pt x="31" y="30"/>
                  </a:lnTo>
                  <a:lnTo>
                    <a:pt x="31" y="23"/>
                  </a:lnTo>
                  <a:lnTo>
                    <a:pt x="30" y="23"/>
                  </a:lnTo>
                  <a:lnTo>
                    <a:pt x="30" y="30"/>
                  </a:lnTo>
                  <a:lnTo>
                    <a:pt x="31" y="30"/>
                  </a:lnTo>
                  <a:lnTo>
                    <a:pt x="31" y="23"/>
                  </a:lnTo>
                  <a:lnTo>
                    <a:pt x="25" y="23"/>
                  </a:lnTo>
                  <a:lnTo>
                    <a:pt x="25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21" y="23"/>
                  </a:lnTo>
                  <a:lnTo>
                    <a:pt x="21" y="30"/>
                  </a:lnTo>
                  <a:lnTo>
                    <a:pt x="23" y="30"/>
                  </a:lnTo>
                  <a:lnTo>
                    <a:pt x="23" y="23"/>
                  </a:lnTo>
                  <a:lnTo>
                    <a:pt x="8" y="23"/>
                  </a:lnTo>
                  <a:lnTo>
                    <a:pt x="8" y="30"/>
                  </a:lnTo>
                  <a:lnTo>
                    <a:pt x="17" y="30"/>
                  </a:lnTo>
                  <a:lnTo>
                    <a:pt x="12" y="23"/>
                  </a:lnTo>
                  <a:lnTo>
                    <a:pt x="10" y="22"/>
                  </a:lnTo>
                  <a:lnTo>
                    <a:pt x="8" y="24"/>
                  </a:lnTo>
                  <a:lnTo>
                    <a:pt x="8" y="28"/>
                  </a:lnTo>
                  <a:lnTo>
                    <a:pt x="12" y="28"/>
                  </a:lnTo>
                  <a:lnTo>
                    <a:pt x="12" y="22"/>
                  </a:lnTo>
                  <a:lnTo>
                    <a:pt x="8" y="22"/>
                  </a:lnTo>
                  <a:lnTo>
                    <a:pt x="8" y="28"/>
                  </a:lnTo>
                  <a:lnTo>
                    <a:pt x="18" y="28"/>
                  </a:lnTo>
                  <a:lnTo>
                    <a:pt x="18" y="22"/>
                  </a:lnTo>
                  <a:lnTo>
                    <a:pt x="17" y="22"/>
                  </a:lnTo>
                  <a:lnTo>
                    <a:pt x="17" y="28"/>
                  </a:lnTo>
                  <a:lnTo>
                    <a:pt x="18" y="28"/>
                  </a:lnTo>
                  <a:lnTo>
                    <a:pt x="18" y="22"/>
                  </a:lnTo>
                  <a:lnTo>
                    <a:pt x="17" y="22"/>
                  </a:lnTo>
                  <a:lnTo>
                    <a:pt x="17" y="28"/>
                  </a:lnTo>
                  <a:lnTo>
                    <a:pt x="23" y="28"/>
                  </a:lnTo>
                  <a:lnTo>
                    <a:pt x="23" y="22"/>
                  </a:lnTo>
                  <a:lnTo>
                    <a:pt x="18" y="22"/>
                  </a:lnTo>
                  <a:lnTo>
                    <a:pt x="18" y="28"/>
                  </a:lnTo>
                  <a:lnTo>
                    <a:pt x="25" y="28"/>
                  </a:lnTo>
                  <a:lnTo>
                    <a:pt x="25" y="22"/>
                  </a:lnTo>
                  <a:lnTo>
                    <a:pt x="21" y="22"/>
                  </a:lnTo>
                  <a:lnTo>
                    <a:pt x="21" y="28"/>
                  </a:lnTo>
                  <a:lnTo>
                    <a:pt x="30" y="28"/>
                  </a:lnTo>
                  <a:lnTo>
                    <a:pt x="30" y="22"/>
                  </a:lnTo>
                  <a:lnTo>
                    <a:pt x="27" y="22"/>
                  </a:lnTo>
                  <a:lnTo>
                    <a:pt x="27" y="28"/>
                  </a:lnTo>
                  <a:lnTo>
                    <a:pt x="31" y="28"/>
                  </a:lnTo>
                  <a:lnTo>
                    <a:pt x="31" y="22"/>
                  </a:lnTo>
                  <a:lnTo>
                    <a:pt x="28" y="22"/>
                  </a:lnTo>
                  <a:lnTo>
                    <a:pt x="28" y="28"/>
                  </a:lnTo>
                  <a:lnTo>
                    <a:pt x="37" y="28"/>
                  </a:lnTo>
                  <a:lnTo>
                    <a:pt x="37" y="22"/>
                  </a:lnTo>
                  <a:lnTo>
                    <a:pt x="31" y="22"/>
                  </a:lnTo>
                  <a:lnTo>
                    <a:pt x="31" y="28"/>
                  </a:lnTo>
                  <a:lnTo>
                    <a:pt x="32" y="28"/>
                  </a:lnTo>
                  <a:lnTo>
                    <a:pt x="32" y="22"/>
                  </a:lnTo>
                  <a:lnTo>
                    <a:pt x="28" y="22"/>
                  </a:lnTo>
                  <a:lnTo>
                    <a:pt x="28" y="28"/>
                  </a:lnTo>
                  <a:lnTo>
                    <a:pt x="35" y="28"/>
                  </a:lnTo>
                  <a:lnTo>
                    <a:pt x="39" y="27"/>
                  </a:lnTo>
                  <a:lnTo>
                    <a:pt x="37" y="23"/>
                  </a:lnTo>
                  <a:lnTo>
                    <a:pt x="37" y="27"/>
                  </a:lnTo>
                  <a:lnTo>
                    <a:pt x="40" y="27"/>
                  </a:lnTo>
                  <a:lnTo>
                    <a:pt x="40" y="21"/>
                  </a:lnTo>
                  <a:lnTo>
                    <a:pt x="37" y="21"/>
                  </a:lnTo>
                  <a:lnTo>
                    <a:pt x="37" y="27"/>
                  </a:lnTo>
                  <a:lnTo>
                    <a:pt x="43" y="27"/>
                  </a:lnTo>
                  <a:lnTo>
                    <a:pt x="43" y="21"/>
                  </a:lnTo>
                  <a:lnTo>
                    <a:pt x="39" y="21"/>
                  </a:lnTo>
                  <a:lnTo>
                    <a:pt x="39" y="27"/>
                  </a:lnTo>
                  <a:lnTo>
                    <a:pt x="43" y="27"/>
                  </a:lnTo>
                  <a:lnTo>
                    <a:pt x="43" y="21"/>
                  </a:lnTo>
                  <a:lnTo>
                    <a:pt x="37" y="21"/>
                  </a:lnTo>
                  <a:lnTo>
                    <a:pt x="37" y="27"/>
                  </a:lnTo>
                  <a:lnTo>
                    <a:pt x="49" y="27"/>
                  </a:lnTo>
                  <a:lnTo>
                    <a:pt x="49" y="21"/>
                  </a:lnTo>
                  <a:lnTo>
                    <a:pt x="45" y="21"/>
                  </a:lnTo>
                  <a:lnTo>
                    <a:pt x="45" y="27"/>
                  </a:lnTo>
                  <a:lnTo>
                    <a:pt x="53" y="27"/>
                  </a:lnTo>
                  <a:lnTo>
                    <a:pt x="53" y="21"/>
                  </a:lnTo>
                  <a:lnTo>
                    <a:pt x="48" y="21"/>
                  </a:lnTo>
                  <a:lnTo>
                    <a:pt x="48" y="27"/>
                  </a:lnTo>
                  <a:lnTo>
                    <a:pt x="83" y="27"/>
                  </a:lnTo>
                  <a:lnTo>
                    <a:pt x="83" y="21"/>
                  </a:lnTo>
                  <a:lnTo>
                    <a:pt x="71" y="19"/>
                  </a:lnTo>
                  <a:lnTo>
                    <a:pt x="62" y="19"/>
                  </a:lnTo>
                  <a:lnTo>
                    <a:pt x="62" y="26"/>
                  </a:lnTo>
                  <a:lnTo>
                    <a:pt x="70" y="26"/>
                  </a:lnTo>
                  <a:lnTo>
                    <a:pt x="70" y="19"/>
                  </a:lnTo>
                  <a:lnTo>
                    <a:pt x="52" y="19"/>
                  </a:lnTo>
                  <a:lnTo>
                    <a:pt x="52" y="26"/>
                  </a:lnTo>
                  <a:lnTo>
                    <a:pt x="59" y="26"/>
                  </a:lnTo>
                  <a:lnTo>
                    <a:pt x="59" y="19"/>
                  </a:lnTo>
                  <a:lnTo>
                    <a:pt x="54" y="19"/>
                  </a:lnTo>
                  <a:lnTo>
                    <a:pt x="54" y="26"/>
                  </a:lnTo>
                  <a:lnTo>
                    <a:pt x="58" y="26"/>
                  </a:lnTo>
                  <a:lnTo>
                    <a:pt x="58" y="19"/>
                  </a:lnTo>
                  <a:lnTo>
                    <a:pt x="43" y="19"/>
                  </a:lnTo>
                  <a:lnTo>
                    <a:pt x="43" y="26"/>
                  </a:lnTo>
                  <a:lnTo>
                    <a:pt x="52" y="26"/>
                  </a:lnTo>
                  <a:lnTo>
                    <a:pt x="52" y="19"/>
                  </a:lnTo>
                  <a:lnTo>
                    <a:pt x="49" y="19"/>
                  </a:lnTo>
                  <a:lnTo>
                    <a:pt x="49" y="26"/>
                  </a:lnTo>
                  <a:lnTo>
                    <a:pt x="54" y="26"/>
                  </a:lnTo>
                  <a:lnTo>
                    <a:pt x="54" y="19"/>
                  </a:lnTo>
                  <a:lnTo>
                    <a:pt x="50" y="19"/>
                  </a:lnTo>
                  <a:lnTo>
                    <a:pt x="50" y="26"/>
                  </a:lnTo>
                  <a:lnTo>
                    <a:pt x="57" y="26"/>
                  </a:lnTo>
                  <a:lnTo>
                    <a:pt x="57" y="19"/>
                  </a:lnTo>
                  <a:lnTo>
                    <a:pt x="53" y="19"/>
                  </a:lnTo>
                  <a:lnTo>
                    <a:pt x="53" y="26"/>
                  </a:lnTo>
                  <a:lnTo>
                    <a:pt x="59" y="26"/>
                  </a:lnTo>
                  <a:lnTo>
                    <a:pt x="59" y="19"/>
                  </a:lnTo>
                  <a:lnTo>
                    <a:pt x="52" y="19"/>
                  </a:lnTo>
                  <a:lnTo>
                    <a:pt x="52" y="26"/>
                  </a:lnTo>
                  <a:lnTo>
                    <a:pt x="56" y="26"/>
                  </a:lnTo>
                  <a:lnTo>
                    <a:pt x="56" y="19"/>
                  </a:lnTo>
                  <a:lnTo>
                    <a:pt x="48" y="19"/>
                  </a:lnTo>
                  <a:lnTo>
                    <a:pt x="48" y="26"/>
                  </a:lnTo>
                  <a:lnTo>
                    <a:pt x="61" y="26"/>
                  </a:lnTo>
                  <a:lnTo>
                    <a:pt x="66" y="24"/>
                  </a:lnTo>
                  <a:lnTo>
                    <a:pt x="65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62" y="24"/>
                  </a:lnTo>
                  <a:lnTo>
                    <a:pt x="62" y="18"/>
                  </a:lnTo>
                  <a:lnTo>
                    <a:pt x="56" y="18"/>
                  </a:lnTo>
                  <a:lnTo>
                    <a:pt x="56" y="24"/>
                  </a:lnTo>
                  <a:lnTo>
                    <a:pt x="69" y="24"/>
                  </a:lnTo>
                  <a:lnTo>
                    <a:pt x="69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63" y="24"/>
                  </a:lnTo>
                  <a:lnTo>
                    <a:pt x="63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61" y="24"/>
                  </a:lnTo>
                  <a:lnTo>
                    <a:pt x="61" y="18"/>
                  </a:lnTo>
                  <a:lnTo>
                    <a:pt x="58" y="18"/>
                  </a:lnTo>
                  <a:lnTo>
                    <a:pt x="58" y="24"/>
                  </a:lnTo>
                  <a:lnTo>
                    <a:pt x="67" y="24"/>
                  </a:lnTo>
                  <a:lnTo>
                    <a:pt x="67" y="18"/>
                  </a:lnTo>
                  <a:lnTo>
                    <a:pt x="65" y="18"/>
                  </a:lnTo>
                  <a:lnTo>
                    <a:pt x="65" y="24"/>
                  </a:lnTo>
                  <a:lnTo>
                    <a:pt x="70" y="24"/>
                  </a:lnTo>
                  <a:lnTo>
                    <a:pt x="70" y="18"/>
                  </a:lnTo>
                  <a:lnTo>
                    <a:pt x="67" y="18"/>
                  </a:lnTo>
                  <a:lnTo>
                    <a:pt x="67" y="24"/>
                  </a:lnTo>
                  <a:lnTo>
                    <a:pt x="74" y="24"/>
                  </a:lnTo>
                  <a:lnTo>
                    <a:pt x="74" y="18"/>
                  </a:lnTo>
                  <a:lnTo>
                    <a:pt x="71" y="18"/>
                  </a:lnTo>
                  <a:lnTo>
                    <a:pt x="71" y="24"/>
                  </a:lnTo>
                  <a:lnTo>
                    <a:pt x="79" y="24"/>
                  </a:lnTo>
                  <a:lnTo>
                    <a:pt x="79" y="18"/>
                  </a:lnTo>
                  <a:lnTo>
                    <a:pt x="78" y="18"/>
                  </a:lnTo>
                  <a:lnTo>
                    <a:pt x="78" y="24"/>
                  </a:lnTo>
                  <a:lnTo>
                    <a:pt x="80" y="24"/>
                  </a:lnTo>
                  <a:lnTo>
                    <a:pt x="80" y="18"/>
                  </a:lnTo>
                  <a:lnTo>
                    <a:pt x="76" y="18"/>
                  </a:lnTo>
                  <a:lnTo>
                    <a:pt x="76" y="24"/>
                  </a:lnTo>
                  <a:lnTo>
                    <a:pt x="82" y="24"/>
                  </a:lnTo>
                  <a:lnTo>
                    <a:pt x="82" y="18"/>
                  </a:lnTo>
                  <a:lnTo>
                    <a:pt x="76" y="18"/>
                  </a:lnTo>
                  <a:lnTo>
                    <a:pt x="76" y="21"/>
                  </a:lnTo>
                  <a:lnTo>
                    <a:pt x="78" y="18"/>
                  </a:lnTo>
                  <a:lnTo>
                    <a:pt x="75" y="17"/>
                  </a:lnTo>
                  <a:lnTo>
                    <a:pt x="67" y="17"/>
                  </a:lnTo>
                  <a:lnTo>
                    <a:pt x="67" y="23"/>
                  </a:lnTo>
                  <a:lnTo>
                    <a:pt x="79" y="23"/>
                  </a:lnTo>
                  <a:lnTo>
                    <a:pt x="79" y="17"/>
                  </a:lnTo>
                  <a:lnTo>
                    <a:pt x="71" y="17"/>
                  </a:lnTo>
                  <a:lnTo>
                    <a:pt x="71" y="23"/>
                  </a:lnTo>
                  <a:lnTo>
                    <a:pt x="78" y="23"/>
                  </a:lnTo>
                  <a:lnTo>
                    <a:pt x="78" y="17"/>
                  </a:lnTo>
                  <a:lnTo>
                    <a:pt x="71" y="17"/>
                  </a:lnTo>
                  <a:lnTo>
                    <a:pt x="71" y="23"/>
                  </a:lnTo>
                  <a:lnTo>
                    <a:pt x="87" y="23"/>
                  </a:lnTo>
                  <a:lnTo>
                    <a:pt x="87" y="17"/>
                  </a:lnTo>
                  <a:lnTo>
                    <a:pt x="80" y="17"/>
                  </a:lnTo>
                  <a:lnTo>
                    <a:pt x="80" y="23"/>
                  </a:lnTo>
                  <a:lnTo>
                    <a:pt x="83" y="23"/>
                  </a:lnTo>
                  <a:lnTo>
                    <a:pt x="83" y="17"/>
                  </a:lnTo>
                  <a:lnTo>
                    <a:pt x="80" y="17"/>
                  </a:lnTo>
                  <a:lnTo>
                    <a:pt x="80" y="23"/>
                  </a:lnTo>
                  <a:lnTo>
                    <a:pt x="89" y="23"/>
                  </a:lnTo>
                  <a:lnTo>
                    <a:pt x="89" y="17"/>
                  </a:lnTo>
                  <a:lnTo>
                    <a:pt x="83" y="17"/>
                  </a:lnTo>
                  <a:lnTo>
                    <a:pt x="83" y="23"/>
                  </a:lnTo>
                  <a:lnTo>
                    <a:pt x="87" y="23"/>
                  </a:lnTo>
                  <a:lnTo>
                    <a:pt x="87" y="17"/>
                  </a:lnTo>
                  <a:lnTo>
                    <a:pt x="84" y="17"/>
                  </a:lnTo>
                  <a:lnTo>
                    <a:pt x="84" y="23"/>
                  </a:lnTo>
                  <a:lnTo>
                    <a:pt x="89" y="23"/>
                  </a:lnTo>
                  <a:lnTo>
                    <a:pt x="89" y="17"/>
                  </a:lnTo>
                  <a:lnTo>
                    <a:pt x="80" y="17"/>
                  </a:lnTo>
                  <a:lnTo>
                    <a:pt x="80" y="23"/>
                  </a:lnTo>
                  <a:lnTo>
                    <a:pt x="93" y="23"/>
                  </a:lnTo>
                  <a:lnTo>
                    <a:pt x="93" y="17"/>
                  </a:lnTo>
                  <a:lnTo>
                    <a:pt x="75" y="17"/>
                  </a:lnTo>
                  <a:lnTo>
                    <a:pt x="75" y="23"/>
                  </a:lnTo>
                  <a:lnTo>
                    <a:pt x="102" y="23"/>
                  </a:lnTo>
                  <a:lnTo>
                    <a:pt x="102" y="17"/>
                  </a:lnTo>
                  <a:lnTo>
                    <a:pt x="84" y="15"/>
                  </a:lnTo>
                  <a:lnTo>
                    <a:pt x="80" y="15"/>
                  </a:lnTo>
                  <a:lnTo>
                    <a:pt x="80" y="22"/>
                  </a:lnTo>
                  <a:lnTo>
                    <a:pt x="83" y="22"/>
                  </a:lnTo>
                  <a:lnTo>
                    <a:pt x="83" y="15"/>
                  </a:lnTo>
                  <a:lnTo>
                    <a:pt x="76" y="15"/>
                  </a:lnTo>
                  <a:lnTo>
                    <a:pt x="76" y="22"/>
                  </a:lnTo>
                  <a:lnTo>
                    <a:pt x="84" y="22"/>
                  </a:lnTo>
                  <a:lnTo>
                    <a:pt x="84" y="15"/>
                  </a:lnTo>
                  <a:lnTo>
                    <a:pt x="76" y="15"/>
                  </a:lnTo>
                  <a:lnTo>
                    <a:pt x="76" y="22"/>
                  </a:lnTo>
                  <a:lnTo>
                    <a:pt x="78" y="22"/>
                  </a:lnTo>
                  <a:lnTo>
                    <a:pt x="78" y="15"/>
                  </a:lnTo>
                  <a:lnTo>
                    <a:pt x="76" y="15"/>
                  </a:lnTo>
                  <a:lnTo>
                    <a:pt x="76" y="22"/>
                  </a:lnTo>
                  <a:lnTo>
                    <a:pt x="89" y="22"/>
                  </a:lnTo>
                  <a:lnTo>
                    <a:pt x="89" y="15"/>
                  </a:lnTo>
                  <a:lnTo>
                    <a:pt x="83" y="15"/>
                  </a:lnTo>
                  <a:lnTo>
                    <a:pt x="83" y="22"/>
                  </a:lnTo>
                  <a:lnTo>
                    <a:pt x="91" y="22"/>
                  </a:lnTo>
                  <a:lnTo>
                    <a:pt x="91" y="15"/>
                  </a:lnTo>
                  <a:lnTo>
                    <a:pt x="87" y="15"/>
                  </a:lnTo>
                  <a:lnTo>
                    <a:pt x="87" y="22"/>
                  </a:lnTo>
                  <a:lnTo>
                    <a:pt x="89" y="22"/>
                  </a:lnTo>
                  <a:lnTo>
                    <a:pt x="89" y="15"/>
                  </a:lnTo>
                  <a:lnTo>
                    <a:pt x="69" y="15"/>
                  </a:lnTo>
                  <a:lnTo>
                    <a:pt x="69" y="22"/>
                  </a:lnTo>
                  <a:lnTo>
                    <a:pt x="176" y="22"/>
                  </a:lnTo>
                  <a:lnTo>
                    <a:pt x="176" y="15"/>
                  </a:lnTo>
                  <a:lnTo>
                    <a:pt x="43" y="15"/>
                  </a:lnTo>
                  <a:lnTo>
                    <a:pt x="43" y="18"/>
                  </a:lnTo>
                  <a:lnTo>
                    <a:pt x="47" y="18"/>
                  </a:lnTo>
                  <a:lnTo>
                    <a:pt x="47" y="14"/>
                  </a:lnTo>
                  <a:lnTo>
                    <a:pt x="40" y="14"/>
                  </a:lnTo>
                  <a:lnTo>
                    <a:pt x="40" y="21"/>
                  </a:lnTo>
                  <a:lnTo>
                    <a:pt x="56" y="21"/>
                  </a:lnTo>
                  <a:lnTo>
                    <a:pt x="56" y="14"/>
                  </a:lnTo>
                  <a:lnTo>
                    <a:pt x="49" y="14"/>
                  </a:lnTo>
                  <a:lnTo>
                    <a:pt x="49" y="21"/>
                  </a:lnTo>
                  <a:lnTo>
                    <a:pt x="74" y="21"/>
                  </a:lnTo>
                  <a:lnTo>
                    <a:pt x="74" y="14"/>
                  </a:lnTo>
                  <a:lnTo>
                    <a:pt x="71" y="14"/>
                  </a:lnTo>
                  <a:lnTo>
                    <a:pt x="71" y="21"/>
                  </a:lnTo>
                  <a:lnTo>
                    <a:pt x="78" y="21"/>
                  </a:lnTo>
                  <a:lnTo>
                    <a:pt x="78" y="14"/>
                  </a:lnTo>
                  <a:lnTo>
                    <a:pt x="71" y="14"/>
                  </a:lnTo>
                  <a:lnTo>
                    <a:pt x="71" y="21"/>
                  </a:lnTo>
                  <a:lnTo>
                    <a:pt x="75" y="21"/>
                  </a:lnTo>
                  <a:lnTo>
                    <a:pt x="76" y="14"/>
                  </a:lnTo>
                  <a:lnTo>
                    <a:pt x="74" y="13"/>
                  </a:lnTo>
                  <a:lnTo>
                    <a:pt x="72" y="15"/>
                  </a:lnTo>
                  <a:lnTo>
                    <a:pt x="72" y="19"/>
                  </a:lnTo>
                  <a:lnTo>
                    <a:pt x="78" y="19"/>
                  </a:lnTo>
                  <a:lnTo>
                    <a:pt x="78" y="13"/>
                  </a:lnTo>
                  <a:lnTo>
                    <a:pt x="76" y="13"/>
                  </a:lnTo>
                  <a:lnTo>
                    <a:pt x="76" y="19"/>
                  </a:lnTo>
                  <a:lnTo>
                    <a:pt x="119" y="19"/>
                  </a:lnTo>
                  <a:lnTo>
                    <a:pt x="119" y="13"/>
                  </a:lnTo>
                  <a:lnTo>
                    <a:pt x="116" y="13"/>
                  </a:lnTo>
                  <a:lnTo>
                    <a:pt x="116" y="19"/>
                  </a:lnTo>
                  <a:lnTo>
                    <a:pt x="123" y="19"/>
                  </a:lnTo>
                  <a:lnTo>
                    <a:pt x="123" y="13"/>
                  </a:lnTo>
                  <a:lnTo>
                    <a:pt x="122" y="13"/>
                  </a:lnTo>
                  <a:lnTo>
                    <a:pt x="122" y="19"/>
                  </a:lnTo>
                  <a:lnTo>
                    <a:pt x="126" y="19"/>
                  </a:lnTo>
                  <a:lnTo>
                    <a:pt x="126" y="13"/>
                  </a:lnTo>
                  <a:lnTo>
                    <a:pt x="120" y="13"/>
                  </a:lnTo>
                  <a:lnTo>
                    <a:pt x="120" y="19"/>
                  </a:lnTo>
                  <a:lnTo>
                    <a:pt x="139" y="19"/>
                  </a:lnTo>
                  <a:lnTo>
                    <a:pt x="139" y="13"/>
                  </a:lnTo>
                  <a:lnTo>
                    <a:pt x="128" y="13"/>
                  </a:lnTo>
                  <a:lnTo>
                    <a:pt x="128" y="19"/>
                  </a:lnTo>
                  <a:lnTo>
                    <a:pt x="145" y="19"/>
                  </a:lnTo>
                  <a:lnTo>
                    <a:pt x="148" y="18"/>
                  </a:lnTo>
                  <a:lnTo>
                    <a:pt x="146" y="11"/>
                  </a:lnTo>
                  <a:lnTo>
                    <a:pt x="124" y="11"/>
                  </a:lnTo>
                  <a:lnTo>
                    <a:pt x="124" y="18"/>
                  </a:lnTo>
                  <a:lnTo>
                    <a:pt x="131" y="18"/>
                  </a:lnTo>
                  <a:lnTo>
                    <a:pt x="131" y="11"/>
                  </a:lnTo>
                  <a:lnTo>
                    <a:pt x="34" y="11"/>
                  </a:lnTo>
                  <a:lnTo>
                    <a:pt x="34" y="18"/>
                  </a:lnTo>
                  <a:lnTo>
                    <a:pt x="52" y="18"/>
                  </a:lnTo>
                  <a:lnTo>
                    <a:pt x="52" y="11"/>
                  </a:lnTo>
                  <a:lnTo>
                    <a:pt x="31" y="11"/>
                  </a:lnTo>
                  <a:lnTo>
                    <a:pt x="31" y="18"/>
                  </a:lnTo>
                  <a:lnTo>
                    <a:pt x="48" y="18"/>
                  </a:lnTo>
                  <a:lnTo>
                    <a:pt x="48" y="11"/>
                  </a:lnTo>
                  <a:lnTo>
                    <a:pt x="34" y="11"/>
                  </a:lnTo>
                  <a:lnTo>
                    <a:pt x="34" y="18"/>
                  </a:lnTo>
                  <a:lnTo>
                    <a:pt x="58" y="18"/>
                  </a:lnTo>
                  <a:lnTo>
                    <a:pt x="58" y="11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27" y="18"/>
                  </a:lnTo>
                  <a:lnTo>
                    <a:pt x="27" y="11"/>
                  </a:lnTo>
                  <a:lnTo>
                    <a:pt x="22" y="11"/>
                  </a:lnTo>
                  <a:lnTo>
                    <a:pt x="22" y="18"/>
                  </a:lnTo>
                  <a:lnTo>
                    <a:pt x="25" y="18"/>
                  </a:lnTo>
                  <a:lnTo>
                    <a:pt x="25" y="11"/>
                  </a:lnTo>
                  <a:lnTo>
                    <a:pt x="22" y="11"/>
                  </a:lnTo>
                  <a:lnTo>
                    <a:pt x="22" y="14"/>
                  </a:lnTo>
                  <a:lnTo>
                    <a:pt x="26" y="14"/>
                  </a:lnTo>
                  <a:lnTo>
                    <a:pt x="26" y="10"/>
                  </a:lnTo>
                  <a:lnTo>
                    <a:pt x="21" y="10"/>
                  </a:lnTo>
                  <a:lnTo>
                    <a:pt x="21" y="17"/>
                  </a:lnTo>
                  <a:lnTo>
                    <a:pt x="27" y="17"/>
                  </a:lnTo>
                  <a:lnTo>
                    <a:pt x="27" y="10"/>
                  </a:lnTo>
                  <a:lnTo>
                    <a:pt x="25" y="10"/>
                  </a:lnTo>
                  <a:lnTo>
                    <a:pt x="25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5" y="17"/>
                  </a:lnTo>
                  <a:lnTo>
                    <a:pt x="30" y="17"/>
                  </a:lnTo>
                  <a:lnTo>
                    <a:pt x="30" y="10"/>
                  </a:lnTo>
                  <a:lnTo>
                    <a:pt x="21" y="10"/>
                  </a:lnTo>
                  <a:lnTo>
                    <a:pt x="21" y="17"/>
                  </a:lnTo>
                  <a:lnTo>
                    <a:pt x="28" y="17"/>
                  </a:lnTo>
                  <a:lnTo>
                    <a:pt x="28" y="10"/>
                  </a:lnTo>
                  <a:lnTo>
                    <a:pt x="25" y="10"/>
                  </a:lnTo>
                  <a:lnTo>
                    <a:pt x="25" y="17"/>
                  </a:lnTo>
                  <a:lnTo>
                    <a:pt x="27" y="17"/>
                  </a:lnTo>
                  <a:lnTo>
                    <a:pt x="27" y="10"/>
                  </a:lnTo>
                  <a:lnTo>
                    <a:pt x="26" y="10"/>
                  </a:lnTo>
                  <a:lnTo>
                    <a:pt x="26" y="17"/>
                  </a:lnTo>
                  <a:lnTo>
                    <a:pt x="30" y="17"/>
                  </a:lnTo>
                  <a:lnTo>
                    <a:pt x="30" y="10"/>
                  </a:lnTo>
                  <a:lnTo>
                    <a:pt x="27" y="10"/>
                  </a:lnTo>
                  <a:lnTo>
                    <a:pt x="27" y="17"/>
                  </a:lnTo>
                  <a:lnTo>
                    <a:pt x="30" y="17"/>
                  </a:lnTo>
                  <a:lnTo>
                    <a:pt x="30" y="10"/>
                  </a:lnTo>
                  <a:lnTo>
                    <a:pt x="25" y="10"/>
                  </a:lnTo>
                  <a:lnTo>
                    <a:pt x="25" y="17"/>
                  </a:lnTo>
                  <a:lnTo>
                    <a:pt x="28" y="17"/>
                  </a:lnTo>
                  <a:lnTo>
                    <a:pt x="28" y="10"/>
                  </a:lnTo>
                  <a:lnTo>
                    <a:pt x="23" y="10"/>
                  </a:lnTo>
                  <a:lnTo>
                    <a:pt x="23" y="17"/>
                  </a:lnTo>
                  <a:lnTo>
                    <a:pt x="25" y="17"/>
                  </a:lnTo>
                  <a:lnTo>
                    <a:pt x="25" y="10"/>
                  </a:lnTo>
                  <a:lnTo>
                    <a:pt x="23" y="10"/>
                  </a:lnTo>
                  <a:lnTo>
                    <a:pt x="23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5" y="13"/>
                  </a:lnTo>
                  <a:lnTo>
                    <a:pt x="26" y="10"/>
                  </a:lnTo>
                  <a:lnTo>
                    <a:pt x="22" y="9"/>
                  </a:lnTo>
                  <a:lnTo>
                    <a:pt x="18" y="9"/>
                  </a:lnTo>
                  <a:lnTo>
                    <a:pt x="18" y="15"/>
                  </a:lnTo>
                  <a:lnTo>
                    <a:pt x="26" y="15"/>
                  </a:lnTo>
                  <a:lnTo>
                    <a:pt x="26" y="9"/>
                  </a:lnTo>
                  <a:lnTo>
                    <a:pt x="25" y="9"/>
                  </a:lnTo>
                  <a:lnTo>
                    <a:pt x="25" y="15"/>
                  </a:lnTo>
                  <a:lnTo>
                    <a:pt x="27" y="15"/>
                  </a:lnTo>
                  <a:lnTo>
                    <a:pt x="27" y="9"/>
                  </a:lnTo>
                  <a:lnTo>
                    <a:pt x="25" y="9"/>
                  </a:lnTo>
                  <a:lnTo>
                    <a:pt x="25" y="15"/>
                  </a:lnTo>
                  <a:lnTo>
                    <a:pt x="37" y="15"/>
                  </a:lnTo>
                  <a:lnTo>
                    <a:pt x="37" y="9"/>
                  </a:lnTo>
                  <a:lnTo>
                    <a:pt x="28" y="9"/>
                  </a:lnTo>
                  <a:lnTo>
                    <a:pt x="28" y="15"/>
                  </a:lnTo>
                  <a:lnTo>
                    <a:pt x="35" y="15"/>
                  </a:lnTo>
                  <a:lnTo>
                    <a:pt x="35" y="9"/>
                  </a:lnTo>
                  <a:lnTo>
                    <a:pt x="28" y="9"/>
                  </a:lnTo>
                  <a:lnTo>
                    <a:pt x="28" y="15"/>
                  </a:lnTo>
                  <a:lnTo>
                    <a:pt x="32" y="15"/>
                  </a:lnTo>
                  <a:lnTo>
                    <a:pt x="32" y="9"/>
                  </a:lnTo>
                  <a:lnTo>
                    <a:pt x="17" y="9"/>
                  </a:lnTo>
                  <a:lnTo>
                    <a:pt x="17" y="15"/>
                  </a:lnTo>
                  <a:lnTo>
                    <a:pt x="25" y="15"/>
                  </a:lnTo>
                  <a:lnTo>
                    <a:pt x="25" y="9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22" y="14"/>
                  </a:lnTo>
                  <a:lnTo>
                    <a:pt x="23" y="13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25" y="14"/>
                  </a:lnTo>
                  <a:lnTo>
                    <a:pt x="25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34" y="14"/>
                  </a:lnTo>
                  <a:lnTo>
                    <a:pt x="34" y="8"/>
                  </a:lnTo>
                  <a:lnTo>
                    <a:pt x="30" y="8"/>
                  </a:lnTo>
                  <a:lnTo>
                    <a:pt x="30" y="14"/>
                  </a:lnTo>
                  <a:lnTo>
                    <a:pt x="47" y="14"/>
                  </a:lnTo>
                  <a:lnTo>
                    <a:pt x="47" y="8"/>
                  </a:lnTo>
                  <a:lnTo>
                    <a:pt x="25" y="8"/>
                  </a:lnTo>
                  <a:lnTo>
                    <a:pt x="25" y="14"/>
                  </a:lnTo>
                  <a:lnTo>
                    <a:pt x="37" y="14"/>
                  </a:lnTo>
                  <a:lnTo>
                    <a:pt x="37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40" y="14"/>
                  </a:lnTo>
                  <a:lnTo>
                    <a:pt x="40" y="8"/>
                  </a:lnTo>
                  <a:lnTo>
                    <a:pt x="37" y="8"/>
                  </a:lnTo>
                  <a:lnTo>
                    <a:pt x="37" y="14"/>
                  </a:lnTo>
                  <a:lnTo>
                    <a:pt x="47" y="14"/>
                  </a:lnTo>
                  <a:lnTo>
                    <a:pt x="47" y="8"/>
                  </a:lnTo>
                  <a:lnTo>
                    <a:pt x="40" y="8"/>
                  </a:lnTo>
                  <a:lnTo>
                    <a:pt x="40" y="14"/>
                  </a:lnTo>
                  <a:lnTo>
                    <a:pt x="41" y="14"/>
                  </a:lnTo>
                  <a:lnTo>
                    <a:pt x="41" y="8"/>
                  </a:lnTo>
                  <a:lnTo>
                    <a:pt x="37" y="8"/>
                  </a:lnTo>
                  <a:lnTo>
                    <a:pt x="37" y="14"/>
                  </a:lnTo>
                  <a:lnTo>
                    <a:pt x="43" y="14"/>
                  </a:lnTo>
                  <a:lnTo>
                    <a:pt x="43" y="8"/>
                  </a:lnTo>
                  <a:lnTo>
                    <a:pt x="36" y="8"/>
                  </a:lnTo>
                  <a:lnTo>
                    <a:pt x="36" y="14"/>
                  </a:lnTo>
                  <a:lnTo>
                    <a:pt x="40" y="14"/>
                  </a:lnTo>
                  <a:lnTo>
                    <a:pt x="40" y="8"/>
                  </a:lnTo>
                  <a:lnTo>
                    <a:pt x="31" y="8"/>
                  </a:lnTo>
                  <a:lnTo>
                    <a:pt x="31" y="14"/>
                  </a:lnTo>
                  <a:lnTo>
                    <a:pt x="34" y="14"/>
                  </a:lnTo>
                  <a:lnTo>
                    <a:pt x="34" y="8"/>
                  </a:lnTo>
                  <a:lnTo>
                    <a:pt x="31" y="8"/>
                  </a:lnTo>
                  <a:lnTo>
                    <a:pt x="31" y="10"/>
                  </a:lnTo>
                  <a:lnTo>
                    <a:pt x="32" y="8"/>
                  </a:lnTo>
                  <a:lnTo>
                    <a:pt x="30" y="6"/>
                  </a:lnTo>
                  <a:lnTo>
                    <a:pt x="28" y="9"/>
                  </a:lnTo>
                  <a:lnTo>
                    <a:pt x="28" y="13"/>
                  </a:lnTo>
                  <a:lnTo>
                    <a:pt x="31" y="13"/>
                  </a:lnTo>
                  <a:lnTo>
                    <a:pt x="31" y="6"/>
                  </a:lnTo>
                  <a:lnTo>
                    <a:pt x="25" y="6"/>
                  </a:lnTo>
                  <a:lnTo>
                    <a:pt x="25" y="13"/>
                  </a:lnTo>
                  <a:lnTo>
                    <a:pt x="34" y="13"/>
                  </a:lnTo>
                  <a:lnTo>
                    <a:pt x="34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27" y="13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5" y="13"/>
                  </a:lnTo>
                  <a:lnTo>
                    <a:pt x="32" y="13"/>
                  </a:lnTo>
                  <a:lnTo>
                    <a:pt x="32" y="6"/>
                  </a:lnTo>
                  <a:lnTo>
                    <a:pt x="28" y="6"/>
                  </a:lnTo>
                  <a:lnTo>
                    <a:pt x="28" y="13"/>
                  </a:lnTo>
                  <a:lnTo>
                    <a:pt x="41" y="13"/>
                  </a:lnTo>
                  <a:lnTo>
                    <a:pt x="41" y="6"/>
                  </a:lnTo>
                  <a:lnTo>
                    <a:pt x="36" y="6"/>
                  </a:lnTo>
                  <a:lnTo>
                    <a:pt x="36" y="13"/>
                  </a:lnTo>
                  <a:lnTo>
                    <a:pt x="39" y="13"/>
                  </a:lnTo>
                  <a:lnTo>
                    <a:pt x="41" y="11"/>
                  </a:lnTo>
                  <a:lnTo>
                    <a:pt x="40" y="8"/>
                  </a:lnTo>
                  <a:lnTo>
                    <a:pt x="40" y="11"/>
                  </a:lnTo>
                  <a:lnTo>
                    <a:pt x="43" y="11"/>
                  </a:lnTo>
                  <a:lnTo>
                    <a:pt x="43" y="5"/>
                  </a:lnTo>
                  <a:lnTo>
                    <a:pt x="37" y="5"/>
                  </a:lnTo>
                  <a:lnTo>
                    <a:pt x="37" y="11"/>
                  </a:lnTo>
                  <a:lnTo>
                    <a:pt x="45" y="11"/>
                  </a:lnTo>
                  <a:lnTo>
                    <a:pt x="45" y="5"/>
                  </a:lnTo>
                  <a:lnTo>
                    <a:pt x="41" y="5"/>
                  </a:lnTo>
                  <a:lnTo>
                    <a:pt x="41" y="11"/>
                  </a:lnTo>
                  <a:lnTo>
                    <a:pt x="50" y="11"/>
                  </a:lnTo>
                  <a:lnTo>
                    <a:pt x="50" y="5"/>
                  </a:lnTo>
                  <a:lnTo>
                    <a:pt x="47" y="5"/>
                  </a:lnTo>
                  <a:lnTo>
                    <a:pt x="47" y="11"/>
                  </a:lnTo>
                  <a:lnTo>
                    <a:pt x="50" y="11"/>
                  </a:lnTo>
                  <a:lnTo>
                    <a:pt x="50" y="5"/>
                  </a:lnTo>
                  <a:lnTo>
                    <a:pt x="47" y="5"/>
                  </a:lnTo>
                  <a:lnTo>
                    <a:pt x="47" y="11"/>
                  </a:lnTo>
                  <a:lnTo>
                    <a:pt x="54" y="11"/>
                  </a:lnTo>
                  <a:lnTo>
                    <a:pt x="54" y="5"/>
                  </a:lnTo>
                  <a:lnTo>
                    <a:pt x="53" y="5"/>
                  </a:lnTo>
                  <a:lnTo>
                    <a:pt x="53" y="11"/>
                  </a:lnTo>
                  <a:lnTo>
                    <a:pt x="57" y="11"/>
                  </a:lnTo>
                  <a:lnTo>
                    <a:pt x="57" y="5"/>
                  </a:lnTo>
                  <a:lnTo>
                    <a:pt x="40" y="5"/>
                  </a:lnTo>
                  <a:lnTo>
                    <a:pt x="40" y="11"/>
                  </a:lnTo>
                  <a:lnTo>
                    <a:pt x="57" y="11"/>
                  </a:lnTo>
                  <a:lnTo>
                    <a:pt x="57" y="5"/>
                  </a:lnTo>
                  <a:lnTo>
                    <a:pt x="47" y="5"/>
                  </a:lnTo>
                  <a:lnTo>
                    <a:pt x="47" y="11"/>
                  </a:lnTo>
                  <a:lnTo>
                    <a:pt x="52" y="11"/>
                  </a:lnTo>
                  <a:lnTo>
                    <a:pt x="52" y="5"/>
                  </a:lnTo>
                  <a:lnTo>
                    <a:pt x="49" y="5"/>
                  </a:lnTo>
                  <a:lnTo>
                    <a:pt x="49" y="8"/>
                  </a:lnTo>
                  <a:lnTo>
                    <a:pt x="53" y="8"/>
                  </a:lnTo>
                  <a:lnTo>
                    <a:pt x="53" y="4"/>
                  </a:lnTo>
                  <a:lnTo>
                    <a:pt x="47" y="4"/>
                  </a:lnTo>
                  <a:lnTo>
                    <a:pt x="47" y="10"/>
                  </a:lnTo>
                  <a:lnTo>
                    <a:pt x="59" y="10"/>
                  </a:lnTo>
                  <a:lnTo>
                    <a:pt x="59" y="4"/>
                  </a:lnTo>
                  <a:lnTo>
                    <a:pt x="57" y="4"/>
                  </a:lnTo>
                  <a:lnTo>
                    <a:pt x="57" y="10"/>
                  </a:lnTo>
                  <a:lnTo>
                    <a:pt x="58" y="10"/>
                  </a:lnTo>
                  <a:lnTo>
                    <a:pt x="58" y="4"/>
                  </a:lnTo>
                  <a:lnTo>
                    <a:pt x="52" y="4"/>
                  </a:lnTo>
                  <a:lnTo>
                    <a:pt x="52" y="10"/>
                  </a:lnTo>
                  <a:lnTo>
                    <a:pt x="59" y="10"/>
                  </a:lnTo>
                  <a:lnTo>
                    <a:pt x="59" y="4"/>
                  </a:lnTo>
                  <a:lnTo>
                    <a:pt x="56" y="4"/>
                  </a:lnTo>
                  <a:lnTo>
                    <a:pt x="56" y="10"/>
                  </a:lnTo>
                  <a:lnTo>
                    <a:pt x="58" y="10"/>
                  </a:lnTo>
                  <a:lnTo>
                    <a:pt x="58" y="4"/>
                  </a:lnTo>
                  <a:lnTo>
                    <a:pt x="56" y="4"/>
                  </a:lnTo>
                  <a:lnTo>
                    <a:pt x="56" y="10"/>
                  </a:lnTo>
                  <a:lnTo>
                    <a:pt x="63" y="10"/>
                  </a:lnTo>
                  <a:lnTo>
                    <a:pt x="63" y="4"/>
                  </a:lnTo>
                  <a:lnTo>
                    <a:pt x="56" y="4"/>
                  </a:lnTo>
                  <a:lnTo>
                    <a:pt x="56" y="10"/>
                  </a:lnTo>
                  <a:lnTo>
                    <a:pt x="65" y="10"/>
                  </a:lnTo>
                  <a:lnTo>
                    <a:pt x="65" y="4"/>
                  </a:lnTo>
                  <a:lnTo>
                    <a:pt x="61" y="4"/>
                  </a:lnTo>
                  <a:lnTo>
                    <a:pt x="61" y="10"/>
                  </a:lnTo>
                  <a:lnTo>
                    <a:pt x="72" y="10"/>
                  </a:lnTo>
                  <a:lnTo>
                    <a:pt x="72" y="4"/>
                  </a:lnTo>
                  <a:lnTo>
                    <a:pt x="66" y="4"/>
                  </a:lnTo>
                  <a:lnTo>
                    <a:pt x="66" y="10"/>
                  </a:lnTo>
                  <a:lnTo>
                    <a:pt x="70" y="10"/>
                  </a:lnTo>
                  <a:lnTo>
                    <a:pt x="71" y="4"/>
                  </a:lnTo>
                  <a:lnTo>
                    <a:pt x="66" y="2"/>
                  </a:lnTo>
                  <a:lnTo>
                    <a:pt x="58" y="2"/>
                  </a:lnTo>
                  <a:lnTo>
                    <a:pt x="58" y="9"/>
                  </a:lnTo>
                  <a:lnTo>
                    <a:pt x="59" y="9"/>
                  </a:lnTo>
                  <a:lnTo>
                    <a:pt x="59" y="2"/>
                  </a:lnTo>
                  <a:lnTo>
                    <a:pt x="43" y="2"/>
                  </a:lnTo>
                  <a:lnTo>
                    <a:pt x="43" y="9"/>
                  </a:lnTo>
                  <a:lnTo>
                    <a:pt x="50" y="9"/>
                  </a:lnTo>
                  <a:lnTo>
                    <a:pt x="50" y="2"/>
                  </a:lnTo>
                  <a:lnTo>
                    <a:pt x="47" y="2"/>
                  </a:lnTo>
                  <a:lnTo>
                    <a:pt x="47" y="9"/>
                  </a:lnTo>
                  <a:lnTo>
                    <a:pt x="48" y="9"/>
                  </a:lnTo>
                  <a:lnTo>
                    <a:pt x="48" y="2"/>
                  </a:lnTo>
                  <a:lnTo>
                    <a:pt x="37" y="2"/>
                  </a:lnTo>
                  <a:lnTo>
                    <a:pt x="37" y="9"/>
                  </a:lnTo>
                  <a:lnTo>
                    <a:pt x="40" y="9"/>
                  </a:lnTo>
                  <a:lnTo>
                    <a:pt x="40" y="2"/>
                  </a:lnTo>
                  <a:lnTo>
                    <a:pt x="36" y="2"/>
                  </a:lnTo>
                  <a:lnTo>
                    <a:pt x="36" y="9"/>
                  </a:lnTo>
                  <a:lnTo>
                    <a:pt x="41" y="9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40" y="5"/>
                  </a:lnTo>
                  <a:lnTo>
                    <a:pt x="43" y="8"/>
                  </a:lnTo>
                  <a:lnTo>
                    <a:pt x="49" y="1"/>
                  </a:lnTo>
                  <a:lnTo>
                    <a:pt x="40" y="1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1" y="1"/>
                  </a:lnTo>
                  <a:lnTo>
                    <a:pt x="37" y="1"/>
                  </a:lnTo>
                  <a:lnTo>
                    <a:pt x="37" y="8"/>
                  </a:lnTo>
                  <a:lnTo>
                    <a:pt x="49" y="8"/>
                  </a:lnTo>
                  <a:lnTo>
                    <a:pt x="49" y="1"/>
                  </a:lnTo>
                  <a:lnTo>
                    <a:pt x="43" y="1"/>
                  </a:lnTo>
                  <a:lnTo>
                    <a:pt x="43" y="8"/>
                  </a:lnTo>
                  <a:lnTo>
                    <a:pt x="49" y="8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8" y="8"/>
                  </a:lnTo>
                  <a:lnTo>
                    <a:pt x="53" y="8"/>
                  </a:lnTo>
                  <a:lnTo>
                    <a:pt x="53" y="1"/>
                  </a:lnTo>
                  <a:lnTo>
                    <a:pt x="47" y="1"/>
                  </a:lnTo>
                  <a:lnTo>
                    <a:pt x="47" y="8"/>
                  </a:lnTo>
                  <a:lnTo>
                    <a:pt x="62" y="8"/>
                  </a:lnTo>
                  <a:lnTo>
                    <a:pt x="62" y="1"/>
                  </a:lnTo>
                  <a:lnTo>
                    <a:pt x="59" y="1"/>
                  </a:lnTo>
                  <a:lnTo>
                    <a:pt x="59" y="8"/>
                  </a:lnTo>
                  <a:lnTo>
                    <a:pt x="62" y="8"/>
                  </a:lnTo>
                  <a:lnTo>
                    <a:pt x="62" y="1"/>
                  </a:lnTo>
                  <a:lnTo>
                    <a:pt x="61" y="1"/>
                  </a:lnTo>
                  <a:lnTo>
                    <a:pt x="61" y="8"/>
                  </a:lnTo>
                  <a:lnTo>
                    <a:pt x="63" y="8"/>
                  </a:lnTo>
                  <a:lnTo>
                    <a:pt x="63" y="1"/>
                  </a:lnTo>
                  <a:lnTo>
                    <a:pt x="57" y="1"/>
                  </a:lnTo>
                  <a:lnTo>
                    <a:pt x="57" y="8"/>
                  </a:lnTo>
                  <a:lnTo>
                    <a:pt x="58" y="8"/>
                  </a:lnTo>
                  <a:lnTo>
                    <a:pt x="58" y="1"/>
                  </a:lnTo>
                  <a:lnTo>
                    <a:pt x="54" y="1"/>
                  </a:lnTo>
                  <a:lnTo>
                    <a:pt x="54" y="8"/>
                  </a:lnTo>
                  <a:lnTo>
                    <a:pt x="65" y="8"/>
                  </a:lnTo>
                  <a:lnTo>
                    <a:pt x="65" y="1"/>
                  </a:lnTo>
                  <a:lnTo>
                    <a:pt x="59" y="1"/>
                  </a:lnTo>
                  <a:lnTo>
                    <a:pt x="59" y="4"/>
                  </a:lnTo>
                  <a:lnTo>
                    <a:pt x="61" y="8"/>
                  </a:lnTo>
                  <a:lnTo>
                    <a:pt x="66" y="6"/>
                  </a:lnTo>
                  <a:lnTo>
                    <a:pt x="65" y="0"/>
                  </a:lnTo>
                  <a:lnTo>
                    <a:pt x="58" y="0"/>
                  </a:lnTo>
                  <a:lnTo>
                    <a:pt x="58" y="6"/>
                  </a:lnTo>
                  <a:lnTo>
                    <a:pt x="63" y="6"/>
                  </a:lnTo>
                  <a:lnTo>
                    <a:pt x="63" y="0"/>
                  </a:lnTo>
                  <a:lnTo>
                    <a:pt x="62" y="0"/>
                  </a:lnTo>
                  <a:lnTo>
                    <a:pt x="62" y="6"/>
                  </a:lnTo>
                  <a:lnTo>
                    <a:pt x="63" y="6"/>
                  </a:lnTo>
                  <a:lnTo>
                    <a:pt x="63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50" name="Freeform 834"/>
            <p:cNvSpPr>
              <a:spLocks noChangeAspect="1"/>
            </p:cNvSpPr>
            <p:nvPr/>
          </p:nvSpPr>
          <p:spPr bwMode="auto">
            <a:xfrm rot="16200000">
              <a:off x="4591" y="4630"/>
              <a:ext cx="334" cy="51"/>
            </a:xfrm>
            <a:custGeom>
              <a:avLst/>
              <a:gdLst>
                <a:gd name="T0" fmla="*/ 33 w 222"/>
                <a:gd name="T1" fmla="*/ 7 h 35"/>
                <a:gd name="T2" fmla="*/ 23 w 222"/>
                <a:gd name="T3" fmla="*/ 1 h 35"/>
                <a:gd name="T4" fmla="*/ 83 w 222"/>
                <a:gd name="T5" fmla="*/ 9 h 35"/>
                <a:gd name="T6" fmla="*/ 74 w 222"/>
                <a:gd name="T7" fmla="*/ 3 h 35"/>
                <a:gd name="T8" fmla="*/ 35 w 222"/>
                <a:gd name="T9" fmla="*/ 11 h 35"/>
                <a:gd name="T10" fmla="*/ 62 w 222"/>
                <a:gd name="T11" fmla="*/ 13 h 35"/>
                <a:gd name="T12" fmla="*/ 67 w 222"/>
                <a:gd name="T13" fmla="*/ 13 h 35"/>
                <a:gd name="T14" fmla="*/ 51 w 222"/>
                <a:gd name="T15" fmla="*/ 14 h 35"/>
                <a:gd name="T16" fmla="*/ 50 w 222"/>
                <a:gd name="T17" fmla="*/ 9 h 35"/>
                <a:gd name="T18" fmla="*/ 39 w 222"/>
                <a:gd name="T19" fmla="*/ 13 h 35"/>
                <a:gd name="T20" fmla="*/ 28 w 222"/>
                <a:gd name="T21" fmla="*/ 10 h 35"/>
                <a:gd name="T22" fmla="*/ 70 w 222"/>
                <a:gd name="T23" fmla="*/ 11 h 35"/>
                <a:gd name="T24" fmla="*/ 64 w 222"/>
                <a:gd name="T25" fmla="*/ 13 h 35"/>
                <a:gd name="T26" fmla="*/ 26 w 222"/>
                <a:gd name="T27" fmla="*/ 19 h 35"/>
                <a:gd name="T28" fmla="*/ 66 w 222"/>
                <a:gd name="T29" fmla="*/ 14 h 35"/>
                <a:gd name="T30" fmla="*/ 26 w 222"/>
                <a:gd name="T31" fmla="*/ 15 h 35"/>
                <a:gd name="T32" fmla="*/ 17 w 222"/>
                <a:gd name="T33" fmla="*/ 23 h 35"/>
                <a:gd name="T34" fmla="*/ 33 w 222"/>
                <a:gd name="T35" fmla="*/ 24 h 35"/>
                <a:gd name="T36" fmla="*/ 39 w 222"/>
                <a:gd name="T37" fmla="*/ 18 h 35"/>
                <a:gd name="T38" fmla="*/ 133 w 222"/>
                <a:gd name="T39" fmla="*/ 26 h 35"/>
                <a:gd name="T40" fmla="*/ 67 w 222"/>
                <a:gd name="T41" fmla="*/ 20 h 35"/>
                <a:gd name="T42" fmla="*/ 67 w 222"/>
                <a:gd name="T43" fmla="*/ 27 h 35"/>
                <a:gd name="T44" fmla="*/ 80 w 222"/>
                <a:gd name="T45" fmla="*/ 22 h 35"/>
                <a:gd name="T46" fmla="*/ 59 w 222"/>
                <a:gd name="T47" fmla="*/ 29 h 35"/>
                <a:gd name="T48" fmla="*/ 58 w 222"/>
                <a:gd name="T49" fmla="*/ 24 h 35"/>
                <a:gd name="T50" fmla="*/ 48 w 222"/>
                <a:gd name="T51" fmla="*/ 31 h 35"/>
                <a:gd name="T52" fmla="*/ 48 w 222"/>
                <a:gd name="T53" fmla="*/ 26 h 35"/>
                <a:gd name="T54" fmla="*/ 51 w 222"/>
                <a:gd name="T55" fmla="*/ 32 h 35"/>
                <a:gd name="T56" fmla="*/ 20 w 222"/>
                <a:gd name="T57" fmla="*/ 27 h 35"/>
                <a:gd name="T58" fmla="*/ 6 w 222"/>
                <a:gd name="T59" fmla="*/ 35 h 35"/>
                <a:gd name="T60" fmla="*/ 13 w 222"/>
                <a:gd name="T61" fmla="*/ 28 h 35"/>
                <a:gd name="T62" fmla="*/ 9 w 222"/>
                <a:gd name="T63" fmla="*/ 33 h 35"/>
                <a:gd name="T64" fmla="*/ 53 w 222"/>
                <a:gd name="T65" fmla="*/ 26 h 35"/>
                <a:gd name="T66" fmla="*/ 37 w 222"/>
                <a:gd name="T67" fmla="*/ 32 h 35"/>
                <a:gd name="T68" fmla="*/ 59 w 222"/>
                <a:gd name="T69" fmla="*/ 24 h 35"/>
                <a:gd name="T70" fmla="*/ 51 w 222"/>
                <a:gd name="T71" fmla="*/ 31 h 35"/>
                <a:gd name="T72" fmla="*/ 62 w 222"/>
                <a:gd name="T73" fmla="*/ 29 h 35"/>
                <a:gd name="T74" fmla="*/ 77 w 222"/>
                <a:gd name="T75" fmla="*/ 22 h 35"/>
                <a:gd name="T76" fmla="*/ 70 w 222"/>
                <a:gd name="T77" fmla="*/ 27 h 35"/>
                <a:gd name="T78" fmla="*/ 66 w 222"/>
                <a:gd name="T79" fmla="*/ 20 h 35"/>
                <a:gd name="T80" fmla="*/ 118 w 222"/>
                <a:gd name="T81" fmla="*/ 26 h 35"/>
                <a:gd name="T82" fmla="*/ 46 w 222"/>
                <a:gd name="T83" fmla="*/ 18 h 35"/>
                <a:gd name="T84" fmla="*/ 29 w 222"/>
                <a:gd name="T85" fmla="*/ 24 h 35"/>
                <a:gd name="T86" fmla="*/ 18 w 222"/>
                <a:gd name="T87" fmla="*/ 16 h 35"/>
                <a:gd name="T88" fmla="*/ 23 w 222"/>
                <a:gd name="T89" fmla="*/ 22 h 35"/>
                <a:gd name="T90" fmla="*/ 55 w 222"/>
                <a:gd name="T91" fmla="*/ 15 h 35"/>
                <a:gd name="T92" fmla="*/ 41 w 222"/>
                <a:gd name="T93" fmla="*/ 14 h 35"/>
                <a:gd name="T94" fmla="*/ 63 w 222"/>
                <a:gd name="T95" fmla="*/ 19 h 35"/>
                <a:gd name="T96" fmla="*/ 63 w 222"/>
                <a:gd name="T97" fmla="*/ 18 h 35"/>
                <a:gd name="T98" fmla="*/ 28 w 222"/>
                <a:gd name="T99" fmla="*/ 11 h 35"/>
                <a:gd name="T100" fmla="*/ 35 w 222"/>
                <a:gd name="T101" fmla="*/ 10 h 35"/>
                <a:gd name="T102" fmla="*/ 48 w 222"/>
                <a:gd name="T103" fmla="*/ 15 h 35"/>
                <a:gd name="T104" fmla="*/ 50 w 222"/>
                <a:gd name="T105" fmla="*/ 7 h 35"/>
                <a:gd name="T106" fmla="*/ 57 w 222"/>
                <a:gd name="T107" fmla="*/ 14 h 35"/>
                <a:gd name="T108" fmla="*/ 63 w 222"/>
                <a:gd name="T109" fmla="*/ 6 h 35"/>
                <a:gd name="T110" fmla="*/ 48 w 222"/>
                <a:gd name="T111" fmla="*/ 11 h 35"/>
                <a:gd name="T112" fmla="*/ 68 w 222"/>
                <a:gd name="T113" fmla="*/ 5 h 35"/>
                <a:gd name="T114" fmla="*/ 59 w 222"/>
                <a:gd name="T115" fmla="*/ 10 h 35"/>
                <a:gd name="T116" fmla="*/ 39 w 222"/>
                <a:gd name="T117" fmla="*/ 9 h 35"/>
                <a:gd name="T118" fmla="*/ 22 w 222"/>
                <a:gd name="T119" fmla="*/ 1 h 35"/>
                <a:gd name="T120" fmla="*/ 44 w 222"/>
                <a:gd name="T121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2" h="35">
                  <a:moveTo>
                    <a:pt x="35" y="0"/>
                  </a:moveTo>
                  <a:lnTo>
                    <a:pt x="35" y="6"/>
                  </a:lnTo>
                  <a:lnTo>
                    <a:pt x="45" y="6"/>
                  </a:lnTo>
                  <a:lnTo>
                    <a:pt x="45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45" y="6"/>
                  </a:lnTo>
                  <a:lnTo>
                    <a:pt x="45" y="0"/>
                  </a:lnTo>
                  <a:lnTo>
                    <a:pt x="44" y="0"/>
                  </a:lnTo>
                  <a:lnTo>
                    <a:pt x="44" y="6"/>
                  </a:lnTo>
                  <a:lnTo>
                    <a:pt x="46" y="6"/>
                  </a:lnTo>
                  <a:lnTo>
                    <a:pt x="46" y="0"/>
                  </a:lnTo>
                  <a:lnTo>
                    <a:pt x="42" y="1"/>
                  </a:lnTo>
                  <a:lnTo>
                    <a:pt x="42" y="3"/>
                  </a:lnTo>
                  <a:lnTo>
                    <a:pt x="42" y="1"/>
                  </a:lnTo>
                  <a:lnTo>
                    <a:pt x="37" y="1"/>
                  </a:lnTo>
                  <a:lnTo>
                    <a:pt x="37" y="7"/>
                  </a:lnTo>
                  <a:lnTo>
                    <a:pt x="42" y="7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31" y="7"/>
                  </a:lnTo>
                  <a:lnTo>
                    <a:pt x="33" y="7"/>
                  </a:lnTo>
                  <a:lnTo>
                    <a:pt x="33" y="1"/>
                  </a:lnTo>
                  <a:lnTo>
                    <a:pt x="20" y="1"/>
                  </a:lnTo>
                  <a:lnTo>
                    <a:pt x="20" y="7"/>
                  </a:lnTo>
                  <a:lnTo>
                    <a:pt x="27" y="7"/>
                  </a:lnTo>
                  <a:lnTo>
                    <a:pt x="27" y="1"/>
                  </a:lnTo>
                  <a:lnTo>
                    <a:pt x="20" y="1"/>
                  </a:lnTo>
                  <a:lnTo>
                    <a:pt x="20" y="7"/>
                  </a:lnTo>
                  <a:lnTo>
                    <a:pt x="23" y="7"/>
                  </a:lnTo>
                  <a:lnTo>
                    <a:pt x="23" y="1"/>
                  </a:lnTo>
                  <a:lnTo>
                    <a:pt x="22" y="1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3" y="1"/>
                  </a:lnTo>
                  <a:lnTo>
                    <a:pt x="20" y="1"/>
                  </a:lnTo>
                  <a:lnTo>
                    <a:pt x="20" y="7"/>
                  </a:lnTo>
                  <a:lnTo>
                    <a:pt x="23" y="7"/>
                  </a:lnTo>
                  <a:lnTo>
                    <a:pt x="23" y="1"/>
                  </a:lnTo>
                  <a:lnTo>
                    <a:pt x="22" y="1"/>
                  </a:lnTo>
                  <a:lnTo>
                    <a:pt x="22" y="7"/>
                  </a:lnTo>
                  <a:lnTo>
                    <a:pt x="26" y="7"/>
                  </a:lnTo>
                  <a:lnTo>
                    <a:pt x="26" y="1"/>
                  </a:lnTo>
                  <a:lnTo>
                    <a:pt x="23" y="1"/>
                  </a:lnTo>
                  <a:lnTo>
                    <a:pt x="23" y="7"/>
                  </a:lnTo>
                  <a:lnTo>
                    <a:pt x="39" y="7"/>
                  </a:lnTo>
                  <a:lnTo>
                    <a:pt x="39" y="3"/>
                  </a:lnTo>
                  <a:lnTo>
                    <a:pt x="36" y="3"/>
                  </a:lnTo>
                  <a:lnTo>
                    <a:pt x="36" y="9"/>
                  </a:lnTo>
                  <a:lnTo>
                    <a:pt x="40" y="9"/>
                  </a:lnTo>
                  <a:lnTo>
                    <a:pt x="40" y="2"/>
                  </a:lnTo>
                  <a:lnTo>
                    <a:pt x="32" y="2"/>
                  </a:lnTo>
                  <a:lnTo>
                    <a:pt x="32" y="9"/>
                  </a:lnTo>
                  <a:lnTo>
                    <a:pt x="39" y="9"/>
                  </a:lnTo>
                  <a:lnTo>
                    <a:pt x="39" y="2"/>
                  </a:lnTo>
                  <a:lnTo>
                    <a:pt x="20" y="2"/>
                  </a:lnTo>
                  <a:lnTo>
                    <a:pt x="20" y="9"/>
                  </a:lnTo>
                  <a:lnTo>
                    <a:pt x="48" y="9"/>
                  </a:lnTo>
                  <a:lnTo>
                    <a:pt x="48" y="2"/>
                  </a:lnTo>
                  <a:lnTo>
                    <a:pt x="31" y="2"/>
                  </a:lnTo>
                  <a:lnTo>
                    <a:pt x="31" y="9"/>
                  </a:lnTo>
                  <a:lnTo>
                    <a:pt x="39" y="9"/>
                  </a:lnTo>
                  <a:lnTo>
                    <a:pt x="39" y="2"/>
                  </a:lnTo>
                  <a:lnTo>
                    <a:pt x="28" y="2"/>
                  </a:lnTo>
                  <a:lnTo>
                    <a:pt x="28" y="9"/>
                  </a:lnTo>
                  <a:lnTo>
                    <a:pt x="83" y="9"/>
                  </a:lnTo>
                  <a:lnTo>
                    <a:pt x="83" y="2"/>
                  </a:lnTo>
                  <a:lnTo>
                    <a:pt x="80" y="2"/>
                  </a:lnTo>
                  <a:lnTo>
                    <a:pt x="80" y="9"/>
                  </a:lnTo>
                  <a:lnTo>
                    <a:pt x="128" y="9"/>
                  </a:lnTo>
                  <a:lnTo>
                    <a:pt x="147" y="10"/>
                  </a:lnTo>
                  <a:lnTo>
                    <a:pt x="147" y="3"/>
                  </a:lnTo>
                  <a:lnTo>
                    <a:pt x="54" y="3"/>
                  </a:lnTo>
                  <a:lnTo>
                    <a:pt x="54" y="10"/>
                  </a:lnTo>
                  <a:lnTo>
                    <a:pt x="61" y="10"/>
                  </a:lnTo>
                  <a:lnTo>
                    <a:pt x="61" y="3"/>
                  </a:lnTo>
                  <a:lnTo>
                    <a:pt x="59" y="3"/>
                  </a:lnTo>
                  <a:lnTo>
                    <a:pt x="59" y="10"/>
                  </a:lnTo>
                  <a:lnTo>
                    <a:pt x="63" y="10"/>
                  </a:lnTo>
                  <a:lnTo>
                    <a:pt x="63" y="3"/>
                  </a:lnTo>
                  <a:lnTo>
                    <a:pt x="61" y="3"/>
                  </a:lnTo>
                  <a:lnTo>
                    <a:pt x="61" y="10"/>
                  </a:lnTo>
                  <a:lnTo>
                    <a:pt x="62" y="10"/>
                  </a:lnTo>
                  <a:lnTo>
                    <a:pt x="62" y="3"/>
                  </a:lnTo>
                  <a:lnTo>
                    <a:pt x="59" y="3"/>
                  </a:lnTo>
                  <a:lnTo>
                    <a:pt x="59" y="10"/>
                  </a:lnTo>
                  <a:lnTo>
                    <a:pt x="74" y="10"/>
                  </a:lnTo>
                  <a:lnTo>
                    <a:pt x="74" y="3"/>
                  </a:lnTo>
                  <a:lnTo>
                    <a:pt x="63" y="3"/>
                  </a:lnTo>
                  <a:lnTo>
                    <a:pt x="63" y="11"/>
                  </a:lnTo>
                  <a:lnTo>
                    <a:pt x="67" y="11"/>
                  </a:lnTo>
                  <a:lnTo>
                    <a:pt x="67" y="5"/>
                  </a:lnTo>
                  <a:lnTo>
                    <a:pt x="64" y="5"/>
                  </a:lnTo>
                  <a:lnTo>
                    <a:pt x="64" y="11"/>
                  </a:lnTo>
                  <a:lnTo>
                    <a:pt x="68" y="11"/>
                  </a:lnTo>
                  <a:lnTo>
                    <a:pt x="68" y="5"/>
                  </a:lnTo>
                  <a:lnTo>
                    <a:pt x="58" y="5"/>
                  </a:lnTo>
                  <a:lnTo>
                    <a:pt x="58" y="11"/>
                  </a:lnTo>
                  <a:lnTo>
                    <a:pt x="61" y="11"/>
                  </a:lnTo>
                  <a:lnTo>
                    <a:pt x="61" y="5"/>
                  </a:lnTo>
                  <a:lnTo>
                    <a:pt x="32" y="5"/>
                  </a:lnTo>
                  <a:lnTo>
                    <a:pt x="32" y="11"/>
                  </a:lnTo>
                  <a:lnTo>
                    <a:pt x="36" y="11"/>
                  </a:lnTo>
                  <a:lnTo>
                    <a:pt x="36" y="5"/>
                  </a:lnTo>
                  <a:lnTo>
                    <a:pt x="35" y="5"/>
                  </a:lnTo>
                  <a:lnTo>
                    <a:pt x="35" y="11"/>
                  </a:lnTo>
                  <a:lnTo>
                    <a:pt x="39" y="11"/>
                  </a:lnTo>
                  <a:lnTo>
                    <a:pt x="39" y="5"/>
                  </a:lnTo>
                  <a:lnTo>
                    <a:pt x="35" y="5"/>
                  </a:lnTo>
                  <a:lnTo>
                    <a:pt x="35" y="11"/>
                  </a:lnTo>
                  <a:lnTo>
                    <a:pt x="51" y="11"/>
                  </a:lnTo>
                  <a:lnTo>
                    <a:pt x="51" y="5"/>
                  </a:lnTo>
                  <a:lnTo>
                    <a:pt x="41" y="5"/>
                  </a:lnTo>
                  <a:lnTo>
                    <a:pt x="41" y="11"/>
                  </a:lnTo>
                  <a:lnTo>
                    <a:pt x="129" y="11"/>
                  </a:lnTo>
                  <a:lnTo>
                    <a:pt x="129" y="5"/>
                  </a:lnTo>
                  <a:lnTo>
                    <a:pt x="48" y="5"/>
                  </a:lnTo>
                  <a:lnTo>
                    <a:pt x="44" y="6"/>
                  </a:lnTo>
                  <a:lnTo>
                    <a:pt x="44" y="13"/>
                  </a:lnTo>
                  <a:lnTo>
                    <a:pt x="66" y="13"/>
                  </a:lnTo>
                  <a:lnTo>
                    <a:pt x="66" y="6"/>
                  </a:lnTo>
                  <a:lnTo>
                    <a:pt x="64" y="6"/>
                  </a:lnTo>
                  <a:lnTo>
                    <a:pt x="64" y="13"/>
                  </a:lnTo>
                  <a:lnTo>
                    <a:pt x="70" y="13"/>
                  </a:lnTo>
                  <a:lnTo>
                    <a:pt x="70" y="6"/>
                  </a:lnTo>
                  <a:lnTo>
                    <a:pt x="59" y="6"/>
                  </a:lnTo>
                  <a:lnTo>
                    <a:pt x="59" y="13"/>
                  </a:lnTo>
                  <a:lnTo>
                    <a:pt x="61" y="13"/>
                  </a:lnTo>
                  <a:lnTo>
                    <a:pt x="61" y="6"/>
                  </a:lnTo>
                  <a:lnTo>
                    <a:pt x="51" y="6"/>
                  </a:lnTo>
                  <a:lnTo>
                    <a:pt x="51" y="13"/>
                  </a:lnTo>
                  <a:lnTo>
                    <a:pt x="62" y="13"/>
                  </a:lnTo>
                  <a:lnTo>
                    <a:pt x="62" y="6"/>
                  </a:lnTo>
                  <a:lnTo>
                    <a:pt x="59" y="6"/>
                  </a:lnTo>
                  <a:lnTo>
                    <a:pt x="59" y="13"/>
                  </a:lnTo>
                  <a:lnTo>
                    <a:pt x="63" y="13"/>
                  </a:lnTo>
                  <a:lnTo>
                    <a:pt x="63" y="6"/>
                  </a:lnTo>
                  <a:lnTo>
                    <a:pt x="50" y="6"/>
                  </a:lnTo>
                  <a:lnTo>
                    <a:pt x="50" y="13"/>
                  </a:lnTo>
                  <a:lnTo>
                    <a:pt x="57" y="13"/>
                  </a:lnTo>
                  <a:lnTo>
                    <a:pt x="57" y="6"/>
                  </a:lnTo>
                  <a:lnTo>
                    <a:pt x="54" y="6"/>
                  </a:lnTo>
                  <a:lnTo>
                    <a:pt x="54" y="13"/>
                  </a:lnTo>
                  <a:lnTo>
                    <a:pt x="61" y="13"/>
                  </a:lnTo>
                  <a:lnTo>
                    <a:pt x="61" y="6"/>
                  </a:lnTo>
                  <a:lnTo>
                    <a:pt x="58" y="6"/>
                  </a:lnTo>
                  <a:lnTo>
                    <a:pt x="58" y="13"/>
                  </a:lnTo>
                  <a:lnTo>
                    <a:pt x="61" y="13"/>
                  </a:lnTo>
                  <a:lnTo>
                    <a:pt x="61" y="6"/>
                  </a:lnTo>
                  <a:lnTo>
                    <a:pt x="57" y="6"/>
                  </a:lnTo>
                  <a:lnTo>
                    <a:pt x="57" y="13"/>
                  </a:lnTo>
                  <a:lnTo>
                    <a:pt x="68" y="13"/>
                  </a:lnTo>
                  <a:lnTo>
                    <a:pt x="68" y="9"/>
                  </a:lnTo>
                  <a:lnTo>
                    <a:pt x="67" y="13"/>
                  </a:lnTo>
                  <a:lnTo>
                    <a:pt x="70" y="14"/>
                  </a:lnTo>
                  <a:lnTo>
                    <a:pt x="71" y="10"/>
                  </a:lnTo>
                  <a:lnTo>
                    <a:pt x="71" y="7"/>
                  </a:lnTo>
                  <a:lnTo>
                    <a:pt x="51" y="7"/>
                  </a:lnTo>
                  <a:lnTo>
                    <a:pt x="51" y="14"/>
                  </a:lnTo>
                  <a:lnTo>
                    <a:pt x="57" y="14"/>
                  </a:lnTo>
                  <a:lnTo>
                    <a:pt x="57" y="7"/>
                  </a:lnTo>
                  <a:lnTo>
                    <a:pt x="49" y="7"/>
                  </a:lnTo>
                  <a:lnTo>
                    <a:pt x="49" y="14"/>
                  </a:lnTo>
                  <a:lnTo>
                    <a:pt x="59" y="14"/>
                  </a:lnTo>
                  <a:lnTo>
                    <a:pt x="59" y="7"/>
                  </a:lnTo>
                  <a:lnTo>
                    <a:pt x="48" y="7"/>
                  </a:lnTo>
                  <a:lnTo>
                    <a:pt x="48" y="14"/>
                  </a:lnTo>
                  <a:lnTo>
                    <a:pt x="66" y="14"/>
                  </a:lnTo>
                  <a:lnTo>
                    <a:pt x="66" y="7"/>
                  </a:lnTo>
                  <a:lnTo>
                    <a:pt x="61" y="7"/>
                  </a:lnTo>
                  <a:lnTo>
                    <a:pt x="61" y="14"/>
                  </a:lnTo>
                  <a:lnTo>
                    <a:pt x="63" y="14"/>
                  </a:lnTo>
                  <a:lnTo>
                    <a:pt x="63" y="7"/>
                  </a:lnTo>
                  <a:lnTo>
                    <a:pt x="48" y="7"/>
                  </a:lnTo>
                  <a:lnTo>
                    <a:pt x="48" y="14"/>
                  </a:lnTo>
                  <a:lnTo>
                    <a:pt x="51" y="14"/>
                  </a:lnTo>
                  <a:lnTo>
                    <a:pt x="51" y="7"/>
                  </a:lnTo>
                  <a:lnTo>
                    <a:pt x="50" y="7"/>
                  </a:lnTo>
                  <a:lnTo>
                    <a:pt x="50" y="14"/>
                  </a:lnTo>
                  <a:lnTo>
                    <a:pt x="54" y="14"/>
                  </a:lnTo>
                  <a:lnTo>
                    <a:pt x="54" y="7"/>
                  </a:lnTo>
                  <a:lnTo>
                    <a:pt x="50" y="7"/>
                  </a:lnTo>
                  <a:lnTo>
                    <a:pt x="50" y="14"/>
                  </a:lnTo>
                  <a:lnTo>
                    <a:pt x="51" y="14"/>
                  </a:lnTo>
                  <a:lnTo>
                    <a:pt x="51" y="10"/>
                  </a:lnTo>
                  <a:lnTo>
                    <a:pt x="50" y="7"/>
                  </a:lnTo>
                  <a:lnTo>
                    <a:pt x="42" y="15"/>
                  </a:lnTo>
                  <a:lnTo>
                    <a:pt x="57" y="15"/>
                  </a:lnTo>
                  <a:lnTo>
                    <a:pt x="57" y="9"/>
                  </a:lnTo>
                  <a:lnTo>
                    <a:pt x="51" y="9"/>
                  </a:lnTo>
                  <a:lnTo>
                    <a:pt x="51" y="15"/>
                  </a:lnTo>
                  <a:lnTo>
                    <a:pt x="59" y="15"/>
                  </a:lnTo>
                  <a:lnTo>
                    <a:pt x="59" y="9"/>
                  </a:lnTo>
                  <a:lnTo>
                    <a:pt x="51" y="9"/>
                  </a:lnTo>
                  <a:lnTo>
                    <a:pt x="51" y="15"/>
                  </a:lnTo>
                  <a:lnTo>
                    <a:pt x="58" y="15"/>
                  </a:lnTo>
                  <a:lnTo>
                    <a:pt x="58" y="9"/>
                  </a:lnTo>
                  <a:lnTo>
                    <a:pt x="50" y="9"/>
                  </a:lnTo>
                  <a:lnTo>
                    <a:pt x="50" y="15"/>
                  </a:lnTo>
                  <a:lnTo>
                    <a:pt x="55" y="15"/>
                  </a:lnTo>
                  <a:lnTo>
                    <a:pt x="55" y="9"/>
                  </a:lnTo>
                  <a:lnTo>
                    <a:pt x="45" y="9"/>
                  </a:lnTo>
                  <a:lnTo>
                    <a:pt x="45" y="15"/>
                  </a:lnTo>
                  <a:lnTo>
                    <a:pt x="48" y="15"/>
                  </a:lnTo>
                  <a:lnTo>
                    <a:pt x="48" y="9"/>
                  </a:lnTo>
                  <a:lnTo>
                    <a:pt x="41" y="9"/>
                  </a:lnTo>
                  <a:lnTo>
                    <a:pt x="41" y="15"/>
                  </a:lnTo>
                  <a:lnTo>
                    <a:pt x="45" y="15"/>
                  </a:lnTo>
                  <a:lnTo>
                    <a:pt x="45" y="9"/>
                  </a:lnTo>
                  <a:lnTo>
                    <a:pt x="35" y="9"/>
                  </a:lnTo>
                  <a:lnTo>
                    <a:pt x="35" y="15"/>
                  </a:lnTo>
                  <a:lnTo>
                    <a:pt x="45" y="15"/>
                  </a:lnTo>
                  <a:lnTo>
                    <a:pt x="45" y="9"/>
                  </a:lnTo>
                  <a:lnTo>
                    <a:pt x="36" y="9"/>
                  </a:lnTo>
                  <a:lnTo>
                    <a:pt x="36" y="15"/>
                  </a:lnTo>
                  <a:lnTo>
                    <a:pt x="45" y="15"/>
                  </a:lnTo>
                  <a:lnTo>
                    <a:pt x="45" y="9"/>
                  </a:lnTo>
                  <a:lnTo>
                    <a:pt x="42" y="9"/>
                  </a:lnTo>
                  <a:lnTo>
                    <a:pt x="39" y="10"/>
                  </a:lnTo>
                  <a:lnTo>
                    <a:pt x="39" y="13"/>
                  </a:lnTo>
                  <a:lnTo>
                    <a:pt x="39" y="10"/>
                  </a:lnTo>
                  <a:lnTo>
                    <a:pt x="37" y="10"/>
                  </a:lnTo>
                  <a:lnTo>
                    <a:pt x="37" y="16"/>
                  </a:lnTo>
                  <a:lnTo>
                    <a:pt x="41" y="16"/>
                  </a:lnTo>
                  <a:lnTo>
                    <a:pt x="41" y="10"/>
                  </a:lnTo>
                  <a:lnTo>
                    <a:pt x="35" y="10"/>
                  </a:lnTo>
                  <a:lnTo>
                    <a:pt x="35" y="16"/>
                  </a:lnTo>
                  <a:lnTo>
                    <a:pt x="39" y="16"/>
                  </a:lnTo>
                  <a:lnTo>
                    <a:pt x="39" y="10"/>
                  </a:lnTo>
                  <a:lnTo>
                    <a:pt x="36" y="10"/>
                  </a:lnTo>
                  <a:lnTo>
                    <a:pt x="36" y="16"/>
                  </a:lnTo>
                  <a:lnTo>
                    <a:pt x="45" y="16"/>
                  </a:lnTo>
                  <a:lnTo>
                    <a:pt x="45" y="10"/>
                  </a:lnTo>
                  <a:lnTo>
                    <a:pt x="32" y="10"/>
                  </a:lnTo>
                  <a:lnTo>
                    <a:pt x="32" y="16"/>
                  </a:lnTo>
                  <a:lnTo>
                    <a:pt x="49" y="16"/>
                  </a:lnTo>
                  <a:lnTo>
                    <a:pt x="49" y="10"/>
                  </a:lnTo>
                  <a:lnTo>
                    <a:pt x="48" y="10"/>
                  </a:lnTo>
                  <a:lnTo>
                    <a:pt x="48" y="16"/>
                  </a:lnTo>
                  <a:lnTo>
                    <a:pt x="49" y="16"/>
                  </a:lnTo>
                  <a:lnTo>
                    <a:pt x="49" y="10"/>
                  </a:lnTo>
                  <a:lnTo>
                    <a:pt x="28" y="10"/>
                  </a:lnTo>
                  <a:lnTo>
                    <a:pt x="28" y="16"/>
                  </a:lnTo>
                  <a:lnTo>
                    <a:pt x="32" y="16"/>
                  </a:lnTo>
                  <a:lnTo>
                    <a:pt x="32" y="10"/>
                  </a:lnTo>
                  <a:lnTo>
                    <a:pt x="10" y="10"/>
                  </a:lnTo>
                  <a:lnTo>
                    <a:pt x="10" y="16"/>
                  </a:lnTo>
                  <a:lnTo>
                    <a:pt x="13" y="16"/>
                  </a:lnTo>
                  <a:lnTo>
                    <a:pt x="28" y="18"/>
                  </a:lnTo>
                  <a:lnTo>
                    <a:pt x="114" y="18"/>
                  </a:lnTo>
                  <a:lnTo>
                    <a:pt x="114" y="11"/>
                  </a:lnTo>
                  <a:lnTo>
                    <a:pt x="96" y="11"/>
                  </a:lnTo>
                  <a:lnTo>
                    <a:pt x="96" y="18"/>
                  </a:lnTo>
                  <a:lnTo>
                    <a:pt x="129" y="18"/>
                  </a:lnTo>
                  <a:lnTo>
                    <a:pt x="129" y="11"/>
                  </a:lnTo>
                  <a:lnTo>
                    <a:pt x="118" y="11"/>
                  </a:lnTo>
                  <a:lnTo>
                    <a:pt x="118" y="18"/>
                  </a:lnTo>
                  <a:lnTo>
                    <a:pt x="119" y="18"/>
                  </a:lnTo>
                  <a:lnTo>
                    <a:pt x="119" y="11"/>
                  </a:lnTo>
                  <a:lnTo>
                    <a:pt x="112" y="11"/>
                  </a:lnTo>
                  <a:lnTo>
                    <a:pt x="112" y="18"/>
                  </a:lnTo>
                  <a:lnTo>
                    <a:pt x="115" y="18"/>
                  </a:lnTo>
                  <a:lnTo>
                    <a:pt x="115" y="11"/>
                  </a:lnTo>
                  <a:lnTo>
                    <a:pt x="70" y="11"/>
                  </a:lnTo>
                  <a:lnTo>
                    <a:pt x="70" y="18"/>
                  </a:lnTo>
                  <a:lnTo>
                    <a:pt x="72" y="18"/>
                  </a:lnTo>
                  <a:lnTo>
                    <a:pt x="72" y="11"/>
                  </a:lnTo>
                  <a:lnTo>
                    <a:pt x="59" y="11"/>
                  </a:lnTo>
                  <a:lnTo>
                    <a:pt x="59" y="18"/>
                  </a:lnTo>
                  <a:lnTo>
                    <a:pt x="63" y="18"/>
                  </a:lnTo>
                  <a:lnTo>
                    <a:pt x="63" y="11"/>
                  </a:lnTo>
                  <a:lnTo>
                    <a:pt x="55" y="11"/>
                  </a:lnTo>
                  <a:lnTo>
                    <a:pt x="55" y="18"/>
                  </a:lnTo>
                  <a:lnTo>
                    <a:pt x="59" y="18"/>
                  </a:lnTo>
                  <a:lnTo>
                    <a:pt x="59" y="11"/>
                  </a:lnTo>
                  <a:lnTo>
                    <a:pt x="55" y="13"/>
                  </a:lnTo>
                  <a:lnTo>
                    <a:pt x="55" y="15"/>
                  </a:lnTo>
                  <a:lnTo>
                    <a:pt x="55" y="13"/>
                  </a:lnTo>
                  <a:lnTo>
                    <a:pt x="50" y="13"/>
                  </a:lnTo>
                  <a:lnTo>
                    <a:pt x="50" y="19"/>
                  </a:lnTo>
                  <a:lnTo>
                    <a:pt x="59" y="19"/>
                  </a:lnTo>
                  <a:lnTo>
                    <a:pt x="59" y="13"/>
                  </a:lnTo>
                  <a:lnTo>
                    <a:pt x="55" y="13"/>
                  </a:lnTo>
                  <a:lnTo>
                    <a:pt x="55" y="19"/>
                  </a:lnTo>
                  <a:lnTo>
                    <a:pt x="64" y="19"/>
                  </a:lnTo>
                  <a:lnTo>
                    <a:pt x="64" y="13"/>
                  </a:lnTo>
                  <a:lnTo>
                    <a:pt x="63" y="13"/>
                  </a:lnTo>
                  <a:lnTo>
                    <a:pt x="63" y="19"/>
                  </a:lnTo>
                  <a:lnTo>
                    <a:pt x="67" y="19"/>
                  </a:lnTo>
                  <a:lnTo>
                    <a:pt x="67" y="13"/>
                  </a:lnTo>
                  <a:lnTo>
                    <a:pt x="66" y="13"/>
                  </a:lnTo>
                  <a:lnTo>
                    <a:pt x="66" y="19"/>
                  </a:lnTo>
                  <a:lnTo>
                    <a:pt x="67" y="19"/>
                  </a:lnTo>
                  <a:lnTo>
                    <a:pt x="67" y="13"/>
                  </a:lnTo>
                  <a:lnTo>
                    <a:pt x="63" y="13"/>
                  </a:lnTo>
                  <a:lnTo>
                    <a:pt x="63" y="19"/>
                  </a:lnTo>
                  <a:lnTo>
                    <a:pt x="66" y="19"/>
                  </a:lnTo>
                  <a:lnTo>
                    <a:pt x="66" y="13"/>
                  </a:lnTo>
                  <a:lnTo>
                    <a:pt x="62" y="13"/>
                  </a:lnTo>
                  <a:lnTo>
                    <a:pt x="62" y="19"/>
                  </a:lnTo>
                  <a:lnTo>
                    <a:pt x="63" y="19"/>
                  </a:lnTo>
                  <a:lnTo>
                    <a:pt x="63" y="13"/>
                  </a:lnTo>
                  <a:lnTo>
                    <a:pt x="19" y="13"/>
                  </a:lnTo>
                  <a:lnTo>
                    <a:pt x="19" y="19"/>
                  </a:lnTo>
                  <a:lnTo>
                    <a:pt x="32" y="19"/>
                  </a:lnTo>
                  <a:lnTo>
                    <a:pt x="32" y="13"/>
                  </a:lnTo>
                  <a:lnTo>
                    <a:pt x="26" y="13"/>
                  </a:lnTo>
                  <a:lnTo>
                    <a:pt x="26" y="19"/>
                  </a:lnTo>
                  <a:lnTo>
                    <a:pt x="29" y="19"/>
                  </a:lnTo>
                  <a:lnTo>
                    <a:pt x="29" y="13"/>
                  </a:lnTo>
                  <a:lnTo>
                    <a:pt x="23" y="14"/>
                  </a:lnTo>
                  <a:lnTo>
                    <a:pt x="23" y="20"/>
                  </a:lnTo>
                  <a:lnTo>
                    <a:pt x="219" y="20"/>
                  </a:lnTo>
                  <a:lnTo>
                    <a:pt x="219" y="14"/>
                  </a:lnTo>
                  <a:lnTo>
                    <a:pt x="41" y="14"/>
                  </a:lnTo>
                  <a:lnTo>
                    <a:pt x="41" y="20"/>
                  </a:lnTo>
                  <a:lnTo>
                    <a:pt x="67" y="20"/>
                  </a:lnTo>
                  <a:lnTo>
                    <a:pt x="67" y="14"/>
                  </a:lnTo>
                  <a:lnTo>
                    <a:pt x="64" y="14"/>
                  </a:lnTo>
                  <a:lnTo>
                    <a:pt x="64" y="20"/>
                  </a:lnTo>
                  <a:lnTo>
                    <a:pt x="72" y="20"/>
                  </a:lnTo>
                  <a:lnTo>
                    <a:pt x="72" y="14"/>
                  </a:lnTo>
                  <a:lnTo>
                    <a:pt x="58" y="14"/>
                  </a:lnTo>
                  <a:lnTo>
                    <a:pt x="58" y="20"/>
                  </a:lnTo>
                  <a:lnTo>
                    <a:pt x="62" y="20"/>
                  </a:lnTo>
                  <a:lnTo>
                    <a:pt x="62" y="14"/>
                  </a:lnTo>
                  <a:lnTo>
                    <a:pt x="59" y="14"/>
                  </a:lnTo>
                  <a:lnTo>
                    <a:pt x="59" y="20"/>
                  </a:lnTo>
                  <a:lnTo>
                    <a:pt x="66" y="20"/>
                  </a:lnTo>
                  <a:lnTo>
                    <a:pt x="66" y="14"/>
                  </a:lnTo>
                  <a:lnTo>
                    <a:pt x="59" y="14"/>
                  </a:lnTo>
                  <a:lnTo>
                    <a:pt x="48" y="15"/>
                  </a:lnTo>
                  <a:lnTo>
                    <a:pt x="48" y="22"/>
                  </a:lnTo>
                  <a:lnTo>
                    <a:pt x="51" y="22"/>
                  </a:lnTo>
                  <a:lnTo>
                    <a:pt x="51" y="15"/>
                  </a:lnTo>
                  <a:lnTo>
                    <a:pt x="50" y="15"/>
                  </a:lnTo>
                  <a:lnTo>
                    <a:pt x="50" y="22"/>
                  </a:lnTo>
                  <a:lnTo>
                    <a:pt x="55" y="22"/>
                  </a:lnTo>
                  <a:lnTo>
                    <a:pt x="55" y="15"/>
                  </a:lnTo>
                  <a:lnTo>
                    <a:pt x="31" y="15"/>
                  </a:lnTo>
                  <a:lnTo>
                    <a:pt x="31" y="22"/>
                  </a:lnTo>
                  <a:lnTo>
                    <a:pt x="36" y="22"/>
                  </a:lnTo>
                  <a:lnTo>
                    <a:pt x="36" y="15"/>
                  </a:lnTo>
                  <a:lnTo>
                    <a:pt x="29" y="15"/>
                  </a:lnTo>
                  <a:lnTo>
                    <a:pt x="29" y="22"/>
                  </a:lnTo>
                  <a:lnTo>
                    <a:pt x="32" y="22"/>
                  </a:lnTo>
                  <a:lnTo>
                    <a:pt x="32" y="15"/>
                  </a:lnTo>
                  <a:lnTo>
                    <a:pt x="26" y="15"/>
                  </a:lnTo>
                  <a:lnTo>
                    <a:pt x="26" y="22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26" y="15"/>
                  </a:lnTo>
                  <a:lnTo>
                    <a:pt x="26" y="22"/>
                  </a:lnTo>
                  <a:lnTo>
                    <a:pt x="32" y="22"/>
                  </a:lnTo>
                  <a:lnTo>
                    <a:pt x="32" y="15"/>
                  </a:lnTo>
                  <a:lnTo>
                    <a:pt x="26" y="15"/>
                  </a:lnTo>
                  <a:lnTo>
                    <a:pt x="26" y="22"/>
                  </a:lnTo>
                  <a:lnTo>
                    <a:pt x="31" y="22"/>
                  </a:lnTo>
                  <a:lnTo>
                    <a:pt x="31" y="15"/>
                  </a:lnTo>
                  <a:lnTo>
                    <a:pt x="22" y="15"/>
                  </a:lnTo>
                  <a:lnTo>
                    <a:pt x="14" y="23"/>
                  </a:lnTo>
                  <a:lnTo>
                    <a:pt x="26" y="23"/>
                  </a:lnTo>
                  <a:lnTo>
                    <a:pt x="26" y="16"/>
                  </a:lnTo>
                  <a:lnTo>
                    <a:pt x="19" y="16"/>
                  </a:lnTo>
                  <a:lnTo>
                    <a:pt x="19" y="23"/>
                  </a:lnTo>
                  <a:lnTo>
                    <a:pt x="24" y="23"/>
                  </a:lnTo>
                  <a:lnTo>
                    <a:pt x="24" y="16"/>
                  </a:lnTo>
                  <a:lnTo>
                    <a:pt x="20" y="16"/>
                  </a:lnTo>
                  <a:lnTo>
                    <a:pt x="20" y="23"/>
                  </a:lnTo>
                  <a:lnTo>
                    <a:pt x="22" y="23"/>
                  </a:lnTo>
                  <a:lnTo>
                    <a:pt x="22" y="16"/>
                  </a:lnTo>
                  <a:lnTo>
                    <a:pt x="14" y="16"/>
                  </a:lnTo>
                  <a:lnTo>
                    <a:pt x="14" y="23"/>
                  </a:lnTo>
                  <a:lnTo>
                    <a:pt x="17" y="23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4" y="23"/>
                  </a:lnTo>
                  <a:lnTo>
                    <a:pt x="18" y="23"/>
                  </a:lnTo>
                  <a:lnTo>
                    <a:pt x="18" y="16"/>
                  </a:lnTo>
                  <a:lnTo>
                    <a:pt x="10" y="16"/>
                  </a:lnTo>
                  <a:lnTo>
                    <a:pt x="10" y="23"/>
                  </a:lnTo>
                  <a:lnTo>
                    <a:pt x="18" y="23"/>
                  </a:lnTo>
                  <a:lnTo>
                    <a:pt x="18" y="16"/>
                  </a:lnTo>
                  <a:lnTo>
                    <a:pt x="13" y="16"/>
                  </a:lnTo>
                  <a:lnTo>
                    <a:pt x="13" y="23"/>
                  </a:lnTo>
                  <a:lnTo>
                    <a:pt x="24" y="23"/>
                  </a:lnTo>
                  <a:lnTo>
                    <a:pt x="24" y="16"/>
                  </a:lnTo>
                  <a:lnTo>
                    <a:pt x="23" y="16"/>
                  </a:lnTo>
                  <a:lnTo>
                    <a:pt x="23" y="23"/>
                  </a:lnTo>
                  <a:lnTo>
                    <a:pt x="28" y="23"/>
                  </a:lnTo>
                  <a:lnTo>
                    <a:pt x="28" y="16"/>
                  </a:lnTo>
                  <a:lnTo>
                    <a:pt x="19" y="16"/>
                  </a:lnTo>
                  <a:lnTo>
                    <a:pt x="26" y="22"/>
                  </a:lnTo>
                  <a:lnTo>
                    <a:pt x="27" y="23"/>
                  </a:lnTo>
                  <a:lnTo>
                    <a:pt x="27" y="24"/>
                  </a:lnTo>
                  <a:lnTo>
                    <a:pt x="33" y="24"/>
                  </a:lnTo>
                  <a:lnTo>
                    <a:pt x="33" y="18"/>
                  </a:lnTo>
                  <a:lnTo>
                    <a:pt x="29" y="18"/>
                  </a:lnTo>
                  <a:lnTo>
                    <a:pt x="29" y="24"/>
                  </a:lnTo>
                  <a:lnTo>
                    <a:pt x="40" y="24"/>
                  </a:lnTo>
                  <a:lnTo>
                    <a:pt x="40" y="18"/>
                  </a:lnTo>
                  <a:lnTo>
                    <a:pt x="32" y="18"/>
                  </a:lnTo>
                  <a:lnTo>
                    <a:pt x="32" y="24"/>
                  </a:lnTo>
                  <a:lnTo>
                    <a:pt x="39" y="24"/>
                  </a:lnTo>
                  <a:lnTo>
                    <a:pt x="39" y="18"/>
                  </a:lnTo>
                  <a:lnTo>
                    <a:pt x="35" y="18"/>
                  </a:lnTo>
                  <a:lnTo>
                    <a:pt x="35" y="24"/>
                  </a:lnTo>
                  <a:lnTo>
                    <a:pt x="37" y="24"/>
                  </a:lnTo>
                  <a:lnTo>
                    <a:pt x="37" y="18"/>
                  </a:lnTo>
                  <a:lnTo>
                    <a:pt x="32" y="18"/>
                  </a:lnTo>
                  <a:lnTo>
                    <a:pt x="32" y="24"/>
                  </a:lnTo>
                  <a:lnTo>
                    <a:pt x="39" y="24"/>
                  </a:lnTo>
                  <a:lnTo>
                    <a:pt x="39" y="18"/>
                  </a:lnTo>
                  <a:lnTo>
                    <a:pt x="22" y="18"/>
                  </a:lnTo>
                  <a:lnTo>
                    <a:pt x="22" y="24"/>
                  </a:lnTo>
                  <a:lnTo>
                    <a:pt x="46" y="24"/>
                  </a:lnTo>
                  <a:lnTo>
                    <a:pt x="46" y="18"/>
                  </a:lnTo>
                  <a:lnTo>
                    <a:pt x="39" y="18"/>
                  </a:lnTo>
                  <a:lnTo>
                    <a:pt x="39" y="24"/>
                  </a:lnTo>
                  <a:lnTo>
                    <a:pt x="46" y="24"/>
                  </a:lnTo>
                  <a:lnTo>
                    <a:pt x="46" y="18"/>
                  </a:lnTo>
                  <a:lnTo>
                    <a:pt x="33" y="18"/>
                  </a:lnTo>
                  <a:lnTo>
                    <a:pt x="33" y="24"/>
                  </a:lnTo>
                  <a:lnTo>
                    <a:pt x="45" y="24"/>
                  </a:lnTo>
                  <a:lnTo>
                    <a:pt x="45" y="20"/>
                  </a:lnTo>
                  <a:lnTo>
                    <a:pt x="45" y="24"/>
                  </a:lnTo>
                  <a:lnTo>
                    <a:pt x="54" y="26"/>
                  </a:lnTo>
                  <a:lnTo>
                    <a:pt x="105" y="26"/>
                  </a:lnTo>
                  <a:lnTo>
                    <a:pt x="105" y="19"/>
                  </a:lnTo>
                  <a:lnTo>
                    <a:pt x="92" y="19"/>
                  </a:lnTo>
                  <a:lnTo>
                    <a:pt x="92" y="26"/>
                  </a:lnTo>
                  <a:lnTo>
                    <a:pt x="124" y="26"/>
                  </a:lnTo>
                  <a:lnTo>
                    <a:pt x="124" y="19"/>
                  </a:lnTo>
                  <a:lnTo>
                    <a:pt x="121" y="19"/>
                  </a:lnTo>
                  <a:lnTo>
                    <a:pt x="121" y="26"/>
                  </a:lnTo>
                  <a:lnTo>
                    <a:pt x="134" y="26"/>
                  </a:lnTo>
                  <a:lnTo>
                    <a:pt x="134" y="19"/>
                  </a:lnTo>
                  <a:lnTo>
                    <a:pt x="131" y="19"/>
                  </a:lnTo>
                  <a:lnTo>
                    <a:pt x="131" y="26"/>
                  </a:lnTo>
                  <a:lnTo>
                    <a:pt x="133" y="26"/>
                  </a:lnTo>
                  <a:lnTo>
                    <a:pt x="133" y="19"/>
                  </a:lnTo>
                  <a:lnTo>
                    <a:pt x="118" y="19"/>
                  </a:lnTo>
                  <a:lnTo>
                    <a:pt x="118" y="26"/>
                  </a:lnTo>
                  <a:lnTo>
                    <a:pt x="125" y="26"/>
                  </a:lnTo>
                  <a:lnTo>
                    <a:pt x="125" y="19"/>
                  </a:lnTo>
                  <a:lnTo>
                    <a:pt x="84" y="19"/>
                  </a:lnTo>
                  <a:lnTo>
                    <a:pt x="84" y="26"/>
                  </a:lnTo>
                  <a:lnTo>
                    <a:pt x="88" y="26"/>
                  </a:lnTo>
                  <a:lnTo>
                    <a:pt x="88" y="19"/>
                  </a:lnTo>
                  <a:lnTo>
                    <a:pt x="77" y="19"/>
                  </a:lnTo>
                  <a:lnTo>
                    <a:pt x="77" y="26"/>
                  </a:lnTo>
                  <a:lnTo>
                    <a:pt x="79" y="26"/>
                  </a:lnTo>
                  <a:lnTo>
                    <a:pt x="79" y="19"/>
                  </a:lnTo>
                  <a:lnTo>
                    <a:pt x="61" y="19"/>
                  </a:lnTo>
                  <a:lnTo>
                    <a:pt x="67" y="24"/>
                  </a:lnTo>
                  <a:lnTo>
                    <a:pt x="68" y="26"/>
                  </a:lnTo>
                  <a:lnTo>
                    <a:pt x="70" y="23"/>
                  </a:lnTo>
                  <a:lnTo>
                    <a:pt x="70" y="20"/>
                  </a:lnTo>
                  <a:lnTo>
                    <a:pt x="64" y="20"/>
                  </a:lnTo>
                  <a:lnTo>
                    <a:pt x="64" y="27"/>
                  </a:lnTo>
                  <a:lnTo>
                    <a:pt x="67" y="27"/>
                  </a:lnTo>
                  <a:lnTo>
                    <a:pt x="67" y="20"/>
                  </a:lnTo>
                  <a:lnTo>
                    <a:pt x="66" y="20"/>
                  </a:lnTo>
                  <a:lnTo>
                    <a:pt x="66" y="27"/>
                  </a:lnTo>
                  <a:lnTo>
                    <a:pt x="70" y="27"/>
                  </a:lnTo>
                  <a:lnTo>
                    <a:pt x="70" y="20"/>
                  </a:lnTo>
                  <a:lnTo>
                    <a:pt x="68" y="20"/>
                  </a:lnTo>
                  <a:lnTo>
                    <a:pt x="68" y="27"/>
                  </a:lnTo>
                  <a:lnTo>
                    <a:pt x="72" y="27"/>
                  </a:lnTo>
                  <a:lnTo>
                    <a:pt x="72" y="20"/>
                  </a:lnTo>
                  <a:lnTo>
                    <a:pt x="70" y="20"/>
                  </a:lnTo>
                  <a:lnTo>
                    <a:pt x="70" y="27"/>
                  </a:lnTo>
                  <a:lnTo>
                    <a:pt x="76" y="27"/>
                  </a:lnTo>
                  <a:lnTo>
                    <a:pt x="76" y="20"/>
                  </a:lnTo>
                  <a:lnTo>
                    <a:pt x="70" y="20"/>
                  </a:lnTo>
                  <a:lnTo>
                    <a:pt x="70" y="27"/>
                  </a:lnTo>
                  <a:lnTo>
                    <a:pt x="72" y="27"/>
                  </a:lnTo>
                  <a:lnTo>
                    <a:pt x="72" y="20"/>
                  </a:lnTo>
                  <a:lnTo>
                    <a:pt x="71" y="20"/>
                  </a:lnTo>
                  <a:lnTo>
                    <a:pt x="71" y="27"/>
                  </a:lnTo>
                  <a:lnTo>
                    <a:pt x="72" y="27"/>
                  </a:lnTo>
                  <a:lnTo>
                    <a:pt x="72" y="20"/>
                  </a:lnTo>
                  <a:lnTo>
                    <a:pt x="67" y="20"/>
                  </a:lnTo>
                  <a:lnTo>
                    <a:pt x="67" y="27"/>
                  </a:lnTo>
                  <a:lnTo>
                    <a:pt x="70" y="27"/>
                  </a:lnTo>
                  <a:lnTo>
                    <a:pt x="70" y="20"/>
                  </a:lnTo>
                  <a:lnTo>
                    <a:pt x="32" y="20"/>
                  </a:lnTo>
                  <a:lnTo>
                    <a:pt x="32" y="27"/>
                  </a:lnTo>
                  <a:lnTo>
                    <a:pt x="44" y="27"/>
                  </a:lnTo>
                  <a:lnTo>
                    <a:pt x="44" y="20"/>
                  </a:lnTo>
                  <a:lnTo>
                    <a:pt x="35" y="20"/>
                  </a:lnTo>
                  <a:lnTo>
                    <a:pt x="35" y="24"/>
                  </a:lnTo>
                  <a:lnTo>
                    <a:pt x="37" y="24"/>
                  </a:lnTo>
                  <a:lnTo>
                    <a:pt x="37" y="22"/>
                  </a:lnTo>
                  <a:lnTo>
                    <a:pt x="33" y="22"/>
                  </a:lnTo>
                  <a:lnTo>
                    <a:pt x="33" y="28"/>
                  </a:lnTo>
                  <a:lnTo>
                    <a:pt x="222" y="28"/>
                  </a:lnTo>
                  <a:lnTo>
                    <a:pt x="222" y="22"/>
                  </a:lnTo>
                  <a:lnTo>
                    <a:pt x="57" y="22"/>
                  </a:lnTo>
                  <a:lnTo>
                    <a:pt x="57" y="28"/>
                  </a:lnTo>
                  <a:lnTo>
                    <a:pt x="84" y="28"/>
                  </a:lnTo>
                  <a:lnTo>
                    <a:pt x="84" y="22"/>
                  </a:lnTo>
                  <a:lnTo>
                    <a:pt x="79" y="22"/>
                  </a:lnTo>
                  <a:lnTo>
                    <a:pt x="79" y="28"/>
                  </a:lnTo>
                  <a:lnTo>
                    <a:pt x="80" y="28"/>
                  </a:lnTo>
                  <a:lnTo>
                    <a:pt x="80" y="22"/>
                  </a:lnTo>
                  <a:lnTo>
                    <a:pt x="77" y="22"/>
                  </a:lnTo>
                  <a:lnTo>
                    <a:pt x="77" y="28"/>
                  </a:lnTo>
                  <a:lnTo>
                    <a:pt x="81" y="28"/>
                  </a:lnTo>
                  <a:lnTo>
                    <a:pt x="81" y="22"/>
                  </a:lnTo>
                  <a:lnTo>
                    <a:pt x="63" y="22"/>
                  </a:lnTo>
                  <a:lnTo>
                    <a:pt x="63" y="28"/>
                  </a:lnTo>
                  <a:lnTo>
                    <a:pt x="70" y="28"/>
                  </a:lnTo>
                  <a:lnTo>
                    <a:pt x="70" y="24"/>
                  </a:lnTo>
                  <a:lnTo>
                    <a:pt x="67" y="24"/>
                  </a:lnTo>
                  <a:lnTo>
                    <a:pt x="67" y="29"/>
                  </a:lnTo>
                  <a:lnTo>
                    <a:pt x="96" y="29"/>
                  </a:lnTo>
                  <a:lnTo>
                    <a:pt x="96" y="23"/>
                  </a:lnTo>
                  <a:lnTo>
                    <a:pt x="72" y="23"/>
                  </a:lnTo>
                  <a:lnTo>
                    <a:pt x="72" y="29"/>
                  </a:lnTo>
                  <a:lnTo>
                    <a:pt x="81" y="29"/>
                  </a:lnTo>
                  <a:lnTo>
                    <a:pt x="81" y="23"/>
                  </a:lnTo>
                  <a:lnTo>
                    <a:pt x="49" y="23"/>
                  </a:lnTo>
                  <a:lnTo>
                    <a:pt x="49" y="29"/>
                  </a:lnTo>
                  <a:lnTo>
                    <a:pt x="61" y="29"/>
                  </a:lnTo>
                  <a:lnTo>
                    <a:pt x="61" y="23"/>
                  </a:lnTo>
                  <a:lnTo>
                    <a:pt x="59" y="23"/>
                  </a:lnTo>
                  <a:lnTo>
                    <a:pt x="59" y="29"/>
                  </a:lnTo>
                  <a:lnTo>
                    <a:pt x="62" y="29"/>
                  </a:lnTo>
                  <a:lnTo>
                    <a:pt x="62" y="23"/>
                  </a:lnTo>
                  <a:lnTo>
                    <a:pt x="53" y="23"/>
                  </a:lnTo>
                  <a:lnTo>
                    <a:pt x="53" y="29"/>
                  </a:lnTo>
                  <a:lnTo>
                    <a:pt x="58" y="29"/>
                  </a:lnTo>
                  <a:lnTo>
                    <a:pt x="58" y="23"/>
                  </a:lnTo>
                  <a:lnTo>
                    <a:pt x="51" y="23"/>
                  </a:lnTo>
                  <a:lnTo>
                    <a:pt x="51" y="29"/>
                  </a:lnTo>
                  <a:lnTo>
                    <a:pt x="55" y="29"/>
                  </a:lnTo>
                  <a:lnTo>
                    <a:pt x="55" y="23"/>
                  </a:lnTo>
                  <a:lnTo>
                    <a:pt x="49" y="23"/>
                  </a:lnTo>
                  <a:lnTo>
                    <a:pt x="49" y="29"/>
                  </a:lnTo>
                  <a:lnTo>
                    <a:pt x="54" y="29"/>
                  </a:lnTo>
                  <a:lnTo>
                    <a:pt x="54" y="23"/>
                  </a:lnTo>
                  <a:lnTo>
                    <a:pt x="53" y="23"/>
                  </a:lnTo>
                  <a:lnTo>
                    <a:pt x="53" y="29"/>
                  </a:lnTo>
                  <a:lnTo>
                    <a:pt x="61" y="29"/>
                  </a:lnTo>
                  <a:lnTo>
                    <a:pt x="61" y="26"/>
                  </a:lnTo>
                  <a:lnTo>
                    <a:pt x="59" y="23"/>
                  </a:lnTo>
                  <a:lnTo>
                    <a:pt x="57" y="24"/>
                  </a:lnTo>
                  <a:lnTo>
                    <a:pt x="58" y="27"/>
                  </a:lnTo>
                  <a:lnTo>
                    <a:pt x="58" y="24"/>
                  </a:lnTo>
                  <a:lnTo>
                    <a:pt x="51" y="24"/>
                  </a:lnTo>
                  <a:lnTo>
                    <a:pt x="51" y="31"/>
                  </a:lnTo>
                  <a:lnTo>
                    <a:pt x="57" y="31"/>
                  </a:lnTo>
                  <a:lnTo>
                    <a:pt x="57" y="24"/>
                  </a:lnTo>
                  <a:lnTo>
                    <a:pt x="51" y="24"/>
                  </a:lnTo>
                  <a:lnTo>
                    <a:pt x="51" y="31"/>
                  </a:lnTo>
                  <a:lnTo>
                    <a:pt x="54" y="31"/>
                  </a:lnTo>
                  <a:lnTo>
                    <a:pt x="54" y="24"/>
                  </a:lnTo>
                  <a:lnTo>
                    <a:pt x="53" y="24"/>
                  </a:lnTo>
                  <a:lnTo>
                    <a:pt x="53" y="31"/>
                  </a:lnTo>
                  <a:lnTo>
                    <a:pt x="54" y="31"/>
                  </a:lnTo>
                  <a:lnTo>
                    <a:pt x="54" y="24"/>
                  </a:lnTo>
                  <a:lnTo>
                    <a:pt x="50" y="24"/>
                  </a:lnTo>
                  <a:lnTo>
                    <a:pt x="50" y="31"/>
                  </a:lnTo>
                  <a:lnTo>
                    <a:pt x="57" y="31"/>
                  </a:lnTo>
                  <a:lnTo>
                    <a:pt x="57" y="24"/>
                  </a:lnTo>
                  <a:lnTo>
                    <a:pt x="48" y="24"/>
                  </a:lnTo>
                  <a:lnTo>
                    <a:pt x="48" y="31"/>
                  </a:lnTo>
                  <a:lnTo>
                    <a:pt x="55" y="31"/>
                  </a:lnTo>
                  <a:lnTo>
                    <a:pt x="55" y="24"/>
                  </a:lnTo>
                  <a:lnTo>
                    <a:pt x="48" y="24"/>
                  </a:lnTo>
                  <a:lnTo>
                    <a:pt x="48" y="31"/>
                  </a:lnTo>
                  <a:lnTo>
                    <a:pt x="54" y="31"/>
                  </a:lnTo>
                  <a:lnTo>
                    <a:pt x="54" y="24"/>
                  </a:lnTo>
                  <a:lnTo>
                    <a:pt x="50" y="24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1" y="27"/>
                  </a:lnTo>
                  <a:lnTo>
                    <a:pt x="50" y="24"/>
                  </a:lnTo>
                  <a:lnTo>
                    <a:pt x="42" y="32"/>
                  </a:lnTo>
                  <a:lnTo>
                    <a:pt x="51" y="32"/>
                  </a:lnTo>
                  <a:lnTo>
                    <a:pt x="51" y="26"/>
                  </a:lnTo>
                  <a:lnTo>
                    <a:pt x="48" y="26"/>
                  </a:lnTo>
                  <a:lnTo>
                    <a:pt x="48" y="32"/>
                  </a:lnTo>
                  <a:lnTo>
                    <a:pt x="50" y="32"/>
                  </a:lnTo>
                  <a:lnTo>
                    <a:pt x="50" y="26"/>
                  </a:lnTo>
                  <a:lnTo>
                    <a:pt x="44" y="26"/>
                  </a:lnTo>
                  <a:lnTo>
                    <a:pt x="44" y="32"/>
                  </a:lnTo>
                  <a:lnTo>
                    <a:pt x="46" y="32"/>
                  </a:lnTo>
                  <a:lnTo>
                    <a:pt x="46" y="26"/>
                  </a:lnTo>
                  <a:lnTo>
                    <a:pt x="40" y="26"/>
                  </a:lnTo>
                  <a:lnTo>
                    <a:pt x="40" y="32"/>
                  </a:lnTo>
                  <a:lnTo>
                    <a:pt x="48" y="32"/>
                  </a:lnTo>
                  <a:lnTo>
                    <a:pt x="48" y="26"/>
                  </a:lnTo>
                  <a:lnTo>
                    <a:pt x="42" y="26"/>
                  </a:lnTo>
                  <a:lnTo>
                    <a:pt x="42" y="32"/>
                  </a:lnTo>
                  <a:lnTo>
                    <a:pt x="45" y="32"/>
                  </a:lnTo>
                  <a:lnTo>
                    <a:pt x="45" y="26"/>
                  </a:lnTo>
                  <a:lnTo>
                    <a:pt x="37" y="26"/>
                  </a:lnTo>
                  <a:lnTo>
                    <a:pt x="37" y="32"/>
                  </a:lnTo>
                  <a:lnTo>
                    <a:pt x="44" y="32"/>
                  </a:lnTo>
                  <a:lnTo>
                    <a:pt x="44" y="26"/>
                  </a:lnTo>
                  <a:lnTo>
                    <a:pt x="41" y="26"/>
                  </a:lnTo>
                  <a:lnTo>
                    <a:pt x="41" y="32"/>
                  </a:lnTo>
                  <a:lnTo>
                    <a:pt x="45" y="32"/>
                  </a:lnTo>
                  <a:lnTo>
                    <a:pt x="45" y="26"/>
                  </a:lnTo>
                  <a:lnTo>
                    <a:pt x="39" y="26"/>
                  </a:lnTo>
                  <a:lnTo>
                    <a:pt x="39" y="32"/>
                  </a:lnTo>
                  <a:lnTo>
                    <a:pt x="48" y="32"/>
                  </a:lnTo>
                  <a:lnTo>
                    <a:pt x="48" y="26"/>
                  </a:lnTo>
                  <a:lnTo>
                    <a:pt x="35" y="26"/>
                  </a:lnTo>
                  <a:lnTo>
                    <a:pt x="35" y="32"/>
                  </a:lnTo>
                  <a:lnTo>
                    <a:pt x="54" y="32"/>
                  </a:lnTo>
                  <a:lnTo>
                    <a:pt x="54" y="26"/>
                  </a:lnTo>
                  <a:lnTo>
                    <a:pt x="51" y="26"/>
                  </a:lnTo>
                  <a:lnTo>
                    <a:pt x="51" y="32"/>
                  </a:lnTo>
                  <a:lnTo>
                    <a:pt x="57" y="32"/>
                  </a:lnTo>
                  <a:lnTo>
                    <a:pt x="57" y="26"/>
                  </a:lnTo>
                  <a:lnTo>
                    <a:pt x="46" y="26"/>
                  </a:lnTo>
                  <a:lnTo>
                    <a:pt x="46" y="32"/>
                  </a:lnTo>
                  <a:lnTo>
                    <a:pt x="49" y="32"/>
                  </a:lnTo>
                  <a:lnTo>
                    <a:pt x="49" y="28"/>
                  </a:lnTo>
                  <a:lnTo>
                    <a:pt x="46" y="28"/>
                  </a:lnTo>
                  <a:lnTo>
                    <a:pt x="46" y="29"/>
                  </a:lnTo>
                  <a:lnTo>
                    <a:pt x="49" y="29"/>
                  </a:lnTo>
                  <a:lnTo>
                    <a:pt x="49" y="27"/>
                  </a:lnTo>
                  <a:lnTo>
                    <a:pt x="26" y="27"/>
                  </a:lnTo>
                  <a:lnTo>
                    <a:pt x="26" y="33"/>
                  </a:lnTo>
                  <a:lnTo>
                    <a:pt x="28" y="33"/>
                  </a:lnTo>
                  <a:lnTo>
                    <a:pt x="28" y="27"/>
                  </a:lnTo>
                  <a:lnTo>
                    <a:pt x="22" y="27"/>
                  </a:lnTo>
                  <a:lnTo>
                    <a:pt x="22" y="33"/>
                  </a:lnTo>
                  <a:lnTo>
                    <a:pt x="31" y="33"/>
                  </a:lnTo>
                  <a:lnTo>
                    <a:pt x="31" y="27"/>
                  </a:lnTo>
                  <a:lnTo>
                    <a:pt x="17" y="27"/>
                  </a:lnTo>
                  <a:lnTo>
                    <a:pt x="17" y="33"/>
                  </a:lnTo>
                  <a:lnTo>
                    <a:pt x="20" y="33"/>
                  </a:lnTo>
                  <a:lnTo>
                    <a:pt x="20" y="27"/>
                  </a:lnTo>
                  <a:lnTo>
                    <a:pt x="17" y="27"/>
                  </a:lnTo>
                  <a:lnTo>
                    <a:pt x="17" y="33"/>
                  </a:lnTo>
                  <a:lnTo>
                    <a:pt x="22" y="33"/>
                  </a:lnTo>
                  <a:lnTo>
                    <a:pt x="22" y="27"/>
                  </a:lnTo>
                  <a:lnTo>
                    <a:pt x="9" y="27"/>
                  </a:lnTo>
                  <a:lnTo>
                    <a:pt x="9" y="33"/>
                  </a:lnTo>
                  <a:lnTo>
                    <a:pt x="17" y="33"/>
                  </a:lnTo>
                  <a:lnTo>
                    <a:pt x="17" y="27"/>
                  </a:lnTo>
                  <a:lnTo>
                    <a:pt x="7" y="27"/>
                  </a:lnTo>
                  <a:lnTo>
                    <a:pt x="0" y="35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6" y="28"/>
                  </a:lnTo>
                  <a:lnTo>
                    <a:pt x="6" y="35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6" y="28"/>
                  </a:lnTo>
                  <a:lnTo>
                    <a:pt x="6" y="35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6" y="28"/>
                  </a:lnTo>
                  <a:lnTo>
                    <a:pt x="6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19" y="35"/>
                  </a:lnTo>
                  <a:lnTo>
                    <a:pt x="19" y="28"/>
                  </a:lnTo>
                  <a:lnTo>
                    <a:pt x="17" y="28"/>
                  </a:lnTo>
                  <a:lnTo>
                    <a:pt x="17" y="35"/>
                  </a:lnTo>
                  <a:lnTo>
                    <a:pt x="19" y="35"/>
                  </a:lnTo>
                  <a:lnTo>
                    <a:pt x="19" y="28"/>
                  </a:lnTo>
                  <a:lnTo>
                    <a:pt x="17" y="28"/>
                  </a:lnTo>
                  <a:lnTo>
                    <a:pt x="17" y="35"/>
                  </a:lnTo>
                  <a:lnTo>
                    <a:pt x="19" y="35"/>
                  </a:lnTo>
                  <a:lnTo>
                    <a:pt x="19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9" y="28"/>
                  </a:lnTo>
                  <a:lnTo>
                    <a:pt x="9" y="35"/>
                  </a:lnTo>
                  <a:lnTo>
                    <a:pt x="13" y="35"/>
                  </a:lnTo>
                  <a:lnTo>
                    <a:pt x="13" y="28"/>
                  </a:lnTo>
                  <a:lnTo>
                    <a:pt x="6" y="28"/>
                  </a:lnTo>
                  <a:lnTo>
                    <a:pt x="6" y="35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6" y="28"/>
                  </a:lnTo>
                  <a:lnTo>
                    <a:pt x="6" y="35"/>
                  </a:lnTo>
                  <a:lnTo>
                    <a:pt x="10" y="35"/>
                  </a:lnTo>
                  <a:lnTo>
                    <a:pt x="10" y="28"/>
                  </a:lnTo>
                  <a:lnTo>
                    <a:pt x="6" y="28"/>
                  </a:lnTo>
                  <a:lnTo>
                    <a:pt x="6" y="35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7" y="28"/>
                  </a:lnTo>
                  <a:lnTo>
                    <a:pt x="7" y="31"/>
                  </a:lnTo>
                  <a:lnTo>
                    <a:pt x="10" y="33"/>
                  </a:lnTo>
                  <a:lnTo>
                    <a:pt x="11" y="32"/>
                  </a:lnTo>
                  <a:lnTo>
                    <a:pt x="9" y="29"/>
                  </a:lnTo>
                  <a:lnTo>
                    <a:pt x="9" y="33"/>
                  </a:lnTo>
                  <a:lnTo>
                    <a:pt x="17" y="33"/>
                  </a:lnTo>
                  <a:lnTo>
                    <a:pt x="17" y="27"/>
                  </a:lnTo>
                  <a:lnTo>
                    <a:pt x="9" y="27"/>
                  </a:lnTo>
                  <a:lnTo>
                    <a:pt x="9" y="33"/>
                  </a:lnTo>
                  <a:lnTo>
                    <a:pt x="22" y="33"/>
                  </a:lnTo>
                  <a:lnTo>
                    <a:pt x="22" y="27"/>
                  </a:lnTo>
                  <a:lnTo>
                    <a:pt x="17" y="27"/>
                  </a:lnTo>
                  <a:lnTo>
                    <a:pt x="17" y="33"/>
                  </a:lnTo>
                  <a:lnTo>
                    <a:pt x="20" y="33"/>
                  </a:lnTo>
                  <a:lnTo>
                    <a:pt x="20" y="27"/>
                  </a:lnTo>
                  <a:lnTo>
                    <a:pt x="17" y="27"/>
                  </a:lnTo>
                  <a:lnTo>
                    <a:pt x="17" y="33"/>
                  </a:lnTo>
                  <a:lnTo>
                    <a:pt x="31" y="33"/>
                  </a:lnTo>
                  <a:lnTo>
                    <a:pt x="31" y="27"/>
                  </a:lnTo>
                  <a:lnTo>
                    <a:pt x="22" y="27"/>
                  </a:lnTo>
                  <a:lnTo>
                    <a:pt x="22" y="33"/>
                  </a:lnTo>
                  <a:lnTo>
                    <a:pt x="28" y="33"/>
                  </a:lnTo>
                  <a:lnTo>
                    <a:pt x="28" y="27"/>
                  </a:lnTo>
                  <a:lnTo>
                    <a:pt x="26" y="27"/>
                  </a:lnTo>
                  <a:lnTo>
                    <a:pt x="26" y="33"/>
                  </a:lnTo>
                  <a:lnTo>
                    <a:pt x="53" y="33"/>
                  </a:lnTo>
                  <a:lnTo>
                    <a:pt x="53" y="26"/>
                  </a:lnTo>
                  <a:lnTo>
                    <a:pt x="46" y="26"/>
                  </a:lnTo>
                  <a:lnTo>
                    <a:pt x="46" y="32"/>
                  </a:lnTo>
                  <a:lnTo>
                    <a:pt x="57" y="32"/>
                  </a:lnTo>
                  <a:lnTo>
                    <a:pt x="57" y="26"/>
                  </a:lnTo>
                  <a:lnTo>
                    <a:pt x="51" y="26"/>
                  </a:lnTo>
                  <a:lnTo>
                    <a:pt x="51" y="32"/>
                  </a:lnTo>
                  <a:lnTo>
                    <a:pt x="54" y="32"/>
                  </a:lnTo>
                  <a:lnTo>
                    <a:pt x="54" y="26"/>
                  </a:lnTo>
                  <a:lnTo>
                    <a:pt x="35" y="26"/>
                  </a:lnTo>
                  <a:lnTo>
                    <a:pt x="35" y="32"/>
                  </a:lnTo>
                  <a:lnTo>
                    <a:pt x="48" y="32"/>
                  </a:lnTo>
                  <a:lnTo>
                    <a:pt x="48" y="26"/>
                  </a:lnTo>
                  <a:lnTo>
                    <a:pt x="39" y="26"/>
                  </a:lnTo>
                  <a:lnTo>
                    <a:pt x="39" y="32"/>
                  </a:lnTo>
                  <a:lnTo>
                    <a:pt x="45" y="32"/>
                  </a:lnTo>
                  <a:lnTo>
                    <a:pt x="45" y="26"/>
                  </a:lnTo>
                  <a:lnTo>
                    <a:pt x="41" y="26"/>
                  </a:lnTo>
                  <a:lnTo>
                    <a:pt x="41" y="32"/>
                  </a:lnTo>
                  <a:lnTo>
                    <a:pt x="44" y="32"/>
                  </a:lnTo>
                  <a:lnTo>
                    <a:pt x="44" y="26"/>
                  </a:lnTo>
                  <a:lnTo>
                    <a:pt x="37" y="26"/>
                  </a:lnTo>
                  <a:lnTo>
                    <a:pt x="37" y="32"/>
                  </a:lnTo>
                  <a:lnTo>
                    <a:pt x="45" y="32"/>
                  </a:lnTo>
                  <a:lnTo>
                    <a:pt x="45" y="26"/>
                  </a:lnTo>
                  <a:lnTo>
                    <a:pt x="42" y="26"/>
                  </a:lnTo>
                  <a:lnTo>
                    <a:pt x="42" y="32"/>
                  </a:lnTo>
                  <a:lnTo>
                    <a:pt x="48" y="32"/>
                  </a:lnTo>
                  <a:lnTo>
                    <a:pt x="48" y="26"/>
                  </a:lnTo>
                  <a:lnTo>
                    <a:pt x="40" y="26"/>
                  </a:lnTo>
                  <a:lnTo>
                    <a:pt x="40" y="32"/>
                  </a:lnTo>
                  <a:lnTo>
                    <a:pt x="46" y="32"/>
                  </a:lnTo>
                  <a:lnTo>
                    <a:pt x="46" y="26"/>
                  </a:lnTo>
                  <a:lnTo>
                    <a:pt x="44" y="26"/>
                  </a:lnTo>
                  <a:lnTo>
                    <a:pt x="44" y="32"/>
                  </a:lnTo>
                  <a:lnTo>
                    <a:pt x="50" y="32"/>
                  </a:lnTo>
                  <a:lnTo>
                    <a:pt x="50" y="26"/>
                  </a:lnTo>
                  <a:lnTo>
                    <a:pt x="48" y="26"/>
                  </a:lnTo>
                  <a:lnTo>
                    <a:pt x="48" y="32"/>
                  </a:lnTo>
                  <a:lnTo>
                    <a:pt x="51" y="32"/>
                  </a:lnTo>
                  <a:lnTo>
                    <a:pt x="51" y="26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53" y="31"/>
                  </a:lnTo>
                  <a:lnTo>
                    <a:pt x="59" y="24"/>
                  </a:lnTo>
                  <a:lnTo>
                    <a:pt x="50" y="24"/>
                  </a:lnTo>
                  <a:lnTo>
                    <a:pt x="50" y="31"/>
                  </a:lnTo>
                  <a:lnTo>
                    <a:pt x="54" y="31"/>
                  </a:lnTo>
                  <a:lnTo>
                    <a:pt x="54" y="24"/>
                  </a:lnTo>
                  <a:lnTo>
                    <a:pt x="48" y="24"/>
                  </a:lnTo>
                  <a:lnTo>
                    <a:pt x="48" y="31"/>
                  </a:lnTo>
                  <a:lnTo>
                    <a:pt x="55" y="31"/>
                  </a:lnTo>
                  <a:lnTo>
                    <a:pt x="55" y="24"/>
                  </a:lnTo>
                  <a:lnTo>
                    <a:pt x="48" y="24"/>
                  </a:lnTo>
                  <a:lnTo>
                    <a:pt x="48" y="31"/>
                  </a:lnTo>
                  <a:lnTo>
                    <a:pt x="57" y="31"/>
                  </a:lnTo>
                  <a:lnTo>
                    <a:pt x="57" y="24"/>
                  </a:lnTo>
                  <a:lnTo>
                    <a:pt x="50" y="24"/>
                  </a:lnTo>
                  <a:lnTo>
                    <a:pt x="50" y="31"/>
                  </a:lnTo>
                  <a:lnTo>
                    <a:pt x="54" y="31"/>
                  </a:lnTo>
                  <a:lnTo>
                    <a:pt x="54" y="24"/>
                  </a:lnTo>
                  <a:lnTo>
                    <a:pt x="53" y="24"/>
                  </a:lnTo>
                  <a:lnTo>
                    <a:pt x="53" y="31"/>
                  </a:lnTo>
                  <a:lnTo>
                    <a:pt x="54" y="31"/>
                  </a:lnTo>
                  <a:lnTo>
                    <a:pt x="54" y="24"/>
                  </a:lnTo>
                  <a:lnTo>
                    <a:pt x="51" y="24"/>
                  </a:lnTo>
                  <a:lnTo>
                    <a:pt x="51" y="31"/>
                  </a:lnTo>
                  <a:lnTo>
                    <a:pt x="57" y="31"/>
                  </a:lnTo>
                  <a:lnTo>
                    <a:pt x="57" y="24"/>
                  </a:lnTo>
                  <a:lnTo>
                    <a:pt x="51" y="24"/>
                  </a:lnTo>
                  <a:lnTo>
                    <a:pt x="51" y="31"/>
                  </a:lnTo>
                  <a:lnTo>
                    <a:pt x="59" y="31"/>
                  </a:lnTo>
                  <a:lnTo>
                    <a:pt x="62" y="29"/>
                  </a:lnTo>
                  <a:lnTo>
                    <a:pt x="61" y="23"/>
                  </a:lnTo>
                  <a:lnTo>
                    <a:pt x="53" y="23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3"/>
                  </a:lnTo>
                  <a:lnTo>
                    <a:pt x="49" y="23"/>
                  </a:lnTo>
                  <a:lnTo>
                    <a:pt x="49" y="29"/>
                  </a:lnTo>
                  <a:lnTo>
                    <a:pt x="55" y="29"/>
                  </a:lnTo>
                  <a:lnTo>
                    <a:pt x="55" y="23"/>
                  </a:lnTo>
                  <a:lnTo>
                    <a:pt x="51" y="23"/>
                  </a:lnTo>
                  <a:lnTo>
                    <a:pt x="51" y="29"/>
                  </a:lnTo>
                  <a:lnTo>
                    <a:pt x="58" y="29"/>
                  </a:lnTo>
                  <a:lnTo>
                    <a:pt x="58" y="23"/>
                  </a:lnTo>
                  <a:lnTo>
                    <a:pt x="53" y="23"/>
                  </a:lnTo>
                  <a:lnTo>
                    <a:pt x="53" y="29"/>
                  </a:lnTo>
                  <a:lnTo>
                    <a:pt x="62" y="29"/>
                  </a:lnTo>
                  <a:lnTo>
                    <a:pt x="62" y="23"/>
                  </a:lnTo>
                  <a:lnTo>
                    <a:pt x="59" y="23"/>
                  </a:lnTo>
                  <a:lnTo>
                    <a:pt x="59" y="29"/>
                  </a:lnTo>
                  <a:lnTo>
                    <a:pt x="61" y="29"/>
                  </a:lnTo>
                  <a:lnTo>
                    <a:pt x="61" y="23"/>
                  </a:lnTo>
                  <a:lnTo>
                    <a:pt x="49" y="23"/>
                  </a:lnTo>
                  <a:lnTo>
                    <a:pt x="49" y="29"/>
                  </a:lnTo>
                  <a:lnTo>
                    <a:pt x="81" y="29"/>
                  </a:lnTo>
                  <a:lnTo>
                    <a:pt x="81" y="23"/>
                  </a:lnTo>
                  <a:lnTo>
                    <a:pt x="72" y="23"/>
                  </a:lnTo>
                  <a:lnTo>
                    <a:pt x="72" y="29"/>
                  </a:lnTo>
                  <a:lnTo>
                    <a:pt x="96" y="29"/>
                  </a:lnTo>
                  <a:lnTo>
                    <a:pt x="96" y="23"/>
                  </a:lnTo>
                  <a:lnTo>
                    <a:pt x="70" y="23"/>
                  </a:lnTo>
                  <a:lnTo>
                    <a:pt x="70" y="26"/>
                  </a:lnTo>
                  <a:lnTo>
                    <a:pt x="74" y="26"/>
                  </a:lnTo>
                  <a:lnTo>
                    <a:pt x="74" y="22"/>
                  </a:lnTo>
                  <a:lnTo>
                    <a:pt x="63" y="22"/>
                  </a:lnTo>
                  <a:lnTo>
                    <a:pt x="63" y="28"/>
                  </a:lnTo>
                  <a:lnTo>
                    <a:pt x="81" y="28"/>
                  </a:lnTo>
                  <a:lnTo>
                    <a:pt x="81" y="22"/>
                  </a:lnTo>
                  <a:lnTo>
                    <a:pt x="77" y="22"/>
                  </a:lnTo>
                  <a:lnTo>
                    <a:pt x="77" y="28"/>
                  </a:lnTo>
                  <a:lnTo>
                    <a:pt x="80" y="28"/>
                  </a:lnTo>
                  <a:lnTo>
                    <a:pt x="80" y="22"/>
                  </a:lnTo>
                  <a:lnTo>
                    <a:pt x="79" y="22"/>
                  </a:lnTo>
                  <a:lnTo>
                    <a:pt x="79" y="28"/>
                  </a:lnTo>
                  <a:lnTo>
                    <a:pt x="84" y="28"/>
                  </a:lnTo>
                  <a:lnTo>
                    <a:pt x="84" y="22"/>
                  </a:lnTo>
                  <a:lnTo>
                    <a:pt x="57" y="22"/>
                  </a:lnTo>
                  <a:lnTo>
                    <a:pt x="57" y="28"/>
                  </a:lnTo>
                  <a:lnTo>
                    <a:pt x="222" y="28"/>
                  </a:lnTo>
                  <a:lnTo>
                    <a:pt x="222" y="22"/>
                  </a:lnTo>
                  <a:lnTo>
                    <a:pt x="33" y="22"/>
                  </a:lnTo>
                  <a:lnTo>
                    <a:pt x="33" y="28"/>
                  </a:lnTo>
                  <a:lnTo>
                    <a:pt x="41" y="28"/>
                  </a:lnTo>
                  <a:lnTo>
                    <a:pt x="41" y="23"/>
                  </a:lnTo>
                  <a:lnTo>
                    <a:pt x="37" y="23"/>
                  </a:lnTo>
                  <a:lnTo>
                    <a:pt x="37" y="27"/>
                  </a:lnTo>
                  <a:lnTo>
                    <a:pt x="44" y="27"/>
                  </a:lnTo>
                  <a:lnTo>
                    <a:pt x="44" y="20"/>
                  </a:lnTo>
                  <a:lnTo>
                    <a:pt x="32" y="20"/>
                  </a:lnTo>
                  <a:lnTo>
                    <a:pt x="32" y="27"/>
                  </a:lnTo>
                  <a:lnTo>
                    <a:pt x="70" y="27"/>
                  </a:lnTo>
                  <a:lnTo>
                    <a:pt x="70" y="20"/>
                  </a:lnTo>
                  <a:lnTo>
                    <a:pt x="67" y="20"/>
                  </a:lnTo>
                  <a:lnTo>
                    <a:pt x="67" y="27"/>
                  </a:lnTo>
                  <a:lnTo>
                    <a:pt x="72" y="27"/>
                  </a:lnTo>
                  <a:lnTo>
                    <a:pt x="72" y="20"/>
                  </a:lnTo>
                  <a:lnTo>
                    <a:pt x="71" y="20"/>
                  </a:lnTo>
                  <a:lnTo>
                    <a:pt x="71" y="27"/>
                  </a:lnTo>
                  <a:lnTo>
                    <a:pt x="72" y="27"/>
                  </a:lnTo>
                  <a:lnTo>
                    <a:pt x="72" y="20"/>
                  </a:lnTo>
                  <a:lnTo>
                    <a:pt x="70" y="20"/>
                  </a:lnTo>
                  <a:lnTo>
                    <a:pt x="70" y="27"/>
                  </a:lnTo>
                  <a:lnTo>
                    <a:pt x="76" y="27"/>
                  </a:lnTo>
                  <a:lnTo>
                    <a:pt x="76" y="20"/>
                  </a:lnTo>
                  <a:lnTo>
                    <a:pt x="70" y="20"/>
                  </a:lnTo>
                  <a:lnTo>
                    <a:pt x="70" y="27"/>
                  </a:lnTo>
                  <a:lnTo>
                    <a:pt x="72" y="27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27"/>
                  </a:lnTo>
                  <a:lnTo>
                    <a:pt x="70" y="27"/>
                  </a:lnTo>
                  <a:lnTo>
                    <a:pt x="70" y="20"/>
                  </a:lnTo>
                  <a:lnTo>
                    <a:pt x="66" y="20"/>
                  </a:lnTo>
                  <a:lnTo>
                    <a:pt x="66" y="27"/>
                  </a:lnTo>
                  <a:lnTo>
                    <a:pt x="67" y="27"/>
                  </a:lnTo>
                  <a:lnTo>
                    <a:pt x="67" y="20"/>
                  </a:lnTo>
                  <a:lnTo>
                    <a:pt x="64" y="20"/>
                  </a:lnTo>
                  <a:lnTo>
                    <a:pt x="64" y="27"/>
                  </a:lnTo>
                  <a:lnTo>
                    <a:pt x="77" y="27"/>
                  </a:lnTo>
                  <a:lnTo>
                    <a:pt x="72" y="20"/>
                  </a:lnTo>
                  <a:lnTo>
                    <a:pt x="71" y="19"/>
                  </a:lnTo>
                  <a:lnTo>
                    <a:pt x="68" y="22"/>
                  </a:lnTo>
                  <a:lnTo>
                    <a:pt x="68" y="26"/>
                  </a:lnTo>
                  <a:lnTo>
                    <a:pt x="79" y="26"/>
                  </a:lnTo>
                  <a:lnTo>
                    <a:pt x="79" y="19"/>
                  </a:lnTo>
                  <a:lnTo>
                    <a:pt x="77" y="19"/>
                  </a:lnTo>
                  <a:lnTo>
                    <a:pt x="77" y="26"/>
                  </a:lnTo>
                  <a:lnTo>
                    <a:pt x="88" y="26"/>
                  </a:lnTo>
                  <a:lnTo>
                    <a:pt x="88" y="19"/>
                  </a:lnTo>
                  <a:lnTo>
                    <a:pt x="84" y="19"/>
                  </a:lnTo>
                  <a:lnTo>
                    <a:pt x="84" y="26"/>
                  </a:lnTo>
                  <a:lnTo>
                    <a:pt x="125" y="26"/>
                  </a:lnTo>
                  <a:lnTo>
                    <a:pt x="125" y="19"/>
                  </a:lnTo>
                  <a:lnTo>
                    <a:pt x="118" y="19"/>
                  </a:lnTo>
                  <a:lnTo>
                    <a:pt x="118" y="26"/>
                  </a:lnTo>
                  <a:lnTo>
                    <a:pt x="133" y="26"/>
                  </a:lnTo>
                  <a:lnTo>
                    <a:pt x="133" y="19"/>
                  </a:lnTo>
                  <a:lnTo>
                    <a:pt x="131" y="19"/>
                  </a:lnTo>
                  <a:lnTo>
                    <a:pt x="131" y="26"/>
                  </a:lnTo>
                  <a:lnTo>
                    <a:pt x="134" y="26"/>
                  </a:lnTo>
                  <a:lnTo>
                    <a:pt x="134" y="19"/>
                  </a:lnTo>
                  <a:lnTo>
                    <a:pt x="121" y="19"/>
                  </a:lnTo>
                  <a:lnTo>
                    <a:pt x="121" y="26"/>
                  </a:lnTo>
                  <a:lnTo>
                    <a:pt x="124" y="26"/>
                  </a:lnTo>
                  <a:lnTo>
                    <a:pt x="124" y="19"/>
                  </a:lnTo>
                  <a:lnTo>
                    <a:pt x="92" y="19"/>
                  </a:lnTo>
                  <a:lnTo>
                    <a:pt x="92" y="26"/>
                  </a:lnTo>
                  <a:lnTo>
                    <a:pt x="105" y="26"/>
                  </a:lnTo>
                  <a:lnTo>
                    <a:pt x="105" y="19"/>
                  </a:lnTo>
                  <a:lnTo>
                    <a:pt x="54" y="19"/>
                  </a:lnTo>
                  <a:lnTo>
                    <a:pt x="54" y="22"/>
                  </a:lnTo>
                  <a:lnTo>
                    <a:pt x="55" y="19"/>
                  </a:lnTo>
                  <a:lnTo>
                    <a:pt x="46" y="18"/>
                  </a:lnTo>
                  <a:lnTo>
                    <a:pt x="33" y="18"/>
                  </a:lnTo>
                  <a:lnTo>
                    <a:pt x="33" y="24"/>
                  </a:lnTo>
                  <a:lnTo>
                    <a:pt x="46" y="24"/>
                  </a:lnTo>
                  <a:lnTo>
                    <a:pt x="46" y="18"/>
                  </a:lnTo>
                  <a:lnTo>
                    <a:pt x="39" y="18"/>
                  </a:lnTo>
                  <a:lnTo>
                    <a:pt x="39" y="24"/>
                  </a:lnTo>
                  <a:lnTo>
                    <a:pt x="46" y="24"/>
                  </a:lnTo>
                  <a:lnTo>
                    <a:pt x="46" y="18"/>
                  </a:lnTo>
                  <a:lnTo>
                    <a:pt x="22" y="18"/>
                  </a:lnTo>
                  <a:lnTo>
                    <a:pt x="22" y="24"/>
                  </a:lnTo>
                  <a:lnTo>
                    <a:pt x="39" y="24"/>
                  </a:lnTo>
                  <a:lnTo>
                    <a:pt x="39" y="18"/>
                  </a:lnTo>
                  <a:lnTo>
                    <a:pt x="32" y="18"/>
                  </a:lnTo>
                  <a:lnTo>
                    <a:pt x="32" y="24"/>
                  </a:lnTo>
                  <a:lnTo>
                    <a:pt x="37" y="24"/>
                  </a:lnTo>
                  <a:lnTo>
                    <a:pt x="37" y="18"/>
                  </a:lnTo>
                  <a:lnTo>
                    <a:pt x="35" y="18"/>
                  </a:lnTo>
                  <a:lnTo>
                    <a:pt x="35" y="24"/>
                  </a:lnTo>
                  <a:lnTo>
                    <a:pt x="39" y="24"/>
                  </a:lnTo>
                  <a:lnTo>
                    <a:pt x="39" y="18"/>
                  </a:lnTo>
                  <a:lnTo>
                    <a:pt x="32" y="18"/>
                  </a:lnTo>
                  <a:lnTo>
                    <a:pt x="32" y="24"/>
                  </a:lnTo>
                  <a:lnTo>
                    <a:pt x="40" y="24"/>
                  </a:lnTo>
                  <a:lnTo>
                    <a:pt x="40" y="18"/>
                  </a:lnTo>
                  <a:lnTo>
                    <a:pt x="29" y="18"/>
                  </a:lnTo>
                  <a:lnTo>
                    <a:pt x="29" y="24"/>
                  </a:lnTo>
                  <a:lnTo>
                    <a:pt x="33" y="24"/>
                  </a:lnTo>
                  <a:lnTo>
                    <a:pt x="33" y="18"/>
                  </a:lnTo>
                  <a:lnTo>
                    <a:pt x="28" y="18"/>
                  </a:lnTo>
                  <a:lnTo>
                    <a:pt x="28" y="20"/>
                  </a:lnTo>
                  <a:lnTo>
                    <a:pt x="31" y="18"/>
                  </a:lnTo>
                  <a:lnTo>
                    <a:pt x="29" y="16"/>
                  </a:lnTo>
                  <a:lnTo>
                    <a:pt x="27" y="19"/>
                  </a:lnTo>
                  <a:lnTo>
                    <a:pt x="27" y="23"/>
                  </a:lnTo>
                  <a:lnTo>
                    <a:pt x="28" y="23"/>
                  </a:lnTo>
                  <a:lnTo>
                    <a:pt x="28" y="16"/>
                  </a:lnTo>
                  <a:lnTo>
                    <a:pt x="23" y="16"/>
                  </a:lnTo>
                  <a:lnTo>
                    <a:pt x="23" y="23"/>
                  </a:lnTo>
                  <a:lnTo>
                    <a:pt x="24" y="23"/>
                  </a:lnTo>
                  <a:lnTo>
                    <a:pt x="24" y="16"/>
                  </a:lnTo>
                  <a:lnTo>
                    <a:pt x="13" y="16"/>
                  </a:lnTo>
                  <a:lnTo>
                    <a:pt x="13" y="23"/>
                  </a:lnTo>
                  <a:lnTo>
                    <a:pt x="18" y="23"/>
                  </a:lnTo>
                  <a:lnTo>
                    <a:pt x="18" y="16"/>
                  </a:lnTo>
                  <a:lnTo>
                    <a:pt x="10" y="16"/>
                  </a:lnTo>
                  <a:lnTo>
                    <a:pt x="10" y="23"/>
                  </a:lnTo>
                  <a:lnTo>
                    <a:pt x="18" y="23"/>
                  </a:lnTo>
                  <a:lnTo>
                    <a:pt x="18" y="16"/>
                  </a:lnTo>
                  <a:lnTo>
                    <a:pt x="14" y="16"/>
                  </a:lnTo>
                  <a:lnTo>
                    <a:pt x="14" y="23"/>
                  </a:lnTo>
                  <a:lnTo>
                    <a:pt x="17" y="23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4" y="23"/>
                  </a:lnTo>
                  <a:lnTo>
                    <a:pt x="22" y="23"/>
                  </a:lnTo>
                  <a:lnTo>
                    <a:pt x="22" y="16"/>
                  </a:lnTo>
                  <a:lnTo>
                    <a:pt x="20" y="16"/>
                  </a:lnTo>
                  <a:lnTo>
                    <a:pt x="20" y="23"/>
                  </a:lnTo>
                  <a:lnTo>
                    <a:pt x="24" y="23"/>
                  </a:lnTo>
                  <a:lnTo>
                    <a:pt x="24" y="16"/>
                  </a:lnTo>
                  <a:lnTo>
                    <a:pt x="19" y="16"/>
                  </a:lnTo>
                  <a:lnTo>
                    <a:pt x="19" y="23"/>
                  </a:lnTo>
                  <a:lnTo>
                    <a:pt x="26" y="23"/>
                  </a:lnTo>
                  <a:lnTo>
                    <a:pt x="26" y="16"/>
                  </a:lnTo>
                  <a:lnTo>
                    <a:pt x="22" y="16"/>
                  </a:lnTo>
                  <a:lnTo>
                    <a:pt x="22" y="19"/>
                  </a:lnTo>
                  <a:lnTo>
                    <a:pt x="24" y="22"/>
                  </a:lnTo>
                  <a:lnTo>
                    <a:pt x="26" y="20"/>
                  </a:lnTo>
                  <a:lnTo>
                    <a:pt x="23" y="18"/>
                  </a:lnTo>
                  <a:lnTo>
                    <a:pt x="23" y="22"/>
                  </a:lnTo>
                  <a:lnTo>
                    <a:pt x="31" y="22"/>
                  </a:lnTo>
                  <a:lnTo>
                    <a:pt x="31" y="15"/>
                  </a:lnTo>
                  <a:lnTo>
                    <a:pt x="26" y="15"/>
                  </a:lnTo>
                  <a:lnTo>
                    <a:pt x="26" y="22"/>
                  </a:lnTo>
                  <a:lnTo>
                    <a:pt x="32" y="22"/>
                  </a:lnTo>
                  <a:lnTo>
                    <a:pt x="32" y="15"/>
                  </a:lnTo>
                  <a:lnTo>
                    <a:pt x="26" y="15"/>
                  </a:lnTo>
                  <a:lnTo>
                    <a:pt x="26" y="22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26" y="15"/>
                  </a:lnTo>
                  <a:lnTo>
                    <a:pt x="26" y="22"/>
                  </a:lnTo>
                  <a:lnTo>
                    <a:pt x="32" y="22"/>
                  </a:lnTo>
                  <a:lnTo>
                    <a:pt x="32" y="15"/>
                  </a:lnTo>
                  <a:lnTo>
                    <a:pt x="29" y="15"/>
                  </a:lnTo>
                  <a:lnTo>
                    <a:pt x="29" y="22"/>
                  </a:lnTo>
                  <a:lnTo>
                    <a:pt x="36" y="22"/>
                  </a:lnTo>
                  <a:lnTo>
                    <a:pt x="36" y="15"/>
                  </a:lnTo>
                  <a:lnTo>
                    <a:pt x="31" y="15"/>
                  </a:lnTo>
                  <a:lnTo>
                    <a:pt x="31" y="22"/>
                  </a:lnTo>
                  <a:lnTo>
                    <a:pt x="55" y="22"/>
                  </a:lnTo>
                  <a:lnTo>
                    <a:pt x="55" y="15"/>
                  </a:lnTo>
                  <a:lnTo>
                    <a:pt x="50" y="15"/>
                  </a:lnTo>
                  <a:lnTo>
                    <a:pt x="50" y="22"/>
                  </a:lnTo>
                  <a:lnTo>
                    <a:pt x="51" y="22"/>
                  </a:lnTo>
                  <a:lnTo>
                    <a:pt x="51" y="15"/>
                  </a:lnTo>
                  <a:lnTo>
                    <a:pt x="48" y="15"/>
                  </a:lnTo>
                  <a:lnTo>
                    <a:pt x="48" y="22"/>
                  </a:lnTo>
                  <a:lnTo>
                    <a:pt x="59" y="20"/>
                  </a:lnTo>
                  <a:lnTo>
                    <a:pt x="66" y="20"/>
                  </a:lnTo>
                  <a:lnTo>
                    <a:pt x="66" y="14"/>
                  </a:lnTo>
                  <a:lnTo>
                    <a:pt x="59" y="14"/>
                  </a:lnTo>
                  <a:lnTo>
                    <a:pt x="59" y="20"/>
                  </a:lnTo>
                  <a:lnTo>
                    <a:pt x="62" y="20"/>
                  </a:lnTo>
                  <a:lnTo>
                    <a:pt x="62" y="14"/>
                  </a:lnTo>
                  <a:lnTo>
                    <a:pt x="58" y="14"/>
                  </a:lnTo>
                  <a:lnTo>
                    <a:pt x="58" y="20"/>
                  </a:lnTo>
                  <a:lnTo>
                    <a:pt x="72" y="20"/>
                  </a:lnTo>
                  <a:lnTo>
                    <a:pt x="72" y="14"/>
                  </a:lnTo>
                  <a:lnTo>
                    <a:pt x="64" y="14"/>
                  </a:lnTo>
                  <a:lnTo>
                    <a:pt x="64" y="20"/>
                  </a:lnTo>
                  <a:lnTo>
                    <a:pt x="67" y="20"/>
                  </a:lnTo>
                  <a:lnTo>
                    <a:pt x="67" y="14"/>
                  </a:lnTo>
                  <a:lnTo>
                    <a:pt x="41" y="14"/>
                  </a:lnTo>
                  <a:lnTo>
                    <a:pt x="41" y="20"/>
                  </a:lnTo>
                  <a:lnTo>
                    <a:pt x="219" y="20"/>
                  </a:lnTo>
                  <a:lnTo>
                    <a:pt x="219" y="14"/>
                  </a:lnTo>
                  <a:lnTo>
                    <a:pt x="23" y="14"/>
                  </a:lnTo>
                  <a:lnTo>
                    <a:pt x="23" y="16"/>
                  </a:lnTo>
                  <a:lnTo>
                    <a:pt x="24" y="20"/>
                  </a:lnTo>
                  <a:lnTo>
                    <a:pt x="31" y="19"/>
                  </a:lnTo>
                  <a:lnTo>
                    <a:pt x="29" y="13"/>
                  </a:lnTo>
                  <a:lnTo>
                    <a:pt x="26" y="13"/>
                  </a:lnTo>
                  <a:lnTo>
                    <a:pt x="26" y="19"/>
                  </a:lnTo>
                  <a:lnTo>
                    <a:pt x="32" y="19"/>
                  </a:lnTo>
                  <a:lnTo>
                    <a:pt x="32" y="13"/>
                  </a:lnTo>
                  <a:lnTo>
                    <a:pt x="19" y="13"/>
                  </a:lnTo>
                  <a:lnTo>
                    <a:pt x="19" y="19"/>
                  </a:lnTo>
                  <a:lnTo>
                    <a:pt x="63" y="19"/>
                  </a:lnTo>
                  <a:lnTo>
                    <a:pt x="63" y="13"/>
                  </a:lnTo>
                  <a:lnTo>
                    <a:pt x="62" y="13"/>
                  </a:lnTo>
                  <a:lnTo>
                    <a:pt x="62" y="19"/>
                  </a:lnTo>
                  <a:lnTo>
                    <a:pt x="66" y="19"/>
                  </a:lnTo>
                  <a:lnTo>
                    <a:pt x="66" y="13"/>
                  </a:lnTo>
                  <a:lnTo>
                    <a:pt x="63" y="13"/>
                  </a:lnTo>
                  <a:lnTo>
                    <a:pt x="63" y="19"/>
                  </a:lnTo>
                  <a:lnTo>
                    <a:pt x="67" y="19"/>
                  </a:lnTo>
                  <a:lnTo>
                    <a:pt x="67" y="13"/>
                  </a:lnTo>
                  <a:lnTo>
                    <a:pt x="66" y="13"/>
                  </a:lnTo>
                  <a:lnTo>
                    <a:pt x="66" y="19"/>
                  </a:lnTo>
                  <a:lnTo>
                    <a:pt x="67" y="19"/>
                  </a:lnTo>
                  <a:lnTo>
                    <a:pt x="67" y="13"/>
                  </a:lnTo>
                  <a:lnTo>
                    <a:pt x="63" y="13"/>
                  </a:lnTo>
                  <a:lnTo>
                    <a:pt x="63" y="19"/>
                  </a:lnTo>
                  <a:lnTo>
                    <a:pt x="64" y="19"/>
                  </a:lnTo>
                  <a:lnTo>
                    <a:pt x="64" y="13"/>
                  </a:lnTo>
                  <a:lnTo>
                    <a:pt x="55" y="13"/>
                  </a:lnTo>
                  <a:lnTo>
                    <a:pt x="55" y="19"/>
                  </a:lnTo>
                  <a:lnTo>
                    <a:pt x="59" y="19"/>
                  </a:lnTo>
                  <a:lnTo>
                    <a:pt x="59" y="13"/>
                  </a:lnTo>
                  <a:lnTo>
                    <a:pt x="50" y="13"/>
                  </a:lnTo>
                  <a:lnTo>
                    <a:pt x="50" y="19"/>
                  </a:lnTo>
                  <a:lnTo>
                    <a:pt x="57" y="19"/>
                  </a:lnTo>
                  <a:lnTo>
                    <a:pt x="61" y="18"/>
                  </a:lnTo>
                  <a:lnTo>
                    <a:pt x="59" y="11"/>
                  </a:lnTo>
                  <a:lnTo>
                    <a:pt x="55" y="11"/>
                  </a:lnTo>
                  <a:lnTo>
                    <a:pt x="55" y="18"/>
                  </a:lnTo>
                  <a:lnTo>
                    <a:pt x="63" y="18"/>
                  </a:lnTo>
                  <a:lnTo>
                    <a:pt x="63" y="11"/>
                  </a:lnTo>
                  <a:lnTo>
                    <a:pt x="59" y="11"/>
                  </a:lnTo>
                  <a:lnTo>
                    <a:pt x="59" y="18"/>
                  </a:lnTo>
                  <a:lnTo>
                    <a:pt x="72" y="18"/>
                  </a:lnTo>
                  <a:lnTo>
                    <a:pt x="72" y="11"/>
                  </a:lnTo>
                  <a:lnTo>
                    <a:pt x="70" y="11"/>
                  </a:lnTo>
                  <a:lnTo>
                    <a:pt x="70" y="18"/>
                  </a:lnTo>
                  <a:lnTo>
                    <a:pt x="115" y="18"/>
                  </a:lnTo>
                  <a:lnTo>
                    <a:pt x="115" y="11"/>
                  </a:lnTo>
                  <a:lnTo>
                    <a:pt x="112" y="11"/>
                  </a:lnTo>
                  <a:lnTo>
                    <a:pt x="112" y="18"/>
                  </a:lnTo>
                  <a:lnTo>
                    <a:pt x="119" y="18"/>
                  </a:lnTo>
                  <a:lnTo>
                    <a:pt x="119" y="11"/>
                  </a:lnTo>
                  <a:lnTo>
                    <a:pt x="118" y="11"/>
                  </a:lnTo>
                  <a:lnTo>
                    <a:pt x="118" y="18"/>
                  </a:lnTo>
                  <a:lnTo>
                    <a:pt x="129" y="18"/>
                  </a:lnTo>
                  <a:lnTo>
                    <a:pt x="129" y="11"/>
                  </a:lnTo>
                  <a:lnTo>
                    <a:pt x="96" y="11"/>
                  </a:lnTo>
                  <a:lnTo>
                    <a:pt x="96" y="18"/>
                  </a:lnTo>
                  <a:lnTo>
                    <a:pt x="114" y="18"/>
                  </a:lnTo>
                  <a:lnTo>
                    <a:pt x="114" y="11"/>
                  </a:lnTo>
                  <a:lnTo>
                    <a:pt x="28" y="11"/>
                  </a:lnTo>
                  <a:lnTo>
                    <a:pt x="13" y="10"/>
                  </a:lnTo>
                  <a:lnTo>
                    <a:pt x="10" y="10"/>
                  </a:lnTo>
                  <a:lnTo>
                    <a:pt x="10" y="16"/>
                  </a:lnTo>
                  <a:lnTo>
                    <a:pt x="32" y="16"/>
                  </a:lnTo>
                  <a:lnTo>
                    <a:pt x="32" y="10"/>
                  </a:lnTo>
                  <a:lnTo>
                    <a:pt x="28" y="10"/>
                  </a:lnTo>
                  <a:lnTo>
                    <a:pt x="28" y="16"/>
                  </a:lnTo>
                  <a:lnTo>
                    <a:pt x="49" y="16"/>
                  </a:lnTo>
                  <a:lnTo>
                    <a:pt x="49" y="10"/>
                  </a:lnTo>
                  <a:lnTo>
                    <a:pt x="48" y="10"/>
                  </a:lnTo>
                  <a:lnTo>
                    <a:pt x="48" y="16"/>
                  </a:lnTo>
                  <a:lnTo>
                    <a:pt x="49" y="16"/>
                  </a:lnTo>
                  <a:lnTo>
                    <a:pt x="49" y="10"/>
                  </a:lnTo>
                  <a:lnTo>
                    <a:pt x="32" y="10"/>
                  </a:lnTo>
                  <a:lnTo>
                    <a:pt x="32" y="16"/>
                  </a:lnTo>
                  <a:lnTo>
                    <a:pt x="45" y="16"/>
                  </a:lnTo>
                  <a:lnTo>
                    <a:pt x="45" y="10"/>
                  </a:lnTo>
                  <a:lnTo>
                    <a:pt x="36" y="10"/>
                  </a:lnTo>
                  <a:lnTo>
                    <a:pt x="36" y="16"/>
                  </a:lnTo>
                  <a:lnTo>
                    <a:pt x="39" y="16"/>
                  </a:lnTo>
                  <a:lnTo>
                    <a:pt x="39" y="10"/>
                  </a:lnTo>
                  <a:lnTo>
                    <a:pt x="35" y="10"/>
                  </a:lnTo>
                  <a:lnTo>
                    <a:pt x="35" y="16"/>
                  </a:lnTo>
                  <a:lnTo>
                    <a:pt x="41" y="16"/>
                  </a:lnTo>
                  <a:lnTo>
                    <a:pt x="41" y="10"/>
                  </a:lnTo>
                  <a:lnTo>
                    <a:pt x="37" y="10"/>
                  </a:lnTo>
                  <a:lnTo>
                    <a:pt x="37" y="16"/>
                  </a:lnTo>
                  <a:lnTo>
                    <a:pt x="40" y="16"/>
                  </a:lnTo>
                  <a:lnTo>
                    <a:pt x="44" y="15"/>
                  </a:lnTo>
                  <a:lnTo>
                    <a:pt x="42" y="11"/>
                  </a:lnTo>
                  <a:lnTo>
                    <a:pt x="42" y="15"/>
                  </a:lnTo>
                  <a:lnTo>
                    <a:pt x="45" y="15"/>
                  </a:lnTo>
                  <a:lnTo>
                    <a:pt x="45" y="9"/>
                  </a:lnTo>
                  <a:lnTo>
                    <a:pt x="36" y="9"/>
                  </a:lnTo>
                  <a:lnTo>
                    <a:pt x="36" y="15"/>
                  </a:lnTo>
                  <a:lnTo>
                    <a:pt x="45" y="15"/>
                  </a:lnTo>
                  <a:lnTo>
                    <a:pt x="45" y="9"/>
                  </a:lnTo>
                  <a:lnTo>
                    <a:pt x="35" y="9"/>
                  </a:lnTo>
                  <a:lnTo>
                    <a:pt x="35" y="15"/>
                  </a:lnTo>
                  <a:lnTo>
                    <a:pt x="45" y="15"/>
                  </a:lnTo>
                  <a:lnTo>
                    <a:pt x="45" y="9"/>
                  </a:lnTo>
                  <a:lnTo>
                    <a:pt x="41" y="9"/>
                  </a:lnTo>
                  <a:lnTo>
                    <a:pt x="41" y="15"/>
                  </a:lnTo>
                  <a:lnTo>
                    <a:pt x="48" y="15"/>
                  </a:lnTo>
                  <a:lnTo>
                    <a:pt x="48" y="9"/>
                  </a:lnTo>
                  <a:lnTo>
                    <a:pt x="45" y="9"/>
                  </a:lnTo>
                  <a:lnTo>
                    <a:pt x="45" y="15"/>
                  </a:lnTo>
                  <a:lnTo>
                    <a:pt x="55" y="15"/>
                  </a:lnTo>
                  <a:lnTo>
                    <a:pt x="55" y="9"/>
                  </a:lnTo>
                  <a:lnTo>
                    <a:pt x="50" y="9"/>
                  </a:lnTo>
                  <a:lnTo>
                    <a:pt x="50" y="15"/>
                  </a:lnTo>
                  <a:lnTo>
                    <a:pt x="58" y="15"/>
                  </a:lnTo>
                  <a:lnTo>
                    <a:pt x="58" y="9"/>
                  </a:lnTo>
                  <a:lnTo>
                    <a:pt x="51" y="9"/>
                  </a:lnTo>
                  <a:lnTo>
                    <a:pt x="51" y="15"/>
                  </a:lnTo>
                  <a:lnTo>
                    <a:pt x="59" y="15"/>
                  </a:lnTo>
                  <a:lnTo>
                    <a:pt x="59" y="9"/>
                  </a:lnTo>
                  <a:lnTo>
                    <a:pt x="51" y="9"/>
                  </a:lnTo>
                  <a:lnTo>
                    <a:pt x="51" y="15"/>
                  </a:lnTo>
                  <a:lnTo>
                    <a:pt x="57" y="15"/>
                  </a:lnTo>
                  <a:lnTo>
                    <a:pt x="57" y="9"/>
                  </a:lnTo>
                  <a:lnTo>
                    <a:pt x="50" y="9"/>
                  </a:lnTo>
                  <a:lnTo>
                    <a:pt x="50" y="11"/>
                  </a:lnTo>
                  <a:lnTo>
                    <a:pt x="53" y="14"/>
                  </a:lnTo>
                  <a:lnTo>
                    <a:pt x="59" y="7"/>
                  </a:lnTo>
                  <a:lnTo>
                    <a:pt x="50" y="7"/>
                  </a:lnTo>
                  <a:lnTo>
                    <a:pt x="50" y="14"/>
                  </a:lnTo>
                  <a:lnTo>
                    <a:pt x="54" y="14"/>
                  </a:lnTo>
                  <a:lnTo>
                    <a:pt x="54" y="7"/>
                  </a:lnTo>
                  <a:lnTo>
                    <a:pt x="50" y="7"/>
                  </a:lnTo>
                  <a:lnTo>
                    <a:pt x="50" y="14"/>
                  </a:lnTo>
                  <a:lnTo>
                    <a:pt x="51" y="14"/>
                  </a:lnTo>
                  <a:lnTo>
                    <a:pt x="51" y="7"/>
                  </a:lnTo>
                  <a:lnTo>
                    <a:pt x="48" y="7"/>
                  </a:lnTo>
                  <a:lnTo>
                    <a:pt x="48" y="14"/>
                  </a:lnTo>
                  <a:lnTo>
                    <a:pt x="63" y="14"/>
                  </a:lnTo>
                  <a:lnTo>
                    <a:pt x="63" y="7"/>
                  </a:lnTo>
                  <a:lnTo>
                    <a:pt x="61" y="7"/>
                  </a:lnTo>
                  <a:lnTo>
                    <a:pt x="61" y="14"/>
                  </a:lnTo>
                  <a:lnTo>
                    <a:pt x="66" y="14"/>
                  </a:lnTo>
                  <a:lnTo>
                    <a:pt x="66" y="7"/>
                  </a:lnTo>
                  <a:lnTo>
                    <a:pt x="48" y="7"/>
                  </a:lnTo>
                  <a:lnTo>
                    <a:pt x="48" y="14"/>
                  </a:lnTo>
                  <a:lnTo>
                    <a:pt x="59" y="14"/>
                  </a:lnTo>
                  <a:lnTo>
                    <a:pt x="59" y="7"/>
                  </a:lnTo>
                  <a:lnTo>
                    <a:pt x="49" y="7"/>
                  </a:lnTo>
                  <a:lnTo>
                    <a:pt x="49" y="14"/>
                  </a:lnTo>
                  <a:lnTo>
                    <a:pt x="57" y="14"/>
                  </a:lnTo>
                  <a:lnTo>
                    <a:pt x="57" y="7"/>
                  </a:lnTo>
                  <a:lnTo>
                    <a:pt x="51" y="7"/>
                  </a:lnTo>
                  <a:lnTo>
                    <a:pt x="51" y="14"/>
                  </a:lnTo>
                  <a:lnTo>
                    <a:pt x="71" y="14"/>
                  </a:lnTo>
                  <a:lnTo>
                    <a:pt x="72" y="7"/>
                  </a:lnTo>
                  <a:lnTo>
                    <a:pt x="70" y="6"/>
                  </a:lnTo>
                  <a:lnTo>
                    <a:pt x="57" y="6"/>
                  </a:lnTo>
                  <a:lnTo>
                    <a:pt x="57" y="13"/>
                  </a:lnTo>
                  <a:lnTo>
                    <a:pt x="61" y="13"/>
                  </a:lnTo>
                  <a:lnTo>
                    <a:pt x="61" y="6"/>
                  </a:lnTo>
                  <a:lnTo>
                    <a:pt x="58" y="6"/>
                  </a:lnTo>
                  <a:lnTo>
                    <a:pt x="58" y="13"/>
                  </a:lnTo>
                  <a:lnTo>
                    <a:pt x="61" y="13"/>
                  </a:lnTo>
                  <a:lnTo>
                    <a:pt x="61" y="6"/>
                  </a:lnTo>
                  <a:lnTo>
                    <a:pt x="54" y="6"/>
                  </a:lnTo>
                  <a:lnTo>
                    <a:pt x="54" y="13"/>
                  </a:lnTo>
                  <a:lnTo>
                    <a:pt x="57" y="13"/>
                  </a:lnTo>
                  <a:lnTo>
                    <a:pt x="57" y="6"/>
                  </a:lnTo>
                  <a:lnTo>
                    <a:pt x="50" y="6"/>
                  </a:lnTo>
                  <a:lnTo>
                    <a:pt x="50" y="13"/>
                  </a:lnTo>
                  <a:lnTo>
                    <a:pt x="63" y="13"/>
                  </a:lnTo>
                  <a:lnTo>
                    <a:pt x="63" y="6"/>
                  </a:lnTo>
                  <a:lnTo>
                    <a:pt x="59" y="6"/>
                  </a:lnTo>
                  <a:lnTo>
                    <a:pt x="59" y="13"/>
                  </a:lnTo>
                  <a:lnTo>
                    <a:pt x="62" y="13"/>
                  </a:lnTo>
                  <a:lnTo>
                    <a:pt x="62" y="6"/>
                  </a:lnTo>
                  <a:lnTo>
                    <a:pt x="51" y="6"/>
                  </a:lnTo>
                  <a:lnTo>
                    <a:pt x="51" y="13"/>
                  </a:lnTo>
                  <a:lnTo>
                    <a:pt x="61" y="13"/>
                  </a:lnTo>
                  <a:lnTo>
                    <a:pt x="61" y="6"/>
                  </a:lnTo>
                  <a:lnTo>
                    <a:pt x="59" y="6"/>
                  </a:lnTo>
                  <a:lnTo>
                    <a:pt x="59" y="13"/>
                  </a:lnTo>
                  <a:lnTo>
                    <a:pt x="70" y="13"/>
                  </a:lnTo>
                  <a:lnTo>
                    <a:pt x="70" y="6"/>
                  </a:lnTo>
                  <a:lnTo>
                    <a:pt x="64" y="6"/>
                  </a:lnTo>
                  <a:lnTo>
                    <a:pt x="64" y="13"/>
                  </a:lnTo>
                  <a:lnTo>
                    <a:pt x="66" y="13"/>
                  </a:lnTo>
                  <a:lnTo>
                    <a:pt x="66" y="6"/>
                  </a:lnTo>
                  <a:lnTo>
                    <a:pt x="44" y="6"/>
                  </a:lnTo>
                  <a:lnTo>
                    <a:pt x="44" y="9"/>
                  </a:lnTo>
                  <a:lnTo>
                    <a:pt x="45" y="13"/>
                  </a:lnTo>
                  <a:lnTo>
                    <a:pt x="49" y="11"/>
                  </a:lnTo>
                  <a:lnTo>
                    <a:pt x="48" y="7"/>
                  </a:lnTo>
                  <a:lnTo>
                    <a:pt x="48" y="11"/>
                  </a:lnTo>
                  <a:lnTo>
                    <a:pt x="129" y="11"/>
                  </a:lnTo>
                  <a:lnTo>
                    <a:pt x="129" y="5"/>
                  </a:lnTo>
                  <a:lnTo>
                    <a:pt x="41" y="5"/>
                  </a:lnTo>
                  <a:lnTo>
                    <a:pt x="41" y="11"/>
                  </a:lnTo>
                  <a:lnTo>
                    <a:pt x="51" y="11"/>
                  </a:lnTo>
                  <a:lnTo>
                    <a:pt x="51" y="5"/>
                  </a:lnTo>
                  <a:lnTo>
                    <a:pt x="35" y="5"/>
                  </a:lnTo>
                  <a:lnTo>
                    <a:pt x="35" y="11"/>
                  </a:lnTo>
                  <a:lnTo>
                    <a:pt x="39" y="11"/>
                  </a:lnTo>
                  <a:lnTo>
                    <a:pt x="39" y="5"/>
                  </a:lnTo>
                  <a:lnTo>
                    <a:pt x="35" y="5"/>
                  </a:lnTo>
                  <a:lnTo>
                    <a:pt x="35" y="11"/>
                  </a:lnTo>
                  <a:lnTo>
                    <a:pt x="36" y="11"/>
                  </a:lnTo>
                  <a:lnTo>
                    <a:pt x="36" y="5"/>
                  </a:lnTo>
                  <a:lnTo>
                    <a:pt x="32" y="5"/>
                  </a:lnTo>
                  <a:lnTo>
                    <a:pt x="32" y="11"/>
                  </a:lnTo>
                  <a:lnTo>
                    <a:pt x="61" y="11"/>
                  </a:lnTo>
                  <a:lnTo>
                    <a:pt x="61" y="5"/>
                  </a:lnTo>
                  <a:lnTo>
                    <a:pt x="58" y="5"/>
                  </a:lnTo>
                  <a:lnTo>
                    <a:pt x="58" y="11"/>
                  </a:lnTo>
                  <a:lnTo>
                    <a:pt x="68" y="11"/>
                  </a:lnTo>
                  <a:lnTo>
                    <a:pt x="68" y="5"/>
                  </a:lnTo>
                  <a:lnTo>
                    <a:pt x="64" y="5"/>
                  </a:lnTo>
                  <a:lnTo>
                    <a:pt x="64" y="11"/>
                  </a:lnTo>
                  <a:lnTo>
                    <a:pt x="67" y="11"/>
                  </a:lnTo>
                  <a:lnTo>
                    <a:pt x="67" y="5"/>
                  </a:lnTo>
                  <a:lnTo>
                    <a:pt x="66" y="5"/>
                  </a:lnTo>
                  <a:lnTo>
                    <a:pt x="66" y="7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66" y="6"/>
                  </a:lnTo>
                  <a:lnTo>
                    <a:pt x="66" y="10"/>
                  </a:lnTo>
                  <a:lnTo>
                    <a:pt x="74" y="10"/>
                  </a:lnTo>
                  <a:lnTo>
                    <a:pt x="74" y="3"/>
                  </a:lnTo>
                  <a:lnTo>
                    <a:pt x="59" y="3"/>
                  </a:lnTo>
                  <a:lnTo>
                    <a:pt x="59" y="10"/>
                  </a:lnTo>
                  <a:lnTo>
                    <a:pt x="62" y="10"/>
                  </a:lnTo>
                  <a:lnTo>
                    <a:pt x="62" y="3"/>
                  </a:lnTo>
                  <a:lnTo>
                    <a:pt x="61" y="3"/>
                  </a:lnTo>
                  <a:lnTo>
                    <a:pt x="61" y="10"/>
                  </a:lnTo>
                  <a:lnTo>
                    <a:pt x="63" y="10"/>
                  </a:lnTo>
                  <a:lnTo>
                    <a:pt x="63" y="3"/>
                  </a:lnTo>
                  <a:lnTo>
                    <a:pt x="59" y="3"/>
                  </a:lnTo>
                  <a:lnTo>
                    <a:pt x="59" y="10"/>
                  </a:lnTo>
                  <a:lnTo>
                    <a:pt x="61" y="10"/>
                  </a:lnTo>
                  <a:lnTo>
                    <a:pt x="61" y="3"/>
                  </a:lnTo>
                  <a:lnTo>
                    <a:pt x="54" y="3"/>
                  </a:lnTo>
                  <a:lnTo>
                    <a:pt x="54" y="10"/>
                  </a:lnTo>
                  <a:lnTo>
                    <a:pt x="147" y="10"/>
                  </a:lnTo>
                  <a:lnTo>
                    <a:pt x="147" y="3"/>
                  </a:lnTo>
                  <a:lnTo>
                    <a:pt x="128" y="2"/>
                  </a:lnTo>
                  <a:lnTo>
                    <a:pt x="80" y="2"/>
                  </a:lnTo>
                  <a:lnTo>
                    <a:pt x="80" y="9"/>
                  </a:lnTo>
                  <a:lnTo>
                    <a:pt x="83" y="9"/>
                  </a:lnTo>
                  <a:lnTo>
                    <a:pt x="83" y="2"/>
                  </a:lnTo>
                  <a:lnTo>
                    <a:pt x="28" y="2"/>
                  </a:lnTo>
                  <a:lnTo>
                    <a:pt x="28" y="9"/>
                  </a:lnTo>
                  <a:lnTo>
                    <a:pt x="39" y="9"/>
                  </a:lnTo>
                  <a:lnTo>
                    <a:pt x="39" y="2"/>
                  </a:lnTo>
                  <a:lnTo>
                    <a:pt x="31" y="2"/>
                  </a:lnTo>
                  <a:lnTo>
                    <a:pt x="31" y="9"/>
                  </a:lnTo>
                  <a:lnTo>
                    <a:pt x="48" y="9"/>
                  </a:lnTo>
                  <a:lnTo>
                    <a:pt x="48" y="2"/>
                  </a:lnTo>
                  <a:lnTo>
                    <a:pt x="20" y="2"/>
                  </a:lnTo>
                  <a:lnTo>
                    <a:pt x="20" y="9"/>
                  </a:lnTo>
                  <a:lnTo>
                    <a:pt x="39" y="9"/>
                  </a:lnTo>
                  <a:lnTo>
                    <a:pt x="39" y="2"/>
                  </a:lnTo>
                  <a:lnTo>
                    <a:pt x="32" y="2"/>
                  </a:lnTo>
                  <a:lnTo>
                    <a:pt x="32" y="9"/>
                  </a:lnTo>
                  <a:lnTo>
                    <a:pt x="40" y="9"/>
                  </a:lnTo>
                  <a:lnTo>
                    <a:pt x="40" y="2"/>
                  </a:lnTo>
                  <a:lnTo>
                    <a:pt x="39" y="2"/>
                  </a:lnTo>
                  <a:lnTo>
                    <a:pt x="39" y="5"/>
                  </a:lnTo>
                  <a:lnTo>
                    <a:pt x="42" y="5"/>
                  </a:lnTo>
                  <a:lnTo>
                    <a:pt x="42" y="1"/>
                  </a:lnTo>
                  <a:lnTo>
                    <a:pt x="23" y="1"/>
                  </a:lnTo>
                  <a:lnTo>
                    <a:pt x="23" y="7"/>
                  </a:lnTo>
                  <a:lnTo>
                    <a:pt x="26" y="7"/>
                  </a:lnTo>
                  <a:lnTo>
                    <a:pt x="26" y="1"/>
                  </a:lnTo>
                  <a:lnTo>
                    <a:pt x="22" y="1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3" y="1"/>
                  </a:lnTo>
                  <a:lnTo>
                    <a:pt x="20" y="1"/>
                  </a:lnTo>
                  <a:lnTo>
                    <a:pt x="20" y="7"/>
                  </a:lnTo>
                  <a:lnTo>
                    <a:pt x="23" y="7"/>
                  </a:lnTo>
                  <a:lnTo>
                    <a:pt x="23" y="1"/>
                  </a:lnTo>
                  <a:lnTo>
                    <a:pt x="22" y="1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3" y="1"/>
                  </a:lnTo>
                  <a:lnTo>
                    <a:pt x="20" y="1"/>
                  </a:lnTo>
                  <a:lnTo>
                    <a:pt x="20" y="7"/>
                  </a:lnTo>
                  <a:lnTo>
                    <a:pt x="27" y="7"/>
                  </a:lnTo>
                  <a:lnTo>
                    <a:pt x="27" y="1"/>
                  </a:lnTo>
                  <a:lnTo>
                    <a:pt x="20" y="1"/>
                  </a:lnTo>
                  <a:lnTo>
                    <a:pt x="20" y="7"/>
                  </a:lnTo>
                  <a:lnTo>
                    <a:pt x="33" y="7"/>
                  </a:lnTo>
                  <a:lnTo>
                    <a:pt x="33" y="1"/>
                  </a:lnTo>
                  <a:lnTo>
                    <a:pt x="31" y="1"/>
                  </a:lnTo>
                  <a:lnTo>
                    <a:pt x="31" y="7"/>
                  </a:lnTo>
                  <a:lnTo>
                    <a:pt x="42" y="7"/>
                  </a:lnTo>
                  <a:lnTo>
                    <a:pt x="42" y="1"/>
                  </a:lnTo>
                  <a:lnTo>
                    <a:pt x="37" y="1"/>
                  </a:lnTo>
                  <a:lnTo>
                    <a:pt x="37" y="7"/>
                  </a:lnTo>
                  <a:lnTo>
                    <a:pt x="44" y="7"/>
                  </a:lnTo>
                  <a:lnTo>
                    <a:pt x="48" y="6"/>
                  </a:lnTo>
                  <a:lnTo>
                    <a:pt x="46" y="0"/>
                  </a:lnTo>
                  <a:lnTo>
                    <a:pt x="44" y="0"/>
                  </a:lnTo>
                  <a:lnTo>
                    <a:pt x="44" y="6"/>
                  </a:lnTo>
                  <a:lnTo>
                    <a:pt x="45" y="6"/>
                  </a:lnTo>
                  <a:lnTo>
                    <a:pt x="45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45" y="6"/>
                  </a:lnTo>
                  <a:lnTo>
                    <a:pt x="45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51" name="Freeform 835"/>
            <p:cNvSpPr>
              <a:spLocks noChangeAspect="1"/>
            </p:cNvSpPr>
            <p:nvPr/>
          </p:nvSpPr>
          <p:spPr bwMode="auto">
            <a:xfrm rot="16200000">
              <a:off x="4659" y="4631"/>
              <a:ext cx="282" cy="53"/>
            </a:xfrm>
            <a:custGeom>
              <a:avLst/>
              <a:gdLst>
                <a:gd name="T0" fmla="*/ 14 w 187"/>
                <a:gd name="T1" fmla="*/ 1 h 36"/>
                <a:gd name="T2" fmla="*/ 33 w 187"/>
                <a:gd name="T3" fmla="*/ 3 h 36"/>
                <a:gd name="T4" fmla="*/ 20 w 187"/>
                <a:gd name="T5" fmla="*/ 3 h 36"/>
                <a:gd name="T6" fmla="*/ 35 w 187"/>
                <a:gd name="T7" fmla="*/ 4 h 36"/>
                <a:gd name="T8" fmla="*/ 11 w 187"/>
                <a:gd name="T9" fmla="*/ 4 h 36"/>
                <a:gd name="T10" fmla="*/ 7 w 187"/>
                <a:gd name="T11" fmla="*/ 12 h 36"/>
                <a:gd name="T12" fmla="*/ 25 w 187"/>
                <a:gd name="T13" fmla="*/ 12 h 36"/>
                <a:gd name="T14" fmla="*/ 46 w 187"/>
                <a:gd name="T15" fmla="*/ 13 h 36"/>
                <a:gd name="T16" fmla="*/ 66 w 187"/>
                <a:gd name="T17" fmla="*/ 14 h 36"/>
                <a:gd name="T18" fmla="*/ 26 w 187"/>
                <a:gd name="T19" fmla="*/ 16 h 36"/>
                <a:gd name="T20" fmla="*/ 65 w 187"/>
                <a:gd name="T21" fmla="*/ 17 h 36"/>
                <a:gd name="T22" fmla="*/ 59 w 187"/>
                <a:gd name="T23" fmla="*/ 18 h 36"/>
                <a:gd name="T24" fmla="*/ 27 w 187"/>
                <a:gd name="T25" fmla="*/ 20 h 36"/>
                <a:gd name="T26" fmla="*/ 33 w 187"/>
                <a:gd name="T27" fmla="*/ 20 h 36"/>
                <a:gd name="T28" fmla="*/ 26 w 187"/>
                <a:gd name="T29" fmla="*/ 21 h 36"/>
                <a:gd name="T30" fmla="*/ 25 w 187"/>
                <a:gd name="T31" fmla="*/ 16 h 36"/>
                <a:gd name="T32" fmla="*/ 106 w 187"/>
                <a:gd name="T33" fmla="*/ 16 h 36"/>
                <a:gd name="T34" fmla="*/ 59 w 187"/>
                <a:gd name="T35" fmla="*/ 23 h 36"/>
                <a:gd name="T36" fmla="*/ 36 w 187"/>
                <a:gd name="T37" fmla="*/ 25 h 36"/>
                <a:gd name="T38" fmla="*/ 65 w 187"/>
                <a:gd name="T39" fmla="*/ 26 h 36"/>
                <a:gd name="T40" fmla="*/ 33 w 187"/>
                <a:gd name="T41" fmla="*/ 26 h 36"/>
                <a:gd name="T42" fmla="*/ 40 w 187"/>
                <a:gd name="T43" fmla="*/ 27 h 36"/>
                <a:gd name="T44" fmla="*/ 35 w 187"/>
                <a:gd name="T45" fmla="*/ 25 h 36"/>
                <a:gd name="T46" fmla="*/ 21 w 187"/>
                <a:gd name="T47" fmla="*/ 29 h 36"/>
                <a:gd name="T48" fmla="*/ 44 w 187"/>
                <a:gd name="T49" fmla="*/ 30 h 36"/>
                <a:gd name="T50" fmla="*/ 95 w 187"/>
                <a:gd name="T51" fmla="*/ 31 h 36"/>
                <a:gd name="T52" fmla="*/ 49 w 187"/>
                <a:gd name="T53" fmla="*/ 32 h 36"/>
                <a:gd name="T54" fmla="*/ 55 w 187"/>
                <a:gd name="T55" fmla="*/ 34 h 36"/>
                <a:gd name="T56" fmla="*/ 39 w 187"/>
                <a:gd name="T57" fmla="*/ 34 h 36"/>
                <a:gd name="T58" fmla="*/ 34 w 187"/>
                <a:gd name="T59" fmla="*/ 29 h 36"/>
                <a:gd name="T60" fmla="*/ 87 w 187"/>
                <a:gd name="T61" fmla="*/ 29 h 36"/>
                <a:gd name="T62" fmla="*/ 87 w 187"/>
                <a:gd name="T63" fmla="*/ 29 h 36"/>
                <a:gd name="T64" fmla="*/ 42 w 187"/>
                <a:gd name="T65" fmla="*/ 29 h 36"/>
                <a:gd name="T66" fmla="*/ 42 w 187"/>
                <a:gd name="T67" fmla="*/ 27 h 36"/>
                <a:gd name="T68" fmla="*/ 51 w 187"/>
                <a:gd name="T69" fmla="*/ 27 h 36"/>
                <a:gd name="T70" fmla="*/ 49 w 187"/>
                <a:gd name="T71" fmla="*/ 26 h 36"/>
                <a:gd name="T72" fmla="*/ 70 w 187"/>
                <a:gd name="T73" fmla="*/ 25 h 36"/>
                <a:gd name="T74" fmla="*/ 33 w 187"/>
                <a:gd name="T75" fmla="*/ 23 h 36"/>
                <a:gd name="T76" fmla="*/ 18 w 187"/>
                <a:gd name="T77" fmla="*/ 22 h 36"/>
                <a:gd name="T78" fmla="*/ 24 w 187"/>
                <a:gd name="T79" fmla="*/ 22 h 36"/>
                <a:gd name="T80" fmla="*/ 40 w 187"/>
                <a:gd name="T81" fmla="*/ 21 h 36"/>
                <a:gd name="T82" fmla="*/ 33 w 187"/>
                <a:gd name="T83" fmla="*/ 20 h 36"/>
                <a:gd name="T84" fmla="*/ 65 w 187"/>
                <a:gd name="T85" fmla="*/ 20 h 36"/>
                <a:gd name="T86" fmla="*/ 48 w 187"/>
                <a:gd name="T87" fmla="*/ 18 h 36"/>
                <a:gd name="T88" fmla="*/ 56 w 187"/>
                <a:gd name="T89" fmla="*/ 17 h 36"/>
                <a:gd name="T90" fmla="*/ 79 w 187"/>
                <a:gd name="T91" fmla="*/ 22 h 36"/>
                <a:gd name="T92" fmla="*/ 29 w 187"/>
                <a:gd name="T93" fmla="*/ 21 h 36"/>
                <a:gd name="T94" fmla="*/ 26 w 187"/>
                <a:gd name="T95" fmla="*/ 21 h 36"/>
                <a:gd name="T96" fmla="*/ 27 w 187"/>
                <a:gd name="T97" fmla="*/ 20 h 36"/>
                <a:gd name="T98" fmla="*/ 24 w 187"/>
                <a:gd name="T99" fmla="*/ 20 h 36"/>
                <a:gd name="T100" fmla="*/ 36 w 187"/>
                <a:gd name="T101" fmla="*/ 18 h 36"/>
                <a:gd name="T102" fmla="*/ 62 w 187"/>
                <a:gd name="T103" fmla="*/ 17 h 36"/>
                <a:gd name="T104" fmla="*/ 24 w 187"/>
                <a:gd name="T105" fmla="*/ 9 h 36"/>
                <a:gd name="T106" fmla="*/ 47 w 187"/>
                <a:gd name="T107" fmla="*/ 10 h 36"/>
                <a:gd name="T108" fmla="*/ 36 w 187"/>
                <a:gd name="T109" fmla="*/ 8 h 36"/>
                <a:gd name="T110" fmla="*/ 16 w 187"/>
                <a:gd name="T111" fmla="*/ 7 h 36"/>
                <a:gd name="T112" fmla="*/ 8 w 187"/>
                <a:gd name="T113" fmla="*/ 5 h 36"/>
                <a:gd name="T114" fmla="*/ 7 w 187"/>
                <a:gd name="T115" fmla="*/ 7 h 36"/>
                <a:gd name="T116" fmla="*/ 21 w 187"/>
                <a:gd name="T117" fmla="*/ 4 h 36"/>
                <a:gd name="T118" fmla="*/ 24 w 187"/>
                <a:gd name="T119" fmla="*/ 3 h 36"/>
                <a:gd name="T120" fmla="*/ 16 w 187"/>
                <a:gd name="T121" fmla="*/ 3 h 36"/>
                <a:gd name="T122" fmla="*/ 17 w 187"/>
                <a:gd name="T123" fmla="*/ 1 h 36"/>
                <a:gd name="T124" fmla="*/ 2 w 187"/>
                <a:gd name="T125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7" h="36">
                  <a:moveTo>
                    <a:pt x="4" y="7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2" y="7"/>
                  </a:lnTo>
                  <a:lnTo>
                    <a:pt x="4" y="7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7"/>
                  </a:lnTo>
                  <a:lnTo>
                    <a:pt x="4" y="7"/>
                  </a:lnTo>
                  <a:lnTo>
                    <a:pt x="4" y="3"/>
                  </a:lnTo>
                  <a:lnTo>
                    <a:pt x="3" y="0"/>
                  </a:lnTo>
                  <a:lnTo>
                    <a:pt x="0" y="1"/>
                  </a:lnTo>
                  <a:lnTo>
                    <a:pt x="2" y="8"/>
                  </a:lnTo>
                  <a:lnTo>
                    <a:pt x="8" y="8"/>
                  </a:lnTo>
                  <a:lnTo>
                    <a:pt x="8" y="1"/>
                  </a:lnTo>
                  <a:lnTo>
                    <a:pt x="4" y="1"/>
                  </a:lnTo>
                  <a:lnTo>
                    <a:pt x="4" y="8"/>
                  </a:lnTo>
                  <a:lnTo>
                    <a:pt x="18" y="8"/>
                  </a:lnTo>
                  <a:lnTo>
                    <a:pt x="18" y="1"/>
                  </a:lnTo>
                  <a:lnTo>
                    <a:pt x="11" y="1"/>
                  </a:lnTo>
                  <a:lnTo>
                    <a:pt x="11" y="8"/>
                  </a:lnTo>
                  <a:lnTo>
                    <a:pt x="20" y="8"/>
                  </a:lnTo>
                  <a:lnTo>
                    <a:pt x="20" y="1"/>
                  </a:lnTo>
                  <a:lnTo>
                    <a:pt x="14" y="1"/>
                  </a:lnTo>
                  <a:lnTo>
                    <a:pt x="14" y="8"/>
                  </a:lnTo>
                  <a:lnTo>
                    <a:pt x="16" y="8"/>
                  </a:lnTo>
                  <a:lnTo>
                    <a:pt x="16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20" y="8"/>
                  </a:lnTo>
                  <a:lnTo>
                    <a:pt x="20" y="1"/>
                  </a:lnTo>
                  <a:lnTo>
                    <a:pt x="17" y="1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1"/>
                  </a:lnTo>
                  <a:lnTo>
                    <a:pt x="17" y="1"/>
                  </a:lnTo>
                  <a:lnTo>
                    <a:pt x="17" y="8"/>
                  </a:lnTo>
                  <a:lnTo>
                    <a:pt x="22" y="8"/>
                  </a:lnTo>
                  <a:lnTo>
                    <a:pt x="22" y="1"/>
                  </a:lnTo>
                  <a:lnTo>
                    <a:pt x="17" y="1"/>
                  </a:lnTo>
                  <a:lnTo>
                    <a:pt x="17" y="8"/>
                  </a:lnTo>
                  <a:lnTo>
                    <a:pt x="22" y="9"/>
                  </a:lnTo>
                  <a:lnTo>
                    <a:pt x="27" y="9"/>
                  </a:lnTo>
                  <a:lnTo>
                    <a:pt x="27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33" y="9"/>
                  </a:lnTo>
                  <a:lnTo>
                    <a:pt x="33" y="3"/>
                  </a:lnTo>
                  <a:lnTo>
                    <a:pt x="30" y="3"/>
                  </a:lnTo>
                  <a:lnTo>
                    <a:pt x="30" y="9"/>
                  </a:lnTo>
                  <a:lnTo>
                    <a:pt x="34" y="9"/>
                  </a:lnTo>
                  <a:lnTo>
                    <a:pt x="34" y="3"/>
                  </a:lnTo>
                  <a:lnTo>
                    <a:pt x="21" y="3"/>
                  </a:lnTo>
                  <a:lnTo>
                    <a:pt x="21" y="9"/>
                  </a:lnTo>
                  <a:lnTo>
                    <a:pt x="34" y="9"/>
                  </a:lnTo>
                  <a:lnTo>
                    <a:pt x="34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17" y="9"/>
                  </a:lnTo>
                  <a:lnTo>
                    <a:pt x="17" y="3"/>
                  </a:lnTo>
                  <a:lnTo>
                    <a:pt x="14" y="3"/>
                  </a:lnTo>
                  <a:lnTo>
                    <a:pt x="14" y="9"/>
                  </a:lnTo>
                  <a:lnTo>
                    <a:pt x="22" y="9"/>
                  </a:lnTo>
                  <a:lnTo>
                    <a:pt x="22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8" y="3"/>
                  </a:lnTo>
                  <a:lnTo>
                    <a:pt x="18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21" y="9"/>
                  </a:lnTo>
                  <a:lnTo>
                    <a:pt x="21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4" y="3"/>
                  </a:lnTo>
                  <a:lnTo>
                    <a:pt x="24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4" y="3"/>
                  </a:lnTo>
                  <a:lnTo>
                    <a:pt x="24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1" y="3"/>
                  </a:lnTo>
                  <a:lnTo>
                    <a:pt x="21" y="9"/>
                  </a:lnTo>
                  <a:lnTo>
                    <a:pt x="22" y="9"/>
                  </a:lnTo>
                  <a:lnTo>
                    <a:pt x="22" y="5"/>
                  </a:lnTo>
                  <a:lnTo>
                    <a:pt x="21" y="9"/>
                  </a:lnTo>
                  <a:lnTo>
                    <a:pt x="24" y="10"/>
                  </a:lnTo>
                  <a:lnTo>
                    <a:pt x="35" y="10"/>
                  </a:lnTo>
                  <a:lnTo>
                    <a:pt x="35" y="4"/>
                  </a:lnTo>
                  <a:lnTo>
                    <a:pt x="31" y="4"/>
                  </a:lnTo>
                  <a:lnTo>
                    <a:pt x="31" y="10"/>
                  </a:lnTo>
                  <a:lnTo>
                    <a:pt x="33" y="10"/>
                  </a:lnTo>
                  <a:lnTo>
                    <a:pt x="33" y="4"/>
                  </a:lnTo>
                  <a:lnTo>
                    <a:pt x="20" y="4"/>
                  </a:lnTo>
                  <a:lnTo>
                    <a:pt x="20" y="10"/>
                  </a:lnTo>
                  <a:lnTo>
                    <a:pt x="24" y="10"/>
                  </a:lnTo>
                  <a:lnTo>
                    <a:pt x="24" y="4"/>
                  </a:lnTo>
                  <a:lnTo>
                    <a:pt x="21" y="4"/>
                  </a:lnTo>
                  <a:lnTo>
                    <a:pt x="21" y="10"/>
                  </a:lnTo>
                  <a:lnTo>
                    <a:pt x="26" y="10"/>
                  </a:lnTo>
                  <a:lnTo>
                    <a:pt x="26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17" y="10"/>
                  </a:lnTo>
                  <a:lnTo>
                    <a:pt x="17" y="4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3" y="10"/>
                  </a:lnTo>
                  <a:lnTo>
                    <a:pt x="13" y="4"/>
                  </a:lnTo>
                  <a:lnTo>
                    <a:pt x="7" y="4"/>
                  </a:lnTo>
                  <a:lnTo>
                    <a:pt x="7" y="10"/>
                  </a:lnTo>
                  <a:lnTo>
                    <a:pt x="11" y="10"/>
                  </a:lnTo>
                  <a:lnTo>
                    <a:pt x="11" y="4"/>
                  </a:lnTo>
                  <a:lnTo>
                    <a:pt x="8" y="4"/>
                  </a:lnTo>
                  <a:lnTo>
                    <a:pt x="8" y="10"/>
                  </a:lnTo>
                  <a:lnTo>
                    <a:pt x="13" y="10"/>
                  </a:lnTo>
                  <a:lnTo>
                    <a:pt x="13" y="4"/>
                  </a:lnTo>
                  <a:lnTo>
                    <a:pt x="7" y="4"/>
                  </a:lnTo>
                  <a:lnTo>
                    <a:pt x="7" y="10"/>
                  </a:lnTo>
                  <a:lnTo>
                    <a:pt x="8" y="10"/>
                  </a:lnTo>
                  <a:lnTo>
                    <a:pt x="8" y="4"/>
                  </a:lnTo>
                  <a:lnTo>
                    <a:pt x="5" y="4"/>
                  </a:lnTo>
                  <a:lnTo>
                    <a:pt x="3" y="5"/>
                  </a:lnTo>
                  <a:lnTo>
                    <a:pt x="4" y="12"/>
                  </a:lnTo>
                  <a:lnTo>
                    <a:pt x="13" y="12"/>
                  </a:lnTo>
                  <a:lnTo>
                    <a:pt x="13" y="5"/>
                  </a:lnTo>
                  <a:lnTo>
                    <a:pt x="8" y="5"/>
                  </a:lnTo>
                  <a:lnTo>
                    <a:pt x="8" y="12"/>
                  </a:lnTo>
                  <a:lnTo>
                    <a:pt x="11" y="12"/>
                  </a:lnTo>
                  <a:lnTo>
                    <a:pt x="11" y="5"/>
                  </a:lnTo>
                  <a:lnTo>
                    <a:pt x="5" y="5"/>
                  </a:lnTo>
                  <a:lnTo>
                    <a:pt x="5" y="12"/>
                  </a:lnTo>
                  <a:lnTo>
                    <a:pt x="7" y="12"/>
                  </a:lnTo>
                  <a:lnTo>
                    <a:pt x="7" y="5"/>
                  </a:lnTo>
                  <a:lnTo>
                    <a:pt x="4" y="5"/>
                  </a:lnTo>
                  <a:lnTo>
                    <a:pt x="4" y="12"/>
                  </a:lnTo>
                  <a:lnTo>
                    <a:pt x="7" y="12"/>
                  </a:lnTo>
                  <a:lnTo>
                    <a:pt x="7" y="5"/>
                  </a:lnTo>
                  <a:lnTo>
                    <a:pt x="4" y="5"/>
                  </a:lnTo>
                  <a:lnTo>
                    <a:pt x="4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8" y="5"/>
                  </a:lnTo>
                  <a:lnTo>
                    <a:pt x="8" y="12"/>
                  </a:lnTo>
                  <a:lnTo>
                    <a:pt x="13" y="12"/>
                  </a:lnTo>
                  <a:lnTo>
                    <a:pt x="13" y="5"/>
                  </a:lnTo>
                  <a:lnTo>
                    <a:pt x="8" y="5"/>
                  </a:lnTo>
                  <a:lnTo>
                    <a:pt x="8" y="12"/>
                  </a:lnTo>
                  <a:lnTo>
                    <a:pt x="21" y="12"/>
                  </a:lnTo>
                  <a:lnTo>
                    <a:pt x="21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11" y="5"/>
                  </a:lnTo>
                  <a:lnTo>
                    <a:pt x="11" y="12"/>
                  </a:lnTo>
                  <a:lnTo>
                    <a:pt x="14" y="12"/>
                  </a:lnTo>
                  <a:lnTo>
                    <a:pt x="14" y="5"/>
                  </a:lnTo>
                  <a:lnTo>
                    <a:pt x="11" y="5"/>
                  </a:lnTo>
                  <a:lnTo>
                    <a:pt x="11" y="12"/>
                  </a:lnTo>
                  <a:lnTo>
                    <a:pt x="25" y="12"/>
                  </a:lnTo>
                  <a:lnTo>
                    <a:pt x="25" y="5"/>
                  </a:lnTo>
                  <a:lnTo>
                    <a:pt x="21" y="5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7" y="7"/>
                  </a:lnTo>
                  <a:lnTo>
                    <a:pt x="16" y="7"/>
                  </a:lnTo>
                  <a:lnTo>
                    <a:pt x="16" y="13"/>
                  </a:lnTo>
                  <a:lnTo>
                    <a:pt x="26" y="13"/>
                  </a:lnTo>
                  <a:lnTo>
                    <a:pt x="26" y="7"/>
                  </a:lnTo>
                  <a:lnTo>
                    <a:pt x="22" y="7"/>
                  </a:lnTo>
                  <a:lnTo>
                    <a:pt x="22" y="13"/>
                  </a:lnTo>
                  <a:lnTo>
                    <a:pt x="31" y="13"/>
                  </a:lnTo>
                  <a:lnTo>
                    <a:pt x="31" y="7"/>
                  </a:lnTo>
                  <a:lnTo>
                    <a:pt x="24" y="7"/>
                  </a:lnTo>
                  <a:lnTo>
                    <a:pt x="24" y="13"/>
                  </a:lnTo>
                  <a:lnTo>
                    <a:pt x="27" y="13"/>
                  </a:lnTo>
                  <a:lnTo>
                    <a:pt x="27" y="7"/>
                  </a:lnTo>
                  <a:lnTo>
                    <a:pt x="26" y="7"/>
                  </a:lnTo>
                  <a:lnTo>
                    <a:pt x="26" y="13"/>
                  </a:lnTo>
                  <a:lnTo>
                    <a:pt x="31" y="13"/>
                  </a:lnTo>
                  <a:lnTo>
                    <a:pt x="31" y="7"/>
                  </a:lnTo>
                  <a:lnTo>
                    <a:pt x="30" y="7"/>
                  </a:lnTo>
                  <a:lnTo>
                    <a:pt x="30" y="13"/>
                  </a:lnTo>
                  <a:lnTo>
                    <a:pt x="46" y="13"/>
                  </a:lnTo>
                  <a:lnTo>
                    <a:pt x="46" y="7"/>
                  </a:lnTo>
                  <a:lnTo>
                    <a:pt x="34" y="7"/>
                  </a:lnTo>
                  <a:lnTo>
                    <a:pt x="34" y="14"/>
                  </a:lnTo>
                  <a:lnTo>
                    <a:pt x="59" y="14"/>
                  </a:lnTo>
                  <a:lnTo>
                    <a:pt x="59" y="8"/>
                  </a:lnTo>
                  <a:lnTo>
                    <a:pt x="42" y="8"/>
                  </a:lnTo>
                  <a:lnTo>
                    <a:pt x="42" y="14"/>
                  </a:lnTo>
                  <a:lnTo>
                    <a:pt x="140" y="14"/>
                  </a:lnTo>
                  <a:lnTo>
                    <a:pt x="140" y="8"/>
                  </a:lnTo>
                  <a:lnTo>
                    <a:pt x="101" y="8"/>
                  </a:lnTo>
                  <a:lnTo>
                    <a:pt x="101" y="14"/>
                  </a:lnTo>
                  <a:lnTo>
                    <a:pt x="110" y="14"/>
                  </a:lnTo>
                  <a:lnTo>
                    <a:pt x="110" y="8"/>
                  </a:lnTo>
                  <a:lnTo>
                    <a:pt x="109" y="8"/>
                  </a:lnTo>
                  <a:lnTo>
                    <a:pt x="109" y="14"/>
                  </a:lnTo>
                  <a:lnTo>
                    <a:pt x="110" y="14"/>
                  </a:lnTo>
                  <a:lnTo>
                    <a:pt x="110" y="8"/>
                  </a:lnTo>
                  <a:lnTo>
                    <a:pt x="99" y="8"/>
                  </a:lnTo>
                  <a:lnTo>
                    <a:pt x="99" y="14"/>
                  </a:lnTo>
                  <a:lnTo>
                    <a:pt x="103" y="14"/>
                  </a:lnTo>
                  <a:lnTo>
                    <a:pt x="103" y="8"/>
                  </a:lnTo>
                  <a:lnTo>
                    <a:pt x="64" y="8"/>
                  </a:lnTo>
                  <a:lnTo>
                    <a:pt x="64" y="14"/>
                  </a:lnTo>
                  <a:lnTo>
                    <a:pt x="66" y="14"/>
                  </a:lnTo>
                  <a:lnTo>
                    <a:pt x="66" y="8"/>
                  </a:lnTo>
                  <a:lnTo>
                    <a:pt x="46" y="8"/>
                  </a:lnTo>
                  <a:lnTo>
                    <a:pt x="44" y="9"/>
                  </a:lnTo>
                  <a:lnTo>
                    <a:pt x="46" y="12"/>
                  </a:lnTo>
                  <a:lnTo>
                    <a:pt x="46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7" y="16"/>
                  </a:lnTo>
                  <a:lnTo>
                    <a:pt x="47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52" y="16"/>
                  </a:lnTo>
                  <a:lnTo>
                    <a:pt x="52" y="9"/>
                  </a:lnTo>
                  <a:lnTo>
                    <a:pt x="49" y="9"/>
                  </a:lnTo>
                  <a:lnTo>
                    <a:pt x="49" y="16"/>
                  </a:lnTo>
                  <a:lnTo>
                    <a:pt x="51" y="16"/>
                  </a:lnTo>
                  <a:lnTo>
                    <a:pt x="51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6" y="16"/>
                  </a:lnTo>
                  <a:lnTo>
                    <a:pt x="46" y="9"/>
                  </a:lnTo>
                  <a:lnTo>
                    <a:pt x="16" y="9"/>
                  </a:lnTo>
                  <a:lnTo>
                    <a:pt x="16" y="16"/>
                  </a:lnTo>
                  <a:lnTo>
                    <a:pt x="26" y="16"/>
                  </a:lnTo>
                  <a:lnTo>
                    <a:pt x="26" y="9"/>
                  </a:lnTo>
                  <a:lnTo>
                    <a:pt x="24" y="9"/>
                  </a:lnTo>
                  <a:lnTo>
                    <a:pt x="24" y="16"/>
                  </a:lnTo>
                  <a:lnTo>
                    <a:pt x="25" y="16"/>
                  </a:lnTo>
                  <a:lnTo>
                    <a:pt x="25" y="9"/>
                  </a:lnTo>
                  <a:lnTo>
                    <a:pt x="21" y="10"/>
                  </a:lnTo>
                  <a:lnTo>
                    <a:pt x="21" y="17"/>
                  </a:lnTo>
                  <a:lnTo>
                    <a:pt x="24" y="17"/>
                  </a:lnTo>
                  <a:lnTo>
                    <a:pt x="24" y="10"/>
                  </a:lnTo>
                  <a:lnTo>
                    <a:pt x="18" y="10"/>
                  </a:lnTo>
                  <a:lnTo>
                    <a:pt x="18" y="17"/>
                  </a:lnTo>
                  <a:lnTo>
                    <a:pt x="187" y="17"/>
                  </a:lnTo>
                  <a:lnTo>
                    <a:pt x="187" y="10"/>
                  </a:lnTo>
                  <a:lnTo>
                    <a:pt x="48" y="10"/>
                  </a:lnTo>
                  <a:lnTo>
                    <a:pt x="48" y="17"/>
                  </a:lnTo>
                  <a:lnTo>
                    <a:pt x="53" y="17"/>
                  </a:lnTo>
                  <a:lnTo>
                    <a:pt x="53" y="10"/>
                  </a:lnTo>
                  <a:lnTo>
                    <a:pt x="52" y="10"/>
                  </a:lnTo>
                  <a:lnTo>
                    <a:pt x="52" y="17"/>
                  </a:lnTo>
                  <a:lnTo>
                    <a:pt x="66" y="17"/>
                  </a:lnTo>
                  <a:lnTo>
                    <a:pt x="66" y="10"/>
                  </a:lnTo>
                  <a:lnTo>
                    <a:pt x="64" y="10"/>
                  </a:lnTo>
                  <a:lnTo>
                    <a:pt x="64" y="17"/>
                  </a:lnTo>
                  <a:lnTo>
                    <a:pt x="65" y="17"/>
                  </a:lnTo>
                  <a:lnTo>
                    <a:pt x="65" y="10"/>
                  </a:lnTo>
                  <a:lnTo>
                    <a:pt x="62" y="10"/>
                  </a:lnTo>
                  <a:lnTo>
                    <a:pt x="62" y="17"/>
                  </a:lnTo>
                  <a:lnTo>
                    <a:pt x="64" y="17"/>
                  </a:lnTo>
                  <a:lnTo>
                    <a:pt x="64" y="10"/>
                  </a:lnTo>
                  <a:lnTo>
                    <a:pt x="59" y="10"/>
                  </a:lnTo>
                  <a:lnTo>
                    <a:pt x="59" y="17"/>
                  </a:lnTo>
                  <a:lnTo>
                    <a:pt x="62" y="17"/>
                  </a:lnTo>
                  <a:lnTo>
                    <a:pt x="62" y="10"/>
                  </a:lnTo>
                  <a:lnTo>
                    <a:pt x="43" y="10"/>
                  </a:lnTo>
                  <a:lnTo>
                    <a:pt x="43" y="17"/>
                  </a:lnTo>
                  <a:lnTo>
                    <a:pt x="64" y="17"/>
                  </a:lnTo>
                  <a:lnTo>
                    <a:pt x="64" y="10"/>
                  </a:lnTo>
                  <a:lnTo>
                    <a:pt x="53" y="10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7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70" y="18"/>
                  </a:lnTo>
                  <a:lnTo>
                    <a:pt x="70" y="12"/>
                  </a:lnTo>
                  <a:lnTo>
                    <a:pt x="51" y="12"/>
                  </a:lnTo>
                  <a:lnTo>
                    <a:pt x="51" y="18"/>
                  </a:lnTo>
                  <a:lnTo>
                    <a:pt x="59" y="18"/>
                  </a:lnTo>
                  <a:lnTo>
                    <a:pt x="59" y="12"/>
                  </a:lnTo>
                  <a:lnTo>
                    <a:pt x="36" y="12"/>
                  </a:lnTo>
                  <a:lnTo>
                    <a:pt x="36" y="18"/>
                  </a:lnTo>
                  <a:lnTo>
                    <a:pt x="39" y="18"/>
                  </a:lnTo>
                  <a:lnTo>
                    <a:pt x="39" y="12"/>
                  </a:lnTo>
                  <a:lnTo>
                    <a:pt x="35" y="12"/>
                  </a:lnTo>
                  <a:lnTo>
                    <a:pt x="35" y="18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1" y="18"/>
                  </a:lnTo>
                  <a:lnTo>
                    <a:pt x="31" y="12"/>
                  </a:lnTo>
                  <a:lnTo>
                    <a:pt x="26" y="12"/>
                  </a:lnTo>
                  <a:lnTo>
                    <a:pt x="25" y="13"/>
                  </a:lnTo>
                  <a:lnTo>
                    <a:pt x="26" y="16"/>
                  </a:lnTo>
                  <a:lnTo>
                    <a:pt x="26" y="13"/>
                  </a:lnTo>
                  <a:lnTo>
                    <a:pt x="20" y="13"/>
                  </a:lnTo>
                  <a:lnTo>
                    <a:pt x="20" y="20"/>
                  </a:lnTo>
                  <a:lnTo>
                    <a:pt x="30" y="20"/>
                  </a:lnTo>
                  <a:lnTo>
                    <a:pt x="30" y="13"/>
                  </a:lnTo>
                  <a:lnTo>
                    <a:pt x="26" y="13"/>
                  </a:lnTo>
                  <a:lnTo>
                    <a:pt x="26" y="20"/>
                  </a:lnTo>
                  <a:lnTo>
                    <a:pt x="27" y="20"/>
                  </a:lnTo>
                  <a:lnTo>
                    <a:pt x="27" y="13"/>
                  </a:lnTo>
                  <a:lnTo>
                    <a:pt x="24" y="13"/>
                  </a:lnTo>
                  <a:lnTo>
                    <a:pt x="24" y="20"/>
                  </a:lnTo>
                  <a:lnTo>
                    <a:pt x="25" y="20"/>
                  </a:lnTo>
                  <a:lnTo>
                    <a:pt x="25" y="13"/>
                  </a:lnTo>
                  <a:lnTo>
                    <a:pt x="21" y="13"/>
                  </a:lnTo>
                  <a:lnTo>
                    <a:pt x="21" y="20"/>
                  </a:lnTo>
                  <a:lnTo>
                    <a:pt x="35" y="20"/>
                  </a:lnTo>
                  <a:lnTo>
                    <a:pt x="35" y="13"/>
                  </a:lnTo>
                  <a:lnTo>
                    <a:pt x="26" y="13"/>
                  </a:lnTo>
                  <a:lnTo>
                    <a:pt x="26" y="20"/>
                  </a:lnTo>
                  <a:lnTo>
                    <a:pt x="33" y="20"/>
                  </a:lnTo>
                  <a:lnTo>
                    <a:pt x="33" y="13"/>
                  </a:lnTo>
                  <a:lnTo>
                    <a:pt x="20" y="13"/>
                  </a:lnTo>
                  <a:lnTo>
                    <a:pt x="20" y="20"/>
                  </a:lnTo>
                  <a:lnTo>
                    <a:pt x="27" y="20"/>
                  </a:lnTo>
                  <a:lnTo>
                    <a:pt x="27" y="13"/>
                  </a:lnTo>
                  <a:lnTo>
                    <a:pt x="22" y="13"/>
                  </a:lnTo>
                  <a:lnTo>
                    <a:pt x="22" y="20"/>
                  </a:lnTo>
                  <a:lnTo>
                    <a:pt x="36" y="20"/>
                  </a:lnTo>
                  <a:lnTo>
                    <a:pt x="36" y="13"/>
                  </a:lnTo>
                  <a:lnTo>
                    <a:pt x="30" y="13"/>
                  </a:lnTo>
                  <a:lnTo>
                    <a:pt x="30" y="20"/>
                  </a:lnTo>
                  <a:lnTo>
                    <a:pt x="33" y="20"/>
                  </a:lnTo>
                  <a:lnTo>
                    <a:pt x="33" y="13"/>
                  </a:lnTo>
                  <a:lnTo>
                    <a:pt x="27" y="13"/>
                  </a:lnTo>
                  <a:lnTo>
                    <a:pt x="27" y="20"/>
                  </a:lnTo>
                  <a:lnTo>
                    <a:pt x="35" y="20"/>
                  </a:lnTo>
                  <a:lnTo>
                    <a:pt x="35" y="13"/>
                  </a:lnTo>
                  <a:lnTo>
                    <a:pt x="27" y="13"/>
                  </a:lnTo>
                  <a:lnTo>
                    <a:pt x="27" y="20"/>
                  </a:lnTo>
                  <a:lnTo>
                    <a:pt x="33" y="21"/>
                  </a:lnTo>
                  <a:lnTo>
                    <a:pt x="34" y="21"/>
                  </a:lnTo>
                  <a:lnTo>
                    <a:pt x="34" y="14"/>
                  </a:lnTo>
                  <a:lnTo>
                    <a:pt x="33" y="14"/>
                  </a:lnTo>
                  <a:lnTo>
                    <a:pt x="33" y="21"/>
                  </a:lnTo>
                  <a:lnTo>
                    <a:pt x="34" y="21"/>
                  </a:lnTo>
                  <a:lnTo>
                    <a:pt x="34" y="14"/>
                  </a:lnTo>
                  <a:lnTo>
                    <a:pt x="31" y="14"/>
                  </a:lnTo>
                  <a:lnTo>
                    <a:pt x="31" y="21"/>
                  </a:lnTo>
                  <a:lnTo>
                    <a:pt x="34" y="21"/>
                  </a:lnTo>
                  <a:lnTo>
                    <a:pt x="34" y="14"/>
                  </a:lnTo>
                  <a:lnTo>
                    <a:pt x="29" y="14"/>
                  </a:lnTo>
                  <a:lnTo>
                    <a:pt x="29" y="21"/>
                  </a:lnTo>
                  <a:lnTo>
                    <a:pt x="30" y="21"/>
                  </a:lnTo>
                  <a:lnTo>
                    <a:pt x="30" y="14"/>
                  </a:lnTo>
                  <a:lnTo>
                    <a:pt x="26" y="14"/>
                  </a:lnTo>
                  <a:lnTo>
                    <a:pt x="26" y="21"/>
                  </a:lnTo>
                  <a:lnTo>
                    <a:pt x="27" y="21"/>
                  </a:lnTo>
                  <a:lnTo>
                    <a:pt x="27" y="14"/>
                  </a:lnTo>
                  <a:lnTo>
                    <a:pt x="24" y="14"/>
                  </a:lnTo>
                  <a:lnTo>
                    <a:pt x="24" y="21"/>
                  </a:lnTo>
                  <a:lnTo>
                    <a:pt x="29" y="21"/>
                  </a:lnTo>
                  <a:lnTo>
                    <a:pt x="29" y="14"/>
                  </a:lnTo>
                  <a:lnTo>
                    <a:pt x="20" y="14"/>
                  </a:lnTo>
                  <a:lnTo>
                    <a:pt x="20" y="21"/>
                  </a:lnTo>
                  <a:lnTo>
                    <a:pt x="24" y="21"/>
                  </a:lnTo>
                  <a:lnTo>
                    <a:pt x="24" y="14"/>
                  </a:lnTo>
                  <a:lnTo>
                    <a:pt x="22" y="14"/>
                  </a:lnTo>
                  <a:lnTo>
                    <a:pt x="22" y="21"/>
                  </a:lnTo>
                  <a:lnTo>
                    <a:pt x="24" y="21"/>
                  </a:lnTo>
                  <a:lnTo>
                    <a:pt x="24" y="14"/>
                  </a:lnTo>
                  <a:lnTo>
                    <a:pt x="20" y="14"/>
                  </a:lnTo>
                  <a:lnTo>
                    <a:pt x="20" y="21"/>
                  </a:lnTo>
                  <a:lnTo>
                    <a:pt x="25" y="21"/>
                  </a:lnTo>
                  <a:lnTo>
                    <a:pt x="25" y="14"/>
                  </a:lnTo>
                  <a:lnTo>
                    <a:pt x="21" y="14"/>
                  </a:lnTo>
                  <a:lnTo>
                    <a:pt x="21" y="21"/>
                  </a:lnTo>
                  <a:lnTo>
                    <a:pt x="31" y="21"/>
                  </a:lnTo>
                  <a:lnTo>
                    <a:pt x="31" y="14"/>
                  </a:lnTo>
                  <a:lnTo>
                    <a:pt x="27" y="14"/>
                  </a:lnTo>
                  <a:lnTo>
                    <a:pt x="25" y="16"/>
                  </a:lnTo>
                  <a:lnTo>
                    <a:pt x="26" y="22"/>
                  </a:lnTo>
                  <a:lnTo>
                    <a:pt x="40" y="22"/>
                  </a:lnTo>
                  <a:lnTo>
                    <a:pt x="40" y="16"/>
                  </a:lnTo>
                  <a:lnTo>
                    <a:pt x="35" y="16"/>
                  </a:lnTo>
                  <a:lnTo>
                    <a:pt x="35" y="22"/>
                  </a:lnTo>
                  <a:lnTo>
                    <a:pt x="39" y="22"/>
                  </a:lnTo>
                  <a:lnTo>
                    <a:pt x="39" y="16"/>
                  </a:lnTo>
                  <a:lnTo>
                    <a:pt x="29" y="16"/>
                  </a:lnTo>
                  <a:lnTo>
                    <a:pt x="29" y="22"/>
                  </a:lnTo>
                  <a:lnTo>
                    <a:pt x="39" y="22"/>
                  </a:lnTo>
                  <a:lnTo>
                    <a:pt x="39" y="16"/>
                  </a:lnTo>
                  <a:lnTo>
                    <a:pt x="21" y="16"/>
                  </a:lnTo>
                  <a:lnTo>
                    <a:pt x="21" y="22"/>
                  </a:lnTo>
                  <a:lnTo>
                    <a:pt x="43" y="22"/>
                  </a:lnTo>
                  <a:lnTo>
                    <a:pt x="43" y="16"/>
                  </a:lnTo>
                  <a:lnTo>
                    <a:pt x="36" y="16"/>
                  </a:lnTo>
                  <a:lnTo>
                    <a:pt x="36" y="22"/>
                  </a:lnTo>
                  <a:lnTo>
                    <a:pt x="112" y="22"/>
                  </a:lnTo>
                  <a:lnTo>
                    <a:pt x="112" y="16"/>
                  </a:lnTo>
                  <a:lnTo>
                    <a:pt x="79" y="16"/>
                  </a:lnTo>
                  <a:lnTo>
                    <a:pt x="79" y="22"/>
                  </a:lnTo>
                  <a:lnTo>
                    <a:pt x="118" y="22"/>
                  </a:lnTo>
                  <a:lnTo>
                    <a:pt x="118" y="16"/>
                  </a:lnTo>
                  <a:lnTo>
                    <a:pt x="106" y="16"/>
                  </a:lnTo>
                  <a:lnTo>
                    <a:pt x="90" y="17"/>
                  </a:lnTo>
                  <a:lnTo>
                    <a:pt x="61" y="17"/>
                  </a:lnTo>
                  <a:lnTo>
                    <a:pt x="61" y="23"/>
                  </a:lnTo>
                  <a:lnTo>
                    <a:pt x="64" y="23"/>
                  </a:lnTo>
                  <a:lnTo>
                    <a:pt x="64" y="17"/>
                  </a:lnTo>
                  <a:lnTo>
                    <a:pt x="60" y="17"/>
                  </a:lnTo>
                  <a:lnTo>
                    <a:pt x="60" y="23"/>
                  </a:lnTo>
                  <a:lnTo>
                    <a:pt x="61" y="23"/>
                  </a:lnTo>
                  <a:lnTo>
                    <a:pt x="61" y="17"/>
                  </a:lnTo>
                  <a:lnTo>
                    <a:pt x="60" y="17"/>
                  </a:lnTo>
                  <a:lnTo>
                    <a:pt x="60" y="23"/>
                  </a:lnTo>
                  <a:lnTo>
                    <a:pt x="61" y="23"/>
                  </a:lnTo>
                  <a:lnTo>
                    <a:pt x="61" y="17"/>
                  </a:lnTo>
                  <a:lnTo>
                    <a:pt x="49" y="17"/>
                  </a:lnTo>
                  <a:lnTo>
                    <a:pt x="49" y="23"/>
                  </a:lnTo>
                  <a:lnTo>
                    <a:pt x="52" y="23"/>
                  </a:lnTo>
                  <a:lnTo>
                    <a:pt x="52" y="17"/>
                  </a:lnTo>
                  <a:lnTo>
                    <a:pt x="51" y="17"/>
                  </a:lnTo>
                  <a:lnTo>
                    <a:pt x="51" y="23"/>
                  </a:lnTo>
                  <a:lnTo>
                    <a:pt x="56" y="23"/>
                  </a:lnTo>
                  <a:lnTo>
                    <a:pt x="56" y="17"/>
                  </a:lnTo>
                  <a:lnTo>
                    <a:pt x="55" y="17"/>
                  </a:lnTo>
                  <a:lnTo>
                    <a:pt x="55" y="23"/>
                  </a:lnTo>
                  <a:lnTo>
                    <a:pt x="59" y="23"/>
                  </a:lnTo>
                  <a:lnTo>
                    <a:pt x="59" y="17"/>
                  </a:lnTo>
                  <a:lnTo>
                    <a:pt x="52" y="17"/>
                  </a:lnTo>
                  <a:lnTo>
                    <a:pt x="52" y="23"/>
                  </a:lnTo>
                  <a:lnTo>
                    <a:pt x="55" y="23"/>
                  </a:lnTo>
                  <a:lnTo>
                    <a:pt x="55" y="17"/>
                  </a:lnTo>
                  <a:lnTo>
                    <a:pt x="53" y="17"/>
                  </a:lnTo>
                  <a:lnTo>
                    <a:pt x="53" y="23"/>
                  </a:lnTo>
                  <a:lnTo>
                    <a:pt x="57" y="23"/>
                  </a:lnTo>
                  <a:lnTo>
                    <a:pt x="57" y="17"/>
                  </a:lnTo>
                  <a:lnTo>
                    <a:pt x="49" y="17"/>
                  </a:lnTo>
                  <a:lnTo>
                    <a:pt x="49" y="23"/>
                  </a:lnTo>
                  <a:lnTo>
                    <a:pt x="51" y="23"/>
                  </a:lnTo>
                  <a:lnTo>
                    <a:pt x="51" y="20"/>
                  </a:lnTo>
                  <a:lnTo>
                    <a:pt x="48" y="20"/>
                  </a:lnTo>
                  <a:lnTo>
                    <a:pt x="48" y="25"/>
                  </a:lnTo>
                  <a:lnTo>
                    <a:pt x="53" y="25"/>
                  </a:lnTo>
                  <a:lnTo>
                    <a:pt x="53" y="18"/>
                  </a:lnTo>
                  <a:lnTo>
                    <a:pt x="47" y="18"/>
                  </a:lnTo>
                  <a:lnTo>
                    <a:pt x="47" y="25"/>
                  </a:lnTo>
                  <a:lnTo>
                    <a:pt x="48" y="25"/>
                  </a:lnTo>
                  <a:lnTo>
                    <a:pt x="48" y="18"/>
                  </a:lnTo>
                  <a:lnTo>
                    <a:pt x="35" y="18"/>
                  </a:lnTo>
                  <a:lnTo>
                    <a:pt x="35" y="25"/>
                  </a:lnTo>
                  <a:lnTo>
                    <a:pt x="36" y="25"/>
                  </a:lnTo>
                  <a:lnTo>
                    <a:pt x="36" y="18"/>
                  </a:lnTo>
                  <a:lnTo>
                    <a:pt x="26" y="18"/>
                  </a:lnTo>
                  <a:lnTo>
                    <a:pt x="26" y="25"/>
                  </a:lnTo>
                  <a:lnTo>
                    <a:pt x="31" y="25"/>
                  </a:lnTo>
                  <a:lnTo>
                    <a:pt x="31" y="18"/>
                  </a:lnTo>
                  <a:lnTo>
                    <a:pt x="30" y="18"/>
                  </a:lnTo>
                  <a:lnTo>
                    <a:pt x="30" y="25"/>
                  </a:lnTo>
                  <a:lnTo>
                    <a:pt x="31" y="25"/>
                  </a:lnTo>
                  <a:lnTo>
                    <a:pt x="31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104" y="25"/>
                  </a:lnTo>
                  <a:lnTo>
                    <a:pt x="104" y="18"/>
                  </a:lnTo>
                  <a:lnTo>
                    <a:pt x="35" y="18"/>
                  </a:lnTo>
                  <a:lnTo>
                    <a:pt x="35" y="25"/>
                  </a:lnTo>
                  <a:lnTo>
                    <a:pt x="64" y="25"/>
                  </a:lnTo>
                  <a:lnTo>
                    <a:pt x="64" y="21"/>
                  </a:lnTo>
                  <a:lnTo>
                    <a:pt x="61" y="21"/>
                  </a:lnTo>
                  <a:lnTo>
                    <a:pt x="61" y="22"/>
                  </a:lnTo>
                  <a:lnTo>
                    <a:pt x="64" y="22"/>
                  </a:lnTo>
                  <a:lnTo>
                    <a:pt x="64" y="20"/>
                  </a:lnTo>
                  <a:lnTo>
                    <a:pt x="60" y="20"/>
                  </a:lnTo>
                  <a:lnTo>
                    <a:pt x="60" y="26"/>
                  </a:lnTo>
                  <a:lnTo>
                    <a:pt x="65" y="26"/>
                  </a:lnTo>
                  <a:lnTo>
                    <a:pt x="65" y="20"/>
                  </a:lnTo>
                  <a:lnTo>
                    <a:pt x="61" y="20"/>
                  </a:lnTo>
                  <a:lnTo>
                    <a:pt x="61" y="26"/>
                  </a:lnTo>
                  <a:lnTo>
                    <a:pt x="74" y="26"/>
                  </a:lnTo>
                  <a:lnTo>
                    <a:pt x="74" y="20"/>
                  </a:lnTo>
                  <a:lnTo>
                    <a:pt x="49" y="20"/>
                  </a:lnTo>
                  <a:lnTo>
                    <a:pt x="49" y="26"/>
                  </a:lnTo>
                  <a:lnTo>
                    <a:pt x="51" y="26"/>
                  </a:lnTo>
                  <a:lnTo>
                    <a:pt x="51" y="20"/>
                  </a:lnTo>
                  <a:lnTo>
                    <a:pt x="40" y="20"/>
                  </a:lnTo>
                  <a:lnTo>
                    <a:pt x="40" y="26"/>
                  </a:lnTo>
                  <a:lnTo>
                    <a:pt x="46" y="26"/>
                  </a:lnTo>
                  <a:lnTo>
                    <a:pt x="46" y="20"/>
                  </a:lnTo>
                  <a:lnTo>
                    <a:pt x="33" y="20"/>
                  </a:lnTo>
                  <a:lnTo>
                    <a:pt x="33" y="26"/>
                  </a:lnTo>
                  <a:lnTo>
                    <a:pt x="35" y="26"/>
                  </a:lnTo>
                  <a:lnTo>
                    <a:pt x="35" y="20"/>
                  </a:lnTo>
                  <a:lnTo>
                    <a:pt x="33" y="20"/>
                  </a:lnTo>
                  <a:lnTo>
                    <a:pt x="33" y="26"/>
                  </a:lnTo>
                  <a:lnTo>
                    <a:pt x="43" y="26"/>
                  </a:lnTo>
                  <a:lnTo>
                    <a:pt x="43" y="20"/>
                  </a:lnTo>
                  <a:lnTo>
                    <a:pt x="30" y="20"/>
                  </a:lnTo>
                  <a:lnTo>
                    <a:pt x="30" y="26"/>
                  </a:lnTo>
                  <a:lnTo>
                    <a:pt x="33" y="26"/>
                  </a:lnTo>
                  <a:lnTo>
                    <a:pt x="33" y="20"/>
                  </a:lnTo>
                  <a:lnTo>
                    <a:pt x="29" y="20"/>
                  </a:lnTo>
                  <a:lnTo>
                    <a:pt x="29" y="26"/>
                  </a:lnTo>
                  <a:lnTo>
                    <a:pt x="30" y="26"/>
                  </a:lnTo>
                  <a:lnTo>
                    <a:pt x="30" y="20"/>
                  </a:lnTo>
                  <a:lnTo>
                    <a:pt x="27" y="20"/>
                  </a:lnTo>
                  <a:lnTo>
                    <a:pt x="27" y="26"/>
                  </a:lnTo>
                  <a:lnTo>
                    <a:pt x="40" y="26"/>
                  </a:lnTo>
                  <a:lnTo>
                    <a:pt x="40" y="20"/>
                  </a:lnTo>
                  <a:lnTo>
                    <a:pt x="38" y="20"/>
                  </a:lnTo>
                  <a:lnTo>
                    <a:pt x="35" y="21"/>
                  </a:lnTo>
                  <a:lnTo>
                    <a:pt x="36" y="23"/>
                  </a:lnTo>
                  <a:lnTo>
                    <a:pt x="36" y="21"/>
                  </a:lnTo>
                  <a:lnTo>
                    <a:pt x="34" y="21"/>
                  </a:lnTo>
                  <a:lnTo>
                    <a:pt x="34" y="27"/>
                  </a:lnTo>
                  <a:lnTo>
                    <a:pt x="36" y="27"/>
                  </a:lnTo>
                  <a:lnTo>
                    <a:pt x="36" y="21"/>
                  </a:lnTo>
                  <a:lnTo>
                    <a:pt x="35" y="21"/>
                  </a:lnTo>
                  <a:lnTo>
                    <a:pt x="35" y="27"/>
                  </a:lnTo>
                  <a:lnTo>
                    <a:pt x="36" y="27"/>
                  </a:lnTo>
                  <a:lnTo>
                    <a:pt x="36" y="21"/>
                  </a:lnTo>
                  <a:lnTo>
                    <a:pt x="35" y="21"/>
                  </a:lnTo>
                  <a:lnTo>
                    <a:pt x="35" y="27"/>
                  </a:lnTo>
                  <a:lnTo>
                    <a:pt x="40" y="27"/>
                  </a:lnTo>
                  <a:lnTo>
                    <a:pt x="40" y="21"/>
                  </a:lnTo>
                  <a:lnTo>
                    <a:pt x="39" y="21"/>
                  </a:lnTo>
                  <a:lnTo>
                    <a:pt x="39" y="27"/>
                  </a:lnTo>
                  <a:lnTo>
                    <a:pt x="49" y="27"/>
                  </a:lnTo>
                  <a:lnTo>
                    <a:pt x="49" y="21"/>
                  </a:lnTo>
                  <a:lnTo>
                    <a:pt x="40" y="21"/>
                  </a:lnTo>
                  <a:lnTo>
                    <a:pt x="40" y="27"/>
                  </a:lnTo>
                  <a:lnTo>
                    <a:pt x="47" y="27"/>
                  </a:lnTo>
                  <a:lnTo>
                    <a:pt x="47" y="21"/>
                  </a:lnTo>
                  <a:lnTo>
                    <a:pt x="40" y="21"/>
                  </a:lnTo>
                  <a:lnTo>
                    <a:pt x="40" y="27"/>
                  </a:lnTo>
                  <a:lnTo>
                    <a:pt x="42" y="27"/>
                  </a:lnTo>
                  <a:lnTo>
                    <a:pt x="42" y="21"/>
                  </a:lnTo>
                  <a:lnTo>
                    <a:pt x="35" y="21"/>
                  </a:lnTo>
                  <a:lnTo>
                    <a:pt x="35" y="27"/>
                  </a:lnTo>
                  <a:lnTo>
                    <a:pt x="40" y="27"/>
                  </a:lnTo>
                  <a:lnTo>
                    <a:pt x="40" y="21"/>
                  </a:lnTo>
                  <a:lnTo>
                    <a:pt x="27" y="21"/>
                  </a:lnTo>
                  <a:lnTo>
                    <a:pt x="27" y="27"/>
                  </a:lnTo>
                  <a:lnTo>
                    <a:pt x="34" y="27"/>
                  </a:lnTo>
                  <a:lnTo>
                    <a:pt x="34" y="23"/>
                  </a:lnTo>
                  <a:lnTo>
                    <a:pt x="33" y="26"/>
                  </a:lnTo>
                  <a:lnTo>
                    <a:pt x="34" y="27"/>
                  </a:lnTo>
                  <a:lnTo>
                    <a:pt x="35" y="25"/>
                  </a:lnTo>
                  <a:lnTo>
                    <a:pt x="35" y="22"/>
                  </a:lnTo>
                  <a:lnTo>
                    <a:pt x="24" y="22"/>
                  </a:lnTo>
                  <a:lnTo>
                    <a:pt x="24" y="29"/>
                  </a:lnTo>
                  <a:lnTo>
                    <a:pt x="27" y="29"/>
                  </a:lnTo>
                  <a:lnTo>
                    <a:pt x="27" y="22"/>
                  </a:lnTo>
                  <a:lnTo>
                    <a:pt x="14" y="22"/>
                  </a:lnTo>
                  <a:lnTo>
                    <a:pt x="14" y="29"/>
                  </a:lnTo>
                  <a:lnTo>
                    <a:pt x="21" y="29"/>
                  </a:lnTo>
                  <a:lnTo>
                    <a:pt x="21" y="22"/>
                  </a:lnTo>
                  <a:lnTo>
                    <a:pt x="13" y="22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4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20" y="29"/>
                  </a:lnTo>
                  <a:lnTo>
                    <a:pt x="20" y="22"/>
                  </a:lnTo>
                  <a:lnTo>
                    <a:pt x="18" y="22"/>
                  </a:lnTo>
                  <a:lnTo>
                    <a:pt x="18" y="29"/>
                  </a:lnTo>
                  <a:lnTo>
                    <a:pt x="21" y="29"/>
                  </a:lnTo>
                  <a:lnTo>
                    <a:pt x="21" y="22"/>
                  </a:lnTo>
                  <a:lnTo>
                    <a:pt x="18" y="22"/>
                  </a:lnTo>
                  <a:lnTo>
                    <a:pt x="18" y="29"/>
                  </a:lnTo>
                  <a:lnTo>
                    <a:pt x="26" y="29"/>
                  </a:lnTo>
                  <a:lnTo>
                    <a:pt x="26" y="22"/>
                  </a:lnTo>
                  <a:lnTo>
                    <a:pt x="21" y="22"/>
                  </a:lnTo>
                  <a:lnTo>
                    <a:pt x="21" y="30"/>
                  </a:lnTo>
                  <a:lnTo>
                    <a:pt x="30" y="30"/>
                  </a:lnTo>
                  <a:lnTo>
                    <a:pt x="30" y="23"/>
                  </a:lnTo>
                  <a:lnTo>
                    <a:pt x="25" y="23"/>
                  </a:lnTo>
                  <a:lnTo>
                    <a:pt x="25" y="30"/>
                  </a:lnTo>
                  <a:lnTo>
                    <a:pt x="29" y="30"/>
                  </a:lnTo>
                  <a:lnTo>
                    <a:pt x="29" y="23"/>
                  </a:lnTo>
                  <a:lnTo>
                    <a:pt x="26" y="23"/>
                  </a:lnTo>
                  <a:lnTo>
                    <a:pt x="26" y="30"/>
                  </a:lnTo>
                  <a:lnTo>
                    <a:pt x="31" y="30"/>
                  </a:lnTo>
                  <a:lnTo>
                    <a:pt x="31" y="23"/>
                  </a:lnTo>
                  <a:lnTo>
                    <a:pt x="25" y="23"/>
                  </a:lnTo>
                  <a:lnTo>
                    <a:pt x="25" y="30"/>
                  </a:lnTo>
                  <a:lnTo>
                    <a:pt x="34" y="30"/>
                  </a:lnTo>
                  <a:lnTo>
                    <a:pt x="34" y="23"/>
                  </a:lnTo>
                  <a:lnTo>
                    <a:pt x="33" y="23"/>
                  </a:lnTo>
                  <a:lnTo>
                    <a:pt x="33" y="30"/>
                  </a:lnTo>
                  <a:lnTo>
                    <a:pt x="44" y="30"/>
                  </a:lnTo>
                  <a:lnTo>
                    <a:pt x="44" y="23"/>
                  </a:lnTo>
                  <a:lnTo>
                    <a:pt x="20" y="23"/>
                  </a:lnTo>
                  <a:lnTo>
                    <a:pt x="20" y="30"/>
                  </a:lnTo>
                  <a:lnTo>
                    <a:pt x="91" y="30"/>
                  </a:lnTo>
                  <a:lnTo>
                    <a:pt x="91" y="23"/>
                  </a:lnTo>
                  <a:lnTo>
                    <a:pt x="88" y="23"/>
                  </a:lnTo>
                  <a:lnTo>
                    <a:pt x="88" y="30"/>
                  </a:lnTo>
                  <a:lnTo>
                    <a:pt x="95" y="30"/>
                  </a:lnTo>
                  <a:lnTo>
                    <a:pt x="95" y="23"/>
                  </a:lnTo>
                  <a:lnTo>
                    <a:pt x="82" y="23"/>
                  </a:lnTo>
                  <a:lnTo>
                    <a:pt x="82" y="30"/>
                  </a:lnTo>
                  <a:lnTo>
                    <a:pt x="110" y="30"/>
                  </a:lnTo>
                  <a:lnTo>
                    <a:pt x="110" y="23"/>
                  </a:lnTo>
                  <a:lnTo>
                    <a:pt x="92" y="23"/>
                  </a:lnTo>
                  <a:lnTo>
                    <a:pt x="92" y="30"/>
                  </a:lnTo>
                  <a:lnTo>
                    <a:pt x="103" y="30"/>
                  </a:lnTo>
                  <a:lnTo>
                    <a:pt x="103" y="26"/>
                  </a:lnTo>
                  <a:lnTo>
                    <a:pt x="101" y="23"/>
                  </a:lnTo>
                  <a:lnTo>
                    <a:pt x="100" y="25"/>
                  </a:lnTo>
                  <a:lnTo>
                    <a:pt x="101" y="27"/>
                  </a:lnTo>
                  <a:lnTo>
                    <a:pt x="101" y="25"/>
                  </a:lnTo>
                  <a:lnTo>
                    <a:pt x="92" y="25"/>
                  </a:lnTo>
                  <a:lnTo>
                    <a:pt x="92" y="31"/>
                  </a:lnTo>
                  <a:lnTo>
                    <a:pt x="95" y="31"/>
                  </a:lnTo>
                  <a:lnTo>
                    <a:pt x="95" y="25"/>
                  </a:lnTo>
                  <a:lnTo>
                    <a:pt x="70" y="25"/>
                  </a:lnTo>
                  <a:lnTo>
                    <a:pt x="70" y="31"/>
                  </a:lnTo>
                  <a:lnTo>
                    <a:pt x="71" y="31"/>
                  </a:lnTo>
                  <a:lnTo>
                    <a:pt x="71" y="25"/>
                  </a:lnTo>
                  <a:lnTo>
                    <a:pt x="47" y="25"/>
                  </a:lnTo>
                  <a:lnTo>
                    <a:pt x="47" y="31"/>
                  </a:lnTo>
                  <a:lnTo>
                    <a:pt x="49" y="31"/>
                  </a:lnTo>
                  <a:lnTo>
                    <a:pt x="49" y="25"/>
                  </a:lnTo>
                  <a:lnTo>
                    <a:pt x="48" y="25"/>
                  </a:lnTo>
                  <a:lnTo>
                    <a:pt x="48" y="31"/>
                  </a:lnTo>
                  <a:lnTo>
                    <a:pt x="53" y="31"/>
                  </a:lnTo>
                  <a:lnTo>
                    <a:pt x="53" y="25"/>
                  </a:lnTo>
                  <a:lnTo>
                    <a:pt x="51" y="25"/>
                  </a:lnTo>
                  <a:lnTo>
                    <a:pt x="51" y="31"/>
                  </a:lnTo>
                  <a:lnTo>
                    <a:pt x="57" y="31"/>
                  </a:lnTo>
                  <a:lnTo>
                    <a:pt x="57" y="25"/>
                  </a:lnTo>
                  <a:lnTo>
                    <a:pt x="53" y="25"/>
                  </a:lnTo>
                  <a:lnTo>
                    <a:pt x="53" y="31"/>
                  </a:lnTo>
                  <a:lnTo>
                    <a:pt x="55" y="31"/>
                  </a:lnTo>
                  <a:lnTo>
                    <a:pt x="55" y="25"/>
                  </a:lnTo>
                  <a:lnTo>
                    <a:pt x="53" y="25"/>
                  </a:lnTo>
                  <a:lnTo>
                    <a:pt x="49" y="26"/>
                  </a:lnTo>
                  <a:lnTo>
                    <a:pt x="49" y="32"/>
                  </a:lnTo>
                  <a:lnTo>
                    <a:pt x="56" y="32"/>
                  </a:lnTo>
                  <a:lnTo>
                    <a:pt x="56" y="26"/>
                  </a:lnTo>
                  <a:lnTo>
                    <a:pt x="53" y="26"/>
                  </a:lnTo>
                  <a:lnTo>
                    <a:pt x="53" y="32"/>
                  </a:lnTo>
                  <a:lnTo>
                    <a:pt x="57" y="32"/>
                  </a:lnTo>
                  <a:lnTo>
                    <a:pt x="57" y="26"/>
                  </a:lnTo>
                  <a:lnTo>
                    <a:pt x="53" y="26"/>
                  </a:lnTo>
                  <a:lnTo>
                    <a:pt x="53" y="32"/>
                  </a:lnTo>
                  <a:lnTo>
                    <a:pt x="55" y="32"/>
                  </a:lnTo>
                  <a:lnTo>
                    <a:pt x="55" y="26"/>
                  </a:lnTo>
                  <a:lnTo>
                    <a:pt x="27" y="26"/>
                  </a:lnTo>
                  <a:lnTo>
                    <a:pt x="27" y="32"/>
                  </a:lnTo>
                  <a:lnTo>
                    <a:pt x="36" y="32"/>
                  </a:lnTo>
                  <a:lnTo>
                    <a:pt x="36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113" y="32"/>
                  </a:lnTo>
                  <a:lnTo>
                    <a:pt x="113" y="26"/>
                  </a:lnTo>
                  <a:lnTo>
                    <a:pt x="48" y="26"/>
                  </a:lnTo>
                  <a:lnTo>
                    <a:pt x="48" y="34"/>
                  </a:lnTo>
                  <a:lnTo>
                    <a:pt x="61" y="34"/>
                  </a:lnTo>
                  <a:lnTo>
                    <a:pt x="61" y="27"/>
                  </a:lnTo>
                  <a:lnTo>
                    <a:pt x="55" y="27"/>
                  </a:lnTo>
                  <a:lnTo>
                    <a:pt x="55" y="34"/>
                  </a:lnTo>
                  <a:lnTo>
                    <a:pt x="65" y="34"/>
                  </a:lnTo>
                  <a:lnTo>
                    <a:pt x="65" y="27"/>
                  </a:lnTo>
                  <a:lnTo>
                    <a:pt x="61" y="27"/>
                  </a:lnTo>
                  <a:lnTo>
                    <a:pt x="61" y="34"/>
                  </a:lnTo>
                  <a:lnTo>
                    <a:pt x="65" y="34"/>
                  </a:lnTo>
                  <a:lnTo>
                    <a:pt x="65" y="27"/>
                  </a:lnTo>
                  <a:lnTo>
                    <a:pt x="59" y="27"/>
                  </a:lnTo>
                  <a:lnTo>
                    <a:pt x="59" y="34"/>
                  </a:lnTo>
                  <a:lnTo>
                    <a:pt x="90" y="34"/>
                  </a:lnTo>
                  <a:lnTo>
                    <a:pt x="90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42" y="34"/>
                  </a:lnTo>
                  <a:lnTo>
                    <a:pt x="42" y="27"/>
                  </a:lnTo>
                  <a:lnTo>
                    <a:pt x="38" y="27"/>
                  </a:lnTo>
                  <a:lnTo>
                    <a:pt x="38" y="34"/>
                  </a:lnTo>
                  <a:lnTo>
                    <a:pt x="52" y="34"/>
                  </a:lnTo>
                  <a:lnTo>
                    <a:pt x="52" y="27"/>
                  </a:lnTo>
                  <a:lnTo>
                    <a:pt x="42" y="27"/>
                  </a:lnTo>
                  <a:lnTo>
                    <a:pt x="42" y="34"/>
                  </a:lnTo>
                  <a:lnTo>
                    <a:pt x="51" y="34"/>
                  </a:lnTo>
                  <a:lnTo>
                    <a:pt x="51" y="27"/>
                  </a:lnTo>
                  <a:lnTo>
                    <a:pt x="39" y="27"/>
                  </a:lnTo>
                  <a:lnTo>
                    <a:pt x="39" y="34"/>
                  </a:lnTo>
                  <a:lnTo>
                    <a:pt x="44" y="34"/>
                  </a:lnTo>
                  <a:lnTo>
                    <a:pt x="44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36" y="34"/>
                  </a:lnTo>
                  <a:lnTo>
                    <a:pt x="36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40" y="35"/>
                  </a:lnTo>
                  <a:lnTo>
                    <a:pt x="44" y="35"/>
                  </a:lnTo>
                  <a:lnTo>
                    <a:pt x="44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44" y="35"/>
                  </a:lnTo>
                  <a:lnTo>
                    <a:pt x="44" y="29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6" y="35"/>
                  </a:lnTo>
                  <a:lnTo>
                    <a:pt x="46" y="29"/>
                  </a:lnTo>
                  <a:lnTo>
                    <a:pt x="40" y="29"/>
                  </a:lnTo>
                  <a:lnTo>
                    <a:pt x="40" y="35"/>
                  </a:lnTo>
                  <a:lnTo>
                    <a:pt x="83" y="35"/>
                  </a:lnTo>
                  <a:lnTo>
                    <a:pt x="83" y="29"/>
                  </a:lnTo>
                  <a:lnTo>
                    <a:pt x="34" y="29"/>
                  </a:lnTo>
                  <a:lnTo>
                    <a:pt x="34" y="35"/>
                  </a:lnTo>
                  <a:lnTo>
                    <a:pt x="88" y="35"/>
                  </a:lnTo>
                  <a:lnTo>
                    <a:pt x="88" y="29"/>
                  </a:lnTo>
                  <a:lnTo>
                    <a:pt x="77" y="29"/>
                  </a:lnTo>
                  <a:lnTo>
                    <a:pt x="77" y="35"/>
                  </a:lnTo>
                  <a:lnTo>
                    <a:pt x="82" y="35"/>
                  </a:lnTo>
                  <a:lnTo>
                    <a:pt x="82" y="29"/>
                  </a:lnTo>
                  <a:lnTo>
                    <a:pt x="74" y="29"/>
                  </a:lnTo>
                  <a:lnTo>
                    <a:pt x="74" y="35"/>
                  </a:lnTo>
                  <a:lnTo>
                    <a:pt x="90" y="35"/>
                  </a:lnTo>
                  <a:lnTo>
                    <a:pt x="90" y="29"/>
                  </a:lnTo>
                  <a:lnTo>
                    <a:pt x="87" y="29"/>
                  </a:lnTo>
                  <a:lnTo>
                    <a:pt x="87" y="35"/>
                  </a:lnTo>
                  <a:lnTo>
                    <a:pt x="95" y="35"/>
                  </a:lnTo>
                  <a:lnTo>
                    <a:pt x="95" y="29"/>
                  </a:lnTo>
                  <a:lnTo>
                    <a:pt x="87" y="29"/>
                  </a:lnTo>
                  <a:lnTo>
                    <a:pt x="87" y="35"/>
                  </a:lnTo>
                  <a:lnTo>
                    <a:pt x="91" y="35"/>
                  </a:lnTo>
                  <a:lnTo>
                    <a:pt x="91" y="29"/>
                  </a:lnTo>
                  <a:lnTo>
                    <a:pt x="86" y="29"/>
                  </a:lnTo>
                  <a:lnTo>
                    <a:pt x="86" y="35"/>
                  </a:lnTo>
                  <a:lnTo>
                    <a:pt x="88" y="35"/>
                  </a:lnTo>
                  <a:lnTo>
                    <a:pt x="88" y="31"/>
                  </a:lnTo>
                  <a:lnTo>
                    <a:pt x="87" y="29"/>
                  </a:lnTo>
                  <a:lnTo>
                    <a:pt x="79" y="36"/>
                  </a:lnTo>
                  <a:lnTo>
                    <a:pt x="105" y="36"/>
                  </a:lnTo>
                  <a:lnTo>
                    <a:pt x="105" y="30"/>
                  </a:lnTo>
                  <a:lnTo>
                    <a:pt x="66" y="30"/>
                  </a:lnTo>
                  <a:lnTo>
                    <a:pt x="66" y="36"/>
                  </a:lnTo>
                  <a:lnTo>
                    <a:pt x="69" y="36"/>
                  </a:lnTo>
                  <a:lnTo>
                    <a:pt x="69" y="30"/>
                  </a:lnTo>
                  <a:lnTo>
                    <a:pt x="64" y="30"/>
                  </a:lnTo>
                  <a:lnTo>
                    <a:pt x="64" y="36"/>
                  </a:lnTo>
                  <a:lnTo>
                    <a:pt x="69" y="36"/>
                  </a:lnTo>
                  <a:lnTo>
                    <a:pt x="69" y="30"/>
                  </a:lnTo>
                  <a:lnTo>
                    <a:pt x="66" y="30"/>
                  </a:lnTo>
                  <a:lnTo>
                    <a:pt x="66" y="36"/>
                  </a:lnTo>
                  <a:lnTo>
                    <a:pt x="105" y="36"/>
                  </a:lnTo>
                  <a:lnTo>
                    <a:pt x="105" y="30"/>
                  </a:lnTo>
                  <a:lnTo>
                    <a:pt x="87" y="30"/>
                  </a:lnTo>
                  <a:lnTo>
                    <a:pt x="87" y="32"/>
                  </a:lnTo>
                  <a:lnTo>
                    <a:pt x="90" y="35"/>
                  </a:lnTo>
                  <a:lnTo>
                    <a:pt x="96" y="29"/>
                  </a:lnTo>
                  <a:lnTo>
                    <a:pt x="86" y="29"/>
                  </a:lnTo>
                  <a:lnTo>
                    <a:pt x="86" y="35"/>
                  </a:lnTo>
                  <a:lnTo>
                    <a:pt x="91" y="35"/>
                  </a:lnTo>
                  <a:lnTo>
                    <a:pt x="91" y="29"/>
                  </a:lnTo>
                  <a:lnTo>
                    <a:pt x="87" y="29"/>
                  </a:lnTo>
                  <a:lnTo>
                    <a:pt x="87" y="35"/>
                  </a:lnTo>
                  <a:lnTo>
                    <a:pt x="95" y="35"/>
                  </a:lnTo>
                  <a:lnTo>
                    <a:pt x="95" y="29"/>
                  </a:lnTo>
                  <a:lnTo>
                    <a:pt x="87" y="29"/>
                  </a:lnTo>
                  <a:lnTo>
                    <a:pt x="87" y="35"/>
                  </a:lnTo>
                  <a:lnTo>
                    <a:pt x="90" y="35"/>
                  </a:lnTo>
                  <a:lnTo>
                    <a:pt x="90" y="29"/>
                  </a:lnTo>
                  <a:lnTo>
                    <a:pt x="74" y="29"/>
                  </a:lnTo>
                  <a:lnTo>
                    <a:pt x="74" y="35"/>
                  </a:lnTo>
                  <a:lnTo>
                    <a:pt x="82" y="35"/>
                  </a:lnTo>
                  <a:lnTo>
                    <a:pt x="82" y="29"/>
                  </a:lnTo>
                  <a:lnTo>
                    <a:pt x="77" y="29"/>
                  </a:lnTo>
                  <a:lnTo>
                    <a:pt x="77" y="35"/>
                  </a:lnTo>
                  <a:lnTo>
                    <a:pt x="88" y="35"/>
                  </a:lnTo>
                  <a:lnTo>
                    <a:pt x="88" y="29"/>
                  </a:lnTo>
                  <a:lnTo>
                    <a:pt x="34" y="29"/>
                  </a:lnTo>
                  <a:lnTo>
                    <a:pt x="34" y="35"/>
                  </a:lnTo>
                  <a:lnTo>
                    <a:pt x="83" y="35"/>
                  </a:lnTo>
                  <a:lnTo>
                    <a:pt x="83" y="29"/>
                  </a:lnTo>
                  <a:lnTo>
                    <a:pt x="40" y="29"/>
                  </a:lnTo>
                  <a:lnTo>
                    <a:pt x="40" y="35"/>
                  </a:lnTo>
                  <a:lnTo>
                    <a:pt x="46" y="35"/>
                  </a:lnTo>
                  <a:lnTo>
                    <a:pt x="46" y="29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4" y="35"/>
                  </a:lnTo>
                  <a:lnTo>
                    <a:pt x="44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44" y="35"/>
                  </a:lnTo>
                  <a:lnTo>
                    <a:pt x="44" y="29"/>
                  </a:lnTo>
                  <a:lnTo>
                    <a:pt x="40" y="29"/>
                  </a:lnTo>
                  <a:lnTo>
                    <a:pt x="40" y="31"/>
                  </a:lnTo>
                  <a:lnTo>
                    <a:pt x="42" y="29"/>
                  </a:lnTo>
                  <a:lnTo>
                    <a:pt x="36" y="27"/>
                  </a:lnTo>
                  <a:lnTo>
                    <a:pt x="35" y="30"/>
                  </a:lnTo>
                  <a:lnTo>
                    <a:pt x="35" y="34"/>
                  </a:lnTo>
                  <a:lnTo>
                    <a:pt x="36" y="34"/>
                  </a:lnTo>
                  <a:lnTo>
                    <a:pt x="36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44" y="34"/>
                  </a:lnTo>
                  <a:lnTo>
                    <a:pt x="44" y="27"/>
                  </a:lnTo>
                  <a:lnTo>
                    <a:pt x="39" y="27"/>
                  </a:lnTo>
                  <a:lnTo>
                    <a:pt x="39" y="34"/>
                  </a:lnTo>
                  <a:lnTo>
                    <a:pt x="51" y="34"/>
                  </a:lnTo>
                  <a:lnTo>
                    <a:pt x="51" y="27"/>
                  </a:lnTo>
                  <a:lnTo>
                    <a:pt x="42" y="27"/>
                  </a:lnTo>
                  <a:lnTo>
                    <a:pt x="42" y="34"/>
                  </a:lnTo>
                  <a:lnTo>
                    <a:pt x="52" y="34"/>
                  </a:lnTo>
                  <a:lnTo>
                    <a:pt x="52" y="27"/>
                  </a:lnTo>
                  <a:lnTo>
                    <a:pt x="38" y="27"/>
                  </a:lnTo>
                  <a:lnTo>
                    <a:pt x="38" y="34"/>
                  </a:lnTo>
                  <a:lnTo>
                    <a:pt x="42" y="34"/>
                  </a:lnTo>
                  <a:lnTo>
                    <a:pt x="42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90" y="34"/>
                  </a:lnTo>
                  <a:lnTo>
                    <a:pt x="90" y="27"/>
                  </a:lnTo>
                  <a:lnTo>
                    <a:pt x="59" y="27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65" y="27"/>
                  </a:lnTo>
                  <a:lnTo>
                    <a:pt x="61" y="27"/>
                  </a:lnTo>
                  <a:lnTo>
                    <a:pt x="61" y="34"/>
                  </a:lnTo>
                  <a:lnTo>
                    <a:pt x="65" y="34"/>
                  </a:lnTo>
                  <a:lnTo>
                    <a:pt x="65" y="27"/>
                  </a:lnTo>
                  <a:lnTo>
                    <a:pt x="55" y="27"/>
                  </a:lnTo>
                  <a:lnTo>
                    <a:pt x="55" y="34"/>
                  </a:lnTo>
                  <a:lnTo>
                    <a:pt x="61" y="34"/>
                  </a:lnTo>
                  <a:lnTo>
                    <a:pt x="61" y="27"/>
                  </a:lnTo>
                  <a:lnTo>
                    <a:pt x="51" y="27"/>
                  </a:lnTo>
                  <a:lnTo>
                    <a:pt x="51" y="30"/>
                  </a:lnTo>
                  <a:lnTo>
                    <a:pt x="55" y="30"/>
                  </a:lnTo>
                  <a:lnTo>
                    <a:pt x="55" y="29"/>
                  </a:lnTo>
                  <a:lnTo>
                    <a:pt x="51" y="29"/>
                  </a:lnTo>
                  <a:lnTo>
                    <a:pt x="51" y="32"/>
                  </a:lnTo>
                  <a:lnTo>
                    <a:pt x="113" y="32"/>
                  </a:lnTo>
                  <a:lnTo>
                    <a:pt x="113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36" y="32"/>
                  </a:lnTo>
                  <a:lnTo>
                    <a:pt x="36" y="26"/>
                  </a:lnTo>
                  <a:lnTo>
                    <a:pt x="27" y="26"/>
                  </a:lnTo>
                  <a:lnTo>
                    <a:pt x="27" y="32"/>
                  </a:lnTo>
                  <a:lnTo>
                    <a:pt x="55" y="32"/>
                  </a:lnTo>
                  <a:lnTo>
                    <a:pt x="55" y="26"/>
                  </a:lnTo>
                  <a:lnTo>
                    <a:pt x="53" y="26"/>
                  </a:lnTo>
                  <a:lnTo>
                    <a:pt x="53" y="32"/>
                  </a:lnTo>
                  <a:lnTo>
                    <a:pt x="57" y="32"/>
                  </a:lnTo>
                  <a:lnTo>
                    <a:pt x="57" y="26"/>
                  </a:lnTo>
                  <a:lnTo>
                    <a:pt x="53" y="26"/>
                  </a:lnTo>
                  <a:lnTo>
                    <a:pt x="53" y="32"/>
                  </a:lnTo>
                  <a:lnTo>
                    <a:pt x="56" y="32"/>
                  </a:lnTo>
                  <a:lnTo>
                    <a:pt x="56" y="26"/>
                  </a:lnTo>
                  <a:lnTo>
                    <a:pt x="49" y="26"/>
                  </a:lnTo>
                  <a:lnTo>
                    <a:pt x="49" y="29"/>
                  </a:lnTo>
                  <a:lnTo>
                    <a:pt x="51" y="32"/>
                  </a:lnTo>
                  <a:lnTo>
                    <a:pt x="55" y="31"/>
                  </a:lnTo>
                  <a:lnTo>
                    <a:pt x="53" y="27"/>
                  </a:lnTo>
                  <a:lnTo>
                    <a:pt x="53" y="31"/>
                  </a:lnTo>
                  <a:lnTo>
                    <a:pt x="55" y="31"/>
                  </a:lnTo>
                  <a:lnTo>
                    <a:pt x="55" y="25"/>
                  </a:lnTo>
                  <a:lnTo>
                    <a:pt x="53" y="25"/>
                  </a:lnTo>
                  <a:lnTo>
                    <a:pt x="53" y="31"/>
                  </a:lnTo>
                  <a:lnTo>
                    <a:pt x="57" y="31"/>
                  </a:lnTo>
                  <a:lnTo>
                    <a:pt x="57" y="25"/>
                  </a:lnTo>
                  <a:lnTo>
                    <a:pt x="51" y="25"/>
                  </a:lnTo>
                  <a:lnTo>
                    <a:pt x="51" y="31"/>
                  </a:lnTo>
                  <a:lnTo>
                    <a:pt x="53" y="31"/>
                  </a:lnTo>
                  <a:lnTo>
                    <a:pt x="53" y="25"/>
                  </a:lnTo>
                  <a:lnTo>
                    <a:pt x="48" y="25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25"/>
                  </a:lnTo>
                  <a:lnTo>
                    <a:pt x="47" y="25"/>
                  </a:lnTo>
                  <a:lnTo>
                    <a:pt x="47" y="31"/>
                  </a:lnTo>
                  <a:lnTo>
                    <a:pt x="71" y="31"/>
                  </a:lnTo>
                  <a:lnTo>
                    <a:pt x="71" y="25"/>
                  </a:lnTo>
                  <a:lnTo>
                    <a:pt x="70" y="25"/>
                  </a:lnTo>
                  <a:lnTo>
                    <a:pt x="70" y="31"/>
                  </a:lnTo>
                  <a:lnTo>
                    <a:pt x="95" y="31"/>
                  </a:lnTo>
                  <a:lnTo>
                    <a:pt x="95" y="25"/>
                  </a:lnTo>
                  <a:lnTo>
                    <a:pt x="92" y="25"/>
                  </a:lnTo>
                  <a:lnTo>
                    <a:pt x="92" y="31"/>
                  </a:lnTo>
                  <a:lnTo>
                    <a:pt x="103" y="31"/>
                  </a:lnTo>
                  <a:lnTo>
                    <a:pt x="110" y="23"/>
                  </a:lnTo>
                  <a:lnTo>
                    <a:pt x="92" y="23"/>
                  </a:lnTo>
                  <a:lnTo>
                    <a:pt x="92" y="30"/>
                  </a:lnTo>
                  <a:lnTo>
                    <a:pt x="110" y="30"/>
                  </a:lnTo>
                  <a:lnTo>
                    <a:pt x="110" y="23"/>
                  </a:lnTo>
                  <a:lnTo>
                    <a:pt x="82" y="23"/>
                  </a:lnTo>
                  <a:lnTo>
                    <a:pt x="82" y="30"/>
                  </a:lnTo>
                  <a:lnTo>
                    <a:pt x="95" y="30"/>
                  </a:lnTo>
                  <a:lnTo>
                    <a:pt x="95" y="23"/>
                  </a:lnTo>
                  <a:lnTo>
                    <a:pt x="88" y="23"/>
                  </a:lnTo>
                  <a:lnTo>
                    <a:pt x="88" y="30"/>
                  </a:lnTo>
                  <a:lnTo>
                    <a:pt x="91" y="30"/>
                  </a:lnTo>
                  <a:lnTo>
                    <a:pt x="91" y="23"/>
                  </a:lnTo>
                  <a:lnTo>
                    <a:pt x="20" y="23"/>
                  </a:lnTo>
                  <a:lnTo>
                    <a:pt x="20" y="30"/>
                  </a:lnTo>
                  <a:lnTo>
                    <a:pt x="44" y="30"/>
                  </a:lnTo>
                  <a:lnTo>
                    <a:pt x="44" y="23"/>
                  </a:lnTo>
                  <a:lnTo>
                    <a:pt x="33" y="23"/>
                  </a:lnTo>
                  <a:lnTo>
                    <a:pt x="33" y="30"/>
                  </a:lnTo>
                  <a:lnTo>
                    <a:pt x="34" y="30"/>
                  </a:lnTo>
                  <a:lnTo>
                    <a:pt x="34" y="23"/>
                  </a:lnTo>
                  <a:lnTo>
                    <a:pt x="25" y="23"/>
                  </a:lnTo>
                  <a:lnTo>
                    <a:pt x="25" y="30"/>
                  </a:lnTo>
                  <a:lnTo>
                    <a:pt x="31" y="30"/>
                  </a:lnTo>
                  <a:lnTo>
                    <a:pt x="31" y="23"/>
                  </a:lnTo>
                  <a:lnTo>
                    <a:pt x="26" y="23"/>
                  </a:lnTo>
                  <a:lnTo>
                    <a:pt x="26" y="30"/>
                  </a:lnTo>
                  <a:lnTo>
                    <a:pt x="29" y="30"/>
                  </a:lnTo>
                  <a:lnTo>
                    <a:pt x="29" y="23"/>
                  </a:lnTo>
                  <a:lnTo>
                    <a:pt x="25" y="23"/>
                  </a:lnTo>
                  <a:lnTo>
                    <a:pt x="25" y="30"/>
                  </a:lnTo>
                  <a:lnTo>
                    <a:pt x="30" y="30"/>
                  </a:lnTo>
                  <a:lnTo>
                    <a:pt x="30" y="23"/>
                  </a:lnTo>
                  <a:lnTo>
                    <a:pt x="24" y="23"/>
                  </a:lnTo>
                  <a:lnTo>
                    <a:pt x="24" y="26"/>
                  </a:lnTo>
                  <a:lnTo>
                    <a:pt x="27" y="26"/>
                  </a:lnTo>
                  <a:lnTo>
                    <a:pt x="27" y="25"/>
                  </a:lnTo>
                  <a:lnTo>
                    <a:pt x="24" y="25"/>
                  </a:lnTo>
                  <a:lnTo>
                    <a:pt x="24" y="29"/>
                  </a:lnTo>
                  <a:lnTo>
                    <a:pt x="26" y="29"/>
                  </a:lnTo>
                  <a:lnTo>
                    <a:pt x="26" y="22"/>
                  </a:lnTo>
                  <a:lnTo>
                    <a:pt x="18" y="22"/>
                  </a:lnTo>
                  <a:lnTo>
                    <a:pt x="18" y="29"/>
                  </a:lnTo>
                  <a:lnTo>
                    <a:pt x="21" y="29"/>
                  </a:lnTo>
                  <a:lnTo>
                    <a:pt x="21" y="22"/>
                  </a:lnTo>
                  <a:lnTo>
                    <a:pt x="18" y="22"/>
                  </a:lnTo>
                  <a:lnTo>
                    <a:pt x="18" y="29"/>
                  </a:lnTo>
                  <a:lnTo>
                    <a:pt x="20" y="29"/>
                  </a:lnTo>
                  <a:lnTo>
                    <a:pt x="20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14" y="29"/>
                  </a:lnTo>
                  <a:lnTo>
                    <a:pt x="14" y="22"/>
                  </a:lnTo>
                  <a:lnTo>
                    <a:pt x="13" y="22"/>
                  </a:lnTo>
                  <a:lnTo>
                    <a:pt x="13" y="29"/>
                  </a:lnTo>
                  <a:lnTo>
                    <a:pt x="21" y="29"/>
                  </a:lnTo>
                  <a:lnTo>
                    <a:pt x="21" y="22"/>
                  </a:lnTo>
                  <a:lnTo>
                    <a:pt x="14" y="22"/>
                  </a:lnTo>
                  <a:lnTo>
                    <a:pt x="14" y="29"/>
                  </a:lnTo>
                  <a:lnTo>
                    <a:pt x="27" y="29"/>
                  </a:lnTo>
                  <a:lnTo>
                    <a:pt x="27" y="22"/>
                  </a:lnTo>
                  <a:lnTo>
                    <a:pt x="24" y="22"/>
                  </a:lnTo>
                  <a:lnTo>
                    <a:pt x="24" y="29"/>
                  </a:lnTo>
                  <a:lnTo>
                    <a:pt x="43" y="29"/>
                  </a:lnTo>
                  <a:lnTo>
                    <a:pt x="38" y="22"/>
                  </a:lnTo>
                  <a:lnTo>
                    <a:pt x="36" y="21"/>
                  </a:lnTo>
                  <a:lnTo>
                    <a:pt x="27" y="21"/>
                  </a:lnTo>
                  <a:lnTo>
                    <a:pt x="27" y="27"/>
                  </a:lnTo>
                  <a:lnTo>
                    <a:pt x="40" y="27"/>
                  </a:lnTo>
                  <a:lnTo>
                    <a:pt x="40" y="21"/>
                  </a:lnTo>
                  <a:lnTo>
                    <a:pt x="35" y="21"/>
                  </a:lnTo>
                  <a:lnTo>
                    <a:pt x="35" y="27"/>
                  </a:lnTo>
                  <a:lnTo>
                    <a:pt x="42" y="27"/>
                  </a:lnTo>
                  <a:lnTo>
                    <a:pt x="42" y="21"/>
                  </a:lnTo>
                  <a:lnTo>
                    <a:pt x="40" y="21"/>
                  </a:lnTo>
                  <a:lnTo>
                    <a:pt x="40" y="27"/>
                  </a:lnTo>
                  <a:lnTo>
                    <a:pt x="47" y="27"/>
                  </a:lnTo>
                  <a:lnTo>
                    <a:pt x="47" y="21"/>
                  </a:lnTo>
                  <a:lnTo>
                    <a:pt x="40" y="21"/>
                  </a:lnTo>
                  <a:lnTo>
                    <a:pt x="40" y="27"/>
                  </a:lnTo>
                  <a:lnTo>
                    <a:pt x="49" y="27"/>
                  </a:lnTo>
                  <a:lnTo>
                    <a:pt x="49" y="21"/>
                  </a:lnTo>
                  <a:lnTo>
                    <a:pt x="39" y="21"/>
                  </a:lnTo>
                  <a:lnTo>
                    <a:pt x="39" y="27"/>
                  </a:lnTo>
                  <a:lnTo>
                    <a:pt x="40" y="27"/>
                  </a:lnTo>
                  <a:lnTo>
                    <a:pt x="40" y="21"/>
                  </a:lnTo>
                  <a:lnTo>
                    <a:pt x="35" y="21"/>
                  </a:lnTo>
                  <a:lnTo>
                    <a:pt x="35" y="27"/>
                  </a:lnTo>
                  <a:lnTo>
                    <a:pt x="36" y="27"/>
                  </a:lnTo>
                  <a:lnTo>
                    <a:pt x="36" y="21"/>
                  </a:lnTo>
                  <a:lnTo>
                    <a:pt x="35" y="21"/>
                  </a:lnTo>
                  <a:lnTo>
                    <a:pt x="35" y="27"/>
                  </a:lnTo>
                  <a:lnTo>
                    <a:pt x="36" y="27"/>
                  </a:lnTo>
                  <a:lnTo>
                    <a:pt x="36" y="21"/>
                  </a:lnTo>
                  <a:lnTo>
                    <a:pt x="34" y="21"/>
                  </a:lnTo>
                  <a:lnTo>
                    <a:pt x="34" y="27"/>
                  </a:lnTo>
                  <a:lnTo>
                    <a:pt x="38" y="27"/>
                  </a:lnTo>
                  <a:lnTo>
                    <a:pt x="40" y="26"/>
                  </a:lnTo>
                  <a:lnTo>
                    <a:pt x="39" y="22"/>
                  </a:lnTo>
                  <a:lnTo>
                    <a:pt x="39" y="26"/>
                  </a:lnTo>
                  <a:lnTo>
                    <a:pt x="40" y="26"/>
                  </a:lnTo>
                  <a:lnTo>
                    <a:pt x="40" y="20"/>
                  </a:lnTo>
                  <a:lnTo>
                    <a:pt x="27" y="20"/>
                  </a:lnTo>
                  <a:lnTo>
                    <a:pt x="27" y="26"/>
                  </a:lnTo>
                  <a:lnTo>
                    <a:pt x="30" y="26"/>
                  </a:lnTo>
                  <a:lnTo>
                    <a:pt x="30" y="20"/>
                  </a:lnTo>
                  <a:lnTo>
                    <a:pt x="29" y="20"/>
                  </a:lnTo>
                  <a:lnTo>
                    <a:pt x="29" y="26"/>
                  </a:lnTo>
                  <a:lnTo>
                    <a:pt x="33" y="26"/>
                  </a:lnTo>
                  <a:lnTo>
                    <a:pt x="33" y="20"/>
                  </a:lnTo>
                  <a:lnTo>
                    <a:pt x="30" y="20"/>
                  </a:lnTo>
                  <a:lnTo>
                    <a:pt x="30" y="26"/>
                  </a:lnTo>
                  <a:lnTo>
                    <a:pt x="43" y="26"/>
                  </a:lnTo>
                  <a:lnTo>
                    <a:pt x="43" y="20"/>
                  </a:lnTo>
                  <a:lnTo>
                    <a:pt x="33" y="20"/>
                  </a:lnTo>
                  <a:lnTo>
                    <a:pt x="33" y="26"/>
                  </a:lnTo>
                  <a:lnTo>
                    <a:pt x="35" y="26"/>
                  </a:lnTo>
                  <a:lnTo>
                    <a:pt x="35" y="20"/>
                  </a:lnTo>
                  <a:lnTo>
                    <a:pt x="33" y="20"/>
                  </a:lnTo>
                  <a:lnTo>
                    <a:pt x="33" y="26"/>
                  </a:lnTo>
                  <a:lnTo>
                    <a:pt x="46" y="26"/>
                  </a:lnTo>
                  <a:lnTo>
                    <a:pt x="46" y="20"/>
                  </a:lnTo>
                  <a:lnTo>
                    <a:pt x="40" y="20"/>
                  </a:lnTo>
                  <a:lnTo>
                    <a:pt x="40" y="26"/>
                  </a:lnTo>
                  <a:lnTo>
                    <a:pt x="51" y="26"/>
                  </a:lnTo>
                  <a:lnTo>
                    <a:pt x="51" y="20"/>
                  </a:lnTo>
                  <a:lnTo>
                    <a:pt x="49" y="20"/>
                  </a:lnTo>
                  <a:lnTo>
                    <a:pt x="49" y="26"/>
                  </a:lnTo>
                  <a:lnTo>
                    <a:pt x="74" y="26"/>
                  </a:lnTo>
                  <a:lnTo>
                    <a:pt x="74" y="20"/>
                  </a:lnTo>
                  <a:lnTo>
                    <a:pt x="61" y="20"/>
                  </a:lnTo>
                  <a:lnTo>
                    <a:pt x="61" y="26"/>
                  </a:lnTo>
                  <a:lnTo>
                    <a:pt x="65" y="26"/>
                  </a:lnTo>
                  <a:lnTo>
                    <a:pt x="65" y="20"/>
                  </a:lnTo>
                  <a:lnTo>
                    <a:pt x="60" y="20"/>
                  </a:lnTo>
                  <a:lnTo>
                    <a:pt x="60" y="26"/>
                  </a:lnTo>
                  <a:lnTo>
                    <a:pt x="68" y="26"/>
                  </a:lnTo>
                  <a:lnTo>
                    <a:pt x="68" y="18"/>
                  </a:lnTo>
                  <a:lnTo>
                    <a:pt x="35" y="18"/>
                  </a:lnTo>
                  <a:lnTo>
                    <a:pt x="35" y="25"/>
                  </a:lnTo>
                  <a:lnTo>
                    <a:pt x="104" y="25"/>
                  </a:lnTo>
                  <a:lnTo>
                    <a:pt x="104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31" y="25"/>
                  </a:lnTo>
                  <a:lnTo>
                    <a:pt x="31" y="18"/>
                  </a:lnTo>
                  <a:lnTo>
                    <a:pt x="30" y="18"/>
                  </a:lnTo>
                  <a:lnTo>
                    <a:pt x="30" y="25"/>
                  </a:lnTo>
                  <a:lnTo>
                    <a:pt x="31" y="25"/>
                  </a:lnTo>
                  <a:lnTo>
                    <a:pt x="31" y="18"/>
                  </a:lnTo>
                  <a:lnTo>
                    <a:pt x="26" y="18"/>
                  </a:lnTo>
                  <a:lnTo>
                    <a:pt x="26" y="25"/>
                  </a:lnTo>
                  <a:lnTo>
                    <a:pt x="36" y="25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5" y="25"/>
                  </a:lnTo>
                  <a:lnTo>
                    <a:pt x="48" y="25"/>
                  </a:lnTo>
                  <a:lnTo>
                    <a:pt x="48" y="18"/>
                  </a:lnTo>
                  <a:lnTo>
                    <a:pt x="47" y="18"/>
                  </a:lnTo>
                  <a:lnTo>
                    <a:pt x="47" y="25"/>
                  </a:lnTo>
                  <a:lnTo>
                    <a:pt x="53" y="25"/>
                  </a:lnTo>
                  <a:lnTo>
                    <a:pt x="53" y="18"/>
                  </a:lnTo>
                  <a:lnTo>
                    <a:pt x="51" y="18"/>
                  </a:lnTo>
                  <a:lnTo>
                    <a:pt x="51" y="21"/>
                  </a:lnTo>
                  <a:lnTo>
                    <a:pt x="55" y="21"/>
                  </a:lnTo>
                  <a:lnTo>
                    <a:pt x="55" y="17"/>
                  </a:lnTo>
                  <a:lnTo>
                    <a:pt x="49" y="17"/>
                  </a:lnTo>
                  <a:lnTo>
                    <a:pt x="49" y="23"/>
                  </a:lnTo>
                  <a:lnTo>
                    <a:pt x="57" y="23"/>
                  </a:lnTo>
                  <a:lnTo>
                    <a:pt x="57" y="17"/>
                  </a:lnTo>
                  <a:lnTo>
                    <a:pt x="53" y="17"/>
                  </a:lnTo>
                  <a:lnTo>
                    <a:pt x="53" y="23"/>
                  </a:lnTo>
                  <a:lnTo>
                    <a:pt x="55" y="23"/>
                  </a:lnTo>
                  <a:lnTo>
                    <a:pt x="55" y="17"/>
                  </a:lnTo>
                  <a:lnTo>
                    <a:pt x="52" y="17"/>
                  </a:lnTo>
                  <a:lnTo>
                    <a:pt x="52" y="23"/>
                  </a:lnTo>
                  <a:lnTo>
                    <a:pt x="59" y="23"/>
                  </a:lnTo>
                  <a:lnTo>
                    <a:pt x="59" y="17"/>
                  </a:lnTo>
                  <a:lnTo>
                    <a:pt x="55" y="17"/>
                  </a:lnTo>
                  <a:lnTo>
                    <a:pt x="55" y="23"/>
                  </a:lnTo>
                  <a:lnTo>
                    <a:pt x="56" y="23"/>
                  </a:lnTo>
                  <a:lnTo>
                    <a:pt x="56" y="17"/>
                  </a:lnTo>
                  <a:lnTo>
                    <a:pt x="51" y="17"/>
                  </a:lnTo>
                  <a:lnTo>
                    <a:pt x="51" y="23"/>
                  </a:lnTo>
                  <a:lnTo>
                    <a:pt x="52" y="23"/>
                  </a:lnTo>
                  <a:lnTo>
                    <a:pt x="52" y="17"/>
                  </a:lnTo>
                  <a:lnTo>
                    <a:pt x="49" y="17"/>
                  </a:lnTo>
                  <a:lnTo>
                    <a:pt x="49" y="23"/>
                  </a:lnTo>
                  <a:lnTo>
                    <a:pt x="61" y="23"/>
                  </a:lnTo>
                  <a:lnTo>
                    <a:pt x="61" y="17"/>
                  </a:lnTo>
                  <a:lnTo>
                    <a:pt x="60" y="17"/>
                  </a:lnTo>
                  <a:lnTo>
                    <a:pt x="60" y="23"/>
                  </a:lnTo>
                  <a:lnTo>
                    <a:pt x="61" y="23"/>
                  </a:lnTo>
                  <a:lnTo>
                    <a:pt x="61" y="17"/>
                  </a:lnTo>
                  <a:lnTo>
                    <a:pt x="60" y="17"/>
                  </a:lnTo>
                  <a:lnTo>
                    <a:pt x="60" y="23"/>
                  </a:lnTo>
                  <a:lnTo>
                    <a:pt x="64" y="23"/>
                  </a:lnTo>
                  <a:lnTo>
                    <a:pt x="64" y="17"/>
                  </a:lnTo>
                  <a:lnTo>
                    <a:pt x="61" y="17"/>
                  </a:lnTo>
                  <a:lnTo>
                    <a:pt x="61" y="23"/>
                  </a:lnTo>
                  <a:lnTo>
                    <a:pt x="90" y="23"/>
                  </a:lnTo>
                  <a:lnTo>
                    <a:pt x="106" y="22"/>
                  </a:lnTo>
                  <a:lnTo>
                    <a:pt x="118" y="22"/>
                  </a:lnTo>
                  <a:lnTo>
                    <a:pt x="118" y="16"/>
                  </a:lnTo>
                  <a:lnTo>
                    <a:pt x="79" y="16"/>
                  </a:lnTo>
                  <a:lnTo>
                    <a:pt x="79" y="22"/>
                  </a:lnTo>
                  <a:lnTo>
                    <a:pt x="112" y="22"/>
                  </a:lnTo>
                  <a:lnTo>
                    <a:pt x="112" y="16"/>
                  </a:lnTo>
                  <a:lnTo>
                    <a:pt x="36" y="16"/>
                  </a:lnTo>
                  <a:lnTo>
                    <a:pt x="36" y="22"/>
                  </a:lnTo>
                  <a:lnTo>
                    <a:pt x="43" y="22"/>
                  </a:lnTo>
                  <a:lnTo>
                    <a:pt x="43" y="16"/>
                  </a:lnTo>
                  <a:lnTo>
                    <a:pt x="21" y="16"/>
                  </a:lnTo>
                  <a:lnTo>
                    <a:pt x="21" y="22"/>
                  </a:lnTo>
                  <a:lnTo>
                    <a:pt x="39" y="22"/>
                  </a:lnTo>
                  <a:lnTo>
                    <a:pt x="39" y="16"/>
                  </a:lnTo>
                  <a:lnTo>
                    <a:pt x="29" y="16"/>
                  </a:lnTo>
                  <a:lnTo>
                    <a:pt x="29" y="22"/>
                  </a:lnTo>
                  <a:lnTo>
                    <a:pt x="39" y="22"/>
                  </a:lnTo>
                  <a:lnTo>
                    <a:pt x="39" y="16"/>
                  </a:lnTo>
                  <a:lnTo>
                    <a:pt x="35" y="16"/>
                  </a:lnTo>
                  <a:lnTo>
                    <a:pt x="35" y="22"/>
                  </a:lnTo>
                  <a:lnTo>
                    <a:pt x="40" y="22"/>
                  </a:lnTo>
                  <a:lnTo>
                    <a:pt x="40" y="16"/>
                  </a:lnTo>
                  <a:lnTo>
                    <a:pt x="26" y="16"/>
                  </a:lnTo>
                  <a:lnTo>
                    <a:pt x="26" y="18"/>
                  </a:lnTo>
                  <a:lnTo>
                    <a:pt x="27" y="22"/>
                  </a:lnTo>
                  <a:lnTo>
                    <a:pt x="30" y="21"/>
                  </a:lnTo>
                  <a:lnTo>
                    <a:pt x="29" y="17"/>
                  </a:lnTo>
                  <a:lnTo>
                    <a:pt x="29" y="21"/>
                  </a:lnTo>
                  <a:lnTo>
                    <a:pt x="31" y="21"/>
                  </a:lnTo>
                  <a:lnTo>
                    <a:pt x="31" y="14"/>
                  </a:lnTo>
                  <a:lnTo>
                    <a:pt x="21" y="14"/>
                  </a:lnTo>
                  <a:lnTo>
                    <a:pt x="21" y="21"/>
                  </a:lnTo>
                  <a:lnTo>
                    <a:pt x="25" y="21"/>
                  </a:lnTo>
                  <a:lnTo>
                    <a:pt x="25" y="14"/>
                  </a:lnTo>
                  <a:lnTo>
                    <a:pt x="20" y="14"/>
                  </a:lnTo>
                  <a:lnTo>
                    <a:pt x="20" y="21"/>
                  </a:lnTo>
                  <a:lnTo>
                    <a:pt x="24" y="21"/>
                  </a:lnTo>
                  <a:lnTo>
                    <a:pt x="24" y="14"/>
                  </a:lnTo>
                  <a:lnTo>
                    <a:pt x="22" y="14"/>
                  </a:lnTo>
                  <a:lnTo>
                    <a:pt x="22" y="21"/>
                  </a:lnTo>
                  <a:lnTo>
                    <a:pt x="24" y="21"/>
                  </a:lnTo>
                  <a:lnTo>
                    <a:pt x="24" y="14"/>
                  </a:lnTo>
                  <a:lnTo>
                    <a:pt x="20" y="14"/>
                  </a:lnTo>
                  <a:lnTo>
                    <a:pt x="20" y="21"/>
                  </a:lnTo>
                  <a:lnTo>
                    <a:pt x="29" y="21"/>
                  </a:lnTo>
                  <a:lnTo>
                    <a:pt x="29" y="14"/>
                  </a:lnTo>
                  <a:lnTo>
                    <a:pt x="24" y="14"/>
                  </a:lnTo>
                  <a:lnTo>
                    <a:pt x="24" y="21"/>
                  </a:lnTo>
                  <a:lnTo>
                    <a:pt x="27" y="21"/>
                  </a:lnTo>
                  <a:lnTo>
                    <a:pt x="27" y="14"/>
                  </a:lnTo>
                  <a:lnTo>
                    <a:pt x="26" y="14"/>
                  </a:lnTo>
                  <a:lnTo>
                    <a:pt x="26" y="21"/>
                  </a:lnTo>
                  <a:lnTo>
                    <a:pt x="30" y="21"/>
                  </a:lnTo>
                  <a:lnTo>
                    <a:pt x="30" y="14"/>
                  </a:lnTo>
                  <a:lnTo>
                    <a:pt x="29" y="14"/>
                  </a:lnTo>
                  <a:lnTo>
                    <a:pt x="29" y="21"/>
                  </a:lnTo>
                  <a:lnTo>
                    <a:pt x="34" y="21"/>
                  </a:lnTo>
                  <a:lnTo>
                    <a:pt x="34" y="14"/>
                  </a:lnTo>
                  <a:lnTo>
                    <a:pt x="31" y="14"/>
                  </a:lnTo>
                  <a:lnTo>
                    <a:pt x="31" y="21"/>
                  </a:lnTo>
                  <a:lnTo>
                    <a:pt x="34" y="21"/>
                  </a:lnTo>
                  <a:lnTo>
                    <a:pt x="34" y="14"/>
                  </a:lnTo>
                  <a:lnTo>
                    <a:pt x="33" y="14"/>
                  </a:lnTo>
                  <a:lnTo>
                    <a:pt x="33" y="21"/>
                  </a:lnTo>
                  <a:lnTo>
                    <a:pt x="34" y="21"/>
                  </a:lnTo>
                  <a:lnTo>
                    <a:pt x="34" y="14"/>
                  </a:lnTo>
                  <a:lnTo>
                    <a:pt x="33" y="14"/>
                  </a:lnTo>
                  <a:lnTo>
                    <a:pt x="33" y="17"/>
                  </a:lnTo>
                  <a:lnTo>
                    <a:pt x="34" y="14"/>
                  </a:lnTo>
                  <a:lnTo>
                    <a:pt x="29" y="13"/>
                  </a:lnTo>
                  <a:lnTo>
                    <a:pt x="27" y="16"/>
                  </a:lnTo>
                  <a:lnTo>
                    <a:pt x="27" y="20"/>
                  </a:lnTo>
                  <a:lnTo>
                    <a:pt x="35" y="20"/>
                  </a:lnTo>
                  <a:lnTo>
                    <a:pt x="35" y="13"/>
                  </a:lnTo>
                  <a:lnTo>
                    <a:pt x="27" y="13"/>
                  </a:lnTo>
                  <a:lnTo>
                    <a:pt x="27" y="20"/>
                  </a:lnTo>
                  <a:lnTo>
                    <a:pt x="33" y="20"/>
                  </a:lnTo>
                  <a:lnTo>
                    <a:pt x="33" y="13"/>
                  </a:lnTo>
                  <a:lnTo>
                    <a:pt x="30" y="13"/>
                  </a:lnTo>
                  <a:lnTo>
                    <a:pt x="30" y="20"/>
                  </a:lnTo>
                  <a:lnTo>
                    <a:pt x="36" y="20"/>
                  </a:lnTo>
                  <a:lnTo>
                    <a:pt x="36" y="13"/>
                  </a:lnTo>
                  <a:lnTo>
                    <a:pt x="22" y="13"/>
                  </a:lnTo>
                  <a:lnTo>
                    <a:pt x="22" y="20"/>
                  </a:lnTo>
                  <a:lnTo>
                    <a:pt x="27" y="20"/>
                  </a:lnTo>
                  <a:lnTo>
                    <a:pt x="27" y="13"/>
                  </a:lnTo>
                  <a:lnTo>
                    <a:pt x="20" y="13"/>
                  </a:lnTo>
                  <a:lnTo>
                    <a:pt x="20" y="20"/>
                  </a:lnTo>
                  <a:lnTo>
                    <a:pt x="33" y="20"/>
                  </a:lnTo>
                  <a:lnTo>
                    <a:pt x="33" y="13"/>
                  </a:lnTo>
                  <a:lnTo>
                    <a:pt x="26" y="13"/>
                  </a:lnTo>
                  <a:lnTo>
                    <a:pt x="26" y="20"/>
                  </a:lnTo>
                  <a:lnTo>
                    <a:pt x="35" y="20"/>
                  </a:lnTo>
                  <a:lnTo>
                    <a:pt x="35" y="13"/>
                  </a:lnTo>
                  <a:lnTo>
                    <a:pt x="21" y="13"/>
                  </a:lnTo>
                  <a:lnTo>
                    <a:pt x="21" y="20"/>
                  </a:lnTo>
                  <a:lnTo>
                    <a:pt x="25" y="20"/>
                  </a:lnTo>
                  <a:lnTo>
                    <a:pt x="25" y="13"/>
                  </a:lnTo>
                  <a:lnTo>
                    <a:pt x="24" y="13"/>
                  </a:lnTo>
                  <a:lnTo>
                    <a:pt x="24" y="20"/>
                  </a:lnTo>
                  <a:lnTo>
                    <a:pt x="27" y="20"/>
                  </a:lnTo>
                  <a:lnTo>
                    <a:pt x="27" y="13"/>
                  </a:lnTo>
                  <a:lnTo>
                    <a:pt x="26" y="13"/>
                  </a:lnTo>
                  <a:lnTo>
                    <a:pt x="26" y="20"/>
                  </a:lnTo>
                  <a:lnTo>
                    <a:pt x="30" y="20"/>
                  </a:lnTo>
                  <a:lnTo>
                    <a:pt x="30" y="13"/>
                  </a:lnTo>
                  <a:lnTo>
                    <a:pt x="20" y="13"/>
                  </a:lnTo>
                  <a:lnTo>
                    <a:pt x="20" y="20"/>
                  </a:lnTo>
                  <a:lnTo>
                    <a:pt x="27" y="20"/>
                  </a:lnTo>
                  <a:lnTo>
                    <a:pt x="30" y="17"/>
                  </a:lnTo>
                  <a:lnTo>
                    <a:pt x="27" y="14"/>
                  </a:lnTo>
                  <a:lnTo>
                    <a:pt x="27" y="18"/>
                  </a:lnTo>
                  <a:lnTo>
                    <a:pt x="31" y="18"/>
                  </a:lnTo>
                  <a:lnTo>
                    <a:pt x="31" y="12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35" y="12"/>
                  </a:lnTo>
                  <a:lnTo>
                    <a:pt x="35" y="18"/>
                  </a:lnTo>
                  <a:lnTo>
                    <a:pt x="39" y="18"/>
                  </a:lnTo>
                  <a:lnTo>
                    <a:pt x="39" y="12"/>
                  </a:lnTo>
                  <a:lnTo>
                    <a:pt x="36" y="12"/>
                  </a:lnTo>
                  <a:lnTo>
                    <a:pt x="36" y="18"/>
                  </a:lnTo>
                  <a:lnTo>
                    <a:pt x="59" y="18"/>
                  </a:lnTo>
                  <a:lnTo>
                    <a:pt x="59" y="12"/>
                  </a:lnTo>
                  <a:lnTo>
                    <a:pt x="51" y="12"/>
                  </a:lnTo>
                  <a:lnTo>
                    <a:pt x="51" y="18"/>
                  </a:lnTo>
                  <a:lnTo>
                    <a:pt x="70" y="18"/>
                  </a:lnTo>
                  <a:lnTo>
                    <a:pt x="70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5" y="17"/>
                  </a:lnTo>
                  <a:lnTo>
                    <a:pt x="53" y="13"/>
                  </a:lnTo>
                  <a:lnTo>
                    <a:pt x="53" y="17"/>
                  </a:lnTo>
                  <a:lnTo>
                    <a:pt x="64" y="17"/>
                  </a:lnTo>
                  <a:lnTo>
                    <a:pt x="64" y="10"/>
                  </a:lnTo>
                  <a:lnTo>
                    <a:pt x="43" y="10"/>
                  </a:lnTo>
                  <a:lnTo>
                    <a:pt x="43" y="17"/>
                  </a:lnTo>
                  <a:lnTo>
                    <a:pt x="62" y="17"/>
                  </a:lnTo>
                  <a:lnTo>
                    <a:pt x="62" y="10"/>
                  </a:lnTo>
                  <a:lnTo>
                    <a:pt x="59" y="10"/>
                  </a:lnTo>
                  <a:lnTo>
                    <a:pt x="59" y="17"/>
                  </a:lnTo>
                  <a:lnTo>
                    <a:pt x="64" y="17"/>
                  </a:lnTo>
                  <a:lnTo>
                    <a:pt x="64" y="10"/>
                  </a:lnTo>
                  <a:lnTo>
                    <a:pt x="62" y="10"/>
                  </a:lnTo>
                  <a:lnTo>
                    <a:pt x="62" y="17"/>
                  </a:lnTo>
                  <a:lnTo>
                    <a:pt x="65" y="17"/>
                  </a:lnTo>
                  <a:lnTo>
                    <a:pt x="65" y="10"/>
                  </a:lnTo>
                  <a:lnTo>
                    <a:pt x="64" y="10"/>
                  </a:lnTo>
                  <a:lnTo>
                    <a:pt x="64" y="17"/>
                  </a:lnTo>
                  <a:lnTo>
                    <a:pt x="66" y="17"/>
                  </a:lnTo>
                  <a:lnTo>
                    <a:pt x="66" y="10"/>
                  </a:lnTo>
                  <a:lnTo>
                    <a:pt x="52" y="10"/>
                  </a:lnTo>
                  <a:lnTo>
                    <a:pt x="52" y="17"/>
                  </a:lnTo>
                  <a:lnTo>
                    <a:pt x="53" y="17"/>
                  </a:lnTo>
                  <a:lnTo>
                    <a:pt x="53" y="10"/>
                  </a:lnTo>
                  <a:lnTo>
                    <a:pt x="48" y="10"/>
                  </a:lnTo>
                  <a:lnTo>
                    <a:pt x="48" y="17"/>
                  </a:lnTo>
                  <a:lnTo>
                    <a:pt x="187" y="17"/>
                  </a:lnTo>
                  <a:lnTo>
                    <a:pt x="187" y="10"/>
                  </a:lnTo>
                  <a:lnTo>
                    <a:pt x="18" y="10"/>
                  </a:lnTo>
                  <a:lnTo>
                    <a:pt x="18" y="17"/>
                  </a:lnTo>
                  <a:lnTo>
                    <a:pt x="24" y="17"/>
                  </a:lnTo>
                  <a:lnTo>
                    <a:pt x="24" y="10"/>
                  </a:lnTo>
                  <a:lnTo>
                    <a:pt x="21" y="10"/>
                  </a:lnTo>
                  <a:lnTo>
                    <a:pt x="21" y="13"/>
                  </a:lnTo>
                  <a:lnTo>
                    <a:pt x="22" y="17"/>
                  </a:lnTo>
                  <a:lnTo>
                    <a:pt x="26" y="16"/>
                  </a:lnTo>
                  <a:lnTo>
                    <a:pt x="25" y="9"/>
                  </a:lnTo>
                  <a:lnTo>
                    <a:pt x="24" y="9"/>
                  </a:lnTo>
                  <a:lnTo>
                    <a:pt x="24" y="16"/>
                  </a:lnTo>
                  <a:lnTo>
                    <a:pt x="26" y="16"/>
                  </a:lnTo>
                  <a:lnTo>
                    <a:pt x="26" y="9"/>
                  </a:lnTo>
                  <a:lnTo>
                    <a:pt x="16" y="9"/>
                  </a:lnTo>
                  <a:lnTo>
                    <a:pt x="16" y="16"/>
                  </a:lnTo>
                  <a:lnTo>
                    <a:pt x="46" y="16"/>
                  </a:lnTo>
                  <a:lnTo>
                    <a:pt x="46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51" y="16"/>
                  </a:lnTo>
                  <a:lnTo>
                    <a:pt x="51" y="9"/>
                  </a:lnTo>
                  <a:lnTo>
                    <a:pt x="49" y="9"/>
                  </a:lnTo>
                  <a:lnTo>
                    <a:pt x="49" y="16"/>
                  </a:lnTo>
                  <a:lnTo>
                    <a:pt x="52" y="16"/>
                  </a:lnTo>
                  <a:lnTo>
                    <a:pt x="52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7" y="16"/>
                  </a:lnTo>
                  <a:lnTo>
                    <a:pt x="47" y="9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7" y="16"/>
                  </a:lnTo>
                  <a:lnTo>
                    <a:pt x="49" y="13"/>
                  </a:lnTo>
                  <a:lnTo>
                    <a:pt x="47" y="10"/>
                  </a:lnTo>
                  <a:lnTo>
                    <a:pt x="47" y="14"/>
                  </a:lnTo>
                  <a:lnTo>
                    <a:pt x="66" y="14"/>
                  </a:lnTo>
                  <a:lnTo>
                    <a:pt x="66" y="8"/>
                  </a:lnTo>
                  <a:lnTo>
                    <a:pt x="64" y="8"/>
                  </a:lnTo>
                  <a:lnTo>
                    <a:pt x="64" y="14"/>
                  </a:lnTo>
                  <a:lnTo>
                    <a:pt x="103" y="14"/>
                  </a:lnTo>
                  <a:lnTo>
                    <a:pt x="103" y="8"/>
                  </a:lnTo>
                  <a:lnTo>
                    <a:pt x="99" y="8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10" y="8"/>
                  </a:lnTo>
                  <a:lnTo>
                    <a:pt x="109" y="8"/>
                  </a:lnTo>
                  <a:lnTo>
                    <a:pt x="109" y="14"/>
                  </a:lnTo>
                  <a:lnTo>
                    <a:pt x="110" y="14"/>
                  </a:lnTo>
                  <a:lnTo>
                    <a:pt x="110" y="8"/>
                  </a:lnTo>
                  <a:lnTo>
                    <a:pt x="101" y="8"/>
                  </a:lnTo>
                  <a:lnTo>
                    <a:pt x="101" y="14"/>
                  </a:lnTo>
                  <a:lnTo>
                    <a:pt x="140" y="14"/>
                  </a:lnTo>
                  <a:lnTo>
                    <a:pt x="140" y="8"/>
                  </a:lnTo>
                  <a:lnTo>
                    <a:pt x="42" y="8"/>
                  </a:lnTo>
                  <a:lnTo>
                    <a:pt x="42" y="14"/>
                  </a:lnTo>
                  <a:lnTo>
                    <a:pt x="59" y="14"/>
                  </a:lnTo>
                  <a:lnTo>
                    <a:pt x="59" y="8"/>
                  </a:lnTo>
                  <a:lnTo>
                    <a:pt x="36" y="8"/>
                  </a:lnTo>
                  <a:lnTo>
                    <a:pt x="36" y="10"/>
                  </a:lnTo>
                  <a:lnTo>
                    <a:pt x="40" y="10"/>
                  </a:lnTo>
                  <a:lnTo>
                    <a:pt x="40" y="9"/>
                  </a:lnTo>
                  <a:lnTo>
                    <a:pt x="36" y="9"/>
                  </a:lnTo>
                  <a:lnTo>
                    <a:pt x="36" y="13"/>
                  </a:lnTo>
                  <a:lnTo>
                    <a:pt x="46" y="13"/>
                  </a:lnTo>
                  <a:lnTo>
                    <a:pt x="46" y="7"/>
                  </a:lnTo>
                  <a:lnTo>
                    <a:pt x="30" y="7"/>
                  </a:lnTo>
                  <a:lnTo>
                    <a:pt x="30" y="13"/>
                  </a:lnTo>
                  <a:lnTo>
                    <a:pt x="31" y="13"/>
                  </a:lnTo>
                  <a:lnTo>
                    <a:pt x="31" y="7"/>
                  </a:lnTo>
                  <a:lnTo>
                    <a:pt x="26" y="7"/>
                  </a:lnTo>
                  <a:lnTo>
                    <a:pt x="26" y="13"/>
                  </a:lnTo>
                  <a:lnTo>
                    <a:pt x="27" y="13"/>
                  </a:lnTo>
                  <a:lnTo>
                    <a:pt x="27" y="7"/>
                  </a:lnTo>
                  <a:lnTo>
                    <a:pt x="24" y="7"/>
                  </a:lnTo>
                  <a:lnTo>
                    <a:pt x="24" y="13"/>
                  </a:lnTo>
                  <a:lnTo>
                    <a:pt x="31" y="13"/>
                  </a:lnTo>
                  <a:lnTo>
                    <a:pt x="31" y="7"/>
                  </a:lnTo>
                  <a:lnTo>
                    <a:pt x="22" y="7"/>
                  </a:lnTo>
                  <a:lnTo>
                    <a:pt x="22" y="13"/>
                  </a:lnTo>
                  <a:lnTo>
                    <a:pt x="26" y="13"/>
                  </a:lnTo>
                  <a:lnTo>
                    <a:pt x="26" y="7"/>
                  </a:lnTo>
                  <a:lnTo>
                    <a:pt x="16" y="7"/>
                  </a:lnTo>
                  <a:lnTo>
                    <a:pt x="16" y="13"/>
                  </a:lnTo>
                  <a:lnTo>
                    <a:pt x="18" y="13"/>
                  </a:lnTo>
                  <a:lnTo>
                    <a:pt x="22" y="12"/>
                  </a:lnTo>
                  <a:lnTo>
                    <a:pt x="21" y="8"/>
                  </a:lnTo>
                  <a:lnTo>
                    <a:pt x="21" y="12"/>
                  </a:lnTo>
                  <a:lnTo>
                    <a:pt x="25" y="12"/>
                  </a:lnTo>
                  <a:lnTo>
                    <a:pt x="25" y="5"/>
                  </a:lnTo>
                  <a:lnTo>
                    <a:pt x="11" y="5"/>
                  </a:lnTo>
                  <a:lnTo>
                    <a:pt x="11" y="12"/>
                  </a:lnTo>
                  <a:lnTo>
                    <a:pt x="14" y="12"/>
                  </a:lnTo>
                  <a:lnTo>
                    <a:pt x="14" y="5"/>
                  </a:lnTo>
                  <a:lnTo>
                    <a:pt x="11" y="5"/>
                  </a:lnTo>
                  <a:lnTo>
                    <a:pt x="11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21" y="12"/>
                  </a:lnTo>
                  <a:lnTo>
                    <a:pt x="21" y="5"/>
                  </a:lnTo>
                  <a:lnTo>
                    <a:pt x="8" y="5"/>
                  </a:lnTo>
                  <a:lnTo>
                    <a:pt x="8" y="12"/>
                  </a:lnTo>
                  <a:lnTo>
                    <a:pt x="13" y="12"/>
                  </a:lnTo>
                  <a:lnTo>
                    <a:pt x="13" y="5"/>
                  </a:lnTo>
                  <a:lnTo>
                    <a:pt x="8" y="5"/>
                  </a:lnTo>
                  <a:lnTo>
                    <a:pt x="8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4" y="5"/>
                  </a:lnTo>
                  <a:lnTo>
                    <a:pt x="4" y="12"/>
                  </a:lnTo>
                  <a:lnTo>
                    <a:pt x="7" y="12"/>
                  </a:lnTo>
                  <a:lnTo>
                    <a:pt x="7" y="5"/>
                  </a:lnTo>
                  <a:lnTo>
                    <a:pt x="4" y="5"/>
                  </a:lnTo>
                  <a:lnTo>
                    <a:pt x="4" y="12"/>
                  </a:lnTo>
                  <a:lnTo>
                    <a:pt x="7" y="12"/>
                  </a:lnTo>
                  <a:lnTo>
                    <a:pt x="7" y="5"/>
                  </a:lnTo>
                  <a:lnTo>
                    <a:pt x="5" y="5"/>
                  </a:lnTo>
                  <a:lnTo>
                    <a:pt x="5" y="12"/>
                  </a:lnTo>
                  <a:lnTo>
                    <a:pt x="11" y="12"/>
                  </a:lnTo>
                  <a:lnTo>
                    <a:pt x="11" y="5"/>
                  </a:lnTo>
                  <a:lnTo>
                    <a:pt x="8" y="5"/>
                  </a:lnTo>
                  <a:lnTo>
                    <a:pt x="8" y="12"/>
                  </a:lnTo>
                  <a:lnTo>
                    <a:pt x="13" y="12"/>
                  </a:lnTo>
                  <a:lnTo>
                    <a:pt x="13" y="5"/>
                  </a:lnTo>
                  <a:lnTo>
                    <a:pt x="4" y="5"/>
                  </a:lnTo>
                  <a:lnTo>
                    <a:pt x="4" y="8"/>
                  </a:lnTo>
                  <a:lnTo>
                    <a:pt x="5" y="12"/>
                  </a:lnTo>
                  <a:lnTo>
                    <a:pt x="8" y="10"/>
                  </a:lnTo>
                  <a:lnTo>
                    <a:pt x="7" y="7"/>
                  </a:lnTo>
                  <a:lnTo>
                    <a:pt x="7" y="10"/>
                  </a:lnTo>
                  <a:lnTo>
                    <a:pt x="8" y="10"/>
                  </a:lnTo>
                  <a:lnTo>
                    <a:pt x="8" y="4"/>
                  </a:lnTo>
                  <a:lnTo>
                    <a:pt x="7" y="4"/>
                  </a:lnTo>
                  <a:lnTo>
                    <a:pt x="7" y="10"/>
                  </a:lnTo>
                  <a:lnTo>
                    <a:pt x="13" y="10"/>
                  </a:lnTo>
                  <a:lnTo>
                    <a:pt x="13" y="4"/>
                  </a:lnTo>
                  <a:lnTo>
                    <a:pt x="8" y="4"/>
                  </a:lnTo>
                  <a:lnTo>
                    <a:pt x="8" y="10"/>
                  </a:lnTo>
                  <a:lnTo>
                    <a:pt x="11" y="10"/>
                  </a:lnTo>
                  <a:lnTo>
                    <a:pt x="11" y="4"/>
                  </a:lnTo>
                  <a:lnTo>
                    <a:pt x="7" y="4"/>
                  </a:lnTo>
                  <a:lnTo>
                    <a:pt x="7" y="10"/>
                  </a:lnTo>
                  <a:lnTo>
                    <a:pt x="13" y="10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7" y="10"/>
                  </a:lnTo>
                  <a:lnTo>
                    <a:pt x="17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26" y="10"/>
                  </a:lnTo>
                  <a:lnTo>
                    <a:pt x="26" y="4"/>
                  </a:lnTo>
                  <a:lnTo>
                    <a:pt x="21" y="4"/>
                  </a:lnTo>
                  <a:lnTo>
                    <a:pt x="21" y="10"/>
                  </a:lnTo>
                  <a:lnTo>
                    <a:pt x="24" y="10"/>
                  </a:lnTo>
                  <a:lnTo>
                    <a:pt x="24" y="4"/>
                  </a:lnTo>
                  <a:lnTo>
                    <a:pt x="20" y="4"/>
                  </a:lnTo>
                  <a:lnTo>
                    <a:pt x="20" y="10"/>
                  </a:lnTo>
                  <a:lnTo>
                    <a:pt x="33" y="10"/>
                  </a:lnTo>
                  <a:lnTo>
                    <a:pt x="33" y="4"/>
                  </a:lnTo>
                  <a:lnTo>
                    <a:pt x="31" y="4"/>
                  </a:lnTo>
                  <a:lnTo>
                    <a:pt x="31" y="10"/>
                  </a:lnTo>
                  <a:lnTo>
                    <a:pt x="35" y="10"/>
                  </a:lnTo>
                  <a:lnTo>
                    <a:pt x="35" y="4"/>
                  </a:lnTo>
                  <a:lnTo>
                    <a:pt x="25" y="4"/>
                  </a:lnTo>
                  <a:lnTo>
                    <a:pt x="25" y="7"/>
                  </a:lnTo>
                  <a:lnTo>
                    <a:pt x="26" y="4"/>
                  </a:lnTo>
                  <a:lnTo>
                    <a:pt x="24" y="3"/>
                  </a:lnTo>
                  <a:lnTo>
                    <a:pt x="21" y="3"/>
                  </a:lnTo>
                  <a:lnTo>
                    <a:pt x="21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4" y="3"/>
                  </a:lnTo>
                  <a:lnTo>
                    <a:pt x="24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4" y="3"/>
                  </a:lnTo>
                  <a:lnTo>
                    <a:pt x="24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21" y="9"/>
                  </a:lnTo>
                  <a:lnTo>
                    <a:pt x="21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8" y="3"/>
                  </a:lnTo>
                  <a:lnTo>
                    <a:pt x="18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22" y="9"/>
                  </a:lnTo>
                  <a:lnTo>
                    <a:pt x="22" y="3"/>
                  </a:lnTo>
                  <a:lnTo>
                    <a:pt x="14" y="3"/>
                  </a:lnTo>
                  <a:lnTo>
                    <a:pt x="14" y="9"/>
                  </a:lnTo>
                  <a:lnTo>
                    <a:pt x="17" y="9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34" y="9"/>
                  </a:lnTo>
                  <a:lnTo>
                    <a:pt x="34" y="3"/>
                  </a:lnTo>
                  <a:lnTo>
                    <a:pt x="21" y="3"/>
                  </a:lnTo>
                  <a:lnTo>
                    <a:pt x="21" y="9"/>
                  </a:lnTo>
                  <a:lnTo>
                    <a:pt x="34" y="9"/>
                  </a:lnTo>
                  <a:lnTo>
                    <a:pt x="34" y="3"/>
                  </a:lnTo>
                  <a:lnTo>
                    <a:pt x="30" y="3"/>
                  </a:lnTo>
                  <a:lnTo>
                    <a:pt x="30" y="9"/>
                  </a:lnTo>
                  <a:lnTo>
                    <a:pt x="33" y="9"/>
                  </a:lnTo>
                  <a:lnTo>
                    <a:pt x="33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3"/>
                  </a:lnTo>
                  <a:lnTo>
                    <a:pt x="22" y="3"/>
                  </a:lnTo>
                  <a:lnTo>
                    <a:pt x="22" y="5"/>
                  </a:lnTo>
                  <a:lnTo>
                    <a:pt x="24" y="3"/>
                  </a:lnTo>
                  <a:lnTo>
                    <a:pt x="18" y="1"/>
                  </a:lnTo>
                  <a:lnTo>
                    <a:pt x="17" y="4"/>
                  </a:lnTo>
                  <a:lnTo>
                    <a:pt x="17" y="8"/>
                  </a:lnTo>
                  <a:lnTo>
                    <a:pt x="22" y="8"/>
                  </a:lnTo>
                  <a:lnTo>
                    <a:pt x="22" y="1"/>
                  </a:lnTo>
                  <a:lnTo>
                    <a:pt x="17" y="1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1"/>
                  </a:lnTo>
                  <a:lnTo>
                    <a:pt x="17" y="1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6" y="8"/>
                  </a:lnTo>
                  <a:lnTo>
                    <a:pt x="16" y="1"/>
                  </a:lnTo>
                  <a:lnTo>
                    <a:pt x="14" y="1"/>
                  </a:lnTo>
                  <a:lnTo>
                    <a:pt x="14" y="8"/>
                  </a:lnTo>
                  <a:lnTo>
                    <a:pt x="20" y="8"/>
                  </a:lnTo>
                  <a:lnTo>
                    <a:pt x="20" y="1"/>
                  </a:lnTo>
                  <a:lnTo>
                    <a:pt x="11" y="1"/>
                  </a:lnTo>
                  <a:lnTo>
                    <a:pt x="11" y="8"/>
                  </a:lnTo>
                  <a:lnTo>
                    <a:pt x="18" y="8"/>
                  </a:lnTo>
                  <a:lnTo>
                    <a:pt x="18" y="1"/>
                  </a:lnTo>
                  <a:lnTo>
                    <a:pt x="4" y="1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1"/>
                  </a:lnTo>
                  <a:lnTo>
                    <a:pt x="2" y="1"/>
                  </a:lnTo>
                  <a:lnTo>
                    <a:pt x="2" y="4"/>
                  </a:lnTo>
                  <a:lnTo>
                    <a:pt x="3" y="8"/>
                  </a:lnTo>
                  <a:lnTo>
                    <a:pt x="5" y="7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7"/>
                  </a:lnTo>
                  <a:lnTo>
                    <a:pt x="4" y="7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7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52" name="Freeform 836"/>
            <p:cNvSpPr>
              <a:spLocks noChangeAspect="1"/>
            </p:cNvSpPr>
            <p:nvPr/>
          </p:nvSpPr>
          <p:spPr bwMode="auto">
            <a:xfrm rot="16200000">
              <a:off x="4696" y="4637"/>
              <a:ext cx="294" cy="53"/>
            </a:xfrm>
            <a:custGeom>
              <a:avLst/>
              <a:gdLst>
                <a:gd name="T0" fmla="*/ 47 w 196"/>
                <a:gd name="T1" fmla="*/ 1 h 35"/>
                <a:gd name="T2" fmla="*/ 69 w 196"/>
                <a:gd name="T3" fmla="*/ 9 h 35"/>
                <a:gd name="T4" fmla="*/ 52 w 196"/>
                <a:gd name="T5" fmla="*/ 2 h 35"/>
                <a:gd name="T6" fmla="*/ 60 w 196"/>
                <a:gd name="T7" fmla="*/ 4 h 35"/>
                <a:gd name="T8" fmla="*/ 61 w 196"/>
                <a:gd name="T9" fmla="*/ 10 h 35"/>
                <a:gd name="T10" fmla="*/ 35 w 196"/>
                <a:gd name="T11" fmla="*/ 5 h 35"/>
                <a:gd name="T12" fmla="*/ 61 w 196"/>
                <a:gd name="T13" fmla="*/ 6 h 35"/>
                <a:gd name="T14" fmla="*/ 54 w 196"/>
                <a:gd name="T15" fmla="*/ 14 h 35"/>
                <a:gd name="T16" fmla="*/ 108 w 196"/>
                <a:gd name="T17" fmla="*/ 8 h 35"/>
                <a:gd name="T18" fmla="*/ 63 w 196"/>
                <a:gd name="T19" fmla="*/ 15 h 35"/>
                <a:gd name="T20" fmla="*/ 57 w 196"/>
                <a:gd name="T21" fmla="*/ 10 h 35"/>
                <a:gd name="T22" fmla="*/ 52 w 196"/>
                <a:gd name="T23" fmla="*/ 12 h 35"/>
                <a:gd name="T24" fmla="*/ 70 w 196"/>
                <a:gd name="T25" fmla="*/ 18 h 35"/>
                <a:gd name="T26" fmla="*/ 29 w 196"/>
                <a:gd name="T27" fmla="*/ 13 h 35"/>
                <a:gd name="T28" fmla="*/ 37 w 196"/>
                <a:gd name="T29" fmla="*/ 21 h 35"/>
                <a:gd name="T30" fmla="*/ 30 w 196"/>
                <a:gd name="T31" fmla="*/ 17 h 35"/>
                <a:gd name="T32" fmla="*/ 51 w 196"/>
                <a:gd name="T33" fmla="*/ 22 h 35"/>
                <a:gd name="T34" fmla="*/ 38 w 196"/>
                <a:gd name="T35" fmla="*/ 17 h 35"/>
                <a:gd name="T36" fmla="*/ 11 w 196"/>
                <a:gd name="T37" fmla="*/ 18 h 35"/>
                <a:gd name="T38" fmla="*/ 38 w 196"/>
                <a:gd name="T39" fmla="*/ 19 h 35"/>
                <a:gd name="T40" fmla="*/ 44 w 196"/>
                <a:gd name="T41" fmla="*/ 27 h 35"/>
                <a:gd name="T42" fmla="*/ 16 w 196"/>
                <a:gd name="T43" fmla="*/ 21 h 35"/>
                <a:gd name="T44" fmla="*/ 29 w 196"/>
                <a:gd name="T45" fmla="*/ 28 h 35"/>
                <a:gd name="T46" fmla="*/ 29 w 196"/>
                <a:gd name="T47" fmla="*/ 23 h 35"/>
                <a:gd name="T48" fmla="*/ 22 w 196"/>
                <a:gd name="T49" fmla="*/ 30 h 35"/>
                <a:gd name="T50" fmla="*/ 15 w 196"/>
                <a:gd name="T51" fmla="*/ 25 h 35"/>
                <a:gd name="T52" fmla="*/ 38 w 196"/>
                <a:gd name="T53" fmla="*/ 31 h 35"/>
                <a:gd name="T54" fmla="*/ 25 w 196"/>
                <a:gd name="T55" fmla="*/ 26 h 35"/>
                <a:gd name="T56" fmla="*/ 30 w 196"/>
                <a:gd name="T57" fmla="*/ 32 h 35"/>
                <a:gd name="T58" fmla="*/ 22 w 196"/>
                <a:gd name="T59" fmla="*/ 27 h 35"/>
                <a:gd name="T60" fmla="*/ 34 w 196"/>
                <a:gd name="T61" fmla="*/ 28 h 35"/>
                <a:gd name="T62" fmla="*/ 16 w 196"/>
                <a:gd name="T63" fmla="*/ 35 h 35"/>
                <a:gd name="T64" fmla="*/ 25 w 196"/>
                <a:gd name="T65" fmla="*/ 28 h 35"/>
                <a:gd name="T66" fmla="*/ 11 w 196"/>
                <a:gd name="T67" fmla="*/ 34 h 35"/>
                <a:gd name="T68" fmla="*/ 33 w 196"/>
                <a:gd name="T69" fmla="*/ 26 h 35"/>
                <a:gd name="T70" fmla="*/ 16 w 196"/>
                <a:gd name="T71" fmla="*/ 32 h 35"/>
                <a:gd name="T72" fmla="*/ 32 w 196"/>
                <a:gd name="T73" fmla="*/ 25 h 35"/>
                <a:gd name="T74" fmla="*/ 12 w 196"/>
                <a:gd name="T75" fmla="*/ 31 h 35"/>
                <a:gd name="T76" fmla="*/ 25 w 196"/>
                <a:gd name="T77" fmla="*/ 30 h 35"/>
                <a:gd name="T78" fmla="*/ 25 w 196"/>
                <a:gd name="T79" fmla="*/ 22 h 35"/>
                <a:gd name="T80" fmla="*/ 26 w 196"/>
                <a:gd name="T81" fmla="*/ 28 h 35"/>
                <a:gd name="T82" fmla="*/ 21 w 196"/>
                <a:gd name="T83" fmla="*/ 21 h 35"/>
                <a:gd name="T84" fmla="*/ 46 w 196"/>
                <a:gd name="T85" fmla="*/ 27 h 35"/>
                <a:gd name="T86" fmla="*/ 50 w 196"/>
                <a:gd name="T87" fmla="*/ 19 h 35"/>
                <a:gd name="T88" fmla="*/ 55 w 196"/>
                <a:gd name="T89" fmla="*/ 25 h 35"/>
                <a:gd name="T90" fmla="*/ 38 w 196"/>
                <a:gd name="T91" fmla="*/ 17 h 35"/>
                <a:gd name="T92" fmla="*/ 50 w 196"/>
                <a:gd name="T93" fmla="*/ 22 h 35"/>
                <a:gd name="T94" fmla="*/ 89 w 196"/>
                <a:gd name="T95" fmla="*/ 14 h 35"/>
                <a:gd name="T96" fmla="*/ 32 w 196"/>
                <a:gd name="T97" fmla="*/ 19 h 35"/>
                <a:gd name="T98" fmla="*/ 50 w 196"/>
                <a:gd name="T99" fmla="*/ 13 h 35"/>
                <a:gd name="T100" fmla="*/ 67 w 196"/>
                <a:gd name="T101" fmla="*/ 18 h 35"/>
                <a:gd name="T102" fmla="*/ 72 w 196"/>
                <a:gd name="T103" fmla="*/ 12 h 35"/>
                <a:gd name="T104" fmla="*/ 61 w 196"/>
                <a:gd name="T105" fmla="*/ 10 h 35"/>
                <a:gd name="T106" fmla="*/ 60 w 196"/>
                <a:gd name="T107" fmla="*/ 15 h 35"/>
                <a:gd name="T108" fmla="*/ 113 w 196"/>
                <a:gd name="T109" fmla="*/ 8 h 35"/>
                <a:gd name="T110" fmla="*/ 52 w 196"/>
                <a:gd name="T111" fmla="*/ 14 h 35"/>
                <a:gd name="T112" fmla="*/ 73 w 196"/>
                <a:gd name="T113" fmla="*/ 13 h 35"/>
                <a:gd name="T114" fmla="*/ 43 w 196"/>
                <a:gd name="T115" fmla="*/ 12 h 35"/>
                <a:gd name="T116" fmla="*/ 59 w 196"/>
                <a:gd name="T117" fmla="*/ 4 h 35"/>
                <a:gd name="T118" fmla="*/ 65 w 196"/>
                <a:gd name="T119" fmla="*/ 10 h 35"/>
                <a:gd name="T120" fmla="*/ 74 w 196"/>
                <a:gd name="T121" fmla="*/ 9 h 35"/>
                <a:gd name="T122" fmla="*/ 76 w 196"/>
                <a:gd name="T123" fmla="*/ 2 h 35"/>
                <a:gd name="T124" fmla="*/ 74 w 196"/>
                <a:gd name="T125" fmla="*/ 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" h="35">
                  <a:moveTo>
                    <a:pt x="72" y="6"/>
                  </a:moveTo>
                  <a:lnTo>
                    <a:pt x="72" y="0"/>
                  </a:lnTo>
                  <a:lnTo>
                    <a:pt x="56" y="0"/>
                  </a:lnTo>
                  <a:lnTo>
                    <a:pt x="56" y="6"/>
                  </a:lnTo>
                  <a:lnTo>
                    <a:pt x="57" y="6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6" y="6"/>
                  </a:lnTo>
                  <a:lnTo>
                    <a:pt x="67" y="6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65" y="6"/>
                  </a:lnTo>
                  <a:lnTo>
                    <a:pt x="72" y="6"/>
                  </a:lnTo>
                  <a:lnTo>
                    <a:pt x="72" y="2"/>
                  </a:lnTo>
                  <a:lnTo>
                    <a:pt x="70" y="6"/>
                  </a:lnTo>
                  <a:lnTo>
                    <a:pt x="73" y="8"/>
                  </a:lnTo>
                  <a:lnTo>
                    <a:pt x="74" y="4"/>
                  </a:lnTo>
                  <a:lnTo>
                    <a:pt x="74" y="1"/>
                  </a:lnTo>
                  <a:lnTo>
                    <a:pt x="32" y="1"/>
                  </a:lnTo>
                  <a:lnTo>
                    <a:pt x="32" y="8"/>
                  </a:lnTo>
                  <a:lnTo>
                    <a:pt x="47" y="8"/>
                  </a:lnTo>
                  <a:lnTo>
                    <a:pt x="47" y="1"/>
                  </a:lnTo>
                  <a:lnTo>
                    <a:pt x="38" y="1"/>
                  </a:lnTo>
                  <a:lnTo>
                    <a:pt x="38" y="8"/>
                  </a:lnTo>
                  <a:lnTo>
                    <a:pt x="182" y="8"/>
                  </a:lnTo>
                  <a:lnTo>
                    <a:pt x="182" y="1"/>
                  </a:lnTo>
                  <a:lnTo>
                    <a:pt x="54" y="1"/>
                  </a:lnTo>
                  <a:lnTo>
                    <a:pt x="54" y="8"/>
                  </a:lnTo>
                  <a:lnTo>
                    <a:pt x="63" y="8"/>
                  </a:lnTo>
                  <a:lnTo>
                    <a:pt x="63" y="4"/>
                  </a:lnTo>
                  <a:lnTo>
                    <a:pt x="63" y="8"/>
                  </a:lnTo>
                  <a:lnTo>
                    <a:pt x="69" y="9"/>
                  </a:lnTo>
                  <a:lnTo>
                    <a:pt x="85" y="9"/>
                  </a:lnTo>
                  <a:lnTo>
                    <a:pt x="85" y="2"/>
                  </a:lnTo>
                  <a:lnTo>
                    <a:pt x="78" y="2"/>
                  </a:lnTo>
                  <a:lnTo>
                    <a:pt x="78" y="9"/>
                  </a:lnTo>
                  <a:lnTo>
                    <a:pt x="81" y="9"/>
                  </a:lnTo>
                  <a:lnTo>
                    <a:pt x="81" y="2"/>
                  </a:lnTo>
                  <a:lnTo>
                    <a:pt x="76" y="2"/>
                  </a:lnTo>
                  <a:lnTo>
                    <a:pt x="76" y="9"/>
                  </a:lnTo>
                  <a:lnTo>
                    <a:pt x="77" y="9"/>
                  </a:lnTo>
                  <a:lnTo>
                    <a:pt x="77" y="2"/>
                  </a:lnTo>
                  <a:lnTo>
                    <a:pt x="69" y="2"/>
                  </a:lnTo>
                  <a:lnTo>
                    <a:pt x="69" y="9"/>
                  </a:lnTo>
                  <a:lnTo>
                    <a:pt x="74" y="9"/>
                  </a:lnTo>
                  <a:lnTo>
                    <a:pt x="74" y="2"/>
                  </a:lnTo>
                  <a:lnTo>
                    <a:pt x="63" y="2"/>
                  </a:lnTo>
                  <a:lnTo>
                    <a:pt x="63" y="9"/>
                  </a:lnTo>
                  <a:lnTo>
                    <a:pt x="72" y="9"/>
                  </a:lnTo>
                  <a:lnTo>
                    <a:pt x="72" y="2"/>
                  </a:lnTo>
                  <a:lnTo>
                    <a:pt x="67" y="2"/>
                  </a:lnTo>
                  <a:lnTo>
                    <a:pt x="67" y="9"/>
                  </a:lnTo>
                  <a:lnTo>
                    <a:pt x="74" y="9"/>
                  </a:lnTo>
                  <a:lnTo>
                    <a:pt x="74" y="2"/>
                  </a:lnTo>
                  <a:lnTo>
                    <a:pt x="73" y="2"/>
                  </a:lnTo>
                  <a:lnTo>
                    <a:pt x="73" y="9"/>
                  </a:lnTo>
                  <a:lnTo>
                    <a:pt x="83" y="9"/>
                  </a:lnTo>
                  <a:lnTo>
                    <a:pt x="83" y="2"/>
                  </a:lnTo>
                  <a:lnTo>
                    <a:pt x="65" y="2"/>
                  </a:lnTo>
                  <a:lnTo>
                    <a:pt x="65" y="9"/>
                  </a:lnTo>
                  <a:lnTo>
                    <a:pt x="74" y="9"/>
                  </a:lnTo>
                  <a:lnTo>
                    <a:pt x="74" y="2"/>
                  </a:lnTo>
                  <a:lnTo>
                    <a:pt x="44" y="2"/>
                  </a:lnTo>
                  <a:lnTo>
                    <a:pt x="44" y="9"/>
                  </a:lnTo>
                  <a:lnTo>
                    <a:pt x="52" y="9"/>
                  </a:lnTo>
                  <a:lnTo>
                    <a:pt x="52" y="2"/>
                  </a:lnTo>
                  <a:lnTo>
                    <a:pt x="34" y="2"/>
                  </a:lnTo>
                  <a:lnTo>
                    <a:pt x="34" y="9"/>
                  </a:lnTo>
                  <a:lnTo>
                    <a:pt x="38" y="9"/>
                  </a:lnTo>
                  <a:lnTo>
                    <a:pt x="52" y="10"/>
                  </a:lnTo>
                  <a:lnTo>
                    <a:pt x="52" y="4"/>
                  </a:lnTo>
                  <a:lnTo>
                    <a:pt x="32" y="4"/>
                  </a:lnTo>
                  <a:lnTo>
                    <a:pt x="32" y="10"/>
                  </a:lnTo>
                  <a:lnTo>
                    <a:pt x="111" y="10"/>
                  </a:lnTo>
                  <a:lnTo>
                    <a:pt x="111" y="4"/>
                  </a:lnTo>
                  <a:lnTo>
                    <a:pt x="104" y="4"/>
                  </a:lnTo>
                  <a:lnTo>
                    <a:pt x="104" y="10"/>
                  </a:lnTo>
                  <a:lnTo>
                    <a:pt x="107" y="10"/>
                  </a:lnTo>
                  <a:lnTo>
                    <a:pt x="107" y="4"/>
                  </a:lnTo>
                  <a:lnTo>
                    <a:pt x="99" y="4"/>
                  </a:lnTo>
                  <a:lnTo>
                    <a:pt x="99" y="10"/>
                  </a:lnTo>
                  <a:lnTo>
                    <a:pt x="104" y="10"/>
                  </a:lnTo>
                  <a:lnTo>
                    <a:pt x="104" y="4"/>
                  </a:lnTo>
                  <a:lnTo>
                    <a:pt x="65" y="4"/>
                  </a:lnTo>
                  <a:lnTo>
                    <a:pt x="65" y="10"/>
                  </a:lnTo>
                  <a:lnTo>
                    <a:pt x="69" y="10"/>
                  </a:lnTo>
                  <a:lnTo>
                    <a:pt x="69" y="4"/>
                  </a:lnTo>
                  <a:lnTo>
                    <a:pt x="60" y="4"/>
                  </a:lnTo>
                  <a:lnTo>
                    <a:pt x="60" y="10"/>
                  </a:lnTo>
                  <a:lnTo>
                    <a:pt x="63" y="10"/>
                  </a:lnTo>
                  <a:lnTo>
                    <a:pt x="63" y="4"/>
                  </a:lnTo>
                  <a:lnTo>
                    <a:pt x="61" y="4"/>
                  </a:lnTo>
                  <a:lnTo>
                    <a:pt x="61" y="10"/>
                  </a:lnTo>
                  <a:lnTo>
                    <a:pt x="63" y="10"/>
                  </a:lnTo>
                  <a:lnTo>
                    <a:pt x="63" y="4"/>
                  </a:lnTo>
                  <a:lnTo>
                    <a:pt x="56" y="4"/>
                  </a:lnTo>
                  <a:lnTo>
                    <a:pt x="56" y="10"/>
                  </a:lnTo>
                  <a:lnTo>
                    <a:pt x="59" y="10"/>
                  </a:lnTo>
                  <a:lnTo>
                    <a:pt x="59" y="4"/>
                  </a:lnTo>
                  <a:lnTo>
                    <a:pt x="52" y="4"/>
                  </a:lnTo>
                  <a:lnTo>
                    <a:pt x="52" y="10"/>
                  </a:lnTo>
                  <a:lnTo>
                    <a:pt x="55" y="10"/>
                  </a:lnTo>
                  <a:lnTo>
                    <a:pt x="55" y="4"/>
                  </a:lnTo>
                  <a:lnTo>
                    <a:pt x="50" y="4"/>
                  </a:lnTo>
                  <a:lnTo>
                    <a:pt x="50" y="10"/>
                  </a:lnTo>
                  <a:lnTo>
                    <a:pt x="59" y="10"/>
                  </a:lnTo>
                  <a:lnTo>
                    <a:pt x="59" y="4"/>
                  </a:lnTo>
                  <a:lnTo>
                    <a:pt x="56" y="4"/>
                  </a:lnTo>
                  <a:lnTo>
                    <a:pt x="56" y="10"/>
                  </a:lnTo>
                  <a:lnTo>
                    <a:pt x="61" y="10"/>
                  </a:lnTo>
                  <a:lnTo>
                    <a:pt x="61" y="6"/>
                  </a:lnTo>
                  <a:lnTo>
                    <a:pt x="60" y="9"/>
                  </a:lnTo>
                  <a:lnTo>
                    <a:pt x="61" y="10"/>
                  </a:lnTo>
                  <a:lnTo>
                    <a:pt x="63" y="8"/>
                  </a:lnTo>
                  <a:lnTo>
                    <a:pt x="63" y="5"/>
                  </a:lnTo>
                  <a:lnTo>
                    <a:pt x="59" y="5"/>
                  </a:lnTo>
                  <a:lnTo>
                    <a:pt x="59" y="12"/>
                  </a:lnTo>
                  <a:lnTo>
                    <a:pt x="60" y="12"/>
                  </a:lnTo>
                  <a:lnTo>
                    <a:pt x="60" y="5"/>
                  </a:lnTo>
                  <a:lnTo>
                    <a:pt x="41" y="5"/>
                  </a:lnTo>
                  <a:lnTo>
                    <a:pt x="41" y="12"/>
                  </a:lnTo>
                  <a:lnTo>
                    <a:pt x="42" y="12"/>
                  </a:lnTo>
                  <a:lnTo>
                    <a:pt x="42" y="5"/>
                  </a:lnTo>
                  <a:lnTo>
                    <a:pt x="28" y="5"/>
                  </a:lnTo>
                  <a:lnTo>
                    <a:pt x="28" y="12"/>
                  </a:lnTo>
                  <a:lnTo>
                    <a:pt x="33" y="12"/>
                  </a:lnTo>
                  <a:lnTo>
                    <a:pt x="33" y="5"/>
                  </a:lnTo>
                  <a:lnTo>
                    <a:pt x="32" y="5"/>
                  </a:lnTo>
                  <a:lnTo>
                    <a:pt x="32" y="12"/>
                  </a:lnTo>
                  <a:lnTo>
                    <a:pt x="43" y="12"/>
                  </a:lnTo>
                  <a:lnTo>
                    <a:pt x="43" y="5"/>
                  </a:lnTo>
                  <a:lnTo>
                    <a:pt x="35" y="5"/>
                  </a:lnTo>
                  <a:lnTo>
                    <a:pt x="35" y="12"/>
                  </a:lnTo>
                  <a:lnTo>
                    <a:pt x="37" y="12"/>
                  </a:lnTo>
                  <a:lnTo>
                    <a:pt x="37" y="5"/>
                  </a:lnTo>
                  <a:lnTo>
                    <a:pt x="28" y="5"/>
                  </a:lnTo>
                  <a:lnTo>
                    <a:pt x="28" y="12"/>
                  </a:lnTo>
                  <a:lnTo>
                    <a:pt x="191" y="12"/>
                  </a:lnTo>
                  <a:lnTo>
                    <a:pt x="191" y="5"/>
                  </a:lnTo>
                  <a:lnTo>
                    <a:pt x="181" y="5"/>
                  </a:lnTo>
                  <a:lnTo>
                    <a:pt x="117" y="6"/>
                  </a:lnTo>
                  <a:lnTo>
                    <a:pt x="65" y="6"/>
                  </a:lnTo>
                  <a:lnTo>
                    <a:pt x="65" y="13"/>
                  </a:lnTo>
                  <a:lnTo>
                    <a:pt x="76" y="13"/>
                  </a:lnTo>
                  <a:lnTo>
                    <a:pt x="76" y="6"/>
                  </a:lnTo>
                  <a:lnTo>
                    <a:pt x="74" y="6"/>
                  </a:lnTo>
                  <a:lnTo>
                    <a:pt x="74" y="13"/>
                  </a:lnTo>
                  <a:lnTo>
                    <a:pt x="78" y="13"/>
                  </a:lnTo>
                  <a:lnTo>
                    <a:pt x="78" y="6"/>
                  </a:lnTo>
                  <a:lnTo>
                    <a:pt x="60" y="6"/>
                  </a:lnTo>
                  <a:lnTo>
                    <a:pt x="60" y="13"/>
                  </a:lnTo>
                  <a:lnTo>
                    <a:pt x="73" y="13"/>
                  </a:lnTo>
                  <a:lnTo>
                    <a:pt x="73" y="6"/>
                  </a:lnTo>
                  <a:lnTo>
                    <a:pt x="61" y="6"/>
                  </a:lnTo>
                  <a:lnTo>
                    <a:pt x="61" y="13"/>
                  </a:lnTo>
                  <a:lnTo>
                    <a:pt x="70" y="13"/>
                  </a:lnTo>
                  <a:lnTo>
                    <a:pt x="70" y="6"/>
                  </a:lnTo>
                  <a:lnTo>
                    <a:pt x="63" y="6"/>
                  </a:lnTo>
                  <a:lnTo>
                    <a:pt x="63" y="13"/>
                  </a:lnTo>
                  <a:lnTo>
                    <a:pt x="64" y="13"/>
                  </a:lnTo>
                  <a:lnTo>
                    <a:pt x="64" y="6"/>
                  </a:lnTo>
                  <a:lnTo>
                    <a:pt x="61" y="6"/>
                  </a:lnTo>
                  <a:lnTo>
                    <a:pt x="61" y="13"/>
                  </a:lnTo>
                  <a:lnTo>
                    <a:pt x="68" y="14"/>
                  </a:lnTo>
                  <a:lnTo>
                    <a:pt x="68" y="8"/>
                  </a:lnTo>
                  <a:lnTo>
                    <a:pt x="65" y="8"/>
                  </a:lnTo>
                  <a:lnTo>
                    <a:pt x="65" y="14"/>
                  </a:lnTo>
                  <a:lnTo>
                    <a:pt x="74" y="14"/>
                  </a:lnTo>
                  <a:lnTo>
                    <a:pt x="74" y="8"/>
                  </a:lnTo>
                  <a:lnTo>
                    <a:pt x="44" y="8"/>
                  </a:lnTo>
                  <a:lnTo>
                    <a:pt x="44" y="14"/>
                  </a:lnTo>
                  <a:lnTo>
                    <a:pt x="55" y="14"/>
                  </a:lnTo>
                  <a:lnTo>
                    <a:pt x="55" y="8"/>
                  </a:lnTo>
                  <a:lnTo>
                    <a:pt x="52" y="8"/>
                  </a:lnTo>
                  <a:lnTo>
                    <a:pt x="52" y="14"/>
                  </a:lnTo>
                  <a:lnTo>
                    <a:pt x="54" y="14"/>
                  </a:lnTo>
                  <a:lnTo>
                    <a:pt x="54" y="8"/>
                  </a:lnTo>
                  <a:lnTo>
                    <a:pt x="52" y="8"/>
                  </a:lnTo>
                  <a:lnTo>
                    <a:pt x="52" y="14"/>
                  </a:lnTo>
                  <a:lnTo>
                    <a:pt x="57" y="14"/>
                  </a:lnTo>
                  <a:lnTo>
                    <a:pt x="57" y="8"/>
                  </a:lnTo>
                  <a:lnTo>
                    <a:pt x="54" y="8"/>
                  </a:lnTo>
                  <a:lnTo>
                    <a:pt x="54" y="14"/>
                  </a:lnTo>
                  <a:lnTo>
                    <a:pt x="57" y="14"/>
                  </a:lnTo>
                  <a:lnTo>
                    <a:pt x="57" y="8"/>
                  </a:lnTo>
                  <a:lnTo>
                    <a:pt x="43" y="8"/>
                  </a:lnTo>
                  <a:lnTo>
                    <a:pt x="43" y="14"/>
                  </a:lnTo>
                  <a:lnTo>
                    <a:pt x="100" y="14"/>
                  </a:lnTo>
                  <a:lnTo>
                    <a:pt x="100" y="8"/>
                  </a:lnTo>
                  <a:lnTo>
                    <a:pt x="95" y="8"/>
                  </a:lnTo>
                  <a:lnTo>
                    <a:pt x="95" y="14"/>
                  </a:lnTo>
                  <a:lnTo>
                    <a:pt x="98" y="14"/>
                  </a:lnTo>
                  <a:lnTo>
                    <a:pt x="98" y="8"/>
                  </a:lnTo>
                  <a:lnTo>
                    <a:pt x="96" y="8"/>
                  </a:lnTo>
                  <a:lnTo>
                    <a:pt x="96" y="14"/>
                  </a:lnTo>
                  <a:lnTo>
                    <a:pt x="113" y="14"/>
                  </a:lnTo>
                  <a:lnTo>
                    <a:pt x="113" y="8"/>
                  </a:lnTo>
                  <a:lnTo>
                    <a:pt x="108" y="8"/>
                  </a:lnTo>
                  <a:lnTo>
                    <a:pt x="108" y="14"/>
                  </a:lnTo>
                  <a:lnTo>
                    <a:pt x="111" y="14"/>
                  </a:lnTo>
                  <a:lnTo>
                    <a:pt x="111" y="8"/>
                  </a:lnTo>
                  <a:lnTo>
                    <a:pt x="104" y="8"/>
                  </a:lnTo>
                  <a:lnTo>
                    <a:pt x="103" y="9"/>
                  </a:lnTo>
                  <a:lnTo>
                    <a:pt x="104" y="12"/>
                  </a:lnTo>
                  <a:lnTo>
                    <a:pt x="104" y="9"/>
                  </a:lnTo>
                  <a:lnTo>
                    <a:pt x="96" y="9"/>
                  </a:lnTo>
                  <a:lnTo>
                    <a:pt x="96" y="15"/>
                  </a:lnTo>
                  <a:lnTo>
                    <a:pt x="99" y="15"/>
                  </a:lnTo>
                  <a:lnTo>
                    <a:pt x="99" y="9"/>
                  </a:lnTo>
                  <a:lnTo>
                    <a:pt x="89" y="9"/>
                  </a:lnTo>
                  <a:lnTo>
                    <a:pt x="89" y="15"/>
                  </a:lnTo>
                  <a:lnTo>
                    <a:pt x="90" y="15"/>
                  </a:lnTo>
                  <a:lnTo>
                    <a:pt x="90" y="9"/>
                  </a:lnTo>
                  <a:lnTo>
                    <a:pt x="86" y="9"/>
                  </a:lnTo>
                  <a:lnTo>
                    <a:pt x="86" y="15"/>
                  </a:lnTo>
                  <a:lnTo>
                    <a:pt x="87" y="15"/>
                  </a:lnTo>
                  <a:lnTo>
                    <a:pt x="87" y="9"/>
                  </a:lnTo>
                  <a:lnTo>
                    <a:pt x="60" y="9"/>
                  </a:lnTo>
                  <a:lnTo>
                    <a:pt x="60" y="15"/>
                  </a:lnTo>
                  <a:lnTo>
                    <a:pt x="63" y="15"/>
                  </a:lnTo>
                  <a:lnTo>
                    <a:pt x="63" y="9"/>
                  </a:lnTo>
                  <a:lnTo>
                    <a:pt x="59" y="9"/>
                  </a:lnTo>
                  <a:lnTo>
                    <a:pt x="59" y="15"/>
                  </a:lnTo>
                  <a:lnTo>
                    <a:pt x="60" y="15"/>
                  </a:lnTo>
                  <a:lnTo>
                    <a:pt x="60" y="9"/>
                  </a:lnTo>
                  <a:lnTo>
                    <a:pt x="57" y="9"/>
                  </a:lnTo>
                  <a:lnTo>
                    <a:pt x="57" y="15"/>
                  </a:lnTo>
                  <a:lnTo>
                    <a:pt x="59" y="15"/>
                  </a:lnTo>
                  <a:lnTo>
                    <a:pt x="59" y="9"/>
                  </a:lnTo>
                  <a:lnTo>
                    <a:pt x="56" y="9"/>
                  </a:lnTo>
                  <a:lnTo>
                    <a:pt x="56" y="15"/>
                  </a:lnTo>
                  <a:lnTo>
                    <a:pt x="59" y="15"/>
                  </a:lnTo>
                  <a:lnTo>
                    <a:pt x="59" y="9"/>
                  </a:lnTo>
                  <a:lnTo>
                    <a:pt x="56" y="9"/>
                  </a:lnTo>
                  <a:lnTo>
                    <a:pt x="56" y="15"/>
                  </a:lnTo>
                  <a:lnTo>
                    <a:pt x="63" y="15"/>
                  </a:lnTo>
                  <a:lnTo>
                    <a:pt x="63" y="12"/>
                  </a:lnTo>
                  <a:lnTo>
                    <a:pt x="60" y="12"/>
                  </a:lnTo>
                  <a:lnTo>
                    <a:pt x="60" y="13"/>
                  </a:lnTo>
                  <a:lnTo>
                    <a:pt x="63" y="13"/>
                  </a:lnTo>
                  <a:lnTo>
                    <a:pt x="63" y="10"/>
                  </a:lnTo>
                  <a:lnTo>
                    <a:pt x="57" y="10"/>
                  </a:lnTo>
                  <a:lnTo>
                    <a:pt x="57" y="17"/>
                  </a:lnTo>
                  <a:lnTo>
                    <a:pt x="61" y="17"/>
                  </a:lnTo>
                  <a:lnTo>
                    <a:pt x="61" y="10"/>
                  </a:lnTo>
                  <a:lnTo>
                    <a:pt x="59" y="10"/>
                  </a:lnTo>
                  <a:lnTo>
                    <a:pt x="59" y="17"/>
                  </a:lnTo>
                  <a:lnTo>
                    <a:pt x="63" y="17"/>
                  </a:lnTo>
                  <a:lnTo>
                    <a:pt x="63" y="10"/>
                  </a:lnTo>
                  <a:lnTo>
                    <a:pt x="19" y="10"/>
                  </a:lnTo>
                  <a:lnTo>
                    <a:pt x="19" y="17"/>
                  </a:lnTo>
                  <a:lnTo>
                    <a:pt x="32" y="17"/>
                  </a:lnTo>
                  <a:lnTo>
                    <a:pt x="32" y="10"/>
                  </a:lnTo>
                  <a:lnTo>
                    <a:pt x="29" y="10"/>
                  </a:lnTo>
                  <a:lnTo>
                    <a:pt x="29" y="17"/>
                  </a:lnTo>
                  <a:lnTo>
                    <a:pt x="34" y="17"/>
                  </a:lnTo>
                  <a:lnTo>
                    <a:pt x="34" y="10"/>
                  </a:lnTo>
                  <a:lnTo>
                    <a:pt x="25" y="10"/>
                  </a:lnTo>
                  <a:lnTo>
                    <a:pt x="25" y="17"/>
                  </a:lnTo>
                  <a:lnTo>
                    <a:pt x="196" y="17"/>
                  </a:lnTo>
                  <a:lnTo>
                    <a:pt x="196" y="10"/>
                  </a:lnTo>
                  <a:lnTo>
                    <a:pt x="160" y="10"/>
                  </a:lnTo>
                  <a:lnTo>
                    <a:pt x="104" y="12"/>
                  </a:lnTo>
                  <a:lnTo>
                    <a:pt x="52" y="12"/>
                  </a:lnTo>
                  <a:lnTo>
                    <a:pt x="52" y="18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69" y="12"/>
                  </a:lnTo>
                  <a:lnTo>
                    <a:pt x="69" y="18"/>
                  </a:lnTo>
                  <a:lnTo>
                    <a:pt x="70" y="18"/>
                  </a:lnTo>
                  <a:lnTo>
                    <a:pt x="70" y="12"/>
                  </a:lnTo>
                  <a:lnTo>
                    <a:pt x="68" y="12"/>
                  </a:lnTo>
                  <a:lnTo>
                    <a:pt x="68" y="18"/>
                  </a:lnTo>
                  <a:lnTo>
                    <a:pt x="79" y="18"/>
                  </a:lnTo>
                  <a:lnTo>
                    <a:pt x="79" y="12"/>
                  </a:lnTo>
                  <a:lnTo>
                    <a:pt x="63" y="12"/>
                  </a:lnTo>
                  <a:lnTo>
                    <a:pt x="63" y="18"/>
                  </a:lnTo>
                  <a:lnTo>
                    <a:pt x="68" y="18"/>
                  </a:lnTo>
                  <a:lnTo>
                    <a:pt x="68" y="12"/>
                  </a:lnTo>
                  <a:lnTo>
                    <a:pt x="65" y="12"/>
                  </a:lnTo>
                  <a:lnTo>
                    <a:pt x="65" y="18"/>
                  </a:lnTo>
                  <a:lnTo>
                    <a:pt x="68" y="18"/>
                  </a:lnTo>
                  <a:lnTo>
                    <a:pt x="68" y="12"/>
                  </a:lnTo>
                  <a:lnTo>
                    <a:pt x="63" y="12"/>
                  </a:lnTo>
                  <a:lnTo>
                    <a:pt x="63" y="18"/>
                  </a:lnTo>
                  <a:lnTo>
                    <a:pt x="70" y="18"/>
                  </a:lnTo>
                  <a:lnTo>
                    <a:pt x="70" y="12"/>
                  </a:lnTo>
                  <a:lnTo>
                    <a:pt x="67" y="12"/>
                  </a:lnTo>
                  <a:lnTo>
                    <a:pt x="67" y="18"/>
                  </a:lnTo>
                  <a:lnTo>
                    <a:pt x="76" y="18"/>
                  </a:lnTo>
                  <a:lnTo>
                    <a:pt x="76" y="12"/>
                  </a:lnTo>
                  <a:lnTo>
                    <a:pt x="69" y="12"/>
                  </a:lnTo>
                  <a:lnTo>
                    <a:pt x="69" y="18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69" y="12"/>
                  </a:lnTo>
                  <a:lnTo>
                    <a:pt x="69" y="18"/>
                  </a:lnTo>
                  <a:lnTo>
                    <a:pt x="70" y="18"/>
                  </a:lnTo>
                  <a:lnTo>
                    <a:pt x="70" y="12"/>
                  </a:lnTo>
                  <a:lnTo>
                    <a:pt x="64" y="12"/>
                  </a:lnTo>
                  <a:lnTo>
                    <a:pt x="64" y="18"/>
                  </a:lnTo>
                  <a:lnTo>
                    <a:pt x="70" y="18"/>
                  </a:lnTo>
                  <a:lnTo>
                    <a:pt x="70" y="12"/>
                  </a:lnTo>
                  <a:lnTo>
                    <a:pt x="44" y="12"/>
                  </a:lnTo>
                  <a:lnTo>
                    <a:pt x="44" y="19"/>
                  </a:lnTo>
                  <a:lnTo>
                    <a:pt x="50" y="19"/>
                  </a:lnTo>
                  <a:lnTo>
                    <a:pt x="50" y="13"/>
                  </a:lnTo>
                  <a:lnTo>
                    <a:pt x="29" y="13"/>
                  </a:lnTo>
                  <a:lnTo>
                    <a:pt x="29" y="19"/>
                  </a:lnTo>
                  <a:lnTo>
                    <a:pt x="85" y="19"/>
                  </a:lnTo>
                  <a:lnTo>
                    <a:pt x="85" y="13"/>
                  </a:lnTo>
                  <a:lnTo>
                    <a:pt x="48" y="13"/>
                  </a:lnTo>
                  <a:lnTo>
                    <a:pt x="48" y="19"/>
                  </a:lnTo>
                  <a:lnTo>
                    <a:pt x="59" y="19"/>
                  </a:lnTo>
                  <a:lnTo>
                    <a:pt x="59" y="13"/>
                  </a:lnTo>
                  <a:lnTo>
                    <a:pt x="47" y="13"/>
                  </a:lnTo>
                  <a:lnTo>
                    <a:pt x="47" y="19"/>
                  </a:lnTo>
                  <a:lnTo>
                    <a:pt x="50" y="19"/>
                  </a:lnTo>
                  <a:lnTo>
                    <a:pt x="50" y="13"/>
                  </a:lnTo>
                  <a:lnTo>
                    <a:pt x="34" y="13"/>
                  </a:lnTo>
                  <a:lnTo>
                    <a:pt x="34" y="19"/>
                  </a:lnTo>
                  <a:lnTo>
                    <a:pt x="37" y="19"/>
                  </a:lnTo>
                  <a:lnTo>
                    <a:pt x="37" y="13"/>
                  </a:lnTo>
                  <a:lnTo>
                    <a:pt x="34" y="13"/>
                  </a:lnTo>
                  <a:lnTo>
                    <a:pt x="34" y="19"/>
                  </a:lnTo>
                  <a:lnTo>
                    <a:pt x="37" y="19"/>
                  </a:lnTo>
                  <a:lnTo>
                    <a:pt x="37" y="13"/>
                  </a:lnTo>
                  <a:lnTo>
                    <a:pt x="32" y="13"/>
                  </a:lnTo>
                  <a:lnTo>
                    <a:pt x="32" y="19"/>
                  </a:lnTo>
                  <a:lnTo>
                    <a:pt x="37" y="21"/>
                  </a:lnTo>
                  <a:lnTo>
                    <a:pt x="38" y="21"/>
                  </a:lnTo>
                  <a:lnTo>
                    <a:pt x="38" y="14"/>
                  </a:lnTo>
                  <a:lnTo>
                    <a:pt x="37" y="14"/>
                  </a:lnTo>
                  <a:lnTo>
                    <a:pt x="37" y="21"/>
                  </a:lnTo>
                  <a:lnTo>
                    <a:pt x="42" y="21"/>
                  </a:lnTo>
                  <a:lnTo>
                    <a:pt x="42" y="14"/>
                  </a:lnTo>
                  <a:lnTo>
                    <a:pt x="41" y="14"/>
                  </a:lnTo>
                  <a:lnTo>
                    <a:pt x="41" y="21"/>
                  </a:lnTo>
                  <a:lnTo>
                    <a:pt x="42" y="21"/>
                  </a:lnTo>
                  <a:lnTo>
                    <a:pt x="42" y="14"/>
                  </a:lnTo>
                  <a:lnTo>
                    <a:pt x="6" y="14"/>
                  </a:lnTo>
                  <a:lnTo>
                    <a:pt x="6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10" y="14"/>
                  </a:lnTo>
                  <a:lnTo>
                    <a:pt x="10" y="21"/>
                  </a:lnTo>
                  <a:lnTo>
                    <a:pt x="89" y="21"/>
                  </a:lnTo>
                  <a:lnTo>
                    <a:pt x="89" y="14"/>
                  </a:lnTo>
                  <a:lnTo>
                    <a:pt x="29" y="14"/>
                  </a:lnTo>
                  <a:lnTo>
                    <a:pt x="29" y="21"/>
                  </a:lnTo>
                  <a:lnTo>
                    <a:pt x="30" y="21"/>
                  </a:lnTo>
                  <a:lnTo>
                    <a:pt x="30" y="17"/>
                  </a:lnTo>
                  <a:lnTo>
                    <a:pt x="30" y="21"/>
                  </a:lnTo>
                  <a:lnTo>
                    <a:pt x="34" y="22"/>
                  </a:lnTo>
                  <a:lnTo>
                    <a:pt x="60" y="22"/>
                  </a:lnTo>
                  <a:lnTo>
                    <a:pt x="60" y="15"/>
                  </a:lnTo>
                  <a:lnTo>
                    <a:pt x="51" y="15"/>
                  </a:lnTo>
                  <a:lnTo>
                    <a:pt x="51" y="22"/>
                  </a:lnTo>
                  <a:lnTo>
                    <a:pt x="56" y="22"/>
                  </a:lnTo>
                  <a:lnTo>
                    <a:pt x="56" y="15"/>
                  </a:lnTo>
                  <a:lnTo>
                    <a:pt x="50" y="15"/>
                  </a:lnTo>
                  <a:lnTo>
                    <a:pt x="50" y="22"/>
                  </a:lnTo>
                  <a:lnTo>
                    <a:pt x="57" y="22"/>
                  </a:lnTo>
                  <a:lnTo>
                    <a:pt x="57" y="15"/>
                  </a:lnTo>
                  <a:lnTo>
                    <a:pt x="52" y="15"/>
                  </a:lnTo>
                  <a:lnTo>
                    <a:pt x="52" y="22"/>
                  </a:lnTo>
                  <a:lnTo>
                    <a:pt x="69" y="22"/>
                  </a:lnTo>
                  <a:lnTo>
                    <a:pt x="69" y="15"/>
                  </a:lnTo>
                  <a:lnTo>
                    <a:pt x="50" y="15"/>
                  </a:lnTo>
                  <a:lnTo>
                    <a:pt x="50" y="22"/>
                  </a:lnTo>
                  <a:lnTo>
                    <a:pt x="87" y="22"/>
                  </a:lnTo>
                  <a:lnTo>
                    <a:pt x="87" y="15"/>
                  </a:lnTo>
                  <a:lnTo>
                    <a:pt x="51" y="15"/>
                  </a:lnTo>
                  <a:lnTo>
                    <a:pt x="51" y="22"/>
                  </a:lnTo>
                  <a:lnTo>
                    <a:pt x="82" y="22"/>
                  </a:lnTo>
                  <a:lnTo>
                    <a:pt x="82" y="15"/>
                  </a:lnTo>
                  <a:lnTo>
                    <a:pt x="74" y="15"/>
                  </a:lnTo>
                  <a:lnTo>
                    <a:pt x="74" y="22"/>
                  </a:lnTo>
                  <a:lnTo>
                    <a:pt x="78" y="22"/>
                  </a:lnTo>
                  <a:lnTo>
                    <a:pt x="78" y="18"/>
                  </a:lnTo>
                  <a:lnTo>
                    <a:pt x="77" y="15"/>
                  </a:lnTo>
                  <a:lnTo>
                    <a:pt x="76" y="17"/>
                  </a:lnTo>
                  <a:lnTo>
                    <a:pt x="77" y="19"/>
                  </a:lnTo>
                  <a:lnTo>
                    <a:pt x="77" y="17"/>
                  </a:lnTo>
                  <a:lnTo>
                    <a:pt x="41" y="17"/>
                  </a:lnTo>
                  <a:lnTo>
                    <a:pt x="41" y="23"/>
                  </a:lnTo>
                  <a:lnTo>
                    <a:pt x="44" y="23"/>
                  </a:lnTo>
                  <a:lnTo>
                    <a:pt x="44" y="17"/>
                  </a:lnTo>
                  <a:lnTo>
                    <a:pt x="35" y="17"/>
                  </a:lnTo>
                  <a:lnTo>
                    <a:pt x="35" y="23"/>
                  </a:lnTo>
                  <a:lnTo>
                    <a:pt x="37" y="23"/>
                  </a:lnTo>
                  <a:lnTo>
                    <a:pt x="37" y="17"/>
                  </a:lnTo>
                  <a:lnTo>
                    <a:pt x="33" y="17"/>
                  </a:lnTo>
                  <a:lnTo>
                    <a:pt x="33" y="23"/>
                  </a:lnTo>
                  <a:lnTo>
                    <a:pt x="38" y="23"/>
                  </a:lnTo>
                  <a:lnTo>
                    <a:pt x="38" y="17"/>
                  </a:lnTo>
                  <a:lnTo>
                    <a:pt x="35" y="17"/>
                  </a:lnTo>
                  <a:lnTo>
                    <a:pt x="35" y="23"/>
                  </a:lnTo>
                  <a:lnTo>
                    <a:pt x="38" y="23"/>
                  </a:lnTo>
                  <a:lnTo>
                    <a:pt x="38" y="17"/>
                  </a:lnTo>
                  <a:lnTo>
                    <a:pt x="34" y="17"/>
                  </a:lnTo>
                  <a:lnTo>
                    <a:pt x="34" y="23"/>
                  </a:lnTo>
                  <a:lnTo>
                    <a:pt x="38" y="23"/>
                  </a:lnTo>
                  <a:lnTo>
                    <a:pt x="38" y="17"/>
                  </a:lnTo>
                  <a:lnTo>
                    <a:pt x="29" y="17"/>
                  </a:lnTo>
                  <a:lnTo>
                    <a:pt x="29" y="23"/>
                  </a:lnTo>
                  <a:lnTo>
                    <a:pt x="30" y="23"/>
                  </a:lnTo>
                  <a:lnTo>
                    <a:pt x="30" y="19"/>
                  </a:lnTo>
                  <a:lnTo>
                    <a:pt x="29" y="17"/>
                  </a:lnTo>
                  <a:lnTo>
                    <a:pt x="26" y="18"/>
                  </a:lnTo>
                  <a:lnTo>
                    <a:pt x="28" y="25"/>
                  </a:lnTo>
                  <a:lnTo>
                    <a:pt x="32" y="25"/>
                  </a:lnTo>
                  <a:lnTo>
                    <a:pt x="32" y="18"/>
                  </a:lnTo>
                  <a:lnTo>
                    <a:pt x="0" y="18"/>
                  </a:lnTo>
                  <a:lnTo>
                    <a:pt x="0" y="25"/>
                  </a:lnTo>
                  <a:lnTo>
                    <a:pt x="55" y="25"/>
                  </a:lnTo>
                  <a:lnTo>
                    <a:pt x="55" y="18"/>
                  </a:lnTo>
                  <a:lnTo>
                    <a:pt x="11" y="18"/>
                  </a:lnTo>
                  <a:lnTo>
                    <a:pt x="11" y="25"/>
                  </a:lnTo>
                  <a:lnTo>
                    <a:pt x="42" y="25"/>
                  </a:lnTo>
                  <a:lnTo>
                    <a:pt x="42" y="18"/>
                  </a:lnTo>
                  <a:lnTo>
                    <a:pt x="41" y="18"/>
                  </a:lnTo>
                  <a:lnTo>
                    <a:pt x="41" y="25"/>
                  </a:lnTo>
                  <a:lnTo>
                    <a:pt x="51" y="25"/>
                  </a:lnTo>
                  <a:lnTo>
                    <a:pt x="51" y="18"/>
                  </a:lnTo>
                  <a:lnTo>
                    <a:pt x="30" y="18"/>
                  </a:lnTo>
                  <a:lnTo>
                    <a:pt x="37" y="23"/>
                  </a:lnTo>
                  <a:lnTo>
                    <a:pt x="38" y="25"/>
                  </a:lnTo>
                  <a:lnTo>
                    <a:pt x="38" y="26"/>
                  </a:lnTo>
                  <a:lnTo>
                    <a:pt x="52" y="26"/>
                  </a:lnTo>
                  <a:lnTo>
                    <a:pt x="52" y="19"/>
                  </a:lnTo>
                  <a:lnTo>
                    <a:pt x="44" y="19"/>
                  </a:lnTo>
                  <a:lnTo>
                    <a:pt x="44" y="26"/>
                  </a:lnTo>
                  <a:lnTo>
                    <a:pt x="57" y="26"/>
                  </a:lnTo>
                  <a:lnTo>
                    <a:pt x="57" y="19"/>
                  </a:lnTo>
                  <a:lnTo>
                    <a:pt x="50" y="19"/>
                  </a:lnTo>
                  <a:lnTo>
                    <a:pt x="50" y="26"/>
                  </a:lnTo>
                  <a:lnTo>
                    <a:pt x="54" y="26"/>
                  </a:lnTo>
                  <a:lnTo>
                    <a:pt x="54" y="19"/>
                  </a:lnTo>
                  <a:lnTo>
                    <a:pt x="38" y="19"/>
                  </a:lnTo>
                  <a:lnTo>
                    <a:pt x="38" y="26"/>
                  </a:lnTo>
                  <a:lnTo>
                    <a:pt x="44" y="26"/>
                  </a:lnTo>
                  <a:lnTo>
                    <a:pt x="44" y="19"/>
                  </a:lnTo>
                  <a:lnTo>
                    <a:pt x="25" y="19"/>
                  </a:lnTo>
                  <a:lnTo>
                    <a:pt x="25" y="26"/>
                  </a:lnTo>
                  <a:lnTo>
                    <a:pt x="35" y="26"/>
                  </a:lnTo>
                  <a:lnTo>
                    <a:pt x="35" y="19"/>
                  </a:lnTo>
                  <a:lnTo>
                    <a:pt x="25" y="19"/>
                  </a:lnTo>
                  <a:lnTo>
                    <a:pt x="25" y="26"/>
                  </a:lnTo>
                  <a:lnTo>
                    <a:pt x="33" y="26"/>
                  </a:lnTo>
                  <a:lnTo>
                    <a:pt x="33" y="19"/>
                  </a:lnTo>
                  <a:lnTo>
                    <a:pt x="30" y="19"/>
                  </a:lnTo>
                  <a:lnTo>
                    <a:pt x="30" y="26"/>
                  </a:lnTo>
                  <a:lnTo>
                    <a:pt x="43" y="26"/>
                  </a:lnTo>
                  <a:lnTo>
                    <a:pt x="43" y="22"/>
                  </a:lnTo>
                  <a:lnTo>
                    <a:pt x="41" y="22"/>
                  </a:lnTo>
                  <a:lnTo>
                    <a:pt x="41" y="27"/>
                  </a:lnTo>
                  <a:lnTo>
                    <a:pt x="46" y="27"/>
                  </a:lnTo>
                  <a:lnTo>
                    <a:pt x="46" y="21"/>
                  </a:lnTo>
                  <a:lnTo>
                    <a:pt x="43" y="21"/>
                  </a:lnTo>
                  <a:lnTo>
                    <a:pt x="43" y="27"/>
                  </a:lnTo>
                  <a:lnTo>
                    <a:pt x="44" y="27"/>
                  </a:lnTo>
                  <a:lnTo>
                    <a:pt x="44" y="21"/>
                  </a:lnTo>
                  <a:lnTo>
                    <a:pt x="37" y="21"/>
                  </a:lnTo>
                  <a:lnTo>
                    <a:pt x="37" y="27"/>
                  </a:lnTo>
                  <a:lnTo>
                    <a:pt x="38" y="27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7"/>
                  </a:lnTo>
                  <a:lnTo>
                    <a:pt x="38" y="27"/>
                  </a:lnTo>
                  <a:lnTo>
                    <a:pt x="38" y="21"/>
                  </a:lnTo>
                  <a:lnTo>
                    <a:pt x="25" y="21"/>
                  </a:lnTo>
                  <a:lnTo>
                    <a:pt x="25" y="27"/>
                  </a:lnTo>
                  <a:lnTo>
                    <a:pt x="26" y="27"/>
                  </a:lnTo>
                  <a:lnTo>
                    <a:pt x="26" y="21"/>
                  </a:lnTo>
                  <a:lnTo>
                    <a:pt x="22" y="21"/>
                  </a:lnTo>
                  <a:lnTo>
                    <a:pt x="22" y="27"/>
                  </a:lnTo>
                  <a:lnTo>
                    <a:pt x="24" y="27"/>
                  </a:lnTo>
                  <a:lnTo>
                    <a:pt x="24" y="21"/>
                  </a:lnTo>
                  <a:lnTo>
                    <a:pt x="21" y="21"/>
                  </a:lnTo>
                  <a:lnTo>
                    <a:pt x="21" y="27"/>
                  </a:lnTo>
                  <a:lnTo>
                    <a:pt x="22" y="27"/>
                  </a:lnTo>
                  <a:lnTo>
                    <a:pt x="22" y="21"/>
                  </a:lnTo>
                  <a:lnTo>
                    <a:pt x="16" y="21"/>
                  </a:lnTo>
                  <a:lnTo>
                    <a:pt x="16" y="27"/>
                  </a:lnTo>
                  <a:lnTo>
                    <a:pt x="17" y="27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12" y="27"/>
                  </a:lnTo>
                  <a:lnTo>
                    <a:pt x="21" y="27"/>
                  </a:lnTo>
                  <a:lnTo>
                    <a:pt x="21" y="21"/>
                  </a:lnTo>
                  <a:lnTo>
                    <a:pt x="12" y="21"/>
                  </a:lnTo>
                  <a:lnTo>
                    <a:pt x="12" y="27"/>
                  </a:lnTo>
                  <a:lnTo>
                    <a:pt x="16" y="28"/>
                  </a:lnTo>
                  <a:lnTo>
                    <a:pt x="19" y="28"/>
                  </a:lnTo>
                  <a:lnTo>
                    <a:pt x="19" y="22"/>
                  </a:lnTo>
                  <a:lnTo>
                    <a:pt x="16" y="22"/>
                  </a:lnTo>
                  <a:lnTo>
                    <a:pt x="16" y="28"/>
                  </a:lnTo>
                  <a:lnTo>
                    <a:pt x="26" y="28"/>
                  </a:lnTo>
                  <a:lnTo>
                    <a:pt x="26" y="22"/>
                  </a:lnTo>
                  <a:lnTo>
                    <a:pt x="24" y="22"/>
                  </a:lnTo>
                  <a:lnTo>
                    <a:pt x="24" y="28"/>
                  </a:lnTo>
                  <a:lnTo>
                    <a:pt x="35" y="28"/>
                  </a:lnTo>
                  <a:lnTo>
                    <a:pt x="35" y="22"/>
                  </a:lnTo>
                  <a:lnTo>
                    <a:pt x="29" y="22"/>
                  </a:lnTo>
                  <a:lnTo>
                    <a:pt x="29" y="28"/>
                  </a:lnTo>
                  <a:lnTo>
                    <a:pt x="35" y="28"/>
                  </a:lnTo>
                  <a:lnTo>
                    <a:pt x="35" y="22"/>
                  </a:lnTo>
                  <a:lnTo>
                    <a:pt x="32" y="22"/>
                  </a:lnTo>
                  <a:lnTo>
                    <a:pt x="32" y="28"/>
                  </a:lnTo>
                  <a:lnTo>
                    <a:pt x="43" y="28"/>
                  </a:lnTo>
                  <a:lnTo>
                    <a:pt x="43" y="22"/>
                  </a:lnTo>
                  <a:lnTo>
                    <a:pt x="38" y="22"/>
                  </a:lnTo>
                  <a:lnTo>
                    <a:pt x="38" y="28"/>
                  </a:lnTo>
                  <a:lnTo>
                    <a:pt x="44" y="28"/>
                  </a:lnTo>
                  <a:lnTo>
                    <a:pt x="44" y="22"/>
                  </a:lnTo>
                  <a:lnTo>
                    <a:pt x="30" y="22"/>
                  </a:lnTo>
                  <a:lnTo>
                    <a:pt x="30" y="28"/>
                  </a:lnTo>
                  <a:lnTo>
                    <a:pt x="34" y="28"/>
                  </a:lnTo>
                  <a:lnTo>
                    <a:pt x="34" y="22"/>
                  </a:lnTo>
                  <a:lnTo>
                    <a:pt x="25" y="22"/>
                  </a:lnTo>
                  <a:lnTo>
                    <a:pt x="25" y="28"/>
                  </a:lnTo>
                  <a:lnTo>
                    <a:pt x="34" y="28"/>
                  </a:lnTo>
                  <a:lnTo>
                    <a:pt x="34" y="22"/>
                  </a:lnTo>
                  <a:lnTo>
                    <a:pt x="30" y="22"/>
                  </a:lnTo>
                  <a:lnTo>
                    <a:pt x="28" y="23"/>
                  </a:lnTo>
                  <a:lnTo>
                    <a:pt x="29" y="26"/>
                  </a:lnTo>
                  <a:lnTo>
                    <a:pt x="29" y="23"/>
                  </a:lnTo>
                  <a:lnTo>
                    <a:pt x="22" y="23"/>
                  </a:lnTo>
                  <a:lnTo>
                    <a:pt x="22" y="30"/>
                  </a:lnTo>
                  <a:lnTo>
                    <a:pt x="29" y="30"/>
                  </a:lnTo>
                  <a:lnTo>
                    <a:pt x="29" y="23"/>
                  </a:lnTo>
                  <a:lnTo>
                    <a:pt x="28" y="23"/>
                  </a:lnTo>
                  <a:lnTo>
                    <a:pt x="28" y="30"/>
                  </a:lnTo>
                  <a:lnTo>
                    <a:pt x="29" y="30"/>
                  </a:lnTo>
                  <a:lnTo>
                    <a:pt x="29" y="23"/>
                  </a:lnTo>
                  <a:lnTo>
                    <a:pt x="28" y="23"/>
                  </a:lnTo>
                  <a:lnTo>
                    <a:pt x="28" y="30"/>
                  </a:lnTo>
                  <a:lnTo>
                    <a:pt x="29" y="30"/>
                  </a:lnTo>
                  <a:lnTo>
                    <a:pt x="29" y="23"/>
                  </a:lnTo>
                  <a:lnTo>
                    <a:pt x="21" y="23"/>
                  </a:lnTo>
                  <a:lnTo>
                    <a:pt x="21" y="30"/>
                  </a:lnTo>
                  <a:lnTo>
                    <a:pt x="25" y="30"/>
                  </a:lnTo>
                  <a:lnTo>
                    <a:pt x="25" y="23"/>
                  </a:lnTo>
                  <a:lnTo>
                    <a:pt x="24" y="23"/>
                  </a:lnTo>
                  <a:lnTo>
                    <a:pt x="24" y="30"/>
                  </a:lnTo>
                  <a:lnTo>
                    <a:pt x="25" y="30"/>
                  </a:lnTo>
                  <a:lnTo>
                    <a:pt x="25" y="23"/>
                  </a:lnTo>
                  <a:lnTo>
                    <a:pt x="22" y="23"/>
                  </a:lnTo>
                  <a:lnTo>
                    <a:pt x="22" y="30"/>
                  </a:lnTo>
                  <a:lnTo>
                    <a:pt x="25" y="30"/>
                  </a:lnTo>
                  <a:lnTo>
                    <a:pt x="25" y="23"/>
                  </a:lnTo>
                  <a:lnTo>
                    <a:pt x="16" y="23"/>
                  </a:lnTo>
                  <a:lnTo>
                    <a:pt x="16" y="30"/>
                  </a:lnTo>
                  <a:lnTo>
                    <a:pt x="21" y="30"/>
                  </a:lnTo>
                  <a:lnTo>
                    <a:pt x="21" y="23"/>
                  </a:lnTo>
                  <a:lnTo>
                    <a:pt x="16" y="23"/>
                  </a:lnTo>
                  <a:lnTo>
                    <a:pt x="16" y="30"/>
                  </a:lnTo>
                  <a:lnTo>
                    <a:pt x="19" y="30"/>
                  </a:lnTo>
                  <a:lnTo>
                    <a:pt x="19" y="23"/>
                  </a:lnTo>
                  <a:lnTo>
                    <a:pt x="16" y="23"/>
                  </a:lnTo>
                  <a:lnTo>
                    <a:pt x="16" y="30"/>
                  </a:lnTo>
                  <a:lnTo>
                    <a:pt x="19" y="30"/>
                  </a:lnTo>
                  <a:lnTo>
                    <a:pt x="19" y="23"/>
                  </a:lnTo>
                  <a:lnTo>
                    <a:pt x="15" y="25"/>
                  </a:lnTo>
                  <a:lnTo>
                    <a:pt x="15" y="27"/>
                  </a:lnTo>
                  <a:lnTo>
                    <a:pt x="15" y="25"/>
                  </a:lnTo>
                  <a:lnTo>
                    <a:pt x="12" y="25"/>
                  </a:lnTo>
                  <a:lnTo>
                    <a:pt x="12" y="31"/>
                  </a:lnTo>
                  <a:lnTo>
                    <a:pt x="16" y="31"/>
                  </a:lnTo>
                  <a:lnTo>
                    <a:pt x="16" y="25"/>
                  </a:lnTo>
                  <a:lnTo>
                    <a:pt x="15" y="25"/>
                  </a:lnTo>
                  <a:lnTo>
                    <a:pt x="15" y="31"/>
                  </a:lnTo>
                  <a:lnTo>
                    <a:pt x="17" y="31"/>
                  </a:lnTo>
                  <a:lnTo>
                    <a:pt x="17" y="25"/>
                  </a:lnTo>
                  <a:lnTo>
                    <a:pt x="16" y="25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1" y="25"/>
                  </a:lnTo>
                  <a:lnTo>
                    <a:pt x="16" y="25"/>
                  </a:lnTo>
                  <a:lnTo>
                    <a:pt x="16" y="31"/>
                  </a:lnTo>
                  <a:lnTo>
                    <a:pt x="25" y="31"/>
                  </a:lnTo>
                  <a:lnTo>
                    <a:pt x="25" y="25"/>
                  </a:lnTo>
                  <a:lnTo>
                    <a:pt x="16" y="25"/>
                  </a:lnTo>
                  <a:lnTo>
                    <a:pt x="16" y="31"/>
                  </a:lnTo>
                  <a:lnTo>
                    <a:pt x="28" y="31"/>
                  </a:lnTo>
                  <a:lnTo>
                    <a:pt x="28" y="25"/>
                  </a:lnTo>
                  <a:lnTo>
                    <a:pt x="26" y="25"/>
                  </a:lnTo>
                  <a:lnTo>
                    <a:pt x="26" y="31"/>
                  </a:lnTo>
                  <a:lnTo>
                    <a:pt x="32" y="31"/>
                  </a:lnTo>
                  <a:lnTo>
                    <a:pt x="32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8" y="31"/>
                  </a:lnTo>
                  <a:lnTo>
                    <a:pt x="38" y="25"/>
                  </a:lnTo>
                  <a:lnTo>
                    <a:pt x="25" y="25"/>
                  </a:lnTo>
                  <a:lnTo>
                    <a:pt x="25" y="31"/>
                  </a:lnTo>
                  <a:lnTo>
                    <a:pt x="30" y="31"/>
                  </a:lnTo>
                  <a:lnTo>
                    <a:pt x="30" y="25"/>
                  </a:lnTo>
                  <a:lnTo>
                    <a:pt x="28" y="25"/>
                  </a:lnTo>
                  <a:lnTo>
                    <a:pt x="28" y="31"/>
                  </a:lnTo>
                  <a:lnTo>
                    <a:pt x="29" y="31"/>
                  </a:lnTo>
                  <a:lnTo>
                    <a:pt x="29" y="25"/>
                  </a:lnTo>
                  <a:lnTo>
                    <a:pt x="22" y="25"/>
                  </a:lnTo>
                  <a:lnTo>
                    <a:pt x="22" y="28"/>
                  </a:lnTo>
                  <a:lnTo>
                    <a:pt x="25" y="28"/>
                  </a:lnTo>
                  <a:lnTo>
                    <a:pt x="25" y="26"/>
                  </a:lnTo>
                  <a:lnTo>
                    <a:pt x="24" y="26"/>
                  </a:lnTo>
                  <a:lnTo>
                    <a:pt x="24" y="32"/>
                  </a:lnTo>
                  <a:lnTo>
                    <a:pt x="32" y="32"/>
                  </a:lnTo>
                  <a:lnTo>
                    <a:pt x="32" y="26"/>
                  </a:lnTo>
                  <a:lnTo>
                    <a:pt x="16" y="26"/>
                  </a:lnTo>
                  <a:lnTo>
                    <a:pt x="16" y="32"/>
                  </a:lnTo>
                  <a:lnTo>
                    <a:pt x="28" y="32"/>
                  </a:lnTo>
                  <a:lnTo>
                    <a:pt x="28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26" y="32"/>
                  </a:lnTo>
                  <a:lnTo>
                    <a:pt x="26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28" y="32"/>
                  </a:lnTo>
                  <a:lnTo>
                    <a:pt x="28" y="26"/>
                  </a:lnTo>
                  <a:lnTo>
                    <a:pt x="26" y="26"/>
                  </a:lnTo>
                  <a:lnTo>
                    <a:pt x="26" y="32"/>
                  </a:lnTo>
                  <a:lnTo>
                    <a:pt x="30" y="32"/>
                  </a:lnTo>
                  <a:lnTo>
                    <a:pt x="30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32" y="32"/>
                  </a:lnTo>
                  <a:lnTo>
                    <a:pt x="32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33" y="32"/>
                  </a:lnTo>
                  <a:lnTo>
                    <a:pt x="33" y="26"/>
                  </a:lnTo>
                  <a:lnTo>
                    <a:pt x="28" y="26"/>
                  </a:lnTo>
                  <a:lnTo>
                    <a:pt x="28" y="32"/>
                  </a:lnTo>
                  <a:lnTo>
                    <a:pt x="30" y="32"/>
                  </a:lnTo>
                  <a:lnTo>
                    <a:pt x="30" y="26"/>
                  </a:lnTo>
                  <a:lnTo>
                    <a:pt x="12" y="26"/>
                  </a:lnTo>
                  <a:lnTo>
                    <a:pt x="12" y="32"/>
                  </a:lnTo>
                  <a:lnTo>
                    <a:pt x="15" y="32"/>
                  </a:lnTo>
                  <a:lnTo>
                    <a:pt x="15" y="28"/>
                  </a:lnTo>
                  <a:lnTo>
                    <a:pt x="13" y="31"/>
                  </a:lnTo>
                  <a:lnTo>
                    <a:pt x="15" y="32"/>
                  </a:lnTo>
                  <a:lnTo>
                    <a:pt x="15" y="34"/>
                  </a:lnTo>
                  <a:lnTo>
                    <a:pt x="22" y="34"/>
                  </a:lnTo>
                  <a:lnTo>
                    <a:pt x="22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21" y="34"/>
                  </a:lnTo>
                  <a:lnTo>
                    <a:pt x="21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11" y="27"/>
                  </a:lnTo>
                  <a:lnTo>
                    <a:pt x="11" y="34"/>
                  </a:lnTo>
                  <a:lnTo>
                    <a:pt x="22" y="34"/>
                  </a:lnTo>
                  <a:lnTo>
                    <a:pt x="22" y="27"/>
                  </a:lnTo>
                  <a:lnTo>
                    <a:pt x="21" y="27"/>
                  </a:lnTo>
                  <a:lnTo>
                    <a:pt x="21" y="34"/>
                  </a:lnTo>
                  <a:lnTo>
                    <a:pt x="30" y="34"/>
                  </a:lnTo>
                  <a:lnTo>
                    <a:pt x="30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32" y="34"/>
                  </a:lnTo>
                  <a:lnTo>
                    <a:pt x="32" y="27"/>
                  </a:lnTo>
                  <a:lnTo>
                    <a:pt x="20" y="27"/>
                  </a:lnTo>
                  <a:lnTo>
                    <a:pt x="26" y="32"/>
                  </a:lnTo>
                  <a:lnTo>
                    <a:pt x="28" y="34"/>
                  </a:lnTo>
                  <a:lnTo>
                    <a:pt x="29" y="31"/>
                  </a:lnTo>
                  <a:lnTo>
                    <a:pt x="29" y="28"/>
                  </a:lnTo>
                  <a:lnTo>
                    <a:pt x="26" y="28"/>
                  </a:lnTo>
                  <a:lnTo>
                    <a:pt x="26" y="35"/>
                  </a:lnTo>
                  <a:lnTo>
                    <a:pt x="29" y="35"/>
                  </a:lnTo>
                  <a:lnTo>
                    <a:pt x="29" y="28"/>
                  </a:lnTo>
                  <a:lnTo>
                    <a:pt x="25" y="28"/>
                  </a:lnTo>
                  <a:lnTo>
                    <a:pt x="25" y="35"/>
                  </a:lnTo>
                  <a:lnTo>
                    <a:pt x="35" y="35"/>
                  </a:lnTo>
                  <a:lnTo>
                    <a:pt x="35" y="28"/>
                  </a:lnTo>
                  <a:lnTo>
                    <a:pt x="34" y="28"/>
                  </a:lnTo>
                  <a:lnTo>
                    <a:pt x="34" y="35"/>
                  </a:lnTo>
                  <a:lnTo>
                    <a:pt x="42" y="35"/>
                  </a:lnTo>
                  <a:lnTo>
                    <a:pt x="42" y="28"/>
                  </a:lnTo>
                  <a:lnTo>
                    <a:pt x="25" y="28"/>
                  </a:lnTo>
                  <a:lnTo>
                    <a:pt x="25" y="35"/>
                  </a:lnTo>
                  <a:lnTo>
                    <a:pt x="28" y="35"/>
                  </a:lnTo>
                  <a:lnTo>
                    <a:pt x="28" y="28"/>
                  </a:lnTo>
                  <a:lnTo>
                    <a:pt x="15" y="28"/>
                  </a:lnTo>
                  <a:lnTo>
                    <a:pt x="15" y="35"/>
                  </a:lnTo>
                  <a:lnTo>
                    <a:pt x="22" y="35"/>
                  </a:lnTo>
                  <a:lnTo>
                    <a:pt x="22" y="28"/>
                  </a:lnTo>
                  <a:lnTo>
                    <a:pt x="15" y="28"/>
                  </a:lnTo>
                  <a:lnTo>
                    <a:pt x="15" y="35"/>
                  </a:lnTo>
                  <a:lnTo>
                    <a:pt x="22" y="35"/>
                  </a:lnTo>
                  <a:lnTo>
                    <a:pt x="22" y="28"/>
                  </a:lnTo>
                  <a:lnTo>
                    <a:pt x="13" y="28"/>
                  </a:lnTo>
                  <a:lnTo>
                    <a:pt x="13" y="35"/>
                  </a:lnTo>
                  <a:lnTo>
                    <a:pt x="16" y="35"/>
                  </a:lnTo>
                  <a:lnTo>
                    <a:pt x="16" y="28"/>
                  </a:lnTo>
                  <a:lnTo>
                    <a:pt x="15" y="28"/>
                  </a:lnTo>
                  <a:lnTo>
                    <a:pt x="15" y="35"/>
                  </a:lnTo>
                  <a:lnTo>
                    <a:pt x="16" y="35"/>
                  </a:lnTo>
                  <a:lnTo>
                    <a:pt x="16" y="28"/>
                  </a:lnTo>
                  <a:lnTo>
                    <a:pt x="13" y="28"/>
                  </a:lnTo>
                  <a:lnTo>
                    <a:pt x="13" y="35"/>
                  </a:lnTo>
                  <a:lnTo>
                    <a:pt x="22" y="35"/>
                  </a:lnTo>
                  <a:lnTo>
                    <a:pt x="22" y="28"/>
                  </a:lnTo>
                  <a:lnTo>
                    <a:pt x="15" y="28"/>
                  </a:lnTo>
                  <a:lnTo>
                    <a:pt x="15" y="35"/>
                  </a:lnTo>
                  <a:lnTo>
                    <a:pt x="22" y="35"/>
                  </a:lnTo>
                  <a:lnTo>
                    <a:pt x="22" y="28"/>
                  </a:lnTo>
                  <a:lnTo>
                    <a:pt x="15" y="28"/>
                  </a:lnTo>
                  <a:lnTo>
                    <a:pt x="15" y="35"/>
                  </a:lnTo>
                  <a:lnTo>
                    <a:pt x="28" y="35"/>
                  </a:lnTo>
                  <a:lnTo>
                    <a:pt x="28" y="28"/>
                  </a:lnTo>
                  <a:lnTo>
                    <a:pt x="25" y="28"/>
                  </a:lnTo>
                  <a:lnTo>
                    <a:pt x="25" y="35"/>
                  </a:lnTo>
                  <a:lnTo>
                    <a:pt x="42" y="35"/>
                  </a:lnTo>
                  <a:lnTo>
                    <a:pt x="42" y="28"/>
                  </a:lnTo>
                  <a:lnTo>
                    <a:pt x="34" y="28"/>
                  </a:lnTo>
                  <a:lnTo>
                    <a:pt x="34" y="35"/>
                  </a:lnTo>
                  <a:lnTo>
                    <a:pt x="35" y="35"/>
                  </a:lnTo>
                  <a:lnTo>
                    <a:pt x="35" y="28"/>
                  </a:lnTo>
                  <a:lnTo>
                    <a:pt x="25" y="28"/>
                  </a:lnTo>
                  <a:lnTo>
                    <a:pt x="25" y="35"/>
                  </a:lnTo>
                  <a:lnTo>
                    <a:pt x="29" y="35"/>
                  </a:lnTo>
                  <a:lnTo>
                    <a:pt x="29" y="28"/>
                  </a:lnTo>
                  <a:lnTo>
                    <a:pt x="26" y="28"/>
                  </a:lnTo>
                  <a:lnTo>
                    <a:pt x="26" y="35"/>
                  </a:lnTo>
                  <a:lnTo>
                    <a:pt x="37" y="35"/>
                  </a:lnTo>
                  <a:lnTo>
                    <a:pt x="32" y="28"/>
                  </a:lnTo>
                  <a:lnTo>
                    <a:pt x="30" y="27"/>
                  </a:lnTo>
                  <a:lnTo>
                    <a:pt x="28" y="30"/>
                  </a:lnTo>
                  <a:lnTo>
                    <a:pt x="28" y="34"/>
                  </a:lnTo>
                  <a:lnTo>
                    <a:pt x="32" y="34"/>
                  </a:lnTo>
                  <a:lnTo>
                    <a:pt x="32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30" y="34"/>
                  </a:lnTo>
                  <a:lnTo>
                    <a:pt x="30" y="27"/>
                  </a:lnTo>
                  <a:lnTo>
                    <a:pt x="21" y="27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27"/>
                  </a:lnTo>
                  <a:lnTo>
                    <a:pt x="11" y="27"/>
                  </a:lnTo>
                  <a:lnTo>
                    <a:pt x="11" y="34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21" y="34"/>
                  </a:lnTo>
                  <a:lnTo>
                    <a:pt x="21" y="27"/>
                  </a:lnTo>
                  <a:lnTo>
                    <a:pt x="19" y="27"/>
                  </a:lnTo>
                  <a:lnTo>
                    <a:pt x="19" y="34"/>
                  </a:lnTo>
                  <a:lnTo>
                    <a:pt x="22" y="34"/>
                  </a:lnTo>
                  <a:lnTo>
                    <a:pt x="22" y="27"/>
                  </a:lnTo>
                  <a:lnTo>
                    <a:pt x="16" y="27"/>
                  </a:lnTo>
                  <a:lnTo>
                    <a:pt x="16" y="30"/>
                  </a:lnTo>
                  <a:lnTo>
                    <a:pt x="19" y="27"/>
                  </a:lnTo>
                  <a:lnTo>
                    <a:pt x="17" y="26"/>
                  </a:lnTo>
                  <a:lnTo>
                    <a:pt x="12" y="26"/>
                  </a:lnTo>
                  <a:lnTo>
                    <a:pt x="12" y="32"/>
                  </a:lnTo>
                  <a:lnTo>
                    <a:pt x="30" y="32"/>
                  </a:lnTo>
                  <a:lnTo>
                    <a:pt x="30" y="26"/>
                  </a:lnTo>
                  <a:lnTo>
                    <a:pt x="28" y="26"/>
                  </a:lnTo>
                  <a:lnTo>
                    <a:pt x="28" y="32"/>
                  </a:lnTo>
                  <a:lnTo>
                    <a:pt x="33" y="32"/>
                  </a:lnTo>
                  <a:lnTo>
                    <a:pt x="33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32" y="32"/>
                  </a:lnTo>
                  <a:lnTo>
                    <a:pt x="32" y="26"/>
                  </a:lnTo>
                  <a:lnTo>
                    <a:pt x="22" y="26"/>
                  </a:lnTo>
                  <a:lnTo>
                    <a:pt x="22" y="32"/>
                  </a:lnTo>
                  <a:lnTo>
                    <a:pt x="30" y="32"/>
                  </a:lnTo>
                  <a:lnTo>
                    <a:pt x="30" y="26"/>
                  </a:lnTo>
                  <a:lnTo>
                    <a:pt x="26" y="26"/>
                  </a:lnTo>
                  <a:lnTo>
                    <a:pt x="26" y="32"/>
                  </a:lnTo>
                  <a:lnTo>
                    <a:pt x="28" y="32"/>
                  </a:lnTo>
                  <a:lnTo>
                    <a:pt x="28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26" y="32"/>
                  </a:lnTo>
                  <a:lnTo>
                    <a:pt x="26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28" y="32"/>
                  </a:lnTo>
                  <a:lnTo>
                    <a:pt x="28" y="26"/>
                  </a:lnTo>
                  <a:lnTo>
                    <a:pt x="16" y="26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32" y="26"/>
                  </a:lnTo>
                  <a:lnTo>
                    <a:pt x="24" y="26"/>
                  </a:lnTo>
                  <a:lnTo>
                    <a:pt x="24" y="32"/>
                  </a:lnTo>
                  <a:lnTo>
                    <a:pt x="29" y="32"/>
                  </a:lnTo>
                  <a:lnTo>
                    <a:pt x="29" y="27"/>
                  </a:lnTo>
                  <a:lnTo>
                    <a:pt x="25" y="27"/>
                  </a:lnTo>
                  <a:lnTo>
                    <a:pt x="25" y="31"/>
                  </a:lnTo>
                  <a:lnTo>
                    <a:pt x="29" y="31"/>
                  </a:lnTo>
                  <a:lnTo>
                    <a:pt x="29" y="25"/>
                  </a:lnTo>
                  <a:lnTo>
                    <a:pt x="28" y="25"/>
                  </a:lnTo>
                  <a:lnTo>
                    <a:pt x="28" y="31"/>
                  </a:lnTo>
                  <a:lnTo>
                    <a:pt x="30" y="31"/>
                  </a:lnTo>
                  <a:lnTo>
                    <a:pt x="30" y="25"/>
                  </a:lnTo>
                  <a:lnTo>
                    <a:pt x="25" y="25"/>
                  </a:lnTo>
                  <a:lnTo>
                    <a:pt x="25" y="31"/>
                  </a:lnTo>
                  <a:lnTo>
                    <a:pt x="38" y="31"/>
                  </a:lnTo>
                  <a:lnTo>
                    <a:pt x="38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2" y="31"/>
                  </a:lnTo>
                  <a:lnTo>
                    <a:pt x="32" y="25"/>
                  </a:lnTo>
                  <a:lnTo>
                    <a:pt x="26" y="25"/>
                  </a:lnTo>
                  <a:lnTo>
                    <a:pt x="26" y="31"/>
                  </a:lnTo>
                  <a:lnTo>
                    <a:pt x="28" y="31"/>
                  </a:lnTo>
                  <a:lnTo>
                    <a:pt x="28" y="25"/>
                  </a:lnTo>
                  <a:lnTo>
                    <a:pt x="16" y="25"/>
                  </a:lnTo>
                  <a:lnTo>
                    <a:pt x="16" y="31"/>
                  </a:lnTo>
                  <a:lnTo>
                    <a:pt x="25" y="31"/>
                  </a:lnTo>
                  <a:lnTo>
                    <a:pt x="25" y="25"/>
                  </a:lnTo>
                  <a:lnTo>
                    <a:pt x="16" y="25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1" y="25"/>
                  </a:lnTo>
                  <a:lnTo>
                    <a:pt x="16" y="25"/>
                  </a:lnTo>
                  <a:lnTo>
                    <a:pt x="16" y="31"/>
                  </a:lnTo>
                  <a:lnTo>
                    <a:pt x="17" y="31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5" y="31"/>
                  </a:lnTo>
                  <a:lnTo>
                    <a:pt x="16" y="31"/>
                  </a:lnTo>
                  <a:lnTo>
                    <a:pt x="16" y="25"/>
                  </a:lnTo>
                  <a:lnTo>
                    <a:pt x="12" y="25"/>
                  </a:lnTo>
                  <a:lnTo>
                    <a:pt x="12" y="31"/>
                  </a:lnTo>
                  <a:lnTo>
                    <a:pt x="16" y="31"/>
                  </a:lnTo>
                  <a:lnTo>
                    <a:pt x="20" y="30"/>
                  </a:lnTo>
                  <a:lnTo>
                    <a:pt x="19" y="23"/>
                  </a:lnTo>
                  <a:lnTo>
                    <a:pt x="16" y="23"/>
                  </a:lnTo>
                  <a:lnTo>
                    <a:pt x="16" y="30"/>
                  </a:lnTo>
                  <a:lnTo>
                    <a:pt x="19" y="30"/>
                  </a:lnTo>
                  <a:lnTo>
                    <a:pt x="19" y="23"/>
                  </a:lnTo>
                  <a:lnTo>
                    <a:pt x="16" y="23"/>
                  </a:lnTo>
                  <a:lnTo>
                    <a:pt x="16" y="30"/>
                  </a:lnTo>
                  <a:lnTo>
                    <a:pt x="21" y="30"/>
                  </a:lnTo>
                  <a:lnTo>
                    <a:pt x="21" y="23"/>
                  </a:lnTo>
                  <a:lnTo>
                    <a:pt x="16" y="23"/>
                  </a:lnTo>
                  <a:lnTo>
                    <a:pt x="16" y="30"/>
                  </a:lnTo>
                  <a:lnTo>
                    <a:pt x="25" y="30"/>
                  </a:lnTo>
                  <a:lnTo>
                    <a:pt x="25" y="23"/>
                  </a:lnTo>
                  <a:lnTo>
                    <a:pt x="22" y="23"/>
                  </a:lnTo>
                  <a:lnTo>
                    <a:pt x="22" y="30"/>
                  </a:lnTo>
                  <a:lnTo>
                    <a:pt x="25" y="30"/>
                  </a:lnTo>
                  <a:lnTo>
                    <a:pt x="25" y="23"/>
                  </a:lnTo>
                  <a:lnTo>
                    <a:pt x="24" y="23"/>
                  </a:lnTo>
                  <a:lnTo>
                    <a:pt x="24" y="30"/>
                  </a:lnTo>
                  <a:lnTo>
                    <a:pt x="25" y="30"/>
                  </a:lnTo>
                  <a:lnTo>
                    <a:pt x="25" y="23"/>
                  </a:lnTo>
                  <a:lnTo>
                    <a:pt x="21" y="23"/>
                  </a:lnTo>
                  <a:lnTo>
                    <a:pt x="21" y="30"/>
                  </a:lnTo>
                  <a:lnTo>
                    <a:pt x="29" y="30"/>
                  </a:lnTo>
                  <a:lnTo>
                    <a:pt x="29" y="23"/>
                  </a:lnTo>
                  <a:lnTo>
                    <a:pt x="28" y="23"/>
                  </a:lnTo>
                  <a:lnTo>
                    <a:pt x="28" y="30"/>
                  </a:lnTo>
                  <a:lnTo>
                    <a:pt x="29" y="30"/>
                  </a:lnTo>
                  <a:lnTo>
                    <a:pt x="29" y="23"/>
                  </a:lnTo>
                  <a:lnTo>
                    <a:pt x="28" y="23"/>
                  </a:lnTo>
                  <a:lnTo>
                    <a:pt x="28" y="30"/>
                  </a:lnTo>
                  <a:lnTo>
                    <a:pt x="29" y="30"/>
                  </a:lnTo>
                  <a:lnTo>
                    <a:pt x="29" y="23"/>
                  </a:lnTo>
                  <a:lnTo>
                    <a:pt x="22" y="23"/>
                  </a:lnTo>
                  <a:lnTo>
                    <a:pt x="22" y="30"/>
                  </a:lnTo>
                  <a:lnTo>
                    <a:pt x="30" y="30"/>
                  </a:lnTo>
                  <a:lnTo>
                    <a:pt x="33" y="28"/>
                  </a:lnTo>
                  <a:lnTo>
                    <a:pt x="32" y="25"/>
                  </a:lnTo>
                  <a:lnTo>
                    <a:pt x="32" y="28"/>
                  </a:lnTo>
                  <a:lnTo>
                    <a:pt x="34" y="28"/>
                  </a:lnTo>
                  <a:lnTo>
                    <a:pt x="34" y="22"/>
                  </a:lnTo>
                  <a:lnTo>
                    <a:pt x="25" y="22"/>
                  </a:lnTo>
                  <a:lnTo>
                    <a:pt x="25" y="28"/>
                  </a:lnTo>
                  <a:lnTo>
                    <a:pt x="34" y="28"/>
                  </a:lnTo>
                  <a:lnTo>
                    <a:pt x="34" y="22"/>
                  </a:lnTo>
                  <a:lnTo>
                    <a:pt x="30" y="22"/>
                  </a:lnTo>
                  <a:lnTo>
                    <a:pt x="30" y="28"/>
                  </a:lnTo>
                  <a:lnTo>
                    <a:pt x="44" y="28"/>
                  </a:lnTo>
                  <a:lnTo>
                    <a:pt x="44" y="22"/>
                  </a:lnTo>
                  <a:lnTo>
                    <a:pt x="38" y="22"/>
                  </a:lnTo>
                  <a:lnTo>
                    <a:pt x="38" y="28"/>
                  </a:lnTo>
                  <a:lnTo>
                    <a:pt x="43" y="28"/>
                  </a:lnTo>
                  <a:lnTo>
                    <a:pt x="43" y="22"/>
                  </a:lnTo>
                  <a:lnTo>
                    <a:pt x="32" y="22"/>
                  </a:lnTo>
                  <a:lnTo>
                    <a:pt x="32" y="28"/>
                  </a:lnTo>
                  <a:lnTo>
                    <a:pt x="35" y="28"/>
                  </a:lnTo>
                  <a:lnTo>
                    <a:pt x="35" y="22"/>
                  </a:lnTo>
                  <a:lnTo>
                    <a:pt x="29" y="22"/>
                  </a:lnTo>
                  <a:lnTo>
                    <a:pt x="29" y="28"/>
                  </a:lnTo>
                  <a:lnTo>
                    <a:pt x="35" y="28"/>
                  </a:lnTo>
                  <a:lnTo>
                    <a:pt x="35" y="22"/>
                  </a:lnTo>
                  <a:lnTo>
                    <a:pt x="24" y="22"/>
                  </a:lnTo>
                  <a:lnTo>
                    <a:pt x="24" y="28"/>
                  </a:lnTo>
                  <a:lnTo>
                    <a:pt x="26" y="28"/>
                  </a:lnTo>
                  <a:lnTo>
                    <a:pt x="26" y="22"/>
                  </a:lnTo>
                  <a:lnTo>
                    <a:pt x="16" y="22"/>
                  </a:lnTo>
                  <a:lnTo>
                    <a:pt x="16" y="28"/>
                  </a:lnTo>
                  <a:lnTo>
                    <a:pt x="19" y="28"/>
                  </a:lnTo>
                  <a:lnTo>
                    <a:pt x="19" y="22"/>
                  </a:lnTo>
                  <a:lnTo>
                    <a:pt x="16" y="22"/>
                  </a:lnTo>
                  <a:lnTo>
                    <a:pt x="16" y="25"/>
                  </a:lnTo>
                  <a:lnTo>
                    <a:pt x="17" y="22"/>
                  </a:lnTo>
                  <a:lnTo>
                    <a:pt x="13" y="21"/>
                  </a:lnTo>
                  <a:lnTo>
                    <a:pt x="12" y="23"/>
                  </a:lnTo>
                  <a:lnTo>
                    <a:pt x="12" y="27"/>
                  </a:lnTo>
                  <a:lnTo>
                    <a:pt x="21" y="27"/>
                  </a:lnTo>
                  <a:lnTo>
                    <a:pt x="21" y="21"/>
                  </a:lnTo>
                  <a:lnTo>
                    <a:pt x="12" y="21"/>
                  </a:lnTo>
                  <a:lnTo>
                    <a:pt x="12" y="27"/>
                  </a:lnTo>
                  <a:lnTo>
                    <a:pt x="17" y="27"/>
                  </a:lnTo>
                  <a:lnTo>
                    <a:pt x="17" y="21"/>
                  </a:lnTo>
                  <a:lnTo>
                    <a:pt x="16" y="21"/>
                  </a:lnTo>
                  <a:lnTo>
                    <a:pt x="16" y="27"/>
                  </a:lnTo>
                  <a:lnTo>
                    <a:pt x="22" y="27"/>
                  </a:lnTo>
                  <a:lnTo>
                    <a:pt x="22" y="21"/>
                  </a:lnTo>
                  <a:lnTo>
                    <a:pt x="21" y="21"/>
                  </a:lnTo>
                  <a:lnTo>
                    <a:pt x="21" y="27"/>
                  </a:lnTo>
                  <a:lnTo>
                    <a:pt x="24" y="27"/>
                  </a:lnTo>
                  <a:lnTo>
                    <a:pt x="24" y="21"/>
                  </a:lnTo>
                  <a:lnTo>
                    <a:pt x="22" y="21"/>
                  </a:lnTo>
                  <a:lnTo>
                    <a:pt x="22" y="27"/>
                  </a:lnTo>
                  <a:lnTo>
                    <a:pt x="26" y="27"/>
                  </a:lnTo>
                  <a:lnTo>
                    <a:pt x="26" y="21"/>
                  </a:lnTo>
                  <a:lnTo>
                    <a:pt x="25" y="21"/>
                  </a:lnTo>
                  <a:lnTo>
                    <a:pt x="25" y="27"/>
                  </a:lnTo>
                  <a:lnTo>
                    <a:pt x="38" y="27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7"/>
                  </a:lnTo>
                  <a:lnTo>
                    <a:pt x="38" y="27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7"/>
                  </a:lnTo>
                  <a:lnTo>
                    <a:pt x="44" y="27"/>
                  </a:lnTo>
                  <a:lnTo>
                    <a:pt x="44" y="21"/>
                  </a:lnTo>
                  <a:lnTo>
                    <a:pt x="43" y="21"/>
                  </a:lnTo>
                  <a:lnTo>
                    <a:pt x="43" y="27"/>
                  </a:lnTo>
                  <a:lnTo>
                    <a:pt x="46" y="27"/>
                  </a:lnTo>
                  <a:lnTo>
                    <a:pt x="46" y="21"/>
                  </a:lnTo>
                  <a:lnTo>
                    <a:pt x="43" y="21"/>
                  </a:lnTo>
                  <a:lnTo>
                    <a:pt x="43" y="23"/>
                  </a:lnTo>
                  <a:lnTo>
                    <a:pt x="47" y="23"/>
                  </a:lnTo>
                  <a:lnTo>
                    <a:pt x="47" y="19"/>
                  </a:lnTo>
                  <a:lnTo>
                    <a:pt x="30" y="19"/>
                  </a:lnTo>
                  <a:lnTo>
                    <a:pt x="30" y="26"/>
                  </a:lnTo>
                  <a:lnTo>
                    <a:pt x="33" y="26"/>
                  </a:lnTo>
                  <a:lnTo>
                    <a:pt x="33" y="19"/>
                  </a:lnTo>
                  <a:lnTo>
                    <a:pt x="25" y="19"/>
                  </a:lnTo>
                  <a:lnTo>
                    <a:pt x="25" y="26"/>
                  </a:lnTo>
                  <a:lnTo>
                    <a:pt x="35" y="26"/>
                  </a:lnTo>
                  <a:lnTo>
                    <a:pt x="35" y="19"/>
                  </a:lnTo>
                  <a:lnTo>
                    <a:pt x="25" y="19"/>
                  </a:lnTo>
                  <a:lnTo>
                    <a:pt x="25" y="26"/>
                  </a:lnTo>
                  <a:lnTo>
                    <a:pt x="44" y="26"/>
                  </a:lnTo>
                  <a:lnTo>
                    <a:pt x="44" y="19"/>
                  </a:lnTo>
                  <a:lnTo>
                    <a:pt x="38" y="19"/>
                  </a:lnTo>
                  <a:lnTo>
                    <a:pt x="38" y="26"/>
                  </a:lnTo>
                  <a:lnTo>
                    <a:pt x="54" y="26"/>
                  </a:lnTo>
                  <a:lnTo>
                    <a:pt x="54" y="19"/>
                  </a:lnTo>
                  <a:lnTo>
                    <a:pt x="50" y="19"/>
                  </a:lnTo>
                  <a:lnTo>
                    <a:pt x="50" y="26"/>
                  </a:lnTo>
                  <a:lnTo>
                    <a:pt x="57" y="26"/>
                  </a:lnTo>
                  <a:lnTo>
                    <a:pt x="57" y="19"/>
                  </a:lnTo>
                  <a:lnTo>
                    <a:pt x="44" y="19"/>
                  </a:lnTo>
                  <a:lnTo>
                    <a:pt x="44" y="26"/>
                  </a:lnTo>
                  <a:lnTo>
                    <a:pt x="52" y="26"/>
                  </a:lnTo>
                  <a:lnTo>
                    <a:pt x="52" y="19"/>
                  </a:lnTo>
                  <a:lnTo>
                    <a:pt x="39" y="19"/>
                  </a:lnTo>
                  <a:lnTo>
                    <a:pt x="39" y="22"/>
                  </a:lnTo>
                  <a:lnTo>
                    <a:pt x="42" y="19"/>
                  </a:lnTo>
                  <a:lnTo>
                    <a:pt x="41" y="18"/>
                  </a:lnTo>
                  <a:lnTo>
                    <a:pt x="38" y="21"/>
                  </a:lnTo>
                  <a:lnTo>
                    <a:pt x="38" y="25"/>
                  </a:lnTo>
                  <a:lnTo>
                    <a:pt x="51" y="25"/>
                  </a:lnTo>
                  <a:lnTo>
                    <a:pt x="51" y="18"/>
                  </a:lnTo>
                  <a:lnTo>
                    <a:pt x="41" y="18"/>
                  </a:lnTo>
                  <a:lnTo>
                    <a:pt x="41" y="25"/>
                  </a:lnTo>
                  <a:lnTo>
                    <a:pt x="42" y="25"/>
                  </a:lnTo>
                  <a:lnTo>
                    <a:pt x="42" y="18"/>
                  </a:lnTo>
                  <a:lnTo>
                    <a:pt x="11" y="18"/>
                  </a:lnTo>
                  <a:lnTo>
                    <a:pt x="11" y="25"/>
                  </a:lnTo>
                  <a:lnTo>
                    <a:pt x="55" y="25"/>
                  </a:lnTo>
                  <a:lnTo>
                    <a:pt x="55" y="18"/>
                  </a:lnTo>
                  <a:lnTo>
                    <a:pt x="0" y="18"/>
                  </a:lnTo>
                  <a:lnTo>
                    <a:pt x="0" y="25"/>
                  </a:lnTo>
                  <a:lnTo>
                    <a:pt x="32" y="25"/>
                  </a:lnTo>
                  <a:lnTo>
                    <a:pt x="32" y="18"/>
                  </a:lnTo>
                  <a:lnTo>
                    <a:pt x="28" y="18"/>
                  </a:lnTo>
                  <a:lnTo>
                    <a:pt x="28" y="21"/>
                  </a:lnTo>
                  <a:lnTo>
                    <a:pt x="29" y="25"/>
                  </a:lnTo>
                  <a:lnTo>
                    <a:pt x="32" y="23"/>
                  </a:lnTo>
                  <a:lnTo>
                    <a:pt x="30" y="17"/>
                  </a:lnTo>
                  <a:lnTo>
                    <a:pt x="29" y="17"/>
                  </a:lnTo>
                  <a:lnTo>
                    <a:pt x="29" y="23"/>
                  </a:lnTo>
                  <a:lnTo>
                    <a:pt x="38" y="23"/>
                  </a:lnTo>
                  <a:lnTo>
                    <a:pt x="38" y="17"/>
                  </a:lnTo>
                  <a:lnTo>
                    <a:pt x="34" y="17"/>
                  </a:lnTo>
                  <a:lnTo>
                    <a:pt x="34" y="23"/>
                  </a:lnTo>
                  <a:lnTo>
                    <a:pt x="38" y="23"/>
                  </a:lnTo>
                  <a:lnTo>
                    <a:pt x="38" y="17"/>
                  </a:lnTo>
                  <a:lnTo>
                    <a:pt x="35" y="17"/>
                  </a:lnTo>
                  <a:lnTo>
                    <a:pt x="35" y="23"/>
                  </a:lnTo>
                  <a:lnTo>
                    <a:pt x="38" y="23"/>
                  </a:lnTo>
                  <a:lnTo>
                    <a:pt x="38" y="17"/>
                  </a:lnTo>
                  <a:lnTo>
                    <a:pt x="33" y="17"/>
                  </a:lnTo>
                  <a:lnTo>
                    <a:pt x="33" y="23"/>
                  </a:lnTo>
                  <a:lnTo>
                    <a:pt x="37" y="23"/>
                  </a:lnTo>
                  <a:lnTo>
                    <a:pt x="37" y="17"/>
                  </a:lnTo>
                  <a:lnTo>
                    <a:pt x="35" y="17"/>
                  </a:lnTo>
                  <a:lnTo>
                    <a:pt x="35" y="23"/>
                  </a:lnTo>
                  <a:lnTo>
                    <a:pt x="44" y="23"/>
                  </a:lnTo>
                  <a:lnTo>
                    <a:pt x="44" y="17"/>
                  </a:lnTo>
                  <a:lnTo>
                    <a:pt x="41" y="17"/>
                  </a:lnTo>
                  <a:lnTo>
                    <a:pt x="41" y="23"/>
                  </a:lnTo>
                  <a:lnTo>
                    <a:pt x="78" y="23"/>
                  </a:lnTo>
                  <a:lnTo>
                    <a:pt x="86" y="15"/>
                  </a:lnTo>
                  <a:lnTo>
                    <a:pt x="74" y="15"/>
                  </a:lnTo>
                  <a:lnTo>
                    <a:pt x="74" y="22"/>
                  </a:lnTo>
                  <a:lnTo>
                    <a:pt x="82" y="22"/>
                  </a:lnTo>
                  <a:lnTo>
                    <a:pt x="82" y="15"/>
                  </a:lnTo>
                  <a:lnTo>
                    <a:pt x="51" y="15"/>
                  </a:lnTo>
                  <a:lnTo>
                    <a:pt x="51" y="22"/>
                  </a:lnTo>
                  <a:lnTo>
                    <a:pt x="87" y="22"/>
                  </a:lnTo>
                  <a:lnTo>
                    <a:pt x="87" y="15"/>
                  </a:lnTo>
                  <a:lnTo>
                    <a:pt x="50" y="15"/>
                  </a:lnTo>
                  <a:lnTo>
                    <a:pt x="50" y="22"/>
                  </a:lnTo>
                  <a:lnTo>
                    <a:pt x="69" y="22"/>
                  </a:lnTo>
                  <a:lnTo>
                    <a:pt x="69" y="15"/>
                  </a:lnTo>
                  <a:lnTo>
                    <a:pt x="52" y="15"/>
                  </a:lnTo>
                  <a:lnTo>
                    <a:pt x="52" y="22"/>
                  </a:lnTo>
                  <a:lnTo>
                    <a:pt x="57" y="22"/>
                  </a:lnTo>
                  <a:lnTo>
                    <a:pt x="57" y="15"/>
                  </a:lnTo>
                  <a:lnTo>
                    <a:pt x="50" y="15"/>
                  </a:lnTo>
                  <a:lnTo>
                    <a:pt x="50" y="22"/>
                  </a:lnTo>
                  <a:lnTo>
                    <a:pt x="56" y="22"/>
                  </a:lnTo>
                  <a:lnTo>
                    <a:pt x="56" y="15"/>
                  </a:lnTo>
                  <a:lnTo>
                    <a:pt x="51" y="15"/>
                  </a:lnTo>
                  <a:lnTo>
                    <a:pt x="51" y="22"/>
                  </a:lnTo>
                  <a:lnTo>
                    <a:pt x="60" y="22"/>
                  </a:lnTo>
                  <a:lnTo>
                    <a:pt x="60" y="15"/>
                  </a:lnTo>
                  <a:lnTo>
                    <a:pt x="34" y="15"/>
                  </a:lnTo>
                  <a:lnTo>
                    <a:pt x="34" y="18"/>
                  </a:lnTo>
                  <a:lnTo>
                    <a:pt x="35" y="15"/>
                  </a:lnTo>
                  <a:lnTo>
                    <a:pt x="32" y="14"/>
                  </a:lnTo>
                  <a:lnTo>
                    <a:pt x="29" y="14"/>
                  </a:lnTo>
                  <a:lnTo>
                    <a:pt x="29" y="21"/>
                  </a:lnTo>
                  <a:lnTo>
                    <a:pt x="89" y="21"/>
                  </a:lnTo>
                  <a:lnTo>
                    <a:pt x="89" y="14"/>
                  </a:lnTo>
                  <a:lnTo>
                    <a:pt x="10" y="14"/>
                  </a:lnTo>
                  <a:lnTo>
                    <a:pt x="10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6" y="14"/>
                  </a:lnTo>
                  <a:lnTo>
                    <a:pt x="6" y="21"/>
                  </a:lnTo>
                  <a:lnTo>
                    <a:pt x="42" y="21"/>
                  </a:lnTo>
                  <a:lnTo>
                    <a:pt x="42" y="14"/>
                  </a:lnTo>
                  <a:lnTo>
                    <a:pt x="41" y="14"/>
                  </a:lnTo>
                  <a:lnTo>
                    <a:pt x="41" y="21"/>
                  </a:lnTo>
                  <a:lnTo>
                    <a:pt x="42" y="21"/>
                  </a:lnTo>
                  <a:lnTo>
                    <a:pt x="42" y="14"/>
                  </a:lnTo>
                  <a:lnTo>
                    <a:pt x="37" y="14"/>
                  </a:lnTo>
                  <a:lnTo>
                    <a:pt x="37" y="21"/>
                  </a:lnTo>
                  <a:lnTo>
                    <a:pt x="38" y="21"/>
                  </a:lnTo>
                  <a:lnTo>
                    <a:pt x="38" y="14"/>
                  </a:lnTo>
                  <a:lnTo>
                    <a:pt x="37" y="14"/>
                  </a:lnTo>
                  <a:lnTo>
                    <a:pt x="37" y="17"/>
                  </a:lnTo>
                  <a:lnTo>
                    <a:pt x="38" y="14"/>
                  </a:lnTo>
                  <a:lnTo>
                    <a:pt x="33" y="13"/>
                  </a:lnTo>
                  <a:lnTo>
                    <a:pt x="32" y="15"/>
                  </a:lnTo>
                  <a:lnTo>
                    <a:pt x="32" y="19"/>
                  </a:lnTo>
                  <a:lnTo>
                    <a:pt x="37" y="19"/>
                  </a:lnTo>
                  <a:lnTo>
                    <a:pt x="37" y="13"/>
                  </a:lnTo>
                  <a:lnTo>
                    <a:pt x="34" y="13"/>
                  </a:lnTo>
                  <a:lnTo>
                    <a:pt x="34" y="19"/>
                  </a:lnTo>
                  <a:lnTo>
                    <a:pt x="37" y="19"/>
                  </a:lnTo>
                  <a:lnTo>
                    <a:pt x="37" y="13"/>
                  </a:lnTo>
                  <a:lnTo>
                    <a:pt x="34" y="13"/>
                  </a:lnTo>
                  <a:lnTo>
                    <a:pt x="34" y="19"/>
                  </a:lnTo>
                  <a:lnTo>
                    <a:pt x="50" y="19"/>
                  </a:lnTo>
                  <a:lnTo>
                    <a:pt x="50" y="13"/>
                  </a:lnTo>
                  <a:lnTo>
                    <a:pt x="47" y="13"/>
                  </a:lnTo>
                  <a:lnTo>
                    <a:pt x="47" y="19"/>
                  </a:lnTo>
                  <a:lnTo>
                    <a:pt x="59" y="19"/>
                  </a:lnTo>
                  <a:lnTo>
                    <a:pt x="59" y="13"/>
                  </a:lnTo>
                  <a:lnTo>
                    <a:pt x="48" y="13"/>
                  </a:lnTo>
                  <a:lnTo>
                    <a:pt x="48" y="19"/>
                  </a:lnTo>
                  <a:lnTo>
                    <a:pt x="85" y="19"/>
                  </a:lnTo>
                  <a:lnTo>
                    <a:pt x="85" y="13"/>
                  </a:lnTo>
                  <a:lnTo>
                    <a:pt x="29" y="13"/>
                  </a:lnTo>
                  <a:lnTo>
                    <a:pt x="29" y="19"/>
                  </a:lnTo>
                  <a:lnTo>
                    <a:pt x="50" y="19"/>
                  </a:lnTo>
                  <a:lnTo>
                    <a:pt x="50" y="13"/>
                  </a:lnTo>
                  <a:lnTo>
                    <a:pt x="47" y="13"/>
                  </a:lnTo>
                  <a:lnTo>
                    <a:pt x="47" y="15"/>
                  </a:lnTo>
                  <a:lnTo>
                    <a:pt x="51" y="15"/>
                  </a:lnTo>
                  <a:lnTo>
                    <a:pt x="51" y="14"/>
                  </a:lnTo>
                  <a:lnTo>
                    <a:pt x="47" y="14"/>
                  </a:lnTo>
                  <a:lnTo>
                    <a:pt x="47" y="18"/>
                  </a:lnTo>
                  <a:lnTo>
                    <a:pt x="70" y="18"/>
                  </a:lnTo>
                  <a:lnTo>
                    <a:pt x="70" y="12"/>
                  </a:lnTo>
                  <a:lnTo>
                    <a:pt x="64" y="12"/>
                  </a:lnTo>
                  <a:lnTo>
                    <a:pt x="64" y="18"/>
                  </a:lnTo>
                  <a:lnTo>
                    <a:pt x="70" y="18"/>
                  </a:lnTo>
                  <a:lnTo>
                    <a:pt x="70" y="12"/>
                  </a:lnTo>
                  <a:lnTo>
                    <a:pt x="69" y="12"/>
                  </a:lnTo>
                  <a:lnTo>
                    <a:pt x="69" y="18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69" y="12"/>
                  </a:lnTo>
                  <a:lnTo>
                    <a:pt x="69" y="18"/>
                  </a:lnTo>
                  <a:lnTo>
                    <a:pt x="76" y="18"/>
                  </a:lnTo>
                  <a:lnTo>
                    <a:pt x="76" y="12"/>
                  </a:lnTo>
                  <a:lnTo>
                    <a:pt x="67" y="12"/>
                  </a:lnTo>
                  <a:lnTo>
                    <a:pt x="67" y="18"/>
                  </a:lnTo>
                  <a:lnTo>
                    <a:pt x="70" y="18"/>
                  </a:lnTo>
                  <a:lnTo>
                    <a:pt x="70" y="12"/>
                  </a:lnTo>
                  <a:lnTo>
                    <a:pt x="63" y="12"/>
                  </a:lnTo>
                  <a:lnTo>
                    <a:pt x="63" y="18"/>
                  </a:lnTo>
                  <a:lnTo>
                    <a:pt x="68" y="18"/>
                  </a:lnTo>
                  <a:lnTo>
                    <a:pt x="68" y="12"/>
                  </a:lnTo>
                  <a:lnTo>
                    <a:pt x="65" y="12"/>
                  </a:lnTo>
                  <a:lnTo>
                    <a:pt x="65" y="18"/>
                  </a:lnTo>
                  <a:lnTo>
                    <a:pt x="68" y="18"/>
                  </a:lnTo>
                  <a:lnTo>
                    <a:pt x="68" y="12"/>
                  </a:lnTo>
                  <a:lnTo>
                    <a:pt x="63" y="12"/>
                  </a:lnTo>
                  <a:lnTo>
                    <a:pt x="63" y="18"/>
                  </a:lnTo>
                  <a:lnTo>
                    <a:pt x="79" y="18"/>
                  </a:lnTo>
                  <a:lnTo>
                    <a:pt x="79" y="12"/>
                  </a:lnTo>
                  <a:lnTo>
                    <a:pt x="68" y="12"/>
                  </a:lnTo>
                  <a:lnTo>
                    <a:pt x="68" y="18"/>
                  </a:lnTo>
                  <a:lnTo>
                    <a:pt x="70" y="18"/>
                  </a:lnTo>
                  <a:lnTo>
                    <a:pt x="70" y="12"/>
                  </a:lnTo>
                  <a:lnTo>
                    <a:pt x="69" y="12"/>
                  </a:lnTo>
                  <a:lnTo>
                    <a:pt x="69" y="18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52" y="12"/>
                  </a:lnTo>
                  <a:lnTo>
                    <a:pt x="52" y="18"/>
                  </a:lnTo>
                  <a:lnTo>
                    <a:pt x="104" y="18"/>
                  </a:lnTo>
                  <a:lnTo>
                    <a:pt x="160" y="17"/>
                  </a:lnTo>
                  <a:lnTo>
                    <a:pt x="196" y="17"/>
                  </a:lnTo>
                  <a:lnTo>
                    <a:pt x="196" y="10"/>
                  </a:lnTo>
                  <a:lnTo>
                    <a:pt x="25" y="10"/>
                  </a:lnTo>
                  <a:lnTo>
                    <a:pt x="25" y="17"/>
                  </a:lnTo>
                  <a:lnTo>
                    <a:pt x="34" y="17"/>
                  </a:lnTo>
                  <a:lnTo>
                    <a:pt x="34" y="10"/>
                  </a:lnTo>
                  <a:lnTo>
                    <a:pt x="29" y="10"/>
                  </a:lnTo>
                  <a:lnTo>
                    <a:pt x="29" y="17"/>
                  </a:lnTo>
                  <a:lnTo>
                    <a:pt x="32" y="17"/>
                  </a:lnTo>
                  <a:lnTo>
                    <a:pt x="32" y="10"/>
                  </a:lnTo>
                  <a:lnTo>
                    <a:pt x="19" y="10"/>
                  </a:lnTo>
                  <a:lnTo>
                    <a:pt x="19" y="17"/>
                  </a:lnTo>
                  <a:lnTo>
                    <a:pt x="63" y="17"/>
                  </a:lnTo>
                  <a:lnTo>
                    <a:pt x="63" y="10"/>
                  </a:lnTo>
                  <a:lnTo>
                    <a:pt x="59" y="10"/>
                  </a:lnTo>
                  <a:lnTo>
                    <a:pt x="59" y="17"/>
                  </a:lnTo>
                  <a:lnTo>
                    <a:pt x="61" y="17"/>
                  </a:lnTo>
                  <a:lnTo>
                    <a:pt x="61" y="10"/>
                  </a:lnTo>
                  <a:lnTo>
                    <a:pt x="57" y="10"/>
                  </a:lnTo>
                  <a:lnTo>
                    <a:pt x="57" y="17"/>
                  </a:lnTo>
                  <a:lnTo>
                    <a:pt x="67" y="17"/>
                  </a:lnTo>
                  <a:lnTo>
                    <a:pt x="67" y="9"/>
                  </a:lnTo>
                  <a:lnTo>
                    <a:pt x="56" y="9"/>
                  </a:lnTo>
                  <a:lnTo>
                    <a:pt x="56" y="15"/>
                  </a:lnTo>
                  <a:lnTo>
                    <a:pt x="59" y="15"/>
                  </a:lnTo>
                  <a:lnTo>
                    <a:pt x="59" y="9"/>
                  </a:lnTo>
                  <a:lnTo>
                    <a:pt x="56" y="9"/>
                  </a:lnTo>
                  <a:lnTo>
                    <a:pt x="56" y="15"/>
                  </a:lnTo>
                  <a:lnTo>
                    <a:pt x="59" y="15"/>
                  </a:lnTo>
                  <a:lnTo>
                    <a:pt x="59" y="9"/>
                  </a:lnTo>
                  <a:lnTo>
                    <a:pt x="57" y="9"/>
                  </a:lnTo>
                  <a:lnTo>
                    <a:pt x="57" y="15"/>
                  </a:lnTo>
                  <a:lnTo>
                    <a:pt x="60" y="15"/>
                  </a:lnTo>
                  <a:lnTo>
                    <a:pt x="60" y="9"/>
                  </a:lnTo>
                  <a:lnTo>
                    <a:pt x="59" y="9"/>
                  </a:lnTo>
                  <a:lnTo>
                    <a:pt x="59" y="15"/>
                  </a:lnTo>
                  <a:lnTo>
                    <a:pt x="63" y="15"/>
                  </a:lnTo>
                  <a:lnTo>
                    <a:pt x="63" y="9"/>
                  </a:lnTo>
                  <a:lnTo>
                    <a:pt x="60" y="9"/>
                  </a:lnTo>
                  <a:lnTo>
                    <a:pt x="60" y="15"/>
                  </a:lnTo>
                  <a:lnTo>
                    <a:pt x="87" y="15"/>
                  </a:lnTo>
                  <a:lnTo>
                    <a:pt x="87" y="9"/>
                  </a:lnTo>
                  <a:lnTo>
                    <a:pt x="86" y="9"/>
                  </a:lnTo>
                  <a:lnTo>
                    <a:pt x="86" y="15"/>
                  </a:lnTo>
                  <a:lnTo>
                    <a:pt x="90" y="15"/>
                  </a:lnTo>
                  <a:lnTo>
                    <a:pt x="90" y="9"/>
                  </a:lnTo>
                  <a:lnTo>
                    <a:pt x="89" y="9"/>
                  </a:lnTo>
                  <a:lnTo>
                    <a:pt x="89" y="15"/>
                  </a:lnTo>
                  <a:lnTo>
                    <a:pt x="99" y="15"/>
                  </a:lnTo>
                  <a:lnTo>
                    <a:pt x="99" y="9"/>
                  </a:lnTo>
                  <a:lnTo>
                    <a:pt x="96" y="9"/>
                  </a:lnTo>
                  <a:lnTo>
                    <a:pt x="96" y="15"/>
                  </a:lnTo>
                  <a:lnTo>
                    <a:pt x="105" y="15"/>
                  </a:lnTo>
                  <a:lnTo>
                    <a:pt x="108" y="13"/>
                  </a:lnTo>
                  <a:lnTo>
                    <a:pt x="105" y="10"/>
                  </a:lnTo>
                  <a:lnTo>
                    <a:pt x="105" y="14"/>
                  </a:lnTo>
                  <a:lnTo>
                    <a:pt x="111" y="14"/>
                  </a:lnTo>
                  <a:lnTo>
                    <a:pt x="111" y="8"/>
                  </a:lnTo>
                  <a:lnTo>
                    <a:pt x="108" y="8"/>
                  </a:lnTo>
                  <a:lnTo>
                    <a:pt x="108" y="14"/>
                  </a:lnTo>
                  <a:lnTo>
                    <a:pt x="113" y="14"/>
                  </a:lnTo>
                  <a:lnTo>
                    <a:pt x="113" y="8"/>
                  </a:lnTo>
                  <a:lnTo>
                    <a:pt x="96" y="8"/>
                  </a:lnTo>
                  <a:lnTo>
                    <a:pt x="96" y="14"/>
                  </a:lnTo>
                  <a:lnTo>
                    <a:pt x="98" y="14"/>
                  </a:lnTo>
                  <a:lnTo>
                    <a:pt x="98" y="8"/>
                  </a:lnTo>
                  <a:lnTo>
                    <a:pt x="95" y="8"/>
                  </a:lnTo>
                  <a:lnTo>
                    <a:pt x="95" y="14"/>
                  </a:lnTo>
                  <a:lnTo>
                    <a:pt x="100" y="14"/>
                  </a:lnTo>
                  <a:lnTo>
                    <a:pt x="100" y="8"/>
                  </a:lnTo>
                  <a:lnTo>
                    <a:pt x="43" y="8"/>
                  </a:lnTo>
                  <a:lnTo>
                    <a:pt x="43" y="14"/>
                  </a:lnTo>
                  <a:lnTo>
                    <a:pt x="57" y="14"/>
                  </a:lnTo>
                  <a:lnTo>
                    <a:pt x="57" y="8"/>
                  </a:lnTo>
                  <a:lnTo>
                    <a:pt x="54" y="8"/>
                  </a:lnTo>
                  <a:lnTo>
                    <a:pt x="54" y="14"/>
                  </a:lnTo>
                  <a:lnTo>
                    <a:pt x="57" y="14"/>
                  </a:lnTo>
                  <a:lnTo>
                    <a:pt x="57" y="8"/>
                  </a:lnTo>
                  <a:lnTo>
                    <a:pt x="52" y="8"/>
                  </a:lnTo>
                  <a:lnTo>
                    <a:pt x="52" y="14"/>
                  </a:lnTo>
                  <a:lnTo>
                    <a:pt x="54" y="14"/>
                  </a:lnTo>
                  <a:lnTo>
                    <a:pt x="54" y="8"/>
                  </a:lnTo>
                  <a:lnTo>
                    <a:pt x="52" y="8"/>
                  </a:lnTo>
                  <a:lnTo>
                    <a:pt x="52" y="14"/>
                  </a:lnTo>
                  <a:lnTo>
                    <a:pt x="55" y="14"/>
                  </a:lnTo>
                  <a:lnTo>
                    <a:pt x="55" y="8"/>
                  </a:lnTo>
                  <a:lnTo>
                    <a:pt x="44" y="8"/>
                  </a:lnTo>
                  <a:lnTo>
                    <a:pt x="44" y="14"/>
                  </a:lnTo>
                  <a:lnTo>
                    <a:pt x="74" y="14"/>
                  </a:lnTo>
                  <a:lnTo>
                    <a:pt x="74" y="8"/>
                  </a:lnTo>
                  <a:lnTo>
                    <a:pt x="65" y="8"/>
                  </a:lnTo>
                  <a:lnTo>
                    <a:pt x="65" y="14"/>
                  </a:lnTo>
                  <a:lnTo>
                    <a:pt x="68" y="14"/>
                  </a:lnTo>
                  <a:lnTo>
                    <a:pt x="69" y="8"/>
                  </a:lnTo>
                  <a:lnTo>
                    <a:pt x="63" y="6"/>
                  </a:lnTo>
                  <a:lnTo>
                    <a:pt x="61" y="9"/>
                  </a:lnTo>
                  <a:lnTo>
                    <a:pt x="61" y="13"/>
                  </a:lnTo>
                  <a:lnTo>
                    <a:pt x="64" y="13"/>
                  </a:lnTo>
                  <a:lnTo>
                    <a:pt x="64" y="6"/>
                  </a:lnTo>
                  <a:lnTo>
                    <a:pt x="63" y="6"/>
                  </a:lnTo>
                  <a:lnTo>
                    <a:pt x="63" y="13"/>
                  </a:lnTo>
                  <a:lnTo>
                    <a:pt x="70" y="13"/>
                  </a:lnTo>
                  <a:lnTo>
                    <a:pt x="70" y="6"/>
                  </a:lnTo>
                  <a:lnTo>
                    <a:pt x="61" y="6"/>
                  </a:lnTo>
                  <a:lnTo>
                    <a:pt x="61" y="13"/>
                  </a:lnTo>
                  <a:lnTo>
                    <a:pt x="73" y="13"/>
                  </a:lnTo>
                  <a:lnTo>
                    <a:pt x="73" y="6"/>
                  </a:lnTo>
                  <a:lnTo>
                    <a:pt x="60" y="6"/>
                  </a:lnTo>
                  <a:lnTo>
                    <a:pt x="60" y="13"/>
                  </a:lnTo>
                  <a:lnTo>
                    <a:pt x="78" y="13"/>
                  </a:lnTo>
                  <a:lnTo>
                    <a:pt x="78" y="6"/>
                  </a:lnTo>
                  <a:lnTo>
                    <a:pt x="74" y="6"/>
                  </a:lnTo>
                  <a:lnTo>
                    <a:pt x="74" y="13"/>
                  </a:lnTo>
                  <a:lnTo>
                    <a:pt x="76" y="13"/>
                  </a:lnTo>
                  <a:lnTo>
                    <a:pt x="76" y="6"/>
                  </a:lnTo>
                  <a:lnTo>
                    <a:pt x="65" y="6"/>
                  </a:lnTo>
                  <a:lnTo>
                    <a:pt x="65" y="13"/>
                  </a:lnTo>
                  <a:lnTo>
                    <a:pt x="117" y="13"/>
                  </a:lnTo>
                  <a:lnTo>
                    <a:pt x="181" y="12"/>
                  </a:lnTo>
                  <a:lnTo>
                    <a:pt x="191" y="12"/>
                  </a:lnTo>
                  <a:lnTo>
                    <a:pt x="191" y="5"/>
                  </a:lnTo>
                  <a:lnTo>
                    <a:pt x="28" y="5"/>
                  </a:lnTo>
                  <a:lnTo>
                    <a:pt x="28" y="12"/>
                  </a:lnTo>
                  <a:lnTo>
                    <a:pt x="37" y="12"/>
                  </a:lnTo>
                  <a:lnTo>
                    <a:pt x="37" y="5"/>
                  </a:lnTo>
                  <a:lnTo>
                    <a:pt x="35" y="5"/>
                  </a:lnTo>
                  <a:lnTo>
                    <a:pt x="35" y="12"/>
                  </a:lnTo>
                  <a:lnTo>
                    <a:pt x="43" y="12"/>
                  </a:lnTo>
                  <a:lnTo>
                    <a:pt x="43" y="5"/>
                  </a:lnTo>
                  <a:lnTo>
                    <a:pt x="32" y="5"/>
                  </a:lnTo>
                  <a:lnTo>
                    <a:pt x="32" y="12"/>
                  </a:lnTo>
                  <a:lnTo>
                    <a:pt x="33" y="12"/>
                  </a:lnTo>
                  <a:lnTo>
                    <a:pt x="33" y="5"/>
                  </a:lnTo>
                  <a:lnTo>
                    <a:pt x="28" y="5"/>
                  </a:lnTo>
                  <a:lnTo>
                    <a:pt x="28" y="12"/>
                  </a:lnTo>
                  <a:lnTo>
                    <a:pt x="42" y="12"/>
                  </a:lnTo>
                  <a:lnTo>
                    <a:pt x="42" y="5"/>
                  </a:lnTo>
                  <a:lnTo>
                    <a:pt x="41" y="5"/>
                  </a:lnTo>
                  <a:lnTo>
                    <a:pt x="41" y="12"/>
                  </a:lnTo>
                  <a:lnTo>
                    <a:pt x="60" y="12"/>
                  </a:lnTo>
                  <a:lnTo>
                    <a:pt x="60" y="5"/>
                  </a:lnTo>
                  <a:lnTo>
                    <a:pt x="59" y="5"/>
                  </a:lnTo>
                  <a:lnTo>
                    <a:pt x="59" y="12"/>
                  </a:lnTo>
                  <a:lnTo>
                    <a:pt x="70" y="12"/>
                  </a:lnTo>
                  <a:lnTo>
                    <a:pt x="65" y="5"/>
                  </a:lnTo>
                  <a:lnTo>
                    <a:pt x="64" y="4"/>
                  </a:lnTo>
                  <a:lnTo>
                    <a:pt x="56" y="4"/>
                  </a:lnTo>
                  <a:lnTo>
                    <a:pt x="56" y="10"/>
                  </a:lnTo>
                  <a:lnTo>
                    <a:pt x="59" y="10"/>
                  </a:lnTo>
                  <a:lnTo>
                    <a:pt x="59" y="4"/>
                  </a:lnTo>
                  <a:lnTo>
                    <a:pt x="50" y="4"/>
                  </a:lnTo>
                  <a:lnTo>
                    <a:pt x="50" y="10"/>
                  </a:lnTo>
                  <a:lnTo>
                    <a:pt x="55" y="10"/>
                  </a:lnTo>
                  <a:lnTo>
                    <a:pt x="55" y="4"/>
                  </a:lnTo>
                  <a:lnTo>
                    <a:pt x="52" y="4"/>
                  </a:lnTo>
                  <a:lnTo>
                    <a:pt x="52" y="10"/>
                  </a:lnTo>
                  <a:lnTo>
                    <a:pt x="59" y="10"/>
                  </a:lnTo>
                  <a:lnTo>
                    <a:pt x="59" y="4"/>
                  </a:lnTo>
                  <a:lnTo>
                    <a:pt x="56" y="4"/>
                  </a:lnTo>
                  <a:lnTo>
                    <a:pt x="56" y="10"/>
                  </a:lnTo>
                  <a:lnTo>
                    <a:pt x="63" y="10"/>
                  </a:lnTo>
                  <a:lnTo>
                    <a:pt x="63" y="4"/>
                  </a:lnTo>
                  <a:lnTo>
                    <a:pt x="61" y="4"/>
                  </a:lnTo>
                  <a:lnTo>
                    <a:pt x="61" y="10"/>
                  </a:lnTo>
                  <a:lnTo>
                    <a:pt x="63" y="10"/>
                  </a:lnTo>
                  <a:lnTo>
                    <a:pt x="63" y="4"/>
                  </a:lnTo>
                  <a:lnTo>
                    <a:pt x="60" y="4"/>
                  </a:lnTo>
                  <a:lnTo>
                    <a:pt x="60" y="10"/>
                  </a:lnTo>
                  <a:lnTo>
                    <a:pt x="69" y="10"/>
                  </a:lnTo>
                  <a:lnTo>
                    <a:pt x="69" y="4"/>
                  </a:lnTo>
                  <a:lnTo>
                    <a:pt x="65" y="4"/>
                  </a:lnTo>
                  <a:lnTo>
                    <a:pt x="65" y="10"/>
                  </a:lnTo>
                  <a:lnTo>
                    <a:pt x="104" y="10"/>
                  </a:lnTo>
                  <a:lnTo>
                    <a:pt x="104" y="4"/>
                  </a:lnTo>
                  <a:lnTo>
                    <a:pt x="99" y="4"/>
                  </a:lnTo>
                  <a:lnTo>
                    <a:pt x="99" y="10"/>
                  </a:lnTo>
                  <a:lnTo>
                    <a:pt x="107" y="10"/>
                  </a:lnTo>
                  <a:lnTo>
                    <a:pt x="107" y="4"/>
                  </a:lnTo>
                  <a:lnTo>
                    <a:pt x="104" y="4"/>
                  </a:lnTo>
                  <a:lnTo>
                    <a:pt x="104" y="10"/>
                  </a:lnTo>
                  <a:lnTo>
                    <a:pt x="111" y="10"/>
                  </a:lnTo>
                  <a:lnTo>
                    <a:pt x="111" y="4"/>
                  </a:lnTo>
                  <a:lnTo>
                    <a:pt x="32" y="4"/>
                  </a:lnTo>
                  <a:lnTo>
                    <a:pt x="32" y="10"/>
                  </a:lnTo>
                  <a:lnTo>
                    <a:pt x="52" y="10"/>
                  </a:lnTo>
                  <a:lnTo>
                    <a:pt x="52" y="4"/>
                  </a:lnTo>
                  <a:lnTo>
                    <a:pt x="38" y="2"/>
                  </a:lnTo>
                  <a:lnTo>
                    <a:pt x="34" y="2"/>
                  </a:lnTo>
                  <a:lnTo>
                    <a:pt x="34" y="9"/>
                  </a:lnTo>
                  <a:lnTo>
                    <a:pt x="52" y="9"/>
                  </a:lnTo>
                  <a:lnTo>
                    <a:pt x="52" y="2"/>
                  </a:lnTo>
                  <a:lnTo>
                    <a:pt x="44" y="2"/>
                  </a:lnTo>
                  <a:lnTo>
                    <a:pt x="44" y="9"/>
                  </a:lnTo>
                  <a:lnTo>
                    <a:pt x="74" y="9"/>
                  </a:lnTo>
                  <a:lnTo>
                    <a:pt x="74" y="2"/>
                  </a:lnTo>
                  <a:lnTo>
                    <a:pt x="65" y="2"/>
                  </a:lnTo>
                  <a:lnTo>
                    <a:pt x="65" y="9"/>
                  </a:lnTo>
                  <a:lnTo>
                    <a:pt x="83" y="9"/>
                  </a:lnTo>
                  <a:lnTo>
                    <a:pt x="83" y="2"/>
                  </a:lnTo>
                  <a:lnTo>
                    <a:pt x="73" y="2"/>
                  </a:lnTo>
                  <a:lnTo>
                    <a:pt x="73" y="9"/>
                  </a:lnTo>
                  <a:lnTo>
                    <a:pt x="74" y="9"/>
                  </a:lnTo>
                  <a:lnTo>
                    <a:pt x="74" y="2"/>
                  </a:lnTo>
                  <a:lnTo>
                    <a:pt x="67" y="2"/>
                  </a:lnTo>
                  <a:lnTo>
                    <a:pt x="67" y="9"/>
                  </a:lnTo>
                  <a:lnTo>
                    <a:pt x="72" y="9"/>
                  </a:lnTo>
                  <a:lnTo>
                    <a:pt x="72" y="2"/>
                  </a:lnTo>
                  <a:lnTo>
                    <a:pt x="63" y="2"/>
                  </a:lnTo>
                  <a:lnTo>
                    <a:pt x="63" y="9"/>
                  </a:lnTo>
                  <a:lnTo>
                    <a:pt x="74" y="9"/>
                  </a:lnTo>
                  <a:lnTo>
                    <a:pt x="74" y="2"/>
                  </a:lnTo>
                  <a:lnTo>
                    <a:pt x="69" y="2"/>
                  </a:lnTo>
                  <a:lnTo>
                    <a:pt x="69" y="9"/>
                  </a:lnTo>
                  <a:lnTo>
                    <a:pt x="77" y="9"/>
                  </a:lnTo>
                  <a:lnTo>
                    <a:pt x="77" y="2"/>
                  </a:lnTo>
                  <a:lnTo>
                    <a:pt x="76" y="2"/>
                  </a:lnTo>
                  <a:lnTo>
                    <a:pt x="76" y="9"/>
                  </a:lnTo>
                  <a:lnTo>
                    <a:pt x="81" y="9"/>
                  </a:lnTo>
                  <a:lnTo>
                    <a:pt x="81" y="2"/>
                  </a:lnTo>
                  <a:lnTo>
                    <a:pt x="78" y="2"/>
                  </a:lnTo>
                  <a:lnTo>
                    <a:pt x="78" y="9"/>
                  </a:lnTo>
                  <a:lnTo>
                    <a:pt x="85" y="9"/>
                  </a:lnTo>
                  <a:lnTo>
                    <a:pt x="85" y="2"/>
                  </a:lnTo>
                  <a:lnTo>
                    <a:pt x="69" y="2"/>
                  </a:lnTo>
                  <a:lnTo>
                    <a:pt x="69" y="5"/>
                  </a:lnTo>
                  <a:lnTo>
                    <a:pt x="70" y="2"/>
                  </a:lnTo>
                  <a:lnTo>
                    <a:pt x="64" y="1"/>
                  </a:lnTo>
                  <a:lnTo>
                    <a:pt x="54" y="1"/>
                  </a:lnTo>
                  <a:lnTo>
                    <a:pt x="54" y="8"/>
                  </a:lnTo>
                  <a:lnTo>
                    <a:pt x="182" y="8"/>
                  </a:lnTo>
                  <a:lnTo>
                    <a:pt x="182" y="1"/>
                  </a:lnTo>
                  <a:lnTo>
                    <a:pt x="38" y="1"/>
                  </a:lnTo>
                  <a:lnTo>
                    <a:pt x="38" y="8"/>
                  </a:lnTo>
                  <a:lnTo>
                    <a:pt x="47" y="8"/>
                  </a:lnTo>
                  <a:lnTo>
                    <a:pt x="47" y="1"/>
                  </a:lnTo>
                  <a:lnTo>
                    <a:pt x="32" y="1"/>
                  </a:lnTo>
                  <a:lnTo>
                    <a:pt x="32" y="8"/>
                  </a:lnTo>
                  <a:lnTo>
                    <a:pt x="74" y="8"/>
                  </a:lnTo>
                  <a:lnTo>
                    <a:pt x="76" y="1"/>
                  </a:lnTo>
                  <a:lnTo>
                    <a:pt x="73" y="0"/>
                  </a:lnTo>
                  <a:lnTo>
                    <a:pt x="65" y="0"/>
                  </a:lnTo>
                  <a:lnTo>
                    <a:pt x="65" y="6"/>
                  </a:lnTo>
                  <a:lnTo>
                    <a:pt x="67" y="6"/>
                  </a:lnTo>
                  <a:lnTo>
                    <a:pt x="67" y="0"/>
                  </a:lnTo>
                  <a:lnTo>
                    <a:pt x="56" y="0"/>
                  </a:lnTo>
                  <a:lnTo>
                    <a:pt x="56" y="6"/>
                  </a:lnTo>
                  <a:lnTo>
                    <a:pt x="57" y="6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6" y="6"/>
                  </a:lnTo>
                  <a:lnTo>
                    <a:pt x="63" y="6"/>
                  </a:lnTo>
                  <a:lnTo>
                    <a:pt x="72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53" name="Freeform 837"/>
            <p:cNvSpPr>
              <a:spLocks noChangeAspect="1"/>
            </p:cNvSpPr>
            <p:nvPr/>
          </p:nvSpPr>
          <p:spPr bwMode="auto">
            <a:xfrm rot="16200000">
              <a:off x="4714" y="4634"/>
              <a:ext cx="344" cy="57"/>
            </a:xfrm>
            <a:custGeom>
              <a:avLst/>
              <a:gdLst>
                <a:gd name="T0" fmla="*/ 33 w 230"/>
                <a:gd name="T1" fmla="*/ 8 h 38"/>
                <a:gd name="T2" fmla="*/ 123 w 230"/>
                <a:gd name="T3" fmla="*/ 2 h 38"/>
                <a:gd name="T4" fmla="*/ 230 w 230"/>
                <a:gd name="T5" fmla="*/ 11 h 38"/>
                <a:gd name="T6" fmla="*/ 70 w 230"/>
                <a:gd name="T7" fmla="*/ 6 h 38"/>
                <a:gd name="T8" fmla="*/ 75 w 230"/>
                <a:gd name="T9" fmla="*/ 12 h 38"/>
                <a:gd name="T10" fmla="*/ 57 w 230"/>
                <a:gd name="T11" fmla="*/ 7 h 38"/>
                <a:gd name="T12" fmla="*/ 51 w 230"/>
                <a:gd name="T13" fmla="*/ 15 h 38"/>
                <a:gd name="T14" fmla="*/ 42 w 230"/>
                <a:gd name="T15" fmla="*/ 9 h 38"/>
                <a:gd name="T16" fmla="*/ 38 w 230"/>
                <a:gd name="T17" fmla="*/ 16 h 38"/>
                <a:gd name="T18" fmla="*/ 19 w 230"/>
                <a:gd name="T19" fmla="*/ 17 h 38"/>
                <a:gd name="T20" fmla="*/ 44 w 230"/>
                <a:gd name="T21" fmla="*/ 12 h 38"/>
                <a:gd name="T22" fmla="*/ 24 w 230"/>
                <a:gd name="T23" fmla="*/ 16 h 38"/>
                <a:gd name="T24" fmla="*/ 4 w 230"/>
                <a:gd name="T25" fmla="*/ 16 h 38"/>
                <a:gd name="T26" fmla="*/ 32 w 230"/>
                <a:gd name="T27" fmla="*/ 21 h 38"/>
                <a:gd name="T28" fmla="*/ 48 w 230"/>
                <a:gd name="T29" fmla="*/ 20 h 38"/>
                <a:gd name="T30" fmla="*/ 102 w 230"/>
                <a:gd name="T31" fmla="*/ 19 h 38"/>
                <a:gd name="T32" fmla="*/ 68 w 230"/>
                <a:gd name="T33" fmla="*/ 19 h 38"/>
                <a:gd name="T34" fmla="*/ 54 w 230"/>
                <a:gd name="T35" fmla="*/ 20 h 38"/>
                <a:gd name="T36" fmla="*/ 38 w 230"/>
                <a:gd name="T37" fmla="*/ 28 h 38"/>
                <a:gd name="T38" fmla="*/ 45 w 230"/>
                <a:gd name="T39" fmla="*/ 21 h 38"/>
                <a:gd name="T40" fmla="*/ 41 w 230"/>
                <a:gd name="T41" fmla="*/ 29 h 38"/>
                <a:gd name="T42" fmla="*/ 44 w 230"/>
                <a:gd name="T43" fmla="*/ 24 h 38"/>
                <a:gd name="T44" fmla="*/ 38 w 230"/>
                <a:gd name="T45" fmla="*/ 30 h 38"/>
                <a:gd name="T46" fmla="*/ 40 w 230"/>
                <a:gd name="T47" fmla="*/ 31 h 38"/>
                <a:gd name="T48" fmla="*/ 38 w 230"/>
                <a:gd name="T49" fmla="*/ 26 h 38"/>
                <a:gd name="T50" fmla="*/ 38 w 230"/>
                <a:gd name="T51" fmla="*/ 33 h 38"/>
                <a:gd name="T52" fmla="*/ 31 w 230"/>
                <a:gd name="T53" fmla="*/ 28 h 38"/>
                <a:gd name="T54" fmla="*/ 29 w 230"/>
                <a:gd name="T55" fmla="*/ 34 h 38"/>
                <a:gd name="T56" fmla="*/ 45 w 230"/>
                <a:gd name="T57" fmla="*/ 29 h 38"/>
                <a:gd name="T58" fmla="*/ 14 w 230"/>
                <a:gd name="T59" fmla="*/ 37 h 38"/>
                <a:gd name="T60" fmla="*/ 16 w 230"/>
                <a:gd name="T61" fmla="*/ 38 h 38"/>
                <a:gd name="T62" fmla="*/ 10 w 230"/>
                <a:gd name="T63" fmla="*/ 30 h 38"/>
                <a:gd name="T64" fmla="*/ 37 w 230"/>
                <a:gd name="T65" fmla="*/ 35 h 38"/>
                <a:gd name="T66" fmla="*/ 32 w 230"/>
                <a:gd name="T67" fmla="*/ 34 h 38"/>
                <a:gd name="T68" fmla="*/ 28 w 230"/>
                <a:gd name="T69" fmla="*/ 28 h 38"/>
                <a:gd name="T70" fmla="*/ 33 w 230"/>
                <a:gd name="T71" fmla="*/ 33 h 38"/>
                <a:gd name="T72" fmla="*/ 40 w 230"/>
                <a:gd name="T73" fmla="*/ 26 h 38"/>
                <a:gd name="T74" fmla="*/ 32 w 230"/>
                <a:gd name="T75" fmla="*/ 31 h 38"/>
                <a:gd name="T76" fmla="*/ 44 w 230"/>
                <a:gd name="T77" fmla="*/ 30 h 38"/>
                <a:gd name="T78" fmla="*/ 37 w 230"/>
                <a:gd name="T79" fmla="*/ 24 h 38"/>
                <a:gd name="T80" fmla="*/ 45 w 230"/>
                <a:gd name="T81" fmla="*/ 29 h 38"/>
                <a:gd name="T82" fmla="*/ 32 w 230"/>
                <a:gd name="T83" fmla="*/ 21 h 38"/>
                <a:gd name="T84" fmla="*/ 46 w 230"/>
                <a:gd name="T85" fmla="*/ 28 h 38"/>
                <a:gd name="T86" fmla="*/ 54 w 230"/>
                <a:gd name="T87" fmla="*/ 20 h 38"/>
                <a:gd name="T88" fmla="*/ 64 w 230"/>
                <a:gd name="T89" fmla="*/ 25 h 38"/>
                <a:gd name="T90" fmla="*/ 77 w 230"/>
                <a:gd name="T91" fmla="*/ 19 h 38"/>
                <a:gd name="T92" fmla="*/ 45 w 230"/>
                <a:gd name="T93" fmla="*/ 24 h 38"/>
                <a:gd name="T94" fmla="*/ 94 w 230"/>
                <a:gd name="T95" fmla="*/ 21 h 38"/>
                <a:gd name="T96" fmla="*/ 6 w 230"/>
                <a:gd name="T97" fmla="*/ 15 h 38"/>
                <a:gd name="T98" fmla="*/ 31 w 230"/>
                <a:gd name="T99" fmla="*/ 20 h 38"/>
                <a:gd name="T100" fmla="*/ 38 w 230"/>
                <a:gd name="T101" fmla="*/ 12 h 38"/>
                <a:gd name="T102" fmla="*/ 19 w 230"/>
                <a:gd name="T103" fmla="*/ 17 h 38"/>
                <a:gd name="T104" fmla="*/ 38 w 230"/>
                <a:gd name="T105" fmla="*/ 16 h 38"/>
                <a:gd name="T106" fmla="*/ 42 w 230"/>
                <a:gd name="T107" fmla="*/ 9 h 38"/>
                <a:gd name="T108" fmla="*/ 51 w 230"/>
                <a:gd name="T109" fmla="*/ 15 h 38"/>
                <a:gd name="T110" fmla="*/ 59 w 230"/>
                <a:gd name="T111" fmla="*/ 7 h 38"/>
                <a:gd name="T112" fmla="*/ 64 w 230"/>
                <a:gd name="T113" fmla="*/ 13 h 38"/>
                <a:gd name="T114" fmla="*/ 72 w 230"/>
                <a:gd name="T115" fmla="*/ 6 h 38"/>
                <a:gd name="T116" fmla="*/ 70 w 230"/>
                <a:gd name="T117" fmla="*/ 4 h 38"/>
                <a:gd name="T118" fmla="*/ 116 w 230"/>
                <a:gd name="T119" fmla="*/ 8 h 38"/>
                <a:gd name="T120" fmla="*/ 35 w 230"/>
                <a:gd name="T121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30" h="38">
                  <a:moveTo>
                    <a:pt x="31" y="0"/>
                  </a:moveTo>
                  <a:lnTo>
                    <a:pt x="31" y="7"/>
                  </a:lnTo>
                  <a:lnTo>
                    <a:pt x="38" y="7"/>
                  </a:lnTo>
                  <a:lnTo>
                    <a:pt x="38" y="0"/>
                  </a:lnTo>
                  <a:lnTo>
                    <a:pt x="37" y="0"/>
                  </a:lnTo>
                  <a:lnTo>
                    <a:pt x="37" y="7"/>
                  </a:lnTo>
                  <a:lnTo>
                    <a:pt x="41" y="7"/>
                  </a:lnTo>
                  <a:lnTo>
                    <a:pt x="41" y="0"/>
                  </a:lnTo>
                  <a:lnTo>
                    <a:pt x="36" y="0"/>
                  </a:lnTo>
                  <a:lnTo>
                    <a:pt x="33" y="2"/>
                  </a:lnTo>
                  <a:lnTo>
                    <a:pt x="35" y="4"/>
                  </a:lnTo>
                  <a:lnTo>
                    <a:pt x="35" y="2"/>
                  </a:lnTo>
                  <a:lnTo>
                    <a:pt x="31" y="2"/>
                  </a:lnTo>
                  <a:lnTo>
                    <a:pt x="31" y="8"/>
                  </a:lnTo>
                  <a:lnTo>
                    <a:pt x="32" y="8"/>
                  </a:lnTo>
                  <a:lnTo>
                    <a:pt x="32" y="2"/>
                  </a:lnTo>
                  <a:lnTo>
                    <a:pt x="31" y="2"/>
                  </a:lnTo>
                  <a:lnTo>
                    <a:pt x="31" y="8"/>
                  </a:lnTo>
                  <a:lnTo>
                    <a:pt x="35" y="8"/>
                  </a:lnTo>
                  <a:lnTo>
                    <a:pt x="35" y="2"/>
                  </a:lnTo>
                  <a:lnTo>
                    <a:pt x="33" y="2"/>
                  </a:lnTo>
                  <a:lnTo>
                    <a:pt x="33" y="8"/>
                  </a:lnTo>
                  <a:lnTo>
                    <a:pt x="38" y="8"/>
                  </a:lnTo>
                  <a:lnTo>
                    <a:pt x="38" y="2"/>
                  </a:lnTo>
                  <a:lnTo>
                    <a:pt x="10" y="2"/>
                  </a:lnTo>
                  <a:lnTo>
                    <a:pt x="10" y="8"/>
                  </a:lnTo>
                  <a:lnTo>
                    <a:pt x="98" y="8"/>
                  </a:lnTo>
                  <a:lnTo>
                    <a:pt x="98" y="2"/>
                  </a:lnTo>
                  <a:lnTo>
                    <a:pt x="90" y="2"/>
                  </a:lnTo>
                  <a:lnTo>
                    <a:pt x="90" y="8"/>
                  </a:lnTo>
                  <a:lnTo>
                    <a:pt x="103" y="8"/>
                  </a:lnTo>
                  <a:lnTo>
                    <a:pt x="103" y="2"/>
                  </a:lnTo>
                  <a:lnTo>
                    <a:pt x="99" y="2"/>
                  </a:lnTo>
                  <a:lnTo>
                    <a:pt x="99" y="8"/>
                  </a:lnTo>
                  <a:lnTo>
                    <a:pt x="123" y="8"/>
                  </a:lnTo>
                  <a:lnTo>
                    <a:pt x="123" y="2"/>
                  </a:lnTo>
                  <a:lnTo>
                    <a:pt x="112" y="2"/>
                  </a:lnTo>
                  <a:lnTo>
                    <a:pt x="112" y="8"/>
                  </a:lnTo>
                  <a:lnTo>
                    <a:pt x="117" y="8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6" y="8"/>
                  </a:lnTo>
                  <a:lnTo>
                    <a:pt x="123" y="8"/>
                  </a:lnTo>
                  <a:lnTo>
                    <a:pt x="123" y="2"/>
                  </a:lnTo>
                  <a:lnTo>
                    <a:pt x="119" y="3"/>
                  </a:lnTo>
                  <a:lnTo>
                    <a:pt x="119" y="6"/>
                  </a:lnTo>
                  <a:lnTo>
                    <a:pt x="119" y="3"/>
                  </a:lnTo>
                  <a:lnTo>
                    <a:pt x="54" y="3"/>
                  </a:lnTo>
                  <a:lnTo>
                    <a:pt x="54" y="9"/>
                  </a:lnTo>
                  <a:lnTo>
                    <a:pt x="64" y="9"/>
                  </a:lnTo>
                  <a:lnTo>
                    <a:pt x="64" y="3"/>
                  </a:lnTo>
                  <a:lnTo>
                    <a:pt x="60" y="3"/>
                  </a:lnTo>
                  <a:lnTo>
                    <a:pt x="60" y="9"/>
                  </a:lnTo>
                  <a:lnTo>
                    <a:pt x="63" y="9"/>
                  </a:lnTo>
                  <a:lnTo>
                    <a:pt x="63" y="3"/>
                  </a:lnTo>
                  <a:lnTo>
                    <a:pt x="58" y="3"/>
                  </a:lnTo>
                  <a:lnTo>
                    <a:pt x="58" y="9"/>
                  </a:lnTo>
                  <a:lnTo>
                    <a:pt x="59" y="9"/>
                  </a:lnTo>
                  <a:lnTo>
                    <a:pt x="59" y="6"/>
                  </a:lnTo>
                  <a:lnTo>
                    <a:pt x="57" y="6"/>
                  </a:lnTo>
                  <a:lnTo>
                    <a:pt x="57" y="7"/>
                  </a:lnTo>
                  <a:lnTo>
                    <a:pt x="59" y="7"/>
                  </a:lnTo>
                  <a:lnTo>
                    <a:pt x="59" y="4"/>
                  </a:lnTo>
                  <a:lnTo>
                    <a:pt x="19" y="4"/>
                  </a:lnTo>
                  <a:lnTo>
                    <a:pt x="19" y="11"/>
                  </a:lnTo>
                  <a:lnTo>
                    <a:pt x="230" y="11"/>
                  </a:lnTo>
                  <a:lnTo>
                    <a:pt x="230" y="4"/>
                  </a:lnTo>
                  <a:lnTo>
                    <a:pt x="70" y="4"/>
                  </a:lnTo>
                  <a:lnTo>
                    <a:pt x="70" y="11"/>
                  </a:lnTo>
                  <a:lnTo>
                    <a:pt x="75" y="11"/>
                  </a:lnTo>
                  <a:lnTo>
                    <a:pt x="75" y="7"/>
                  </a:lnTo>
                  <a:lnTo>
                    <a:pt x="73" y="11"/>
                  </a:lnTo>
                  <a:lnTo>
                    <a:pt x="76" y="12"/>
                  </a:lnTo>
                  <a:lnTo>
                    <a:pt x="77" y="8"/>
                  </a:lnTo>
                  <a:lnTo>
                    <a:pt x="77" y="6"/>
                  </a:lnTo>
                  <a:lnTo>
                    <a:pt x="75" y="6"/>
                  </a:lnTo>
                  <a:lnTo>
                    <a:pt x="75" y="12"/>
                  </a:lnTo>
                  <a:lnTo>
                    <a:pt x="81" y="12"/>
                  </a:lnTo>
                  <a:lnTo>
                    <a:pt x="81" y="6"/>
                  </a:lnTo>
                  <a:lnTo>
                    <a:pt x="79" y="6"/>
                  </a:lnTo>
                  <a:lnTo>
                    <a:pt x="79" y="12"/>
                  </a:lnTo>
                  <a:lnTo>
                    <a:pt x="80" y="12"/>
                  </a:lnTo>
                  <a:lnTo>
                    <a:pt x="80" y="6"/>
                  </a:lnTo>
                  <a:lnTo>
                    <a:pt x="79" y="6"/>
                  </a:lnTo>
                  <a:lnTo>
                    <a:pt x="79" y="12"/>
                  </a:lnTo>
                  <a:lnTo>
                    <a:pt x="81" y="12"/>
                  </a:lnTo>
                  <a:lnTo>
                    <a:pt x="81" y="6"/>
                  </a:lnTo>
                  <a:lnTo>
                    <a:pt x="70" y="6"/>
                  </a:lnTo>
                  <a:lnTo>
                    <a:pt x="70" y="12"/>
                  </a:lnTo>
                  <a:lnTo>
                    <a:pt x="73" y="12"/>
                  </a:lnTo>
                  <a:lnTo>
                    <a:pt x="73" y="6"/>
                  </a:lnTo>
                  <a:lnTo>
                    <a:pt x="70" y="6"/>
                  </a:lnTo>
                  <a:lnTo>
                    <a:pt x="70" y="12"/>
                  </a:lnTo>
                  <a:lnTo>
                    <a:pt x="72" y="12"/>
                  </a:lnTo>
                  <a:lnTo>
                    <a:pt x="72" y="6"/>
                  </a:lnTo>
                  <a:lnTo>
                    <a:pt x="68" y="6"/>
                  </a:lnTo>
                  <a:lnTo>
                    <a:pt x="68" y="12"/>
                  </a:lnTo>
                  <a:lnTo>
                    <a:pt x="70" y="12"/>
                  </a:lnTo>
                  <a:lnTo>
                    <a:pt x="70" y="6"/>
                  </a:lnTo>
                  <a:lnTo>
                    <a:pt x="63" y="6"/>
                  </a:lnTo>
                  <a:lnTo>
                    <a:pt x="63" y="12"/>
                  </a:lnTo>
                  <a:lnTo>
                    <a:pt x="76" y="12"/>
                  </a:lnTo>
                  <a:lnTo>
                    <a:pt x="76" y="6"/>
                  </a:lnTo>
                  <a:lnTo>
                    <a:pt x="70" y="6"/>
                  </a:lnTo>
                  <a:lnTo>
                    <a:pt x="70" y="12"/>
                  </a:lnTo>
                  <a:lnTo>
                    <a:pt x="71" y="12"/>
                  </a:lnTo>
                  <a:lnTo>
                    <a:pt x="71" y="6"/>
                  </a:lnTo>
                  <a:lnTo>
                    <a:pt x="60" y="6"/>
                  </a:lnTo>
                  <a:lnTo>
                    <a:pt x="60" y="12"/>
                  </a:lnTo>
                  <a:lnTo>
                    <a:pt x="75" y="12"/>
                  </a:lnTo>
                  <a:lnTo>
                    <a:pt x="75" y="6"/>
                  </a:lnTo>
                  <a:lnTo>
                    <a:pt x="68" y="6"/>
                  </a:lnTo>
                  <a:lnTo>
                    <a:pt x="68" y="12"/>
                  </a:lnTo>
                  <a:lnTo>
                    <a:pt x="70" y="12"/>
                  </a:lnTo>
                  <a:lnTo>
                    <a:pt x="70" y="6"/>
                  </a:lnTo>
                  <a:lnTo>
                    <a:pt x="63" y="7"/>
                  </a:lnTo>
                  <a:lnTo>
                    <a:pt x="63" y="13"/>
                  </a:lnTo>
                  <a:lnTo>
                    <a:pt x="70" y="13"/>
                  </a:lnTo>
                  <a:lnTo>
                    <a:pt x="70" y="7"/>
                  </a:lnTo>
                  <a:lnTo>
                    <a:pt x="48" y="7"/>
                  </a:lnTo>
                  <a:lnTo>
                    <a:pt x="48" y="13"/>
                  </a:lnTo>
                  <a:lnTo>
                    <a:pt x="63" y="13"/>
                  </a:lnTo>
                  <a:lnTo>
                    <a:pt x="63" y="7"/>
                  </a:lnTo>
                  <a:lnTo>
                    <a:pt x="55" y="7"/>
                  </a:lnTo>
                  <a:lnTo>
                    <a:pt x="55" y="13"/>
                  </a:lnTo>
                  <a:lnTo>
                    <a:pt x="63" y="13"/>
                  </a:lnTo>
                  <a:lnTo>
                    <a:pt x="63" y="7"/>
                  </a:lnTo>
                  <a:lnTo>
                    <a:pt x="53" y="7"/>
                  </a:lnTo>
                  <a:lnTo>
                    <a:pt x="53" y="13"/>
                  </a:lnTo>
                  <a:lnTo>
                    <a:pt x="60" y="13"/>
                  </a:lnTo>
                  <a:lnTo>
                    <a:pt x="60" y="7"/>
                  </a:lnTo>
                  <a:lnTo>
                    <a:pt x="57" y="7"/>
                  </a:lnTo>
                  <a:lnTo>
                    <a:pt x="57" y="13"/>
                  </a:lnTo>
                  <a:lnTo>
                    <a:pt x="63" y="13"/>
                  </a:lnTo>
                  <a:lnTo>
                    <a:pt x="63" y="7"/>
                  </a:lnTo>
                  <a:lnTo>
                    <a:pt x="59" y="7"/>
                  </a:lnTo>
                  <a:lnTo>
                    <a:pt x="59" y="13"/>
                  </a:lnTo>
                  <a:lnTo>
                    <a:pt x="63" y="13"/>
                  </a:lnTo>
                  <a:lnTo>
                    <a:pt x="63" y="7"/>
                  </a:lnTo>
                  <a:lnTo>
                    <a:pt x="50" y="7"/>
                  </a:lnTo>
                  <a:lnTo>
                    <a:pt x="50" y="13"/>
                  </a:lnTo>
                  <a:lnTo>
                    <a:pt x="51" y="13"/>
                  </a:lnTo>
                  <a:lnTo>
                    <a:pt x="51" y="7"/>
                  </a:lnTo>
                  <a:lnTo>
                    <a:pt x="44" y="7"/>
                  </a:lnTo>
                  <a:lnTo>
                    <a:pt x="36" y="15"/>
                  </a:lnTo>
                  <a:lnTo>
                    <a:pt x="46" y="15"/>
                  </a:lnTo>
                  <a:lnTo>
                    <a:pt x="46" y="8"/>
                  </a:lnTo>
                  <a:lnTo>
                    <a:pt x="37" y="8"/>
                  </a:lnTo>
                  <a:lnTo>
                    <a:pt x="37" y="15"/>
                  </a:lnTo>
                  <a:lnTo>
                    <a:pt x="38" y="15"/>
                  </a:lnTo>
                  <a:lnTo>
                    <a:pt x="38" y="8"/>
                  </a:lnTo>
                  <a:lnTo>
                    <a:pt x="32" y="8"/>
                  </a:lnTo>
                  <a:lnTo>
                    <a:pt x="32" y="15"/>
                  </a:lnTo>
                  <a:lnTo>
                    <a:pt x="51" y="15"/>
                  </a:lnTo>
                  <a:lnTo>
                    <a:pt x="51" y="8"/>
                  </a:lnTo>
                  <a:lnTo>
                    <a:pt x="49" y="8"/>
                  </a:lnTo>
                  <a:lnTo>
                    <a:pt x="49" y="15"/>
                  </a:lnTo>
                  <a:lnTo>
                    <a:pt x="53" y="15"/>
                  </a:lnTo>
                  <a:lnTo>
                    <a:pt x="53" y="8"/>
                  </a:lnTo>
                  <a:lnTo>
                    <a:pt x="50" y="8"/>
                  </a:lnTo>
                  <a:lnTo>
                    <a:pt x="50" y="15"/>
                  </a:lnTo>
                  <a:lnTo>
                    <a:pt x="60" y="15"/>
                  </a:lnTo>
                  <a:lnTo>
                    <a:pt x="60" y="8"/>
                  </a:lnTo>
                  <a:lnTo>
                    <a:pt x="48" y="8"/>
                  </a:lnTo>
                  <a:lnTo>
                    <a:pt x="48" y="15"/>
                  </a:lnTo>
                  <a:lnTo>
                    <a:pt x="60" y="15"/>
                  </a:lnTo>
                  <a:lnTo>
                    <a:pt x="60" y="8"/>
                  </a:lnTo>
                  <a:lnTo>
                    <a:pt x="51" y="8"/>
                  </a:lnTo>
                  <a:lnTo>
                    <a:pt x="44" y="16"/>
                  </a:lnTo>
                  <a:lnTo>
                    <a:pt x="62" y="16"/>
                  </a:lnTo>
                  <a:lnTo>
                    <a:pt x="62" y="9"/>
                  </a:lnTo>
                  <a:lnTo>
                    <a:pt x="42" y="9"/>
                  </a:lnTo>
                  <a:lnTo>
                    <a:pt x="42" y="16"/>
                  </a:lnTo>
                  <a:lnTo>
                    <a:pt x="45" y="16"/>
                  </a:lnTo>
                  <a:lnTo>
                    <a:pt x="45" y="9"/>
                  </a:lnTo>
                  <a:lnTo>
                    <a:pt x="42" y="9"/>
                  </a:lnTo>
                  <a:lnTo>
                    <a:pt x="42" y="16"/>
                  </a:lnTo>
                  <a:lnTo>
                    <a:pt x="44" y="16"/>
                  </a:lnTo>
                  <a:lnTo>
                    <a:pt x="44" y="9"/>
                  </a:lnTo>
                  <a:lnTo>
                    <a:pt x="33" y="9"/>
                  </a:lnTo>
                  <a:lnTo>
                    <a:pt x="33" y="16"/>
                  </a:lnTo>
                  <a:lnTo>
                    <a:pt x="35" y="16"/>
                  </a:lnTo>
                  <a:lnTo>
                    <a:pt x="35" y="9"/>
                  </a:lnTo>
                  <a:lnTo>
                    <a:pt x="32" y="9"/>
                  </a:lnTo>
                  <a:lnTo>
                    <a:pt x="32" y="16"/>
                  </a:lnTo>
                  <a:lnTo>
                    <a:pt x="38" y="16"/>
                  </a:lnTo>
                  <a:lnTo>
                    <a:pt x="38" y="9"/>
                  </a:lnTo>
                  <a:lnTo>
                    <a:pt x="32" y="9"/>
                  </a:lnTo>
                  <a:lnTo>
                    <a:pt x="32" y="16"/>
                  </a:lnTo>
                  <a:lnTo>
                    <a:pt x="35" y="16"/>
                  </a:lnTo>
                  <a:lnTo>
                    <a:pt x="35" y="9"/>
                  </a:lnTo>
                  <a:lnTo>
                    <a:pt x="32" y="9"/>
                  </a:lnTo>
                  <a:lnTo>
                    <a:pt x="32" y="16"/>
                  </a:lnTo>
                  <a:lnTo>
                    <a:pt x="38" y="16"/>
                  </a:lnTo>
                  <a:lnTo>
                    <a:pt x="38" y="9"/>
                  </a:lnTo>
                  <a:lnTo>
                    <a:pt x="37" y="9"/>
                  </a:lnTo>
                  <a:lnTo>
                    <a:pt x="37" y="16"/>
                  </a:lnTo>
                  <a:lnTo>
                    <a:pt x="38" y="16"/>
                  </a:lnTo>
                  <a:lnTo>
                    <a:pt x="38" y="9"/>
                  </a:lnTo>
                  <a:lnTo>
                    <a:pt x="32" y="9"/>
                  </a:lnTo>
                  <a:lnTo>
                    <a:pt x="32" y="16"/>
                  </a:lnTo>
                  <a:lnTo>
                    <a:pt x="37" y="16"/>
                  </a:lnTo>
                  <a:lnTo>
                    <a:pt x="37" y="9"/>
                  </a:lnTo>
                  <a:lnTo>
                    <a:pt x="33" y="11"/>
                  </a:lnTo>
                  <a:lnTo>
                    <a:pt x="33" y="13"/>
                  </a:lnTo>
                  <a:lnTo>
                    <a:pt x="33" y="11"/>
                  </a:lnTo>
                  <a:lnTo>
                    <a:pt x="29" y="11"/>
                  </a:lnTo>
                  <a:lnTo>
                    <a:pt x="29" y="17"/>
                  </a:lnTo>
                  <a:lnTo>
                    <a:pt x="31" y="17"/>
                  </a:lnTo>
                  <a:lnTo>
                    <a:pt x="31" y="11"/>
                  </a:lnTo>
                  <a:lnTo>
                    <a:pt x="24" y="11"/>
                  </a:lnTo>
                  <a:lnTo>
                    <a:pt x="24" y="17"/>
                  </a:lnTo>
                  <a:lnTo>
                    <a:pt x="28" y="17"/>
                  </a:lnTo>
                  <a:lnTo>
                    <a:pt x="28" y="11"/>
                  </a:lnTo>
                  <a:lnTo>
                    <a:pt x="22" y="11"/>
                  </a:lnTo>
                  <a:lnTo>
                    <a:pt x="22" y="17"/>
                  </a:lnTo>
                  <a:lnTo>
                    <a:pt x="24" y="17"/>
                  </a:lnTo>
                  <a:lnTo>
                    <a:pt x="24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22" y="17"/>
                  </a:lnTo>
                  <a:lnTo>
                    <a:pt x="22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40" y="17"/>
                  </a:lnTo>
                  <a:lnTo>
                    <a:pt x="40" y="11"/>
                  </a:lnTo>
                  <a:lnTo>
                    <a:pt x="37" y="11"/>
                  </a:lnTo>
                  <a:lnTo>
                    <a:pt x="37" y="17"/>
                  </a:lnTo>
                  <a:lnTo>
                    <a:pt x="38" y="17"/>
                  </a:lnTo>
                  <a:lnTo>
                    <a:pt x="38" y="13"/>
                  </a:lnTo>
                  <a:lnTo>
                    <a:pt x="37" y="17"/>
                  </a:lnTo>
                  <a:lnTo>
                    <a:pt x="40" y="19"/>
                  </a:lnTo>
                  <a:lnTo>
                    <a:pt x="41" y="15"/>
                  </a:lnTo>
                  <a:lnTo>
                    <a:pt x="41" y="12"/>
                  </a:lnTo>
                  <a:lnTo>
                    <a:pt x="38" y="12"/>
                  </a:lnTo>
                  <a:lnTo>
                    <a:pt x="38" y="19"/>
                  </a:lnTo>
                  <a:lnTo>
                    <a:pt x="45" y="19"/>
                  </a:lnTo>
                  <a:lnTo>
                    <a:pt x="45" y="12"/>
                  </a:lnTo>
                  <a:lnTo>
                    <a:pt x="41" y="12"/>
                  </a:lnTo>
                  <a:lnTo>
                    <a:pt x="41" y="19"/>
                  </a:lnTo>
                  <a:lnTo>
                    <a:pt x="44" y="19"/>
                  </a:lnTo>
                  <a:lnTo>
                    <a:pt x="44" y="12"/>
                  </a:lnTo>
                  <a:lnTo>
                    <a:pt x="38" y="12"/>
                  </a:lnTo>
                  <a:lnTo>
                    <a:pt x="38" y="19"/>
                  </a:lnTo>
                  <a:lnTo>
                    <a:pt x="40" y="19"/>
                  </a:lnTo>
                  <a:lnTo>
                    <a:pt x="40" y="12"/>
                  </a:lnTo>
                  <a:lnTo>
                    <a:pt x="38" y="12"/>
                  </a:lnTo>
                  <a:lnTo>
                    <a:pt x="38" y="19"/>
                  </a:lnTo>
                  <a:lnTo>
                    <a:pt x="51" y="19"/>
                  </a:lnTo>
                  <a:lnTo>
                    <a:pt x="51" y="12"/>
                  </a:lnTo>
                  <a:lnTo>
                    <a:pt x="32" y="12"/>
                  </a:lnTo>
                  <a:lnTo>
                    <a:pt x="32" y="19"/>
                  </a:lnTo>
                  <a:lnTo>
                    <a:pt x="37" y="19"/>
                  </a:lnTo>
                  <a:lnTo>
                    <a:pt x="37" y="12"/>
                  </a:lnTo>
                  <a:lnTo>
                    <a:pt x="27" y="12"/>
                  </a:lnTo>
                  <a:lnTo>
                    <a:pt x="27" y="19"/>
                  </a:lnTo>
                  <a:lnTo>
                    <a:pt x="38" y="19"/>
                  </a:lnTo>
                  <a:lnTo>
                    <a:pt x="38" y="12"/>
                  </a:lnTo>
                  <a:lnTo>
                    <a:pt x="26" y="12"/>
                  </a:lnTo>
                  <a:lnTo>
                    <a:pt x="26" y="19"/>
                  </a:lnTo>
                  <a:lnTo>
                    <a:pt x="28" y="19"/>
                  </a:lnTo>
                  <a:lnTo>
                    <a:pt x="28" y="12"/>
                  </a:lnTo>
                  <a:lnTo>
                    <a:pt x="24" y="12"/>
                  </a:lnTo>
                  <a:lnTo>
                    <a:pt x="24" y="16"/>
                  </a:lnTo>
                  <a:lnTo>
                    <a:pt x="27" y="16"/>
                  </a:lnTo>
                  <a:lnTo>
                    <a:pt x="27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5" y="20"/>
                  </a:lnTo>
                  <a:lnTo>
                    <a:pt x="15" y="13"/>
                  </a:lnTo>
                  <a:lnTo>
                    <a:pt x="4" y="13"/>
                  </a:lnTo>
                  <a:lnTo>
                    <a:pt x="4" y="20"/>
                  </a:lnTo>
                  <a:lnTo>
                    <a:pt x="7" y="20"/>
                  </a:lnTo>
                  <a:lnTo>
                    <a:pt x="7" y="13"/>
                  </a:lnTo>
                  <a:lnTo>
                    <a:pt x="4" y="13"/>
                  </a:lnTo>
                  <a:lnTo>
                    <a:pt x="4" y="20"/>
                  </a:lnTo>
                  <a:lnTo>
                    <a:pt x="6" y="20"/>
                  </a:lnTo>
                  <a:lnTo>
                    <a:pt x="6" y="13"/>
                  </a:lnTo>
                  <a:lnTo>
                    <a:pt x="1" y="13"/>
                  </a:lnTo>
                  <a:lnTo>
                    <a:pt x="1" y="20"/>
                  </a:lnTo>
                  <a:lnTo>
                    <a:pt x="2" y="20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5" y="21"/>
                  </a:lnTo>
                  <a:lnTo>
                    <a:pt x="10" y="21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38" y="21"/>
                  </a:lnTo>
                  <a:lnTo>
                    <a:pt x="38" y="15"/>
                  </a:lnTo>
                  <a:lnTo>
                    <a:pt x="23" y="15"/>
                  </a:lnTo>
                  <a:lnTo>
                    <a:pt x="23" y="21"/>
                  </a:lnTo>
                  <a:lnTo>
                    <a:pt x="37" y="21"/>
                  </a:lnTo>
                  <a:lnTo>
                    <a:pt x="37" y="15"/>
                  </a:lnTo>
                  <a:lnTo>
                    <a:pt x="31" y="15"/>
                  </a:lnTo>
                  <a:lnTo>
                    <a:pt x="31" y="21"/>
                  </a:lnTo>
                  <a:lnTo>
                    <a:pt x="38" y="21"/>
                  </a:lnTo>
                  <a:lnTo>
                    <a:pt x="38" y="15"/>
                  </a:lnTo>
                  <a:lnTo>
                    <a:pt x="29" y="15"/>
                  </a:lnTo>
                  <a:lnTo>
                    <a:pt x="29" y="21"/>
                  </a:lnTo>
                  <a:lnTo>
                    <a:pt x="33" y="21"/>
                  </a:lnTo>
                  <a:lnTo>
                    <a:pt x="33" y="15"/>
                  </a:lnTo>
                  <a:lnTo>
                    <a:pt x="32" y="15"/>
                  </a:lnTo>
                  <a:lnTo>
                    <a:pt x="32" y="21"/>
                  </a:lnTo>
                  <a:lnTo>
                    <a:pt x="94" y="21"/>
                  </a:lnTo>
                  <a:lnTo>
                    <a:pt x="94" y="15"/>
                  </a:lnTo>
                  <a:lnTo>
                    <a:pt x="85" y="15"/>
                  </a:lnTo>
                  <a:lnTo>
                    <a:pt x="76" y="16"/>
                  </a:lnTo>
                  <a:lnTo>
                    <a:pt x="76" y="22"/>
                  </a:lnTo>
                  <a:lnTo>
                    <a:pt x="88" y="22"/>
                  </a:lnTo>
                  <a:lnTo>
                    <a:pt x="88" y="16"/>
                  </a:lnTo>
                  <a:lnTo>
                    <a:pt x="79" y="16"/>
                  </a:lnTo>
                  <a:lnTo>
                    <a:pt x="79" y="22"/>
                  </a:lnTo>
                  <a:lnTo>
                    <a:pt x="85" y="22"/>
                  </a:lnTo>
                  <a:lnTo>
                    <a:pt x="85" y="16"/>
                  </a:lnTo>
                  <a:lnTo>
                    <a:pt x="45" y="16"/>
                  </a:lnTo>
                  <a:lnTo>
                    <a:pt x="45" y="22"/>
                  </a:lnTo>
                  <a:lnTo>
                    <a:pt x="46" y="22"/>
                  </a:lnTo>
                  <a:lnTo>
                    <a:pt x="46" y="16"/>
                  </a:lnTo>
                  <a:lnTo>
                    <a:pt x="35" y="16"/>
                  </a:lnTo>
                  <a:lnTo>
                    <a:pt x="35" y="22"/>
                  </a:lnTo>
                  <a:lnTo>
                    <a:pt x="45" y="22"/>
                  </a:lnTo>
                  <a:lnTo>
                    <a:pt x="45" y="19"/>
                  </a:lnTo>
                  <a:lnTo>
                    <a:pt x="44" y="22"/>
                  </a:lnTo>
                  <a:lnTo>
                    <a:pt x="46" y="24"/>
                  </a:lnTo>
                  <a:lnTo>
                    <a:pt x="48" y="20"/>
                  </a:lnTo>
                  <a:lnTo>
                    <a:pt x="48" y="17"/>
                  </a:lnTo>
                  <a:lnTo>
                    <a:pt x="45" y="17"/>
                  </a:lnTo>
                  <a:lnTo>
                    <a:pt x="45" y="24"/>
                  </a:lnTo>
                  <a:lnTo>
                    <a:pt x="48" y="24"/>
                  </a:lnTo>
                  <a:lnTo>
                    <a:pt x="48" y="17"/>
                  </a:lnTo>
                  <a:lnTo>
                    <a:pt x="46" y="17"/>
                  </a:lnTo>
                  <a:lnTo>
                    <a:pt x="46" y="24"/>
                  </a:lnTo>
                  <a:lnTo>
                    <a:pt x="48" y="24"/>
                  </a:lnTo>
                  <a:lnTo>
                    <a:pt x="48" y="17"/>
                  </a:lnTo>
                  <a:lnTo>
                    <a:pt x="13" y="17"/>
                  </a:lnTo>
                  <a:lnTo>
                    <a:pt x="13" y="24"/>
                  </a:lnTo>
                  <a:lnTo>
                    <a:pt x="32" y="24"/>
                  </a:lnTo>
                  <a:lnTo>
                    <a:pt x="32" y="17"/>
                  </a:lnTo>
                  <a:lnTo>
                    <a:pt x="28" y="17"/>
                  </a:lnTo>
                  <a:lnTo>
                    <a:pt x="28" y="24"/>
                  </a:lnTo>
                  <a:lnTo>
                    <a:pt x="68" y="24"/>
                  </a:lnTo>
                  <a:lnTo>
                    <a:pt x="68" y="17"/>
                  </a:lnTo>
                  <a:lnTo>
                    <a:pt x="50" y="17"/>
                  </a:lnTo>
                  <a:lnTo>
                    <a:pt x="50" y="24"/>
                  </a:lnTo>
                  <a:lnTo>
                    <a:pt x="107" y="24"/>
                  </a:lnTo>
                  <a:lnTo>
                    <a:pt x="107" y="17"/>
                  </a:lnTo>
                  <a:lnTo>
                    <a:pt x="102" y="19"/>
                  </a:lnTo>
                  <a:lnTo>
                    <a:pt x="102" y="21"/>
                  </a:lnTo>
                  <a:lnTo>
                    <a:pt x="102" y="19"/>
                  </a:lnTo>
                  <a:lnTo>
                    <a:pt x="77" y="19"/>
                  </a:lnTo>
                  <a:lnTo>
                    <a:pt x="77" y="25"/>
                  </a:lnTo>
                  <a:lnTo>
                    <a:pt x="79" y="25"/>
                  </a:lnTo>
                  <a:lnTo>
                    <a:pt x="79" y="19"/>
                  </a:lnTo>
                  <a:lnTo>
                    <a:pt x="59" y="19"/>
                  </a:lnTo>
                  <a:lnTo>
                    <a:pt x="59" y="25"/>
                  </a:lnTo>
                  <a:lnTo>
                    <a:pt x="68" y="25"/>
                  </a:lnTo>
                  <a:lnTo>
                    <a:pt x="68" y="19"/>
                  </a:lnTo>
                  <a:lnTo>
                    <a:pt x="66" y="19"/>
                  </a:lnTo>
                  <a:lnTo>
                    <a:pt x="66" y="25"/>
                  </a:lnTo>
                  <a:lnTo>
                    <a:pt x="73" y="25"/>
                  </a:lnTo>
                  <a:lnTo>
                    <a:pt x="73" y="19"/>
                  </a:lnTo>
                  <a:lnTo>
                    <a:pt x="71" y="19"/>
                  </a:lnTo>
                  <a:lnTo>
                    <a:pt x="71" y="25"/>
                  </a:lnTo>
                  <a:lnTo>
                    <a:pt x="76" y="25"/>
                  </a:lnTo>
                  <a:lnTo>
                    <a:pt x="76" y="19"/>
                  </a:lnTo>
                  <a:lnTo>
                    <a:pt x="59" y="19"/>
                  </a:lnTo>
                  <a:lnTo>
                    <a:pt x="59" y="25"/>
                  </a:lnTo>
                  <a:lnTo>
                    <a:pt x="68" y="25"/>
                  </a:lnTo>
                  <a:lnTo>
                    <a:pt x="68" y="19"/>
                  </a:lnTo>
                  <a:lnTo>
                    <a:pt x="55" y="19"/>
                  </a:lnTo>
                  <a:lnTo>
                    <a:pt x="55" y="25"/>
                  </a:lnTo>
                  <a:lnTo>
                    <a:pt x="64" y="25"/>
                  </a:lnTo>
                  <a:lnTo>
                    <a:pt x="64" y="19"/>
                  </a:lnTo>
                  <a:lnTo>
                    <a:pt x="59" y="19"/>
                  </a:lnTo>
                  <a:lnTo>
                    <a:pt x="59" y="25"/>
                  </a:lnTo>
                  <a:lnTo>
                    <a:pt x="60" y="25"/>
                  </a:lnTo>
                  <a:lnTo>
                    <a:pt x="60" y="19"/>
                  </a:lnTo>
                  <a:lnTo>
                    <a:pt x="51" y="19"/>
                  </a:lnTo>
                  <a:lnTo>
                    <a:pt x="51" y="25"/>
                  </a:lnTo>
                  <a:lnTo>
                    <a:pt x="57" y="26"/>
                  </a:lnTo>
                  <a:lnTo>
                    <a:pt x="59" y="26"/>
                  </a:lnTo>
                  <a:lnTo>
                    <a:pt x="59" y="20"/>
                  </a:lnTo>
                  <a:lnTo>
                    <a:pt x="51" y="20"/>
                  </a:lnTo>
                  <a:lnTo>
                    <a:pt x="51" y="26"/>
                  </a:lnTo>
                  <a:lnTo>
                    <a:pt x="57" y="26"/>
                  </a:lnTo>
                  <a:lnTo>
                    <a:pt x="57" y="20"/>
                  </a:lnTo>
                  <a:lnTo>
                    <a:pt x="53" y="20"/>
                  </a:lnTo>
                  <a:lnTo>
                    <a:pt x="53" y="26"/>
                  </a:lnTo>
                  <a:lnTo>
                    <a:pt x="57" y="26"/>
                  </a:lnTo>
                  <a:lnTo>
                    <a:pt x="57" y="20"/>
                  </a:lnTo>
                  <a:lnTo>
                    <a:pt x="54" y="20"/>
                  </a:lnTo>
                  <a:lnTo>
                    <a:pt x="54" y="26"/>
                  </a:lnTo>
                  <a:lnTo>
                    <a:pt x="55" y="26"/>
                  </a:lnTo>
                  <a:lnTo>
                    <a:pt x="55" y="20"/>
                  </a:lnTo>
                  <a:lnTo>
                    <a:pt x="46" y="20"/>
                  </a:lnTo>
                  <a:lnTo>
                    <a:pt x="46" y="26"/>
                  </a:lnTo>
                  <a:lnTo>
                    <a:pt x="57" y="26"/>
                  </a:lnTo>
                  <a:lnTo>
                    <a:pt x="57" y="20"/>
                  </a:lnTo>
                  <a:lnTo>
                    <a:pt x="45" y="20"/>
                  </a:lnTo>
                  <a:lnTo>
                    <a:pt x="45" y="26"/>
                  </a:lnTo>
                  <a:lnTo>
                    <a:pt x="54" y="26"/>
                  </a:lnTo>
                  <a:lnTo>
                    <a:pt x="54" y="20"/>
                  </a:lnTo>
                  <a:lnTo>
                    <a:pt x="41" y="20"/>
                  </a:lnTo>
                  <a:lnTo>
                    <a:pt x="41" y="26"/>
                  </a:lnTo>
                  <a:lnTo>
                    <a:pt x="49" y="26"/>
                  </a:lnTo>
                  <a:lnTo>
                    <a:pt x="49" y="22"/>
                  </a:lnTo>
                  <a:lnTo>
                    <a:pt x="48" y="25"/>
                  </a:lnTo>
                  <a:lnTo>
                    <a:pt x="49" y="26"/>
                  </a:lnTo>
                  <a:lnTo>
                    <a:pt x="49" y="28"/>
                  </a:lnTo>
                  <a:lnTo>
                    <a:pt x="54" y="28"/>
                  </a:lnTo>
                  <a:lnTo>
                    <a:pt x="54" y="21"/>
                  </a:lnTo>
                  <a:lnTo>
                    <a:pt x="38" y="21"/>
                  </a:lnTo>
                  <a:lnTo>
                    <a:pt x="38" y="28"/>
                  </a:lnTo>
                  <a:lnTo>
                    <a:pt x="46" y="28"/>
                  </a:lnTo>
                  <a:lnTo>
                    <a:pt x="46" y="21"/>
                  </a:lnTo>
                  <a:lnTo>
                    <a:pt x="42" y="21"/>
                  </a:lnTo>
                  <a:lnTo>
                    <a:pt x="42" y="28"/>
                  </a:lnTo>
                  <a:lnTo>
                    <a:pt x="44" y="28"/>
                  </a:lnTo>
                  <a:lnTo>
                    <a:pt x="44" y="21"/>
                  </a:lnTo>
                  <a:lnTo>
                    <a:pt x="40" y="21"/>
                  </a:lnTo>
                  <a:lnTo>
                    <a:pt x="40" y="28"/>
                  </a:lnTo>
                  <a:lnTo>
                    <a:pt x="49" y="28"/>
                  </a:lnTo>
                  <a:lnTo>
                    <a:pt x="49" y="21"/>
                  </a:lnTo>
                  <a:lnTo>
                    <a:pt x="44" y="21"/>
                  </a:lnTo>
                  <a:lnTo>
                    <a:pt x="44" y="28"/>
                  </a:lnTo>
                  <a:lnTo>
                    <a:pt x="46" y="28"/>
                  </a:lnTo>
                  <a:lnTo>
                    <a:pt x="46" y="21"/>
                  </a:lnTo>
                  <a:lnTo>
                    <a:pt x="45" y="21"/>
                  </a:lnTo>
                  <a:lnTo>
                    <a:pt x="45" y="28"/>
                  </a:lnTo>
                  <a:lnTo>
                    <a:pt x="50" y="28"/>
                  </a:lnTo>
                  <a:lnTo>
                    <a:pt x="50" y="21"/>
                  </a:lnTo>
                  <a:lnTo>
                    <a:pt x="38" y="21"/>
                  </a:lnTo>
                  <a:lnTo>
                    <a:pt x="38" y="28"/>
                  </a:lnTo>
                  <a:lnTo>
                    <a:pt x="45" y="28"/>
                  </a:lnTo>
                  <a:lnTo>
                    <a:pt x="45" y="21"/>
                  </a:lnTo>
                  <a:lnTo>
                    <a:pt x="32" y="21"/>
                  </a:lnTo>
                  <a:lnTo>
                    <a:pt x="32" y="28"/>
                  </a:lnTo>
                  <a:lnTo>
                    <a:pt x="45" y="28"/>
                  </a:lnTo>
                  <a:lnTo>
                    <a:pt x="45" y="24"/>
                  </a:lnTo>
                  <a:lnTo>
                    <a:pt x="44" y="21"/>
                  </a:lnTo>
                  <a:lnTo>
                    <a:pt x="42" y="22"/>
                  </a:lnTo>
                  <a:lnTo>
                    <a:pt x="44" y="25"/>
                  </a:lnTo>
                  <a:lnTo>
                    <a:pt x="44" y="22"/>
                  </a:lnTo>
                  <a:lnTo>
                    <a:pt x="35" y="22"/>
                  </a:lnTo>
                  <a:lnTo>
                    <a:pt x="35" y="29"/>
                  </a:lnTo>
                  <a:lnTo>
                    <a:pt x="44" y="29"/>
                  </a:lnTo>
                  <a:lnTo>
                    <a:pt x="44" y="22"/>
                  </a:lnTo>
                  <a:lnTo>
                    <a:pt x="41" y="22"/>
                  </a:lnTo>
                  <a:lnTo>
                    <a:pt x="41" y="29"/>
                  </a:lnTo>
                  <a:lnTo>
                    <a:pt x="48" y="29"/>
                  </a:lnTo>
                  <a:lnTo>
                    <a:pt x="48" y="22"/>
                  </a:lnTo>
                  <a:lnTo>
                    <a:pt x="40" y="22"/>
                  </a:lnTo>
                  <a:lnTo>
                    <a:pt x="40" y="29"/>
                  </a:lnTo>
                  <a:lnTo>
                    <a:pt x="45" y="29"/>
                  </a:lnTo>
                  <a:lnTo>
                    <a:pt x="45" y="22"/>
                  </a:lnTo>
                  <a:lnTo>
                    <a:pt x="41" y="22"/>
                  </a:lnTo>
                  <a:lnTo>
                    <a:pt x="41" y="29"/>
                  </a:lnTo>
                  <a:lnTo>
                    <a:pt x="44" y="29"/>
                  </a:lnTo>
                  <a:lnTo>
                    <a:pt x="44" y="22"/>
                  </a:lnTo>
                  <a:lnTo>
                    <a:pt x="41" y="22"/>
                  </a:lnTo>
                  <a:lnTo>
                    <a:pt x="41" y="29"/>
                  </a:lnTo>
                  <a:lnTo>
                    <a:pt x="45" y="29"/>
                  </a:lnTo>
                  <a:lnTo>
                    <a:pt x="45" y="22"/>
                  </a:lnTo>
                  <a:lnTo>
                    <a:pt x="40" y="22"/>
                  </a:lnTo>
                  <a:lnTo>
                    <a:pt x="40" y="29"/>
                  </a:lnTo>
                  <a:lnTo>
                    <a:pt x="46" y="29"/>
                  </a:lnTo>
                  <a:lnTo>
                    <a:pt x="46" y="22"/>
                  </a:lnTo>
                  <a:lnTo>
                    <a:pt x="41" y="22"/>
                  </a:lnTo>
                  <a:lnTo>
                    <a:pt x="41" y="29"/>
                  </a:lnTo>
                  <a:lnTo>
                    <a:pt x="46" y="29"/>
                  </a:lnTo>
                  <a:lnTo>
                    <a:pt x="46" y="22"/>
                  </a:lnTo>
                  <a:lnTo>
                    <a:pt x="45" y="22"/>
                  </a:lnTo>
                  <a:lnTo>
                    <a:pt x="45" y="29"/>
                  </a:lnTo>
                  <a:lnTo>
                    <a:pt x="48" y="29"/>
                  </a:lnTo>
                  <a:lnTo>
                    <a:pt x="48" y="22"/>
                  </a:lnTo>
                  <a:lnTo>
                    <a:pt x="36" y="22"/>
                  </a:lnTo>
                  <a:lnTo>
                    <a:pt x="36" y="30"/>
                  </a:lnTo>
                  <a:lnTo>
                    <a:pt x="44" y="30"/>
                  </a:lnTo>
                  <a:lnTo>
                    <a:pt x="44" y="24"/>
                  </a:lnTo>
                  <a:lnTo>
                    <a:pt x="37" y="24"/>
                  </a:lnTo>
                  <a:lnTo>
                    <a:pt x="37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40" y="24"/>
                  </a:lnTo>
                  <a:lnTo>
                    <a:pt x="40" y="30"/>
                  </a:lnTo>
                  <a:lnTo>
                    <a:pt x="45" y="30"/>
                  </a:lnTo>
                  <a:lnTo>
                    <a:pt x="45" y="24"/>
                  </a:lnTo>
                  <a:lnTo>
                    <a:pt x="35" y="24"/>
                  </a:lnTo>
                  <a:lnTo>
                    <a:pt x="35" y="30"/>
                  </a:lnTo>
                  <a:lnTo>
                    <a:pt x="44" y="30"/>
                  </a:lnTo>
                  <a:lnTo>
                    <a:pt x="44" y="24"/>
                  </a:lnTo>
                  <a:lnTo>
                    <a:pt x="40" y="24"/>
                  </a:lnTo>
                  <a:lnTo>
                    <a:pt x="40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7" y="24"/>
                  </a:lnTo>
                  <a:lnTo>
                    <a:pt x="37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8" y="24"/>
                  </a:lnTo>
                  <a:lnTo>
                    <a:pt x="38" y="30"/>
                  </a:lnTo>
                  <a:lnTo>
                    <a:pt x="44" y="30"/>
                  </a:lnTo>
                  <a:lnTo>
                    <a:pt x="44" y="24"/>
                  </a:lnTo>
                  <a:lnTo>
                    <a:pt x="26" y="24"/>
                  </a:lnTo>
                  <a:lnTo>
                    <a:pt x="24" y="30"/>
                  </a:lnTo>
                  <a:lnTo>
                    <a:pt x="27" y="31"/>
                  </a:lnTo>
                  <a:lnTo>
                    <a:pt x="28" y="28"/>
                  </a:lnTo>
                  <a:lnTo>
                    <a:pt x="28" y="25"/>
                  </a:lnTo>
                  <a:lnTo>
                    <a:pt x="26" y="25"/>
                  </a:lnTo>
                  <a:lnTo>
                    <a:pt x="26" y="31"/>
                  </a:lnTo>
                  <a:lnTo>
                    <a:pt x="31" y="31"/>
                  </a:lnTo>
                  <a:lnTo>
                    <a:pt x="31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41" y="31"/>
                  </a:lnTo>
                  <a:lnTo>
                    <a:pt x="41" y="25"/>
                  </a:lnTo>
                  <a:lnTo>
                    <a:pt x="31" y="25"/>
                  </a:lnTo>
                  <a:lnTo>
                    <a:pt x="31" y="31"/>
                  </a:lnTo>
                  <a:lnTo>
                    <a:pt x="40" y="31"/>
                  </a:lnTo>
                  <a:lnTo>
                    <a:pt x="40" y="25"/>
                  </a:lnTo>
                  <a:lnTo>
                    <a:pt x="38" y="25"/>
                  </a:lnTo>
                  <a:lnTo>
                    <a:pt x="38" y="31"/>
                  </a:lnTo>
                  <a:lnTo>
                    <a:pt x="40" y="31"/>
                  </a:lnTo>
                  <a:lnTo>
                    <a:pt x="40" y="25"/>
                  </a:lnTo>
                  <a:lnTo>
                    <a:pt x="32" y="25"/>
                  </a:lnTo>
                  <a:lnTo>
                    <a:pt x="32" y="31"/>
                  </a:lnTo>
                  <a:lnTo>
                    <a:pt x="44" y="31"/>
                  </a:lnTo>
                  <a:lnTo>
                    <a:pt x="44" y="25"/>
                  </a:lnTo>
                  <a:lnTo>
                    <a:pt x="35" y="25"/>
                  </a:lnTo>
                  <a:lnTo>
                    <a:pt x="35" y="31"/>
                  </a:lnTo>
                  <a:lnTo>
                    <a:pt x="37" y="31"/>
                  </a:lnTo>
                  <a:lnTo>
                    <a:pt x="37" y="25"/>
                  </a:lnTo>
                  <a:lnTo>
                    <a:pt x="33" y="25"/>
                  </a:lnTo>
                  <a:lnTo>
                    <a:pt x="33" y="31"/>
                  </a:lnTo>
                  <a:lnTo>
                    <a:pt x="37" y="31"/>
                  </a:lnTo>
                  <a:lnTo>
                    <a:pt x="37" y="25"/>
                  </a:lnTo>
                  <a:lnTo>
                    <a:pt x="35" y="25"/>
                  </a:lnTo>
                  <a:lnTo>
                    <a:pt x="35" y="31"/>
                  </a:lnTo>
                  <a:lnTo>
                    <a:pt x="44" y="31"/>
                  </a:lnTo>
                  <a:lnTo>
                    <a:pt x="44" y="25"/>
                  </a:lnTo>
                  <a:lnTo>
                    <a:pt x="35" y="25"/>
                  </a:lnTo>
                  <a:lnTo>
                    <a:pt x="35" y="33"/>
                  </a:lnTo>
                  <a:lnTo>
                    <a:pt x="40" y="33"/>
                  </a:lnTo>
                  <a:lnTo>
                    <a:pt x="40" y="26"/>
                  </a:lnTo>
                  <a:lnTo>
                    <a:pt x="38" y="26"/>
                  </a:lnTo>
                  <a:lnTo>
                    <a:pt x="38" y="33"/>
                  </a:lnTo>
                  <a:lnTo>
                    <a:pt x="44" y="33"/>
                  </a:lnTo>
                  <a:lnTo>
                    <a:pt x="44" y="26"/>
                  </a:lnTo>
                  <a:lnTo>
                    <a:pt x="41" y="26"/>
                  </a:lnTo>
                  <a:lnTo>
                    <a:pt x="41" y="33"/>
                  </a:lnTo>
                  <a:lnTo>
                    <a:pt x="44" y="33"/>
                  </a:lnTo>
                  <a:lnTo>
                    <a:pt x="44" y="26"/>
                  </a:lnTo>
                  <a:lnTo>
                    <a:pt x="35" y="26"/>
                  </a:lnTo>
                  <a:lnTo>
                    <a:pt x="35" y="33"/>
                  </a:lnTo>
                  <a:lnTo>
                    <a:pt x="44" y="33"/>
                  </a:lnTo>
                  <a:lnTo>
                    <a:pt x="44" y="26"/>
                  </a:lnTo>
                  <a:lnTo>
                    <a:pt x="32" y="26"/>
                  </a:lnTo>
                  <a:lnTo>
                    <a:pt x="32" y="33"/>
                  </a:lnTo>
                  <a:lnTo>
                    <a:pt x="33" y="33"/>
                  </a:lnTo>
                  <a:lnTo>
                    <a:pt x="33" y="26"/>
                  </a:lnTo>
                  <a:lnTo>
                    <a:pt x="29" y="26"/>
                  </a:lnTo>
                  <a:lnTo>
                    <a:pt x="29" y="33"/>
                  </a:lnTo>
                  <a:lnTo>
                    <a:pt x="35" y="33"/>
                  </a:lnTo>
                  <a:lnTo>
                    <a:pt x="35" y="26"/>
                  </a:lnTo>
                  <a:lnTo>
                    <a:pt x="33" y="26"/>
                  </a:lnTo>
                  <a:lnTo>
                    <a:pt x="33" y="33"/>
                  </a:lnTo>
                  <a:lnTo>
                    <a:pt x="38" y="33"/>
                  </a:lnTo>
                  <a:lnTo>
                    <a:pt x="38" y="26"/>
                  </a:lnTo>
                  <a:lnTo>
                    <a:pt x="31" y="26"/>
                  </a:lnTo>
                  <a:lnTo>
                    <a:pt x="31" y="33"/>
                  </a:lnTo>
                  <a:lnTo>
                    <a:pt x="37" y="33"/>
                  </a:lnTo>
                  <a:lnTo>
                    <a:pt x="37" y="26"/>
                  </a:lnTo>
                  <a:lnTo>
                    <a:pt x="32" y="26"/>
                  </a:lnTo>
                  <a:lnTo>
                    <a:pt x="32" y="33"/>
                  </a:lnTo>
                  <a:lnTo>
                    <a:pt x="38" y="33"/>
                  </a:lnTo>
                  <a:lnTo>
                    <a:pt x="38" y="26"/>
                  </a:lnTo>
                  <a:lnTo>
                    <a:pt x="32" y="26"/>
                  </a:lnTo>
                  <a:lnTo>
                    <a:pt x="31" y="33"/>
                  </a:lnTo>
                  <a:lnTo>
                    <a:pt x="33" y="34"/>
                  </a:lnTo>
                  <a:lnTo>
                    <a:pt x="35" y="30"/>
                  </a:lnTo>
                  <a:lnTo>
                    <a:pt x="35" y="28"/>
                  </a:lnTo>
                  <a:lnTo>
                    <a:pt x="31" y="28"/>
                  </a:lnTo>
                  <a:lnTo>
                    <a:pt x="31" y="34"/>
                  </a:lnTo>
                  <a:lnTo>
                    <a:pt x="32" y="34"/>
                  </a:lnTo>
                  <a:lnTo>
                    <a:pt x="32" y="28"/>
                  </a:lnTo>
                  <a:lnTo>
                    <a:pt x="28" y="28"/>
                  </a:lnTo>
                  <a:lnTo>
                    <a:pt x="28" y="34"/>
                  </a:lnTo>
                  <a:lnTo>
                    <a:pt x="31" y="34"/>
                  </a:lnTo>
                  <a:lnTo>
                    <a:pt x="31" y="28"/>
                  </a:lnTo>
                  <a:lnTo>
                    <a:pt x="28" y="28"/>
                  </a:lnTo>
                  <a:lnTo>
                    <a:pt x="28" y="34"/>
                  </a:lnTo>
                  <a:lnTo>
                    <a:pt x="31" y="34"/>
                  </a:lnTo>
                  <a:lnTo>
                    <a:pt x="31" y="28"/>
                  </a:lnTo>
                  <a:lnTo>
                    <a:pt x="29" y="28"/>
                  </a:lnTo>
                  <a:lnTo>
                    <a:pt x="29" y="34"/>
                  </a:lnTo>
                  <a:lnTo>
                    <a:pt x="32" y="34"/>
                  </a:lnTo>
                  <a:lnTo>
                    <a:pt x="32" y="28"/>
                  </a:lnTo>
                  <a:lnTo>
                    <a:pt x="31" y="28"/>
                  </a:lnTo>
                  <a:lnTo>
                    <a:pt x="31" y="34"/>
                  </a:lnTo>
                  <a:lnTo>
                    <a:pt x="32" y="34"/>
                  </a:lnTo>
                  <a:lnTo>
                    <a:pt x="32" y="28"/>
                  </a:lnTo>
                  <a:lnTo>
                    <a:pt x="31" y="28"/>
                  </a:lnTo>
                  <a:lnTo>
                    <a:pt x="31" y="34"/>
                  </a:lnTo>
                  <a:lnTo>
                    <a:pt x="32" y="34"/>
                  </a:lnTo>
                  <a:lnTo>
                    <a:pt x="32" y="28"/>
                  </a:lnTo>
                  <a:lnTo>
                    <a:pt x="29" y="28"/>
                  </a:lnTo>
                  <a:lnTo>
                    <a:pt x="29" y="34"/>
                  </a:lnTo>
                  <a:lnTo>
                    <a:pt x="32" y="34"/>
                  </a:lnTo>
                  <a:lnTo>
                    <a:pt x="32" y="28"/>
                  </a:lnTo>
                  <a:lnTo>
                    <a:pt x="29" y="28"/>
                  </a:lnTo>
                  <a:lnTo>
                    <a:pt x="29" y="34"/>
                  </a:lnTo>
                  <a:lnTo>
                    <a:pt x="31" y="34"/>
                  </a:lnTo>
                  <a:lnTo>
                    <a:pt x="31" y="30"/>
                  </a:lnTo>
                  <a:lnTo>
                    <a:pt x="29" y="34"/>
                  </a:lnTo>
                  <a:lnTo>
                    <a:pt x="32" y="35"/>
                  </a:lnTo>
                  <a:lnTo>
                    <a:pt x="33" y="31"/>
                  </a:lnTo>
                  <a:lnTo>
                    <a:pt x="33" y="29"/>
                  </a:lnTo>
                  <a:lnTo>
                    <a:pt x="32" y="29"/>
                  </a:lnTo>
                  <a:lnTo>
                    <a:pt x="32" y="35"/>
                  </a:lnTo>
                  <a:lnTo>
                    <a:pt x="38" y="35"/>
                  </a:lnTo>
                  <a:lnTo>
                    <a:pt x="38" y="29"/>
                  </a:lnTo>
                  <a:lnTo>
                    <a:pt x="37" y="29"/>
                  </a:lnTo>
                  <a:lnTo>
                    <a:pt x="37" y="35"/>
                  </a:lnTo>
                  <a:lnTo>
                    <a:pt x="38" y="35"/>
                  </a:lnTo>
                  <a:lnTo>
                    <a:pt x="38" y="29"/>
                  </a:lnTo>
                  <a:lnTo>
                    <a:pt x="29" y="29"/>
                  </a:lnTo>
                  <a:lnTo>
                    <a:pt x="29" y="35"/>
                  </a:lnTo>
                  <a:lnTo>
                    <a:pt x="45" y="35"/>
                  </a:lnTo>
                  <a:lnTo>
                    <a:pt x="45" y="29"/>
                  </a:lnTo>
                  <a:lnTo>
                    <a:pt x="40" y="29"/>
                  </a:lnTo>
                  <a:lnTo>
                    <a:pt x="40" y="35"/>
                  </a:lnTo>
                  <a:lnTo>
                    <a:pt x="45" y="35"/>
                  </a:lnTo>
                  <a:lnTo>
                    <a:pt x="45" y="29"/>
                  </a:lnTo>
                  <a:lnTo>
                    <a:pt x="37" y="29"/>
                  </a:lnTo>
                  <a:lnTo>
                    <a:pt x="37" y="35"/>
                  </a:lnTo>
                  <a:lnTo>
                    <a:pt x="45" y="35"/>
                  </a:lnTo>
                  <a:lnTo>
                    <a:pt x="45" y="29"/>
                  </a:lnTo>
                  <a:lnTo>
                    <a:pt x="32" y="29"/>
                  </a:lnTo>
                  <a:lnTo>
                    <a:pt x="32" y="35"/>
                  </a:lnTo>
                  <a:lnTo>
                    <a:pt x="40" y="35"/>
                  </a:lnTo>
                  <a:lnTo>
                    <a:pt x="40" y="29"/>
                  </a:lnTo>
                  <a:lnTo>
                    <a:pt x="16" y="29"/>
                  </a:lnTo>
                  <a:lnTo>
                    <a:pt x="16" y="35"/>
                  </a:lnTo>
                  <a:lnTo>
                    <a:pt x="19" y="35"/>
                  </a:lnTo>
                  <a:lnTo>
                    <a:pt x="19" y="31"/>
                  </a:lnTo>
                  <a:lnTo>
                    <a:pt x="18" y="34"/>
                  </a:lnTo>
                  <a:lnTo>
                    <a:pt x="19" y="35"/>
                  </a:lnTo>
                  <a:lnTo>
                    <a:pt x="20" y="33"/>
                  </a:lnTo>
                  <a:lnTo>
                    <a:pt x="20" y="30"/>
                  </a:lnTo>
                  <a:lnTo>
                    <a:pt x="15" y="30"/>
                  </a:lnTo>
                  <a:lnTo>
                    <a:pt x="15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14" y="30"/>
                  </a:lnTo>
                  <a:lnTo>
                    <a:pt x="14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10" y="30"/>
                  </a:lnTo>
                  <a:lnTo>
                    <a:pt x="10" y="37"/>
                  </a:lnTo>
                  <a:lnTo>
                    <a:pt x="13" y="37"/>
                  </a:lnTo>
                  <a:lnTo>
                    <a:pt x="13" y="30"/>
                  </a:lnTo>
                  <a:lnTo>
                    <a:pt x="10" y="30"/>
                  </a:lnTo>
                  <a:lnTo>
                    <a:pt x="10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10" y="30"/>
                  </a:lnTo>
                  <a:lnTo>
                    <a:pt x="10" y="37"/>
                  </a:lnTo>
                  <a:lnTo>
                    <a:pt x="15" y="38"/>
                  </a:lnTo>
                  <a:lnTo>
                    <a:pt x="16" y="38"/>
                  </a:lnTo>
                  <a:lnTo>
                    <a:pt x="16" y="31"/>
                  </a:lnTo>
                  <a:lnTo>
                    <a:pt x="15" y="31"/>
                  </a:lnTo>
                  <a:lnTo>
                    <a:pt x="15" y="34"/>
                  </a:lnTo>
                  <a:lnTo>
                    <a:pt x="16" y="31"/>
                  </a:lnTo>
                  <a:lnTo>
                    <a:pt x="11" y="30"/>
                  </a:lnTo>
                  <a:lnTo>
                    <a:pt x="10" y="33"/>
                  </a:lnTo>
                  <a:lnTo>
                    <a:pt x="10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10" y="30"/>
                  </a:lnTo>
                  <a:lnTo>
                    <a:pt x="10" y="37"/>
                  </a:lnTo>
                  <a:lnTo>
                    <a:pt x="13" y="37"/>
                  </a:lnTo>
                  <a:lnTo>
                    <a:pt x="13" y="30"/>
                  </a:lnTo>
                  <a:lnTo>
                    <a:pt x="10" y="30"/>
                  </a:lnTo>
                  <a:lnTo>
                    <a:pt x="10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14" y="30"/>
                  </a:lnTo>
                  <a:lnTo>
                    <a:pt x="14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15" y="30"/>
                  </a:lnTo>
                  <a:lnTo>
                    <a:pt x="15" y="37"/>
                  </a:lnTo>
                  <a:lnTo>
                    <a:pt x="28" y="37"/>
                  </a:lnTo>
                  <a:lnTo>
                    <a:pt x="23" y="30"/>
                  </a:lnTo>
                  <a:lnTo>
                    <a:pt x="22" y="29"/>
                  </a:lnTo>
                  <a:lnTo>
                    <a:pt x="16" y="29"/>
                  </a:lnTo>
                  <a:lnTo>
                    <a:pt x="16" y="35"/>
                  </a:lnTo>
                  <a:lnTo>
                    <a:pt x="40" y="35"/>
                  </a:lnTo>
                  <a:lnTo>
                    <a:pt x="40" y="29"/>
                  </a:lnTo>
                  <a:lnTo>
                    <a:pt x="32" y="29"/>
                  </a:lnTo>
                  <a:lnTo>
                    <a:pt x="32" y="35"/>
                  </a:lnTo>
                  <a:lnTo>
                    <a:pt x="45" y="35"/>
                  </a:lnTo>
                  <a:lnTo>
                    <a:pt x="45" y="29"/>
                  </a:lnTo>
                  <a:lnTo>
                    <a:pt x="37" y="29"/>
                  </a:lnTo>
                  <a:lnTo>
                    <a:pt x="37" y="35"/>
                  </a:lnTo>
                  <a:lnTo>
                    <a:pt x="45" y="35"/>
                  </a:lnTo>
                  <a:lnTo>
                    <a:pt x="45" y="29"/>
                  </a:lnTo>
                  <a:lnTo>
                    <a:pt x="40" y="29"/>
                  </a:lnTo>
                  <a:lnTo>
                    <a:pt x="40" y="35"/>
                  </a:lnTo>
                  <a:lnTo>
                    <a:pt x="45" y="35"/>
                  </a:lnTo>
                  <a:lnTo>
                    <a:pt x="45" y="29"/>
                  </a:lnTo>
                  <a:lnTo>
                    <a:pt x="29" y="29"/>
                  </a:lnTo>
                  <a:lnTo>
                    <a:pt x="29" y="35"/>
                  </a:lnTo>
                  <a:lnTo>
                    <a:pt x="38" y="35"/>
                  </a:lnTo>
                  <a:lnTo>
                    <a:pt x="38" y="29"/>
                  </a:lnTo>
                  <a:lnTo>
                    <a:pt x="37" y="29"/>
                  </a:lnTo>
                  <a:lnTo>
                    <a:pt x="37" y="35"/>
                  </a:lnTo>
                  <a:lnTo>
                    <a:pt x="38" y="35"/>
                  </a:lnTo>
                  <a:lnTo>
                    <a:pt x="38" y="29"/>
                  </a:lnTo>
                  <a:lnTo>
                    <a:pt x="32" y="29"/>
                  </a:lnTo>
                  <a:lnTo>
                    <a:pt x="32" y="35"/>
                  </a:lnTo>
                  <a:lnTo>
                    <a:pt x="33" y="35"/>
                  </a:lnTo>
                  <a:lnTo>
                    <a:pt x="35" y="29"/>
                  </a:lnTo>
                  <a:lnTo>
                    <a:pt x="32" y="28"/>
                  </a:lnTo>
                  <a:lnTo>
                    <a:pt x="29" y="28"/>
                  </a:lnTo>
                  <a:lnTo>
                    <a:pt x="29" y="34"/>
                  </a:lnTo>
                  <a:lnTo>
                    <a:pt x="32" y="34"/>
                  </a:lnTo>
                  <a:lnTo>
                    <a:pt x="32" y="28"/>
                  </a:lnTo>
                  <a:lnTo>
                    <a:pt x="29" y="28"/>
                  </a:lnTo>
                  <a:lnTo>
                    <a:pt x="29" y="34"/>
                  </a:lnTo>
                  <a:lnTo>
                    <a:pt x="32" y="34"/>
                  </a:lnTo>
                  <a:lnTo>
                    <a:pt x="32" y="28"/>
                  </a:lnTo>
                  <a:lnTo>
                    <a:pt x="31" y="28"/>
                  </a:lnTo>
                  <a:lnTo>
                    <a:pt x="31" y="34"/>
                  </a:lnTo>
                  <a:lnTo>
                    <a:pt x="32" y="34"/>
                  </a:lnTo>
                  <a:lnTo>
                    <a:pt x="32" y="28"/>
                  </a:lnTo>
                  <a:lnTo>
                    <a:pt x="31" y="28"/>
                  </a:lnTo>
                  <a:lnTo>
                    <a:pt x="31" y="34"/>
                  </a:lnTo>
                  <a:lnTo>
                    <a:pt x="32" y="34"/>
                  </a:lnTo>
                  <a:lnTo>
                    <a:pt x="32" y="28"/>
                  </a:lnTo>
                  <a:lnTo>
                    <a:pt x="29" y="28"/>
                  </a:lnTo>
                  <a:lnTo>
                    <a:pt x="29" y="34"/>
                  </a:lnTo>
                  <a:lnTo>
                    <a:pt x="31" y="34"/>
                  </a:lnTo>
                  <a:lnTo>
                    <a:pt x="31" y="28"/>
                  </a:lnTo>
                  <a:lnTo>
                    <a:pt x="28" y="28"/>
                  </a:lnTo>
                  <a:lnTo>
                    <a:pt x="28" y="34"/>
                  </a:lnTo>
                  <a:lnTo>
                    <a:pt x="31" y="34"/>
                  </a:lnTo>
                  <a:lnTo>
                    <a:pt x="31" y="28"/>
                  </a:lnTo>
                  <a:lnTo>
                    <a:pt x="28" y="28"/>
                  </a:lnTo>
                  <a:lnTo>
                    <a:pt x="28" y="34"/>
                  </a:lnTo>
                  <a:lnTo>
                    <a:pt x="32" y="34"/>
                  </a:lnTo>
                  <a:lnTo>
                    <a:pt x="32" y="28"/>
                  </a:lnTo>
                  <a:lnTo>
                    <a:pt x="31" y="28"/>
                  </a:lnTo>
                  <a:lnTo>
                    <a:pt x="31" y="34"/>
                  </a:lnTo>
                  <a:lnTo>
                    <a:pt x="35" y="34"/>
                  </a:lnTo>
                  <a:lnTo>
                    <a:pt x="36" y="28"/>
                  </a:lnTo>
                  <a:lnTo>
                    <a:pt x="33" y="26"/>
                  </a:lnTo>
                  <a:lnTo>
                    <a:pt x="32" y="29"/>
                  </a:lnTo>
                  <a:lnTo>
                    <a:pt x="32" y="33"/>
                  </a:lnTo>
                  <a:lnTo>
                    <a:pt x="38" y="33"/>
                  </a:lnTo>
                  <a:lnTo>
                    <a:pt x="38" y="26"/>
                  </a:lnTo>
                  <a:lnTo>
                    <a:pt x="32" y="26"/>
                  </a:lnTo>
                  <a:lnTo>
                    <a:pt x="32" y="33"/>
                  </a:lnTo>
                  <a:lnTo>
                    <a:pt x="37" y="33"/>
                  </a:lnTo>
                  <a:lnTo>
                    <a:pt x="37" y="26"/>
                  </a:lnTo>
                  <a:lnTo>
                    <a:pt x="31" y="26"/>
                  </a:lnTo>
                  <a:lnTo>
                    <a:pt x="31" y="33"/>
                  </a:lnTo>
                  <a:lnTo>
                    <a:pt x="38" y="33"/>
                  </a:lnTo>
                  <a:lnTo>
                    <a:pt x="38" y="26"/>
                  </a:lnTo>
                  <a:lnTo>
                    <a:pt x="33" y="26"/>
                  </a:lnTo>
                  <a:lnTo>
                    <a:pt x="33" y="33"/>
                  </a:lnTo>
                  <a:lnTo>
                    <a:pt x="35" y="33"/>
                  </a:lnTo>
                  <a:lnTo>
                    <a:pt x="35" y="26"/>
                  </a:lnTo>
                  <a:lnTo>
                    <a:pt x="29" y="26"/>
                  </a:lnTo>
                  <a:lnTo>
                    <a:pt x="29" y="33"/>
                  </a:lnTo>
                  <a:lnTo>
                    <a:pt x="33" y="33"/>
                  </a:lnTo>
                  <a:lnTo>
                    <a:pt x="33" y="26"/>
                  </a:lnTo>
                  <a:lnTo>
                    <a:pt x="32" y="26"/>
                  </a:lnTo>
                  <a:lnTo>
                    <a:pt x="32" y="33"/>
                  </a:lnTo>
                  <a:lnTo>
                    <a:pt x="44" y="33"/>
                  </a:lnTo>
                  <a:lnTo>
                    <a:pt x="44" y="26"/>
                  </a:lnTo>
                  <a:lnTo>
                    <a:pt x="35" y="26"/>
                  </a:lnTo>
                  <a:lnTo>
                    <a:pt x="35" y="33"/>
                  </a:lnTo>
                  <a:lnTo>
                    <a:pt x="44" y="33"/>
                  </a:lnTo>
                  <a:lnTo>
                    <a:pt x="44" y="26"/>
                  </a:lnTo>
                  <a:lnTo>
                    <a:pt x="41" y="26"/>
                  </a:lnTo>
                  <a:lnTo>
                    <a:pt x="41" y="33"/>
                  </a:lnTo>
                  <a:lnTo>
                    <a:pt x="44" y="33"/>
                  </a:lnTo>
                  <a:lnTo>
                    <a:pt x="44" y="26"/>
                  </a:lnTo>
                  <a:lnTo>
                    <a:pt x="38" y="26"/>
                  </a:lnTo>
                  <a:lnTo>
                    <a:pt x="38" y="33"/>
                  </a:lnTo>
                  <a:lnTo>
                    <a:pt x="40" y="33"/>
                  </a:lnTo>
                  <a:lnTo>
                    <a:pt x="40" y="26"/>
                  </a:lnTo>
                  <a:lnTo>
                    <a:pt x="37" y="26"/>
                  </a:lnTo>
                  <a:lnTo>
                    <a:pt x="37" y="29"/>
                  </a:lnTo>
                  <a:lnTo>
                    <a:pt x="41" y="29"/>
                  </a:lnTo>
                  <a:lnTo>
                    <a:pt x="41" y="28"/>
                  </a:lnTo>
                  <a:lnTo>
                    <a:pt x="37" y="28"/>
                  </a:lnTo>
                  <a:lnTo>
                    <a:pt x="37" y="31"/>
                  </a:lnTo>
                  <a:lnTo>
                    <a:pt x="44" y="31"/>
                  </a:lnTo>
                  <a:lnTo>
                    <a:pt x="44" y="25"/>
                  </a:lnTo>
                  <a:lnTo>
                    <a:pt x="35" y="25"/>
                  </a:lnTo>
                  <a:lnTo>
                    <a:pt x="35" y="31"/>
                  </a:lnTo>
                  <a:lnTo>
                    <a:pt x="37" y="31"/>
                  </a:lnTo>
                  <a:lnTo>
                    <a:pt x="37" y="25"/>
                  </a:lnTo>
                  <a:lnTo>
                    <a:pt x="33" y="25"/>
                  </a:lnTo>
                  <a:lnTo>
                    <a:pt x="33" y="31"/>
                  </a:lnTo>
                  <a:lnTo>
                    <a:pt x="37" y="31"/>
                  </a:lnTo>
                  <a:lnTo>
                    <a:pt x="37" y="25"/>
                  </a:lnTo>
                  <a:lnTo>
                    <a:pt x="35" y="25"/>
                  </a:lnTo>
                  <a:lnTo>
                    <a:pt x="35" y="31"/>
                  </a:lnTo>
                  <a:lnTo>
                    <a:pt x="44" y="31"/>
                  </a:lnTo>
                  <a:lnTo>
                    <a:pt x="44" y="25"/>
                  </a:lnTo>
                  <a:lnTo>
                    <a:pt x="32" y="25"/>
                  </a:lnTo>
                  <a:lnTo>
                    <a:pt x="32" y="31"/>
                  </a:lnTo>
                  <a:lnTo>
                    <a:pt x="40" y="31"/>
                  </a:lnTo>
                  <a:lnTo>
                    <a:pt x="40" y="25"/>
                  </a:lnTo>
                  <a:lnTo>
                    <a:pt x="38" y="25"/>
                  </a:lnTo>
                  <a:lnTo>
                    <a:pt x="38" y="31"/>
                  </a:lnTo>
                  <a:lnTo>
                    <a:pt x="40" y="31"/>
                  </a:lnTo>
                  <a:lnTo>
                    <a:pt x="40" y="25"/>
                  </a:lnTo>
                  <a:lnTo>
                    <a:pt x="31" y="25"/>
                  </a:lnTo>
                  <a:lnTo>
                    <a:pt x="31" y="31"/>
                  </a:lnTo>
                  <a:lnTo>
                    <a:pt x="41" y="31"/>
                  </a:lnTo>
                  <a:lnTo>
                    <a:pt x="41" y="25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31" y="31"/>
                  </a:lnTo>
                  <a:lnTo>
                    <a:pt x="31" y="25"/>
                  </a:lnTo>
                  <a:lnTo>
                    <a:pt x="26" y="25"/>
                  </a:lnTo>
                  <a:lnTo>
                    <a:pt x="26" y="31"/>
                  </a:lnTo>
                  <a:lnTo>
                    <a:pt x="28" y="31"/>
                  </a:lnTo>
                  <a:lnTo>
                    <a:pt x="29" y="25"/>
                  </a:lnTo>
                  <a:lnTo>
                    <a:pt x="27" y="24"/>
                  </a:lnTo>
                  <a:lnTo>
                    <a:pt x="26" y="26"/>
                  </a:lnTo>
                  <a:lnTo>
                    <a:pt x="26" y="30"/>
                  </a:lnTo>
                  <a:lnTo>
                    <a:pt x="44" y="30"/>
                  </a:lnTo>
                  <a:lnTo>
                    <a:pt x="44" y="24"/>
                  </a:lnTo>
                  <a:lnTo>
                    <a:pt x="38" y="24"/>
                  </a:lnTo>
                  <a:lnTo>
                    <a:pt x="38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7" y="24"/>
                  </a:lnTo>
                  <a:lnTo>
                    <a:pt x="37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40" y="24"/>
                  </a:lnTo>
                  <a:lnTo>
                    <a:pt x="40" y="30"/>
                  </a:lnTo>
                  <a:lnTo>
                    <a:pt x="44" y="30"/>
                  </a:lnTo>
                  <a:lnTo>
                    <a:pt x="44" y="24"/>
                  </a:lnTo>
                  <a:lnTo>
                    <a:pt x="35" y="24"/>
                  </a:lnTo>
                  <a:lnTo>
                    <a:pt x="35" y="30"/>
                  </a:lnTo>
                  <a:lnTo>
                    <a:pt x="45" y="30"/>
                  </a:lnTo>
                  <a:lnTo>
                    <a:pt x="45" y="24"/>
                  </a:lnTo>
                  <a:lnTo>
                    <a:pt x="40" y="24"/>
                  </a:lnTo>
                  <a:lnTo>
                    <a:pt x="40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7" y="24"/>
                  </a:lnTo>
                  <a:lnTo>
                    <a:pt x="37" y="30"/>
                  </a:lnTo>
                  <a:lnTo>
                    <a:pt x="44" y="30"/>
                  </a:lnTo>
                  <a:lnTo>
                    <a:pt x="44" y="24"/>
                  </a:lnTo>
                  <a:lnTo>
                    <a:pt x="38" y="24"/>
                  </a:lnTo>
                  <a:lnTo>
                    <a:pt x="38" y="26"/>
                  </a:lnTo>
                  <a:lnTo>
                    <a:pt x="42" y="26"/>
                  </a:lnTo>
                  <a:lnTo>
                    <a:pt x="42" y="25"/>
                  </a:lnTo>
                  <a:lnTo>
                    <a:pt x="38" y="25"/>
                  </a:lnTo>
                  <a:lnTo>
                    <a:pt x="38" y="29"/>
                  </a:lnTo>
                  <a:lnTo>
                    <a:pt x="48" y="29"/>
                  </a:lnTo>
                  <a:lnTo>
                    <a:pt x="48" y="22"/>
                  </a:lnTo>
                  <a:lnTo>
                    <a:pt x="45" y="22"/>
                  </a:lnTo>
                  <a:lnTo>
                    <a:pt x="45" y="29"/>
                  </a:lnTo>
                  <a:lnTo>
                    <a:pt x="46" y="29"/>
                  </a:lnTo>
                  <a:lnTo>
                    <a:pt x="46" y="22"/>
                  </a:lnTo>
                  <a:lnTo>
                    <a:pt x="41" y="22"/>
                  </a:lnTo>
                  <a:lnTo>
                    <a:pt x="41" y="29"/>
                  </a:lnTo>
                  <a:lnTo>
                    <a:pt x="46" y="29"/>
                  </a:lnTo>
                  <a:lnTo>
                    <a:pt x="46" y="22"/>
                  </a:lnTo>
                  <a:lnTo>
                    <a:pt x="40" y="22"/>
                  </a:lnTo>
                  <a:lnTo>
                    <a:pt x="40" y="29"/>
                  </a:lnTo>
                  <a:lnTo>
                    <a:pt x="45" y="29"/>
                  </a:lnTo>
                  <a:lnTo>
                    <a:pt x="45" y="22"/>
                  </a:lnTo>
                  <a:lnTo>
                    <a:pt x="41" y="22"/>
                  </a:lnTo>
                  <a:lnTo>
                    <a:pt x="41" y="29"/>
                  </a:lnTo>
                  <a:lnTo>
                    <a:pt x="44" y="29"/>
                  </a:lnTo>
                  <a:lnTo>
                    <a:pt x="44" y="22"/>
                  </a:lnTo>
                  <a:lnTo>
                    <a:pt x="41" y="22"/>
                  </a:lnTo>
                  <a:lnTo>
                    <a:pt x="41" y="29"/>
                  </a:lnTo>
                  <a:lnTo>
                    <a:pt x="45" y="29"/>
                  </a:lnTo>
                  <a:lnTo>
                    <a:pt x="45" y="22"/>
                  </a:lnTo>
                  <a:lnTo>
                    <a:pt x="40" y="22"/>
                  </a:lnTo>
                  <a:lnTo>
                    <a:pt x="40" y="29"/>
                  </a:lnTo>
                  <a:lnTo>
                    <a:pt x="48" y="29"/>
                  </a:lnTo>
                  <a:lnTo>
                    <a:pt x="48" y="22"/>
                  </a:lnTo>
                  <a:lnTo>
                    <a:pt x="41" y="22"/>
                  </a:lnTo>
                  <a:lnTo>
                    <a:pt x="41" y="29"/>
                  </a:lnTo>
                  <a:lnTo>
                    <a:pt x="44" y="29"/>
                  </a:lnTo>
                  <a:lnTo>
                    <a:pt x="44" y="22"/>
                  </a:lnTo>
                  <a:lnTo>
                    <a:pt x="35" y="22"/>
                  </a:lnTo>
                  <a:lnTo>
                    <a:pt x="35" y="29"/>
                  </a:lnTo>
                  <a:lnTo>
                    <a:pt x="45" y="29"/>
                  </a:lnTo>
                  <a:lnTo>
                    <a:pt x="53" y="21"/>
                  </a:lnTo>
                  <a:lnTo>
                    <a:pt x="32" y="21"/>
                  </a:lnTo>
                  <a:lnTo>
                    <a:pt x="32" y="28"/>
                  </a:lnTo>
                  <a:lnTo>
                    <a:pt x="45" y="28"/>
                  </a:lnTo>
                  <a:lnTo>
                    <a:pt x="45" y="21"/>
                  </a:lnTo>
                  <a:lnTo>
                    <a:pt x="38" y="21"/>
                  </a:lnTo>
                  <a:lnTo>
                    <a:pt x="38" y="28"/>
                  </a:lnTo>
                  <a:lnTo>
                    <a:pt x="50" y="28"/>
                  </a:lnTo>
                  <a:lnTo>
                    <a:pt x="50" y="21"/>
                  </a:lnTo>
                  <a:lnTo>
                    <a:pt x="45" y="21"/>
                  </a:lnTo>
                  <a:lnTo>
                    <a:pt x="45" y="28"/>
                  </a:lnTo>
                  <a:lnTo>
                    <a:pt x="46" y="28"/>
                  </a:lnTo>
                  <a:lnTo>
                    <a:pt x="46" y="21"/>
                  </a:lnTo>
                  <a:lnTo>
                    <a:pt x="44" y="21"/>
                  </a:lnTo>
                  <a:lnTo>
                    <a:pt x="44" y="28"/>
                  </a:lnTo>
                  <a:lnTo>
                    <a:pt x="49" y="28"/>
                  </a:lnTo>
                  <a:lnTo>
                    <a:pt x="49" y="21"/>
                  </a:lnTo>
                  <a:lnTo>
                    <a:pt x="40" y="21"/>
                  </a:lnTo>
                  <a:lnTo>
                    <a:pt x="40" y="28"/>
                  </a:lnTo>
                  <a:lnTo>
                    <a:pt x="44" y="28"/>
                  </a:lnTo>
                  <a:lnTo>
                    <a:pt x="44" y="21"/>
                  </a:lnTo>
                  <a:lnTo>
                    <a:pt x="42" y="21"/>
                  </a:lnTo>
                  <a:lnTo>
                    <a:pt x="42" y="28"/>
                  </a:lnTo>
                  <a:lnTo>
                    <a:pt x="46" y="28"/>
                  </a:lnTo>
                  <a:lnTo>
                    <a:pt x="46" y="21"/>
                  </a:lnTo>
                  <a:lnTo>
                    <a:pt x="38" y="21"/>
                  </a:lnTo>
                  <a:lnTo>
                    <a:pt x="38" y="28"/>
                  </a:lnTo>
                  <a:lnTo>
                    <a:pt x="54" y="28"/>
                  </a:lnTo>
                  <a:lnTo>
                    <a:pt x="54" y="21"/>
                  </a:lnTo>
                  <a:lnTo>
                    <a:pt x="50" y="21"/>
                  </a:lnTo>
                  <a:lnTo>
                    <a:pt x="50" y="24"/>
                  </a:lnTo>
                  <a:lnTo>
                    <a:pt x="53" y="21"/>
                  </a:lnTo>
                  <a:lnTo>
                    <a:pt x="51" y="20"/>
                  </a:lnTo>
                  <a:lnTo>
                    <a:pt x="41" y="20"/>
                  </a:lnTo>
                  <a:lnTo>
                    <a:pt x="41" y="26"/>
                  </a:lnTo>
                  <a:lnTo>
                    <a:pt x="54" y="26"/>
                  </a:lnTo>
                  <a:lnTo>
                    <a:pt x="54" y="20"/>
                  </a:lnTo>
                  <a:lnTo>
                    <a:pt x="45" y="20"/>
                  </a:lnTo>
                  <a:lnTo>
                    <a:pt x="45" y="26"/>
                  </a:lnTo>
                  <a:lnTo>
                    <a:pt x="57" y="26"/>
                  </a:lnTo>
                  <a:lnTo>
                    <a:pt x="57" y="20"/>
                  </a:lnTo>
                  <a:lnTo>
                    <a:pt x="46" y="20"/>
                  </a:lnTo>
                  <a:lnTo>
                    <a:pt x="46" y="26"/>
                  </a:lnTo>
                  <a:lnTo>
                    <a:pt x="55" y="26"/>
                  </a:lnTo>
                  <a:lnTo>
                    <a:pt x="55" y="20"/>
                  </a:lnTo>
                  <a:lnTo>
                    <a:pt x="54" y="20"/>
                  </a:lnTo>
                  <a:lnTo>
                    <a:pt x="54" y="26"/>
                  </a:lnTo>
                  <a:lnTo>
                    <a:pt x="57" y="26"/>
                  </a:lnTo>
                  <a:lnTo>
                    <a:pt x="57" y="20"/>
                  </a:lnTo>
                  <a:lnTo>
                    <a:pt x="53" y="20"/>
                  </a:lnTo>
                  <a:lnTo>
                    <a:pt x="53" y="26"/>
                  </a:lnTo>
                  <a:lnTo>
                    <a:pt x="57" y="26"/>
                  </a:lnTo>
                  <a:lnTo>
                    <a:pt x="57" y="20"/>
                  </a:lnTo>
                  <a:lnTo>
                    <a:pt x="51" y="20"/>
                  </a:lnTo>
                  <a:lnTo>
                    <a:pt x="51" y="26"/>
                  </a:lnTo>
                  <a:lnTo>
                    <a:pt x="59" y="26"/>
                  </a:lnTo>
                  <a:lnTo>
                    <a:pt x="59" y="20"/>
                  </a:lnTo>
                  <a:lnTo>
                    <a:pt x="57" y="20"/>
                  </a:lnTo>
                  <a:lnTo>
                    <a:pt x="57" y="22"/>
                  </a:lnTo>
                  <a:lnTo>
                    <a:pt x="58" y="20"/>
                  </a:lnTo>
                  <a:lnTo>
                    <a:pt x="53" y="19"/>
                  </a:lnTo>
                  <a:lnTo>
                    <a:pt x="51" y="21"/>
                  </a:lnTo>
                  <a:lnTo>
                    <a:pt x="51" y="25"/>
                  </a:lnTo>
                  <a:lnTo>
                    <a:pt x="60" y="25"/>
                  </a:lnTo>
                  <a:lnTo>
                    <a:pt x="60" y="19"/>
                  </a:lnTo>
                  <a:lnTo>
                    <a:pt x="59" y="19"/>
                  </a:lnTo>
                  <a:lnTo>
                    <a:pt x="59" y="25"/>
                  </a:lnTo>
                  <a:lnTo>
                    <a:pt x="64" y="25"/>
                  </a:lnTo>
                  <a:lnTo>
                    <a:pt x="64" y="19"/>
                  </a:lnTo>
                  <a:lnTo>
                    <a:pt x="55" y="19"/>
                  </a:lnTo>
                  <a:lnTo>
                    <a:pt x="55" y="25"/>
                  </a:lnTo>
                  <a:lnTo>
                    <a:pt x="68" y="25"/>
                  </a:lnTo>
                  <a:lnTo>
                    <a:pt x="68" y="19"/>
                  </a:lnTo>
                  <a:lnTo>
                    <a:pt x="59" y="19"/>
                  </a:lnTo>
                  <a:lnTo>
                    <a:pt x="59" y="25"/>
                  </a:lnTo>
                  <a:lnTo>
                    <a:pt x="76" y="25"/>
                  </a:lnTo>
                  <a:lnTo>
                    <a:pt x="76" y="19"/>
                  </a:lnTo>
                  <a:lnTo>
                    <a:pt x="71" y="19"/>
                  </a:lnTo>
                  <a:lnTo>
                    <a:pt x="71" y="25"/>
                  </a:lnTo>
                  <a:lnTo>
                    <a:pt x="73" y="25"/>
                  </a:lnTo>
                  <a:lnTo>
                    <a:pt x="73" y="19"/>
                  </a:lnTo>
                  <a:lnTo>
                    <a:pt x="66" y="19"/>
                  </a:lnTo>
                  <a:lnTo>
                    <a:pt x="66" y="25"/>
                  </a:lnTo>
                  <a:lnTo>
                    <a:pt x="68" y="25"/>
                  </a:lnTo>
                  <a:lnTo>
                    <a:pt x="68" y="19"/>
                  </a:lnTo>
                  <a:lnTo>
                    <a:pt x="59" y="19"/>
                  </a:lnTo>
                  <a:lnTo>
                    <a:pt x="59" y="25"/>
                  </a:lnTo>
                  <a:lnTo>
                    <a:pt x="79" y="25"/>
                  </a:lnTo>
                  <a:lnTo>
                    <a:pt x="79" y="19"/>
                  </a:lnTo>
                  <a:lnTo>
                    <a:pt x="77" y="19"/>
                  </a:lnTo>
                  <a:lnTo>
                    <a:pt x="77" y="25"/>
                  </a:lnTo>
                  <a:lnTo>
                    <a:pt x="103" y="25"/>
                  </a:lnTo>
                  <a:lnTo>
                    <a:pt x="108" y="24"/>
                  </a:lnTo>
                  <a:lnTo>
                    <a:pt x="107" y="17"/>
                  </a:lnTo>
                  <a:lnTo>
                    <a:pt x="50" y="17"/>
                  </a:lnTo>
                  <a:lnTo>
                    <a:pt x="50" y="24"/>
                  </a:lnTo>
                  <a:lnTo>
                    <a:pt x="68" y="24"/>
                  </a:lnTo>
                  <a:lnTo>
                    <a:pt x="68" y="17"/>
                  </a:lnTo>
                  <a:lnTo>
                    <a:pt x="28" y="17"/>
                  </a:lnTo>
                  <a:lnTo>
                    <a:pt x="28" y="24"/>
                  </a:lnTo>
                  <a:lnTo>
                    <a:pt x="32" y="24"/>
                  </a:lnTo>
                  <a:lnTo>
                    <a:pt x="32" y="17"/>
                  </a:lnTo>
                  <a:lnTo>
                    <a:pt x="13" y="17"/>
                  </a:lnTo>
                  <a:lnTo>
                    <a:pt x="13" y="24"/>
                  </a:lnTo>
                  <a:lnTo>
                    <a:pt x="48" y="24"/>
                  </a:lnTo>
                  <a:lnTo>
                    <a:pt x="48" y="17"/>
                  </a:lnTo>
                  <a:lnTo>
                    <a:pt x="46" y="17"/>
                  </a:lnTo>
                  <a:lnTo>
                    <a:pt x="46" y="24"/>
                  </a:lnTo>
                  <a:lnTo>
                    <a:pt x="48" y="24"/>
                  </a:lnTo>
                  <a:lnTo>
                    <a:pt x="48" y="17"/>
                  </a:lnTo>
                  <a:lnTo>
                    <a:pt x="45" y="17"/>
                  </a:lnTo>
                  <a:lnTo>
                    <a:pt x="45" y="24"/>
                  </a:lnTo>
                  <a:lnTo>
                    <a:pt x="48" y="24"/>
                  </a:lnTo>
                  <a:lnTo>
                    <a:pt x="49" y="17"/>
                  </a:lnTo>
                  <a:lnTo>
                    <a:pt x="46" y="16"/>
                  </a:lnTo>
                  <a:lnTo>
                    <a:pt x="35" y="16"/>
                  </a:lnTo>
                  <a:lnTo>
                    <a:pt x="35" y="22"/>
                  </a:lnTo>
                  <a:lnTo>
                    <a:pt x="46" y="22"/>
                  </a:lnTo>
                  <a:lnTo>
                    <a:pt x="46" y="16"/>
                  </a:lnTo>
                  <a:lnTo>
                    <a:pt x="45" y="16"/>
                  </a:lnTo>
                  <a:lnTo>
                    <a:pt x="45" y="22"/>
                  </a:lnTo>
                  <a:lnTo>
                    <a:pt x="85" y="22"/>
                  </a:lnTo>
                  <a:lnTo>
                    <a:pt x="85" y="16"/>
                  </a:lnTo>
                  <a:lnTo>
                    <a:pt x="79" y="16"/>
                  </a:lnTo>
                  <a:lnTo>
                    <a:pt x="79" y="22"/>
                  </a:lnTo>
                  <a:lnTo>
                    <a:pt x="88" y="22"/>
                  </a:lnTo>
                  <a:lnTo>
                    <a:pt x="88" y="16"/>
                  </a:lnTo>
                  <a:lnTo>
                    <a:pt x="76" y="16"/>
                  </a:lnTo>
                  <a:lnTo>
                    <a:pt x="76" y="19"/>
                  </a:lnTo>
                  <a:lnTo>
                    <a:pt x="77" y="22"/>
                  </a:lnTo>
                  <a:lnTo>
                    <a:pt x="86" y="21"/>
                  </a:lnTo>
                  <a:lnTo>
                    <a:pt x="85" y="17"/>
                  </a:lnTo>
                  <a:lnTo>
                    <a:pt x="85" y="21"/>
                  </a:lnTo>
                  <a:lnTo>
                    <a:pt x="94" y="21"/>
                  </a:lnTo>
                  <a:lnTo>
                    <a:pt x="94" y="15"/>
                  </a:lnTo>
                  <a:lnTo>
                    <a:pt x="32" y="15"/>
                  </a:lnTo>
                  <a:lnTo>
                    <a:pt x="32" y="21"/>
                  </a:lnTo>
                  <a:lnTo>
                    <a:pt x="33" y="21"/>
                  </a:lnTo>
                  <a:lnTo>
                    <a:pt x="33" y="15"/>
                  </a:lnTo>
                  <a:lnTo>
                    <a:pt x="29" y="15"/>
                  </a:lnTo>
                  <a:lnTo>
                    <a:pt x="29" y="21"/>
                  </a:lnTo>
                  <a:lnTo>
                    <a:pt x="38" y="21"/>
                  </a:lnTo>
                  <a:lnTo>
                    <a:pt x="38" y="15"/>
                  </a:lnTo>
                  <a:lnTo>
                    <a:pt x="31" y="15"/>
                  </a:lnTo>
                  <a:lnTo>
                    <a:pt x="31" y="21"/>
                  </a:lnTo>
                  <a:lnTo>
                    <a:pt x="37" y="21"/>
                  </a:lnTo>
                  <a:lnTo>
                    <a:pt x="37" y="15"/>
                  </a:lnTo>
                  <a:lnTo>
                    <a:pt x="23" y="15"/>
                  </a:lnTo>
                  <a:lnTo>
                    <a:pt x="23" y="21"/>
                  </a:lnTo>
                  <a:lnTo>
                    <a:pt x="38" y="21"/>
                  </a:lnTo>
                  <a:lnTo>
                    <a:pt x="38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10" y="21"/>
                  </a:lnTo>
                  <a:lnTo>
                    <a:pt x="10" y="15"/>
                  </a:lnTo>
                  <a:lnTo>
                    <a:pt x="6" y="15"/>
                  </a:lnTo>
                  <a:lnTo>
                    <a:pt x="6" y="17"/>
                  </a:lnTo>
                  <a:lnTo>
                    <a:pt x="7" y="15"/>
                  </a:lnTo>
                  <a:lnTo>
                    <a:pt x="5" y="13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2" y="13"/>
                  </a:lnTo>
                  <a:lnTo>
                    <a:pt x="1" y="13"/>
                  </a:lnTo>
                  <a:lnTo>
                    <a:pt x="1" y="20"/>
                  </a:lnTo>
                  <a:lnTo>
                    <a:pt x="6" y="20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4" y="20"/>
                  </a:lnTo>
                  <a:lnTo>
                    <a:pt x="7" y="20"/>
                  </a:lnTo>
                  <a:lnTo>
                    <a:pt x="7" y="13"/>
                  </a:lnTo>
                  <a:lnTo>
                    <a:pt x="4" y="13"/>
                  </a:lnTo>
                  <a:lnTo>
                    <a:pt x="4" y="20"/>
                  </a:lnTo>
                  <a:lnTo>
                    <a:pt x="15" y="20"/>
                  </a:lnTo>
                  <a:lnTo>
                    <a:pt x="15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31" y="20"/>
                  </a:lnTo>
                  <a:lnTo>
                    <a:pt x="31" y="15"/>
                  </a:lnTo>
                  <a:lnTo>
                    <a:pt x="27" y="15"/>
                  </a:lnTo>
                  <a:lnTo>
                    <a:pt x="27" y="19"/>
                  </a:lnTo>
                  <a:lnTo>
                    <a:pt x="28" y="19"/>
                  </a:lnTo>
                  <a:lnTo>
                    <a:pt x="28" y="12"/>
                  </a:lnTo>
                  <a:lnTo>
                    <a:pt x="26" y="12"/>
                  </a:lnTo>
                  <a:lnTo>
                    <a:pt x="26" y="19"/>
                  </a:lnTo>
                  <a:lnTo>
                    <a:pt x="38" y="19"/>
                  </a:lnTo>
                  <a:lnTo>
                    <a:pt x="38" y="12"/>
                  </a:lnTo>
                  <a:lnTo>
                    <a:pt x="27" y="12"/>
                  </a:lnTo>
                  <a:lnTo>
                    <a:pt x="27" y="19"/>
                  </a:lnTo>
                  <a:lnTo>
                    <a:pt x="37" y="19"/>
                  </a:lnTo>
                  <a:lnTo>
                    <a:pt x="37" y="12"/>
                  </a:lnTo>
                  <a:lnTo>
                    <a:pt x="32" y="12"/>
                  </a:lnTo>
                  <a:lnTo>
                    <a:pt x="32" y="19"/>
                  </a:lnTo>
                  <a:lnTo>
                    <a:pt x="51" y="19"/>
                  </a:lnTo>
                  <a:lnTo>
                    <a:pt x="51" y="12"/>
                  </a:lnTo>
                  <a:lnTo>
                    <a:pt x="38" y="12"/>
                  </a:lnTo>
                  <a:lnTo>
                    <a:pt x="38" y="19"/>
                  </a:lnTo>
                  <a:lnTo>
                    <a:pt x="40" y="19"/>
                  </a:lnTo>
                  <a:lnTo>
                    <a:pt x="40" y="12"/>
                  </a:lnTo>
                  <a:lnTo>
                    <a:pt x="38" y="12"/>
                  </a:lnTo>
                  <a:lnTo>
                    <a:pt x="38" y="19"/>
                  </a:lnTo>
                  <a:lnTo>
                    <a:pt x="44" y="19"/>
                  </a:lnTo>
                  <a:lnTo>
                    <a:pt x="44" y="12"/>
                  </a:lnTo>
                  <a:lnTo>
                    <a:pt x="41" y="12"/>
                  </a:lnTo>
                  <a:lnTo>
                    <a:pt x="41" y="19"/>
                  </a:lnTo>
                  <a:lnTo>
                    <a:pt x="45" y="19"/>
                  </a:lnTo>
                  <a:lnTo>
                    <a:pt x="45" y="12"/>
                  </a:lnTo>
                  <a:lnTo>
                    <a:pt x="38" y="12"/>
                  </a:lnTo>
                  <a:lnTo>
                    <a:pt x="38" y="19"/>
                  </a:lnTo>
                  <a:lnTo>
                    <a:pt x="41" y="19"/>
                  </a:lnTo>
                  <a:lnTo>
                    <a:pt x="42" y="12"/>
                  </a:lnTo>
                  <a:lnTo>
                    <a:pt x="40" y="11"/>
                  </a:lnTo>
                  <a:lnTo>
                    <a:pt x="37" y="11"/>
                  </a:lnTo>
                  <a:lnTo>
                    <a:pt x="37" y="17"/>
                  </a:lnTo>
                  <a:lnTo>
                    <a:pt x="40" y="17"/>
                  </a:lnTo>
                  <a:lnTo>
                    <a:pt x="40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22" y="17"/>
                  </a:lnTo>
                  <a:lnTo>
                    <a:pt x="22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24" y="17"/>
                  </a:lnTo>
                  <a:lnTo>
                    <a:pt x="24" y="11"/>
                  </a:lnTo>
                  <a:lnTo>
                    <a:pt x="22" y="11"/>
                  </a:lnTo>
                  <a:lnTo>
                    <a:pt x="22" y="17"/>
                  </a:lnTo>
                  <a:lnTo>
                    <a:pt x="28" y="17"/>
                  </a:lnTo>
                  <a:lnTo>
                    <a:pt x="28" y="11"/>
                  </a:lnTo>
                  <a:lnTo>
                    <a:pt x="24" y="11"/>
                  </a:lnTo>
                  <a:lnTo>
                    <a:pt x="24" y="17"/>
                  </a:lnTo>
                  <a:lnTo>
                    <a:pt x="31" y="17"/>
                  </a:lnTo>
                  <a:lnTo>
                    <a:pt x="31" y="11"/>
                  </a:lnTo>
                  <a:lnTo>
                    <a:pt x="29" y="11"/>
                  </a:lnTo>
                  <a:lnTo>
                    <a:pt x="29" y="17"/>
                  </a:lnTo>
                  <a:lnTo>
                    <a:pt x="35" y="17"/>
                  </a:lnTo>
                  <a:lnTo>
                    <a:pt x="38" y="16"/>
                  </a:lnTo>
                  <a:lnTo>
                    <a:pt x="37" y="9"/>
                  </a:lnTo>
                  <a:lnTo>
                    <a:pt x="32" y="9"/>
                  </a:lnTo>
                  <a:lnTo>
                    <a:pt x="32" y="16"/>
                  </a:lnTo>
                  <a:lnTo>
                    <a:pt x="38" y="16"/>
                  </a:lnTo>
                  <a:lnTo>
                    <a:pt x="38" y="9"/>
                  </a:lnTo>
                  <a:lnTo>
                    <a:pt x="37" y="9"/>
                  </a:lnTo>
                  <a:lnTo>
                    <a:pt x="37" y="16"/>
                  </a:lnTo>
                  <a:lnTo>
                    <a:pt x="38" y="16"/>
                  </a:lnTo>
                  <a:lnTo>
                    <a:pt x="38" y="9"/>
                  </a:lnTo>
                  <a:lnTo>
                    <a:pt x="32" y="9"/>
                  </a:lnTo>
                  <a:lnTo>
                    <a:pt x="32" y="16"/>
                  </a:lnTo>
                  <a:lnTo>
                    <a:pt x="35" y="16"/>
                  </a:lnTo>
                  <a:lnTo>
                    <a:pt x="35" y="9"/>
                  </a:lnTo>
                  <a:lnTo>
                    <a:pt x="32" y="9"/>
                  </a:lnTo>
                  <a:lnTo>
                    <a:pt x="32" y="16"/>
                  </a:lnTo>
                  <a:lnTo>
                    <a:pt x="38" y="16"/>
                  </a:lnTo>
                  <a:lnTo>
                    <a:pt x="38" y="9"/>
                  </a:lnTo>
                  <a:lnTo>
                    <a:pt x="32" y="9"/>
                  </a:lnTo>
                  <a:lnTo>
                    <a:pt x="32" y="16"/>
                  </a:lnTo>
                  <a:lnTo>
                    <a:pt x="35" y="16"/>
                  </a:lnTo>
                  <a:lnTo>
                    <a:pt x="35" y="9"/>
                  </a:lnTo>
                  <a:lnTo>
                    <a:pt x="33" y="9"/>
                  </a:lnTo>
                  <a:lnTo>
                    <a:pt x="33" y="16"/>
                  </a:lnTo>
                  <a:lnTo>
                    <a:pt x="44" y="16"/>
                  </a:lnTo>
                  <a:lnTo>
                    <a:pt x="44" y="9"/>
                  </a:lnTo>
                  <a:lnTo>
                    <a:pt x="42" y="9"/>
                  </a:lnTo>
                  <a:lnTo>
                    <a:pt x="42" y="16"/>
                  </a:lnTo>
                  <a:lnTo>
                    <a:pt x="45" y="16"/>
                  </a:lnTo>
                  <a:lnTo>
                    <a:pt x="45" y="9"/>
                  </a:lnTo>
                  <a:lnTo>
                    <a:pt x="42" y="9"/>
                  </a:lnTo>
                  <a:lnTo>
                    <a:pt x="42" y="16"/>
                  </a:lnTo>
                  <a:lnTo>
                    <a:pt x="62" y="16"/>
                  </a:lnTo>
                  <a:lnTo>
                    <a:pt x="62" y="9"/>
                  </a:lnTo>
                  <a:lnTo>
                    <a:pt x="51" y="9"/>
                  </a:lnTo>
                  <a:lnTo>
                    <a:pt x="51" y="12"/>
                  </a:lnTo>
                  <a:lnTo>
                    <a:pt x="54" y="15"/>
                  </a:lnTo>
                  <a:lnTo>
                    <a:pt x="55" y="13"/>
                  </a:lnTo>
                  <a:lnTo>
                    <a:pt x="53" y="11"/>
                  </a:lnTo>
                  <a:lnTo>
                    <a:pt x="53" y="15"/>
                  </a:lnTo>
                  <a:lnTo>
                    <a:pt x="60" y="15"/>
                  </a:lnTo>
                  <a:lnTo>
                    <a:pt x="60" y="8"/>
                  </a:lnTo>
                  <a:lnTo>
                    <a:pt x="48" y="8"/>
                  </a:lnTo>
                  <a:lnTo>
                    <a:pt x="48" y="15"/>
                  </a:lnTo>
                  <a:lnTo>
                    <a:pt x="60" y="15"/>
                  </a:lnTo>
                  <a:lnTo>
                    <a:pt x="60" y="8"/>
                  </a:lnTo>
                  <a:lnTo>
                    <a:pt x="50" y="8"/>
                  </a:lnTo>
                  <a:lnTo>
                    <a:pt x="50" y="15"/>
                  </a:lnTo>
                  <a:lnTo>
                    <a:pt x="53" y="15"/>
                  </a:lnTo>
                  <a:lnTo>
                    <a:pt x="53" y="8"/>
                  </a:lnTo>
                  <a:lnTo>
                    <a:pt x="49" y="8"/>
                  </a:lnTo>
                  <a:lnTo>
                    <a:pt x="49" y="15"/>
                  </a:lnTo>
                  <a:lnTo>
                    <a:pt x="51" y="15"/>
                  </a:lnTo>
                  <a:lnTo>
                    <a:pt x="51" y="8"/>
                  </a:lnTo>
                  <a:lnTo>
                    <a:pt x="32" y="8"/>
                  </a:lnTo>
                  <a:lnTo>
                    <a:pt x="32" y="15"/>
                  </a:lnTo>
                  <a:lnTo>
                    <a:pt x="38" y="15"/>
                  </a:lnTo>
                  <a:lnTo>
                    <a:pt x="38" y="8"/>
                  </a:lnTo>
                  <a:lnTo>
                    <a:pt x="37" y="8"/>
                  </a:lnTo>
                  <a:lnTo>
                    <a:pt x="37" y="15"/>
                  </a:lnTo>
                  <a:lnTo>
                    <a:pt x="46" y="15"/>
                  </a:lnTo>
                  <a:lnTo>
                    <a:pt x="46" y="8"/>
                  </a:lnTo>
                  <a:lnTo>
                    <a:pt x="44" y="8"/>
                  </a:lnTo>
                  <a:lnTo>
                    <a:pt x="44" y="11"/>
                  </a:lnTo>
                  <a:lnTo>
                    <a:pt x="46" y="13"/>
                  </a:lnTo>
                  <a:lnTo>
                    <a:pt x="48" y="12"/>
                  </a:lnTo>
                  <a:lnTo>
                    <a:pt x="45" y="9"/>
                  </a:lnTo>
                  <a:lnTo>
                    <a:pt x="45" y="13"/>
                  </a:lnTo>
                  <a:lnTo>
                    <a:pt x="51" y="13"/>
                  </a:lnTo>
                  <a:lnTo>
                    <a:pt x="51" y="7"/>
                  </a:lnTo>
                  <a:lnTo>
                    <a:pt x="50" y="7"/>
                  </a:lnTo>
                  <a:lnTo>
                    <a:pt x="50" y="13"/>
                  </a:lnTo>
                  <a:lnTo>
                    <a:pt x="63" y="13"/>
                  </a:lnTo>
                  <a:lnTo>
                    <a:pt x="63" y="7"/>
                  </a:lnTo>
                  <a:lnTo>
                    <a:pt x="59" y="7"/>
                  </a:lnTo>
                  <a:lnTo>
                    <a:pt x="59" y="13"/>
                  </a:lnTo>
                  <a:lnTo>
                    <a:pt x="63" y="13"/>
                  </a:lnTo>
                  <a:lnTo>
                    <a:pt x="63" y="7"/>
                  </a:lnTo>
                  <a:lnTo>
                    <a:pt x="57" y="7"/>
                  </a:lnTo>
                  <a:lnTo>
                    <a:pt x="57" y="13"/>
                  </a:lnTo>
                  <a:lnTo>
                    <a:pt x="60" y="13"/>
                  </a:lnTo>
                  <a:lnTo>
                    <a:pt x="60" y="7"/>
                  </a:lnTo>
                  <a:lnTo>
                    <a:pt x="53" y="7"/>
                  </a:lnTo>
                  <a:lnTo>
                    <a:pt x="53" y="13"/>
                  </a:lnTo>
                  <a:lnTo>
                    <a:pt x="63" y="13"/>
                  </a:lnTo>
                  <a:lnTo>
                    <a:pt x="63" y="7"/>
                  </a:lnTo>
                  <a:lnTo>
                    <a:pt x="55" y="7"/>
                  </a:lnTo>
                  <a:lnTo>
                    <a:pt x="55" y="13"/>
                  </a:lnTo>
                  <a:lnTo>
                    <a:pt x="63" y="13"/>
                  </a:lnTo>
                  <a:lnTo>
                    <a:pt x="63" y="7"/>
                  </a:lnTo>
                  <a:lnTo>
                    <a:pt x="48" y="7"/>
                  </a:lnTo>
                  <a:lnTo>
                    <a:pt x="48" y="13"/>
                  </a:lnTo>
                  <a:lnTo>
                    <a:pt x="70" y="13"/>
                  </a:lnTo>
                  <a:lnTo>
                    <a:pt x="70" y="7"/>
                  </a:lnTo>
                  <a:lnTo>
                    <a:pt x="63" y="7"/>
                  </a:lnTo>
                  <a:lnTo>
                    <a:pt x="63" y="9"/>
                  </a:lnTo>
                  <a:lnTo>
                    <a:pt x="64" y="13"/>
                  </a:lnTo>
                  <a:lnTo>
                    <a:pt x="71" y="12"/>
                  </a:lnTo>
                  <a:lnTo>
                    <a:pt x="70" y="6"/>
                  </a:lnTo>
                  <a:lnTo>
                    <a:pt x="68" y="6"/>
                  </a:lnTo>
                  <a:lnTo>
                    <a:pt x="68" y="12"/>
                  </a:lnTo>
                  <a:lnTo>
                    <a:pt x="75" y="12"/>
                  </a:lnTo>
                  <a:lnTo>
                    <a:pt x="75" y="6"/>
                  </a:lnTo>
                  <a:lnTo>
                    <a:pt x="60" y="6"/>
                  </a:lnTo>
                  <a:lnTo>
                    <a:pt x="60" y="12"/>
                  </a:lnTo>
                  <a:lnTo>
                    <a:pt x="71" y="12"/>
                  </a:lnTo>
                  <a:lnTo>
                    <a:pt x="71" y="6"/>
                  </a:lnTo>
                  <a:lnTo>
                    <a:pt x="70" y="6"/>
                  </a:lnTo>
                  <a:lnTo>
                    <a:pt x="70" y="12"/>
                  </a:lnTo>
                  <a:lnTo>
                    <a:pt x="76" y="12"/>
                  </a:lnTo>
                  <a:lnTo>
                    <a:pt x="76" y="6"/>
                  </a:lnTo>
                  <a:lnTo>
                    <a:pt x="63" y="6"/>
                  </a:lnTo>
                  <a:lnTo>
                    <a:pt x="63" y="12"/>
                  </a:lnTo>
                  <a:lnTo>
                    <a:pt x="70" y="12"/>
                  </a:lnTo>
                  <a:lnTo>
                    <a:pt x="70" y="6"/>
                  </a:lnTo>
                  <a:lnTo>
                    <a:pt x="68" y="6"/>
                  </a:lnTo>
                  <a:lnTo>
                    <a:pt x="68" y="12"/>
                  </a:lnTo>
                  <a:lnTo>
                    <a:pt x="72" y="12"/>
                  </a:lnTo>
                  <a:lnTo>
                    <a:pt x="72" y="6"/>
                  </a:lnTo>
                  <a:lnTo>
                    <a:pt x="70" y="6"/>
                  </a:lnTo>
                  <a:lnTo>
                    <a:pt x="70" y="12"/>
                  </a:lnTo>
                  <a:lnTo>
                    <a:pt x="73" y="12"/>
                  </a:lnTo>
                  <a:lnTo>
                    <a:pt x="73" y="6"/>
                  </a:lnTo>
                  <a:lnTo>
                    <a:pt x="70" y="6"/>
                  </a:lnTo>
                  <a:lnTo>
                    <a:pt x="70" y="12"/>
                  </a:lnTo>
                  <a:lnTo>
                    <a:pt x="81" y="12"/>
                  </a:lnTo>
                  <a:lnTo>
                    <a:pt x="81" y="6"/>
                  </a:lnTo>
                  <a:lnTo>
                    <a:pt x="79" y="6"/>
                  </a:lnTo>
                  <a:lnTo>
                    <a:pt x="79" y="12"/>
                  </a:lnTo>
                  <a:lnTo>
                    <a:pt x="80" y="12"/>
                  </a:lnTo>
                  <a:lnTo>
                    <a:pt x="80" y="6"/>
                  </a:lnTo>
                  <a:lnTo>
                    <a:pt x="79" y="6"/>
                  </a:lnTo>
                  <a:lnTo>
                    <a:pt x="79" y="12"/>
                  </a:lnTo>
                  <a:lnTo>
                    <a:pt x="81" y="12"/>
                  </a:lnTo>
                  <a:lnTo>
                    <a:pt x="81" y="6"/>
                  </a:lnTo>
                  <a:lnTo>
                    <a:pt x="75" y="6"/>
                  </a:lnTo>
                  <a:lnTo>
                    <a:pt x="75" y="12"/>
                  </a:lnTo>
                  <a:lnTo>
                    <a:pt x="77" y="12"/>
                  </a:lnTo>
                  <a:lnTo>
                    <a:pt x="79" y="6"/>
                  </a:lnTo>
                  <a:lnTo>
                    <a:pt x="76" y="4"/>
                  </a:lnTo>
                  <a:lnTo>
                    <a:pt x="70" y="4"/>
                  </a:lnTo>
                  <a:lnTo>
                    <a:pt x="70" y="11"/>
                  </a:lnTo>
                  <a:lnTo>
                    <a:pt x="230" y="11"/>
                  </a:lnTo>
                  <a:lnTo>
                    <a:pt x="230" y="4"/>
                  </a:lnTo>
                  <a:lnTo>
                    <a:pt x="19" y="4"/>
                  </a:lnTo>
                  <a:lnTo>
                    <a:pt x="19" y="11"/>
                  </a:lnTo>
                  <a:lnTo>
                    <a:pt x="63" y="11"/>
                  </a:lnTo>
                  <a:lnTo>
                    <a:pt x="63" y="3"/>
                  </a:lnTo>
                  <a:lnTo>
                    <a:pt x="58" y="3"/>
                  </a:lnTo>
                  <a:lnTo>
                    <a:pt x="58" y="9"/>
                  </a:lnTo>
                  <a:lnTo>
                    <a:pt x="63" y="9"/>
                  </a:lnTo>
                  <a:lnTo>
                    <a:pt x="63" y="3"/>
                  </a:lnTo>
                  <a:lnTo>
                    <a:pt x="60" y="3"/>
                  </a:lnTo>
                  <a:lnTo>
                    <a:pt x="60" y="9"/>
                  </a:lnTo>
                  <a:lnTo>
                    <a:pt x="64" y="9"/>
                  </a:lnTo>
                  <a:lnTo>
                    <a:pt x="64" y="3"/>
                  </a:lnTo>
                  <a:lnTo>
                    <a:pt x="54" y="3"/>
                  </a:lnTo>
                  <a:lnTo>
                    <a:pt x="54" y="9"/>
                  </a:lnTo>
                  <a:lnTo>
                    <a:pt x="120" y="9"/>
                  </a:lnTo>
                  <a:lnTo>
                    <a:pt x="124" y="8"/>
                  </a:lnTo>
                  <a:lnTo>
                    <a:pt x="123" y="2"/>
                  </a:lnTo>
                  <a:lnTo>
                    <a:pt x="116" y="2"/>
                  </a:lnTo>
                  <a:lnTo>
                    <a:pt x="116" y="8"/>
                  </a:lnTo>
                  <a:lnTo>
                    <a:pt x="117" y="8"/>
                  </a:lnTo>
                  <a:lnTo>
                    <a:pt x="117" y="2"/>
                  </a:lnTo>
                  <a:lnTo>
                    <a:pt x="112" y="2"/>
                  </a:lnTo>
                  <a:lnTo>
                    <a:pt x="112" y="8"/>
                  </a:lnTo>
                  <a:lnTo>
                    <a:pt x="123" y="8"/>
                  </a:lnTo>
                  <a:lnTo>
                    <a:pt x="123" y="2"/>
                  </a:lnTo>
                  <a:lnTo>
                    <a:pt x="99" y="2"/>
                  </a:lnTo>
                  <a:lnTo>
                    <a:pt x="99" y="8"/>
                  </a:lnTo>
                  <a:lnTo>
                    <a:pt x="103" y="8"/>
                  </a:lnTo>
                  <a:lnTo>
                    <a:pt x="103" y="2"/>
                  </a:lnTo>
                  <a:lnTo>
                    <a:pt x="90" y="2"/>
                  </a:lnTo>
                  <a:lnTo>
                    <a:pt x="90" y="8"/>
                  </a:lnTo>
                  <a:lnTo>
                    <a:pt x="98" y="8"/>
                  </a:lnTo>
                  <a:lnTo>
                    <a:pt x="98" y="2"/>
                  </a:lnTo>
                  <a:lnTo>
                    <a:pt x="10" y="2"/>
                  </a:lnTo>
                  <a:lnTo>
                    <a:pt x="10" y="8"/>
                  </a:lnTo>
                  <a:lnTo>
                    <a:pt x="38" y="8"/>
                  </a:lnTo>
                  <a:lnTo>
                    <a:pt x="38" y="2"/>
                  </a:lnTo>
                  <a:lnTo>
                    <a:pt x="33" y="2"/>
                  </a:lnTo>
                  <a:lnTo>
                    <a:pt x="33" y="8"/>
                  </a:lnTo>
                  <a:lnTo>
                    <a:pt x="35" y="8"/>
                  </a:lnTo>
                  <a:lnTo>
                    <a:pt x="35" y="2"/>
                  </a:lnTo>
                  <a:lnTo>
                    <a:pt x="31" y="2"/>
                  </a:lnTo>
                  <a:lnTo>
                    <a:pt x="31" y="8"/>
                  </a:lnTo>
                  <a:lnTo>
                    <a:pt x="32" y="8"/>
                  </a:lnTo>
                  <a:lnTo>
                    <a:pt x="32" y="2"/>
                  </a:lnTo>
                  <a:lnTo>
                    <a:pt x="31" y="2"/>
                  </a:lnTo>
                  <a:lnTo>
                    <a:pt x="31" y="8"/>
                  </a:lnTo>
                  <a:lnTo>
                    <a:pt x="36" y="8"/>
                  </a:lnTo>
                  <a:lnTo>
                    <a:pt x="38" y="7"/>
                  </a:lnTo>
                  <a:lnTo>
                    <a:pt x="37" y="3"/>
                  </a:lnTo>
                  <a:lnTo>
                    <a:pt x="37" y="7"/>
                  </a:lnTo>
                  <a:lnTo>
                    <a:pt x="41" y="7"/>
                  </a:lnTo>
                  <a:lnTo>
                    <a:pt x="41" y="0"/>
                  </a:lnTo>
                  <a:lnTo>
                    <a:pt x="37" y="0"/>
                  </a:lnTo>
                  <a:lnTo>
                    <a:pt x="37" y="7"/>
                  </a:lnTo>
                  <a:lnTo>
                    <a:pt x="38" y="7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54" name="Freeform 838"/>
            <p:cNvSpPr>
              <a:spLocks noChangeAspect="1"/>
            </p:cNvSpPr>
            <p:nvPr/>
          </p:nvSpPr>
          <p:spPr bwMode="auto">
            <a:xfrm rot="16200000">
              <a:off x="4854" y="4723"/>
              <a:ext cx="152" cy="51"/>
            </a:xfrm>
            <a:custGeom>
              <a:avLst/>
              <a:gdLst>
                <a:gd name="T0" fmla="*/ 32 w 101"/>
                <a:gd name="T1" fmla="*/ 0 h 35"/>
                <a:gd name="T2" fmla="*/ 17 w 101"/>
                <a:gd name="T3" fmla="*/ 8 h 35"/>
                <a:gd name="T4" fmla="*/ 10 w 101"/>
                <a:gd name="T5" fmla="*/ 2 h 35"/>
                <a:gd name="T6" fmla="*/ 25 w 101"/>
                <a:gd name="T7" fmla="*/ 10 h 35"/>
                <a:gd name="T8" fmla="*/ 20 w 101"/>
                <a:gd name="T9" fmla="*/ 4 h 35"/>
                <a:gd name="T10" fmla="*/ 13 w 101"/>
                <a:gd name="T11" fmla="*/ 11 h 35"/>
                <a:gd name="T12" fmla="*/ 17 w 101"/>
                <a:gd name="T13" fmla="*/ 6 h 35"/>
                <a:gd name="T14" fmla="*/ 26 w 101"/>
                <a:gd name="T15" fmla="*/ 13 h 35"/>
                <a:gd name="T16" fmla="*/ 13 w 101"/>
                <a:gd name="T17" fmla="*/ 8 h 35"/>
                <a:gd name="T18" fmla="*/ 29 w 101"/>
                <a:gd name="T19" fmla="*/ 16 h 35"/>
                <a:gd name="T20" fmla="*/ 18 w 101"/>
                <a:gd name="T21" fmla="*/ 11 h 35"/>
                <a:gd name="T22" fmla="*/ 13 w 101"/>
                <a:gd name="T23" fmla="*/ 17 h 35"/>
                <a:gd name="T24" fmla="*/ 38 w 101"/>
                <a:gd name="T25" fmla="*/ 19 h 35"/>
                <a:gd name="T26" fmla="*/ 22 w 101"/>
                <a:gd name="T27" fmla="*/ 17 h 35"/>
                <a:gd name="T28" fmla="*/ 32 w 101"/>
                <a:gd name="T29" fmla="*/ 20 h 35"/>
                <a:gd name="T30" fmla="*/ 32 w 101"/>
                <a:gd name="T31" fmla="*/ 15 h 35"/>
                <a:gd name="T32" fmla="*/ 29 w 101"/>
                <a:gd name="T33" fmla="*/ 23 h 35"/>
                <a:gd name="T34" fmla="*/ 26 w 101"/>
                <a:gd name="T35" fmla="*/ 16 h 35"/>
                <a:gd name="T36" fmla="*/ 31 w 101"/>
                <a:gd name="T37" fmla="*/ 24 h 35"/>
                <a:gd name="T38" fmla="*/ 35 w 101"/>
                <a:gd name="T39" fmla="*/ 19 h 35"/>
                <a:gd name="T40" fmla="*/ 22 w 101"/>
                <a:gd name="T41" fmla="*/ 20 h 35"/>
                <a:gd name="T42" fmla="*/ 29 w 101"/>
                <a:gd name="T43" fmla="*/ 28 h 35"/>
                <a:gd name="T44" fmla="*/ 25 w 101"/>
                <a:gd name="T45" fmla="*/ 21 h 35"/>
                <a:gd name="T46" fmla="*/ 26 w 101"/>
                <a:gd name="T47" fmla="*/ 23 h 35"/>
                <a:gd name="T48" fmla="*/ 29 w 101"/>
                <a:gd name="T49" fmla="*/ 29 h 35"/>
                <a:gd name="T50" fmla="*/ 26 w 101"/>
                <a:gd name="T51" fmla="*/ 24 h 35"/>
                <a:gd name="T52" fmla="*/ 27 w 101"/>
                <a:gd name="T53" fmla="*/ 25 h 35"/>
                <a:gd name="T54" fmla="*/ 32 w 101"/>
                <a:gd name="T55" fmla="*/ 33 h 35"/>
                <a:gd name="T56" fmla="*/ 20 w 101"/>
                <a:gd name="T57" fmla="*/ 26 h 35"/>
                <a:gd name="T58" fmla="*/ 26 w 101"/>
                <a:gd name="T59" fmla="*/ 34 h 35"/>
                <a:gd name="T60" fmla="*/ 44 w 101"/>
                <a:gd name="T61" fmla="*/ 29 h 35"/>
                <a:gd name="T62" fmla="*/ 42 w 101"/>
                <a:gd name="T63" fmla="*/ 35 h 35"/>
                <a:gd name="T64" fmla="*/ 53 w 101"/>
                <a:gd name="T65" fmla="*/ 28 h 35"/>
                <a:gd name="T66" fmla="*/ 21 w 101"/>
                <a:gd name="T67" fmla="*/ 26 h 35"/>
                <a:gd name="T68" fmla="*/ 27 w 101"/>
                <a:gd name="T69" fmla="*/ 33 h 35"/>
                <a:gd name="T70" fmla="*/ 31 w 101"/>
                <a:gd name="T71" fmla="*/ 25 h 35"/>
                <a:gd name="T72" fmla="*/ 22 w 101"/>
                <a:gd name="T73" fmla="*/ 30 h 35"/>
                <a:gd name="T74" fmla="*/ 39 w 101"/>
                <a:gd name="T75" fmla="*/ 23 h 35"/>
                <a:gd name="T76" fmla="*/ 22 w 101"/>
                <a:gd name="T77" fmla="*/ 29 h 35"/>
                <a:gd name="T78" fmla="*/ 25 w 101"/>
                <a:gd name="T79" fmla="*/ 21 h 35"/>
                <a:gd name="T80" fmla="*/ 29 w 101"/>
                <a:gd name="T81" fmla="*/ 28 h 35"/>
                <a:gd name="T82" fmla="*/ 54 w 101"/>
                <a:gd name="T83" fmla="*/ 20 h 35"/>
                <a:gd name="T84" fmla="*/ 12 w 101"/>
                <a:gd name="T85" fmla="*/ 19 h 35"/>
                <a:gd name="T86" fmla="*/ 32 w 101"/>
                <a:gd name="T87" fmla="*/ 24 h 35"/>
                <a:gd name="T88" fmla="*/ 13 w 101"/>
                <a:gd name="T89" fmla="*/ 19 h 35"/>
                <a:gd name="T90" fmla="*/ 20 w 101"/>
                <a:gd name="T91" fmla="*/ 23 h 35"/>
                <a:gd name="T92" fmla="*/ 39 w 101"/>
                <a:gd name="T93" fmla="*/ 15 h 35"/>
                <a:gd name="T94" fmla="*/ 32 w 101"/>
                <a:gd name="T95" fmla="*/ 20 h 35"/>
                <a:gd name="T96" fmla="*/ 20 w 101"/>
                <a:gd name="T97" fmla="*/ 13 h 35"/>
                <a:gd name="T98" fmla="*/ 34 w 101"/>
                <a:gd name="T99" fmla="*/ 19 h 35"/>
                <a:gd name="T100" fmla="*/ 32 w 101"/>
                <a:gd name="T101" fmla="*/ 17 h 35"/>
                <a:gd name="T102" fmla="*/ 17 w 101"/>
                <a:gd name="T103" fmla="*/ 11 h 35"/>
                <a:gd name="T104" fmla="*/ 39 w 101"/>
                <a:gd name="T105" fmla="*/ 16 h 35"/>
                <a:gd name="T106" fmla="*/ 31 w 101"/>
                <a:gd name="T107" fmla="*/ 8 h 35"/>
                <a:gd name="T108" fmla="*/ 13 w 101"/>
                <a:gd name="T109" fmla="*/ 13 h 35"/>
                <a:gd name="T110" fmla="*/ 20 w 101"/>
                <a:gd name="T111" fmla="*/ 12 h 35"/>
                <a:gd name="T112" fmla="*/ 14 w 101"/>
                <a:gd name="T113" fmla="*/ 4 h 35"/>
                <a:gd name="T114" fmla="*/ 14 w 101"/>
                <a:gd name="T115" fmla="*/ 11 h 35"/>
                <a:gd name="T116" fmla="*/ 20 w 101"/>
                <a:gd name="T117" fmla="*/ 10 h 35"/>
                <a:gd name="T118" fmla="*/ 7 w 101"/>
                <a:gd name="T119" fmla="*/ 2 h 35"/>
                <a:gd name="T120" fmla="*/ 17 w 101"/>
                <a:gd name="T121" fmla="*/ 8 h 35"/>
                <a:gd name="T122" fmla="*/ 31 w 101"/>
                <a:gd name="T1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1" h="35">
                  <a:moveTo>
                    <a:pt x="10" y="7"/>
                  </a:moveTo>
                  <a:lnTo>
                    <a:pt x="10" y="0"/>
                  </a:lnTo>
                  <a:lnTo>
                    <a:pt x="9" y="0"/>
                  </a:lnTo>
                  <a:lnTo>
                    <a:pt x="9" y="7"/>
                  </a:lnTo>
                  <a:lnTo>
                    <a:pt x="13" y="7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10" y="7"/>
                  </a:lnTo>
                  <a:lnTo>
                    <a:pt x="26" y="7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5" y="7"/>
                  </a:lnTo>
                  <a:lnTo>
                    <a:pt x="32" y="7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25" y="7"/>
                  </a:lnTo>
                  <a:lnTo>
                    <a:pt x="32" y="7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31" y="7"/>
                  </a:lnTo>
                  <a:lnTo>
                    <a:pt x="32" y="7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9" y="7"/>
                  </a:lnTo>
                  <a:lnTo>
                    <a:pt x="35" y="7"/>
                  </a:lnTo>
                  <a:lnTo>
                    <a:pt x="35" y="0"/>
                  </a:lnTo>
                  <a:lnTo>
                    <a:pt x="25" y="0"/>
                  </a:lnTo>
                  <a:lnTo>
                    <a:pt x="25" y="7"/>
                  </a:lnTo>
                  <a:lnTo>
                    <a:pt x="34" y="7"/>
                  </a:lnTo>
                  <a:lnTo>
                    <a:pt x="34" y="0"/>
                  </a:lnTo>
                  <a:lnTo>
                    <a:pt x="17" y="0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8" y="8"/>
                  </a:lnTo>
                  <a:lnTo>
                    <a:pt x="17" y="8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7" y="8"/>
                  </a:lnTo>
                  <a:lnTo>
                    <a:pt x="18" y="8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6" y="8"/>
                  </a:lnTo>
                  <a:lnTo>
                    <a:pt x="22" y="8"/>
                  </a:lnTo>
                  <a:lnTo>
                    <a:pt x="22" y="2"/>
                  </a:lnTo>
                  <a:lnTo>
                    <a:pt x="9" y="2"/>
                  </a:lnTo>
                  <a:lnTo>
                    <a:pt x="9" y="8"/>
                  </a:lnTo>
                  <a:lnTo>
                    <a:pt x="10" y="8"/>
                  </a:lnTo>
                  <a:lnTo>
                    <a:pt x="10" y="2"/>
                  </a:lnTo>
                  <a:lnTo>
                    <a:pt x="9" y="2"/>
                  </a:lnTo>
                  <a:lnTo>
                    <a:pt x="9" y="8"/>
                  </a:lnTo>
                  <a:lnTo>
                    <a:pt x="10" y="8"/>
                  </a:lnTo>
                  <a:lnTo>
                    <a:pt x="10" y="2"/>
                  </a:lnTo>
                  <a:lnTo>
                    <a:pt x="7" y="2"/>
                  </a:lnTo>
                  <a:lnTo>
                    <a:pt x="7" y="8"/>
                  </a:lnTo>
                  <a:lnTo>
                    <a:pt x="10" y="8"/>
                  </a:lnTo>
                  <a:lnTo>
                    <a:pt x="10" y="2"/>
                  </a:lnTo>
                  <a:lnTo>
                    <a:pt x="4" y="2"/>
                  </a:lnTo>
                  <a:lnTo>
                    <a:pt x="4" y="8"/>
                  </a:lnTo>
                  <a:lnTo>
                    <a:pt x="10" y="8"/>
                  </a:lnTo>
                  <a:lnTo>
                    <a:pt x="10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7" y="10"/>
                  </a:lnTo>
                  <a:lnTo>
                    <a:pt x="7" y="3"/>
                  </a:lnTo>
                  <a:lnTo>
                    <a:pt x="4" y="3"/>
                  </a:lnTo>
                  <a:lnTo>
                    <a:pt x="4" y="10"/>
                  </a:lnTo>
                  <a:lnTo>
                    <a:pt x="17" y="10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6" y="10"/>
                  </a:lnTo>
                  <a:lnTo>
                    <a:pt x="20" y="10"/>
                  </a:lnTo>
                  <a:lnTo>
                    <a:pt x="20" y="3"/>
                  </a:lnTo>
                  <a:lnTo>
                    <a:pt x="17" y="3"/>
                  </a:lnTo>
                  <a:lnTo>
                    <a:pt x="17" y="10"/>
                  </a:lnTo>
                  <a:lnTo>
                    <a:pt x="26" y="10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5" y="10"/>
                  </a:lnTo>
                  <a:lnTo>
                    <a:pt x="35" y="10"/>
                  </a:lnTo>
                  <a:lnTo>
                    <a:pt x="35" y="3"/>
                  </a:lnTo>
                  <a:lnTo>
                    <a:pt x="31" y="3"/>
                  </a:lnTo>
                  <a:lnTo>
                    <a:pt x="31" y="10"/>
                  </a:lnTo>
                  <a:lnTo>
                    <a:pt x="36" y="10"/>
                  </a:lnTo>
                  <a:lnTo>
                    <a:pt x="36" y="3"/>
                  </a:lnTo>
                  <a:lnTo>
                    <a:pt x="32" y="4"/>
                  </a:lnTo>
                  <a:lnTo>
                    <a:pt x="32" y="7"/>
                  </a:lnTo>
                  <a:lnTo>
                    <a:pt x="32" y="4"/>
                  </a:lnTo>
                  <a:lnTo>
                    <a:pt x="29" y="4"/>
                  </a:lnTo>
                  <a:lnTo>
                    <a:pt x="29" y="11"/>
                  </a:lnTo>
                  <a:lnTo>
                    <a:pt x="34" y="11"/>
                  </a:lnTo>
                  <a:lnTo>
                    <a:pt x="34" y="4"/>
                  </a:lnTo>
                  <a:lnTo>
                    <a:pt x="9" y="4"/>
                  </a:lnTo>
                  <a:lnTo>
                    <a:pt x="9" y="11"/>
                  </a:lnTo>
                  <a:lnTo>
                    <a:pt x="16" y="11"/>
                  </a:lnTo>
                  <a:lnTo>
                    <a:pt x="16" y="4"/>
                  </a:lnTo>
                  <a:lnTo>
                    <a:pt x="14" y="4"/>
                  </a:lnTo>
                  <a:lnTo>
                    <a:pt x="14" y="11"/>
                  </a:lnTo>
                  <a:lnTo>
                    <a:pt x="22" y="11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2" y="4"/>
                  </a:lnTo>
                  <a:lnTo>
                    <a:pt x="18" y="4"/>
                  </a:lnTo>
                  <a:lnTo>
                    <a:pt x="18" y="11"/>
                  </a:lnTo>
                  <a:lnTo>
                    <a:pt x="22" y="11"/>
                  </a:lnTo>
                  <a:lnTo>
                    <a:pt x="22" y="4"/>
                  </a:lnTo>
                  <a:lnTo>
                    <a:pt x="16" y="4"/>
                  </a:lnTo>
                  <a:lnTo>
                    <a:pt x="16" y="11"/>
                  </a:lnTo>
                  <a:lnTo>
                    <a:pt x="22" y="11"/>
                  </a:lnTo>
                  <a:lnTo>
                    <a:pt x="22" y="4"/>
                  </a:lnTo>
                  <a:lnTo>
                    <a:pt x="16" y="4"/>
                  </a:lnTo>
                  <a:lnTo>
                    <a:pt x="16" y="11"/>
                  </a:lnTo>
                  <a:lnTo>
                    <a:pt x="20" y="11"/>
                  </a:lnTo>
                  <a:lnTo>
                    <a:pt x="20" y="4"/>
                  </a:lnTo>
                  <a:lnTo>
                    <a:pt x="13" y="4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4" y="4"/>
                  </a:lnTo>
                  <a:lnTo>
                    <a:pt x="9" y="4"/>
                  </a:lnTo>
                  <a:lnTo>
                    <a:pt x="9" y="11"/>
                  </a:lnTo>
                  <a:lnTo>
                    <a:pt x="13" y="11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2" y="11"/>
                  </a:lnTo>
                  <a:lnTo>
                    <a:pt x="17" y="11"/>
                  </a:lnTo>
                  <a:lnTo>
                    <a:pt x="17" y="7"/>
                  </a:lnTo>
                  <a:lnTo>
                    <a:pt x="16" y="11"/>
                  </a:lnTo>
                  <a:lnTo>
                    <a:pt x="18" y="12"/>
                  </a:lnTo>
                  <a:lnTo>
                    <a:pt x="20" y="8"/>
                  </a:lnTo>
                  <a:lnTo>
                    <a:pt x="20" y="6"/>
                  </a:lnTo>
                  <a:lnTo>
                    <a:pt x="10" y="6"/>
                  </a:lnTo>
                  <a:lnTo>
                    <a:pt x="10" y="12"/>
                  </a:lnTo>
                  <a:lnTo>
                    <a:pt x="20" y="12"/>
                  </a:lnTo>
                  <a:lnTo>
                    <a:pt x="20" y="6"/>
                  </a:lnTo>
                  <a:lnTo>
                    <a:pt x="16" y="6"/>
                  </a:lnTo>
                  <a:lnTo>
                    <a:pt x="16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6" y="6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35" y="12"/>
                  </a:lnTo>
                  <a:lnTo>
                    <a:pt x="35" y="6"/>
                  </a:lnTo>
                  <a:lnTo>
                    <a:pt x="26" y="6"/>
                  </a:lnTo>
                  <a:lnTo>
                    <a:pt x="26" y="12"/>
                  </a:lnTo>
                  <a:lnTo>
                    <a:pt x="32" y="12"/>
                  </a:lnTo>
                  <a:lnTo>
                    <a:pt x="32" y="8"/>
                  </a:lnTo>
                  <a:lnTo>
                    <a:pt x="31" y="12"/>
                  </a:lnTo>
                  <a:lnTo>
                    <a:pt x="34" y="13"/>
                  </a:lnTo>
                  <a:lnTo>
                    <a:pt x="35" y="10"/>
                  </a:lnTo>
                  <a:lnTo>
                    <a:pt x="35" y="7"/>
                  </a:lnTo>
                  <a:lnTo>
                    <a:pt x="17" y="7"/>
                  </a:lnTo>
                  <a:lnTo>
                    <a:pt x="17" y="13"/>
                  </a:lnTo>
                  <a:lnTo>
                    <a:pt x="26" y="13"/>
                  </a:lnTo>
                  <a:lnTo>
                    <a:pt x="26" y="7"/>
                  </a:lnTo>
                  <a:lnTo>
                    <a:pt x="25" y="7"/>
                  </a:lnTo>
                  <a:lnTo>
                    <a:pt x="25" y="13"/>
                  </a:lnTo>
                  <a:lnTo>
                    <a:pt x="26" y="13"/>
                  </a:lnTo>
                  <a:lnTo>
                    <a:pt x="26" y="7"/>
                  </a:lnTo>
                  <a:lnTo>
                    <a:pt x="17" y="7"/>
                  </a:lnTo>
                  <a:lnTo>
                    <a:pt x="17" y="13"/>
                  </a:lnTo>
                  <a:lnTo>
                    <a:pt x="26" y="13"/>
                  </a:lnTo>
                  <a:lnTo>
                    <a:pt x="26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6" y="13"/>
                  </a:lnTo>
                  <a:lnTo>
                    <a:pt x="16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6" y="13"/>
                  </a:lnTo>
                  <a:lnTo>
                    <a:pt x="16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4" y="7"/>
                  </a:lnTo>
                  <a:lnTo>
                    <a:pt x="7" y="15"/>
                  </a:lnTo>
                  <a:lnTo>
                    <a:pt x="31" y="15"/>
                  </a:lnTo>
                  <a:lnTo>
                    <a:pt x="31" y="8"/>
                  </a:lnTo>
                  <a:lnTo>
                    <a:pt x="13" y="8"/>
                  </a:lnTo>
                  <a:lnTo>
                    <a:pt x="13" y="15"/>
                  </a:lnTo>
                  <a:lnTo>
                    <a:pt x="25" y="15"/>
                  </a:lnTo>
                  <a:lnTo>
                    <a:pt x="25" y="8"/>
                  </a:lnTo>
                  <a:lnTo>
                    <a:pt x="20" y="8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1" y="8"/>
                  </a:lnTo>
                  <a:lnTo>
                    <a:pt x="20" y="8"/>
                  </a:lnTo>
                  <a:lnTo>
                    <a:pt x="20" y="15"/>
                  </a:lnTo>
                  <a:lnTo>
                    <a:pt x="26" y="15"/>
                  </a:lnTo>
                  <a:lnTo>
                    <a:pt x="26" y="8"/>
                  </a:lnTo>
                  <a:lnTo>
                    <a:pt x="25" y="8"/>
                  </a:lnTo>
                  <a:lnTo>
                    <a:pt x="25" y="15"/>
                  </a:lnTo>
                  <a:lnTo>
                    <a:pt x="40" y="15"/>
                  </a:lnTo>
                  <a:lnTo>
                    <a:pt x="51" y="16"/>
                  </a:lnTo>
                  <a:lnTo>
                    <a:pt x="51" y="10"/>
                  </a:lnTo>
                  <a:lnTo>
                    <a:pt x="35" y="10"/>
                  </a:lnTo>
                  <a:lnTo>
                    <a:pt x="35" y="16"/>
                  </a:lnTo>
                  <a:lnTo>
                    <a:pt x="39" y="16"/>
                  </a:lnTo>
                  <a:lnTo>
                    <a:pt x="39" y="10"/>
                  </a:lnTo>
                  <a:lnTo>
                    <a:pt x="29" y="10"/>
                  </a:lnTo>
                  <a:lnTo>
                    <a:pt x="29" y="16"/>
                  </a:lnTo>
                  <a:lnTo>
                    <a:pt x="38" y="16"/>
                  </a:lnTo>
                  <a:lnTo>
                    <a:pt x="38" y="10"/>
                  </a:lnTo>
                  <a:lnTo>
                    <a:pt x="25" y="10"/>
                  </a:lnTo>
                  <a:lnTo>
                    <a:pt x="25" y="16"/>
                  </a:lnTo>
                  <a:lnTo>
                    <a:pt x="34" y="16"/>
                  </a:lnTo>
                  <a:lnTo>
                    <a:pt x="34" y="10"/>
                  </a:lnTo>
                  <a:lnTo>
                    <a:pt x="20" y="10"/>
                  </a:lnTo>
                  <a:lnTo>
                    <a:pt x="20" y="16"/>
                  </a:lnTo>
                  <a:lnTo>
                    <a:pt x="26" y="16"/>
                  </a:lnTo>
                  <a:lnTo>
                    <a:pt x="26" y="10"/>
                  </a:lnTo>
                  <a:lnTo>
                    <a:pt x="20" y="10"/>
                  </a:lnTo>
                  <a:lnTo>
                    <a:pt x="20" y="16"/>
                  </a:lnTo>
                  <a:lnTo>
                    <a:pt x="25" y="16"/>
                  </a:lnTo>
                  <a:lnTo>
                    <a:pt x="25" y="10"/>
                  </a:lnTo>
                  <a:lnTo>
                    <a:pt x="16" y="10"/>
                  </a:lnTo>
                  <a:lnTo>
                    <a:pt x="16" y="16"/>
                  </a:lnTo>
                  <a:lnTo>
                    <a:pt x="18" y="16"/>
                  </a:lnTo>
                  <a:lnTo>
                    <a:pt x="18" y="12"/>
                  </a:lnTo>
                  <a:lnTo>
                    <a:pt x="16" y="12"/>
                  </a:lnTo>
                  <a:lnTo>
                    <a:pt x="16" y="13"/>
                  </a:lnTo>
                  <a:lnTo>
                    <a:pt x="18" y="13"/>
                  </a:lnTo>
                  <a:lnTo>
                    <a:pt x="18" y="11"/>
                  </a:lnTo>
                  <a:lnTo>
                    <a:pt x="17" y="11"/>
                  </a:lnTo>
                  <a:lnTo>
                    <a:pt x="17" y="17"/>
                  </a:lnTo>
                  <a:lnTo>
                    <a:pt x="22" y="17"/>
                  </a:lnTo>
                  <a:lnTo>
                    <a:pt x="22" y="11"/>
                  </a:lnTo>
                  <a:lnTo>
                    <a:pt x="17" y="11"/>
                  </a:lnTo>
                  <a:lnTo>
                    <a:pt x="17" y="17"/>
                  </a:lnTo>
                  <a:lnTo>
                    <a:pt x="22" y="17"/>
                  </a:lnTo>
                  <a:lnTo>
                    <a:pt x="22" y="11"/>
                  </a:lnTo>
                  <a:lnTo>
                    <a:pt x="20" y="11"/>
                  </a:lnTo>
                  <a:lnTo>
                    <a:pt x="20" y="17"/>
                  </a:lnTo>
                  <a:lnTo>
                    <a:pt x="32" y="17"/>
                  </a:lnTo>
                  <a:lnTo>
                    <a:pt x="32" y="11"/>
                  </a:lnTo>
                  <a:lnTo>
                    <a:pt x="22" y="11"/>
                  </a:lnTo>
                  <a:lnTo>
                    <a:pt x="22" y="17"/>
                  </a:lnTo>
                  <a:lnTo>
                    <a:pt x="23" y="17"/>
                  </a:lnTo>
                  <a:lnTo>
                    <a:pt x="23" y="11"/>
                  </a:lnTo>
                  <a:lnTo>
                    <a:pt x="17" y="11"/>
                  </a:lnTo>
                  <a:lnTo>
                    <a:pt x="17" y="17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13" y="11"/>
                  </a:lnTo>
                  <a:lnTo>
                    <a:pt x="13" y="17"/>
                  </a:lnTo>
                  <a:lnTo>
                    <a:pt x="32" y="17"/>
                  </a:lnTo>
                  <a:lnTo>
                    <a:pt x="32" y="11"/>
                  </a:lnTo>
                  <a:lnTo>
                    <a:pt x="21" y="11"/>
                  </a:lnTo>
                  <a:lnTo>
                    <a:pt x="21" y="17"/>
                  </a:lnTo>
                  <a:lnTo>
                    <a:pt x="23" y="17"/>
                  </a:lnTo>
                  <a:lnTo>
                    <a:pt x="23" y="11"/>
                  </a:lnTo>
                  <a:lnTo>
                    <a:pt x="22" y="11"/>
                  </a:lnTo>
                  <a:lnTo>
                    <a:pt x="21" y="17"/>
                  </a:lnTo>
                  <a:lnTo>
                    <a:pt x="23" y="19"/>
                  </a:lnTo>
                  <a:lnTo>
                    <a:pt x="25" y="15"/>
                  </a:lnTo>
                  <a:lnTo>
                    <a:pt x="25" y="12"/>
                  </a:lnTo>
                  <a:lnTo>
                    <a:pt x="23" y="12"/>
                  </a:lnTo>
                  <a:lnTo>
                    <a:pt x="23" y="19"/>
                  </a:lnTo>
                  <a:lnTo>
                    <a:pt x="26" y="19"/>
                  </a:lnTo>
                  <a:lnTo>
                    <a:pt x="26" y="12"/>
                  </a:lnTo>
                  <a:lnTo>
                    <a:pt x="23" y="12"/>
                  </a:lnTo>
                  <a:lnTo>
                    <a:pt x="23" y="19"/>
                  </a:lnTo>
                  <a:lnTo>
                    <a:pt x="44" y="19"/>
                  </a:lnTo>
                  <a:lnTo>
                    <a:pt x="44" y="12"/>
                  </a:lnTo>
                  <a:lnTo>
                    <a:pt x="35" y="12"/>
                  </a:lnTo>
                  <a:lnTo>
                    <a:pt x="35" y="19"/>
                  </a:lnTo>
                  <a:lnTo>
                    <a:pt x="38" y="19"/>
                  </a:lnTo>
                  <a:lnTo>
                    <a:pt x="38" y="12"/>
                  </a:lnTo>
                  <a:lnTo>
                    <a:pt x="34" y="12"/>
                  </a:lnTo>
                  <a:lnTo>
                    <a:pt x="34" y="19"/>
                  </a:lnTo>
                  <a:lnTo>
                    <a:pt x="35" y="19"/>
                  </a:lnTo>
                  <a:lnTo>
                    <a:pt x="35" y="12"/>
                  </a:lnTo>
                  <a:lnTo>
                    <a:pt x="31" y="12"/>
                  </a:lnTo>
                  <a:lnTo>
                    <a:pt x="31" y="19"/>
                  </a:lnTo>
                  <a:lnTo>
                    <a:pt x="32" y="19"/>
                  </a:lnTo>
                  <a:lnTo>
                    <a:pt x="32" y="12"/>
                  </a:lnTo>
                  <a:lnTo>
                    <a:pt x="27" y="12"/>
                  </a:lnTo>
                  <a:lnTo>
                    <a:pt x="27" y="19"/>
                  </a:lnTo>
                  <a:lnTo>
                    <a:pt x="35" y="19"/>
                  </a:lnTo>
                  <a:lnTo>
                    <a:pt x="35" y="12"/>
                  </a:lnTo>
                  <a:lnTo>
                    <a:pt x="21" y="12"/>
                  </a:lnTo>
                  <a:lnTo>
                    <a:pt x="21" y="19"/>
                  </a:lnTo>
                  <a:lnTo>
                    <a:pt x="29" y="19"/>
                  </a:lnTo>
                  <a:lnTo>
                    <a:pt x="29" y="12"/>
                  </a:lnTo>
                  <a:lnTo>
                    <a:pt x="20" y="12"/>
                  </a:lnTo>
                  <a:lnTo>
                    <a:pt x="20" y="19"/>
                  </a:lnTo>
                  <a:lnTo>
                    <a:pt x="23" y="19"/>
                  </a:lnTo>
                  <a:lnTo>
                    <a:pt x="23" y="15"/>
                  </a:lnTo>
                  <a:lnTo>
                    <a:pt x="22" y="17"/>
                  </a:lnTo>
                  <a:lnTo>
                    <a:pt x="23" y="19"/>
                  </a:lnTo>
                  <a:lnTo>
                    <a:pt x="25" y="16"/>
                  </a:lnTo>
                  <a:lnTo>
                    <a:pt x="25" y="13"/>
                  </a:lnTo>
                  <a:lnTo>
                    <a:pt x="20" y="13"/>
                  </a:lnTo>
                  <a:lnTo>
                    <a:pt x="20" y="20"/>
                  </a:lnTo>
                  <a:lnTo>
                    <a:pt x="29" y="20"/>
                  </a:lnTo>
                  <a:lnTo>
                    <a:pt x="29" y="13"/>
                  </a:lnTo>
                  <a:lnTo>
                    <a:pt x="23" y="13"/>
                  </a:lnTo>
                  <a:lnTo>
                    <a:pt x="23" y="20"/>
                  </a:lnTo>
                  <a:lnTo>
                    <a:pt x="32" y="20"/>
                  </a:lnTo>
                  <a:lnTo>
                    <a:pt x="32" y="13"/>
                  </a:lnTo>
                  <a:lnTo>
                    <a:pt x="29" y="13"/>
                  </a:lnTo>
                  <a:lnTo>
                    <a:pt x="29" y="20"/>
                  </a:lnTo>
                  <a:lnTo>
                    <a:pt x="40" y="20"/>
                  </a:lnTo>
                  <a:lnTo>
                    <a:pt x="40" y="13"/>
                  </a:lnTo>
                  <a:lnTo>
                    <a:pt x="32" y="13"/>
                  </a:lnTo>
                  <a:lnTo>
                    <a:pt x="32" y="20"/>
                  </a:lnTo>
                  <a:lnTo>
                    <a:pt x="34" y="20"/>
                  </a:lnTo>
                  <a:lnTo>
                    <a:pt x="34" y="13"/>
                  </a:lnTo>
                  <a:lnTo>
                    <a:pt x="29" y="13"/>
                  </a:lnTo>
                  <a:lnTo>
                    <a:pt x="29" y="20"/>
                  </a:lnTo>
                  <a:lnTo>
                    <a:pt x="32" y="20"/>
                  </a:lnTo>
                  <a:lnTo>
                    <a:pt x="32" y="13"/>
                  </a:lnTo>
                  <a:lnTo>
                    <a:pt x="31" y="13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2" y="13"/>
                  </a:lnTo>
                  <a:lnTo>
                    <a:pt x="27" y="13"/>
                  </a:lnTo>
                  <a:lnTo>
                    <a:pt x="27" y="20"/>
                  </a:lnTo>
                  <a:lnTo>
                    <a:pt x="32" y="20"/>
                  </a:lnTo>
                  <a:lnTo>
                    <a:pt x="32" y="13"/>
                  </a:lnTo>
                  <a:lnTo>
                    <a:pt x="26" y="13"/>
                  </a:lnTo>
                  <a:lnTo>
                    <a:pt x="26" y="20"/>
                  </a:lnTo>
                  <a:lnTo>
                    <a:pt x="29" y="20"/>
                  </a:lnTo>
                  <a:lnTo>
                    <a:pt x="29" y="16"/>
                  </a:lnTo>
                  <a:lnTo>
                    <a:pt x="29" y="20"/>
                  </a:lnTo>
                  <a:lnTo>
                    <a:pt x="32" y="21"/>
                  </a:lnTo>
                  <a:lnTo>
                    <a:pt x="40" y="21"/>
                  </a:lnTo>
                  <a:lnTo>
                    <a:pt x="40" y="15"/>
                  </a:lnTo>
                  <a:lnTo>
                    <a:pt x="35" y="15"/>
                  </a:lnTo>
                  <a:lnTo>
                    <a:pt x="35" y="21"/>
                  </a:lnTo>
                  <a:lnTo>
                    <a:pt x="38" y="21"/>
                  </a:lnTo>
                  <a:lnTo>
                    <a:pt x="38" y="15"/>
                  </a:lnTo>
                  <a:lnTo>
                    <a:pt x="32" y="15"/>
                  </a:lnTo>
                  <a:lnTo>
                    <a:pt x="32" y="21"/>
                  </a:lnTo>
                  <a:lnTo>
                    <a:pt x="45" y="21"/>
                  </a:lnTo>
                  <a:lnTo>
                    <a:pt x="45" y="15"/>
                  </a:lnTo>
                  <a:lnTo>
                    <a:pt x="39" y="15"/>
                  </a:lnTo>
                  <a:lnTo>
                    <a:pt x="39" y="21"/>
                  </a:lnTo>
                  <a:lnTo>
                    <a:pt x="42" y="21"/>
                  </a:lnTo>
                  <a:lnTo>
                    <a:pt x="42" y="15"/>
                  </a:lnTo>
                  <a:lnTo>
                    <a:pt x="39" y="15"/>
                  </a:lnTo>
                  <a:lnTo>
                    <a:pt x="39" y="21"/>
                  </a:lnTo>
                  <a:lnTo>
                    <a:pt x="42" y="21"/>
                  </a:lnTo>
                  <a:lnTo>
                    <a:pt x="42" y="15"/>
                  </a:lnTo>
                  <a:lnTo>
                    <a:pt x="20" y="15"/>
                  </a:lnTo>
                  <a:lnTo>
                    <a:pt x="20" y="21"/>
                  </a:lnTo>
                  <a:lnTo>
                    <a:pt x="25" y="21"/>
                  </a:lnTo>
                  <a:lnTo>
                    <a:pt x="25" y="17"/>
                  </a:lnTo>
                  <a:lnTo>
                    <a:pt x="23" y="20"/>
                  </a:lnTo>
                  <a:lnTo>
                    <a:pt x="25" y="21"/>
                  </a:lnTo>
                  <a:lnTo>
                    <a:pt x="25" y="23"/>
                  </a:lnTo>
                  <a:lnTo>
                    <a:pt x="35" y="23"/>
                  </a:lnTo>
                  <a:lnTo>
                    <a:pt x="35" y="16"/>
                  </a:lnTo>
                  <a:lnTo>
                    <a:pt x="29" y="16"/>
                  </a:lnTo>
                  <a:lnTo>
                    <a:pt x="29" y="23"/>
                  </a:lnTo>
                  <a:lnTo>
                    <a:pt x="39" y="23"/>
                  </a:lnTo>
                  <a:lnTo>
                    <a:pt x="39" y="16"/>
                  </a:lnTo>
                  <a:lnTo>
                    <a:pt x="17" y="16"/>
                  </a:lnTo>
                  <a:lnTo>
                    <a:pt x="17" y="23"/>
                  </a:lnTo>
                  <a:lnTo>
                    <a:pt x="20" y="23"/>
                  </a:lnTo>
                  <a:lnTo>
                    <a:pt x="20" y="16"/>
                  </a:lnTo>
                  <a:lnTo>
                    <a:pt x="13" y="16"/>
                  </a:lnTo>
                  <a:lnTo>
                    <a:pt x="13" y="23"/>
                  </a:lnTo>
                  <a:lnTo>
                    <a:pt x="25" y="23"/>
                  </a:lnTo>
                  <a:lnTo>
                    <a:pt x="25" y="16"/>
                  </a:lnTo>
                  <a:lnTo>
                    <a:pt x="22" y="16"/>
                  </a:lnTo>
                  <a:lnTo>
                    <a:pt x="22" y="23"/>
                  </a:lnTo>
                  <a:lnTo>
                    <a:pt x="25" y="23"/>
                  </a:lnTo>
                  <a:lnTo>
                    <a:pt x="25" y="16"/>
                  </a:lnTo>
                  <a:lnTo>
                    <a:pt x="22" y="16"/>
                  </a:lnTo>
                  <a:lnTo>
                    <a:pt x="22" y="23"/>
                  </a:lnTo>
                  <a:lnTo>
                    <a:pt x="25" y="23"/>
                  </a:lnTo>
                  <a:lnTo>
                    <a:pt x="25" y="16"/>
                  </a:lnTo>
                  <a:lnTo>
                    <a:pt x="23" y="16"/>
                  </a:lnTo>
                  <a:lnTo>
                    <a:pt x="23" y="23"/>
                  </a:lnTo>
                  <a:lnTo>
                    <a:pt x="26" y="23"/>
                  </a:lnTo>
                  <a:lnTo>
                    <a:pt x="26" y="16"/>
                  </a:lnTo>
                  <a:lnTo>
                    <a:pt x="21" y="16"/>
                  </a:lnTo>
                  <a:lnTo>
                    <a:pt x="21" y="23"/>
                  </a:lnTo>
                  <a:lnTo>
                    <a:pt x="22" y="23"/>
                  </a:lnTo>
                  <a:lnTo>
                    <a:pt x="22" y="16"/>
                  </a:lnTo>
                  <a:lnTo>
                    <a:pt x="10" y="16"/>
                  </a:lnTo>
                  <a:lnTo>
                    <a:pt x="10" y="24"/>
                  </a:lnTo>
                  <a:lnTo>
                    <a:pt x="25" y="24"/>
                  </a:lnTo>
                  <a:lnTo>
                    <a:pt x="25" y="17"/>
                  </a:lnTo>
                  <a:lnTo>
                    <a:pt x="23" y="17"/>
                  </a:lnTo>
                  <a:lnTo>
                    <a:pt x="23" y="24"/>
                  </a:lnTo>
                  <a:lnTo>
                    <a:pt x="32" y="24"/>
                  </a:lnTo>
                  <a:lnTo>
                    <a:pt x="32" y="17"/>
                  </a:lnTo>
                  <a:lnTo>
                    <a:pt x="26" y="17"/>
                  </a:lnTo>
                  <a:lnTo>
                    <a:pt x="26" y="24"/>
                  </a:lnTo>
                  <a:lnTo>
                    <a:pt x="64" y="24"/>
                  </a:lnTo>
                  <a:lnTo>
                    <a:pt x="64" y="17"/>
                  </a:lnTo>
                  <a:lnTo>
                    <a:pt x="29" y="17"/>
                  </a:lnTo>
                  <a:lnTo>
                    <a:pt x="29" y="24"/>
                  </a:lnTo>
                  <a:lnTo>
                    <a:pt x="36" y="24"/>
                  </a:lnTo>
                  <a:lnTo>
                    <a:pt x="36" y="17"/>
                  </a:lnTo>
                  <a:lnTo>
                    <a:pt x="31" y="17"/>
                  </a:lnTo>
                  <a:lnTo>
                    <a:pt x="31" y="24"/>
                  </a:lnTo>
                  <a:lnTo>
                    <a:pt x="32" y="24"/>
                  </a:lnTo>
                  <a:lnTo>
                    <a:pt x="32" y="17"/>
                  </a:lnTo>
                  <a:lnTo>
                    <a:pt x="25" y="17"/>
                  </a:lnTo>
                  <a:lnTo>
                    <a:pt x="25" y="24"/>
                  </a:lnTo>
                  <a:lnTo>
                    <a:pt x="39" y="24"/>
                  </a:lnTo>
                  <a:lnTo>
                    <a:pt x="39" y="17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38" y="25"/>
                  </a:lnTo>
                  <a:lnTo>
                    <a:pt x="38" y="19"/>
                  </a:lnTo>
                  <a:lnTo>
                    <a:pt x="23" y="19"/>
                  </a:lnTo>
                  <a:lnTo>
                    <a:pt x="23" y="25"/>
                  </a:lnTo>
                  <a:lnTo>
                    <a:pt x="25" y="25"/>
                  </a:lnTo>
                  <a:lnTo>
                    <a:pt x="25" y="19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23" y="25"/>
                  </a:lnTo>
                  <a:lnTo>
                    <a:pt x="23" y="19"/>
                  </a:lnTo>
                  <a:lnTo>
                    <a:pt x="18" y="19"/>
                  </a:lnTo>
                  <a:lnTo>
                    <a:pt x="18" y="25"/>
                  </a:lnTo>
                  <a:lnTo>
                    <a:pt x="35" y="25"/>
                  </a:lnTo>
                  <a:lnTo>
                    <a:pt x="35" y="19"/>
                  </a:lnTo>
                  <a:lnTo>
                    <a:pt x="12" y="19"/>
                  </a:lnTo>
                  <a:lnTo>
                    <a:pt x="12" y="25"/>
                  </a:lnTo>
                  <a:lnTo>
                    <a:pt x="14" y="25"/>
                  </a:lnTo>
                  <a:lnTo>
                    <a:pt x="14" y="19"/>
                  </a:lnTo>
                  <a:lnTo>
                    <a:pt x="10" y="19"/>
                  </a:lnTo>
                  <a:lnTo>
                    <a:pt x="10" y="25"/>
                  </a:lnTo>
                  <a:lnTo>
                    <a:pt x="13" y="25"/>
                  </a:lnTo>
                  <a:lnTo>
                    <a:pt x="13" y="19"/>
                  </a:lnTo>
                  <a:lnTo>
                    <a:pt x="12" y="19"/>
                  </a:lnTo>
                  <a:lnTo>
                    <a:pt x="10" y="25"/>
                  </a:lnTo>
                  <a:lnTo>
                    <a:pt x="13" y="26"/>
                  </a:lnTo>
                  <a:lnTo>
                    <a:pt x="14" y="23"/>
                  </a:lnTo>
                  <a:lnTo>
                    <a:pt x="14" y="20"/>
                  </a:lnTo>
                  <a:lnTo>
                    <a:pt x="13" y="20"/>
                  </a:lnTo>
                  <a:lnTo>
                    <a:pt x="13" y="26"/>
                  </a:lnTo>
                  <a:lnTo>
                    <a:pt x="18" y="26"/>
                  </a:lnTo>
                  <a:lnTo>
                    <a:pt x="18" y="20"/>
                  </a:lnTo>
                  <a:lnTo>
                    <a:pt x="16" y="20"/>
                  </a:lnTo>
                  <a:lnTo>
                    <a:pt x="16" y="26"/>
                  </a:lnTo>
                  <a:lnTo>
                    <a:pt x="26" y="26"/>
                  </a:lnTo>
                  <a:lnTo>
                    <a:pt x="26" y="20"/>
                  </a:lnTo>
                  <a:lnTo>
                    <a:pt x="22" y="20"/>
                  </a:lnTo>
                  <a:lnTo>
                    <a:pt x="22" y="26"/>
                  </a:lnTo>
                  <a:lnTo>
                    <a:pt x="54" y="26"/>
                  </a:lnTo>
                  <a:lnTo>
                    <a:pt x="54" y="20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4" y="26"/>
                  </a:lnTo>
                  <a:lnTo>
                    <a:pt x="34" y="20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5" y="26"/>
                  </a:lnTo>
                  <a:lnTo>
                    <a:pt x="35" y="20"/>
                  </a:lnTo>
                  <a:lnTo>
                    <a:pt x="29" y="20"/>
                  </a:lnTo>
                  <a:lnTo>
                    <a:pt x="29" y="26"/>
                  </a:lnTo>
                  <a:lnTo>
                    <a:pt x="32" y="26"/>
                  </a:lnTo>
                  <a:lnTo>
                    <a:pt x="32" y="20"/>
                  </a:lnTo>
                  <a:lnTo>
                    <a:pt x="31" y="20"/>
                  </a:lnTo>
                  <a:lnTo>
                    <a:pt x="26" y="21"/>
                  </a:lnTo>
                  <a:lnTo>
                    <a:pt x="26" y="28"/>
                  </a:lnTo>
                  <a:lnTo>
                    <a:pt x="32" y="28"/>
                  </a:lnTo>
                  <a:lnTo>
                    <a:pt x="32" y="21"/>
                  </a:lnTo>
                  <a:lnTo>
                    <a:pt x="29" y="21"/>
                  </a:lnTo>
                  <a:lnTo>
                    <a:pt x="29" y="28"/>
                  </a:lnTo>
                  <a:lnTo>
                    <a:pt x="34" y="28"/>
                  </a:lnTo>
                  <a:lnTo>
                    <a:pt x="34" y="21"/>
                  </a:lnTo>
                  <a:lnTo>
                    <a:pt x="32" y="21"/>
                  </a:lnTo>
                  <a:lnTo>
                    <a:pt x="32" y="28"/>
                  </a:lnTo>
                  <a:lnTo>
                    <a:pt x="38" y="28"/>
                  </a:lnTo>
                  <a:lnTo>
                    <a:pt x="38" y="21"/>
                  </a:lnTo>
                  <a:lnTo>
                    <a:pt x="27" y="21"/>
                  </a:lnTo>
                  <a:lnTo>
                    <a:pt x="27" y="28"/>
                  </a:lnTo>
                  <a:lnTo>
                    <a:pt x="31" y="28"/>
                  </a:lnTo>
                  <a:lnTo>
                    <a:pt x="31" y="21"/>
                  </a:lnTo>
                  <a:lnTo>
                    <a:pt x="29" y="21"/>
                  </a:lnTo>
                  <a:lnTo>
                    <a:pt x="29" y="28"/>
                  </a:lnTo>
                  <a:lnTo>
                    <a:pt x="31" y="28"/>
                  </a:lnTo>
                  <a:lnTo>
                    <a:pt x="31" y="21"/>
                  </a:lnTo>
                  <a:lnTo>
                    <a:pt x="29" y="21"/>
                  </a:lnTo>
                  <a:lnTo>
                    <a:pt x="29" y="28"/>
                  </a:lnTo>
                  <a:lnTo>
                    <a:pt x="32" y="28"/>
                  </a:lnTo>
                  <a:lnTo>
                    <a:pt x="32" y="21"/>
                  </a:lnTo>
                  <a:lnTo>
                    <a:pt x="22" y="21"/>
                  </a:lnTo>
                  <a:lnTo>
                    <a:pt x="22" y="28"/>
                  </a:lnTo>
                  <a:lnTo>
                    <a:pt x="25" y="28"/>
                  </a:lnTo>
                  <a:lnTo>
                    <a:pt x="25" y="21"/>
                  </a:lnTo>
                  <a:lnTo>
                    <a:pt x="22" y="21"/>
                  </a:lnTo>
                  <a:lnTo>
                    <a:pt x="22" y="28"/>
                  </a:lnTo>
                  <a:lnTo>
                    <a:pt x="23" y="28"/>
                  </a:lnTo>
                  <a:lnTo>
                    <a:pt x="23" y="21"/>
                  </a:lnTo>
                  <a:lnTo>
                    <a:pt x="14" y="21"/>
                  </a:lnTo>
                  <a:lnTo>
                    <a:pt x="21" y="26"/>
                  </a:lnTo>
                  <a:lnTo>
                    <a:pt x="22" y="28"/>
                  </a:lnTo>
                  <a:lnTo>
                    <a:pt x="22" y="29"/>
                  </a:lnTo>
                  <a:lnTo>
                    <a:pt x="25" y="29"/>
                  </a:lnTo>
                  <a:lnTo>
                    <a:pt x="25" y="23"/>
                  </a:lnTo>
                  <a:lnTo>
                    <a:pt x="23" y="23"/>
                  </a:lnTo>
                  <a:lnTo>
                    <a:pt x="23" y="29"/>
                  </a:lnTo>
                  <a:lnTo>
                    <a:pt x="26" y="29"/>
                  </a:lnTo>
                  <a:lnTo>
                    <a:pt x="26" y="23"/>
                  </a:lnTo>
                  <a:lnTo>
                    <a:pt x="22" y="23"/>
                  </a:lnTo>
                  <a:lnTo>
                    <a:pt x="22" y="29"/>
                  </a:lnTo>
                  <a:lnTo>
                    <a:pt x="26" y="29"/>
                  </a:lnTo>
                  <a:lnTo>
                    <a:pt x="26" y="23"/>
                  </a:lnTo>
                  <a:lnTo>
                    <a:pt x="22" y="23"/>
                  </a:lnTo>
                  <a:lnTo>
                    <a:pt x="22" y="29"/>
                  </a:lnTo>
                  <a:lnTo>
                    <a:pt x="26" y="29"/>
                  </a:lnTo>
                  <a:lnTo>
                    <a:pt x="26" y="23"/>
                  </a:lnTo>
                  <a:lnTo>
                    <a:pt x="23" y="23"/>
                  </a:lnTo>
                  <a:lnTo>
                    <a:pt x="23" y="29"/>
                  </a:lnTo>
                  <a:lnTo>
                    <a:pt x="27" y="29"/>
                  </a:lnTo>
                  <a:lnTo>
                    <a:pt x="27" y="23"/>
                  </a:lnTo>
                  <a:lnTo>
                    <a:pt x="26" y="23"/>
                  </a:lnTo>
                  <a:lnTo>
                    <a:pt x="26" y="29"/>
                  </a:lnTo>
                  <a:lnTo>
                    <a:pt x="35" y="29"/>
                  </a:lnTo>
                  <a:lnTo>
                    <a:pt x="35" y="23"/>
                  </a:lnTo>
                  <a:lnTo>
                    <a:pt x="32" y="23"/>
                  </a:lnTo>
                  <a:lnTo>
                    <a:pt x="32" y="29"/>
                  </a:lnTo>
                  <a:lnTo>
                    <a:pt x="35" y="29"/>
                  </a:lnTo>
                  <a:lnTo>
                    <a:pt x="35" y="23"/>
                  </a:lnTo>
                  <a:lnTo>
                    <a:pt x="29" y="23"/>
                  </a:lnTo>
                  <a:lnTo>
                    <a:pt x="29" y="29"/>
                  </a:lnTo>
                  <a:lnTo>
                    <a:pt x="32" y="29"/>
                  </a:lnTo>
                  <a:lnTo>
                    <a:pt x="32" y="23"/>
                  </a:lnTo>
                  <a:lnTo>
                    <a:pt x="29" y="23"/>
                  </a:lnTo>
                  <a:lnTo>
                    <a:pt x="29" y="29"/>
                  </a:lnTo>
                  <a:lnTo>
                    <a:pt x="39" y="29"/>
                  </a:lnTo>
                  <a:lnTo>
                    <a:pt x="39" y="23"/>
                  </a:lnTo>
                  <a:lnTo>
                    <a:pt x="29" y="23"/>
                  </a:lnTo>
                  <a:lnTo>
                    <a:pt x="29" y="29"/>
                  </a:lnTo>
                  <a:lnTo>
                    <a:pt x="32" y="29"/>
                  </a:lnTo>
                  <a:lnTo>
                    <a:pt x="32" y="25"/>
                  </a:lnTo>
                  <a:lnTo>
                    <a:pt x="31" y="23"/>
                  </a:lnTo>
                  <a:lnTo>
                    <a:pt x="23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1" y="24"/>
                  </a:lnTo>
                  <a:lnTo>
                    <a:pt x="31" y="30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3" y="24"/>
                  </a:lnTo>
                  <a:lnTo>
                    <a:pt x="23" y="30"/>
                  </a:lnTo>
                  <a:lnTo>
                    <a:pt x="34" y="30"/>
                  </a:lnTo>
                  <a:lnTo>
                    <a:pt x="34" y="24"/>
                  </a:lnTo>
                  <a:lnTo>
                    <a:pt x="22" y="24"/>
                  </a:lnTo>
                  <a:lnTo>
                    <a:pt x="22" y="30"/>
                  </a:lnTo>
                  <a:lnTo>
                    <a:pt x="25" y="30"/>
                  </a:lnTo>
                  <a:lnTo>
                    <a:pt x="25" y="24"/>
                  </a:lnTo>
                  <a:lnTo>
                    <a:pt x="22" y="24"/>
                  </a:lnTo>
                  <a:lnTo>
                    <a:pt x="22" y="30"/>
                  </a:lnTo>
                  <a:lnTo>
                    <a:pt x="26" y="30"/>
                  </a:lnTo>
                  <a:lnTo>
                    <a:pt x="26" y="24"/>
                  </a:lnTo>
                  <a:lnTo>
                    <a:pt x="23" y="24"/>
                  </a:lnTo>
                  <a:lnTo>
                    <a:pt x="21" y="25"/>
                  </a:lnTo>
                  <a:lnTo>
                    <a:pt x="22" y="32"/>
                  </a:lnTo>
                  <a:lnTo>
                    <a:pt x="25" y="32"/>
                  </a:lnTo>
                  <a:lnTo>
                    <a:pt x="25" y="25"/>
                  </a:lnTo>
                  <a:lnTo>
                    <a:pt x="20" y="25"/>
                  </a:lnTo>
                  <a:lnTo>
                    <a:pt x="20" y="32"/>
                  </a:lnTo>
                  <a:lnTo>
                    <a:pt x="22" y="32"/>
                  </a:lnTo>
                  <a:lnTo>
                    <a:pt x="22" y="25"/>
                  </a:lnTo>
                  <a:lnTo>
                    <a:pt x="20" y="25"/>
                  </a:lnTo>
                  <a:lnTo>
                    <a:pt x="20" y="32"/>
                  </a:lnTo>
                  <a:lnTo>
                    <a:pt x="27" y="32"/>
                  </a:lnTo>
                  <a:lnTo>
                    <a:pt x="27" y="25"/>
                  </a:lnTo>
                  <a:lnTo>
                    <a:pt x="26" y="25"/>
                  </a:lnTo>
                  <a:lnTo>
                    <a:pt x="26" y="32"/>
                  </a:lnTo>
                  <a:lnTo>
                    <a:pt x="31" y="32"/>
                  </a:lnTo>
                  <a:lnTo>
                    <a:pt x="31" y="25"/>
                  </a:lnTo>
                  <a:lnTo>
                    <a:pt x="27" y="25"/>
                  </a:lnTo>
                  <a:lnTo>
                    <a:pt x="27" y="32"/>
                  </a:lnTo>
                  <a:lnTo>
                    <a:pt x="32" y="32"/>
                  </a:lnTo>
                  <a:lnTo>
                    <a:pt x="32" y="25"/>
                  </a:lnTo>
                  <a:lnTo>
                    <a:pt x="27" y="25"/>
                  </a:lnTo>
                  <a:lnTo>
                    <a:pt x="27" y="32"/>
                  </a:lnTo>
                  <a:lnTo>
                    <a:pt x="29" y="32"/>
                  </a:lnTo>
                  <a:lnTo>
                    <a:pt x="29" y="25"/>
                  </a:lnTo>
                  <a:lnTo>
                    <a:pt x="25" y="25"/>
                  </a:lnTo>
                  <a:lnTo>
                    <a:pt x="25" y="32"/>
                  </a:lnTo>
                  <a:lnTo>
                    <a:pt x="29" y="32"/>
                  </a:lnTo>
                  <a:lnTo>
                    <a:pt x="29" y="25"/>
                  </a:lnTo>
                  <a:lnTo>
                    <a:pt x="25" y="25"/>
                  </a:lnTo>
                  <a:lnTo>
                    <a:pt x="25" y="32"/>
                  </a:lnTo>
                  <a:lnTo>
                    <a:pt x="26" y="32"/>
                  </a:lnTo>
                  <a:lnTo>
                    <a:pt x="26" y="28"/>
                  </a:lnTo>
                  <a:lnTo>
                    <a:pt x="25" y="32"/>
                  </a:lnTo>
                  <a:lnTo>
                    <a:pt x="27" y="33"/>
                  </a:lnTo>
                  <a:lnTo>
                    <a:pt x="29" y="29"/>
                  </a:lnTo>
                  <a:lnTo>
                    <a:pt x="29" y="26"/>
                  </a:lnTo>
                  <a:lnTo>
                    <a:pt x="26" y="26"/>
                  </a:lnTo>
                  <a:lnTo>
                    <a:pt x="26" y="33"/>
                  </a:lnTo>
                  <a:lnTo>
                    <a:pt x="27" y="33"/>
                  </a:lnTo>
                  <a:lnTo>
                    <a:pt x="27" y="26"/>
                  </a:lnTo>
                  <a:lnTo>
                    <a:pt x="26" y="26"/>
                  </a:lnTo>
                  <a:lnTo>
                    <a:pt x="26" y="33"/>
                  </a:lnTo>
                  <a:lnTo>
                    <a:pt x="32" y="33"/>
                  </a:lnTo>
                  <a:lnTo>
                    <a:pt x="32" y="26"/>
                  </a:lnTo>
                  <a:lnTo>
                    <a:pt x="25" y="26"/>
                  </a:lnTo>
                  <a:lnTo>
                    <a:pt x="25" y="33"/>
                  </a:lnTo>
                  <a:lnTo>
                    <a:pt x="39" y="33"/>
                  </a:lnTo>
                  <a:lnTo>
                    <a:pt x="39" y="26"/>
                  </a:lnTo>
                  <a:lnTo>
                    <a:pt x="22" y="26"/>
                  </a:lnTo>
                  <a:lnTo>
                    <a:pt x="22" y="33"/>
                  </a:lnTo>
                  <a:lnTo>
                    <a:pt x="27" y="33"/>
                  </a:lnTo>
                  <a:lnTo>
                    <a:pt x="27" y="26"/>
                  </a:lnTo>
                  <a:lnTo>
                    <a:pt x="22" y="26"/>
                  </a:lnTo>
                  <a:lnTo>
                    <a:pt x="22" y="33"/>
                  </a:lnTo>
                  <a:lnTo>
                    <a:pt x="23" y="33"/>
                  </a:lnTo>
                  <a:lnTo>
                    <a:pt x="23" y="26"/>
                  </a:lnTo>
                  <a:lnTo>
                    <a:pt x="20" y="26"/>
                  </a:lnTo>
                  <a:lnTo>
                    <a:pt x="20" y="33"/>
                  </a:lnTo>
                  <a:lnTo>
                    <a:pt x="22" y="33"/>
                  </a:lnTo>
                  <a:lnTo>
                    <a:pt x="22" y="26"/>
                  </a:lnTo>
                  <a:lnTo>
                    <a:pt x="21" y="26"/>
                  </a:lnTo>
                  <a:lnTo>
                    <a:pt x="21" y="33"/>
                  </a:lnTo>
                  <a:lnTo>
                    <a:pt x="23" y="33"/>
                  </a:lnTo>
                  <a:lnTo>
                    <a:pt x="23" y="26"/>
                  </a:lnTo>
                  <a:lnTo>
                    <a:pt x="20" y="26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23" y="26"/>
                  </a:lnTo>
                  <a:lnTo>
                    <a:pt x="22" y="26"/>
                  </a:lnTo>
                  <a:lnTo>
                    <a:pt x="21" y="33"/>
                  </a:lnTo>
                  <a:lnTo>
                    <a:pt x="23" y="34"/>
                  </a:lnTo>
                  <a:lnTo>
                    <a:pt x="25" y="30"/>
                  </a:lnTo>
                  <a:lnTo>
                    <a:pt x="25" y="28"/>
                  </a:lnTo>
                  <a:lnTo>
                    <a:pt x="23" y="28"/>
                  </a:lnTo>
                  <a:lnTo>
                    <a:pt x="23" y="34"/>
                  </a:lnTo>
                  <a:lnTo>
                    <a:pt x="31" y="34"/>
                  </a:lnTo>
                  <a:lnTo>
                    <a:pt x="31" y="28"/>
                  </a:lnTo>
                  <a:lnTo>
                    <a:pt x="26" y="28"/>
                  </a:lnTo>
                  <a:lnTo>
                    <a:pt x="26" y="34"/>
                  </a:lnTo>
                  <a:lnTo>
                    <a:pt x="31" y="34"/>
                  </a:lnTo>
                  <a:lnTo>
                    <a:pt x="31" y="28"/>
                  </a:lnTo>
                  <a:lnTo>
                    <a:pt x="29" y="28"/>
                  </a:lnTo>
                  <a:lnTo>
                    <a:pt x="29" y="34"/>
                  </a:lnTo>
                  <a:lnTo>
                    <a:pt x="53" y="34"/>
                  </a:lnTo>
                  <a:lnTo>
                    <a:pt x="53" y="28"/>
                  </a:lnTo>
                  <a:lnTo>
                    <a:pt x="26" y="28"/>
                  </a:lnTo>
                  <a:lnTo>
                    <a:pt x="26" y="34"/>
                  </a:lnTo>
                  <a:lnTo>
                    <a:pt x="75" y="34"/>
                  </a:lnTo>
                  <a:lnTo>
                    <a:pt x="75" y="28"/>
                  </a:lnTo>
                  <a:lnTo>
                    <a:pt x="70" y="28"/>
                  </a:lnTo>
                  <a:lnTo>
                    <a:pt x="70" y="34"/>
                  </a:lnTo>
                  <a:lnTo>
                    <a:pt x="101" y="34"/>
                  </a:lnTo>
                  <a:lnTo>
                    <a:pt x="101" y="28"/>
                  </a:lnTo>
                  <a:lnTo>
                    <a:pt x="91" y="28"/>
                  </a:lnTo>
                  <a:lnTo>
                    <a:pt x="91" y="34"/>
                  </a:lnTo>
                  <a:lnTo>
                    <a:pt x="95" y="34"/>
                  </a:lnTo>
                  <a:lnTo>
                    <a:pt x="95" y="28"/>
                  </a:lnTo>
                  <a:lnTo>
                    <a:pt x="82" y="28"/>
                  </a:lnTo>
                  <a:lnTo>
                    <a:pt x="82" y="34"/>
                  </a:lnTo>
                  <a:lnTo>
                    <a:pt x="88" y="34"/>
                  </a:lnTo>
                  <a:lnTo>
                    <a:pt x="88" y="28"/>
                  </a:lnTo>
                  <a:lnTo>
                    <a:pt x="75" y="28"/>
                  </a:lnTo>
                  <a:lnTo>
                    <a:pt x="73" y="29"/>
                  </a:lnTo>
                  <a:lnTo>
                    <a:pt x="74" y="32"/>
                  </a:lnTo>
                  <a:lnTo>
                    <a:pt x="74" y="29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4" y="35"/>
                  </a:lnTo>
                  <a:lnTo>
                    <a:pt x="44" y="29"/>
                  </a:lnTo>
                  <a:lnTo>
                    <a:pt x="32" y="29"/>
                  </a:lnTo>
                  <a:lnTo>
                    <a:pt x="32" y="35"/>
                  </a:lnTo>
                  <a:lnTo>
                    <a:pt x="35" y="35"/>
                  </a:lnTo>
                  <a:lnTo>
                    <a:pt x="35" y="29"/>
                  </a:lnTo>
                  <a:lnTo>
                    <a:pt x="32" y="29"/>
                  </a:lnTo>
                  <a:lnTo>
                    <a:pt x="32" y="35"/>
                  </a:lnTo>
                  <a:lnTo>
                    <a:pt x="49" y="35"/>
                  </a:lnTo>
                  <a:lnTo>
                    <a:pt x="49" y="29"/>
                  </a:lnTo>
                  <a:lnTo>
                    <a:pt x="22" y="29"/>
                  </a:lnTo>
                  <a:lnTo>
                    <a:pt x="22" y="35"/>
                  </a:lnTo>
                  <a:lnTo>
                    <a:pt x="49" y="35"/>
                  </a:lnTo>
                  <a:lnTo>
                    <a:pt x="49" y="29"/>
                  </a:lnTo>
                  <a:lnTo>
                    <a:pt x="32" y="29"/>
                  </a:lnTo>
                  <a:lnTo>
                    <a:pt x="32" y="35"/>
                  </a:lnTo>
                  <a:lnTo>
                    <a:pt x="35" y="35"/>
                  </a:lnTo>
                  <a:lnTo>
                    <a:pt x="35" y="29"/>
                  </a:lnTo>
                  <a:lnTo>
                    <a:pt x="32" y="29"/>
                  </a:lnTo>
                  <a:lnTo>
                    <a:pt x="32" y="35"/>
                  </a:lnTo>
                  <a:lnTo>
                    <a:pt x="44" y="35"/>
                  </a:lnTo>
                  <a:lnTo>
                    <a:pt x="44" y="29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75" y="35"/>
                  </a:lnTo>
                  <a:lnTo>
                    <a:pt x="78" y="34"/>
                  </a:lnTo>
                  <a:lnTo>
                    <a:pt x="77" y="30"/>
                  </a:lnTo>
                  <a:lnTo>
                    <a:pt x="77" y="34"/>
                  </a:lnTo>
                  <a:lnTo>
                    <a:pt x="88" y="34"/>
                  </a:lnTo>
                  <a:lnTo>
                    <a:pt x="88" y="28"/>
                  </a:lnTo>
                  <a:lnTo>
                    <a:pt x="82" y="28"/>
                  </a:lnTo>
                  <a:lnTo>
                    <a:pt x="82" y="34"/>
                  </a:lnTo>
                  <a:lnTo>
                    <a:pt x="95" y="34"/>
                  </a:lnTo>
                  <a:lnTo>
                    <a:pt x="95" y="28"/>
                  </a:lnTo>
                  <a:lnTo>
                    <a:pt x="91" y="28"/>
                  </a:lnTo>
                  <a:lnTo>
                    <a:pt x="91" y="34"/>
                  </a:lnTo>
                  <a:lnTo>
                    <a:pt x="101" y="34"/>
                  </a:lnTo>
                  <a:lnTo>
                    <a:pt x="101" y="28"/>
                  </a:lnTo>
                  <a:lnTo>
                    <a:pt x="70" y="28"/>
                  </a:lnTo>
                  <a:lnTo>
                    <a:pt x="70" y="34"/>
                  </a:lnTo>
                  <a:lnTo>
                    <a:pt x="75" y="34"/>
                  </a:lnTo>
                  <a:lnTo>
                    <a:pt x="75" y="28"/>
                  </a:lnTo>
                  <a:lnTo>
                    <a:pt x="26" y="28"/>
                  </a:lnTo>
                  <a:lnTo>
                    <a:pt x="26" y="34"/>
                  </a:lnTo>
                  <a:lnTo>
                    <a:pt x="53" y="34"/>
                  </a:lnTo>
                  <a:lnTo>
                    <a:pt x="53" y="28"/>
                  </a:lnTo>
                  <a:lnTo>
                    <a:pt x="29" y="28"/>
                  </a:lnTo>
                  <a:lnTo>
                    <a:pt x="29" y="34"/>
                  </a:lnTo>
                  <a:lnTo>
                    <a:pt x="31" y="34"/>
                  </a:lnTo>
                  <a:lnTo>
                    <a:pt x="31" y="28"/>
                  </a:lnTo>
                  <a:lnTo>
                    <a:pt x="26" y="28"/>
                  </a:lnTo>
                  <a:lnTo>
                    <a:pt x="26" y="34"/>
                  </a:lnTo>
                  <a:lnTo>
                    <a:pt x="31" y="34"/>
                  </a:lnTo>
                  <a:lnTo>
                    <a:pt x="31" y="28"/>
                  </a:lnTo>
                  <a:lnTo>
                    <a:pt x="23" y="28"/>
                  </a:lnTo>
                  <a:lnTo>
                    <a:pt x="23" y="34"/>
                  </a:lnTo>
                  <a:lnTo>
                    <a:pt x="25" y="34"/>
                  </a:lnTo>
                  <a:lnTo>
                    <a:pt x="26" y="28"/>
                  </a:lnTo>
                  <a:lnTo>
                    <a:pt x="23" y="26"/>
                  </a:lnTo>
                  <a:lnTo>
                    <a:pt x="22" y="29"/>
                  </a:lnTo>
                  <a:lnTo>
                    <a:pt x="22" y="33"/>
                  </a:lnTo>
                  <a:lnTo>
                    <a:pt x="23" y="33"/>
                  </a:lnTo>
                  <a:lnTo>
                    <a:pt x="23" y="26"/>
                  </a:lnTo>
                  <a:lnTo>
                    <a:pt x="20" y="26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23" y="26"/>
                  </a:lnTo>
                  <a:lnTo>
                    <a:pt x="21" y="26"/>
                  </a:lnTo>
                  <a:lnTo>
                    <a:pt x="21" y="33"/>
                  </a:lnTo>
                  <a:lnTo>
                    <a:pt x="22" y="33"/>
                  </a:lnTo>
                  <a:lnTo>
                    <a:pt x="22" y="26"/>
                  </a:lnTo>
                  <a:lnTo>
                    <a:pt x="20" y="26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23" y="26"/>
                  </a:lnTo>
                  <a:lnTo>
                    <a:pt x="22" y="26"/>
                  </a:lnTo>
                  <a:lnTo>
                    <a:pt x="22" y="33"/>
                  </a:lnTo>
                  <a:lnTo>
                    <a:pt x="27" y="33"/>
                  </a:lnTo>
                  <a:lnTo>
                    <a:pt x="27" y="26"/>
                  </a:lnTo>
                  <a:lnTo>
                    <a:pt x="22" y="26"/>
                  </a:lnTo>
                  <a:lnTo>
                    <a:pt x="22" y="33"/>
                  </a:lnTo>
                  <a:lnTo>
                    <a:pt x="39" y="33"/>
                  </a:lnTo>
                  <a:lnTo>
                    <a:pt x="39" y="26"/>
                  </a:lnTo>
                  <a:lnTo>
                    <a:pt x="25" y="26"/>
                  </a:lnTo>
                  <a:lnTo>
                    <a:pt x="25" y="33"/>
                  </a:lnTo>
                  <a:lnTo>
                    <a:pt x="32" y="33"/>
                  </a:lnTo>
                  <a:lnTo>
                    <a:pt x="32" y="26"/>
                  </a:lnTo>
                  <a:lnTo>
                    <a:pt x="26" y="26"/>
                  </a:lnTo>
                  <a:lnTo>
                    <a:pt x="26" y="33"/>
                  </a:lnTo>
                  <a:lnTo>
                    <a:pt x="27" y="33"/>
                  </a:lnTo>
                  <a:lnTo>
                    <a:pt x="27" y="26"/>
                  </a:lnTo>
                  <a:lnTo>
                    <a:pt x="26" y="26"/>
                  </a:lnTo>
                  <a:lnTo>
                    <a:pt x="26" y="33"/>
                  </a:lnTo>
                  <a:lnTo>
                    <a:pt x="29" y="33"/>
                  </a:lnTo>
                  <a:lnTo>
                    <a:pt x="30" y="26"/>
                  </a:lnTo>
                  <a:lnTo>
                    <a:pt x="27" y="25"/>
                  </a:lnTo>
                  <a:lnTo>
                    <a:pt x="25" y="25"/>
                  </a:lnTo>
                  <a:lnTo>
                    <a:pt x="25" y="32"/>
                  </a:lnTo>
                  <a:lnTo>
                    <a:pt x="29" y="32"/>
                  </a:lnTo>
                  <a:lnTo>
                    <a:pt x="29" y="25"/>
                  </a:lnTo>
                  <a:lnTo>
                    <a:pt x="25" y="25"/>
                  </a:lnTo>
                  <a:lnTo>
                    <a:pt x="25" y="32"/>
                  </a:lnTo>
                  <a:lnTo>
                    <a:pt x="29" y="32"/>
                  </a:lnTo>
                  <a:lnTo>
                    <a:pt x="29" y="25"/>
                  </a:lnTo>
                  <a:lnTo>
                    <a:pt x="27" y="25"/>
                  </a:lnTo>
                  <a:lnTo>
                    <a:pt x="27" y="32"/>
                  </a:lnTo>
                  <a:lnTo>
                    <a:pt x="32" y="32"/>
                  </a:lnTo>
                  <a:lnTo>
                    <a:pt x="32" y="25"/>
                  </a:lnTo>
                  <a:lnTo>
                    <a:pt x="27" y="25"/>
                  </a:lnTo>
                  <a:lnTo>
                    <a:pt x="27" y="32"/>
                  </a:lnTo>
                  <a:lnTo>
                    <a:pt x="31" y="32"/>
                  </a:lnTo>
                  <a:lnTo>
                    <a:pt x="31" y="25"/>
                  </a:lnTo>
                  <a:lnTo>
                    <a:pt x="26" y="25"/>
                  </a:lnTo>
                  <a:lnTo>
                    <a:pt x="26" y="32"/>
                  </a:lnTo>
                  <a:lnTo>
                    <a:pt x="27" y="32"/>
                  </a:lnTo>
                  <a:lnTo>
                    <a:pt x="27" y="25"/>
                  </a:lnTo>
                  <a:lnTo>
                    <a:pt x="20" y="25"/>
                  </a:lnTo>
                  <a:lnTo>
                    <a:pt x="20" y="32"/>
                  </a:lnTo>
                  <a:lnTo>
                    <a:pt x="22" y="32"/>
                  </a:lnTo>
                  <a:lnTo>
                    <a:pt x="22" y="25"/>
                  </a:lnTo>
                  <a:lnTo>
                    <a:pt x="20" y="25"/>
                  </a:lnTo>
                  <a:lnTo>
                    <a:pt x="20" y="32"/>
                  </a:lnTo>
                  <a:lnTo>
                    <a:pt x="25" y="32"/>
                  </a:lnTo>
                  <a:lnTo>
                    <a:pt x="25" y="25"/>
                  </a:lnTo>
                  <a:lnTo>
                    <a:pt x="22" y="25"/>
                  </a:lnTo>
                  <a:lnTo>
                    <a:pt x="22" y="28"/>
                  </a:lnTo>
                  <a:lnTo>
                    <a:pt x="23" y="32"/>
                  </a:lnTo>
                  <a:lnTo>
                    <a:pt x="26" y="30"/>
                  </a:lnTo>
                  <a:lnTo>
                    <a:pt x="25" y="26"/>
                  </a:lnTo>
                  <a:lnTo>
                    <a:pt x="25" y="30"/>
                  </a:lnTo>
                  <a:lnTo>
                    <a:pt x="26" y="30"/>
                  </a:lnTo>
                  <a:lnTo>
                    <a:pt x="26" y="24"/>
                  </a:lnTo>
                  <a:lnTo>
                    <a:pt x="22" y="24"/>
                  </a:lnTo>
                  <a:lnTo>
                    <a:pt x="22" y="30"/>
                  </a:lnTo>
                  <a:lnTo>
                    <a:pt x="25" y="30"/>
                  </a:lnTo>
                  <a:lnTo>
                    <a:pt x="25" y="24"/>
                  </a:lnTo>
                  <a:lnTo>
                    <a:pt x="22" y="24"/>
                  </a:lnTo>
                  <a:lnTo>
                    <a:pt x="22" y="30"/>
                  </a:lnTo>
                  <a:lnTo>
                    <a:pt x="34" y="30"/>
                  </a:lnTo>
                  <a:lnTo>
                    <a:pt x="34" y="24"/>
                  </a:lnTo>
                  <a:lnTo>
                    <a:pt x="23" y="24"/>
                  </a:lnTo>
                  <a:lnTo>
                    <a:pt x="23" y="30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31" y="24"/>
                  </a:lnTo>
                  <a:lnTo>
                    <a:pt x="31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1" y="24"/>
                  </a:lnTo>
                  <a:lnTo>
                    <a:pt x="31" y="26"/>
                  </a:lnTo>
                  <a:lnTo>
                    <a:pt x="34" y="29"/>
                  </a:lnTo>
                  <a:lnTo>
                    <a:pt x="40" y="23"/>
                  </a:lnTo>
                  <a:lnTo>
                    <a:pt x="29" y="23"/>
                  </a:lnTo>
                  <a:lnTo>
                    <a:pt x="29" y="29"/>
                  </a:lnTo>
                  <a:lnTo>
                    <a:pt x="39" y="29"/>
                  </a:lnTo>
                  <a:lnTo>
                    <a:pt x="39" y="23"/>
                  </a:lnTo>
                  <a:lnTo>
                    <a:pt x="29" y="23"/>
                  </a:lnTo>
                  <a:lnTo>
                    <a:pt x="29" y="29"/>
                  </a:lnTo>
                  <a:lnTo>
                    <a:pt x="32" y="29"/>
                  </a:lnTo>
                  <a:lnTo>
                    <a:pt x="32" y="23"/>
                  </a:lnTo>
                  <a:lnTo>
                    <a:pt x="29" y="23"/>
                  </a:lnTo>
                  <a:lnTo>
                    <a:pt x="29" y="29"/>
                  </a:lnTo>
                  <a:lnTo>
                    <a:pt x="35" y="29"/>
                  </a:lnTo>
                  <a:lnTo>
                    <a:pt x="35" y="23"/>
                  </a:lnTo>
                  <a:lnTo>
                    <a:pt x="32" y="23"/>
                  </a:lnTo>
                  <a:lnTo>
                    <a:pt x="32" y="29"/>
                  </a:lnTo>
                  <a:lnTo>
                    <a:pt x="35" y="29"/>
                  </a:lnTo>
                  <a:lnTo>
                    <a:pt x="35" y="23"/>
                  </a:lnTo>
                  <a:lnTo>
                    <a:pt x="26" y="23"/>
                  </a:lnTo>
                  <a:lnTo>
                    <a:pt x="26" y="29"/>
                  </a:lnTo>
                  <a:lnTo>
                    <a:pt x="27" y="29"/>
                  </a:lnTo>
                  <a:lnTo>
                    <a:pt x="27" y="23"/>
                  </a:lnTo>
                  <a:lnTo>
                    <a:pt x="23" y="23"/>
                  </a:lnTo>
                  <a:lnTo>
                    <a:pt x="23" y="29"/>
                  </a:lnTo>
                  <a:lnTo>
                    <a:pt x="26" y="29"/>
                  </a:lnTo>
                  <a:lnTo>
                    <a:pt x="26" y="23"/>
                  </a:lnTo>
                  <a:lnTo>
                    <a:pt x="22" y="23"/>
                  </a:lnTo>
                  <a:lnTo>
                    <a:pt x="22" y="29"/>
                  </a:lnTo>
                  <a:lnTo>
                    <a:pt x="26" y="29"/>
                  </a:lnTo>
                  <a:lnTo>
                    <a:pt x="26" y="23"/>
                  </a:lnTo>
                  <a:lnTo>
                    <a:pt x="22" y="23"/>
                  </a:lnTo>
                  <a:lnTo>
                    <a:pt x="22" y="29"/>
                  </a:lnTo>
                  <a:lnTo>
                    <a:pt x="26" y="29"/>
                  </a:lnTo>
                  <a:lnTo>
                    <a:pt x="26" y="23"/>
                  </a:lnTo>
                  <a:lnTo>
                    <a:pt x="23" y="23"/>
                  </a:lnTo>
                  <a:lnTo>
                    <a:pt x="23" y="29"/>
                  </a:lnTo>
                  <a:lnTo>
                    <a:pt x="25" y="29"/>
                  </a:lnTo>
                  <a:lnTo>
                    <a:pt x="25" y="23"/>
                  </a:lnTo>
                  <a:lnTo>
                    <a:pt x="23" y="23"/>
                  </a:lnTo>
                  <a:lnTo>
                    <a:pt x="23" y="25"/>
                  </a:lnTo>
                  <a:lnTo>
                    <a:pt x="26" y="23"/>
                  </a:lnTo>
                  <a:lnTo>
                    <a:pt x="25" y="21"/>
                  </a:lnTo>
                  <a:lnTo>
                    <a:pt x="22" y="24"/>
                  </a:lnTo>
                  <a:lnTo>
                    <a:pt x="22" y="28"/>
                  </a:lnTo>
                  <a:lnTo>
                    <a:pt x="23" y="28"/>
                  </a:lnTo>
                  <a:lnTo>
                    <a:pt x="23" y="21"/>
                  </a:lnTo>
                  <a:lnTo>
                    <a:pt x="22" y="21"/>
                  </a:lnTo>
                  <a:lnTo>
                    <a:pt x="22" y="28"/>
                  </a:lnTo>
                  <a:lnTo>
                    <a:pt x="25" y="28"/>
                  </a:lnTo>
                  <a:lnTo>
                    <a:pt x="25" y="21"/>
                  </a:lnTo>
                  <a:lnTo>
                    <a:pt x="22" y="21"/>
                  </a:lnTo>
                  <a:lnTo>
                    <a:pt x="22" y="28"/>
                  </a:lnTo>
                  <a:lnTo>
                    <a:pt x="32" y="28"/>
                  </a:lnTo>
                  <a:lnTo>
                    <a:pt x="32" y="21"/>
                  </a:lnTo>
                  <a:lnTo>
                    <a:pt x="29" y="21"/>
                  </a:lnTo>
                  <a:lnTo>
                    <a:pt x="29" y="28"/>
                  </a:lnTo>
                  <a:lnTo>
                    <a:pt x="31" y="28"/>
                  </a:lnTo>
                  <a:lnTo>
                    <a:pt x="31" y="21"/>
                  </a:lnTo>
                  <a:lnTo>
                    <a:pt x="29" y="21"/>
                  </a:lnTo>
                  <a:lnTo>
                    <a:pt x="29" y="28"/>
                  </a:lnTo>
                  <a:lnTo>
                    <a:pt x="31" y="28"/>
                  </a:lnTo>
                  <a:lnTo>
                    <a:pt x="31" y="21"/>
                  </a:lnTo>
                  <a:lnTo>
                    <a:pt x="27" y="21"/>
                  </a:lnTo>
                  <a:lnTo>
                    <a:pt x="27" y="28"/>
                  </a:lnTo>
                  <a:lnTo>
                    <a:pt x="38" y="28"/>
                  </a:lnTo>
                  <a:lnTo>
                    <a:pt x="38" y="21"/>
                  </a:lnTo>
                  <a:lnTo>
                    <a:pt x="32" y="21"/>
                  </a:lnTo>
                  <a:lnTo>
                    <a:pt x="32" y="28"/>
                  </a:lnTo>
                  <a:lnTo>
                    <a:pt x="34" y="28"/>
                  </a:lnTo>
                  <a:lnTo>
                    <a:pt x="34" y="21"/>
                  </a:lnTo>
                  <a:lnTo>
                    <a:pt x="29" y="21"/>
                  </a:lnTo>
                  <a:lnTo>
                    <a:pt x="29" y="28"/>
                  </a:lnTo>
                  <a:lnTo>
                    <a:pt x="32" y="28"/>
                  </a:lnTo>
                  <a:lnTo>
                    <a:pt x="32" y="21"/>
                  </a:lnTo>
                  <a:lnTo>
                    <a:pt x="26" y="21"/>
                  </a:lnTo>
                  <a:lnTo>
                    <a:pt x="26" y="24"/>
                  </a:lnTo>
                  <a:lnTo>
                    <a:pt x="27" y="28"/>
                  </a:lnTo>
                  <a:lnTo>
                    <a:pt x="32" y="26"/>
                  </a:lnTo>
                  <a:lnTo>
                    <a:pt x="31" y="23"/>
                  </a:lnTo>
                  <a:lnTo>
                    <a:pt x="31" y="26"/>
                  </a:lnTo>
                  <a:lnTo>
                    <a:pt x="32" y="26"/>
                  </a:lnTo>
                  <a:lnTo>
                    <a:pt x="32" y="20"/>
                  </a:lnTo>
                  <a:lnTo>
                    <a:pt x="29" y="20"/>
                  </a:lnTo>
                  <a:lnTo>
                    <a:pt x="29" y="26"/>
                  </a:lnTo>
                  <a:lnTo>
                    <a:pt x="35" y="26"/>
                  </a:lnTo>
                  <a:lnTo>
                    <a:pt x="35" y="20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4" y="26"/>
                  </a:lnTo>
                  <a:lnTo>
                    <a:pt x="34" y="20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54" y="26"/>
                  </a:lnTo>
                  <a:lnTo>
                    <a:pt x="54" y="20"/>
                  </a:lnTo>
                  <a:lnTo>
                    <a:pt x="22" y="20"/>
                  </a:lnTo>
                  <a:lnTo>
                    <a:pt x="22" y="26"/>
                  </a:lnTo>
                  <a:lnTo>
                    <a:pt x="26" y="26"/>
                  </a:lnTo>
                  <a:lnTo>
                    <a:pt x="26" y="20"/>
                  </a:lnTo>
                  <a:lnTo>
                    <a:pt x="16" y="20"/>
                  </a:lnTo>
                  <a:lnTo>
                    <a:pt x="16" y="26"/>
                  </a:lnTo>
                  <a:lnTo>
                    <a:pt x="18" y="26"/>
                  </a:lnTo>
                  <a:lnTo>
                    <a:pt x="18" y="20"/>
                  </a:lnTo>
                  <a:lnTo>
                    <a:pt x="13" y="20"/>
                  </a:lnTo>
                  <a:lnTo>
                    <a:pt x="13" y="26"/>
                  </a:lnTo>
                  <a:lnTo>
                    <a:pt x="14" y="26"/>
                  </a:lnTo>
                  <a:lnTo>
                    <a:pt x="16" y="20"/>
                  </a:lnTo>
                  <a:lnTo>
                    <a:pt x="13" y="19"/>
                  </a:lnTo>
                  <a:lnTo>
                    <a:pt x="12" y="21"/>
                  </a:lnTo>
                  <a:lnTo>
                    <a:pt x="12" y="25"/>
                  </a:lnTo>
                  <a:lnTo>
                    <a:pt x="13" y="25"/>
                  </a:lnTo>
                  <a:lnTo>
                    <a:pt x="13" y="19"/>
                  </a:lnTo>
                  <a:lnTo>
                    <a:pt x="10" y="19"/>
                  </a:lnTo>
                  <a:lnTo>
                    <a:pt x="10" y="25"/>
                  </a:lnTo>
                  <a:lnTo>
                    <a:pt x="14" y="25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12" y="25"/>
                  </a:lnTo>
                  <a:lnTo>
                    <a:pt x="35" y="25"/>
                  </a:lnTo>
                  <a:lnTo>
                    <a:pt x="35" y="19"/>
                  </a:lnTo>
                  <a:lnTo>
                    <a:pt x="18" y="19"/>
                  </a:lnTo>
                  <a:lnTo>
                    <a:pt x="18" y="25"/>
                  </a:lnTo>
                  <a:lnTo>
                    <a:pt x="23" y="25"/>
                  </a:lnTo>
                  <a:lnTo>
                    <a:pt x="23" y="19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25" y="25"/>
                  </a:lnTo>
                  <a:lnTo>
                    <a:pt x="25" y="19"/>
                  </a:lnTo>
                  <a:lnTo>
                    <a:pt x="23" y="19"/>
                  </a:lnTo>
                  <a:lnTo>
                    <a:pt x="23" y="25"/>
                  </a:lnTo>
                  <a:lnTo>
                    <a:pt x="38" y="25"/>
                  </a:lnTo>
                  <a:lnTo>
                    <a:pt x="38" y="19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39" y="24"/>
                  </a:lnTo>
                  <a:lnTo>
                    <a:pt x="39" y="17"/>
                  </a:lnTo>
                  <a:lnTo>
                    <a:pt x="25" y="17"/>
                  </a:lnTo>
                  <a:lnTo>
                    <a:pt x="25" y="24"/>
                  </a:lnTo>
                  <a:lnTo>
                    <a:pt x="32" y="24"/>
                  </a:lnTo>
                  <a:lnTo>
                    <a:pt x="32" y="17"/>
                  </a:lnTo>
                  <a:lnTo>
                    <a:pt x="31" y="17"/>
                  </a:lnTo>
                  <a:lnTo>
                    <a:pt x="31" y="24"/>
                  </a:lnTo>
                  <a:lnTo>
                    <a:pt x="36" y="24"/>
                  </a:lnTo>
                  <a:lnTo>
                    <a:pt x="36" y="17"/>
                  </a:lnTo>
                  <a:lnTo>
                    <a:pt x="29" y="17"/>
                  </a:lnTo>
                  <a:lnTo>
                    <a:pt x="29" y="24"/>
                  </a:lnTo>
                  <a:lnTo>
                    <a:pt x="64" y="24"/>
                  </a:lnTo>
                  <a:lnTo>
                    <a:pt x="64" y="17"/>
                  </a:lnTo>
                  <a:lnTo>
                    <a:pt x="26" y="17"/>
                  </a:lnTo>
                  <a:lnTo>
                    <a:pt x="26" y="24"/>
                  </a:lnTo>
                  <a:lnTo>
                    <a:pt x="32" y="24"/>
                  </a:lnTo>
                  <a:lnTo>
                    <a:pt x="32" y="17"/>
                  </a:lnTo>
                  <a:lnTo>
                    <a:pt x="23" y="17"/>
                  </a:lnTo>
                  <a:lnTo>
                    <a:pt x="23" y="24"/>
                  </a:lnTo>
                  <a:lnTo>
                    <a:pt x="25" y="24"/>
                  </a:lnTo>
                  <a:lnTo>
                    <a:pt x="25" y="17"/>
                  </a:lnTo>
                  <a:lnTo>
                    <a:pt x="13" y="17"/>
                  </a:lnTo>
                  <a:lnTo>
                    <a:pt x="13" y="20"/>
                  </a:lnTo>
                  <a:lnTo>
                    <a:pt x="17" y="20"/>
                  </a:lnTo>
                  <a:lnTo>
                    <a:pt x="17" y="19"/>
                  </a:lnTo>
                  <a:lnTo>
                    <a:pt x="13" y="19"/>
                  </a:lnTo>
                  <a:lnTo>
                    <a:pt x="13" y="23"/>
                  </a:lnTo>
                  <a:lnTo>
                    <a:pt x="22" y="23"/>
                  </a:lnTo>
                  <a:lnTo>
                    <a:pt x="22" y="16"/>
                  </a:lnTo>
                  <a:lnTo>
                    <a:pt x="21" y="16"/>
                  </a:lnTo>
                  <a:lnTo>
                    <a:pt x="21" y="23"/>
                  </a:lnTo>
                  <a:lnTo>
                    <a:pt x="26" y="23"/>
                  </a:lnTo>
                  <a:lnTo>
                    <a:pt x="26" y="16"/>
                  </a:lnTo>
                  <a:lnTo>
                    <a:pt x="23" y="16"/>
                  </a:lnTo>
                  <a:lnTo>
                    <a:pt x="23" y="23"/>
                  </a:lnTo>
                  <a:lnTo>
                    <a:pt x="25" y="23"/>
                  </a:lnTo>
                  <a:lnTo>
                    <a:pt x="25" y="16"/>
                  </a:lnTo>
                  <a:lnTo>
                    <a:pt x="22" y="16"/>
                  </a:lnTo>
                  <a:lnTo>
                    <a:pt x="22" y="23"/>
                  </a:lnTo>
                  <a:lnTo>
                    <a:pt x="25" y="23"/>
                  </a:lnTo>
                  <a:lnTo>
                    <a:pt x="25" y="16"/>
                  </a:lnTo>
                  <a:lnTo>
                    <a:pt x="22" y="16"/>
                  </a:lnTo>
                  <a:lnTo>
                    <a:pt x="22" y="23"/>
                  </a:lnTo>
                  <a:lnTo>
                    <a:pt x="25" y="23"/>
                  </a:lnTo>
                  <a:lnTo>
                    <a:pt x="25" y="16"/>
                  </a:lnTo>
                  <a:lnTo>
                    <a:pt x="13" y="16"/>
                  </a:lnTo>
                  <a:lnTo>
                    <a:pt x="13" y="23"/>
                  </a:lnTo>
                  <a:lnTo>
                    <a:pt x="20" y="23"/>
                  </a:lnTo>
                  <a:lnTo>
                    <a:pt x="20" y="16"/>
                  </a:lnTo>
                  <a:lnTo>
                    <a:pt x="17" y="16"/>
                  </a:lnTo>
                  <a:lnTo>
                    <a:pt x="17" y="23"/>
                  </a:lnTo>
                  <a:lnTo>
                    <a:pt x="39" y="23"/>
                  </a:lnTo>
                  <a:lnTo>
                    <a:pt x="39" y="16"/>
                  </a:lnTo>
                  <a:lnTo>
                    <a:pt x="29" y="16"/>
                  </a:lnTo>
                  <a:lnTo>
                    <a:pt x="29" y="23"/>
                  </a:lnTo>
                  <a:lnTo>
                    <a:pt x="35" y="23"/>
                  </a:lnTo>
                  <a:lnTo>
                    <a:pt x="35" y="16"/>
                  </a:lnTo>
                  <a:lnTo>
                    <a:pt x="26" y="16"/>
                  </a:lnTo>
                  <a:lnTo>
                    <a:pt x="26" y="19"/>
                  </a:lnTo>
                  <a:lnTo>
                    <a:pt x="29" y="16"/>
                  </a:lnTo>
                  <a:lnTo>
                    <a:pt x="27" y="15"/>
                  </a:lnTo>
                  <a:lnTo>
                    <a:pt x="20" y="15"/>
                  </a:lnTo>
                  <a:lnTo>
                    <a:pt x="20" y="21"/>
                  </a:lnTo>
                  <a:lnTo>
                    <a:pt x="42" y="21"/>
                  </a:lnTo>
                  <a:lnTo>
                    <a:pt x="42" y="15"/>
                  </a:lnTo>
                  <a:lnTo>
                    <a:pt x="39" y="15"/>
                  </a:lnTo>
                  <a:lnTo>
                    <a:pt x="39" y="21"/>
                  </a:lnTo>
                  <a:lnTo>
                    <a:pt x="42" y="21"/>
                  </a:lnTo>
                  <a:lnTo>
                    <a:pt x="42" y="15"/>
                  </a:lnTo>
                  <a:lnTo>
                    <a:pt x="39" y="15"/>
                  </a:lnTo>
                  <a:lnTo>
                    <a:pt x="39" y="21"/>
                  </a:lnTo>
                  <a:lnTo>
                    <a:pt x="45" y="21"/>
                  </a:lnTo>
                  <a:lnTo>
                    <a:pt x="45" y="15"/>
                  </a:lnTo>
                  <a:lnTo>
                    <a:pt x="32" y="15"/>
                  </a:lnTo>
                  <a:lnTo>
                    <a:pt x="32" y="21"/>
                  </a:lnTo>
                  <a:lnTo>
                    <a:pt x="38" y="21"/>
                  </a:lnTo>
                  <a:lnTo>
                    <a:pt x="38" y="15"/>
                  </a:lnTo>
                  <a:lnTo>
                    <a:pt x="35" y="15"/>
                  </a:lnTo>
                  <a:lnTo>
                    <a:pt x="35" y="21"/>
                  </a:lnTo>
                  <a:lnTo>
                    <a:pt x="40" y="21"/>
                  </a:lnTo>
                  <a:lnTo>
                    <a:pt x="40" y="15"/>
                  </a:lnTo>
                  <a:lnTo>
                    <a:pt x="32" y="15"/>
                  </a:lnTo>
                  <a:lnTo>
                    <a:pt x="32" y="17"/>
                  </a:lnTo>
                  <a:lnTo>
                    <a:pt x="34" y="15"/>
                  </a:lnTo>
                  <a:lnTo>
                    <a:pt x="30" y="13"/>
                  </a:lnTo>
                  <a:lnTo>
                    <a:pt x="26" y="13"/>
                  </a:lnTo>
                  <a:lnTo>
                    <a:pt x="26" y="20"/>
                  </a:lnTo>
                  <a:lnTo>
                    <a:pt x="32" y="20"/>
                  </a:lnTo>
                  <a:lnTo>
                    <a:pt x="32" y="13"/>
                  </a:lnTo>
                  <a:lnTo>
                    <a:pt x="27" y="13"/>
                  </a:lnTo>
                  <a:lnTo>
                    <a:pt x="27" y="20"/>
                  </a:lnTo>
                  <a:lnTo>
                    <a:pt x="32" y="20"/>
                  </a:lnTo>
                  <a:lnTo>
                    <a:pt x="32" y="13"/>
                  </a:lnTo>
                  <a:lnTo>
                    <a:pt x="31" y="13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2" y="13"/>
                  </a:lnTo>
                  <a:lnTo>
                    <a:pt x="29" y="13"/>
                  </a:lnTo>
                  <a:lnTo>
                    <a:pt x="29" y="20"/>
                  </a:lnTo>
                  <a:lnTo>
                    <a:pt x="34" y="20"/>
                  </a:lnTo>
                  <a:lnTo>
                    <a:pt x="34" y="13"/>
                  </a:lnTo>
                  <a:lnTo>
                    <a:pt x="32" y="13"/>
                  </a:lnTo>
                  <a:lnTo>
                    <a:pt x="32" y="20"/>
                  </a:lnTo>
                  <a:lnTo>
                    <a:pt x="40" y="20"/>
                  </a:lnTo>
                  <a:lnTo>
                    <a:pt x="40" y="13"/>
                  </a:lnTo>
                  <a:lnTo>
                    <a:pt x="29" y="13"/>
                  </a:lnTo>
                  <a:lnTo>
                    <a:pt x="29" y="20"/>
                  </a:lnTo>
                  <a:lnTo>
                    <a:pt x="32" y="20"/>
                  </a:lnTo>
                  <a:lnTo>
                    <a:pt x="32" y="13"/>
                  </a:lnTo>
                  <a:lnTo>
                    <a:pt x="23" y="13"/>
                  </a:lnTo>
                  <a:lnTo>
                    <a:pt x="23" y="20"/>
                  </a:lnTo>
                  <a:lnTo>
                    <a:pt x="29" y="20"/>
                  </a:lnTo>
                  <a:lnTo>
                    <a:pt x="29" y="13"/>
                  </a:lnTo>
                  <a:lnTo>
                    <a:pt x="20" y="13"/>
                  </a:lnTo>
                  <a:lnTo>
                    <a:pt x="20" y="20"/>
                  </a:lnTo>
                  <a:lnTo>
                    <a:pt x="32" y="20"/>
                  </a:lnTo>
                  <a:lnTo>
                    <a:pt x="27" y="13"/>
                  </a:lnTo>
                  <a:lnTo>
                    <a:pt x="26" y="12"/>
                  </a:lnTo>
                  <a:lnTo>
                    <a:pt x="20" y="12"/>
                  </a:lnTo>
                  <a:lnTo>
                    <a:pt x="20" y="19"/>
                  </a:lnTo>
                  <a:lnTo>
                    <a:pt x="29" y="19"/>
                  </a:lnTo>
                  <a:lnTo>
                    <a:pt x="29" y="12"/>
                  </a:lnTo>
                  <a:lnTo>
                    <a:pt x="21" y="12"/>
                  </a:lnTo>
                  <a:lnTo>
                    <a:pt x="21" y="19"/>
                  </a:lnTo>
                  <a:lnTo>
                    <a:pt x="35" y="19"/>
                  </a:lnTo>
                  <a:lnTo>
                    <a:pt x="35" y="12"/>
                  </a:lnTo>
                  <a:lnTo>
                    <a:pt x="27" y="12"/>
                  </a:lnTo>
                  <a:lnTo>
                    <a:pt x="27" y="19"/>
                  </a:lnTo>
                  <a:lnTo>
                    <a:pt x="32" y="19"/>
                  </a:lnTo>
                  <a:lnTo>
                    <a:pt x="32" y="12"/>
                  </a:lnTo>
                  <a:lnTo>
                    <a:pt x="31" y="12"/>
                  </a:lnTo>
                  <a:lnTo>
                    <a:pt x="31" y="19"/>
                  </a:lnTo>
                  <a:lnTo>
                    <a:pt x="35" y="19"/>
                  </a:lnTo>
                  <a:lnTo>
                    <a:pt x="35" y="12"/>
                  </a:lnTo>
                  <a:lnTo>
                    <a:pt x="34" y="12"/>
                  </a:lnTo>
                  <a:lnTo>
                    <a:pt x="34" y="19"/>
                  </a:lnTo>
                  <a:lnTo>
                    <a:pt x="38" y="19"/>
                  </a:lnTo>
                  <a:lnTo>
                    <a:pt x="38" y="12"/>
                  </a:lnTo>
                  <a:lnTo>
                    <a:pt x="35" y="12"/>
                  </a:lnTo>
                  <a:lnTo>
                    <a:pt x="35" y="19"/>
                  </a:lnTo>
                  <a:lnTo>
                    <a:pt x="44" y="19"/>
                  </a:lnTo>
                  <a:lnTo>
                    <a:pt x="44" y="12"/>
                  </a:lnTo>
                  <a:lnTo>
                    <a:pt x="23" y="12"/>
                  </a:lnTo>
                  <a:lnTo>
                    <a:pt x="23" y="19"/>
                  </a:lnTo>
                  <a:lnTo>
                    <a:pt x="26" y="19"/>
                  </a:lnTo>
                  <a:lnTo>
                    <a:pt x="26" y="12"/>
                  </a:lnTo>
                  <a:lnTo>
                    <a:pt x="23" y="12"/>
                  </a:lnTo>
                  <a:lnTo>
                    <a:pt x="23" y="19"/>
                  </a:lnTo>
                  <a:lnTo>
                    <a:pt x="25" y="19"/>
                  </a:lnTo>
                  <a:lnTo>
                    <a:pt x="26" y="12"/>
                  </a:lnTo>
                  <a:lnTo>
                    <a:pt x="23" y="11"/>
                  </a:lnTo>
                  <a:lnTo>
                    <a:pt x="22" y="13"/>
                  </a:lnTo>
                  <a:lnTo>
                    <a:pt x="22" y="17"/>
                  </a:lnTo>
                  <a:lnTo>
                    <a:pt x="23" y="17"/>
                  </a:lnTo>
                  <a:lnTo>
                    <a:pt x="23" y="11"/>
                  </a:lnTo>
                  <a:lnTo>
                    <a:pt x="21" y="11"/>
                  </a:lnTo>
                  <a:lnTo>
                    <a:pt x="21" y="17"/>
                  </a:lnTo>
                  <a:lnTo>
                    <a:pt x="32" y="17"/>
                  </a:lnTo>
                  <a:lnTo>
                    <a:pt x="32" y="11"/>
                  </a:lnTo>
                  <a:lnTo>
                    <a:pt x="13" y="11"/>
                  </a:lnTo>
                  <a:lnTo>
                    <a:pt x="13" y="17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17" y="11"/>
                  </a:lnTo>
                  <a:lnTo>
                    <a:pt x="17" y="17"/>
                  </a:lnTo>
                  <a:lnTo>
                    <a:pt x="23" y="17"/>
                  </a:lnTo>
                  <a:lnTo>
                    <a:pt x="23" y="11"/>
                  </a:lnTo>
                  <a:lnTo>
                    <a:pt x="22" y="11"/>
                  </a:lnTo>
                  <a:lnTo>
                    <a:pt x="22" y="17"/>
                  </a:lnTo>
                  <a:lnTo>
                    <a:pt x="32" y="17"/>
                  </a:lnTo>
                  <a:lnTo>
                    <a:pt x="32" y="11"/>
                  </a:lnTo>
                  <a:lnTo>
                    <a:pt x="20" y="11"/>
                  </a:lnTo>
                  <a:lnTo>
                    <a:pt x="20" y="17"/>
                  </a:lnTo>
                  <a:lnTo>
                    <a:pt x="22" y="17"/>
                  </a:lnTo>
                  <a:lnTo>
                    <a:pt x="22" y="11"/>
                  </a:lnTo>
                  <a:lnTo>
                    <a:pt x="17" y="11"/>
                  </a:lnTo>
                  <a:lnTo>
                    <a:pt x="17" y="17"/>
                  </a:lnTo>
                  <a:lnTo>
                    <a:pt x="22" y="17"/>
                  </a:lnTo>
                  <a:lnTo>
                    <a:pt x="22" y="11"/>
                  </a:lnTo>
                  <a:lnTo>
                    <a:pt x="17" y="11"/>
                  </a:lnTo>
                  <a:lnTo>
                    <a:pt x="17" y="17"/>
                  </a:lnTo>
                  <a:lnTo>
                    <a:pt x="22" y="17"/>
                  </a:lnTo>
                  <a:lnTo>
                    <a:pt x="22" y="10"/>
                  </a:lnTo>
                  <a:lnTo>
                    <a:pt x="16" y="10"/>
                  </a:lnTo>
                  <a:lnTo>
                    <a:pt x="16" y="16"/>
                  </a:lnTo>
                  <a:lnTo>
                    <a:pt x="25" y="16"/>
                  </a:lnTo>
                  <a:lnTo>
                    <a:pt x="25" y="10"/>
                  </a:lnTo>
                  <a:lnTo>
                    <a:pt x="20" y="10"/>
                  </a:lnTo>
                  <a:lnTo>
                    <a:pt x="20" y="16"/>
                  </a:lnTo>
                  <a:lnTo>
                    <a:pt x="26" y="16"/>
                  </a:lnTo>
                  <a:lnTo>
                    <a:pt x="26" y="10"/>
                  </a:lnTo>
                  <a:lnTo>
                    <a:pt x="20" y="10"/>
                  </a:lnTo>
                  <a:lnTo>
                    <a:pt x="20" y="16"/>
                  </a:lnTo>
                  <a:lnTo>
                    <a:pt x="34" y="16"/>
                  </a:lnTo>
                  <a:lnTo>
                    <a:pt x="34" y="10"/>
                  </a:lnTo>
                  <a:lnTo>
                    <a:pt x="25" y="10"/>
                  </a:lnTo>
                  <a:lnTo>
                    <a:pt x="25" y="16"/>
                  </a:lnTo>
                  <a:lnTo>
                    <a:pt x="38" y="16"/>
                  </a:lnTo>
                  <a:lnTo>
                    <a:pt x="38" y="10"/>
                  </a:lnTo>
                  <a:lnTo>
                    <a:pt x="29" y="10"/>
                  </a:lnTo>
                  <a:lnTo>
                    <a:pt x="29" y="16"/>
                  </a:lnTo>
                  <a:lnTo>
                    <a:pt x="39" y="16"/>
                  </a:lnTo>
                  <a:lnTo>
                    <a:pt x="39" y="10"/>
                  </a:lnTo>
                  <a:lnTo>
                    <a:pt x="35" y="10"/>
                  </a:lnTo>
                  <a:lnTo>
                    <a:pt x="35" y="16"/>
                  </a:lnTo>
                  <a:lnTo>
                    <a:pt x="51" y="16"/>
                  </a:lnTo>
                  <a:lnTo>
                    <a:pt x="51" y="10"/>
                  </a:lnTo>
                  <a:lnTo>
                    <a:pt x="40" y="8"/>
                  </a:lnTo>
                  <a:lnTo>
                    <a:pt x="25" y="8"/>
                  </a:lnTo>
                  <a:lnTo>
                    <a:pt x="25" y="15"/>
                  </a:lnTo>
                  <a:lnTo>
                    <a:pt x="26" y="15"/>
                  </a:lnTo>
                  <a:lnTo>
                    <a:pt x="26" y="8"/>
                  </a:lnTo>
                  <a:lnTo>
                    <a:pt x="20" y="8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1" y="8"/>
                  </a:lnTo>
                  <a:lnTo>
                    <a:pt x="20" y="8"/>
                  </a:lnTo>
                  <a:lnTo>
                    <a:pt x="20" y="15"/>
                  </a:lnTo>
                  <a:lnTo>
                    <a:pt x="25" y="15"/>
                  </a:lnTo>
                  <a:lnTo>
                    <a:pt x="25" y="8"/>
                  </a:lnTo>
                  <a:lnTo>
                    <a:pt x="13" y="8"/>
                  </a:lnTo>
                  <a:lnTo>
                    <a:pt x="13" y="15"/>
                  </a:lnTo>
                  <a:lnTo>
                    <a:pt x="31" y="15"/>
                  </a:lnTo>
                  <a:lnTo>
                    <a:pt x="31" y="8"/>
                  </a:lnTo>
                  <a:lnTo>
                    <a:pt x="14" y="8"/>
                  </a:lnTo>
                  <a:lnTo>
                    <a:pt x="14" y="11"/>
                  </a:lnTo>
                  <a:lnTo>
                    <a:pt x="17" y="13"/>
                  </a:lnTo>
                  <a:lnTo>
                    <a:pt x="18" y="12"/>
                  </a:lnTo>
                  <a:lnTo>
                    <a:pt x="16" y="10"/>
                  </a:lnTo>
                  <a:lnTo>
                    <a:pt x="16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6" y="13"/>
                  </a:lnTo>
                  <a:lnTo>
                    <a:pt x="16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6" y="13"/>
                  </a:lnTo>
                  <a:lnTo>
                    <a:pt x="16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26" y="13"/>
                  </a:lnTo>
                  <a:lnTo>
                    <a:pt x="26" y="7"/>
                  </a:lnTo>
                  <a:lnTo>
                    <a:pt x="17" y="7"/>
                  </a:lnTo>
                  <a:lnTo>
                    <a:pt x="17" y="13"/>
                  </a:lnTo>
                  <a:lnTo>
                    <a:pt x="26" y="13"/>
                  </a:lnTo>
                  <a:lnTo>
                    <a:pt x="26" y="7"/>
                  </a:lnTo>
                  <a:lnTo>
                    <a:pt x="25" y="7"/>
                  </a:lnTo>
                  <a:lnTo>
                    <a:pt x="25" y="13"/>
                  </a:lnTo>
                  <a:lnTo>
                    <a:pt x="26" y="13"/>
                  </a:lnTo>
                  <a:lnTo>
                    <a:pt x="26" y="7"/>
                  </a:lnTo>
                  <a:lnTo>
                    <a:pt x="17" y="7"/>
                  </a:lnTo>
                  <a:lnTo>
                    <a:pt x="17" y="13"/>
                  </a:lnTo>
                  <a:lnTo>
                    <a:pt x="35" y="13"/>
                  </a:lnTo>
                  <a:lnTo>
                    <a:pt x="36" y="7"/>
                  </a:lnTo>
                  <a:lnTo>
                    <a:pt x="34" y="6"/>
                  </a:lnTo>
                  <a:lnTo>
                    <a:pt x="26" y="6"/>
                  </a:lnTo>
                  <a:lnTo>
                    <a:pt x="26" y="12"/>
                  </a:lnTo>
                  <a:lnTo>
                    <a:pt x="35" y="12"/>
                  </a:lnTo>
                  <a:lnTo>
                    <a:pt x="35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0" y="12"/>
                  </a:lnTo>
                  <a:lnTo>
                    <a:pt x="20" y="6"/>
                  </a:lnTo>
                  <a:lnTo>
                    <a:pt x="16" y="6"/>
                  </a:lnTo>
                  <a:lnTo>
                    <a:pt x="16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6" y="6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6"/>
                  </a:lnTo>
                  <a:lnTo>
                    <a:pt x="10" y="6"/>
                  </a:lnTo>
                  <a:lnTo>
                    <a:pt x="10" y="12"/>
                  </a:lnTo>
                  <a:lnTo>
                    <a:pt x="20" y="12"/>
                  </a:lnTo>
                  <a:lnTo>
                    <a:pt x="21" y="6"/>
                  </a:lnTo>
                  <a:lnTo>
                    <a:pt x="18" y="4"/>
                  </a:lnTo>
                  <a:lnTo>
                    <a:pt x="12" y="4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3" y="4"/>
                  </a:lnTo>
                  <a:lnTo>
                    <a:pt x="9" y="4"/>
                  </a:lnTo>
                  <a:lnTo>
                    <a:pt x="9" y="11"/>
                  </a:lnTo>
                  <a:lnTo>
                    <a:pt x="14" y="11"/>
                  </a:lnTo>
                  <a:lnTo>
                    <a:pt x="14" y="4"/>
                  </a:lnTo>
                  <a:lnTo>
                    <a:pt x="13" y="4"/>
                  </a:lnTo>
                  <a:lnTo>
                    <a:pt x="13" y="11"/>
                  </a:lnTo>
                  <a:lnTo>
                    <a:pt x="20" y="11"/>
                  </a:lnTo>
                  <a:lnTo>
                    <a:pt x="20" y="4"/>
                  </a:lnTo>
                  <a:lnTo>
                    <a:pt x="16" y="4"/>
                  </a:lnTo>
                  <a:lnTo>
                    <a:pt x="16" y="11"/>
                  </a:lnTo>
                  <a:lnTo>
                    <a:pt x="22" y="11"/>
                  </a:lnTo>
                  <a:lnTo>
                    <a:pt x="22" y="4"/>
                  </a:lnTo>
                  <a:lnTo>
                    <a:pt x="16" y="4"/>
                  </a:lnTo>
                  <a:lnTo>
                    <a:pt x="16" y="11"/>
                  </a:lnTo>
                  <a:lnTo>
                    <a:pt x="22" y="11"/>
                  </a:lnTo>
                  <a:lnTo>
                    <a:pt x="22" y="4"/>
                  </a:lnTo>
                  <a:lnTo>
                    <a:pt x="18" y="4"/>
                  </a:lnTo>
                  <a:lnTo>
                    <a:pt x="18" y="11"/>
                  </a:lnTo>
                  <a:lnTo>
                    <a:pt x="22" y="11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2" y="4"/>
                  </a:lnTo>
                  <a:lnTo>
                    <a:pt x="14" y="4"/>
                  </a:lnTo>
                  <a:lnTo>
                    <a:pt x="14" y="11"/>
                  </a:lnTo>
                  <a:lnTo>
                    <a:pt x="16" y="11"/>
                  </a:lnTo>
                  <a:lnTo>
                    <a:pt x="16" y="4"/>
                  </a:lnTo>
                  <a:lnTo>
                    <a:pt x="9" y="4"/>
                  </a:lnTo>
                  <a:lnTo>
                    <a:pt x="9" y="11"/>
                  </a:lnTo>
                  <a:lnTo>
                    <a:pt x="34" y="11"/>
                  </a:lnTo>
                  <a:lnTo>
                    <a:pt x="34" y="4"/>
                  </a:lnTo>
                  <a:lnTo>
                    <a:pt x="29" y="4"/>
                  </a:lnTo>
                  <a:lnTo>
                    <a:pt x="29" y="11"/>
                  </a:lnTo>
                  <a:lnTo>
                    <a:pt x="34" y="11"/>
                  </a:lnTo>
                  <a:lnTo>
                    <a:pt x="38" y="10"/>
                  </a:lnTo>
                  <a:lnTo>
                    <a:pt x="36" y="3"/>
                  </a:lnTo>
                  <a:lnTo>
                    <a:pt x="31" y="3"/>
                  </a:lnTo>
                  <a:lnTo>
                    <a:pt x="31" y="10"/>
                  </a:lnTo>
                  <a:lnTo>
                    <a:pt x="35" y="10"/>
                  </a:lnTo>
                  <a:lnTo>
                    <a:pt x="35" y="3"/>
                  </a:lnTo>
                  <a:lnTo>
                    <a:pt x="25" y="3"/>
                  </a:lnTo>
                  <a:lnTo>
                    <a:pt x="25" y="10"/>
                  </a:lnTo>
                  <a:lnTo>
                    <a:pt x="26" y="10"/>
                  </a:lnTo>
                  <a:lnTo>
                    <a:pt x="26" y="3"/>
                  </a:lnTo>
                  <a:lnTo>
                    <a:pt x="17" y="3"/>
                  </a:lnTo>
                  <a:lnTo>
                    <a:pt x="17" y="10"/>
                  </a:lnTo>
                  <a:lnTo>
                    <a:pt x="20" y="10"/>
                  </a:lnTo>
                  <a:lnTo>
                    <a:pt x="20" y="3"/>
                  </a:lnTo>
                  <a:lnTo>
                    <a:pt x="16" y="3"/>
                  </a:lnTo>
                  <a:lnTo>
                    <a:pt x="16" y="10"/>
                  </a:lnTo>
                  <a:lnTo>
                    <a:pt x="17" y="10"/>
                  </a:lnTo>
                  <a:lnTo>
                    <a:pt x="17" y="3"/>
                  </a:lnTo>
                  <a:lnTo>
                    <a:pt x="4" y="3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7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7" y="10"/>
                  </a:lnTo>
                  <a:lnTo>
                    <a:pt x="7" y="4"/>
                  </a:lnTo>
                  <a:lnTo>
                    <a:pt x="3" y="4"/>
                  </a:lnTo>
                  <a:lnTo>
                    <a:pt x="3" y="8"/>
                  </a:lnTo>
                  <a:lnTo>
                    <a:pt x="10" y="8"/>
                  </a:lnTo>
                  <a:lnTo>
                    <a:pt x="10" y="2"/>
                  </a:lnTo>
                  <a:lnTo>
                    <a:pt x="4" y="2"/>
                  </a:lnTo>
                  <a:lnTo>
                    <a:pt x="4" y="8"/>
                  </a:lnTo>
                  <a:lnTo>
                    <a:pt x="10" y="8"/>
                  </a:lnTo>
                  <a:lnTo>
                    <a:pt x="10" y="2"/>
                  </a:lnTo>
                  <a:lnTo>
                    <a:pt x="7" y="2"/>
                  </a:lnTo>
                  <a:lnTo>
                    <a:pt x="7" y="8"/>
                  </a:lnTo>
                  <a:lnTo>
                    <a:pt x="10" y="8"/>
                  </a:lnTo>
                  <a:lnTo>
                    <a:pt x="10" y="2"/>
                  </a:lnTo>
                  <a:lnTo>
                    <a:pt x="9" y="2"/>
                  </a:lnTo>
                  <a:lnTo>
                    <a:pt x="9" y="8"/>
                  </a:lnTo>
                  <a:lnTo>
                    <a:pt x="10" y="8"/>
                  </a:lnTo>
                  <a:lnTo>
                    <a:pt x="10" y="2"/>
                  </a:lnTo>
                  <a:lnTo>
                    <a:pt x="9" y="2"/>
                  </a:lnTo>
                  <a:lnTo>
                    <a:pt x="9" y="8"/>
                  </a:lnTo>
                  <a:lnTo>
                    <a:pt x="22" y="8"/>
                  </a:lnTo>
                  <a:lnTo>
                    <a:pt x="22" y="2"/>
                  </a:lnTo>
                  <a:lnTo>
                    <a:pt x="16" y="2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7" y="8"/>
                  </a:lnTo>
                  <a:lnTo>
                    <a:pt x="18" y="8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8" y="7"/>
                  </a:lnTo>
                  <a:lnTo>
                    <a:pt x="20" y="6"/>
                  </a:lnTo>
                  <a:lnTo>
                    <a:pt x="17" y="3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7" y="7"/>
                  </a:lnTo>
                  <a:lnTo>
                    <a:pt x="34" y="7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25" y="7"/>
                  </a:lnTo>
                  <a:lnTo>
                    <a:pt x="35" y="7"/>
                  </a:lnTo>
                  <a:lnTo>
                    <a:pt x="35" y="0"/>
                  </a:lnTo>
                  <a:lnTo>
                    <a:pt x="29" y="0"/>
                  </a:lnTo>
                  <a:lnTo>
                    <a:pt x="29" y="7"/>
                  </a:lnTo>
                  <a:lnTo>
                    <a:pt x="32" y="7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31" y="7"/>
                  </a:lnTo>
                  <a:lnTo>
                    <a:pt x="32" y="7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25" y="7"/>
                  </a:lnTo>
                  <a:lnTo>
                    <a:pt x="32" y="7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0"/>
                  </a:lnTo>
                  <a:lnTo>
                    <a:pt x="10" y="0"/>
                  </a:lnTo>
                  <a:lnTo>
                    <a:pt x="10" y="7"/>
                  </a:lnTo>
                  <a:lnTo>
                    <a:pt x="13" y="7"/>
                  </a:lnTo>
                  <a:lnTo>
                    <a:pt x="13" y="0"/>
                  </a:lnTo>
                  <a:lnTo>
                    <a:pt x="9" y="0"/>
                  </a:lnTo>
                  <a:lnTo>
                    <a:pt x="9" y="7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55" name="Freeform 839"/>
            <p:cNvSpPr>
              <a:spLocks noChangeAspect="1"/>
            </p:cNvSpPr>
            <p:nvPr/>
          </p:nvSpPr>
          <p:spPr bwMode="auto">
            <a:xfrm rot="16200000">
              <a:off x="4817" y="4628"/>
              <a:ext cx="310" cy="52"/>
            </a:xfrm>
            <a:custGeom>
              <a:avLst/>
              <a:gdLst>
                <a:gd name="T0" fmla="*/ 142 w 206"/>
                <a:gd name="T1" fmla="*/ 1 h 36"/>
                <a:gd name="T2" fmla="*/ 63 w 206"/>
                <a:gd name="T3" fmla="*/ 3 h 36"/>
                <a:gd name="T4" fmla="*/ 53 w 206"/>
                <a:gd name="T5" fmla="*/ 10 h 36"/>
                <a:gd name="T6" fmla="*/ 26 w 206"/>
                <a:gd name="T7" fmla="*/ 10 h 36"/>
                <a:gd name="T8" fmla="*/ 17 w 206"/>
                <a:gd name="T9" fmla="*/ 5 h 36"/>
                <a:gd name="T10" fmla="*/ 32 w 206"/>
                <a:gd name="T11" fmla="*/ 13 h 36"/>
                <a:gd name="T12" fmla="*/ 23 w 206"/>
                <a:gd name="T13" fmla="*/ 8 h 36"/>
                <a:gd name="T14" fmla="*/ 11 w 206"/>
                <a:gd name="T15" fmla="*/ 8 h 36"/>
                <a:gd name="T16" fmla="*/ 53 w 206"/>
                <a:gd name="T17" fmla="*/ 16 h 36"/>
                <a:gd name="T18" fmla="*/ 37 w 206"/>
                <a:gd name="T19" fmla="*/ 10 h 36"/>
                <a:gd name="T20" fmla="*/ 35 w 206"/>
                <a:gd name="T21" fmla="*/ 17 h 36"/>
                <a:gd name="T22" fmla="*/ 4 w 206"/>
                <a:gd name="T23" fmla="*/ 12 h 36"/>
                <a:gd name="T24" fmla="*/ 62 w 206"/>
                <a:gd name="T25" fmla="*/ 18 h 36"/>
                <a:gd name="T26" fmla="*/ 36 w 206"/>
                <a:gd name="T27" fmla="*/ 19 h 36"/>
                <a:gd name="T28" fmla="*/ 23 w 206"/>
                <a:gd name="T29" fmla="*/ 21 h 36"/>
                <a:gd name="T30" fmla="*/ 4 w 206"/>
                <a:gd name="T31" fmla="*/ 14 h 36"/>
                <a:gd name="T32" fmla="*/ 45 w 206"/>
                <a:gd name="T33" fmla="*/ 16 h 36"/>
                <a:gd name="T34" fmla="*/ 27 w 206"/>
                <a:gd name="T35" fmla="*/ 23 h 36"/>
                <a:gd name="T36" fmla="*/ 4 w 206"/>
                <a:gd name="T37" fmla="*/ 18 h 36"/>
                <a:gd name="T38" fmla="*/ 96 w 206"/>
                <a:gd name="T39" fmla="*/ 18 h 36"/>
                <a:gd name="T40" fmla="*/ 42 w 206"/>
                <a:gd name="T41" fmla="*/ 26 h 36"/>
                <a:gd name="T42" fmla="*/ 27 w 206"/>
                <a:gd name="T43" fmla="*/ 27 h 36"/>
                <a:gd name="T44" fmla="*/ 2 w 206"/>
                <a:gd name="T45" fmla="*/ 21 h 36"/>
                <a:gd name="T46" fmla="*/ 70 w 206"/>
                <a:gd name="T47" fmla="*/ 22 h 36"/>
                <a:gd name="T48" fmla="*/ 27 w 206"/>
                <a:gd name="T49" fmla="*/ 30 h 36"/>
                <a:gd name="T50" fmla="*/ 0 w 206"/>
                <a:gd name="T51" fmla="*/ 25 h 36"/>
                <a:gd name="T52" fmla="*/ 40 w 206"/>
                <a:gd name="T53" fmla="*/ 32 h 36"/>
                <a:gd name="T54" fmla="*/ 31 w 206"/>
                <a:gd name="T55" fmla="*/ 27 h 36"/>
                <a:gd name="T56" fmla="*/ 14 w 206"/>
                <a:gd name="T57" fmla="*/ 28 h 36"/>
                <a:gd name="T58" fmla="*/ 6 w 206"/>
                <a:gd name="T59" fmla="*/ 35 h 36"/>
                <a:gd name="T60" fmla="*/ 85 w 206"/>
                <a:gd name="T61" fmla="*/ 36 h 36"/>
                <a:gd name="T62" fmla="*/ 84 w 206"/>
                <a:gd name="T63" fmla="*/ 30 h 36"/>
                <a:gd name="T64" fmla="*/ 4 w 206"/>
                <a:gd name="T65" fmla="*/ 35 h 36"/>
                <a:gd name="T66" fmla="*/ 23 w 206"/>
                <a:gd name="T67" fmla="*/ 34 h 36"/>
                <a:gd name="T68" fmla="*/ 35 w 206"/>
                <a:gd name="T69" fmla="*/ 27 h 36"/>
                <a:gd name="T70" fmla="*/ 93 w 206"/>
                <a:gd name="T71" fmla="*/ 26 h 36"/>
                <a:gd name="T72" fmla="*/ 19 w 206"/>
                <a:gd name="T73" fmla="*/ 25 h 36"/>
                <a:gd name="T74" fmla="*/ 30 w 206"/>
                <a:gd name="T75" fmla="*/ 23 h 36"/>
                <a:gd name="T76" fmla="*/ 83 w 206"/>
                <a:gd name="T77" fmla="*/ 28 h 36"/>
                <a:gd name="T78" fmla="*/ 4 w 206"/>
                <a:gd name="T79" fmla="*/ 25 h 36"/>
                <a:gd name="T80" fmla="*/ 31 w 206"/>
                <a:gd name="T81" fmla="*/ 21 h 36"/>
                <a:gd name="T82" fmla="*/ 40 w 206"/>
                <a:gd name="T83" fmla="*/ 26 h 36"/>
                <a:gd name="T84" fmla="*/ 42 w 206"/>
                <a:gd name="T85" fmla="*/ 26 h 36"/>
                <a:gd name="T86" fmla="*/ 4 w 206"/>
                <a:gd name="T87" fmla="*/ 18 h 36"/>
                <a:gd name="T88" fmla="*/ 20 w 206"/>
                <a:gd name="T89" fmla="*/ 17 h 36"/>
                <a:gd name="T90" fmla="*/ 44 w 206"/>
                <a:gd name="T91" fmla="*/ 23 h 36"/>
                <a:gd name="T92" fmla="*/ 59 w 206"/>
                <a:gd name="T93" fmla="*/ 22 h 36"/>
                <a:gd name="T94" fmla="*/ 4 w 206"/>
                <a:gd name="T95" fmla="*/ 14 h 36"/>
                <a:gd name="T96" fmla="*/ 36 w 206"/>
                <a:gd name="T97" fmla="*/ 19 h 36"/>
                <a:gd name="T98" fmla="*/ 40 w 206"/>
                <a:gd name="T99" fmla="*/ 19 h 36"/>
                <a:gd name="T100" fmla="*/ 8 w 206"/>
                <a:gd name="T101" fmla="*/ 12 h 36"/>
                <a:gd name="T102" fmla="*/ 14 w 206"/>
                <a:gd name="T103" fmla="*/ 12 h 36"/>
                <a:gd name="T104" fmla="*/ 32 w 206"/>
                <a:gd name="T105" fmla="*/ 17 h 36"/>
                <a:gd name="T106" fmla="*/ 39 w 206"/>
                <a:gd name="T107" fmla="*/ 9 h 36"/>
                <a:gd name="T108" fmla="*/ 50 w 206"/>
                <a:gd name="T109" fmla="*/ 16 h 36"/>
                <a:gd name="T110" fmla="*/ 8 w 206"/>
                <a:gd name="T111" fmla="*/ 14 h 36"/>
                <a:gd name="T112" fmla="*/ 32 w 206"/>
                <a:gd name="T113" fmla="*/ 8 h 36"/>
                <a:gd name="T114" fmla="*/ 37 w 206"/>
                <a:gd name="T115" fmla="*/ 6 h 36"/>
                <a:gd name="T116" fmla="*/ 19 w 206"/>
                <a:gd name="T117" fmla="*/ 12 h 36"/>
                <a:gd name="T118" fmla="*/ 27 w 206"/>
                <a:gd name="T119" fmla="*/ 4 h 36"/>
                <a:gd name="T120" fmla="*/ 50 w 206"/>
                <a:gd name="T121" fmla="*/ 4 h 36"/>
                <a:gd name="T122" fmla="*/ 62 w 206"/>
                <a:gd name="T123" fmla="*/ 9 h 36"/>
                <a:gd name="T124" fmla="*/ 141 w 206"/>
                <a:gd name="T125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6" h="36">
                  <a:moveTo>
                    <a:pt x="10" y="6"/>
                  </a:moveTo>
                  <a:lnTo>
                    <a:pt x="10" y="0"/>
                  </a:lnTo>
                  <a:lnTo>
                    <a:pt x="5" y="0"/>
                  </a:lnTo>
                  <a:lnTo>
                    <a:pt x="5" y="8"/>
                  </a:lnTo>
                  <a:lnTo>
                    <a:pt x="134" y="8"/>
                  </a:lnTo>
                  <a:lnTo>
                    <a:pt x="134" y="1"/>
                  </a:lnTo>
                  <a:lnTo>
                    <a:pt x="125" y="1"/>
                  </a:lnTo>
                  <a:lnTo>
                    <a:pt x="125" y="8"/>
                  </a:lnTo>
                  <a:lnTo>
                    <a:pt x="199" y="8"/>
                  </a:lnTo>
                  <a:lnTo>
                    <a:pt x="199" y="1"/>
                  </a:lnTo>
                  <a:lnTo>
                    <a:pt x="189" y="1"/>
                  </a:lnTo>
                  <a:lnTo>
                    <a:pt x="189" y="8"/>
                  </a:lnTo>
                  <a:lnTo>
                    <a:pt x="206" y="8"/>
                  </a:lnTo>
                  <a:lnTo>
                    <a:pt x="206" y="1"/>
                  </a:lnTo>
                  <a:lnTo>
                    <a:pt x="141" y="1"/>
                  </a:lnTo>
                  <a:lnTo>
                    <a:pt x="141" y="8"/>
                  </a:lnTo>
                  <a:lnTo>
                    <a:pt x="151" y="8"/>
                  </a:lnTo>
                  <a:lnTo>
                    <a:pt x="151" y="1"/>
                  </a:lnTo>
                  <a:lnTo>
                    <a:pt x="142" y="1"/>
                  </a:lnTo>
                  <a:lnTo>
                    <a:pt x="138" y="3"/>
                  </a:lnTo>
                  <a:lnTo>
                    <a:pt x="138" y="5"/>
                  </a:lnTo>
                  <a:lnTo>
                    <a:pt x="138" y="3"/>
                  </a:lnTo>
                  <a:lnTo>
                    <a:pt x="136" y="3"/>
                  </a:lnTo>
                  <a:lnTo>
                    <a:pt x="136" y="9"/>
                  </a:lnTo>
                  <a:lnTo>
                    <a:pt x="137" y="9"/>
                  </a:lnTo>
                  <a:lnTo>
                    <a:pt x="137" y="3"/>
                  </a:lnTo>
                  <a:lnTo>
                    <a:pt x="123" y="3"/>
                  </a:lnTo>
                  <a:lnTo>
                    <a:pt x="123" y="9"/>
                  </a:lnTo>
                  <a:lnTo>
                    <a:pt x="124" y="9"/>
                  </a:lnTo>
                  <a:lnTo>
                    <a:pt x="124" y="3"/>
                  </a:lnTo>
                  <a:lnTo>
                    <a:pt x="59" y="3"/>
                  </a:lnTo>
                  <a:lnTo>
                    <a:pt x="59" y="9"/>
                  </a:lnTo>
                  <a:lnTo>
                    <a:pt x="62" y="9"/>
                  </a:lnTo>
                  <a:lnTo>
                    <a:pt x="62" y="3"/>
                  </a:lnTo>
                  <a:lnTo>
                    <a:pt x="58" y="3"/>
                  </a:lnTo>
                  <a:lnTo>
                    <a:pt x="58" y="9"/>
                  </a:lnTo>
                  <a:lnTo>
                    <a:pt x="63" y="9"/>
                  </a:lnTo>
                  <a:lnTo>
                    <a:pt x="63" y="3"/>
                  </a:lnTo>
                  <a:lnTo>
                    <a:pt x="58" y="3"/>
                  </a:lnTo>
                  <a:lnTo>
                    <a:pt x="58" y="9"/>
                  </a:lnTo>
                  <a:lnTo>
                    <a:pt x="61" y="9"/>
                  </a:lnTo>
                  <a:lnTo>
                    <a:pt x="61" y="3"/>
                  </a:lnTo>
                  <a:lnTo>
                    <a:pt x="57" y="3"/>
                  </a:lnTo>
                  <a:lnTo>
                    <a:pt x="55" y="4"/>
                  </a:lnTo>
                  <a:lnTo>
                    <a:pt x="57" y="6"/>
                  </a:lnTo>
                  <a:lnTo>
                    <a:pt x="57" y="4"/>
                  </a:lnTo>
                  <a:lnTo>
                    <a:pt x="52" y="4"/>
                  </a:lnTo>
                  <a:lnTo>
                    <a:pt x="52" y="10"/>
                  </a:lnTo>
                  <a:lnTo>
                    <a:pt x="54" y="10"/>
                  </a:lnTo>
                  <a:lnTo>
                    <a:pt x="54" y="4"/>
                  </a:lnTo>
                  <a:lnTo>
                    <a:pt x="48" y="4"/>
                  </a:lnTo>
                  <a:lnTo>
                    <a:pt x="48" y="10"/>
                  </a:lnTo>
                  <a:lnTo>
                    <a:pt x="50" y="10"/>
                  </a:lnTo>
                  <a:lnTo>
                    <a:pt x="50" y="4"/>
                  </a:lnTo>
                  <a:lnTo>
                    <a:pt x="42" y="4"/>
                  </a:lnTo>
                  <a:lnTo>
                    <a:pt x="42" y="10"/>
                  </a:lnTo>
                  <a:lnTo>
                    <a:pt x="53" y="10"/>
                  </a:lnTo>
                  <a:lnTo>
                    <a:pt x="53" y="4"/>
                  </a:lnTo>
                  <a:lnTo>
                    <a:pt x="41" y="4"/>
                  </a:lnTo>
                  <a:lnTo>
                    <a:pt x="41" y="10"/>
                  </a:lnTo>
                  <a:lnTo>
                    <a:pt x="44" y="10"/>
                  </a:lnTo>
                  <a:lnTo>
                    <a:pt x="44" y="4"/>
                  </a:lnTo>
                  <a:lnTo>
                    <a:pt x="42" y="4"/>
                  </a:lnTo>
                  <a:lnTo>
                    <a:pt x="42" y="10"/>
                  </a:lnTo>
                  <a:lnTo>
                    <a:pt x="44" y="10"/>
                  </a:lnTo>
                  <a:lnTo>
                    <a:pt x="44" y="4"/>
                  </a:lnTo>
                  <a:lnTo>
                    <a:pt x="35" y="4"/>
                  </a:lnTo>
                  <a:lnTo>
                    <a:pt x="35" y="10"/>
                  </a:lnTo>
                  <a:lnTo>
                    <a:pt x="36" y="10"/>
                  </a:lnTo>
                  <a:lnTo>
                    <a:pt x="36" y="4"/>
                  </a:lnTo>
                  <a:lnTo>
                    <a:pt x="27" y="4"/>
                  </a:lnTo>
                  <a:lnTo>
                    <a:pt x="27" y="10"/>
                  </a:lnTo>
                  <a:lnTo>
                    <a:pt x="30" y="10"/>
                  </a:lnTo>
                  <a:lnTo>
                    <a:pt x="30" y="4"/>
                  </a:lnTo>
                  <a:lnTo>
                    <a:pt x="27" y="4"/>
                  </a:lnTo>
                  <a:lnTo>
                    <a:pt x="26" y="10"/>
                  </a:lnTo>
                  <a:lnTo>
                    <a:pt x="28" y="12"/>
                  </a:lnTo>
                  <a:lnTo>
                    <a:pt x="30" y="8"/>
                  </a:lnTo>
                  <a:lnTo>
                    <a:pt x="30" y="5"/>
                  </a:lnTo>
                  <a:lnTo>
                    <a:pt x="13" y="5"/>
                  </a:lnTo>
                  <a:lnTo>
                    <a:pt x="13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5" y="5"/>
                  </a:lnTo>
                  <a:lnTo>
                    <a:pt x="15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4" y="5"/>
                  </a:lnTo>
                  <a:lnTo>
                    <a:pt x="14" y="12"/>
                  </a:lnTo>
                  <a:lnTo>
                    <a:pt x="17" y="12"/>
                  </a:lnTo>
                  <a:lnTo>
                    <a:pt x="17" y="5"/>
                  </a:lnTo>
                  <a:lnTo>
                    <a:pt x="14" y="5"/>
                  </a:lnTo>
                  <a:lnTo>
                    <a:pt x="14" y="12"/>
                  </a:lnTo>
                  <a:lnTo>
                    <a:pt x="17" y="12"/>
                  </a:lnTo>
                  <a:lnTo>
                    <a:pt x="17" y="5"/>
                  </a:lnTo>
                  <a:lnTo>
                    <a:pt x="14" y="5"/>
                  </a:lnTo>
                  <a:lnTo>
                    <a:pt x="14" y="12"/>
                  </a:lnTo>
                  <a:lnTo>
                    <a:pt x="33" y="12"/>
                  </a:lnTo>
                  <a:lnTo>
                    <a:pt x="33" y="8"/>
                  </a:lnTo>
                  <a:lnTo>
                    <a:pt x="32" y="10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50" y="13"/>
                  </a:lnTo>
                  <a:lnTo>
                    <a:pt x="50" y="6"/>
                  </a:lnTo>
                  <a:lnTo>
                    <a:pt x="35" y="6"/>
                  </a:lnTo>
                  <a:lnTo>
                    <a:pt x="35" y="13"/>
                  </a:lnTo>
                  <a:lnTo>
                    <a:pt x="37" y="13"/>
                  </a:lnTo>
                  <a:lnTo>
                    <a:pt x="37" y="6"/>
                  </a:lnTo>
                  <a:lnTo>
                    <a:pt x="32" y="6"/>
                  </a:lnTo>
                  <a:lnTo>
                    <a:pt x="32" y="13"/>
                  </a:lnTo>
                  <a:lnTo>
                    <a:pt x="46" y="13"/>
                  </a:lnTo>
                  <a:lnTo>
                    <a:pt x="46" y="6"/>
                  </a:lnTo>
                  <a:lnTo>
                    <a:pt x="36" y="6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7" y="6"/>
                  </a:lnTo>
                  <a:lnTo>
                    <a:pt x="33" y="6"/>
                  </a:lnTo>
                  <a:lnTo>
                    <a:pt x="33" y="10"/>
                  </a:lnTo>
                  <a:lnTo>
                    <a:pt x="36" y="10"/>
                  </a:lnTo>
                  <a:lnTo>
                    <a:pt x="36" y="8"/>
                  </a:lnTo>
                  <a:lnTo>
                    <a:pt x="33" y="8"/>
                  </a:lnTo>
                  <a:lnTo>
                    <a:pt x="33" y="14"/>
                  </a:lnTo>
                  <a:lnTo>
                    <a:pt x="36" y="14"/>
                  </a:lnTo>
                  <a:lnTo>
                    <a:pt x="36" y="8"/>
                  </a:lnTo>
                  <a:lnTo>
                    <a:pt x="32" y="8"/>
                  </a:lnTo>
                  <a:lnTo>
                    <a:pt x="32" y="14"/>
                  </a:lnTo>
                  <a:lnTo>
                    <a:pt x="40" y="14"/>
                  </a:lnTo>
                  <a:lnTo>
                    <a:pt x="40" y="8"/>
                  </a:lnTo>
                  <a:lnTo>
                    <a:pt x="23" y="8"/>
                  </a:lnTo>
                  <a:lnTo>
                    <a:pt x="23" y="14"/>
                  </a:lnTo>
                  <a:lnTo>
                    <a:pt x="33" y="14"/>
                  </a:lnTo>
                  <a:lnTo>
                    <a:pt x="33" y="8"/>
                  </a:lnTo>
                  <a:lnTo>
                    <a:pt x="23" y="8"/>
                  </a:lnTo>
                  <a:lnTo>
                    <a:pt x="23" y="14"/>
                  </a:lnTo>
                  <a:lnTo>
                    <a:pt x="26" y="14"/>
                  </a:lnTo>
                  <a:lnTo>
                    <a:pt x="26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7" y="14"/>
                  </a:lnTo>
                  <a:lnTo>
                    <a:pt x="17" y="8"/>
                  </a:lnTo>
                  <a:lnTo>
                    <a:pt x="9" y="8"/>
                  </a:lnTo>
                  <a:lnTo>
                    <a:pt x="9" y="14"/>
                  </a:lnTo>
                  <a:lnTo>
                    <a:pt x="10" y="14"/>
                  </a:lnTo>
                  <a:lnTo>
                    <a:pt x="10" y="8"/>
                  </a:lnTo>
                  <a:lnTo>
                    <a:pt x="8" y="8"/>
                  </a:lnTo>
                  <a:lnTo>
                    <a:pt x="8" y="14"/>
                  </a:lnTo>
                  <a:lnTo>
                    <a:pt x="11" y="14"/>
                  </a:lnTo>
                  <a:lnTo>
                    <a:pt x="11" y="8"/>
                  </a:lnTo>
                  <a:lnTo>
                    <a:pt x="10" y="8"/>
                  </a:lnTo>
                  <a:lnTo>
                    <a:pt x="10" y="14"/>
                  </a:lnTo>
                  <a:lnTo>
                    <a:pt x="14" y="14"/>
                  </a:lnTo>
                  <a:lnTo>
                    <a:pt x="14" y="8"/>
                  </a:lnTo>
                  <a:lnTo>
                    <a:pt x="10" y="8"/>
                  </a:lnTo>
                  <a:lnTo>
                    <a:pt x="8" y="9"/>
                  </a:lnTo>
                  <a:lnTo>
                    <a:pt x="9" y="16"/>
                  </a:lnTo>
                  <a:lnTo>
                    <a:pt x="11" y="16"/>
                  </a:lnTo>
                  <a:lnTo>
                    <a:pt x="11" y="9"/>
                  </a:lnTo>
                  <a:lnTo>
                    <a:pt x="10" y="9"/>
                  </a:lnTo>
                  <a:lnTo>
                    <a:pt x="10" y="16"/>
                  </a:lnTo>
                  <a:lnTo>
                    <a:pt x="50" y="16"/>
                  </a:lnTo>
                  <a:lnTo>
                    <a:pt x="50" y="9"/>
                  </a:lnTo>
                  <a:lnTo>
                    <a:pt x="46" y="9"/>
                  </a:lnTo>
                  <a:lnTo>
                    <a:pt x="46" y="16"/>
                  </a:lnTo>
                  <a:lnTo>
                    <a:pt x="57" y="16"/>
                  </a:lnTo>
                  <a:lnTo>
                    <a:pt x="57" y="9"/>
                  </a:lnTo>
                  <a:lnTo>
                    <a:pt x="53" y="9"/>
                  </a:lnTo>
                  <a:lnTo>
                    <a:pt x="53" y="16"/>
                  </a:lnTo>
                  <a:lnTo>
                    <a:pt x="55" y="16"/>
                  </a:lnTo>
                  <a:lnTo>
                    <a:pt x="55" y="9"/>
                  </a:lnTo>
                  <a:lnTo>
                    <a:pt x="50" y="9"/>
                  </a:lnTo>
                  <a:lnTo>
                    <a:pt x="50" y="16"/>
                  </a:lnTo>
                  <a:lnTo>
                    <a:pt x="54" y="16"/>
                  </a:lnTo>
                  <a:lnTo>
                    <a:pt x="54" y="9"/>
                  </a:lnTo>
                  <a:lnTo>
                    <a:pt x="32" y="9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36" y="9"/>
                  </a:lnTo>
                  <a:lnTo>
                    <a:pt x="32" y="9"/>
                  </a:lnTo>
                  <a:lnTo>
                    <a:pt x="32" y="16"/>
                  </a:lnTo>
                  <a:lnTo>
                    <a:pt x="39" y="16"/>
                  </a:lnTo>
                  <a:lnTo>
                    <a:pt x="39" y="12"/>
                  </a:lnTo>
                  <a:lnTo>
                    <a:pt x="37" y="9"/>
                  </a:lnTo>
                  <a:lnTo>
                    <a:pt x="35" y="10"/>
                  </a:lnTo>
                  <a:lnTo>
                    <a:pt x="36" y="17"/>
                  </a:lnTo>
                  <a:lnTo>
                    <a:pt x="37" y="17"/>
                  </a:lnTo>
                  <a:lnTo>
                    <a:pt x="37" y="10"/>
                  </a:lnTo>
                  <a:lnTo>
                    <a:pt x="35" y="10"/>
                  </a:lnTo>
                  <a:lnTo>
                    <a:pt x="35" y="17"/>
                  </a:lnTo>
                  <a:lnTo>
                    <a:pt x="39" y="17"/>
                  </a:lnTo>
                  <a:lnTo>
                    <a:pt x="39" y="10"/>
                  </a:lnTo>
                  <a:lnTo>
                    <a:pt x="33" y="10"/>
                  </a:lnTo>
                  <a:lnTo>
                    <a:pt x="33" y="17"/>
                  </a:lnTo>
                  <a:lnTo>
                    <a:pt x="37" y="17"/>
                  </a:lnTo>
                  <a:lnTo>
                    <a:pt x="37" y="10"/>
                  </a:lnTo>
                  <a:lnTo>
                    <a:pt x="36" y="10"/>
                  </a:lnTo>
                  <a:lnTo>
                    <a:pt x="36" y="17"/>
                  </a:lnTo>
                  <a:lnTo>
                    <a:pt x="37" y="17"/>
                  </a:lnTo>
                  <a:lnTo>
                    <a:pt x="37" y="10"/>
                  </a:lnTo>
                  <a:lnTo>
                    <a:pt x="32" y="10"/>
                  </a:lnTo>
                  <a:lnTo>
                    <a:pt x="32" y="17"/>
                  </a:lnTo>
                  <a:lnTo>
                    <a:pt x="41" y="17"/>
                  </a:lnTo>
                  <a:lnTo>
                    <a:pt x="41" y="10"/>
                  </a:lnTo>
                  <a:lnTo>
                    <a:pt x="31" y="10"/>
                  </a:lnTo>
                  <a:lnTo>
                    <a:pt x="31" y="17"/>
                  </a:lnTo>
                  <a:lnTo>
                    <a:pt x="35" y="17"/>
                  </a:lnTo>
                  <a:lnTo>
                    <a:pt x="35" y="10"/>
                  </a:lnTo>
                  <a:lnTo>
                    <a:pt x="19" y="10"/>
                  </a:lnTo>
                  <a:lnTo>
                    <a:pt x="19" y="17"/>
                  </a:lnTo>
                  <a:lnTo>
                    <a:pt x="30" y="17"/>
                  </a:lnTo>
                  <a:lnTo>
                    <a:pt x="30" y="10"/>
                  </a:lnTo>
                  <a:lnTo>
                    <a:pt x="17" y="10"/>
                  </a:lnTo>
                  <a:lnTo>
                    <a:pt x="17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2" y="10"/>
                  </a:lnTo>
                  <a:lnTo>
                    <a:pt x="9" y="16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19" y="18"/>
                  </a:lnTo>
                  <a:lnTo>
                    <a:pt x="19" y="12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4" y="18"/>
                  </a:lnTo>
                  <a:lnTo>
                    <a:pt x="4" y="12"/>
                  </a:lnTo>
                  <a:lnTo>
                    <a:pt x="1" y="12"/>
                  </a:lnTo>
                  <a:lnTo>
                    <a:pt x="1" y="18"/>
                  </a:lnTo>
                  <a:lnTo>
                    <a:pt x="4" y="18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8" y="18"/>
                  </a:lnTo>
                  <a:lnTo>
                    <a:pt x="8" y="12"/>
                  </a:lnTo>
                  <a:lnTo>
                    <a:pt x="4" y="12"/>
                  </a:lnTo>
                  <a:lnTo>
                    <a:pt x="4" y="18"/>
                  </a:lnTo>
                  <a:lnTo>
                    <a:pt x="33" y="18"/>
                  </a:lnTo>
                  <a:lnTo>
                    <a:pt x="33" y="12"/>
                  </a:lnTo>
                  <a:lnTo>
                    <a:pt x="32" y="12"/>
                  </a:lnTo>
                  <a:lnTo>
                    <a:pt x="32" y="18"/>
                  </a:lnTo>
                  <a:lnTo>
                    <a:pt x="62" y="18"/>
                  </a:lnTo>
                  <a:lnTo>
                    <a:pt x="62" y="12"/>
                  </a:lnTo>
                  <a:lnTo>
                    <a:pt x="58" y="13"/>
                  </a:lnTo>
                  <a:lnTo>
                    <a:pt x="58" y="19"/>
                  </a:lnTo>
                  <a:lnTo>
                    <a:pt x="61" y="19"/>
                  </a:lnTo>
                  <a:lnTo>
                    <a:pt x="61" y="13"/>
                  </a:lnTo>
                  <a:lnTo>
                    <a:pt x="55" y="13"/>
                  </a:lnTo>
                  <a:lnTo>
                    <a:pt x="55" y="19"/>
                  </a:lnTo>
                  <a:lnTo>
                    <a:pt x="66" y="19"/>
                  </a:lnTo>
                  <a:lnTo>
                    <a:pt x="66" y="13"/>
                  </a:lnTo>
                  <a:lnTo>
                    <a:pt x="40" y="13"/>
                  </a:lnTo>
                  <a:lnTo>
                    <a:pt x="40" y="19"/>
                  </a:lnTo>
                  <a:lnTo>
                    <a:pt x="41" y="19"/>
                  </a:lnTo>
                  <a:lnTo>
                    <a:pt x="41" y="13"/>
                  </a:lnTo>
                  <a:lnTo>
                    <a:pt x="35" y="13"/>
                  </a:lnTo>
                  <a:lnTo>
                    <a:pt x="35" y="19"/>
                  </a:lnTo>
                  <a:lnTo>
                    <a:pt x="39" y="19"/>
                  </a:lnTo>
                  <a:lnTo>
                    <a:pt x="39" y="13"/>
                  </a:lnTo>
                  <a:lnTo>
                    <a:pt x="36" y="13"/>
                  </a:lnTo>
                  <a:lnTo>
                    <a:pt x="36" y="19"/>
                  </a:lnTo>
                  <a:lnTo>
                    <a:pt x="42" y="19"/>
                  </a:lnTo>
                  <a:lnTo>
                    <a:pt x="42" y="13"/>
                  </a:lnTo>
                  <a:lnTo>
                    <a:pt x="39" y="13"/>
                  </a:lnTo>
                  <a:lnTo>
                    <a:pt x="39" y="19"/>
                  </a:lnTo>
                  <a:lnTo>
                    <a:pt x="42" y="19"/>
                  </a:lnTo>
                  <a:lnTo>
                    <a:pt x="42" y="13"/>
                  </a:lnTo>
                  <a:lnTo>
                    <a:pt x="33" y="13"/>
                  </a:lnTo>
                  <a:lnTo>
                    <a:pt x="33" y="19"/>
                  </a:lnTo>
                  <a:lnTo>
                    <a:pt x="36" y="19"/>
                  </a:lnTo>
                  <a:lnTo>
                    <a:pt x="36" y="13"/>
                  </a:lnTo>
                  <a:lnTo>
                    <a:pt x="33" y="13"/>
                  </a:lnTo>
                  <a:lnTo>
                    <a:pt x="33" y="19"/>
                  </a:lnTo>
                  <a:lnTo>
                    <a:pt x="35" y="19"/>
                  </a:lnTo>
                  <a:lnTo>
                    <a:pt x="35" y="13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14"/>
                  </a:lnTo>
                  <a:lnTo>
                    <a:pt x="23" y="14"/>
                  </a:lnTo>
                  <a:lnTo>
                    <a:pt x="23" y="21"/>
                  </a:lnTo>
                  <a:lnTo>
                    <a:pt x="27" y="21"/>
                  </a:lnTo>
                  <a:lnTo>
                    <a:pt x="27" y="14"/>
                  </a:lnTo>
                  <a:lnTo>
                    <a:pt x="15" y="14"/>
                  </a:lnTo>
                  <a:lnTo>
                    <a:pt x="15" y="21"/>
                  </a:lnTo>
                  <a:lnTo>
                    <a:pt x="20" y="21"/>
                  </a:lnTo>
                  <a:lnTo>
                    <a:pt x="20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19" y="21"/>
                  </a:lnTo>
                  <a:lnTo>
                    <a:pt x="19" y="14"/>
                  </a:lnTo>
                  <a:lnTo>
                    <a:pt x="4" y="14"/>
                  </a:lnTo>
                  <a:lnTo>
                    <a:pt x="4" y="21"/>
                  </a:lnTo>
                  <a:lnTo>
                    <a:pt x="8" y="21"/>
                  </a:lnTo>
                  <a:lnTo>
                    <a:pt x="8" y="14"/>
                  </a:lnTo>
                  <a:lnTo>
                    <a:pt x="2" y="14"/>
                  </a:lnTo>
                  <a:lnTo>
                    <a:pt x="2" y="21"/>
                  </a:lnTo>
                  <a:lnTo>
                    <a:pt x="5" y="21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4" y="21"/>
                  </a:lnTo>
                  <a:lnTo>
                    <a:pt x="8" y="21"/>
                  </a:lnTo>
                  <a:lnTo>
                    <a:pt x="8" y="14"/>
                  </a:lnTo>
                  <a:lnTo>
                    <a:pt x="5" y="14"/>
                  </a:lnTo>
                  <a:lnTo>
                    <a:pt x="5" y="21"/>
                  </a:lnTo>
                  <a:lnTo>
                    <a:pt x="11" y="21"/>
                  </a:lnTo>
                  <a:lnTo>
                    <a:pt x="11" y="17"/>
                  </a:lnTo>
                  <a:lnTo>
                    <a:pt x="11" y="21"/>
                  </a:lnTo>
                  <a:lnTo>
                    <a:pt x="17" y="22"/>
                  </a:lnTo>
                  <a:lnTo>
                    <a:pt x="74" y="22"/>
                  </a:lnTo>
                  <a:lnTo>
                    <a:pt x="74" y="16"/>
                  </a:lnTo>
                  <a:lnTo>
                    <a:pt x="59" y="16"/>
                  </a:lnTo>
                  <a:lnTo>
                    <a:pt x="59" y="22"/>
                  </a:lnTo>
                  <a:lnTo>
                    <a:pt x="65" y="22"/>
                  </a:lnTo>
                  <a:lnTo>
                    <a:pt x="65" y="16"/>
                  </a:lnTo>
                  <a:lnTo>
                    <a:pt x="42" y="16"/>
                  </a:lnTo>
                  <a:lnTo>
                    <a:pt x="42" y="22"/>
                  </a:lnTo>
                  <a:lnTo>
                    <a:pt x="45" y="22"/>
                  </a:lnTo>
                  <a:lnTo>
                    <a:pt x="45" y="16"/>
                  </a:lnTo>
                  <a:lnTo>
                    <a:pt x="41" y="16"/>
                  </a:lnTo>
                  <a:lnTo>
                    <a:pt x="39" y="17"/>
                  </a:lnTo>
                  <a:lnTo>
                    <a:pt x="40" y="23"/>
                  </a:lnTo>
                  <a:lnTo>
                    <a:pt x="41" y="23"/>
                  </a:lnTo>
                  <a:lnTo>
                    <a:pt x="41" y="17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44" y="23"/>
                  </a:lnTo>
                  <a:lnTo>
                    <a:pt x="44" y="17"/>
                  </a:lnTo>
                  <a:lnTo>
                    <a:pt x="36" y="17"/>
                  </a:lnTo>
                  <a:lnTo>
                    <a:pt x="36" y="23"/>
                  </a:lnTo>
                  <a:lnTo>
                    <a:pt x="41" y="23"/>
                  </a:lnTo>
                  <a:lnTo>
                    <a:pt x="41" y="17"/>
                  </a:lnTo>
                  <a:lnTo>
                    <a:pt x="28" y="17"/>
                  </a:lnTo>
                  <a:lnTo>
                    <a:pt x="28" y="23"/>
                  </a:lnTo>
                  <a:lnTo>
                    <a:pt x="32" y="23"/>
                  </a:lnTo>
                  <a:lnTo>
                    <a:pt x="32" y="17"/>
                  </a:lnTo>
                  <a:lnTo>
                    <a:pt x="27" y="17"/>
                  </a:lnTo>
                  <a:lnTo>
                    <a:pt x="27" y="23"/>
                  </a:lnTo>
                  <a:lnTo>
                    <a:pt x="31" y="23"/>
                  </a:lnTo>
                  <a:lnTo>
                    <a:pt x="31" y="17"/>
                  </a:lnTo>
                  <a:lnTo>
                    <a:pt x="24" y="17"/>
                  </a:lnTo>
                  <a:lnTo>
                    <a:pt x="24" y="23"/>
                  </a:lnTo>
                  <a:lnTo>
                    <a:pt x="30" y="23"/>
                  </a:lnTo>
                  <a:lnTo>
                    <a:pt x="30" y="17"/>
                  </a:lnTo>
                  <a:lnTo>
                    <a:pt x="17" y="17"/>
                  </a:lnTo>
                  <a:lnTo>
                    <a:pt x="17" y="23"/>
                  </a:lnTo>
                  <a:lnTo>
                    <a:pt x="20" y="23"/>
                  </a:lnTo>
                  <a:lnTo>
                    <a:pt x="20" y="17"/>
                  </a:lnTo>
                  <a:lnTo>
                    <a:pt x="8" y="17"/>
                  </a:lnTo>
                  <a:lnTo>
                    <a:pt x="8" y="21"/>
                  </a:lnTo>
                  <a:lnTo>
                    <a:pt x="10" y="21"/>
                  </a:lnTo>
                  <a:lnTo>
                    <a:pt x="10" y="18"/>
                  </a:lnTo>
                  <a:lnTo>
                    <a:pt x="5" y="18"/>
                  </a:lnTo>
                  <a:lnTo>
                    <a:pt x="5" y="25"/>
                  </a:lnTo>
                  <a:lnTo>
                    <a:pt x="8" y="25"/>
                  </a:lnTo>
                  <a:lnTo>
                    <a:pt x="8" y="18"/>
                  </a:lnTo>
                  <a:lnTo>
                    <a:pt x="4" y="18"/>
                  </a:lnTo>
                  <a:lnTo>
                    <a:pt x="4" y="25"/>
                  </a:lnTo>
                  <a:lnTo>
                    <a:pt x="6" y="25"/>
                  </a:lnTo>
                  <a:lnTo>
                    <a:pt x="6" y="18"/>
                  </a:lnTo>
                  <a:lnTo>
                    <a:pt x="4" y="18"/>
                  </a:lnTo>
                  <a:lnTo>
                    <a:pt x="4" y="25"/>
                  </a:lnTo>
                  <a:lnTo>
                    <a:pt x="6" y="25"/>
                  </a:lnTo>
                  <a:lnTo>
                    <a:pt x="6" y="18"/>
                  </a:lnTo>
                  <a:lnTo>
                    <a:pt x="4" y="18"/>
                  </a:lnTo>
                  <a:lnTo>
                    <a:pt x="4" y="25"/>
                  </a:lnTo>
                  <a:lnTo>
                    <a:pt x="74" y="25"/>
                  </a:lnTo>
                  <a:lnTo>
                    <a:pt x="74" y="18"/>
                  </a:lnTo>
                  <a:lnTo>
                    <a:pt x="68" y="18"/>
                  </a:lnTo>
                  <a:lnTo>
                    <a:pt x="68" y="25"/>
                  </a:lnTo>
                  <a:lnTo>
                    <a:pt x="98" y="25"/>
                  </a:lnTo>
                  <a:lnTo>
                    <a:pt x="98" y="18"/>
                  </a:lnTo>
                  <a:lnTo>
                    <a:pt x="85" y="18"/>
                  </a:lnTo>
                  <a:lnTo>
                    <a:pt x="85" y="25"/>
                  </a:lnTo>
                  <a:lnTo>
                    <a:pt x="96" y="25"/>
                  </a:lnTo>
                  <a:lnTo>
                    <a:pt x="96" y="18"/>
                  </a:lnTo>
                  <a:lnTo>
                    <a:pt x="93" y="18"/>
                  </a:lnTo>
                  <a:lnTo>
                    <a:pt x="93" y="25"/>
                  </a:lnTo>
                  <a:lnTo>
                    <a:pt x="96" y="25"/>
                  </a:lnTo>
                  <a:lnTo>
                    <a:pt x="96" y="18"/>
                  </a:lnTo>
                  <a:lnTo>
                    <a:pt x="80" y="18"/>
                  </a:lnTo>
                  <a:lnTo>
                    <a:pt x="74" y="19"/>
                  </a:lnTo>
                  <a:lnTo>
                    <a:pt x="74" y="22"/>
                  </a:lnTo>
                  <a:lnTo>
                    <a:pt x="74" y="19"/>
                  </a:lnTo>
                  <a:lnTo>
                    <a:pt x="42" y="19"/>
                  </a:lnTo>
                  <a:lnTo>
                    <a:pt x="42" y="26"/>
                  </a:lnTo>
                  <a:lnTo>
                    <a:pt x="45" y="26"/>
                  </a:lnTo>
                  <a:lnTo>
                    <a:pt x="45" y="19"/>
                  </a:lnTo>
                  <a:lnTo>
                    <a:pt x="42" y="19"/>
                  </a:lnTo>
                  <a:lnTo>
                    <a:pt x="42" y="26"/>
                  </a:lnTo>
                  <a:lnTo>
                    <a:pt x="49" y="26"/>
                  </a:lnTo>
                  <a:lnTo>
                    <a:pt x="49" y="19"/>
                  </a:lnTo>
                  <a:lnTo>
                    <a:pt x="40" y="19"/>
                  </a:lnTo>
                  <a:lnTo>
                    <a:pt x="40" y="26"/>
                  </a:lnTo>
                  <a:lnTo>
                    <a:pt x="42" y="26"/>
                  </a:lnTo>
                  <a:lnTo>
                    <a:pt x="42" y="19"/>
                  </a:lnTo>
                  <a:lnTo>
                    <a:pt x="40" y="19"/>
                  </a:lnTo>
                  <a:lnTo>
                    <a:pt x="40" y="26"/>
                  </a:lnTo>
                  <a:lnTo>
                    <a:pt x="42" y="26"/>
                  </a:lnTo>
                  <a:lnTo>
                    <a:pt x="42" y="19"/>
                  </a:lnTo>
                  <a:lnTo>
                    <a:pt x="36" y="19"/>
                  </a:lnTo>
                  <a:lnTo>
                    <a:pt x="36" y="26"/>
                  </a:lnTo>
                  <a:lnTo>
                    <a:pt x="40" y="26"/>
                  </a:lnTo>
                  <a:lnTo>
                    <a:pt x="40" y="19"/>
                  </a:lnTo>
                  <a:lnTo>
                    <a:pt x="33" y="19"/>
                  </a:lnTo>
                  <a:lnTo>
                    <a:pt x="33" y="26"/>
                  </a:lnTo>
                  <a:lnTo>
                    <a:pt x="40" y="26"/>
                  </a:lnTo>
                  <a:lnTo>
                    <a:pt x="40" y="19"/>
                  </a:lnTo>
                  <a:lnTo>
                    <a:pt x="37" y="19"/>
                  </a:lnTo>
                  <a:lnTo>
                    <a:pt x="37" y="26"/>
                  </a:lnTo>
                  <a:lnTo>
                    <a:pt x="41" y="26"/>
                  </a:lnTo>
                  <a:lnTo>
                    <a:pt x="41" y="19"/>
                  </a:lnTo>
                  <a:lnTo>
                    <a:pt x="35" y="19"/>
                  </a:lnTo>
                  <a:lnTo>
                    <a:pt x="27" y="27"/>
                  </a:lnTo>
                  <a:lnTo>
                    <a:pt x="41" y="27"/>
                  </a:lnTo>
                  <a:lnTo>
                    <a:pt x="41" y="21"/>
                  </a:lnTo>
                  <a:lnTo>
                    <a:pt x="30" y="21"/>
                  </a:lnTo>
                  <a:lnTo>
                    <a:pt x="30" y="27"/>
                  </a:lnTo>
                  <a:lnTo>
                    <a:pt x="31" y="27"/>
                  </a:lnTo>
                  <a:lnTo>
                    <a:pt x="31" y="21"/>
                  </a:lnTo>
                  <a:lnTo>
                    <a:pt x="20" y="21"/>
                  </a:lnTo>
                  <a:lnTo>
                    <a:pt x="20" y="27"/>
                  </a:lnTo>
                  <a:lnTo>
                    <a:pt x="22" y="27"/>
                  </a:lnTo>
                  <a:lnTo>
                    <a:pt x="22" y="21"/>
                  </a:lnTo>
                  <a:lnTo>
                    <a:pt x="1" y="21"/>
                  </a:lnTo>
                  <a:lnTo>
                    <a:pt x="1" y="27"/>
                  </a:lnTo>
                  <a:lnTo>
                    <a:pt x="5" y="27"/>
                  </a:lnTo>
                  <a:lnTo>
                    <a:pt x="5" y="21"/>
                  </a:lnTo>
                  <a:lnTo>
                    <a:pt x="2" y="21"/>
                  </a:lnTo>
                  <a:lnTo>
                    <a:pt x="2" y="27"/>
                  </a:lnTo>
                  <a:lnTo>
                    <a:pt x="5" y="27"/>
                  </a:lnTo>
                  <a:lnTo>
                    <a:pt x="5" y="21"/>
                  </a:lnTo>
                  <a:lnTo>
                    <a:pt x="2" y="21"/>
                  </a:lnTo>
                  <a:lnTo>
                    <a:pt x="2" y="27"/>
                  </a:lnTo>
                  <a:lnTo>
                    <a:pt x="8" y="27"/>
                  </a:lnTo>
                  <a:lnTo>
                    <a:pt x="8" y="21"/>
                  </a:lnTo>
                  <a:lnTo>
                    <a:pt x="4" y="22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8" y="22"/>
                  </a:lnTo>
                  <a:lnTo>
                    <a:pt x="6" y="22"/>
                  </a:lnTo>
                  <a:lnTo>
                    <a:pt x="6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53" y="28"/>
                  </a:lnTo>
                  <a:lnTo>
                    <a:pt x="53" y="22"/>
                  </a:lnTo>
                  <a:lnTo>
                    <a:pt x="52" y="22"/>
                  </a:lnTo>
                  <a:lnTo>
                    <a:pt x="52" y="28"/>
                  </a:lnTo>
                  <a:lnTo>
                    <a:pt x="70" y="28"/>
                  </a:lnTo>
                  <a:lnTo>
                    <a:pt x="70" y="22"/>
                  </a:lnTo>
                  <a:lnTo>
                    <a:pt x="67" y="22"/>
                  </a:lnTo>
                  <a:lnTo>
                    <a:pt x="67" y="28"/>
                  </a:lnTo>
                  <a:lnTo>
                    <a:pt x="83" y="28"/>
                  </a:lnTo>
                  <a:lnTo>
                    <a:pt x="83" y="22"/>
                  </a:lnTo>
                  <a:lnTo>
                    <a:pt x="39" y="22"/>
                  </a:lnTo>
                  <a:lnTo>
                    <a:pt x="37" y="28"/>
                  </a:lnTo>
                  <a:lnTo>
                    <a:pt x="40" y="30"/>
                  </a:lnTo>
                  <a:lnTo>
                    <a:pt x="42" y="30"/>
                  </a:lnTo>
                  <a:lnTo>
                    <a:pt x="42" y="23"/>
                  </a:lnTo>
                  <a:lnTo>
                    <a:pt x="39" y="23"/>
                  </a:lnTo>
                  <a:lnTo>
                    <a:pt x="39" y="30"/>
                  </a:lnTo>
                  <a:lnTo>
                    <a:pt x="41" y="30"/>
                  </a:lnTo>
                  <a:lnTo>
                    <a:pt x="41" y="23"/>
                  </a:lnTo>
                  <a:lnTo>
                    <a:pt x="39" y="23"/>
                  </a:lnTo>
                  <a:lnTo>
                    <a:pt x="39" y="30"/>
                  </a:lnTo>
                  <a:lnTo>
                    <a:pt x="40" y="30"/>
                  </a:lnTo>
                  <a:lnTo>
                    <a:pt x="40" y="23"/>
                  </a:lnTo>
                  <a:lnTo>
                    <a:pt x="27" y="23"/>
                  </a:lnTo>
                  <a:lnTo>
                    <a:pt x="27" y="30"/>
                  </a:lnTo>
                  <a:lnTo>
                    <a:pt x="30" y="30"/>
                  </a:lnTo>
                  <a:lnTo>
                    <a:pt x="30" y="23"/>
                  </a:lnTo>
                  <a:lnTo>
                    <a:pt x="26" y="23"/>
                  </a:lnTo>
                  <a:lnTo>
                    <a:pt x="26" y="30"/>
                  </a:lnTo>
                  <a:lnTo>
                    <a:pt x="36" y="30"/>
                  </a:lnTo>
                  <a:lnTo>
                    <a:pt x="36" y="23"/>
                  </a:lnTo>
                  <a:lnTo>
                    <a:pt x="32" y="23"/>
                  </a:lnTo>
                  <a:lnTo>
                    <a:pt x="32" y="30"/>
                  </a:lnTo>
                  <a:lnTo>
                    <a:pt x="40" y="30"/>
                  </a:lnTo>
                  <a:lnTo>
                    <a:pt x="40" y="23"/>
                  </a:lnTo>
                  <a:lnTo>
                    <a:pt x="20" y="23"/>
                  </a:lnTo>
                  <a:lnTo>
                    <a:pt x="20" y="31"/>
                  </a:lnTo>
                  <a:lnTo>
                    <a:pt x="26" y="31"/>
                  </a:lnTo>
                  <a:lnTo>
                    <a:pt x="26" y="25"/>
                  </a:lnTo>
                  <a:lnTo>
                    <a:pt x="19" y="25"/>
                  </a:lnTo>
                  <a:lnTo>
                    <a:pt x="19" y="31"/>
                  </a:lnTo>
                  <a:lnTo>
                    <a:pt x="22" y="31"/>
                  </a:lnTo>
                  <a:lnTo>
                    <a:pt x="22" y="25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4" y="31"/>
                  </a:lnTo>
                  <a:lnTo>
                    <a:pt x="4" y="25"/>
                  </a:lnTo>
                  <a:lnTo>
                    <a:pt x="1" y="25"/>
                  </a:lnTo>
                  <a:lnTo>
                    <a:pt x="1" y="31"/>
                  </a:lnTo>
                  <a:lnTo>
                    <a:pt x="52" y="31"/>
                  </a:lnTo>
                  <a:lnTo>
                    <a:pt x="52" y="25"/>
                  </a:lnTo>
                  <a:lnTo>
                    <a:pt x="50" y="25"/>
                  </a:lnTo>
                  <a:lnTo>
                    <a:pt x="50" y="31"/>
                  </a:lnTo>
                  <a:lnTo>
                    <a:pt x="52" y="31"/>
                  </a:lnTo>
                  <a:lnTo>
                    <a:pt x="66" y="32"/>
                  </a:lnTo>
                  <a:lnTo>
                    <a:pt x="80" y="32"/>
                  </a:lnTo>
                  <a:lnTo>
                    <a:pt x="80" y="26"/>
                  </a:lnTo>
                  <a:lnTo>
                    <a:pt x="76" y="26"/>
                  </a:lnTo>
                  <a:lnTo>
                    <a:pt x="76" y="32"/>
                  </a:lnTo>
                  <a:lnTo>
                    <a:pt x="93" y="32"/>
                  </a:lnTo>
                  <a:lnTo>
                    <a:pt x="93" y="26"/>
                  </a:lnTo>
                  <a:lnTo>
                    <a:pt x="40" y="26"/>
                  </a:lnTo>
                  <a:lnTo>
                    <a:pt x="40" y="32"/>
                  </a:lnTo>
                  <a:lnTo>
                    <a:pt x="42" y="32"/>
                  </a:lnTo>
                  <a:lnTo>
                    <a:pt x="42" y="26"/>
                  </a:lnTo>
                  <a:lnTo>
                    <a:pt x="41" y="26"/>
                  </a:lnTo>
                  <a:lnTo>
                    <a:pt x="41" y="32"/>
                  </a:lnTo>
                  <a:lnTo>
                    <a:pt x="45" y="32"/>
                  </a:lnTo>
                  <a:lnTo>
                    <a:pt x="45" y="26"/>
                  </a:lnTo>
                  <a:lnTo>
                    <a:pt x="39" y="26"/>
                  </a:lnTo>
                  <a:lnTo>
                    <a:pt x="39" y="34"/>
                  </a:lnTo>
                  <a:lnTo>
                    <a:pt x="42" y="34"/>
                  </a:lnTo>
                  <a:lnTo>
                    <a:pt x="42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36" y="34"/>
                  </a:lnTo>
                  <a:lnTo>
                    <a:pt x="36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41" y="34"/>
                  </a:lnTo>
                  <a:lnTo>
                    <a:pt x="41" y="27"/>
                  </a:lnTo>
                  <a:lnTo>
                    <a:pt x="31" y="27"/>
                  </a:lnTo>
                  <a:lnTo>
                    <a:pt x="31" y="34"/>
                  </a:lnTo>
                  <a:lnTo>
                    <a:pt x="33" y="34"/>
                  </a:lnTo>
                  <a:lnTo>
                    <a:pt x="33" y="27"/>
                  </a:lnTo>
                  <a:lnTo>
                    <a:pt x="31" y="27"/>
                  </a:lnTo>
                  <a:lnTo>
                    <a:pt x="31" y="34"/>
                  </a:lnTo>
                  <a:lnTo>
                    <a:pt x="33" y="34"/>
                  </a:lnTo>
                  <a:lnTo>
                    <a:pt x="33" y="27"/>
                  </a:lnTo>
                  <a:lnTo>
                    <a:pt x="28" y="27"/>
                  </a:lnTo>
                  <a:lnTo>
                    <a:pt x="28" y="34"/>
                  </a:lnTo>
                  <a:lnTo>
                    <a:pt x="32" y="34"/>
                  </a:lnTo>
                  <a:lnTo>
                    <a:pt x="32" y="27"/>
                  </a:lnTo>
                  <a:lnTo>
                    <a:pt x="23" y="27"/>
                  </a:lnTo>
                  <a:lnTo>
                    <a:pt x="23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11" y="27"/>
                  </a:lnTo>
                  <a:lnTo>
                    <a:pt x="11" y="31"/>
                  </a:lnTo>
                  <a:lnTo>
                    <a:pt x="14" y="31"/>
                  </a:lnTo>
                  <a:lnTo>
                    <a:pt x="14" y="28"/>
                  </a:lnTo>
                  <a:lnTo>
                    <a:pt x="10" y="28"/>
                  </a:lnTo>
                  <a:lnTo>
                    <a:pt x="10" y="35"/>
                  </a:lnTo>
                  <a:lnTo>
                    <a:pt x="11" y="35"/>
                  </a:lnTo>
                  <a:lnTo>
                    <a:pt x="11" y="28"/>
                  </a:lnTo>
                  <a:lnTo>
                    <a:pt x="5" y="28"/>
                  </a:lnTo>
                  <a:lnTo>
                    <a:pt x="5" y="35"/>
                  </a:lnTo>
                  <a:lnTo>
                    <a:pt x="6" y="35"/>
                  </a:lnTo>
                  <a:lnTo>
                    <a:pt x="6" y="28"/>
                  </a:lnTo>
                  <a:lnTo>
                    <a:pt x="1" y="28"/>
                  </a:lnTo>
                  <a:lnTo>
                    <a:pt x="1" y="35"/>
                  </a:lnTo>
                  <a:lnTo>
                    <a:pt x="4" y="35"/>
                  </a:lnTo>
                  <a:lnTo>
                    <a:pt x="4" y="28"/>
                  </a:lnTo>
                  <a:lnTo>
                    <a:pt x="1" y="28"/>
                  </a:lnTo>
                  <a:lnTo>
                    <a:pt x="1" y="35"/>
                  </a:lnTo>
                  <a:lnTo>
                    <a:pt x="5" y="35"/>
                  </a:lnTo>
                  <a:lnTo>
                    <a:pt x="5" y="28"/>
                  </a:lnTo>
                  <a:lnTo>
                    <a:pt x="4" y="28"/>
                  </a:lnTo>
                  <a:lnTo>
                    <a:pt x="4" y="35"/>
                  </a:lnTo>
                  <a:lnTo>
                    <a:pt x="6" y="35"/>
                  </a:lnTo>
                  <a:lnTo>
                    <a:pt x="6" y="28"/>
                  </a:lnTo>
                  <a:lnTo>
                    <a:pt x="2" y="28"/>
                  </a:lnTo>
                  <a:lnTo>
                    <a:pt x="2" y="35"/>
                  </a:lnTo>
                  <a:lnTo>
                    <a:pt x="85" y="35"/>
                  </a:lnTo>
                  <a:lnTo>
                    <a:pt x="85" y="28"/>
                  </a:lnTo>
                  <a:lnTo>
                    <a:pt x="83" y="28"/>
                  </a:lnTo>
                  <a:lnTo>
                    <a:pt x="83" y="35"/>
                  </a:lnTo>
                  <a:lnTo>
                    <a:pt x="85" y="35"/>
                  </a:lnTo>
                  <a:lnTo>
                    <a:pt x="85" y="31"/>
                  </a:lnTo>
                  <a:lnTo>
                    <a:pt x="84" y="35"/>
                  </a:lnTo>
                  <a:lnTo>
                    <a:pt x="87" y="36"/>
                  </a:lnTo>
                  <a:lnTo>
                    <a:pt x="88" y="32"/>
                  </a:lnTo>
                  <a:lnTo>
                    <a:pt x="88" y="30"/>
                  </a:lnTo>
                  <a:lnTo>
                    <a:pt x="84" y="30"/>
                  </a:lnTo>
                  <a:lnTo>
                    <a:pt x="84" y="36"/>
                  </a:lnTo>
                  <a:lnTo>
                    <a:pt x="87" y="36"/>
                  </a:lnTo>
                  <a:lnTo>
                    <a:pt x="87" y="30"/>
                  </a:lnTo>
                  <a:lnTo>
                    <a:pt x="85" y="30"/>
                  </a:lnTo>
                  <a:lnTo>
                    <a:pt x="85" y="36"/>
                  </a:lnTo>
                  <a:lnTo>
                    <a:pt x="93" y="36"/>
                  </a:lnTo>
                  <a:lnTo>
                    <a:pt x="93" y="30"/>
                  </a:lnTo>
                  <a:lnTo>
                    <a:pt x="57" y="30"/>
                  </a:lnTo>
                  <a:lnTo>
                    <a:pt x="57" y="36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0" y="30"/>
                  </a:lnTo>
                  <a:lnTo>
                    <a:pt x="50" y="36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7" y="30"/>
                  </a:lnTo>
                  <a:lnTo>
                    <a:pt x="57" y="36"/>
                  </a:lnTo>
                  <a:lnTo>
                    <a:pt x="93" y="36"/>
                  </a:lnTo>
                  <a:lnTo>
                    <a:pt x="93" y="30"/>
                  </a:lnTo>
                  <a:lnTo>
                    <a:pt x="85" y="30"/>
                  </a:lnTo>
                  <a:lnTo>
                    <a:pt x="85" y="36"/>
                  </a:lnTo>
                  <a:lnTo>
                    <a:pt x="87" y="36"/>
                  </a:lnTo>
                  <a:lnTo>
                    <a:pt x="87" y="30"/>
                  </a:lnTo>
                  <a:lnTo>
                    <a:pt x="84" y="30"/>
                  </a:lnTo>
                  <a:lnTo>
                    <a:pt x="84" y="36"/>
                  </a:lnTo>
                  <a:lnTo>
                    <a:pt x="88" y="36"/>
                  </a:lnTo>
                  <a:lnTo>
                    <a:pt x="89" y="30"/>
                  </a:lnTo>
                  <a:lnTo>
                    <a:pt x="87" y="28"/>
                  </a:lnTo>
                  <a:lnTo>
                    <a:pt x="83" y="28"/>
                  </a:lnTo>
                  <a:lnTo>
                    <a:pt x="83" y="35"/>
                  </a:lnTo>
                  <a:lnTo>
                    <a:pt x="85" y="35"/>
                  </a:lnTo>
                  <a:lnTo>
                    <a:pt x="85" y="28"/>
                  </a:lnTo>
                  <a:lnTo>
                    <a:pt x="2" y="28"/>
                  </a:lnTo>
                  <a:lnTo>
                    <a:pt x="2" y="35"/>
                  </a:lnTo>
                  <a:lnTo>
                    <a:pt x="6" y="35"/>
                  </a:lnTo>
                  <a:lnTo>
                    <a:pt x="6" y="28"/>
                  </a:lnTo>
                  <a:lnTo>
                    <a:pt x="4" y="28"/>
                  </a:lnTo>
                  <a:lnTo>
                    <a:pt x="4" y="35"/>
                  </a:lnTo>
                  <a:lnTo>
                    <a:pt x="5" y="35"/>
                  </a:lnTo>
                  <a:lnTo>
                    <a:pt x="5" y="28"/>
                  </a:lnTo>
                  <a:lnTo>
                    <a:pt x="1" y="28"/>
                  </a:lnTo>
                  <a:lnTo>
                    <a:pt x="1" y="35"/>
                  </a:lnTo>
                  <a:lnTo>
                    <a:pt x="4" y="35"/>
                  </a:lnTo>
                  <a:lnTo>
                    <a:pt x="4" y="28"/>
                  </a:lnTo>
                  <a:lnTo>
                    <a:pt x="1" y="28"/>
                  </a:lnTo>
                  <a:lnTo>
                    <a:pt x="1" y="35"/>
                  </a:lnTo>
                  <a:lnTo>
                    <a:pt x="6" y="35"/>
                  </a:lnTo>
                  <a:lnTo>
                    <a:pt x="6" y="28"/>
                  </a:lnTo>
                  <a:lnTo>
                    <a:pt x="5" y="28"/>
                  </a:lnTo>
                  <a:lnTo>
                    <a:pt x="5" y="35"/>
                  </a:lnTo>
                  <a:lnTo>
                    <a:pt x="11" y="35"/>
                  </a:lnTo>
                  <a:lnTo>
                    <a:pt x="11" y="28"/>
                  </a:lnTo>
                  <a:lnTo>
                    <a:pt x="10" y="28"/>
                  </a:lnTo>
                  <a:lnTo>
                    <a:pt x="10" y="35"/>
                  </a:lnTo>
                  <a:lnTo>
                    <a:pt x="18" y="35"/>
                  </a:lnTo>
                  <a:lnTo>
                    <a:pt x="18" y="30"/>
                  </a:lnTo>
                  <a:lnTo>
                    <a:pt x="14" y="30"/>
                  </a:lnTo>
                  <a:lnTo>
                    <a:pt x="14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23" y="27"/>
                  </a:lnTo>
                  <a:lnTo>
                    <a:pt x="23" y="34"/>
                  </a:lnTo>
                  <a:lnTo>
                    <a:pt x="32" y="34"/>
                  </a:lnTo>
                  <a:lnTo>
                    <a:pt x="32" y="27"/>
                  </a:lnTo>
                  <a:lnTo>
                    <a:pt x="28" y="27"/>
                  </a:lnTo>
                  <a:lnTo>
                    <a:pt x="28" y="34"/>
                  </a:lnTo>
                  <a:lnTo>
                    <a:pt x="33" y="34"/>
                  </a:lnTo>
                  <a:lnTo>
                    <a:pt x="33" y="27"/>
                  </a:lnTo>
                  <a:lnTo>
                    <a:pt x="31" y="27"/>
                  </a:lnTo>
                  <a:lnTo>
                    <a:pt x="31" y="34"/>
                  </a:lnTo>
                  <a:lnTo>
                    <a:pt x="33" y="34"/>
                  </a:lnTo>
                  <a:lnTo>
                    <a:pt x="33" y="27"/>
                  </a:lnTo>
                  <a:lnTo>
                    <a:pt x="31" y="27"/>
                  </a:lnTo>
                  <a:lnTo>
                    <a:pt x="31" y="34"/>
                  </a:lnTo>
                  <a:lnTo>
                    <a:pt x="41" y="34"/>
                  </a:lnTo>
                  <a:lnTo>
                    <a:pt x="41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36" y="34"/>
                  </a:lnTo>
                  <a:lnTo>
                    <a:pt x="36" y="27"/>
                  </a:lnTo>
                  <a:lnTo>
                    <a:pt x="35" y="27"/>
                  </a:lnTo>
                  <a:lnTo>
                    <a:pt x="35" y="34"/>
                  </a:lnTo>
                  <a:lnTo>
                    <a:pt x="42" y="34"/>
                  </a:lnTo>
                  <a:lnTo>
                    <a:pt x="42" y="27"/>
                  </a:lnTo>
                  <a:lnTo>
                    <a:pt x="41" y="27"/>
                  </a:lnTo>
                  <a:lnTo>
                    <a:pt x="41" y="30"/>
                  </a:lnTo>
                  <a:lnTo>
                    <a:pt x="45" y="30"/>
                  </a:lnTo>
                  <a:lnTo>
                    <a:pt x="45" y="28"/>
                  </a:lnTo>
                  <a:lnTo>
                    <a:pt x="41" y="28"/>
                  </a:lnTo>
                  <a:lnTo>
                    <a:pt x="41" y="32"/>
                  </a:lnTo>
                  <a:lnTo>
                    <a:pt x="45" y="32"/>
                  </a:lnTo>
                  <a:lnTo>
                    <a:pt x="45" y="26"/>
                  </a:lnTo>
                  <a:lnTo>
                    <a:pt x="41" y="26"/>
                  </a:lnTo>
                  <a:lnTo>
                    <a:pt x="41" y="32"/>
                  </a:lnTo>
                  <a:lnTo>
                    <a:pt x="42" y="32"/>
                  </a:lnTo>
                  <a:lnTo>
                    <a:pt x="42" y="26"/>
                  </a:lnTo>
                  <a:lnTo>
                    <a:pt x="40" y="26"/>
                  </a:lnTo>
                  <a:lnTo>
                    <a:pt x="40" y="32"/>
                  </a:lnTo>
                  <a:lnTo>
                    <a:pt x="93" y="32"/>
                  </a:lnTo>
                  <a:lnTo>
                    <a:pt x="93" y="26"/>
                  </a:lnTo>
                  <a:lnTo>
                    <a:pt x="76" y="26"/>
                  </a:lnTo>
                  <a:lnTo>
                    <a:pt x="76" y="32"/>
                  </a:lnTo>
                  <a:lnTo>
                    <a:pt x="80" y="32"/>
                  </a:lnTo>
                  <a:lnTo>
                    <a:pt x="80" y="26"/>
                  </a:lnTo>
                  <a:lnTo>
                    <a:pt x="66" y="26"/>
                  </a:lnTo>
                  <a:lnTo>
                    <a:pt x="52" y="25"/>
                  </a:lnTo>
                  <a:lnTo>
                    <a:pt x="50" y="25"/>
                  </a:lnTo>
                  <a:lnTo>
                    <a:pt x="50" y="31"/>
                  </a:lnTo>
                  <a:lnTo>
                    <a:pt x="52" y="31"/>
                  </a:lnTo>
                  <a:lnTo>
                    <a:pt x="52" y="25"/>
                  </a:lnTo>
                  <a:lnTo>
                    <a:pt x="1" y="25"/>
                  </a:lnTo>
                  <a:lnTo>
                    <a:pt x="1" y="31"/>
                  </a:lnTo>
                  <a:lnTo>
                    <a:pt x="4" y="31"/>
                  </a:lnTo>
                  <a:lnTo>
                    <a:pt x="4" y="25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22" y="31"/>
                  </a:lnTo>
                  <a:lnTo>
                    <a:pt x="22" y="25"/>
                  </a:lnTo>
                  <a:lnTo>
                    <a:pt x="19" y="25"/>
                  </a:lnTo>
                  <a:lnTo>
                    <a:pt x="19" y="31"/>
                  </a:lnTo>
                  <a:lnTo>
                    <a:pt x="26" y="31"/>
                  </a:lnTo>
                  <a:lnTo>
                    <a:pt x="26" y="25"/>
                  </a:lnTo>
                  <a:lnTo>
                    <a:pt x="23" y="25"/>
                  </a:lnTo>
                  <a:lnTo>
                    <a:pt x="23" y="27"/>
                  </a:lnTo>
                  <a:lnTo>
                    <a:pt x="27" y="27"/>
                  </a:lnTo>
                  <a:lnTo>
                    <a:pt x="27" y="26"/>
                  </a:lnTo>
                  <a:lnTo>
                    <a:pt x="23" y="26"/>
                  </a:lnTo>
                  <a:lnTo>
                    <a:pt x="23" y="30"/>
                  </a:lnTo>
                  <a:lnTo>
                    <a:pt x="40" y="30"/>
                  </a:lnTo>
                  <a:lnTo>
                    <a:pt x="40" y="23"/>
                  </a:lnTo>
                  <a:lnTo>
                    <a:pt x="32" y="23"/>
                  </a:lnTo>
                  <a:lnTo>
                    <a:pt x="32" y="30"/>
                  </a:lnTo>
                  <a:lnTo>
                    <a:pt x="36" y="30"/>
                  </a:lnTo>
                  <a:lnTo>
                    <a:pt x="36" y="23"/>
                  </a:lnTo>
                  <a:lnTo>
                    <a:pt x="26" y="23"/>
                  </a:lnTo>
                  <a:lnTo>
                    <a:pt x="26" y="30"/>
                  </a:lnTo>
                  <a:lnTo>
                    <a:pt x="30" y="30"/>
                  </a:lnTo>
                  <a:lnTo>
                    <a:pt x="30" y="23"/>
                  </a:lnTo>
                  <a:lnTo>
                    <a:pt x="27" y="23"/>
                  </a:lnTo>
                  <a:lnTo>
                    <a:pt x="27" y="30"/>
                  </a:lnTo>
                  <a:lnTo>
                    <a:pt x="40" y="30"/>
                  </a:lnTo>
                  <a:lnTo>
                    <a:pt x="40" y="23"/>
                  </a:lnTo>
                  <a:lnTo>
                    <a:pt x="39" y="23"/>
                  </a:lnTo>
                  <a:lnTo>
                    <a:pt x="39" y="30"/>
                  </a:lnTo>
                  <a:lnTo>
                    <a:pt x="41" y="30"/>
                  </a:lnTo>
                  <a:lnTo>
                    <a:pt x="41" y="23"/>
                  </a:lnTo>
                  <a:lnTo>
                    <a:pt x="39" y="23"/>
                  </a:lnTo>
                  <a:lnTo>
                    <a:pt x="39" y="30"/>
                  </a:lnTo>
                  <a:lnTo>
                    <a:pt x="42" y="30"/>
                  </a:lnTo>
                  <a:lnTo>
                    <a:pt x="42" y="23"/>
                  </a:lnTo>
                  <a:lnTo>
                    <a:pt x="41" y="23"/>
                  </a:lnTo>
                  <a:lnTo>
                    <a:pt x="41" y="26"/>
                  </a:lnTo>
                  <a:lnTo>
                    <a:pt x="42" y="23"/>
                  </a:lnTo>
                  <a:lnTo>
                    <a:pt x="40" y="22"/>
                  </a:lnTo>
                  <a:lnTo>
                    <a:pt x="39" y="25"/>
                  </a:lnTo>
                  <a:lnTo>
                    <a:pt x="39" y="28"/>
                  </a:lnTo>
                  <a:lnTo>
                    <a:pt x="83" y="28"/>
                  </a:lnTo>
                  <a:lnTo>
                    <a:pt x="83" y="22"/>
                  </a:lnTo>
                  <a:lnTo>
                    <a:pt x="67" y="22"/>
                  </a:lnTo>
                  <a:lnTo>
                    <a:pt x="67" y="28"/>
                  </a:lnTo>
                  <a:lnTo>
                    <a:pt x="70" y="28"/>
                  </a:lnTo>
                  <a:lnTo>
                    <a:pt x="70" y="22"/>
                  </a:lnTo>
                  <a:lnTo>
                    <a:pt x="52" y="22"/>
                  </a:lnTo>
                  <a:lnTo>
                    <a:pt x="52" y="28"/>
                  </a:lnTo>
                  <a:lnTo>
                    <a:pt x="53" y="28"/>
                  </a:lnTo>
                  <a:lnTo>
                    <a:pt x="53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6" y="22"/>
                  </a:lnTo>
                  <a:lnTo>
                    <a:pt x="6" y="28"/>
                  </a:lnTo>
                  <a:lnTo>
                    <a:pt x="8" y="28"/>
                  </a:lnTo>
                  <a:lnTo>
                    <a:pt x="8" y="22"/>
                  </a:lnTo>
                  <a:lnTo>
                    <a:pt x="4" y="22"/>
                  </a:lnTo>
                  <a:lnTo>
                    <a:pt x="4" y="25"/>
                  </a:lnTo>
                  <a:lnTo>
                    <a:pt x="5" y="28"/>
                  </a:lnTo>
                  <a:lnTo>
                    <a:pt x="9" y="27"/>
                  </a:lnTo>
                  <a:lnTo>
                    <a:pt x="8" y="21"/>
                  </a:lnTo>
                  <a:lnTo>
                    <a:pt x="2" y="21"/>
                  </a:lnTo>
                  <a:lnTo>
                    <a:pt x="2" y="27"/>
                  </a:lnTo>
                  <a:lnTo>
                    <a:pt x="5" y="27"/>
                  </a:lnTo>
                  <a:lnTo>
                    <a:pt x="5" y="21"/>
                  </a:lnTo>
                  <a:lnTo>
                    <a:pt x="2" y="21"/>
                  </a:lnTo>
                  <a:lnTo>
                    <a:pt x="2" y="27"/>
                  </a:lnTo>
                  <a:lnTo>
                    <a:pt x="5" y="27"/>
                  </a:lnTo>
                  <a:lnTo>
                    <a:pt x="5" y="21"/>
                  </a:lnTo>
                  <a:lnTo>
                    <a:pt x="1" y="21"/>
                  </a:lnTo>
                  <a:lnTo>
                    <a:pt x="1" y="27"/>
                  </a:lnTo>
                  <a:lnTo>
                    <a:pt x="22" y="27"/>
                  </a:lnTo>
                  <a:lnTo>
                    <a:pt x="22" y="21"/>
                  </a:lnTo>
                  <a:lnTo>
                    <a:pt x="20" y="21"/>
                  </a:lnTo>
                  <a:lnTo>
                    <a:pt x="20" y="27"/>
                  </a:lnTo>
                  <a:lnTo>
                    <a:pt x="31" y="27"/>
                  </a:lnTo>
                  <a:lnTo>
                    <a:pt x="31" y="21"/>
                  </a:lnTo>
                  <a:lnTo>
                    <a:pt x="30" y="21"/>
                  </a:lnTo>
                  <a:lnTo>
                    <a:pt x="30" y="27"/>
                  </a:lnTo>
                  <a:lnTo>
                    <a:pt x="41" y="27"/>
                  </a:lnTo>
                  <a:lnTo>
                    <a:pt x="41" y="21"/>
                  </a:lnTo>
                  <a:lnTo>
                    <a:pt x="35" y="21"/>
                  </a:lnTo>
                  <a:lnTo>
                    <a:pt x="35" y="23"/>
                  </a:lnTo>
                  <a:lnTo>
                    <a:pt x="37" y="26"/>
                  </a:lnTo>
                  <a:lnTo>
                    <a:pt x="39" y="25"/>
                  </a:lnTo>
                  <a:lnTo>
                    <a:pt x="36" y="22"/>
                  </a:lnTo>
                  <a:lnTo>
                    <a:pt x="36" y="26"/>
                  </a:lnTo>
                  <a:lnTo>
                    <a:pt x="41" y="26"/>
                  </a:lnTo>
                  <a:lnTo>
                    <a:pt x="41" y="19"/>
                  </a:lnTo>
                  <a:lnTo>
                    <a:pt x="37" y="19"/>
                  </a:lnTo>
                  <a:lnTo>
                    <a:pt x="37" y="26"/>
                  </a:lnTo>
                  <a:lnTo>
                    <a:pt x="40" y="26"/>
                  </a:lnTo>
                  <a:lnTo>
                    <a:pt x="40" y="19"/>
                  </a:lnTo>
                  <a:lnTo>
                    <a:pt x="33" y="19"/>
                  </a:lnTo>
                  <a:lnTo>
                    <a:pt x="33" y="26"/>
                  </a:lnTo>
                  <a:lnTo>
                    <a:pt x="40" y="26"/>
                  </a:lnTo>
                  <a:lnTo>
                    <a:pt x="40" y="19"/>
                  </a:lnTo>
                  <a:lnTo>
                    <a:pt x="36" y="19"/>
                  </a:lnTo>
                  <a:lnTo>
                    <a:pt x="36" y="26"/>
                  </a:lnTo>
                  <a:lnTo>
                    <a:pt x="42" y="26"/>
                  </a:lnTo>
                  <a:lnTo>
                    <a:pt x="42" y="19"/>
                  </a:lnTo>
                  <a:lnTo>
                    <a:pt x="40" y="19"/>
                  </a:lnTo>
                  <a:lnTo>
                    <a:pt x="40" y="26"/>
                  </a:lnTo>
                  <a:lnTo>
                    <a:pt x="42" y="26"/>
                  </a:lnTo>
                  <a:lnTo>
                    <a:pt x="42" y="19"/>
                  </a:lnTo>
                  <a:lnTo>
                    <a:pt x="40" y="19"/>
                  </a:lnTo>
                  <a:lnTo>
                    <a:pt x="40" y="26"/>
                  </a:lnTo>
                  <a:lnTo>
                    <a:pt x="49" y="26"/>
                  </a:lnTo>
                  <a:lnTo>
                    <a:pt x="49" y="19"/>
                  </a:lnTo>
                  <a:lnTo>
                    <a:pt x="42" y="19"/>
                  </a:lnTo>
                  <a:lnTo>
                    <a:pt x="42" y="26"/>
                  </a:lnTo>
                  <a:lnTo>
                    <a:pt x="45" y="26"/>
                  </a:lnTo>
                  <a:lnTo>
                    <a:pt x="45" y="19"/>
                  </a:lnTo>
                  <a:lnTo>
                    <a:pt x="42" y="19"/>
                  </a:lnTo>
                  <a:lnTo>
                    <a:pt x="42" y="26"/>
                  </a:lnTo>
                  <a:lnTo>
                    <a:pt x="75" y="26"/>
                  </a:lnTo>
                  <a:lnTo>
                    <a:pt x="81" y="25"/>
                  </a:lnTo>
                  <a:lnTo>
                    <a:pt x="80" y="21"/>
                  </a:lnTo>
                  <a:lnTo>
                    <a:pt x="80" y="25"/>
                  </a:lnTo>
                  <a:lnTo>
                    <a:pt x="96" y="25"/>
                  </a:lnTo>
                  <a:lnTo>
                    <a:pt x="96" y="18"/>
                  </a:lnTo>
                  <a:lnTo>
                    <a:pt x="93" y="18"/>
                  </a:lnTo>
                  <a:lnTo>
                    <a:pt x="93" y="25"/>
                  </a:lnTo>
                  <a:lnTo>
                    <a:pt x="96" y="25"/>
                  </a:lnTo>
                  <a:lnTo>
                    <a:pt x="96" y="18"/>
                  </a:lnTo>
                  <a:lnTo>
                    <a:pt x="85" y="18"/>
                  </a:lnTo>
                  <a:lnTo>
                    <a:pt x="85" y="25"/>
                  </a:lnTo>
                  <a:lnTo>
                    <a:pt x="98" y="25"/>
                  </a:lnTo>
                  <a:lnTo>
                    <a:pt x="98" y="18"/>
                  </a:lnTo>
                  <a:lnTo>
                    <a:pt x="68" y="18"/>
                  </a:lnTo>
                  <a:lnTo>
                    <a:pt x="68" y="25"/>
                  </a:lnTo>
                  <a:lnTo>
                    <a:pt x="74" y="25"/>
                  </a:lnTo>
                  <a:lnTo>
                    <a:pt x="74" y="18"/>
                  </a:lnTo>
                  <a:lnTo>
                    <a:pt x="4" y="18"/>
                  </a:lnTo>
                  <a:lnTo>
                    <a:pt x="4" y="25"/>
                  </a:lnTo>
                  <a:lnTo>
                    <a:pt x="6" y="25"/>
                  </a:lnTo>
                  <a:lnTo>
                    <a:pt x="6" y="18"/>
                  </a:lnTo>
                  <a:lnTo>
                    <a:pt x="4" y="18"/>
                  </a:lnTo>
                  <a:lnTo>
                    <a:pt x="4" y="25"/>
                  </a:lnTo>
                  <a:lnTo>
                    <a:pt x="6" y="25"/>
                  </a:lnTo>
                  <a:lnTo>
                    <a:pt x="6" y="18"/>
                  </a:lnTo>
                  <a:lnTo>
                    <a:pt x="4" y="18"/>
                  </a:lnTo>
                  <a:lnTo>
                    <a:pt x="4" y="25"/>
                  </a:lnTo>
                  <a:lnTo>
                    <a:pt x="8" y="25"/>
                  </a:lnTo>
                  <a:lnTo>
                    <a:pt x="8" y="18"/>
                  </a:lnTo>
                  <a:lnTo>
                    <a:pt x="5" y="18"/>
                  </a:lnTo>
                  <a:lnTo>
                    <a:pt x="5" y="25"/>
                  </a:lnTo>
                  <a:lnTo>
                    <a:pt x="14" y="25"/>
                  </a:lnTo>
                  <a:lnTo>
                    <a:pt x="14" y="19"/>
                  </a:lnTo>
                  <a:lnTo>
                    <a:pt x="10" y="19"/>
                  </a:lnTo>
                  <a:lnTo>
                    <a:pt x="10" y="23"/>
                  </a:lnTo>
                  <a:lnTo>
                    <a:pt x="20" y="23"/>
                  </a:lnTo>
                  <a:lnTo>
                    <a:pt x="20" y="17"/>
                  </a:lnTo>
                  <a:lnTo>
                    <a:pt x="17" y="17"/>
                  </a:lnTo>
                  <a:lnTo>
                    <a:pt x="17" y="23"/>
                  </a:lnTo>
                  <a:lnTo>
                    <a:pt x="30" y="23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24" y="23"/>
                  </a:lnTo>
                  <a:lnTo>
                    <a:pt x="31" y="23"/>
                  </a:lnTo>
                  <a:lnTo>
                    <a:pt x="31" y="17"/>
                  </a:lnTo>
                  <a:lnTo>
                    <a:pt x="27" y="17"/>
                  </a:lnTo>
                  <a:lnTo>
                    <a:pt x="27" y="23"/>
                  </a:lnTo>
                  <a:lnTo>
                    <a:pt x="32" y="23"/>
                  </a:lnTo>
                  <a:lnTo>
                    <a:pt x="32" y="17"/>
                  </a:lnTo>
                  <a:lnTo>
                    <a:pt x="28" y="17"/>
                  </a:lnTo>
                  <a:lnTo>
                    <a:pt x="28" y="23"/>
                  </a:lnTo>
                  <a:lnTo>
                    <a:pt x="41" y="23"/>
                  </a:lnTo>
                  <a:lnTo>
                    <a:pt x="41" y="17"/>
                  </a:lnTo>
                  <a:lnTo>
                    <a:pt x="36" y="17"/>
                  </a:lnTo>
                  <a:lnTo>
                    <a:pt x="36" y="23"/>
                  </a:lnTo>
                  <a:lnTo>
                    <a:pt x="44" y="23"/>
                  </a:lnTo>
                  <a:lnTo>
                    <a:pt x="44" y="17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41" y="23"/>
                  </a:lnTo>
                  <a:lnTo>
                    <a:pt x="41" y="17"/>
                  </a:lnTo>
                  <a:lnTo>
                    <a:pt x="40" y="17"/>
                  </a:lnTo>
                  <a:lnTo>
                    <a:pt x="40" y="19"/>
                  </a:lnTo>
                  <a:lnTo>
                    <a:pt x="41" y="23"/>
                  </a:lnTo>
                  <a:lnTo>
                    <a:pt x="44" y="22"/>
                  </a:lnTo>
                  <a:lnTo>
                    <a:pt x="42" y="18"/>
                  </a:lnTo>
                  <a:lnTo>
                    <a:pt x="42" y="22"/>
                  </a:lnTo>
                  <a:lnTo>
                    <a:pt x="45" y="22"/>
                  </a:lnTo>
                  <a:lnTo>
                    <a:pt x="45" y="16"/>
                  </a:lnTo>
                  <a:lnTo>
                    <a:pt x="42" y="16"/>
                  </a:lnTo>
                  <a:lnTo>
                    <a:pt x="42" y="22"/>
                  </a:lnTo>
                  <a:lnTo>
                    <a:pt x="65" y="22"/>
                  </a:lnTo>
                  <a:lnTo>
                    <a:pt x="65" y="16"/>
                  </a:lnTo>
                  <a:lnTo>
                    <a:pt x="59" y="16"/>
                  </a:lnTo>
                  <a:lnTo>
                    <a:pt x="59" y="22"/>
                  </a:lnTo>
                  <a:lnTo>
                    <a:pt x="74" y="22"/>
                  </a:lnTo>
                  <a:lnTo>
                    <a:pt x="74" y="16"/>
                  </a:lnTo>
                  <a:lnTo>
                    <a:pt x="17" y="16"/>
                  </a:lnTo>
                  <a:lnTo>
                    <a:pt x="17" y="18"/>
                  </a:lnTo>
                  <a:lnTo>
                    <a:pt x="18" y="16"/>
                  </a:lnTo>
                  <a:lnTo>
                    <a:pt x="13" y="14"/>
                  </a:lnTo>
                  <a:lnTo>
                    <a:pt x="5" y="14"/>
                  </a:lnTo>
                  <a:lnTo>
                    <a:pt x="5" y="21"/>
                  </a:lnTo>
                  <a:lnTo>
                    <a:pt x="8" y="21"/>
                  </a:lnTo>
                  <a:lnTo>
                    <a:pt x="8" y="14"/>
                  </a:lnTo>
                  <a:lnTo>
                    <a:pt x="4" y="14"/>
                  </a:lnTo>
                  <a:lnTo>
                    <a:pt x="4" y="21"/>
                  </a:lnTo>
                  <a:lnTo>
                    <a:pt x="5" y="21"/>
                  </a:lnTo>
                  <a:lnTo>
                    <a:pt x="5" y="14"/>
                  </a:lnTo>
                  <a:lnTo>
                    <a:pt x="2" y="14"/>
                  </a:lnTo>
                  <a:lnTo>
                    <a:pt x="2" y="21"/>
                  </a:lnTo>
                  <a:lnTo>
                    <a:pt x="8" y="21"/>
                  </a:lnTo>
                  <a:lnTo>
                    <a:pt x="8" y="14"/>
                  </a:lnTo>
                  <a:lnTo>
                    <a:pt x="4" y="14"/>
                  </a:lnTo>
                  <a:lnTo>
                    <a:pt x="4" y="21"/>
                  </a:lnTo>
                  <a:lnTo>
                    <a:pt x="19" y="21"/>
                  </a:lnTo>
                  <a:lnTo>
                    <a:pt x="19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20" y="21"/>
                  </a:lnTo>
                  <a:lnTo>
                    <a:pt x="20" y="14"/>
                  </a:lnTo>
                  <a:lnTo>
                    <a:pt x="15" y="14"/>
                  </a:lnTo>
                  <a:lnTo>
                    <a:pt x="15" y="21"/>
                  </a:lnTo>
                  <a:lnTo>
                    <a:pt x="27" y="21"/>
                  </a:lnTo>
                  <a:lnTo>
                    <a:pt x="27" y="14"/>
                  </a:lnTo>
                  <a:lnTo>
                    <a:pt x="23" y="14"/>
                  </a:lnTo>
                  <a:lnTo>
                    <a:pt x="23" y="21"/>
                  </a:lnTo>
                  <a:lnTo>
                    <a:pt x="31" y="21"/>
                  </a:lnTo>
                  <a:lnTo>
                    <a:pt x="36" y="19"/>
                  </a:lnTo>
                  <a:lnTo>
                    <a:pt x="35" y="13"/>
                  </a:lnTo>
                  <a:lnTo>
                    <a:pt x="33" y="13"/>
                  </a:lnTo>
                  <a:lnTo>
                    <a:pt x="33" y="19"/>
                  </a:lnTo>
                  <a:lnTo>
                    <a:pt x="36" y="19"/>
                  </a:lnTo>
                  <a:lnTo>
                    <a:pt x="36" y="13"/>
                  </a:lnTo>
                  <a:lnTo>
                    <a:pt x="33" y="13"/>
                  </a:lnTo>
                  <a:lnTo>
                    <a:pt x="33" y="19"/>
                  </a:lnTo>
                  <a:lnTo>
                    <a:pt x="42" y="19"/>
                  </a:lnTo>
                  <a:lnTo>
                    <a:pt x="42" y="13"/>
                  </a:lnTo>
                  <a:lnTo>
                    <a:pt x="39" y="13"/>
                  </a:lnTo>
                  <a:lnTo>
                    <a:pt x="39" y="19"/>
                  </a:lnTo>
                  <a:lnTo>
                    <a:pt x="42" y="19"/>
                  </a:lnTo>
                  <a:lnTo>
                    <a:pt x="42" y="13"/>
                  </a:lnTo>
                  <a:lnTo>
                    <a:pt x="36" y="13"/>
                  </a:lnTo>
                  <a:lnTo>
                    <a:pt x="36" y="19"/>
                  </a:lnTo>
                  <a:lnTo>
                    <a:pt x="39" y="19"/>
                  </a:lnTo>
                  <a:lnTo>
                    <a:pt x="39" y="13"/>
                  </a:lnTo>
                  <a:lnTo>
                    <a:pt x="35" y="13"/>
                  </a:lnTo>
                  <a:lnTo>
                    <a:pt x="35" y="19"/>
                  </a:lnTo>
                  <a:lnTo>
                    <a:pt x="41" y="19"/>
                  </a:lnTo>
                  <a:lnTo>
                    <a:pt x="41" y="13"/>
                  </a:lnTo>
                  <a:lnTo>
                    <a:pt x="40" y="13"/>
                  </a:lnTo>
                  <a:lnTo>
                    <a:pt x="40" y="19"/>
                  </a:lnTo>
                  <a:lnTo>
                    <a:pt x="66" y="19"/>
                  </a:lnTo>
                  <a:lnTo>
                    <a:pt x="66" y="13"/>
                  </a:lnTo>
                  <a:lnTo>
                    <a:pt x="55" y="13"/>
                  </a:lnTo>
                  <a:lnTo>
                    <a:pt x="55" y="19"/>
                  </a:lnTo>
                  <a:lnTo>
                    <a:pt x="61" y="19"/>
                  </a:lnTo>
                  <a:lnTo>
                    <a:pt x="61" y="13"/>
                  </a:lnTo>
                  <a:lnTo>
                    <a:pt x="58" y="13"/>
                  </a:lnTo>
                  <a:lnTo>
                    <a:pt x="58" y="16"/>
                  </a:lnTo>
                  <a:lnTo>
                    <a:pt x="59" y="19"/>
                  </a:lnTo>
                  <a:lnTo>
                    <a:pt x="63" y="18"/>
                  </a:lnTo>
                  <a:lnTo>
                    <a:pt x="62" y="12"/>
                  </a:lnTo>
                  <a:lnTo>
                    <a:pt x="32" y="12"/>
                  </a:lnTo>
                  <a:lnTo>
                    <a:pt x="32" y="18"/>
                  </a:lnTo>
                  <a:lnTo>
                    <a:pt x="33" y="18"/>
                  </a:lnTo>
                  <a:lnTo>
                    <a:pt x="33" y="12"/>
                  </a:lnTo>
                  <a:lnTo>
                    <a:pt x="4" y="12"/>
                  </a:lnTo>
                  <a:lnTo>
                    <a:pt x="4" y="18"/>
                  </a:lnTo>
                  <a:lnTo>
                    <a:pt x="8" y="18"/>
                  </a:lnTo>
                  <a:lnTo>
                    <a:pt x="8" y="12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4" y="18"/>
                  </a:lnTo>
                  <a:lnTo>
                    <a:pt x="4" y="12"/>
                  </a:lnTo>
                  <a:lnTo>
                    <a:pt x="1" y="12"/>
                  </a:lnTo>
                  <a:lnTo>
                    <a:pt x="1" y="18"/>
                  </a:lnTo>
                  <a:lnTo>
                    <a:pt x="4" y="18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19" y="18"/>
                  </a:lnTo>
                  <a:lnTo>
                    <a:pt x="19" y="12"/>
                  </a:lnTo>
                  <a:lnTo>
                    <a:pt x="11" y="12"/>
                  </a:lnTo>
                  <a:lnTo>
                    <a:pt x="11" y="14"/>
                  </a:lnTo>
                  <a:lnTo>
                    <a:pt x="14" y="12"/>
                  </a:lnTo>
                  <a:lnTo>
                    <a:pt x="13" y="10"/>
                  </a:lnTo>
                  <a:lnTo>
                    <a:pt x="10" y="13"/>
                  </a:lnTo>
                  <a:lnTo>
                    <a:pt x="10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17" y="10"/>
                  </a:lnTo>
                  <a:lnTo>
                    <a:pt x="17" y="17"/>
                  </a:lnTo>
                  <a:lnTo>
                    <a:pt x="30" y="17"/>
                  </a:lnTo>
                  <a:lnTo>
                    <a:pt x="30" y="10"/>
                  </a:lnTo>
                  <a:lnTo>
                    <a:pt x="19" y="10"/>
                  </a:lnTo>
                  <a:lnTo>
                    <a:pt x="19" y="17"/>
                  </a:lnTo>
                  <a:lnTo>
                    <a:pt x="35" y="17"/>
                  </a:lnTo>
                  <a:lnTo>
                    <a:pt x="35" y="10"/>
                  </a:lnTo>
                  <a:lnTo>
                    <a:pt x="31" y="10"/>
                  </a:lnTo>
                  <a:lnTo>
                    <a:pt x="31" y="17"/>
                  </a:lnTo>
                  <a:lnTo>
                    <a:pt x="41" y="17"/>
                  </a:lnTo>
                  <a:lnTo>
                    <a:pt x="41" y="10"/>
                  </a:lnTo>
                  <a:lnTo>
                    <a:pt x="32" y="10"/>
                  </a:lnTo>
                  <a:lnTo>
                    <a:pt x="32" y="17"/>
                  </a:lnTo>
                  <a:lnTo>
                    <a:pt x="37" y="17"/>
                  </a:lnTo>
                  <a:lnTo>
                    <a:pt x="37" y="10"/>
                  </a:lnTo>
                  <a:lnTo>
                    <a:pt x="36" y="10"/>
                  </a:lnTo>
                  <a:lnTo>
                    <a:pt x="36" y="17"/>
                  </a:lnTo>
                  <a:lnTo>
                    <a:pt x="37" y="17"/>
                  </a:lnTo>
                  <a:lnTo>
                    <a:pt x="37" y="10"/>
                  </a:lnTo>
                  <a:lnTo>
                    <a:pt x="33" y="10"/>
                  </a:lnTo>
                  <a:lnTo>
                    <a:pt x="33" y="17"/>
                  </a:lnTo>
                  <a:lnTo>
                    <a:pt x="39" y="17"/>
                  </a:lnTo>
                  <a:lnTo>
                    <a:pt x="39" y="10"/>
                  </a:lnTo>
                  <a:lnTo>
                    <a:pt x="35" y="10"/>
                  </a:lnTo>
                  <a:lnTo>
                    <a:pt x="35" y="17"/>
                  </a:lnTo>
                  <a:lnTo>
                    <a:pt x="37" y="17"/>
                  </a:lnTo>
                  <a:lnTo>
                    <a:pt x="37" y="10"/>
                  </a:lnTo>
                  <a:lnTo>
                    <a:pt x="36" y="10"/>
                  </a:lnTo>
                  <a:lnTo>
                    <a:pt x="36" y="13"/>
                  </a:lnTo>
                  <a:lnTo>
                    <a:pt x="37" y="17"/>
                  </a:lnTo>
                  <a:lnTo>
                    <a:pt x="40" y="16"/>
                  </a:lnTo>
                  <a:lnTo>
                    <a:pt x="39" y="9"/>
                  </a:lnTo>
                  <a:lnTo>
                    <a:pt x="32" y="9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36" y="9"/>
                  </a:lnTo>
                  <a:lnTo>
                    <a:pt x="32" y="9"/>
                  </a:lnTo>
                  <a:lnTo>
                    <a:pt x="32" y="16"/>
                  </a:lnTo>
                  <a:lnTo>
                    <a:pt x="54" y="16"/>
                  </a:lnTo>
                  <a:lnTo>
                    <a:pt x="54" y="9"/>
                  </a:lnTo>
                  <a:lnTo>
                    <a:pt x="50" y="9"/>
                  </a:lnTo>
                  <a:lnTo>
                    <a:pt x="50" y="16"/>
                  </a:lnTo>
                  <a:lnTo>
                    <a:pt x="55" y="16"/>
                  </a:lnTo>
                  <a:lnTo>
                    <a:pt x="55" y="9"/>
                  </a:lnTo>
                  <a:lnTo>
                    <a:pt x="53" y="9"/>
                  </a:lnTo>
                  <a:lnTo>
                    <a:pt x="53" y="16"/>
                  </a:lnTo>
                  <a:lnTo>
                    <a:pt x="57" y="16"/>
                  </a:lnTo>
                  <a:lnTo>
                    <a:pt x="57" y="9"/>
                  </a:lnTo>
                  <a:lnTo>
                    <a:pt x="46" y="9"/>
                  </a:lnTo>
                  <a:lnTo>
                    <a:pt x="46" y="16"/>
                  </a:lnTo>
                  <a:lnTo>
                    <a:pt x="50" y="16"/>
                  </a:lnTo>
                  <a:lnTo>
                    <a:pt x="50" y="9"/>
                  </a:lnTo>
                  <a:lnTo>
                    <a:pt x="10" y="9"/>
                  </a:lnTo>
                  <a:lnTo>
                    <a:pt x="10" y="16"/>
                  </a:lnTo>
                  <a:lnTo>
                    <a:pt x="11" y="16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2"/>
                  </a:lnTo>
                  <a:lnTo>
                    <a:pt x="10" y="16"/>
                  </a:lnTo>
                  <a:lnTo>
                    <a:pt x="13" y="14"/>
                  </a:lnTo>
                  <a:lnTo>
                    <a:pt x="11" y="10"/>
                  </a:lnTo>
                  <a:lnTo>
                    <a:pt x="11" y="14"/>
                  </a:lnTo>
                  <a:lnTo>
                    <a:pt x="14" y="14"/>
                  </a:lnTo>
                  <a:lnTo>
                    <a:pt x="14" y="8"/>
                  </a:lnTo>
                  <a:lnTo>
                    <a:pt x="10" y="8"/>
                  </a:lnTo>
                  <a:lnTo>
                    <a:pt x="10" y="14"/>
                  </a:lnTo>
                  <a:lnTo>
                    <a:pt x="11" y="14"/>
                  </a:lnTo>
                  <a:lnTo>
                    <a:pt x="11" y="8"/>
                  </a:lnTo>
                  <a:lnTo>
                    <a:pt x="8" y="8"/>
                  </a:lnTo>
                  <a:lnTo>
                    <a:pt x="8" y="14"/>
                  </a:lnTo>
                  <a:lnTo>
                    <a:pt x="10" y="14"/>
                  </a:lnTo>
                  <a:lnTo>
                    <a:pt x="10" y="8"/>
                  </a:lnTo>
                  <a:lnTo>
                    <a:pt x="9" y="8"/>
                  </a:lnTo>
                  <a:lnTo>
                    <a:pt x="9" y="14"/>
                  </a:lnTo>
                  <a:lnTo>
                    <a:pt x="17" y="14"/>
                  </a:lnTo>
                  <a:lnTo>
                    <a:pt x="17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26" y="14"/>
                  </a:lnTo>
                  <a:lnTo>
                    <a:pt x="26" y="8"/>
                  </a:lnTo>
                  <a:lnTo>
                    <a:pt x="23" y="8"/>
                  </a:lnTo>
                  <a:lnTo>
                    <a:pt x="23" y="14"/>
                  </a:lnTo>
                  <a:lnTo>
                    <a:pt x="33" y="14"/>
                  </a:lnTo>
                  <a:lnTo>
                    <a:pt x="33" y="8"/>
                  </a:lnTo>
                  <a:lnTo>
                    <a:pt x="23" y="8"/>
                  </a:lnTo>
                  <a:lnTo>
                    <a:pt x="23" y="14"/>
                  </a:lnTo>
                  <a:lnTo>
                    <a:pt x="40" y="14"/>
                  </a:lnTo>
                  <a:lnTo>
                    <a:pt x="40" y="8"/>
                  </a:lnTo>
                  <a:lnTo>
                    <a:pt x="32" y="8"/>
                  </a:lnTo>
                  <a:lnTo>
                    <a:pt x="32" y="14"/>
                  </a:lnTo>
                  <a:lnTo>
                    <a:pt x="36" y="14"/>
                  </a:lnTo>
                  <a:lnTo>
                    <a:pt x="36" y="8"/>
                  </a:lnTo>
                  <a:lnTo>
                    <a:pt x="33" y="8"/>
                  </a:lnTo>
                  <a:lnTo>
                    <a:pt x="33" y="14"/>
                  </a:lnTo>
                  <a:lnTo>
                    <a:pt x="40" y="14"/>
                  </a:lnTo>
                  <a:lnTo>
                    <a:pt x="40" y="9"/>
                  </a:lnTo>
                  <a:lnTo>
                    <a:pt x="36" y="9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7" y="6"/>
                  </a:lnTo>
                  <a:lnTo>
                    <a:pt x="36" y="6"/>
                  </a:lnTo>
                  <a:lnTo>
                    <a:pt x="36" y="13"/>
                  </a:lnTo>
                  <a:lnTo>
                    <a:pt x="46" y="13"/>
                  </a:lnTo>
                  <a:lnTo>
                    <a:pt x="46" y="6"/>
                  </a:lnTo>
                  <a:lnTo>
                    <a:pt x="32" y="6"/>
                  </a:lnTo>
                  <a:lnTo>
                    <a:pt x="32" y="13"/>
                  </a:lnTo>
                  <a:lnTo>
                    <a:pt x="37" y="13"/>
                  </a:lnTo>
                  <a:lnTo>
                    <a:pt x="37" y="6"/>
                  </a:lnTo>
                  <a:lnTo>
                    <a:pt x="35" y="6"/>
                  </a:lnTo>
                  <a:lnTo>
                    <a:pt x="35" y="13"/>
                  </a:lnTo>
                  <a:lnTo>
                    <a:pt x="50" y="13"/>
                  </a:lnTo>
                  <a:lnTo>
                    <a:pt x="50" y="6"/>
                  </a:lnTo>
                  <a:lnTo>
                    <a:pt x="35" y="6"/>
                  </a:lnTo>
                  <a:lnTo>
                    <a:pt x="35" y="9"/>
                  </a:lnTo>
                  <a:lnTo>
                    <a:pt x="37" y="6"/>
                  </a:lnTo>
                  <a:lnTo>
                    <a:pt x="36" y="5"/>
                  </a:lnTo>
                  <a:lnTo>
                    <a:pt x="14" y="5"/>
                  </a:lnTo>
                  <a:lnTo>
                    <a:pt x="14" y="12"/>
                  </a:lnTo>
                  <a:lnTo>
                    <a:pt x="17" y="12"/>
                  </a:lnTo>
                  <a:lnTo>
                    <a:pt x="17" y="5"/>
                  </a:lnTo>
                  <a:lnTo>
                    <a:pt x="14" y="5"/>
                  </a:lnTo>
                  <a:lnTo>
                    <a:pt x="14" y="12"/>
                  </a:lnTo>
                  <a:lnTo>
                    <a:pt x="17" y="12"/>
                  </a:lnTo>
                  <a:lnTo>
                    <a:pt x="17" y="5"/>
                  </a:lnTo>
                  <a:lnTo>
                    <a:pt x="14" y="5"/>
                  </a:lnTo>
                  <a:lnTo>
                    <a:pt x="14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5" y="5"/>
                  </a:lnTo>
                  <a:lnTo>
                    <a:pt x="15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19" y="12"/>
                  </a:lnTo>
                  <a:lnTo>
                    <a:pt x="19" y="5"/>
                  </a:lnTo>
                  <a:lnTo>
                    <a:pt x="13" y="5"/>
                  </a:lnTo>
                  <a:lnTo>
                    <a:pt x="13" y="12"/>
                  </a:lnTo>
                  <a:lnTo>
                    <a:pt x="30" y="12"/>
                  </a:lnTo>
                  <a:lnTo>
                    <a:pt x="31" y="5"/>
                  </a:lnTo>
                  <a:lnTo>
                    <a:pt x="28" y="4"/>
                  </a:lnTo>
                  <a:lnTo>
                    <a:pt x="27" y="6"/>
                  </a:lnTo>
                  <a:lnTo>
                    <a:pt x="27" y="10"/>
                  </a:lnTo>
                  <a:lnTo>
                    <a:pt x="30" y="10"/>
                  </a:lnTo>
                  <a:lnTo>
                    <a:pt x="30" y="4"/>
                  </a:lnTo>
                  <a:lnTo>
                    <a:pt x="27" y="4"/>
                  </a:lnTo>
                  <a:lnTo>
                    <a:pt x="27" y="10"/>
                  </a:lnTo>
                  <a:lnTo>
                    <a:pt x="36" y="10"/>
                  </a:lnTo>
                  <a:lnTo>
                    <a:pt x="36" y="4"/>
                  </a:lnTo>
                  <a:lnTo>
                    <a:pt x="35" y="4"/>
                  </a:lnTo>
                  <a:lnTo>
                    <a:pt x="35" y="10"/>
                  </a:lnTo>
                  <a:lnTo>
                    <a:pt x="44" y="10"/>
                  </a:lnTo>
                  <a:lnTo>
                    <a:pt x="44" y="4"/>
                  </a:lnTo>
                  <a:lnTo>
                    <a:pt x="42" y="4"/>
                  </a:lnTo>
                  <a:lnTo>
                    <a:pt x="42" y="10"/>
                  </a:lnTo>
                  <a:lnTo>
                    <a:pt x="44" y="10"/>
                  </a:lnTo>
                  <a:lnTo>
                    <a:pt x="44" y="4"/>
                  </a:lnTo>
                  <a:lnTo>
                    <a:pt x="41" y="4"/>
                  </a:lnTo>
                  <a:lnTo>
                    <a:pt x="41" y="10"/>
                  </a:lnTo>
                  <a:lnTo>
                    <a:pt x="53" y="10"/>
                  </a:lnTo>
                  <a:lnTo>
                    <a:pt x="53" y="4"/>
                  </a:lnTo>
                  <a:lnTo>
                    <a:pt x="42" y="4"/>
                  </a:lnTo>
                  <a:lnTo>
                    <a:pt x="42" y="10"/>
                  </a:lnTo>
                  <a:lnTo>
                    <a:pt x="50" y="10"/>
                  </a:lnTo>
                  <a:lnTo>
                    <a:pt x="50" y="4"/>
                  </a:lnTo>
                  <a:lnTo>
                    <a:pt x="48" y="4"/>
                  </a:lnTo>
                  <a:lnTo>
                    <a:pt x="48" y="10"/>
                  </a:lnTo>
                  <a:lnTo>
                    <a:pt x="54" y="10"/>
                  </a:lnTo>
                  <a:lnTo>
                    <a:pt x="54" y="4"/>
                  </a:lnTo>
                  <a:lnTo>
                    <a:pt x="52" y="4"/>
                  </a:lnTo>
                  <a:lnTo>
                    <a:pt x="52" y="10"/>
                  </a:lnTo>
                  <a:lnTo>
                    <a:pt x="58" y="10"/>
                  </a:lnTo>
                  <a:lnTo>
                    <a:pt x="61" y="8"/>
                  </a:lnTo>
                  <a:lnTo>
                    <a:pt x="58" y="5"/>
                  </a:lnTo>
                  <a:lnTo>
                    <a:pt x="58" y="9"/>
                  </a:lnTo>
                  <a:lnTo>
                    <a:pt x="61" y="9"/>
                  </a:lnTo>
                  <a:lnTo>
                    <a:pt x="61" y="3"/>
                  </a:lnTo>
                  <a:lnTo>
                    <a:pt x="58" y="3"/>
                  </a:lnTo>
                  <a:lnTo>
                    <a:pt x="58" y="9"/>
                  </a:lnTo>
                  <a:lnTo>
                    <a:pt x="63" y="9"/>
                  </a:lnTo>
                  <a:lnTo>
                    <a:pt x="63" y="3"/>
                  </a:lnTo>
                  <a:lnTo>
                    <a:pt x="58" y="3"/>
                  </a:lnTo>
                  <a:lnTo>
                    <a:pt x="58" y="9"/>
                  </a:lnTo>
                  <a:lnTo>
                    <a:pt x="62" y="9"/>
                  </a:lnTo>
                  <a:lnTo>
                    <a:pt x="62" y="3"/>
                  </a:lnTo>
                  <a:lnTo>
                    <a:pt x="59" y="3"/>
                  </a:lnTo>
                  <a:lnTo>
                    <a:pt x="59" y="9"/>
                  </a:lnTo>
                  <a:lnTo>
                    <a:pt x="124" y="9"/>
                  </a:lnTo>
                  <a:lnTo>
                    <a:pt x="124" y="3"/>
                  </a:lnTo>
                  <a:lnTo>
                    <a:pt x="123" y="3"/>
                  </a:lnTo>
                  <a:lnTo>
                    <a:pt x="123" y="9"/>
                  </a:lnTo>
                  <a:lnTo>
                    <a:pt x="137" y="9"/>
                  </a:lnTo>
                  <a:lnTo>
                    <a:pt x="137" y="3"/>
                  </a:lnTo>
                  <a:lnTo>
                    <a:pt x="136" y="3"/>
                  </a:lnTo>
                  <a:lnTo>
                    <a:pt x="136" y="9"/>
                  </a:lnTo>
                  <a:lnTo>
                    <a:pt x="140" y="9"/>
                  </a:lnTo>
                  <a:lnTo>
                    <a:pt x="144" y="8"/>
                  </a:lnTo>
                  <a:lnTo>
                    <a:pt x="142" y="4"/>
                  </a:lnTo>
                  <a:lnTo>
                    <a:pt x="142" y="8"/>
                  </a:lnTo>
                  <a:lnTo>
                    <a:pt x="151" y="8"/>
                  </a:lnTo>
                  <a:lnTo>
                    <a:pt x="151" y="1"/>
                  </a:lnTo>
                  <a:lnTo>
                    <a:pt x="141" y="1"/>
                  </a:lnTo>
                  <a:lnTo>
                    <a:pt x="141" y="8"/>
                  </a:lnTo>
                  <a:lnTo>
                    <a:pt x="206" y="8"/>
                  </a:lnTo>
                  <a:lnTo>
                    <a:pt x="206" y="1"/>
                  </a:lnTo>
                  <a:lnTo>
                    <a:pt x="189" y="1"/>
                  </a:lnTo>
                  <a:lnTo>
                    <a:pt x="189" y="8"/>
                  </a:lnTo>
                  <a:lnTo>
                    <a:pt x="199" y="8"/>
                  </a:lnTo>
                  <a:lnTo>
                    <a:pt x="199" y="1"/>
                  </a:lnTo>
                  <a:lnTo>
                    <a:pt x="125" y="1"/>
                  </a:lnTo>
                  <a:lnTo>
                    <a:pt x="125" y="8"/>
                  </a:lnTo>
                  <a:lnTo>
                    <a:pt x="134" y="8"/>
                  </a:lnTo>
                  <a:lnTo>
                    <a:pt x="134" y="1"/>
                  </a:lnTo>
                  <a:lnTo>
                    <a:pt x="8" y="1"/>
                  </a:lnTo>
                  <a:lnTo>
                    <a:pt x="8" y="4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8" y="3"/>
                  </a:lnTo>
                  <a:lnTo>
                    <a:pt x="8" y="6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56" name="Freeform 840"/>
            <p:cNvSpPr>
              <a:spLocks noChangeAspect="1"/>
            </p:cNvSpPr>
            <p:nvPr/>
          </p:nvSpPr>
          <p:spPr bwMode="auto">
            <a:xfrm rot="16200000">
              <a:off x="4948" y="4717"/>
              <a:ext cx="138" cy="54"/>
            </a:xfrm>
            <a:custGeom>
              <a:avLst/>
              <a:gdLst>
                <a:gd name="T0" fmla="*/ 38 w 92"/>
                <a:gd name="T1" fmla="*/ 1 h 36"/>
                <a:gd name="T2" fmla="*/ 22 w 92"/>
                <a:gd name="T3" fmla="*/ 8 h 36"/>
                <a:gd name="T4" fmla="*/ 7 w 92"/>
                <a:gd name="T5" fmla="*/ 2 h 36"/>
                <a:gd name="T6" fmla="*/ 62 w 92"/>
                <a:gd name="T7" fmla="*/ 10 h 36"/>
                <a:gd name="T8" fmla="*/ 38 w 92"/>
                <a:gd name="T9" fmla="*/ 11 h 36"/>
                <a:gd name="T10" fmla="*/ 25 w 92"/>
                <a:gd name="T11" fmla="*/ 5 h 36"/>
                <a:gd name="T12" fmla="*/ 71 w 92"/>
                <a:gd name="T13" fmla="*/ 14 h 36"/>
                <a:gd name="T14" fmla="*/ 30 w 92"/>
                <a:gd name="T15" fmla="*/ 9 h 36"/>
                <a:gd name="T16" fmla="*/ 22 w 92"/>
                <a:gd name="T17" fmla="*/ 15 h 36"/>
                <a:gd name="T18" fmla="*/ 57 w 92"/>
                <a:gd name="T19" fmla="*/ 15 h 36"/>
                <a:gd name="T20" fmla="*/ 42 w 92"/>
                <a:gd name="T21" fmla="*/ 19 h 36"/>
                <a:gd name="T22" fmla="*/ 20 w 92"/>
                <a:gd name="T23" fmla="*/ 14 h 36"/>
                <a:gd name="T24" fmla="*/ 7 w 92"/>
                <a:gd name="T25" fmla="*/ 21 h 36"/>
                <a:gd name="T26" fmla="*/ 77 w 92"/>
                <a:gd name="T27" fmla="*/ 22 h 36"/>
                <a:gd name="T28" fmla="*/ 78 w 92"/>
                <a:gd name="T29" fmla="*/ 17 h 36"/>
                <a:gd name="T30" fmla="*/ 55 w 92"/>
                <a:gd name="T31" fmla="*/ 23 h 36"/>
                <a:gd name="T32" fmla="*/ 49 w 92"/>
                <a:gd name="T33" fmla="*/ 24 h 36"/>
                <a:gd name="T34" fmla="*/ 36 w 92"/>
                <a:gd name="T35" fmla="*/ 18 h 36"/>
                <a:gd name="T36" fmla="*/ 9 w 92"/>
                <a:gd name="T37" fmla="*/ 26 h 36"/>
                <a:gd name="T38" fmla="*/ 17 w 92"/>
                <a:gd name="T39" fmla="*/ 21 h 36"/>
                <a:gd name="T40" fmla="*/ 26 w 92"/>
                <a:gd name="T41" fmla="*/ 27 h 36"/>
                <a:gd name="T42" fmla="*/ 86 w 92"/>
                <a:gd name="T43" fmla="*/ 22 h 36"/>
                <a:gd name="T44" fmla="*/ 66 w 92"/>
                <a:gd name="T45" fmla="*/ 30 h 36"/>
                <a:gd name="T46" fmla="*/ 68 w 92"/>
                <a:gd name="T47" fmla="*/ 31 h 36"/>
                <a:gd name="T48" fmla="*/ 52 w 92"/>
                <a:gd name="T49" fmla="*/ 24 h 36"/>
                <a:gd name="T50" fmla="*/ 51 w 92"/>
                <a:gd name="T51" fmla="*/ 32 h 36"/>
                <a:gd name="T52" fmla="*/ 53 w 92"/>
                <a:gd name="T53" fmla="*/ 27 h 36"/>
                <a:gd name="T54" fmla="*/ 47 w 92"/>
                <a:gd name="T55" fmla="*/ 33 h 36"/>
                <a:gd name="T56" fmla="*/ 47 w 92"/>
                <a:gd name="T57" fmla="*/ 28 h 36"/>
                <a:gd name="T58" fmla="*/ 40 w 92"/>
                <a:gd name="T59" fmla="*/ 36 h 36"/>
                <a:gd name="T60" fmla="*/ 49 w 92"/>
                <a:gd name="T61" fmla="*/ 30 h 36"/>
                <a:gd name="T62" fmla="*/ 39 w 92"/>
                <a:gd name="T63" fmla="*/ 35 h 36"/>
                <a:gd name="T64" fmla="*/ 49 w 92"/>
                <a:gd name="T65" fmla="*/ 28 h 36"/>
                <a:gd name="T66" fmla="*/ 45 w 92"/>
                <a:gd name="T67" fmla="*/ 27 h 36"/>
                <a:gd name="T68" fmla="*/ 52 w 92"/>
                <a:gd name="T69" fmla="*/ 33 h 36"/>
                <a:gd name="T70" fmla="*/ 55 w 92"/>
                <a:gd name="T71" fmla="*/ 26 h 36"/>
                <a:gd name="T72" fmla="*/ 48 w 92"/>
                <a:gd name="T73" fmla="*/ 31 h 36"/>
                <a:gd name="T74" fmla="*/ 64 w 92"/>
                <a:gd name="T75" fmla="*/ 24 h 36"/>
                <a:gd name="T76" fmla="*/ 66 w 92"/>
                <a:gd name="T77" fmla="*/ 30 h 36"/>
                <a:gd name="T78" fmla="*/ 86 w 92"/>
                <a:gd name="T79" fmla="*/ 28 h 36"/>
                <a:gd name="T80" fmla="*/ 20 w 92"/>
                <a:gd name="T81" fmla="*/ 21 h 36"/>
                <a:gd name="T82" fmla="*/ 12 w 92"/>
                <a:gd name="T83" fmla="*/ 27 h 36"/>
                <a:gd name="T84" fmla="*/ 16 w 92"/>
                <a:gd name="T85" fmla="*/ 19 h 36"/>
                <a:gd name="T86" fmla="*/ 38 w 92"/>
                <a:gd name="T87" fmla="*/ 24 h 36"/>
                <a:gd name="T88" fmla="*/ 49 w 92"/>
                <a:gd name="T89" fmla="*/ 18 h 36"/>
                <a:gd name="T90" fmla="*/ 62 w 92"/>
                <a:gd name="T91" fmla="*/ 17 h 36"/>
                <a:gd name="T92" fmla="*/ 86 w 92"/>
                <a:gd name="T93" fmla="*/ 23 h 36"/>
                <a:gd name="T94" fmla="*/ 80 w 92"/>
                <a:gd name="T95" fmla="*/ 15 h 36"/>
                <a:gd name="T96" fmla="*/ 8 w 92"/>
                <a:gd name="T97" fmla="*/ 14 h 36"/>
                <a:gd name="T98" fmla="*/ 20 w 92"/>
                <a:gd name="T99" fmla="*/ 19 h 36"/>
                <a:gd name="T100" fmla="*/ 55 w 92"/>
                <a:gd name="T101" fmla="*/ 14 h 36"/>
                <a:gd name="T102" fmla="*/ 13 w 92"/>
                <a:gd name="T103" fmla="*/ 17 h 36"/>
                <a:gd name="T104" fmla="*/ 29 w 92"/>
                <a:gd name="T105" fmla="*/ 15 h 36"/>
                <a:gd name="T106" fmla="*/ 39 w 92"/>
                <a:gd name="T107" fmla="*/ 9 h 36"/>
                <a:gd name="T108" fmla="*/ 13 w 92"/>
                <a:gd name="T109" fmla="*/ 13 h 36"/>
                <a:gd name="T110" fmla="*/ 23 w 92"/>
                <a:gd name="T111" fmla="*/ 5 h 36"/>
                <a:gd name="T112" fmla="*/ 39 w 92"/>
                <a:gd name="T113" fmla="*/ 11 h 36"/>
                <a:gd name="T114" fmla="*/ 55 w 92"/>
                <a:gd name="T115" fmla="*/ 2 h 36"/>
                <a:gd name="T116" fmla="*/ 7 w 92"/>
                <a:gd name="T117" fmla="*/ 9 h 36"/>
                <a:gd name="T118" fmla="*/ 34 w 92"/>
                <a:gd name="T119" fmla="*/ 1 h 36"/>
                <a:gd name="T120" fmla="*/ 42 w 92"/>
                <a:gd name="T12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2" h="36">
                  <a:moveTo>
                    <a:pt x="53" y="6"/>
                  </a:moveTo>
                  <a:lnTo>
                    <a:pt x="53" y="0"/>
                  </a:lnTo>
                  <a:lnTo>
                    <a:pt x="44" y="0"/>
                  </a:lnTo>
                  <a:lnTo>
                    <a:pt x="44" y="6"/>
                  </a:lnTo>
                  <a:lnTo>
                    <a:pt x="47" y="6"/>
                  </a:lnTo>
                  <a:lnTo>
                    <a:pt x="47" y="0"/>
                  </a:lnTo>
                  <a:lnTo>
                    <a:pt x="43" y="0"/>
                  </a:lnTo>
                  <a:lnTo>
                    <a:pt x="43" y="6"/>
                  </a:lnTo>
                  <a:lnTo>
                    <a:pt x="44" y="6"/>
                  </a:lnTo>
                  <a:lnTo>
                    <a:pt x="44" y="0"/>
                  </a:lnTo>
                  <a:lnTo>
                    <a:pt x="39" y="0"/>
                  </a:lnTo>
                  <a:lnTo>
                    <a:pt x="39" y="6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8" y="6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6" y="1"/>
                  </a:lnTo>
                  <a:lnTo>
                    <a:pt x="38" y="4"/>
                  </a:lnTo>
                  <a:lnTo>
                    <a:pt x="38" y="1"/>
                  </a:lnTo>
                  <a:lnTo>
                    <a:pt x="35" y="1"/>
                  </a:lnTo>
                  <a:lnTo>
                    <a:pt x="35" y="8"/>
                  </a:lnTo>
                  <a:lnTo>
                    <a:pt x="38" y="8"/>
                  </a:lnTo>
                  <a:lnTo>
                    <a:pt x="38" y="1"/>
                  </a:lnTo>
                  <a:lnTo>
                    <a:pt x="33" y="1"/>
                  </a:lnTo>
                  <a:lnTo>
                    <a:pt x="33" y="8"/>
                  </a:lnTo>
                  <a:lnTo>
                    <a:pt x="35" y="8"/>
                  </a:lnTo>
                  <a:lnTo>
                    <a:pt x="35" y="1"/>
                  </a:lnTo>
                  <a:lnTo>
                    <a:pt x="33" y="1"/>
                  </a:lnTo>
                  <a:lnTo>
                    <a:pt x="33" y="8"/>
                  </a:lnTo>
                  <a:lnTo>
                    <a:pt x="35" y="8"/>
                  </a:lnTo>
                  <a:lnTo>
                    <a:pt x="35" y="1"/>
                  </a:lnTo>
                  <a:lnTo>
                    <a:pt x="34" y="1"/>
                  </a:lnTo>
                  <a:lnTo>
                    <a:pt x="34" y="8"/>
                  </a:lnTo>
                  <a:lnTo>
                    <a:pt x="45" y="8"/>
                  </a:lnTo>
                  <a:lnTo>
                    <a:pt x="45" y="1"/>
                  </a:lnTo>
                  <a:lnTo>
                    <a:pt x="30" y="1"/>
                  </a:lnTo>
                  <a:lnTo>
                    <a:pt x="30" y="8"/>
                  </a:lnTo>
                  <a:lnTo>
                    <a:pt x="31" y="8"/>
                  </a:lnTo>
                  <a:lnTo>
                    <a:pt x="31" y="1"/>
                  </a:lnTo>
                  <a:lnTo>
                    <a:pt x="22" y="1"/>
                  </a:lnTo>
                  <a:lnTo>
                    <a:pt x="22" y="8"/>
                  </a:lnTo>
                  <a:lnTo>
                    <a:pt x="23" y="8"/>
                  </a:lnTo>
                  <a:lnTo>
                    <a:pt x="23" y="1"/>
                  </a:lnTo>
                  <a:lnTo>
                    <a:pt x="11" y="1"/>
                  </a:lnTo>
                  <a:lnTo>
                    <a:pt x="11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9" y="1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2"/>
                  </a:lnTo>
                  <a:lnTo>
                    <a:pt x="4" y="2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2"/>
                  </a:lnTo>
                  <a:lnTo>
                    <a:pt x="1" y="2"/>
                  </a:lnTo>
                  <a:lnTo>
                    <a:pt x="1" y="9"/>
                  </a:lnTo>
                  <a:lnTo>
                    <a:pt x="4" y="9"/>
                  </a:lnTo>
                  <a:lnTo>
                    <a:pt x="4" y="2"/>
                  </a:lnTo>
                  <a:lnTo>
                    <a:pt x="1" y="2"/>
                  </a:lnTo>
                  <a:lnTo>
                    <a:pt x="1" y="9"/>
                  </a:lnTo>
                  <a:lnTo>
                    <a:pt x="7" y="9"/>
                  </a:lnTo>
                  <a:lnTo>
                    <a:pt x="7" y="2"/>
                  </a:lnTo>
                  <a:lnTo>
                    <a:pt x="4" y="2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2"/>
                  </a:lnTo>
                  <a:lnTo>
                    <a:pt x="4" y="2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2"/>
                  </a:lnTo>
                  <a:lnTo>
                    <a:pt x="5" y="2"/>
                  </a:lnTo>
                  <a:lnTo>
                    <a:pt x="5" y="9"/>
                  </a:lnTo>
                  <a:lnTo>
                    <a:pt x="58" y="9"/>
                  </a:lnTo>
                  <a:lnTo>
                    <a:pt x="58" y="2"/>
                  </a:lnTo>
                  <a:lnTo>
                    <a:pt x="55" y="2"/>
                  </a:lnTo>
                  <a:lnTo>
                    <a:pt x="55" y="9"/>
                  </a:lnTo>
                  <a:lnTo>
                    <a:pt x="64" y="9"/>
                  </a:lnTo>
                  <a:lnTo>
                    <a:pt x="64" y="5"/>
                  </a:lnTo>
                  <a:lnTo>
                    <a:pt x="61" y="5"/>
                  </a:lnTo>
                  <a:lnTo>
                    <a:pt x="61" y="6"/>
                  </a:lnTo>
                  <a:lnTo>
                    <a:pt x="64" y="6"/>
                  </a:lnTo>
                  <a:lnTo>
                    <a:pt x="64" y="4"/>
                  </a:lnTo>
                  <a:lnTo>
                    <a:pt x="62" y="4"/>
                  </a:lnTo>
                  <a:lnTo>
                    <a:pt x="62" y="10"/>
                  </a:lnTo>
                  <a:lnTo>
                    <a:pt x="66" y="10"/>
                  </a:lnTo>
                  <a:lnTo>
                    <a:pt x="66" y="4"/>
                  </a:lnTo>
                  <a:lnTo>
                    <a:pt x="65" y="4"/>
                  </a:lnTo>
                  <a:lnTo>
                    <a:pt x="65" y="10"/>
                  </a:lnTo>
                  <a:lnTo>
                    <a:pt x="75" y="10"/>
                  </a:lnTo>
                  <a:lnTo>
                    <a:pt x="75" y="4"/>
                  </a:lnTo>
                  <a:lnTo>
                    <a:pt x="56" y="4"/>
                  </a:lnTo>
                  <a:lnTo>
                    <a:pt x="56" y="10"/>
                  </a:lnTo>
                  <a:lnTo>
                    <a:pt x="61" y="10"/>
                  </a:lnTo>
                  <a:lnTo>
                    <a:pt x="61" y="4"/>
                  </a:lnTo>
                  <a:lnTo>
                    <a:pt x="58" y="4"/>
                  </a:lnTo>
                  <a:lnTo>
                    <a:pt x="58" y="10"/>
                  </a:lnTo>
                  <a:lnTo>
                    <a:pt x="61" y="10"/>
                  </a:lnTo>
                  <a:lnTo>
                    <a:pt x="61" y="4"/>
                  </a:lnTo>
                  <a:lnTo>
                    <a:pt x="42" y="4"/>
                  </a:lnTo>
                  <a:lnTo>
                    <a:pt x="38" y="5"/>
                  </a:lnTo>
                  <a:lnTo>
                    <a:pt x="38" y="11"/>
                  </a:lnTo>
                  <a:lnTo>
                    <a:pt x="40" y="11"/>
                  </a:lnTo>
                  <a:lnTo>
                    <a:pt x="40" y="5"/>
                  </a:lnTo>
                  <a:lnTo>
                    <a:pt x="33" y="5"/>
                  </a:lnTo>
                  <a:lnTo>
                    <a:pt x="33" y="11"/>
                  </a:lnTo>
                  <a:lnTo>
                    <a:pt x="38" y="11"/>
                  </a:lnTo>
                  <a:lnTo>
                    <a:pt x="38" y="5"/>
                  </a:lnTo>
                  <a:lnTo>
                    <a:pt x="29" y="5"/>
                  </a:lnTo>
                  <a:lnTo>
                    <a:pt x="29" y="11"/>
                  </a:lnTo>
                  <a:lnTo>
                    <a:pt x="30" y="11"/>
                  </a:lnTo>
                  <a:lnTo>
                    <a:pt x="30" y="5"/>
                  </a:lnTo>
                  <a:lnTo>
                    <a:pt x="29" y="5"/>
                  </a:lnTo>
                  <a:lnTo>
                    <a:pt x="29" y="11"/>
                  </a:lnTo>
                  <a:lnTo>
                    <a:pt x="30" y="11"/>
                  </a:lnTo>
                  <a:lnTo>
                    <a:pt x="30" y="5"/>
                  </a:lnTo>
                  <a:lnTo>
                    <a:pt x="25" y="5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6" y="5"/>
                  </a:lnTo>
                  <a:lnTo>
                    <a:pt x="23" y="5"/>
                  </a:lnTo>
                  <a:lnTo>
                    <a:pt x="23" y="11"/>
                  </a:lnTo>
                  <a:lnTo>
                    <a:pt x="29" y="11"/>
                  </a:lnTo>
                  <a:lnTo>
                    <a:pt x="29" y="5"/>
                  </a:lnTo>
                  <a:lnTo>
                    <a:pt x="27" y="5"/>
                  </a:lnTo>
                  <a:lnTo>
                    <a:pt x="27" y="11"/>
                  </a:lnTo>
                  <a:lnTo>
                    <a:pt x="33" y="11"/>
                  </a:lnTo>
                  <a:lnTo>
                    <a:pt x="33" y="5"/>
                  </a:lnTo>
                  <a:lnTo>
                    <a:pt x="25" y="5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6" y="5"/>
                  </a:lnTo>
                  <a:lnTo>
                    <a:pt x="14" y="5"/>
                  </a:lnTo>
                  <a:lnTo>
                    <a:pt x="13" y="6"/>
                  </a:lnTo>
                  <a:lnTo>
                    <a:pt x="14" y="9"/>
                  </a:lnTo>
                  <a:lnTo>
                    <a:pt x="14" y="6"/>
                  </a:lnTo>
                  <a:lnTo>
                    <a:pt x="0" y="6"/>
                  </a:lnTo>
                  <a:lnTo>
                    <a:pt x="0" y="13"/>
                  </a:lnTo>
                  <a:lnTo>
                    <a:pt x="1" y="13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1" y="13"/>
                  </a:lnTo>
                  <a:lnTo>
                    <a:pt x="66" y="13"/>
                  </a:lnTo>
                  <a:lnTo>
                    <a:pt x="66" y="9"/>
                  </a:lnTo>
                  <a:lnTo>
                    <a:pt x="65" y="13"/>
                  </a:lnTo>
                  <a:lnTo>
                    <a:pt x="68" y="14"/>
                  </a:lnTo>
                  <a:lnTo>
                    <a:pt x="71" y="14"/>
                  </a:lnTo>
                  <a:lnTo>
                    <a:pt x="71" y="8"/>
                  </a:lnTo>
                  <a:lnTo>
                    <a:pt x="70" y="8"/>
                  </a:lnTo>
                  <a:lnTo>
                    <a:pt x="70" y="14"/>
                  </a:lnTo>
                  <a:lnTo>
                    <a:pt x="92" y="14"/>
                  </a:lnTo>
                  <a:lnTo>
                    <a:pt x="92" y="8"/>
                  </a:lnTo>
                  <a:lnTo>
                    <a:pt x="39" y="8"/>
                  </a:lnTo>
                  <a:lnTo>
                    <a:pt x="38" y="9"/>
                  </a:lnTo>
                  <a:lnTo>
                    <a:pt x="39" y="11"/>
                  </a:lnTo>
                  <a:lnTo>
                    <a:pt x="39" y="9"/>
                  </a:lnTo>
                  <a:lnTo>
                    <a:pt x="35" y="9"/>
                  </a:lnTo>
                  <a:lnTo>
                    <a:pt x="35" y="15"/>
                  </a:lnTo>
                  <a:lnTo>
                    <a:pt x="42" y="15"/>
                  </a:lnTo>
                  <a:lnTo>
                    <a:pt x="42" y="9"/>
                  </a:lnTo>
                  <a:lnTo>
                    <a:pt x="39" y="9"/>
                  </a:lnTo>
                  <a:lnTo>
                    <a:pt x="39" y="15"/>
                  </a:lnTo>
                  <a:lnTo>
                    <a:pt x="42" y="15"/>
                  </a:lnTo>
                  <a:lnTo>
                    <a:pt x="42" y="9"/>
                  </a:lnTo>
                  <a:lnTo>
                    <a:pt x="36" y="9"/>
                  </a:lnTo>
                  <a:lnTo>
                    <a:pt x="36" y="15"/>
                  </a:lnTo>
                  <a:lnTo>
                    <a:pt x="39" y="15"/>
                  </a:lnTo>
                  <a:lnTo>
                    <a:pt x="39" y="9"/>
                  </a:lnTo>
                  <a:lnTo>
                    <a:pt x="30" y="9"/>
                  </a:lnTo>
                  <a:lnTo>
                    <a:pt x="30" y="15"/>
                  </a:lnTo>
                  <a:lnTo>
                    <a:pt x="31" y="15"/>
                  </a:lnTo>
                  <a:lnTo>
                    <a:pt x="31" y="9"/>
                  </a:lnTo>
                  <a:lnTo>
                    <a:pt x="26" y="9"/>
                  </a:lnTo>
                  <a:lnTo>
                    <a:pt x="26" y="15"/>
                  </a:lnTo>
                  <a:lnTo>
                    <a:pt x="29" y="15"/>
                  </a:lnTo>
                  <a:lnTo>
                    <a:pt x="29" y="9"/>
                  </a:lnTo>
                  <a:lnTo>
                    <a:pt x="25" y="9"/>
                  </a:lnTo>
                  <a:lnTo>
                    <a:pt x="25" y="15"/>
                  </a:lnTo>
                  <a:lnTo>
                    <a:pt x="36" y="15"/>
                  </a:lnTo>
                  <a:lnTo>
                    <a:pt x="36" y="9"/>
                  </a:lnTo>
                  <a:lnTo>
                    <a:pt x="27" y="9"/>
                  </a:lnTo>
                  <a:lnTo>
                    <a:pt x="27" y="15"/>
                  </a:lnTo>
                  <a:lnTo>
                    <a:pt x="29" y="15"/>
                  </a:lnTo>
                  <a:lnTo>
                    <a:pt x="29" y="9"/>
                  </a:lnTo>
                  <a:lnTo>
                    <a:pt x="17" y="9"/>
                  </a:lnTo>
                  <a:lnTo>
                    <a:pt x="17" y="15"/>
                  </a:lnTo>
                  <a:lnTo>
                    <a:pt x="23" y="15"/>
                  </a:lnTo>
                  <a:lnTo>
                    <a:pt x="23" y="9"/>
                  </a:lnTo>
                  <a:lnTo>
                    <a:pt x="20" y="9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2" y="11"/>
                  </a:lnTo>
                  <a:lnTo>
                    <a:pt x="21" y="9"/>
                  </a:lnTo>
                  <a:lnTo>
                    <a:pt x="18" y="10"/>
                  </a:lnTo>
                  <a:lnTo>
                    <a:pt x="20" y="13"/>
                  </a:lnTo>
                  <a:lnTo>
                    <a:pt x="20" y="10"/>
                  </a:lnTo>
                  <a:lnTo>
                    <a:pt x="3" y="10"/>
                  </a:lnTo>
                  <a:lnTo>
                    <a:pt x="3" y="17"/>
                  </a:lnTo>
                  <a:lnTo>
                    <a:pt x="7" y="1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4" y="17"/>
                  </a:lnTo>
                  <a:lnTo>
                    <a:pt x="7" y="1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5" y="17"/>
                  </a:lnTo>
                  <a:lnTo>
                    <a:pt x="14" y="17"/>
                  </a:lnTo>
                  <a:lnTo>
                    <a:pt x="14" y="10"/>
                  </a:lnTo>
                  <a:lnTo>
                    <a:pt x="13" y="10"/>
                  </a:lnTo>
                  <a:lnTo>
                    <a:pt x="13" y="17"/>
                  </a:lnTo>
                  <a:lnTo>
                    <a:pt x="58" y="17"/>
                  </a:lnTo>
                  <a:lnTo>
                    <a:pt x="58" y="13"/>
                  </a:lnTo>
                  <a:lnTo>
                    <a:pt x="57" y="15"/>
                  </a:lnTo>
                  <a:lnTo>
                    <a:pt x="58" y="17"/>
                  </a:lnTo>
                  <a:lnTo>
                    <a:pt x="58" y="18"/>
                  </a:lnTo>
                  <a:lnTo>
                    <a:pt x="71" y="18"/>
                  </a:lnTo>
                  <a:lnTo>
                    <a:pt x="71" y="11"/>
                  </a:lnTo>
                  <a:lnTo>
                    <a:pt x="66" y="11"/>
                  </a:lnTo>
                  <a:lnTo>
                    <a:pt x="66" y="18"/>
                  </a:lnTo>
                  <a:lnTo>
                    <a:pt x="77" y="18"/>
                  </a:lnTo>
                  <a:lnTo>
                    <a:pt x="77" y="11"/>
                  </a:lnTo>
                  <a:lnTo>
                    <a:pt x="75" y="11"/>
                  </a:lnTo>
                  <a:lnTo>
                    <a:pt x="75" y="18"/>
                  </a:lnTo>
                  <a:lnTo>
                    <a:pt x="88" y="18"/>
                  </a:lnTo>
                  <a:lnTo>
                    <a:pt x="88" y="11"/>
                  </a:lnTo>
                  <a:lnTo>
                    <a:pt x="80" y="11"/>
                  </a:lnTo>
                  <a:lnTo>
                    <a:pt x="80" y="18"/>
                  </a:lnTo>
                  <a:lnTo>
                    <a:pt x="87" y="18"/>
                  </a:lnTo>
                  <a:lnTo>
                    <a:pt x="87" y="11"/>
                  </a:lnTo>
                  <a:lnTo>
                    <a:pt x="48" y="11"/>
                  </a:lnTo>
                  <a:lnTo>
                    <a:pt x="48" y="15"/>
                  </a:lnTo>
                  <a:lnTo>
                    <a:pt x="51" y="15"/>
                  </a:lnTo>
                  <a:lnTo>
                    <a:pt x="51" y="13"/>
                  </a:lnTo>
                  <a:lnTo>
                    <a:pt x="42" y="13"/>
                  </a:lnTo>
                  <a:lnTo>
                    <a:pt x="42" y="19"/>
                  </a:lnTo>
                  <a:lnTo>
                    <a:pt x="48" y="19"/>
                  </a:lnTo>
                  <a:lnTo>
                    <a:pt x="48" y="13"/>
                  </a:lnTo>
                  <a:lnTo>
                    <a:pt x="39" y="13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0" y="13"/>
                  </a:lnTo>
                  <a:lnTo>
                    <a:pt x="27" y="13"/>
                  </a:lnTo>
                  <a:lnTo>
                    <a:pt x="27" y="19"/>
                  </a:lnTo>
                  <a:lnTo>
                    <a:pt x="29" y="19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22" y="19"/>
                  </a:lnTo>
                  <a:lnTo>
                    <a:pt x="25" y="19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9"/>
                  </a:lnTo>
                  <a:lnTo>
                    <a:pt x="26" y="19"/>
                  </a:lnTo>
                  <a:lnTo>
                    <a:pt x="26" y="13"/>
                  </a:lnTo>
                  <a:lnTo>
                    <a:pt x="17" y="13"/>
                  </a:lnTo>
                  <a:lnTo>
                    <a:pt x="17" y="17"/>
                  </a:lnTo>
                  <a:lnTo>
                    <a:pt x="20" y="17"/>
                  </a:lnTo>
                  <a:lnTo>
                    <a:pt x="20" y="14"/>
                  </a:lnTo>
                  <a:lnTo>
                    <a:pt x="18" y="14"/>
                  </a:lnTo>
                  <a:lnTo>
                    <a:pt x="18" y="21"/>
                  </a:lnTo>
                  <a:lnTo>
                    <a:pt x="22" y="21"/>
                  </a:lnTo>
                  <a:lnTo>
                    <a:pt x="22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20" y="21"/>
                  </a:lnTo>
                  <a:lnTo>
                    <a:pt x="20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6" y="21"/>
                  </a:lnTo>
                  <a:lnTo>
                    <a:pt x="16" y="14"/>
                  </a:lnTo>
                  <a:lnTo>
                    <a:pt x="3" y="14"/>
                  </a:lnTo>
                  <a:lnTo>
                    <a:pt x="3" y="21"/>
                  </a:lnTo>
                  <a:lnTo>
                    <a:pt x="8" y="21"/>
                  </a:lnTo>
                  <a:lnTo>
                    <a:pt x="8" y="14"/>
                  </a:lnTo>
                  <a:lnTo>
                    <a:pt x="5" y="14"/>
                  </a:lnTo>
                  <a:lnTo>
                    <a:pt x="5" y="21"/>
                  </a:lnTo>
                  <a:lnTo>
                    <a:pt x="8" y="21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14" y="21"/>
                  </a:lnTo>
                  <a:lnTo>
                    <a:pt x="14" y="14"/>
                  </a:lnTo>
                  <a:lnTo>
                    <a:pt x="13" y="14"/>
                  </a:lnTo>
                  <a:lnTo>
                    <a:pt x="13" y="21"/>
                  </a:lnTo>
                  <a:lnTo>
                    <a:pt x="14" y="21"/>
                  </a:lnTo>
                  <a:lnTo>
                    <a:pt x="14" y="14"/>
                  </a:lnTo>
                  <a:lnTo>
                    <a:pt x="11" y="14"/>
                  </a:lnTo>
                  <a:lnTo>
                    <a:pt x="11" y="21"/>
                  </a:lnTo>
                  <a:lnTo>
                    <a:pt x="20" y="21"/>
                  </a:lnTo>
                  <a:lnTo>
                    <a:pt x="30" y="22"/>
                  </a:lnTo>
                  <a:lnTo>
                    <a:pt x="31" y="22"/>
                  </a:lnTo>
                  <a:lnTo>
                    <a:pt x="31" y="15"/>
                  </a:lnTo>
                  <a:lnTo>
                    <a:pt x="22" y="15"/>
                  </a:lnTo>
                  <a:lnTo>
                    <a:pt x="22" y="22"/>
                  </a:lnTo>
                  <a:lnTo>
                    <a:pt x="69" y="22"/>
                  </a:lnTo>
                  <a:lnTo>
                    <a:pt x="69" y="15"/>
                  </a:lnTo>
                  <a:lnTo>
                    <a:pt x="62" y="15"/>
                  </a:lnTo>
                  <a:lnTo>
                    <a:pt x="62" y="22"/>
                  </a:lnTo>
                  <a:lnTo>
                    <a:pt x="80" y="22"/>
                  </a:lnTo>
                  <a:lnTo>
                    <a:pt x="80" y="15"/>
                  </a:lnTo>
                  <a:lnTo>
                    <a:pt x="77" y="15"/>
                  </a:lnTo>
                  <a:lnTo>
                    <a:pt x="77" y="22"/>
                  </a:lnTo>
                  <a:lnTo>
                    <a:pt x="83" y="22"/>
                  </a:lnTo>
                  <a:lnTo>
                    <a:pt x="83" y="15"/>
                  </a:lnTo>
                  <a:lnTo>
                    <a:pt x="82" y="15"/>
                  </a:lnTo>
                  <a:lnTo>
                    <a:pt x="82" y="22"/>
                  </a:lnTo>
                  <a:lnTo>
                    <a:pt x="86" y="22"/>
                  </a:lnTo>
                  <a:lnTo>
                    <a:pt x="86" y="15"/>
                  </a:lnTo>
                  <a:lnTo>
                    <a:pt x="82" y="15"/>
                  </a:lnTo>
                  <a:lnTo>
                    <a:pt x="82" y="22"/>
                  </a:lnTo>
                  <a:lnTo>
                    <a:pt x="84" y="22"/>
                  </a:lnTo>
                  <a:lnTo>
                    <a:pt x="84" y="15"/>
                  </a:lnTo>
                  <a:lnTo>
                    <a:pt x="80" y="17"/>
                  </a:lnTo>
                  <a:lnTo>
                    <a:pt x="80" y="23"/>
                  </a:lnTo>
                  <a:lnTo>
                    <a:pt x="86" y="23"/>
                  </a:lnTo>
                  <a:lnTo>
                    <a:pt x="86" y="17"/>
                  </a:lnTo>
                  <a:lnTo>
                    <a:pt x="82" y="17"/>
                  </a:lnTo>
                  <a:lnTo>
                    <a:pt x="82" y="23"/>
                  </a:lnTo>
                  <a:lnTo>
                    <a:pt x="86" y="23"/>
                  </a:lnTo>
                  <a:lnTo>
                    <a:pt x="86" y="17"/>
                  </a:lnTo>
                  <a:lnTo>
                    <a:pt x="75" y="17"/>
                  </a:lnTo>
                  <a:lnTo>
                    <a:pt x="75" y="23"/>
                  </a:lnTo>
                  <a:lnTo>
                    <a:pt x="78" y="23"/>
                  </a:lnTo>
                  <a:lnTo>
                    <a:pt x="78" y="17"/>
                  </a:lnTo>
                  <a:lnTo>
                    <a:pt x="77" y="17"/>
                  </a:lnTo>
                  <a:lnTo>
                    <a:pt x="77" y="23"/>
                  </a:lnTo>
                  <a:lnTo>
                    <a:pt x="79" y="23"/>
                  </a:lnTo>
                  <a:lnTo>
                    <a:pt x="79" y="17"/>
                  </a:lnTo>
                  <a:lnTo>
                    <a:pt x="74" y="17"/>
                  </a:lnTo>
                  <a:lnTo>
                    <a:pt x="74" y="23"/>
                  </a:lnTo>
                  <a:lnTo>
                    <a:pt x="75" y="23"/>
                  </a:lnTo>
                  <a:lnTo>
                    <a:pt x="75" y="17"/>
                  </a:lnTo>
                  <a:lnTo>
                    <a:pt x="70" y="17"/>
                  </a:lnTo>
                  <a:lnTo>
                    <a:pt x="70" y="23"/>
                  </a:lnTo>
                  <a:lnTo>
                    <a:pt x="73" y="23"/>
                  </a:lnTo>
                  <a:lnTo>
                    <a:pt x="73" y="17"/>
                  </a:lnTo>
                  <a:lnTo>
                    <a:pt x="70" y="17"/>
                  </a:lnTo>
                  <a:lnTo>
                    <a:pt x="70" y="23"/>
                  </a:lnTo>
                  <a:lnTo>
                    <a:pt x="73" y="23"/>
                  </a:lnTo>
                  <a:lnTo>
                    <a:pt x="73" y="17"/>
                  </a:lnTo>
                  <a:lnTo>
                    <a:pt x="62" y="17"/>
                  </a:lnTo>
                  <a:lnTo>
                    <a:pt x="62" y="23"/>
                  </a:lnTo>
                  <a:lnTo>
                    <a:pt x="64" y="23"/>
                  </a:lnTo>
                  <a:lnTo>
                    <a:pt x="64" y="17"/>
                  </a:lnTo>
                  <a:lnTo>
                    <a:pt x="55" y="17"/>
                  </a:lnTo>
                  <a:lnTo>
                    <a:pt x="55" y="23"/>
                  </a:lnTo>
                  <a:lnTo>
                    <a:pt x="58" y="23"/>
                  </a:lnTo>
                  <a:lnTo>
                    <a:pt x="58" y="17"/>
                  </a:lnTo>
                  <a:lnTo>
                    <a:pt x="51" y="17"/>
                  </a:lnTo>
                  <a:lnTo>
                    <a:pt x="51" y="23"/>
                  </a:lnTo>
                  <a:lnTo>
                    <a:pt x="55" y="23"/>
                  </a:lnTo>
                  <a:lnTo>
                    <a:pt x="55" y="17"/>
                  </a:lnTo>
                  <a:lnTo>
                    <a:pt x="53" y="17"/>
                  </a:lnTo>
                  <a:lnTo>
                    <a:pt x="53" y="23"/>
                  </a:lnTo>
                  <a:lnTo>
                    <a:pt x="57" y="23"/>
                  </a:lnTo>
                  <a:lnTo>
                    <a:pt x="57" y="17"/>
                  </a:lnTo>
                  <a:lnTo>
                    <a:pt x="55" y="17"/>
                  </a:lnTo>
                  <a:lnTo>
                    <a:pt x="53" y="23"/>
                  </a:lnTo>
                  <a:lnTo>
                    <a:pt x="56" y="24"/>
                  </a:lnTo>
                  <a:lnTo>
                    <a:pt x="57" y="21"/>
                  </a:lnTo>
                  <a:lnTo>
                    <a:pt x="57" y="18"/>
                  </a:lnTo>
                  <a:lnTo>
                    <a:pt x="45" y="18"/>
                  </a:lnTo>
                  <a:lnTo>
                    <a:pt x="45" y="24"/>
                  </a:lnTo>
                  <a:lnTo>
                    <a:pt x="49" y="24"/>
                  </a:lnTo>
                  <a:lnTo>
                    <a:pt x="49" y="18"/>
                  </a:lnTo>
                  <a:lnTo>
                    <a:pt x="48" y="18"/>
                  </a:lnTo>
                  <a:lnTo>
                    <a:pt x="48" y="24"/>
                  </a:lnTo>
                  <a:lnTo>
                    <a:pt x="49" y="24"/>
                  </a:lnTo>
                  <a:lnTo>
                    <a:pt x="49" y="18"/>
                  </a:lnTo>
                  <a:lnTo>
                    <a:pt x="43" y="18"/>
                  </a:lnTo>
                  <a:lnTo>
                    <a:pt x="43" y="24"/>
                  </a:lnTo>
                  <a:lnTo>
                    <a:pt x="47" y="24"/>
                  </a:lnTo>
                  <a:lnTo>
                    <a:pt x="47" y="18"/>
                  </a:lnTo>
                  <a:lnTo>
                    <a:pt x="45" y="18"/>
                  </a:lnTo>
                  <a:lnTo>
                    <a:pt x="45" y="24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33" y="18"/>
                  </a:lnTo>
                  <a:lnTo>
                    <a:pt x="33" y="24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3" y="18"/>
                  </a:lnTo>
                  <a:lnTo>
                    <a:pt x="33" y="24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38" y="18"/>
                  </a:lnTo>
                  <a:lnTo>
                    <a:pt x="38" y="24"/>
                  </a:lnTo>
                  <a:lnTo>
                    <a:pt x="39" y="24"/>
                  </a:lnTo>
                  <a:lnTo>
                    <a:pt x="39" y="18"/>
                  </a:lnTo>
                  <a:lnTo>
                    <a:pt x="36" y="18"/>
                  </a:lnTo>
                  <a:lnTo>
                    <a:pt x="35" y="19"/>
                  </a:lnTo>
                  <a:lnTo>
                    <a:pt x="36" y="22"/>
                  </a:lnTo>
                  <a:lnTo>
                    <a:pt x="36" y="19"/>
                  </a:lnTo>
                  <a:lnTo>
                    <a:pt x="31" y="19"/>
                  </a:lnTo>
                  <a:lnTo>
                    <a:pt x="31" y="26"/>
                  </a:lnTo>
                  <a:lnTo>
                    <a:pt x="35" y="26"/>
                  </a:lnTo>
                  <a:lnTo>
                    <a:pt x="35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3" y="26"/>
                  </a:lnTo>
                  <a:lnTo>
                    <a:pt x="23" y="19"/>
                  </a:lnTo>
                  <a:lnTo>
                    <a:pt x="13" y="19"/>
                  </a:lnTo>
                  <a:lnTo>
                    <a:pt x="13" y="26"/>
                  </a:lnTo>
                  <a:lnTo>
                    <a:pt x="14" y="26"/>
                  </a:lnTo>
                  <a:lnTo>
                    <a:pt x="14" y="19"/>
                  </a:lnTo>
                  <a:lnTo>
                    <a:pt x="13" y="19"/>
                  </a:lnTo>
                  <a:lnTo>
                    <a:pt x="13" y="26"/>
                  </a:lnTo>
                  <a:lnTo>
                    <a:pt x="16" y="26"/>
                  </a:lnTo>
                  <a:lnTo>
                    <a:pt x="16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9" y="26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7" y="24"/>
                  </a:lnTo>
                  <a:lnTo>
                    <a:pt x="8" y="26"/>
                  </a:lnTo>
                  <a:lnTo>
                    <a:pt x="9" y="23"/>
                  </a:lnTo>
                  <a:lnTo>
                    <a:pt x="9" y="21"/>
                  </a:lnTo>
                  <a:lnTo>
                    <a:pt x="4" y="21"/>
                  </a:lnTo>
                  <a:lnTo>
                    <a:pt x="4" y="27"/>
                  </a:lnTo>
                  <a:lnTo>
                    <a:pt x="5" y="27"/>
                  </a:lnTo>
                  <a:lnTo>
                    <a:pt x="5" y="21"/>
                  </a:lnTo>
                  <a:lnTo>
                    <a:pt x="4" y="21"/>
                  </a:lnTo>
                  <a:lnTo>
                    <a:pt x="4" y="27"/>
                  </a:lnTo>
                  <a:lnTo>
                    <a:pt x="9" y="27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7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17" y="27"/>
                  </a:lnTo>
                  <a:lnTo>
                    <a:pt x="17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14" y="27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12" y="27"/>
                  </a:lnTo>
                  <a:lnTo>
                    <a:pt x="26" y="27"/>
                  </a:lnTo>
                  <a:lnTo>
                    <a:pt x="26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22" y="27"/>
                  </a:lnTo>
                  <a:lnTo>
                    <a:pt x="22" y="21"/>
                  </a:lnTo>
                  <a:lnTo>
                    <a:pt x="20" y="21"/>
                  </a:lnTo>
                  <a:lnTo>
                    <a:pt x="20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20" y="21"/>
                  </a:lnTo>
                  <a:lnTo>
                    <a:pt x="20" y="27"/>
                  </a:lnTo>
                  <a:lnTo>
                    <a:pt x="29" y="27"/>
                  </a:lnTo>
                  <a:lnTo>
                    <a:pt x="29" y="21"/>
                  </a:lnTo>
                  <a:lnTo>
                    <a:pt x="26" y="21"/>
                  </a:lnTo>
                  <a:lnTo>
                    <a:pt x="26" y="27"/>
                  </a:lnTo>
                  <a:lnTo>
                    <a:pt x="30" y="27"/>
                  </a:lnTo>
                  <a:lnTo>
                    <a:pt x="30" y="23"/>
                  </a:lnTo>
                  <a:lnTo>
                    <a:pt x="29" y="27"/>
                  </a:lnTo>
                  <a:lnTo>
                    <a:pt x="31" y="28"/>
                  </a:lnTo>
                  <a:lnTo>
                    <a:pt x="61" y="28"/>
                  </a:lnTo>
                  <a:lnTo>
                    <a:pt x="61" y="22"/>
                  </a:lnTo>
                  <a:lnTo>
                    <a:pt x="53" y="22"/>
                  </a:lnTo>
                  <a:lnTo>
                    <a:pt x="53" y="28"/>
                  </a:lnTo>
                  <a:lnTo>
                    <a:pt x="79" y="28"/>
                  </a:lnTo>
                  <a:lnTo>
                    <a:pt x="79" y="22"/>
                  </a:lnTo>
                  <a:lnTo>
                    <a:pt x="73" y="22"/>
                  </a:lnTo>
                  <a:lnTo>
                    <a:pt x="73" y="28"/>
                  </a:lnTo>
                  <a:lnTo>
                    <a:pt x="84" y="28"/>
                  </a:lnTo>
                  <a:lnTo>
                    <a:pt x="84" y="22"/>
                  </a:lnTo>
                  <a:lnTo>
                    <a:pt x="80" y="22"/>
                  </a:lnTo>
                  <a:lnTo>
                    <a:pt x="80" y="28"/>
                  </a:lnTo>
                  <a:lnTo>
                    <a:pt x="86" y="28"/>
                  </a:lnTo>
                  <a:lnTo>
                    <a:pt x="86" y="22"/>
                  </a:lnTo>
                  <a:lnTo>
                    <a:pt x="83" y="22"/>
                  </a:lnTo>
                  <a:lnTo>
                    <a:pt x="83" y="28"/>
                  </a:lnTo>
                  <a:lnTo>
                    <a:pt x="86" y="28"/>
                  </a:lnTo>
                  <a:lnTo>
                    <a:pt x="86" y="22"/>
                  </a:lnTo>
                  <a:lnTo>
                    <a:pt x="83" y="22"/>
                  </a:lnTo>
                  <a:lnTo>
                    <a:pt x="83" y="28"/>
                  </a:lnTo>
                  <a:lnTo>
                    <a:pt x="86" y="28"/>
                  </a:lnTo>
                  <a:lnTo>
                    <a:pt x="86" y="24"/>
                  </a:lnTo>
                  <a:lnTo>
                    <a:pt x="84" y="22"/>
                  </a:lnTo>
                  <a:lnTo>
                    <a:pt x="82" y="23"/>
                  </a:lnTo>
                  <a:lnTo>
                    <a:pt x="83" y="26"/>
                  </a:lnTo>
                  <a:lnTo>
                    <a:pt x="83" y="23"/>
                  </a:lnTo>
                  <a:lnTo>
                    <a:pt x="79" y="23"/>
                  </a:lnTo>
                  <a:lnTo>
                    <a:pt x="79" y="30"/>
                  </a:lnTo>
                  <a:lnTo>
                    <a:pt x="86" y="30"/>
                  </a:lnTo>
                  <a:lnTo>
                    <a:pt x="86" y="23"/>
                  </a:lnTo>
                  <a:lnTo>
                    <a:pt x="77" y="23"/>
                  </a:lnTo>
                  <a:lnTo>
                    <a:pt x="77" y="30"/>
                  </a:lnTo>
                  <a:lnTo>
                    <a:pt x="83" y="30"/>
                  </a:lnTo>
                  <a:lnTo>
                    <a:pt x="83" y="23"/>
                  </a:lnTo>
                  <a:lnTo>
                    <a:pt x="66" y="23"/>
                  </a:lnTo>
                  <a:lnTo>
                    <a:pt x="66" y="30"/>
                  </a:lnTo>
                  <a:lnTo>
                    <a:pt x="69" y="30"/>
                  </a:lnTo>
                  <a:lnTo>
                    <a:pt x="69" y="23"/>
                  </a:lnTo>
                  <a:lnTo>
                    <a:pt x="66" y="23"/>
                  </a:lnTo>
                  <a:lnTo>
                    <a:pt x="66" y="30"/>
                  </a:lnTo>
                  <a:lnTo>
                    <a:pt x="73" y="30"/>
                  </a:lnTo>
                  <a:lnTo>
                    <a:pt x="73" y="23"/>
                  </a:lnTo>
                  <a:lnTo>
                    <a:pt x="66" y="23"/>
                  </a:lnTo>
                  <a:lnTo>
                    <a:pt x="66" y="30"/>
                  </a:lnTo>
                  <a:lnTo>
                    <a:pt x="73" y="30"/>
                  </a:lnTo>
                  <a:lnTo>
                    <a:pt x="73" y="23"/>
                  </a:lnTo>
                  <a:lnTo>
                    <a:pt x="60" y="23"/>
                  </a:lnTo>
                  <a:lnTo>
                    <a:pt x="60" y="30"/>
                  </a:lnTo>
                  <a:lnTo>
                    <a:pt x="64" y="30"/>
                  </a:lnTo>
                  <a:lnTo>
                    <a:pt x="64" y="23"/>
                  </a:lnTo>
                  <a:lnTo>
                    <a:pt x="61" y="23"/>
                  </a:lnTo>
                  <a:lnTo>
                    <a:pt x="61" y="30"/>
                  </a:lnTo>
                  <a:lnTo>
                    <a:pt x="65" y="30"/>
                  </a:lnTo>
                  <a:lnTo>
                    <a:pt x="65" y="23"/>
                  </a:lnTo>
                  <a:lnTo>
                    <a:pt x="56" y="23"/>
                  </a:lnTo>
                  <a:lnTo>
                    <a:pt x="56" y="30"/>
                  </a:lnTo>
                  <a:lnTo>
                    <a:pt x="60" y="31"/>
                  </a:lnTo>
                  <a:lnTo>
                    <a:pt x="64" y="31"/>
                  </a:lnTo>
                  <a:lnTo>
                    <a:pt x="64" y="24"/>
                  </a:lnTo>
                  <a:lnTo>
                    <a:pt x="60" y="24"/>
                  </a:lnTo>
                  <a:lnTo>
                    <a:pt x="60" y="31"/>
                  </a:lnTo>
                  <a:lnTo>
                    <a:pt x="68" y="31"/>
                  </a:lnTo>
                  <a:lnTo>
                    <a:pt x="68" y="24"/>
                  </a:lnTo>
                  <a:lnTo>
                    <a:pt x="64" y="24"/>
                  </a:lnTo>
                  <a:lnTo>
                    <a:pt x="64" y="31"/>
                  </a:lnTo>
                  <a:lnTo>
                    <a:pt x="66" y="31"/>
                  </a:lnTo>
                  <a:lnTo>
                    <a:pt x="66" y="24"/>
                  </a:lnTo>
                  <a:lnTo>
                    <a:pt x="44" y="24"/>
                  </a:lnTo>
                  <a:lnTo>
                    <a:pt x="44" y="31"/>
                  </a:lnTo>
                  <a:lnTo>
                    <a:pt x="49" y="31"/>
                  </a:lnTo>
                  <a:lnTo>
                    <a:pt x="49" y="24"/>
                  </a:lnTo>
                  <a:lnTo>
                    <a:pt x="48" y="24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24"/>
                  </a:lnTo>
                  <a:lnTo>
                    <a:pt x="48" y="24"/>
                  </a:lnTo>
                  <a:lnTo>
                    <a:pt x="48" y="31"/>
                  </a:lnTo>
                  <a:lnTo>
                    <a:pt x="52" y="31"/>
                  </a:lnTo>
                  <a:lnTo>
                    <a:pt x="52" y="24"/>
                  </a:lnTo>
                  <a:lnTo>
                    <a:pt x="48" y="24"/>
                  </a:lnTo>
                  <a:lnTo>
                    <a:pt x="48" y="31"/>
                  </a:lnTo>
                  <a:lnTo>
                    <a:pt x="53" y="31"/>
                  </a:lnTo>
                  <a:lnTo>
                    <a:pt x="53" y="24"/>
                  </a:lnTo>
                  <a:lnTo>
                    <a:pt x="52" y="24"/>
                  </a:lnTo>
                  <a:lnTo>
                    <a:pt x="52" y="31"/>
                  </a:lnTo>
                  <a:lnTo>
                    <a:pt x="56" y="31"/>
                  </a:lnTo>
                  <a:lnTo>
                    <a:pt x="56" y="27"/>
                  </a:lnTo>
                  <a:lnTo>
                    <a:pt x="55" y="24"/>
                  </a:lnTo>
                  <a:lnTo>
                    <a:pt x="47" y="32"/>
                  </a:lnTo>
                  <a:lnTo>
                    <a:pt x="64" y="32"/>
                  </a:lnTo>
                  <a:lnTo>
                    <a:pt x="64" y="26"/>
                  </a:lnTo>
                  <a:lnTo>
                    <a:pt x="43" y="26"/>
                  </a:lnTo>
                  <a:lnTo>
                    <a:pt x="43" y="32"/>
                  </a:lnTo>
                  <a:lnTo>
                    <a:pt x="53" y="32"/>
                  </a:lnTo>
                  <a:lnTo>
                    <a:pt x="53" y="26"/>
                  </a:lnTo>
                  <a:lnTo>
                    <a:pt x="52" y="26"/>
                  </a:lnTo>
                  <a:lnTo>
                    <a:pt x="52" y="32"/>
                  </a:lnTo>
                  <a:lnTo>
                    <a:pt x="55" y="32"/>
                  </a:lnTo>
                  <a:lnTo>
                    <a:pt x="55" y="26"/>
                  </a:lnTo>
                  <a:lnTo>
                    <a:pt x="49" y="26"/>
                  </a:lnTo>
                  <a:lnTo>
                    <a:pt x="49" y="32"/>
                  </a:lnTo>
                  <a:lnTo>
                    <a:pt x="55" y="32"/>
                  </a:lnTo>
                  <a:lnTo>
                    <a:pt x="55" y="26"/>
                  </a:lnTo>
                  <a:lnTo>
                    <a:pt x="45" y="26"/>
                  </a:lnTo>
                  <a:lnTo>
                    <a:pt x="45" y="32"/>
                  </a:lnTo>
                  <a:lnTo>
                    <a:pt x="51" y="32"/>
                  </a:lnTo>
                  <a:lnTo>
                    <a:pt x="51" y="26"/>
                  </a:lnTo>
                  <a:lnTo>
                    <a:pt x="48" y="26"/>
                  </a:lnTo>
                  <a:lnTo>
                    <a:pt x="47" y="32"/>
                  </a:lnTo>
                  <a:lnTo>
                    <a:pt x="49" y="33"/>
                  </a:lnTo>
                  <a:lnTo>
                    <a:pt x="51" y="30"/>
                  </a:lnTo>
                  <a:lnTo>
                    <a:pt x="51" y="27"/>
                  </a:lnTo>
                  <a:lnTo>
                    <a:pt x="49" y="27"/>
                  </a:lnTo>
                  <a:lnTo>
                    <a:pt x="49" y="33"/>
                  </a:lnTo>
                  <a:lnTo>
                    <a:pt x="51" y="33"/>
                  </a:lnTo>
                  <a:lnTo>
                    <a:pt x="51" y="27"/>
                  </a:lnTo>
                  <a:lnTo>
                    <a:pt x="49" y="27"/>
                  </a:lnTo>
                  <a:lnTo>
                    <a:pt x="49" y="33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49" y="27"/>
                  </a:lnTo>
                  <a:lnTo>
                    <a:pt x="49" y="33"/>
                  </a:lnTo>
                  <a:lnTo>
                    <a:pt x="52" y="33"/>
                  </a:lnTo>
                  <a:lnTo>
                    <a:pt x="52" y="27"/>
                  </a:lnTo>
                  <a:lnTo>
                    <a:pt x="48" y="27"/>
                  </a:lnTo>
                  <a:lnTo>
                    <a:pt x="48" y="33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45" y="27"/>
                  </a:lnTo>
                  <a:lnTo>
                    <a:pt x="45" y="33"/>
                  </a:lnTo>
                  <a:lnTo>
                    <a:pt x="48" y="33"/>
                  </a:lnTo>
                  <a:lnTo>
                    <a:pt x="48" y="27"/>
                  </a:lnTo>
                  <a:lnTo>
                    <a:pt x="44" y="27"/>
                  </a:lnTo>
                  <a:lnTo>
                    <a:pt x="44" y="33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51" y="27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48" y="27"/>
                  </a:lnTo>
                  <a:lnTo>
                    <a:pt x="48" y="33"/>
                  </a:lnTo>
                  <a:lnTo>
                    <a:pt x="52" y="33"/>
                  </a:lnTo>
                  <a:lnTo>
                    <a:pt x="52" y="27"/>
                  </a:lnTo>
                  <a:lnTo>
                    <a:pt x="45" y="27"/>
                  </a:lnTo>
                  <a:lnTo>
                    <a:pt x="45" y="33"/>
                  </a:lnTo>
                  <a:lnTo>
                    <a:pt x="48" y="33"/>
                  </a:lnTo>
                  <a:lnTo>
                    <a:pt x="48" y="27"/>
                  </a:lnTo>
                  <a:lnTo>
                    <a:pt x="47" y="27"/>
                  </a:lnTo>
                  <a:lnTo>
                    <a:pt x="47" y="33"/>
                  </a:lnTo>
                  <a:lnTo>
                    <a:pt x="48" y="33"/>
                  </a:lnTo>
                  <a:lnTo>
                    <a:pt x="48" y="27"/>
                  </a:lnTo>
                  <a:lnTo>
                    <a:pt x="42" y="27"/>
                  </a:lnTo>
                  <a:lnTo>
                    <a:pt x="42" y="33"/>
                  </a:lnTo>
                  <a:lnTo>
                    <a:pt x="44" y="33"/>
                  </a:lnTo>
                  <a:lnTo>
                    <a:pt x="44" y="27"/>
                  </a:lnTo>
                  <a:lnTo>
                    <a:pt x="38" y="27"/>
                  </a:lnTo>
                  <a:lnTo>
                    <a:pt x="38" y="33"/>
                  </a:lnTo>
                  <a:lnTo>
                    <a:pt x="40" y="33"/>
                  </a:lnTo>
                  <a:lnTo>
                    <a:pt x="40" y="30"/>
                  </a:lnTo>
                  <a:lnTo>
                    <a:pt x="40" y="33"/>
                  </a:lnTo>
                  <a:lnTo>
                    <a:pt x="44" y="35"/>
                  </a:lnTo>
                  <a:lnTo>
                    <a:pt x="44" y="28"/>
                  </a:lnTo>
                  <a:lnTo>
                    <a:pt x="43" y="28"/>
                  </a:lnTo>
                  <a:lnTo>
                    <a:pt x="43" y="35"/>
                  </a:lnTo>
                  <a:lnTo>
                    <a:pt x="45" y="35"/>
                  </a:lnTo>
                  <a:lnTo>
                    <a:pt x="45" y="28"/>
                  </a:lnTo>
                  <a:lnTo>
                    <a:pt x="42" y="28"/>
                  </a:lnTo>
                  <a:lnTo>
                    <a:pt x="42" y="35"/>
                  </a:lnTo>
                  <a:lnTo>
                    <a:pt x="49" y="35"/>
                  </a:lnTo>
                  <a:lnTo>
                    <a:pt x="49" y="28"/>
                  </a:lnTo>
                  <a:lnTo>
                    <a:pt x="47" y="28"/>
                  </a:lnTo>
                  <a:lnTo>
                    <a:pt x="47" y="35"/>
                  </a:lnTo>
                  <a:lnTo>
                    <a:pt x="52" y="35"/>
                  </a:lnTo>
                  <a:lnTo>
                    <a:pt x="52" y="28"/>
                  </a:lnTo>
                  <a:lnTo>
                    <a:pt x="35" y="28"/>
                  </a:lnTo>
                  <a:lnTo>
                    <a:pt x="35" y="35"/>
                  </a:lnTo>
                  <a:lnTo>
                    <a:pt x="42" y="35"/>
                  </a:lnTo>
                  <a:lnTo>
                    <a:pt x="42" y="28"/>
                  </a:lnTo>
                  <a:lnTo>
                    <a:pt x="39" y="28"/>
                  </a:lnTo>
                  <a:lnTo>
                    <a:pt x="39" y="35"/>
                  </a:lnTo>
                  <a:lnTo>
                    <a:pt x="48" y="35"/>
                  </a:lnTo>
                  <a:lnTo>
                    <a:pt x="48" y="28"/>
                  </a:lnTo>
                  <a:lnTo>
                    <a:pt x="47" y="28"/>
                  </a:lnTo>
                  <a:lnTo>
                    <a:pt x="47" y="35"/>
                  </a:lnTo>
                  <a:lnTo>
                    <a:pt x="53" y="35"/>
                  </a:lnTo>
                  <a:lnTo>
                    <a:pt x="53" y="28"/>
                  </a:lnTo>
                  <a:lnTo>
                    <a:pt x="44" y="28"/>
                  </a:lnTo>
                  <a:lnTo>
                    <a:pt x="44" y="35"/>
                  </a:lnTo>
                  <a:lnTo>
                    <a:pt x="45" y="35"/>
                  </a:lnTo>
                  <a:lnTo>
                    <a:pt x="45" y="28"/>
                  </a:lnTo>
                  <a:lnTo>
                    <a:pt x="39" y="28"/>
                  </a:lnTo>
                  <a:lnTo>
                    <a:pt x="38" y="35"/>
                  </a:lnTo>
                  <a:lnTo>
                    <a:pt x="40" y="36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5" y="30"/>
                  </a:lnTo>
                  <a:lnTo>
                    <a:pt x="45" y="36"/>
                  </a:lnTo>
                  <a:lnTo>
                    <a:pt x="51" y="36"/>
                  </a:lnTo>
                  <a:lnTo>
                    <a:pt x="51" y="30"/>
                  </a:lnTo>
                  <a:lnTo>
                    <a:pt x="47" y="30"/>
                  </a:lnTo>
                  <a:lnTo>
                    <a:pt x="47" y="36"/>
                  </a:lnTo>
                  <a:lnTo>
                    <a:pt x="51" y="36"/>
                  </a:lnTo>
                  <a:lnTo>
                    <a:pt x="51" y="30"/>
                  </a:lnTo>
                  <a:lnTo>
                    <a:pt x="45" y="30"/>
                  </a:lnTo>
                  <a:lnTo>
                    <a:pt x="45" y="36"/>
                  </a:lnTo>
                  <a:lnTo>
                    <a:pt x="49" y="36"/>
                  </a:lnTo>
                  <a:lnTo>
                    <a:pt x="49" y="30"/>
                  </a:lnTo>
                  <a:lnTo>
                    <a:pt x="45" y="30"/>
                  </a:lnTo>
                  <a:lnTo>
                    <a:pt x="45" y="36"/>
                  </a:lnTo>
                  <a:lnTo>
                    <a:pt x="49" y="36"/>
                  </a:lnTo>
                  <a:lnTo>
                    <a:pt x="49" y="30"/>
                  </a:lnTo>
                  <a:lnTo>
                    <a:pt x="45" y="30"/>
                  </a:lnTo>
                  <a:lnTo>
                    <a:pt x="45" y="36"/>
                  </a:lnTo>
                  <a:lnTo>
                    <a:pt x="49" y="36"/>
                  </a:lnTo>
                  <a:lnTo>
                    <a:pt x="49" y="30"/>
                  </a:lnTo>
                  <a:lnTo>
                    <a:pt x="45" y="30"/>
                  </a:lnTo>
                  <a:lnTo>
                    <a:pt x="45" y="36"/>
                  </a:lnTo>
                  <a:lnTo>
                    <a:pt x="49" y="36"/>
                  </a:lnTo>
                  <a:lnTo>
                    <a:pt x="49" y="30"/>
                  </a:lnTo>
                  <a:lnTo>
                    <a:pt x="45" y="30"/>
                  </a:lnTo>
                  <a:lnTo>
                    <a:pt x="45" y="36"/>
                  </a:lnTo>
                  <a:lnTo>
                    <a:pt x="51" y="36"/>
                  </a:lnTo>
                  <a:lnTo>
                    <a:pt x="51" y="30"/>
                  </a:lnTo>
                  <a:lnTo>
                    <a:pt x="47" y="30"/>
                  </a:lnTo>
                  <a:lnTo>
                    <a:pt x="47" y="36"/>
                  </a:lnTo>
                  <a:lnTo>
                    <a:pt x="51" y="36"/>
                  </a:lnTo>
                  <a:lnTo>
                    <a:pt x="51" y="30"/>
                  </a:lnTo>
                  <a:lnTo>
                    <a:pt x="45" y="30"/>
                  </a:lnTo>
                  <a:lnTo>
                    <a:pt x="45" y="36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42" y="32"/>
                  </a:lnTo>
                  <a:lnTo>
                    <a:pt x="43" y="30"/>
                  </a:lnTo>
                  <a:lnTo>
                    <a:pt x="40" y="28"/>
                  </a:lnTo>
                  <a:lnTo>
                    <a:pt x="39" y="31"/>
                  </a:lnTo>
                  <a:lnTo>
                    <a:pt x="39" y="35"/>
                  </a:lnTo>
                  <a:lnTo>
                    <a:pt x="45" y="35"/>
                  </a:lnTo>
                  <a:lnTo>
                    <a:pt x="45" y="28"/>
                  </a:lnTo>
                  <a:lnTo>
                    <a:pt x="44" y="28"/>
                  </a:lnTo>
                  <a:lnTo>
                    <a:pt x="44" y="35"/>
                  </a:lnTo>
                  <a:lnTo>
                    <a:pt x="53" y="35"/>
                  </a:lnTo>
                  <a:lnTo>
                    <a:pt x="53" y="28"/>
                  </a:lnTo>
                  <a:lnTo>
                    <a:pt x="47" y="28"/>
                  </a:lnTo>
                  <a:lnTo>
                    <a:pt x="47" y="35"/>
                  </a:lnTo>
                  <a:lnTo>
                    <a:pt x="48" y="35"/>
                  </a:lnTo>
                  <a:lnTo>
                    <a:pt x="48" y="28"/>
                  </a:lnTo>
                  <a:lnTo>
                    <a:pt x="39" y="28"/>
                  </a:lnTo>
                  <a:lnTo>
                    <a:pt x="39" y="35"/>
                  </a:lnTo>
                  <a:lnTo>
                    <a:pt x="42" y="35"/>
                  </a:lnTo>
                  <a:lnTo>
                    <a:pt x="42" y="28"/>
                  </a:lnTo>
                  <a:lnTo>
                    <a:pt x="35" y="28"/>
                  </a:lnTo>
                  <a:lnTo>
                    <a:pt x="35" y="35"/>
                  </a:lnTo>
                  <a:lnTo>
                    <a:pt x="52" y="35"/>
                  </a:lnTo>
                  <a:lnTo>
                    <a:pt x="52" y="28"/>
                  </a:lnTo>
                  <a:lnTo>
                    <a:pt x="47" y="28"/>
                  </a:lnTo>
                  <a:lnTo>
                    <a:pt x="47" y="35"/>
                  </a:lnTo>
                  <a:lnTo>
                    <a:pt x="49" y="35"/>
                  </a:lnTo>
                  <a:lnTo>
                    <a:pt x="49" y="28"/>
                  </a:lnTo>
                  <a:lnTo>
                    <a:pt x="42" y="28"/>
                  </a:lnTo>
                  <a:lnTo>
                    <a:pt x="42" y="35"/>
                  </a:lnTo>
                  <a:lnTo>
                    <a:pt x="45" y="35"/>
                  </a:lnTo>
                  <a:lnTo>
                    <a:pt x="45" y="28"/>
                  </a:lnTo>
                  <a:lnTo>
                    <a:pt x="43" y="28"/>
                  </a:lnTo>
                  <a:lnTo>
                    <a:pt x="43" y="35"/>
                  </a:lnTo>
                  <a:lnTo>
                    <a:pt x="44" y="35"/>
                  </a:lnTo>
                  <a:lnTo>
                    <a:pt x="45" y="28"/>
                  </a:lnTo>
                  <a:lnTo>
                    <a:pt x="42" y="27"/>
                  </a:lnTo>
                  <a:lnTo>
                    <a:pt x="38" y="27"/>
                  </a:lnTo>
                  <a:lnTo>
                    <a:pt x="38" y="33"/>
                  </a:lnTo>
                  <a:lnTo>
                    <a:pt x="44" y="33"/>
                  </a:lnTo>
                  <a:lnTo>
                    <a:pt x="44" y="27"/>
                  </a:lnTo>
                  <a:lnTo>
                    <a:pt x="42" y="27"/>
                  </a:lnTo>
                  <a:lnTo>
                    <a:pt x="42" y="33"/>
                  </a:lnTo>
                  <a:lnTo>
                    <a:pt x="48" y="33"/>
                  </a:lnTo>
                  <a:lnTo>
                    <a:pt x="48" y="27"/>
                  </a:lnTo>
                  <a:lnTo>
                    <a:pt x="47" y="27"/>
                  </a:lnTo>
                  <a:lnTo>
                    <a:pt x="47" y="33"/>
                  </a:lnTo>
                  <a:lnTo>
                    <a:pt x="48" y="33"/>
                  </a:lnTo>
                  <a:lnTo>
                    <a:pt x="48" y="27"/>
                  </a:lnTo>
                  <a:lnTo>
                    <a:pt x="45" y="27"/>
                  </a:lnTo>
                  <a:lnTo>
                    <a:pt x="45" y="33"/>
                  </a:lnTo>
                  <a:lnTo>
                    <a:pt x="52" y="33"/>
                  </a:lnTo>
                  <a:lnTo>
                    <a:pt x="52" y="27"/>
                  </a:lnTo>
                  <a:lnTo>
                    <a:pt x="48" y="27"/>
                  </a:lnTo>
                  <a:lnTo>
                    <a:pt x="48" y="33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51" y="27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44" y="27"/>
                  </a:lnTo>
                  <a:lnTo>
                    <a:pt x="44" y="33"/>
                  </a:lnTo>
                  <a:lnTo>
                    <a:pt x="48" y="33"/>
                  </a:lnTo>
                  <a:lnTo>
                    <a:pt x="48" y="27"/>
                  </a:lnTo>
                  <a:lnTo>
                    <a:pt x="45" y="27"/>
                  </a:lnTo>
                  <a:lnTo>
                    <a:pt x="45" y="33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48" y="27"/>
                  </a:lnTo>
                  <a:lnTo>
                    <a:pt x="48" y="33"/>
                  </a:lnTo>
                  <a:lnTo>
                    <a:pt x="52" y="33"/>
                  </a:lnTo>
                  <a:lnTo>
                    <a:pt x="52" y="27"/>
                  </a:lnTo>
                  <a:lnTo>
                    <a:pt x="49" y="27"/>
                  </a:lnTo>
                  <a:lnTo>
                    <a:pt x="49" y="33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49" y="27"/>
                  </a:lnTo>
                  <a:lnTo>
                    <a:pt x="49" y="33"/>
                  </a:lnTo>
                  <a:lnTo>
                    <a:pt x="51" y="33"/>
                  </a:lnTo>
                  <a:lnTo>
                    <a:pt x="51" y="27"/>
                  </a:lnTo>
                  <a:lnTo>
                    <a:pt x="49" y="27"/>
                  </a:lnTo>
                  <a:lnTo>
                    <a:pt x="49" y="33"/>
                  </a:lnTo>
                  <a:lnTo>
                    <a:pt x="51" y="33"/>
                  </a:lnTo>
                  <a:lnTo>
                    <a:pt x="52" y="27"/>
                  </a:lnTo>
                  <a:lnTo>
                    <a:pt x="49" y="26"/>
                  </a:lnTo>
                  <a:lnTo>
                    <a:pt x="48" y="28"/>
                  </a:lnTo>
                  <a:lnTo>
                    <a:pt x="48" y="32"/>
                  </a:lnTo>
                  <a:lnTo>
                    <a:pt x="51" y="32"/>
                  </a:lnTo>
                  <a:lnTo>
                    <a:pt x="51" y="26"/>
                  </a:lnTo>
                  <a:lnTo>
                    <a:pt x="45" y="26"/>
                  </a:lnTo>
                  <a:lnTo>
                    <a:pt x="45" y="32"/>
                  </a:lnTo>
                  <a:lnTo>
                    <a:pt x="55" y="32"/>
                  </a:lnTo>
                  <a:lnTo>
                    <a:pt x="55" y="26"/>
                  </a:lnTo>
                  <a:lnTo>
                    <a:pt x="49" y="26"/>
                  </a:lnTo>
                  <a:lnTo>
                    <a:pt x="49" y="32"/>
                  </a:lnTo>
                  <a:lnTo>
                    <a:pt x="55" y="32"/>
                  </a:lnTo>
                  <a:lnTo>
                    <a:pt x="55" y="26"/>
                  </a:lnTo>
                  <a:lnTo>
                    <a:pt x="52" y="26"/>
                  </a:lnTo>
                  <a:lnTo>
                    <a:pt x="52" y="32"/>
                  </a:lnTo>
                  <a:lnTo>
                    <a:pt x="53" y="32"/>
                  </a:lnTo>
                  <a:lnTo>
                    <a:pt x="53" y="26"/>
                  </a:lnTo>
                  <a:lnTo>
                    <a:pt x="43" y="26"/>
                  </a:lnTo>
                  <a:lnTo>
                    <a:pt x="43" y="32"/>
                  </a:lnTo>
                  <a:lnTo>
                    <a:pt x="64" y="32"/>
                  </a:lnTo>
                  <a:lnTo>
                    <a:pt x="64" y="26"/>
                  </a:lnTo>
                  <a:lnTo>
                    <a:pt x="55" y="26"/>
                  </a:lnTo>
                  <a:lnTo>
                    <a:pt x="55" y="28"/>
                  </a:lnTo>
                  <a:lnTo>
                    <a:pt x="57" y="31"/>
                  </a:lnTo>
                  <a:lnTo>
                    <a:pt x="64" y="24"/>
                  </a:lnTo>
                  <a:lnTo>
                    <a:pt x="52" y="24"/>
                  </a:lnTo>
                  <a:lnTo>
                    <a:pt x="52" y="31"/>
                  </a:lnTo>
                  <a:lnTo>
                    <a:pt x="53" y="31"/>
                  </a:lnTo>
                  <a:lnTo>
                    <a:pt x="53" y="24"/>
                  </a:lnTo>
                  <a:lnTo>
                    <a:pt x="48" y="24"/>
                  </a:lnTo>
                  <a:lnTo>
                    <a:pt x="48" y="31"/>
                  </a:lnTo>
                  <a:lnTo>
                    <a:pt x="52" y="31"/>
                  </a:lnTo>
                  <a:lnTo>
                    <a:pt x="52" y="24"/>
                  </a:lnTo>
                  <a:lnTo>
                    <a:pt x="48" y="24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24"/>
                  </a:lnTo>
                  <a:lnTo>
                    <a:pt x="48" y="24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24"/>
                  </a:lnTo>
                  <a:lnTo>
                    <a:pt x="44" y="24"/>
                  </a:lnTo>
                  <a:lnTo>
                    <a:pt x="44" y="31"/>
                  </a:lnTo>
                  <a:lnTo>
                    <a:pt x="66" y="31"/>
                  </a:lnTo>
                  <a:lnTo>
                    <a:pt x="66" y="24"/>
                  </a:lnTo>
                  <a:lnTo>
                    <a:pt x="64" y="24"/>
                  </a:lnTo>
                  <a:lnTo>
                    <a:pt x="64" y="31"/>
                  </a:lnTo>
                  <a:lnTo>
                    <a:pt x="68" y="31"/>
                  </a:lnTo>
                  <a:lnTo>
                    <a:pt x="68" y="24"/>
                  </a:lnTo>
                  <a:lnTo>
                    <a:pt x="60" y="24"/>
                  </a:lnTo>
                  <a:lnTo>
                    <a:pt x="60" y="31"/>
                  </a:lnTo>
                  <a:lnTo>
                    <a:pt x="64" y="31"/>
                  </a:lnTo>
                  <a:lnTo>
                    <a:pt x="64" y="24"/>
                  </a:lnTo>
                  <a:lnTo>
                    <a:pt x="60" y="24"/>
                  </a:lnTo>
                  <a:lnTo>
                    <a:pt x="60" y="27"/>
                  </a:lnTo>
                  <a:lnTo>
                    <a:pt x="61" y="24"/>
                  </a:lnTo>
                  <a:lnTo>
                    <a:pt x="57" y="23"/>
                  </a:lnTo>
                  <a:lnTo>
                    <a:pt x="56" y="26"/>
                  </a:lnTo>
                  <a:lnTo>
                    <a:pt x="56" y="30"/>
                  </a:lnTo>
                  <a:lnTo>
                    <a:pt x="65" y="30"/>
                  </a:lnTo>
                  <a:lnTo>
                    <a:pt x="65" y="23"/>
                  </a:lnTo>
                  <a:lnTo>
                    <a:pt x="61" y="23"/>
                  </a:lnTo>
                  <a:lnTo>
                    <a:pt x="61" y="30"/>
                  </a:lnTo>
                  <a:lnTo>
                    <a:pt x="64" y="30"/>
                  </a:lnTo>
                  <a:lnTo>
                    <a:pt x="64" y="23"/>
                  </a:lnTo>
                  <a:lnTo>
                    <a:pt x="60" y="23"/>
                  </a:lnTo>
                  <a:lnTo>
                    <a:pt x="60" y="30"/>
                  </a:lnTo>
                  <a:lnTo>
                    <a:pt x="73" y="30"/>
                  </a:lnTo>
                  <a:lnTo>
                    <a:pt x="73" y="23"/>
                  </a:lnTo>
                  <a:lnTo>
                    <a:pt x="66" y="23"/>
                  </a:lnTo>
                  <a:lnTo>
                    <a:pt x="66" y="30"/>
                  </a:lnTo>
                  <a:lnTo>
                    <a:pt x="73" y="30"/>
                  </a:lnTo>
                  <a:lnTo>
                    <a:pt x="73" y="23"/>
                  </a:lnTo>
                  <a:lnTo>
                    <a:pt x="66" y="23"/>
                  </a:lnTo>
                  <a:lnTo>
                    <a:pt x="66" y="30"/>
                  </a:lnTo>
                  <a:lnTo>
                    <a:pt x="69" y="30"/>
                  </a:lnTo>
                  <a:lnTo>
                    <a:pt x="69" y="23"/>
                  </a:lnTo>
                  <a:lnTo>
                    <a:pt x="66" y="23"/>
                  </a:lnTo>
                  <a:lnTo>
                    <a:pt x="66" y="30"/>
                  </a:lnTo>
                  <a:lnTo>
                    <a:pt x="83" y="30"/>
                  </a:lnTo>
                  <a:lnTo>
                    <a:pt x="83" y="23"/>
                  </a:lnTo>
                  <a:lnTo>
                    <a:pt x="77" y="23"/>
                  </a:lnTo>
                  <a:lnTo>
                    <a:pt x="77" y="30"/>
                  </a:lnTo>
                  <a:lnTo>
                    <a:pt x="86" y="30"/>
                  </a:lnTo>
                  <a:lnTo>
                    <a:pt x="86" y="23"/>
                  </a:lnTo>
                  <a:lnTo>
                    <a:pt x="79" y="23"/>
                  </a:lnTo>
                  <a:lnTo>
                    <a:pt x="79" y="30"/>
                  </a:lnTo>
                  <a:lnTo>
                    <a:pt x="84" y="30"/>
                  </a:lnTo>
                  <a:lnTo>
                    <a:pt x="87" y="28"/>
                  </a:lnTo>
                  <a:lnTo>
                    <a:pt x="86" y="22"/>
                  </a:lnTo>
                  <a:lnTo>
                    <a:pt x="83" y="22"/>
                  </a:lnTo>
                  <a:lnTo>
                    <a:pt x="83" y="28"/>
                  </a:lnTo>
                  <a:lnTo>
                    <a:pt x="86" y="28"/>
                  </a:lnTo>
                  <a:lnTo>
                    <a:pt x="86" y="22"/>
                  </a:lnTo>
                  <a:lnTo>
                    <a:pt x="83" y="22"/>
                  </a:lnTo>
                  <a:lnTo>
                    <a:pt x="83" y="28"/>
                  </a:lnTo>
                  <a:lnTo>
                    <a:pt x="86" y="28"/>
                  </a:lnTo>
                  <a:lnTo>
                    <a:pt x="86" y="22"/>
                  </a:lnTo>
                  <a:lnTo>
                    <a:pt x="80" y="22"/>
                  </a:lnTo>
                  <a:lnTo>
                    <a:pt x="80" y="28"/>
                  </a:lnTo>
                  <a:lnTo>
                    <a:pt x="84" y="28"/>
                  </a:lnTo>
                  <a:lnTo>
                    <a:pt x="84" y="22"/>
                  </a:lnTo>
                  <a:lnTo>
                    <a:pt x="73" y="22"/>
                  </a:lnTo>
                  <a:lnTo>
                    <a:pt x="73" y="28"/>
                  </a:lnTo>
                  <a:lnTo>
                    <a:pt x="79" y="28"/>
                  </a:lnTo>
                  <a:lnTo>
                    <a:pt x="79" y="22"/>
                  </a:lnTo>
                  <a:lnTo>
                    <a:pt x="53" y="22"/>
                  </a:lnTo>
                  <a:lnTo>
                    <a:pt x="53" y="28"/>
                  </a:lnTo>
                  <a:lnTo>
                    <a:pt x="61" y="28"/>
                  </a:lnTo>
                  <a:lnTo>
                    <a:pt x="61" y="22"/>
                  </a:lnTo>
                  <a:lnTo>
                    <a:pt x="33" y="22"/>
                  </a:lnTo>
                  <a:lnTo>
                    <a:pt x="33" y="24"/>
                  </a:lnTo>
                  <a:lnTo>
                    <a:pt x="34" y="22"/>
                  </a:lnTo>
                  <a:lnTo>
                    <a:pt x="31" y="21"/>
                  </a:lnTo>
                  <a:lnTo>
                    <a:pt x="26" y="21"/>
                  </a:lnTo>
                  <a:lnTo>
                    <a:pt x="26" y="27"/>
                  </a:lnTo>
                  <a:lnTo>
                    <a:pt x="29" y="27"/>
                  </a:lnTo>
                  <a:lnTo>
                    <a:pt x="29" y="21"/>
                  </a:lnTo>
                  <a:lnTo>
                    <a:pt x="20" y="21"/>
                  </a:lnTo>
                  <a:lnTo>
                    <a:pt x="20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20" y="21"/>
                  </a:lnTo>
                  <a:lnTo>
                    <a:pt x="20" y="27"/>
                  </a:lnTo>
                  <a:lnTo>
                    <a:pt x="22" y="27"/>
                  </a:lnTo>
                  <a:lnTo>
                    <a:pt x="22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26" y="27"/>
                  </a:lnTo>
                  <a:lnTo>
                    <a:pt x="26" y="21"/>
                  </a:lnTo>
                  <a:lnTo>
                    <a:pt x="12" y="21"/>
                  </a:lnTo>
                  <a:lnTo>
                    <a:pt x="12" y="27"/>
                  </a:lnTo>
                  <a:lnTo>
                    <a:pt x="14" y="27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17" y="27"/>
                  </a:lnTo>
                  <a:lnTo>
                    <a:pt x="17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7" y="27"/>
                  </a:lnTo>
                  <a:lnTo>
                    <a:pt x="9" y="27"/>
                  </a:lnTo>
                  <a:lnTo>
                    <a:pt x="9" y="21"/>
                  </a:lnTo>
                  <a:lnTo>
                    <a:pt x="4" y="21"/>
                  </a:lnTo>
                  <a:lnTo>
                    <a:pt x="4" y="27"/>
                  </a:lnTo>
                  <a:lnTo>
                    <a:pt x="5" y="27"/>
                  </a:lnTo>
                  <a:lnTo>
                    <a:pt x="5" y="21"/>
                  </a:lnTo>
                  <a:lnTo>
                    <a:pt x="4" y="21"/>
                  </a:lnTo>
                  <a:lnTo>
                    <a:pt x="4" y="27"/>
                  </a:lnTo>
                  <a:lnTo>
                    <a:pt x="17" y="27"/>
                  </a:lnTo>
                  <a:lnTo>
                    <a:pt x="12" y="21"/>
                  </a:lnTo>
                  <a:lnTo>
                    <a:pt x="11" y="19"/>
                  </a:lnTo>
                  <a:lnTo>
                    <a:pt x="8" y="22"/>
                  </a:lnTo>
                  <a:lnTo>
                    <a:pt x="8" y="26"/>
                  </a:lnTo>
                  <a:lnTo>
                    <a:pt x="9" y="26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16" y="26"/>
                  </a:lnTo>
                  <a:lnTo>
                    <a:pt x="16" y="19"/>
                  </a:lnTo>
                  <a:lnTo>
                    <a:pt x="13" y="19"/>
                  </a:lnTo>
                  <a:lnTo>
                    <a:pt x="13" y="26"/>
                  </a:lnTo>
                  <a:lnTo>
                    <a:pt x="14" y="26"/>
                  </a:lnTo>
                  <a:lnTo>
                    <a:pt x="14" y="19"/>
                  </a:lnTo>
                  <a:lnTo>
                    <a:pt x="13" y="19"/>
                  </a:lnTo>
                  <a:lnTo>
                    <a:pt x="13" y="26"/>
                  </a:lnTo>
                  <a:lnTo>
                    <a:pt x="23" y="26"/>
                  </a:lnTo>
                  <a:lnTo>
                    <a:pt x="23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35" y="26"/>
                  </a:lnTo>
                  <a:lnTo>
                    <a:pt x="35" y="19"/>
                  </a:lnTo>
                  <a:lnTo>
                    <a:pt x="31" y="19"/>
                  </a:lnTo>
                  <a:lnTo>
                    <a:pt x="31" y="26"/>
                  </a:lnTo>
                  <a:lnTo>
                    <a:pt x="38" y="26"/>
                  </a:lnTo>
                  <a:lnTo>
                    <a:pt x="40" y="23"/>
                  </a:lnTo>
                  <a:lnTo>
                    <a:pt x="38" y="21"/>
                  </a:lnTo>
                  <a:lnTo>
                    <a:pt x="38" y="24"/>
                  </a:lnTo>
                  <a:lnTo>
                    <a:pt x="39" y="24"/>
                  </a:lnTo>
                  <a:lnTo>
                    <a:pt x="39" y="18"/>
                  </a:lnTo>
                  <a:lnTo>
                    <a:pt x="38" y="18"/>
                  </a:lnTo>
                  <a:lnTo>
                    <a:pt x="38" y="24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33" y="18"/>
                  </a:lnTo>
                  <a:lnTo>
                    <a:pt x="33" y="24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3" y="18"/>
                  </a:lnTo>
                  <a:lnTo>
                    <a:pt x="33" y="24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5" y="18"/>
                  </a:lnTo>
                  <a:lnTo>
                    <a:pt x="45" y="24"/>
                  </a:lnTo>
                  <a:lnTo>
                    <a:pt x="47" y="24"/>
                  </a:lnTo>
                  <a:lnTo>
                    <a:pt x="47" y="18"/>
                  </a:lnTo>
                  <a:lnTo>
                    <a:pt x="43" y="18"/>
                  </a:lnTo>
                  <a:lnTo>
                    <a:pt x="43" y="24"/>
                  </a:lnTo>
                  <a:lnTo>
                    <a:pt x="49" y="24"/>
                  </a:lnTo>
                  <a:lnTo>
                    <a:pt x="49" y="18"/>
                  </a:lnTo>
                  <a:lnTo>
                    <a:pt x="48" y="18"/>
                  </a:lnTo>
                  <a:lnTo>
                    <a:pt x="48" y="24"/>
                  </a:lnTo>
                  <a:lnTo>
                    <a:pt x="49" y="24"/>
                  </a:lnTo>
                  <a:lnTo>
                    <a:pt x="49" y="18"/>
                  </a:lnTo>
                  <a:lnTo>
                    <a:pt x="45" y="18"/>
                  </a:lnTo>
                  <a:lnTo>
                    <a:pt x="45" y="24"/>
                  </a:lnTo>
                  <a:lnTo>
                    <a:pt x="57" y="24"/>
                  </a:lnTo>
                  <a:lnTo>
                    <a:pt x="58" y="18"/>
                  </a:lnTo>
                  <a:lnTo>
                    <a:pt x="56" y="17"/>
                  </a:lnTo>
                  <a:lnTo>
                    <a:pt x="55" y="19"/>
                  </a:lnTo>
                  <a:lnTo>
                    <a:pt x="55" y="23"/>
                  </a:lnTo>
                  <a:lnTo>
                    <a:pt x="57" y="23"/>
                  </a:lnTo>
                  <a:lnTo>
                    <a:pt x="57" y="17"/>
                  </a:lnTo>
                  <a:lnTo>
                    <a:pt x="53" y="17"/>
                  </a:lnTo>
                  <a:lnTo>
                    <a:pt x="53" y="23"/>
                  </a:lnTo>
                  <a:lnTo>
                    <a:pt x="55" y="23"/>
                  </a:lnTo>
                  <a:lnTo>
                    <a:pt x="55" y="17"/>
                  </a:lnTo>
                  <a:lnTo>
                    <a:pt x="51" y="17"/>
                  </a:lnTo>
                  <a:lnTo>
                    <a:pt x="51" y="23"/>
                  </a:lnTo>
                  <a:lnTo>
                    <a:pt x="58" y="23"/>
                  </a:lnTo>
                  <a:lnTo>
                    <a:pt x="58" y="17"/>
                  </a:lnTo>
                  <a:lnTo>
                    <a:pt x="55" y="17"/>
                  </a:lnTo>
                  <a:lnTo>
                    <a:pt x="55" y="23"/>
                  </a:lnTo>
                  <a:lnTo>
                    <a:pt x="64" y="23"/>
                  </a:lnTo>
                  <a:lnTo>
                    <a:pt x="64" y="17"/>
                  </a:lnTo>
                  <a:lnTo>
                    <a:pt x="62" y="17"/>
                  </a:lnTo>
                  <a:lnTo>
                    <a:pt x="62" y="23"/>
                  </a:lnTo>
                  <a:lnTo>
                    <a:pt x="73" y="23"/>
                  </a:lnTo>
                  <a:lnTo>
                    <a:pt x="73" y="17"/>
                  </a:lnTo>
                  <a:lnTo>
                    <a:pt x="70" y="17"/>
                  </a:lnTo>
                  <a:lnTo>
                    <a:pt x="70" y="23"/>
                  </a:lnTo>
                  <a:lnTo>
                    <a:pt x="73" y="23"/>
                  </a:lnTo>
                  <a:lnTo>
                    <a:pt x="73" y="17"/>
                  </a:lnTo>
                  <a:lnTo>
                    <a:pt x="70" y="17"/>
                  </a:lnTo>
                  <a:lnTo>
                    <a:pt x="70" y="23"/>
                  </a:lnTo>
                  <a:lnTo>
                    <a:pt x="75" y="23"/>
                  </a:lnTo>
                  <a:lnTo>
                    <a:pt x="75" y="17"/>
                  </a:lnTo>
                  <a:lnTo>
                    <a:pt x="74" y="17"/>
                  </a:lnTo>
                  <a:lnTo>
                    <a:pt x="74" y="23"/>
                  </a:lnTo>
                  <a:lnTo>
                    <a:pt x="79" y="23"/>
                  </a:lnTo>
                  <a:lnTo>
                    <a:pt x="79" y="17"/>
                  </a:lnTo>
                  <a:lnTo>
                    <a:pt x="77" y="17"/>
                  </a:lnTo>
                  <a:lnTo>
                    <a:pt x="77" y="23"/>
                  </a:lnTo>
                  <a:lnTo>
                    <a:pt x="78" y="23"/>
                  </a:lnTo>
                  <a:lnTo>
                    <a:pt x="78" y="17"/>
                  </a:lnTo>
                  <a:lnTo>
                    <a:pt x="75" y="17"/>
                  </a:lnTo>
                  <a:lnTo>
                    <a:pt x="75" y="23"/>
                  </a:lnTo>
                  <a:lnTo>
                    <a:pt x="86" y="23"/>
                  </a:lnTo>
                  <a:lnTo>
                    <a:pt x="86" y="17"/>
                  </a:lnTo>
                  <a:lnTo>
                    <a:pt x="82" y="17"/>
                  </a:lnTo>
                  <a:lnTo>
                    <a:pt x="82" y="23"/>
                  </a:lnTo>
                  <a:lnTo>
                    <a:pt x="86" y="23"/>
                  </a:lnTo>
                  <a:lnTo>
                    <a:pt x="86" y="17"/>
                  </a:lnTo>
                  <a:lnTo>
                    <a:pt x="80" y="17"/>
                  </a:lnTo>
                  <a:lnTo>
                    <a:pt x="80" y="19"/>
                  </a:lnTo>
                  <a:lnTo>
                    <a:pt x="82" y="23"/>
                  </a:lnTo>
                  <a:lnTo>
                    <a:pt x="86" y="22"/>
                  </a:lnTo>
                  <a:lnTo>
                    <a:pt x="84" y="15"/>
                  </a:lnTo>
                  <a:lnTo>
                    <a:pt x="82" y="15"/>
                  </a:lnTo>
                  <a:lnTo>
                    <a:pt x="82" y="22"/>
                  </a:lnTo>
                  <a:lnTo>
                    <a:pt x="86" y="22"/>
                  </a:lnTo>
                  <a:lnTo>
                    <a:pt x="86" y="15"/>
                  </a:lnTo>
                  <a:lnTo>
                    <a:pt x="82" y="15"/>
                  </a:lnTo>
                  <a:lnTo>
                    <a:pt x="82" y="22"/>
                  </a:lnTo>
                  <a:lnTo>
                    <a:pt x="83" y="22"/>
                  </a:lnTo>
                  <a:lnTo>
                    <a:pt x="83" y="15"/>
                  </a:lnTo>
                  <a:lnTo>
                    <a:pt x="77" y="15"/>
                  </a:lnTo>
                  <a:lnTo>
                    <a:pt x="77" y="22"/>
                  </a:lnTo>
                  <a:lnTo>
                    <a:pt x="80" y="22"/>
                  </a:lnTo>
                  <a:lnTo>
                    <a:pt x="80" y="15"/>
                  </a:lnTo>
                  <a:lnTo>
                    <a:pt x="62" y="15"/>
                  </a:lnTo>
                  <a:lnTo>
                    <a:pt x="62" y="22"/>
                  </a:lnTo>
                  <a:lnTo>
                    <a:pt x="69" y="22"/>
                  </a:lnTo>
                  <a:lnTo>
                    <a:pt x="69" y="15"/>
                  </a:lnTo>
                  <a:lnTo>
                    <a:pt x="22" y="15"/>
                  </a:lnTo>
                  <a:lnTo>
                    <a:pt x="22" y="22"/>
                  </a:lnTo>
                  <a:lnTo>
                    <a:pt x="31" y="22"/>
                  </a:lnTo>
                  <a:lnTo>
                    <a:pt x="31" y="15"/>
                  </a:lnTo>
                  <a:lnTo>
                    <a:pt x="30" y="15"/>
                  </a:lnTo>
                  <a:lnTo>
                    <a:pt x="20" y="14"/>
                  </a:lnTo>
                  <a:lnTo>
                    <a:pt x="11" y="14"/>
                  </a:lnTo>
                  <a:lnTo>
                    <a:pt x="11" y="21"/>
                  </a:lnTo>
                  <a:lnTo>
                    <a:pt x="14" y="21"/>
                  </a:lnTo>
                  <a:lnTo>
                    <a:pt x="14" y="14"/>
                  </a:lnTo>
                  <a:lnTo>
                    <a:pt x="13" y="14"/>
                  </a:lnTo>
                  <a:lnTo>
                    <a:pt x="13" y="21"/>
                  </a:lnTo>
                  <a:lnTo>
                    <a:pt x="14" y="21"/>
                  </a:lnTo>
                  <a:lnTo>
                    <a:pt x="14" y="14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8" y="21"/>
                  </a:lnTo>
                  <a:lnTo>
                    <a:pt x="8" y="14"/>
                  </a:lnTo>
                  <a:lnTo>
                    <a:pt x="5" y="14"/>
                  </a:lnTo>
                  <a:lnTo>
                    <a:pt x="5" y="21"/>
                  </a:lnTo>
                  <a:lnTo>
                    <a:pt x="8" y="21"/>
                  </a:lnTo>
                  <a:lnTo>
                    <a:pt x="8" y="14"/>
                  </a:lnTo>
                  <a:lnTo>
                    <a:pt x="3" y="14"/>
                  </a:lnTo>
                  <a:lnTo>
                    <a:pt x="3" y="21"/>
                  </a:lnTo>
                  <a:lnTo>
                    <a:pt x="16" y="21"/>
                  </a:lnTo>
                  <a:lnTo>
                    <a:pt x="16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20" y="21"/>
                  </a:lnTo>
                  <a:lnTo>
                    <a:pt x="20" y="14"/>
                  </a:lnTo>
                  <a:lnTo>
                    <a:pt x="17" y="14"/>
                  </a:lnTo>
                  <a:lnTo>
                    <a:pt x="17" y="21"/>
                  </a:lnTo>
                  <a:lnTo>
                    <a:pt x="22" y="21"/>
                  </a:lnTo>
                  <a:lnTo>
                    <a:pt x="22" y="14"/>
                  </a:lnTo>
                  <a:lnTo>
                    <a:pt x="18" y="14"/>
                  </a:lnTo>
                  <a:lnTo>
                    <a:pt x="18" y="21"/>
                  </a:lnTo>
                  <a:lnTo>
                    <a:pt x="23" y="21"/>
                  </a:lnTo>
                  <a:lnTo>
                    <a:pt x="23" y="15"/>
                  </a:lnTo>
                  <a:lnTo>
                    <a:pt x="20" y="15"/>
                  </a:lnTo>
                  <a:lnTo>
                    <a:pt x="20" y="19"/>
                  </a:lnTo>
                  <a:lnTo>
                    <a:pt x="26" y="19"/>
                  </a:lnTo>
                  <a:lnTo>
                    <a:pt x="26" y="13"/>
                  </a:lnTo>
                  <a:lnTo>
                    <a:pt x="23" y="13"/>
                  </a:lnTo>
                  <a:lnTo>
                    <a:pt x="23" y="19"/>
                  </a:lnTo>
                  <a:lnTo>
                    <a:pt x="25" y="19"/>
                  </a:lnTo>
                  <a:lnTo>
                    <a:pt x="25" y="13"/>
                  </a:lnTo>
                  <a:lnTo>
                    <a:pt x="22" y="13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29" y="13"/>
                  </a:lnTo>
                  <a:lnTo>
                    <a:pt x="27" y="13"/>
                  </a:lnTo>
                  <a:lnTo>
                    <a:pt x="27" y="19"/>
                  </a:lnTo>
                  <a:lnTo>
                    <a:pt x="40" y="19"/>
                  </a:lnTo>
                  <a:lnTo>
                    <a:pt x="40" y="13"/>
                  </a:lnTo>
                  <a:lnTo>
                    <a:pt x="39" y="13"/>
                  </a:lnTo>
                  <a:lnTo>
                    <a:pt x="39" y="19"/>
                  </a:lnTo>
                  <a:lnTo>
                    <a:pt x="48" y="19"/>
                  </a:lnTo>
                  <a:lnTo>
                    <a:pt x="48" y="13"/>
                  </a:lnTo>
                  <a:lnTo>
                    <a:pt x="42" y="13"/>
                  </a:lnTo>
                  <a:lnTo>
                    <a:pt x="42" y="19"/>
                  </a:lnTo>
                  <a:lnTo>
                    <a:pt x="55" y="19"/>
                  </a:lnTo>
                  <a:lnTo>
                    <a:pt x="55" y="14"/>
                  </a:lnTo>
                  <a:lnTo>
                    <a:pt x="51" y="14"/>
                  </a:lnTo>
                  <a:lnTo>
                    <a:pt x="51" y="18"/>
                  </a:lnTo>
                  <a:lnTo>
                    <a:pt x="87" y="18"/>
                  </a:lnTo>
                  <a:lnTo>
                    <a:pt x="87" y="11"/>
                  </a:lnTo>
                  <a:lnTo>
                    <a:pt x="80" y="11"/>
                  </a:lnTo>
                  <a:lnTo>
                    <a:pt x="80" y="18"/>
                  </a:lnTo>
                  <a:lnTo>
                    <a:pt x="88" y="18"/>
                  </a:lnTo>
                  <a:lnTo>
                    <a:pt x="88" y="11"/>
                  </a:lnTo>
                  <a:lnTo>
                    <a:pt x="75" y="11"/>
                  </a:lnTo>
                  <a:lnTo>
                    <a:pt x="75" y="18"/>
                  </a:lnTo>
                  <a:lnTo>
                    <a:pt x="77" y="18"/>
                  </a:lnTo>
                  <a:lnTo>
                    <a:pt x="77" y="11"/>
                  </a:lnTo>
                  <a:lnTo>
                    <a:pt x="66" y="11"/>
                  </a:lnTo>
                  <a:lnTo>
                    <a:pt x="66" y="18"/>
                  </a:lnTo>
                  <a:lnTo>
                    <a:pt x="71" y="18"/>
                  </a:lnTo>
                  <a:lnTo>
                    <a:pt x="71" y="11"/>
                  </a:lnTo>
                  <a:lnTo>
                    <a:pt x="60" y="11"/>
                  </a:lnTo>
                  <a:lnTo>
                    <a:pt x="60" y="14"/>
                  </a:lnTo>
                  <a:lnTo>
                    <a:pt x="62" y="11"/>
                  </a:lnTo>
                  <a:lnTo>
                    <a:pt x="61" y="10"/>
                  </a:lnTo>
                  <a:lnTo>
                    <a:pt x="13" y="10"/>
                  </a:lnTo>
                  <a:lnTo>
                    <a:pt x="13" y="17"/>
                  </a:lnTo>
                  <a:lnTo>
                    <a:pt x="14" y="17"/>
                  </a:lnTo>
                  <a:lnTo>
                    <a:pt x="14" y="10"/>
                  </a:lnTo>
                  <a:lnTo>
                    <a:pt x="5" y="10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4" y="17"/>
                  </a:lnTo>
                  <a:lnTo>
                    <a:pt x="7" y="17"/>
                  </a:lnTo>
                  <a:lnTo>
                    <a:pt x="7" y="10"/>
                  </a:lnTo>
                  <a:lnTo>
                    <a:pt x="3" y="10"/>
                  </a:lnTo>
                  <a:lnTo>
                    <a:pt x="3" y="17"/>
                  </a:lnTo>
                  <a:lnTo>
                    <a:pt x="21" y="17"/>
                  </a:lnTo>
                  <a:lnTo>
                    <a:pt x="23" y="15"/>
                  </a:lnTo>
                  <a:lnTo>
                    <a:pt x="22" y="9"/>
                  </a:lnTo>
                  <a:lnTo>
                    <a:pt x="20" y="9"/>
                  </a:lnTo>
                  <a:lnTo>
                    <a:pt x="20" y="15"/>
                  </a:lnTo>
                  <a:lnTo>
                    <a:pt x="23" y="15"/>
                  </a:lnTo>
                  <a:lnTo>
                    <a:pt x="23" y="9"/>
                  </a:lnTo>
                  <a:lnTo>
                    <a:pt x="17" y="9"/>
                  </a:lnTo>
                  <a:lnTo>
                    <a:pt x="17" y="15"/>
                  </a:lnTo>
                  <a:lnTo>
                    <a:pt x="29" y="15"/>
                  </a:lnTo>
                  <a:lnTo>
                    <a:pt x="29" y="9"/>
                  </a:lnTo>
                  <a:lnTo>
                    <a:pt x="27" y="9"/>
                  </a:lnTo>
                  <a:lnTo>
                    <a:pt x="27" y="15"/>
                  </a:lnTo>
                  <a:lnTo>
                    <a:pt x="36" y="15"/>
                  </a:lnTo>
                  <a:lnTo>
                    <a:pt x="36" y="9"/>
                  </a:lnTo>
                  <a:lnTo>
                    <a:pt x="25" y="9"/>
                  </a:lnTo>
                  <a:lnTo>
                    <a:pt x="25" y="15"/>
                  </a:lnTo>
                  <a:lnTo>
                    <a:pt x="29" y="15"/>
                  </a:lnTo>
                  <a:lnTo>
                    <a:pt x="29" y="9"/>
                  </a:lnTo>
                  <a:lnTo>
                    <a:pt x="26" y="9"/>
                  </a:lnTo>
                  <a:lnTo>
                    <a:pt x="26" y="15"/>
                  </a:lnTo>
                  <a:lnTo>
                    <a:pt x="31" y="15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15"/>
                  </a:lnTo>
                  <a:lnTo>
                    <a:pt x="39" y="15"/>
                  </a:lnTo>
                  <a:lnTo>
                    <a:pt x="39" y="9"/>
                  </a:lnTo>
                  <a:lnTo>
                    <a:pt x="36" y="9"/>
                  </a:lnTo>
                  <a:lnTo>
                    <a:pt x="36" y="15"/>
                  </a:lnTo>
                  <a:lnTo>
                    <a:pt x="42" y="15"/>
                  </a:lnTo>
                  <a:lnTo>
                    <a:pt x="42" y="9"/>
                  </a:lnTo>
                  <a:lnTo>
                    <a:pt x="39" y="9"/>
                  </a:lnTo>
                  <a:lnTo>
                    <a:pt x="39" y="15"/>
                  </a:lnTo>
                  <a:lnTo>
                    <a:pt x="42" y="15"/>
                  </a:lnTo>
                  <a:lnTo>
                    <a:pt x="42" y="9"/>
                  </a:lnTo>
                  <a:lnTo>
                    <a:pt x="35" y="9"/>
                  </a:lnTo>
                  <a:lnTo>
                    <a:pt x="35" y="15"/>
                  </a:lnTo>
                  <a:lnTo>
                    <a:pt x="40" y="15"/>
                  </a:lnTo>
                  <a:lnTo>
                    <a:pt x="43" y="13"/>
                  </a:lnTo>
                  <a:lnTo>
                    <a:pt x="40" y="10"/>
                  </a:lnTo>
                  <a:lnTo>
                    <a:pt x="40" y="14"/>
                  </a:lnTo>
                  <a:lnTo>
                    <a:pt x="92" y="14"/>
                  </a:lnTo>
                  <a:lnTo>
                    <a:pt x="92" y="8"/>
                  </a:lnTo>
                  <a:lnTo>
                    <a:pt x="70" y="8"/>
                  </a:lnTo>
                  <a:lnTo>
                    <a:pt x="70" y="14"/>
                  </a:lnTo>
                  <a:lnTo>
                    <a:pt x="71" y="14"/>
                  </a:lnTo>
                  <a:lnTo>
                    <a:pt x="71" y="8"/>
                  </a:lnTo>
                  <a:lnTo>
                    <a:pt x="69" y="8"/>
                  </a:lnTo>
                  <a:lnTo>
                    <a:pt x="69" y="10"/>
                  </a:lnTo>
                  <a:lnTo>
                    <a:pt x="70" y="8"/>
                  </a:lnTo>
                  <a:lnTo>
                    <a:pt x="68" y="6"/>
                  </a:lnTo>
                  <a:lnTo>
                    <a:pt x="11" y="6"/>
                  </a:lnTo>
                  <a:lnTo>
                    <a:pt x="11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0" y="6"/>
                  </a:lnTo>
                  <a:lnTo>
                    <a:pt x="0" y="13"/>
                  </a:lnTo>
                  <a:lnTo>
                    <a:pt x="1" y="13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13"/>
                  </a:lnTo>
                  <a:lnTo>
                    <a:pt x="16" y="13"/>
                  </a:lnTo>
                  <a:lnTo>
                    <a:pt x="18" y="10"/>
                  </a:lnTo>
                  <a:lnTo>
                    <a:pt x="16" y="8"/>
                  </a:lnTo>
                  <a:lnTo>
                    <a:pt x="16" y="11"/>
                  </a:lnTo>
                  <a:lnTo>
                    <a:pt x="26" y="11"/>
                  </a:lnTo>
                  <a:lnTo>
                    <a:pt x="26" y="5"/>
                  </a:lnTo>
                  <a:lnTo>
                    <a:pt x="25" y="5"/>
                  </a:lnTo>
                  <a:lnTo>
                    <a:pt x="25" y="11"/>
                  </a:lnTo>
                  <a:lnTo>
                    <a:pt x="33" y="11"/>
                  </a:lnTo>
                  <a:lnTo>
                    <a:pt x="33" y="5"/>
                  </a:lnTo>
                  <a:lnTo>
                    <a:pt x="27" y="5"/>
                  </a:lnTo>
                  <a:lnTo>
                    <a:pt x="27" y="11"/>
                  </a:lnTo>
                  <a:lnTo>
                    <a:pt x="29" y="11"/>
                  </a:lnTo>
                  <a:lnTo>
                    <a:pt x="29" y="5"/>
                  </a:lnTo>
                  <a:lnTo>
                    <a:pt x="23" y="5"/>
                  </a:lnTo>
                  <a:lnTo>
                    <a:pt x="23" y="11"/>
                  </a:lnTo>
                  <a:lnTo>
                    <a:pt x="26" y="11"/>
                  </a:lnTo>
                  <a:lnTo>
                    <a:pt x="26" y="5"/>
                  </a:lnTo>
                  <a:lnTo>
                    <a:pt x="25" y="5"/>
                  </a:lnTo>
                  <a:lnTo>
                    <a:pt x="25" y="11"/>
                  </a:lnTo>
                  <a:lnTo>
                    <a:pt x="30" y="11"/>
                  </a:lnTo>
                  <a:lnTo>
                    <a:pt x="30" y="5"/>
                  </a:lnTo>
                  <a:lnTo>
                    <a:pt x="29" y="5"/>
                  </a:lnTo>
                  <a:lnTo>
                    <a:pt x="29" y="11"/>
                  </a:lnTo>
                  <a:lnTo>
                    <a:pt x="30" y="11"/>
                  </a:lnTo>
                  <a:lnTo>
                    <a:pt x="30" y="5"/>
                  </a:lnTo>
                  <a:lnTo>
                    <a:pt x="29" y="5"/>
                  </a:lnTo>
                  <a:lnTo>
                    <a:pt x="29" y="11"/>
                  </a:lnTo>
                  <a:lnTo>
                    <a:pt x="38" y="11"/>
                  </a:lnTo>
                  <a:lnTo>
                    <a:pt x="38" y="5"/>
                  </a:lnTo>
                  <a:lnTo>
                    <a:pt x="33" y="5"/>
                  </a:lnTo>
                  <a:lnTo>
                    <a:pt x="33" y="11"/>
                  </a:lnTo>
                  <a:lnTo>
                    <a:pt x="40" y="11"/>
                  </a:lnTo>
                  <a:lnTo>
                    <a:pt x="40" y="5"/>
                  </a:lnTo>
                  <a:lnTo>
                    <a:pt x="38" y="5"/>
                  </a:lnTo>
                  <a:lnTo>
                    <a:pt x="38" y="8"/>
                  </a:lnTo>
                  <a:lnTo>
                    <a:pt x="39" y="11"/>
                  </a:lnTo>
                  <a:lnTo>
                    <a:pt x="43" y="10"/>
                  </a:lnTo>
                  <a:lnTo>
                    <a:pt x="42" y="6"/>
                  </a:lnTo>
                  <a:lnTo>
                    <a:pt x="42" y="10"/>
                  </a:lnTo>
                  <a:lnTo>
                    <a:pt x="61" y="10"/>
                  </a:lnTo>
                  <a:lnTo>
                    <a:pt x="61" y="4"/>
                  </a:lnTo>
                  <a:lnTo>
                    <a:pt x="58" y="4"/>
                  </a:lnTo>
                  <a:lnTo>
                    <a:pt x="58" y="10"/>
                  </a:lnTo>
                  <a:lnTo>
                    <a:pt x="61" y="10"/>
                  </a:lnTo>
                  <a:lnTo>
                    <a:pt x="61" y="4"/>
                  </a:lnTo>
                  <a:lnTo>
                    <a:pt x="56" y="4"/>
                  </a:lnTo>
                  <a:lnTo>
                    <a:pt x="56" y="10"/>
                  </a:lnTo>
                  <a:lnTo>
                    <a:pt x="75" y="10"/>
                  </a:lnTo>
                  <a:lnTo>
                    <a:pt x="75" y="4"/>
                  </a:lnTo>
                  <a:lnTo>
                    <a:pt x="65" y="4"/>
                  </a:lnTo>
                  <a:lnTo>
                    <a:pt x="65" y="10"/>
                  </a:lnTo>
                  <a:lnTo>
                    <a:pt x="66" y="10"/>
                  </a:lnTo>
                  <a:lnTo>
                    <a:pt x="66" y="4"/>
                  </a:lnTo>
                  <a:lnTo>
                    <a:pt x="62" y="4"/>
                  </a:lnTo>
                  <a:lnTo>
                    <a:pt x="62" y="10"/>
                  </a:lnTo>
                  <a:lnTo>
                    <a:pt x="68" y="10"/>
                  </a:lnTo>
                  <a:lnTo>
                    <a:pt x="68" y="2"/>
                  </a:lnTo>
                  <a:lnTo>
                    <a:pt x="55" y="2"/>
                  </a:lnTo>
                  <a:lnTo>
                    <a:pt x="55" y="9"/>
                  </a:lnTo>
                  <a:lnTo>
                    <a:pt x="58" y="9"/>
                  </a:lnTo>
                  <a:lnTo>
                    <a:pt x="58" y="2"/>
                  </a:lnTo>
                  <a:lnTo>
                    <a:pt x="5" y="2"/>
                  </a:lnTo>
                  <a:lnTo>
                    <a:pt x="5" y="9"/>
                  </a:lnTo>
                  <a:lnTo>
                    <a:pt x="7" y="9"/>
                  </a:lnTo>
                  <a:lnTo>
                    <a:pt x="7" y="2"/>
                  </a:lnTo>
                  <a:lnTo>
                    <a:pt x="4" y="2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2"/>
                  </a:lnTo>
                  <a:lnTo>
                    <a:pt x="4" y="2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2"/>
                  </a:lnTo>
                  <a:lnTo>
                    <a:pt x="1" y="2"/>
                  </a:lnTo>
                  <a:lnTo>
                    <a:pt x="1" y="9"/>
                  </a:lnTo>
                  <a:lnTo>
                    <a:pt x="4" y="9"/>
                  </a:lnTo>
                  <a:lnTo>
                    <a:pt x="4" y="2"/>
                  </a:lnTo>
                  <a:lnTo>
                    <a:pt x="1" y="2"/>
                  </a:lnTo>
                  <a:lnTo>
                    <a:pt x="1" y="9"/>
                  </a:lnTo>
                  <a:lnTo>
                    <a:pt x="7" y="9"/>
                  </a:lnTo>
                  <a:lnTo>
                    <a:pt x="7" y="2"/>
                  </a:lnTo>
                  <a:lnTo>
                    <a:pt x="4" y="2"/>
                  </a:lnTo>
                  <a:lnTo>
                    <a:pt x="4" y="9"/>
                  </a:lnTo>
                  <a:lnTo>
                    <a:pt x="9" y="9"/>
                  </a:lnTo>
                  <a:lnTo>
                    <a:pt x="12" y="8"/>
                  </a:lnTo>
                  <a:lnTo>
                    <a:pt x="11" y="4"/>
                  </a:lnTo>
                  <a:lnTo>
                    <a:pt x="11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11" y="8"/>
                  </a:lnTo>
                  <a:lnTo>
                    <a:pt x="23" y="8"/>
                  </a:lnTo>
                  <a:lnTo>
                    <a:pt x="23" y="1"/>
                  </a:lnTo>
                  <a:lnTo>
                    <a:pt x="22" y="1"/>
                  </a:lnTo>
                  <a:lnTo>
                    <a:pt x="22" y="8"/>
                  </a:lnTo>
                  <a:lnTo>
                    <a:pt x="31" y="8"/>
                  </a:lnTo>
                  <a:lnTo>
                    <a:pt x="31" y="1"/>
                  </a:lnTo>
                  <a:lnTo>
                    <a:pt x="30" y="1"/>
                  </a:lnTo>
                  <a:lnTo>
                    <a:pt x="30" y="8"/>
                  </a:lnTo>
                  <a:lnTo>
                    <a:pt x="45" y="8"/>
                  </a:lnTo>
                  <a:lnTo>
                    <a:pt x="45" y="1"/>
                  </a:lnTo>
                  <a:lnTo>
                    <a:pt x="34" y="1"/>
                  </a:lnTo>
                  <a:lnTo>
                    <a:pt x="34" y="8"/>
                  </a:lnTo>
                  <a:lnTo>
                    <a:pt x="35" y="8"/>
                  </a:lnTo>
                  <a:lnTo>
                    <a:pt x="35" y="1"/>
                  </a:lnTo>
                  <a:lnTo>
                    <a:pt x="33" y="1"/>
                  </a:lnTo>
                  <a:lnTo>
                    <a:pt x="33" y="8"/>
                  </a:lnTo>
                  <a:lnTo>
                    <a:pt x="35" y="8"/>
                  </a:lnTo>
                  <a:lnTo>
                    <a:pt x="35" y="1"/>
                  </a:lnTo>
                  <a:lnTo>
                    <a:pt x="33" y="1"/>
                  </a:lnTo>
                  <a:lnTo>
                    <a:pt x="33" y="8"/>
                  </a:lnTo>
                  <a:lnTo>
                    <a:pt x="38" y="8"/>
                  </a:lnTo>
                  <a:lnTo>
                    <a:pt x="38" y="1"/>
                  </a:lnTo>
                  <a:lnTo>
                    <a:pt x="35" y="1"/>
                  </a:lnTo>
                  <a:lnTo>
                    <a:pt x="35" y="8"/>
                  </a:lnTo>
                  <a:lnTo>
                    <a:pt x="39" y="8"/>
                  </a:lnTo>
                  <a:lnTo>
                    <a:pt x="42" y="5"/>
                  </a:lnTo>
                  <a:lnTo>
                    <a:pt x="39" y="2"/>
                  </a:lnTo>
                  <a:lnTo>
                    <a:pt x="39" y="6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8" y="6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39" y="0"/>
                  </a:lnTo>
                  <a:lnTo>
                    <a:pt x="39" y="6"/>
                  </a:lnTo>
                  <a:lnTo>
                    <a:pt x="44" y="6"/>
                  </a:lnTo>
                  <a:lnTo>
                    <a:pt x="44" y="0"/>
                  </a:lnTo>
                  <a:lnTo>
                    <a:pt x="43" y="0"/>
                  </a:lnTo>
                  <a:lnTo>
                    <a:pt x="43" y="6"/>
                  </a:lnTo>
                  <a:lnTo>
                    <a:pt x="47" y="6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4" y="6"/>
                  </a:lnTo>
                  <a:lnTo>
                    <a:pt x="48" y="6"/>
                  </a:lnTo>
                  <a:lnTo>
                    <a:pt x="53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57" name="Freeform 841"/>
            <p:cNvSpPr>
              <a:spLocks noChangeAspect="1"/>
            </p:cNvSpPr>
            <p:nvPr/>
          </p:nvSpPr>
          <p:spPr bwMode="auto">
            <a:xfrm rot="16200000">
              <a:off x="4820" y="4515"/>
              <a:ext cx="482" cy="53"/>
            </a:xfrm>
            <a:custGeom>
              <a:avLst/>
              <a:gdLst>
                <a:gd name="T0" fmla="*/ 36 w 322"/>
                <a:gd name="T1" fmla="*/ 1 h 35"/>
                <a:gd name="T2" fmla="*/ 35 w 322"/>
                <a:gd name="T3" fmla="*/ 1 h 35"/>
                <a:gd name="T4" fmla="*/ 35 w 322"/>
                <a:gd name="T5" fmla="*/ 2 h 35"/>
                <a:gd name="T6" fmla="*/ 50 w 322"/>
                <a:gd name="T7" fmla="*/ 3 h 35"/>
                <a:gd name="T8" fmla="*/ 42 w 322"/>
                <a:gd name="T9" fmla="*/ 3 h 35"/>
                <a:gd name="T10" fmla="*/ 42 w 322"/>
                <a:gd name="T11" fmla="*/ 11 h 35"/>
                <a:gd name="T12" fmla="*/ 42 w 322"/>
                <a:gd name="T13" fmla="*/ 13 h 35"/>
                <a:gd name="T14" fmla="*/ 37 w 322"/>
                <a:gd name="T15" fmla="*/ 13 h 35"/>
                <a:gd name="T16" fmla="*/ 44 w 322"/>
                <a:gd name="T17" fmla="*/ 14 h 35"/>
                <a:gd name="T18" fmla="*/ 44 w 322"/>
                <a:gd name="T19" fmla="*/ 14 h 35"/>
                <a:gd name="T20" fmla="*/ 42 w 322"/>
                <a:gd name="T21" fmla="*/ 15 h 35"/>
                <a:gd name="T22" fmla="*/ 48 w 322"/>
                <a:gd name="T23" fmla="*/ 15 h 35"/>
                <a:gd name="T24" fmla="*/ 42 w 322"/>
                <a:gd name="T25" fmla="*/ 16 h 35"/>
                <a:gd name="T26" fmla="*/ 46 w 322"/>
                <a:gd name="T27" fmla="*/ 14 h 35"/>
                <a:gd name="T28" fmla="*/ 42 w 322"/>
                <a:gd name="T29" fmla="*/ 18 h 35"/>
                <a:gd name="T30" fmla="*/ 42 w 322"/>
                <a:gd name="T31" fmla="*/ 13 h 35"/>
                <a:gd name="T32" fmla="*/ 11 w 322"/>
                <a:gd name="T33" fmla="*/ 14 h 35"/>
                <a:gd name="T34" fmla="*/ 36 w 322"/>
                <a:gd name="T35" fmla="*/ 22 h 35"/>
                <a:gd name="T36" fmla="*/ 6 w 322"/>
                <a:gd name="T37" fmla="*/ 22 h 35"/>
                <a:gd name="T38" fmla="*/ 36 w 322"/>
                <a:gd name="T39" fmla="*/ 23 h 35"/>
                <a:gd name="T40" fmla="*/ 182 w 322"/>
                <a:gd name="T41" fmla="*/ 24 h 35"/>
                <a:gd name="T42" fmla="*/ 41 w 322"/>
                <a:gd name="T43" fmla="*/ 19 h 35"/>
                <a:gd name="T44" fmla="*/ 33 w 322"/>
                <a:gd name="T45" fmla="*/ 19 h 35"/>
                <a:gd name="T46" fmla="*/ 54 w 322"/>
                <a:gd name="T47" fmla="*/ 20 h 35"/>
                <a:gd name="T48" fmla="*/ 72 w 322"/>
                <a:gd name="T49" fmla="*/ 28 h 35"/>
                <a:gd name="T50" fmla="*/ 268 w 322"/>
                <a:gd name="T51" fmla="*/ 29 h 35"/>
                <a:gd name="T52" fmla="*/ 37 w 322"/>
                <a:gd name="T53" fmla="*/ 24 h 35"/>
                <a:gd name="T54" fmla="*/ 31 w 322"/>
                <a:gd name="T55" fmla="*/ 25 h 35"/>
                <a:gd name="T56" fmla="*/ 85 w 322"/>
                <a:gd name="T57" fmla="*/ 25 h 35"/>
                <a:gd name="T58" fmla="*/ 252 w 322"/>
                <a:gd name="T59" fmla="*/ 27 h 35"/>
                <a:gd name="T60" fmla="*/ 298 w 322"/>
                <a:gd name="T61" fmla="*/ 29 h 35"/>
                <a:gd name="T62" fmla="*/ 119 w 322"/>
                <a:gd name="T63" fmla="*/ 35 h 35"/>
                <a:gd name="T64" fmla="*/ 312 w 322"/>
                <a:gd name="T65" fmla="*/ 35 h 35"/>
                <a:gd name="T66" fmla="*/ 251 w 322"/>
                <a:gd name="T67" fmla="*/ 33 h 35"/>
                <a:gd name="T68" fmla="*/ 172 w 322"/>
                <a:gd name="T69" fmla="*/ 33 h 35"/>
                <a:gd name="T70" fmla="*/ 23 w 322"/>
                <a:gd name="T71" fmla="*/ 25 h 35"/>
                <a:gd name="T72" fmla="*/ 42 w 322"/>
                <a:gd name="T73" fmla="*/ 24 h 35"/>
                <a:gd name="T74" fmla="*/ 303 w 322"/>
                <a:gd name="T75" fmla="*/ 23 h 35"/>
                <a:gd name="T76" fmla="*/ 110 w 322"/>
                <a:gd name="T77" fmla="*/ 22 h 35"/>
                <a:gd name="T78" fmla="*/ 62 w 322"/>
                <a:gd name="T79" fmla="*/ 27 h 35"/>
                <a:gd name="T80" fmla="*/ 24 w 322"/>
                <a:gd name="T81" fmla="*/ 23 h 35"/>
                <a:gd name="T82" fmla="*/ 37 w 322"/>
                <a:gd name="T83" fmla="*/ 25 h 35"/>
                <a:gd name="T84" fmla="*/ 255 w 322"/>
                <a:gd name="T85" fmla="*/ 18 h 35"/>
                <a:gd name="T86" fmla="*/ 31 w 322"/>
                <a:gd name="T87" fmla="*/ 23 h 35"/>
                <a:gd name="T88" fmla="*/ 7 w 322"/>
                <a:gd name="T89" fmla="*/ 22 h 35"/>
                <a:gd name="T90" fmla="*/ 19 w 322"/>
                <a:gd name="T91" fmla="*/ 22 h 35"/>
                <a:gd name="T92" fmla="*/ 15 w 322"/>
                <a:gd name="T93" fmla="*/ 15 h 35"/>
                <a:gd name="T94" fmla="*/ 49 w 322"/>
                <a:gd name="T95" fmla="*/ 14 h 35"/>
                <a:gd name="T96" fmla="*/ 42 w 322"/>
                <a:gd name="T97" fmla="*/ 11 h 35"/>
                <a:gd name="T98" fmla="*/ 42 w 322"/>
                <a:gd name="T99" fmla="*/ 10 h 35"/>
                <a:gd name="T100" fmla="*/ 42 w 322"/>
                <a:gd name="T101" fmla="*/ 10 h 35"/>
                <a:gd name="T102" fmla="*/ 48 w 322"/>
                <a:gd name="T103" fmla="*/ 9 h 35"/>
                <a:gd name="T104" fmla="*/ 46 w 322"/>
                <a:gd name="T105" fmla="*/ 9 h 35"/>
                <a:gd name="T106" fmla="*/ 46 w 322"/>
                <a:gd name="T107" fmla="*/ 7 h 35"/>
                <a:gd name="T108" fmla="*/ 48 w 322"/>
                <a:gd name="T109" fmla="*/ 13 h 35"/>
                <a:gd name="T110" fmla="*/ 41 w 322"/>
                <a:gd name="T111" fmla="*/ 13 h 35"/>
                <a:gd name="T112" fmla="*/ 40 w 322"/>
                <a:gd name="T113" fmla="*/ 11 h 35"/>
                <a:gd name="T114" fmla="*/ 44 w 322"/>
                <a:gd name="T115" fmla="*/ 11 h 35"/>
                <a:gd name="T116" fmla="*/ 42 w 322"/>
                <a:gd name="T117" fmla="*/ 10 h 35"/>
                <a:gd name="T118" fmla="*/ 38 w 322"/>
                <a:gd name="T119" fmla="*/ 6 h 35"/>
                <a:gd name="T120" fmla="*/ 41 w 322"/>
                <a:gd name="T121" fmla="*/ 9 h 35"/>
                <a:gd name="T122" fmla="*/ 35 w 322"/>
                <a:gd name="T123" fmla="*/ 7 h 35"/>
                <a:gd name="T124" fmla="*/ 36 w 322"/>
                <a:gd name="T125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22" h="35">
                  <a:moveTo>
                    <a:pt x="25" y="0"/>
                  </a:moveTo>
                  <a:lnTo>
                    <a:pt x="25" y="6"/>
                  </a:lnTo>
                  <a:lnTo>
                    <a:pt x="32" y="6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31" y="6"/>
                  </a:lnTo>
                  <a:lnTo>
                    <a:pt x="37" y="6"/>
                  </a:lnTo>
                  <a:lnTo>
                    <a:pt x="37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35" y="6"/>
                  </a:lnTo>
                  <a:lnTo>
                    <a:pt x="35" y="2"/>
                  </a:lnTo>
                  <a:lnTo>
                    <a:pt x="33" y="0"/>
                  </a:lnTo>
                  <a:lnTo>
                    <a:pt x="25" y="7"/>
                  </a:lnTo>
                  <a:lnTo>
                    <a:pt x="37" y="7"/>
                  </a:lnTo>
                  <a:lnTo>
                    <a:pt x="37" y="1"/>
                  </a:lnTo>
                  <a:lnTo>
                    <a:pt x="28" y="1"/>
                  </a:lnTo>
                  <a:lnTo>
                    <a:pt x="28" y="7"/>
                  </a:lnTo>
                  <a:lnTo>
                    <a:pt x="36" y="7"/>
                  </a:lnTo>
                  <a:lnTo>
                    <a:pt x="36" y="1"/>
                  </a:lnTo>
                  <a:lnTo>
                    <a:pt x="33" y="1"/>
                  </a:lnTo>
                  <a:lnTo>
                    <a:pt x="33" y="7"/>
                  </a:lnTo>
                  <a:lnTo>
                    <a:pt x="35" y="7"/>
                  </a:lnTo>
                  <a:lnTo>
                    <a:pt x="35" y="1"/>
                  </a:lnTo>
                  <a:lnTo>
                    <a:pt x="28" y="1"/>
                  </a:lnTo>
                  <a:lnTo>
                    <a:pt x="28" y="7"/>
                  </a:lnTo>
                  <a:lnTo>
                    <a:pt x="36" y="7"/>
                  </a:lnTo>
                  <a:lnTo>
                    <a:pt x="36" y="1"/>
                  </a:lnTo>
                  <a:lnTo>
                    <a:pt x="31" y="1"/>
                  </a:lnTo>
                  <a:lnTo>
                    <a:pt x="31" y="7"/>
                  </a:lnTo>
                  <a:lnTo>
                    <a:pt x="35" y="7"/>
                  </a:lnTo>
                  <a:lnTo>
                    <a:pt x="35" y="1"/>
                  </a:lnTo>
                  <a:lnTo>
                    <a:pt x="33" y="1"/>
                  </a:lnTo>
                  <a:lnTo>
                    <a:pt x="33" y="7"/>
                  </a:lnTo>
                  <a:lnTo>
                    <a:pt x="40" y="7"/>
                  </a:lnTo>
                  <a:lnTo>
                    <a:pt x="40" y="1"/>
                  </a:lnTo>
                  <a:lnTo>
                    <a:pt x="31" y="1"/>
                  </a:lnTo>
                  <a:lnTo>
                    <a:pt x="31" y="7"/>
                  </a:lnTo>
                  <a:lnTo>
                    <a:pt x="35" y="7"/>
                  </a:lnTo>
                  <a:lnTo>
                    <a:pt x="35" y="1"/>
                  </a:lnTo>
                  <a:lnTo>
                    <a:pt x="33" y="1"/>
                  </a:lnTo>
                  <a:lnTo>
                    <a:pt x="33" y="7"/>
                  </a:lnTo>
                  <a:lnTo>
                    <a:pt x="37" y="7"/>
                  </a:lnTo>
                  <a:lnTo>
                    <a:pt x="37" y="1"/>
                  </a:lnTo>
                  <a:lnTo>
                    <a:pt x="32" y="1"/>
                  </a:lnTo>
                  <a:lnTo>
                    <a:pt x="32" y="9"/>
                  </a:lnTo>
                  <a:lnTo>
                    <a:pt x="44" y="9"/>
                  </a:lnTo>
                  <a:lnTo>
                    <a:pt x="44" y="2"/>
                  </a:lnTo>
                  <a:lnTo>
                    <a:pt x="36" y="2"/>
                  </a:lnTo>
                  <a:lnTo>
                    <a:pt x="36" y="9"/>
                  </a:lnTo>
                  <a:lnTo>
                    <a:pt x="40" y="9"/>
                  </a:lnTo>
                  <a:lnTo>
                    <a:pt x="40" y="2"/>
                  </a:lnTo>
                  <a:lnTo>
                    <a:pt x="38" y="2"/>
                  </a:lnTo>
                  <a:lnTo>
                    <a:pt x="38" y="9"/>
                  </a:lnTo>
                  <a:lnTo>
                    <a:pt x="41" y="9"/>
                  </a:lnTo>
                  <a:lnTo>
                    <a:pt x="41" y="2"/>
                  </a:lnTo>
                  <a:lnTo>
                    <a:pt x="28" y="2"/>
                  </a:lnTo>
                  <a:lnTo>
                    <a:pt x="28" y="9"/>
                  </a:lnTo>
                  <a:lnTo>
                    <a:pt x="35" y="9"/>
                  </a:lnTo>
                  <a:lnTo>
                    <a:pt x="35" y="2"/>
                  </a:lnTo>
                  <a:lnTo>
                    <a:pt x="32" y="2"/>
                  </a:lnTo>
                  <a:lnTo>
                    <a:pt x="32" y="9"/>
                  </a:lnTo>
                  <a:lnTo>
                    <a:pt x="46" y="9"/>
                  </a:lnTo>
                  <a:lnTo>
                    <a:pt x="46" y="2"/>
                  </a:lnTo>
                  <a:lnTo>
                    <a:pt x="38" y="2"/>
                  </a:lnTo>
                  <a:lnTo>
                    <a:pt x="38" y="9"/>
                  </a:lnTo>
                  <a:lnTo>
                    <a:pt x="40" y="9"/>
                  </a:lnTo>
                  <a:lnTo>
                    <a:pt x="40" y="2"/>
                  </a:lnTo>
                  <a:lnTo>
                    <a:pt x="33" y="2"/>
                  </a:lnTo>
                  <a:lnTo>
                    <a:pt x="33" y="9"/>
                  </a:lnTo>
                  <a:lnTo>
                    <a:pt x="37" y="9"/>
                  </a:lnTo>
                  <a:lnTo>
                    <a:pt x="37" y="2"/>
                  </a:lnTo>
                  <a:lnTo>
                    <a:pt x="32" y="2"/>
                  </a:lnTo>
                  <a:lnTo>
                    <a:pt x="32" y="10"/>
                  </a:lnTo>
                  <a:lnTo>
                    <a:pt x="40" y="10"/>
                  </a:lnTo>
                  <a:lnTo>
                    <a:pt x="40" y="3"/>
                  </a:lnTo>
                  <a:lnTo>
                    <a:pt x="38" y="3"/>
                  </a:lnTo>
                  <a:lnTo>
                    <a:pt x="38" y="10"/>
                  </a:lnTo>
                  <a:lnTo>
                    <a:pt x="50" y="10"/>
                  </a:lnTo>
                  <a:lnTo>
                    <a:pt x="50" y="3"/>
                  </a:lnTo>
                  <a:lnTo>
                    <a:pt x="35" y="3"/>
                  </a:lnTo>
                  <a:lnTo>
                    <a:pt x="35" y="10"/>
                  </a:lnTo>
                  <a:lnTo>
                    <a:pt x="37" y="10"/>
                  </a:lnTo>
                  <a:lnTo>
                    <a:pt x="37" y="3"/>
                  </a:lnTo>
                  <a:lnTo>
                    <a:pt x="33" y="3"/>
                  </a:lnTo>
                  <a:lnTo>
                    <a:pt x="33" y="10"/>
                  </a:lnTo>
                  <a:lnTo>
                    <a:pt x="42" y="10"/>
                  </a:lnTo>
                  <a:lnTo>
                    <a:pt x="42" y="3"/>
                  </a:lnTo>
                  <a:lnTo>
                    <a:pt x="41" y="3"/>
                  </a:lnTo>
                  <a:lnTo>
                    <a:pt x="41" y="10"/>
                  </a:lnTo>
                  <a:lnTo>
                    <a:pt x="42" y="10"/>
                  </a:lnTo>
                  <a:lnTo>
                    <a:pt x="42" y="3"/>
                  </a:lnTo>
                  <a:lnTo>
                    <a:pt x="40" y="3"/>
                  </a:lnTo>
                  <a:lnTo>
                    <a:pt x="40" y="10"/>
                  </a:lnTo>
                  <a:lnTo>
                    <a:pt x="46" y="10"/>
                  </a:lnTo>
                  <a:lnTo>
                    <a:pt x="46" y="3"/>
                  </a:lnTo>
                  <a:lnTo>
                    <a:pt x="41" y="3"/>
                  </a:lnTo>
                  <a:lnTo>
                    <a:pt x="41" y="10"/>
                  </a:lnTo>
                  <a:lnTo>
                    <a:pt x="42" y="10"/>
                  </a:lnTo>
                  <a:lnTo>
                    <a:pt x="42" y="3"/>
                  </a:lnTo>
                  <a:lnTo>
                    <a:pt x="36" y="3"/>
                  </a:lnTo>
                  <a:lnTo>
                    <a:pt x="36" y="10"/>
                  </a:lnTo>
                  <a:lnTo>
                    <a:pt x="37" y="10"/>
                  </a:lnTo>
                  <a:lnTo>
                    <a:pt x="37" y="6"/>
                  </a:lnTo>
                  <a:lnTo>
                    <a:pt x="36" y="9"/>
                  </a:lnTo>
                  <a:lnTo>
                    <a:pt x="37" y="10"/>
                  </a:lnTo>
                  <a:lnTo>
                    <a:pt x="37" y="11"/>
                  </a:lnTo>
                  <a:lnTo>
                    <a:pt x="44" y="11"/>
                  </a:lnTo>
                  <a:lnTo>
                    <a:pt x="44" y="5"/>
                  </a:lnTo>
                  <a:lnTo>
                    <a:pt x="41" y="5"/>
                  </a:lnTo>
                  <a:lnTo>
                    <a:pt x="41" y="11"/>
                  </a:lnTo>
                  <a:lnTo>
                    <a:pt x="44" y="11"/>
                  </a:lnTo>
                  <a:lnTo>
                    <a:pt x="44" y="5"/>
                  </a:lnTo>
                  <a:lnTo>
                    <a:pt x="41" y="5"/>
                  </a:lnTo>
                  <a:lnTo>
                    <a:pt x="41" y="11"/>
                  </a:lnTo>
                  <a:lnTo>
                    <a:pt x="46" y="11"/>
                  </a:lnTo>
                  <a:lnTo>
                    <a:pt x="46" y="5"/>
                  </a:lnTo>
                  <a:lnTo>
                    <a:pt x="40" y="5"/>
                  </a:lnTo>
                  <a:lnTo>
                    <a:pt x="40" y="11"/>
                  </a:lnTo>
                  <a:lnTo>
                    <a:pt x="42" y="11"/>
                  </a:lnTo>
                  <a:lnTo>
                    <a:pt x="42" y="5"/>
                  </a:lnTo>
                  <a:lnTo>
                    <a:pt x="40" y="5"/>
                  </a:lnTo>
                  <a:lnTo>
                    <a:pt x="40" y="11"/>
                  </a:lnTo>
                  <a:lnTo>
                    <a:pt x="45" y="11"/>
                  </a:lnTo>
                  <a:lnTo>
                    <a:pt x="45" y="5"/>
                  </a:lnTo>
                  <a:lnTo>
                    <a:pt x="36" y="5"/>
                  </a:lnTo>
                  <a:lnTo>
                    <a:pt x="36" y="11"/>
                  </a:lnTo>
                  <a:lnTo>
                    <a:pt x="40" y="11"/>
                  </a:lnTo>
                  <a:lnTo>
                    <a:pt x="40" y="5"/>
                  </a:lnTo>
                  <a:lnTo>
                    <a:pt x="36" y="5"/>
                  </a:lnTo>
                  <a:lnTo>
                    <a:pt x="36" y="11"/>
                  </a:lnTo>
                  <a:lnTo>
                    <a:pt x="40" y="11"/>
                  </a:lnTo>
                  <a:lnTo>
                    <a:pt x="40" y="5"/>
                  </a:lnTo>
                  <a:lnTo>
                    <a:pt x="36" y="5"/>
                  </a:lnTo>
                  <a:lnTo>
                    <a:pt x="36" y="11"/>
                  </a:lnTo>
                  <a:lnTo>
                    <a:pt x="42" y="11"/>
                  </a:lnTo>
                  <a:lnTo>
                    <a:pt x="42" y="7"/>
                  </a:lnTo>
                  <a:lnTo>
                    <a:pt x="41" y="10"/>
                  </a:lnTo>
                  <a:lnTo>
                    <a:pt x="42" y="11"/>
                  </a:lnTo>
                  <a:lnTo>
                    <a:pt x="42" y="13"/>
                  </a:lnTo>
                  <a:lnTo>
                    <a:pt x="46" y="13"/>
                  </a:lnTo>
                  <a:lnTo>
                    <a:pt x="46" y="6"/>
                  </a:lnTo>
                  <a:lnTo>
                    <a:pt x="40" y="6"/>
                  </a:lnTo>
                  <a:lnTo>
                    <a:pt x="40" y="13"/>
                  </a:lnTo>
                  <a:lnTo>
                    <a:pt x="41" y="13"/>
                  </a:lnTo>
                  <a:lnTo>
                    <a:pt x="41" y="6"/>
                  </a:lnTo>
                  <a:lnTo>
                    <a:pt x="38" y="6"/>
                  </a:lnTo>
                  <a:lnTo>
                    <a:pt x="38" y="13"/>
                  </a:lnTo>
                  <a:lnTo>
                    <a:pt x="41" y="13"/>
                  </a:lnTo>
                  <a:lnTo>
                    <a:pt x="41" y="6"/>
                  </a:lnTo>
                  <a:lnTo>
                    <a:pt x="40" y="6"/>
                  </a:lnTo>
                  <a:lnTo>
                    <a:pt x="40" y="13"/>
                  </a:lnTo>
                  <a:lnTo>
                    <a:pt x="41" y="13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13"/>
                  </a:lnTo>
                  <a:lnTo>
                    <a:pt x="42" y="13"/>
                  </a:lnTo>
                  <a:lnTo>
                    <a:pt x="42" y="6"/>
                  </a:lnTo>
                  <a:lnTo>
                    <a:pt x="37" y="6"/>
                  </a:lnTo>
                  <a:lnTo>
                    <a:pt x="37" y="13"/>
                  </a:lnTo>
                  <a:lnTo>
                    <a:pt x="42" y="13"/>
                  </a:lnTo>
                  <a:lnTo>
                    <a:pt x="42" y="6"/>
                  </a:lnTo>
                  <a:lnTo>
                    <a:pt x="41" y="6"/>
                  </a:lnTo>
                  <a:lnTo>
                    <a:pt x="41" y="13"/>
                  </a:lnTo>
                  <a:lnTo>
                    <a:pt x="44" y="13"/>
                  </a:lnTo>
                  <a:lnTo>
                    <a:pt x="44" y="6"/>
                  </a:lnTo>
                  <a:lnTo>
                    <a:pt x="41" y="6"/>
                  </a:lnTo>
                  <a:lnTo>
                    <a:pt x="41" y="13"/>
                  </a:lnTo>
                  <a:lnTo>
                    <a:pt x="45" y="13"/>
                  </a:lnTo>
                  <a:lnTo>
                    <a:pt x="45" y="6"/>
                  </a:lnTo>
                  <a:lnTo>
                    <a:pt x="40" y="6"/>
                  </a:lnTo>
                  <a:lnTo>
                    <a:pt x="40" y="13"/>
                  </a:lnTo>
                  <a:lnTo>
                    <a:pt x="46" y="13"/>
                  </a:lnTo>
                  <a:lnTo>
                    <a:pt x="46" y="6"/>
                  </a:lnTo>
                  <a:lnTo>
                    <a:pt x="41" y="7"/>
                  </a:lnTo>
                  <a:lnTo>
                    <a:pt x="41" y="10"/>
                  </a:lnTo>
                  <a:lnTo>
                    <a:pt x="41" y="7"/>
                  </a:lnTo>
                  <a:lnTo>
                    <a:pt x="40" y="7"/>
                  </a:lnTo>
                  <a:lnTo>
                    <a:pt x="40" y="14"/>
                  </a:lnTo>
                  <a:lnTo>
                    <a:pt x="44" y="14"/>
                  </a:lnTo>
                  <a:lnTo>
                    <a:pt x="44" y="7"/>
                  </a:lnTo>
                  <a:lnTo>
                    <a:pt x="40" y="7"/>
                  </a:lnTo>
                  <a:lnTo>
                    <a:pt x="40" y="14"/>
                  </a:lnTo>
                  <a:lnTo>
                    <a:pt x="44" y="14"/>
                  </a:lnTo>
                  <a:lnTo>
                    <a:pt x="44" y="7"/>
                  </a:lnTo>
                  <a:lnTo>
                    <a:pt x="42" y="7"/>
                  </a:lnTo>
                  <a:lnTo>
                    <a:pt x="42" y="14"/>
                  </a:lnTo>
                  <a:lnTo>
                    <a:pt x="48" y="14"/>
                  </a:lnTo>
                  <a:lnTo>
                    <a:pt x="48" y="7"/>
                  </a:lnTo>
                  <a:lnTo>
                    <a:pt x="44" y="7"/>
                  </a:lnTo>
                  <a:lnTo>
                    <a:pt x="44" y="14"/>
                  </a:lnTo>
                  <a:lnTo>
                    <a:pt x="50" y="14"/>
                  </a:lnTo>
                  <a:lnTo>
                    <a:pt x="50" y="7"/>
                  </a:lnTo>
                  <a:lnTo>
                    <a:pt x="40" y="7"/>
                  </a:lnTo>
                  <a:lnTo>
                    <a:pt x="40" y="14"/>
                  </a:lnTo>
                  <a:lnTo>
                    <a:pt x="46" y="14"/>
                  </a:lnTo>
                  <a:lnTo>
                    <a:pt x="46" y="7"/>
                  </a:lnTo>
                  <a:lnTo>
                    <a:pt x="37" y="7"/>
                  </a:lnTo>
                  <a:lnTo>
                    <a:pt x="37" y="14"/>
                  </a:lnTo>
                  <a:lnTo>
                    <a:pt x="44" y="14"/>
                  </a:lnTo>
                  <a:lnTo>
                    <a:pt x="44" y="7"/>
                  </a:lnTo>
                  <a:lnTo>
                    <a:pt x="36" y="7"/>
                  </a:lnTo>
                  <a:lnTo>
                    <a:pt x="36" y="14"/>
                  </a:lnTo>
                  <a:lnTo>
                    <a:pt x="44" y="14"/>
                  </a:lnTo>
                  <a:lnTo>
                    <a:pt x="44" y="7"/>
                  </a:lnTo>
                  <a:lnTo>
                    <a:pt x="41" y="7"/>
                  </a:lnTo>
                  <a:lnTo>
                    <a:pt x="41" y="14"/>
                  </a:lnTo>
                  <a:lnTo>
                    <a:pt x="46" y="15"/>
                  </a:lnTo>
                  <a:lnTo>
                    <a:pt x="50" y="15"/>
                  </a:lnTo>
                  <a:lnTo>
                    <a:pt x="50" y="9"/>
                  </a:lnTo>
                  <a:lnTo>
                    <a:pt x="45" y="9"/>
                  </a:lnTo>
                  <a:lnTo>
                    <a:pt x="45" y="15"/>
                  </a:lnTo>
                  <a:lnTo>
                    <a:pt x="46" y="15"/>
                  </a:lnTo>
                  <a:lnTo>
                    <a:pt x="46" y="9"/>
                  </a:lnTo>
                  <a:lnTo>
                    <a:pt x="38" y="9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44" y="9"/>
                  </a:lnTo>
                  <a:lnTo>
                    <a:pt x="42" y="9"/>
                  </a:lnTo>
                  <a:lnTo>
                    <a:pt x="42" y="15"/>
                  </a:lnTo>
                  <a:lnTo>
                    <a:pt x="44" y="15"/>
                  </a:lnTo>
                  <a:lnTo>
                    <a:pt x="44" y="9"/>
                  </a:lnTo>
                  <a:lnTo>
                    <a:pt x="41" y="9"/>
                  </a:lnTo>
                  <a:lnTo>
                    <a:pt x="41" y="15"/>
                  </a:lnTo>
                  <a:lnTo>
                    <a:pt x="49" y="15"/>
                  </a:lnTo>
                  <a:lnTo>
                    <a:pt x="49" y="9"/>
                  </a:lnTo>
                  <a:lnTo>
                    <a:pt x="41" y="9"/>
                  </a:lnTo>
                  <a:lnTo>
                    <a:pt x="41" y="15"/>
                  </a:lnTo>
                  <a:lnTo>
                    <a:pt x="46" y="15"/>
                  </a:lnTo>
                  <a:lnTo>
                    <a:pt x="46" y="9"/>
                  </a:lnTo>
                  <a:lnTo>
                    <a:pt x="41" y="9"/>
                  </a:lnTo>
                  <a:lnTo>
                    <a:pt x="41" y="15"/>
                  </a:lnTo>
                  <a:lnTo>
                    <a:pt x="48" y="15"/>
                  </a:lnTo>
                  <a:lnTo>
                    <a:pt x="48" y="9"/>
                  </a:lnTo>
                  <a:lnTo>
                    <a:pt x="46" y="9"/>
                  </a:lnTo>
                  <a:lnTo>
                    <a:pt x="46" y="15"/>
                  </a:lnTo>
                  <a:lnTo>
                    <a:pt x="48" y="15"/>
                  </a:lnTo>
                  <a:lnTo>
                    <a:pt x="48" y="11"/>
                  </a:lnTo>
                  <a:lnTo>
                    <a:pt x="46" y="14"/>
                  </a:lnTo>
                  <a:lnTo>
                    <a:pt x="48" y="15"/>
                  </a:lnTo>
                  <a:lnTo>
                    <a:pt x="49" y="13"/>
                  </a:lnTo>
                  <a:lnTo>
                    <a:pt x="49" y="10"/>
                  </a:lnTo>
                  <a:lnTo>
                    <a:pt x="44" y="10"/>
                  </a:lnTo>
                  <a:lnTo>
                    <a:pt x="44" y="16"/>
                  </a:lnTo>
                  <a:lnTo>
                    <a:pt x="45" y="16"/>
                  </a:lnTo>
                  <a:lnTo>
                    <a:pt x="45" y="10"/>
                  </a:lnTo>
                  <a:lnTo>
                    <a:pt x="42" y="10"/>
                  </a:lnTo>
                  <a:lnTo>
                    <a:pt x="42" y="16"/>
                  </a:lnTo>
                  <a:lnTo>
                    <a:pt x="46" y="16"/>
                  </a:lnTo>
                  <a:lnTo>
                    <a:pt x="46" y="10"/>
                  </a:lnTo>
                  <a:lnTo>
                    <a:pt x="45" y="10"/>
                  </a:lnTo>
                  <a:lnTo>
                    <a:pt x="45" y="16"/>
                  </a:lnTo>
                  <a:lnTo>
                    <a:pt x="46" y="16"/>
                  </a:lnTo>
                  <a:lnTo>
                    <a:pt x="46" y="10"/>
                  </a:lnTo>
                  <a:lnTo>
                    <a:pt x="42" y="10"/>
                  </a:lnTo>
                  <a:lnTo>
                    <a:pt x="42" y="16"/>
                  </a:lnTo>
                  <a:lnTo>
                    <a:pt x="49" y="16"/>
                  </a:lnTo>
                  <a:lnTo>
                    <a:pt x="49" y="10"/>
                  </a:lnTo>
                  <a:lnTo>
                    <a:pt x="42" y="10"/>
                  </a:lnTo>
                  <a:lnTo>
                    <a:pt x="42" y="16"/>
                  </a:lnTo>
                  <a:lnTo>
                    <a:pt x="46" y="16"/>
                  </a:lnTo>
                  <a:lnTo>
                    <a:pt x="46" y="10"/>
                  </a:lnTo>
                  <a:lnTo>
                    <a:pt x="42" y="10"/>
                  </a:lnTo>
                  <a:lnTo>
                    <a:pt x="42" y="16"/>
                  </a:lnTo>
                  <a:lnTo>
                    <a:pt x="45" y="16"/>
                  </a:lnTo>
                  <a:lnTo>
                    <a:pt x="45" y="10"/>
                  </a:lnTo>
                  <a:lnTo>
                    <a:pt x="40" y="10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46" y="10"/>
                  </a:lnTo>
                  <a:lnTo>
                    <a:pt x="45" y="10"/>
                  </a:lnTo>
                  <a:lnTo>
                    <a:pt x="45" y="16"/>
                  </a:lnTo>
                  <a:lnTo>
                    <a:pt x="46" y="16"/>
                  </a:lnTo>
                  <a:lnTo>
                    <a:pt x="46" y="10"/>
                  </a:lnTo>
                  <a:lnTo>
                    <a:pt x="42" y="10"/>
                  </a:lnTo>
                  <a:lnTo>
                    <a:pt x="42" y="16"/>
                  </a:lnTo>
                  <a:lnTo>
                    <a:pt x="49" y="16"/>
                  </a:lnTo>
                  <a:lnTo>
                    <a:pt x="49" y="13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9" y="14"/>
                  </a:lnTo>
                  <a:lnTo>
                    <a:pt x="49" y="11"/>
                  </a:lnTo>
                  <a:lnTo>
                    <a:pt x="40" y="11"/>
                  </a:lnTo>
                  <a:lnTo>
                    <a:pt x="40" y="18"/>
                  </a:lnTo>
                  <a:lnTo>
                    <a:pt x="46" y="18"/>
                  </a:lnTo>
                  <a:lnTo>
                    <a:pt x="46" y="11"/>
                  </a:lnTo>
                  <a:lnTo>
                    <a:pt x="44" y="11"/>
                  </a:lnTo>
                  <a:lnTo>
                    <a:pt x="44" y="18"/>
                  </a:lnTo>
                  <a:lnTo>
                    <a:pt x="49" y="18"/>
                  </a:lnTo>
                  <a:lnTo>
                    <a:pt x="49" y="11"/>
                  </a:lnTo>
                  <a:lnTo>
                    <a:pt x="46" y="11"/>
                  </a:lnTo>
                  <a:lnTo>
                    <a:pt x="46" y="18"/>
                  </a:lnTo>
                  <a:lnTo>
                    <a:pt x="48" y="18"/>
                  </a:lnTo>
                  <a:lnTo>
                    <a:pt x="48" y="11"/>
                  </a:lnTo>
                  <a:lnTo>
                    <a:pt x="44" y="11"/>
                  </a:lnTo>
                  <a:lnTo>
                    <a:pt x="44" y="18"/>
                  </a:lnTo>
                  <a:lnTo>
                    <a:pt x="45" y="18"/>
                  </a:lnTo>
                  <a:lnTo>
                    <a:pt x="45" y="11"/>
                  </a:lnTo>
                  <a:lnTo>
                    <a:pt x="42" y="11"/>
                  </a:lnTo>
                  <a:lnTo>
                    <a:pt x="42" y="18"/>
                  </a:lnTo>
                  <a:lnTo>
                    <a:pt x="50" y="18"/>
                  </a:lnTo>
                  <a:lnTo>
                    <a:pt x="50" y="11"/>
                  </a:lnTo>
                  <a:lnTo>
                    <a:pt x="48" y="11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53" y="11"/>
                  </a:lnTo>
                  <a:lnTo>
                    <a:pt x="46" y="11"/>
                  </a:lnTo>
                  <a:lnTo>
                    <a:pt x="46" y="18"/>
                  </a:lnTo>
                  <a:lnTo>
                    <a:pt x="53" y="18"/>
                  </a:lnTo>
                  <a:lnTo>
                    <a:pt x="53" y="11"/>
                  </a:lnTo>
                  <a:lnTo>
                    <a:pt x="46" y="11"/>
                  </a:lnTo>
                  <a:lnTo>
                    <a:pt x="46" y="18"/>
                  </a:lnTo>
                  <a:lnTo>
                    <a:pt x="54" y="18"/>
                  </a:lnTo>
                  <a:lnTo>
                    <a:pt x="54" y="11"/>
                  </a:lnTo>
                  <a:lnTo>
                    <a:pt x="49" y="11"/>
                  </a:lnTo>
                  <a:lnTo>
                    <a:pt x="49" y="18"/>
                  </a:lnTo>
                  <a:lnTo>
                    <a:pt x="50" y="18"/>
                  </a:lnTo>
                  <a:lnTo>
                    <a:pt x="50" y="11"/>
                  </a:lnTo>
                  <a:lnTo>
                    <a:pt x="49" y="11"/>
                  </a:lnTo>
                  <a:lnTo>
                    <a:pt x="42" y="13"/>
                  </a:lnTo>
                  <a:lnTo>
                    <a:pt x="42" y="15"/>
                  </a:lnTo>
                  <a:lnTo>
                    <a:pt x="42" y="13"/>
                  </a:lnTo>
                  <a:lnTo>
                    <a:pt x="35" y="13"/>
                  </a:lnTo>
                  <a:lnTo>
                    <a:pt x="35" y="19"/>
                  </a:lnTo>
                  <a:lnTo>
                    <a:pt x="37" y="19"/>
                  </a:lnTo>
                  <a:lnTo>
                    <a:pt x="37" y="13"/>
                  </a:lnTo>
                  <a:lnTo>
                    <a:pt x="5" y="13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5" y="19"/>
                  </a:lnTo>
                  <a:lnTo>
                    <a:pt x="59" y="19"/>
                  </a:lnTo>
                  <a:lnTo>
                    <a:pt x="59" y="13"/>
                  </a:lnTo>
                  <a:lnTo>
                    <a:pt x="14" y="13"/>
                  </a:lnTo>
                  <a:lnTo>
                    <a:pt x="11" y="14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2" y="14"/>
                  </a:lnTo>
                  <a:lnTo>
                    <a:pt x="2" y="20"/>
                  </a:lnTo>
                  <a:lnTo>
                    <a:pt x="3" y="20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20"/>
                  </a:lnTo>
                  <a:lnTo>
                    <a:pt x="63" y="20"/>
                  </a:lnTo>
                  <a:lnTo>
                    <a:pt x="63" y="14"/>
                  </a:lnTo>
                  <a:lnTo>
                    <a:pt x="40" y="14"/>
                  </a:lnTo>
                  <a:lnTo>
                    <a:pt x="40" y="20"/>
                  </a:lnTo>
                  <a:lnTo>
                    <a:pt x="66" y="20"/>
                  </a:lnTo>
                  <a:lnTo>
                    <a:pt x="66" y="16"/>
                  </a:lnTo>
                  <a:lnTo>
                    <a:pt x="64" y="20"/>
                  </a:lnTo>
                  <a:lnTo>
                    <a:pt x="67" y="22"/>
                  </a:lnTo>
                  <a:lnTo>
                    <a:pt x="68" y="18"/>
                  </a:lnTo>
                  <a:lnTo>
                    <a:pt x="68" y="15"/>
                  </a:lnTo>
                  <a:lnTo>
                    <a:pt x="36" y="15"/>
                  </a:lnTo>
                  <a:lnTo>
                    <a:pt x="36" y="22"/>
                  </a:lnTo>
                  <a:lnTo>
                    <a:pt x="40" y="22"/>
                  </a:lnTo>
                  <a:lnTo>
                    <a:pt x="40" y="15"/>
                  </a:lnTo>
                  <a:lnTo>
                    <a:pt x="19" y="15"/>
                  </a:lnTo>
                  <a:lnTo>
                    <a:pt x="19" y="22"/>
                  </a:lnTo>
                  <a:lnTo>
                    <a:pt x="24" y="22"/>
                  </a:lnTo>
                  <a:lnTo>
                    <a:pt x="24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29" y="22"/>
                  </a:lnTo>
                  <a:lnTo>
                    <a:pt x="29" y="15"/>
                  </a:lnTo>
                  <a:lnTo>
                    <a:pt x="16" y="15"/>
                  </a:lnTo>
                  <a:lnTo>
                    <a:pt x="16" y="22"/>
                  </a:lnTo>
                  <a:lnTo>
                    <a:pt x="19" y="22"/>
                  </a:lnTo>
                  <a:lnTo>
                    <a:pt x="19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16" y="22"/>
                  </a:lnTo>
                  <a:lnTo>
                    <a:pt x="16" y="15"/>
                  </a:lnTo>
                  <a:lnTo>
                    <a:pt x="6" y="15"/>
                  </a:lnTo>
                  <a:lnTo>
                    <a:pt x="6" y="22"/>
                  </a:lnTo>
                  <a:lnTo>
                    <a:pt x="10" y="22"/>
                  </a:lnTo>
                  <a:lnTo>
                    <a:pt x="10" y="15"/>
                  </a:lnTo>
                  <a:lnTo>
                    <a:pt x="7" y="15"/>
                  </a:lnTo>
                  <a:lnTo>
                    <a:pt x="7" y="22"/>
                  </a:lnTo>
                  <a:lnTo>
                    <a:pt x="13" y="22"/>
                  </a:lnTo>
                  <a:lnTo>
                    <a:pt x="13" y="15"/>
                  </a:lnTo>
                  <a:lnTo>
                    <a:pt x="11" y="15"/>
                  </a:lnTo>
                  <a:lnTo>
                    <a:pt x="11" y="22"/>
                  </a:lnTo>
                  <a:lnTo>
                    <a:pt x="20" y="22"/>
                  </a:lnTo>
                  <a:lnTo>
                    <a:pt x="20" y="18"/>
                  </a:lnTo>
                  <a:lnTo>
                    <a:pt x="19" y="15"/>
                  </a:lnTo>
                  <a:lnTo>
                    <a:pt x="16" y="16"/>
                  </a:lnTo>
                  <a:lnTo>
                    <a:pt x="18" y="19"/>
                  </a:lnTo>
                  <a:lnTo>
                    <a:pt x="18" y="16"/>
                  </a:lnTo>
                  <a:lnTo>
                    <a:pt x="5" y="16"/>
                  </a:lnTo>
                  <a:lnTo>
                    <a:pt x="5" y="23"/>
                  </a:lnTo>
                  <a:lnTo>
                    <a:pt x="89" y="23"/>
                  </a:lnTo>
                  <a:lnTo>
                    <a:pt x="89" y="16"/>
                  </a:lnTo>
                  <a:lnTo>
                    <a:pt x="36" y="16"/>
                  </a:lnTo>
                  <a:lnTo>
                    <a:pt x="36" y="23"/>
                  </a:lnTo>
                  <a:lnTo>
                    <a:pt x="37" y="23"/>
                  </a:lnTo>
                  <a:lnTo>
                    <a:pt x="37" y="16"/>
                  </a:lnTo>
                  <a:lnTo>
                    <a:pt x="22" y="16"/>
                  </a:lnTo>
                  <a:lnTo>
                    <a:pt x="22" y="23"/>
                  </a:lnTo>
                  <a:lnTo>
                    <a:pt x="31" y="23"/>
                  </a:lnTo>
                  <a:lnTo>
                    <a:pt x="31" y="16"/>
                  </a:lnTo>
                  <a:lnTo>
                    <a:pt x="29" y="16"/>
                  </a:lnTo>
                  <a:lnTo>
                    <a:pt x="29" y="23"/>
                  </a:lnTo>
                  <a:lnTo>
                    <a:pt x="31" y="23"/>
                  </a:lnTo>
                  <a:lnTo>
                    <a:pt x="31" y="19"/>
                  </a:lnTo>
                  <a:lnTo>
                    <a:pt x="29" y="16"/>
                  </a:lnTo>
                  <a:lnTo>
                    <a:pt x="27" y="18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0" y="18"/>
                  </a:lnTo>
                  <a:lnTo>
                    <a:pt x="20" y="24"/>
                  </a:lnTo>
                  <a:lnTo>
                    <a:pt x="185" y="24"/>
                  </a:lnTo>
                  <a:lnTo>
                    <a:pt x="185" y="18"/>
                  </a:lnTo>
                  <a:lnTo>
                    <a:pt x="182" y="18"/>
                  </a:lnTo>
                  <a:lnTo>
                    <a:pt x="182" y="24"/>
                  </a:lnTo>
                  <a:lnTo>
                    <a:pt x="229" y="24"/>
                  </a:lnTo>
                  <a:lnTo>
                    <a:pt x="229" y="18"/>
                  </a:lnTo>
                  <a:lnTo>
                    <a:pt x="216" y="18"/>
                  </a:lnTo>
                  <a:lnTo>
                    <a:pt x="216" y="24"/>
                  </a:lnTo>
                  <a:lnTo>
                    <a:pt x="239" y="24"/>
                  </a:lnTo>
                  <a:lnTo>
                    <a:pt x="239" y="18"/>
                  </a:lnTo>
                  <a:lnTo>
                    <a:pt x="228" y="18"/>
                  </a:lnTo>
                  <a:lnTo>
                    <a:pt x="228" y="24"/>
                  </a:lnTo>
                  <a:lnTo>
                    <a:pt x="255" y="24"/>
                  </a:lnTo>
                  <a:lnTo>
                    <a:pt x="255" y="18"/>
                  </a:lnTo>
                  <a:lnTo>
                    <a:pt x="103" y="18"/>
                  </a:lnTo>
                  <a:lnTo>
                    <a:pt x="79" y="19"/>
                  </a:lnTo>
                  <a:lnTo>
                    <a:pt x="46" y="19"/>
                  </a:lnTo>
                  <a:lnTo>
                    <a:pt x="46" y="25"/>
                  </a:lnTo>
                  <a:lnTo>
                    <a:pt x="49" y="25"/>
                  </a:lnTo>
                  <a:lnTo>
                    <a:pt x="49" y="19"/>
                  </a:lnTo>
                  <a:lnTo>
                    <a:pt x="38" y="19"/>
                  </a:lnTo>
                  <a:lnTo>
                    <a:pt x="38" y="25"/>
                  </a:lnTo>
                  <a:lnTo>
                    <a:pt x="41" y="25"/>
                  </a:lnTo>
                  <a:lnTo>
                    <a:pt x="41" y="19"/>
                  </a:lnTo>
                  <a:lnTo>
                    <a:pt x="35" y="19"/>
                  </a:lnTo>
                  <a:lnTo>
                    <a:pt x="35" y="25"/>
                  </a:lnTo>
                  <a:lnTo>
                    <a:pt x="42" y="25"/>
                  </a:lnTo>
                  <a:lnTo>
                    <a:pt x="42" y="19"/>
                  </a:lnTo>
                  <a:lnTo>
                    <a:pt x="38" y="19"/>
                  </a:lnTo>
                  <a:lnTo>
                    <a:pt x="38" y="25"/>
                  </a:lnTo>
                  <a:lnTo>
                    <a:pt x="45" y="25"/>
                  </a:lnTo>
                  <a:lnTo>
                    <a:pt x="45" y="19"/>
                  </a:lnTo>
                  <a:lnTo>
                    <a:pt x="37" y="19"/>
                  </a:lnTo>
                  <a:lnTo>
                    <a:pt x="37" y="25"/>
                  </a:lnTo>
                  <a:lnTo>
                    <a:pt x="38" y="25"/>
                  </a:lnTo>
                  <a:lnTo>
                    <a:pt x="38" y="19"/>
                  </a:lnTo>
                  <a:lnTo>
                    <a:pt x="32" y="19"/>
                  </a:lnTo>
                  <a:lnTo>
                    <a:pt x="32" y="25"/>
                  </a:lnTo>
                  <a:lnTo>
                    <a:pt x="33" y="25"/>
                  </a:lnTo>
                  <a:lnTo>
                    <a:pt x="33" y="19"/>
                  </a:lnTo>
                  <a:lnTo>
                    <a:pt x="29" y="19"/>
                  </a:lnTo>
                  <a:lnTo>
                    <a:pt x="29" y="25"/>
                  </a:lnTo>
                  <a:lnTo>
                    <a:pt x="33" y="25"/>
                  </a:lnTo>
                  <a:lnTo>
                    <a:pt x="33" y="19"/>
                  </a:lnTo>
                  <a:lnTo>
                    <a:pt x="25" y="19"/>
                  </a:lnTo>
                  <a:lnTo>
                    <a:pt x="25" y="25"/>
                  </a:lnTo>
                  <a:lnTo>
                    <a:pt x="27" y="25"/>
                  </a:lnTo>
                  <a:lnTo>
                    <a:pt x="27" y="19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24" y="25"/>
                  </a:lnTo>
                  <a:lnTo>
                    <a:pt x="24" y="22"/>
                  </a:lnTo>
                  <a:lnTo>
                    <a:pt x="22" y="22"/>
                  </a:lnTo>
                  <a:lnTo>
                    <a:pt x="22" y="27"/>
                  </a:lnTo>
                  <a:lnTo>
                    <a:pt x="33" y="27"/>
                  </a:lnTo>
                  <a:lnTo>
                    <a:pt x="33" y="20"/>
                  </a:lnTo>
                  <a:lnTo>
                    <a:pt x="31" y="20"/>
                  </a:lnTo>
                  <a:lnTo>
                    <a:pt x="31" y="27"/>
                  </a:lnTo>
                  <a:lnTo>
                    <a:pt x="33" y="27"/>
                  </a:lnTo>
                  <a:lnTo>
                    <a:pt x="33" y="20"/>
                  </a:lnTo>
                  <a:lnTo>
                    <a:pt x="19" y="20"/>
                  </a:lnTo>
                  <a:lnTo>
                    <a:pt x="19" y="27"/>
                  </a:lnTo>
                  <a:lnTo>
                    <a:pt x="54" y="27"/>
                  </a:lnTo>
                  <a:lnTo>
                    <a:pt x="54" y="20"/>
                  </a:lnTo>
                  <a:lnTo>
                    <a:pt x="49" y="20"/>
                  </a:lnTo>
                  <a:lnTo>
                    <a:pt x="49" y="27"/>
                  </a:lnTo>
                  <a:lnTo>
                    <a:pt x="54" y="27"/>
                  </a:lnTo>
                  <a:lnTo>
                    <a:pt x="54" y="20"/>
                  </a:lnTo>
                  <a:lnTo>
                    <a:pt x="42" y="20"/>
                  </a:lnTo>
                  <a:lnTo>
                    <a:pt x="42" y="27"/>
                  </a:lnTo>
                  <a:lnTo>
                    <a:pt x="63" y="27"/>
                  </a:lnTo>
                  <a:lnTo>
                    <a:pt x="63" y="20"/>
                  </a:lnTo>
                  <a:lnTo>
                    <a:pt x="62" y="20"/>
                  </a:lnTo>
                  <a:lnTo>
                    <a:pt x="62" y="27"/>
                  </a:lnTo>
                  <a:lnTo>
                    <a:pt x="151" y="27"/>
                  </a:lnTo>
                  <a:lnTo>
                    <a:pt x="165" y="28"/>
                  </a:lnTo>
                  <a:lnTo>
                    <a:pt x="248" y="28"/>
                  </a:lnTo>
                  <a:lnTo>
                    <a:pt x="248" y="22"/>
                  </a:lnTo>
                  <a:lnTo>
                    <a:pt x="239" y="22"/>
                  </a:lnTo>
                  <a:lnTo>
                    <a:pt x="239" y="28"/>
                  </a:lnTo>
                  <a:lnTo>
                    <a:pt x="276" y="28"/>
                  </a:lnTo>
                  <a:lnTo>
                    <a:pt x="276" y="22"/>
                  </a:lnTo>
                  <a:lnTo>
                    <a:pt x="72" y="22"/>
                  </a:lnTo>
                  <a:lnTo>
                    <a:pt x="72" y="28"/>
                  </a:lnTo>
                  <a:lnTo>
                    <a:pt x="84" y="28"/>
                  </a:lnTo>
                  <a:lnTo>
                    <a:pt x="84" y="22"/>
                  </a:lnTo>
                  <a:lnTo>
                    <a:pt x="79" y="22"/>
                  </a:lnTo>
                  <a:lnTo>
                    <a:pt x="79" y="28"/>
                  </a:lnTo>
                  <a:lnTo>
                    <a:pt x="82" y="28"/>
                  </a:lnTo>
                  <a:lnTo>
                    <a:pt x="82" y="22"/>
                  </a:lnTo>
                  <a:lnTo>
                    <a:pt x="81" y="22"/>
                  </a:lnTo>
                  <a:lnTo>
                    <a:pt x="81" y="28"/>
                  </a:lnTo>
                  <a:lnTo>
                    <a:pt x="108" y="28"/>
                  </a:lnTo>
                  <a:lnTo>
                    <a:pt x="108" y="24"/>
                  </a:lnTo>
                  <a:lnTo>
                    <a:pt x="108" y="28"/>
                  </a:lnTo>
                  <a:lnTo>
                    <a:pt x="117" y="29"/>
                  </a:lnTo>
                  <a:lnTo>
                    <a:pt x="263" y="29"/>
                  </a:lnTo>
                  <a:lnTo>
                    <a:pt x="263" y="23"/>
                  </a:lnTo>
                  <a:lnTo>
                    <a:pt x="251" y="23"/>
                  </a:lnTo>
                  <a:lnTo>
                    <a:pt x="251" y="29"/>
                  </a:lnTo>
                  <a:lnTo>
                    <a:pt x="279" y="29"/>
                  </a:lnTo>
                  <a:lnTo>
                    <a:pt x="279" y="23"/>
                  </a:lnTo>
                  <a:lnTo>
                    <a:pt x="268" y="23"/>
                  </a:lnTo>
                  <a:lnTo>
                    <a:pt x="268" y="29"/>
                  </a:lnTo>
                  <a:lnTo>
                    <a:pt x="310" y="29"/>
                  </a:lnTo>
                  <a:lnTo>
                    <a:pt x="310" y="23"/>
                  </a:lnTo>
                  <a:lnTo>
                    <a:pt x="281" y="23"/>
                  </a:lnTo>
                  <a:lnTo>
                    <a:pt x="281" y="29"/>
                  </a:lnTo>
                  <a:lnTo>
                    <a:pt x="288" y="29"/>
                  </a:lnTo>
                  <a:lnTo>
                    <a:pt x="288" y="23"/>
                  </a:lnTo>
                  <a:lnTo>
                    <a:pt x="277" y="23"/>
                  </a:lnTo>
                  <a:lnTo>
                    <a:pt x="277" y="29"/>
                  </a:lnTo>
                  <a:lnTo>
                    <a:pt x="303" y="29"/>
                  </a:lnTo>
                  <a:lnTo>
                    <a:pt x="303" y="23"/>
                  </a:lnTo>
                  <a:lnTo>
                    <a:pt x="292" y="23"/>
                  </a:lnTo>
                  <a:lnTo>
                    <a:pt x="299" y="28"/>
                  </a:lnTo>
                  <a:lnTo>
                    <a:pt x="300" y="29"/>
                  </a:lnTo>
                  <a:lnTo>
                    <a:pt x="301" y="27"/>
                  </a:lnTo>
                  <a:lnTo>
                    <a:pt x="301" y="24"/>
                  </a:lnTo>
                  <a:lnTo>
                    <a:pt x="294" y="24"/>
                  </a:lnTo>
                  <a:lnTo>
                    <a:pt x="294" y="31"/>
                  </a:lnTo>
                  <a:lnTo>
                    <a:pt x="305" y="31"/>
                  </a:lnTo>
                  <a:lnTo>
                    <a:pt x="305" y="24"/>
                  </a:lnTo>
                  <a:lnTo>
                    <a:pt x="37" y="24"/>
                  </a:lnTo>
                  <a:lnTo>
                    <a:pt x="37" y="31"/>
                  </a:lnTo>
                  <a:lnTo>
                    <a:pt x="45" y="31"/>
                  </a:lnTo>
                  <a:lnTo>
                    <a:pt x="45" y="24"/>
                  </a:lnTo>
                  <a:lnTo>
                    <a:pt x="41" y="24"/>
                  </a:lnTo>
                  <a:lnTo>
                    <a:pt x="41" y="31"/>
                  </a:lnTo>
                  <a:lnTo>
                    <a:pt x="46" y="31"/>
                  </a:lnTo>
                  <a:lnTo>
                    <a:pt x="46" y="24"/>
                  </a:lnTo>
                  <a:lnTo>
                    <a:pt x="42" y="24"/>
                  </a:lnTo>
                  <a:lnTo>
                    <a:pt x="42" y="31"/>
                  </a:lnTo>
                  <a:lnTo>
                    <a:pt x="45" y="31"/>
                  </a:lnTo>
                  <a:lnTo>
                    <a:pt x="45" y="24"/>
                  </a:lnTo>
                  <a:lnTo>
                    <a:pt x="40" y="24"/>
                  </a:lnTo>
                  <a:lnTo>
                    <a:pt x="40" y="31"/>
                  </a:lnTo>
                  <a:lnTo>
                    <a:pt x="42" y="31"/>
                  </a:lnTo>
                  <a:lnTo>
                    <a:pt x="42" y="27"/>
                  </a:lnTo>
                  <a:lnTo>
                    <a:pt x="41" y="31"/>
                  </a:lnTo>
                  <a:lnTo>
                    <a:pt x="44" y="32"/>
                  </a:lnTo>
                  <a:lnTo>
                    <a:pt x="48" y="32"/>
                  </a:lnTo>
                  <a:lnTo>
                    <a:pt x="48" y="25"/>
                  </a:lnTo>
                  <a:lnTo>
                    <a:pt x="31" y="25"/>
                  </a:lnTo>
                  <a:lnTo>
                    <a:pt x="31" y="32"/>
                  </a:lnTo>
                  <a:lnTo>
                    <a:pt x="33" y="32"/>
                  </a:lnTo>
                  <a:lnTo>
                    <a:pt x="33" y="25"/>
                  </a:lnTo>
                  <a:lnTo>
                    <a:pt x="22" y="25"/>
                  </a:lnTo>
                  <a:lnTo>
                    <a:pt x="22" y="32"/>
                  </a:lnTo>
                  <a:lnTo>
                    <a:pt x="24" y="32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3" y="32"/>
                  </a:lnTo>
                  <a:lnTo>
                    <a:pt x="28" y="32"/>
                  </a:lnTo>
                  <a:lnTo>
                    <a:pt x="28" y="25"/>
                  </a:lnTo>
                  <a:lnTo>
                    <a:pt x="25" y="25"/>
                  </a:lnTo>
                  <a:lnTo>
                    <a:pt x="25" y="32"/>
                  </a:lnTo>
                  <a:lnTo>
                    <a:pt x="28" y="32"/>
                  </a:lnTo>
                  <a:lnTo>
                    <a:pt x="28" y="25"/>
                  </a:lnTo>
                  <a:lnTo>
                    <a:pt x="13" y="25"/>
                  </a:lnTo>
                  <a:lnTo>
                    <a:pt x="13" y="32"/>
                  </a:lnTo>
                  <a:lnTo>
                    <a:pt x="95" y="32"/>
                  </a:lnTo>
                  <a:lnTo>
                    <a:pt x="95" y="25"/>
                  </a:lnTo>
                  <a:lnTo>
                    <a:pt x="85" y="25"/>
                  </a:lnTo>
                  <a:lnTo>
                    <a:pt x="85" y="32"/>
                  </a:lnTo>
                  <a:lnTo>
                    <a:pt x="103" y="33"/>
                  </a:lnTo>
                  <a:lnTo>
                    <a:pt x="141" y="33"/>
                  </a:lnTo>
                  <a:lnTo>
                    <a:pt x="141" y="27"/>
                  </a:lnTo>
                  <a:lnTo>
                    <a:pt x="138" y="27"/>
                  </a:lnTo>
                  <a:lnTo>
                    <a:pt x="138" y="33"/>
                  </a:lnTo>
                  <a:lnTo>
                    <a:pt x="196" y="33"/>
                  </a:lnTo>
                  <a:lnTo>
                    <a:pt x="196" y="27"/>
                  </a:lnTo>
                  <a:lnTo>
                    <a:pt x="172" y="27"/>
                  </a:lnTo>
                  <a:lnTo>
                    <a:pt x="172" y="33"/>
                  </a:lnTo>
                  <a:lnTo>
                    <a:pt x="261" y="33"/>
                  </a:lnTo>
                  <a:lnTo>
                    <a:pt x="261" y="27"/>
                  </a:lnTo>
                  <a:lnTo>
                    <a:pt x="252" y="27"/>
                  </a:lnTo>
                  <a:lnTo>
                    <a:pt x="252" y="33"/>
                  </a:lnTo>
                  <a:lnTo>
                    <a:pt x="253" y="33"/>
                  </a:lnTo>
                  <a:lnTo>
                    <a:pt x="253" y="27"/>
                  </a:lnTo>
                  <a:lnTo>
                    <a:pt x="251" y="27"/>
                  </a:lnTo>
                  <a:lnTo>
                    <a:pt x="251" y="33"/>
                  </a:lnTo>
                  <a:lnTo>
                    <a:pt x="252" y="33"/>
                  </a:lnTo>
                  <a:lnTo>
                    <a:pt x="252" y="27"/>
                  </a:lnTo>
                  <a:lnTo>
                    <a:pt x="244" y="27"/>
                  </a:lnTo>
                  <a:lnTo>
                    <a:pt x="244" y="33"/>
                  </a:lnTo>
                  <a:lnTo>
                    <a:pt x="255" y="33"/>
                  </a:lnTo>
                  <a:lnTo>
                    <a:pt x="255" y="27"/>
                  </a:lnTo>
                  <a:lnTo>
                    <a:pt x="251" y="27"/>
                  </a:lnTo>
                  <a:lnTo>
                    <a:pt x="251" y="33"/>
                  </a:lnTo>
                  <a:lnTo>
                    <a:pt x="252" y="33"/>
                  </a:lnTo>
                  <a:lnTo>
                    <a:pt x="252" y="27"/>
                  </a:lnTo>
                  <a:lnTo>
                    <a:pt x="251" y="27"/>
                  </a:lnTo>
                  <a:lnTo>
                    <a:pt x="251" y="33"/>
                  </a:lnTo>
                  <a:lnTo>
                    <a:pt x="256" y="33"/>
                  </a:lnTo>
                  <a:lnTo>
                    <a:pt x="256" y="27"/>
                  </a:lnTo>
                  <a:lnTo>
                    <a:pt x="253" y="27"/>
                  </a:lnTo>
                  <a:lnTo>
                    <a:pt x="253" y="33"/>
                  </a:lnTo>
                  <a:lnTo>
                    <a:pt x="295" y="33"/>
                  </a:lnTo>
                  <a:lnTo>
                    <a:pt x="295" y="27"/>
                  </a:lnTo>
                  <a:lnTo>
                    <a:pt x="286" y="27"/>
                  </a:lnTo>
                  <a:lnTo>
                    <a:pt x="286" y="33"/>
                  </a:lnTo>
                  <a:lnTo>
                    <a:pt x="298" y="33"/>
                  </a:lnTo>
                  <a:lnTo>
                    <a:pt x="298" y="29"/>
                  </a:lnTo>
                  <a:lnTo>
                    <a:pt x="296" y="27"/>
                  </a:lnTo>
                  <a:lnTo>
                    <a:pt x="294" y="28"/>
                  </a:lnTo>
                  <a:lnTo>
                    <a:pt x="295" y="35"/>
                  </a:lnTo>
                  <a:lnTo>
                    <a:pt x="322" y="35"/>
                  </a:lnTo>
                  <a:lnTo>
                    <a:pt x="322" y="28"/>
                  </a:lnTo>
                  <a:lnTo>
                    <a:pt x="301" y="28"/>
                  </a:lnTo>
                  <a:lnTo>
                    <a:pt x="301" y="35"/>
                  </a:lnTo>
                  <a:lnTo>
                    <a:pt x="312" y="35"/>
                  </a:lnTo>
                  <a:lnTo>
                    <a:pt x="312" y="28"/>
                  </a:lnTo>
                  <a:lnTo>
                    <a:pt x="145" y="28"/>
                  </a:lnTo>
                  <a:lnTo>
                    <a:pt x="145" y="35"/>
                  </a:lnTo>
                  <a:lnTo>
                    <a:pt x="152" y="35"/>
                  </a:lnTo>
                  <a:lnTo>
                    <a:pt x="152" y="28"/>
                  </a:lnTo>
                  <a:lnTo>
                    <a:pt x="107" y="28"/>
                  </a:lnTo>
                  <a:lnTo>
                    <a:pt x="107" y="35"/>
                  </a:lnTo>
                  <a:lnTo>
                    <a:pt x="110" y="35"/>
                  </a:lnTo>
                  <a:lnTo>
                    <a:pt x="110" y="28"/>
                  </a:lnTo>
                  <a:lnTo>
                    <a:pt x="108" y="28"/>
                  </a:lnTo>
                  <a:lnTo>
                    <a:pt x="108" y="35"/>
                  </a:lnTo>
                  <a:lnTo>
                    <a:pt x="119" y="35"/>
                  </a:lnTo>
                  <a:lnTo>
                    <a:pt x="119" y="28"/>
                  </a:lnTo>
                  <a:lnTo>
                    <a:pt x="115" y="28"/>
                  </a:lnTo>
                  <a:lnTo>
                    <a:pt x="115" y="35"/>
                  </a:lnTo>
                  <a:lnTo>
                    <a:pt x="160" y="35"/>
                  </a:lnTo>
                  <a:lnTo>
                    <a:pt x="160" y="28"/>
                  </a:lnTo>
                  <a:lnTo>
                    <a:pt x="115" y="28"/>
                  </a:lnTo>
                  <a:lnTo>
                    <a:pt x="115" y="35"/>
                  </a:lnTo>
                  <a:lnTo>
                    <a:pt x="119" y="35"/>
                  </a:lnTo>
                  <a:lnTo>
                    <a:pt x="119" y="28"/>
                  </a:lnTo>
                  <a:lnTo>
                    <a:pt x="108" y="28"/>
                  </a:lnTo>
                  <a:lnTo>
                    <a:pt x="108" y="35"/>
                  </a:lnTo>
                  <a:lnTo>
                    <a:pt x="110" y="35"/>
                  </a:lnTo>
                  <a:lnTo>
                    <a:pt x="110" y="28"/>
                  </a:lnTo>
                  <a:lnTo>
                    <a:pt x="107" y="28"/>
                  </a:lnTo>
                  <a:lnTo>
                    <a:pt x="107" y="35"/>
                  </a:lnTo>
                  <a:lnTo>
                    <a:pt x="152" y="35"/>
                  </a:lnTo>
                  <a:lnTo>
                    <a:pt x="152" y="28"/>
                  </a:lnTo>
                  <a:lnTo>
                    <a:pt x="145" y="28"/>
                  </a:lnTo>
                  <a:lnTo>
                    <a:pt x="145" y="35"/>
                  </a:lnTo>
                  <a:lnTo>
                    <a:pt x="312" y="35"/>
                  </a:lnTo>
                  <a:lnTo>
                    <a:pt x="312" y="28"/>
                  </a:lnTo>
                  <a:lnTo>
                    <a:pt x="301" y="28"/>
                  </a:lnTo>
                  <a:lnTo>
                    <a:pt x="301" y="35"/>
                  </a:lnTo>
                  <a:lnTo>
                    <a:pt x="322" y="35"/>
                  </a:lnTo>
                  <a:lnTo>
                    <a:pt x="322" y="28"/>
                  </a:lnTo>
                  <a:lnTo>
                    <a:pt x="295" y="28"/>
                  </a:lnTo>
                  <a:lnTo>
                    <a:pt x="295" y="31"/>
                  </a:lnTo>
                  <a:lnTo>
                    <a:pt x="296" y="35"/>
                  </a:lnTo>
                  <a:lnTo>
                    <a:pt x="299" y="33"/>
                  </a:lnTo>
                  <a:lnTo>
                    <a:pt x="298" y="27"/>
                  </a:lnTo>
                  <a:lnTo>
                    <a:pt x="286" y="27"/>
                  </a:lnTo>
                  <a:lnTo>
                    <a:pt x="286" y="33"/>
                  </a:lnTo>
                  <a:lnTo>
                    <a:pt x="295" y="33"/>
                  </a:lnTo>
                  <a:lnTo>
                    <a:pt x="295" y="27"/>
                  </a:lnTo>
                  <a:lnTo>
                    <a:pt x="253" y="27"/>
                  </a:lnTo>
                  <a:lnTo>
                    <a:pt x="253" y="33"/>
                  </a:lnTo>
                  <a:lnTo>
                    <a:pt x="256" y="33"/>
                  </a:lnTo>
                  <a:lnTo>
                    <a:pt x="256" y="27"/>
                  </a:lnTo>
                  <a:lnTo>
                    <a:pt x="251" y="27"/>
                  </a:lnTo>
                  <a:lnTo>
                    <a:pt x="251" y="33"/>
                  </a:lnTo>
                  <a:lnTo>
                    <a:pt x="252" y="33"/>
                  </a:lnTo>
                  <a:lnTo>
                    <a:pt x="252" y="27"/>
                  </a:lnTo>
                  <a:lnTo>
                    <a:pt x="251" y="27"/>
                  </a:lnTo>
                  <a:lnTo>
                    <a:pt x="251" y="33"/>
                  </a:lnTo>
                  <a:lnTo>
                    <a:pt x="255" y="33"/>
                  </a:lnTo>
                  <a:lnTo>
                    <a:pt x="255" y="27"/>
                  </a:lnTo>
                  <a:lnTo>
                    <a:pt x="244" y="27"/>
                  </a:lnTo>
                  <a:lnTo>
                    <a:pt x="244" y="33"/>
                  </a:lnTo>
                  <a:lnTo>
                    <a:pt x="252" y="33"/>
                  </a:lnTo>
                  <a:lnTo>
                    <a:pt x="252" y="27"/>
                  </a:lnTo>
                  <a:lnTo>
                    <a:pt x="251" y="27"/>
                  </a:lnTo>
                  <a:lnTo>
                    <a:pt x="251" y="33"/>
                  </a:lnTo>
                  <a:lnTo>
                    <a:pt x="253" y="33"/>
                  </a:lnTo>
                  <a:lnTo>
                    <a:pt x="253" y="27"/>
                  </a:lnTo>
                  <a:lnTo>
                    <a:pt x="252" y="27"/>
                  </a:lnTo>
                  <a:lnTo>
                    <a:pt x="252" y="33"/>
                  </a:lnTo>
                  <a:lnTo>
                    <a:pt x="261" y="33"/>
                  </a:lnTo>
                  <a:lnTo>
                    <a:pt x="261" y="27"/>
                  </a:lnTo>
                  <a:lnTo>
                    <a:pt x="172" y="27"/>
                  </a:lnTo>
                  <a:lnTo>
                    <a:pt x="172" y="33"/>
                  </a:lnTo>
                  <a:lnTo>
                    <a:pt x="196" y="33"/>
                  </a:lnTo>
                  <a:lnTo>
                    <a:pt x="196" y="27"/>
                  </a:lnTo>
                  <a:lnTo>
                    <a:pt x="138" y="27"/>
                  </a:lnTo>
                  <a:lnTo>
                    <a:pt x="138" y="33"/>
                  </a:lnTo>
                  <a:lnTo>
                    <a:pt x="141" y="33"/>
                  </a:lnTo>
                  <a:lnTo>
                    <a:pt x="141" y="27"/>
                  </a:lnTo>
                  <a:lnTo>
                    <a:pt x="103" y="27"/>
                  </a:lnTo>
                  <a:lnTo>
                    <a:pt x="85" y="25"/>
                  </a:lnTo>
                  <a:lnTo>
                    <a:pt x="85" y="32"/>
                  </a:lnTo>
                  <a:lnTo>
                    <a:pt x="95" y="32"/>
                  </a:lnTo>
                  <a:lnTo>
                    <a:pt x="95" y="25"/>
                  </a:lnTo>
                  <a:lnTo>
                    <a:pt x="13" y="25"/>
                  </a:lnTo>
                  <a:lnTo>
                    <a:pt x="13" y="32"/>
                  </a:lnTo>
                  <a:lnTo>
                    <a:pt x="28" y="32"/>
                  </a:lnTo>
                  <a:lnTo>
                    <a:pt x="28" y="25"/>
                  </a:lnTo>
                  <a:lnTo>
                    <a:pt x="25" y="25"/>
                  </a:lnTo>
                  <a:lnTo>
                    <a:pt x="25" y="32"/>
                  </a:lnTo>
                  <a:lnTo>
                    <a:pt x="28" y="32"/>
                  </a:lnTo>
                  <a:lnTo>
                    <a:pt x="28" y="25"/>
                  </a:lnTo>
                  <a:lnTo>
                    <a:pt x="23" y="25"/>
                  </a:lnTo>
                  <a:lnTo>
                    <a:pt x="23" y="32"/>
                  </a:lnTo>
                  <a:lnTo>
                    <a:pt x="24" y="32"/>
                  </a:lnTo>
                  <a:lnTo>
                    <a:pt x="24" y="25"/>
                  </a:lnTo>
                  <a:lnTo>
                    <a:pt x="22" y="25"/>
                  </a:lnTo>
                  <a:lnTo>
                    <a:pt x="22" y="32"/>
                  </a:lnTo>
                  <a:lnTo>
                    <a:pt x="33" y="32"/>
                  </a:lnTo>
                  <a:lnTo>
                    <a:pt x="33" y="25"/>
                  </a:lnTo>
                  <a:lnTo>
                    <a:pt x="31" y="25"/>
                  </a:lnTo>
                  <a:lnTo>
                    <a:pt x="31" y="32"/>
                  </a:lnTo>
                  <a:lnTo>
                    <a:pt x="48" y="32"/>
                  </a:lnTo>
                  <a:lnTo>
                    <a:pt x="48" y="25"/>
                  </a:lnTo>
                  <a:lnTo>
                    <a:pt x="45" y="25"/>
                  </a:lnTo>
                  <a:lnTo>
                    <a:pt x="45" y="28"/>
                  </a:lnTo>
                  <a:lnTo>
                    <a:pt x="46" y="25"/>
                  </a:lnTo>
                  <a:lnTo>
                    <a:pt x="44" y="24"/>
                  </a:lnTo>
                  <a:lnTo>
                    <a:pt x="40" y="24"/>
                  </a:lnTo>
                  <a:lnTo>
                    <a:pt x="40" y="31"/>
                  </a:lnTo>
                  <a:lnTo>
                    <a:pt x="45" y="31"/>
                  </a:lnTo>
                  <a:lnTo>
                    <a:pt x="45" y="24"/>
                  </a:lnTo>
                  <a:lnTo>
                    <a:pt x="42" y="24"/>
                  </a:lnTo>
                  <a:lnTo>
                    <a:pt x="42" y="31"/>
                  </a:lnTo>
                  <a:lnTo>
                    <a:pt x="46" y="31"/>
                  </a:lnTo>
                  <a:lnTo>
                    <a:pt x="46" y="24"/>
                  </a:lnTo>
                  <a:lnTo>
                    <a:pt x="41" y="24"/>
                  </a:lnTo>
                  <a:lnTo>
                    <a:pt x="41" y="31"/>
                  </a:lnTo>
                  <a:lnTo>
                    <a:pt x="45" y="31"/>
                  </a:lnTo>
                  <a:lnTo>
                    <a:pt x="45" y="24"/>
                  </a:lnTo>
                  <a:lnTo>
                    <a:pt x="37" y="24"/>
                  </a:lnTo>
                  <a:lnTo>
                    <a:pt x="37" y="31"/>
                  </a:lnTo>
                  <a:lnTo>
                    <a:pt x="305" y="31"/>
                  </a:lnTo>
                  <a:lnTo>
                    <a:pt x="305" y="24"/>
                  </a:lnTo>
                  <a:lnTo>
                    <a:pt x="294" y="24"/>
                  </a:lnTo>
                  <a:lnTo>
                    <a:pt x="294" y="31"/>
                  </a:lnTo>
                  <a:lnTo>
                    <a:pt x="309" y="31"/>
                  </a:lnTo>
                  <a:lnTo>
                    <a:pt x="304" y="24"/>
                  </a:lnTo>
                  <a:lnTo>
                    <a:pt x="303" y="23"/>
                  </a:lnTo>
                  <a:lnTo>
                    <a:pt x="300" y="25"/>
                  </a:lnTo>
                  <a:lnTo>
                    <a:pt x="300" y="29"/>
                  </a:lnTo>
                  <a:lnTo>
                    <a:pt x="303" y="29"/>
                  </a:lnTo>
                  <a:lnTo>
                    <a:pt x="303" y="23"/>
                  </a:lnTo>
                  <a:lnTo>
                    <a:pt x="277" y="23"/>
                  </a:lnTo>
                  <a:lnTo>
                    <a:pt x="277" y="29"/>
                  </a:lnTo>
                  <a:lnTo>
                    <a:pt x="288" y="29"/>
                  </a:lnTo>
                  <a:lnTo>
                    <a:pt x="288" y="23"/>
                  </a:lnTo>
                  <a:lnTo>
                    <a:pt x="281" y="23"/>
                  </a:lnTo>
                  <a:lnTo>
                    <a:pt x="281" y="29"/>
                  </a:lnTo>
                  <a:lnTo>
                    <a:pt x="310" y="29"/>
                  </a:lnTo>
                  <a:lnTo>
                    <a:pt x="310" y="23"/>
                  </a:lnTo>
                  <a:lnTo>
                    <a:pt x="268" y="23"/>
                  </a:lnTo>
                  <a:lnTo>
                    <a:pt x="268" y="29"/>
                  </a:lnTo>
                  <a:lnTo>
                    <a:pt x="279" y="29"/>
                  </a:lnTo>
                  <a:lnTo>
                    <a:pt x="279" y="23"/>
                  </a:lnTo>
                  <a:lnTo>
                    <a:pt x="251" y="23"/>
                  </a:lnTo>
                  <a:lnTo>
                    <a:pt x="251" y="29"/>
                  </a:lnTo>
                  <a:lnTo>
                    <a:pt x="263" y="29"/>
                  </a:lnTo>
                  <a:lnTo>
                    <a:pt x="263" y="23"/>
                  </a:lnTo>
                  <a:lnTo>
                    <a:pt x="117" y="23"/>
                  </a:lnTo>
                  <a:lnTo>
                    <a:pt x="117" y="25"/>
                  </a:lnTo>
                  <a:lnTo>
                    <a:pt x="119" y="23"/>
                  </a:lnTo>
                  <a:lnTo>
                    <a:pt x="110" y="22"/>
                  </a:lnTo>
                  <a:lnTo>
                    <a:pt x="81" y="22"/>
                  </a:lnTo>
                  <a:lnTo>
                    <a:pt x="81" y="28"/>
                  </a:lnTo>
                  <a:lnTo>
                    <a:pt x="82" y="28"/>
                  </a:lnTo>
                  <a:lnTo>
                    <a:pt x="82" y="22"/>
                  </a:lnTo>
                  <a:lnTo>
                    <a:pt x="79" y="22"/>
                  </a:lnTo>
                  <a:lnTo>
                    <a:pt x="79" y="28"/>
                  </a:lnTo>
                  <a:lnTo>
                    <a:pt x="84" y="28"/>
                  </a:lnTo>
                  <a:lnTo>
                    <a:pt x="84" y="22"/>
                  </a:lnTo>
                  <a:lnTo>
                    <a:pt x="72" y="22"/>
                  </a:lnTo>
                  <a:lnTo>
                    <a:pt x="72" y="28"/>
                  </a:lnTo>
                  <a:lnTo>
                    <a:pt x="276" y="28"/>
                  </a:lnTo>
                  <a:lnTo>
                    <a:pt x="276" y="22"/>
                  </a:lnTo>
                  <a:lnTo>
                    <a:pt x="239" y="22"/>
                  </a:lnTo>
                  <a:lnTo>
                    <a:pt x="239" y="28"/>
                  </a:lnTo>
                  <a:lnTo>
                    <a:pt x="248" y="28"/>
                  </a:lnTo>
                  <a:lnTo>
                    <a:pt x="248" y="22"/>
                  </a:lnTo>
                  <a:lnTo>
                    <a:pt x="165" y="22"/>
                  </a:lnTo>
                  <a:lnTo>
                    <a:pt x="151" y="20"/>
                  </a:lnTo>
                  <a:lnTo>
                    <a:pt x="62" y="20"/>
                  </a:lnTo>
                  <a:lnTo>
                    <a:pt x="62" y="27"/>
                  </a:lnTo>
                  <a:lnTo>
                    <a:pt x="63" y="27"/>
                  </a:lnTo>
                  <a:lnTo>
                    <a:pt x="63" y="20"/>
                  </a:lnTo>
                  <a:lnTo>
                    <a:pt x="42" y="20"/>
                  </a:lnTo>
                  <a:lnTo>
                    <a:pt x="42" y="27"/>
                  </a:lnTo>
                  <a:lnTo>
                    <a:pt x="54" y="27"/>
                  </a:lnTo>
                  <a:lnTo>
                    <a:pt x="54" y="20"/>
                  </a:lnTo>
                  <a:lnTo>
                    <a:pt x="49" y="20"/>
                  </a:lnTo>
                  <a:lnTo>
                    <a:pt x="49" y="27"/>
                  </a:lnTo>
                  <a:lnTo>
                    <a:pt x="54" y="27"/>
                  </a:lnTo>
                  <a:lnTo>
                    <a:pt x="54" y="20"/>
                  </a:lnTo>
                  <a:lnTo>
                    <a:pt x="19" y="20"/>
                  </a:lnTo>
                  <a:lnTo>
                    <a:pt x="19" y="27"/>
                  </a:lnTo>
                  <a:lnTo>
                    <a:pt x="33" y="27"/>
                  </a:lnTo>
                  <a:lnTo>
                    <a:pt x="33" y="20"/>
                  </a:lnTo>
                  <a:lnTo>
                    <a:pt x="31" y="20"/>
                  </a:lnTo>
                  <a:lnTo>
                    <a:pt x="31" y="27"/>
                  </a:lnTo>
                  <a:lnTo>
                    <a:pt x="33" y="27"/>
                  </a:lnTo>
                  <a:lnTo>
                    <a:pt x="33" y="20"/>
                  </a:lnTo>
                  <a:lnTo>
                    <a:pt x="24" y="20"/>
                  </a:lnTo>
                  <a:lnTo>
                    <a:pt x="24" y="23"/>
                  </a:lnTo>
                  <a:lnTo>
                    <a:pt x="28" y="23"/>
                  </a:lnTo>
                  <a:lnTo>
                    <a:pt x="28" y="19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27" y="25"/>
                  </a:lnTo>
                  <a:lnTo>
                    <a:pt x="27" y="19"/>
                  </a:lnTo>
                  <a:lnTo>
                    <a:pt x="25" y="19"/>
                  </a:lnTo>
                  <a:lnTo>
                    <a:pt x="25" y="25"/>
                  </a:lnTo>
                  <a:lnTo>
                    <a:pt x="33" y="25"/>
                  </a:lnTo>
                  <a:lnTo>
                    <a:pt x="33" y="19"/>
                  </a:lnTo>
                  <a:lnTo>
                    <a:pt x="29" y="19"/>
                  </a:lnTo>
                  <a:lnTo>
                    <a:pt x="29" y="25"/>
                  </a:lnTo>
                  <a:lnTo>
                    <a:pt x="33" y="25"/>
                  </a:lnTo>
                  <a:lnTo>
                    <a:pt x="33" y="19"/>
                  </a:lnTo>
                  <a:lnTo>
                    <a:pt x="32" y="19"/>
                  </a:lnTo>
                  <a:lnTo>
                    <a:pt x="32" y="25"/>
                  </a:lnTo>
                  <a:lnTo>
                    <a:pt x="38" y="25"/>
                  </a:lnTo>
                  <a:lnTo>
                    <a:pt x="38" y="19"/>
                  </a:lnTo>
                  <a:lnTo>
                    <a:pt x="37" y="19"/>
                  </a:lnTo>
                  <a:lnTo>
                    <a:pt x="37" y="25"/>
                  </a:lnTo>
                  <a:lnTo>
                    <a:pt x="45" y="25"/>
                  </a:lnTo>
                  <a:lnTo>
                    <a:pt x="45" y="19"/>
                  </a:lnTo>
                  <a:lnTo>
                    <a:pt x="38" y="19"/>
                  </a:lnTo>
                  <a:lnTo>
                    <a:pt x="38" y="25"/>
                  </a:lnTo>
                  <a:lnTo>
                    <a:pt x="42" y="25"/>
                  </a:lnTo>
                  <a:lnTo>
                    <a:pt x="42" y="19"/>
                  </a:lnTo>
                  <a:lnTo>
                    <a:pt x="35" y="19"/>
                  </a:lnTo>
                  <a:lnTo>
                    <a:pt x="35" y="25"/>
                  </a:lnTo>
                  <a:lnTo>
                    <a:pt x="41" y="25"/>
                  </a:lnTo>
                  <a:lnTo>
                    <a:pt x="41" y="19"/>
                  </a:lnTo>
                  <a:lnTo>
                    <a:pt x="38" y="19"/>
                  </a:lnTo>
                  <a:lnTo>
                    <a:pt x="38" y="25"/>
                  </a:lnTo>
                  <a:lnTo>
                    <a:pt x="49" y="25"/>
                  </a:lnTo>
                  <a:lnTo>
                    <a:pt x="49" y="19"/>
                  </a:lnTo>
                  <a:lnTo>
                    <a:pt x="46" y="19"/>
                  </a:lnTo>
                  <a:lnTo>
                    <a:pt x="46" y="25"/>
                  </a:lnTo>
                  <a:lnTo>
                    <a:pt x="79" y="25"/>
                  </a:lnTo>
                  <a:lnTo>
                    <a:pt x="103" y="24"/>
                  </a:lnTo>
                  <a:lnTo>
                    <a:pt x="255" y="24"/>
                  </a:lnTo>
                  <a:lnTo>
                    <a:pt x="255" y="18"/>
                  </a:lnTo>
                  <a:lnTo>
                    <a:pt x="228" y="18"/>
                  </a:lnTo>
                  <a:lnTo>
                    <a:pt x="228" y="24"/>
                  </a:lnTo>
                  <a:lnTo>
                    <a:pt x="239" y="24"/>
                  </a:lnTo>
                  <a:lnTo>
                    <a:pt x="239" y="18"/>
                  </a:lnTo>
                  <a:lnTo>
                    <a:pt x="216" y="18"/>
                  </a:lnTo>
                  <a:lnTo>
                    <a:pt x="216" y="24"/>
                  </a:lnTo>
                  <a:lnTo>
                    <a:pt x="229" y="24"/>
                  </a:lnTo>
                  <a:lnTo>
                    <a:pt x="229" y="18"/>
                  </a:lnTo>
                  <a:lnTo>
                    <a:pt x="182" y="18"/>
                  </a:lnTo>
                  <a:lnTo>
                    <a:pt x="182" y="24"/>
                  </a:lnTo>
                  <a:lnTo>
                    <a:pt x="185" y="24"/>
                  </a:lnTo>
                  <a:lnTo>
                    <a:pt x="185" y="18"/>
                  </a:lnTo>
                  <a:lnTo>
                    <a:pt x="20" y="18"/>
                  </a:lnTo>
                  <a:lnTo>
                    <a:pt x="20" y="24"/>
                  </a:lnTo>
                  <a:lnTo>
                    <a:pt x="29" y="24"/>
                  </a:lnTo>
                  <a:lnTo>
                    <a:pt x="32" y="23"/>
                  </a:lnTo>
                  <a:lnTo>
                    <a:pt x="31" y="16"/>
                  </a:lnTo>
                  <a:lnTo>
                    <a:pt x="29" y="16"/>
                  </a:lnTo>
                  <a:lnTo>
                    <a:pt x="29" y="23"/>
                  </a:lnTo>
                  <a:lnTo>
                    <a:pt x="31" y="23"/>
                  </a:lnTo>
                  <a:lnTo>
                    <a:pt x="31" y="16"/>
                  </a:lnTo>
                  <a:lnTo>
                    <a:pt x="22" y="16"/>
                  </a:lnTo>
                  <a:lnTo>
                    <a:pt x="22" y="23"/>
                  </a:lnTo>
                  <a:lnTo>
                    <a:pt x="37" y="23"/>
                  </a:lnTo>
                  <a:lnTo>
                    <a:pt x="37" y="16"/>
                  </a:lnTo>
                  <a:lnTo>
                    <a:pt x="36" y="16"/>
                  </a:lnTo>
                  <a:lnTo>
                    <a:pt x="36" y="23"/>
                  </a:lnTo>
                  <a:lnTo>
                    <a:pt x="89" y="23"/>
                  </a:lnTo>
                  <a:lnTo>
                    <a:pt x="89" y="16"/>
                  </a:lnTo>
                  <a:lnTo>
                    <a:pt x="5" y="16"/>
                  </a:lnTo>
                  <a:lnTo>
                    <a:pt x="5" y="23"/>
                  </a:lnTo>
                  <a:lnTo>
                    <a:pt x="19" y="23"/>
                  </a:lnTo>
                  <a:lnTo>
                    <a:pt x="22" y="22"/>
                  </a:lnTo>
                  <a:lnTo>
                    <a:pt x="20" y="15"/>
                  </a:lnTo>
                  <a:lnTo>
                    <a:pt x="11" y="15"/>
                  </a:lnTo>
                  <a:lnTo>
                    <a:pt x="11" y="22"/>
                  </a:lnTo>
                  <a:lnTo>
                    <a:pt x="13" y="22"/>
                  </a:lnTo>
                  <a:lnTo>
                    <a:pt x="13" y="15"/>
                  </a:lnTo>
                  <a:lnTo>
                    <a:pt x="7" y="15"/>
                  </a:lnTo>
                  <a:lnTo>
                    <a:pt x="7" y="22"/>
                  </a:lnTo>
                  <a:lnTo>
                    <a:pt x="10" y="22"/>
                  </a:lnTo>
                  <a:lnTo>
                    <a:pt x="10" y="15"/>
                  </a:lnTo>
                  <a:lnTo>
                    <a:pt x="6" y="15"/>
                  </a:lnTo>
                  <a:lnTo>
                    <a:pt x="6" y="22"/>
                  </a:lnTo>
                  <a:lnTo>
                    <a:pt x="16" y="22"/>
                  </a:lnTo>
                  <a:lnTo>
                    <a:pt x="16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19" y="22"/>
                  </a:lnTo>
                  <a:lnTo>
                    <a:pt x="19" y="15"/>
                  </a:lnTo>
                  <a:lnTo>
                    <a:pt x="16" y="15"/>
                  </a:lnTo>
                  <a:lnTo>
                    <a:pt x="16" y="22"/>
                  </a:lnTo>
                  <a:lnTo>
                    <a:pt x="29" y="22"/>
                  </a:lnTo>
                  <a:lnTo>
                    <a:pt x="29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24" y="22"/>
                  </a:lnTo>
                  <a:lnTo>
                    <a:pt x="24" y="15"/>
                  </a:lnTo>
                  <a:lnTo>
                    <a:pt x="19" y="15"/>
                  </a:lnTo>
                  <a:lnTo>
                    <a:pt x="19" y="22"/>
                  </a:lnTo>
                  <a:lnTo>
                    <a:pt x="40" y="22"/>
                  </a:lnTo>
                  <a:lnTo>
                    <a:pt x="40" y="15"/>
                  </a:lnTo>
                  <a:lnTo>
                    <a:pt x="36" y="15"/>
                  </a:lnTo>
                  <a:lnTo>
                    <a:pt x="36" y="22"/>
                  </a:lnTo>
                  <a:lnTo>
                    <a:pt x="68" y="22"/>
                  </a:lnTo>
                  <a:lnTo>
                    <a:pt x="70" y="15"/>
                  </a:lnTo>
                  <a:lnTo>
                    <a:pt x="67" y="14"/>
                  </a:lnTo>
                  <a:lnTo>
                    <a:pt x="40" y="14"/>
                  </a:lnTo>
                  <a:lnTo>
                    <a:pt x="40" y="20"/>
                  </a:lnTo>
                  <a:lnTo>
                    <a:pt x="63" y="20"/>
                  </a:lnTo>
                  <a:lnTo>
                    <a:pt x="63" y="14"/>
                  </a:lnTo>
                  <a:lnTo>
                    <a:pt x="0" y="14"/>
                  </a:lnTo>
                  <a:lnTo>
                    <a:pt x="0" y="20"/>
                  </a:lnTo>
                  <a:lnTo>
                    <a:pt x="3" y="20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2" y="20"/>
                  </a:lnTo>
                  <a:lnTo>
                    <a:pt x="14" y="20"/>
                  </a:lnTo>
                  <a:lnTo>
                    <a:pt x="16" y="19"/>
                  </a:lnTo>
                  <a:lnTo>
                    <a:pt x="15" y="15"/>
                  </a:lnTo>
                  <a:lnTo>
                    <a:pt x="15" y="19"/>
                  </a:lnTo>
                  <a:lnTo>
                    <a:pt x="59" y="19"/>
                  </a:lnTo>
                  <a:lnTo>
                    <a:pt x="59" y="13"/>
                  </a:lnTo>
                  <a:lnTo>
                    <a:pt x="5" y="13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5" y="19"/>
                  </a:lnTo>
                  <a:lnTo>
                    <a:pt x="37" y="19"/>
                  </a:lnTo>
                  <a:lnTo>
                    <a:pt x="37" y="13"/>
                  </a:lnTo>
                  <a:lnTo>
                    <a:pt x="35" y="13"/>
                  </a:lnTo>
                  <a:lnTo>
                    <a:pt x="35" y="19"/>
                  </a:lnTo>
                  <a:lnTo>
                    <a:pt x="44" y="19"/>
                  </a:lnTo>
                  <a:lnTo>
                    <a:pt x="50" y="18"/>
                  </a:lnTo>
                  <a:lnTo>
                    <a:pt x="49" y="14"/>
                  </a:lnTo>
                  <a:lnTo>
                    <a:pt x="49" y="18"/>
                  </a:lnTo>
                  <a:lnTo>
                    <a:pt x="50" y="18"/>
                  </a:lnTo>
                  <a:lnTo>
                    <a:pt x="50" y="11"/>
                  </a:lnTo>
                  <a:lnTo>
                    <a:pt x="49" y="11"/>
                  </a:lnTo>
                  <a:lnTo>
                    <a:pt x="49" y="18"/>
                  </a:lnTo>
                  <a:lnTo>
                    <a:pt x="54" y="18"/>
                  </a:lnTo>
                  <a:lnTo>
                    <a:pt x="54" y="11"/>
                  </a:lnTo>
                  <a:lnTo>
                    <a:pt x="46" y="11"/>
                  </a:lnTo>
                  <a:lnTo>
                    <a:pt x="46" y="18"/>
                  </a:lnTo>
                  <a:lnTo>
                    <a:pt x="53" y="18"/>
                  </a:lnTo>
                  <a:lnTo>
                    <a:pt x="53" y="11"/>
                  </a:lnTo>
                  <a:lnTo>
                    <a:pt x="46" y="11"/>
                  </a:lnTo>
                  <a:lnTo>
                    <a:pt x="46" y="18"/>
                  </a:lnTo>
                  <a:lnTo>
                    <a:pt x="53" y="18"/>
                  </a:lnTo>
                  <a:lnTo>
                    <a:pt x="53" y="11"/>
                  </a:lnTo>
                  <a:lnTo>
                    <a:pt x="48" y="11"/>
                  </a:lnTo>
                  <a:lnTo>
                    <a:pt x="48" y="18"/>
                  </a:lnTo>
                  <a:lnTo>
                    <a:pt x="50" y="18"/>
                  </a:lnTo>
                  <a:lnTo>
                    <a:pt x="50" y="11"/>
                  </a:lnTo>
                  <a:lnTo>
                    <a:pt x="42" y="11"/>
                  </a:lnTo>
                  <a:lnTo>
                    <a:pt x="42" y="18"/>
                  </a:lnTo>
                  <a:lnTo>
                    <a:pt x="45" y="18"/>
                  </a:lnTo>
                  <a:lnTo>
                    <a:pt x="45" y="11"/>
                  </a:lnTo>
                  <a:lnTo>
                    <a:pt x="44" y="11"/>
                  </a:lnTo>
                  <a:lnTo>
                    <a:pt x="44" y="18"/>
                  </a:lnTo>
                  <a:lnTo>
                    <a:pt x="48" y="18"/>
                  </a:lnTo>
                  <a:lnTo>
                    <a:pt x="48" y="11"/>
                  </a:lnTo>
                  <a:lnTo>
                    <a:pt x="46" y="11"/>
                  </a:lnTo>
                  <a:lnTo>
                    <a:pt x="46" y="18"/>
                  </a:lnTo>
                  <a:lnTo>
                    <a:pt x="49" y="18"/>
                  </a:lnTo>
                  <a:lnTo>
                    <a:pt x="49" y="11"/>
                  </a:lnTo>
                  <a:lnTo>
                    <a:pt x="44" y="11"/>
                  </a:lnTo>
                  <a:lnTo>
                    <a:pt x="44" y="18"/>
                  </a:lnTo>
                  <a:lnTo>
                    <a:pt x="46" y="18"/>
                  </a:lnTo>
                  <a:lnTo>
                    <a:pt x="46" y="11"/>
                  </a:lnTo>
                  <a:lnTo>
                    <a:pt x="40" y="11"/>
                  </a:lnTo>
                  <a:lnTo>
                    <a:pt x="40" y="18"/>
                  </a:lnTo>
                  <a:lnTo>
                    <a:pt x="53" y="18"/>
                  </a:lnTo>
                  <a:lnTo>
                    <a:pt x="53" y="10"/>
                  </a:lnTo>
                  <a:lnTo>
                    <a:pt x="42" y="10"/>
                  </a:lnTo>
                  <a:lnTo>
                    <a:pt x="42" y="16"/>
                  </a:lnTo>
                  <a:lnTo>
                    <a:pt x="46" y="16"/>
                  </a:lnTo>
                  <a:lnTo>
                    <a:pt x="46" y="10"/>
                  </a:lnTo>
                  <a:lnTo>
                    <a:pt x="45" y="10"/>
                  </a:lnTo>
                  <a:lnTo>
                    <a:pt x="45" y="16"/>
                  </a:lnTo>
                  <a:lnTo>
                    <a:pt x="46" y="16"/>
                  </a:lnTo>
                  <a:lnTo>
                    <a:pt x="46" y="10"/>
                  </a:lnTo>
                  <a:lnTo>
                    <a:pt x="40" y="10"/>
                  </a:lnTo>
                  <a:lnTo>
                    <a:pt x="40" y="16"/>
                  </a:lnTo>
                  <a:lnTo>
                    <a:pt x="45" y="16"/>
                  </a:lnTo>
                  <a:lnTo>
                    <a:pt x="45" y="10"/>
                  </a:lnTo>
                  <a:lnTo>
                    <a:pt x="42" y="10"/>
                  </a:lnTo>
                  <a:lnTo>
                    <a:pt x="42" y="16"/>
                  </a:lnTo>
                  <a:lnTo>
                    <a:pt x="46" y="16"/>
                  </a:lnTo>
                  <a:lnTo>
                    <a:pt x="46" y="10"/>
                  </a:lnTo>
                  <a:lnTo>
                    <a:pt x="42" y="10"/>
                  </a:lnTo>
                  <a:lnTo>
                    <a:pt x="42" y="16"/>
                  </a:lnTo>
                  <a:lnTo>
                    <a:pt x="49" y="16"/>
                  </a:lnTo>
                  <a:lnTo>
                    <a:pt x="49" y="10"/>
                  </a:lnTo>
                  <a:lnTo>
                    <a:pt x="42" y="10"/>
                  </a:lnTo>
                  <a:lnTo>
                    <a:pt x="42" y="16"/>
                  </a:lnTo>
                  <a:lnTo>
                    <a:pt x="46" y="16"/>
                  </a:lnTo>
                  <a:lnTo>
                    <a:pt x="46" y="10"/>
                  </a:lnTo>
                  <a:lnTo>
                    <a:pt x="45" y="10"/>
                  </a:lnTo>
                  <a:lnTo>
                    <a:pt x="45" y="16"/>
                  </a:lnTo>
                  <a:lnTo>
                    <a:pt x="46" y="16"/>
                  </a:lnTo>
                  <a:lnTo>
                    <a:pt x="46" y="10"/>
                  </a:lnTo>
                  <a:lnTo>
                    <a:pt x="42" y="10"/>
                  </a:lnTo>
                  <a:lnTo>
                    <a:pt x="42" y="16"/>
                  </a:lnTo>
                  <a:lnTo>
                    <a:pt x="45" y="16"/>
                  </a:lnTo>
                  <a:lnTo>
                    <a:pt x="45" y="10"/>
                  </a:lnTo>
                  <a:lnTo>
                    <a:pt x="44" y="10"/>
                  </a:lnTo>
                  <a:lnTo>
                    <a:pt x="44" y="16"/>
                  </a:lnTo>
                  <a:lnTo>
                    <a:pt x="57" y="16"/>
                  </a:lnTo>
                  <a:lnTo>
                    <a:pt x="51" y="10"/>
                  </a:lnTo>
                  <a:lnTo>
                    <a:pt x="50" y="9"/>
                  </a:lnTo>
                  <a:lnTo>
                    <a:pt x="46" y="9"/>
                  </a:lnTo>
                  <a:lnTo>
                    <a:pt x="46" y="15"/>
                  </a:lnTo>
                  <a:lnTo>
                    <a:pt x="48" y="15"/>
                  </a:lnTo>
                  <a:lnTo>
                    <a:pt x="48" y="9"/>
                  </a:lnTo>
                  <a:lnTo>
                    <a:pt x="41" y="9"/>
                  </a:lnTo>
                  <a:lnTo>
                    <a:pt x="41" y="15"/>
                  </a:lnTo>
                  <a:lnTo>
                    <a:pt x="46" y="15"/>
                  </a:lnTo>
                  <a:lnTo>
                    <a:pt x="46" y="9"/>
                  </a:lnTo>
                  <a:lnTo>
                    <a:pt x="41" y="9"/>
                  </a:lnTo>
                  <a:lnTo>
                    <a:pt x="41" y="15"/>
                  </a:lnTo>
                  <a:lnTo>
                    <a:pt x="49" y="15"/>
                  </a:lnTo>
                  <a:lnTo>
                    <a:pt x="49" y="9"/>
                  </a:lnTo>
                  <a:lnTo>
                    <a:pt x="41" y="9"/>
                  </a:lnTo>
                  <a:lnTo>
                    <a:pt x="41" y="15"/>
                  </a:lnTo>
                  <a:lnTo>
                    <a:pt x="44" y="15"/>
                  </a:lnTo>
                  <a:lnTo>
                    <a:pt x="44" y="9"/>
                  </a:lnTo>
                  <a:lnTo>
                    <a:pt x="42" y="9"/>
                  </a:lnTo>
                  <a:lnTo>
                    <a:pt x="42" y="15"/>
                  </a:lnTo>
                  <a:lnTo>
                    <a:pt x="44" y="15"/>
                  </a:lnTo>
                  <a:lnTo>
                    <a:pt x="44" y="9"/>
                  </a:lnTo>
                  <a:lnTo>
                    <a:pt x="38" y="9"/>
                  </a:lnTo>
                  <a:lnTo>
                    <a:pt x="38" y="15"/>
                  </a:lnTo>
                  <a:lnTo>
                    <a:pt x="46" y="15"/>
                  </a:lnTo>
                  <a:lnTo>
                    <a:pt x="46" y="9"/>
                  </a:lnTo>
                  <a:lnTo>
                    <a:pt x="45" y="9"/>
                  </a:lnTo>
                  <a:lnTo>
                    <a:pt x="45" y="15"/>
                  </a:lnTo>
                  <a:lnTo>
                    <a:pt x="50" y="15"/>
                  </a:lnTo>
                  <a:lnTo>
                    <a:pt x="50" y="9"/>
                  </a:lnTo>
                  <a:lnTo>
                    <a:pt x="46" y="9"/>
                  </a:lnTo>
                  <a:lnTo>
                    <a:pt x="46" y="11"/>
                  </a:lnTo>
                  <a:lnTo>
                    <a:pt x="48" y="9"/>
                  </a:lnTo>
                  <a:lnTo>
                    <a:pt x="42" y="7"/>
                  </a:lnTo>
                  <a:lnTo>
                    <a:pt x="41" y="10"/>
                  </a:lnTo>
                  <a:lnTo>
                    <a:pt x="41" y="14"/>
                  </a:lnTo>
                  <a:lnTo>
                    <a:pt x="44" y="14"/>
                  </a:lnTo>
                  <a:lnTo>
                    <a:pt x="44" y="7"/>
                  </a:lnTo>
                  <a:lnTo>
                    <a:pt x="36" y="7"/>
                  </a:lnTo>
                  <a:lnTo>
                    <a:pt x="36" y="14"/>
                  </a:lnTo>
                  <a:lnTo>
                    <a:pt x="44" y="14"/>
                  </a:lnTo>
                  <a:lnTo>
                    <a:pt x="44" y="7"/>
                  </a:lnTo>
                  <a:lnTo>
                    <a:pt x="37" y="7"/>
                  </a:lnTo>
                  <a:lnTo>
                    <a:pt x="37" y="14"/>
                  </a:lnTo>
                  <a:lnTo>
                    <a:pt x="46" y="14"/>
                  </a:lnTo>
                  <a:lnTo>
                    <a:pt x="46" y="7"/>
                  </a:lnTo>
                  <a:lnTo>
                    <a:pt x="40" y="7"/>
                  </a:lnTo>
                  <a:lnTo>
                    <a:pt x="40" y="14"/>
                  </a:lnTo>
                  <a:lnTo>
                    <a:pt x="50" y="14"/>
                  </a:lnTo>
                  <a:lnTo>
                    <a:pt x="50" y="7"/>
                  </a:lnTo>
                  <a:lnTo>
                    <a:pt x="44" y="7"/>
                  </a:lnTo>
                  <a:lnTo>
                    <a:pt x="44" y="14"/>
                  </a:lnTo>
                  <a:lnTo>
                    <a:pt x="48" y="14"/>
                  </a:lnTo>
                  <a:lnTo>
                    <a:pt x="48" y="7"/>
                  </a:lnTo>
                  <a:lnTo>
                    <a:pt x="42" y="7"/>
                  </a:lnTo>
                  <a:lnTo>
                    <a:pt x="42" y="14"/>
                  </a:lnTo>
                  <a:lnTo>
                    <a:pt x="44" y="14"/>
                  </a:lnTo>
                  <a:lnTo>
                    <a:pt x="44" y="7"/>
                  </a:lnTo>
                  <a:lnTo>
                    <a:pt x="40" y="7"/>
                  </a:lnTo>
                  <a:lnTo>
                    <a:pt x="40" y="14"/>
                  </a:lnTo>
                  <a:lnTo>
                    <a:pt x="44" y="14"/>
                  </a:lnTo>
                  <a:lnTo>
                    <a:pt x="44" y="7"/>
                  </a:lnTo>
                  <a:lnTo>
                    <a:pt x="40" y="7"/>
                  </a:lnTo>
                  <a:lnTo>
                    <a:pt x="40" y="14"/>
                  </a:lnTo>
                  <a:lnTo>
                    <a:pt x="42" y="14"/>
                  </a:lnTo>
                  <a:lnTo>
                    <a:pt x="48" y="13"/>
                  </a:lnTo>
                  <a:lnTo>
                    <a:pt x="46" y="6"/>
                  </a:lnTo>
                  <a:lnTo>
                    <a:pt x="40" y="6"/>
                  </a:lnTo>
                  <a:lnTo>
                    <a:pt x="40" y="13"/>
                  </a:lnTo>
                  <a:lnTo>
                    <a:pt x="45" y="13"/>
                  </a:lnTo>
                  <a:lnTo>
                    <a:pt x="45" y="6"/>
                  </a:lnTo>
                  <a:lnTo>
                    <a:pt x="41" y="6"/>
                  </a:lnTo>
                  <a:lnTo>
                    <a:pt x="41" y="13"/>
                  </a:lnTo>
                  <a:lnTo>
                    <a:pt x="44" y="13"/>
                  </a:lnTo>
                  <a:lnTo>
                    <a:pt x="44" y="6"/>
                  </a:lnTo>
                  <a:lnTo>
                    <a:pt x="41" y="6"/>
                  </a:lnTo>
                  <a:lnTo>
                    <a:pt x="41" y="13"/>
                  </a:lnTo>
                  <a:lnTo>
                    <a:pt x="42" y="13"/>
                  </a:lnTo>
                  <a:lnTo>
                    <a:pt x="42" y="6"/>
                  </a:lnTo>
                  <a:lnTo>
                    <a:pt x="37" y="6"/>
                  </a:lnTo>
                  <a:lnTo>
                    <a:pt x="37" y="13"/>
                  </a:lnTo>
                  <a:lnTo>
                    <a:pt x="42" y="13"/>
                  </a:lnTo>
                  <a:lnTo>
                    <a:pt x="42" y="6"/>
                  </a:lnTo>
                  <a:lnTo>
                    <a:pt x="35" y="6"/>
                  </a:lnTo>
                  <a:lnTo>
                    <a:pt x="35" y="13"/>
                  </a:lnTo>
                  <a:lnTo>
                    <a:pt x="41" y="13"/>
                  </a:lnTo>
                  <a:lnTo>
                    <a:pt x="41" y="6"/>
                  </a:lnTo>
                  <a:lnTo>
                    <a:pt x="40" y="6"/>
                  </a:lnTo>
                  <a:lnTo>
                    <a:pt x="40" y="13"/>
                  </a:lnTo>
                  <a:lnTo>
                    <a:pt x="41" y="13"/>
                  </a:lnTo>
                  <a:lnTo>
                    <a:pt x="41" y="6"/>
                  </a:lnTo>
                  <a:lnTo>
                    <a:pt x="38" y="6"/>
                  </a:lnTo>
                  <a:lnTo>
                    <a:pt x="38" y="13"/>
                  </a:lnTo>
                  <a:lnTo>
                    <a:pt x="41" y="13"/>
                  </a:lnTo>
                  <a:lnTo>
                    <a:pt x="41" y="6"/>
                  </a:lnTo>
                  <a:lnTo>
                    <a:pt x="40" y="6"/>
                  </a:lnTo>
                  <a:lnTo>
                    <a:pt x="40" y="13"/>
                  </a:lnTo>
                  <a:lnTo>
                    <a:pt x="46" y="13"/>
                  </a:lnTo>
                  <a:lnTo>
                    <a:pt x="46" y="6"/>
                  </a:lnTo>
                  <a:lnTo>
                    <a:pt x="44" y="6"/>
                  </a:lnTo>
                  <a:lnTo>
                    <a:pt x="44" y="9"/>
                  </a:lnTo>
                  <a:lnTo>
                    <a:pt x="46" y="6"/>
                  </a:lnTo>
                  <a:lnTo>
                    <a:pt x="45" y="5"/>
                  </a:lnTo>
                  <a:lnTo>
                    <a:pt x="36" y="5"/>
                  </a:lnTo>
                  <a:lnTo>
                    <a:pt x="36" y="11"/>
                  </a:lnTo>
                  <a:lnTo>
                    <a:pt x="40" y="11"/>
                  </a:lnTo>
                  <a:lnTo>
                    <a:pt x="40" y="5"/>
                  </a:lnTo>
                  <a:lnTo>
                    <a:pt x="36" y="5"/>
                  </a:lnTo>
                  <a:lnTo>
                    <a:pt x="36" y="11"/>
                  </a:lnTo>
                  <a:lnTo>
                    <a:pt x="40" y="11"/>
                  </a:lnTo>
                  <a:lnTo>
                    <a:pt x="40" y="5"/>
                  </a:lnTo>
                  <a:lnTo>
                    <a:pt x="36" y="5"/>
                  </a:lnTo>
                  <a:lnTo>
                    <a:pt x="36" y="11"/>
                  </a:lnTo>
                  <a:lnTo>
                    <a:pt x="45" y="11"/>
                  </a:lnTo>
                  <a:lnTo>
                    <a:pt x="45" y="5"/>
                  </a:lnTo>
                  <a:lnTo>
                    <a:pt x="40" y="5"/>
                  </a:lnTo>
                  <a:lnTo>
                    <a:pt x="40" y="11"/>
                  </a:lnTo>
                  <a:lnTo>
                    <a:pt x="42" y="11"/>
                  </a:lnTo>
                  <a:lnTo>
                    <a:pt x="42" y="5"/>
                  </a:lnTo>
                  <a:lnTo>
                    <a:pt x="40" y="5"/>
                  </a:lnTo>
                  <a:lnTo>
                    <a:pt x="40" y="11"/>
                  </a:lnTo>
                  <a:lnTo>
                    <a:pt x="46" y="11"/>
                  </a:lnTo>
                  <a:lnTo>
                    <a:pt x="46" y="5"/>
                  </a:lnTo>
                  <a:lnTo>
                    <a:pt x="41" y="5"/>
                  </a:lnTo>
                  <a:lnTo>
                    <a:pt x="41" y="11"/>
                  </a:lnTo>
                  <a:lnTo>
                    <a:pt x="44" y="11"/>
                  </a:lnTo>
                  <a:lnTo>
                    <a:pt x="44" y="5"/>
                  </a:lnTo>
                  <a:lnTo>
                    <a:pt x="41" y="5"/>
                  </a:lnTo>
                  <a:lnTo>
                    <a:pt x="41" y="11"/>
                  </a:lnTo>
                  <a:lnTo>
                    <a:pt x="44" y="11"/>
                  </a:lnTo>
                  <a:lnTo>
                    <a:pt x="44" y="5"/>
                  </a:lnTo>
                  <a:lnTo>
                    <a:pt x="38" y="5"/>
                  </a:lnTo>
                  <a:lnTo>
                    <a:pt x="38" y="7"/>
                  </a:lnTo>
                  <a:lnTo>
                    <a:pt x="41" y="5"/>
                  </a:lnTo>
                  <a:lnTo>
                    <a:pt x="40" y="3"/>
                  </a:lnTo>
                  <a:lnTo>
                    <a:pt x="36" y="3"/>
                  </a:lnTo>
                  <a:lnTo>
                    <a:pt x="36" y="10"/>
                  </a:lnTo>
                  <a:lnTo>
                    <a:pt x="42" y="10"/>
                  </a:lnTo>
                  <a:lnTo>
                    <a:pt x="42" y="3"/>
                  </a:lnTo>
                  <a:lnTo>
                    <a:pt x="41" y="3"/>
                  </a:lnTo>
                  <a:lnTo>
                    <a:pt x="41" y="10"/>
                  </a:lnTo>
                  <a:lnTo>
                    <a:pt x="46" y="10"/>
                  </a:lnTo>
                  <a:lnTo>
                    <a:pt x="46" y="3"/>
                  </a:lnTo>
                  <a:lnTo>
                    <a:pt x="40" y="3"/>
                  </a:lnTo>
                  <a:lnTo>
                    <a:pt x="40" y="10"/>
                  </a:lnTo>
                  <a:lnTo>
                    <a:pt x="42" y="10"/>
                  </a:lnTo>
                  <a:lnTo>
                    <a:pt x="42" y="3"/>
                  </a:lnTo>
                  <a:lnTo>
                    <a:pt x="41" y="3"/>
                  </a:lnTo>
                  <a:lnTo>
                    <a:pt x="41" y="10"/>
                  </a:lnTo>
                  <a:lnTo>
                    <a:pt x="42" y="10"/>
                  </a:lnTo>
                  <a:lnTo>
                    <a:pt x="42" y="3"/>
                  </a:lnTo>
                  <a:lnTo>
                    <a:pt x="33" y="3"/>
                  </a:lnTo>
                  <a:lnTo>
                    <a:pt x="33" y="10"/>
                  </a:lnTo>
                  <a:lnTo>
                    <a:pt x="37" y="10"/>
                  </a:lnTo>
                  <a:lnTo>
                    <a:pt x="37" y="3"/>
                  </a:lnTo>
                  <a:lnTo>
                    <a:pt x="35" y="3"/>
                  </a:lnTo>
                  <a:lnTo>
                    <a:pt x="35" y="10"/>
                  </a:lnTo>
                  <a:lnTo>
                    <a:pt x="50" y="10"/>
                  </a:lnTo>
                  <a:lnTo>
                    <a:pt x="50" y="3"/>
                  </a:lnTo>
                  <a:lnTo>
                    <a:pt x="38" y="3"/>
                  </a:lnTo>
                  <a:lnTo>
                    <a:pt x="38" y="10"/>
                  </a:lnTo>
                  <a:lnTo>
                    <a:pt x="40" y="10"/>
                  </a:lnTo>
                  <a:lnTo>
                    <a:pt x="40" y="3"/>
                  </a:lnTo>
                  <a:lnTo>
                    <a:pt x="35" y="3"/>
                  </a:lnTo>
                  <a:lnTo>
                    <a:pt x="35" y="6"/>
                  </a:lnTo>
                  <a:lnTo>
                    <a:pt x="38" y="6"/>
                  </a:lnTo>
                  <a:lnTo>
                    <a:pt x="38" y="5"/>
                  </a:lnTo>
                  <a:lnTo>
                    <a:pt x="35" y="5"/>
                  </a:lnTo>
                  <a:lnTo>
                    <a:pt x="35" y="9"/>
                  </a:lnTo>
                  <a:lnTo>
                    <a:pt x="37" y="9"/>
                  </a:lnTo>
                  <a:lnTo>
                    <a:pt x="37" y="2"/>
                  </a:lnTo>
                  <a:lnTo>
                    <a:pt x="33" y="2"/>
                  </a:lnTo>
                  <a:lnTo>
                    <a:pt x="33" y="9"/>
                  </a:lnTo>
                  <a:lnTo>
                    <a:pt x="40" y="9"/>
                  </a:lnTo>
                  <a:lnTo>
                    <a:pt x="40" y="2"/>
                  </a:lnTo>
                  <a:lnTo>
                    <a:pt x="38" y="2"/>
                  </a:lnTo>
                  <a:lnTo>
                    <a:pt x="38" y="9"/>
                  </a:lnTo>
                  <a:lnTo>
                    <a:pt x="46" y="9"/>
                  </a:lnTo>
                  <a:lnTo>
                    <a:pt x="46" y="2"/>
                  </a:lnTo>
                  <a:lnTo>
                    <a:pt x="32" y="2"/>
                  </a:lnTo>
                  <a:lnTo>
                    <a:pt x="32" y="9"/>
                  </a:lnTo>
                  <a:lnTo>
                    <a:pt x="35" y="9"/>
                  </a:lnTo>
                  <a:lnTo>
                    <a:pt x="35" y="2"/>
                  </a:lnTo>
                  <a:lnTo>
                    <a:pt x="28" y="2"/>
                  </a:lnTo>
                  <a:lnTo>
                    <a:pt x="28" y="9"/>
                  </a:lnTo>
                  <a:lnTo>
                    <a:pt x="41" y="9"/>
                  </a:lnTo>
                  <a:lnTo>
                    <a:pt x="41" y="2"/>
                  </a:lnTo>
                  <a:lnTo>
                    <a:pt x="38" y="2"/>
                  </a:lnTo>
                  <a:lnTo>
                    <a:pt x="38" y="9"/>
                  </a:lnTo>
                  <a:lnTo>
                    <a:pt x="40" y="9"/>
                  </a:lnTo>
                  <a:lnTo>
                    <a:pt x="40" y="2"/>
                  </a:lnTo>
                  <a:lnTo>
                    <a:pt x="36" y="2"/>
                  </a:lnTo>
                  <a:lnTo>
                    <a:pt x="36" y="9"/>
                  </a:lnTo>
                  <a:lnTo>
                    <a:pt x="44" y="9"/>
                  </a:lnTo>
                  <a:lnTo>
                    <a:pt x="44" y="2"/>
                  </a:lnTo>
                  <a:lnTo>
                    <a:pt x="35" y="2"/>
                  </a:lnTo>
                  <a:lnTo>
                    <a:pt x="35" y="5"/>
                  </a:lnTo>
                  <a:lnTo>
                    <a:pt x="38" y="5"/>
                  </a:lnTo>
                  <a:lnTo>
                    <a:pt x="38" y="3"/>
                  </a:lnTo>
                  <a:lnTo>
                    <a:pt x="35" y="3"/>
                  </a:lnTo>
                  <a:lnTo>
                    <a:pt x="35" y="7"/>
                  </a:lnTo>
                  <a:lnTo>
                    <a:pt x="37" y="7"/>
                  </a:lnTo>
                  <a:lnTo>
                    <a:pt x="37" y="1"/>
                  </a:lnTo>
                  <a:lnTo>
                    <a:pt x="33" y="1"/>
                  </a:lnTo>
                  <a:lnTo>
                    <a:pt x="33" y="7"/>
                  </a:lnTo>
                  <a:lnTo>
                    <a:pt x="35" y="7"/>
                  </a:lnTo>
                  <a:lnTo>
                    <a:pt x="35" y="1"/>
                  </a:lnTo>
                  <a:lnTo>
                    <a:pt x="31" y="1"/>
                  </a:lnTo>
                  <a:lnTo>
                    <a:pt x="31" y="7"/>
                  </a:lnTo>
                  <a:lnTo>
                    <a:pt x="40" y="7"/>
                  </a:lnTo>
                  <a:lnTo>
                    <a:pt x="40" y="1"/>
                  </a:lnTo>
                  <a:lnTo>
                    <a:pt x="33" y="1"/>
                  </a:lnTo>
                  <a:lnTo>
                    <a:pt x="33" y="7"/>
                  </a:lnTo>
                  <a:lnTo>
                    <a:pt x="35" y="7"/>
                  </a:lnTo>
                  <a:lnTo>
                    <a:pt x="35" y="1"/>
                  </a:lnTo>
                  <a:lnTo>
                    <a:pt x="31" y="1"/>
                  </a:lnTo>
                  <a:lnTo>
                    <a:pt x="31" y="7"/>
                  </a:lnTo>
                  <a:lnTo>
                    <a:pt x="36" y="7"/>
                  </a:lnTo>
                  <a:lnTo>
                    <a:pt x="36" y="1"/>
                  </a:lnTo>
                  <a:lnTo>
                    <a:pt x="28" y="1"/>
                  </a:lnTo>
                  <a:lnTo>
                    <a:pt x="28" y="7"/>
                  </a:lnTo>
                  <a:lnTo>
                    <a:pt x="35" y="7"/>
                  </a:lnTo>
                  <a:lnTo>
                    <a:pt x="35" y="1"/>
                  </a:lnTo>
                  <a:lnTo>
                    <a:pt x="33" y="1"/>
                  </a:lnTo>
                  <a:lnTo>
                    <a:pt x="33" y="7"/>
                  </a:lnTo>
                  <a:lnTo>
                    <a:pt x="36" y="7"/>
                  </a:lnTo>
                  <a:lnTo>
                    <a:pt x="36" y="1"/>
                  </a:lnTo>
                  <a:lnTo>
                    <a:pt x="28" y="1"/>
                  </a:lnTo>
                  <a:lnTo>
                    <a:pt x="28" y="7"/>
                  </a:lnTo>
                  <a:lnTo>
                    <a:pt x="37" y="7"/>
                  </a:lnTo>
                  <a:lnTo>
                    <a:pt x="37" y="1"/>
                  </a:lnTo>
                  <a:lnTo>
                    <a:pt x="33" y="1"/>
                  </a:lnTo>
                  <a:lnTo>
                    <a:pt x="33" y="3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37" y="6"/>
                  </a:lnTo>
                  <a:lnTo>
                    <a:pt x="37" y="0"/>
                  </a:lnTo>
                  <a:lnTo>
                    <a:pt x="31" y="0"/>
                  </a:lnTo>
                  <a:lnTo>
                    <a:pt x="31" y="6"/>
                  </a:lnTo>
                  <a:lnTo>
                    <a:pt x="32" y="6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58" name="Freeform 842"/>
            <p:cNvSpPr>
              <a:spLocks noChangeAspect="1"/>
            </p:cNvSpPr>
            <p:nvPr/>
          </p:nvSpPr>
          <p:spPr bwMode="auto">
            <a:xfrm rot="16200000">
              <a:off x="4865" y="4517"/>
              <a:ext cx="474" cy="53"/>
            </a:xfrm>
            <a:custGeom>
              <a:avLst/>
              <a:gdLst>
                <a:gd name="T0" fmla="*/ 303 w 316"/>
                <a:gd name="T1" fmla="*/ 1 h 35"/>
                <a:gd name="T2" fmla="*/ 91 w 316"/>
                <a:gd name="T3" fmla="*/ 3 h 35"/>
                <a:gd name="T4" fmla="*/ 264 w 316"/>
                <a:gd name="T5" fmla="*/ 4 h 35"/>
                <a:gd name="T6" fmla="*/ 74 w 316"/>
                <a:gd name="T7" fmla="*/ 4 h 35"/>
                <a:gd name="T8" fmla="*/ 224 w 316"/>
                <a:gd name="T9" fmla="*/ 5 h 35"/>
                <a:gd name="T10" fmla="*/ 73 w 316"/>
                <a:gd name="T11" fmla="*/ 7 h 35"/>
                <a:gd name="T12" fmla="*/ 165 w 316"/>
                <a:gd name="T13" fmla="*/ 8 h 35"/>
                <a:gd name="T14" fmla="*/ 218 w 316"/>
                <a:gd name="T15" fmla="*/ 8 h 35"/>
                <a:gd name="T16" fmla="*/ 30 w 316"/>
                <a:gd name="T17" fmla="*/ 16 h 35"/>
                <a:gd name="T18" fmla="*/ 13 w 316"/>
                <a:gd name="T19" fmla="*/ 10 h 35"/>
                <a:gd name="T20" fmla="*/ 217 w 316"/>
                <a:gd name="T21" fmla="*/ 12 h 35"/>
                <a:gd name="T22" fmla="*/ 298 w 316"/>
                <a:gd name="T23" fmla="*/ 12 h 35"/>
                <a:gd name="T24" fmla="*/ 73 w 316"/>
                <a:gd name="T25" fmla="*/ 20 h 35"/>
                <a:gd name="T26" fmla="*/ 198 w 316"/>
                <a:gd name="T27" fmla="*/ 21 h 35"/>
                <a:gd name="T28" fmla="*/ 239 w 316"/>
                <a:gd name="T29" fmla="*/ 21 h 35"/>
                <a:gd name="T30" fmla="*/ 64 w 316"/>
                <a:gd name="T31" fmla="*/ 22 h 35"/>
                <a:gd name="T32" fmla="*/ 74 w 316"/>
                <a:gd name="T33" fmla="*/ 22 h 35"/>
                <a:gd name="T34" fmla="*/ 220 w 316"/>
                <a:gd name="T35" fmla="*/ 17 h 35"/>
                <a:gd name="T36" fmla="*/ 34 w 316"/>
                <a:gd name="T37" fmla="*/ 18 h 35"/>
                <a:gd name="T38" fmla="*/ 16 w 316"/>
                <a:gd name="T39" fmla="*/ 20 h 35"/>
                <a:gd name="T40" fmla="*/ 128 w 316"/>
                <a:gd name="T41" fmla="*/ 22 h 35"/>
                <a:gd name="T42" fmla="*/ 242 w 316"/>
                <a:gd name="T43" fmla="*/ 21 h 35"/>
                <a:gd name="T44" fmla="*/ 258 w 316"/>
                <a:gd name="T45" fmla="*/ 22 h 35"/>
                <a:gd name="T46" fmla="*/ 254 w 316"/>
                <a:gd name="T47" fmla="*/ 22 h 35"/>
                <a:gd name="T48" fmla="*/ 189 w 316"/>
                <a:gd name="T49" fmla="*/ 23 h 35"/>
                <a:gd name="T50" fmla="*/ 218 w 316"/>
                <a:gd name="T51" fmla="*/ 26 h 35"/>
                <a:gd name="T52" fmla="*/ 224 w 316"/>
                <a:gd name="T53" fmla="*/ 25 h 35"/>
                <a:gd name="T54" fmla="*/ 36 w 316"/>
                <a:gd name="T55" fmla="*/ 26 h 35"/>
                <a:gd name="T56" fmla="*/ 16 w 316"/>
                <a:gd name="T57" fmla="*/ 26 h 35"/>
                <a:gd name="T58" fmla="*/ 183 w 316"/>
                <a:gd name="T59" fmla="*/ 27 h 35"/>
                <a:gd name="T60" fmla="*/ 132 w 316"/>
                <a:gd name="T61" fmla="*/ 29 h 35"/>
                <a:gd name="T62" fmla="*/ 128 w 316"/>
                <a:gd name="T63" fmla="*/ 27 h 35"/>
                <a:gd name="T64" fmla="*/ 31 w 316"/>
                <a:gd name="T65" fmla="*/ 26 h 35"/>
                <a:gd name="T66" fmla="*/ 38 w 316"/>
                <a:gd name="T67" fmla="*/ 26 h 35"/>
                <a:gd name="T68" fmla="*/ 224 w 316"/>
                <a:gd name="T69" fmla="*/ 25 h 35"/>
                <a:gd name="T70" fmla="*/ 219 w 316"/>
                <a:gd name="T71" fmla="*/ 23 h 35"/>
                <a:gd name="T72" fmla="*/ 189 w 316"/>
                <a:gd name="T73" fmla="*/ 23 h 35"/>
                <a:gd name="T74" fmla="*/ 254 w 316"/>
                <a:gd name="T75" fmla="*/ 22 h 35"/>
                <a:gd name="T76" fmla="*/ 262 w 316"/>
                <a:gd name="T77" fmla="*/ 21 h 35"/>
                <a:gd name="T78" fmla="*/ 240 w 316"/>
                <a:gd name="T79" fmla="*/ 21 h 35"/>
                <a:gd name="T80" fmla="*/ 108 w 316"/>
                <a:gd name="T81" fmla="*/ 20 h 35"/>
                <a:gd name="T82" fmla="*/ 23 w 316"/>
                <a:gd name="T83" fmla="*/ 25 h 35"/>
                <a:gd name="T84" fmla="*/ 254 w 316"/>
                <a:gd name="T85" fmla="*/ 25 h 35"/>
                <a:gd name="T86" fmla="*/ 185 w 316"/>
                <a:gd name="T87" fmla="*/ 23 h 35"/>
                <a:gd name="T88" fmla="*/ 68 w 316"/>
                <a:gd name="T89" fmla="*/ 16 h 35"/>
                <a:gd name="T90" fmla="*/ 244 w 316"/>
                <a:gd name="T91" fmla="*/ 16 h 35"/>
                <a:gd name="T92" fmla="*/ 240 w 316"/>
                <a:gd name="T93" fmla="*/ 14 h 35"/>
                <a:gd name="T94" fmla="*/ 136 w 316"/>
                <a:gd name="T95" fmla="*/ 13 h 35"/>
                <a:gd name="T96" fmla="*/ 299 w 316"/>
                <a:gd name="T97" fmla="*/ 18 h 35"/>
                <a:gd name="T98" fmla="*/ 285 w 316"/>
                <a:gd name="T99" fmla="*/ 18 h 35"/>
                <a:gd name="T100" fmla="*/ 33 w 316"/>
                <a:gd name="T101" fmla="*/ 17 h 35"/>
                <a:gd name="T102" fmla="*/ 14 w 316"/>
                <a:gd name="T103" fmla="*/ 16 h 35"/>
                <a:gd name="T104" fmla="*/ 46 w 316"/>
                <a:gd name="T105" fmla="*/ 16 h 35"/>
                <a:gd name="T106" fmla="*/ 200 w 316"/>
                <a:gd name="T107" fmla="*/ 8 h 35"/>
                <a:gd name="T108" fmla="*/ 73 w 316"/>
                <a:gd name="T109" fmla="*/ 7 h 35"/>
                <a:gd name="T110" fmla="*/ 93 w 316"/>
                <a:gd name="T111" fmla="*/ 7 h 35"/>
                <a:gd name="T112" fmla="*/ 222 w 316"/>
                <a:gd name="T113" fmla="*/ 5 h 35"/>
                <a:gd name="T114" fmla="*/ 84 w 316"/>
                <a:gd name="T115" fmla="*/ 10 h 35"/>
                <a:gd name="T116" fmla="*/ 246 w 316"/>
                <a:gd name="T117" fmla="*/ 10 h 35"/>
                <a:gd name="T118" fmla="*/ 88 w 316"/>
                <a:gd name="T119" fmla="*/ 8 h 35"/>
                <a:gd name="T120" fmla="*/ 306 w 316"/>
                <a:gd name="T121" fmla="*/ 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6" h="35">
                  <a:moveTo>
                    <a:pt x="158" y="0"/>
                  </a:moveTo>
                  <a:lnTo>
                    <a:pt x="158" y="7"/>
                  </a:lnTo>
                  <a:lnTo>
                    <a:pt x="204" y="7"/>
                  </a:lnTo>
                  <a:lnTo>
                    <a:pt x="204" y="3"/>
                  </a:lnTo>
                  <a:lnTo>
                    <a:pt x="204" y="7"/>
                  </a:lnTo>
                  <a:lnTo>
                    <a:pt x="209" y="8"/>
                  </a:lnTo>
                  <a:lnTo>
                    <a:pt x="258" y="8"/>
                  </a:lnTo>
                  <a:lnTo>
                    <a:pt x="258" y="1"/>
                  </a:lnTo>
                  <a:lnTo>
                    <a:pt x="249" y="1"/>
                  </a:lnTo>
                  <a:lnTo>
                    <a:pt x="249" y="8"/>
                  </a:lnTo>
                  <a:lnTo>
                    <a:pt x="267" y="8"/>
                  </a:lnTo>
                  <a:lnTo>
                    <a:pt x="267" y="1"/>
                  </a:lnTo>
                  <a:lnTo>
                    <a:pt x="266" y="1"/>
                  </a:lnTo>
                  <a:lnTo>
                    <a:pt x="266" y="8"/>
                  </a:lnTo>
                  <a:lnTo>
                    <a:pt x="306" y="8"/>
                  </a:lnTo>
                  <a:lnTo>
                    <a:pt x="306" y="1"/>
                  </a:lnTo>
                  <a:lnTo>
                    <a:pt x="302" y="1"/>
                  </a:lnTo>
                  <a:lnTo>
                    <a:pt x="302" y="8"/>
                  </a:lnTo>
                  <a:lnTo>
                    <a:pt x="303" y="8"/>
                  </a:lnTo>
                  <a:lnTo>
                    <a:pt x="303" y="1"/>
                  </a:lnTo>
                  <a:lnTo>
                    <a:pt x="270" y="1"/>
                  </a:lnTo>
                  <a:lnTo>
                    <a:pt x="270" y="8"/>
                  </a:lnTo>
                  <a:lnTo>
                    <a:pt x="299" y="8"/>
                  </a:lnTo>
                  <a:lnTo>
                    <a:pt x="299" y="1"/>
                  </a:lnTo>
                  <a:lnTo>
                    <a:pt x="285" y="1"/>
                  </a:lnTo>
                  <a:lnTo>
                    <a:pt x="285" y="8"/>
                  </a:lnTo>
                  <a:lnTo>
                    <a:pt x="308" y="8"/>
                  </a:lnTo>
                  <a:lnTo>
                    <a:pt x="308" y="1"/>
                  </a:lnTo>
                  <a:lnTo>
                    <a:pt x="113" y="1"/>
                  </a:lnTo>
                  <a:lnTo>
                    <a:pt x="113" y="8"/>
                  </a:lnTo>
                  <a:lnTo>
                    <a:pt x="118" y="8"/>
                  </a:lnTo>
                  <a:lnTo>
                    <a:pt x="118" y="1"/>
                  </a:lnTo>
                  <a:lnTo>
                    <a:pt x="86" y="1"/>
                  </a:lnTo>
                  <a:lnTo>
                    <a:pt x="78" y="9"/>
                  </a:lnTo>
                  <a:lnTo>
                    <a:pt x="95" y="9"/>
                  </a:lnTo>
                  <a:lnTo>
                    <a:pt x="95" y="3"/>
                  </a:lnTo>
                  <a:lnTo>
                    <a:pt x="88" y="3"/>
                  </a:lnTo>
                  <a:lnTo>
                    <a:pt x="88" y="9"/>
                  </a:lnTo>
                  <a:lnTo>
                    <a:pt x="91" y="9"/>
                  </a:lnTo>
                  <a:lnTo>
                    <a:pt x="91" y="3"/>
                  </a:lnTo>
                  <a:lnTo>
                    <a:pt x="90" y="3"/>
                  </a:lnTo>
                  <a:lnTo>
                    <a:pt x="90" y="9"/>
                  </a:lnTo>
                  <a:lnTo>
                    <a:pt x="244" y="9"/>
                  </a:lnTo>
                  <a:lnTo>
                    <a:pt x="244" y="3"/>
                  </a:lnTo>
                  <a:lnTo>
                    <a:pt x="229" y="3"/>
                  </a:lnTo>
                  <a:lnTo>
                    <a:pt x="229" y="9"/>
                  </a:lnTo>
                  <a:lnTo>
                    <a:pt x="236" y="9"/>
                  </a:lnTo>
                  <a:lnTo>
                    <a:pt x="236" y="5"/>
                  </a:lnTo>
                  <a:lnTo>
                    <a:pt x="235" y="9"/>
                  </a:lnTo>
                  <a:lnTo>
                    <a:pt x="237" y="10"/>
                  </a:lnTo>
                  <a:lnTo>
                    <a:pt x="246" y="10"/>
                  </a:lnTo>
                  <a:lnTo>
                    <a:pt x="246" y="4"/>
                  </a:lnTo>
                  <a:lnTo>
                    <a:pt x="232" y="4"/>
                  </a:lnTo>
                  <a:lnTo>
                    <a:pt x="232" y="10"/>
                  </a:lnTo>
                  <a:lnTo>
                    <a:pt x="250" y="10"/>
                  </a:lnTo>
                  <a:lnTo>
                    <a:pt x="250" y="4"/>
                  </a:lnTo>
                  <a:lnTo>
                    <a:pt x="242" y="4"/>
                  </a:lnTo>
                  <a:lnTo>
                    <a:pt x="242" y="10"/>
                  </a:lnTo>
                  <a:lnTo>
                    <a:pt x="264" y="10"/>
                  </a:lnTo>
                  <a:lnTo>
                    <a:pt x="264" y="4"/>
                  </a:lnTo>
                  <a:lnTo>
                    <a:pt x="262" y="4"/>
                  </a:lnTo>
                  <a:lnTo>
                    <a:pt x="262" y="10"/>
                  </a:lnTo>
                  <a:lnTo>
                    <a:pt x="271" y="10"/>
                  </a:lnTo>
                  <a:lnTo>
                    <a:pt x="271" y="4"/>
                  </a:lnTo>
                  <a:lnTo>
                    <a:pt x="262" y="4"/>
                  </a:lnTo>
                  <a:lnTo>
                    <a:pt x="262" y="10"/>
                  </a:lnTo>
                  <a:lnTo>
                    <a:pt x="274" y="10"/>
                  </a:lnTo>
                  <a:lnTo>
                    <a:pt x="274" y="4"/>
                  </a:lnTo>
                  <a:lnTo>
                    <a:pt x="79" y="4"/>
                  </a:lnTo>
                  <a:lnTo>
                    <a:pt x="79" y="10"/>
                  </a:lnTo>
                  <a:lnTo>
                    <a:pt x="84" y="10"/>
                  </a:lnTo>
                  <a:lnTo>
                    <a:pt x="84" y="4"/>
                  </a:lnTo>
                  <a:lnTo>
                    <a:pt x="62" y="4"/>
                  </a:lnTo>
                  <a:lnTo>
                    <a:pt x="62" y="10"/>
                  </a:lnTo>
                  <a:lnTo>
                    <a:pt x="73" y="10"/>
                  </a:lnTo>
                  <a:lnTo>
                    <a:pt x="73" y="4"/>
                  </a:lnTo>
                  <a:lnTo>
                    <a:pt x="69" y="4"/>
                  </a:lnTo>
                  <a:lnTo>
                    <a:pt x="69" y="10"/>
                  </a:lnTo>
                  <a:lnTo>
                    <a:pt x="74" y="10"/>
                  </a:lnTo>
                  <a:lnTo>
                    <a:pt x="74" y="4"/>
                  </a:lnTo>
                  <a:lnTo>
                    <a:pt x="71" y="4"/>
                  </a:lnTo>
                  <a:lnTo>
                    <a:pt x="71" y="10"/>
                  </a:lnTo>
                  <a:lnTo>
                    <a:pt x="73" y="10"/>
                  </a:lnTo>
                  <a:lnTo>
                    <a:pt x="73" y="4"/>
                  </a:lnTo>
                  <a:lnTo>
                    <a:pt x="66" y="4"/>
                  </a:lnTo>
                  <a:lnTo>
                    <a:pt x="66" y="10"/>
                  </a:lnTo>
                  <a:lnTo>
                    <a:pt x="71" y="12"/>
                  </a:lnTo>
                  <a:lnTo>
                    <a:pt x="71" y="5"/>
                  </a:lnTo>
                  <a:lnTo>
                    <a:pt x="66" y="5"/>
                  </a:lnTo>
                  <a:lnTo>
                    <a:pt x="66" y="12"/>
                  </a:lnTo>
                  <a:lnTo>
                    <a:pt x="222" y="12"/>
                  </a:lnTo>
                  <a:lnTo>
                    <a:pt x="222" y="5"/>
                  </a:lnTo>
                  <a:lnTo>
                    <a:pt x="214" y="5"/>
                  </a:lnTo>
                  <a:lnTo>
                    <a:pt x="214" y="12"/>
                  </a:lnTo>
                  <a:lnTo>
                    <a:pt x="222" y="12"/>
                  </a:lnTo>
                  <a:lnTo>
                    <a:pt x="222" y="5"/>
                  </a:lnTo>
                  <a:lnTo>
                    <a:pt x="213" y="5"/>
                  </a:lnTo>
                  <a:lnTo>
                    <a:pt x="213" y="12"/>
                  </a:lnTo>
                  <a:lnTo>
                    <a:pt x="224" y="12"/>
                  </a:lnTo>
                  <a:lnTo>
                    <a:pt x="224" y="5"/>
                  </a:lnTo>
                  <a:lnTo>
                    <a:pt x="223" y="5"/>
                  </a:lnTo>
                  <a:lnTo>
                    <a:pt x="223" y="12"/>
                  </a:lnTo>
                  <a:lnTo>
                    <a:pt x="248" y="12"/>
                  </a:lnTo>
                  <a:lnTo>
                    <a:pt x="248" y="5"/>
                  </a:lnTo>
                  <a:lnTo>
                    <a:pt x="241" y="7"/>
                  </a:lnTo>
                  <a:lnTo>
                    <a:pt x="241" y="9"/>
                  </a:lnTo>
                  <a:lnTo>
                    <a:pt x="241" y="7"/>
                  </a:lnTo>
                  <a:lnTo>
                    <a:pt x="233" y="7"/>
                  </a:lnTo>
                  <a:lnTo>
                    <a:pt x="233" y="13"/>
                  </a:lnTo>
                  <a:lnTo>
                    <a:pt x="257" y="13"/>
                  </a:lnTo>
                  <a:lnTo>
                    <a:pt x="257" y="7"/>
                  </a:lnTo>
                  <a:lnTo>
                    <a:pt x="93" y="7"/>
                  </a:lnTo>
                  <a:lnTo>
                    <a:pt x="93" y="13"/>
                  </a:lnTo>
                  <a:lnTo>
                    <a:pt x="97" y="13"/>
                  </a:lnTo>
                  <a:lnTo>
                    <a:pt x="97" y="7"/>
                  </a:lnTo>
                  <a:lnTo>
                    <a:pt x="73" y="7"/>
                  </a:lnTo>
                  <a:lnTo>
                    <a:pt x="73" y="13"/>
                  </a:lnTo>
                  <a:lnTo>
                    <a:pt x="77" y="13"/>
                  </a:lnTo>
                  <a:lnTo>
                    <a:pt x="77" y="7"/>
                  </a:lnTo>
                  <a:lnTo>
                    <a:pt x="73" y="7"/>
                  </a:lnTo>
                  <a:lnTo>
                    <a:pt x="73" y="13"/>
                  </a:lnTo>
                  <a:lnTo>
                    <a:pt x="74" y="13"/>
                  </a:lnTo>
                  <a:lnTo>
                    <a:pt x="74" y="7"/>
                  </a:lnTo>
                  <a:lnTo>
                    <a:pt x="73" y="7"/>
                  </a:lnTo>
                  <a:lnTo>
                    <a:pt x="73" y="13"/>
                  </a:lnTo>
                  <a:lnTo>
                    <a:pt x="74" y="13"/>
                  </a:lnTo>
                  <a:lnTo>
                    <a:pt x="74" y="7"/>
                  </a:lnTo>
                  <a:lnTo>
                    <a:pt x="71" y="7"/>
                  </a:lnTo>
                  <a:lnTo>
                    <a:pt x="71" y="13"/>
                  </a:lnTo>
                  <a:lnTo>
                    <a:pt x="75" y="13"/>
                  </a:lnTo>
                  <a:lnTo>
                    <a:pt x="75" y="7"/>
                  </a:lnTo>
                  <a:lnTo>
                    <a:pt x="73" y="7"/>
                  </a:lnTo>
                  <a:lnTo>
                    <a:pt x="73" y="13"/>
                  </a:lnTo>
                  <a:lnTo>
                    <a:pt x="104" y="13"/>
                  </a:lnTo>
                  <a:lnTo>
                    <a:pt x="104" y="9"/>
                  </a:lnTo>
                  <a:lnTo>
                    <a:pt x="104" y="13"/>
                  </a:lnTo>
                  <a:lnTo>
                    <a:pt x="110" y="14"/>
                  </a:lnTo>
                  <a:lnTo>
                    <a:pt x="172" y="14"/>
                  </a:lnTo>
                  <a:lnTo>
                    <a:pt x="172" y="8"/>
                  </a:lnTo>
                  <a:lnTo>
                    <a:pt x="165" y="8"/>
                  </a:lnTo>
                  <a:lnTo>
                    <a:pt x="165" y="14"/>
                  </a:lnTo>
                  <a:lnTo>
                    <a:pt x="192" y="14"/>
                  </a:lnTo>
                  <a:lnTo>
                    <a:pt x="192" y="8"/>
                  </a:lnTo>
                  <a:lnTo>
                    <a:pt x="184" y="8"/>
                  </a:lnTo>
                  <a:lnTo>
                    <a:pt x="184" y="14"/>
                  </a:lnTo>
                  <a:lnTo>
                    <a:pt x="187" y="14"/>
                  </a:lnTo>
                  <a:lnTo>
                    <a:pt x="187" y="8"/>
                  </a:lnTo>
                  <a:lnTo>
                    <a:pt x="185" y="8"/>
                  </a:lnTo>
                  <a:lnTo>
                    <a:pt x="185" y="14"/>
                  </a:lnTo>
                  <a:lnTo>
                    <a:pt x="201" y="14"/>
                  </a:lnTo>
                  <a:lnTo>
                    <a:pt x="201" y="8"/>
                  </a:lnTo>
                  <a:lnTo>
                    <a:pt x="200" y="8"/>
                  </a:lnTo>
                  <a:lnTo>
                    <a:pt x="200" y="14"/>
                  </a:lnTo>
                  <a:lnTo>
                    <a:pt x="209" y="14"/>
                  </a:lnTo>
                  <a:lnTo>
                    <a:pt x="209" y="8"/>
                  </a:lnTo>
                  <a:lnTo>
                    <a:pt x="202" y="8"/>
                  </a:lnTo>
                  <a:lnTo>
                    <a:pt x="202" y="14"/>
                  </a:lnTo>
                  <a:lnTo>
                    <a:pt x="229" y="14"/>
                  </a:lnTo>
                  <a:lnTo>
                    <a:pt x="229" y="8"/>
                  </a:lnTo>
                  <a:lnTo>
                    <a:pt x="218" y="8"/>
                  </a:lnTo>
                  <a:lnTo>
                    <a:pt x="218" y="14"/>
                  </a:lnTo>
                  <a:lnTo>
                    <a:pt x="219" y="14"/>
                  </a:lnTo>
                  <a:lnTo>
                    <a:pt x="219" y="8"/>
                  </a:lnTo>
                  <a:lnTo>
                    <a:pt x="214" y="8"/>
                  </a:lnTo>
                  <a:lnTo>
                    <a:pt x="214" y="14"/>
                  </a:lnTo>
                  <a:lnTo>
                    <a:pt x="228" y="14"/>
                  </a:lnTo>
                  <a:lnTo>
                    <a:pt x="228" y="8"/>
                  </a:lnTo>
                  <a:lnTo>
                    <a:pt x="53" y="8"/>
                  </a:lnTo>
                  <a:lnTo>
                    <a:pt x="53" y="14"/>
                  </a:lnTo>
                  <a:lnTo>
                    <a:pt x="55" y="14"/>
                  </a:lnTo>
                  <a:lnTo>
                    <a:pt x="55" y="8"/>
                  </a:lnTo>
                  <a:lnTo>
                    <a:pt x="48" y="9"/>
                  </a:lnTo>
                  <a:lnTo>
                    <a:pt x="48" y="12"/>
                  </a:lnTo>
                  <a:lnTo>
                    <a:pt x="48" y="9"/>
                  </a:lnTo>
                  <a:lnTo>
                    <a:pt x="46" y="9"/>
                  </a:lnTo>
                  <a:lnTo>
                    <a:pt x="46" y="16"/>
                  </a:lnTo>
                  <a:lnTo>
                    <a:pt x="51" y="16"/>
                  </a:lnTo>
                  <a:lnTo>
                    <a:pt x="51" y="9"/>
                  </a:lnTo>
                  <a:lnTo>
                    <a:pt x="30" y="9"/>
                  </a:lnTo>
                  <a:lnTo>
                    <a:pt x="30" y="16"/>
                  </a:lnTo>
                  <a:lnTo>
                    <a:pt x="39" y="16"/>
                  </a:lnTo>
                  <a:lnTo>
                    <a:pt x="39" y="9"/>
                  </a:lnTo>
                  <a:lnTo>
                    <a:pt x="31" y="9"/>
                  </a:lnTo>
                  <a:lnTo>
                    <a:pt x="31" y="16"/>
                  </a:lnTo>
                  <a:lnTo>
                    <a:pt x="34" y="16"/>
                  </a:lnTo>
                  <a:lnTo>
                    <a:pt x="34" y="9"/>
                  </a:lnTo>
                  <a:lnTo>
                    <a:pt x="27" y="9"/>
                  </a:lnTo>
                  <a:lnTo>
                    <a:pt x="27" y="16"/>
                  </a:lnTo>
                  <a:lnTo>
                    <a:pt x="34" y="16"/>
                  </a:lnTo>
                  <a:lnTo>
                    <a:pt x="34" y="9"/>
                  </a:lnTo>
                  <a:lnTo>
                    <a:pt x="18" y="9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9"/>
                  </a:lnTo>
                  <a:lnTo>
                    <a:pt x="14" y="9"/>
                  </a:lnTo>
                  <a:lnTo>
                    <a:pt x="11" y="10"/>
                  </a:lnTo>
                  <a:lnTo>
                    <a:pt x="11" y="17"/>
                  </a:lnTo>
                  <a:lnTo>
                    <a:pt x="14" y="17"/>
                  </a:lnTo>
                  <a:lnTo>
                    <a:pt x="14" y="10"/>
                  </a:lnTo>
                  <a:lnTo>
                    <a:pt x="13" y="10"/>
                  </a:lnTo>
                  <a:lnTo>
                    <a:pt x="13" y="17"/>
                  </a:lnTo>
                  <a:lnTo>
                    <a:pt x="16" y="17"/>
                  </a:lnTo>
                  <a:lnTo>
                    <a:pt x="16" y="10"/>
                  </a:lnTo>
                  <a:lnTo>
                    <a:pt x="3" y="10"/>
                  </a:lnTo>
                  <a:lnTo>
                    <a:pt x="3" y="17"/>
                  </a:lnTo>
                  <a:lnTo>
                    <a:pt x="53" y="17"/>
                  </a:lnTo>
                  <a:lnTo>
                    <a:pt x="53" y="10"/>
                  </a:lnTo>
                  <a:lnTo>
                    <a:pt x="48" y="10"/>
                  </a:lnTo>
                  <a:lnTo>
                    <a:pt x="48" y="17"/>
                  </a:lnTo>
                  <a:lnTo>
                    <a:pt x="51" y="17"/>
                  </a:lnTo>
                  <a:lnTo>
                    <a:pt x="51" y="10"/>
                  </a:lnTo>
                  <a:lnTo>
                    <a:pt x="33" y="10"/>
                  </a:lnTo>
                  <a:lnTo>
                    <a:pt x="33" y="17"/>
                  </a:lnTo>
                  <a:lnTo>
                    <a:pt x="119" y="17"/>
                  </a:lnTo>
                  <a:lnTo>
                    <a:pt x="119" y="13"/>
                  </a:lnTo>
                  <a:lnTo>
                    <a:pt x="119" y="17"/>
                  </a:lnTo>
                  <a:lnTo>
                    <a:pt x="123" y="18"/>
                  </a:lnTo>
                  <a:lnTo>
                    <a:pt x="249" y="18"/>
                  </a:lnTo>
                  <a:lnTo>
                    <a:pt x="249" y="12"/>
                  </a:lnTo>
                  <a:lnTo>
                    <a:pt x="217" y="12"/>
                  </a:lnTo>
                  <a:lnTo>
                    <a:pt x="217" y="18"/>
                  </a:lnTo>
                  <a:lnTo>
                    <a:pt x="280" y="18"/>
                  </a:lnTo>
                  <a:lnTo>
                    <a:pt x="280" y="12"/>
                  </a:lnTo>
                  <a:lnTo>
                    <a:pt x="266" y="12"/>
                  </a:lnTo>
                  <a:lnTo>
                    <a:pt x="266" y="18"/>
                  </a:lnTo>
                  <a:lnTo>
                    <a:pt x="271" y="18"/>
                  </a:lnTo>
                  <a:lnTo>
                    <a:pt x="271" y="12"/>
                  </a:lnTo>
                  <a:lnTo>
                    <a:pt x="259" y="12"/>
                  </a:lnTo>
                  <a:lnTo>
                    <a:pt x="259" y="18"/>
                  </a:lnTo>
                  <a:lnTo>
                    <a:pt x="289" y="18"/>
                  </a:lnTo>
                  <a:lnTo>
                    <a:pt x="289" y="12"/>
                  </a:lnTo>
                  <a:lnTo>
                    <a:pt x="285" y="12"/>
                  </a:lnTo>
                  <a:lnTo>
                    <a:pt x="285" y="18"/>
                  </a:lnTo>
                  <a:lnTo>
                    <a:pt x="316" y="18"/>
                  </a:lnTo>
                  <a:lnTo>
                    <a:pt x="316" y="12"/>
                  </a:lnTo>
                  <a:lnTo>
                    <a:pt x="296" y="12"/>
                  </a:lnTo>
                  <a:lnTo>
                    <a:pt x="296" y="18"/>
                  </a:lnTo>
                  <a:lnTo>
                    <a:pt x="305" y="18"/>
                  </a:lnTo>
                  <a:lnTo>
                    <a:pt x="305" y="12"/>
                  </a:lnTo>
                  <a:lnTo>
                    <a:pt x="298" y="12"/>
                  </a:lnTo>
                  <a:lnTo>
                    <a:pt x="298" y="18"/>
                  </a:lnTo>
                  <a:lnTo>
                    <a:pt x="310" y="18"/>
                  </a:lnTo>
                  <a:lnTo>
                    <a:pt x="310" y="12"/>
                  </a:lnTo>
                  <a:lnTo>
                    <a:pt x="297" y="12"/>
                  </a:lnTo>
                  <a:lnTo>
                    <a:pt x="297" y="18"/>
                  </a:lnTo>
                  <a:lnTo>
                    <a:pt x="306" y="18"/>
                  </a:lnTo>
                  <a:lnTo>
                    <a:pt x="306" y="12"/>
                  </a:lnTo>
                  <a:lnTo>
                    <a:pt x="293" y="12"/>
                  </a:lnTo>
                  <a:lnTo>
                    <a:pt x="293" y="18"/>
                  </a:lnTo>
                  <a:lnTo>
                    <a:pt x="302" y="18"/>
                  </a:lnTo>
                  <a:lnTo>
                    <a:pt x="302" y="12"/>
                  </a:lnTo>
                  <a:lnTo>
                    <a:pt x="299" y="12"/>
                  </a:lnTo>
                  <a:lnTo>
                    <a:pt x="299" y="18"/>
                  </a:lnTo>
                  <a:lnTo>
                    <a:pt x="302" y="18"/>
                  </a:lnTo>
                  <a:lnTo>
                    <a:pt x="302" y="12"/>
                  </a:lnTo>
                  <a:lnTo>
                    <a:pt x="274" y="12"/>
                  </a:lnTo>
                  <a:lnTo>
                    <a:pt x="245" y="13"/>
                  </a:lnTo>
                  <a:lnTo>
                    <a:pt x="70" y="13"/>
                  </a:lnTo>
                  <a:lnTo>
                    <a:pt x="70" y="20"/>
                  </a:lnTo>
                  <a:lnTo>
                    <a:pt x="73" y="20"/>
                  </a:lnTo>
                  <a:lnTo>
                    <a:pt x="73" y="13"/>
                  </a:lnTo>
                  <a:lnTo>
                    <a:pt x="71" y="13"/>
                  </a:lnTo>
                  <a:lnTo>
                    <a:pt x="71" y="20"/>
                  </a:lnTo>
                  <a:lnTo>
                    <a:pt x="82" y="20"/>
                  </a:lnTo>
                  <a:lnTo>
                    <a:pt x="82" y="13"/>
                  </a:lnTo>
                  <a:lnTo>
                    <a:pt x="74" y="13"/>
                  </a:lnTo>
                  <a:lnTo>
                    <a:pt x="74" y="20"/>
                  </a:lnTo>
                  <a:lnTo>
                    <a:pt x="75" y="20"/>
                  </a:lnTo>
                  <a:lnTo>
                    <a:pt x="75" y="13"/>
                  </a:lnTo>
                  <a:lnTo>
                    <a:pt x="68" y="13"/>
                  </a:lnTo>
                  <a:lnTo>
                    <a:pt x="68" y="20"/>
                  </a:lnTo>
                  <a:lnTo>
                    <a:pt x="135" y="20"/>
                  </a:lnTo>
                  <a:lnTo>
                    <a:pt x="135" y="16"/>
                  </a:lnTo>
                  <a:lnTo>
                    <a:pt x="135" y="20"/>
                  </a:lnTo>
                  <a:lnTo>
                    <a:pt x="141" y="21"/>
                  </a:lnTo>
                  <a:lnTo>
                    <a:pt x="157" y="21"/>
                  </a:lnTo>
                  <a:lnTo>
                    <a:pt x="157" y="14"/>
                  </a:lnTo>
                  <a:lnTo>
                    <a:pt x="154" y="14"/>
                  </a:lnTo>
                  <a:lnTo>
                    <a:pt x="154" y="21"/>
                  </a:lnTo>
                  <a:lnTo>
                    <a:pt x="198" y="21"/>
                  </a:lnTo>
                  <a:lnTo>
                    <a:pt x="198" y="14"/>
                  </a:lnTo>
                  <a:lnTo>
                    <a:pt x="196" y="14"/>
                  </a:lnTo>
                  <a:lnTo>
                    <a:pt x="196" y="21"/>
                  </a:lnTo>
                  <a:lnTo>
                    <a:pt x="226" y="21"/>
                  </a:lnTo>
                  <a:lnTo>
                    <a:pt x="226" y="14"/>
                  </a:lnTo>
                  <a:lnTo>
                    <a:pt x="223" y="14"/>
                  </a:lnTo>
                  <a:lnTo>
                    <a:pt x="223" y="21"/>
                  </a:lnTo>
                  <a:lnTo>
                    <a:pt x="248" y="21"/>
                  </a:lnTo>
                  <a:lnTo>
                    <a:pt x="248" y="14"/>
                  </a:lnTo>
                  <a:lnTo>
                    <a:pt x="224" y="14"/>
                  </a:lnTo>
                  <a:lnTo>
                    <a:pt x="224" y="21"/>
                  </a:lnTo>
                  <a:lnTo>
                    <a:pt x="240" y="21"/>
                  </a:lnTo>
                  <a:lnTo>
                    <a:pt x="240" y="14"/>
                  </a:lnTo>
                  <a:lnTo>
                    <a:pt x="239" y="14"/>
                  </a:lnTo>
                  <a:lnTo>
                    <a:pt x="239" y="21"/>
                  </a:lnTo>
                  <a:lnTo>
                    <a:pt x="257" y="21"/>
                  </a:lnTo>
                  <a:lnTo>
                    <a:pt x="257" y="14"/>
                  </a:lnTo>
                  <a:lnTo>
                    <a:pt x="231" y="14"/>
                  </a:lnTo>
                  <a:lnTo>
                    <a:pt x="231" y="21"/>
                  </a:lnTo>
                  <a:lnTo>
                    <a:pt x="239" y="21"/>
                  </a:lnTo>
                  <a:lnTo>
                    <a:pt x="239" y="14"/>
                  </a:lnTo>
                  <a:lnTo>
                    <a:pt x="220" y="14"/>
                  </a:lnTo>
                  <a:lnTo>
                    <a:pt x="220" y="21"/>
                  </a:lnTo>
                  <a:lnTo>
                    <a:pt x="231" y="21"/>
                  </a:lnTo>
                  <a:lnTo>
                    <a:pt x="231" y="14"/>
                  </a:lnTo>
                  <a:lnTo>
                    <a:pt x="223" y="14"/>
                  </a:lnTo>
                  <a:lnTo>
                    <a:pt x="223" y="21"/>
                  </a:lnTo>
                  <a:lnTo>
                    <a:pt x="227" y="21"/>
                  </a:lnTo>
                  <a:lnTo>
                    <a:pt x="227" y="17"/>
                  </a:lnTo>
                  <a:lnTo>
                    <a:pt x="226" y="21"/>
                  </a:lnTo>
                  <a:lnTo>
                    <a:pt x="228" y="22"/>
                  </a:lnTo>
                  <a:lnTo>
                    <a:pt x="244" y="22"/>
                  </a:lnTo>
                  <a:lnTo>
                    <a:pt x="244" y="16"/>
                  </a:lnTo>
                  <a:lnTo>
                    <a:pt x="213" y="16"/>
                  </a:lnTo>
                  <a:lnTo>
                    <a:pt x="213" y="22"/>
                  </a:lnTo>
                  <a:lnTo>
                    <a:pt x="228" y="22"/>
                  </a:lnTo>
                  <a:lnTo>
                    <a:pt x="228" y="16"/>
                  </a:lnTo>
                  <a:lnTo>
                    <a:pt x="62" y="16"/>
                  </a:lnTo>
                  <a:lnTo>
                    <a:pt x="62" y="22"/>
                  </a:lnTo>
                  <a:lnTo>
                    <a:pt x="64" y="22"/>
                  </a:lnTo>
                  <a:lnTo>
                    <a:pt x="64" y="16"/>
                  </a:lnTo>
                  <a:lnTo>
                    <a:pt x="57" y="16"/>
                  </a:lnTo>
                  <a:lnTo>
                    <a:pt x="57" y="22"/>
                  </a:lnTo>
                  <a:lnTo>
                    <a:pt x="66" y="22"/>
                  </a:lnTo>
                  <a:lnTo>
                    <a:pt x="66" y="16"/>
                  </a:lnTo>
                  <a:lnTo>
                    <a:pt x="64" y="16"/>
                  </a:lnTo>
                  <a:lnTo>
                    <a:pt x="64" y="22"/>
                  </a:lnTo>
                  <a:lnTo>
                    <a:pt x="69" y="22"/>
                  </a:lnTo>
                  <a:lnTo>
                    <a:pt x="69" y="16"/>
                  </a:lnTo>
                  <a:lnTo>
                    <a:pt x="66" y="16"/>
                  </a:lnTo>
                  <a:lnTo>
                    <a:pt x="66" y="22"/>
                  </a:lnTo>
                  <a:lnTo>
                    <a:pt x="68" y="22"/>
                  </a:lnTo>
                  <a:lnTo>
                    <a:pt x="68" y="16"/>
                  </a:lnTo>
                  <a:lnTo>
                    <a:pt x="53" y="16"/>
                  </a:lnTo>
                  <a:lnTo>
                    <a:pt x="53" y="22"/>
                  </a:lnTo>
                  <a:lnTo>
                    <a:pt x="57" y="22"/>
                  </a:lnTo>
                  <a:lnTo>
                    <a:pt x="57" y="16"/>
                  </a:lnTo>
                  <a:lnTo>
                    <a:pt x="55" y="16"/>
                  </a:lnTo>
                  <a:lnTo>
                    <a:pt x="55" y="22"/>
                  </a:lnTo>
                  <a:lnTo>
                    <a:pt x="74" y="22"/>
                  </a:lnTo>
                  <a:lnTo>
                    <a:pt x="86" y="23"/>
                  </a:lnTo>
                  <a:lnTo>
                    <a:pt x="196" y="23"/>
                  </a:lnTo>
                  <a:lnTo>
                    <a:pt x="196" y="17"/>
                  </a:lnTo>
                  <a:lnTo>
                    <a:pt x="194" y="17"/>
                  </a:lnTo>
                  <a:lnTo>
                    <a:pt x="194" y="23"/>
                  </a:lnTo>
                  <a:lnTo>
                    <a:pt x="213" y="23"/>
                  </a:lnTo>
                  <a:lnTo>
                    <a:pt x="213" y="17"/>
                  </a:lnTo>
                  <a:lnTo>
                    <a:pt x="188" y="17"/>
                  </a:lnTo>
                  <a:lnTo>
                    <a:pt x="188" y="23"/>
                  </a:lnTo>
                  <a:lnTo>
                    <a:pt x="196" y="23"/>
                  </a:lnTo>
                  <a:lnTo>
                    <a:pt x="196" y="17"/>
                  </a:lnTo>
                  <a:lnTo>
                    <a:pt x="185" y="17"/>
                  </a:lnTo>
                  <a:lnTo>
                    <a:pt x="185" y="23"/>
                  </a:lnTo>
                  <a:lnTo>
                    <a:pt x="228" y="23"/>
                  </a:lnTo>
                  <a:lnTo>
                    <a:pt x="228" y="17"/>
                  </a:lnTo>
                  <a:lnTo>
                    <a:pt x="223" y="17"/>
                  </a:lnTo>
                  <a:lnTo>
                    <a:pt x="223" y="23"/>
                  </a:lnTo>
                  <a:lnTo>
                    <a:pt x="227" y="23"/>
                  </a:lnTo>
                  <a:lnTo>
                    <a:pt x="227" y="17"/>
                  </a:lnTo>
                  <a:lnTo>
                    <a:pt x="220" y="17"/>
                  </a:lnTo>
                  <a:lnTo>
                    <a:pt x="220" y="23"/>
                  </a:lnTo>
                  <a:lnTo>
                    <a:pt x="232" y="23"/>
                  </a:lnTo>
                  <a:lnTo>
                    <a:pt x="232" y="17"/>
                  </a:lnTo>
                  <a:lnTo>
                    <a:pt x="220" y="17"/>
                  </a:lnTo>
                  <a:lnTo>
                    <a:pt x="220" y="23"/>
                  </a:lnTo>
                  <a:lnTo>
                    <a:pt x="227" y="23"/>
                  </a:lnTo>
                  <a:lnTo>
                    <a:pt x="227" y="17"/>
                  </a:lnTo>
                  <a:lnTo>
                    <a:pt x="223" y="17"/>
                  </a:lnTo>
                  <a:lnTo>
                    <a:pt x="223" y="23"/>
                  </a:lnTo>
                  <a:lnTo>
                    <a:pt x="233" y="25"/>
                  </a:lnTo>
                  <a:lnTo>
                    <a:pt x="254" y="25"/>
                  </a:lnTo>
                  <a:lnTo>
                    <a:pt x="254" y="18"/>
                  </a:lnTo>
                  <a:lnTo>
                    <a:pt x="47" y="18"/>
                  </a:lnTo>
                  <a:lnTo>
                    <a:pt x="47" y="25"/>
                  </a:lnTo>
                  <a:lnTo>
                    <a:pt x="48" y="25"/>
                  </a:lnTo>
                  <a:lnTo>
                    <a:pt x="48" y="18"/>
                  </a:lnTo>
                  <a:lnTo>
                    <a:pt x="31" y="18"/>
                  </a:lnTo>
                  <a:lnTo>
                    <a:pt x="31" y="25"/>
                  </a:lnTo>
                  <a:lnTo>
                    <a:pt x="34" y="25"/>
                  </a:lnTo>
                  <a:lnTo>
                    <a:pt x="34" y="18"/>
                  </a:lnTo>
                  <a:lnTo>
                    <a:pt x="30" y="18"/>
                  </a:lnTo>
                  <a:lnTo>
                    <a:pt x="30" y="25"/>
                  </a:lnTo>
                  <a:lnTo>
                    <a:pt x="33" y="25"/>
                  </a:lnTo>
                  <a:lnTo>
                    <a:pt x="33" y="18"/>
                  </a:lnTo>
                  <a:lnTo>
                    <a:pt x="31" y="18"/>
                  </a:lnTo>
                  <a:lnTo>
                    <a:pt x="31" y="25"/>
                  </a:lnTo>
                  <a:lnTo>
                    <a:pt x="33" y="25"/>
                  </a:lnTo>
                  <a:lnTo>
                    <a:pt x="33" y="18"/>
                  </a:lnTo>
                  <a:lnTo>
                    <a:pt x="22" y="18"/>
                  </a:lnTo>
                  <a:lnTo>
                    <a:pt x="22" y="25"/>
                  </a:lnTo>
                  <a:lnTo>
                    <a:pt x="23" y="25"/>
                  </a:lnTo>
                  <a:lnTo>
                    <a:pt x="23" y="18"/>
                  </a:lnTo>
                  <a:lnTo>
                    <a:pt x="17" y="18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21"/>
                  </a:lnTo>
                  <a:lnTo>
                    <a:pt x="17" y="18"/>
                  </a:lnTo>
                  <a:lnTo>
                    <a:pt x="14" y="20"/>
                  </a:lnTo>
                  <a:lnTo>
                    <a:pt x="16" y="22"/>
                  </a:lnTo>
                  <a:lnTo>
                    <a:pt x="16" y="20"/>
                  </a:lnTo>
                  <a:lnTo>
                    <a:pt x="13" y="20"/>
                  </a:lnTo>
                  <a:lnTo>
                    <a:pt x="13" y="26"/>
                  </a:lnTo>
                  <a:lnTo>
                    <a:pt x="17" y="26"/>
                  </a:lnTo>
                  <a:lnTo>
                    <a:pt x="17" y="20"/>
                  </a:lnTo>
                  <a:lnTo>
                    <a:pt x="14" y="20"/>
                  </a:lnTo>
                  <a:lnTo>
                    <a:pt x="14" y="26"/>
                  </a:lnTo>
                  <a:lnTo>
                    <a:pt x="17" y="26"/>
                  </a:lnTo>
                  <a:lnTo>
                    <a:pt x="17" y="20"/>
                  </a:lnTo>
                  <a:lnTo>
                    <a:pt x="4" y="20"/>
                  </a:lnTo>
                  <a:lnTo>
                    <a:pt x="4" y="26"/>
                  </a:lnTo>
                  <a:lnTo>
                    <a:pt x="115" y="26"/>
                  </a:lnTo>
                  <a:lnTo>
                    <a:pt x="115" y="20"/>
                  </a:lnTo>
                  <a:lnTo>
                    <a:pt x="99" y="20"/>
                  </a:lnTo>
                  <a:lnTo>
                    <a:pt x="99" y="26"/>
                  </a:lnTo>
                  <a:lnTo>
                    <a:pt x="108" y="26"/>
                  </a:lnTo>
                  <a:lnTo>
                    <a:pt x="108" y="20"/>
                  </a:lnTo>
                  <a:lnTo>
                    <a:pt x="105" y="20"/>
                  </a:lnTo>
                  <a:lnTo>
                    <a:pt x="105" y="26"/>
                  </a:lnTo>
                  <a:lnTo>
                    <a:pt x="128" y="26"/>
                  </a:lnTo>
                  <a:lnTo>
                    <a:pt x="128" y="22"/>
                  </a:lnTo>
                  <a:lnTo>
                    <a:pt x="127" y="20"/>
                  </a:lnTo>
                  <a:lnTo>
                    <a:pt x="119" y="27"/>
                  </a:lnTo>
                  <a:lnTo>
                    <a:pt x="135" y="27"/>
                  </a:lnTo>
                  <a:lnTo>
                    <a:pt x="135" y="21"/>
                  </a:lnTo>
                  <a:lnTo>
                    <a:pt x="132" y="21"/>
                  </a:lnTo>
                  <a:lnTo>
                    <a:pt x="132" y="27"/>
                  </a:lnTo>
                  <a:lnTo>
                    <a:pt x="135" y="27"/>
                  </a:lnTo>
                  <a:lnTo>
                    <a:pt x="135" y="21"/>
                  </a:lnTo>
                  <a:lnTo>
                    <a:pt x="128" y="21"/>
                  </a:lnTo>
                  <a:lnTo>
                    <a:pt x="128" y="27"/>
                  </a:lnTo>
                  <a:lnTo>
                    <a:pt x="205" y="27"/>
                  </a:lnTo>
                  <a:lnTo>
                    <a:pt x="205" y="21"/>
                  </a:lnTo>
                  <a:lnTo>
                    <a:pt x="202" y="21"/>
                  </a:lnTo>
                  <a:lnTo>
                    <a:pt x="202" y="27"/>
                  </a:lnTo>
                  <a:lnTo>
                    <a:pt x="240" y="27"/>
                  </a:lnTo>
                  <a:lnTo>
                    <a:pt x="240" y="21"/>
                  </a:lnTo>
                  <a:lnTo>
                    <a:pt x="233" y="21"/>
                  </a:lnTo>
                  <a:lnTo>
                    <a:pt x="233" y="27"/>
                  </a:lnTo>
                  <a:lnTo>
                    <a:pt x="242" y="27"/>
                  </a:lnTo>
                  <a:lnTo>
                    <a:pt x="242" y="21"/>
                  </a:lnTo>
                  <a:lnTo>
                    <a:pt x="231" y="21"/>
                  </a:lnTo>
                  <a:lnTo>
                    <a:pt x="231" y="27"/>
                  </a:lnTo>
                  <a:lnTo>
                    <a:pt x="239" y="27"/>
                  </a:lnTo>
                  <a:lnTo>
                    <a:pt x="239" y="21"/>
                  </a:lnTo>
                  <a:lnTo>
                    <a:pt x="220" y="21"/>
                  </a:lnTo>
                  <a:lnTo>
                    <a:pt x="220" y="27"/>
                  </a:lnTo>
                  <a:lnTo>
                    <a:pt x="248" y="27"/>
                  </a:lnTo>
                  <a:lnTo>
                    <a:pt x="248" y="21"/>
                  </a:lnTo>
                  <a:lnTo>
                    <a:pt x="239" y="21"/>
                  </a:lnTo>
                  <a:lnTo>
                    <a:pt x="239" y="27"/>
                  </a:lnTo>
                  <a:lnTo>
                    <a:pt x="255" y="27"/>
                  </a:lnTo>
                  <a:lnTo>
                    <a:pt x="255" y="21"/>
                  </a:lnTo>
                  <a:lnTo>
                    <a:pt x="254" y="21"/>
                  </a:lnTo>
                  <a:lnTo>
                    <a:pt x="254" y="27"/>
                  </a:lnTo>
                  <a:lnTo>
                    <a:pt x="258" y="27"/>
                  </a:lnTo>
                  <a:lnTo>
                    <a:pt x="258" y="23"/>
                  </a:lnTo>
                  <a:lnTo>
                    <a:pt x="255" y="23"/>
                  </a:lnTo>
                  <a:lnTo>
                    <a:pt x="255" y="25"/>
                  </a:lnTo>
                  <a:lnTo>
                    <a:pt x="258" y="25"/>
                  </a:lnTo>
                  <a:lnTo>
                    <a:pt x="258" y="22"/>
                  </a:lnTo>
                  <a:lnTo>
                    <a:pt x="246" y="22"/>
                  </a:lnTo>
                  <a:lnTo>
                    <a:pt x="246" y="29"/>
                  </a:lnTo>
                  <a:lnTo>
                    <a:pt x="251" y="29"/>
                  </a:lnTo>
                  <a:lnTo>
                    <a:pt x="251" y="22"/>
                  </a:lnTo>
                  <a:lnTo>
                    <a:pt x="244" y="22"/>
                  </a:lnTo>
                  <a:lnTo>
                    <a:pt x="244" y="29"/>
                  </a:lnTo>
                  <a:lnTo>
                    <a:pt x="276" y="29"/>
                  </a:lnTo>
                  <a:lnTo>
                    <a:pt x="276" y="22"/>
                  </a:lnTo>
                  <a:lnTo>
                    <a:pt x="249" y="22"/>
                  </a:lnTo>
                  <a:lnTo>
                    <a:pt x="249" y="29"/>
                  </a:lnTo>
                  <a:lnTo>
                    <a:pt x="264" y="29"/>
                  </a:lnTo>
                  <a:lnTo>
                    <a:pt x="264" y="22"/>
                  </a:lnTo>
                  <a:lnTo>
                    <a:pt x="248" y="22"/>
                  </a:lnTo>
                  <a:lnTo>
                    <a:pt x="248" y="29"/>
                  </a:lnTo>
                  <a:lnTo>
                    <a:pt x="267" y="29"/>
                  </a:lnTo>
                  <a:lnTo>
                    <a:pt x="267" y="22"/>
                  </a:lnTo>
                  <a:lnTo>
                    <a:pt x="250" y="22"/>
                  </a:lnTo>
                  <a:lnTo>
                    <a:pt x="250" y="29"/>
                  </a:lnTo>
                  <a:lnTo>
                    <a:pt x="254" y="29"/>
                  </a:lnTo>
                  <a:lnTo>
                    <a:pt x="254" y="22"/>
                  </a:lnTo>
                  <a:lnTo>
                    <a:pt x="69" y="22"/>
                  </a:lnTo>
                  <a:lnTo>
                    <a:pt x="69" y="29"/>
                  </a:lnTo>
                  <a:lnTo>
                    <a:pt x="73" y="29"/>
                  </a:lnTo>
                  <a:lnTo>
                    <a:pt x="73" y="22"/>
                  </a:lnTo>
                  <a:lnTo>
                    <a:pt x="71" y="22"/>
                  </a:lnTo>
                  <a:lnTo>
                    <a:pt x="71" y="29"/>
                  </a:lnTo>
                  <a:lnTo>
                    <a:pt x="75" y="29"/>
                  </a:lnTo>
                  <a:lnTo>
                    <a:pt x="75" y="22"/>
                  </a:lnTo>
                  <a:lnTo>
                    <a:pt x="70" y="22"/>
                  </a:lnTo>
                  <a:lnTo>
                    <a:pt x="70" y="26"/>
                  </a:lnTo>
                  <a:lnTo>
                    <a:pt x="73" y="26"/>
                  </a:lnTo>
                  <a:lnTo>
                    <a:pt x="73" y="23"/>
                  </a:lnTo>
                  <a:lnTo>
                    <a:pt x="66" y="23"/>
                  </a:lnTo>
                  <a:lnTo>
                    <a:pt x="66" y="30"/>
                  </a:lnTo>
                  <a:lnTo>
                    <a:pt x="68" y="30"/>
                  </a:lnTo>
                  <a:lnTo>
                    <a:pt x="68" y="23"/>
                  </a:lnTo>
                  <a:lnTo>
                    <a:pt x="66" y="23"/>
                  </a:lnTo>
                  <a:lnTo>
                    <a:pt x="66" y="30"/>
                  </a:lnTo>
                  <a:lnTo>
                    <a:pt x="189" y="30"/>
                  </a:lnTo>
                  <a:lnTo>
                    <a:pt x="189" y="23"/>
                  </a:lnTo>
                  <a:lnTo>
                    <a:pt x="188" y="23"/>
                  </a:lnTo>
                  <a:lnTo>
                    <a:pt x="188" y="30"/>
                  </a:lnTo>
                  <a:lnTo>
                    <a:pt x="192" y="30"/>
                  </a:lnTo>
                  <a:lnTo>
                    <a:pt x="192" y="23"/>
                  </a:lnTo>
                  <a:lnTo>
                    <a:pt x="191" y="23"/>
                  </a:lnTo>
                  <a:lnTo>
                    <a:pt x="191" y="30"/>
                  </a:lnTo>
                  <a:lnTo>
                    <a:pt x="204" y="30"/>
                  </a:lnTo>
                  <a:lnTo>
                    <a:pt x="204" y="23"/>
                  </a:lnTo>
                  <a:lnTo>
                    <a:pt x="197" y="23"/>
                  </a:lnTo>
                  <a:lnTo>
                    <a:pt x="197" y="30"/>
                  </a:lnTo>
                  <a:lnTo>
                    <a:pt x="215" y="30"/>
                  </a:lnTo>
                  <a:lnTo>
                    <a:pt x="215" y="23"/>
                  </a:lnTo>
                  <a:lnTo>
                    <a:pt x="196" y="23"/>
                  </a:lnTo>
                  <a:lnTo>
                    <a:pt x="196" y="30"/>
                  </a:lnTo>
                  <a:lnTo>
                    <a:pt x="202" y="30"/>
                  </a:lnTo>
                  <a:lnTo>
                    <a:pt x="202" y="23"/>
                  </a:lnTo>
                  <a:lnTo>
                    <a:pt x="201" y="23"/>
                  </a:lnTo>
                  <a:lnTo>
                    <a:pt x="201" y="30"/>
                  </a:lnTo>
                  <a:lnTo>
                    <a:pt x="218" y="30"/>
                  </a:lnTo>
                  <a:lnTo>
                    <a:pt x="218" y="26"/>
                  </a:lnTo>
                  <a:lnTo>
                    <a:pt x="217" y="30"/>
                  </a:lnTo>
                  <a:lnTo>
                    <a:pt x="219" y="31"/>
                  </a:lnTo>
                  <a:lnTo>
                    <a:pt x="227" y="31"/>
                  </a:lnTo>
                  <a:lnTo>
                    <a:pt x="227" y="25"/>
                  </a:lnTo>
                  <a:lnTo>
                    <a:pt x="206" y="25"/>
                  </a:lnTo>
                  <a:lnTo>
                    <a:pt x="206" y="31"/>
                  </a:lnTo>
                  <a:lnTo>
                    <a:pt x="223" y="31"/>
                  </a:lnTo>
                  <a:lnTo>
                    <a:pt x="223" y="25"/>
                  </a:lnTo>
                  <a:lnTo>
                    <a:pt x="217" y="25"/>
                  </a:lnTo>
                  <a:lnTo>
                    <a:pt x="217" y="31"/>
                  </a:lnTo>
                  <a:lnTo>
                    <a:pt x="226" y="31"/>
                  </a:lnTo>
                  <a:lnTo>
                    <a:pt x="226" y="25"/>
                  </a:lnTo>
                  <a:lnTo>
                    <a:pt x="215" y="25"/>
                  </a:lnTo>
                  <a:lnTo>
                    <a:pt x="215" y="31"/>
                  </a:lnTo>
                  <a:lnTo>
                    <a:pt x="223" y="31"/>
                  </a:lnTo>
                  <a:lnTo>
                    <a:pt x="223" y="25"/>
                  </a:lnTo>
                  <a:lnTo>
                    <a:pt x="222" y="25"/>
                  </a:lnTo>
                  <a:lnTo>
                    <a:pt x="222" y="31"/>
                  </a:lnTo>
                  <a:lnTo>
                    <a:pt x="224" y="31"/>
                  </a:lnTo>
                  <a:lnTo>
                    <a:pt x="224" y="25"/>
                  </a:lnTo>
                  <a:lnTo>
                    <a:pt x="220" y="25"/>
                  </a:lnTo>
                  <a:lnTo>
                    <a:pt x="220" y="31"/>
                  </a:lnTo>
                  <a:lnTo>
                    <a:pt x="251" y="31"/>
                  </a:lnTo>
                  <a:lnTo>
                    <a:pt x="251" y="25"/>
                  </a:lnTo>
                  <a:lnTo>
                    <a:pt x="48" y="25"/>
                  </a:lnTo>
                  <a:lnTo>
                    <a:pt x="48" y="31"/>
                  </a:lnTo>
                  <a:lnTo>
                    <a:pt x="53" y="31"/>
                  </a:lnTo>
                  <a:lnTo>
                    <a:pt x="53" y="25"/>
                  </a:lnTo>
                  <a:lnTo>
                    <a:pt x="31" y="25"/>
                  </a:lnTo>
                  <a:lnTo>
                    <a:pt x="23" y="32"/>
                  </a:lnTo>
                  <a:lnTo>
                    <a:pt x="35" y="32"/>
                  </a:lnTo>
                  <a:lnTo>
                    <a:pt x="35" y="26"/>
                  </a:lnTo>
                  <a:lnTo>
                    <a:pt x="33" y="26"/>
                  </a:lnTo>
                  <a:lnTo>
                    <a:pt x="33" y="32"/>
                  </a:lnTo>
                  <a:lnTo>
                    <a:pt x="38" y="32"/>
                  </a:lnTo>
                  <a:lnTo>
                    <a:pt x="38" y="26"/>
                  </a:lnTo>
                  <a:lnTo>
                    <a:pt x="33" y="26"/>
                  </a:lnTo>
                  <a:lnTo>
                    <a:pt x="33" y="32"/>
                  </a:lnTo>
                  <a:lnTo>
                    <a:pt x="36" y="32"/>
                  </a:lnTo>
                  <a:lnTo>
                    <a:pt x="36" y="26"/>
                  </a:lnTo>
                  <a:lnTo>
                    <a:pt x="33" y="26"/>
                  </a:lnTo>
                  <a:lnTo>
                    <a:pt x="33" y="32"/>
                  </a:lnTo>
                  <a:lnTo>
                    <a:pt x="34" y="32"/>
                  </a:lnTo>
                  <a:lnTo>
                    <a:pt x="34" y="26"/>
                  </a:lnTo>
                  <a:lnTo>
                    <a:pt x="29" y="26"/>
                  </a:lnTo>
                  <a:lnTo>
                    <a:pt x="29" y="32"/>
                  </a:lnTo>
                  <a:lnTo>
                    <a:pt x="30" y="32"/>
                  </a:lnTo>
                  <a:lnTo>
                    <a:pt x="30" y="26"/>
                  </a:lnTo>
                  <a:lnTo>
                    <a:pt x="29" y="26"/>
                  </a:lnTo>
                  <a:lnTo>
                    <a:pt x="29" y="32"/>
                  </a:lnTo>
                  <a:lnTo>
                    <a:pt x="31" y="32"/>
                  </a:lnTo>
                  <a:lnTo>
                    <a:pt x="31" y="26"/>
                  </a:lnTo>
                  <a:lnTo>
                    <a:pt x="29" y="26"/>
                  </a:lnTo>
                  <a:lnTo>
                    <a:pt x="29" y="32"/>
                  </a:lnTo>
                  <a:lnTo>
                    <a:pt x="31" y="32"/>
                  </a:lnTo>
                  <a:lnTo>
                    <a:pt x="31" y="26"/>
                  </a:lnTo>
                  <a:lnTo>
                    <a:pt x="11" y="26"/>
                  </a:lnTo>
                  <a:lnTo>
                    <a:pt x="11" y="32"/>
                  </a:lnTo>
                  <a:lnTo>
                    <a:pt x="16" y="32"/>
                  </a:lnTo>
                  <a:lnTo>
                    <a:pt x="16" y="26"/>
                  </a:lnTo>
                  <a:lnTo>
                    <a:pt x="14" y="26"/>
                  </a:lnTo>
                  <a:lnTo>
                    <a:pt x="14" y="32"/>
                  </a:lnTo>
                  <a:lnTo>
                    <a:pt x="16" y="32"/>
                  </a:lnTo>
                  <a:lnTo>
                    <a:pt x="16" y="26"/>
                  </a:lnTo>
                  <a:lnTo>
                    <a:pt x="13" y="26"/>
                  </a:lnTo>
                  <a:lnTo>
                    <a:pt x="12" y="27"/>
                  </a:lnTo>
                  <a:lnTo>
                    <a:pt x="13" y="30"/>
                  </a:lnTo>
                  <a:lnTo>
                    <a:pt x="13" y="27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74" y="34"/>
                  </a:lnTo>
                  <a:lnTo>
                    <a:pt x="74" y="27"/>
                  </a:lnTo>
                  <a:lnTo>
                    <a:pt x="70" y="27"/>
                  </a:lnTo>
                  <a:lnTo>
                    <a:pt x="70" y="34"/>
                  </a:lnTo>
                  <a:lnTo>
                    <a:pt x="128" y="34"/>
                  </a:lnTo>
                  <a:lnTo>
                    <a:pt x="128" y="27"/>
                  </a:lnTo>
                  <a:lnTo>
                    <a:pt x="127" y="27"/>
                  </a:lnTo>
                  <a:lnTo>
                    <a:pt x="127" y="34"/>
                  </a:lnTo>
                  <a:lnTo>
                    <a:pt x="183" y="34"/>
                  </a:lnTo>
                  <a:lnTo>
                    <a:pt x="183" y="27"/>
                  </a:lnTo>
                  <a:lnTo>
                    <a:pt x="180" y="27"/>
                  </a:lnTo>
                  <a:lnTo>
                    <a:pt x="180" y="34"/>
                  </a:lnTo>
                  <a:lnTo>
                    <a:pt x="193" y="34"/>
                  </a:lnTo>
                  <a:lnTo>
                    <a:pt x="193" y="30"/>
                  </a:lnTo>
                  <a:lnTo>
                    <a:pt x="192" y="34"/>
                  </a:lnTo>
                  <a:lnTo>
                    <a:pt x="194" y="35"/>
                  </a:lnTo>
                  <a:lnTo>
                    <a:pt x="220" y="35"/>
                  </a:lnTo>
                  <a:lnTo>
                    <a:pt x="220" y="29"/>
                  </a:lnTo>
                  <a:lnTo>
                    <a:pt x="219" y="29"/>
                  </a:lnTo>
                  <a:lnTo>
                    <a:pt x="219" y="35"/>
                  </a:lnTo>
                  <a:lnTo>
                    <a:pt x="296" y="35"/>
                  </a:lnTo>
                  <a:lnTo>
                    <a:pt x="296" y="29"/>
                  </a:lnTo>
                  <a:lnTo>
                    <a:pt x="121" y="29"/>
                  </a:lnTo>
                  <a:lnTo>
                    <a:pt x="121" y="35"/>
                  </a:lnTo>
                  <a:lnTo>
                    <a:pt x="132" y="35"/>
                  </a:lnTo>
                  <a:lnTo>
                    <a:pt x="132" y="29"/>
                  </a:lnTo>
                  <a:lnTo>
                    <a:pt x="86" y="29"/>
                  </a:lnTo>
                  <a:lnTo>
                    <a:pt x="86" y="35"/>
                  </a:lnTo>
                  <a:lnTo>
                    <a:pt x="132" y="35"/>
                  </a:lnTo>
                  <a:lnTo>
                    <a:pt x="132" y="29"/>
                  </a:lnTo>
                  <a:lnTo>
                    <a:pt x="121" y="29"/>
                  </a:lnTo>
                  <a:lnTo>
                    <a:pt x="121" y="35"/>
                  </a:lnTo>
                  <a:lnTo>
                    <a:pt x="296" y="35"/>
                  </a:lnTo>
                  <a:lnTo>
                    <a:pt x="296" y="29"/>
                  </a:lnTo>
                  <a:lnTo>
                    <a:pt x="219" y="29"/>
                  </a:lnTo>
                  <a:lnTo>
                    <a:pt x="219" y="35"/>
                  </a:lnTo>
                  <a:lnTo>
                    <a:pt x="220" y="35"/>
                  </a:lnTo>
                  <a:lnTo>
                    <a:pt x="220" y="29"/>
                  </a:lnTo>
                  <a:lnTo>
                    <a:pt x="196" y="29"/>
                  </a:lnTo>
                  <a:lnTo>
                    <a:pt x="196" y="31"/>
                  </a:lnTo>
                  <a:lnTo>
                    <a:pt x="197" y="29"/>
                  </a:lnTo>
                  <a:lnTo>
                    <a:pt x="194" y="27"/>
                  </a:lnTo>
                  <a:lnTo>
                    <a:pt x="180" y="27"/>
                  </a:lnTo>
                  <a:lnTo>
                    <a:pt x="180" y="34"/>
                  </a:lnTo>
                  <a:lnTo>
                    <a:pt x="183" y="34"/>
                  </a:lnTo>
                  <a:lnTo>
                    <a:pt x="183" y="27"/>
                  </a:lnTo>
                  <a:lnTo>
                    <a:pt x="127" y="27"/>
                  </a:lnTo>
                  <a:lnTo>
                    <a:pt x="127" y="34"/>
                  </a:lnTo>
                  <a:lnTo>
                    <a:pt x="128" y="34"/>
                  </a:lnTo>
                  <a:lnTo>
                    <a:pt x="128" y="27"/>
                  </a:lnTo>
                  <a:lnTo>
                    <a:pt x="70" y="27"/>
                  </a:lnTo>
                  <a:lnTo>
                    <a:pt x="70" y="34"/>
                  </a:lnTo>
                  <a:lnTo>
                    <a:pt x="74" y="34"/>
                  </a:lnTo>
                  <a:lnTo>
                    <a:pt x="74" y="27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14" y="34"/>
                  </a:lnTo>
                  <a:lnTo>
                    <a:pt x="17" y="31"/>
                  </a:lnTo>
                  <a:lnTo>
                    <a:pt x="14" y="29"/>
                  </a:lnTo>
                  <a:lnTo>
                    <a:pt x="14" y="32"/>
                  </a:lnTo>
                  <a:lnTo>
                    <a:pt x="16" y="32"/>
                  </a:lnTo>
                  <a:lnTo>
                    <a:pt x="16" y="26"/>
                  </a:lnTo>
                  <a:lnTo>
                    <a:pt x="14" y="26"/>
                  </a:lnTo>
                  <a:lnTo>
                    <a:pt x="14" y="32"/>
                  </a:lnTo>
                  <a:lnTo>
                    <a:pt x="16" y="32"/>
                  </a:lnTo>
                  <a:lnTo>
                    <a:pt x="16" y="26"/>
                  </a:lnTo>
                  <a:lnTo>
                    <a:pt x="11" y="26"/>
                  </a:lnTo>
                  <a:lnTo>
                    <a:pt x="11" y="32"/>
                  </a:lnTo>
                  <a:lnTo>
                    <a:pt x="31" y="32"/>
                  </a:lnTo>
                  <a:lnTo>
                    <a:pt x="31" y="26"/>
                  </a:lnTo>
                  <a:lnTo>
                    <a:pt x="29" y="26"/>
                  </a:lnTo>
                  <a:lnTo>
                    <a:pt x="29" y="32"/>
                  </a:lnTo>
                  <a:lnTo>
                    <a:pt x="31" y="32"/>
                  </a:lnTo>
                  <a:lnTo>
                    <a:pt x="31" y="26"/>
                  </a:lnTo>
                  <a:lnTo>
                    <a:pt x="29" y="26"/>
                  </a:lnTo>
                  <a:lnTo>
                    <a:pt x="29" y="32"/>
                  </a:lnTo>
                  <a:lnTo>
                    <a:pt x="30" y="32"/>
                  </a:lnTo>
                  <a:lnTo>
                    <a:pt x="30" y="26"/>
                  </a:lnTo>
                  <a:lnTo>
                    <a:pt x="29" y="26"/>
                  </a:lnTo>
                  <a:lnTo>
                    <a:pt x="29" y="32"/>
                  </a:lnTo>
                  <a:lnTo>
                    <a:pt x="34" y="32"/>
                  </a:lnTo>
                  <a:lnTo>
                    <a:pt x="34" y="26"/>
                  </a:lnTo>
                  <a:lnTo>
                    <a:pt x="33" y="26"/>
                  </a:lnTo>
                  <a:lnTo>
                    <a:pt x="33" y="32"/>
                  </a:lnTo>
                  <a:lnTo>
                    <a:pt x="36" y="32"/>
                  </a:lnTo>
                  <a:lnTo>
                    <a:pt x="36" y="26"/>
                  </a:lnTo>
                  <a:lnTo>
                    <a:pt x="33" y="26"/>
                  </a:lnTo>
                  <a:lnTo>
                    <a:pt x="33" y="32"/>
                  </a:lnTo>
                  <a:lnTo>
                    <a:pt x="38" y="32"/>
                  </a:lnTo>
                  <a:lnTo>
                    <a:pt x="38" y="26"/>
                  </a:lnTo>
                  <a:lnTo>
                    <a:pt x="33" y="26"/>
                  </a:lnTo>
                  <a:lnTo>
                    <a:pt x="33" y="32"/>
                  </a:lnTo>
                  <a:lnTo>
                    <a:pt x="35" y="32"/>
                  </a:lnTo>
                  <a:lnTo>
                    <a:pt x="35" y="26"/>
                  </a:lnTo>
                  <a:lnTo>
                    <a:pt x="31" y="26"/>
                  </a:lnTo>
                  <a:lnTo>
                    <a:pt x="31" y="29"/>
                  </a:lnTo>
                  <a:lnTo>
                    <a:pt x="34" y="31"/>
                  </a:lnTo>
                  <a:lnTo>
                    <a:pt x="35" y="30"/>
                  </a:lnTo>
                  <a:lnTo>
                    <a:pt x="33" y="27"/>
                  </a:lnTo>
                  <a:lnTo>
                    <a:pt x="33" y="31"/>
                  </a:lnTo>
                  <a:lnTo>
                    <a:pt x="53" y="31"/>
                  </a:lnTo>
                  <a:lnTo>
                    <a:pt x="53" y="25"/>
                  </a:lnTo>
                  <a:lnTo>
                    <a:pt x="48" y="25"/>
                  </a:lnTo>
                  <a:lnTo>
                    <a:pt x="48" y="31"/>
                  </a:lnTo>
                  <a:lnTo>
                    <a:pt x="251" y="31"/>
                  </a:lnTo>
                  <a:lnTo>
                    <a:pt x="251" y="25"/>
                  </a:lnTo>
                  <a:lnTo>
                    <a:pt x="220" y="25"/>
                  </a:lnTo>
                  <a:lnTo>
                    <a:pt x="220" y="31"/>
                  </a:lnTo>
                  <a:lnTo>
                    <a:pt x="224" y="31"/>
                  </a:lnTo>
                  <a:lnTo>
                    <a:pt x="224" y="25"/>
                  </a:lnTo>
                  <a:lnTo>
                    <a:pt x="222" y="25"/>
                  </a:lnTo>
                  <a:lnTo>
                    <a:pt x="222" y="31"/>
                  </a:lnTo>
                  <a:lnTo>
                    <a:pt x="223" y="31"/>
                  </a:lnTo>
                  <a:lnTo>
                    <a:pt x="223" y="25"/>
                  </a:lnTo>
                  <a:lnTo>
                    <a:pt x="215" y="25"/>
                  </a:lnTo>
                  <a:lnTo>
                    <a:pt x="215" y="31"/>
                  </a:lnTo>
                  <a:lnTo>
                    <a:pt x="226" y="31"/>
                  </a:lnTo>
                  <a:lnTo>
                    <a:pt x="226" y="25"/>
                  </a:lnTo>
                  <a:lnTo>
                    <a:pt x="217" y="25"/>
                  </a:lnTo>
                  <a:lnTo>
                    <a:pt x="217" y="31"/>
                  </a:lnTo>
                  <a:lnTo>
                    <a:pt x="223" y="31"/>
                  </a:lnTo>
                  <a:lnTo>
                    <a:pt x="223" y="25"/>
                  </a:lnTo>
                  <a:lnTo>
                    <a:pt x="206" y="25"/>
                  </a:lnTo>
                  <a:lnTo>
                    <a:pt x="206" y="31"/>
                  </a:lnTo>
                  <a:lnTo>
                    <a:pt x="227" y="31"/>
                  </a:lnTo>
                  <a:lnTo>
                    <a:pt x="227" y="25"/>
                  </a:lnTo>
                  <a:lnTo>
                    <a:pt x="220" y="25"/>
                  </a:lnTo>
                  <a:lnTo>
                    <a:pt x="220" y="27"/>
                  </a:lnTo>
                  <a:lnTo>
                    <a:pt x="222" y="25"/>
                  </a:lnTo>
                  <a:lnTo>
                    <a:pt x="219" y="23"/>
                  </a:lnTo>
                  <a:lnTo>
                    <a:pt x="201" y="23"/>
                  </a:lnTo>
                  <a:lnTo>
                    <a:pt x="201" y="30"/>
                  </a:lnTo>
                  <a:lnTo>
                    <a:pt x="202" y="30"/>
                  </a:lnTo>
                  <a:lnTo>
                    <a:pt x="202" y="23"/>
                  </a:lnTo>
                  <a:lnTo>
                    <a:pt x="196" y="23"/>
                  </a:lnTo>
                  <a:lnTo>
                    <a:pt x="196" y="30"/>
                  </a:lnTo>
                  <a:lnTo>
                    <a:pt x="215" y="30"/>
                  </a:lnTo>
                  <a:lnTo>
                    <a:pt x="215" y="23"/>
                  </a:lnTo>
                  <a:lnTo>
                    <a:pt x="197" y="23"/>
                  </a:lnTo>
                  <a:lnTo>
                    <a:pt x="197" y="30"/>
                  </a:lnTo>
                  <a:lnTo>
                    <a:pt x="204" y="30"/>
                  </a:lnTo>
                  <a:lnTo>
                    <a:pt x="204" y="23"/>
                  </a:lnTo>
                  <a:lnTo>
                    <a:pt x="191" y="23"/>
                  </a:lnTo>
                  <a:lnTo>
                    <a:pt x="191" y="30"/>
                  </a:lnTo>
                  <a:lnTo>
                    <a:pt x="192" y="30"/>
                  </a:lnTo>
                  <a:lnTo>
                    <a:pt x="192" y="23"/>
                  </a:lnTo>
                  <a:lnTo>
                    <a:pt x="188" y="23"/>
                  </a:lnTo>
                  <a:lnTo>
                    <a:pt x="188" y="30"/>
                  </a:lnTo>
                  <a:lnTo>
                    <a:pt x="189" y="30"/>
                  </a:lnTo>
                  <a:lnTo>
                    <a:pt x="189" y="23"/>
                  </a:lnTo>
                  <a:lnTo>
                    <a:pt x="66" y="23"/>
                  </a:lnTo>
                  <a:lnTo>
                    <a:pt x="66" y="30"/>
                  </a:lnTo>
                  <a:lnTo>
                    <a:pt x="68" y="30"/>
                  </a:lnTo>
                  <a:lnTo>
                    <a:pt x="68" y="23"/>
                  </a:lnTo>
                  <a:lnTo>
                    <a:pt x="66" y="23"/>
                  </a:lnTo>
                  <a:lnTo>
                    <a:pt x="66" y="30"/>
                  </a:lnTo>
                  <a:lnTo>
                    <a:pt x="77" y="30"/>
                  </a:lnTo>
                  <a:lnTo>
                    <a:pt x="77" y="25"/>
                  </a:lnTo>
                  <a:lnTo>
                    <a:pt x="73" y="25"/>
                  </a:lnTo>
                  <a:lnTo>
                    <a:pt x="73" y="29"/>
                  </a:lnTo>
                  <a:lnTo>
                    <a:pt x="75" y="29"/>
                  </a:lnTo>
                  <a:lnTo>
                    <a:pt x="75" y="22"/>
                  </a:lnTo>
                  <a:lnTo>
                    <a:pt x="71" y="22"/>
                  </a:lnTo>
                  <a:lnTo>
                    <a:pt x="71" y="29"/>
                  </a:lnTo>
                  <a:lnTo>
                    <a:pt x="73" y="29"/>
                  </a:lnTo>
                  <a:lnTo>
                    <a:pt x="73" y="22"/>
                  </a:lnTo>
                  <a:lnTo>
                    <a:pt x="69" y="22"/>
                  </a:lnTo>
                  <a:lnTo>
                    <a:pt x="69" y="29"/>
                  </a:lnTo>
                  <a:lnTo>
                    <a:pt x="254" y="29"/>
                  </a:lnTo>
                  <a:lnTo>
                    <a:pt x="254" y="22"/>
                  </a:lnTo>
                  <a:lnTo>
                    <a:pt x="250" y="22"/>
                  </a:lnTo>
                  <a:lnTo>
                    <a:pt x="250" y="29"/>
                  </a:lnTo>
                  <a:lnTo>
                    <a:pt x="267" y="29"/>
                  </a:lnTo>
                  <a:lnTo>
                    <a:pt x="267" y="22"/>
                  </a:lnTo>
                  <a:lnTo>
                    <a:pt x="248" y="22"/>
                  </a:lnTo>
                  <a:lnTo>
                    <a:pt x="248" y="29"/>
                  </a:lnTo>
                  <a:lnTo>
                    <a:pt x="264" y="29"/>
                  </a:lnTo>
                  <a:lnTo>
                    <a:pt x="264" y="22"/>
                  </a:lnTo>
                  <a:lnTo>
                    <a:pt x="249" y="22"/>
                  </a:lnTo>
                  <a:lnTo>
                    <a:pt x="249" y="29"/>
                  </a:lnTo>
                  <a:lnTo>
                    <a:pt x="276" y="29"/>
                  </a:lnTo>
                  <a:lnTo>
                    <a:pt x="276" y="22"/>
                  </a:lnTo>
                  <a:lnTo>
                    <a:pt x="244" y="22"/>
                  </a:lnTo>
                  <a:lnTo>
                    <a:pt x="244" y="29"/>
                  </a:lnTo>
                  <a:lnTo>
                    <a:pt x="251" y="29"/>
                  </a:lnTo>
                  <a:lnTo>
                    <a:pt x="251" y="22"/>
                  </a:lnTo>
                  <a:lnTo>
                    <a:pt x="246" y="22"/>
                  </a:lnTo>
                  <a:lnTo>
                    <a:pt x="246" y="29"/>
                  </a:lnTo>
                  <a:lnTo>
                    <a:pt x="262" y="29"/>
                  </a:lnTo>
                  <a:lnTo>
                    <a:pt x="262" y="21"/>
                  </a:lnTo>
                  <a:lnTo>
                    <a:pt x="254" y="21"/>
                  </a:lnTo>
                  <a:lnTo>
                    <a:pt x="254" y="27"/>
                  </a:lnTo>
                  <a:lnTo>
                    <a:pt x="255" y="27"/>
                  </a:lnTo>
                  <a:lnTo>
                    <a:pt x="255" y="21"/>
                  </a:lnTo>
                  <a:lnTo>
                    <a:pt x="239" y="21"/>
                  </a:lnTo>
                  <a:lnTo>
                    <a:pt x="239" y="27"/>
                  </a:lnTo>
                  <a:lnTo>
                    <a:pt x="248" y="27"/>
                  </a:lnTo>
                  <a:lnTo>
                    <a:pt x="248" y="21"/>
                  </a:lnTo>
                  <a:lnTo>
                    <a:pt x="220" y="21"/>
                  </a:lnTo>
                  <a:lnTo>
                    <a:pt x="220" y="27"/>
                  </a:lnTo>
                  <a:lnTo>
                    <a:pt x="239" y="27"/>
                  </a:lnTo>
                  <a:lnTo>
                    <a:pt x="239" y="21"/>
                  </a:lnTo>
                  <a:lnTo>
                    <a:pt x="231" y="21"/>
                  </a:lnTo>
                  <a:lnTo>
                    <a:pt x="231" y="27"/>
                  </a:lnTo>
                  <a:lnTo>
                    <a:pt x="242" y="27"/>
                  </a:lnTo>
                  <a:lnTo>
                    <a:pt x="242" y="21"/>
                  </a:lnTo>
                  <a:lnTo>
                    <a:pt x="233" y="21"/>
                  </a:lnTo>
                  <a:lnTo>
                    <a:pt x="233" y="27"/>
                  </a:lnTo>
                  <a:lnTo>
                    <a:pt x="240" y="27"/>
                  </a:lnTo>
                  <a:lnTo>
                    <a:pt x="240" y="21"/>
                  </a:lnTo>
                  <a:lnTo>
                    <a:pt x="202" y="21"/>
                  </a:lnTo>
                  <a:lnTo>
                    <a:pt x="202" y="27"/>
                  </a:lnTo>
                  <a:lnTo>
                    <a:pt x="205" y="27"/>
                  </a:lnTo>
                  <a:lnTo>
                    <a:pt x="205" y="21"/>
                  </a:lnTo>
                  <a:lnTo>
                    <a:pt x="128" y="21"/>
                  </a:lnTo>
                  <a:lnTo>
                    <a:pt x="128" y="27"/>
                  </a:lnTo>
                  <a:lnTo>
                    <a:pt x="135" y="27"/>
                  </a:lnTo>
                  <a:lnTo>
                    <a:pt x="135" y="21"/>
                  </a:lnTo>
                  <a:lnTo>
                    <a:pt x="132" y="21"/>
                  </a:lnTo>
                  <a:lnTo>
                    <a:pt x="132" y="27"/>
                  </a:lnTo>
                  <a:lnTo>
                    <a:pt x="135" y="27"/>
                  </a:lnTo>
                  <a:lnTo>
                    <a:pt x="135" y="21"/>
                  </a:lnTo>
                  <a:lnTo>
                    <a:pt x="127" y="21"/>
                  </a:lnTo>
                  <a:lnTo>
                    <a:pt x="127" y="23"/>
                  </a:lnTo>
                  <a:lnTo>
                    <a:pt x="130" y="26"/>
                  </a:lnTo>
                  <a:lnTo>
                    <a:pt x="136" y="20"/>
                  </a:lnTo>
                  <a:lnTo>
                    <a:pt x="105" y="20"/>
                  </a:lnTo>
                  <a:lnTo>
                    <a:pt x="105" y="26"/>
                  </a:lnTo>
                  <a:lnTo>
                    <a:pt x="108" y="26"/>
                  </a:lnTo>
                  <a:lnTo>
                    <a:pt x="108" y="20"/>
                  </a:lnTo>
                  <a:lnTo>
                    <a:pt x="99" y="20"/>
                  </a:lnTo>
                  <a:lnTo>
                    <a:pt x="99" y="26"/>
                  </a:lnTo>
                  <a:lnTo>
                    <a:pt x="115" y="26"/>
                  </a:lnTo>
                  <a:lnTo>
                    <a:pt x="115" y="20"/>
                  </a:lnTo>
                  <a:lnTo>
                    <a:pt x="4" y="20"/>
                  </a:lnTo>
                  <a:lnTo>
                    <a:pt x="4" y="26"/>
                  </a:lnTo>
                  <a:lnTo>
                    <a:pt x="17" y="26"/>
                  </a:lnTo>
                  <a:lnTo>
                    <a:pt x="17" y="20"/>
                  </a:lnTo>
                  <a:lnTo>
                    <a:pt x="14" y="20"/>
                  </a:lnTo>
                  <a:lnTo>
                    <a:pt x="14" y="26"/>
                  </a:lnTo>
                  <a:lnTo>
                    <a:pt x="17" y="26"/>
                  </a:lnTo>
                  <a:lnTo>
                    <a:pt x="17" y="20"/>
                  </a:lnTo>
                  <a:lnTo>
                    <a:pt x="13" y="20"/>
                  </a:lnTo>
                  <a:lnTo>
                    <a:pt x="13" y="26"/>
                  </a:lnTo>
                  <a:lnTo>
                    <a:pt x="17" y="26"/>
                  </a:lnTo>
                  <a:lnTo>
                    <a:pt x="20" y="25"/>
                  </a:lnTo>
                  <a:lnTo>
                    <a:pt x="18" y="18"/>
                  </a:lnTo>
                  <a:lnTo>
                    <a:pt x="17" y="18"/>
                  </a:lnTo>
                  <a:lnTo>
                    <a:pt x="17" y="25"/>
                  </a:lnTo>
                  <a:lnTo>
                    <a:pt x="23" y="25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25"/>
                  </a:lnTo>
                  <a:lnTo>
                    <a:pt x="33" y="25"/>
                  </a:lnTo>
                  <a:lnTo>
                    <a:pt x="33" y="18"/>
                  </a:lnTo>
                  <a:lnTo>
                    <a:pt x="31" y="18"/>
                  </a:lnTo>
                  <a:lnTo>
                    <a:pt x="31" y="25"/>
                  </a:lnTo>
                  <a:lnTo>
                    <a:pt x="33" y="25"/>
                  </a:lnTo>
                  <a:lnTo>
                    <a:pt x="33" y="18"/>
                  </a:lnTo>
                  <a:lnTo>
                    <a:pt x="30" y="18"/>
                  </a:lnTo>
                  <a:lnTo>
                    <a:pt x="30" y="25"/>
                  </a:lnTo>
                  <a:lnTo>
                    <a:pt x="34" y="25"/>
                  </a:lnTo>
                  <a:lnTo>
                    <a:pt x="34" y="18"/>
                  </a:lnTo>
                  <a:lnTo>
                    <a:pt x="31" y="18"/>
                  </a:lnTo>
                  <a:lnTo>
                    <a:pt x="31" y="25"/>
                  </a:lnTo>
                  <a:lnTo>
                    <a:pt x="48" y="25"/>
                  </a:lnTo>
                  <a:lnTo>
                    <a:pt x="48" y="18"/>
                  </a:lnTo>
                  <a:lnTo>
                    <a:pt x="47" y="18"/>
                  </a:lnTo>
                  <a:lnTo>
                    <a:pt x="47" y="25"/>
                  </a:lnTo>
                  <a:lnTo>
                    <a:pt x="254" y="25"/>
                  </a:lnTo>
                  <a:lnTo>
                    <a:pt x="254" y="18"/>
                  </a:lnTo>
                  <a:lnTo>
                    <a:pt x="233" y="18"/>
                  </a:lnTo>
                  <a:lnTo>
                    <a:pt x="223" y="17"/>
                  </a:lnTo>
                  <a:lnTo>
                    <a:pt x="223" y="23"/>
                  </a:lnTo>
                  <a:lnTo>
                    <a:pt x="227" y="23"/>
                  </a:lnTo>
                  <a:lnTo>
                    <a:pt x="227" y="17"/>
                  </a:lnTo>
                  <a:lnTo>
                    <a:pt x="220" y="17"/>
                  </a:lnTo>
                  <a:lnTo>
                    <a:pt x="220" y="23"/>
                  </a:lnTo>
                  <a:lnTo>
                    <a:pt x="232" y="23"/>
                  </a:lnTo>
                  <a:lnTo>
                    <a:pt x="232" y="17"/>
                  </a:lnTo>
                  <a:lnTo>
                    <a:pt x="220" y="17"/>
                  </a:lnTo>
                  <a:lnTo>
                    <a:pt x="220" y="23"/>
                  </a:lnTo>
                  <a:lnTo>
                    <a:pt x="227" y="23"/>
                  </a:lnTo>
                  <a:lnTo>
                    <a:pt x="227" y="17"/>
                  </a:lnTo>
                  <a:lnTo>
                    <a:pt x="223" y="17"/>
                  </a:lnTo>
                  <a:lnTo>
                    <a:pt x="223" y="23"/>
                  </a:lnTo>
                  <a:lnTo>
                    <a:pt x="228" y="23"/>
                  </a:lnTo>
                  <a:lnTo>
                    <a:pt x="228" y="17"/>
                  </a:lnTo>
                  <a:lnTo>
                    <a:pt x="185" y="17"/>
                  </a:lnTo>
                  <a:lnTo>
                    <a:pt x="185" y="23"/>
                  </a:lnTo>
                  <a:lnTo>
                    <a:pt x="196" y="23"/>
                  </a:lnTo>
                  <a:lnTo>
                    <a:pt x="196" y="17"/>
                  </a:lnTo>
                  <a:lnTo>
                    <a:pt x="188" y="17"/>
                  </a:lnTo>
                  <a:lnTo>
                    <a:pt x="188" y="23"/>
                  </a:lnTo>
                  <a:lnTo>
                    <a:pt x="213" y="23"/>
                  </a:lnTo>
                  <a:lnTo>
                    <a:pt x="213" y="17"/>
                  </a:lnTo>
                  <a:lnTo>
                    <a:pt x="194" y="17"/>
                  </a:lnTo>
                  <a:lnTo>
                    <a:pt x="194" y="23"/>
                  </a:lnTo>
                  <a:lnTo>
                    <a:pt x="196" y="23"/>
                  </a:lnTo>
                  <a:lnTo>
                    <a:pt x="196" y="17"/>
                  </a:lnTo>
                  <a:lnTo>
                    <a:pt x="86" y="17"/>
                  </a:lnTo>
                  <a:lnTo>
                    <a:pt x="74" y="16"/>
                  </a:lnTo>
                  <a:lnTo>
                    <a:pt x="55" y="16"/>
                  </a:lnTo>
                  <a:lnTo>
                    <a:pt x="55" y="22"/>
                  </a:lnTo>
                  <a:lnTo>
                    <a:pt x="57" y="22"/>
                  </a:lnTo>
                  <a:lnTo>
                    <a:pt x="57" y="16"/>
                  </a:lnTo>
                  <a:lnTo>
                    <a:pt x="53" y="16"/>
                  </a:lnTo>
                  <a:lnTo>
                    <a:pt x="53" y="22"/>
                  </a:lnTo>
                  <a:lnTo>
                    <a:pt x="68" y="22"/>
                  </a:lnTo>
                  <a:lnTo>
                    <a:pt x="68" y="16"/>
                  </a:lnTo>
                  <a:lnTo>
                    <a:pt x="66" y="16"/>
                  </a:lnTo>
                  <a:lnTo>
                    <a:pt x="66" y="22"/>
                  </a:lnTo>
                  <a:lnTo>
                    <a:pt x="69" y="22"/>
                  </a:lnTo>
                  <a:lnTo>
                    <a:pt x="69" y="16"/>
                  </a:lnTo>
                  <a:lnTo>
                    <a:pt x="64" y="16"/>
                  </a:lnTo>
                  <a:lnTo>
                    <a:pt x="64" y="22"/>
                  </a:lnTo>
                  <a:lnTo>
                    <a:pt x="66" y="22"/>
                  </a:lnTo>
                  <a:lnTo>
                    <a:pt x="66" y="16"/>
                  </a:lnTo>
                  <a:lnTo>
                    <a:pt x="57" y="16"/>
                  </a:lnTo>
                  <a:lnTo>
                    <a:pt x="57" y="22"/>
                  </a:lnTo>
                  <a:lnTo>
                    <a:pt x="64" y="22"/>
                  </a:lnTo>
                  <a:lnTo>
                    <a:pt x="64" y="16"/>
                  </a:lnTo>
                  <a:lnTo>
                    <a:pt x="62" y="16"/>
                  </a:lnTo>
                  <a:lnTo>
                    <a:pt x="62" y="22"/>
                  </a:lnTo>
                  <a:lnTo>
                    <a:pt x="228" y="22"/>
                  </a:lnTo>
                  <a:lnTo>
                    <a:pt x="228" y="16"/>
                  </a:lnTo>
                  <a:lnTo>
                    <a:pt x="213" y="16"/>
                  </a:lnTo>
                  <a:lnTo>
                    <a:pt x="213" y="22"/>
                  </a:lnTo>
                  <a:lnTo>
                    <a:pt x="244" y="22"/>
                  </a:lnTo>
                  <a:lnTo>
                    <a:pt x="244" y="16"/>
                  </a:lnTo>
                  <a:lnTo>
                    <a:pt x="229" y="16"/>
                  </a:lnTo>
                  <a:lnTo>
                    <a:pt x="229" y="18"/>
                  </a:lnTo>
                  <a:lnTo>
                    <a:pt x="231" y="16"/>
                  </a:lnTo>
                  <a:lnTo>
                    <a:pt x="228" y="14"/>
                  </a:lnTo>
                  <a:lnTo>
                    <a:pt x="223" y="14"/>
                  </a:lnTo>
                  <a:lnTo>
                    <a:pt x="223" y="21"/>
                  </a:lnTo>
                  <a:lnTo>
                    <a:pt x="231" y="21"/>
                  </a:lnTo>
                  <a:lnTo>
                    <a:pt x="231" y="14"/>
                  </a:lnTo>
                  <a:lnTo>
                    <a:pt x="220" y="14"/>
                  </a:lnTo>
                  <a:lnTo>
                    <a:pt x="220" y="21"/>
                  </a:lnTo>
                  <a:lnTo>
                    <a:pt x="239" y="21"/>
                  </a:lnTo>
                  <a:lnTo>
                    <a:pt x="239" y="14"/>
                  </a:lnTo>
                  <a:lnTo>
                    <a:pt x="231" y="14"/>
                  </a:lnTo>
                  <a:lnTo>
                    <a:pt x="231" y="21"/>
                  </a:lnTo>
                  <a:lnTo>
                    <a:pt x="257" y="21"/>
                  </a:lnTo>
                  <a:lnTo>
                    <a:pt x="257" y="14"/>
                  </a:lnTo>
                  <a:lnTo>
                    <a:pt x="239" y="14"/>
                  </a:lnTo>
                  <a:lnTo>
                    <a:pt x="239" y="21"/>
                  </a:lnTo>
                  <a:lnTo>
                    <a:pt x="240" y="21"/>
                  </a:lnTo>
                  <a:lnTo>
                    <a:pt x="240" y="14"/>
                  </a:lnTo>
                  <a:lnTo>
                    <a:pt x="224" y="14"/>
                  </a:lnTo>
                  <a:lnTo>
                    <a:pt x="224" y="21"/>
                  </a:lnTo>
                  <a:lnTo>
                    <a:pt x="248" y="21"/>
                  </a:lnTo>
                  <a:lnTo>
                    <a:pt x="248" y="14"/>
                  </a:lnTo>
                  <a:lnTo>
                    <a:pt x="223" y="14"/>
                  </a:lnTo>
                  <a:lnTo>
                    <a:pt x="223" y="21"/>
                  </a:lnTo>
                  <a:lnTo>
                    <a:pt x="226" y="21"/>
                  </a:lnTo>
                  <a:lnTo>
                    <a:pt x="226" y="14"/>
                  </a:lnTo>
                  <a:lnTo>
                    <a:pt x="196" y="14"/>
                  </a:lnTo>
                  <a:lnTo>
                    <a:pt x="196" y="21"/>
                  </a:lnTo>
                  <a:lnTo>
                    <a:pt x="198" y="21"/>
                  </a:lnTo>
                  <a:lnTo>
                    <a:pt x="198" y="14"/>
                  </a:lnTo>
                  <a:lnTo>
                    <a:pt x="154" y="14"/>
                  </a:lnTo>
                  <a:lnTo>
                    <a:pt x="154" y="21"/>
                  </a:lnTo>
                  <a:lnTo>
                    <a:pt x="157" y="21"/>
                  </a:lnTo>
                  <a:lnTo>
                    <a:pt x="157" y="14"/>
                  </a:lnTo>
                  <a:lnTo>
                    <a:pt x="141" y="14"/>
                  </a:lnTo>
                  <a:lnTo>
                    <a:pt x="141" y="17"/>
                  </a:lnTo>
                  <a:lnTo>
                    <a:pt x="143" y="14"/>
                  </a:lnTo>
                  <a:lnTo>
                    <a:pt x="136" y="13"/>
                  </a:lnTo>
                  <a:lnTo>
                    <a:pt x="68" y="13"/>
                  </a:lnTo>
                  <a:lnTo>
                    <a:pt x="68" y="20"/>
                  </a:lnTo>
                  <a:lnTo>
                    <a:pt x="75" y="20"/>
                  </a:lnTo>
                  <a:lnTo>
                    <a:pt x="75" y="13"/>
                  </a:lnTo>
                  <a:lnTo>
                    <a:pt x="74" y="13"/>
                  </a:lnTo>
                  <a:lnTo>
                    <a:pt x="74" y="20"/>
                  </a:lnTo>
                  <a:lnTo>
                    <a:pt x="82" y="20"/>
                  </a:lnTo>
                  <a:lnTo>
                    <a:pt x="82" y="13"/>
                  </a:lnTo>
                  <a:lnTo>
                    <a:pt x="71" y="13"/>
                  </a:lnTo>
                  <a:lnTo>
                    <a:pt x="71" y="20"/>
                  </a:lnTo>
                  <a:lnTo>
                    <a:pt x="73" y="20"/>
                  </a:lnTo>
                  <a:lnTo>
                    <a:pt x="73" y="13"/>
                  </a:lnTo>
                  <a:lnTo>
                    <a:pt x="70" y="13"/>
                  </a:lnTo>
                  <a:lnTo>
                    <a:pt x="70" y="20"/>
                  </a:lnTo>
                  <a:lnTo>
                    <a:pt x="245" y="20"/>
                  </a:lnTo>
                  <a:lnTo>
                    <a:pt x="274" y="18"/>
                  </a:lnTo>
                  <a:lnTo>
                    <a:pt x="302" y="18"/>
                  </a:lnTo>
                  <a:lnTo>
                    <a:pt x="302" y="12"/>
                  </a:lnTo>
                  <a:lnTo>
                    <a:pt x="299" y="12"/>
                  </a:lnTo>
                  <a:lnTo>
                    <a:pt x="299" y="18"/>
                  </a:lnTo>
                  <a:lnTo>
                    <a:pt x="302" y="18"/>
                  </a:lnTo>
                  <a:lnTo>
                    <a:pt x="302" y="12"/>
                  </a:lnTo>
                  <a:lnTo>
                    <a:pt x="293" y="12"/>
                  </a:lnTo>
                  <a:lnTo>
                    <a:pt x="293" y="18"/>
                  </a:lnTo>
                  <a:lnTo>
                    <a:pt x="306" y="18"/>
                  </a:lnTo>
                  <a:lnTo>
                    <a:pt x="306" y="12"/>
                  </a:lnTo>
                  <a:lnTo>
                    <a:pt x="297" y="12"/>
                  </a:lnTo>
                  <a:lnTo>
                    <a:pt x="297" y="18"/>
                  </a:lnTo>
                  <a:lnTo>
                    <a:pt x="310" y="18"/>
                  </a:lnTo>
                  <a:lnTo>
                    <a:pt x="310" y="12"/>
                  </a:lnTo>
                  <a:lnTo>
                    <a:pt x="298" y="12"/>
                  </a:lnTo>
                  <a:lnTo>
                    <a:pt x="298" y="18"/>
                  </a:lnTo>
                  <a:lnTo>
                    <a:pt x="305" y="18"/>
                  </a:lnTo>
                  <a:lnTo>
                    <a:pt x="305" y="12"/>
                  </a:lnTo>
                  <a:lnTo>
                    <a:pt x="296" y="12"/>
                  </a:lnTo>
                  <a:lnTo>
                    <a:pt x="296" y="18"/>
                  </a:lnTo>
                  <a:lnTo>
                    <a:pt x="316" y="18"/>
                  </a:lnTo>
                  <a:lnTo>
                    <a:pt x="316" y="12"/>
                  </a:lnTo>
                  <a:lnTo>
                    <a:pt x="285" y="12"/>
                  </a:lnTo>
                  <a:lnTo>
                    <a:pt x="285" y="18"/>
                  </a:lnTo>
                  <a:lnTo>
                    <a:pt x="289" y="18"/>
                  </a:lnTo>
                  <a:lnTo>
                    <a:pt x="289" y="12"/>
                  </a:lnTo>
                  <a:lnTo>
                    <a:pt x="259" y="12"/>
                  </a:lnTo>
                  <a:lnTo>
                    <a:pt x="259" y="18"/>
                  </a:lnTo>
                  <a:lnTo>
                    <a:pt x="271" y="18"/>
                  </a:lnTo>
                  <a:lnTo>
                    <a:pt x="271" y="12"/>
                  </a:lnTo>
                  <a:lnTo>
                    <a:pt x="266" y="12"/>
                  </a:lnTo>
                  <a:lnTo>
                    <a:pt x="266" y="18"/>
                  </a:lnTo>
                  <a:lnTo>
                    <a:pt x="280" y="18"/>
                  </a:lnTo>
                  <a:lnTo>
                    <a:pt x="280" y="12"/>
                  </a:lnTo>
                  <a:lnTo>
                    <a:pt x="217" y="12"/>
                  </a:lnTo>
                  <a:lnTo>
                    <a:pt x="217" y="18"/>
                  </a:lnTo>
                  <a:lnTo>
                    <a:pt x="249" y="18"/>
                  </a:lnTo>
                  <a:lnTo>
                    <a:pt x="249" y="12"/>
                  </a:lnTo>
                  <a:lnTo>
                    <a:pt x="123" y="12"/>
                  </a:lnTo>
                  <a:lnTo>
                    <a:pt x="123" y="14"/>
                  </a:lnTo>
                  <a:lnTo>
                    <a:pt x="125" y="12"/>
                  </a:lnTo>
                  <a:lnTo>
                    <a:pt x="121" y="10"/>
                  </a:lnTo>
                  <a:lnTo>
                    <a:pt x="33" y="10"/>
                  </a:lnTo>
                  <a:lnTo>
                    <a:pt x="33" y="17"/>
                  </a:lnTo>
                  <a:lnTo>
                    <a:pt x="51" y="17"/>
                  </a:lnTo>
                  <a:lnTo>
                    <a:pt x="51" y="10"/>
                  </a:lnTo>
                  <a:lnTo>
                    <a:pt x="48" y="10"/>
                  </a:lnTo>
                  <a:lnTo>
                    <a:pt x="48" y="17"/>
                  </a:lnTo>
                  <a:lnTo>
                    <a:pt x="53" y="17"/>
                  </a:lnTo>
                  <a:lnTo>
                    <a:pt x="53" y="10"/>
                  </a:lnTo>
                  <a:lnTo>
                    <a:pt x="3" y="10"/>
                  </a:lnTo>
                  <a:lnTo>
                    <a:pt x="3" y="17"/>
                  </a:lnTo>
                  <a:lnTo>
                    <a:pt x="16" y="17"/>
                  </a:lnTo>
                  <a:lnTo>
                    <a:pt x="16" y="10"/>
                  </a:lnTo>
                  <a:lnTo>
                    <a:pt x="13" y="10"/>
                  </a:lnTo>
                  <a:lnTo>
                    <a:pt x="13" y="17"/>
                  </a:lnTo>
                  <a:lnTo>
                    <a:pt x="14" y="17"/>
                  </a:lnTo>
                  <a:lnTo>
                    <a:pt x="14" y="10"/>
                  </a:lnTo>
                  <a:lnTo>
                    <a:pt x="11" y="10"/>
                  </a:lnTo>
                  <a:lnTo>
                    <a:pt x="11" y="13"/>
                  </a:lnTo>
                  <a:lnTo>
                    <a:pt x="12" y="17"/>
                  </a:lnTo>
                  <a:lnTo>
                    <a:pt x="16" y="16"/>
                  </a:lnTo>
                  <a:lnTo>
                    <a:pt x="14" y="12"/>
                  </a:lnTo>
                  <a:lnTo>
                    <a:pt x="14" y="16"/>
                  </a:lnTo>
                  <a:lnTo>
                    <a:pt x="20" y="16"/>
                  </a:lnTo>
                  <a:lnTo>
                    <a:pt x="20" y="9"/>
                  </a:lnTo>
                  <a:lnTo>
                    <a:pt x="18" y="9"/>
                  </a:lnTo>
                  <a:lnTo>
                    <a:pt x="18" y="16"/>
                  </a:lnTo>
                  <a:lnTo>
                    <a:pt x="34" y="16"/>
                  </a:lnTo>
                  <a:lnTo>
                    <a:pt x="34" y="9"/>
                  </a:lnTo>
                  <a:lnTo>
                    <a:pt x="27" y="9"/>
                  </a:lnTo>
                  <a:lnTo>
                    <a:pt x="27" y="16"/>
                  </a:lnTo>
                  <a:lnTo>
                    <a:pt x="34" y="16"/>
                  </a:lnTo>
                  <a:lnTo>
                    <a:pt x="34" y="9"/>
                  </a:lnTo>
                  <a:lnTo>
                    <a:pt x="31" y="9"/>
                  </a:lnTo>
                  <a:lnTo>
                    <a:pt x="31" y="16"/>
                  </a:lnTo>
                  <a:lnTo>
                    <a:pt x="39" y="16"/>
                  </a:lnTo>
                  <a:lnTo>
                    <a:pt x="39" y="9"/>
                  </a:lnTo>
                  <a:lnTo>
                    <a:pt x="30" y="9"/>
                  </a:lnTo>
                  <a:lnTo>
                    <a:pt x="30" y="16"/>
                  </a:lnTo>
                  <a:lnTo>
                    <a:pt x="51" y="16"/>
                  </a:lnTo>
                  <a:lnTo>
                    <a:pt x="51" y="9"/>
                  </a:lnTo>
                  <a:lnTo>
                    <a:pt x="46" y="9"/>
                  </a:lnTo>
                  <a:lnTo>
                    <a:pt x="46" y="16"/>
                  </a:lnTo>
                  <a:lnTo>
                    <a:pt x="49" y="16"/>
                  </a:lnTo>
                  <a:lnTo>
                    <a:pt x="56" y="14"/>
                  </a:lnTo>
                  <a:lnTo>
                    <a:pt x="55" y="8"/>
                  </a:lnTo>
                  <a:lnTo>
                    <a:pt x="53" y="8"/>
                  </a:lnTo>
                  <a:lnTo>
                    <a:pt x="53" y="14"/>
                  </a:lnTo>
                  <a:lnTo>
                    <a:pt x="228" y="14"/>
                  </a:lnTo>
                  <a:lnTo>
                    <a:pt x="228" y="8"/>
                  </a:lnTo>
                  <a:lnTo>
                    <a:pt x="214" y="8"/>
                  </a:lnTo>
                  <a:lnTo>
                    <a:pt x="214" y="14"/>
                  </a:lnTo>
                  <a:lnTo>
                    <a:pt x="219" y="14"/>
                  </a:lnTo>
                  <a:lnTo>
                    <a:pt x="219" y="8"/>
                  </a:lnTo>
                  <a:lnTo>
                    <a:pt x="218" y="8"/>
                  </a:lnTo>
                  <a:lnTo>
                    <a:pt x="218" y="14"/>
                  </a:lnTo>
                  <a:lnTo>
                    <a:pt x="229" y="14"/>
                  </a:lnTo>
                  <a:lnTo>
                    <a:pt x="229" y="8"/>
                  </a:lnTo>
                  <a:lnTo>
                    <a:pt x="202" y="8"/>
                  </a:lnTo>
                  <a:lnTo>
                    <a:pt x="202" y="14"/>
                  </a:lnTo>
                  <a:lnTo>
                    <a:pt x="209" y="14"/>
                  </a:lnTo>
                  <a:lnTo>
                    <a:pt x="209" y="8"/>
                  </a:lnTo>
                  <a:lnTo>
                    <a:pt x="200" y="8"/>
                  </a:lnTo>
                  <a:lnTo>
                    <a:pt x="200" y="14"/>
                  </a:lnTo>
                  <a:lnTo>
                    <a:pt x="201" y="14"/>
                  </a:lnTo>
                  <a:lnTo>
                    <a:pt x="201" y="8"/>
                  </a:lnTo>
                  <a:lnTo>
                    <a:pt x="185" y="8"/>
                  </a:lnTo>
                  <a:lnTo>
                    <a:pt x="185" y="14"/>
                  </a:lnTo>
                  <a:lnTo>
                    <a:pt x="187" y="14"/>
                  </a:lnTo>
                  <a:lnTo>
                    <a:pt x="187" y="8"/>
                  </a:lnTo>
                  <a:lnTo>
                    <a:pt x="184" y="8"/>
                  </a:lnTo>
                  <a:lnTo>
                    <a:pt x="184" y="14"/>
                  </a:lnTo>
                  <a:lnTo>
                    <a:pt x="192" y="14"/>
                  </a:lnTo>
                  <a:lnTo>
                    <a:pt x="192" y="8"/>
                  </a:lnTo>
                  <a:lnTo>
                    <a:pt x="165" y="8"/>
                  </a:lnTo>
                  <a:lnTo>
                    <a:pt x="165" y="14"/>
                  </a:lnTo>
                  <a:lnTo>
                    <a:pt x="172" y="14"/>
                  </a:lnTo>
                  <a:lnTo>
                    <a:pt x="172" y="8"/>
                  </a:lnTo>
                  <a:lnTo>
                    <a:pt x="110" y="8"/>
                  </a:lnTo>
                  <a:lnTo>
                    <a:pt x="110" y="10"/>
                  </a:lnTo>
                  <a:lnTo>
                    <a:pt x="112" y="8"/>
                  </a:lnTo>
                  <a:lnTo>
                    <a:pt x="105" y="7"/>
                  </a:lnTo>
                  <a:lnTo>
                    <a:pt x="73" y="7"/>
                  </a:lnTo>
                  <a:lnTo>
                    <a:pt x="73" y="13"/>
                  </a:lnTo>
                  <a:lnTo>
                    <a:pt x="75" y="13"/>
                  </a:lnTo>
                  <a:lnTo>
                    <a:pt x="75" y="7"/>
                  </a:lnTo>
                  <a:lnTo>
                    <a:pt x="71" y="7"/>
                  </a:lnTo>
                  <a:lnTo>
                    <a:pt x="71" y="13"/>
                  </a:lnTo>
                  <a:lnTo>
                    <a:pt x="74" y="13"/>
                  </a:lnTo>
                  <a:lnTo>
                    <a:pt x="74" y="7"/>
                  </a:lnTo>
                  <a:lnTo>
                    <a:pt x="73" y="7"/>
                  </a:lnTo>
                  <a:lnTo>
                    <a:pt x="73" y="13"/>
                  </a:lnTo>
                  <a:lnTo>
                    <a:pt x="74" y="13"/>
                  </a:lnTo>
                  <a:lnTo>
                    <a:pt x="74" y="7"/>
                  </a:lnTo>
                  <a:lnTo>
                    <a:pt x="73" y="7"/>
                  </a:lnTo>
                  <a:lnTo>
                    <a:pt x="73" y="13"/>
                  </a:lnTo>
                  <a:lnTo>
                    <a:pt x="77" y="13"/>
                  </a:lnTo>
                  <a:lnTo>
                    <a:pt x="77" y="7"/>
                  </a:lnTo>
                  <a:lnTo>
                    <a:pt x="73" y="7"/>
                  </a:lnTo>
                  <a:lnTo>
                    <a:pt x="73" y="13"/>
                  </a:lnTo>
                  <a:lnTo>
                    <a:pt x="97" y="13"/>
                  </a:lnTo>
                  <a:lnTo>
                    <a:pt x="97" y="7"/>
                  </a:lnTo>
                  <a:lnTo>
                    <a:pt x="93" y="7"/>
                  </a:lnTo>
                  <a:lnTo>
                    <a:pt x="93" y="13"/>
                  </a:lnTo>
                  <a:lnTo>
                    <a:pt x="257" y="13"/>
                  </a:lnTo>
                  <a:lnTo>
                    <a:pt x="257" y="7"/>
                  </a:lnTo>
                  <a:lnTo>
                    <a:pt x="233" y="7"/>
                  </a:lnTo>
                  <a:lnTo>
                    <a:pt x="233" y="13"/>
                  </a:lnTo>
                  <a:lnTo>
                    <a:pt x="242" y="13"/>
                  </a:lnTo>
                  <a:lnTo>
                    <a:pt x="249" y="12"/>
                  </a:lnTo>
                  <a:lnTo>
                    <a:pt x="248" y="5"/>
                  </a:lnTo>
                  <a:lnTo>
                    <a:pt x="223" y="5"/>
                  </a:lnTo>
                  <a:lnTo>
                    <a:pt x="223" y="12"/>
                  </a:lnTo>
                  <a:lnTo>
                    <a:pt x="224" y="12"/>
                  </a:lnTo>
                  <a:lnTo>
                    <a:pt x="224" y="5"/>
                  </a:lnTo>
                  <a:lnTo>
                    <a:pt x="213" y="5"/>
                  </a:lnTo>
                  <a:lnTo>
                    <a:pt x="213" y="12"/>
                  </a:lnTo>
                  <a:lnTo>
                    <a:pt x="222" y="12"/>
                  </a:lnTo>
                  <a:lnTo>
                    <a:pt x="222" y="5"/>
                  </a:lnTo>
                  <a:lnTo>
                    <a:pt x="214" y="5"/>
                  </a:lnTo>
                  <a:lnTo>
                    <a:pt x="214" y="12"/>
                  </a:lnTo>
                  <a:lnTo>
                    <a:pt x="222" y="12"/>
                  </a:lnTo>
                  <a:lnTo>
                    <a:pt x="222" y="5"/>
                  </a:lnTo>
                  <a:lnTo>
                    <a:pt x="66" y="5"/>
                  </a:lnTo>
                  <a:lnTo>
                    <a:pt x="66" y="12"/>
                  </a:lnTo>
                  <a:lnTo>
                    <a:pt x="71" y="12"/>
                  </a:lnTo>
                  <a:lnTo>
                    <a:pt x="73" y="5"/>
                  </a:lnTo>
                  <a:lnTo>
                    <a:pt x="68" y="4"/>
                  </a:lnTo>
                  <a:lnTo>
                    <a:pt x="66" y="7"/>
                  </a:lnTo>
                  <a:lnTo>
                    <a:pt x="66" y="10"/>
                  </a:lnTo>
                  <a:lnTo>
                    <a:pt x="73" y="10"/>
                  </a:lnTo>
                  <a:lnTo>
                    <a:pt x="73" y="4"/>
                  </a:lnTo>
                  <a:lnTo>
                    <a:pt x="71" y="4"/>
                  </a:lnTo>
                  <a:lnTo>
                    <a:pt x="71" y="10"/>
                  </a:lnTo>
                  <a:lnTo>
                    <a:pt x="74" y="10"/>
                  </a:lnTo>
                  <a:lnTo>
                    <a:pt x="74" y="4"/>
                  </a:lnTo>
                  <a:lnTo>
                    <a:pt x="69" y="4"/>
                  </a:lnTo>
                  <a:lnTo>
                    <a:pt x="69" y="10"/>
                  </a:lnTo>
                  <a:lnTo>
                    <a:pt x="73" y="10"/>
                  </a:lnTo>
                  <a:lnTo>
                    <a:pt x="73" y="4"/>
                  </a:lnTo>
                  <a:lnTo>
                    <a:pt x="62" y="4"/>
                  </a:lnTo>
                  <a:lnTo>
                    <a:pt x="62" y="10"/>
                  </a:lnTo>
                  <a:lnTo>
                    <a:pt x="84" y="10"/>
                  </a:lnTo>
                  <a:lnTo>
                    <a:pt x="84" y="4"/>
                  </a:lnTo>
                  <a:lnTo>
                    <a:pt x="79" y="4"/>
                  </a:lnTo>
                  <a:lnTo>
                    <a:pt x="79" y="10"/>
                  </a:lnTo>
                  <a:lnTo>
                    <a:pt x="274" y="10"/>
                  </a:lnTo>
                  <a:lnTo>
                    <a:pt x="274" y="4"/>
                  </a:lnTo>
                  <a:lnTo>
                    <a:pt x="262" y="4"/>
                  </a:lnTo>
                  <a:lnTo>
                    <a:pt x="262" y="10"/>
                  </a:lnTo>
                  <a:lnTo>
                    <a:pt x="271" y="10"/>
                  </a:lnTo>
                  <a:lnTo>
                    <a:pt x="271" y="4"/>
                  </a:lnTo>
                  <a:lnTo>
                    <a:pt x="262" y="4"/>
                  </a:lnTo>
                  <a:lnTo>
                    <a:pt x="262" y="10"/>
                  </a:lnTo>
                  <a:lnTo>
                    <a:pt x="264" y="10"/>
                  </a:lnTo>
                  <a:lnTo>
                    <a:pt x="264" y="4"/>
                  </a:lnTo>
                  <a:lnTo>
                    <a:pt x="242" y="4"/>
                  </a:lnTo>
                  <a:lnTo>
                    <a:pt x="242" y="10"/>
                  </a:lnTo>
                  <a:lnTo>
                    <a:pt x="250" y="10"/>
                  </a:lnTo>
                  <a:lnTo>
                    <a:pt x="250" y="4"/>
                  </a:lnTo>
                  <a:lnTo>
                    <a:pt x="232" y="4"/>
                  </a:lnTo>
                  <a:lnTo>
                    <a:pt x="232" y="10"/>
                  </a:lnTo>
                  <a:lnTo>
                    <a:pt x="246" y="10"/>
                  </a:lnTo>
                  <a:lnTo>
                    <a:pt x="246" y="4"/>
                  </a:lnTo>
                  <a:lnTo>
                    <a:pt x="239" y="4"/>
                  </a:lnTo>
                  <a:lnTo>
                    <a:pt x="239" y="7"/>
                  </a:lnTo>
                  <a:lnTo>
                    <a:pt x="240" y="4"/>
                  </a:lnTo>
                  <a:lnTo>
                    <a:pt x="237" y="3"/>
                  </a:lnTo>
                  <a:lnTo>
                    <a:pt x="229" y="3"/>
                  </a:lnTo>
                  <a:lnTo>
                    <a:pt x="229" y="9"/>
                  </a:lnTo>
                  <a:lnTo>
                    <a:pt x="244" y="9"/>
                  </a:lnTo>
                  <a:lnTo>
                    <a:pt x="244" y="3"/>
                  </a:lnTo>
                  <a:lnTo>
                    <a:pt x="90" y="3"/>
                  </a:lnTo>
                  <a:lnTo>
                    <a:pt x="90" y="9"/>
                  </a:lnTo>
                  <a:lnTo>
                    <a:pt x="91" y="9"/>
                  </a:lnTo>
                  <a:lnTo>
                    <a:pt x="91" y="3"/>
                  </a:lnTo>
                  <a:lnTo>
                    <a:pt x="88" y="3"/>
                  </a:lnTo>
                  <a:lnTo>
                    <a:pt x="88" y="9"/>
                  </a:lnTo>
                  <a:lnTo>
                    <a:pt x="95" y="9"/>
                  </a:lnTo>
                  <a:lnTo>
                    <a:pt x="95" y="3"/>
                  </a:lnTo>
                  <a:lnTo>
                    <a:pt x="86" y="3"/>
                  </a:lnTo>
                  <a:lnTo>
                    <a:pt x="86" y="5"/>
                  </a:lnTo>
                  <a:lnTo>
                    <a:pt x="88" y="8"/>
                  </a:lnTo>
                  <a:lnTo>
                    <a:pt x="90" y="7"/>
                  </a:lnTo>
                  <a:lnTo>
                    <a:pt x="87" y="4"/>
                  </a:lnTo>
                  <a:lnTo>
                    <a:pt x="87" y="8"/>
                  </a:lnTo>
                  <a:lnTo>
                    <a:pt x="118" y="8"/>
                  </a:lnTo>
                  <a:lnTo>
                    <a:pt x="118" y="1"/>
                  </a:lnTo>
                  <a:lnTo>
                    <a:pt x="113" y="1"/>
                  </a:lnTo>
                  <a:lnTo>
                    <a:pt x="113" y="8"/>
                  </a:lnTo>
                  <a:lnTo>
                    <a:pt x="308" y="8"/>
                  </a:lnTo>
                  <a:lnTo>
                    <a:pt x="308" y="1"/>
                  </a:lnTo>
                  <a:lnTo>
                    <a:pt x="285" y="1"/>
                  </a:lnTo>
                  <a:lnTo>
                    <a:pt x="285" y="8"/>
                  </a:lnTo>
                  <a:lnTo>
                    <a:pt x="299" y="8"/>
                  </a:lnTo>
                  <a:lnTo>
                    <a:pt x="299" y="1"/>
                  </a:lnTo>
                  <a:lnTo>
                    <a:pt x="270" y="1"/>
                  </a:lnTo>
                  <a:lnTo>
                    <a:pt x="270" y="8"/>
                  </a:lnTo>
                  <a:lnTo>
                    <a:pt x="303" y="8"/>
                  </a:lnTo>
                  <a:lnTo>
                    <a:pt x="303" y="1"/>
                  </a:lnTo>
                  <a:lnTo>
                    <a:pt x="302" y="1"/>
                  </a:lnTo>
                  <a:lnTo>
                    <a:pt x="302" y="8"/>
                  </a:lnTo>
                  <a:lnTo>
                    <a:pt x="306" y="8"/>
                  </a:lnTo>
                  <a:lnTo>
                    <a:pt x="306" y="1"/>
                  </a:lnTo>
                  <a:lnTo>
                    <a:pt x="266" y="1"/>
                  </a:lnTo>
                  <a:lnTo>
                    <a:pt x="266" y="8"/>
                  </a:lnTo>
                  <a:lnTo>
                    <a:pt x="267" y="8"/>
                  </a:lnTo>
                  <a:lnTo>
                    <a:pt x="267" y="1"/>
                  </a:lnTo>
                  <a:lnTo>
                    <a:pt x="249" y="1"/>
                  </a:lnTo>
                  <a:lnTo>
                    <a:pt x="249" y="8"/>
                  </a:lnTo>
                  <a:lnTo>
                    <a:pt x="258" y="8"/>
                  </a:lnTo>
                  <a:lnTo>
                    <a:pt x="258" y="1"/>
                  </a:lnTo>
                  <a:lnTo>
                    <a:pt x="209" y="1"/>
                  </a:lnTo>
                  <a:lnTo>
                    <a:pt x="209" y="4"/>
                  </a:lnTo>
                  <a:lnTo>
                    <a:pt x="210" y="1"/>
                  </a:lnTo>
                  <a:lnTo>
                    <a:pt x="205" y="0"/>
                  </a:lnTo>
                  <a:lnTo>
                    <a:pt x="174" y="0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59" name="Freeform 843"/>
            <p:cNvSpPr>
              <a:spLocks noChangeAspect="1"/>
            </p:cNvSpPr>
            <p:nvPr/>
          </p:nvSpPr>
          <p:spPr bwMode="auto">
            <a:xfrm rot="16200000">
              <a:off x="4911" y="4528"/>
              <a:ext cx="466" cy="51"/>
            </a:xfrm>
            <a:custGeom>
              <a:avLst/>
              <a:gdLst>
                <a:gd name="T0" fmla="*/ 228 w 311"/>
                <a:gd name="T1" fmla="*/ 7 h 35"/>
                <a:gd name="T2" fmla="*/ 242 w 311"/>
                <a:gd name="T3" fmla="*/ 3 h 35"/>
                <a:gd name="T4" fmla="*/ 89 w 311"/>
                <a:gd name="T5" fmla="*/ 9 h 35"/>
                <a:gd name="T6" fmla="*/ 70 w 311"/>
                <a:gd name="T7" fmla="*/ 11 h 35"/>
                <a:gd name="T8" fmla="*/ 173 w 311"/>
                <a:gd name="T9" fmla="*/ 11 h 35"/>
                <a:gd name="T10" fmla="*/ 203 w 311"/>
                <a:gd name="T11" fmla="*/ 6 h 35"/>
                <a:gd name="T12" fmla="*/ 59 w 311"/>
                <a:gd name="T13" fmla="*/ 14 h 35"/>
                <a:gd name="T14" fmla="*/ 125 w 311"/>
                <a:gd name="T15" fmla="*/ 10 h 35"/>
                <a:gd name="T16" fmla="*/ 167 w 311"/>
                <a:gd name="T17" fmla="*/ 9 h 35"/>
                <a:gd name="T18" fmla="*/ 37 w 311"/>
                <a:gd name="T19" fmla="*/ 16 h 35"/>
                <a:gd name="T20" fmla="*/ 32 w 311"/>
                <a:gd name="T21" fmla="*/ 16 h 35"/>
                <a:gd name="T22" fmla="*/ 14 w 311"/>
                <a:gd name="T23" fmla="*/ 18 h 35"/>
                <a:gd name="T24" fmla="*/ 263 w 311"/>
                <a:gd name="T25" fmla="*/ 13 h 35"/>
                <a:gd name="T26" fmla="*/ 199 w 311"/>
                <a:gd name="T27" fmla="*/ 14 h 35"/>
                <a:gd name="T28" fmla="*/ 59 w 311"/>
                <a:gd name="T29" fmla="*/ 15 h 35"/>
                <a:gd name="T30" fmla="*/ 181 w 311"/>
                <a:gd name="T31" fmla="*/ 23 h 35"/>
                <a:gd name="T32" fmla="*/ 184 w 311"/>
                <a:gd name="T33" fmla="*/ 18 h 35"/>
                <a:gd name="T34" fmla="*/ 44 w 311"/>
                <a:gd name="T35" fmla="*/ 24 h 35"/>
                <a:gd name="T36" fmla="*/ 32 w 311"/>
                <a:gd name="T37" fmla="*/ 25 h 35"/>
                <a:gd name="T38" fmla="*/ 163 w 311"/>
                <a:gd name="T39" fmla="*/ 27 h 35"/>
                <a:gd name="T40" fmla="*/ 147 w 311"/>
                <a:gd name="T41" fmla="*/ 22 h 35"/>
                <a:gd name="T42" fmla="*/ 138 w 311"/>
                <a:gd name="T43" fmla="*/ 28 h 35"/>
                <a:gd name="T44" fmla="*/ 116 w 311"/>
                <a:gd name="T45" fmla="*/ 29 h 35"/>
                <a:gd name="T46" fmla="*/ 111 w 311"/>
                <a:gd name="T47" fmla="*/ 29 h 35"/>
                <a:gd name="T48" fmla="*/ 96 w 311"/>
                <a:gd name="T49" fmla="*/ 24 h 35"/>
                <a:gd name="T50" fmla="*/ 83 w 311"/>
                <a:gd name="T51" fmla="*/ 24 h 35"/>
                <a:gd name="T52" fmla="*/ 72 w 311"/>
                <a:gd name="T53" fmla="*/ 25 h 35"/>
                <a:gd name="T54" fmla="*/ 67 w 311"/>
                <a:gd name="T55" fmla="*/ 31 h 35"/>
                <a:gd name="T56" fmla="*/ 59 w 311"/>
                <a:gd name="T57" fmla="*/ 33 h 35"/>
                <a:gd name="T58" fmla="*/ 53 w 311"/>
                <a:gd name="T59" fmla="*/ 35 h 35"/>
                <a:gd name="T60" fmla="*/ 52 w 311"/>
                <a:gd name="T61" fmla="*/ 28 h 35"/>
                <a:gd name="T62" fmla="*/ 54 w 311"/>
                <a:gd name="T63" fmla="*/ 29 h 35"/>
                <a:gd name="T64" fmla="*/ 66 w 311"/>
                <a:gd name="T65" fmla="*/ 33 h 35"/>
                <a:gd name="T66" fmla="*/ 67 w 311"/>
                <a:gd name="T67" fmla="*/ 32 h 35"/>
                <a:gd name="T68" fmla="*/ 79 w 311"/>
                <a:gd name="T69" fmla="*/ 31 h 35"/>
                <a:gd name="T70" fmla="*/ 89 w 311"/>
                <a:gd name="T71" fmla="*/ 31 h 35"/>
                <a:gd name="T72" fmla="*/ 109 w 311"/>
                <a:gd name="T73" fmla="*/ 23 h 35"/>
                <a:gd name="T74" fmla="*/ 111 w 311"/>
                <a:gd name="T75" fmla="*/ 23 h 35"/>
                <a:gd name="T76" fmla="*/ 128 w 311"/>
                <a:gd name="T77" fmla="*/ 28 h 35"/>
                <a:gd name="T78" fmla="*/ 147 w 311"/>
                <a:gd name="T79" fmla="*/ 28 h 35"/>
                <a:gd name="T80" fmla="*/ 167 w 311"/>
                <a:gd name="T81" fmla="*/ 27 h 35"/>
                <a:gd name="T82" fmla="*/ 32 w 311"/>
                <a:gd name="T83" fmla="*/ 19 h 35"/>
                <a:gd name="T84" fmla="*/ 68 w 311"/>
                <a:gd name="T85" fmla="*/ 19 h 35"/>
                <a:gd name="T86" fmla="*/ 53 w 311"/>
                <a:gd name="T87" fmla="*/ 24 h 35"/>
                <a:gd name="T88" fmla="*/ 193 w 311"/>
                <a:gd name="T89" fmla="*/ 23 h 35"/>
                <a:gd name="T90" fmla="*/ 98 w 311"/>
                <a:gd name="T91" fmla="*/ 15 h 35"/>
                <a:gd name="T92" fmla="*/ 223 w 311"/>
                <a:gd name="T93" fmla="*/ 15 h 35"/>
                <a:gd name="T94" fmla="*/ 167 w 311"/>
                <a:gd name="T95" fmla="*/ 14 h 35"/>
                <a:gd name="T96" fmla="*/ 246 w 311"/>
                <a:gd name="T97" fmla="*/ 19 h 35"/>
                <a:gd name="T98" fmla="*/ 14 w 311"/>
                <a:gd name="T99" fmla="*/ 11 h 35"/>
                <a:gd name="T100" fmla="*/ 32 w 311"/>
                <a:gd name="T101" fmla="*/ 10 h 35"/>
                <a:gd name="T102" fmla="*/ 37 w 311"/>
                <a:gd name="T103" fmla="*/ 10 h 35"/>
                <a:gd name="T104" fmla="*/ 171 w 311"/>
                <a:gd name="T105" fmla="*/ 9 h 35"/>
                <a:gd name="T106" fmla="*/ 57 w 311"/>
                <a:gd name="T107" fmla="*/ 14 h 35"/>
                <a:gd name="T108" fmla="*/ 167 w 311"/>
                <a:gd name="T109" fmla="*/ 14 h 35"/>
                <a:gd name="T110" fmla="*/ 190 w 311"/>
                <a:gd name="T111" fmla="*/ 13 h 35"/>
                <a:gd name="T112" fmla="*/ 76 w 311"/>
                <a:gd name="T113" fmla="*/ 11 h 35"/>
                <a:gd name="T114" fmla="*/ 102 w 311"/>
                <a:gd name="T115" fmla="*/ 10 h 35"/>
                <a:gd name="T116" fmla="*/ 71 w 311"/>
                <a:gd name="T117" fmla="*/ 2 h 35"/>
                <a:gd name="T118" fmla="*/ 226 w 311"/>
                <a:gd name="T119" fmla="*/ 1 h 35"/>
                <a:gd name="T120" fmla="*/ 116 w 311"/>
                <a:gd name="T121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1" h="35">
                  <a:moveTo>
                    <a:pt x="92" y="6"/>
                  </a:moveTo>
                  <a:lnTo>
                    <a:pt x="92" y="0"/>
                  </a:lnTo>
                  <a:lnTo>
                    <a:pt x="85" y="0"/>
                  </a:lnTo>
                  <a:lnTo>
                    <a:pt x="85" y="6"/>
                  </a:lnTo>
                  <a:lnTo>
                    <a:pt x="89" y="6"/>
                  </a:lnTo>
                  <a:lnTo>
                    <a:pt x="89" y="0"/>
                  </a:lnTo>
                  <a:lnTo>
                    <a:pt x="85" y="0"/>
                  </a:lnTo>
                  <a:lnTo>
                    <a:pt x="85" y="6"/>
                  </a:lnTo>
                  <a:lnTo>
                    <a:pt x="96" y="6"/>
                  </a:lnTo>
                  <a:lnTo>
                    <a:pt x="96" y="0"/>
                  </a:lnTo>
                  <a:lnTo>
                    <a:pt x="92" y="0"/>
                  </a:lnTo>
                  <a:lnTo>
                    <a:pt x="92" y="6"/>
                  </a:lnTo>
                  <a:lnTo>
                    <a:pt x="114" y="6"/>
                  </a:lnTo>
                  <a:lnTo>
                    <a:pt x="114" y="2"/>
                  </a:lnTo>
                  <a:lnTo>
                    <a:pt x="112" y="6"/>
                  </a:lnTo>
                  <a:lnTo>
                    <a:pt x="115" y="7"/>
                  </a:lnTo>
                  <a:lnTo>
                    <a:pt x="194" y="7"/>
                  </a:lnTo>
                  <a:lnTo>
                    <a:pt x="194" y="1"/>
                  </a:lnTo>
                  <a:lnTo>
                    <a:pt x="191" y="1"/>
                  </a:lnTo>
                  <a:lnTo>
                    <a:pt x="191" y="7"/>
                  </a:lnTo>
                  <a:lnTo>
                    <a:pt x="228" y="7"/>
                  </a:lnTo>
                  <a:lnTo>
                    <a:pt x="228" y="1"/>
                  </a:lnTo>
                  <a:lnTo>
                    <a:pt x="211" y="1"/>
                  </a:lnTo>
                  <a:lnTo>
                    <a:pt x="211" y="7"/>
                  </a:lnTo>
                  <a:lnTo>
                    <a:pt x="225" y="7"/>
                  </a:lnTo>
                  <a:lnTo>
                    <a:pt x="225" y="1"/>
                  </a:lnTo>
                  <a:lnTo>
                    <a:pt x="221" y="1"/>
                  </a:lnTo>
                  <a:lnTo>
                    <a:pt x="221" y="7"/>
                  </a:lnTo>
                  <a:lnTo>
                    <a:pt x="226" y="7"/>
                  </a:lnTo>
                  <a:lnTo>
                    <a:pt x="226" y="1"/>
                  </a:lnTo>
                  <a:lnTo>
                    <a:pt x="217" y="1"/>
                  </a:lnTo>
                  <a:lnTo>
                    <a:pt x="217" y="7"/>
                  </a:lnTo>
                  <a:lnTo>
                    <a:pt x="230" y="7"/>
                  </a:lnTo>
                  <a:lnTo>
                    <a:pt x="230" y="1"/>
                  </a:lnTo>
                  <a:lnTo>
                    <a:pt x="226" y="1"/>
                  </a:lnTo>
                  <a:lnTo>
                    <a:pt x="226" y="7"/>
                  </a:lnTo>
                  <a:lnTo>
                    <a:pt x="230" y="7"/>
                  </a:lnTo>
                  <a:lnTo>
                    <a:pt x="230" y="1"/>
                  </a:lnTo>
                  <a:lnTo>
                    <a:pt x="223" y="1"/>
                  </a:lnTo>
                  <a:lnTo>
                    <a:pt x="223" y="7"/>
                  </a:lnTo>
                  <a:lnTo>
                    <a:pt x="242" y="7"/>
                  </a:lnTo>
                  <a:lnTo>
                    <a:pt x="242" y="3"/>
                  </a:lnTo>
                  <a:lnTo>
                    <a:pt x="241" y="1"/>
                  </a:lnTo>
                  <a:lnTo>
                    <a:pt x="238" y="2"/>
                  </a:lnTo>
                  <a:lnTo>
                    <a:pt x="239" y="5"/>
                  </a:lnTo>
                  <a:lnTo>
                    <a:pt x="239" y="2"/>
                  </a:lnTo>
                  <a:lnTo>
                    <a:pt x="232" y="2"/>
                  </a:lnTo>
                  <a:lnTo>
                    <a:pt x="232" y="9"/>
                  </a:lnTo>
                  <a:lnTo>
                    <a:pt x="235" y="9"/>
                  </a:lnTo>
                  <a:lnTo>
                    <a:pt x="235" y="2"/>
                  </a:lnTo>
                  <a:lnTo>
                    <a:pt x="74" y="2"/>
                  </a:lnTo>
                  <a:lnTo>
                    <a:pt x="74" y="9"/>
                  </a:lnTo>
                  <a:lnTo>
                    <a:pt x="76" y="9"/>
                  </a:lnTo>
                  <a:lnTo>
                    <a:pt x="76" y="2"/>
                  </a:lnTo>
                  <a:lnTo>
                    <a:pt x="67" y="2"/>
                  </a:lnTo>
                  <a:lnTo>
                    <a:pt x="67" y="9"/>
                  </a:lnTo>
                  <a:lnTo>
                    <a:pt x="72" y="9"/>
                  </a:lnTo>
                  <a:lnTo>
                    <a:pt x="72" y="2"/>
                  </a:lnTo>
                  <a:lnTo>
                    <a:pt x="71" y="2"/>
                  </a:lnTo>
                  <a:lnTo>
                    <a:pt x="71" y="9"/>
                  </a:lnTo>
                  <a:lnTo>
                    <a:pt x="89" y="9"/>
                  </a:lnTo>
                  <a:lnTo>
                    <a:pt x="89" y="5"/>
                  </a:lnTo>
                  <a:lnTo>
                    <a:pt x="89" y="9"/>
                  </a:lnTo>
                  <a:lnTo>
                    <a:pt x="96" y="10"/>
                  </a:lnTo>
                  <a:lnTo>
                    <a:pt x="208" y="10"/>
                  </a:lnTo>
                  <a:lnTo>
                    <a:pt x="208" y="3"/>
                  </a:lnTo>
                  <a:lnTo>
                    <a:pt x="202" y="3"/>
                  </a:lnTo>
                  <a:lnTo>
                    <a:pt x="202" y="10"/>
                  </a:lnTo>
                  <a:lnTo>
                    <a:pt x="235" y="10"/>
                  </a:lnTo>
                  <a:lnTo>
                    <a:pt x="235" y="3"/>
                  </a:lnTo>
                  <a:lnTo>
                    <a:pt x="224" y="3"/>
                  </a:lnTo>
                  <a:lnTo>
                    <a:pt x="224" y="10"/>
                  </a:lnTo>
                  <a:lnTo>
                    <a:pt x="235" y="10"/>
                  </a:lnTo>
                  <a:lnTo>
                    <a:pt x="235" y="3"/>
                  </a:lnTo>
                  <a:lnTo>
                    <a:pt x="233" y="3"/>
                  </a:lnTo>
                  <a:lnTo>
                    <a:pt x="233" y="10"/>
                  </a:lnTo>
                  <a:lnTo>
                    <a:pt x="237" y="10"/>
                  </a:lnTo>
                  <a:lnTo>
                    <a:pt x="237" y="3"/>
                  </a:lnTo>
                  <a:lnTo>
                    <a:pt x="101" y="3"/>
                  </a:lnTo>
                  <a:lnTo>
                    <a:pt x="96" y="5"/>
                  </a:lnTo>
                  <a:lnTo>
                    <a:pt x="96" y="7"/>
                  </a:lnTo>
                  <a:lnTo>
                    <a:pt x="96" y="5"/>
                  </a:lnTo>
                  <a:lnTo>
                    <a:pt x="70" y="5"/>
                  </a:lnTo>
                  <a:lnTo>
                    <a:pt x="70" y="11"/>
                  </a:lnTo>
                  <a:lnTo>
                    <a:pt x="76" y="11"/>
                  </a:lnTo>
                  <a:lnTo>
                    <a:pt x="76" y="5"/>
                  </a:lnTo>
                  <a:lnTo>
                    <a:pt x="72" y="5"/>
                  </a:lnTo>
                  <a:lnTo>
                    <a:pt x="72" y="11"/>
                  </a:lnTo>
                  <a:lnTo>
                    <a:pt x="74" y="11"/>
                  </a:lnTo>
                  <a:lnTo>
                    <a:pt x="74" y="5"/>
                  </a:lnTo>
                  <a:lnTo>
                    <a:pt x="72" y="5"/>
                  </a:lnTo>
                  <a:lnTo>
                    <a:pt x="72" y="11"/>
                  </a:lnTo>
                  <a:lnTo>
                    <a:pt x="76" y="11"/>
                  </a:lnTo>
                  <a:lnTo>
                    <a:pt x="76" y="5"/>
                  </a:lnTo>
                  <a:lnTo>
                    <a:pt x="72" y="5"/>
                  </a:lnTo>
                  <a:lnTo>
                    <a:pt x="72" y="11"/>
                  </a:lnTo>
                  <a:lnTo>
                    <a:pt x="75" y="11"/>
                  </a:lnTo>
                  <a:lnTo>
                    <a:pt x="75" y="5"/>
                  </a:lnTo>
                  <a:lnTo>
                    <a:pt x="72" y="5"/>
                  </a:lnTo>
                  <a:lnTo>
                    <a:pt x="72" y="11"/>
                  </a:lnTo>
                  <a:lnTo>
                    <a:pt x="76" y="11"/>
                  </a:lnTo>
                  <a:lnTo>
                    <a:pt x="76" y="5"/>
                  </a:lnTo>
                  <a:lnTo>
                    <a:pt x="74" y="5"/>
                  </a:lnTo>
                  <a:lnTo>
                    <a:pt x="74" y="11"/>
                  </a:lnTo>
                  <a:lnTo>
                    <a:pt x="173" y="11"/>
                  </a:lnTo>
                  <a:lnTo>
                    <a:pt x="173" y="7"/>
                  </a:lnTo>
                  <a:lnTo>
                    <a:pt x="172" y="5"/>
                  </a:lnTo>
                  <a:lnTo>
                    <a:pt x="164" y="13"/>
                  </a:lnTo>
                  <a:lnTo>
                    <a:pt x="176" y="13"/>
                  </a:lnTo>
                  <a:lnTo>
                    <a:pt x="176" y="6"/>
                  </a:lnTo>
                  <a:lnTo>
                    <a:pt x="175" y="6"/>
                  </a:lnTo>
                  <a:lnTo>
                    <a:pt x="175" y="13"/>
                  </a:lnTo>
                  <a:lnTo>
                    <a:pt x="184" y="13"/>
                  </a:lnTo>
                  <a:lnTo>
                    <a:pt x="184" y="6"/>
                  </a:lnTo>
                  <a:lnTo>
                    <a:pt x="178" y="6"/>
                  </a:lnTo>
                  <a:lnTo>
                    <a:pt x="178" y="13"/>
                  </a:lnTo>
                  <a:lnTo>
                    <a:pt x="207" y="13"/>
                  </a:lnTo>
                  <a:lnTo>
                    <a:pt x="207" y="6"/>
                  </a:lnTo>
                  <a:lnTo>
                    <a:pt x="182" y="6"/>
                  </a:lnTo>
                  <a:lnTo>
                    <a:pt x="182" y="13"/>
                  </a:lnTo>
                  <a:lnTo>
                    <a:pt x="191" y="13"/>
                  </a:lnTo>
                  <a:lnTo>
                    <a:pt x="191" y="6"/>
                  </a:lnTo>
                  <a:lnTo>
                    <a:pt x="190" y="6"/>
                  </a:lnTo>
                  <a:lnTo>
                    <a:pt x="190" y="13"/>
                  </a:lnTo>
                  <a:lnTo>
                    <a:pt x="203" y="13"/>
                  </a:lnTo>
                  <a:lnTo>
                    <a:pt x="203" y="6"/>
                  </a:lnTo>
                  <a:lnTo>
                    <a:pt x="186" y="6"/>
                  </a:lnTo>
                  <a:lnTo>
                    <a:pt x="186" y="13"/>
                  </a:lnTo>
                  <a:lnTo>
                    <a:pt x="193" y="13"/>
                  </a:lnTo>
                  <a:lnTo>
                    <a:pt x="193" y="6"/>
                  </a:lnTo>
                  <a:lnTo>
                    <a:pt x="185" y="6"/>
                  </a:lnTo>
                  <a:lnTo>
                    <a:pt x="185" y="13"/>
                  </a:lnTo>
                  <a:lnTo>
                    <a:pt x="211" y="13"/>
                  </a:lnTo>
                  <a:lnTo>
                    <a:pt x="211" y="6"/>
                  </a:lnTo>
                  <a:lnTo>
                    <a:pt x="202" y="6"/>
                  </a:lnTo>
                  <a:lnTo>
                    <a:pt x="202" y="13"/>
                  </a:lnTo>
                  <a:lnTo>
                    <a:pt x="207" y="13"/>
                  </a:lnTo>
                  <a:lnTo>
                    <a:pt x="207" y="6"/>
                  </a:lnTo>
                  <a:lnTo>
                    <a:pt x="193" y="6"/>
                  </a:lnTo>
                  <a:lnTo>
                    <a:pt x="193" y="13"/>
                  </a:lnTo>
                  <a:lnTo>
                    <a:pt x="204" y="13"/>
                  </a:lnTo>
                  <a:lnTo>
                    <a:pt x="204" y="6"/>
                  </a:lnTo>
                  <a:lnTo>
                    <a:pt x="195" y="6"/>
                  </a:lnTo>
                  <a:lnTo>
                    <a:pt x="167" y="7"/>
                  </a:lnTo>
                  <a:lnTo>
                    <a:pt x="58" y="7"/>
                  </a:lnTo>
                  <a:lnTo>
                    <a:pt x="58" y="14"/>
                  </a:lnTo>
                  <a:lnTo>
                    <a:pt x="59" y="14"/>
                  </a:lnTo>
                  <a:lnTo>
                    <a:pt x="59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63" y="14"/>
                  </a:lnTo>
                  <a:lnTo>
                    <a:pt x="63" y="7"/>
                  </a:lnTo>
                  <a:lnTo>
                    <a:pt x="61" y="7"/>
                  </a:lnTo>
                  <a:lnTo>
                    <a:pt x="61" y="14"/>
                  </a:lnTo>
                  <a:lnTo>
                    <a:pt x="62" y="14"/>
                  </a:lnTo>
                  <a:lnTo>
                    <a:pt x="62" y="7"/>
                  </a:lnTo>
                  <a:lnTo>
                    <a:pt x="52" y="7"/>
                  </a:lnTo>
                  <a:lnTo>
                    <a:pt x="52" y="14"/>
                  </a:lnTo>
                  <a:lnTo>
                    <a:pt x="54" y="14"/>
                  </a:lnTo>
                  <a:lnTo>
                    <a:pt x="54" y="7"/>
                  </a:lnTo>
                  <a:lnTo>
                    <a:pt x="53" y="7"/>
                  </a:lnTo>
                  <a:lnTo>
                    <a:pt x="53" y="14"/>
                  </a:lnTo>
                  <a:lnTo>
                    <a:pt x="59" y="14"/>
                  </a:lnTo>
                  <a:lnTo>
                    <a:pt x="59" y="7"/>
                  </a:lnTo>
                  <a:lnTo>
                    <a:pt x="57" y="7"/>
                  </a:lnTo>
                  <a:lnTo>
                    <a:pt x="57" y="14"/>
                  </a:lnTo>
                  <a:lnTo>
                    <a:pt x="125" y="14"/>
                  </a:lnTo>
                  <a:lnTo>
                    <a:pt x="125" y="10"/>
                  </a:lnTo>
                  <a:lnTo>
                    <a:pt x="125" y="14"/>
                  </a:lnTo>
                  <a:lnTo>
                    <a:pt x="129" y="15"/>
                  </a:lnTo>
                  <a:lnTo>
                    <a:pt x="140" y="15"/>
                  </a:lnTo>
                  <a:lnTo>
                    <a:pt x="140" y="9"/>
                  </a:lnTo>
                  <a:lnTo>
                    <a:pt x="137" y="9"/>
                  </a:lnTo>
                  <a:lnTo>
                    <a:pt x="137" y="15"/>
                  </a:lnTo>
                  <a:lnTo>
                    <a:pt x="164" y="15"/>
                  </a:lnTo>
                  <a:lnTo>
                    <a:pt x="164" y="9"/>
                  </a:lnTo>
                  <a:lnTo>
                    <a:pt x="160" y="9"/>
                  </a:lnTo>
                  <a:lnTo>
                    <a:pt x="160" y="15"/>
                  </a:lnTo>
                  <a:lnTo>
                    <a:pt x="162" y="15"/>
                  </a:lnTo>
                  <a:lnTo>
                    <a:pt x="162" y="9"/>
                  </a:lnTo>
                  <a:lnTo>
                    <a:pt x="160" y="9"/>
                  </a:lnTo>
                  <a:lnTo>
                    <a:pt x="160" y="15"/>
                  </a:lnTo>
                  <a:lnTo>
                    <a:pt x="178" y="15"/>
                  </a:lnTo>
                  <a:lnTo>
                    <a:pt x="178" y="9"/>
                  </a:lnTo>
                  <a:lnTo>
                    <a:pt x="171" y="9"/>
                  </a:lnTo>
                  <a:lnTo>
                    <a:pt x="171" y="15"/>
                  </a:lnTo>
                  <a:lnTo>
                    <a:pt x="172" y="15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7" y="15"/>
                  </a:lnTo>
                  <a:lnTo>
                    <a:pt x="180" y="15"/>
                  </a:lnTo>
                  <a:lnTo>
                    <a:pt x="180" y="9"/>
                  </a:lnTo>
                  <a:lnTo>
                    <a:pt x="176" y="9"/>
                  </a:lnTo>
                  <a:lnTo>
                    <a:pt x="176" y="15"/>
                  </a:lnTo>
                  <a:lnTo>
                    <a:pt x="182" y="15"/>
                  </a:lnTo>
                  <a:lnTo>
                    <a:pt x="182" y="9"/>
                  </a:lnTo>
                  <a:lnTo>
                    <a:pt x="177" y="9"/>
                  </a:lnTo>
                  <a:lnTo>
                    <a:pt x="177" y="15"/>
                  </a:lnTo>
                  <a:lnTo>
                    <a:pt x="203" y="15"/>
                  </a:lnTo>
                  <a:lnTo>
                    <a:pt x="203" y="9"/>
                  </a:lnTo>
                  <a:lnTo>
                    <a:pt x="50" y="9"/>
                  </a:lnTo>
                  <a:lnTo>
                    <a:pt x="50" y="15"/>
                  </a:lnTo>
                  <a:lnTo>
                    <a:pt x="53" y="15"/>
                  </a:lnTo>
                  <a:lnTo>
                    <a:pt x="53" y="11"/>
                  </a:lnTo>
                  <a:lnTo>
                    <a:pt x="52" y="9"/>
                  </a:lnTo>
                  <a:lnTo>
                    <a:pt x="49" y="10"/>
                  </a:lnTo>
                  <a:lnTo>
                    <a:pt x="50" y="13"/>
                  </a:lnTo>
                  <a:lnTo>
                    <a:pt x="50" y="10"/>
                  </a:lnTo>
                  <a:lnTo>
                    <a:pt x="37" y="10"/>
                  </a:lnTo>
                  <a:lnTo>
                    <a:pt x="37" y="16"/>
                  </a:lnTo>
                  <a:lnTo>
                    <a:pt x="40" y="16"/>
                  </a:lnTo>
                  <a:lnTo>
                    <a:pt x="40" y="10"/>
                  </a:lnTo>
                  <a:lnTo>
                    <a:pt x="29" y="10"/>
                  </a:lnTo>
                  <a:lnTo>
                    <a:pt x="29" y="16"/>
                  </a:lnTo>
                  <a:lnTo>
                    <a:pt x="33" y="16"/>
                  </a:lnTo>
                  <a:lnTo>
                    <a:pt x="33" y="10"/>
                  </a:lnTo>
                  <a:lnTo>
                    <a:pt x="32" y="10"/>
                  </a:lnTo>
                  <a:lnTo>
                    <a:pt x="32" y="16"/>
                  </a:lnTo>
                  <a:lnTo>
                    <a:pt x="35" y="16"/>
                  </a:lnTo>
                  <a:lnTo>
                    <a:pt x="35" y="10"/>
                  </a:lnTo>
                  <a:lnTo>
                    <a:pt x="29" y="10"/>
                  </a:lnTo>
                  <a:lnTo>
                    <a:pt x="29" y="16"/>
                  </a:lnTo>
                  <a:lnTo>
                    <a:pt x="32" y="16"/>
                  </a:lnTo>
                  <a:lnTo>
                    <a:pt x="32" y="10"/>
                  </a:lnTo>
                  <a:lnTo>
                    <a:pt x="29" y="10"/>
                  </a:lnTo>
                  <a:lnTo>
                    <a:pt x="29" y="16"/>
                  </a:lnTo>
                  <a:lnTo>
                    <a:pt x="32" y="16"/>
                  </a:lnTo>
                  <a:lnTo>
                    <a:pt x="32" y="10"/>
                  </a:lnTo>
                  <a:lnTo>
                    <a:pt x="31" y="10"/>
                  </a:lnTo>
                  <a:lnTo>
                    <a:pt x="31" y="16"/>
                  </a:lnTo>
                  <a:lnTo>
                    <a:pt x="32" y="16"/>
                  </a:lnTo>
                  <a:lnTo>
                    <a:pt x="32" y="10"/>
                  </a:lnTo>
                  <a:lnTo>
                    <a:pt x="29" y="10"/>
                  </a:lnTo>
                  <a:lnTo>
                    <a:pt x="29" y="16"/>
                  </a:lnTo>
                  <a:lnTo>
                    <a:pt x="35" y="16"/>
                  </a:lnTo>
                  <a:lnTo>
                    <a:pt x="35" y="10"/>
                  </a:lnTo>
                  <a:lnTo>
                    <a:pt x="28" y="10"/>
                  </a:lnTo>
                  <a:lnTo>
                    <a:pt x="28" y="16"/>
                  </a:lnTo>
                  <a:lnTo>
                    <a:pt x="29" y="16"/>
                  </a:lnTo>
                  <a:lnTo>
                    <a:pt x="29" y="10"/>
                  </a:lnTo>
                  <a:lnTo>
                    <a:pt x="15" y="10"/>
                  </a:lnTo>
                  <a:lnTo>
                    <a:pt x="15" y="16"/>
                  </a:lnTo>
                  <a:lnTo>
                    <a:pt x="17" y="16"/>
                  </a:lnTo>
                  <a:lnTo>
                    <a:pt x="17" y="10"/>
                  </a:lnTo>
                  <a:lnTo>
                    <a:pt x="10" y="10"/>
                  </a:lnTo>
                  <a:lnTo>
                    <a:pt x="10" y="16"/>
                  </a:lnTo>
                  <a:lnTo>
                    <a:pt x="14" y="16"/>
                  </a:lnTo>
                  <a:lnTo>
                    <a:pt x="14" y="10"/>
                  </a:lnTo>
                  <a:lnTo>
                    <a:pt x="10" y="10"/>
                  </a:lnTo>
                  <a:lnTo>
                    <a:pt x="9" y="16"/>
                  </a:lnTo>
                  <a:lnTo>
                    <a:pt x="11" y="18"/>
                  </a:lnTo>
                  <a:lnTo>
                    <a:pt x="14" y="18"/>
                  </a:lnTo>
                  <a:lnTo>
                    <a:pt x="14" y="11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102" y="18"/>
                  </a:lnTo>
                  <a:lnTo>
                    <a:pt x="102" y="11"/>
                  </a:lnTo>
                  <a:lnTo>
                    <a:pt x="101" y="11"/>
                  </a:lnTo>
                  <a:lnTo>
                    <a:pt x="101" y="18"/>
                  </a:lnTo>
                  <a:lnTo>
                    <a:pt x="151" y="18"/>
                  </a:lnTo>
                  <a:lnTo>
                    <a:pt x="151" y="11"/>
                  </a:lnTo>
                  <a:lnTo>
                    <a:pt x="146" y="11"/>
                  </a:lnTo>
                  <a:lnTo>
                    <a:pt x="146" y="18"/>
                  </a:lnTo>
                  <a:lnTo>
                    <a:pt x="164" y="18"/>
                  </a:lnTo>
                  <a:lnTo>
                    <a:pt x="164" y="14"/>
                  </a:lnTo>
                  <a:lnTo>
                    <a:pt x="164" y="18"/>
                  </a:lnTo>
                  <a:lnTo>
                    <a:pt x="171" y="19"/>
                  </a:lnTo>
                  <a:lnTo>
                    <a:pt x="311" y="19"/>
                  </a:lnTo>
                  <a:lnTo>
                    <a:pt x="311" y="13"/>
                  </a:lnTo>
                  <a:lnTo>
                    <a:pt x="246" y="13"/>
                  </a:lnTo>
                  <a:lnTo>
                    <a:pt x="246" y="19"/>
                  </a:lnTo>
                  <a:lnTo>
                    <a:pt x="263" y="19"/>
                  </a:lnTo>
                  <a:lnTo>
                    <a:pt x="263" y="13"/>
                  </a:lnTo>
                  <a:lnTo>
                    <a:pt x="76" y="13"/>
                  </a:lnTo>
                  <a:lnTo>
                    <a:pt x="76" y="19"/>
                  </a:lnTo>
                  <a:lnTo>
                    <a:pt x="79" y="19"/>
                  </a:lnTo>
                  <a:lnTo>
                    <a:pt x="79" y="13"/>
                  </a:lnTo>
                  <a:lnTo>
                    <a:pt x="70" y="13"/>
                  </a:lnTo>
                  <a:lnTo>
                    <a:pt x="70" y="19"/>
                  </a:lnTo>
                  <a:lnTo>
                    <a:pt x="72" y="19"/>
                  </a:lnTo>
                  <a:lnTo>
                    <a:pt x="72" y="13"/>
                  </a:lnTo>
                  <a:lnTo>
                    <a:pt x="63" y="13"/>
                  </a:lnTo>
                  <a:lnTo>
                    <a:pt x="63" y="20"/>
                  </a:lnTo>
                  <a:lnTo>
                    <a:pt x="171" y="20"/>
                  </a:lnTo>
                  <a:lnTo>
                    <a:pt x="171" y="14"/>
                  </a:lnTo>
                  <a:lnTo>
                    <a:pt x="167" y="14"/>
                  </a:lnTo>
                  <a:lnTo>
                    <a:pt x="167" y="20"/>
                  </a:lnTo>
                  <a:lnTo>
                    <a:pt x="193" y="20"/>
                  </a:lnTo>
                  <a:lnTo>
                    <a:pt x="193" y="14"/>
                  </a:lnTo>
                  <a:lnTo>
                    <a:pt x="184" y="14"/>
                  </a:lnTo>
                  <a:lnTo>
                    <a:pt x="184" y="20"/>
                  </a:lnTo>
                  <a:lnTo>
                    <a:pt x="206" y="20"/>
                  </a:lnTo>
                  <a:lnTo>
                    <a:pt x="206" y="14"/>
                  </a:lnTo>
                  <a:lnTo>
                    <a:pt x="199" y="14"/>
                  </a:lnTo>
                  <a:lnTo>
                    <a:pt x="199" y="20"/>
                  </a:lnTo>
                  <a:lnTo>
                    <a:pt x="200" y="20"/>
                  </a:lnTo>
                  <a:lnTo>
                    <a:pt x="200" y="14"/>
                  </a:lnTo>
                  <a:lnTo>
                    <a:pt x="199" y="14"/>
                  </a:lnTo>
                  <a:lnTo>
                    <a:pt x="199" y="20"/>
                  </a:lnTo>
                  <a:lnTo>
                    <a:pt x="210" y="20"/>
                  </a:lnTo>
                  <a:lnTo>
                    <a:pt x="210" y="14"/>
                  </a:lnTo>
                  <a:lnTo>
                    <a:pt x="203" y="14"/>
                  </a:lnTo>
                  <a:lnTo>
                    <a:pt x="203" y="20"/>
                  </a:lnTo>
                  <a:lnTo>
                    <a:pt x="216" y="22"/>
                  </a:lnTo>
                  <a:lnTo>
                    <a:pt x="229" y="22"/>
                  </a:lnTo>
                  <a:lnTo>
                    <a:pt x="229" y="15"/>
                  </a:lnTo>
                  <a:lnTo>
                    <a:pt x="223" y="15"/>
                  </a:lnTo>
                  <a:lnTo>
                    <a:pt x="223" y="22"/>
                  </a:lnTo>
                  <a:lnTo>
                    <a:pt x="230" y="22"/>
                  </a:lnTo>
                  <a:lnTo>
                    <a:pt x="230" y="15"/>
                  </a:lnTo>
                  <a:lnTo>
                    <a:pt x="63" y="15"/>
                  </a:lnTo>
                  <a:lnTo>
                    <a:pt x="63" y="22"/>
                  </a:lnTo>
                  <a:lnTo>
                    <a:pt x="64" y="22"/>
                  </a:lnTo>
                  <a:lnTo>
                    <a:pt x="64" y="15"/>
                  </a:lnTo>
                  <a:lnTo>
                    <a:pt x="59" y="15"/>
                  </a:lnTo>
                  <a:lnTo>
                    <a:pt x="59" y="22"/>
                  </a:lnTo>
                  <a:lnTo>
                    <a:pt x="67" y="22"/>
                  </a:lnTo>
                  <a:lnTo>
                    <a:pt x="67" y="15"/>
                  </a:lnTo>
                  <a:lnTo>
                    <a:pt x="63" y="15"/>
                  </a:lnTo>
                  <a:lnTo>
                    <a:pt x="63" y="22"/>
                  </a:lnTo>
                  <a:lnTo>
                    <a:pt x="70" y="22"/>
                  </a:lnTo>
                  <a:lnTo>
                    <a:pt x="70" y="15"/>
                  </a:lnTo>
                  <a:lnTo>
                    <a:pt x="63" y="15"/>
                  </a:lnTo>
                  <a:lnTo>
                    <a:pt x="63" y="22"/>
                  </a:lnTo>
                  <a:lnTo>
                    <a:pt x="64" y="22"/>
                  </a:lnTo>
                  <a:lnTo>
                    <a:pt x="64" y="15"/>
                  </a:lnTo>
                  <a:lnTo>
                    <a:pt x="63" y="15"/>
                  </a:lnTo>
                  <a:lnTo>
                    <a:pt x="63" y="22"/>
                  </a:lnTo>
                  <a:lnTo>
                    <a:pt x="97" y="22"/>
                  </a:lnTo>
                  <a:lnTo>
                    <a:pt x="97" y="18"/>
                  </a:lnTo>
                  <a:lnTo>
                    <a:pt x="97" y="22"/>
                  </a:lnTo>
                  <a:lnTo>
                    <a:pt x="105" y="23"/>
                  </a:lnTo>
                  <a:lnTo>
                    <a:pt x="182" y="23"/>
                  </a:lnTo>
                  <a:lnTo>
                    <a:pt x="182" y="16"/>
                  </a:lnTo>
                  <a:lnTo>
                    <a:pt x="181" y="16"/>
                  </a:lnTo>
                  <a:lnTo>
                    <a:pt x="181" y="23"/>
                  </a:lnTo>
                  <a:lnTo>
                    <a:pt x="193" y="23"/>
                  </a:lnTo>
                  <a:lnTo>
                    <a:pt x="193" y="16"/>
                  </a:lnTo>
                  <a:lnTo>
                    <a:pt x="185" y="16"/>
                  </a:lnTo>
                  <a:lnTo>
                    <a:pt x="185" y="23"/>
                  </a:lnTo>
                  <a:lnTo>
                    <a:pt x="200" y="23"/>
                  </a:lnTo>
                  <a:lnTo>
                    <a:pt x="200" y="16"/>
                  </a:lnTo>
                  <a:lnTo>
                    <a:pt x="191" y="16"/>
                  </a:lnTo>
                  <a:lnTo>
                    <a:pt x="191" y="23"/>
                  </a:lnTo>
                  <a:lnTo>
                    <a:pt x="193" y="23"/>
                  </a:lnTo>
                  <a:lnTo>
                    <a:pt x="193" y="16"/>
                  </a:lnTo>
                  <a:lnTo>
                    <a:pt x="178" y="16"/>
                  </a:lnTo>
                  <a:lnTo>
                    <a:pt x="178" y="23"/>
                  </a:lnTo>
                  <a:lnTo>
                    <a:pt x="193" y="23"/>
                  </a:lnTo>
                  <a:lnTo>
                    <a:pt x="193" y="16"/>
                  </a:lnTo>
                  <a:lnTo>
                    <a:pt x="181" y="16"/>
                  </a:lnTo>
                  <a:lnTo>
                    <a:pt x="188" y="22"/>
                  </a:lnTo>
                  <a:lnTo>
                    <a:pt x="189" y="23"/>
                  </a:lnTo>
                  <a:lnTo>
                    <a:pt x="189" y="24"/>
                  </a:lnTo>
                  <a:lnTo>
                    <a:pt x="193" y="24"/>
                  </a:lnTo>
                  <a:lnTo>
                    <a:pt x="193" y="18"/>
                  </a:lnTo>
                  <a:lnTo>
                    <a:pt x="184" y="18"/>
                  </a:lnTo>
                  <a:lnTo>
                    <a:pt x="184" y="24"/>
                  </a:lnTo>
                  <a:lnTo>
                    <a:pt x="186" y="24"/>
                  </a:lnTo>
                  <a:lnTo>
                    <a:pt x="186" y="18"/>
                  </a:lnTo>
                  <a:lnTo>
                    <a:pt x="180" y="18"/>
                  </a:lnTo>
                  <a:lnTo>
                    <a:pt x="180" y="24"/>
                  </a:lnTo>
                  <a:lnTo>
                    <a:pt x="207" y="24"/>
                  </a:lnTo>
                  <a:lnTo>
                    <a:pt x="207" y="18"/>
                  </a:lnTo>
                  <a:lnTo>
                    <a:pt x="46" y="18"/>
                  </a:lnTo>
                  <a:lnTo>
                    <a:pt x="46" y="24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53" y="18"/>
                  </a:lnTo>
                  <a:lnTo>
                    <a:pt x="53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45" y="18"/>
                  </a:lnTo>
                  <a:lnTo>
                    <a:pt x="45" y="24"/>
                  </a:lnTo>
                  <a:lnTo>
                    <a:pt x="49" y="24"/>
                  </a:lnTo>
                  <a:lnTo>
                    <a:pt x="49" y="18"/>
                  </a:lnTo>
                  <a:lnTo>
                    <a:pt x="44" y="18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4" y="18"/>
                  </a:lnTo>
                  <a:lnTo>
                    <a:pt x="44" y="24"/>
                  </a:lnTo>
                  <a:lnTo>
                    <a:pt x="48" y="25"/>
                  </a:lnTo>
                  <a:lnTo>
                    <a:pt x="85" y="25"/>
                  </a:lnTo>
                  <a:lnTo>
                    <a:pt x="85" y="19"/>
                  </a:lnTo>
                  <a:lnTo>
                    <a:pt x="68" y="19"/>
                  </a:lnTo>
                  <a:lnTo>
                    <a:pt x="68" y="25"/>
                  </a:lnTo>
                  <a:lnTo>
                    <a:pt x="71" y="25"/>
                  </a:lnTo>
                  <a:lnTo>
                    <a:pt x="71" y="19"/>
                  </a:lnTo>
                  <a:lnTo>
                    <a:pt x="49" y="19"/>
                  </a:lnTo>
                  <a:lnTo>
                    <a:pt x="49" y="25"/>
                  </a:lnTo>
                  <a:lnTo>
                    <a:pt x="55" y="25"/>
                  </a:lnTo>
                  <a:lnTo>
                    <a:pt x="55" y="19"/>
                  </a:lnTo>
                  <a:lnTo>
                    <a:pt x="32" y="19"/>
                  </a:lnTo>
                  <a:lnTo>
                    <a:pt x="32" y="25"/>
                  </a:lnTo>
                  <a:lnTo>
                    <a:pt x="33" y="25"/>
                  </a:lnTo>
                  <a:lnTo>
                    <a:pt x="33" y="19"/>
                  </a:lnTo>
                  <a:lnTo>
                    <a:pt x="32" y="19"/>
                  </a:lnTo>
                  <a:lnTo>
                    <a:pt x="32" y="25"/>
                  </a:lnTo>
                  <a:lnTo>
                    <a:pt x="33" y="25"/>
                  </a:lnTo>
                  <a:lnTo>
                    <a:pt x="33" y="19"/>
                  </a:lnTo>
                  <a:lnTo>
                    <a:pt x="26" y="19"/>
                  </a:lnTo>
                  <a:lnTo>
                    <a:pt x="26" y="25"/>
                  </a:lnTo>
                  <a:lnTo>
                    <a:pt x="27" y="25"/>
                  </a:lnTo>
                  <a:lnTo>
                    <a:pt x="27" y="19"/>
                  </a:lnTo>
                  <a:lnTo>
                    <a:pt x="26" y="19"/>
                  </a:lnTo>
                  <a:lnTo>
                    <a:pt x="26" y="25"/>
                  </a:lnTo>
                  <a:lnTo>
                    <a:pt x="32" y="25"/>
                  </a:lnTo>
                  <a:lnTo>
                    <a:pt x="32" y="19"/>
                  </a:lnTo>
                  <a:lnTo>
                    <a:pt x="29" y="19"/>
                  </a:lnTo>
                  <a:lnTo>
                    <a:pt x="29" y="25"/>
                  </a:lnTo>
                  <a:lnTo>
                    <a:pt x="36" y="25"/>
                  </a:lnTo>
                  <a:lnTo>
                    <a:pt x="36" y="22"/>
                  </a:lnTo>
                  <a:lnTo>
                    <a:pt x="36" y="25"/>
                  </a:lnTo>
                  <a:lnTo>
                    <a:pt x="45" y="27"/>
                  </a:lnTo>
                  <a:lnTo>
                    <a:pt x="143" y="27"/>
                  </a:lnTo>
                  <a:lnTo>
                    <a:pt x="143" y="20"/>
                  </a:lnTo>
                  <a:lnTo>
                    <a:pt x="141" y="20"/>
                  </a:lnTo>
                  <a:lnTo>
                    <a:pt x="141" y="27"/>
                  </a:lnTo>
                  <a:lnTo>
                    <a:pt x="163" y="27"/>
                  </a:lnTo>
                  <a:lnTo>
                    <a:pt x="163" y="20"/>
                  </a:lnTo>
                  <a:lnTo>
                    <a:pt x="154" y="20"/>
                  </a:lnTo>
                  <a:lnTo>
                    <a:pt x="154" y="27"/>
                  </a:lnTo>
                  <a:lnTo>
                    <a:pt x="171" y="27"/>
                  </a:lnTo>
                  <a:lnTo>
                    <a:pt x="171" y="20"/>
                  </a:lnTo>
                  <a:lnTo>
                    <a:pt x="160" y="20"/>
                  </a:lnTo>
                  <a:lnTo>
                    <a:pt x="160" y="27"/>
                  </a:lnTo>
                  <a:lnTo>
                    <a:pt x="167" y="27"/>
                  </a:lnTo>
                  <a:lnTo>
                    <a:pt x="167" y="20"/>
                  </a:lnTo>
                  <a:lnTo>
                    <a:pt x="151" y="20"/>
                  </a:lnTo>
                  <a:lnTo>
                    <a:pt x="151" y="27"/>
                  </a:lnTo>
                  <a:lnTo>
                    <a:pt x="160" y="27"/>
                  </a:lnTo>
                  <a:lnTo>
                    <a:pt x="160" y="20"/>
                  </a:lnTo>
                  <a:lnTo>
                    <a:pt x="145" y="20"/>
                  </a:lnTo>
                  <a:lnTo>
                    <a:pt x="145" y="27"/>
                  </a:lnTo>
                  <a:lnTo>
                    <a:pt x="147" y="27"/>
                  </a:lnTo>
                  <a:lnTo>
                    <a:pt x="147" y="23"/>
                  </a:lnTo>
                  <a:lnTo>
                    <a:pt x="147" y="27"/>
                  </a:lnTo>
                  <a:lnTo>
                    <a:pt x="155" y="28"/>
                  </a:lnTo>
                  <a:lnTo>
                    <a:pt x="155" y="22"/>
                  </a:lnTo>
                  <a:lnTo>
                    <a:pt x="147" y="22"/>
                  </a:lnTo>
                  <a:lnTo>
                    <a:pt x="147" y="28"/>
                  </a:lnTo>
                  <a:lnTo>
                    <a:pt x="154" y="28"/>
                  </a:lnTo>
                  <a:lnTo>
                    <a:pt x="154" y="22"/>
                  </a:lnTo>
                  <a:lnTo>
                    <a:pt x="149" y="22"/>
                  </a:lnTo>
                  <a:lnTo>
                    <a:pt x="149" y="28"/>
                  </a:lnTo>
                  <a:lnTo>
                    <a:pt x="154" y="28"/>
                  </a:lnTo>
                  <a:lnTo>
                    <a:pt x="154" y="22"/>
                  </a:lnTo>
                  <a:lnTo>
                    <a:pt x="141" y="22"/>
                  </a:lnTo>
                  <a:lnTo>
                    <a:pt x="141" y="28"/>
                  </a:lnTo>
                  <a:lnTo>
                    <a:pt x="147" y="28"/>
                  </a:lnTo>
                  <a:lnTo>
                    <a:pt x="147" y="22"/>
                  </a:lnTo>
                  <a:lnTo>
                    <a:pt x="136" y="22"/>
                  </a:lnTo>
                  <a:lnTo>
                    <a:pt x="136" y="28"/>
                  </a:lnTo>
                  <a:lnTo>
                    <a:pt x="141" y="28"/>
                  </a:lnTo>
                  <a:lnTo>
                    <a:pt x="141" y="22"/>
                  </a:lnTo>
                  <a:lnTo>
                    <a:pt x="140" y="22"/>
                  </a:lnTo>
                  <a:lnTo>
                    <a:pt x="140" y="28"/>
                  </a:lnTo>
                  <a:lnTo>
                    <a:pt x="146" y="28"/>
                  </a:lnTo>
                  <a:lnTo>
                    <a:pt x="146" y="22"/>
                  </a:lnTo>
                  <a:lnTo>
                    <a:pt x="138" y="22"/>
                  </a:lnTo>
                  <a:lnTo>
                    <a:pt x="138" y="28"/>
                  </a:lnTo>
                  <a:lnTo>
                    <a:pt x="140" y="28"/>
                  </a:lnTo>
                  <a:lnTo>
                    <a:pt x="140" y="22"/>
                  </a:lnTo>
                  <a:lnTo>
                    <a:pt x="133" y="22"/>
                  </a:lnTo>
                  <a:lnTo>
                    <a:pt x="133" y="28"/>
                  </a:lnTo>
                  <a:lnTo>
                    <a:pt x="136" y="28"/>
                  </a:lnTo>
                  <a:lnTo>
                    <a:pt x="136" y="22"/>
                  </a:lnTo>
                  <a:lnTo>
                    <a:pt x="132" y="22"/>
                  </a:lnTo>
                  <a:lnTo>
                    <a:pt x="132" y="28"/>
                  </a:lnTo>
                  <a:lnTo>
                    <a:pt x="142" y="28"/>
                  </a:lnTo>
                  <a:lnTo>
                    <a:pt x="142" y="22"/>
                  </a:lnTo>
                  <a:lnTo>
                    <a:pt x="128" y="22"/>
                  </a:lnTo>
                  <a:lnTo>
                    <a:pt x="128" y="28"/>
                  </a:lnTo>
                  <a:lnTo>
                    <a:pt x="132" y="28"/>
                  </a:lnTo>
                  <a:lnTo>
                    <a:pt x="132" y="22"/>
                  </a:lnTo>
                  <a:lnTo>
                    <a:pt x="125" y="22"/>
                  </a:lnTo>
                  <a:lnTo>
                    <a:pt x="125" y="28"/>
                  </a:lnTo>
                  <a:lnTo>
                    <a:pt x="128" y="28"/>
                  </a:lnTo>
                  <a:lnTo>
                    <a:pt x="128" y="22"/>
                  </a:lnTo>
                  <a:lnTo>
                    <a:pt x="118" y="22"/>
                  </a:lnTo>
                  <a:lnTo>
                    <a:pt x="115" y="23"/>
                  </a:lnTo>
                  <a:lnTo>
                    <a:pt x="116" y="29"/>
                  </a:lnTo>
                  <a:lnTo>
                    <a:pt x="120" y="29"/>
                  </a:lnTo>
                  <a:lnTo>
                    <a:pt x="120" y="23"/>
                  </a:lnTo>
                  <a:lnTo>
                    <a:pt x="118" y="23"/>
                  </a:lnTo>
                  <a:lnTo>
                    <a:pt x="118" y="29"/>
                  </a:lnTo>
                  <a:lnTo>
                    <a:pt x="119" y="29"/>
                  </a:lnTo>
                  <a:lnTo>
                    <a:pt x="119" y="23"/>
                  </a:lnTo>
                  <a:lnTo>
                    <a:pt x="111" y="23"/>
                  </a:lnTo>
                  <a:lnTo>
                    <a:pt x="111" y="29"/>
                  </a:lnTo>
                  <a:lnTo>
                    <a:pt x="115" y="29"/>
                  </a:lnTo>
                  <a:lnTo>
                    <a:pt x="115" y="23"/>
                  </a:lnTo>
                  <a:lnTo>
                    <a:pt x="114" y="23"/>
                  </a:lnTo>
                  <a:lnTo>
                    <a:pt x="114" y="29"/>
                  </a:lnTo>
                  <a:lnTo>
                    <a:pt x="119" y="29"/>
                  </a:lnTo>
                  <a:lnTo>
                    <a:pt x="119" y="23"/>
                  </a:lnTo>
                  <a:lnTo>
                    <a:pt x="110" y="23"/>
                  </a:lnTo>
                  <a:lnTo>
                    <a:pt x="110" y="29"/>
                  </a:lnTo>
                  <a:lnTo>
                    <a:pt x="119" y="29"/>
                  </a:lnTo>
                  <a:lnTo>
                    <a:pt x="119" y="23"/>
                  </a:lnTo>
                  <a:lnTo>
                    <a:pt x="110" y="23"/>
                  </a:lnTo>
                  <a:lnTo>
                    <a:pt x="110" y="29"/>
                  </a:lnTo>
                  <a:lnTo>
                    <a:pt x="111" y="29"/>
                  </a:lnTo>
                  <a:lnTo>
                    <a:pt x="111" y="23"/>
                  </a:lnTo>
                  <a:lnTo>
                    <a:pt x="110" y="23"/>
                  </a:lnTo>
                  <a:lnTo>
                    <a:pt x="110" y="29"/>
                  </a:lnTo>
                  <a:lnTo>
                    <a:pt x="112" y="29"/>
                  </a:lnTo>
                  <a:lnTo>
                    <a:pt x="112" y="23"/>
                  </a:lnTo>
                  <a:lnTo>
                    <a:pt x="102" y="23"/>
                  </a:lnTo>
                  <a:lnTo>
                    <a:pt x="102" y="29"/>
                  </a:lnTo>
                  <a:lnTo>
                    <a:pt x="109" y="29"/>
                  </a:lnTo>
                  <a:lnTo>
                    <a:pt x="109" y="23"/>
                  </a:lnTo>
                  <a:lnTo>
                    <a:pt x="99" y="23"/>
                  </a:lnTo>
                  <a:lnTo>
                    <a:pt x="99" y="29"/>
                  </a:lnTo>
                  <a:lnTo>
                    <a:pt x="107" y="29"/>
                  </a:lnTo>
                  <a:lnTo>
                    <a:pt x="107" y="25"/>
                  </a:lnTo>
                  <a:lnTo>
                    <a:pt x="106" y="23"/>
                  </a:lnTo>
                  <a:lnTo>
                    <a:pt x="105" y="24"/>
                  </a:lnTo>
                  <a:lnTo>
                    <a:pt x="106" y="27"/>
                  </a:lnTo>
                  <a:lnTo>
                    <a:pt x="106" y="24"/>
                  </a:lnTo>
                  <a:lnTo>
                    <a:pt x="93" y="24"/>
                  </a:lnTo>
                  <a:lnTo>
                    <a:pt x="93" y="31"/>
                  </a:lnTo>
                  <a:lnTo>
                    <a:pt x="96" y="31"/>
                  </a:lnTo>
                  <a:lnTo>
                    <a:pt x="96" y="24"/>
                  </a:lnTo>
                  <a:lnTo>
                    <a:pt x="88" y="24"/>
                  </a:lnTo>
                  <a:lnTo>
                    <a:pt x="88" y="31"/>
                  </a:lnTo>
                  <a:lnTo>
                    <a:pt x="92" y="31"/>
                  </a:lnTo>
                  <a:lnTo>
                    <a:pt x="92" y="24"/>
                  </a:lnTo>
                  <a:lnTo>
                    <a:pt x="89" y="24"/>
                  </a:lnTo>
                  <a:lnTo>
                    <a:pt x="89" y="31"/>
                  </a:lnTo>
                  <a:lnTo>
                    <a:pt x="90" y="31"/>
                  </a:lnTo>
                  <a:lnTo>
                    <a:pt x="90" y="24"/>
                  </a:lnTo>
                  <a:lnTo>
                    <a:pt x="88" y="24"/>
                  </a:lnTo>
                  <a:lnTo>
                    <a:pt x="88" y="31"/>
                  </a:lnTo>
                  <a:lnTo>
                    <a:pt x="89" y="31"/>
                  </a:lnTo>
                  <a:lnTo>
                    <a:pt x="89" y="24"/>
                  </a:lnTo>
                  <a:lnTo>
                    <a:pt x="84" y="24"/>
                  </a:lnTo>
                  <a:lnTo>
                    <a:pt x="84" y="31"/>
                  </a:lnTo>
                  <a:lnTo>
                    <a:pt x="86" y="31"/>
                  </a:lnTo>
                  <a:lnTo>
                    <a:pt x="86" y="24"/>
                  </a:lnTo>
                  <a:lnTo>
                    <a:pt x="83" y="24"/>
                  </a:lnTo>
                  <a:lnTo>
                    <a:pt x="83" y="31"/>
                  </a:lnTo>
                  <a:lnTo>
                    <a:pt x="84" y="31"/>
                  </a:lnTo>
                  <a:lnTo>
                    <a:pt x="84" y="24"/>
                  </a:lnTo>
                  <a:lnTo>
                    <a:pt x="83" y="24"/>
                  </a:lnTo>
                  <a:lnTo>
                    <a:pt x="83" y="31"/>
                  </a:lnTo>
                  <a:lnTo>
                    <a:pt x="85" y="31"/>
                  </a:lnTo>
                  <a:lnTo>
                    <a:pt x="85" y="24"/>
                  </a:lnTo>
                  <a:lnTo>
                    <a:pt x="81" y="24"/>
                  </a:lnTo>
                  <a:lnTo>
                    <a:pt x="81" y="31"/>
                  </a:lnTo>
                  <a:lnTo>
                    <a:pt x="85" y="31"/>
                  </a:lnTo>
                  <a:lnTo>
                    <a:pt x="85" y="24"/>
                  </a:lnTo>
                  <a:lnTo>
                    <a:pt x="79" y="24"/>
                  </a:lnTo>
                  <a:lnTo>
                    <a:pt x="79" y="31"/>
                  </a:lnTo>
                  <a:lnTo>
                    <a:pt x="85" y="31"/>
                  </a:lnTo>
                  <a:lnTo>
                    <a:pt x="85" y="24"/>
                  </a:lnTo>
                  <a:lnTo>
                    <a:pt x="71" y="24"/>
                  </a:lnTo>
                  <a:lnTo>
                    <a:pt x="77" y="29"/>
                  </a:lnTo>
                  <a:lnTo>
                    <a:pt x="79" y="31"/>
                  </a:lnTo>
                  <a:lnTo>
                    <a:pt x="80" y="28"/>
                  </a:lnTo>
                  <a:lnTo>
                    <a:pt x="80" y="25"/>
                  </a:lnTo>
                  <a:lnTo>
                    <a:pt x="74" y="25"/>
                  </a:lnTo>
                  <a:lnTo>
                    <a:pt x="74" y="32"/>
                  </a:lnTo>
                  <a:lnTo>
                    <a:pt x="79" y="32"/>
                  </a:lnTo>
                  <a:lnTo>
                    <a:pt x="79" y="25"/>
                  </a:lnTo>
                  <a:lnTo>
                    <a:pt x="72" y="25"/>
                  </a:lnTo>
                  <a:lnTo>
                    <a:pt x="72" y="32"/>
                  </a:lnTo>
                  <a:lnTo>
                    <a:pt x="76" y="32"/>
                  </a:lnTo>
                  <a:lnTo>
                    <a:pt x="76" y="25"/>
                  </a:lnTo>
                  <a:lnTo>
                    <a:pt x="70" y="25"/>
                  </a:lnTo>
                  <a:lnTo>
                    <a:pt x="70" y="32"/>
                  </a:lnTo>
                  <a:lnTo>
                    <a:pt x="72" y="32"/>
                  </a:lnTo>
                  <a:lnTo>
                    <a:pt x="72" y="25"/>
                  </a:lnTo>
                  <a:lnTo>
                    <a:pt x="66" y="25"/>
                  </a:lnTo>
                  <a:lnTo>
                    <a:pt x="66" y="32"/>
                  </a:lnTo>
                  <a:lnTo>
                    <a:pt x="72" y="32"/>
                  </a:lnTo>
                  <a:lnTo>
                    <a:pt x="72" y="25"/>
                  </a:lnTo>
                  <a:lnTo>
                    <a:pt x="67" y="25"/>
                  </a:lnTo>
                  <a:lnTo>
                    <a:pt x="67" y="32"/>
                  </a:lnTo>
                  <a:lnTo>
                    <a:pt x="74" y="32"/>
                  </a:lnTo>
                  <a:lnTo>
                    <a:pt x="74" y="25"/>
                  </a:lnTo>
                  <a:lnTo>
                    <a:pt x="68" y="25"/>
                  </a:lnTo>
                  <a:lnTo>
                    <a:pt x="68" y="32"/>
                  </a:lnTo>
                  <a:lnTo>
                    <a:pt x="70" y="32"/>
                  </a:lnTo>
                  <a:lnTo>
                    <a:pt x="70" y="25"/>
                  </a:lnTo>
                  <a:lnTo>
                    <a:pt x="61" y="25"/>
                  </a:lnTo>
                  <a:lnTo>
                    <a:pt x="67" y="31"/>
                  </a:lnTo>
                  <a:lnTo>
                    <a:pt x="68" y="32"/>
                  </a:lnTo>
                  <a:lnTo>
                    <a:pt x="70" y="29"/>
                  </a:lnTo>
                  <a:lnTo>
                    <a:pt x="70" y="27"/>
                  </a:lnTo>
                  <a:lnTo>
                    <a:pt x="66" y="27"/>
                  </a:lnTo>
                  <a:lnTo>
                    <a:pt x="66" y="33"/>
                  </a:lnTo>
                  <a:lnTo>
                    <a:pt x="68" y="33"/>
                  </a:lnTo>
                  <a:lnTo>
                    <a:pt x="68" y="27"/>
                  </a:lnTo>
                  <a:lnTo>
                    <a:pt x="67" y="27"/>
                  </a:lnTo>
                  <a:lnTo>
                    <a:pt x="67" y="33"/>
                  </a:lnTo>
                  <a:lnTo>
                    <a:pt x="68" y="33"/>
                  </a:lnTo>
                  <a:lnTo>
                    <a:pt x="68" y="27"/>
                  </a:lnTo>
                  <a:lnTo>
                    <a:pt x="66" y="27"/>
                  </a:lnTo>
                  <a:lnTo>
                    <a:pt x="66" y="33"/>
                  </a:lnTo>
                  <a:lnTo>
                    <a:pt x="68" y="33"/>
                  </a:lnTo>
                  <a:lnTo>
                    <a:pt x="68" y="27"/>
                  </a:lnTo>
                  <a:lnTo>
                    <a:pt x="61" y="27"/>
                  </a:lnTo>
                  <a:lnTo>
                    <a:pt x="61" y="33"/>
                  </a:lnTo>
                  <a:lnTo>
                    <a:pt x="63" y="33"/>
                  </a:lnTo>
                  <a:lnTo>
                    <a:pt x="63" y="27"/>
                  </a:lnTo>
                  <a:lnTo>
                    <a:pt x="59" y="27"/>
                  </a:lnTo>
                  <a:lnTo>
                    <a:pt x="59" y="33"/>
                  </a:lnTo>
                  <a:lnTo>
                    <a:pt x="63" y="33"/>
                  </a:lnTo>
                  <a:lnTo>
                    <a:pt x="63" y="27"/>
                  </a:lnTo>
                  <a:lnTo>
                    <a:pt x="57" y="27"/>
                  </a:lnTo>
                  <a:lnTo>
                    <a:pt x="57" y="33"/>
                  </a:lnTo>
                  <a:lnTo>
                    <a:pt x="63" y="33"/>
                  </a:lnTo>
                  <a:lnTo>
                    <a:pt x="63" y="27"/>
                  </a:lnTo>
                  <a:lnTo>
                    <a:pt x="59" y="27"/>
                  </a:lnTo>
                  <a:lnTo>
                    <a:pt x="59" y="33"/>
                  </a:lnTo>
                  <a:lnTo>
                    <a:pt x="63" y="33"/>
                  </a:lnTo>
                  <a:lnTo>
                    <a:pt x="63" y="27"/>
                  </a:lnTo>
                  <a:lnTo>
                    <a:pt x="52" y="27"/>
                  </a:lnTo>
                  <a:lnTo>
                    <a:pt x="52" y="35"/>
                  </a:lnTo>
                  <a:lnTo>
                    <a:pt x="57" y="35"/>
                  </a:lnTo>
                  <a:lnTo>
                    <a:pt x="57" y="28"/>
                  </a:lnTo>
                  <a:lnTo>
                    <a:pt x="48" y="28"/>
                  </a:lnTo>
                  <a:lnTo>
                    <a:pt x="48" y="35"/>
                  </a:lnTo>
                  <a:lnTo>
                    <a:pt x="50" y="35"/>
                  </a:lnTo>
                  <a:lnTo>
                    <a:pt x="50" y="28"/>
                  </a:lnTo>
                  <a:lnTo>
                    <a:pt x="46" y="28"/>
                  </a:lnTo>
                  <a:lnTo>
                    <a:pt x="46" y="35"/>
                  </a:lnTo>
                  <a:lnTo>
                    <a:pt x="53" y="35"/>
                  </a:lnTo>
                  <a:lnTo>
                    <a:pt x="53" y="28"/>
                  </a:lnTo>
                  <a:lnTo>
                    <a:pt x="48" y="28"/>
                  </a:lnTo>
                  <a:lnTo>
                    <a:pt x="48" y="35"/>
                  </a:lnTo>
                  <a:lnTo>
                    <a:pt x="50" y="35"/>
                  </a:lnTo>
                  <a:lnTo>
                    <a:pt x="50" y="28"/>
                  </a:lnTo>
                  <a:lnTo>
                    <a:pt x="48" y="28"/>
                  </a:lnTo>
                  <a:lnTo>
                    <a:pt x="48" y="35"/>
                  </a:lnTo>
                  <a:lnTo>
                    <a:pt x="52" y="35"/>
                  </a:lnTo>
                  <a:lnTo>
                    <a:pt x="52" y="28"/>
                  </a:lnTo>
                  <a:lnTo>
                    <a:pt x="50" y="28"/>
                  </a:lnTo>
                  <a:lnTo>
                    <a:pt x="50" y="35"/>
                  </a:lnTo>
                  <a:lnTo>
                    <a:pt x="57" y="35"/>
                  </a:lnTo>
                  <a:lnTo>
                    <a:pt x="57" y="28"/>
                  </a:lnTo>
                  <a:lnTo>
                    <a:pt x="40" y="28"/>
                  </a:lnTo>
                  <a:lnTo>
                    <a:pt x="40" y="35"/>
                  </a:lnTo>
                  <a:lnTo>
                    <a:pt x="57" y="35"/>
                  </a:lnTo>
                  <a:lnTo>
                    <a:pt x="57" y="28"/>
                  </a:lnTo>
                  <a:lnTo>
                    <a:pt x="50" y="28"/>
                  </a:lnTo>
                  <a:lnTo>
                    <a:pt x="50" y="35"/>
                  </a:lnTo>
                  <a:lnTo>
                    <a:pt x="52" y="35"/>
                  </a:lnTo>
                  <a:lnTo>
                    <a:pt x="52" y="28"/>
                  </a:lnTo>
                  <a:lnTo>
                    <a:pt x="48" y="28"/>
                  </a:lnTo>
                  <a:lnTo>
                    <a:pt x="48" y="35"/>
                  </a:lnTo>
                  <a:lnTo>
                    <a:pt x="50" y="35"/>
                  </a:lnTo>
                  <a:lnTo>
                    <a:pt x="50" y="28"/>
                  </a:lnTo>
                  <a:lnTo>
                    <a:pt x="48" y="28"/>
                  </a:lnTo>
                  <a:lnTo>
                    <a:pt x="48" y="35"/>
                  </a:lnTo>
                  <a:lnTo>
                    <a:pt x="53" y="35"/>
                  </a:lnTo>
                  <a:lnTo>
                    <a:pt x="53" y="28"/>
                  </a:lnTo>
                  <a:lnTo>
                    <a:pt x="46" y="28"/>
                  </a:lnTo>
                  <a:lnTo>
                    <a:pt x="46" y="35"/>
                  </a:lnTo>
                  <a:lnTo>
                    <a:pt x="50" y="35"/>
                  </a:lnTo>
                  <a:lnTo>
                    <a:pt x="50" y="28"/>
                  </a:lnTo>
                  <a:lnTo>
                    <a:pt x="48" y="28"/>
                  </a:lnTo>
                  <a:lnTo>
                    <a:pt x="48" y="35"/>
                  </a:lnTo>
                  <a:lnTo>
                    <a:pt x="57" y="35"/>
                  </a:lnTo>
                  <a:lnTo>
                    <a:pt x="57" y="28"/>
                  </a:lnTo>
                  <a:lnTo>
                    <a:pt x="54" y="28"/>
                  </a:lnTo>
                  <a:lnTo>
                    <a:pt x="54" y="31"/>
                  </a:lnTo>
                  <a:lnTo>
                    <a:pt x="58" y="31"/>
                  </a:lnTo>
                  <a:lnTo>
                    <a:pt x="58" y="29"/>
                  </a:lnTo>
                  <a:lnTo>
                    <a:pt x="54" y="29"/>
                  </a:lnTo>
                  <a:lnTo>
                    <a:pt x="54" y="33"/>
                  </a:lnTo>
                  <a:lnTo>
                    <a:pt x="63" y="33"/>
                  </a:lnTo>
                  <a:lnTo>
                    <a:pt x="63" y="27"/>
                  </a:lnTo>
                  <a:lnTo>
                    <a:pt x="59" y="27"/>
                  </a:lnTo>
                  <a:lnTo>
                    <a:pt x="59" y="33"/>
                  </a:lnTo>
                  <a:lnTo>
                    <a:pt x="63" y="33"/>
                  </a:lnTo>
                  <a:lnTo>
                    <a:pt x="63" y="27"/>
                  </a:lnTo>
                  <a:lnTo>
                    <a:pt x="57" y="27"/>
                  </a:lnTo>
                  <a:lnTo>
                    <a:pt x="57" y="33"/>
                  </a:lnTo>
                  <a:lnTo>
                    <a:pt x="63" y="33"/>
                  </a:lnTo>
                  <a:lnTo>
                    <a:pt x="63" y="27"/>
                  </a:lnTo>
                  <a:lnTo>
                    <a:pt x="59" y="27"/>
                  </a:lnTo>
                  <a:lnTo>
                    <a:pt x="59" y="33"/>
                  </a:lnTo>
                  <a:lnTo>
                    <a:pt x="63" y="33"/>
                  </a:lnTo>
                  <a:lnTo>
                    <a:pt x="63" y="27"/>
                  </a:lnTo>
                  <a:lnTo>
                    <a:pt x="61" y="27"/>
                  </a:lnTo>
                  <a:lnTo>
                    <a:pt x="61" y="33"/>
                  </a:lnTo>
                  <a:lnTo>
                    <a:pt x="68" y="33"/>
                  </a:lnTo>
                  <a:lnTo>
                    <a:pt x="68" y="27"/>
                  </a:lnTo>
                  <a:lnTo>
                    <a:pt x="66" y="27"/>
                  </a:lnTo>
                  <a:lnTo>
                    <a:pt x="66" y="33"/>
                  </a:lnTo>
                  <a:lnTo>
                    <a:pt x="68" y="33"/>
                  </a:lnTo>
                  <a:lnTo>
                    <a:pt x="68" y="27"/>
                  </a:lnTo>
                  <a:lnTo>
                    <a:pt x="67" y="27"/>
                  </a:lnTo>
                  <a:lnTo>
                    <a:pt x="67" y="33"/>
                  </a:lnTo>
                  <a:lnTo>
                    <a:pt x="68" y="33"/>
                  </a:lnTo>
                  <a:lnTo>
                    <a:pt x="68" y="27"/>
                  </a:lnTo>
                  <a:lnTo>
                    <a:pt x="66" y="27"/>
                  </a:lnTo>
                  <a:lnTo>
                    <a:pt x="66" y="33"/>
                  </a:lnTo>
                  <a:lnTo>
                    <a:pt x="77" y="33"/>
                  </a:lnTo>
                  <a:lnTo>
                    <a:pt x="72" y="27"/>
                  </a:lnTo>
                  <a:lnTo>
                    <a:pt x="71" y="25"/>
                  </a:lnTo>
                  <a:lnTo>
                    <a:pt x="68" y="28"/>
                  </a:lnTo>
                  <a:lnTo>
                    <a:pt x="68" y="32"/>
                  </a:lnTo>
                  <a:lnTo>
                    <a:pt x="70" y="32"/>
                  </a:lnTo>
                  <a:lnTo>
                    <a:pt x="70" y="25"/>
                  </a:lnTo>
                  <a:lnTo>
                    <a:pt x="68" y="25"/>
                  </a:lnTo>
                  <a:lnTo>
                    <a:pt x="68" y="32"/>
                  </a:lnTo>
                  <a:lnTo>
                    <a:pt x="74" y="32"/>
                  </a:lnTo>
                  <a:lnTo>
                    <a:pt x="74" y="25"/>
                  </a:lnTo>
                  <a:lnTo>
                    <a:pt x="67" y="25"/>
                  </a:lnTo>
                  <a:lnTo>
                    <a:pt x="67" y="32"/>
                  </a:lnTo>
                  <a:lnTo>
                    <a:pt x="72" y="32"/>
                  </a:lnTo>
                  <a:lnTo>
                    <a:pt x="72" y="25"/>
                  </a:lnTo>
                  <a:lnTo>
                    <a:pt x="66" y="25"/>
                  </a:lnTo>
                  <a:lnTo>
                    <a:pt x="66" y="32"/>
                  </a:lnTo>
                  <a:lnTo>
                    <a:pt x="72" y="32"/>
                  </a:lnTo>
                  <a:lnTo>
                    <a:pt x="72" y="25"/>
                  </a:lnTo>
                  <a:lnTo>
                    <a:pt x="70" y="25"/>
                  </a:lnTo>
                  <a:lnTo>
                    <a:pt x="70" y="32"/>
                  </a:lnTo>
                  <a:lnTo>
                    <a:pt x="76" y="32"/>
                  </a:lnTo>
                  <a:lnTo>
                    <a:pt x="76" y="25"/>
                  </a:lnTo>
                  <a:lnTo>
                    <a:pt x="72" y="25"/>
                  </a:lnTo>
                  <a:lnTo>
                    <a:pt x="72" y="32"/>
                  </a:lnTo>
                  <a:lnTo>
                    <a:pt x="79" y="32"/>
                  </a:lnTo>
                  <a:lnTo>
                    <a:pt x="79" y="25"/>
                  </a:lnTo>
                  <a:lnTo>
                    <a:pt x="74" y="25"/>
                  </a:lnTo>
                  <a:lnTo>
                    <a:pt x="74" y="32"/>
                  </a:lnTo>
                  <a:lnTo>
                    <a:pt x="88" y="32"/>
                  </a:lnTo>
                  <a:lnTo>
                    <a:pt x="83" y="25"/>
                  </a:lnTo>
                  <a:lnTo>
                    <a:pt x="81" y="24"/>
                  </a:lnTo>
                  <a:lnTo>
                    <a:pt x="79" y="27"/>
                  </a:lnTo>
                  <a:lnTo>
                    <a:pt x="79" y="31"/>
                  </a:lnTo>
                  <a:lnTo>
                    <a:pt x="85" y="31"/>
                  </a:lnTo>
                  <a:lnTo>
                    <a:pt x="85" y="24"/>
                  </a:lnTo>
                  <a:lnTo>
                    <a:pt x="79" y="24"/>
                  </a:lnTo>
                  <a:lnTo>
                    <a:pt x="79" y="31"/>
                  </a:lnTo>
                  <a:lnTo>
                    <a:pt x="85" y="31"/>
                  </a:lnTo>
                  <a:lnTo>
                    <a:pt x="85" y="24"/>
                  </a:lnTo>
                  <a:lnTo>
                    <a:pt x="81" y="24"/>
                  </a:lnTo>
                  <a:lnTo>
                    <a:pt x="81" y="31"/>
                  </a:lnTo>
                  <a:lnTo>
                    <a:pt x="85" y="31"/>
                  </a:lnTo>
                  <a:lnTo>
                    <a:pt x="85" y="24"/>
                  </a:lnTo>
                  <a:lnTo>
                    <a:pt x="83" y="24"/>
                  </a:lnTo>
                  <a:lnTo>
                    <a:pt x="83" y="31"/>
                  </a:lnTo>
                  <a:lnTo>
                    <a:pt x="84" y="31"/>
                  </a:lnTo>
                  <a:lnTo>
                    <a:pt x="84" y="24"/>
                  </a:lnTo>
                  <a:lnTo>
                    <a:pt x="83" y="24"/>
                  </a:lnTo>
                  <a:lnTo>
                    <a:pt x="83" y="31"/>
                  </a:lnTo>
                  <a:lnTo>
                    <a:pt x="86" y="31"/>
                  </a:lnTo>
                  <a:lnTo>
                    <a:pt x="86" y="24"/>
                  </a:lnTo>
                  <a:lnTo>
                    <a:pt x="84" y="24"/>
                  </a:lnTo>
                  <a:lnTo>
                    <a:pt x="84" y="31"/>
                  </a:lnTo>
                  <a:lnTo>
                    <a:pt x="89" y="31"/>
                  </a:lnTo>
                  <a:lnTo>
                    <a:pt x="89" y="24"/>
                  </a:lnTo>
                  <a:lnTo>
                    <a:pt x="88" y="24"/>
                  </a:lnTo>
                  <a:lnTo>
                    <a:pt x="88" y="31"/>
                  </a:lnTo>
                  <a:lnTo>
                    <a:pt x="90" y="31"/>
                  </a:lnTo>
                  <a:lnTo>
                    <a:pt x="90" y="24"/>
                  </a:lnTo>
                  <a:lnTo>
                    <a:pt x="89" y="24"/>
                  </a:lnTo>
                  <a:lnTo>
                    <a:pt x="89" y="31"/>
                  </a:lnTo>
                  <a:lnTo>
                    <a:pt x="92" y="31"/>
                  </a:lnTo>
                  <a:lnTo>
                    <a:pt x="92" y="24"/>
                  </a:lnTo>
                  <a:lnTo>
                    <a:pt x="88" y="24"/>
                  </a:lnTo>
                  <a:lnTo>
                    <a:pt x="88" y="31"/>
                  </a:lnTo>
                  <a:lnTo>
                    <a:pt x="96" y="31"/>
                  </a:lnTo>
                  <a:lnTo>
                    <a:pt x="96" y="24"/>
                  </a:lnTo>
                  <a:lnTo>
                    <a:pt x="93" y="24"/>
                  </a:lnTo>
                  <a:lnTo>
                    <a:pt x="93" y="31"/>
                  </a:lnTo>
                  <a:lnTo>
                    <a:pt x="107" y="31"/>
                  </a:lnTo>
                  <a:lnTo>
                    <a:pt x="115" y="23"/>
                  </a:lnTo>
                  <a:lnTo>
                    <a:pt x="99" y="23"/>
                  </a:lnTo>
                  <a:lnTo>
                    <a:pt x="99" y="29"/>
                  </a:lnTo>
                  <a:lnTo>
                    <a:pt x="109" y="29"/>
                  </a:lnTo>
                  <a:lnTo>
                    <a:pt x="109" y="23"/>
                  </a:lnTo>
                  <a:lnTo>
                    <a:pt x="102" y="23"/>
                  </a:lnTo>
                  <a:lnTo>
                    <a:pt x="102" y="29"/>
                  </a:lnTo>
                  <a:lnTo>
                    <a:pt x="112" y="29"/>
                  </a:lnTo>
                  <a:lnTo>
                    <a:pt x="112" y="23"/>
                  </a:lnTo>
                  <a:lnTo>
                    <a:pt x="110" y="23"/>
                  </a:lnTo>
                  <a:lnTo>
                    <a:pt x="110" y="29"/>
                  </a:lnTo>
                  <a:lnTo>
                    <a:pt x="111" y="29"/>
                  </a:lnTo>
                  <a:lnTo>
                    <a:pt x="111" y="23"/>
                  </a:lnTo>
                  <a:lnTo>
                    <a:pt x="110" y="23"/>
                  </a:lnTo>
                  <a:lnTo>
                    <a:pt x="110" y="29"/>
                  </a:lnTo>
                  <a:lnTo>
                    <a:pt x="119" y="29"/>
                  </a:lnTo>
                  <a:lnTo>
                    <a:pt x="119" y="23"/>
                  </a:lnTo>
                  <a:lnTo>
                    <a:pt x="110" y="23"/>
                  </a:lnTo>
                  <a:lnTo>
                    <a:pt x="110" y="29"/>
                  </a:lnTo>
                  <a:lnTo>
                    <a:pt x="119" y="29"/>
                  </a:lnTo>
                  <a:lnTo>
                    <a:pt x="119" y="23"/>
                  </a:lnTo>
                  <a:lnTo>
                    <a:pt x="114" y="23"/>
                  </a:lnTo>
                  <a:lnTo>
                    <a:pt x="114" y="29"/>
                  </a:lnTo>
                  <a:lnTo>
                    <a:pt x="115" y="29"/>
                  </a:lnTo>
                  <a:lnTo>
                    <a:pt x="115" y="23"/>
                  </a:lnTo>
                  <a:lnTo>
                    <a:pt x="111" y="23"/>
                  </a:lnTo>
                  <a:lnTo>
                    <a:pt x="111" y="29"/>
                  </a:lnTo>
                  <a:lnTo>
                    <a:pt x="119" y="29"/>
                  </a:lnTo>
                  <a:lnTo>
                    <a:pt x="119" y="23"/>
                  </a:lnTo>
                  <a:lnTo>
                    <a:pt x="118" y="23"/>
                  </a:lnTo>
                  <a:lnTo>
                    <a:pt x="118" y="29"/>
                  </a:lnTo>
                  <a:lnTo>
                    <a:pt x="120" y="29"/>
                  </a:lnTo>
                  <a:lnTo>
                    <a:pt x="120" y="23"/>
                  </a:lnTo>
                  <a:lnTo>
                    <a:pt x="116" y="23"/>
                  </a:lnTo>
                  <a:lnTo>
                    <a:pt x="116" y="25"/>
                  </a:lnTo>
                  <a:lnTo>
                    <a:pt x="118" y="29"/>
                  </a:lnTo>
                  <a:lnTo>
                    <a:pt x="120" y="28"/>
                  </a:lnTo>
                  <a:lnTo>
                    <a:pt x="119" y="24"/>
                  </a:lnTo>
                  <a:lnTo>
                    <a:pt x="119" y="28"/>
                  </a:lnTo>
                  <a:lnTo>
                    <a:pt x="128" y="28"/>
                  </a:lnTo>
                  <a:lnTo>
                    <a:pt x="128" y="22"/>
                  </a:lnTo>
                  <a:lnTo>
                    <a:pt x="125" y="22"/>
                  </a:lnTo>
                  <a:lnTo>
                    <a:pt x="125" y="28"/>
                  </a:lnTo>
                  <a:lnTo>
                    <a:pt x="132" y="28"/>
                  </a:lnTo>
                  <a:lnTo>
                    <a:pt x="132" y="22"/>
                  </a:lnTo>
                  <a:lnTo>
                    <a:pt x="128" y="22"/>
                  </a:lnTo>
                  <a:lnTo>
                    <a:pt x="128" y="28"/>
                  </a:lnTo>
                  <a:lnTo>
                    <a:pt x="142" y="28"/>
                  </a:lnTo>
                  <a:lnTo>
                    <a:pt x="142" y="22"/>
                  </a:lnTo>
                  <a:lnTo>
                    <a:pt x="132" y="22"/>
                  </a:lnTo>
                  <a:lnTo>
                    <a:pt x="132" y="28"/>
                  </a:lnTo>
                  <a:lnTo>
                    <a:pt x="136" y="28"/>
                  </a:lnTo>
                  <a:lnTo>
                    <a:pt x="136" y="22"/>
                  </a:lnTo>
                  <a:lnTo>
                    <a:pt x="133" y="22"/>
                  </a:lnTo>
                  <a:lnTo>
                    <a:pt x="133" y="28"/>
                  </a:lnTo>
                  <a:lnTo>
                    <a:pt x="140" y="28"/>
                  </a:lnTo>
                  <a:lnTo>
                    <a:pt x="140" y="22"/>
                  </a:lnTo>
                  <a:lnTo>
                    <a:pt x="138" y="22"/>
                  </a:lnTo>
                  <a:lnTo>
                    <a:pt x="138" y="28"/>
                  </a:lnTo>
                  <a:lnTo>
                    <a:pt x="146" y="28"/>
                  </a:lnTo>
                  <a:lnTo>
                    <a:pt x="146" y="22"/>
                  </a:lnTo>
                  <a:lnTo>
                    <a:pt x="140" y="22"/>
                  </a:lnTo>
                  <a:lnTo>
                    <a:pt x="140" y="28"/>
                  </a:lnTo>
                  <a:lnTo>
                    <a:pt x="141" y="28"/>
                  </a:lnTo>
                  <a:lnTo>
                    <a:pt x="141" y="22"/>
                  </a:lnTo>
                  <a:lnTo>
                    <a:pt x="136" y="22"/>
                  </a:lnTo>
                  <a:lnTo>
                    <a:pt x="136" y="28"/>
                  </a:lnTo>
                  <a:lnTo>
                    <a:pt x="147" y="28"/>
                  </a:lnTo>
                  <a:lnTo>
                    <a:pt x="147" y="22"/>
                  </a:lnTo>
                  <a:lnTo>
                    <a:pt x="141" y="22"/>
                  </a:lnTo>
                  <a:lnTo>
                    <a:pt x="141" y="28"/>
                  </a:lnTo>
                  <a:lnTo>
                    <a:pt x="154" y="28"/>
                  </a:lnTo>
                  <a:lnTo>
                    <a:pt x="154" y="22"/>
                  </a:lnTo>
                  <a:lnTo>
                    <a:pt x="149" y="22"/>
                  </a:lnTo>
                  <a:lnTo>
                    <a:pt x="149" y="28"/>
                  </a:lnTo>
                  <a:lnTo>
                    <a:pt x="154" y="28"/>
                  </a:lnTo>
                  <a:lnTo>
                    <a:pt x="154" y="22"/>
                  </a:lnTo>
                  <a:lnTo>
                    <a:pt x="147" y="22"/>
                  </a:lnTo>
                  <a:lnTo>
                    <a:pt x="147" y="28"/>
                  </a:lnTo>
                  <a:lnTo>
                    <a:pt x="155" y="28"/>
                  </a:lnTo>
                  <a:lnTo>
                    <a:pt x="156" y="22"/>
                  </a:lnTo>
                  <a:lnTo>
                    <a:pt x="149" y="20"/>
                  </a:lnTo>
                  <a:lnTo>
                    <a:pt x="145" y="20"/>
                  </a:lnTo>
                  <a:lnTo>
                    <a:pt x="145" y="27"/>
                  </a:lnTo>
                  <a:lnTo>
                    <a:pt x="160" y="27"/>
                  </a:lnTo>
                  <a:lnTo>
                    <a:pt x="160" y="20"/>
                  </a:lnTo>
                  <a:lnTo>
                    <a:pt x="151" y="20"/>
                  </a:lnTo>
                  <a:lnTo>
                    <a:pt x="151" y="27"/>
                  </a:lnTo>
                  <a:lnTo>
                    <a:pt x="167" y="27"/>
                  </a:lnTo>
                  <a:lnTo>
                    <a:pt x="167" y="20"/>
                  </a:lnTo>
                  <a:lnTo>
                    <a:pt x="160" y="20"/>
                  </a:lnTo>
                  <a:lnTo>
                    <a:pt x="160" y="27"/>
                  </a:lnTo>
                  <a:lnTo>
                    <a:pt x="171" y="27"/>
                  </a:lnTo>
                  <a:lnTo>
                    <a:pt x="171" y="20"/>
                  </a:lnTo>
                  <a:lnTo>
                    <a:pt x="154" y="20"/>
                  </a:lnTo>
                  <a:lnTo>
                    <a:pt x="154" y="27"/>
                  </a:lnTo>
                  <a:lnTo>
                    <a:pt x="163" y="27"/>
                  </a:lnTo>
                  <a:lnTo>
                    <a:pt x="163" y="20"/>
                  </a:lnTo>
                  <a:lnTo>
                    <a:pt x="141" y="20"/>
                  </a:lnTo>
                  <a:lnTo>
                    <a:pt x="141" y="27"/>
                  </a:lnTo>
                  <a:lnTo>
                    <a:pt x="143" y="27"/>
                  </a:lnTo>
                  <a:lnTo>
                    <a:pt x="143" y="20"/>
                  </a:lnTo>
                  <a:lnTo>
                    <a:pt x="45" y="20"/>
                  </a:lnTo>
                  <a:lnTo>
                    <a:pt x="45" y="23"/>
                  </a:lnTo>
                  <a:lnTo>
                    <a:pt x="46" y="20"/>
                  </a:lnTo>
                  <a:lnTo>
                    <a:pt x="37" y="19"/>
                  </a:lnTo>
                  <a:lnTo>
                    <a:pt x="29" y="19"/>
                  </a:lnTo>
                  <a:lnTo>
                    <a:pt x="29" y="25"/>
                  </a:lnTo>
                  <a:lnTo>
                    <a:pt x="32" y="25"/>
                  </a:lnTo>
                  <a:lnTo>
                    <a:pt x="32" y="19"/>
                  </a:lnTo>
                  <a:lnTo>
                    <a:pt x="26" y="19"/>
                  </a:lnTo>
                  <a:lnTo>
                    <a:pt x="26" y="25"/>
                  </a:lnTo>
                  <a:lnTo>
                    <a:pt x="27" y="25"/>
                  </a:lnTo>
                  <a:lnTo>
                    <a:pt x="27" y="19"/>
                  </a:lnTo>
                  <a:lnTo>
                    <a:pt x="26" y="19"/>
                  </a:lnTo>
                  <a:lnTo>
                    <a:pt x="26" y="25"/>
                  </a:lnTo>
                  <a:lnTo>
                    <a:pt x="33" y="25"/>
                  </a:lnTo>
                  <a:lnTo>
                    <a:pt x="33" y="19"/>
                  </a:lnTo>
                  <a:lnTo>
                    <a:pt x="32" y="19"/>
                  </a:lnTo>
                  <a:lnTo>
                    <a:pt x="32" y="25"/>
                  </a:lnTo>
                  <a:lnTo>
                    <a:pt x="33" y="25"/>
                  </a:lnTo>
                  <a:lnTo>
                    <a:pt x="33" y="19"/>
                  </a:lnTo>
                  <a:lnTo>
                    <a:pt x="32" y="19"/>
                  </a:lnTo>
                  <a:lnTo>
                    <a:pt x="32" y="25"/>
                  </a:lnTo>
                  <a:lnTo>
                    <a:pt x="55" y="25"/>
                  </a:lnTo>
                  <a:lnTo>
                    <a:pt x="55" y="19"/>
                  </a:lnTo>
                  <a:lnTo>
                    <a:pt x="49" y="19"/>
                  </a:lnTo>
                  <a:lnTo>
                    <a:pt x="49" y="25"/>
                  </a:lnTo>
                  <a:lnTo>
                    <a:pt x="71" y="25"/>
                  </a:lnTo>
                  <a:lnTo>
                    <a:pt x="71" y="19"/>
                  </a:lnTo>
                  <a:lnTo>
                    <a:pt x="68" y="19"/>
                  </a:lnTo>
                  <a:lnTo>
                    <a:pt x="68" y="25"/>
                  </a:lnTo>
                  <a:lnTo>
                    <a:pt x="85" y="25"/>
                  </a:lnTo>
                  <a:lnTo>
                    <a:pt x="85" y="19"/>
                  </a:lnTo>
                  <a:lnTo>
                    <a:pt x="48" y="19"/>
                  </a:lnTo>
                  <a:lnTo>
                    <a:pt x="48" y="22"/>
                  </a:lnTo>
                  <a:lnTo>
                    <a:pt x="49" y="19"/>
                  </a:lnTo>
                  <a:lnTo>
                    <a:pt x="45" y="18"/>
                  </a:lnTo>
                  <a:lnTo>
                    <a:pt x="44" y="20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4" y="18"/>
                  </a:lnTo>
                  <a:lnTo>
                    <a:pt x="44" y="24"/>
                  </a:lnTo>
                  <a:lnTo>
                    <a:pt x="49" y="24"/>
                  </a:lnTo>
                  <a:lnTo>
                    <a:pt x="49" y="18"/>
                  </a:lnTo>
                  <a:lnTo>
                    <a:pt x="45" y="18"/>
                  </a:lnTo>
                  <a:lnTo>
                    <a:pt x="45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3" y="18"/>
                  </a:lnTo>
                  <a:lnTo>
                    <a:pt x="53" y="24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46" y="18"/>
                  </a:lnTo>
                  <a:lnTo>
                    <a:pt x="46" y="24"/>
                  </a:lnTo>
                  <a:lnTo>
                    <a:pt x="207" y="24"/>
                  </a:lnTo>
                  <a:lnTo>
                    <a:pt x="207" y="18"/>
                  </a:lnTo>
                  <a:lnTo>
                    <a:pt x="180" y="18"/>
                  </a:lnTo>
                  <a:lnTo>
                    <a:pt x="180" y="24"/>
                  </a:lnTo>
                  <a:lnTo>
                    <a:pt x="186" y="24"/>
                  </a:lnTo>
                  <a:lnTo>
                    <a:pt x="186" y="18"/>
                  </a:lnTo>
                  <a:lnTo>
                    <a:pt x="184" y="18"/>
                  </a:lnTo>
                  <a:lnTo>
                    <a:pt x="184" y="24"/>
                  </a:lnTo>
                  <a:lnTo>
                    <a:pt x="193" y="24"/>
                  </a:lnTo>
                  <a:lnTo>
                    <a:pt x="193" y="18"/>
                  </a:lnTo>
                  <a:lnTo>
                    <a:pt x="190" y="18"/>
                  </a:lnTo>
                  <a:lnTo>
                    <a:pt x="190" y="20"/>
                  </a:lnTo>
                  <a:lnTo>
                    <a:pt x="193" y="18"/>
                  </a:lnTo>
                  <a:lnTo>
                    <a:pt x="191" y="16"/>
                  </a:lnTo>
                  <a:lnTo>
                    <a:pt x="189" y="19"/>
                  </a:lnTo>
                  <a:lnTo>
                    <a:pt x="189" y="23"/>
                  </a:lnTo>
                  <a:lnTo>
                    <a:pt x="193" y="23"/>
                  </a:lnTo>
                  <a:lnTo>
                    <a:pt x="193" y="16"/>
                  </a:lnTo>
                  <a:lnTo>
                    <a:pt x="178" y="16"/>
                  </a:lnTo>
                  <a:lnTo>
                    <a:pt x="178" y="23"/>
                  </a:lnTo>
                  <a:lnTo>
                    <a:pt x="193" y="23"/>
                  </a:lnTo>
                  <a:lnTo>
                    <a:pt x="193" y="16"/>
                  </a:lnTo>
                  <a:lnTo>
                    <a:pt x="191" y="16"/>
                  </a:lnTo>
                  <a:lnTo>
                    <a:pt x="191" y="23"/>
                  </a:lnTo>
                  <a:lnTo>
                    <a:pt x="200" y="23"/>
                  </a:lnTo>
                  <a:lnTo>
                    <a:pt x="200" y="16"/>
                  </a:lnTo>
                  <a:lnTo>
                    <a:pt x="185" y="16"/>
                  </a:lnTo>
                  <a:lnTo>
                    <a:pt x="185" y="23"/>
                  </a:lnTo>
                  <a:lnTo>
                    <a:pt x="193" y="23"/>
                  </a:lnTo>
                  <a:lnTo>
                    <a:pt x="193" y="16"/>
                  </a:lnTo>
                  <a:lnTo>
                    <a:pt x="181" y="16"/>
                  </a:lnTo>
                  <a:lnTo>
                    <a:pt x="181" y="23"/>
                  </a:lnTo>
                  <a:lnTo>
                    <a:pt x="182" y="23"/>
                  </a:lnTo>
                  <a:lnTo>
                    <a:pt x="182" y="16"/>
                  </a:lnTo>
                  <a:lnTo>
                    <a:pt x="105" y="16"/>
                  </a:lnTo>
                  <a:lnTo>
                    <a:pt x="105" y="19"/>
                  </a:lnTo>
                  <a:lnTo>
                    <a:pt x="106" y="16"/>
                  </a:lnTo>
                  <a:lnTo>
                    <a:pt x="98" y="15"/>
                  </a:lnTo>
                  <a:lnTo>
                    <a:pt x="63" y="15"/>
                  </a:lnTo>
                  <a:lnTo>
                    <a:pt x="63" y="22"/>
                  </a:lnTo>
                  <a:lnTo>
                    <a:pt x="64" y="22"/>
                  </a:lnTo>
                  <a:lnTo>
                    <a:pt x="64" y="15"/>
                  </a:lnTo>
                  <a:lnTo>
                    <a:pt x="63" y="15"/>
                  </a:lnTo>
                  <a:lnTo>
                    <a:pt x="63" y="22"/>
                  </a:lnTo>
                  <a:lnTo>
                    <a:pt x="70" y="22"/>
                  </a:lnTo>
                  <a:lnTo>
                    <a:pt x="70" y="15"/>
                  </a:lnTo>
                  <a:lnTo>
                    <a:pt x="63" y="15"/>
                  </a:lnTo>
                  <a:lnTo>
                    <a:pt x="63" y="22"/>
                  </a:lnTo>
                  <a:lnTo>
                    <a:pt x="67" y="22"/>
                  </a:lnTo>
                  <a:lnTo>
                    <a:pt x="67" y="15"/>
                  </a:lnTo>
                  <a:lnTo>
                    <a:pt x="59" y="15"/>
                  </a:lnTo>
                  <a:lnTo>
                    <a:pt x="59" y="22"/>
                  </a:lnTo>
                  <a:lnTo>
                    <a:pt x="64" y="22"/>
                  </a:lnTo>
                  <a:lnTo>
                    <a:pt x="64" y="15"/>
                  </a:lnTo>
                  <a:lnTo>
                    <a:pt x="63" y="15"/>
                  </a:lnTo>
                  <a:lnTo>
                    <a:pt x="63" y="22"/>
                  </a:lnTo>
                  <a:lnTo>
                    <a:pt x="230" y="22"/>
                  </a:lnTo>
                  <a:lnTo>
                    <a:pt x="230" y="15"/>
                  </a:lnTo>
                  <a:lnTo>
                    <a:pt x="223" y="15"/>
                  </a:lnTo>
                  <a:lnTo>
                    <a:pt x="223" y="22"/>
                  </a:lnTo>
                  <a:lnTo>
                    <a:pt x="229" y="22"/>
                  </a:lnTo>
                  <a:lnTo>
                    <a:pt x="229" y="15"/>
                  </a:lnTo>
                  <a:lnTo>
                    <a:pt x="216" y="15"/>
                  </a:lnTo>
                  <a:lnTo>
                    <a:pt x="203" y="14"/>
                  </a:lnTo>
                  <a:lnTo>
                    <a:pt x="203" y="20"/>
                  </a:lnTo>
                  <a:lnTo>
                    <a:pt x="210" y="20"/>
                  </a:lnTo>
                  <a:lnTo>
                    <a:pt x="210" y="14"/>
                  </a:lnTo>
                  <a:lnTo>
                    <a:pt x="199" y="14"/>
                  </a:lnTo>
                  <a:lnTo>
                    <a:pt x="199" y="20"/>
                  </a:lnTo>
                  <a:lnTo>
                    <a:pt x="200" y="20"/>
                  </a:lnTo>
                  <a:lnTo>
                    <a:pt x="200" y="14"/>
                  </a:lnTo>
                  <a:lnTo>
                    <a:pt x="199" y="14"/>
                  </a:lnTo>
                  <a:lnTo>
                    <a:pt x="199" y="20"/>
                  </a:lnTo>
                  <a:lnTo>
                    <a:pt x="206" y="20"/>
                  </a:lnTo>
                  <a:lnTo>
                    <a:pt x="206" y="14"/>
                  </a:lnTo>
                  <a:lnTo>
                    <a:pt x="184" y="14"/>
                  </a:lnTo>
                  <a:lnTo>
                    <a:pt x="184" y="20"/>
                  </a:lnTo>
                  <a:lnTo>
                    <a:pt x="193" y="20"/>
                  </a:lnTo>
                  <a:lnTo>
                    <a:pt x="193" y="14"/>
                  </a:lnTo>
                  <a:lnTo>
                    <a:pt x="167" y="14"/>
                  </a:lnTo>
                  <a:lnTo>
                    <a:pt x="167" y="20"/>
                  </a:lnTo>
                  <a:lnTo>
                    <a:pt x="171" y="20"/>
                  </a:lnTo>
                  <a:lnTo>
                    <a:pt x="171" y="14"/>
                  </a:lnTo>
                  <a:lnTo>
                    <a:pt x="66" y="14"/>
                  </a:lnTo>
                  <a:lnTo>
                    <a:pt x="66" y="16"/>
                  </a:lnTo>
                  <a:lnTo>
                    <a:pt x="70" y="16"/>
                  </a:lnTo>
                  <a:lnTo>
                    <a:pt x="70" y="15"/>
                  </a:lnTo>
                  <a:lnTo>
                    <a:pt x="66" y="15"/>
                  </a:lnTo>
                  <a:lnTo>
                    <a:pt x="66" y="19"/>
                  </a:lnTo>
                  <a:lnTo>
                    <a:pt x="72" y="19"/>
                  </a:lnTo>
                  <a:lnTo>
                    <a:pt x="72" y="13"/>
                  </a:lnTo>
                  <a:lnTo>
                    <a:pt x="70" y="13"/>
                  </a:lnTo>
                  <a:lnTo>
                    <a:pt x="70" y="19"/>
                  </a:lnTo>
                  <a:lnTo>
                    <a:pt x="79" y="19"/>
                  </a:lnTo>
                  <a:lnTo>
                    <a:pt x="79" y="13"/>
                  </a:lnTo>
                  <a:lnTo>
                    <a:pt x="76" y="13"/>
                  </a:lnTo>
                  <a:lnTo>
                    <a:pt x="76" y="19"/>
                  </a:lnTo>
                  <a:lnTo>
                    <a:pt x="263" y="19"/>
                  </a:lnTo>
                  <a:lnTo>
                    <a:pt x="263" y="13"/>
                  </a:lnTo>
                  <a:lnTo>
                    <a:pt x="246" y="13"/>
                  </a:lnTo>
                  <a:lnTo>
                    <a:pt x="246" y="19"/>
                  </a:lnTo>
                  <a:lnTo>
                    <a:pt x="311" y="19"/>
                  </a:lnTo>
                  <a:lnTo>
                    <a:pt x="311" y="13"/>
                  </a:lnTo>
                  <a:lnTo>
                    <a:pt x="171" y="13"/>
                  </a:lnTo>
                  <a:lnTo>
                    <a:pt x="171" y="15"/>
                  </a:lnTo>
                  <a:lnTo>
                    <a:pt x="172" y="13"/>
                  </a:lnTo>
                  <a:lnTo>
                    <a:pt x="166" y="11"/>
                  </a:lnTo>
                  <a:lnTo>
                    <a:pt x="146" y="11"/>
                  </a:lnTo>
                  <a:lnTo>
                    <a:pt x="146" y="18"/>
                  </a:lnTo>
                  <a:lnTo>
                    <a:pt x="151" y="18"/>
                  </a:lnTo>
                  <a:lnTo>
                    <a:pt x="151" y="11"/>
                  </a:lnTo>
                  <a:lnTo>
                    <a:pt x="101" y="11"/>
                  </a:lnTo>
                  <a:lnTo>
                    <a:pt x="101" y="18"/>
                  </a:lnTo>
                  <a:lnTo>
                    <a:pt x="102" y="18"/>
                  </a:lnTo>
                  <a:lnTo>
                    <a:pt x="102" y="11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14" y="18"/>
                  </a:lnTo>
                  <a:lnTo>
                    <a:pt x="14" y="11"/>
                  </a:lnTo>
                  <a:lnTo>
                    <a:pt x="13" y="11"/>
                  </a:lnTo>
                  <a:lnTo>
                    <a:pt x="13" y="14"/>
                  </a:lnTo>
                  <a:lnTo>
                    <a:pt x="14" y="11"/>
                  </a:lnTo>
                  <a:lnTo>
                    <a:pt x="11" y="10"/>
                  </a:lnTo>
                  <a:lnTo>
                    <a:pt x="10" y="13"/>
                  </a:lnTo>
                  <a:lnTo>
                    <a:pt x="10" y="16"/>
                  </a:lnTo>
                  <a:lnTo>
                    <a:pt x="14" y="16"/>
                  </a:lnTo>
                  <a:lnTo>
                    <a:pt x="14" y="10"/>
                  </a:lnTo>
                  <a:lnTo>
                    <a:pt x="10" y="10"/>
                  </a:lnTo>
                  <a:lnTo>
                    <a:pt x="10" y="16"/>
                  </a:lnTo>
                  <a:lnTo>
                    <a:pt x="17" y="16"/>
                  </a:lnTo>
                  <a:lnTo>
                    <a:pt x="17" y="10"/>
                  </a:lnTo>
                  <a:lnTo>
                    <a:pt x="15" y="10"/>
                  </a:lnTo>
                  <a:lnTo>
                    <a:pt x="15" y="16"/>
                  </a:lnTo>
                  <a:lnTo>
                    <a:pt x="29" y="16"/>
                  </a:lnTo>
                  <a:lnTo>
                    <a:pt x="29" y="10"/>
                  </a:lnTo>
                  <a:lnTo>
                    <a:pt x="28" y="10"/>
                  </a:lnTo>
                  <a:lnTo>
                    <a:pt x="28" y="16"/>
                  </a:lnTo>
                  <a:lnTo>
                    <a:pt x="35" y="16"/>
                  </a:lnTo>
                  <a:lnTo>
                    <a:pt x="35" y="10"/>
                  </a:lnTo>
                  <a:lnTo>
                    <a:pt x="29" y="10"/>
                  </a:lnTo>
                  <a:lnTo>
                    <a:pt x="29" y="16"/>
                  </a:lnTo>
                  <a:lnTo>
                    <a:pt x="32" y="16"/>
                  </a:lnTo>
                  <a:lnTo>
                    <a:pt x="32" y="10"/>
                  </a:lnTo>
                  <a:lnTo>
                    <a:pt x="31" y="10"/>
                  </a:lnTo>
                  <a:lnTo>
                    <a:pt x="31" y="16"/>
                  </a:lnTo>
                  <a:lnTo>
                    <a:pt x="32" y="16"/>
                  </a:lnTo>
                  <a:lnTo>
                    <a:pt x="32" y="10"/>
                  </a:lnTo>
                  <a:lnTo>
                    <a:pt x="29" y="10"/>
                  </a:lnTo>
                  <a:lnTo>
                    <a:pt x="29" y="16"/>
                  </a:lnTo>
                  <a:lnTo>
                    <a:pt x="32" y="16"/>
                  </a:lnTo>
                  <a:lnTo>
                    <a:pt x="32" y="10"/>
                  </a:lnTo>
                  <a:lnTo>
                    <a:pt x="29" y="10"/>
                  </a:lnTo>
                  <a:lnTo>
                    <a:pt x="29" y="16"/>
                  </a:lnTo>
                  <a:lnTo>
                    <a:pt x="35" y="16"/>
                  </a:lnTo>
                  <a:lnTo>
                    <a:pt x="35" y="10"/>
                  </a:lnTo>
                  <a:lnTo>
                    <a:pt x="32" y="10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3" y="10"/>
                  </a:lnTo>
                  <a:lnTo>
                    <a:pt x="29" y="10"/>
                  </a:lnTo>
                  <a:lnTo>
                    <a:pt x="29" y="16"/>
                  </a:lnTo>
                  <a:lnTo>
                    <a:pt x="40" y="16"/>
                  </a:lnTo>
                  <a:lnTo>
                    <a:pt x="40" y="10"/>
                  </a:lnTo>
                  <a:lnTo>
                    <a:pt x="37" y="10"/>
                  </a:lnTo>
                  <a:lnTo>
                    <a:pt x="37" y="16"/>
                  </a:lnTo>
                  <a:lnTo>
                    <a:pt x="52" y="16"/>
                  </a:lnTo>
                  <a:lnTo>
                    <a:pt x="54" y="15"/>
                  </a:lnTo>
                  <a:lnTo>
                    <a:pt x="53" y="9"/>
                  </a:lnTo>
                  <a:lnTo>
                    <a:pt x="50" y="9"/>
                  </a:lnTo>
                  <a:lnTo>
                    <a:pt x="50" y="15"/>
                  </a:lnTo>
                  <a:lnTo>
                    <a:pt x="203" y="15"/>
                  </a:lnTo>
                  <a:lnTo>
                    <a:pt x="203" y="9"/>
                  </a:lnTo>
                  <a:lnTo>
                    <a:pt x="177" y="9"/>
                  </a:lnTo>
                  <a:lnTo>
                    <a:pt x="177" y="15"/>
                  </a:lnTo>
                  <a:lnTo>
                    <a:pt x="182" y="15"/>
                  </a:lnTo>
                  <a:lnTo>
                    <a:pt x="182" y="9"/>
                  </a:lnTo>
                  <a:lnTo>
                    <a:pt x="176" y="9"/>
                  </a:lnTo>
                  <a:lnTo>
                    <a:pt x="176" y="15"/>
                  </a:lnTo>
                  <a:lnTo>
                    <a:pt x="180" y="15"/>
                  </a:lnTo>
                  <a:lnTo>
                    <a:pt x="180" y="9"/>
                  </a:lnTo>
                  <a:lnTo>
                    <a:pt x="167" y="9"/>
                  </a:lnTo>
                  <a:lnTo>
                    <a:pt x="167" y="15"/>
                  </a:lnTo>
                  <a:lnTo>
                    <a:pt x="172" y="15"/>
                  </a:lnTo>
                  <a:lnTo>
                    <a:pt x="172" y="9"/>
                  </a:lnTo>
                  <a:lnTo>
                    <a:pt x="171" y="9"/>
                  </a:lnTo>
                  <a:lnTo>
                    <a:pt x="171" y="15"/>
                  </a:lnTo>
                  <a:lnTo>
                    <a:pt x="178" y="15"/>
                  </a:lnTo>
                  <a:lnTo>
                    <a:pt x="178" y="9"/>
                  </a:lnTo>
                  <a:lnTo>
                    <a:pt x="160" y="9"/>
                  </a:lnTo>
                  <a:lnTo>
                    <a:pt x="160" y="15"/>
                  </a:lnTo>
                  <a:lnTo>
                    <a:pt x="162" y="15"/>
                  </a:lnTo>
                  <a:lnTo>
                    <a:pt x="162" y="9"/>
                  </a:lnTo>
                  <a:lnTo>
                    <a:pt x="160" y="9"/>
                  </a:lnTo>
                  <a:lnTo>
                    <a:pt x="160" y="15"/>
                  </a:lnTo>
                  <a:lnTo>
                    <a:pt x="164" y="15"/>
                  </a:lnTo>
                  <a:lnTo>
                    <a:pt x="164" y="9"/>
                  </a:lnTo>
                  <a:lnTo>
                    <a:pt x="137" y="9"/>
                  </a:lnTo>
                  <a:lnTo>
                    <a:pt x="137" y="15"/>
                  </a:lnTo>
                  <a:lnTo>
                    <a:pt x="140" y="15"/>
                  </a:lnTo>
                  <a:lnTo>
                    <a:pt x="140" y="9"/>
                  </a:lnTo>
                  <a:lnTo>
                    <a:pt x="129" y="9"/>
                  </a:lnTo>
                  <a:lnTo>
                    <a:pt x="129" y="11"/>
                  </a:lnTo>
                  <a:lnTo>
                    <a:pt x="131" y="9"/>
                  </a:lnTo>
                  <a:lnTo>
                    <a:pt x="127" y="7"/>
                  </a:lnTo>
                  <a:lnTo>
                    <a:pt x="57" y="7"/>
                  </a:lnTo>
                  <a:lnTo>
                    <a:pt x="57" y="14"/>
                  </a:lnTo>
                  <a:lnTo>
                    <a:pt x="59" y="14"/>
                  </a:lnTo>
                  <a:lnTo>
                    <a:pt x="59" y="7"/>
                  </a:lnTo>
                  <a:lnTo>
                    <a:pt x="53" y="7"/>
                  </a:lnTo>
                  <a:lnTo>
                    <a:pt x="53" y="14"/>
                  </a:lnTo>
                  <a:lnTo>
                    <a:pt x="54" y="14"/>
                  </a:lnTo>
                  <a:lnTo>
                    <a:pt x="54" y="7"/>
                  </a:lnTo>
                  <a:lnTo>
                    <a:pt x="52" y="7"/>
                  </a:lnTo>
                  <a:lnTo>
                    <a:pt x="52" y="14"/>
                  </a:lnTo>
                  <a:lnTo>
                    <a:pt x="62" y="14"/>
                  </a:lnTo>
                  <a:lnTo>
                    <a:pt x="62" y="7"/>
                  </a:lnTo>
                  <a:lnTo>
                    <a:pt x="61" y="7"/>
                  </a:lnTo>
                  <a:lnTo>
                    <a:pt x="61" y="14"/>
                  </a:lnTo>
                  <a:lnTo>
                    <a:pt x="63" y="14"/>
                  </a:lnTo>
                  <a:lnTo>
                    <a:pt x="63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9" y="14"/>
                  </a:lnTo>
                  <a:lnTo>
                    <a:pt x="59" y="7"/>
                  </a:lnTo>
                  <a:lnTo>
                    <a:pt x="58" y="7"/>
                  </a:lnTo>
                  <a:lnTo>
                    <a:pt x="58" y="14"/>
                  </a:lnTo>
                  <a:lnTo>
                    <a:pt x="167" y="14"/>
                  </a:lnTo>
                  <a:lnTo>
                    <a:pt x="195" y="13"/>
                  </a:lnTo>
                  <a:lnTo>
                    <a:pt x="204" y="13"/>
                  </a:lnTo>
                  <a:lnTo>
                    <a:pt x="204" y="6"/>
                  </a:lnTo>
                  <a:lnTo>
                    <a:pt x="193" y="6"/>
                  </a:lnTo>
                  <a:lnTo>
                    <a:pt x="193" y="13"/>
                  </a:lnTo>
                  <a:lnTo>
                    <a:pt x="207" y="13"/>
                  </a:lnTo>
                  <a:lnTo>
                    <a:pt x="207" y="6"/>
                  </a:lnTo>
                  <a:lnTo>
                    <a:pt x="202" y="6"/>
                  </a:lnTo>
                  <a:lnTo>
                    <a:pt x="202" y="13"/>
                  </a:lnTo>
                  <a:lnTo>
                    <a:pt x="211" y="13"/>
                  </a:lnTo>
                  <a:lnTo>
                    <a:pt x="211" y="6"/>
                  </a:lnTo>
                  <a:lnTo>
                    <a:pt x="185" y="6"/>
                  </a:lnTo>
                  <a:lnTo>
                    <a:pt x="185" y="13"/>
                  </a:lnTo>
                  <a:lnTo>
                    <a:pt x="193" y="13"/>
                  </a:lnTo>
                  <a:lnTo>
                    <a:pt x="193" y="6"/>
                  </a:lnTo>
                  <a:lnTo>
                    <a:pt x="186" y="6"/>
                  </a:lnTo>
                  <a:lnTo>
                    <a:pt x="186" y="13"/>
                  </a:lnTo>
                  <a:lnTo>
                    <a:pt x="203" y="13"/>
                  </a:lnTo>
                  <a:lnTo>
                    <a:pt x="203" y="6"/>
                  </a:lnTo>
                  <a:lnTo>
                    <a:pt x="190" y="6"/>
                  </a:lnTo>
                  <a:lnTo>
                    <a:pt x="190" y="13"/>
                  </a:lnTo>
                  <a:lnTo>
                    <a:pt x="191" y="13"/>
                  </a:lnTo>
                  <a:lnTo>
                    <a:pt x="191" y="6"/>
                  </a:lnTo>
                  <a:lnTo>
                    <a:pt x="182" y="6"/>
                  </a:lnTo>
                  <a:lnTo>
                    <a:pt x="182" y="13"/>
                  </a:lnTo>
                  <a:lnTo>
                    <a:pt x="207" y="13"/>
                  </a:lnTo>
                  <a:lnTo>
                    <a:pt x="207" y="6"/>
                  </a:lnTo>
                  <a:lnTo>
                    <a:pt x="178" y="6"/>
                  </a:lnTo>
                  <a:lnTo>
                    <a:pt x="178" y="13"/>
                  </a:lnTo>
                  <a:lnTo>
                    <a:pt x="184" y="13"/>
                  </a:lnTo>
                  <a:lnTo>
                    <a:pt x="184" y="6"/>
                  </a:lnTo>
                  <a:lnTo>
                    <a:pt x="175" y="6"/>
                  </a:lnTo>
                  <a:lnTo>
                    <a:pt x="175" y="13"/>
                  </a:lnTo>
                  <a:lnTo>
                    <a:pt x="176" y="13"/>
                  </a:lnTo>
                  <a:lnTo>
                    <a:pt x="176" y="6"/>
                  </a:lnTo>
                  <a:lnTo>
                    <a:pt x="172" y="6"/>
                  </a:lnTo>
                  <a:lnTo>
                    <a:pt x="172" y="9"/>
                  </a:lnTo>
                  <a:lnTo>
                    <a:pt x="175" y="11"/>
                  </a:lnTo>
                  <a:lnTo>
                    <a:pt x="181" y="5"/>
                  </a:lnTo>
                  <a:lnTo>
                    <a:pt x="74" y="5"/>
                  </a:lnTo>
                  <a:lnTo>
                    <a:pt x="74" y="11"/>
                  </a:lnTo>
                  <a:lnTo>
                    <a:pt x="76" y="11"/>
                  </a:lnTo>
                  <a:lnTo>
                    <a:pt x="76" y="5"/>
                  </a:lnTo>
                  <a:lnTo>
                    <a:pt x="72" y="5"/>
                  </a:lnTo>
                  <a:lnTo>
                    <a:pt x="72" y="11"/>
                  </a:lnTo>
                  <a:lnTo>
                    <a:pt x="75" y="11"/>
                  </a:lnTo>
                  <a:lnTo>
                    <a:pt x="75" y="5"/>
                  </a:lnTo>
                  <a:lnTo>
                    <a:pt x="72" y="5"/>
                  </a:lnTo>
                  <a:lnTo>
                    <a:pt x="72" y="11"/>
                  </a:lnTo>
                  <a:lnTo>
                    <a:pt x="76" y="11"/>
                  </a:lnTo>
                  <a:lnTo>
                    <a:pt x="76" y="5"/>
                  </a:lnTo>
                  <a:lnTo>
                    <a:pt x="72" y="5"/>
                  </a:lnTo>
                  <a:lnTo>
                    <a:pt x="72" y="11"/>
                  </a:lnTo>
                  <a:lnTo>
                    <a:pt x="74" y="11"/>
                  </a:lnTo>
                  <a:lnTo>
                    <a:pt x="74" y="5"/>
                  </a:lnTo>
                  <a:lnTo>
                    <a:pt x="72" y="5"/>
                  </a:lnTo>
                  <a:lnTo>
                    <a:pt x="72" y="11"/>
                  </a:lnTo>
                  <a:lnTo>
                    <a:pt x="76" y="11"/>
                  </a:lnTo>
                  <a:lnTo>
                    <a:pt x="76" y="5"/>
                  </a:lnTo>
                  <a:lnTo>
                    <a:pt x="70" y="5"/>
                  </a:lnTo>
                  <a:lnTo>
                    <a:pt x="70" y="11"/>
                  </a:lnTo>
                  <a:lnTo>
                    <a:pt x="97" y="11"/>
                  </a:lnTo>
                  <a:lnTo>
                    <a:pt x="102" y="10"/>
                  </a:lnTo>
                  <a:lnTo>
                    <a:pt x="101" y="6"/>
                  </a:lnTo>
                  <a:lnTo>
                    <a:pt x="101" y="10"/>
                  </a:lnTo>
                  <a:lnTo>
                    <a:pt x="237" y="10"/>
                  </a:lnTo>
                  <a:lnTo>
                    <a:pt x="237" y="3"/>
                  </a:lnTo>
                  <a:lnTo>
                    <a:pt x="233" y="3"/>
                  </a:lnTo>
                  <a:lnTo>
                    <a:pt x="233" y="10"/>
                  </a:lnTo>
                  <a:lnTo>
                    <a:pt x="235" y="10"/>
                  </a:lnTo>
                  <a:lnTo>
                    <a:pt x="235" y="3"/>
                  </a:lnTo>
                  <a:lnTo>
                    <a:pt x="224" y="3"/>
                  </a:lnTo>
                  <a:lnTo>
                    <a:pt x="224" y="10"/>
                  </a:lnTo>
                  <a:lnTo>
                    <a:pt x="235" y="10"/>
                  </a:lnTo>
                  <a:lnTo>
                    <a:pt x="235" y="3"/>
                  </a:lnTo>
                  <a:lnTo>
                    <a:pt x="202" y="3"/>
                  </a:lnTo>
                  <a:lnTo>
                    <a:pt x="202" y="10"/>
                  </a:lnTo>
                  <a:lnTo>
                    <a:pt x="208" y="10"/>
                  </a:lnTo>
                  <a:lnTo>
                    <a:pt x="208" y="3"/>
                  </a:lnTo>
                  <a:lnTo>
                    <a:pt x="96" y="3"/>
                  </a:lnTo>
                  <a:lnTo>
                    <a:pt x="96" y="6"/>
                  </a:lnTo>
                  <a:lnTo>
                    <a:pt x="97" y="3"/>
                  </a:lnTo>
                  <a:lnTo>
                    <a:pt x="90" y="2"/>
                  </a:lnTo>
                  <a:lnTo>
                    <a:pt x="71" y="2"/>
                  </a:lnTo>
                  <a:lnTo>
                    <a:pt x="71" y="9"/>
                  </a:lnTo>
                  <a:lnTo>
                    <a:pt x="72" y="9"/>
                  </a:lnTo>
                  <a:lnTo>
                    <a:pt x="72" y="2"/>
                  </a:lnTo>
                  <a:lnTo>
                    <a:pt x="67" y="2"/>
                  </a:lnTo>
                  <a:lnTo>
                    <a:pt x="67" y="9"/>
                  </a:lnTo>
                  <a:lnTo>
                    <a:pt x="76" y="9"/>
                  </a:lnTo>
                  <a:lnTo>
                    <a:pt x="76" y="2"/>
                  </a:lnTo>
                  <a:lnTo>
                    <a:pt x="74" y="2"/>
                  </a:lnTo>
                  <a:lnTo>
                    <a:pt x="74" y="9"/>
                  </a:lnTo>
                  <a:lnTo>
                    <a:pt x="235" y="9"/>
                  </a:lnTo>
                  <a:lnTo>
                    <a:pt x="235" y="2"/>
                  </a:lnTo>
                  <a:lnTo>
                    <a:pt x="232" y="2"/>
                  </a:lnTo>
                  <a:lnTo>
                    <a:pt x="232" y="9"/>
                  </a:lnTo>
                  <a:lnTo>
                    <a:pt x="241" y="9"/>
                  </a:lnTo>
                  <a:lnTo>
                    <a:pt x="243" y="7"/>
                  </a:lnTo>
                  <a:lnTo>
                    <a:pt x="242" y="1"/>
                  </a:lnTo>
                  <a:lnTo>
                    <a:pt x="223" y="1"/>
                  </a:lnTo>
                  <a:lnTo>
                    <a:pt x="223" y="7"/>
                  </a:lnTo>
                  <a:lnTo>
                    <a:pt x="230" y="7"/>
                  </a:lnTo>
                  <a:lnTo>
                    <a:pt x="230" y="1"/>
                  </a:lnTo>
                  <a:lnTo>
                    <a:pt x="226" y="1"/>
                  </a:lnTo>
                  <a:lnTo>
                    <a:pt x="226" y="7"/>
                  </a:lnTo>
                  <a:lnTo>
                    <a:pt x="230" y="7"/>
                  </a:lnTo>
                  <a:lnTo>
                    <a:pt x="230" y="1"/>
                  </a:lnTo>
                  <a:lnTo>
                    <a:pt x="217" y="1"/>
                  </a:lnTo>
                  <a:lnTo>
                    <a:pt x="217" y="7"/>
                  </a:lnTo>
                  <a:lnTo>
                    <a:pt x="226" y="7"/>
                  </a:lnTo>
                  <a:lnTo>
                    <a:pt x="226" y="1"/>
                  </a:lnTo>
                  <a:lnTo>
                    <a:pt x="221" y="1"/>
                  </a:lnTo>
                  <a:lnTo>
                    <a:pt x="221" y="7"/>
                  </a:lnTo>
                  <a:lnTo>
                    <a:pt x="225" y="7"/>
                  </a:lnTo>
                  <a:lnTo>
                    <a:pt x="225" y="1"/>
                  </a:lnTo>
                  <a:lnTo>
                    <a:pt x="211" y="1"/>
                  </a:lnTo>
                  <a:lnTo>
                    <a:pt x="211" y="7"/>
                  </a:lnTo>
                  <a:lnTo>
                    <a:pt x="228" y="7"/>
                  </a:lnTo>
                  <a:lnTo>
                    <a:pt x="228" y="1"/>
                  </a:lnTo>
                  <a:lnTo>
                    <a:pt x="191" y="1"/>
                  </a:lnTo>
                  <a:lnTo>
                    <a:pt x="191" y="7"/>
                  </a:lnTo>
                  <a:lnTo>
                    <a:pt x="194" y="7"/>
                  </a:lnTo>
                  <a:lnTo>
                    <a:pt x="194" y="1"/>
                  </a:lnTo>
                  <a:lnTo>
                    <a:pt x="116" y="1"/>
                  </a:lnTo>
                  <a:lnTo>
                    <a:pt x="116" y="3"/>
                  </a:lnTo>
                  <a:lnTo>
                    <a:pt x="118" y="1"/>
                  </a:lnTo>
                  <a:lnTo>
                    <a:pt x="115" y="0"/>
                  </a:lnTo>
                  <a:lnTo>
                    <a:pt x="92" y="0"/>
                  </a:lnTo>
                  <a:lnTo>
                    <a:pt x="92" y="6"/>
                  </a:lnTo>
                  <a:lnTo>
                    <a:pt x="96" y="6"/>
                  </a:lnTo>
                  <a:lnTo>
                    <a:pt x="96" y="0"/>
                  </a:lnTo>
                  <a:lnTo>
                    <a:pt x="85" y="0"/>
                  </a:lnTo>
                  <a:lnTo>
                    <a:pt x="85" y="6"/>
                  </a:lnTo>
                  <a:lnTo>
                    <a:pt x="89" y="6"/>
                  </a:lnTo>
                  <a:lnTo>
                    <a:pt x="89" y="0"/>
                  </a:lnTo>
                  <a:lnTo>
                    <a:pt x="85" y="0"/>
                  </a:lnTo>
                  <a:lnTo>
                    <a:pt x="85" y="6"/>
                  </a:lnTo>
                  <a:lnTo>
                    <a:pt x="92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60" name="Freeform 844"/>
            <p:cNvSpPr>
              <a:spLocks noChangeAspect="1"/>
            </p:cNvSpPr>
            <p:nvPr/>
          </p:nvSpPr>
          <p:spPr bwMode="auto">
            <a:xfrm rot="16200000">
              <a:off x="5037" y="4623"/>
              <a:ext cx="298" cy="53"/>
            </a:xfrm>
            <a:custGeom>
              <a:avLst/>
              <a:gdLst>
                <a:gd name="T0" fmla="*/ 48 w 199"/>
                <a:gd name="T1" fmla="*/ 8 h 36"/>
                <a:gd name="T2" fmla="*/ 50 w 199"/>
                <a:gd name="T3" fmla="*/ 9 h 36"/>
                <a:gd name="T4" fmla="*/ 47 w 199"/>
                <a:gd name="T5" fmla="*/ 3 h 36"/>
                <a:gd name="T6" fmla="*/ 43 w 199"/>
                <a:gd name="T7" fmla="*/ 4 h 36"/>
                <a:gd name="T8" fmla="*/ 40 w 199"/>
                <a:gd name="T9" fmla="*/ 10 h 36"/>
                <a:gd name="T10" fmla="*/ 41 w 199"/>
                <a:gd name="T11" fmla="*/ 5 h 36"/>
                <a:gd name="T12" fmla="*/ 40 w 199"/>
                <a:gd name="T13" fmla="*/ 13 h 36"/>
                <a:gd name="T14" fmla="*/ 34 w 199"/>
                <a:gd name="T15" fmla="*/ 7 h 36"/>
                <a:gd name="T16" fmla="*/ 43 w 199"/>
                <a:gd name="T17" fmla="*/ 14 h 36"/>
                <a:gd name="T18" fmla="*/ 35 w 199"/>
                <a:gd name="T19" fmla="*/ 8 h 36"/>
                <a:gd name="T20" fmla="*/ 40 w 199"/>
                <a:gd name="T21" fmla="*/ 16 h 36"/>
                <a:gd name="T22" fmla="*/ 36 w 199"/>
                <a:gd name="T23" fmla="*/ 10 h 36"/>
                <a:gd name="T24" fmla="*/ 36 w 199"/>
                <a:gd name="T25" fmla="*/ 17 h 36"/>
                <a:gd name="T26" fmla="*/ 25 w 199"/>
                <a:gd name="T27" fmla="*/ 12 h 36"/>
                <a:gd name="T28" fmla="*/ 27 w 199"/>
                <a:gd name="T29" fmla="*/ 20 h 36"/>
                <a:gd name="T30" fmla="*/ 31 w 199"/>
                <a:gd name="T31" fmla="*/ 14 h 36"/>
                <a:gd name="T32" fmla="*/ 28 w 199"/>
                <a:gd name="T33" fmla="*/ 21 h 36"/>
                <a:gd name="T34" fmla="*/ 31 w 199"/>
                <a:gd name="T35" fmla="*/ 16 h 36"/>
                <a:gd name="T36" fmla="*/ 32 w 199"/>
                <a:gd name="T37" fmla="*/ 23 h 36"/>
                <a:gd name="T38" fmla="*/ 9 w 199"/>
                <a:gd name="T39" fmla="*/ 18 h 36"/>
                <a:gd name="T40" fmla="*/ 12 w 199"/>
                <a:gd name="T41" fmla="*/ 25 h 36"/>
                <a:gd name="T42" fmla="*/ 37 w 199"/>
                <a:gd name="T43" fmla="*/ 26 h 36"/>
                <a:gd name="T44" fmla="*/ 14 w 199"/>
                <a:gd name="T45" fmla="*/ 21 h 36"/>
                <a:gd name="T46" fmla="*/ 52 w 199"/>
                <a:gd name="T47" fmla="*/ 29 h 36"/>
                <a:gd name="T48" fmla="*/ 179 w 199"/>
                <a:gd name="T49" fmla="*/ 23 h 36"/>
                <a:gd name="T50" fmla="*/ 159 w 199"/>
                <a:gd name="T51" fmla="*/ 31 h 36"/>
                <a:gd name="T52" fmla="*/ 45 w 199"/>
                <a:gd name="T53" fmla="*/ 25 h 36"/>
                <a:gd name="T54" fmla="*/ 25 w 199"/>
                <a:gd name="T55" fmla="*/ 26 h 36"/>
                <a:gd name="T56" fmla="*/ 70 w 199"/>
                <a:gd name="T57" fmla="*/ 34 h 36"/>
                <a:gd name="T58" fmla="*/ 179 w 199"/>
                <a:gd name="T59" fmla="*/ 29 h 36"/>
                <a:gd name="T60" fmla="*/ 58 w 199"/>
                <a:gd name="T61" fmla="*/ 36 h 36"/>
                <a:gd name="T62" fmla="*/ 157 w 199"/>
                <a:gd name="T63" fmla="*/ 29 h 36"/>
                <a:gd name="T64" fmla="*/ 62 w 199"/>
                <a:gd name="T65" fmla="*/ 34 h 36"/>
                <a:gd name="T66" fmla="*/ 17 w 199"/>
                <a:gd name="T67" fmla="*/ 26 h 36"/>
                <a:gd name="T68" fmla="*/ 37 w 199"/>
                <a:gd name="T69" fmla="*/ 31 h 36"/>
                <a:gd name="T70" fmla="*/ 164 w 199"/>
                <a:gd name="T71" fmla="*/ 30 h 36"/>
                <a:gd name="T72" fmla="*/ 49 w 199"/>
                <a:gd name="T73" fmla="*/ 22 h 36"/>
                <a:gd name="T74" fmla="*/ 136 w 199"/>
                <a:gd name="T75" fmla="*/ 22 h 36"/>
                <a:gd name="T76" fmla="*/ 14 w 199"/>
                <a:gd name="T77" fmla="*/ 20 h 36"/>
                <a:gd name="T78" fmla="*/ 37 w 199"/>
                <a:gd name="T79" fmla="*/ 26 h 36"/>
                <a:gd name="T80" fmla="*/ 17 w 199"/>
                <a:gd name="T81" fmla="*/ 25 h 36"/>
                <a:gd name="T82" fmla="*/ 9 w 199"/>
                <a:gd name="T83" fmla="*/ 20 h 36"/>
                <a:gd name="T84" fmla="*/ 45 w 199"/>
                <a:gd name="T85" fmla="*/ 23 h 36"/>
                <a:gd name="T86" fmla="*/ 31 w 199"/>
                <a:gd name="T87" fmla="*/ 16 h 36"/>
                <a:gd name="T88" fmla="*/ 27 w 199"/>
                <a:gd name="T89" fmla="*/ 21 h 36"/>
                <a:gd name="T90" fmla="*/ 26 w 199"/>
                <a:gd name="T91" fmla="*/ 13 h 36"/>
                <a:gd name="T92" fmla="*/ 22 w 199"/>
                <a:gd name="T93" fmla="*/ 20 h 36"/>
                <a:gd name="T94" fmla="*/ 28 w 199"/>
                <a:gd name="T95" fmla="*/ 12 h 36"/>
                <a:gd name="T96" fmla="*/ 34 w 199"/>
                <a:gd name="T97" fmla="*/ 17 h 36"/>
                <a:gd name="T98" fmla="*/ 40 w 199"/>
                <a:gd name="T99" fmla="*/ 10 h 36"/>
                <a:gd name="T100" fmla="*/ 34 w 199"/>
                <a:gd name="T101" fmla="*/ 16 h 36"/>
                <a:gd name="T102" fmla="*/ 40 w 199"/>
                <a:gd name="T103" fmla="*/ 9 h 36"/>
                <a:gd name="T104" fmla="*/ 39 w 199"/>
                <a:gd name="T105" fmla="*/ 14 h 36"/>
                <a:gd name="T106" fmla="*/ 40 w 199"/>
                <a:gd name="T107" fmla="*/ 7 h 36"/>
                <a:gd name="T108" fmla="*/ 36 w 199"/>
                <a:gd name="T109" fmla="*/ 13 h 36"/>
                <a:gd name="T110" fmla="*/ 41 w 199"/>
                <a:gd name="T111" fmla="*/ 12 h 36"/>
                <a:gd name="T112" fmla="*/ 36 w 199"/>
                <a:gd name="T113" fmla="*/ 5 h 36"/>
                <a:gd name="T114" fmla="*/ 41 w 199"/>
                <a:gd name="T115" fmla="*/ 10 h 36"/>
                <a:gd name="T116" fmla="*/ 49 w 199"/>
                <a:gd name="T117" fmla="*/ 4 h 36"/>
                <a:gd name="T118" fmla="*/ 45 w 199"/>
                <a:gd name="T119" fmla="*/ 9 h 36"/>
                <a:gd name="T120" fmla="*/ 50 w 199"/>
                <a:gd name="T121" fmla="*/ 8 h 36"/>
                <a:gd name="T122" fmla="*/ 44 w 199"/>
                <a:gd name="T123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" h="36">
                  <a:moveTo>
                    <a:pt x="48" y="0"/>
                  </a:moveTo>
                  <a:lnTo>
                    <a:pt x="48" y="7"/>
                  </a:lnTo>
                  <a:lnTo>
                    <a:pt x="52" y="7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0" y="8"/>
                  </a:lnTo>
                  <a:lnTo>
                    <a:pt x="50" y="8"/>
                  </a:lnTo>
                  <a:lnTo>
                    <a:pt x="50" y="1"/>
                  </a:lnTo>
                  <a:lnTo>
                    <a:pt x="48" y="1"/>
                  </a:lnTo>
                  <a:lnTo>
                    <a:pt x="48" y="8"/>
                  </a:lnTo>
                  <a:lnTo>
                    <a:pt x="53" y="8"/>
                  </a:lnTo>
                  <a:lnTo>
                    <a:pt x="53" y="1"/>
                  </a:lnTo>
                  <a:lnTo>
                    <a:pt x="44" y="1"/>
                  </a:lnTo>
                  <a:lnTo>
                    <a:pt x="44" y="8"/>
                  </a:lnTo>
                  <a:lnTo>
                    <a:pt x="53" y="8"/>
                  </a:lnTo>
                  <a:lnTo>
                    <a:pt x="53" y="1"/>
                  </a:lnTo>
                  <a:lnTo>
                    <a:pt x="49" y="1"/>
                  </a:lnTo>
                  <a:lnTo>
                    <a:pt x="49" y="8"/>
                  </a:lnTo>
                  <a:lnTo>
                    <a:pt x="54" y="8"/>
                  </a:lnTo>
                  <a:lnTo>
                    <a:pt x="54" y="1"/>
                  </a:lnTo>
                  <a:lnTo>
                    <a:pt x="48" y="1"/>
                  </a:lnTo>
                  <a:lnTo>
                    <a:pt x="48" y="8"/>
                  </a:lnTo>
                  <a:lnTo>
                    <a:pt x="53" y="8"/>
                  </a:lnTo>
                  <a:lnTo>
                    <a:pt x="53" y="1"/>
                  </a:lnTo>
                  <a:lnTo>
                    <a:pt x="52" y="1"/>
                  </a:lnTo>
                  <a:lnTo>
                    <a:pt x="52" y="8"/>
                  </a:lnTo>
                  <a:lnTo>
                    <a:pt x="53" y="8"/>
                  </a:lnTo>
                  <a:lnTo>
                    <a:pt x="53" y="1"/>
                  </a:lnTo>
                  <a:lnTo>
                    <a:pt x="50" y="1"/>
                  </a:lnTo>
                  <a:lnTo>
                    <a:pt x="50" y="8"/>
                  </a:lnTo>
                  <a:lnTo>
                    <a:pt x="52" y="8"/>
                  </a:lnTo>
                  <a:lnTo>
                    <a:pt x="52" y="1"/>
                  </a:lnTo>
                  <a:lnTo>
                    <a:pt x="47" y="1"/>
                  </a:lnTo>
                  <a:lnTo>
                    <a:pt x="47" y="8"/>
                  </a:lnTo>
                  <a:lnTo>
                    <a:pt x="49" y="8"/>
                  </a:lnTo>
                  <a:lnTo>
                    <a:pt x="49" y="4"/>
                  </a:lnTo>
                  <a:lnTo>
                    <a:pt x="48" y="1"/>
                  </a:lnTo>
                  <a:lnTo>
                    <a:pt x="45" y="3"/>
                  </a:lnTo>
                  <a:lnTo>
                    <a:pt x="47" y="9"/>
                  </a:lnTo>
                  <a:lnTo>
                    <a:pt x="49" y="9"/>
                  </a:lnTo>
                  <a:lnTo>
                    <a:pt x="49" y="3"/>
                  </a:lnTo>
                  <a:lnTo>
                    <a:pt x="47" y="3"/>
                  </a:lnTo>
                  <a:lnTo>
                    <a:pt x="47" y="9"/>
                  </a:lnTo>
                  <a:lnTo>
                    <a:pt x="50" y="9"/>
                  </a:lnTo>
                  <a:lnTo>
                    <a:pt x="50" y="3"/>
                  </a:lnTo>
                  <a:lnTo>
                    <a:pt x="47" y="3"/>
                  </a:lnTo>
                  <a:lnTo>
                    <a:pt x="47" y="9"/>
                  </a:lnTo>
                  <a:lnTo>
                    <a:pt x="54" y="9"/>
                  </a:lnTo>
                  <a:lnTo>
                    <a:pt x="54" y="3"/>
                  </a:lnTo>
                  <a:lnTo>
                    <a:pt x="50" y="3"/>
                  </a:lnTo>
                  <a:lnTo>
                    <a:pt x="50" y="9"/>
                  </a:lnTo>
                  <a:lnTo>
                    <a:pt x="52" y="9"/>
                  </a:lnTo>
                  <a:lnTo>
                    <a:pt x="52" y="3"/>
                  </a:lnTo>
                  <a:lnTo>
                    <a:pt x="48" y="3"/>
                  </a:lnTo>
                  <a:lnTo>
                    <a:pt x="48" y="9"/>
                  </a:lnTo>
                  <a:lnTo>
                    <a:pt x="52" y="9"/>
                  </a:lnTo>
                  <a:lnTo>
                    <a:pt x="52" y="3"/>
                  </a:lnTo>
                  <a:lnTo>
                    <a:pt x="45" y="3"/>
                  </a:lnTo>
                  <a:lnTo>
                    <a:pt x="45" y="9"/>
                  </a:lnTo>
                  <a:lnTo>
                    <a:pt x="49" y="9"/>
                  </a:lnTo>
                  <a:lnTo>
                    <a:pt x="49" y="3"/>
                  </a:lnTo>
                  <a:lnTo>
                    <a:pt x="48" y="3"/>
                  </a:lnTo>
                  <a:lnTo>
                    <a:pt x="48" y="9"/>
                  </a:lnTo>
                  <a:lnTo>
                    <a:pt x="50" y="9"/>
                  </a:lnTo>
                  <a:lnTo>
                    <a:pt x="50" y="3"/>
                  </a:lnTo>
                  <a:lnTo>
                    <a:pt x="47" y="3"/>
                  </a:lnTo>
                  <a:lnTo>
                    <a:pt x="47" y="9"/>
                  </a:lnTo>
                  <a:lnTo>
                    <a:pt x="48" y="9"/>
                  </a:lnTo>
                  <a:lnTo>
                    <a:pt x="48" y="3"/>
                  </a:lnTo>
                  <a:lnTo>
                    <a:pt x="36" y="3"/>
                  </a:lnTo>
                  <a:lnTo>
                    <a:pt x="43" y="8"/>
                  </a:lnTo>
                  <a:lnTo>
                    <a:pt x="44" y="9"/>
                  </a:lnTo>
                  <a:lnTo>
                    <a:pt x="44" y="10"/>
                  </a:lnTo>
                  <a:lnTo>
                    <a:pt x="47" y="10"/>
                  </a:lnTo>
                  <a:lnTo>
                    <a:pt x="47" y="4"/>
                  </a:lnTo>
                  <a:lnTo>
                    <a:pt x="45" y="4"/>
                  </a:lnTo>
                  <a:lnTo>
                    <a:pt x="45" y="10"/>
                  </a:lnTo>
                  <a:lnTo>
                    <a:pt x="49" y="10"/>
                  </a:lnTo>
                  <a:lnTo>
                    <a:pt x="49" y="4"/>
                  </a:lnTo>
                  <a:lnTo>
                    <a:pt x="47" y="4"/>
                  </a:lnTo>
                  <a:lnTo>
                    <a:pt x="47" y="10"/>
                  </a:lnTo>
                  <a:lnTo>
                    <a:pt x="48" y="10"/>
                  </a:lnTo>
                  <a:lnTo>
                    <a:pt x="48" y="4"/>
                  </a:lnTo>
                  <a:lnTo>
                    <a:pt x="45" y="4"/>
                  </a:lnTo>
                  <a:lnTo>
                    <a:pt x="45" y="10"/>
                  </a:lnTo>
                  <a:lnTo>
                    <a:pt x="49" y="10"/>
                  </a:lnTo>
                  <a:lnTo>
                    <a:pt x="49" y="4"/>
                  </a:lnTo>
                  <a:lnTo>
                    <a:pt x="43" y="4"/>
                  </a:lnTo>
                  <a:lnTo>
                    <a:pt x="43" y="10"/>
                  </a:lnTo>
                  <a:lnTo>
                    <a:pt x="45" y="10"/>
                  </a:lnTo>
                  <a:lnTo>
                    <a:pt x="45" y="4"/>
                  </a:lnTo>
                  <a:lnTo>
                    <a:pt x="43" y="4"/>
                  </a:lnTo>
                  <a:lnTo>
                    <a:pt x="43" y="10"/>
                  </a:lnTo>
                  <a:lnTo>
                    <a:pt x="47" y="10"/>
                  </a:lnTo>
                  <a:lnTo>
                    <a:pt x="47" y="4"/>
                  </a:lnTo>
                  <a:lnTo>
                    <a:pt x="40" y="4"/>
                  </a:lnTo>
                  <a:lnTo>
                    <a:pt x="40" y="10"/>
                  </a:lnTo>
                  <a:lnTo>
                    <a:pt x="43" y="10"/>
                  </a:lnTo>
                  <a:lnTo>
                    <a:pt x="43" y="4"/>
                  </a:lnTo>
                  <a:lnTo>
                    <a:pt x="41" y="4"/>
                  </a:lnTo>
                  <a:lnTo>
                    <a:pt x="41" y="10"/>
                  </a:lnTo>
                  <a:lnTo>
                    <a:pt x="43" y="10"/>
                  </a:lnTo>
                  <a:lnTo>
                    <a:pt x="43" y="4"/>
                  </a:lnTo>
                  <a:lnTo>
                    <a:pt x="41" y="4"/>
                  </a:lnTo>
                  <a:lnTo>
                    <a:pt x="41" y="10"/>
                  </a:lnTo>
                  <a:lnTo>
                    <a:pt x="45" y="10"/>
                  </a:lnTo>
                  <a:lnTo>
                    <a:pt x="45" y="4"/>
                  </a:lnTo>
                  <a:lnTo>
                    <a:pt x="32" y="4"/>
                  </a:lnTo>
                  <a:lnTo>
                    <a:pt x="39" y="9"/>
                  </a:lnTo>
                  <a:lnTo>
                    <a:pt x="40" y="10"/>
                  </a:lnTo>
                  <a:lnTo>
                    <a:pt x="41" y="8"/>
                  </a:lnTo>
                  <a:lnTo>
                    <a:pt x="41" y="5"/>
                  </a:lnTo>
                  <a:lnTo>
                    <a:pt x="40" y="5"/>
                  </a:lnTo>
                  <a:lnTo>
                    <a:pt x="40" y="12"/>
                  </a:lnTo>
                  <a:lnTo>
                    <a:pt x="41" y="12"/>
                  </a:lnTo>
                  <a:lnTo>
                    <a:pt x="41" y="5"/>
                  </a:lnTo>
                  <a:lnTo>
                    <a:pt x="36" y="5"/>
                  </a:lnTo>
                  <a:lnTo>
                    <a:pt x="36" y="12"/>
                  </a:lnTo>
                  <a:lnTo>
                    <a:pt x="37" y="12"/>
                  </a:lnTo>
                  <a:lnTo>
                    <a:pt x="37" y="5"/>
                  </a:lnTo>
                  <a:lnTo>
                    <a:pt x="36" y="5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0" y="5"/>
                  </a:lnTo>
                  <a:lnTo>
                    <a:pt x="36" y="5"/>
                  </a:lnTo>
                  <a:lnTo>
                    <a:pt x="36" y="12"/>
                  </a:lnTo>
                  <a:lnTo>
                    <a:pt x="39" y="12"/>
                  </a:lnTo>
                  <a:lnTo>
                    <a:pt x="39" y="5"/>
                  </a:lnTo>
                  <a:lnTo>
                    <a:pt x="36" y="5"/>
                  </a:lnTo>
                  <a:lnTo>
                    <a:pt x="36" y="12"/>
                  </a:lnTo>
                  <a:lnTo>
                    <a:pt x="41" y="12"/>
                  </a:lnTo>
                  <a:lnTo>
                    <a:pt x="41" y="5"/>
                  </a:lnTo>
                  <a:lnTo>
                    <a:pt x="37" y="5"/>
                  </a:lnTo>
                  <a:lnTo>
                    <a:pt x="37" y="12"/>
                  </a:lnTo>
                  <a:lnTo>
                    <a:pt x="41" y="12"/>
                  </a:lnTo>
                  <a:lnTo>
                    <a:pt x="41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0" y="12"/>
                  </a:lnTo>
                  <a:lnTo>
                    <a:pt x="40" y="5"/>
                  </a:lnTo>
                  <a:lnTo>
                    <a:pt x="36" y="5"/>
                  </a:lnTo>
                  <a:lnTo>
                    <a:pt x="36" y="12"/>
                  </a:lnTo>
                  <a:lnTo>
                    <a:pt x="41" y="12"/>
                  </a:lnTo>
                  <a:lnTo>
                    <a:pt x="41" y="5"/>
                  </a:lnTo>
                  <a:lnTo>
                    <a:pt x="36" y="5"/>
                  </a:lnTo>
                  <a:lnTo>
                    <a:pt x="36" y="12"/>
                  </a:lnTo>
                  <a:lnTo>
                    <a:pt x="37" y="12"/>
                  </a:lnTo>
                  <a:lnTo>
                    <a:pt x="37" y="5"/>
                  </a:lnTo>
                  <a:lnTo>
                    <a:pt x="35" y="5"/>
                  </a:lnTo>
                  <a:lnTo>
                    <a:pt x="35" y="12"/>
                  </a:lnTo>
                  <a:lnTo>
                    <a:pt x="36" y="12"/>
                  </a:lnTo>
                  <a:lnTo>
                    <a:pt x="36" y="8"/>
                  </a:lnTo>
                  <a:lnTo>
                    <a:pt x="36" y="12"/>
                  </a:lnTo>
                  <a:lnTo>
                    <a:pt x="40" y="13"/>
                  </a:lnTo>
                  <a:lnTo>
                    <a:pt x="40" y="7"/>
                  </a:lnTo>
                  <a:lnTo>
                    <a:pt x="36" y="7"/>
                  </a:lnTo>
                  <a:lnTo>
                    <a:pt x="36" y="13"/>
                  </a:lnTo>
                  <a:lnTo>
                    <a:pt x="43" y="13"/>
                  </a:lnTo>
                  <a:lnTo>
                    <a:pt x="43" y="7"/>
                  </a:lnTo>
                  <a:lnTo>
                    <a:pt x="36" y="7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7" y="7"/>
                  </a:lnTo>
                  <a:lnTo>
                    <a:pt x="34" y="7"/>
                  </a:lnTo>
                  <a:lnTo>
                    <a:pt x="34" y="13"/>
                  </a:lnTo>
                  <a:lnTo>
                    <a:pt x="37" y="13"/>
                  </a:lnTo>
                  <a:lnTo>
                    <a:pt x="37" y="7"/>
                  </a:lnTo>
                  <a:lnTo>
                    <a:pt x="36" y="7"/>
                  </a:lnTo>
                  <a:lnTo>
                    <a:pt x="36" y="13"/>
                  </a:lnTo>
                  <a:lnTo>
                    <a:pt x="39" y="13"/>
                  </a:lnTo>
                  <a:lnTo>
                    <a:pt x="39" y="7"/>
                  </a:lnTo>
                  <a:lnTo>
                    <a:pt x="34" y="7"/>
                  </a:lnTo>
                  <a:lnTo>
                    <a:pt x="34" y="13"/>
                  </a:lnTo>
                  <a:lnTo>
                    <a:pt x="35" y="13"/>
                  </a:lnTo>
                  <a:lnTo>
                    <a:pt x="35" y="7"/>
                  </a:lnTo>
                  <a:lnTo>
                    <a:pt x="34" y="7"/>
                  </a:lnTo>
                  <a:lnTo>
                    <a:pt x="34" y="13"/>
                  </a:lnTo>
                  <a:lnTo>
                    <a:pt x="37" y="13"/>
                  </a:lnTo>
                  <a:lnTo>
                    <a:pt x="37" y="7"/>
                  </a:lnTo>
                  <a:lnTo>
                    <a:pt x="35" y="7"/>
                  </a:lnTo>
                  <a:lnTo>
                    <a:pt x="35" y="13"/>
                  </a:lnTo>
                  <a:lnTo>
                    <a:pt x="37" y="13"/>
                  </a:lnTo>
                  <a:lnTo>
                    <a:pt x="37" y="7"/>
                  </a:lnTo>
                  <a:lnTo>
                    <a:pt x="35" y="7"/>
                  </a:lnTo>
                  <a:lnTo>
                    <a:pt x="35" y="13"/>
                  </a:lnTo>
                  <a:lnTo>
                    <a:pt x="44" y="13"/>
                  </a:lnTo>
                  <a:lnTo>
                    <a:pt x="44" y="7"/>
                  </a:lnTo>
                  <a:lnTo>
                    <a:pt x="37" y="7"/>
                  </a:lnTo>
                  <a:lnTo>
                    <a:pt x="37" y="13"/>
                  </a:lnTo>
                  <a:lnTo>
                    <a:pt x="40" y="13"/>
                  </a:lnTo>
                  <a:lnTo>
                    <a:pt x="40" y="7"/>
                  </a:lnTo>
                  <a:lnTo>
                    <a:pt x="37" y="7"/>
                  </a:lnTo>
                  <a:lnTo>
                    <a:pt x="37" y="13"/>
                  </a:lnTo>
                  <a:lnTo>
                    <a:pt x="40" y="13"/>
                  </a:lnTo>
                  <a:lnTo>
                    <a:pt x="40" y="9"/>
                  </a:lnTo>
                  <a:lnTo>
                    <a:pt x="39" y="7"/>
                  </a:lnTo>
                  <a:lnTo>
                    <a:pt x="31" y="14"/>
                  </a:lnTo>
                  <a:lnTo>
                    <a:pt x="43" y="14"/>
                  </a:lnTo>
                  <a:lnTo>
                    <a:pt x="43" y="8"/>
                  </a:lnTo>
                  <a:lnTo>
                    <a:pt x="36" y="8"/>
                  </a:lnTo>
                  <a:lnTo>
                    <a:pt x="36" y="14"/>
                  </a:lnTo>
                  <a:lnTo>
                    <a:pt x="47" y="14"/>
                  </a:lnTo>
                  <a:lnTo>
                    <a:pt x="47" y="8"/>
                  </a:lnTo>
                  <a:lnTo>
                    <a:pt x="40" y="8"/>
                  </a:lnTo>
                  <a:lnTo>
                    <a:pt x="40" y="14"/>
                  </a:lnTo>
                  <a:lnTo>
                    <a:pt x="43" y="14"/>
                  </a:lnTo>
                  <a:lnTo>
                    <a:pt x="43" y="8"/>
                  </a:lnTo>
                  <a:lnTo>
                    <a:pt x="37" y="8"/>
                  </a:lnTo>
                  <a:lnTo>
                    <a:pt x="37" y="14"/>
                  </a:lnTo>
                  <a:lnTo>
                    <a:pt x="40" y="14"/>
                  </a:lnTo>
                  <a:lnTo>
                    <a:pt x="40" y="8"/>
                  </a:lnTo>
                  <a:lnTo>
                    <a:pt x="39" y="8"/>
                  </a:lnTo>
                  <a:lnTo>
                    <a:pt x="39" y="14"/>
                  </a:lnTo>
                  <a:lnTo>
                    <a:pt x="43" y="14"/>
                  </a:lnTo>
                  <a:lnTo>
                    <a:pt x="43" y="8"/>
                  </a:lnTo>
                  <a:lnTo>
                    <a:pt x="32" y="8"/>
                  </a:lnTo>
                  <a:lnTo>
                    <a:pt x="32" y="14"/>
                  </a:lnTo>
                  <a:lnTo>
                    <a:pt x="36" y="14"/>
                  </a:lnTo>
                  <a:lnTo>
                    <a:pt x="36" y="8"/>
                  </a:lnTo>
                  <a:lnTo>
                    <a:pt x="35" y="8"/>
                  </a:lnTo>
                  <a:lnTo>
                    <a:pt x="35" y="14"/>
                  </a:lnTo>
                  <a:lnTo>
                    <a:pt x="36" y="14"/>
                  </a:lnTo>
                  <a:lnTo>
                    <a:pt x="36" y="8"/>
                  </a:lnTo>
                  <a:lnTo>
                    <a:pt x="34" y="8"/>
                  </a:lnTo>
                  <a:lnTo>
                    <a:pt x="34" y="14"/>
                  </a:lnTo>
                  <a:lnTo>
                    <a:pt x="44" y="14"/>
                  </a:lnTo>
                  <a:lnTo>
                    <a:pt x="44" y="8"/>
                  </a:lnTo>
                  <a:lnTo>
                    <a:pt x="34" y="8"/>
                  </a:lnTo>
                  <a:lnTo>
                    <a:pt x="26" y="16"/>
                  </a:lnTo>
                  <a:lnTo>
                    <a:pt x="40" y="16"/>
                  </a:lnTo>
                  <a:lnTo>
                    <a:pt x="40" y="9"/>
                  </a:lnTo>
                  <a:lnTo>
                    <a:pt x="34" y="9"/>
                  </a:lnTo>
                  <a:lnTo>
                    <a:pt x="34" y="16"/>
                  </a:lnTo>
                  <a:lnTo>
                    <a:pt x="43" y="16"/>
                  </a:lnTo>
                  <a:lnTo>
                    <a:pt x="43" y="9"/>
                  </a:lnTo>
                  <a:lnTo>
                    <a:pt x="36" y="9"/>
                  </a:lnTo>
                  <a:lnTo>
                    <a:pt x="36" y="16"/>
                  </a:lnTo>
                  <a:lnTo>
                    <a:pt x="40" y="16"/>
                  </a:lnTo>
                  <a:lnTo>
                    <a:pt x="40" y="9"/>
                  </a:lnTo>
                  <a:lnTo>
                    <a:pt x="36" y="9"/>
                  </a:lnTo>
                  <a:lnTo>
                    <a:pt x="36" y="16"/>
                  </a:lnTo>
                  <a:lnTo>
                    <a:pt x="40" y="16"/>
                  </a:lnTo>
                  <a:lnTo>
                    <a:pt x="40" y="9"/>
                  </a:lnTo>
                  <a:lnTo>
                    <a:pt x="36" y="9"/>
                  </a:lnTo>
                  <a:lnTo>
                    <a:pt x="36" y="16"/>
                  </a:lnTo>
                  <a:lnTo>
                    <a:pt x="40" y="16"/>
                  </a:lnTo>
                  <a:lnTo>
                    <a:pt x="40" y="9"/>
                  </a:lnTo>
                  <a:lnTo>
                    <a:pt x="35" y="9"/>
                  </a:lnTo>
                  <a:lnTo>
                    <a:pt x="35" y="16"/>
                  </a:lnTo>
                  <a:lnTo>
                    <a:pt x="36" y="16"/>
                  </a:lnTo>
                  <a:lnTo>
                    <a:pt x="36" y="9"/>
                  </a:lnTo>
                  <a:lnTo>
                    <a:pt x="34" y="9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0" y="9"/>
                  </a:lnTo>
                  <a:lnTo>
                    <a:pt x="31" y="9"/>
                  </a:lnTo>
                  <a:lnTo>
                    <a:pt x="31" y="17"/>
                  </a:lnTo>
                  <a:lnTo>
                    <a:pt x="39" y="17"/>
                  </a:lnTo>
                  <a:lnTo>
                    <a:pt x="39" y="10"/>
                  </a:lnTo>
                  <a:lnTo>
                    <a:pt x="35" y="10"/>
                  </a:lnTo>
                  <a:lnTo>
                    <a:pt x="35" y="17"/>
                  </a:lnTo>
                  <a:lnTo>
                    <a:pt x="39" y="17"/>
                  </a:lnTo>
                  <a:lnTo>
                    <a:pt x="39" y="10"/>
                  </a:lnTo>
                  <a:lnTo>
                    <a:pt x="36" y="10"/>
                  </a:lnTo>
                  <a:lnTo>
                    <a:pt x="36" y="17"/>
                  </a:lnTo>
                  <a:lnTo>
                    <a:pt x="37" y="17"/>
                  </a:lnTo>
                  <a:lnTo>
                    <a:pt x="37" y="10"/>
                  </a:lnTo>
                  <a:lnTo>
                    <a:pt x="36" y="10"/>
                  </a:lnTo>
                  <a:lnTo>
                    <a:pt x="36" y="17"/>
                  </a:lnTo>
                  <a:lnTo>
                    <a:pt x="40" y="17"/>
                  </a:lnTo>
                  <a:lnTo>
                    <a:pt x="40" y="10"/>
                  </a:lnTo>
                  <a:lnTo>
                    <a:pt x="34" y="10"/>
                  </a:lnTo>
                  <a:lnTo>
                    <a:pt x="34" y="17"/>
                  </a:lnTo>
                  <a:lnTo>
                    <a:pt x="39" y="17"/>
                  </a:lnTo>
                  <a:lnTo>
                    <a:pt x="39" y="10"/>
                  </a:lnTo>
                  <a:lnTo>
                    <a:pt x="31" y="10"/>
                  </a:lnTo>
                  <a:lnTo>
                    <a:pt x="31" y="17"/>
                  </a:lnTo>
                  <a:lnTo>
                    <a:pt x="37" y="17"/>
                  </a:lnTo>
                  <a:lnTo>
                    <a:pt x="37" y="10"/>
                  </a:lnTo>
                  <a:lnTo>
                    <a:pt x="34" y="10"/>
                  </a:lnTo>
                  <a:lnTo>
                    <a:pt x="34" y="17"/>
                  </a:lnTo>
                  <a:lnTo>
                    <a:pt x="36" y="17"/>
                  </a:lnTo>
                  <a:lnTo>
                    <a:pt x="36" y="10"/>
                  </a:lnTo>
                  <a:lnTo>
                    <a:pt x="31" y="10"/>
                  </a:lnTo>
                  <a:lnTo>
                    <a:pt x="31" y="17"/>
                  </a:lnTo>
                  <a:lnTo>
                    <a:pt x="36" y="17"/>
                  </a:lnTo>
                  <a:lnTo>
                    <a:pt x="36" y="10"/>
                  </a:lnTo>
                  <a:lnTo>
                    <a:pt x="31" y="10"/>
                  </a:lnTo>
                  <a:lnTo>
                    <a:pt x="31" y="17"/>
                  </a:lnTo>
                  <a:lnTo>
                    <a:pt x="37" y="17"/>
                  </a:lnTo>
                  <a:lnTo>
                    <a:pt x="37" y="10"/>
                  </a:lnTo>
                  <a:lnTo>
                    <a:pt x="31" y="10"/>
                  </a:lnTo>
                  <a:lnTo>
                    <a:pt x="31" y="18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25" y="12"/>
                  </a:lnTo>
                  <a:lnTo>
                    <a:pt x="25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7" y="12"/>
                  </a:lnTo>
                  <a:lnTo>
                    <a:pt x="27" y="18"/>
                  </a:lnTo>
                  <a:lnTo>
                    <a:pt x="31" y="18"/>
                  </a:lnTo>
                  <a:lnTo>
                    <a:pt x="31" y="12"/>
                  </a:lnTo>
                  <a:lnTo>
                    <a:pt x="28" y="12"/>
                  </a:lnTo>
                  <a:lnTo>
                    <a:pt x="28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5" y="12"/>
                  </a:lnTo>
                  <a:lnTo>
                    <a:pt x="25" y="18"/>
                  </a:lnTo>
                  <a:lnTo>
                    <a:pt x="28" y="18"/>
                  </a:lnTo>
                  <a:lnTo>
                    <a:pt x="28" y="12"/>
                  </a:lnTo>
                  <a:lnTo>
                    <a:pt x="25" y="12"/>
                  </a:lnTo>
                  <a:lnTo>
                    <a:pt x="25" y="18"/>
                  </a:lnTo>
                  <a:lnTo>
                    <a:pt x="27" y="18"/>
                  </a:lnTo>
                  <a:lnTo>
                    <a:pt x="27" y="12"/>
                  </a:lnTo>
                  <a:lnTo>
                    <a:pt x="26" y="12"/>
                  </a:lnTo>
                  <a:lnTo>
                    <a:pt x="26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5" y="12"/>
                  </a:lnTo>
                  <a:lnTo>
                    <a:pt x="25" y="18"/>
                  </a:lnTo>
                  <a:lnTo>
                    <a:pt x="26" y="18"/>
                  </a:lnTo>
                  <a:lnTo>
                    <a:pt x="26" y="12"/>
                  </a:lnTo>
                  <a:lnTo>
                    <a:pt x="19" y="12"/>
                  </a:lnTo>
                  <a:lnTo>
                    <a:pt x="19" y="20"/>
                  </a:lnTo>
                  <a:lnTo>
                    <a:pt x="30" y="20"/>
                  </a:lnTo>
                  <a:lnTo>
                    <a:pt x="30" y="13"/>
                  </a:lnTo>
                  <a:lnTo>
                    <a:pt x="22" y="13"/>
                  </a:lnTo>
                  <a:lnTo>
                    <a:pt x="22" y="20"/>
                  </a:lnTo>
                  <a:lnTo>
                    <a:pt x="27" y="20"/>
                  </a:lnTo>
                  <a:lnTo>
                    <a:pt x="27" y="13"/>
                  </a:lnTo>
                  <a:lnTo>
                    <a:pt x="25" y="13"/>
                  </a:lnTo>
                  <a:lnTo>
                    <a:pt x="25" y="20"/>
                  </a:lnTo>
                  <a:lnTo>
                    <a:pt x="27" y="20"/>
                  </a:lnTo>
                  <a:lnTo>
                    <a:pt x="27" y="13"/>
                  </a:lnTo>
                  <a:lnTo>
                    <a:pt x="23" y="13"/>
                  </a:lnTo>
                  <a:lnTo>
                    <a:pt x="23" y="20"/>
                  </a:lnTo>
                  <a:lnTo>
                    <a:pt x="25" y="20"/>
                  </a:lnTo>
                  <a:lnTo>
                    <a:pt x="25" y="13"/>
                  </a:lnTo>
                  <a:lnTo>
                    <a:pt x="21" y="13"/>
                  </a:lnTo>
                  <a:lnTo>
                    <a:pt x="21" y="20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25" y="13"/>
                  </a:lnTo>
                  <a:lnTo>
                    <a:pt x="25" y="20"/>
                  </a:lnTo>
                  <a:lnTo>
                    <a:pt x="28" y="20"/>
                  </a:lnTo>
                  <a:lnTo>
                    <a:pt x="28" y="13"/>
                  </a:lnTo>
                  <a:lnTo>
                    <a:pt x="25" y="13"/>
                  </a:lnTo>
                  <a:lnTo>
                    <a:pt x="25" y="20"/>
                  </a:lnTo>
                  <a:lnTo>
                    <a:pt x="30" y="21"/>
                  </a:lnTo>
                  <a:lnTo>
                    <a:pt x="31" y="21"/>
                  </a:lnTo>
                  <a:lnTo>
                    <a:pt x="31" y="14"/>
                  </a:lnTo>
                  <a:lnTo>
                    <a:pt x="19" y="14"/>
                  </a:lnTo>
                  <a:lnTo>
                    <a:pt x="19" y="21"/>
                  </a:lnTo>
                  <a:lnTo>
                    <a:pt x="30" y="21"/>
                  </a:lnTo>
                  <a:lnTo>
                    <a:pt x="30" y="14"/>
                  </a:lnTo>
                  <a:lnTo>
                    <a:pt x="23" y="14"/>
                  </a:lnTo>
                  <a:lnTo>
                    <a:pt x="23" y="21"/>
                  </a:lnTo>
                  <a:lnTo>
                    <a:pt x="35" y="21"/>
                  </a:lnTo>
                  <a:lnTo>
                    <a:pt x="35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31" y="21"/>
                  </a:lnTo>
                  <a:lnTo>
                    <a:pt x="31" y="14"/>
                  </a:lnTo>
                  <a:lnTo>
                    <a:pt x="26" y="14"/>
                  </a:lnTo>
                  <a:lnTo>
                    <a:pt x="26" y="21"/>
                  </a:lnTo>
                  <a:lnTo>
                    <a:pt x="31" y="21"/>
                  </a:lnTo>
                  <a:lnTo>
                    <a:pt x="31" y="14"/>
                  </a:lnTo>
                  <a:lnTo>
                    <a:pt x="27" y="14"/>
                  </a:lnTo>
                  <a:lnTo>
                    <a:pt x="27" y="21"/>
                  </a:lnTo>
                  <a:lnTo>
                    <a:pt x="30" y="21"/>
                  </a:lnTo>
                  <a:lnTo>
                    <a:pt x="30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34" y="21"/>
                  </a:lnTo>
                  <a:lnTo>
                    <a:pt x="34" y="14"/>
                  </a:lnTo>
                  <a:lnTo>
                    <a:pt x="23" y="14"/>
                  </a:lnTo>
                  <a:lnTo>
                    <a:pt x="23" y="21"/>
                  </a:lnTo>
                  <a:lnTo>
                    <a:pt x="31" y="21"/>
                  </a:lnTo>
                  <a:lnTo>
                    <a:pt x="31" y="17"/>
                  </a:lnTo>
                  <a:lnTo>
                    <a:pt x="28" y="17"/>
                  </a:lnTo>
                  <a:lnTo>
                    <a:pt x="28" y="18"/>
                  </a:lnTo>
                  <a:lnTo>
                    <a:pt x="31" y="18"/>
                  </a:lnTo>
                  <a:lnTo>
                    <a:pt x="31" y="16"/>
                  </a:lnTo>
                  <a:lnTo>
                    <a:pt x="28" y="16"/>
                  </a:lnTo>
                  <a:lnTo>
                    <a:pt x="28" y="22"/>
                  </a:lnTo>
                  <a:lnTo>
                    <a:pt x="31" y="22"/>
                  </a:lnTo>
                  <a:lnTo>
                    <a:pt x="31" y="16"/>
                  </a:lnTo>
                  <a:lnTo>
                    <a:pt x="28" y="16"/>
                  </a:lnTo>
                  <a:lnTo>
                    <a:pt x="28" y="22"/>
                  </a:lnTo>
                  <a:lnTo>
                    <a:pt x="30" y="22"/>
                  </a:lnTo>
                  <a:lnTo>
                    <a:pt x="30" y="16"/>
                  </a:lnTo>
                  <a:lnTo>
                    <a:pt x="28" y="16"/>
                  </a:lnTo>
                  <a:lnTo>
                    <a:pt x="28" y="22"/>
                  </a:lnTo>
                  <a:lnTo>
                    <a:pt x="31" y="22"/>
                  </a:lnTo>
                  <a:lnTo>
                    <a:pt x="31" y="16"/>
                  </a:lnTo>
                  <a:lnTo>
                    <a:pt x="28" y="16"/>
                  </a:lnTo>
                  <a:lnTo>
                    <a:pt x="28" y="22"/>
                  </a:lnTo>
                  <a:lnTo>
                    <a:pt x="34" y="22"/>
                  </a:lnTo>
                  <a:lnTo>
                    <a:pt x="34" y="16"/>
                  </a:lnTo>
                  <a:lnTo>
                    <a:pt x="26" y="16"/>
                  </a:lnTo>
                  <a:lnTo>
                    <a:pt x="26" y="22"/>
                  </a:lnTo>
                  <a:lnTo>
                    <a:pt x="43" y="22"/>
                  </a:lnTo>
                  <a:lnTo>
                    <a:pt x="43" y="16"/>
                  </a:lnTo>
                  <a:lnTo>
                    <a:pt x="28" y="16"/>
                  </a:lnTo>
                  <a:lnTo>
                    <a:pt x="28" y="22"/>
                  </a:lnTo>
                  <a:lnTo>
                    <a:pt x="31" y="22"/>
                  </a:lnTo>
                  <a:lnTo>
                    <a:pt x="31" y="16"/>
                  </a:lnTo>
                  <a:lnTo>
                    <a:pt x="14" y="16"/>
                  </a:lnTo>
                  <a:lnTo>
                    <a:pt x="14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45" y="23"/>
                  </a:lnTo>
                  <a:lnTo>
                    <a:pt x="45" y="17"/>
                  </a:lnTo>
                  <a:lnTo>
                    <a:pt x="32" y="17"/>
                  </a:lnTo>
                  <a:lnTo>
                    <a:pt x="32" y="23"/>
                  </a:lnTo>
                  <a:lnTo>
                    <a:pt x="37" y="23"/>
                  </a:lnTo>
                  <a:lnTo>
                    <a:pt x="37" y="17"/>
                  </a:lnTo>
                  <a:lnTo>
                    <a:pt x="14" y="17"/>
                  </a:lnTo>
                  <a:lnTo>
                    <a:pt x="14" y="23"/>
                  </a:lnTo>
                  <a:lnTo>
                    <a:pt x="25" y="23"/>
                  </a:lnTo>
                  <a:lnTo>
                    <a:pt x="25" y="17"/>
                  </a:lnTo>
                  <a:lnTo>
                    <a:pt x="21" y="17"/>
                  </a:lnTo>
                  <a:lnTo>
                    <a:pt x="21" y="23"/>
                  </a:lnTo>
                  <a:lnTo>
                    <a:pt x="25" y="23"/>
                  </a:lnTo>
                  <a:lnTo>
                    <a:pt x="25" y="17"/>
                  </a:lnTo>
                  <a:lnTo>
                    <a:pt x="18" y="17"/>
                  </a:lnTo>
                  <a:lnTo>
                    <a:pt x="18" y="23"/>
                  </a:lnTo>
                  <a:lnTo>
                    <a:pt x="21" y="23"/>
                  </a:lnTo>
                  <a:lnTo>
                    <a:pt x="21" y="17"/>
                  </a:lnTo>
                  <a:lnTo>
                    <a:pt x="10" y="17"/>
                  </a:lnTo>
                  <a:lnTo>
                    <a:pt x="10" y="23"/>
                  </a:lnTo>
                  <a:lnTo>
                    <a:pt x="12" y="23"/>
                  </a:lnTo>
                  <a:lnTo>
                    <a:pt x="12" y="17"/>
                  </a:lnTo>
                  <a:lnTo>
                    <a:pt x="8" y="17"/>
                  </a:lnTo>
                  <a:lnTo>
                    <a:pt x="0" y="25"/>
                  </a:lnTo>
                  <a:lnTo>
                    <a:pt x="9" y="25"/>
                  </a:lnTo>
                  <a:lnTo>
                    <a:pt x="9" y="18"/>
                  </a:lnTo>
                  <a:lnTo>
                    <a:pt x="1" y="18"/>
                  </a:lnTo>
                  <a:lnTo>
                    <a:pt x="1" y="25"/>
                  </a:lnTo>
                  <a:lnTo>
                    <a:pt x="5" y="25"/>
                  </a:lnTo>
                  <a:lnTo>
                    <a:pt x="5" y="18"/>
                  </a:lnTo>
                  <a:lnTo>
                    <a:pt x="3" y="18"/>
                  </a:lnTo>
                  <a:lnTo>
                    <a:pt x="3" y="25"/>
                  </a:lnTo>
                  <a:lnTo>
                    <a:pt x="30" y="25"/>
                  </a:lnTo>
                  <a:lnTo>
                    <a:pt x="30" y="18"/>
                  </a:lnTo>
                  <a:lnTo>
                    <a:pt x="21" y="18"/>
                  </a:lnTo>
                  <a:lnTo>
                    <a:pt x="21" y="25"/>
                  </a:lnTo>
                  <a:lnTo>
                    <a:pt x="22" y="25"/>
                  </a:lnTo>
                  <a:lnTo>
                    <a:pt x="22" y="18"/>
                  </a:lnTo>
                  <a:lnTo>
                    <a:pt x="12" y="18"/>
                  </a:lnTo>
                  <a:lnTo>
                    <a:pt x="12" y="25"/>
                  </a:lnTo>
                  <a:lnTo>
                    <a:pt x="17" y="25"/>
                  </a:lnTo>
                  <a:lnTo>
                    <a:pt x="17" y="18"/>
                  </a:lnTo>
                  <a:lnTo>
                    <a:pt x="15" y="18"/>
                  </a:lnTo>
                  <a:lnTo>
                    <a:pt x="15" y="25"/>
                  </a:lnTo>
                  <a:lnTo>
                    <a:pt x="18" y="25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25"/>
                  </a:lnTo>
                  <a:lnTo>
                    <a:pt x="91" y="25"/>
                  </a:lnTo>
                  <a:lnTo>
                    <a:pt x="91" y="18"/>
                  </a:lnTo>
                  <a:lnTo>
                    <a:pt x="71" y="18"/>
                  </a:lnTo>
                  <a:lnTo>
                    <a:pt x="49" y="20"/>
                  </a:lnTo>
                  <a:lnTo>
                    <a:pt x="44" y="20"/>
                  </a:lnTo>
                  <a:lnTo>
                    <a:pt x="44" y="26"/>
                  </a:lnTo>
                  <a:lnTo>
                    <a:pt x="50" y="26"/>
                  </a:lnTo>
                  <a:lnTo>
                    <a:pt x="50" y="20"/>
                  </a:lnTo>
                  <a:lnTo>
                    <a:pt x="30" y="20"/>
                  </a:lnTo>
                  <a:lnTo>
                    <a:pt x="30" y="26"/>
                  </a:lnTo>
                  <a:lnTo>
                    <a:pt x="37" y="26"/>
                  </a:lnTo>
                  <a:lnTo>
                    <a:pt x="37" y="20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7" y="26"/>
                  </a:lnTo>
                  <a:lnTo>
                    <a:pt x="37" y="20"/>
                  </a:lnTo>
                  <a:lnTo>
                    <a:pt x="35" y="20"/>
                  </a:lnTo>
                  <a:lnTo>
                    <a:pt x="35" y="26"/>
                  </a:lnTo>
                  <a:lnTo>
                    <a:pt x="40" y="26"/>
                  </a:lnTo>
                  <a:lnTo>
                    <a:pt x="40" y="20"/>
                  </a:lnTo>
                  <a:lnTo>
                    <a:pt x="37" y="20"/>
                  </a:lnTo>
                  <a:lnTo>
                    <a:pt x="37" y="26"/>
                  </a:lnTo>
                  <a:lnTo>
                    <a:pt x="40" y="26"/>
                  </a:lnTo>
                  <a:lnTo>
                    <a:pt x="40" y="20"/>
                  </a:lnTo>
                  <a:lnTo>
                    <a:pt x="35" y="20"/>
                  </a:lnTo>
                  <a:lnTo>
                    <a:pt x="35" y="26"/>
                  </a:lnTo>
                  <a:lnTo>
                    <a:pt x="36" y="26"/>
                  </a:lnTo>
                  <a:lnTo>
                    <a:pt x="36" y="20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2" y="26"/>
                  </a:lnTo>
                  <a:lnTo>
                    <a:pt x="32" y="20"/>
                  </a:lnTo>
                  <a:lnTo>
                    <a:pt x="19" y="20"/>
                  </a:lnTo>
                  <a:lnTo>
                    <a:pt x="19" y="26"/>
                  </a:lnTo>
                  <a:lnTo>
                    <a:pt x="22" y="26"/>
                  </a:lnTo>
                  <a:lnTo>
                    <a:pt x="22" y="20"/>
                  </a:lnTo>
                  <a:lnTo>
                    <a:pt x="14" y="20"/>
                  </a:lnTo>
                  <a:lnTo>
                    <a:pt x="14" y="26"/>
                  </a:lnTo>
                  <a:lnTo>
                    <a:pt x="17" y="26"/>
                  </a:lnTo>
                  <a:lnTo>
                    <a:pt x="17" y="20"/>
                  </a:lnTo>
                  <a:lnTo>
                    <a:pt x="12" y="20"/>
                  </a:lnTo>
                  <a:lnTo>
                    <a:pt x="12" y="23"/>
                  </a:lnTo>
                  <a:lnTo>
                    <a:pt x="14" y="23"/>
                  </a:lnTo>
                  <a:lnTo>
                    <a:pt x="14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5" y="21"/>
                  </a:lnTo>
                  <a:lnTo>
                    <a:pt x="5" y="27"/>
                  </a:lnTo>
                  <a:lnTo>
                    <a:pt x="35" y="27"/>
                  </a:lnTo>
                  <a:lnTo>
                    <a:pt x="35" y="21"/>
                  </a:lnTo>
                  <a:lnTo>
                    <a:pt x="25" y="21"/>
                  </a:lnTo>
                  <a:lnTo>
                    <a:pt x="25" y="27"/>
                  </a:lnTo>
                  <a:lnTo>
                    <a:pt x="30" y="27"/>
                  </a:lnTo>
                  <a:lnTo>
                    <a:pt x="30" y="21"/>
                  </a:lnTo>
                  <a:lnTo>
                    <a:pt x="27" y="21"/>
                  </a:lnTo>
                  <a:lnTo>
                    <a:pt x="27" y="27"/>
                  </a:lnTo>
                  <a:lnTo>
                    <a:pt x="131" y="27"/>
                  </a:lnTo>
                  <a:lnTo>
                    <a:pt x="131" y="23"/>
                  </a:lnTo>
                  <a:lnTo>
                    <a:pt x="131" y="27"/>
                  </a:lnTo>
                  <a:lnTo>
                    <a:pt x="135" y="29"/>
                  </a:lnTo>
                  <a:lnTo>
                    <a:pt x="186" y="29"/>
                  </a:lnTo>
                  <a:lnTo>
                    <a:pt x="186" y="22"/>
                  </a:lnTo>
                  <a:lnTo>
                    <a:pt x="52" y="22"/>
                  </a:lnTo>
                  <a:lnTo>
                    <a:pt x="52" y="29"/>
                  </a:lnTo>
                  <a:lnTo>
                    <a:pt x="54" y="29"/>
                  </a:lnTo>
                  <a:lnTo>
                    <a:pt x="54" y="22"/>
                  </a:lnTo>
                  <a:lnTo>
                    <a:pt x="52" y="22"/>
                  </a:lnTo>
                  <a:lnTo>
                    <a:pt x="52" y="29"/>
                  </a:lnTo>
                  <a:lnTo>
                    <a:pt x="56" y="29"/>
                  </a:lnTo>
                  <a:lnTo>
                    <a:pt x="56" y="22"/>
                  </a:lnTo>
                  <a:lnTo>
                    <a:pt x="49" y="22"/>
                  </a:lnTo>
                  <a:lnTo>
                    <a:pt x="49" y="29"/>
                  </a:lnTo>
                  <a:lnTo>
                    <a:pt x="50" y="29"/>
                  </a:lnTo>
                  <a:lnTo>
                    <a:pt x="50" y="22"/>
                  </a:lnTo>
                  <a:lnTo>
                    <a:pt x="49" y="22"/>
                  </a:lnTo>
                  <a:lnTo>
                    <a:pt x="49" y="29"/>
                  </a:lnTo>
                  <a:lnTo>
                    <a:pt x="53" y="29"/>
                  </a:lnTo>
                  <a:lnTo>
                    <a:pt x="53" y="22"/>
                  </a:lnTo>
                  <a:lnTo>
                    <a:pt x="49" y="22"/>
                  </a:lnTo>
                  <a:lnTo>
                    <a:pt x="49" y="29"/>
                  </a:lnTo>
                  <a:lnTo>
                    <a:pt x="61" y="29"/>
                  </a:lnTo>
                  <a:lnTo>
                    <a:pt x="61" y="25"/>
                  </a:lnTo>
                  <a:lnTo>
                    <a:pt x="61" y="29"/>
                  </a:lnTo>
                  <a:lnTo>
                    <a:pt x="65" y="30"/>
                  </a:lnTo>
                  <a:lnTo>
                    <a:pt x="179" y="30"/>
                  </a:lnTo>
                  <a:lnTo>
                    <a:pt x="179" y="23"/>
                  </a:lnTo>
                  <a:lnTo>
                    <a:pt x="162" y="23"/>
                  </a:lnTo>
                  <a:lnTo>
                    <a:pt x="162" y="30"/>
                  </a:lnTo>
                  <a:lnTo>
                    <a:pt x="177" y="30"/>
                  </a:lnTo>
                  <a:lnTo>
                    <a:pt x="177" y="23"/>
                  </a:lnTo>
                  <a:lnTo>
                    <a:pt x="163" y="23"/>
                  </a:lnTo>
                  <a:lnTo>
                    <a:pt x="163" y="30"/>
                  </a:lnTo>
                  <a:lnTo>
                    <a:pt x="166" y="30"/>
                  </a:lnTo>
                  <a:lnTo>
                    <a:pt x="166" y="23"/>
                  </a:lnTo>
                  <a:lnTo>
                    <a:pt x="162" y="23"/>
                  </a:lnTo>
                  <a:lnTo>
                    <a:pt x="162" y="30"/>
                  </a:lnTo>
                  <a:lnTo>
                    <a:pt x="172" y="30"/>
                  </a:lnTo>
                  <a:lnTo>
                    <a:pt x="172" y="23"/>
                  </a:lnTo>
                  <a:lnTo>
                    <a:pt x="161" y="23"/>
                  </a:lnTo>
                  <a:lnTo>
                    <a:pt x="161" y="30"/>
                  </a:lnTo>
                  <a:lnTo>
                    <a:pt x="163" y="30"/>
                  </a:lnTo>
                  <a:lnTo>
                    <a:pt x="163" y="23"/>
                  </a:lnTo>
                  <a:lnTo>
                    <a:pt x="158" y="25"/>
                  </a:lnTo>
                  <a:lnTo>
                    <a:pt x="158" y="31"/>
                  </a:lnTo>
                  <a:lnTo>
                    <a:pt x="168" y="31"/>
                  </a:lnTo>
                  <a:lnTo>
                    <a:pt x="168" y="25"/>
                  </a:lnTo>
                  <a:lnTo>
                    <a:pt x="159" y="25"/>
                  </a:lnTo>
                  <a:lnTo>
                    <a:pt x="159" y="31"/>
                  </a:lnTo>
                  <a:lnTo>
                    <a:pt x="188" y="31"/>
                  </a:lnTo>
                  <a:lnTo>
                    <a:pt x="188" y="25"/>
                  </a:lnTo>
                  <a:lnTo>
                    <a:pt x="44" y="25"/>
                  </a:lnTo>
                  <a:lnTo>
                    <a:pt x="44" y="31"/>
                  </a:lnTo>
                  <a:lnTo>
                    <a:pt x="48" y="31"/>
                  </a:lnTo>
                  <a:lnTo>
                    <a:pt x="48" y="25"/>
                  </a:lnTo>
                  <a:lnTo>
                    <a:pt x="36" y="25"/>
                  </a:lnTo>
                  <a:lnTo>
                    <a:pt x="36" y="31"/>
                  </a:lnTo>
                  <a:lnTo>
                    <a:pt x="40" y="31"/>
                  </a:lnTo>
                  <a:lnTo>
                    <a:pt x="40" y="25"/>
                  </a:lnTo>
                  <a:lnTo>
                    <a:pt x="36" y="25"/>
                  </a:lnTo>
                  <a:lnTo>
                    <a:pt x="36" y="31"/>
                  </a:lnTo>
                  <a:lnTo>
                    <a:pt x="41" y="31"/>
                  </a:lnTo>
                  <a:lnTo>
                    <a:pt x="41" y="25"/>
                  </a:lnTo>
                  <a:lnTo>
                    <a:pt x="37" y="25"/>
                  </a:lnTo>
                  <a:lnTo>
                    <a:pt x="37" y="31"/>
                  </a:lnTo>
                  <a:lnTo>
                    <a:pt x="44" y="31"/>
                  </a:lnTo>
                  <a:lnTo>
                    <a:pt x="44" y="25"/>
                  </a:lnTo>
                  <a:lnTo>
                    <a:pt x="43" y="25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5" y="25"/>
                  </a:lnTo>
                  <a:lnTo>
                    <a:pt x="15" y="25"/>
                  </a:lnTo>
                  <a:lnTo>
                    <a:pt x="22" y="30"/>
                  </a:lnTo>
                  <a:lnTo>
                    <a:pt x="23" y="31"/>
                  </a:lnTo>
                  <a:lnTo>
                    <a:pt x="25" y="29"/>
                  </a:lnTo>
                  <a:lnTo>
                    <a:pt x="25" y="26"/>
                  </a:lnTo>
                  <a:lnTo>
                    <a:pt x="17" y="26"/>
                  </a:lnTo>
                  <a:lnTo>
                    <a:pt x="17" y="32"/>
                  </a:lnTo>
                  <a:lnTo>
                    <a:pt x="18" y="32"/>
                  </a:lnTo>
                  <a:lnTo>
                    <a:pt x="18" y="26"/>
                  </a:lnTo>
                  <a:lnTo>
                    <a:pt x="17" y="26"/>
                  </a:lnTo>
                  <a:lnTo>
                    <a:pt x="17" y="32"/>
                  </a:lnTo>
                  <a:lnTo>
                    <a:pt x="21" y="32"/>
                  </a:lnTo>
                  <a:lnTo>
                    <a:pt x="21" y="26"/>
                  </a:lnTo>
                  <a:lnTo>
                    <a:pt x="17" y="26"/>
                  </a:lnTo>
                  <a:lnTo>
                    <a:pt x="17" y="32"/>
                  </a:lnTo>
                  <a:lnTo>
                    <a:pt x="40" y="32"/>
                  </a:lnTo>
                  <a:lnTo>
                    <a:pt x="40" y="26"/>
                  </a:lnTo>
                  <a:lnTo>
                    <a:pt x="27" y="26"/>
                  </a:lnTo>
                  <a:lnTo>
                    <a:pt x="27" y="32"/>
                  </a:lnTo>
                  <a:lnTo>
                    <a:pt x="28" y="32"/>
                  </a:lnTo>
                  <a:lnTo>
                    <a:pt x="28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87" y="32"/>
                  </a:lnTo>
                  <a:lnTo>
                    <a:pt x="87" y="29"/>
                  </a:lnTo>
                  <a:lnTo>
                    <a:pt x="87" y="32"/>
                  </a:lnTo>
                  <a:lnTo>
                    <a:pt x="94" y="34"/>
                  </a:lnTo>
                  <a:lnTo>
                    <a:pt x="179" y="34"/>
                  </a:lnTo>
                  <a:lnTo>
                    <a:pt x="179" y="27"/>
                  </a:lnTo>
                  <a:lnTo>
                    <a:pt x="84" y="27"/>
                  </a:lnTo>
                  <a:lnTo>
                    <a:pt x="84" y="34"/>
                  </a:lnTo>
                  <a:lnTo>
                    <a:pt x="85" y="34"/>
                  </a:lnTo>
                  <a:lnTo>
                    <a:pt x="85" y="27"/>
                  </a:lnTo>
                  <a:lnTo>
                    <a:pt x="61" y="27"/>
                  </a:lnTo>
                  <a:lnTo>
                    <a:pt x="61" y="34"/>
                  </a:lnTo>
                  <a:lnTo>
                    <a:pt x="62" y="34"/>
                  </a:lnTo>
                  <a:lnTo>
                    <a:pt x="62" y="27"/>
                  </a:lnTo>
                  <a:lnTo>
                    <a:pt x="61" y="27"/>
                  </a:lnTo>
                  <a:lnTo>
                    <a:pt x="61" y="34"/>
                  </a:lnTo>
                  <a:lnTo>
                    <a:pt x="71" y="34"/>
                  </a:lnTo>
                  <a:lnTo>
                    <a:pt x="71" y="27"/>
                  </a:lnTo>
                  <a:lnTo>
                    <a:pt x="67" y="27"/>
                  </a:lnTo>
                  <a:lnTo>
                    <a:pt x="67" y="34"/>
                  </a:lnTo>
                  <a:lnTo>
                    <a:pt x="70" y="34"/>
                  </a:lnTo>
                  <a:lnTo>
                    <a:pt x="70" y="27"/>
                  </a:lnTo>
                  <a:lnTo>
                    <a:pt x="67" y="27"/>
                  </a:lnTo>
                  <a:lnTo>
                    <a:pt x="67" y="34"/>
                  </a:lnTo>
                  <a:lnTo>
                    <a:pt x="80" y="34"/>
                  </a:lnTo>
                  <a:lnTo>
                    <a:pt x="80" y="30"/>
                  </a:lnTo>
                  <a:lnTo>
                    <a:pt x="80" y="34"/>
                  </a:lnTo>
                  <a:lnTo>
                    <a:pt x="87" y="35"/>
                  </a:lnTo>
                  <a:lnTo>
                    <a:pt x="140" y="35"/>
                  </a:lnTo>
                  <a:lnTo>
                    <a:pt x="140" y="29"/>
                  </a:lnTo>
                  <a:lnTo>
                    <a:pt x="133" y="29"/>
                  </a:lnTo>
                  <a:lnTo>
                    <a:pt x="133" y="35"/>
                  </a:lnTo>
                  <a:lnTo>
                    <a:pt x="166" y="35"/>
                  </a:lnTo>
                  <a:lnTo>
                    <a:pt x="166" y="29"/>
                  </a:lnTo>
                  <a:lnTo>
                    <a:pt x="157" y="29"/>
                  </a:lnTo>
                  <a:lnTo>
                    <a:pt x="157" y="35"/>
                  </a:lnTo>
                  <a:lnTo>
                    <a:pt x="172" y="35"/>
                  </a:lnTo>
                  <a:lnTo>
                    <a:pt x="172" y="29"/>
                  </a:lnTo>
                  <a:lnTo>
                    <a:pt x="163" y="29"/>
                  </a:lnTo>
                  <a:lnTo>
                    <a:pt x="163" y="35"/>
                  </a:lnTo>
                  <a:lnTo>
                    <a:pt x="185" y="35"/>
                  </a:lnTo>
                  <a:lnTo>
                    <a:pt x="185" y="29"/>
                  </a:lnTo>
                  <a:lnTo>
                    <a:pt x="179" y="29"/>
                  </a:lnTo>
                  <a:lnTo>
                    <a:pt x="179" y="35"/>
                  </a:lnTo>
                  <a:lnTo>
                    <a:pt x="180" y="35"/>
                  </a:lnTo>
                  <a:lnTo>
                    <a:pt x="180" y="29"/>
                  </a:lnTo>
                  <a:lnTo>
                    <a:pt x="177" y="29"/>
                  </a:lnTo>
                  <a:lnTo>
                    <a:pt x="177" y="35"/>
                  </a:lnTo>
                  <a:lnTo>
                    <a:pt x="199" y="35"/>
                  </a:lnTo>
                  <a:lnTo>
                    <a:pt x="199" y="29"/>
                  </a:lnTo>
                  <a:lnTo>
                    <a:pt x="85" y="29"/>
                  </a:lnTo>
                  <a:lnTo>
                    <a:pt x="82" y="30"/>
                  </a:lnTo>
                  <a:lnTo>
                    <a:pt x="82" y="32"/>
                  </a:lnTo>
                  <a:lnTo>
                    <a:pt x="82" y="30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30"/>
                  </a:lnTo>
                  <a:lnTo>
                    <a:pt x="56" y="36"/>
                  </a:lnTo>
                  <a:lnTo>
                    <a:pt x="69" y="36"/>
                  </a:lnTo>
                  <a:lnTo>
                    <a:pt x="69" y="30"/>
                  </a:lnTo>
                  <a:lnTo>
                    <a:pt x="56" y="30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83" y="36"/>
                  </a:lnTo>
                  <a:lnTo>
                    <a:pt x="87" y="35"/>
                  </a:lnTo>
                  <a:lnTo>
                    <a:pt x="85" y="31"/>
                  </a:lnTo>
                  <a:lnTo>
                    <a:pt x="85" y="35"/>
                  </a:lnTo>
                  <a:lnTo>
                    <a:pt x="199" y="35"/>
                  </a:lnTo>
                  <a:lnTo>
                    <a:pt x="199" y="29"/>
                  </a:lnTo>
                  <a:lnTo>
                    <a:pt x="177" y="29"/>
                  </a:lnTo>
                  <a:lnTo>
                    <a:pt x="177" y="35"/>
                  </a:lnTo>
                  <a:lnTo>
                    <a:pt x="180" y="35"/>
                  </a:lnTo>
                  <a:lnTo>
                    <a:pt x="180" y="29"/>
                  </a:lnTo>
                  <a:lnTo>
                    <a:pt x="179" y="29"/>
                  </a:lnTo>
                  <a:lnTo>
                    <a:pt x="179" y="35"/>
                  </a:lnTo>
                  <a:lnTo>
                    <a:pt x="185" y="35"/>
                  </a:lnTo>
                  <a:lnTo>
                    <a:pt x="185" y="29"/>
                  </a:lnTo>
                  <a:lnTo>
                    <a:pt x="163" y="29"/>
                  </a:lnTo>
                  <a:lnTo>
                    <a:pt x="163" y="35"/>
                  </a:lnTo>
                  <a:lnTo>
                    <a:pt x="172" y="35"/>
                  </a:lnTo>
                  <a:lnTo>
                    <a:pt x="172" y="29"/>
                  </a:lnTo>
                  <a:lnTo>
                    <a:pt x="157" y="29"/>
                  </a:lnTo>
                  <a:lnTo>
                    <a:pt x="157" y="35"/>
                  </a:lnTo>
                  <a:lnTo>
                    <a:pt x="166" y="35"/>
                  </a:lnTo>
                  <a:lnTo>
                    <a:pt x="166" y="29"/>
                  </a:lnTo>
                  <a:lnTo>
                    <a:pt x="133" y="29"/>
                  </a:lnTo>
                  <a:lnTo>
                    <a:pt x="133" y="35"/>
                  </a:lnTo>
                  <a:lnTo>
                    <a:pt x="140" y="35"/>
                  </a:lnTo>
                  <a:lnTo>
                    <a:pt x="140" y="29"/>
                  </a:lnTo>
                  <a:lnTo>
                    <a:pt x="87" y="29"/>
                  </a:lnTo>
                  <a:lnTo>
                    <a:pt x="87" y="31"/>
                  </a:lnTo>
                  <a:lnTo>
                    <a:pt x="88" y="29"/>
                  </a:lnTo>
                  <a:lnTo>
                    <a:pt x="82" y="27"/>
                  </a:lnTo>
                  <a:lnTo>
                    <a:pt x="67" y="27"/>
                  </a:lnTo>
                  <a:lnTo>
                    <a:pt x="67" y="34"/>
                  </a:lnTo>
                  <a:lnTo>
                    <a:pt x="70" y="34"/>
                  </a:lnTo>
                  <a:lnTo>
                    <a:pt x="70" y="27"/>
                  </a:lnTo>
                  <a:lnTo>
                    <a:pt x="67" y="27"/>
                  </a:lnTo>
                  <a:lnTo>
                    <a:pt x="67" y="34"/>
                  </a:lnTo>
                  <a:lnTo>
                    <a:pt x="71" y="34"/>
                  </a:lnTo>
                  <a:lnTo>
                    <a:pt x="71" y="27"/>
                  </a:lnTo>
                  <a:lnTo>
                    <a:pt x="61" y="27"/>
                  </a:lnTo>
                  <a:lnTo>
                    <a:pt x="61" y="34"/>
                  </a:lnTo>
                  <a:lnTo>
                    <a:pt x="62" y="34"/>
                  </a:lnTo>
                  <a:lnTo>
                    <a:pt x="62" y="27"/>
                  </a:lnTo>
                  <a:lnTo>
                    <a:pt x="61" y="27"/>
                  </a:lnTo>
                  <a:lnTo>
                    <a:pt x="61" y="34"/>
                  </a:lnTo>
                  <a:lnTo>
                    <a:pt x="85" y="34"/>
                  </a:lnTo>
                  <a:lnTo>
                    <a:pt x="85" y="27"/>
                  </a:lnTo>
                  <a:lnTo>
                    <a:pt x="84" y="27"/>
                  </a:lnTo>
                  <a:lnTo>
                    <a:pt x="84" y="34"/>
                  </a:lnTo>
                  <a:lnTo>
                    <a:pt x="179" y="34"/>
                  </a:lnTo>
                  <a:lnTo>
                    <a:pt x="179" y="27"/>
                  </a:lnTo>
                  <a:lnTo>
                    <a:pt x="94" y="27"/>
                  </a:lnTo>
                  <a:lnTo>
                    <a:pt x="94" y="30"/>
                  </a:lnTo>
                  <a:lnTo>
                    <a:pt x="96" y="27"/>
                  </a:lnTo>
                  <a:lnTo>
                    <a:pt x="88" y="26"/>
                  </a:lnTo>
                  <a:lnTo>
                    <a:pt x="25" y="26"/>
                  </a:lnTo>
                  <a:lnTo>
                    <a:pt x="25" y="32"/>
                  </a:lnTo>
                  <a:lnTo>
                    <a:pt x="28" y="32"/>
                  </a:lnTo>
                  <a:lnTo>
                    <a:pt x="28" y="26"/>
                  </a:lnTo>
                  <a:lnTo>
                    <a:pt x="27" y="26"/>
                  </a:lnTo>
                  <a:lnTo>
                    <a:pt x="27" y="32"/>
                  </a:lnTo>
                  <a:lnTo>
                    <a:pt x="40" y="32"/>
                  </a:lnTo>
                  <a:lnTo>
                    <a:pt x="40" y="26"/>
                  </a:lnTo>
                  <a:lnTo>
                    <a:pt x="17" y="26"/>
                  </a:lnTo>
                  <a:lnTo>
                    <a:pt x="17" y="32"/>
                  </a:lnTo>
                  <a:lnTo>
                    <a:pt x="21" y="32"/>
                  </a:lnTo>
                  <a:lnTo>
                    <a:pt x="21" y="26"/>
                  </a:lnTo>
                  <a:lnTo>
                    <a:pt x="17" y="26"/>
                  </a:lnTo>
                  <a:lnTo>
                    <a:pt x="17" y="32"/>
                  </a:lnTo>
                  <a:lnTo>
                    <a:pt x="18" y="32"/>
                  </a:lnTo>
                  <a:lnTo>
                    <a:pt x="18" y="26"/>
                  </a:lnTo>
                  <a:lnTo>
                    <a:pt x="17" y="26"/>
                  </a:lnTo>
                  <a:lnTo>
                    <a:pt x="17" y="32"/>
                  </a:lnTo>
                  <a:lnTo>
                    <a:pt x="32" y="32"/>
                  </a:lnTo>
                  <a:lnTo>
                    <a:pt x="27" y="26"/>
                  </a:lnTo>
                  <a:lnTo>
                    <a:pt x="26" y="25"/>
                  </a:lnTo>
                  <a:lnTo>
                    <a:pt x="23" y="27"/>
                  </a:lnTo>
                  <a:lnTo>
                    <a:pt x="23" y="31"/>
                  </a:lnTo>
                  <a:lnTo>
                    <a:pt x="45" y="31"/>
                  </a:lnTo>
                  <a:lnTo>
                    <a:pt x="45" y="25"/>
                  </a:lnTo>
                  <a:lnTo>
                    <a:pt x="43" y="25"/>
                  </a:lnTo>
                  <a:lnTo>
                    <a:pt x="43" y="31"/>
                  </a:lnTo>
                  <a:lnTo>
                    <a:pt x="44" y="31"/>
                  </a:lnTo>
                  <a:lnTo>
                    <a:pt x="44" y="25"/>
                  </a:lnTo>
                  <a:lnTo>
                    <a:pt x="37" y="25"/>
                  </a:lnTo>
                  <a:lnTo>
                    <a:pt x="37" y="31"/>
                  </a:lnTo>
                  <a:lnTo>
                    <a:pt x="41" y="31"/>
                  </a:lnTo>
                  <a:lnTo>
                    <a:pt x="41" y="25"/>
                  </a:lnTo>
                  <a:lnTo>
                    <a:pt x="36" y="25"/>
                  </a:lnTo>
                  <a:lnTo>
                    <a:pt x="36" y="31"/>
                  </a:lnTo>
                  <a:lnTo>
                    <a:pt x="40" y="31"/>
                  </a:lnTo>
                  <a:lnTo>
                    <a:pt x="40" y="25"/>
                  </a:lnTo>
                  <a:lnTo>
                    <a:pt x="36" y="25"/>
                  </a:lnTo>
                  <a:lnTo>
                    <a:pt x="36" y="31"/>
                  </a:lnTo>
                  <a:lnTo>
                    <a:pt x="48" y="31"/>
                  </a:lnTo>
                  <a:lnTo>
                    <a:pt x="48" y="25"/>
                  </a:lnTo>
                  <a:lnTo>
                    <a:pt x="44" y="25"/>
                  </a:lnTo>
                  <a:lnTo>
                    <a:pt x="44" y="31"/>
                  </a:lnTo>
                  <a:lnTo>
                    <a:pt x="188" y="31"/>
                  </a:lnTo>
                  <a:lnTo>
                    <a:pt x="188" y="25"/>
                  </a:lnTo>
                  <a:lnTo>
                    <a:pt x="159" y="25"/>
                  </a:lnTo>
                  <a:lnTo>
                    <a:pt x="159" y="31"/>
                  </a:lnTo>
                  <a:lnTo>
                    <a:pt x="168" y="31"/>
                  </a:lnTo>
                  <a:lnTo>
                    <a:pt x="168" y="25"/>
                  </a:lnTo>
                  <a:lnTo>
                    <a:pt x="158" y="25"/>
                  </a:lnTo>
                  <a:lnTo>
                    <a:pt x="158" y="27"/>
                  </a:lnTo>
                  <a:lnTo>
                    <a:pt x="159" y="31"/>
                  </a:lnTo>
                  <a:lnTo>
                    <a:pt x="164" y="30"/>
                  </a:lnTo>
                  <a:lnTo>
                    <a:pt x="163" y="23"/>
                  </a:lnTo>
                  <a:lnTo>
                    <a:pt x="161" y="23"/>
                  </a:lnTo>
                  <a:lnTo>
                    <a:pt x="161" y="30"/>
                  </a:lnTo>
                  <a:lnTo>
                    <a:pt x="172" y="30"/>
                  </a:lnTo>
                  <a:lnTo>
                    <a:pt x="172" y="23"/>
                  </a:lnTo>
                  <a:lnTo>
                    <a:pt x="162" y="23"/>
                  </a:lnTo>
                  <a:lnTo>
                    <a:pt x="162" y="30"/>
                  </a:lnTo>
                  <a:lnTo>
                    <a:pt x="166" y="30"/>
                  </a:lnTo>
                  <a:lnTo>
                    <a:pt x="166" y="23"/>
                  </a:lnTo>
                  <a:lnTo>
                    <a:pt x="163" y="23"/>
                  </a:lnTo>
                  <a:lnTo>
                    <a:pt x="163" y="30"/>
                  </a:lnTo>
                  <a:lnTo>
                    <a:pt x="177" y="30"/>
                  </a:lnTo>
                  <a:lnTo>
                    <a:pt x="177" y="23"/>
                  </a:lnTo>
                  <a:lnTo>
                    <a:pt x="162" y="23"/>
                  </a:lnTo>
                  <a:lnTo>
                    <a:pt x="162" y="30"/>
                  </a:lnTo>
                  <a:lnTo>
                    <a:pt x="179" y="30"/>
                  </a:lnTo>
                  <a:lnTo>
                    <a:pt x="179" y="23"/>
                  </a:lnTo>
                  <a:lnTo>
                    <a:pt x="65" y="23"/>
                  </a:lnTo>
                  <a:lnTo>
                    <a:pt x="65" y="26"/>
                  </a:lnTo>
                  <a:lnTo>
                    <a:pt x="66" y="23"/>
                  </a:lnTo>
                  <a:lnTo>
                    <a:pt x="62" y="22"/>
                  </a:lnTo>
                  <a:lnTo>
                    <a:pt x="49" y="22"/>
                  </a:lnTo>
                  <a:lnTo>
                    <a:pt x="49" y="29"/>
                  </a:lnTo>
                  <a:lnTo>
                    <a:pt x="53" y="29"/>
                  </a:lnTo>
                  <a:lnTo>
                    <a:pt x="53" y="22"/>
                  </a:lnTo>
                  <a:lnTo>
                    <a:pt x="49" y="22"/>
                  </a:lnTo>
                  <a:lnTo>
                    <a:pt x="49" y="29"/>
                  </a:lnTo>
                  <a:lnTo>
                    <a:pt x="50" y="29"/>
                  </a:lnTo>
                  <a:lnTo>
                    <a:pt x="50" y="22"/>
                  </a:lnTo>
                  <a:lnTo>
                    <a:pt x="49" y="22"/>
                  </a:lnTo>
                  <a:lnTo>
                    <a:pt x="49" y="29"/>
                  </a:lnTo>
                  <a:lnTo>
                    <a:pt x="56" y="29"/>
                  </a:lnTo>
                  <a:lnTo>
                    <a:pt x="56" y="22"/>
                  </a:lnTo>
                  <a:lnTo>
                    <a:pt x="52" y="22"/>
                  </a:lnTo>
                  <a:lnTo>
                    <a:pt x="52" y="29"/>
                  </a:lnTo>
                  <a:lnTo>
                    <a:pt x="54" y="29"/>
                  </a:lnTo>
                  <a:lnTo>
                    <a:pt x="54" y="22"/>
                  </a:lnTo>
                  <a:lnTo>
                    <a:pt x="52" y="22"/>
                  </a:lnTo>
                  <a:lnTo>
                    <a:pt x="52" y="29"/>
                  </a:lnTo>
                  <a:lnTo>
                    <a:pt x="186" y="29"/>
                  </a:lnTo>
                  <a:lnTo>
                    <a:pt x="186" y="22"/>
                  </a:lnTo>
                  <a:lnTo>
                    <a:pt x="135" y="22"/>
                  </a:lnTo>
                  <a:lnTo>
                    <a:pt x="135" y="25"/>
                  </a:lnTo>
                  <a:lnTo>
                    <a:pt x="136" y="22"/>
                  </a:lnTo>
                  <a:lnTo>
                    <a:pt x="132" y="21"/>
                  </a:lnTo>
                  <a:lnTo>
                    <a:pt x="27" y="21"/>
                  </a:lnTo>
                  <a:lnTo>
                    <a:pt x="27" y="27"/>
                  </a:lnTo>
                  <a:lnTo>
                    <a:pt x="30" y="27"/>
                  </a:lnTo>
                  <a:lnTo>
                    <a:pt x="30" y="21"/>
                  </a:lnTo>
                  <a:lnTo>
                    <a:pt x="25" y="21"/>
                  </a:lnTo>
                  <a:lnTo>
                    <a:pt x="25" y="27"/>
                  </a:lnTo>
                  <a:lnTo>
                    <a:pt x="35" y="27"/>
                  </a:lnTo>
                  <a:lnTo>
                    <a:pt x="35" y="21"/>
                  </a:lnTo>
                  <a:lnTo>
                    <a:pt x="5" y="21"/>
                  </a:lnTo>
                  <a:lnTo>
                    <a:pt x="5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8" y="27"/>
                  </a:lnTo>
                  <a:lnTo>
                    <a:pt x="18" y="22"/>
                  </a:lnTo>
                  <a:lnTo>
                    <a:pt x="14" y="22"/>
                  </a:lnTo>
                  <a:lnTo>
                    <a:pt x="14" y="26"/>
                  </a:lnTo>
                  <a:lnTo>
                    <a:pt x="17" y="26"/>
                  </a:lnTo>
                  <a:lnTo>
                    <a:pt x="17" y="20"/>
                  </a:lnTo>
                  <a:lnTo>
                    <a:pt x="14" y="20"/>
                  </a:lnTo>
                  <a:lnTo>
                    <a:pt x="14" y="26"/>
                  </a:lnTo>
                  <a:lnTo>
                    <a:pt x="22" y="26"/>
                  </a:lnTo>
                  <a:lnTo>
                    <a:pt x="22" y="20"/>
                  </a:lnTo>
                  <a:lnTo>
                    <a:pt x="19" y="20"/>
                  </a:lnTo>
                  <a:lnTo>
                    <a:pt x="19" y="26"/>
                  </a:lnTo>
                  <a:lnTo>
                    <a:pt x="32" y="26"/>
                  </a:lnTo>
                  <a:lnTo>
                    <a:pt x="32" y="20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6" y="26"/>
                  </a:lnTo>
                  <a:lnTo>
                    <a:pt x="36" y="20"/>
                  </a:lnTo>
                  <a:lnTo>
                    <a:pt x="35" y="20"/>
                  </a:lnTo>
                  <a:lnTo>
                    <a:pt x="35" y="26"/>
                  </a:lnTo>
                  <a:lnTo>
                    <a:pt x="40" y="26"/>
                  </a:lnTo>
                  <a:lnTo>
                    <a:pt x="40" y="20"/>
                  </a:lnTo>
                  <a:lnTo>
                    <a:pt x="37" y="20"/>
                  </a:lnTo>
                  <a:lnTo>
                    <a:pt x="37" y="26"/>
                  </a:lnTo>
                  <a:lnTo>
                    <a:pt x="40" y="26"/>
                  </a:lnTo>
                  <a:lnTo>
                    <a:pt x="40" y="20"/>
                  </a:lnTo>
                  <a:lnTo>
                    <a:pt x="35" y="20"/>
                  </a:lnTo>
                  <a:lnTo>
                    <a:pt x="35" y="26"/>
                  </a:lnTo>
                  <a:lnTo>
                    <a:pt x="37" y="26"/>
                  </a:lnTo>
                  <a:lnTo>
                    <a:pt x="37" y="20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7" y="26"/>
                  </a:lnTo>
                  <a:lnTo>
                    <a:pt x="37" y="20"/>
                  </a:lnTo>
                  <a:lnTo>
                    <a:pt x="30" y="20"/>
                  </a:lnTo>
                  <a:lnTo>
                    <a:pt x="30" y="26"/>
                  </a:lnTo>
                  <a:lnTo>
                    <a:pt x="50" y="26"/>
                  </a:lnTo>
                  <a:lnTo>
                    <a:pt x="50" y="20"/>
                  </a:lnTo>
                  <a:lnTo>
                    <a:pt x="44" y="20"/>
                  </a:lnTo>
                  <a:lnTo>
                    <a:pt x="44" y="26"/>
                  </a:lnTo>
                  <a:lnTo>
                    <a:pt x="49" y="26"/>
                  </a:lnTo>
                  <a:lnTo>
                    <a:pt x="71" y="25"/>
                  </a:lnTo>
                  <a:lnTo>
                    <a:pt x="91" y="25"/>
                  </a:lnTo>
                  <a:lnTo>
                    <a:pt x="91" y="18"/>
                  </a:lnTo>
                  <a:lnTo>
                    <a:pt x="12" y="18"/>
                  </a:lnTo>
                  <a:lnTo>
                    <a:pt x="12" y="25"/>
                  </a:lnTo>
                  <a:lnTo>
                    <a:pt x="18" y="25"/>
                  </a:lnTo>
                  <a:lnTo>
                    <a:pt x="18" y="18"/>
                  </a:lnTo>
                  <a:lnTo>
                    <a:pt x="15" y="18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12" y="25"/>
                  </a:lnTo>
                  <a:lnTo>
                    <a:pt x="22" y="25"/>
                  </a:lnTo>
                  <a:lnTo>
                    <a:pt x="22" y="18"/>
                  </a:lnTo>
                  <a:lnTo>
                    <a:pt x="21" y="18"/>
                  </a:lnTo>
                  <a:lnTo>
                    <a:pt x="21" y="25"/>
                  </a:lnTo>
                  <a:lnTo>
                    <a:pt x="30" y="25"/>
                  </a:lnTo>
                  <a:lnTo>
                    <a:pt x="30" y="18"/>
                  </a:lnTo>
                  <a:lnTo>
                    <a:pt x="3" y="18"/>
                  </a:lnTo>
                  <a:lnTo>
                    <a:pt x="3" y="25"/>
                  </a:lnTo>
                  <a:lnTo>
                    <a:pt x="5" y="25"/>
                  </a:lnTo>
                  <a:lnTo>
                    <a:pt x="5" y="18"/>
                  </a:lnTo>
                  <a:lnTo>
                    <a:pt x="1" y="18"/>
                  </a:lnTo>
                  <a:lnTo>
                    <a:pt x="1" y="25"/>
                  </a:lnTo>
                  <a:lnTo>
                    <a:pt x="9" y="25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8" y="21"/>
                  </a:lnTo>
                  <a:lnTo>
                    <a:pt x="10" y="23"/>
                  </a:lnTo>
                  <a:lnTo>
                    <a:pt x="12" y="22"/>
                  </a:lnTo>
                  <a:lnTo>
                    <a:pt x="9" y="20"/>
                  </a:lnTo>
                  <a:lnTo>
                    <a:pt x="9" y="23"/>
                  </a:lnTo>
                  <a:lnTo>
                    <a:pt x="12" y="23"/>
                  </a:lnTo>
                  <a:lnTo>
                    <a:pt x="12" y="17"/>
                  </a:lnTo>
                  <a:lnTo>
                    <a:pt x="10" y="17"/>
                  </a:lnTo>
                  <a:lnTo>
                    <a:pt x="10" y="23"/>
                  </a:lnTo>
                  <a:lnTo>
                    <a:pt x="21" y="23"/>
                  </a:lnTo>
                  <a:lnTo>
                    <a:pt x="21" y="17"/>
                  </a:lnTo>
                  <a:lnTo>
                    <a:pt x="18" y="17"/>
                  </a:lnTo>
                  <a:lnTo>
                    <a:pt x="18" y="23"/>
                  </a:lnTo>
                  <a:lnTo>
                    <a:pt x="25" y="23"/>
                  </a:lnTo>
                  <a:lnTo>
                    <a:pt x="25" y="17"/>
                  </a:lnTo>
                  <a:lnTo>
                    <a:pt x="21" y="17"/>
                  </a:lnTo>
                  <a:lnTo>
                    <a:pt x="21" y="23"/>
                  </a:lnTo>
                  <a:lnTo>
                    <a:pt x="25" y="23"/>
                  </a:lnTo>
                  <a:lnTo>
                    <a:pt x="25" y="17"/>
                  </a:lnTo>
                  <a:lnTo>
                    <a:pt x="14" y="17"/>
                  </a:lnTo>
                  <a:lnTo>
                    <a:pt x="14" y="23"/>
                  </a:lnTo>
                  <a:lnTo>
                    <a:pt x="37" y="23"/>
                  </a:lnTo>
                  <a:lnTo>
                    <a:pt x="37" y="17"/>
                  </a:lnTo>
                  <a:lnTo>
                    <a:pt x="32" y="17"/>
                  </a:lnTo>
                  <a:lnTo>
                    <a:pt x="32" y="23"/>
                  </a:lnTo>
                  <a:lnTo>
                    <a:pt x="45" y="23"/>
                  </a:lnTo>
                  <a:lnTo>
                    <a:pt x="45" y="17"/>
                  </a:lnTo>
                  <a:lnTo>
                    <a:pt x="12" y="17"/>
                  </a:lnTo>
                  <a:lnTo>
                    <a:pt x="12" y="20"/>
                  </a:lnTo>
                  <a:lnTo>
                    <a:pt x="13" y="23"/>
                  </a:lnTo>
                  <a:lnTo>
                    <a:pt x="17" y="22"/>
                  </a:lnTo>
                  <a:lnTo>
                    <a:pt x="15" y="16"/>
                  </a:lnTo>
                  <a:lnTo>
                    <a:pt x="14" y="16"/>
                  </a:lnTo>
                  <a:lnTo>
                    <a:pt x="14" y="22"/>
                  </a:lnTo>
                  <a:lnTo>
                    <a:pt x="31" y="22"/>
                  </a:lnTo>
                  <a:lnTo>
                    <a:pt x="31" y="16"/>
                  </a:lnTo>
                  <a:lnTo>
                    <a:pt x="28" y="16"/>
                  </a:lnTo>
                  <a:lnTo>
                    <a:pt x="28" y="22"/>
                  </a:lnTo>
                  <a:lnTo>
                    <a:pt x="43" y="22"/>
                  </a:lnTo>
                  <a:lnTo>
                    <a:pt x="43" y="16"/>
                  </a:lnTo>
                  <a:lnTo>
                    <a:pt x="26" y="16"/>
                  </a:lnTo>
                  <a:lnTo>
                    <a:pt x="26" y="22"/>
                  </a:lnTo>
                  <a:lnTo>
                    <a:pt x="34" y="22"/>
                  </a:lnTo>
                  <a:lnTo>
                    <a:pt x="34" y="16"/>
                  </a:lnTo>
                  <a:lnTo>
                    <a:pt x="28" y="16"/>
                  </a:lnTo>
                  <a:lnTo>
                    <a:pt x="28" y="22"/>
                  </a:lnTo>
                  <a:lnTo>
                    <a:pt x="31" y="22"/>
                  </a:lnTo>
                  <a:lnTo>
                    <a:pt x="31" y="16"/>
                  </a:lnTo>
                  <a:lnTo>
                    <a:pt x="28" y="16"/>
                  </a:lnTo>
                  <a:lnTo>
                    <a:pt x="28" y="22"/>
                  </a:lnTo>
                  <a:lnTo>
                    <a:pt x="30" y="22"/>
                  </a:lnTo>
                  <a:lnTo>
                    <a:pt x="30" y="16"/>
                  </a:lnTo>
                  <a:lnTo>
                    <a:pt x="28" y="16"/>
                  </a:lnTo>
                  <a:lnTo>
                    <a:pt x="28" y="22"/>
                  </a:lnTo>
                  <a:lnTo>
                    <a:pt x="31" y="22"/>
                  </a:lnTo>
                  <a:lnTo>
                    <a:pt x="31" y="16"/>
                  </a:lnTo>
                  <a:lnTo>
                    <a:pt x="28" y="16"/>
                  </a:lnTo>
                  <a:lnTo>
                    <a:pt x="28" y="22"/>
                  </a:lnTo>
                  <a:lnTo>
                    <a:pt x="35" y="22"/>
                  </a:lnTo>
                  <a:lnTo>
                    <a:pt x="35" y="14"/>
                  </a:lnTo>
                  <a:lnTo>
                    <a:pt x="23" y="14"/>
                  </a:lnTo>
                  <a:lnTo>
                    <a:pt x="23" y="21"/>
                  </a:lnTo>
                  <a:lnTo>
                    <a:pt x="34" y="21"/>
                  </a:lnTo>
                  <a:lnTo>
                    <a:pt x="34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30" y="21"/>
                  </a:lnTo>
                  <a:lnTo>
                    <a:pt x="30" y="14"/>
                  </a:lnTo>
                  <a:lnTo>
                    <a:pt x="27" y="14"/>
                  </a:lnTo>
                  <a:lnTo>
                    <a:pt x="27" y="21"/>
                  </a:lnTo>
                  <a:lnTo>
                    <a:pt x="31" y="21"/>
                  </a:lnTo>
                  <a:lnTo>
                    <a:pt x="31" y="14"/>
                  </a:lnTo>
                  <a:lnTo>
                    <a:pt x="26" y="14"/>
                  </a:lnTo>
                  <a:lnTo>
                    <a:pt x="26" y="21"/>
                  </a:lnTo>
                  <a:lnTo>
                    <a:pt x="31" y="21"/>
                  </a:lnTo>
                  <a:lnTo>
                    <a:pt x="31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35" y="21"/>
                  </a:lnTo>
                  <a:lnTo>
                    <a:pt x="35" y="14"/>
                  </a:lnTo>
                  <a:lnTo>
                    <a:pt x="23" y="14"/>
                  </a:lnTo>
                  <a:lnTo>
                    <a:pt x="23" y="21"/>
                  </a:lnTo>
                  <a:lnTo>
                    <a:pt x="30" y="21"/>
                  </a:lnTo>
                  <a:lnTo>
                    <a:pt x="30" y="14"/>
                  </a:lnTo>
                  <a:lnTo>
                    <a:pt x="19" y="14"/>
                  </a:lnTo>
                  <a:lnTo>
                    <a:pt x="19" y="21"/>
                  </a:lnTo>
                  <a:lnTo>
                    <a:pt x="31" y="21"/>
                  </a:lnTo>
                  <a:lnTo>
                    <a:pt x="31" y="14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1" y="14"/>
                  </a:lnTo>
                  <a:lnTo>
                    <a:pt x="26" y="13"/>
                  </a:lnTo>
                  <a:lnTo>
                    <a:pt x="25" y="16"/>
                  </a:lnTo>
                  <a:lnTo>
                    <a:pt x="25" y="20"/>
                  </a:lnTo>
                  <a:lnTo>
                    <a:pt x="28" y="20"/>
                  </a:lnTo>
                  <a:lnTo>
                    <a:pt x="28" y="13"/>
                  </a:lnTo>
                  <a:lnTo>
                    <a:pt x="25" y="13"/>
                  </a:lnTo>
                  <a:lnTo>
                    <a:pt x="25" y="20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21" y="13"/>
                  </a:lnTo>
                  <a:lnTo>
                    <a:pt x="21" y="20"/>
                  </a:lnTo>
                  <a:lnTo>
                    <a:pt x="25" y="20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20"/>
                  </a:lnTo>
                  <a:lnTo>
                    <a:pt x="27" y="20"/>
                  </a:lnTo>
                  <a:lnTo>
                    <a:pt x="27" y="13"/>
                  </a:lnTo>
                  <a:lnTo>
                    <a:pt x="25" y="13"/>
                  </a:lnTo>
                  <a:lnTo>
                    <a:pt x="25" y="20"/>
                  </a:lnTo>
                  <a:lnTo>
                    <a:pt x="27" y="20"/>
                  </a:lnTo>
                  <a:lnTo>
                    <a:pt x="27" y="13"/>
                  </a:lnTo>
                  <a:lnTo>
                    <a:pt x="22" y="13"/>
                  </a:lnTo>
                  <a:lnTo>
                    <a:pt x="22" y="20"/>
                  </a:lnTo>
                  <a:lnTo>
                    <a:pt x="30" y="20"/>
                  </a:lnTo>
                  <a:lnTo>
                    <a:pt x="30" y="13"/>
                  </a:lnTo>
                  <a:lnTo>
                    <a:pt x="22" y="13"/>
                  </a:lnTo>
                  <a:lnTo>
                    <a:pt x="22" y="16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2" y="14"/>
                  </a:lnTo>
                  <a:lnTo>
                    <a:pt x="22" y="18"/>
                  </a:lnTo>
                  <a:lnTo>
                    <a:pt x="26" y="18"/>
                  </a:lnTo>
                  <a:lnTo>
                    <a:pt x="26" y="12"/>
                  </a:lnTo>
                  <a:lnTo>
                    <a:pt x="25" y="12"/>
                  </a:lnTo>
                  <a:lnTo>
                    <a:pt x="25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6" y="12"/>
                  </a:lnTo>
                  <a:lnTo>
                    <a:pt x="26" y="18"/>
                  </a:lnTo>
                  <a:lnTo>
                    <a:pt x="27" y="18"/>
                  </a:lnTo>
                  <a:lnTo>
                    <a:pt x="27" y="12"/>
                  </a:lnTo>
                  <a:lnTo>
                    <a:pt x="25" y="12"/>
                  </a:lnTo>
                  <a:lnTo>
                    <a:pt x="25" y="18"/>
                  </a:lnTo>
                  <a:lnTo>
                    <a:pt x="28" y="18"/>
                  </a:lnTo>
                  <a:lnTo>
                    <a:pt x="28" y="12"/>
                  </a:lnTo>
                  <a:lnTo>
                    <a:pt x="25" y="12"/>
                  </a:lnTo>
                  <a:lnTo>
                    <a:pt x="25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8" y="12"/>
                  </a:lnTo>
                  <a:lnTo>
                    <a:pt x="28" y="18"/>
                  </a:lnTo>
                  <a:lnTo>
                    <a:pt x="31" y="18"/>
                  </a:lnTo>
                  <a:lnTo>
                    <a:pt x="31" y="12"/>
                  </a:lnTo>
                  <a:lnTo>
                    <a:pt x="27" y="12"/>
                  </a:lnTo>
                  <a:lnTo>
                    <a:pt x="27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5" y="12"/>
                  </a:lnTo>
                  <a:lnTo>
                    <a:pt x="25" y="18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34" y="12"/>
                  </a:lnTo>
                  <a:lnTo>
                    <a:pt x="34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4" y="13"/>
                  </a:lnTo>
                  <a:lnTo>
                    <a:pt x="34" y="17"/>
                  </a:lnTo>
                  <a:lnTo>
                    <a:pt x="37" y="17"/>
                  </a:lnTo>
                  <a:lnTo>
                    <a:pt x="37" y="10"/>
                  </a:lnTo>
                  <a:lnTo>
                    <a:pt x="31" y="10"/>
                  </a:lnTo>
                  <a:lnTo>
                    <a:pt x="31" y="17"/>
                  </a:lnTo>
                  <a:lnTo>
                    <a:pt x="36" y="17"/>
                  </a:lnTo>
                  <a:lnTo>
                    <a:pt x="36" y="10"/>
                  </a:lnTo>
                  <a:lnTo>
                    <a:pt x="31" y="10"/>
                  </a:lnTo>
                  <a:lnTo>
                    <a:pt x="31" y="17"/>
                  </a:lnTo>
                  <a:lnTo>
                    <a:pt x="36" y="17"/>
                  </a:lnTo>
                  <a:lnTo>
                    <a:pt x="36" y="10"/>
                  </a:lnTo>
                  <a:lnTo>
                    <a:pt x="34" y="10"/>
                  </a:lnTo>
                  <a:lnTo>
                    <a:pt x="34" y="17"/>
                  </a:lnTo>
                  <a:lnTo>
                    <a:pt x="37" y="17"/>
                  </a:lnTo>
                  <a:lnTo>
                    <a:pt x="37" y="10"/>
                  </a:lnTo>
                  <a:lnTo>
                    <a:pt x="31" y="10"/>
                  </a:lnTo>
                  <a:lnTo>
                    <a:pt x="31" y="17"/>
                  </a:lnTo>
                  <a:lnTo>
                    <a:pt x="39" y="17"/>
                  </a:lnTo>
                  <a:lnTo>
                    <a:pt x="39" y="10"/>
                  </a:lnTo>
                  <a:lnTo>
                    <a:pt x="34" y="10"/>
                  </a:lnTo>
                  <a:lnTo>
                    <a:pt x="34" y="17"/>
                  </a:lnTo>
                  <a:lnTo>
                    <a:pt x="40" y="17"/>
                  </a:lnTo>
                  <a:lnTo>
                    <a:pt x="40" y="10"/>
                  </a:lnTo>
                  <a:lnTo>
                    <a:pt x="36" y="10"/>
                  </a:lnTo>
                  <a:lnTo>
                    <a:pt x="36" y="17"/>
                  </a:lnTo>
                  <a:lnTo>
                    <a:pt x="37" y="17"/>
                  </a:lnTo>
                  <a:lnTo>
                    <a:pt x="37" y="10"/>
                  </a:lnTo>
                  <a:lnTo>
                    <a:pt x="36" y="10"/>
                  </a:lnTo>
                  <a:lnTo>
                    <a:pt x="36" y="17"/>
                  </a:lnTo>
                  <a:lnTo>
                    <a:pt x="39" y="17"/>
                  </a:lnTo>
                  <a:lnTo>
                    <a:pt x="39" y="10"/>
                  </a:lnTo>
                  <a:lnTo>
                    <a:pt x="35" y="10"/>
                  </a:lnTo>
                  <a:lnTo>
                    <a:pt x="35" y="17"/>
                  </a:lnTo>
                  <a:lnTo>
                    <a:pt x="39" y="17"/>
                  </a:lnTo>
                  <a:lnTo>
                    <a:pt x="39" y="10"/>
                  </a:lnTo>
                  <a:lnTo>
                    <a:pt x="34" y="10"/>
                  </a:lnTo>
                  <a:lnTo>
                    <a:pt x="34" y="13"/>
                  </a:lnTo>
                  <a:lnTo>
                    <a:pt x="37" y="13"/>
                  </a:lnTo>
                  <a:lnTo>
                    <a:pt x="37" y="12"/>
                  </a:lnTo>
                  <a:lnTo>
                    <a:pt x="34" y="12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0" y="9"/>
                  </a:lnTo>
                  <a:lnTo>
                    <a:pt x="34" y="9"/>
                  </a:lnTo>
                  <a:lnTo>
                    <a:pt x="34" y="16"/>
                  </a:lnTo>
                  <a:lnTo>
                    <a:pt x="36" y="16"/>
                  </a:lnTo>
                  <a:lnTo>
                    <a:pt x="36" y="9"/>
                  </a:lnTo>
                  <a:lnTo>
                    <a:pt x="35" y="9"/>
                  </a:lnTo>
                  <a:lnTo>
                    <a:pt x="35" y="16"/>
                  </a:lnTo>
                  <a:lnTo>
                    <a:pt x="40" y="16"/>
                  </a:lnTo>
                  <a:lnTo>
                    <a:pt x="40" y="9"/>
                  </a:lnTo>
                  <a:lnTo>
                    <a:pt x="36" y="9"/>
                  </a:lnTo>
                  <a:lnTo>
                    <a:pt x="36" y="16"/>
                  </a:lnTo>
                  <a:lnTo>
                    <a:pt x="40" y="16"/>
                  </a:lnTo>
                  <a:lnTo>
                    <a:pt x="40" y="9"/>
                  </a:lnTo>
                  <a:lnTo>
                    <a:pt x="36" y="9"/>
                  </a:lnTo>
                  <a:lnTo>
                    <a:pt x="36" y="16"/>
                  </a:lnTo>
                  <a:lnTo>
                    <a:pt x="40" y="16"/>
                  </a:lnTo>
                  <a:lnTo>
                    <a:pt x="40" y="9"/>
                  </a:lnTo>
                  <a:lnTo>
                    <a:pt x="36" y="9"/>
                  </a:lnTo>
                  <a:lnTo>
                    <a:pt x="36" y="16"/>
                  </a:lnTo>
                  <a:lnTo>
                    <a:pt x="43" y="16"/>
                  </a:lnTo>
                  <a:lnTo>
                    <a:pt x="43" y="9"/>
                  </a:lnTo>
                  <a:lnTo>
                    <a:pt x="34" y="9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0" y="9"/>
                  </a:lnTo>
                  <a:lnTo>
                    <a:pt x="34" y="9"/>
                  </a:lnTo>
                  <a:lnTo>
                    <a:pt x="34" y="12"/>
                  </a:lnTo>
                  <a:lnTo>
                    <a:pt x="36" y="14"/>
                  </a:lnTo>
                  <a:lnTo>
                    <a:pt x="37" y="13"/>
                  </a:lnTo>
                  <a:lnTo>
                    <a:pt x="35" y="10"/>
                  </a:lnTo>
                  <a:lnTo>
                    <a:pt x="35" y="14"/>
                  </a:lnTo>
                  <a:lnTo>
                    <a:pt x="44" y="14"/>
                  </a:lnTo>
                  <a:lnTo>
                    <a:pt x="44" y="8"/>
                  </a:lnTo>
                  <a:lnTo>
                    <a:pt x="34" y="8"/>
                  </a:lnTo>
                  <a:lnTo>
                    <a:pt x="34" y="14"/>
                  </a:lnTo>
                  <a:lnTo>
                    <a:pt x="36" y="14"/>
                  </a:lnTo>
                  <a:lnTo>
                    <a:pt x="36" y="8"/>
                  </a:lnTo>
                  <a:lnTo>
                    <a:pt x="35" y="8"/>
                  </a:lnTo>
                  <a:lnTo>
                    <a:pt x="35" y="14"/>
                  </a:lnTo>
                  <a:lnTo>
                    <a:pt x="36" y="14"/>
                  </a:lnTo>
                  <a:lnTo>
                    <a:pt x="36" y="8"/>
                  </a:lnTo>
                  <a:lnTo>
                    <a:pt x="32" y="8"/>
                  </a:lnTo>
                  <a:lnTo>
                    <a:pt x="32" y="14"/>
                  </a:lnTo>
                  <a:lnTo>
                    <a:pt x="43" y="14"/>
                  </a:lnTo>
                  <a:lnTo>
                    <a:pt x="43" y="8"/>
                  </a:lnTo>
                  <a:lnTo>
                    <a:pt x="39" y="8"/>
                  </a:lnTo>
                  <a:lnTo>
                    <a:pt x="39" y="14"/>
                  </a:lnTo>
                  <a:lnTo>
                    <a:pt x="40" y="14"/>
                  </a:lnTo>
                  <a:lnTo>
                    <a:pt x="40" y="8"/>
                  </a:lnTo>
                  <a:lnTo>
                    <a:pt x="37" y="8"/>
                  </a:lnTo>
                  <a:lnTo>
                    <a:pt x="37" y="14"/>
                  </a:lnTo>
                  <a:lnTo>
                    <a:pt x="43" y="14"/>
                  </a:lnTo>
                  <a:lnTo>
                    <a:pt x="43" y="8"/>
                  </a:lnTo>
                  <a:lnTo>
                    <a:pt x="40" y="8"/>
                  </a:lnTo>
                  <a:lnTo>
                    <a:pt x="40" y="14"/>
                  </a:lnTo>
                  <a:lnTo>
                    <a:pt x="47" y="14"/>
                  </a:lnTo>
                  <a:lnTo>
                    <a:pt x="47" y="8"/>
                  </a:lnTo>
                  <a:lnTo>
                    <a:pt x="36" y="8"/>
                  </a:lnTo>
                  <a:lnTo>
                    <a:pt x="36" y="14"/>
                  </a:lnTo>
                  <a:lnTo>
                    <a:pt x="43" y="14"/>
                  </a:lnTo>
                  <a:lnTo>
                    <a:pt x="43" y="8"/>
                  </a:lnTo>
                  <a:lnTo>
                    <a:pt x="39" y="8"/>
                  </a:lnTo>
                  <a:lnTo>
                    <a:pt x="39" y="10"/>
                  </a:lnTo>
                  <a:lnTo>
                    <a:pt x="41" y="13"/>
                  </a:lnTo>
                  <a:lnTo>
                    <a:pt x="48" y="7"/>
                  </a:lnTo>
                  <a:lnTo>
                    <a:pt x="37" y="7"/>
                  </a:lnTo>
                  <a:lnTo>
                    <a:pt x="37" y="13"/>
                  </a:lnTo>
                  <a:lnTo>
                    <a:pt x="40" y="13"/>
                  </a:lnTo>
                  <a:lnTo>
                    <a:pt x="40" y="7"/>
                  </a:lnTo>
                  <a:lnTo>
                    <a:pt x="37" y="7"/>
                  </a:lnTo>
                  <a:lnTo>
                    <a:pt x="37" y="13"/>
                  </a:lnTo>
                  <a:lnTo>
                    <a:pt x="44" y="13"/>
                  </a:lnTo>
                  <a:lnTo>
                    <a:pt x="44" y="7"/>
                  </a:lnTo>
                  <a:lnTo>
                    <a:pt x="35" y="7"/>
                  </a:lnTo>
                  <a:lnTo>
                    <a:pt x="35" y="13"/>
                  </a:lnTo>
                  <a:lnTo>
                    <a:pt x="37" y="13"/>
                  </a:lnTo>
                  <a:lnTo>
                    <a:pt x="37" y="7"/>
                  </a:lnTo>
                  <a:lnTo>
                    <a:pt x="35" y="7"/>
                  </a:lnTo>
                  <a:lnTo>
                    <a:pt x="35" y="13"/>
                  </a:lnTo>
                  <a:lnTo>
                    <a:pt x="37" y="13"/>
                  </a:lnTo>
                  <a:lnTo>
                    <a:pt x="37" y="7"/>
                  </a:lnTo>
                  <a:lnTo>
                    <a:pt x="34" y="7"/>
                  </a:lnTo>
                  <a:lnTo>
                    <a:pt x="34" y="13"/>
                  </a:lnTo>
                  <a:lnTo>
                    <a:pt x="35" y="13"/>
                  </a:lnTo>
                  <a:lnTo>
                    <a:pt x="35" y="7"/>
                  </a:lnTo>
                  <a:lnTo>
                    <a:pt x="34" y="7"/>
                  </a:lnTo>
                  <a:lnTo>
                    <a:pt x="34" y="13"/>
                  </a:lnTo>
                  <a:lnTo>
                    <a:pt x="39" y="13"/>
                  </a:lnTo>
                  <a:lnTo>
                    <a:pt x="39" y="7"/>
                  </a:lnTo>
                  <a:lnTo>
                    <a:pt x="36" y="7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7" y="7"/>
                  </a:lnTo>
                  <a:lnTo>
                    <a:pt x="34" y="7"/>
                  </a:lnTo>
                  <a:lnTo>
                    <a:pt x="34" y="13"/>
                  </a:lnTo>
                  <a:lnTo>
                    <a:pt x="37" y="13"/>
                  </a:lnTo>
                  <a:lnTo>
                    <a:pt x="37" y="7"/>
                  </a:lnTo>
                  <a:lnTo>
                    <a:pt x="36" y="7"/>
                  </a:lnTo>
                  <a:lnTo>
                    <a:pt x="36" y="13"/>
                  </a:lnTo>
                  <a:lnTo>
                    <a:pt x="43" y="13"/>
                  </a:lnTo>
                  <a:lnTo>
                    <a:pt x="43" y="7"/>
                  </a:lnTo>
                  <a:lnTo>
                    <a:pt x="36" y="7"/>
                  </a:lnTo>
                  <a:lnTo>
                    <a:pt x="36" y="13"/>
                  </a:lnTo>
                  <a:lnTo>
                    <a:pt x="40" y="13"/>
                  </a:lnTo>
                  <a:lnTo>
                    <a:pt x="41" y="7"/>
                  </a:lnTo>
                  <a:lnTo>
                    <a:pt x="37" y="5"/>
                  </a:lnTo>
                  <a:lnTo>
                    <a:pt x="35" y="5"/>
                  </a:lnTo>
                  <a:lnTo>
                    <a:pt x="35" y="12"/>
                  </a:lnTo>
                  <a:lnTo>
                    <a:pt x="37" y="12"/>
                  </a:lnTo>
                  <a:lnTo>
                    <a:pt x="37" y="5"/>
                  </a:lnTo>
                  <a:lnTo>
                    <a:pt x="36" y="5"/>
                  </a:lnTo>
                  <a:lnTo>
                    <a:pt x="36" y="12"/>
                  </a:lnTo>
                  <a:lnTo>
                    <a:pt x="41" y="12"/>
                  </a:lnTo>
                  <a:lnTo>
                    <a:pt x="41" y="5"/>
                  </a:lnTo>
                  <a:lnTo>
                    <a:pt x="36" y="5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0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1" y="12"/>
                  </a:lnTo>
                  <a:lnTo>
                    <a:pt x="41" y="5"/>
                  </a:lnTo>
                  <a:lnTo>
                    <a:pt x="37" y="5"/>
                  </a:lnTo>
                  <a:lnTo>
                    <a:pt x="37" y="12"/>
                  </a:lnTo>
                  <a:lnTo>
                    <a:pt x="41" y="12"/>
                  </a:lnTo>
                  <a:lnTo>
                    <a:pt x="41" y="5"/>
                  </a:lnTo>
                  <a:lnTo>
                    <a:pt x="36" y="5"/>
                  </a:lnTo>
                  <a:lnTo>
                    <a:pt x="36" y="12"/>
                  </a:lnTo>
                  <a:lnTo>
                    <a:pt x="39" y="12"/>
                  </a:lnTo>
                  <a:lnTo>
                    <a:pt x="39" y="5"/>
                  </a:lnTo>
                  <a:lnTo>
                    <a:pt x="36" y="5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0" y="5"/>
                  </a:lnTo>
                  <a:lnTo>
                    <a:pt x="36" y="5"/>
                  </a:lnTo>
                  <a:lnTo>
                    <a:pt x="36" y="12"/>
                  </a:lnTo>
                  <a:lnTo>
                    <a:pt x="37" y="12"/>
                  </a:lnTo>
                  <a:lnTo>
                    <a:pt x="37" y="5"/>
                  </a:lnTo>
                  <a:lnTo>
                    <a:pt x="36" y="5"/>
                  </a:lnTo>
                  <a:lnTo>
                    <a:pt x="36" y="12"/>
                  </a:lnTo>
                  <a:lnTo>
                    <a:pt x="41" y="12"/>
                  </a:lnTo>
                  <a:lnTo>
                    <a:pt x="41" y="5"/>
                  </a:lnTo>
                  <a:lnTo>
                    <a:pt x="40" y="5"/>
                  </a:lnTo>
                  <a:lnTo>
                    <a:pt x="40" y="12"/>
                  </a:lnTo>
                  <a:lnTo>
                    <a:pt x="49" y="12"/>
                  </a:lnTo>
                  <a:lnTo>
                    <a:pt x="44" y="5"/>
                  </a:lnTo>
                  <a:lnTo>
                    <a:pt x="43" y="4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5" y="10"/>
                  </a:lnTo>
                  <a:lnTo>
                    <a:pt x="45" y="4"/>
                  </a:lnTo>
                  <a:lnTo>
                    <a:pt x="41" y="4"/>
                  </a:lnTo>
                  <a:lnTo>
                    <a:pt x="41" y="10"/>
                  </a:lnTo>
                  <a:lnTo>
                    <a:pt x="43" y="10"/>
                  </a:lnTo>
                  <a:lnTo>
                    <a:pt x="43" y="4"/>
                  </a:lnTo>
                  <a:lnTo>
                    <a:pt x="41" y="4"/>
                  </a:lnTo>
                  <a:lnTo>
                    <a:pt x="41" y="10"/>
                  </a:lnTo>
                  <a:lnTo>
                    <a:pt x="43" y="10"/>
                  </a:lnTo>
                  <a:lnTo>
                    <a:pt x="43" y="4"/>
                  </a:lnTo>
                  <a:lnTo>
                    <a:pt x="40" y="4"/>
                  </a:lnTo>
                  <a:lnTo>
                    <a:pt x="40" y="10"/>
                  </a:lnTo>
                  <a:lnTo>
                    <a:pt x="47" y="10"/>
                  </a:lnTo>
                  <a:lnTo>
                    <a:pt x="47" y="4"/>
                  </a:lnTo>
                  <a:lnTo>
                    <a:pt x="43" y="4"/>
                  </a:lnTo>
                  <a:lnTo>
                    <a:pt x="43" y="10"/>
                  </a:lnTo>
                  <a:lnTo>
                    <a:pt x="45" y="10"/>
                  </a:lnTo>
                  <a:lnTo>
                    <a:pt x="45" y="4"/>
                  </a:lnTo>
                  <a:lnTo>
                    <a:pt x="43" y="4"/>
                  </a:lnTo>
                  <a:lnTo>
                    <a:pt x="43" y="10"/>
                  </a:lnTo>
                  <a:lnTo>
                    <a:pt x="49" y="10"/>
                  </a:lnTo>
                  <a:lnTo>
                    <a:pt x="49" y="4"/>
                  </a:lnTo>
                  <a:lnTo>
                    <a:pt x="45" y="4"/>
                  </a:lnTo>
                  <a:lnTo>
                    <a:pt x="45" y="10"/>
                  </a:lnTo>
                  <a:lnTo>
                    <a:pt x="48" y="10"/>
                  </a:lnTo>
                  <a:lnTo>
                    <a:pt x="48" y="4"/>
                  </a:lnTo>
                  <a:lnTo>
                    <a:pt x="47" y="4"/>
                  </a:lnTo>
                  <a:lnTo>
                    <a:pt x="47" y="10"/>
                  </a:lnTo>
                  <a:lnTo>
                    <a:pt x="49" y="10"/>
                  </a:lnTo>
                  <a:lnTo>
                    <a:pt x="49" y="4"/>
                  </a:lnTo>
                  <a:lnTo>
                    <a:pt x="45" y="4"/>
                  </a:lnTo>
                  <a:lnTo>
                    <a:pt x="45" y="10"/>
                  </a:lnTo>
                  <a:lnTo>
                    <a:pt x="47" y="10"/>
                  </a:lnTo>
                  <a:lnTo>
                    <a:pt x="47" y="4"/>
                  </a:lnTo>
                  <a:lnTo>
                    <a:pt x="45" y="4"/>
                  </a:lnTo>
                  <a:lnTo>
                    <a:pt x="45" y="7"/>
                  </a:lnTo>
                  <a:lnTo>
                    <a:pt x="48" y="4"/>
                  </a:lnTo>
                  <a:lnTo>
                    <a:pt x="47" y="3"/>
                  </a:lnTo>
                  <a:lnTo>
                    <a:pt x="44" y="5"/>
                  </a:lnTo>
                  <a:lnTo>
                    <a:pt x="44" y="9"/>
                  </a:lnTo>
                  <a:lnTo>
                    <a:pt x="48" y="9"/>
                  </a:lnTo>
                  <a:lnTo>
                    <a:pt x="48" y="3"/>
                  </a:lnTo>
                  <a:lnTo>
                    <a:pt x="47" y="3"/>
                  </a:lnTo>
                  <a:lnTo>
                    <a:pt x="47" y="9"/>
                  </a:lnTo>
                  <a:lnTo>
                    <a:pt x="50" y="9"/>
                  </a:lnTo>
                  <a:lnTo>
                    <a:pt x="50" y="3"/>
                  </a:lnTo>
                  <a:lnTo>
                    <a:pt x="48" y="3"/>
                  </a:lnTo>
                  <a:lnTo>
                    <a:pt x="48" y="9"/>
                  </a:lnTo>
                  <a:lnTo>
                    <a:pt x="49" y="9"/>
                  </a:lnTo>
                  <a:lnTo>
                    <a:pt x="49" y="3"/>
                  </a:lnTo>
                  <a:lnTo>
                    <a:pt x="45" y="3"/>
                  </a:lnTo>
                  <a:lnTo>
                    <a:pt x="45" y="9"/>
                  </a:lnTo>
                  <a:lnTo>
                    <a:pt x="52" y="9"/>
                  </a:lnTo>
                  <a:lnTo>
                    <a:pt x="52" y="3"/>
                  </a:lnTo>
                  <a:lnTo>
                    <a:pt x="48" y="3"/>
                  </a:lnTo>
                  <a:lnTo>
                    <a:pt x="48" y="9"/>
                  </a:lnTo>
                  <a:lnTo>
                    <a:pt x="52" y="9"/>
                  </a:lnTo>
                  <a:lnTo>
                    <a:pt x="52" y="3"/>
                  </a:lnTo>
                  <a:lnTo>
                    <a:pt x="50" y="3"/>
                  </a:lnTo>
                  <a:lnTo>
                    <a:pt x="50" y="9"/>
                  </a:lnTo>
                  <a:lnTo>
                    <a:pt x="54" y="9"/>
                  </a:lnTo>
                  <a:lnTo>
                    <a:pt x="54" y="3"/>
                  </a:lnTo>
                  <a:lnTo>
                    <a:pt x="47" y="3"/>
                  </a:lnTo>
                  <a:lnTo>
                    <a:pt x="47" y="9"/>
                  </a:lnTo>
                  <a:lnTo>
                    <a:pt x="50" y="9"/>
                  </a:lnTo>
                  <a:lnTo>
                    <a:pt x="50" y="3"/>
                  </a:lnTo>
                  <a:lnTo>
                    <a:pt x="47" y="3"/>
                  </a:lnTo>
                  <a:lnTo>
                    <a:pt x="47" y="9"/>
                  </a:lnTo>
                  <a:lnTo>
                    <a:pt x="49" y="9"/>
                  </a:lnTo>
                  <a:lnTo>
                    <a:pt x="49" y="3"/>
                  </a:lnTo>
                  <a:lnTo>
                    <a:pt x="47" y="3"/>
                  </a:lnTo>
                  <a:lnTo>
                    <a:pt x="47" y="5"/>
                  </a:lnTo>
                  <a:lnTo>
                    <a:pt x="48" y="9"/>
                  </a:lnTo>
                  <a:lnTo>
                    <a:pt x="50" y="8"/>
                  </a:lnTo>
                  <a:lnTo>
                    <a:pt x="49" y="1"/>
                  </a:lnTo>
                  <a:lnTo>
                    <a:pt x="47" y="1"/>
                  </a:lnTo>
                  <a:lnTo>
                    <a:pt x="47" y="8"/>
                  </a:lnTo>
                  <a:lnTo>
                    <a:pt x="52" y="8"/>
                  </a:lnTo>
                  <a:lnTo>
                    <a:pt x="52" y="1"/>
                  </a:lnTo>
                  <a:lnTo>
                    <a:pt x="50" y="1"/>
                  </a:lnTo>
                  <a:lnTo>
                    <a:pt x="50" y="8"/>
                  </a:lnTo>
                  <a:lnTo>
                    <a:pt x="53" y="8"/>
                  </a:lnTo>
                  <a:lnTo>
                    <a:pt x="53" y="1"/>
                  </a:lnTo>
                  <a:lnTo>
                    <a:pt x="52" y="1"/>
                  </a:lnTo>
                  <a:lnTo>
                    <a:pt x="52" y="8"/>
                  </a:lnTo>
                  <a:lnTo>
                    <a:pt x="53" y="8"/>
                  </a:lnTo>
                  <a:lnTo>
                    <a:pt x="53" y="1"/>
                  </a:lnTo>
                  <a:lnTo>
                    <a:pt x="48" y="1"/>
                  </a:lnTo>
                  <a:lnTo>
                    <a:pt x="48" y="8"/>
                  </a:lnTo>
                  <a:lnTo>
                    <a:pt x="54" y="8"/>
                  </a:lnTo>
                  <a:lnTo>
                    <a:pt x="54" y="1"/>
                  </a:lnTo>
                  <a:lnTo>
                    <a:pt x="49" y="1"/>
                  </a:lnTo>
                  <a:lnTo>
                    <a:pt x="49" y="8"/>
                  </a:lnTo>
                  <a:lnTo>
                    <a:pt x="53" y="8"/>
                  </a:lnTo>
                  <a:lnTo>
                    <a:pt x="53" y="1"/>
                  </a:lnTo>
                  <a:lnTo>
                    <a:pt x="44" y="1"/>
                  </a:lnTo>
                  <a:lnTo>
                    <a:pt x="44" y="8"/>
                  </a:lnTo>
                  <a:lnTo>
                    <a:pt x="53" y="8"/>
                  </a:lnTo>
                  <a:lnTo>
                    <a:pt x="53" y="1"/>
                  </a:lnTo>
                  <a:lnTo>
                    <a:pt x="48" y="1"/>
                  </a:lnTo>
                  <a:lnTo>
                    <a:pt x="48" y="8"/>
                  </a:lnTo>
                  <a:lnTo>
                    <a:pt x="50" y="8"/>
                  </a:lnTo>
                  <a:lnTo>
                    <a:pt x="50" y="1"/>
                  </a:lnTo>
                  <a:lnTo>
                    <a:pt x="48" y="1"/>
                  </a:lnTo>
                  <a:lnTo>
                    <a:pt x="48" y="4"/>
                  </a:lnTo>
                  <a:lnTo>
                    <a:pt x="50" y="7"/>
                  </a:lnTo>
                  <a:lnTo>
                    <a:pt x="52" y="5"/>
                  </a:lnTo>
                  <a:lnTo>
                    <a:pt x="49" y="3"/>
                  </a:lnTo>
                  <a:lnTo>
                    <a:pt x="49" y="7"/>
                  </a:lnTo>
                  <a:lnTo>
                    <a:pt x="52" y="7"/>
                  </a:lnTo>
                  <a:lnTo>
                    <a:pt x="52" y="0"/>
                  </a:lnTo>
                  <a:lnTo>
                    <a:pt x="49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61" name="Freeform 845"/>
            <p:cNvSpPr>
              <a:spLocks noChangeAspect="1"/>
            </p:cNvSpPr>
            <p:nvPr/>
          </p:nvSpPr>
          <p:spPr bwMode="auto">
            <a:xfrm rot="16200000">
              <a:off x="5077" y="4625"/>
              <a:ext cx="308" cy="51"/>
            </a:xfrm>
            <a:custGeom>
              <a:avLst/>
              <a:gdLst>
                <a:gd name="T0" fmla="*/ 34 w 206"/>
                <a:gd name="T1" fmla="*/ 8 h 35"/>
                <a:gd name="T2" fmla="*/ 149 w 206"/>
                <a:gd name="T3" fmla="*/ 8 h 35"/>
                <a:gd name="T4" fmla="*/ 48 w 206"/>
                <a:gd name="T5" fmla="*/ 2 h 35"/>
                <a:gd name="T6" fmla="*/ 20 w 206"/>
                <a:gd name="T7" fmla="*/ 4 h 35"/>
                <a:gd name="T8" fmla="*/ 206 w 206"/>
                <a:gd name="T9" fmla="*/ 12 h 35"/>
                <a:gd name="T10" fmla="*/ 165 w 206"/>
                <a:gd name="T11" fmla="*/ 13 h 35"/>
                <a:gd name="T12" fmla="*/ 56 w 206"/>
                <a:gd name="T13" fmla="*/ 14 h 35"/>
                <a:gd name="T14" fmla="*/ 148 w 206"/>
                <a:gd name="T15" fmla="*/ 15 h 35"/>
                <a:gd name="T16" fmla="*/ 46 w 206"/>
                <a:gd name="T17" fmla="*/ 17 h 35"/>
                <a:gd name="T18" fmla="*/ 29 w 206"/>
                <a:gd name="T19" fmla="*/ 12 h 35"/>
                <a:gd name="T20" fmla="*/ 142 w 206"/>
                <a:gd name="T21" fmla="*/ 13 h 35"/>
                <a:gd name="T22" fmla="*/ 127 w 206"/>
                <a:gd name="T23" fmla="*/ 13 h 35"/>
                <a:gd name="T24" fmla="*/ 34 w 206"/>
                <a:gd name="T25" fmla="*/ 14 h 35"/>
                <a:gd name="T26" fmla="*/ 13 w 206"/>
                <a:gd name="T27" fmla="*/ 15 h 35"/>
                <a:gd name="T28" fmla="*/ 171 w 206"/>
                <a:gd name="T29" fmla="*/ 17 h 35"/>
                <a:gd name="T30" fmla="*/ 191 w 206"/>
                <a:gd name="T31" fmla="*/ 18 h 35"/>
                <a:gd name="T32" fmla="*/ 75 w 206"/>
                <a:gd name="T33" fmla="*/ 21 h 35"/>
                <a:gd name="T34" fmla="*/ 132 w 206"/>
                <a:gd name="T35" fmla="*/ 19 h 35"/>
                <a:gd name="T36" fmla="*/ 123 w 206"/>
                <a:gd name="T37" fmla="*/ 21 h 35"/>
                <a:gd name="T38" fmla="*/ 103 w 206"/>
                <a:gd name="T39" fmla="*/ 21 h 35"/>
                <a:gd name="T40" fmla="*/ 92 w 206"/>
                <a:gd name="T41" fmla="*/ 22 h 35"/>
                <a:gd name="T42" fmla="*/ 73 w 206"/>
                <a:gd name="T43" fmla="*/ 30 h 35"/>
                <a:gd name="T44" fmla="*/ 68 w 206"/>
                <a:gd name="T45" fmla="*/ 30 h 35"/>
                <a:gd name="T46" fmla="*/ 66 w 206"/>
                <a:gd name="T47" fmla="*/ 30 h 35"/>
                <a:gd name="T48" fmla="*/ 53 w 206"/>
                <a:gd name="T49" fmla="*/ 31 h 35"/>
                <a:gd name="T50" fmla="*/ 42 w 206"/>
                <a:gd name="T51" fmla="*/ 26 h 35"/>
                <a:gd name="T52" fmla="*/ 39 w 206"/>
                <a:gd name="T53" fmla="*/ 26 h 35"/>
                <a:gd name="T54" fmla="*/ 38 w 206"/>
                <a:gd name="T55" fmla="*/ 28 h 35"/>
                <a:gd name="T56" fmla="*/ 33 w 206"/>
                <a:gd name="T57" fmla="*/ 27 h 35"/>
                <a:gd name="T58" fmla="*/ 26 w 206"/>
                <a:gd name="T59" fmla="*/ 28 h 35"/>
                <a:gd name="T60" fmla="*/ 26 w 206"/>
                <a:gd name="T61" fmla="*/ 28 h 35"/>
                <a:gd name="T62" fmla="*/ 37 w 206"/>
                <a:gd name="T63" fmla="*/ 34 h 35"/>
                <a:gd name="T64" fmla="*/ 44 w 206"/>
                <a:gd name="T65" fmla="*/ 30 h 35"/>
                <a:gd name="T66" fmla="*/ 42 w 206"/>
                <a:gd name="T67" fmla="*/ 32 h 35"/>
                <a:gd name="T68" fmla="*/ 51 w 206"/>
                <a:gd name="T69" fmla="*/ 32 h 35"/>
                <a:gd name="T70" fmla="*/ 53 w 206"/>
                <a:gd name="T71" fmla="*/ 31 h 35"/>
                <a:gd name="T72" fmla="*/ 59 w 206"/>
                <a:gd name="T73" fmla="*/ 30 h 35"/>
                <a:gd name="T74" fmla="*/ 65 w 206"/>
                <a:gd name="T75" fmla="*/ 30 h 35"/>
                <a:gd name="T76" fmla="*/ 72 w 206"/>
                <a:gd name="T77" fmla="*/ 30 h 35"/>
                <a:gd name="T78" fmla="*/ 90 w 206"/>
                <a:gd name="T79" fmla="*/ 22 h 35"/>
                <a:gd name="T80" fmla="*/ 97 w 206"/>
                <a:gd name="T81" fmla="*/ 21 h 35"/>
                <a:gd name="T82" fmla="*/ 116 w 206"/>
                <a:gd name="T83" fmla="*/ 21 h 35"/>
                <a:gd name="T84" fmla="*/ 132 w 206"/>
                <a:gd name="T85" fmla="*/ 19 h 35"/>
                <a:gd name="T86" fmla="*/ 77 w 206"/>
                <a:gd name="T87" fmla="*/ 18 h 35"/>
                <a:gd name="T88" fmla="*/ 191 w 206"/>
                <a:gd name="T89" fmla="*/ 18 h 35"/>
                <a:gd name="T90" fmla="*/ 171 w 206"/>
                <a:gd name="T91" fmla="*/ 17 h 35"/>
                <a:gd name="T92" fmla="*/ 13 w 206"/>
                <a:gd name="T93" fmla="*/ 15 h 35"/>
                <a:gd name="T94" fmla="*/ 35 w 206"/>
                <a:gd name="T95" fmla="*/ 21 h 35"/>
                <a:gd name="T96" fmla="*/ 127 w 206"/>
                <a:gd name="T97" fmla="*/ 19 h 35"/>
                <a:gd name="T98" fmla="*/ 142 w 206"/>
                <a:gd name="T99" fmla="*/ 19 h 35"/>
                <a:gd name="T100" fmla="*/ 29 w 206"/>
                <a:gd name="T101" fmla="*/ 18 h 35"/>
                <a:gd name="T102" fmla="*/ 46 w 206"/>
                <a:gd name="T103" fmla="*/ 10 h 35"/>
                <a:gd name="T104" fmla="*/ 148 w 206"/>
                <a:gd name="T105" fmla="*/ 9 h 35"/>
                <a:gd name="T106" fmla="*/ 60 w 206"/>
                <a:gd name="T107" fmla="*/ 10 h 35"/>
                <a:gd name="T108" fmla="*/ 162 w 206"/>
                <a:gd name="T109" fmla="*/ 8 h 35"/>
                <a:gd name="T110" fmla="*/ 70 w 206"/>
                <a:gd name="T111" fmla="*/ 6 h 35"/>
                <a:gd name="T112" fmla="*/ 43 w 206"/>
                <a:gd name="T113" fmla="*/ 4 h 35"/>
                <a:gd name="T114" fmla="*/ 42 w 206"/>
                <a:gd name="T115" fmla="*/ 5 h 35"/>
                <a:gd name="T116" fmla="*/ 56 w 206"/>
                <a:gd name="T117" fmla="*/ 2 h 35"/>
                <a:gd name="T118" fmla="*/ 28 w 206"/>
                <a:gd name="T119" fmla="*/ 1 h 35"/>
                <a:gd name="T120" fmla="*/ 60 w 206"/>
                <a:gd name="T12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06" h="35">
                  <a:moveTo>
                    <a:pt x="72" y="6"/>
                  </a:moveTo>
                  <a:lnTo>
                    <a:pt x="72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60" y="6"/>
                  </a:lnTo>
                  <a:lnTo>
                    <a:pt x="60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63" y="6"/>
                  </a:lnTo>
                  <a:lnTo>
                    <a:pt x="63" y="0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86" y="6"/>
                  </a:lnTo>
                  <a:lnTo>
                    <a:pt x="86" y="0"/>
                  </a:lnTo>
                  <a:lnTo>
                    <a:pt x="40" y="0"/>
                  </a:lnTo>
                  <a:lnTo>
                    <a:pt x="37" y="1"/>
                  </a:lnTo>
                  <a:lnTo>
                    <a:pt x="37" y="4"/>
                  </a:lnTo>
                  <a:lnTo>
                    <a:pt x="37" y="1"/>
                  </a:lnTo>
                  <a:lnTo>
                    <a:pt x="34" y="1"/>
                  </a:lnTo>
                  <a:lnTo>
                    <a:pt x="34" y="8"/>
                  </a:lnTo>
                  <a:lnTo>
                    <a:pt x="37" y="8"/>
                  </a:lnTo>
                  <a:lnTo>
                    <a:pt x="37" y="1"/>
                  </a:lnTo>
                  <a:lnTo>
                    <a:pt x="34" y="1"/>
                  </a:lnTo>
                  <a:lnTo>
                    <a:pt x="34" y="8"/>
                  </a:lnTo>
                  <a:lnTo>
                    <a:pt x="37" y="8"/>
                  </a:lnTo>
                  <a:lnTo>
                    <a:pt x="37" y="1"/>
                  </a:lnTo>
                  <a:lnTo>
                    <a:pt x="29" y="1"/>
                  </a:lnTo>
                  <a:lnTo>
                    <a:pt x="29" y="8"/>
                  </a:lnTo>
                  <a:lnTo>
                    <a:pt x="30" y="8"/>
                  </a:lnTo>
                  <a:lnTo>
                    <a:pt x="30" y="1"/>
                  </a:lnTo>
                  <a:lnTo>
                    <a:pt x="28" y="1"/>
                  </a:lnTo>
                  <a:lnTo>
                    <a:pt x="28" y="8"/>
                  </a:lnTo>
                  <a:lnTo>
                    <a:pt x="158" y="8"/>
                  </a:lnTo>
                  <a:lnTo>
                    <a:pt x="158" y="1"/>
                  </a:lnTo>
                  <a:lnTo>
                    <a:pt x="136" y="1"/>
                  </a:lnTo>
                  <a:lnTo>
                    <a:pt x="136" y="8"/>
                  </a:lnTo>
                  <a:lnTo>
                    <a:pt x="149" y="8"/>
                  </a:lnTo>
                  <a:lnTo>
                    <a:pt x="149" y="4"/>
                  </a:lnTo>
                  <a:lnTo>
                    <a:pt x="148" y="6"/>
                  </a:lnTo>
                  <a:lnTo>
                    <a:pt x="149" y="8"/>
                  </a:lnTo>
                  <a:lnTo>
                    <a:pt x="149" y="9"/>
                  </a:lnTo>
                  <a:lnTo>
                    <a:pt x="162" y="9"/>
                  </a:lnTo>
                  <a:lnTo>
                    <a:pt x="162" y="2"/>
                  </a:lnTo>
                  <a:lnTo>
                    <a:pt x="156" y="2"/>
                  </a:lnTo>
                  <a:lnTo>
                    <a:pt x="156" y="9"/>
                  </a:lnTo>
                  <a:lnTo>
                    <a:pt x="158" y="9"/>
                  </a:lnTo>
                  <a:lnTo>
                    <a:pt x="158" y="2"/>
                  </a:lnTo>
                  <a:lnTo>
                    <a:pt x="153" y="2"/>
                  </a:lnTo>
                  <a:lnTo>
                    <a:pt x="153" y="9"/>
                  </a:lnTo>
                  <a:lnTo>
                    <a:pt x="188" y="9"/>
                  </a:lnTo>
                  <a:lnTo>
                    <a:pt x="188" y="2"/>
                  </a:lnTo>
                  <a:lnTo>
                    <a:pt x="56" y="2"/>
                  </a:lnTo>
                  <a:lnTo>
                    <a:pt x="56" y="9"/>
                  </a:lnTo>
                  <a:lnTo>
                    <a:pt x="64" y="9"/>
                  </a:lnTo>
                  <a:lnTo>
                    <a:pt x="64" y="2"/>
                  </a:lnTo>
                  <a:lnTo>
                    <a:pt x="57" y="2"/>
                  </a:lnTo>
                  <a:lnTo>
                    <a:pt x="57" y="9"/>
                  </a:lnTo>
                  <a:lnTo>
                    <a:pt x="59" y="9"/>
                  </a:lnTo>
                  <a:lnTo>
                    <a:pt x="59" y="2"/>
                  </a:lnTo>
                  <a:lnTo>
                    <a:pt x="48" y="2"/>
                  </a:lnTo>
                  <a:lnTo>
                    <a:pt x="48" y="9"/>
                  </a:lnTo>
                  <a:lnTo>
                    <a:pt x="50" y="9"/>
                  </a:lnTo>
                  <a:lnTo>
                    <a:pt x="50" y="2"/>
                  </a:lnTo>
                  <a:lnTo>
                    <a:pt x="39" y="2"/>
                  </a:lnTo>
                  <a:lnTo>
                    <a:pt x="39" y="9"/>
                  </a:lnTo>
                  <a:lnTo>
                    <a:pt x="42" y="9"/>
                  </a:lnTo>
                  <a:lnTo>
                    <a:pt x="42" y="2"/>
                  </a:lnTo>
                  <a:lnTo>
                    <a:pt x="38" y="2"/>
                  </a:lnTo>
                  <a:lnTo>
                    <a:pt x="38" y="9"/>
                  </a:lnTo>
                  <a:lnTo>
                    <a:pt x="44" y="9"/>
                  </a:lnTo>
                  <a:lnTo>
                    <a:pt x="44" y="2"/>
                  </a:lnTo>
                  <a:lnTo>
                    <a:pt x="40" y="2"/>
                  </a:lnTo>
                  <a:lnTo>
                    <a:pt x="38" y="4"/>
                  </a:lnTo>
                  <a:lnTo>
                    <a:pt x="39" y="10"/>
                  </a:lnTo>
                  <a:lnTo>
                    <a:pt x="40" y="10"/>
                  </a:lnTo>
                  <a:lnTo>
                    <a:pt x="40" y="4"/>
                  </a:lnTo>
                  <a:lnTo>
                    <a:pt x="18" y="4"/>
                  </a:lnTo>
                  <a:lnTo>
                    <a:pt x="18" y="10"/>
                  </a:lnTo>
                  <a:lnTo>
                    <a:pt x="20" y="10"/>
                  </a:lnTo>
                  <a:lnTo>
                    <a:pt x="20" y="4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3" y="4"/>
                  </a:lnTo>
                  <a:lnTo>
                    <a:pt x="3" y="10"/>
                  </a:lnTo>
                  <a:lnTo>
                    <a:pt x="61" y="10"/>
                  </a:lnTo>
                  <a:lnTo>
                    <a:pt x="61" y="4"/>
                  </a:lnTo>
                  <a:lnTo>
                    <a:pt x="43" y="4"/>
                  </a:lnTo>
                  <a:lnTo>
                    <a:pt x="43" y="10"/>
                  </a:lnTo>
                  <a:lnTo>
                    <a:pt x="46" y="10"/>
                  </a:lnTo>
                  <a:lnTo>
                    <a:pt x="46" y="4"/>
                  </a:lnTo>
                  <a:lnTo>
                    <a:pt x="40" y="4"/>
                  </a:lnTo>
                  <a:lnTo>
                    <a:pt x="38" y="5"/>
                  </a:lnTo>
                  <a:lnTo>
                    <a:pt x="39" y="12"/>
                  </a:lnTo>
                  <a:lnTo>
                    <a:pt x="195" y="12"/>
                  </a:lnTo>
                  <a:lnTo>
                    <a:pt x="195" y="5"/>
                  </a:lnTo>
                  <a:lnTo>
                    <a:pt x="191" y="5"/>
                  </a:lnTo>
                  <a:lnTo>
                    <a:pt x="191" y="12"/>
                  </a:lnTo>
                  <a:lnTo>
                    <a:pt x="206" y="12"/>
                  </a:lnTo>
                  <a:lnTo>
                    <a:pt x="206" y="5"/>
                  </a:lnTo>
                  <a:lnTo>
                    <a:pt x="86" y="5"/>
                  </a:lnTo>
                  <a:lnTo>
                    <a:pt x="79" y="6"/>
                  </a:lnTo>
                  <a:lnTo>
                    <a:pt x="79" y="9"/>
                  </a:lnTo>
                  <a:lnTo>
                    <a:pt x="79" y="6"/>
                  </a:lnTo>
                  <a:lnTo>
                    <a:pt x="70" y="6"/>
                  </a:lnTo>
                  <a:lnTo>
                    <a:pt x="70" y="13"/>
                  </a:lnTo>
                  <a:lnTo>
                    <a:pt x="74" y="13"/>
                  </a:lnTo>
                  <a:lnTo>
                    <a:pt x="74" y="6"/>
                  </a:lnTo>
                  <a:lnTo>
                    <a:pt x="72" y="6"/>
                  </a:lnTo>
                  <a:lnTo>
                    <a:pt x="72" y="13"/>
                  </a:lnTo>
                  <a:lnTo>
                    <a:pt x="77" y="13"/>
                  </a:lnTo>
                  <a:lnTo>
                    <a:pt x="77" y="6"/>
                  </a:lnTo>
                  <a:lnTo>
                    <a:pt x="75" y="6"/>
                  </a:lnTo>
                  <a:lnTo>
                    <a:pt x="75" y="13"/>
                  </a:lnTo>
                  <a:lnTo>
                    <a:pt x="77" y="13"/>
                  </a:lnTo>
                  <a:lnTo>
                    <a:pt x="77" y="6"/>
                  </a:lnTo>
                  <a:lnTo>
                    <a:pt x="73" y="6"/>
                  </a:lnTo>
                  <a:lnTo>
                    <a:pt x="73" y="13"/>
                  </a:lnTo>
                  <a:lnTo>
                    <a:pt x="165" y="13"/>
                  </a:lnTo>
                  <a:lnTo>
                    <a:pt x="165" y="6"/>
                  </a:lnTo>
                  <a:lnTo>
                    <a:pt x="158" y="6"/>
                  </a:lnTo>
                  <a:lnTo>
                    <a:pt x="158" y="13"/>
                  </a:lnTo>
                  <a:lnTo>
                    <a:pt x="162" y="14"/>
                  </a:lnTo>
                  <a:lnTo>
                    <a:pt x="169" y="14"/>
                  </a:lnTo>
                  <a:lnTo>
                    <a:pt x="169" y="8"/>
                  </a:lnTo>
                  <a:lnTo>
                    <a:pt x="158" y="8"/>
                  </a:lnTo>
                  <a:lnTo>
                    <a:pt x="158" y="14"/>
                  </a:lnTo>
                  <a:lnTo>
                    <a:pt x="169" y="14"/>
                  </a:lnTo>
                  <a:lnTo>
                    <a:pt x="169" y="8"/>
                  </a:lnTo>
                  <a:lnTo>
                    <a:pt x="166" y="8"/>
                  </a:lnTo>
                  <a:lnTo>
                    <a:pt x="166" y="14"/>
                  </a:lnTo>
                  <a:lnTo>
                    <a:pt x="201" y="14"/>
                  </a:lnTo>
                  <a:lnTo>
                    <a:pt x="201" y="8"/>
                  </a:lnTo>
                  <a:lnTo>
                    <a:pt x="61" y="8"/>
                  </a:lnTo>
                  <a:lnTo>
                    <a:pt x="61" y="14"/>
                  </a:lnTo>
                  <a:lnTo>
                    <a:pt x="65" y="14"/>
                  </a:lnTo>
                  <a:lnTo>
                    <a:pt x="65" y="8"/>
                  </a:lnTo>
                  <a:lnTo>
                    <a:pt x="56" y="8"/>
                  </a:lnTo>
                  <a:lnTo>
                    <a:pt x="56" y="14"/>
                  </a:lnTo>
                  <a:lnTo>
                    <a:pt x="61" y="14"/>
                  </a:lnTo>
                  <a:lnTo>
                    <a:pt x="61" y="8"/>
                  </a:lnTo>
                  <a:lnTo>
                    <a:pt x="57" y="8"/>
                  </a:lnTo>
                  <a:lnTo>
                    <a:pt x="57" y="15"/>
                  </a:lnTo>
                  <a:lnTo>
                    <a:pt x="135" y="15"/>
                  </a:lnTo>
                  <a:lnTo>
                    <a:pt x="135" y="9"/>
                  </a:lnTo>
                  <a:lnTo>
                    <a:pt x="130" y="9"/>
                  </a:lnTo>
                  <a:lnTo>
                    <a:pt x="130" y="15"/>
                  </a:lnTo>
                  <a:lnTo>
                    <a:pt x="153" y="15"/>
                  </a:lnTo>
                  <a:lnTo>
                    <a:pt x="153" y="9"/>
                  </a:lnTo>
                  <a:lnTo>
                    <a:pt x="144" y="9"/>
                  </a:lnTo>
                  <a:lnTo>
                    <a:pt x="144" y="15"/>
                  </a:lnTo>
                  <a:lnTo>
                    <a:pt x="149" y="15"/>
                  </a:lnTo>
                  <a:lnTo>
                    <a:pt x="149" y="9"/>
                  </a:lnTo>
                  <a:lnTo>
                    <a:pt x="139" y="9"/>
                  </a:lnTo>
                  <a:lnTo>
                    <a:pt x="139" y="15"/>
                  </a:lnTo>
                  <a:lnTo>
                    <a:pt x="149" y="15"/>
                  </a:lnTo>
                  <a:lnTo>
                    <a:pt x="149" y="9"/>
                  </a:lnTo>
                  <a:lnTo>
                    <a:pt x="148" y="9"/>
                  </a:lnTo>
                  <a:lnTo>
                    <a:pt x="148" y="15"/>
                  </a:lnTo>
                  <a:lnTo>
                    <a:pt x="187" y="15"/>
                  </a:lnTo>
                  <a:lnTo>
                    <a:pt x="187" y="9"/>
                  </a:lnTo>
                  <a:lnTo>
                    <a:pt x="73" y="9"/>
                  </a:lnTo>
                  <a:lnTo>
                    <a:pt x="70" y="10"/>
                  </a:lnTo>
                  <a:lnTo>
                    <a:pt x="72" y="13"/>
                  </a:lnTo>
                  <a:lnTo>
                    <a:pt x="72" y="10"/>
                  </a:lnTo>
                  <a:lnTo>
                    <a:pt x="50" y="10"/>
                  </a:lnTo>
                  <a:lnTo>
                    <a:pt x="50" y="17"/>
                  </a:lnTo>
                  <a:lnTo>
                    <a:pt x="57" y="17"/>
                  </a:lnTo>
                  <a:lnTo>
                    <a:pt x="57" y="10"/>
                  </a:lnTo>
                  <a:lnTo>
                    <a:pt x="56" y="10"/>
                  </a:lnTo>
                  <a:lnTo>
                    <a:pt x="56" y="17"/>
                  </a:lnTo>
                  <a:lnTo>
                    <a:pt x="57" y="17"/>
                  </a:lnTo>
                  <a:lnTo>
                    <a:pt x="57" y="10"/>
                  </a:lnTo>
                  <a:lnTo>
                    <a:pt x="44" y="10"/>
                  </a:lnTo>
                  <a:lnTo>
                    <a:pt x="44" y="17"/>
                  </a:lnTo>
                  <a:lnTo>
                    <a:pt x="48" y="17"/>
                  </a:lnTo>
                  <a:lnTo>
                    <a:pt x="48" y="10"/>
                  </a:lnTo>
                  <a:lnTo>
                    <a:pt x="46" y="10"/>
                  </a:lnTo>
                  <a:lnTo>
                    <a:pt x="46" y="17"/>
                  </a:lnTo>
                  <a:lnTo>
                    <a:pt x="85" y="17"/>
                  </a:lnTo>
                  <a:lnTo>
                    <a:pt x="85" y="10"/>
                  </a:lnTo>
                  <a:lnTo>
                    <a:pt x="52" y="10"/>
                  </a:lnTo>
                  <a:lnTo>
                    <a:pt x="52" y="17"/>
                  </a:lnTo>
                  <a:lnTo>
                    <a:pt x="53" y="17"/>
                  </a:lnTo>
                  <a:lnTo>
                    <a:pt x="53" y="10"/>
                  </a:lnTo>
                  <a:lnTo>
                    <a:pt x="31" y="10"/>
                  </a:lnTo>
                  <a:lnTo>
                    <a:pt x="31" y="17"/>
                  </a:lnTo>
                  <a:lnTo>
                    <a:pt x="33" y="17"/>
                  </a:lnTo>
                  <a:lnTo>
                    <a:pt x="33" y="13"/>
                  </a:lnTo>
                  <a:lnTo>
                    <a:pt x="31" y="10"/>
                  </a:lnTo>
                  <a:lnTo>
                    <a:pt x="29" y="12"/>
                  </a:lnTo>
                  <a:lnTo>
                    <a:pt x="30" y="18"/>
                  </a:lnTo>
                  <a:lnTo>
                    <a:pt x="33" y="18"/>
                  </a:lnTo>
                  <a:lnTo>
                    <a:pt x="33" y="12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4" y="18"/>
                  </a:lnTo>
                  <a:lnTo>
                    <a:pt x="34" y="12"/>
                  </a:lnTo>
                  <a:lnTo>
                    <a:pt x="29" y="12"/>
                  </a:lnTo>
                  <a:lnTo>
                    <a:pt x="29" y="18"/>
                  </a:lnTo>
                  <a:lnTo>
                    <a:pt x="31" y="18"/>
                  </a:lnTo>
                  <a:lnTo>
                    <a:pt x="31" y="12"/>
                  </a:lnTo>
                  <a:lnTo>
                    <a:pt x="26" y="12"/>
                  </a:lnTo>
                  <a:lnTo>
                    <a:pt x="26" y="18"/>
                  </a:lnTo>
                  <a:lnTo>
                    <a:pt x="110" y="18"/>
                  </a:lnTo>
                  <a:lnTo>
                    <a:pt x="110" y="12"/>
                  </a:lnTo>
                  <a:lnTo>
                    <a:pt x="109" y="12"/>
                  </a:lnTo>
                  <a:lnTo>
                    <a:pt x="109" y="18"/>
                  </a:lnTo>
                  <a:lnTo>
                    <a:pt x="138" y="18"/>
                  </a:lnTo>
                  <a:lnTo>
                    <a:pt x="138" y="14"/>
                  </a:lnTo>
                  <a:lnTo>
                    <a:pt x="136" y="12"/>
                  </a:lnTo>
                  <a:lnTo>
                    <a:pt x="129" y="19"/>
                  </a:lnTo>
                  <a:lnTo>
                    <a:pt x="153" y="19"/>
                  </a:lnTo>
                  <a:lnTo>
                    <a:pt x="153" y="13"/>
                  </a:lnTo>
                  <a:lnTo>
                    <a:pt x="134" y="13"/>
                  </a:lnTo>
                  <a:lnTo>
                    <a:pt x="134" y="19"/>
                  </a:lnTo>
                  <a:lnTo>
                    <a:pt x="147" y="19"/>
                  </a:lnTo>
                  <a:lnTo>
                    <a:pt x="147" y="13"/>
                  </a:lnTo>
                  <a:lnTo>
                    <a:pt x="142" y="13"/>
                  </a:lnTo>
                  <a:lnTo>
                    <a:pt x="142" y="19"/>
                  </a:lnTo>
                  <a:lnTo>
                    <a:pt x="144" y="19"/>
                  </a:lnTo>
                  <a:lnTo>
                    <a:pt x="144" y="13"/>
                  </a:lnTo>
                  <a:lnTo>
                    <a:pt x="134" y="13"/>
                  </a:lnTo>
                  <a:lnTo>
                    <a:pt x="134" y="19"/>
                  </a:lnTo>
                  <a:lnTo>
                    <a:pt x="143" y="19"/>
                  </a:lnTo>
                  <a:lnTo>
                    <a:pt x="143" y="13"/>
                  </a:lnTo>
                  <a:lnTo>
                    <a:pt x="127" y="13"/>
                  </a:lnTo>
                  <a:lnTo>
                    <a:pt x="127" y="19"/>
                  </a:lnTo>
                  <a:lnTo>
                    <a:pt x="134" y="19"/>
                  </a:lnTo>
                  <a:lnTo>
                    <a:pt x="134" y="13"/>
                  </a:lnTo>
                  <a:lnTo>
                    <a:pt x="127" y="13"/>
                  </a:lnTo>
                  <a:lnTo>
                    <a:pt x="127" y="19"/>
                  </a:lnTo>
                  <a:lnTo>
                    <a:pt x="136" y="19"/>
                  </a:lnTo>
                  <a:lnTo>
                    <a:pt x="136" y="13"/>
                  </a:lnTo>
                  <a:lnTo>
                    <a:pt x="130" y="13"/>
                  </a:lnTo>
                  <a:lnTo>
                    <a:pt x="130" y="19"/>
                  </a:lnTo>
                  <a:lnTo>
                    <a:pt x="132" y="19"/>
                  </a:lnTo>
                  <a:lnTo>
                    <a:pt x="132" y="13"/>
                  </a:lnTo>
                  <a:lnTo>
                    <a:pt x="127" y="13"/>
                  </a:lnTo>
                  <a:lnTo>
                    <a:pt x="127" y="19"/>
                  </a:lnTo>
                  <a:lnTo>
                    <a:pt x="134" y="19"/>
                  </a:lnTo>
                  <a:lnTo>
                    <a:pt x="134" y="13"/>
                  </a:lnTo>
                  <a:lnTo>
                    <a:pt x="126" y="13"/>
                  </a:lnTo>
                  <a:lnTo>
                    <a:pt x="126" y="19"/>
                  </a:lnTo>
                  <a:lnTo>
                    <a:pt x="131" y="21"/>
                  </a:lnTo>
                  <a:lnTo>
                    <a:pt x="131" y="14"/>
                  </a:lnTo>
                  <a:lnTo>
                    <a:pt x="126" y="14"/>
                  </a:lnTo>
                  <a:lnTo>
                    <a:pt x="126" y="21"/>
                  </a:lnTo>
                  <a:lnTo>
                    <a:pt x="144" y="21"/>
                  </a:lnTo>
                  <a:lnTo>
                    <a:pt x="144" y="14"/>
                  </a:lnTo>
                  <a:lnTo>
                    <a:pt x="52" y="14"/>
                  </a:lnTo>
                  <a:lnTo>
                    <a:pt x="52" y="21"/>
                  </a:lnTo>
                  <a:lnTo>
                    <a:pt x="57" y="21"/>
                  </a:lnTo>
                  <a:lnTo>
                    <a:pt x="57" y="14"/>
                  </a:lnTo>
                  <a:lnTo>
                    <a:pt x="34" y="14"/>
                  </a:lnTo>
                  <a:lnTo>
                    <a:pt x="34" y="21"/>
                  </a:lnTo>
                  <a:lnTo>
                    <a:pt x="35" y="21"/>
                  </a:lnTo>
                  <a:lnTo>
                    <a:pt x="35" y="14"/>
                  </a:lnTo>
                  <a:lnTo>
                    <a:pt x="34" y="14"/>
                  </a:lnTo>
                  <a:lnTo>
                    <a:pt x="34" y="21"/>
                  </a:lnTo>
                  <a:lnTo>
                    <a:pt x="38" y="21"/>
                  </a:lnTo>
                  <a:lnTo>
                    <a:pt x="38" y="14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39" y="21"/>
                  </a:lnTo>
                  <a:lnTo>
                    <a:pt x="39" y="14"/>
                  </a:lnTo>
                  <a:lnTo>
                    <a:pt x="38" y="14"/>
                  </a:lnTo>
                  <a:lnTo>
                    <a:pt x="38" y="21"/>
                  </a:lnTo>
                  <a:lnTo>
                    <a:pt x="39" y="21"/>
                  </a:lnTo>
                  <a:lnTo>
                    <a:pt x="39" y="14"/>
                  </a:lnTo>
                  <a:lnTo>
                    <a:pt x="28" y="14"/>
                  </a:lnTo>
                  <a:lnTo>
                    <a:pt x="34" y="19"/>
                  </a:lnTo>
                  <a:lnTo>
                    <a:pt x="35" y="21"/>
                  </a:lnTo>
                  <a:lnTo>
                    <a:pt x="37" y="18"/>
                  </a:lnTo>
                  <a:lnTo>
                    <a:pt x="37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3" y="22"/>
                  </a:lnTo>
                  <a:lnTo>
                    <a:pt x="13" y="15"/>
                  </a:lnTo>
                  <a:lnTo>
                    <a:pt x="0" y="15"/>
                  </a:lnTo>
                  <a:lnTo>
                    <a:pt x="0" y="22"/>
                  </a:lnTo>
                  <a:lnTo>
                    <a:pt x="47" y="22"/>
                  </a:lnTo>
                  <a:lnTo>
                    <a:pt x="47" y="15"/>
                  </a:lnTo>
                  <a:lnTo>
                    <a:pt x="39" y="15"/>
                  </a:lnTo>
                  <a:lnTo>
                    <a:pt x="39" y="22"/>
                  </a:lnTo>
                  <a:lnTo>
                    <a:pt x="40" y="22"/>
                  </a:lnTo>
                  <a:lnTo>
                    <a:pt x="40" y="15"/>
                  </a:lnTo>
                  <a:lnTo>
                    <a:pt x="33" y="15"/>
                  </a:lnTo>
                  <a:lnTo>
                    <a:pt x="33" y="22"/>
                  </a:lnTo>
                  <a:lnTo>
                    <a:pt x="34" y="22"/>
                  </a:lnTo>
                  <a:lnTo>
                    <a:pt x="34" y="15"/>
                  </a:lnTo>
                  <a:lnTo>
                    <a:pt x="30" y="15"/>
                  </a:lnTo>
                  <a:lnTo>
                    <a:pt x="30" y="22"/>
                  </a:lnTo>
                  <a:lnTo>
                    <a:pt x="50" y="22"/>
                  </a:lnTo>
                  <a:lnTo>
                    <a:pt x="50" y="18"/>
                  </a:lnTo>
                  <a:lnTo>
                    <a:pt x="50" y="22"/>
                  </a:lnTo>
                  <a:lnTo>
                    <a:pt x="55" y="23"/>
                  </a:lnTo>
                  <a:lnTo>
                    <a:pt x="171" y="23"/>
                  </a:lnTo>
                  <a:lnTo>
                    <a:pt x="171" y="17"/>
                  </a:lnTo>
                  <a:lnTo>
                    <a:pt x="161" y="17"/>
                  </a:lnTo>
                  <a:lnTo>
                    <a:pt x="161" y="23"/>
                  </a:lnTo>
                  <a:lnTo>
                    <a:pt x="170" y="23"/>
                  </a:lnTo>
                  <a:lnTo>
                    <a:pt x="170" y="17"/>
                  </a:lnTo>
                  <a:lnTo>
                    <a:pt x="157" y="17"/>
                  </a:lnTo>
                  <a:lnTo>
                    <a:pt x="157" y="23"/>
                  </a:lnTo>
                  <a:lnTo>
                    <a:pt x="169" y="23"/>
                  </a:lnTo>
                  <a:lnTo>
                    <a:pt x="169" y="17"/>
                  </a:lnTo>
                  <a:lnTo>
                    <a:pt x="164" y="17"/>
                  </a:lnTo>
                  <a:lnTo>
                    <a:pt x="164" y="23"/>
                  </a:lnTo>
                  <a:lnTo>
                    <a:pt x="171" y="23"/>
                  </a:lnTo>
                  <a:lnTo>
                    <a:pt x="171" y="17"/>
                  </a:lnTo>
                  <a:lnTo>
                    <a:pt x="158" y="17"/>
                  </a:lnTo>
                  <a:lnTo>
                    <a:pt x="158" y="23"/>
                  </a:lnTo>
                  <a:lnTo>
                    <a:pt x="184" y="23"/>
                  </a:lnTo>
                  <a:lnTo>
                    <a:pt x="184" y="17"/>
                  </a:lnTo>
                  <a:lnTo>
                    <a:pt x="174" y="17"/>
                  </a:lnTo>
                  <a:lnTo>
                    <a:pt x="174" y="23"/>
                  </a:lnTo>
                  <a:lnTo>
                    <a:pt x="191" y="25"/>
                  </a:lnTo>
                  <a:lnTo>
                    <a:pt x="191" y="18"/>
                  </a:lnTo>
                  <a:lnTo>
                    <a:pt x="55" y="18"/>
                  </a:lnTo>
                  <a:lnTo>
                    <a:pt x="55" y="25"/>
                  </a:lnTo>
                  <a:lnTo>
                    <a:pt x="59" y="25"/>
                  </a:lnTo>
                  <a:lnTo>
                    <a:pt x="59" y="18"/>
                  </a:lnTo>
                  <a:lnTo>
                    <a:pt x="57" y="18"/>
                  </a:lnTo>
                  <a:lnTo>
                    <a:pt x="57" y="25"/>
                  </a:lnTo>
                  <a:lnTo>
                    <a:pt x="63" y="25"/>
                  </a:lnTo>
                  <a:lnTo>
                    <a:pt x="63" y="18"/>
                  </a:lnTo>
                  <a:lnTo>
                    <a:pt x="61" y="18"/>
                  </a:lnTo>
                  <a:lnTo>
                    <a:pt x="61" y="25"/>
                  </a:lnTo>
                  <a:lnTo>
                    <a:pt x="63" y="25"/>
                  </a:lnTo>
                  <a:lnTo>
                    <a:pt x="63" y="18"/>
                  </a:lnTo>
                  <a:lnTo>
                    <a:pt x="51" y="18"/>
                  </a:lnTo>
                  <a:lnTo>
                    <a:pt x="51" y="25"/>
                  </a:lnTo>
                  <a:lnTo>
                    <a:pt x="53" y="25"/>
                  </a:lnTo>
                  <a:lnTo>
                    <a:pt x="53" y="18"/>
                  </a:lnTo>
                  <a:lnTo>
                    <a:pt x="50" y="18"/>
                  </a:lnTo>
                  <a:lnTo>
                    <a:pt x="50" y="25"/>
                  </a:lnTo>
                  <a:lnTo>
                    <a:pt x="75" y="25"/>
                  </a:lnTo>
                  <a:lnTo>
                    <a:pt x="75" y="21"/>
                  </a:lnTo>
                  <a:lnTo>
                    <a:pt x="75" y="25"/>
                  </a:lnTo>
                  <a:lnTo>
                    <a:pt x="83" y="26"/>
                  </a:lnTo>
                  <a:lnTo>
                    <a:pt x="123" y="26"/>
                  </a:lnTo>
                  <a:lnTo>
                    <a:pt x="123" y="19"/>
                  </a:lnTo>
                  <a:lnTo>
                    <a:pt x="121" y="19"/>
                  </a:lnTo>
                  <a:lnTo>
                    <a:pt x="121" y="26"/>
                  </a:lnTo>
                  <a:lnTo>
                    <a:pt x="130" y="26"/>
                  </a:lnTo>
                  <a:lnTo>
                    <a:pt x="130" y="19"/>
                  </a:lnTo>
                  <a:lnTo>
                    <a:pt x="129" y="19"/>
                  </a:lnTo>
                  <a:lnTo>
                    <a:pt x="129" y="26"/>
                  </a:lnTo>
                  <a:lnTo>
                    <a:pt x="135" y="26"/>
                  </a:lnTo>
                  <a:lnTo>
                    <a:pt x="135" y="19"/>
                  </a:lnTo>
                  <a:lnTo>
                    <a:pt x="125" y="19"/>
                  </a:lnTo>
                  <a:lnTo>
                    <a:pt x="125" y="26"/>
                  </a:lnTo>
                  <a:lnTo>
                    <a:pt x="136" y="26"/>
                  </a:lnTo>
                  <a:lnTo>
                    <a:pt x="136" y="19"/>
                  </a:lnTo>
                  <a:lnTo>
                    <a:pt x="129" y="19"/>
                  </a:lnTo>
                  <a:lnTo>
                    <a:pt x="129" y="26"/>
                  </a:lnTo>
                  <a:lnTo>
                    <a:pt x="132" y="26"/>
                  </a:lnTo>
                  <a:lnTo>
                    <a:pt x="132" y="19"/>
                  </a:lnTo>
                  <a:lnTo>
                    <a:pt x="130" y="19"/>
                  </a:lnTo>
                  <a:lnTo>
                    <a:pt x="130" y="26"/>
                  </a:lnTo>
                  <a:lnTo>
                    <a:pt x="134" y="26"/>
                  </a:lnTo>
                  <a:lnTo>
                    <a:pt x="134" y="19"/>
                  </a:lnTo>
                  <a:lnTo>
                    <a:pt x="118" y="19"/>
                  </a:lnTo>
                  <a:lnTo>
                    <a:pt x="118" y="26"/>
                  </a:lnTo>
                  <a:lnTo>
                    <a:pt x="127" y="26"/>
                  </a:lnTo>
                  <a:lnTo>
                    <a:pt x="127" y="19"/>
                  </a:lnTo>
                  <a:lnTo>
                    <a:pt x="122" y="19"/>
                  </a:lnTo>
                  <a:lnTo>
                    <a:pt x="122" y="26"/>
                  </a:lnTo>
                  <a:lnTo>
                    <a:pt x="125" y="26"/>
                  </a:lnTo>
                  <a:lnTo>
                    <a:pt x="125" y="19"/>
                  </a:lnTo>
                  <a:lnTo>
                    <a:pt x="116" y="19"/>
                  </a:lnTo>
                  <a:lnTo>
                    <a:pt x="116" y="26"/>
                  </a:lnTo>
                  <a:lnTo>
                    <a:pt x="125" y="26"/>
                  </a:lnTo>
                  <a:lnTo>
                    <a:pt x="125" y="22"/>
                  </a:lnTo>
                  <a:lnTo>
                    <a:pt x="123" y="19"/>
                  </a:lnTo>
                  <a:lnTo>
                    <a:pt x="122" y="21"/>
                  </a:lnTo>
                  <a:lnTo>
                    <a:pt x="123" y="23"/>
                  </a:lnTo>
                  <a:lnTo>
                    <a:pt x="123" y="21"/>
                  </a:lnTo>
                  <a:lnTo>
                    <a:pt x="113" y="21"/>
                  </a:lnTo>
                  <a:lnTo>
                    <a:pt x="113" y="27"/>
                  </a:lnTo>
                  <a:lnTo>
                    <a:pt x="116" y="27"/>
                  </a:lnTo>
                  <a:lnTo>
                    <a:pt x="116" y="21"/>
                  </a:lnTo>
                  <a:lnTo>
                    <a:pt x="109" y="21"/>
                  </a:lnTo>
                  <a:lnTo>
                    <a:pt x="109" y="27"/>
                  </a:lnTo>
                  <a:lnTo>
                    <a:pt x="114" y="27"/>
                  </a:lnTo>
                  <a:lnTo>
                    <a:pt x="114" y="21"/>
                  </a:lnTo>
                  <a:lnTo>
                    <a:pt x="107" y="21"/>
                  </a:lnTo>
                  <a:lnTo>
                    <a:pt x="107" y="27"/>
                  </a:lnTo>
                  <a:lnTo>
                    <a:pt x="116" y="27"/>
                  </a:lnTo>
                  <a:lnTo>
                    <a:pt x="116" y="21"/>
                  </a:lnTo>
                  <a:lnTo>
                    <a:pt x="99" y="21"/>
                  </a:lnTo>
                  <a:lnTo>
                    <a:pt x="99" y="27"/>
                  </a:lnTo>
                  <a:lnTo>
                    <a:pt x="112" y="27"/>
                  </a:lnTo>
                  <a:lnTo>
                    <a:pt x="112" y="21"/>
                  </a:lnTo>
                  <a:lnTo>
                    <a:pt x="95" y="21"/>
                  </a:lnTo>
                  <a:lnTo>
                    <a:pt x="95" y="27"/>
                  </a:lnTo>
                  <a:lnTo>
                    <a:pt x="103" y="27"/>
                  </a:lnTo>
                  <a:lnTo>
                    <a:pt x="103" y="21"/>
                  </a:lnTo>
                  <a:lnTo>
                    <a:pt x="96" y="21"/>
                  </a:lnTo>
                  <a:lnTo>
                    <a:pt x="96" y="27"/>
                  </a:lnTo>
                  <a:lnTo>
                    <a:pt x="100" y="28"/>
                  </a:lnTo>
                  <a:lnTo>
                    <a:pt x="100" y="22"/>
                  </a:lnTo>
                  <a:lnTo>
                    <a:pt x="94" y="22"/>
                  </a:lnTo>
                  <a:lnTo>
                    <a:pt x="94" y="28"/>
                  </a:lnTo>
                  <a:lnTo>
                    <a:pt x="95" y="28"/>
                  </a:lnTo>
                  <a:lnTo>
                    <a:pt x="95" y="22"/>
                  </a:lnTo>
                  <a:lnTo>
                    <a:pt x="94" y="22"/>
                  </a:lnTo>
                  <a:lnTo>
                    <a:pt x="94" y="28"/>
                  </a:lnTo>
                  <a:lnTo>
                    <a:pt x="100" y="28"/>
                  </a:lnTo>
                  <a:lnTo>
                    <a:pt x="100" y="22"/>
                  </a:lnTo>
                  <a:lnTo>
                    <a:pt x="94" y="22"/>
                  </a:lnTo>
                  <a:lnTo>
                    <a:pt x="94" y="28"/>
                  </a:lnTo>
                  <a:lnTo>
                    <a:pt x="95" y="28"/>
                  </a:lnTo>
                  <a:lnTo>
                    <a:pt x="95" y="22"/>
                  </a:lnTo>
                  <a:lnTo>
                    <a:pt x="90" y="22"/>
                  </a:lnTo>
                  <a:lnTo>
                    <a:pt x="90" y="28"/>
                  </a:lnTo>
                  <a:lnTo>
                    <a:pt x="92" y="28"/>
                  </a:lnTo>
                  <a:lnTo>
                    <a:pt x="92" y="22"/>
                  </a:lnTo>
                  <a:lnTo>
                    <a:pt x="90" y="22"/>
                  </a:lnTo>
                  <a:lnTo>
                    <a:pt x="90" y="28"/>
                  </a:lnTo>
                  <a:lnTo>
                    <a:pt x="91" y="28"/>
                  </a:lnTo>
                  <a:lnTo>
                    <a:pt x="91" y="22"/>
                  </a:lnTo>
                  <a:lnTo>
                    <a:pt x="83" y="22"/>
                  </a:lnTo>
                  <a:lnTo>
                    <a:pt x="83" y="28"/>
                  </a:lnTo>
                  <a:lnTo>
                    <a:pt x="90" y="28"/>
                  </a:lnTo>
                  <a:lnTo>
                    <a:pt x="90" y="22"/>
                  </a:lnTo>
                  <a:lnTo>
                    <a:pt x="74" y="22"/>
                  </a:lnTo>
                  <a:lnTo>
                    <a:pt x="74" y="28"/>
                  </a:lnTo>
                  <a:lnTo>
                    <a:pt x="79" y="28"/>
                  </a:lnTo>
                  <a:lnTo>
                    <a:pt x="79" y="22"/>
                  </a:lnTo>
                  <a:lnTo>
                    <a:pt x="69" y="22"/>
                  </a:lnTo>
                  <a:lnTo>
                    <a:pt x="75" y="27"/>
                  </a:lnTo>
                  <a:lnTo>
                    <a:pt x="77" y="28"/>
                  </a:lnTo>
                  <a:lnTo>
                    <a:pt x="78" y="26"/>
                  </a:lnTo>
                  <a:lnTo>
                    <a:pt x="78" y="23"/>
                  </a:lnTo>
                  <a:lnTo>
                    <a:pt x="70" y="23"/>
                  </a:lnTo>
                  <a:lnTo>
                    <a:pt x="70" y="30"/>
                  </a:lnTo>
                  <a:lnTo>
                    <a:pt x="73" y="30"/>
                  </a:lnTo>
                  <a:lnTo>
                    <a:pt x="73" y="23"/>
                  </a:lnTo>
                  <a:lnTo>
                    <a:pt x="72" y="23"/>
                  </a:lnTo>
                  <a:lnTo>
                    <a:pt x="72" y="30"/>
                  </a:lnTo>
                  <a:lnTo>
                    <a:pt x="74" y="30"/>
                  </a:lnTo>
                  <a:lnTo>
                    <a:pt x="74" y="23"/>
                  </a:lnTo>
                  <a:lnTo>
                    <a:pt x="72" y="23"/>
                  </a:lnTo>
                  <a:lnTo>
                    <a:pt x="72" y="30"/>
                  </a:lnTo>
                  <a:lnTo>
                    <a:pt x="74" y="30"/>
                  </a:lnTo>
                  <a:lnTo>
                    <a:pt x="74" y="23"/>
                  </a:lnTo>
                  <a:lnTo>
                    <a:pt x="72" y="23"/>
                  </a:lnTo>
                  <a:lnTo>
                    <a:pt x="72" y="30"/>
                  </a:lnTo>
                  <a:lnTo>
                    <a:pt x="74" y="30"/>
                  </a:lnTo>
                  <a:lnTo>
                    <a:pt x="74" y="23"/>
                  </a:lnTo>
                  <a:lnTo>
                    <a:pt x="70" y="23"/>
                  </a:lnTo>
                  <a:lnTo>
                    <a:pt x="70" y="30"/>
                  </a:lnTo>
                  <a:lnTo>
                    <a:pt x="73" y="30"/>
                  </a:lnTo>
                  <a:lnTo>
                    <a:pt x="73" y="23"/>
                  </a:lnTo>
                  <a:lnTo>
                    <a:pt x="64" y="23"/>
                  </a:lnTo>
                  <a:lnTo>
                    <a:pt x="64" y="30"/>
                  </a:lnTo>
                  <a:lnTo>
                    <a:pt x="68" y="30"/>
                  </a:lnTo>
                  <a:lnTo>
                    <a:pt x="68" y="23"/>
                  </a:lnTo>
                  <a:lnTo>
                    <a:pt x="65" y="23"/>
                  </a:lnTo>
                  <a:lnTo>
                    <a:pt x="65" y="30"/>
                  </a:lnTo>
                  <a:lnTo>
                    <a:pt x="70" y="30"/>
                  </a:lnTo>
                  <a:lnTo>
                    <a:pt x="70" y="23"/>
                  </a:lnTo>
                  <a:lnTo>
                    <a:pt x="68" y="23"/>
                  </a:lnTo>
                  <a:lnTo>
                    <a:pt x="68" y="30"/>
                  </a:lnTo>
                  <a:lnTo>
                    <a:pt x="70" y="30"/>
                  </a:lnTo>
                  <a:lnTo>
                    <a:pt x="70" y="23"/>
                  </a:lnTo>
                  <a:lnTo>
                    <a:pt x="64" y="23"/>
                  </a:lnTo>
                  <a:lnTo>
                    <a:pt x="64" y="30"/>
                  </a:lnTo>
                  <a:lnTo>
                    <a:pt x="65" y="30"/>
                  </a:lnTo>
                  <a:lnTo>
                    <a:pt x="65" y="23"/>
                  </a:lnTo>
                  <a:lnTo>
                    <a:pt x="57" y="23"/>
                  </a:lnTo>
                  <a:lnTo>
                    <a:pt x="57" y="30"/>
                  </a:lnTo>
                  <a:lnTo>
                    <a:pt x="64" y="30"/>
                  </a:lnTo>
                  <a:lnTo>
                    <a:pt x="64" y="23"/>
                  </a:lnTo>
                  <a:lnTo>
                    <a:pt x="61" y="23"/>
                  </a:lnTo>
                  <a:lnTo>
                    <a:pt x="61" y="30"/>
                  </a:lnTo>
                  <a:lnTo>
                    <a:pt x="66" y="30"/>
                  </a:lnTo>
                  <a:lnTo>
                    <a:pt x="66" y="23"/>
                  </a:lnTo>
                  <a:lnTo>
                    <a:pt x="59" y="23"/>
                  </a:lnTo>
                  <a:lnTo>
                    <a:pt x="57" y="30"/>
                  </a:lnTo>
                  <a:lnTo>
                    <a:pt x="60" y="31"/>
                  </a:lnTo>
                  <a:lnTo>
                    <a:pt x="64" y="31"/>
                  </a:lnTo>
                  <a:lnTo>
                    <a:pt x="64" y="25"/>
                  </a:lnTo>
                  <a:lnTo>
                    <a:pt x="61" y="25"/>
                  </a:lnTo>
                  <a:lnTo>
                    <a:pt x="61" y="31"/>
                  </a:lnTo>
                  <a:lnTo>
                    <a:pt x="63" y="31"/>
                  </a:lnTo>
                  <a:lnTo>
                    <a:pt x="63" y="25"/>
                  </a:lnTo>
                  <a:lnTo>
                    <a:pt x="53" y="25"/>
                  </a:lnTo>
                  <a:lnTo>
                    <a:pt x="53" y="31"/>
                  </a:lnTo>
                  <a:lnTo>
                    <a:pt x="59" y="31"/>
                  </a:lnTo>
                  <a:lnTo>
                    <a:pt x="59" y="25"/>
                  </a:lnTo>
                  <a:lnTo>
                    <a:pt x="53" y="25"/>
                  </a:lnTo>
                  <a:lnTo>
                    <a:pt x="53" y="31"/>
                  </a:lnTo>
                  <a:lnTo>
                    <a:pt x="55" y="31"/>
                  </a:lnTo>
                  <a:lnTo>
                    <a:pt x="55" y="25"/>
                  </a:lnTo>
                  <a:lnTo>
                    <a:pt x="53" y="25"/>
                  </a:lnTo>
                  <a:lnTo>
                    <a:pt x="53" y="31"/>
                  </a:lnTo>
                  <a:lnTo>
                    <a:pt x="55" y="31"/>
                  </a:lnTo>
                  <a:lnTo>
                    <a:pt x="55" y="25"/>
                  </a:lnTo>
                  <a:lnTo>
                    <a:pt x="51" y="25"/>
                  </a:lnTo>
                  <a:lnTo>
                    <a:pt x="51" y="31"/>
                  </a:lnTo>
                  <a:lnTo>
                    <a:pt x="53" y="31"/>
                  </a:lnTo>
                  <a:lnTo>
                    <a:pt x="53" y="25"/>
                  </a:lnTo>
                  <a:lnTo>
                    <a:pt x="50" y="25"/>
                  </a:lnTo>
                  <a:lnTo>
                    <a:pt x="50" y="31"/>
                  </a:lnTo>
                  <a:lnTo>
                    <a:pt x="55" y="31"/>
                  </a:lnTo>
                  <a:lnTo>
                    <a:pt x="55" y="25"/>
                  </a:lnTo>
                  <a:lnTo>
                    <a:pt x="47" y="25"/>
                  </a:lnTo>
                  <a:lnTo>
                    <a:pt x="47" y="31"/>
                  </a:lnTo>
                  <a:lnTo>
                    <a:pt x="51" y="31"/>
                  </a:lnTo>
                  <a:lnTo>
                    <a:pt x="51" y="25"/>
                  </a:lnTo>
                  <a:lnTo>
                    <a:pt x="48" y="25"/>
                  </a:lnTo>
                  <a:lnTo>
                    <a:pt x="47" y="31"/>
                  </a:lnTo>
                  <a:lnTo>
                    <a:pt x="50" y="32"/>
                  </a:lnTo>
                  <a:lnTo>
                    <a:pt x="51" y="28"/>
                  </a:lnTo>
                  <a:lnTo>
                    <a:pt x="51" y="26"/>
                  </a:lnTo>
                  <a:lnTo>
                    <a:pt x="42" y="26"/>
                  </a:lnTo>
                  <a:lnTo>
                    <a:pt x="42" y="32"/>
                  </a:lnTo>
                  <a:lnTo>
                    <a:pt x="47" y="32"/>
                  </a:lnTo>
                  <a:lnTo>
                    <a:pt x="47" y="26"/>
                  </a:lnTo>
                  <a:lnTo>
                    <a:pt x="44" y="26"/>
                  </a:lnTo>
                  <a:lnTo>
                    <a:pt x="44" y="32"/>
                  </a:lnTo>
                  <a:lnTo>
                    <a:pt x="46" y="32"/>
                  </a:lnTo>
                  <a:lnTo>
                    <a:pt x="46" y="26"/>
                  </a:lnTo>
                  <a:lnTo>
                    <a:pt x="40" y="26"/>
                  </a:lnTo>
                  <a:lnTo>
                    <a:pt x="40" y="32"/>
                  </a:lnTo>
                  <a:lnTo>
                    <a:pt x="46" y="32"/>
                  </a:lnTo>
                  <a:lnTo>
                    <a:pt x="46" y="26"/>
                  </a:lnTo>
                  <a:lnTo>
                    <a:pt x="40" y="26"/>
                  </a:lnTo>
                  <a:lnTo>
                    <a:pt x="40" y="32"/>
                  </a:lnTo>
                  <a:lnTo>
                    <a:pt x="46" y="32"/>
                  </a:lnTo>
                  <a:lnTo>
                    <a:pt x="46" y="26"/>
                  </a:lnTo>
                  <a:lnTo>
                    <a:pt x="40" y="26"/>
                  </a:lnTo>
                  <a:lnTo>
                    <a:pt x="40" y="32"/>
                  </a:lnTo>
                  <a:lnTo>
                    <a:pt x="42" y="32"/>
                  </a:lnTo>
                  <a:lnTo>
                    <a:pt x="42" y="26"/>
                  </a:lnTo>
                  <a:lnTo>
                    <a:pt x="39" y="26"/>
                  </a:lnTo>
                  <a:lnTo>
                    <a:pt x="39" y="32"/>
                  </a:lnTo>
                  <a:lnTo>
                    <a:pt x="47" y="32"/>
                  </a:lnTo>
                  <a:lnTo>
                    <a:pt x="47" y="26"/>
                  </a:lnTo>
                  <a:lnTo>
                    <a:pt x="38" y="26"/>
                  </a:lnTo>
                  <a:lnTo>
                    <a:pt x="38" y="32"/>
                  </a:lnTo>
                  <a:lnTo>
                    <a:pt x="40" y="32"/>
                  </a:lnTo>
                  <a:lnTo>
                    <a:pt x="40" y="26"/>
                  </a:lnTo>
                  <a:lnTo>
                    <a:pt x="38" y="26"/>
                  </a:lnTo>
                  <a:lnTo>
                    <a:pt x="38" y="32"/>
                  </a:lnTo>
                  <a:lnTo>
                    <a:pt x="43" y="32"/>
                  </a:lnTo>
                  <a:lnTo>
                    <a:pt x="43" y="26"/>
                  </a:lnTo>
                  <a:lnTo>
                    <a:pt x="38" y="26"/>
                  </a:lnTo>
                  <a:lnTo>
                    <a:pt x="38" y="32"/>
                  </a:lnTo>
                  <a:lnTo>
                    <a:pt x="40" y="32"/>
                  </a:lnTo>
                  <a:lnTo>
                    <a:pt x="40" y="26"/>
                  </a:lnTo>
                  <a:lnTo>
                    <a:pt x="39" y="26"/>
                  </a:lnTo>
                  <a:lnTo>
                    <a:pt x="39" y="32"/>
                  </a:lnTo>
                  <a:lnTo>
                    <a:pt x="40" y="32"/>
                  </a:lnTo>
                  <a:lnTo>
                    <a:pt x="40" y="28"/>
                  </a:lnTo>
                  <a:lnTo>
                    <a:pt x="38" y="28"/>
                  </a:lnTo>
                  <a:lnTo>
                    <a:pt x="38" y="34"/>
                  </a:lnTo>
                  <a:lnTo>
                    <a:pt x="42" y="34"/>
                  </a:lnTo>
                  <a:lnTo>
                    <a:pt x="42" y="27"/>
                  </a:lnTo>
                  <a:lnTo>
                    <a:pt x="34" y="27"/>
                  </a:lnTo>
                  <a:lnTo>
                    <a:pt x="34" y="34"/>
                  </a:lnTo>
                  <a:lnTo>
                    <a:pt x="35" y="34"/>
                  </a:lnTo>
                  <a:lnTo>
                    <a:pt x="35" y="27"/>
                  </a:lnTo>
                  <a:lnTo>
                    <a:pt x="34" y="27"/>
                  </a:lnTo>
                  <a:lnTo>
                    <a:pt x="34" y="34"/>
                  </a:lnTo>
                  <a:lnTo>
                    <a:pt x="39" y="34"/>
                  </a:lnTo>
                  <a:lnTo>
                    <a:pt x="39" y="27"/>
                  </a:lnTo>
                  <a:lnTo>
                    <a:pt x="33" y="27"/>
                  </a:lnTo>
                  <a:lnTo>
                    <a:pt x="33" y="34"/>
                  </a:lnTo>
                  <a:lnTo>
                    <a:pt x="37" y="34"/>
                  </a:lnTo>
                  <a:lnTo>
                    <a:pt x="37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37" y="34"/>
                  </a:lnTo>
                  <a:lnTo>
                    <a:pt x="37" y="27"/>
                  </a:lnTo>
                  <a:lnTo>
                    <a:pt x="33" y="27"/>
                  </a:lnTo>
                  <a:lnTo>
                    <a:pt x="33" y="34"/>
                  </a:lnTo>
                  <a:lnTo>
                    <a:pt x="34" y="34"/>
                  </a:lnTo>
                  <a:lnTo>
                    <a:pt x="34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35" y="34"/>
                  </a:lnTo>
                  <a:lnTo>
                    <a:pt x="35" y="27"/>
                  </a:lnTo>
                  <a:lnTo>
                    <a:pt x="28" y="27"/>
                  </a:lnTo>
                  <a:lnTo>
                    <a:pt x="26" y="34"/>
                  </a:lnTo>
                  <a:lnTo>
                    <a:pt x="29" y="35"/>
                  </a:lnTo>
                  <a:lnTo>
                    <a:pt x="30" y="31"/>
                  </a:lnTo>
                  <a:lnTo>
                    <a:pt x="30" y="28"/>
                  </a:lnTo>
                  <a:lnTo>
                    <a:pt x="22" y="28"/>
                  </a:lnTo>
                  <a:lnTo>
                    <a:pt x="22" y="35"/>
                  </a:lnTo>
                  <a:lnTo>
                    <a:pt x="25" y="35"/>
                  </a:lnTo>
                  <a:lnTo>
                    <a:pt x="25" y="28"/>
                  </a:lnTo>
                  <a:lnTo>
                    <a:pt x="24" y="28"/>
                  </a:lnTo>
                  <a:lnTo>
                    <a:pt x="24" y="35"/>
                  </a:lnTo>
                  <a:lnTo>
                    <a:pt x="26" y="35"/>
                  </a:lnTo>
                  <a:lnTo>
                    <a:pt x="26" y="28"/>
                  </a:lnTo>
                  <a:lnTo>
                    <a:pt x="24" y="28"/>
                  </a:lnTo>
                  <a:lnTo>
                    <a:pt x="24" y="35"/>
                  </a:lnTo>
                  <a:lnTo>
                    <a:pt x="26" y="35"/>
                  </a:lnTo>
                  <a:lnTo>
                    <a:pt x="26" y="28"/>
                  </a:lnTo>
                  <a:lnTo>
                    <a:pt x="21" y="28"/>
                  </a:lnTo>
                  <a:lnTo>
                    <a:pt x="21" y="35"/>
                  </a:lnTo>
                  <a:lnTo>
                    <a:pt x="24" y="35"/>
                  </a:lnTo>
                  <a:lnTo>
                    <a:pt x="24" y="28"/>
                  </a:lnTo>
                  <a:lnTo>
                    <a:pt x="21" y="28"/>
                  </a:lnTo>
                  <a:lnTo>
                    <a:pt x="21" y="35"/>
                  </a:lnTo>
                  <a:lnTo>
                    <a:pt x="24" y="35"/>
                  </a:lnTo>
                  <a:lnTo>
                    <a:pt x="24" y="28"/>
                  </a:lnTo>
                  <a:lnTo>
                    <a:pt x="21" y="28"/>
                  </a:lnTo>
                  <a:lnTo>
                    <a:pt x="21" y="35"/>
                  </a:lnTo>
                  <a:lnTo>
                    <a:pt x="26" y="35"/>
                  </a:lnTo>
                  <a:lnTo>
                    <a:pt x="26" y="28"/>
                  </a:lnTo>
                  <a:lnTo>
                    <a:pt x="24" y="28"/>
                  </a:lnTo>
                  <a:lnTo>
                    <a:pt x="24" y="35"/>
                  </a:lnTo>
                  <a:lnTo>
                    <a:pt x="26" y="35"/>
                  </a:lnTo>
                  <a:lnTo>
                    <a:pt x="26" y="28"/>
                  </a:lnTo>
                  <a:lnTo>
                    <a:pt x="24" y="28"/>
                  </a:lnTo>
                  <a:lnTo>
                    <a:pt x="24" y="35"/>
                  </a:lnTo>
                  <a:lnTo>
                    <a:pt x="25" y="35"/>
                  </a:lnTo>
                  <a:lnTo>
                    <a:pt x="25" y="28"/>
                  </a:lnTo>
                  <a:lnTo>
                    <a:pt x="22" y="28"/>
                  </a:lnTo>
                  <a:lnTo>
                    <a:pt x="22" y="35"/>
                  </a:lnTo>
                  <a:lnTo>
                    <a:pt x="30" y="35"/>
                  </a:lnTo>
                  <a:lnTo>
                    <a:pt x="31" y="28"/>
                  </a:lnTo>
                  <a:lnTo>
                    <a:pt x="29" y="27"/>
                  </a:lnTo>
                  <a:lnTo>
                    <a:pt x="28" y="30"/>
                  </a:lnTo>
                  <a:lnTo>
                    <a:pt x="28" y="34"/>
                  </a:lnTo>
                  <a:lnTo>
                    <a:pt x="35" y="34"/>
                  </a:lnTo>
                  <a:lnTo>
                    <a:pt x="35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34" y="34"/>
                  </a:lnTo>
                  <a:lnTo>
                    <a:pt x="34" y="27"/>
                  </a:lnTo>
                  <a:lnTo>
                    <a:pt x="33" y="27"/>
                  </a:lnTo>
                  <a:lnTo>
                    <a:pt x="33" y="34"/>
                  </a:lnTo>
                  <a:lnTo>
                    <a:pt x="37" y="34"/>
                  </a:lnTo>
                  <a:lnTo>
                    <a:pt x="37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37" y="34"/>
                  </a:lnTo>
                  <a:lnTo>
                    <a:pt x="37" y="27"/>
                  </a:lnTo>
                  <a:lnTo>
                    <a:pt x="33" y="27"/>
                  </a:lnTo>
                  <a:lnTo>
                    <a:pt x="33" y="34"/>
                  </a:lnTo>
                  <a:lnTo>
                    <a:pt x="39" y="34"/>
                  </a:lnTo>
                  <a:lnTo>
                    <a:pt x="39" y="27"/>
                  </a:lnTo>
                  <a:lnTo>
                    <a:pt x="34" y="27"/>
                  </a:lnTo>
                  <a:lnTo>
                    <a:pt x="34" y="34"/>
                  </a:lnTo>
                  <a:lnTo>
                    <a:pt x="35" y="34"/>
                  </a:lnTo>
                  <a:lnTo>
                    <a:pt x="35" y="27"/>
                  </a:lnTo>
                  <a:lnTo>
                    <a:pt x="34" y="27"/>
                  </a:lnTo>
                  <a:lnTo>
                    <a:pt x="34" y="34"/>
                  </a:lnTo>
                  <a:lnTo>
                    <a:pt x="42" y="34"/>
                  </a:lnTo>
                  <a:lnTo>
                    <a:pt x="42" y="27"/>
                  </a:lnTo>
                  <a:lnTo>
                    <a:pt x="40" y="27"/>
                  </a:lnTo>
                  <a:lnTo>
                    <a:pt x="40" y="30"/>
                  </a:lnTo>
                  <a:lnTo>
                    <a:pt x="44" y="30"/>
                  </a:lnTo>
                  <a:lnTo>
                    <a:pt x="44" y="26"/>
                  </a:lnTo>
                  <a:lnTo>
                    <a:pt x="39" y="26"/>
                  </a:lnTo>
                  <a:lnTo>
                    <a:pt x="39" y="32"/>
                  </a:lnTo>
                  <a:lnTo>
                    <a:pt x="40" y="32"/>
                  </a:lnTo>
                  <a:lnTo>
                    <a:pt x="40" y="26"/>
                  </a:lnTo>
                  <a:lnTo>
                    <a:pt x="38" y="26"/>
                  </a:lnTo>
                  <a:lnTo>
                    <a:pt x="38" y="32"/>
                  </a:lnTo>
                  <a:lnTo>
                    <a:pt x="43" y="32"/>
                  </a:lnTo>
                  <a:lnTo>
                    <a:pt x="43" y="26"/>
                  </a:lnTo>
                  <a:lnTo>
                    <a:pt x="38" y="26"/>
                  </a:lnTo>
                  <a:lnTo>
                    <a:pt x="38" y="32"/>
                  </a:lnTo>
                  <a:lnTo>
                    <a:pt x="40" y="32"/>
                  </a:lnTo>
                  <a:lnTo>
                    <a:pt x="40" y="26"/>
                  </a:lnTo>
                  <a:lnTo>
                    <a:pt x="38" y="26"/>
                  </a:lnTo>
                  <a:lnTo>
                    <a:pt x="38" y="32"/>
                  </a:lnTo>
                  <a:lnTo>
                    <a:pt x="47" y="32"/>
                  </a:lnTo>
                  <a:lnTo>
                    <a:pt x="47" y="26"/>
                  </a:lnTo>
                  <a:lnTo>
                    <a:pt x="39" y="26"/>
                  </a:lnTo>
                  <a:lnTo>
                    <a:pt x="39" y="32"/>
                  </a:lnTo>
                  <a:lnTo>
                    <a:pt x="42" y="32"/>
                  </a:lnTo>
                  <a:lnTo>
                    <a:pt x="42" y="26"/>
                  </a:lnTo>
                  <a:lnTo>
                    <a:pt x="40" y="26"/>
                  </a:lnTo>
                  <a:lnTo>
                    <a:pt x="40" y="32"/>
                  </a:lnTo>
                  <a:lnTo>
                    <a:pt x="46" y="32"/>
                  </a:lnTo>
                  <a:lnTo>
                    <a:pt x="46" y="26"/>
                  </a:lnTo>
                  <a:lnTo>
                    <a:pt x="40" y="26"/>
                  </a:lnTo>
                  <a:lnTo>
                    <a:pt x="40" y="32"/>
                  </a:lnTo>
                  <a:lnTo>
                    <a:pt x="46" y="32"/>
                  </a:lnTo>
                  <a:lnTo>
                    <a:pt x="46" y="26"/>
                  </a:lnTo>
                  <a:lnTo>
                    <a:pt x="40" y="26"/>
                  </a:lnTo>
                  <a:lnTo>
                    <a:pt x="40" y="32"/>
                  </a:lnTo>
                  <a:lnTo>
                    <a:pt x="46" y="32"/>
                  </a:lnTo>
                  <a:lnTo>
                    <a:pt x="46" y="26"/>
                  </a:lnTo>
                  <a:lnTo>
                    <a:pt x="44" y="26"/>
                  </a:lnTo>
                  <a:lnTo>
                    <a:pt x="44" y="32"/>
                  </a:lnTo>
                  <a:lnTo>
                    <a:pt x="47" y="32"/>
                  </a:lnTo>
                  <a:lnTo>
                    <a:pt x="47" y="26"/>
                  </a:lnTo>
                  <a:lnTo>
                    <a:pt x="42" y="26"/>
                  </a:lnTo>
                  <a:lnTo>
                    <a:pt x="42" y="32"/>
                  </a:lnTo>
                  <a:lnTo>
                    <a:pt x="51" y="32"/>
                  </a:lnTo>
                  <a:lnTo>
                    <a:pt x="52" y="26"/>
                  </a:lnTo>
                  <a:lnTo>
                    <a:pt x="50" y="25"/>
                  </a:lnTo>
                  <a:lnTo>
                    <a:pt x="48" y="27"/>
                  </a:lnTo>
                  <a:lnTo>
                    <a:pt x="48" y="31"/>
                  </a:lnTo>
                  <a:lnTo>
                    <a:pt x="51" y="31"/>
                  </a:lnTo>
                  <a:lnTo>
                    <a:pt x="51" y="25"/>
                  </a:lnTo>
                  <a:lnTo>
                    <a:pt x="47" y="25"/>
                  </a:lnTo>
                  <a:lnTo>
                    <a:pt x="47" y="31"/>
                  </a:lnTo>
                  <a:lnTo>
                    <a:pt x="55" y="31"/>
                  </a:lnTo>
                  <a:lnTo>
                    <a:pt x="55" y="25"/>
                  </a:lnTo>
                  <a:lnTo>
                    <a:pt x="50" y="25"/>
                  </a:lnTo>
                  <a:lnTo>
                    <a:pt x="50" y="31"/>
                  </a:lnTo>
                  <a:lnTo>
                    <a:pt x="53" y="31"/>
                  </a:lnTo>
                  <a:lnTo>
                    <a:pt x="53" y="25"/>
                  </a:lnTo>
                  <a:lnTo>
                    <a:pt x="51" y="25"/>
                  </a:lnTo>
                  <a:lnTo>
                    <a:pt x="51" y="31"/>
                  </a:lnTo>
                  <a:lnTo>
                    <a:pt x="55" y="31"/>
                  </a:lnTo>
                  <a:lnTo>
                    <a:pt x="55" y="25"/>
                  </a:lnTo>
                  <a:lnTo>
                    <a:pt x="53" y="25"/>
                  </a:lnTo>
                  <a:lnTo>
                    <a:pt x="53" y="31"/>
                  </a:lnTo>
                  <a:lnTo>
                    <a:pt x="55" y="31"/>
                  </a:lnTo>
                  <a:lnTo>
                    <a:pt x="55" y="25"/>
                  </a:lnTo>
                  <a:lnTo>
                    <a:pt x="53" y="25"/>
                  </a:lnTo>
                  <a:lnTo>
                    <a:pt x="53" y="31"/>
                  </a:lnTo>
                  <a:lnTo>
                    <a:pt x="59" y="31"/>
                  </a:lnTo>
                  <a:lnTo>
                    <a:pt x="59" y="25"/>
                  </a:lnTo>
                  <a:lnTo>
                    <a:pt x="53" y="25"/>
                  </a:lnTo>
                  <a:lnTo>
                    <a:pt x="53" y="31"/>
                  </a:lnTo>
                  <a:lnTo>
                    <a:pt x="63" y="31"/>
                  </a:lnTo>
                  <a:lnTo>
                    <a:pt x="63" y="25"/>
                  </a:lnTo>
                  <a:lnTo>
                    <a:pt x="61" y="25"/>
                  </a:lnTo>
                  <a:lnTo>
                    <a:pt x="61" y="31"/>
                  </a:lnTo>
                  <a:lnTo>
                    <a:pt x="64" y="31"/>
                  </a:lnTo>
                  <a:lnTo>
                    <a:pt x="64" y="25"/>
                  </a:lnTo>
                  <a:lnTo>
                    <a:pt x="61" y="25"/>
                  </a:lnTo>
                  <a:lnTo>
                    <a:pt x="61" y="27"/>
                  </a:lnTo>
                  <a:lnTo>
                    <a:pt x="63" y="25"/>
                  </a:lnTo>
                  <a:lnTo>
                    <a:pt x="60" y="23"/>
                  </a:lnTo>
                  <a:lnTo>
                    <a:pt x="59" y="26"/>
                  </a:lnTo>
                  <a:lnTo>
                    <a:pt x="59" y="30"/>
                  </a:lnTo>
                  <a:lnTo>
                    <a:pt x="66" y="30"/>
                  </a:lnTo>
                  <a:lnTo>
                    <a:pt x="66" y="23"/>
                  </a:lnTo>
                  <a:lnTo>
                    <a:pt x="61" y="23"/>
                  </a:lnTo>
                  <a:lnTo>
                    <a:pt x="61" y="30"/>
                  </a:lnTo>
                  <a:lnTo>
                    <a:pt x="64" y="30"/>
                  </a:lnTo>
                  <a:lnTo>
                    <a:pt x="64" y="23"/>
                  </a:lnTo>
                  <a:lnTo>
                    <a:pt x="57" y="23"/>
                  </a:lnTo>
                  <a:lnTo>
                    <a:pt x="57" y="30"/>
                  </a:lnTo>
                  <a:lnTo>
                    <a:pt x="65" y="30"/>
                  </a:lnTo>
                  <a:lnTo>
                    <a:pt x="65" y="23"/>
                  </a:lnTo>
                  <a:lnTo>
                    <a:pt x="64" y="23"/>
                  </a:lnTo>
                  <a:lnTo>
                    <a:pt x="64" y="30"/>
                  </a:lnTo>
                  <a:lnTo>
                    <a:pt x="70" y="30"/>
                  </a:lnTo>
                  <a:lnTo>
                    <a:pt x="70" y="23"/>
                  </a:lnTo>
                  <a:lnTo>
                    <a:pt x="68" y="23"/>
                  </a:lnTo>
                  <a:lnTo>
                    <a:pt x="68" y="30"/>
                  </a:lnTo>
                  <a:lnTo>
                    <a:pt x="70" y="30"/>
                  </a:lnTo>
                  <a:lnTo>
                    <a:pt x="70" y="23"/>
                  </a:lnTo>
                  <a:lnTo>
                    <a:pt x="65" y="23"/>
                  </a:lnTo>
                  <a:lnTo>
                    <a:pt x="65" y="30"/>
                  </a:lnTo>
                  <a:lnTo>
                    <a:pt x="68" y="30"/>
                  </a:lnTo>
                  <a:lnTo>
                    <a:pt x="68" y="23"/>
                  </a:lnTo>
                  <a:lnTo>
                    <a:pt x="64" y="23"/>
                  </a:lnTo>
                  <a:lnTo>
                    <a:pt x="64" y="30"/>
                  </a:lnTo>
                  <a:lnTo>
                    <a:pt x="73" y="30"/>
                  </a:lnTo>
                  <a:lnTo>
                    <a:pt x="73" y="23"/>
                  </a:lnTo>
                  <a:lnTo>
                    <a:pt x="70" y="23"/>
                  </a:lnTo>
                  <a:lnTo>
                    <a:pt x="70" y="30"/>
                  </a:lnTo>
                  <a:lnTo>
                    <a:pt x="74" y="30"/>
                  </a:lnTo>
                  <a:lnTo>
                    <a:pt x="74" y="23"/>
                  </a:lnTo>
                  <a:lnTo>
                    <a:pt x="72" y="23"/>
                  </a:lnTo>
                  <a:lnTo>
                    <a:pt x="72" y="30"/>
                  </a:lnTo>
                  <a:lnTo>
                    <a:pt x="74" y="30"/>
                  </a:lnTo>
                  <a:lnTo>
                    <a:pt x="74" y="23"/>
                  </a:lnTo>
                  <a:lnTo>
                    <a:pt x="72" y="23"/>
                  </a:lnTo>
                  <a:lnTo>
                    <a:pt x="72" y="30"/>
                  </a:lnTo>
                  <a:lnTo>
                    <a:pt x="74" y="30"/>
                  </a:lnTo>
                  <a:lnTo>
                    <a:pt x="74" y="23"/>
                  </a:lnTo>
                  <a:lnTo>
                    <a:pt x="72" y="23"/>
                  </a:lnTo>
                  <a:lnTo>
                    <a:pt x="72" y="30"/>
                  </a:lnTo>
                  <a:lnTo>
                    <a:pt x="73" y="30"/>
                  </a:lnTo>
                  <a:lnTo>
                    <a:pt x="73" y="23"/>
                  </a:lnTo>
                  <a:lnTo>
                    <a:pt x="70" y="23"/>
                  </a:lnTo>
                  <a:lnTo>
                    <a:pt x="70" y="30"/>
                  </a:lnTo>
                  <a:lnTo>
                    <a:pt x="86" y="30"/>
                  </a:lnTo>
                  <a:lnTo>
                    <a:pt x="81" y="23"/>
                  </a:lnTo>
                  <a:lnTo>
                    <a:pt x="79" y="22"/>
                  </a:lnTo>
                  <a:lnTo>
                    <a:pt x="77" y="25"/>
                  </a:lnTo>
                  <a:lnTo>
                    <a:pt x="77" y="28"/>
                  </a:lnTo>
                  <a:lnTo>
                    <a:pt x="79" y="28"/>
                  </a:lnTo>
                  <a:lnTo>
                    <a:pt x="79" y="22"/>
                  </a:lnTo>
                  <a:lnTo>
                    <a:pt x="74" y="22"/>
                  </a:lnTo>
                  <a:lnTo>
                    <a:pt x="74" y="28"/>
                  </a:lnTo>
                  <a:lnTo>
                    <a:pt x="90" y="28"/>
                  </a:lnTo>
                  <a:lnTo>
                    <a:pt x="90" y="22"/>
                  </a:lnTo>
                  <a:lnTo>
                    <a:pt x="83" y="22"/>
                  </a:lnTo>
                  <a:lnTo>
                    <a:pt x="83" y="28"/>
                  </a:lnTo>
                  <a:lnTo>
                    <a:pt x="91" y="28"/>
                  </a:lnTo>
                  <a:lnTo>
                    <a:pt x="91" y="22"/>
                  </a:lnTo>
                  <a:lnTo>
                    <a:pt x="90" y="22"/>
                  </a:lnTo>
                  <a:lnTo>
                    <a:pt x="90" y="28"/>
                  </a:lnTo>
                  <a:lnTo>
                    <a:pt x="92" y="28"/>
                  </a:lnTo>
                  <a:lnTo>
                    <a:pt x="92" y="22"/>
                  </a:lnTo>
                  <a:lnTo>
                    <a:pt x="90" y="22"/>
                  </a:lnTo>
                  <a:lnTo>
                    <a:pt x="90" y="28"/>
                  </a:lnTo>
                  <a:lnTo>
                    <a:pt x="95" y="28"/>
                  </a:lnTo>
                  <a:lnTo>
                    <a:pt x="95" y="22"/>
                  </a:lnTo>
                  <a:lnTo>
                    <a:pt x="94" y="22"/>
                  </a:lnTo>
                  <a:lnTo>
                    <a:pt x="94" y="28"/>
                  </a:lnTo>
                  <a:lnTo>
                    <a:pt x="100" y="28"/>
                  </a:lnTo>
                  <a:lnTo>
                    <a:pt x="100" y="22"/>
                  </a:lnTo>
                  <a:lnTo>
                    <a:pt x="94" y="22"/>
                  </a:lnTo>
                  <a:lnTo>
                    <a:pt x="94" y="28"/>
                  </a:lnTo>
                  <a:lnTo>
                    <a:pt x="95" y="28"/>
                  </a:lnTo>
                  <a:lnTo>
                    <a:pt x="95" y="22"/>
                  </a:lnTo>
                  <a:lnTo>
                    <a:pt x="94" y="22"/>
                  </a:lnTo>
                  <a:lnTo>
                    <a:pt x="94" y="28"/>
                  </a:lnTo>
                  <a:lnTo>
                    <a:pt x="100" y="28"/>
                  </a:lnTo>
                  <a:lnTo>
                    <a:pt x="101" y="22"/>
                  </a:lnTo>
                  <a:lnTo>
                    <a:pt x="97" y="21"/>
                  </a:lnTo>
                  <a:lnTo>
                    <a:pt x="96" y="23"/>
                  </a:lnTo>
                  <a:lnTo>
                    <a:pt x="96" y="27"/>
                  </a:lnTo>
                  <a:lnTo>
                    <a:pt x="103" y="27"/>
                  </a:lnTo>
                  <a:lnTo>
                    <a:pt x="103" y="21"/>
                  </a:lnTo>
                  <a:lnTo>
                    <a:pt x="95" y="21"/>
                  </a:lnTo>
                  <a:lnTo>
                    <a:pt x="95" y="27"/>
                  </a:lnTo>
                  <a:lnTo>
                    <a:pt x="112" y="27"/>
                  </a:lnTo>
                  <a:lnTo>
                    <a:pt x="112" y="21"/>
                  </a:lnTo>
                  <a:lnTo>
                    <a:pt x="99" y="21"/>
                  </a:lnTo>
                  <a:lnTo>
                    <a:pt x="99" y="27"/>
                  </a:lnTo>
                  <a:lnTo>
                    <a:pt x="116" y="27"/>
                  </a:lnTo>
                  <a:lnTo>
                    <a:pt x="116" y="21"/>
                  </a:lnTo>
                  <a:lnTo>
                    <a:pt x="107" y="21"/>
                  </a:lnTo>
                  <a:lnTo>
                    <a:pt x="107" y="27"/>
                  </a:lnTo>
                  <a:lnTo>
                    <a:pt x="114" y="27"/>
                  </a:lnTo>
                  <a:lnTo>
                    <a:pt x="114" y="21"/>
                  </a:lnTo>
                  <a:lnTo>
                    <a:pt x="109" y="21"/>
                  </a:lnTo>
                  <a:lnTo>
                    <a:pt x="109" y="27"/>
                  </a:lnTo>
                  <a:lnTo>
                    <a:pt x="116" y="27"/>
                  </a:lnTo>
                  <a:lnTo>
                    <a:pt x="116" y="21"/>
                  </a:lnTo>
                  <a:lnTo>
                    <a:pt x="113" y="21"/>
                  </a:lnTo>
                  <a:lnTo>
                    <a:pt x="113" y="27"/>
                  </a:lnTo>
                  <a:lnTo>
                    <a:pt x="125" y="27"/>
                  </a:lnTo>
                  <a:lnTo>
                    <a:pt x="132" y="19"/>
                  </a:lnTo>
                  <a:lnTo>
                    <a:pt x="116" y="19"/>
                  </a:lnTo>
                  <a:lnTo>
                    <a:pt x="116" y="26"/>
                  </a:lnTo>
                  <a:lnTo>
                    <a:pt x="125" y="26"/>
                  </a:lnTo>
                  <a:lnTo>
                    <a:pt x="125" y="19"/>
                  </a:lnTo>
                  <a:lnTo>
                    <a:pt x="122" y="19"/>
                  </a:lnTo>
                  <a:lnTo>
                    <a:pt x="122" y="26"/>
                  </a:lnTo>
                  <a:lnTo>
                    <a:pt x="127" y="26"/>
                  </a:lnTo>
                  <a:lnTo>
                    <a:pt x="127" y="19"/>
                  </a:lnTo>
                  <a:lnTo>
                    <a:pt x="118" y="19"/>
                  </a:lnTo>
                  <a:lnTo>
                    <a:pt x="118" y="26"/>
                  </a:lnTo>
                  <a:lnTo>
                    <a:pt x="134" y="26"/>
                  </a:lnTo>
                  <a:lnTo>
                    <a:pt x="134" y="19"/>
                  </a:lnTo>
                  <a:lnTo>
                    <a:pt x="130" y="19"/>
                  </a:lnTo>
                  <a:lnTo>
                    <a:pt x="130" y="26"/>
                  </a:lnTo>
                  <a:lnTo>
                    <a:pt x="132" y="26"/>
                  </a:lnTo>
                  <a:lnTo>
                    <a:pt x="132" y="19"/>
                  </a:lnTo>
                  <a:lnTo>
                    <a:pt x="129" y="19"/>
                  </a:lnTo>
                  <a:lnTo>
                    <a:pt x="129" y="26"/>
                  </a:lnTo>
                  <a:lnTo>
                    <a:pt x="136" y="26"/>
                  </a:lnTo>
                  <a:lnTo>
                    <a:pt x="136" y="19"/>
                  </a:lnTo>
                  <a:lnTo>
                    <a:pt x="125" y="19"/>
                  </a:lnTo>
                  <a:lnTo>
                    <a:pt x="125" y="26"/>
                  </a:lnTo>
                  <a:lnTo>
                    <a:pt x="135" y="26"/>
                  </a:lnTo>
                  <a:lnTo>
                    <a:pt x="135" y="19"/>
                  </a:lnTo>
                  <a:lnTo>
                    <a:pt x="129" y="19"/>
                  </a:lnTo>
                  <a:lnTo>
                    <a:pt x="129" y="26"/>
                  </a:lnTo>
                  <a:lnTo>
                    <a:pt x="130" y="26"/>
                  </a:lnTo>
                  <a:lnTo>
                    <a:pt x="130" y="19"/>
                  </a:lnTo>
                  <a:lnTo>
                    <a:pt x="121" y="19"/>
                  </a:lnTo>
                  <a:lnTo>
                    <a:pt x="121" y="26"/>
                  </a:lnTo>
                  <a:lnTo>
                    <a:pt x="123" y="26"/>
                  </a:lnTo>
                  <a:lnTo>
                    <a:pt x="123" y="19"/>
                  </a:lnTo>
                  <a:lnTo>
                    <a:pt x="83" y="19"/>
                  </a:lnTo>
                  <a:lnTo>
                    <a:pt x="83" y="22"/>
                  </a:lnTo>
                  <a:lnTo>
                    <a:pt x="85" y="19"/>
                  </a:lnTo>
                  <a:lnTo>
                    <a:pt x="77" y="18"/>
                  </a:lnTo>
                  <a:lnTo>
                    <a:pt x="50" y="18"/>
                  </a:lnTo>
                  <a:lnTo>
                    <a:pt x="50" y="25"/>
                  </a:lnTo>
                  <a:lnTo>
                    <a:pt x="53" y="25"/>
                  </a:lnTo>
                  <a:lnTo>
                    <a:pt x="53" y="18"/>
                  </a:lnTo>
                  <a:lnTo>
                    <a:pt x="51" y="18"/>
                  </a:lnTo>
                  <a:lnTo>
                    <a:pt x="51" y="25"/>
                  </a:lnTo>
                  <a:lnTo>
                    <a:pt x="63" y="25"/>
                  </a:lnTo>
                  <a:lnTo>
                    <a:pt x="63" y="18"/>
                  </a:lnTo>
                  <a:lnTo>
                    <a:pt x="61" y="18"/>
                  </a:lnTo>
                  <a:lnTo>
                    <a:pt x="61" y="25"/>
                  </a:lnTo>
                  <a:lnTo>
                    <a:pt x="63" y="25"/>
                  </a:lnTo>
                  <a:lnTo>
                    <a:pt x="63" y="18"/>
                  </a:lnTo>
                  <a:lnTo>
                    <a:pt x="57" y="18"/>
                  </a:lnTo>
                  <a:lnTo>
                    <a:pt x="57" y="25"/>
                  </a:lnTo>
                  <a:lnTo>
                    <a:pt x="59" y="25"/>
                  </a:lnTo>
                  <a:lnTo>
                    <a:pt x="59" y="18"/>
                  </a:lnTo>
                  <a:lnTo>
                    <a:pt x="55" y="18"/>
                  </a:lnTo>
                  <a:lnTo>
                    <a:pt x="55" y="25"/>
                  </a:lnTo>
                  <a:lnTo>
                    <a:pt x="191" y="25"/>
                  </a:lnTo>
                  <a:lnTo>
                    <a:pt x="191" y="18"/>
                  </a:lnTo>
                  <a:lnTo>
                    <a:pt x="174" y="17"/>
                  </a:lnTo>
                  <a:lnTo>
                    <a:pt x="174" y="23"/>
                  </a:lnTo>
                  <a:lnTo>
                    <a:pt x="184" y="23"/>
                  </a:lnTo>
                  <a:lnTo>
                    <a:pt x="184" y="17"/>
                  </a:lnTo>
                  <a:lnTo>
                    <a:pt x="158" y="17"/>
                  </a:lnTo>
                  <a:lnTo>
                    <a:pt x="158" y="23"/>
                  </a:lnTo>
                  <a:lnTo>
                    <a:pt x="171" y="23"/>
                  </a:lnTo>
                  <a:lnTo>
                    <a:pt x="171" y="17"/>
                  </a:lnTo>
                  <a:lnTo>
                    <a:pt x="164" y="17"/>
                  </a:lnTo>
                  <a:lnTo>
                    <a:pt x="164" y="23"/>
                  </a:lnTo>
                  <a:lnTo>
                    <a:pt x="169" y="23"/>
                  </a:lnTo>
                  <a:lnTo>
                    <a:pt x="169" y="17"/>
                  </a:lnTo>
                  <a:lnTo>
                    <a:pt x="157" y="17"/>
                  </a:lnTo>
                  <a:lnTo>
                    <a:pt x="157" y="23"/>
                  </a:lnTo>
                  <a:lnTo>
                    <a:pt x="170" y="23"/>
                  </a:lnTo>
                  <a:lnTo>
                    <a:pt x="170" y="17"/>
                  </a:lnTo>
                  <a:lnTo>
                    <a:pt x="161" y="17"/>
                  </a:lnTo>
                  <a:lnTo>
                    <a:pt x="161" y="23"/>
                  </a:lnTo>
                  <a:lnTo>
                    <a:pt x="171" y="23"/>
                  </a:lnTo>
                  <a:lnTo>
                    <a:pt x="171" y="17"/>
                  </a:lnTo>
                  <a:lnTo>
                    <a:pt x="55" y="17"/>
                  </a:lnTo>
                  <a:lnTo>
                    <a:pt x="55" y="19"/>
                  </a:lnTo>
                  <a:lnTo>
                    <a:pt x="56" y="17"/>
                  </a:lnTo>
                  <a:lnTo>
                    <a:pt x="51" y="15"/>
                  </a:lnTo>
                  <a:lnTo>
                    <a:pt x="30" y="15"/>
                  </a:lnTo>
                  <a:lnTo>
                    <a:pt x="30" y="22"/>
                  </a:lnTo>
                  <a:lnTo>
                    <a:pt x="34" y="22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3" y="22"/>
                  </a:lnTo>
                  <a:lnTo>
                    <a:pt x="40" y="22"/>
                  </a:lnTo>
                  <a:lnTo>
                    <a:pt x="40" y="15"/>
                  </a:lnTo>
                  <a:lnTo>
                    <a:pt x="39" y="15"/>
                  </a:lnTo>
                  <a:lnTo>
                    <a:pt x="39" y="22"/>
                  </a:lnTo>
                  <a:lnTo>
                    <a:pt x="47" y="22"/>
                  </a:lnTo>
                  <a:lnTo>
                    <a:pt x="47" y="15"/>
                  </a:lnTo>
                  <a:lnTo>
                    <a:pt x="0" y="15"/>
                  </a:lnTo>
                  <a:lnTo>
                    <a:pt x="0" y="22"/>
                  </a:lnTo>
                  <a:lnTo>
                    <a:pt x="13" y="22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44" y="22"/>
                  </a:lnTo>
                  <a:lnTo>
                    <a:pt x="39" y="15"/>
                  </a:lnTo>
                  <a:lnTo>
                    <a:pt x="38" y="14"/>
                  </a:lnTo>
                  <a:lnTo>
                    <a:pt x="35" y="17"/>
                  </a:lnTo>
                  <a:lnTo>
                    <a:pt x="35" y="21"/>
                  </a:lnTo>
                  <a:lnTo>
                    <a:pt x="39" y="21"/>
                  </a:lnTo>
                  <a:lnTo>
                    <a:pt x="39" y="14"/>
                  </a:lnTo>
                  <a:lnTo>
                    <a:pt x="38" y="14"/>
                  </a:lnTo>
                  <a:lnTo>
                    <a:pt x="38" y="21"/>
                  </a:lnTo>
                  <a:lnTo>
                    <a:pt x="39" y="21"/>
                  </a:lnTo>
                  <a:lnTo>
                    <a:pt x="39" y="14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38" y="21"/>
                  </a:lnTo>
                  <a:lnTo>
                    <a:pt x="38" y="14"/>
                  </a:lnTo>
                  <a:lnTo>
                    <a:pt x="34" y="14"/>
                  </a:lnTo>
                  <a:lnTo>
                    <a:pt x="34" y="21"/>
                  </a:lnTo>
                  <a:lnTo>
                    <a:pt x="35" y="21"/>
                  </a:lnTo>
                  <a:lnTo>
                    <a:pt x="35" y="14"/>
                  </a:lnTo>
                  <a:lnTo>
                    <a:pt x="34" y="14"/>
                  </a:lnTo>
                  <a:lnTo>
                    <a:pt x="34" y="21"/>
                  </a:lnTo>
                  <a:lnTo>
                    <a:pt x="57" y="21"/>
                  </a:lnTo>
                  <a:lnTo>
                    <a:pt x="57" y="14"/>
                  </a:lnTo>
                  <a:lnTo>
                    <a:pt x="52" y="14"/>
                  </a:lnTo>
                  <a:lnTo>
                    <a:pt x="52" y="21"/>
                  </a:lnTo>
                  <a:lnTo>
                    <a:pt x="144" y="21"/>
                  </a:lnTo>
                  <a:lnTo>
                    <a:pt x="144" y="14"/>
                  </a:lnTo>
                  <a:lnTo>
                    <a:pt x="126" y="14"/>
                  </a:lnTo>
                  <a:lnTo>
                    <a:pt x="126" y="21"/>
                  </a:lnTo>
                  <a:lnTo>
                    <a:pt x="131" y="21"/>
                  </a:lnTo>
                  <a:lnTo>
                    <a:pt x="132" y="14"/>
                  </a:lnTo>
                  <a:lnTo>
                    <a:pt x="127" y="13"/>
                  </a:lnTo>
                  <a:lnTo>
                    <a:pt x="126" y="15"/>
                  </a:lnTo>
                  <a:lnTo>
                    <a:pt x="126" y="19"/>
                  </a:lnTo>
                  <a:lnTo>
                    <a:pt x="134" y="19"/>
                  </a:lnTo>
                  <a:lnTo>
                    <a:pt x="134" y="13"/>
                  </a:lnTo>
                  <a:lnTo>
                    <a:pt x="127" y="13"/>
                  </a:lnTo>
                  <a:lnTo>
                    <a:pt x="127" y="19"/>
                  </a:lnTo>
                  <a:lnTo>
                    <a:pt x="132" y="19"/>
                  </a:lnTo>
                  <a:lnTo>
                    <a:pt x="132" y="13"/>
                  </a:lnTo>
                  <a:lnTo>
                    <a:pt x="130" y="13"/>
                  </a:lnTo>
                  <a:lnTo>
                    <a:pt x="130" y="19"/>
                  </a:lnTo>
                  <a:lnTo>
                    <a:pt x="136" y="19"/>
                  </a:lnTo>
                  <a:lnTo>
                    <a:pt x="136" y="13"/>
                  </a:lnTo>
                  <a:lnTo>
                    <a:pt x="127" y="13"/>
                  </a:lnTo>
                  <a:lnTo>
                    <a:pt x="127" y="19"/>
                  </a:lnTo>
                  <a:lnTo>
                    <a:pt x="134" y="19"/>
                  </a:lnTo>
                  <a:lnTo>
                    <a:pt x="134" y="13"/>
                  </a:lnTo>
                  <a:lnTo>
                    <a:pt x="127" y="13"/>
                  </a:lnTo>
                  <a:lnTo>
                    <a:pt x="127" y="19"/>
                  </a:lnTo>
                  <a:lnTo>
                    <a:pt x="143" y="19"/>
                  </a:lnTo>
                  <a:lnTo>
                    <a:pt x="143" y="13"/>
                  </a:lnTo>
                  <a:lnTo>
                    <a:pt x="134" y="13"/>
                  </a:lnTo>
                  <a:lnTo>
                    <a:pt x="134" y="19"/>
                  </a:lnTo>
                  <a:lnTo>
                    <a:pt x="144" y="19"/>
                  </a:lnTo>
                  <a:lnTo>
                    <a:pt x="144" y="13"/>
                  </a:lnTo>
                  <a:lnTo>
                    <a:pt x="142" y="13"/>
                  </a:lnTo>
                  <a:lnTo>
                    <a:pt x="142" y="19"/>
                  </a:lnTo>
                  <a:lnTo>
                    <a:pt x="147" y="19"/>
                  </a:lnTo>
                  <a:lnTo>
                    <a:pt x="147" y="13"/>
                  </a:lnTo>
                  <a:lnTo>
                    <a:pt x="134" y="13"/>
                  </a:lnTo>
                  <a:lnTo>
                    <a:pt x="134" y="19"/>
                  </a:lnTo>
                  <a:lnTo>
                    <a:pt x="153" y="19"/>
                  </a:lnTo>
                  <a:lnTo>
                    <a:pt x="153" y="13"/>
                  </a:lnTo>
                  <a:lnTo>
                    <a:pt x="136" y="13"/>
                  </a:lnTo>
                  <a:lnTo>
                    <a:pt x="136" y="15"/>
                  </a:lnTo>
                  <a:lnTo>
                    <a:pt x="139" y="18"/>
                  </a:lnTo>
                  <a:lnTo>
                    <a:pt x="145" y="12"/>
                  </a:lnTo>
                  <a:lnTo>
                    <a:pt x="109" y="12"/>
                  </a:lnTo>
                  <a:lnTo>
                    <a:pt x="109" y="18"/>
                  </a:lnTo>
                  <a:lnTo>
                    <a:pt x="110" y="18"/>
                  </a:lnTo>
                  <a:lnTo>
                    <a:pt x="110" y="12"/>
                  </a:lnTo>
                  <a:lnTo>
                    <a:pt x="26" y="12"/>
                  </a:lnTo>
                  <a:lnTo>
                    <a:pt x="26" y="18"/>
                  </a:lnTo>
                  <a:lnTo>
                    <a:pt x="31" y="18"/>
                  </a:lnTo>
                  <a:lnTo>
                    <a:pt x="31" y="12"/>
                  </a:lnTo>
                  <a:lnTo>
                    <a:pt x="29" y="12"/>
                  </a:lnTo>
                  <a:lnTo>
                    <a:pt x="29" y="18"/>
                  </a:lnTo>
                  <a:lnTo>
                    <a:pt x="34" y="18"/>
                  </a:lnTo>
                  <a:lnTo>
                    <a:pt x="34" y="12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3" y="18"/>
                  </a:lnTo>
                  <a:lnTo>
                    <a:pt x="33" y="12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31" y="18"/>
                  </a:lnTo>
                  <a:lnTo>
                    <a:pt x="34" y="17"/>
                  </a:lnTo>
                  <a:lnTo>
                    <a:pt x="33" y="10"/>
                  </a:lnTo>
                  <a:lnTo>
                    <a:pt x="31" y="10"/>
                  </a:lnTo>
                  <a:lnTo>
                    <a:pt x="31" y="17"/>
                  </a:lnTo>
                  <a:lnTo>
                    <a:pt x="53" y="17"/>
                  </a:lnTo>
                  <a:lnTo>
                    <a:pt x="53" y="10"/>
                  </a:lnTo>
                  <a:lnTo>
                    <a:pt x="52" y="10"/>
                  </a:lnTo>
                  <a:lnTo>
                    <a:pt x="52" y="17"/>
                  </a:lnTo>
                  <a:lnTo>
                    <a:pt x="85" y="17"/>
                  </a:lnTo>
                  <a:lnTo>
                    <a:pt x="85" y="10"/>
                  </a:lnTo>
                  <a:lnTo>
                    <a:pt x="46" y="10"/>
                  </a:lnTo>
                  <a:lnTo>
                    <a:pt x="46" y="17"/>
                  </a:lnTo>
                  <a:lnTo>
                    <a:pt x="48" y="17"/>
                  </a:lnTo>
                  <a:lnTo>
                    <a:pt x="48" y="10"/>
                  </a:lnTo>
                  <a:lnTo>
                    <a:pt x="44" y="10"/>
                  </a:lnTo>
                  <a:lnTo>
                    <a:pt x="44" y="17"/>
                  </a:lnTo>
                  <a:lnTo>
                    <a:pt x="57" y="17"/>
                  </a:lnTo>
                  <a:lnTo>
                    <a:pt x="57" y="10"/>
                  </a:lnTo>
                  <a:lnTo>
                    <a:pt x="56" y="10"/>
                  </a:lnTo>
                  <a:lnTo>
                    <a:pt x="56" y="17"/>
                  </a:lnTo>
                  <a:lnTo>
                    <a:pt x="57" y="17"/>
                  </a:lnTo>
                  <a:lnTo>
                    <a:pt x="57" y="10"/>
                  </a:lnTo>
                  <a:lnTo>
                    <a:pt x="50" y="10"/>
                  </a:lnTo>
                  <a:lnTo>
                    <a:pt x="50" y="17"/>
                  </a:lnTo>
                  <a:lnTo>
                    <a:pt x="73" y="17"/>
                  </a:lnTo>
                  <a:lnTo>
                    <a:pt x="75" y="15"/>
                  </a:lnTo>
                  <a:lnTo>
                    <a:pt x="74" y="12"/>
                  </a:lnTo>
                  <a:lnTo>
                    <a:pt x="74" y="15"/>
                  </a:lnTo>
                  <a:lnTo>
                    <a:pt x="187" y="15"/>
                  </a:lnTo>
                  <a:lnTo>
                    <a:pt x="187" y="9"/>
                  </a:lnTo>
                  <a:lnTo>
                    <a:pt x="148" y="9"/>
                  </a:lnTo>
                  <a:lnTo>
                    <a:pt x="148" y="15"/>
                  </a:lnTo>
                  <a:lnTo>
                    <a:pt x="149" y="15"/>
                  </a:lnTo>
                  <a:lnTo>
                    <a:pt x="149" y="9"/>
                  </a:lnTo>
                  <a:lnTo>
                    <a:pt x="139" y="9"/>
                  </a:lnTo>
                  <a:lnTo>
                    <a:pt x="139" y="15"/>
                  </a:lnTo>
                  <a:lnTo>
                    <a:pt x="149" y="15"/>
                  </a:lnTo>
                  <a:lnTo>
                    <a:pt x="149" y="9"/>
                  </a:lnTo>
                  <a:lnTo>
                    <a:pt x="144" y="9"/>
                  </a:lnTo>
                  <a:lnTo>
                    <a:pt x="144" y="15"/>
                  </a:lnTo>
                  <a:lnTo>
                    <a:pt x="153" y="15"/>
                  </a:lnTo>
                  <a:lnTo>
                    <a:pt x="153" y="9"/>
                  </a:lnTo>
                  <a:lnTo>
                    <a:pt x="130" y="9"/>
                  </a:lnTo>
                  <a:lnTo>
                    <a:pt x="130" y="15"/>
                  </a:lnTo>
                  <a:lnTo>
                    <a:pt x="135" y="15"/>
                  </a:lnTo>
                  <a:lnTo>
                    <a:pt x="135" y="9"/>
                  </a:lnTo>
                  <a:lnTo>
                    <a:pt x="60" y="9"/>
                  </a:lnTo>
                  <a:lnTo>
                    <a:pt x="60" y="12"/>
                  </a:lnTo>
                  <a:lnTo>
                    <a:pt x="64" y="12"/>
                  </a:lnTo>
                  <a:lnTo>
                    <a:pt x="64" y="10"/>
                  </a:lnTo>
                  <a:lnTo>
                    <a:pt x="60" y="10"/>
                  </a:lnTo>
                  <a:lnTo>
                    <a:pt x="60" y="14"/>
                  </a:lnTo>
                  <a:lnTo>
                    <a:pt x="61" y="14"/>
                  </a:lnTo>
                  <a:lnTo>
                    <a:pt x="61" y="8"/>
                  </a:lnTo>
                  <a:lnTo>
                    <a:pt x="56" y="8"/>
                  </a:lnTo>
                  <a:lnTo>
                    <a:pt x="56" y="14"/>
                  </a:lnTo>
                  <a:lnTo>
                    <a:pt x="65" y="14"/>
                  </a:lnTo>
                  <a:lnTo>
                    <a:pt x="65" y="8"/>
                  </a:lnTo>
                  <a:lnTo>
                    <a:pt x="61" y="8"/>
                  </a:lnTo>
                  <a:lnTo>
                    <a:pt x="61" y="14"/>
                  </a:lnTo>
                  <a:lnTo>
                    <a:pt x="201" y="14"/>
                  </a:lnTo>
                  <a:lnTo>
                    <a:pt x="201" y="8"/>
                  </a:lnTo>
                  <a:lnTo>
                    <a:pt x="166" y="8"/>
                  </a:lnTo>
                  <a:lnTo>
                    <a:pt x="166" y="14"/>
                  </a:lnTo>
                  <a:lnTo>
                    <a:pt x="169" y="14"/>
                  </a:lnTo>
                  <a:lnTo>
                    <a:pt x="169" y="8"/>
                  </a:lnTo>
                  <a:lnTo>
                    <a:pt x="158" y="8"/>
                  </a:lnTo>
                  <a:lnTo>
                    <a:pt x="158" y="14"/>
                  </a:lnTo>
                  <a:lnTo>
                    <a:pt x="169" y="14"/>
                  </a:lnTo>
                  <a:lnTo>
                    <a:pt x="169" y="8"/>
                  </a:lnTo>
                  <a:lnTo>
                    <a:pt x="162" y="8"/>
                  </a:lnTo>
                  <a:lnTo>
                    <a:pt x="162" y="10"/>
                  </a:lnTo>
                  <a:lnTo>
                    <a:pt x="164" y="8"/>
                  </a:lnTo>
                  <a:lnTo>
                    <a:pt x="160" y="6"/>
                  </a:lnTo>
                  <a:lnTo>
                    <a:pt x="158" y="9"/>
                  </a:lnTo>
                  <a:lnTo>
                    <a:pt x="158" y="13"/>
                  </a:lnTo>
                  <a:lnTo>
                    <a:pt x="165" y="13"/>
                  </a:lnTo>
                  <a:lnTo>
                    <a:pt x="165" y="6"/>
                  </a:lnTo>
                  <a:lnTo>
                    <a:pt x="73" y="6"/>
                  </a:lnTo>
                  <a:lnTo>
                    <a:pt x="73" y="13"/>
                  </a:lnTo>
                  <a:lnTo>
                    <a:pt x="77" y="13"/>
                  </a:lnTo>
                  <a:lnTo>
                    <a:pt x="77" y="6"/>
                  </a:lnTo>
                  <a:lnTo>
                    <a:pt x="75" y="6"/>
                  </a:lnTo>
                  <a:lnTo>
                    <a:pt x="75" y="13"/>
                  </a:lnTo>
                  <a:lnTo>
                    <a:pt x="77" y="13"/>
                  </a:lnTo>
                  <a:lnTo>
                    <a:pt x="77" y="6"/>
                  </a:lnTo>
                  <a:lnTo>
                    <a:pt x="72" y="6"/>
                  </a:lnTo>
                  <a:lnTo>
                    <a:pt x="72" y="13"/>
                  </a:lnTo>
                  <a:lnTo>
                    <a:pt x="74" y="13"/>
                  </a:lnTo>
                  <a:lnTo>
                    <a:pt x="74" y="6"/>
                  </a:lnTo>
                  <a:lnTo>
                    <a:pt x="70" y="6"/>
                  </a:lnTo>
                  <a:lnTo>
                    <a:pt x="70" y="13"/>
                  </a:lnTo>
                  <a:lnTo>
                    <a:pt x="81" y="13"/>
                  </a:lnTo>
                  <a:lnTo>
                    <a:pt x="87" y="12"/>
                  </a:lnTo>
                  <a:lnTo>
                    <a:pt x="86" y="8"/>
                  </a:lnTo>
                  <a:lnTo>
                    <a:pt x="86" y="12"/>
                  </a:lnTo>
                  <a:lnTo>
                    <a:pt x="206" y="12"/>
                  </a:lnTo>
                  <a:lnTo>
                    <a:pt x="206" y="5"/>
                  </a:lnTo>
                  <a:lnTo>
                    <a:pt x="191" y="5"/>
                  </a:lnTo>
                  <a:lnTo>
                    <a:pt x="191" y="12"/>
                  </a:lnTo>
                  <a:lnTo>
                    <a:pt x="195" y="12"/>
                  </a:lnTo>
                  <a:lnTo>
                    <a:pt x="195" y="5"/>
                  </a:lnTo>
                  <a:lnTo>
                    <a:pt x="39" y="5"/>
                  </a:lnTo>
                  <a:lnTo>
                    <a:pt x="39" y="8"/>
                  </a:lnTo>
                  <a:lnTo>
                    <a:pt x="40" y="12"/>
                  </a:lnTo>
                  <a:lnTo>
                    <a:pt x="43" y="10"/>
                  </a:lnTo>
                  <a:lnTo>
                    <a:pt x="42" y="6"/>
                  </a:lnTo>
                  <a:lnTo>
                    <a:pt x="42" y="10"/>
                  </a:lnTo>
                  <a:lnTo>
                    <a:pt x="46" y="10"/>
                  </a:lnTo>
                  <a:lnTo>
                    <a:pt x="46" y="4"/>
                  </a:lnTo>
                  <a:lnTo>
                    <a:pt x="43" y="4"/>
                  </a:lnTo>
                  <a:lnTo>
                    <a:pt x="43" y="10"/>
                  </a:lnTo>
                  <a:lnTo>
                    <a:pt x="61" y="10"/>
                  </a:lnTo>
                  <a:lnTo>
                    <a:pt x="61" y="4"/>
                  </a:lnTo>
                  <a:lnTo>
                    <a:pt x="3" y="4"/>
                  </a:lnTo>
                  <a:lnTo>
                    <a:pt x="3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20" y="10"/>
                  </a:lnTo>
                  <a:lnTo>
                    <a:pt x="20" y="4"/>
                  </a:lnTo>
                  <a:lnTo>
                    <a:pt x="18" y="4"/>
                  </a:lnTo>
                  <a:lnTo>
                    <a:pt x="18" y="10"/>
                  </a:lnTo>
                  <a:lnTo>
                    <a:pt x="40" y="10"/>
                  </a:lnTo>
                  <a:lnTo>
                    <a:pt x="40" y="4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40" y="10"/>
                  </a:lnTo>
                  <a:lnTo>
                    <a:pt x="43" y="9"/>
                  </a:lnTo>
                  <a:lnTo>
                    <a:pt x="42" y="5"/>
                  </a:lnTo>
                  <a:lnTo>
                    <a:pt x="42" y="9"/>
                  </a:lnTo>
                  <a:lnTo>
                    <a:pt x="44" y="9"/>
                  </a:lnTo>
                  <a:lnTo>
                    <a:pt x="44" y="2"/>
                  </a:lnTo>
                  <a:lnTo>
                    <a:pt x="38" y="2"/>
                  </a:lnTo>
                  <a:lnTo>
                    <a:pt x="38" y="9"/>
                  </a:lnTo>
                  <a:lnTo>
                    <a:pt x="42" y="9"/>
                  </a:lnTo>
                  <a:lnTo>
                    <a:pt x="42" y="2"/>
                  </a:lnTo>
                  <a:lnTo>
                    <a:pt x="39" y="2"/>
                  </a:lnTo>
                  <a:lnTo>
                    <a:pt x="39" y="9"/>
                  </a:lnTo>
                  <a:lnTo>
                    <a:pt x="50" y="9"/>
                  </a:lnTo>
                  <a:lnTo>
                    <a:pt x="50" y="2"/>
                  </a:lnTo>
                  <a:lnTo>
                    <a:pt x="48" y="2"/>
                  </a:lnTo>
                  <a:lnTo>
                    <a:pt x="48" y="9"/>
                  </a:lnTo>
                  <a:lnTo>
                    <a:pt x="59" y="9"/>
                  </a:lnTo>
                  <a:lnTo>
                    <a:pt x="59" y="2"/>
                  </a:lnTo>
                  <a:lnTo>
                    <a:pt x="57" y="2"/>
                  </a:lnTo>
                  <a:lnTo>
                    <a:pt x="57" y="9"/>
                  </a:lnTo>
                  <a:lnTo>
                    <a:pt x="64" y="9"/>
                  </a:lnTo>
                  <a:lnTo>
                    <a:pt x="64" y="2"/>
                  </a:lnTo>
                  <a:lnTo>
                    <a:pt x="56" y="2"/>
                  </a:lnTo>
                  <a:lnTo>
                    <a:pt x="56" y="9"/>
                  </a:lnTo>
                  <a:lnTo>
                    <a:pt x="188" y="9"/>
                  </a:lnTo>
                  <a:lnTo>
                    <a:pt x="188" y="2"/>
                  </a:lnTo>
                  <a:lnTo>
                    <a:pt x="153" y="2"/>
                  </a:lnTo>
                  <a:lnTo>
                    <a:pt x="153" y="9"/>
                  </a:lnTo>
                  <a:lnTo>
                    <a:pt x="158" y="9"/>
                  </a:lnTo>
                  <a:lnTo>
                    <a:pt x="158" y="2"/>
                  </a:lnTo>
                  <a:lnTo>
                    <a:pt x="156" y="2"/>
                  </a:lnTo>
                  <a:lnTo>
                    <a:pt x="156" y="9"/>
                  </a:lnTo>
                  <a:lnTo>
                    <a:pt x="162" y="9"/>
                  </a:lnTo>
                  <a:lnTo>
                    <a:pt x="162" y="2"/>
                  </a:lnTo>
                  <a:lnTo>
                    <a:pt x="151" y="2"/>
                  </a:lnTo>
                  <a:lnTo>
                    <a:pt x="151" y="5"/>
                  </a:lnTo>
                  <a:lnTo>
                    <a:pt x="153" y="2"/>
                  </a:lnTo>
                  <a:lnTo>
                    <a:pt x="152" y="1"/>
                  </a:lnTo>
                  <a:lnTo>
                    <a:pt x="136" y="1"/>
                  </a:lnTo>
                  <a:lnTo>
                    <a:pt x="136" y="8"/>
                  </a:lnTo>
                  <a:lnTo>
                    <a:pt x="158" y="8"/>
                  </a:lnTo>
                  <a:lnTo>
                    <a:pt x="158" y="1"/>
                  </a:lnTo>
                  <a:lnTo>
                    <a:pt x="28" y="1"/>
                  </a:lnTo>
                  <a:lnTo>
                    <a:pt x="28" y="8"/>
                  </a:lnTo>
                  <a:lnTo>
                    <a:pt x="30" y="8"/>
                  </a:lnTo>
                  <a:lnTo>
                    <a:pt x="30" y="1"/>
                  </a:lnTo>
                  <a:lnTo>
                    <a:pt x="29" y="1"/>
                  </a:lnTo>
                  <a:lnTo>
                    <a:pt x="29" y="8"/>
                  </a:lnTo>
                  <a:lnTo>
                    <a:pt x="37" y="8"/>
                  </a:lnTo>
                  <a:lnTo>
                    <a:pt x="37" y="1"/>
                  </a:lnTo>
                  <a:lnTo>
                    <a:pt x="34" y="1"/>
                  </a:lnTo>
                  <a:lnTo>
                    <a:pt x="34" y="8"/>
                  </a:lnTo>
                  <a:lnTo>
                    <a:pt x="37" y="8"/>
                  </a:lnTo>
                  <a:lnTo>
                    <a:pt x="37" y="1"/>
                  </a:lnTo>
                  <a:lnTo>
                    <a:pt x="34" y="1"/>
                  </a:lnTo>
                  <a:lnTo>
                    <a:pt x="34" y="8"/>
                  </a:lnTo>
                  <a:lnTo>
                    <a:pt x="38" y="8"/>
                  </a:lnTo>
                  <a:lnTo>
                    <a:pt x="42" y="6"/>
                  </a:lnTo>
                  <a:lnTo>
                    <a:pt x="40" y="2"/>
                  </a:lnTo>
                  <a:lnTo>
                    <a:pt x="40" y="6"/>
                  </a:lnTo>
                  <a:lnTo>
                    <a:pt x="86" y="6"/>
                  </a:lnTo>
                  <a:lnTo>
                    <a:pt x="86" y="0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63" y="6"/>
                  </a:lnTo>
                  <a:lnTo>
                    <a:pt x="63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60" y="6"/>
                  </a:lnTo>
                  <a:lnTo>
                    <a:pt x="60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68" y="6"/>
                  </a:lnTo>
                  <a:lnTo>
                    <a:pt x="72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62" name="Freeform 846"/>
            <p:cNvSpPr>
              <a:spLocks noChangeAspect="1"/>
            </p:cNvSpPr>
            <p:nvPr/>
          </p:nvSpPr>
          <p:spPr bwMode="auto">
            <a:xfrm rot="16200000">
              <a:off x="5121" y="4671"/>
              <a:ext cx="302" cy="54"/>
            </a:xfrm>
            <a:custGeom>
              <a:avLst/>
              <a:gdLst>
                <a:gd name="T0" fmla="*/ 49 w 202"/>
                <a:gd name="T1" fmla="*/ 8 h 37"/>
                <a:gd name="T2" fmla="*/ 37 w 202"/>
                <a:gd name="T3" fmla="*/ 8 h 37"/>
                <a:gd name="T4" fmla="*/ 37 w 202"/>
                <a:gd name="T5" fmla="*/ 3 h 37"/>
                <a:gd name="T6" fmla="*/ 32 w 202"/>
                <a:gd name="T7" fmla="*/ 11 h 37"/>
                <a:gd name="T8" fmla="*/ 19 w 202"/>
                <a:gd name="T9" fmla="*/ 6 h 37"/>
                <a:gd name="T10" fmla="*/ 23 w 202"/>
                <a:gd name="T11" fmla="*/ 6 h 37"/>
                <a:gd name="T12" fmla="*/ 27 w 202"/>
                <a:gd name="T13" fmla="*/ 13 h 37"/>
                <a:gd name="T14" fmla="*/ 15 w 202"/>
                <a:gd name="T15" fmla="*/ 13 h 37"/>
                <a:gd name="T16" fmla="*/ 11 w 202"/>
                <a:gd name="T17" fmla="*/ 15 h 37"/>
                <a:gd name="T18" fmla="*/ 6 w 202"/>
                <a:gd name="T19" fmla="*/ 15 h 37"/>
                <a:gd name="T20" fmla="*/ 3 w 202"/>
                <a:gd name="T21" fmla="*/ 9 h 37"/>
                <a:gd name="T22" fmla="*/ 14 w 202"/>
                <a:gd name="T23" fmla="*/ 11 h 37"/>
                <a:gd name="T24" fmla="*/ 13 w 202"/>
                <a:gd name="T25" fmla="*/ 19 h 37"/>
                <a:gd name="T26" fmla="*/ 5 w 202"/>
                <a:gd name="T27" fmla="*/ 12 h 37"/>
                <a:gd name="T28" fmla="*/ 9 w 202"/>
                <a:gd name="T29" fmla="*/ 13 h 37"/>
                <a:gd name="T30" fmla="*/ 2 w 202"/>
                <a:gd name="T31" fmla="*/ 20 h 37"/>
                <a:gd name="T32" fmla="*/ 44 w 202"/>
                <a:gd name="T33" fmla="*/ 21 h 37"/>
                <a:gd name="T34" fmla="*/ 41 w 202"/>
                <a:gd name="T35" fmla="*/ 16 h 37"/>
                <a:gd name="T36" fmla="*/ 112 w 202"/>
                <a:gd name="T37" fmla="*/ 19 h 37"/>
                <a:gd name="T38" fmla="*/ 62 w 202"/>
                <a:gd name="T39" fmla="*/ 25 h 37"/>
                <a:gd name="T40" fmla="*/ 32 w 202"/>
                <a:gd name="T41" fmla="*/ 26 h 37"/>
                <a:gd name="T42" fmla="*/ 64 w 202"/>
                <a:gd name="T43" fmla="*/ 25 h 37"/>
                <a:gd name="T44" fmla="*/ 185 w 202"/>
                <a:gd name="T45" fmla="*/ 21 h 37"/>
                <a:gd name="T46" fmla="*/ 163 w 202"/>
                <a:gd name="T47" fmla="*/ 29 h 37"/>
                <a:gd name="T48" fmla="*/ 66 w 202"/>
                <a:gd name="T49" fmla="*/ 30 h 37"/>
                <a:gd name="T50" fmla="*/ 50 w 202"/>
                <a:gd name="T51" fmla="*/ 25 h 37"/>
                <a:gd name="T52" fmla="*/ 151 w 202"/>
                <a:gd name="T53" fmla="*/ 33 h 37"/>
                <a:gd name="T54" fmla="*/ 121 w 202"/>
                <a:gd name="T55" fmla="*/ 34 h 37"/>
                <a:gd name="T56" fmla="*/ 107 w 202"/>
                <a:gd name="T57" fmla="*/ 28 h 37"/>
                <a:gd name="T58" fmla="*/ 95 w 202"/>
                <a:gd name="T59" fmla="*/ 29 h 37"/>
                <a:gd name="T60" fmla="*/ 63 w 202"/>
                <a:gd name="T61" fmla="*/ 30 h 37"/>
                <a:gd name="T62" fmla="*/ 63 w 202"/>
                <a:gd name="T63" fmla="*/ 37 h 37"/>
                <a:gd name="T64" fmla="*/ 95 w 202"/>
                <a:gd name="T65" fmla="*/ 35 h 37"/>
                <a:gd name="T66" fmla="*/ 114 w 202"/>
                <a:gd name="T67" fmla="*/ 28 h 37"/>
                <a:gd name="T68" fmla="*/ 129 w 202"/>
                <a:gd name="T69" fmla="*/ 34 h 37"/>
                <a:gd name="T70" fmla="*/ 143 w 202"/>
                <a:gd name="T71" fmla="*/ 33 h 37"/>
                <a:gd name="T72" fmla="*/ 46 w 202"/>
                <a:gd name="T73" fmla="*/ 25 h 37"/>
                <a:gd name="T74" fmla="*/ 63 w 202"/>
                <a:gd name="T75" fmla="*/ 30 h 37"/>
                <a:gd name="T76" fmla="*/ 163 w 202"/>
                <a:gd name="T77" fmla="*/ 22 h 37"/>
                <a:gd name="T78" fmla="*/ 177 w 202"/>
                <a:gd name="T79" fmla="*/ 22 h 37"/>
                <a:gd name="T80" fmla="*/ 69 w 202"/>
                <a:gd name="T81" fmla="*/ 28 h 37"/>
                <a:gd name="T82" fmla="*/ 42 w 202"/>
                <a:gd name="T83" fmla="*/ 20 h 37"/>
                <a:gd name="T84" fmla="*/ 62 w 202"/>
                <a:gd name="T85" fmla="*/ 19 h 37"/>
                <a:gd name="T86" fmla="*/ 112 w 202"/>
                <a:gd name="T87" fmla="*/ 25 h 37"/>
                <a:gd name="T88" fmla="*/ 41 w 202"/>
                <a:gd name="T89" fmla="*/ 16 h 37"/>
                <a:gd name="T90" fmla="*/ 47 w 202"/>
                <a:gd name="T91" fmla="*/ 15 h 37"/>
                <a:gd name="T92" fmla="*/ 10 w 202"/>
                <a:gd name="T93" fmla="*/ 15 h 37"/>
                <a:gd name="T94" fmla="*/ 5 w 202"/>
                <a:gd name="T95" fmla="*/ 20 h 37"/>
                <a:gd name="T96" fmla="*/ 10 w 202"/>
                <a:gd name="T97" fmla="*/ 12 h 37"/>
                <a:gd name="T98" fmla="*/ 14 w 202"/>
                <a:gd name="T99" fmla="*/ 19 h 37"/>
                <a:gd name="T100" fmla="*/ 11 w 202"/>
                <a:gd name="T101" fmla="*/ 17 h 37"/>
                <a:gd name="T102" fmla="*/ 3 w 202"/>
                <a:gd name="T103" fmla="*/ 9 h 37"/>
                <a:gd name="T104" fmla="*/ 9 w 202"/>
                <a:gd name="T105" fmla="*/ 8 h 37"/>
                <a:gd name="T106" fmla="*/ 13 w 202"/>
                <a:gd name="T107" fmla="*/ 15 h 37"/>
                <a:gd name="T108" fmla="*/ 15 w 202"/>
                <a:gd name="T109" fmla="*/ 13 h 37"/>
                <a:gd name="T110" fmla="*/ 22 w 202"/>
                <a:gd name="T111" fmla="*/ 7 h 37"/>
                <a:gd name="T112" fmla="*/ 23 w 202"/>
                <a:gd name="T113" fmla="*/ 6 h 37"/>
                <a:gd name="T114" fmla="*/ 22 w 202"/>
                <a:gd name="T115" fmla="*/ 12 h 37"/>
                <a:gd name="T116" fmla="*/ 28 w 202"/>
                <a:gd name="T117" fmla="*/ 4 h 37"/>
                <a:gd name="T118" fmla="*/ 37 w 202"/>
                <a:gd name="T119" fmla="*/ 3 h 37"/>
                <a:gd name="T120" fmla="*/ 40 w 202"/>
                <a:gd name="T121" fmla="*/ 8 h 37"/>
                <a:gd name="T122" fmla="*/ 41 w 202"/>
                <a:gd name="T123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2" h="37">
                  <a:moveTo>
                    <a:pt x="50" y="0"/>
                  </a:moveTo>
                  <a:lnTo>
                    <a:pt x="50" y="7"/>
                  </a:lnTo>
                  <a:lnTo>
                    <a:pt x="53" y="7"/>
                  </a:lnTo>
                  <a:lnTo>
                    <a:pt x="53" y="0"/>
                  </a:lnTo>
                  <a:lnTo>
                    <a:pt x="50" y="0"/>
                  </a:lnTo>
                  <a:lnTo>
                    <a:pt x="50" y="7"/>
                  </a:lnTo>
                  <a:lnTo>
                    <a:pt x="53" y="7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7" y="7"/>
                  </a:lnTo>
                  <a:lnTo>
                    <a:pt x="50" y="7"/>
                  </a:lnTo>
                  <a:lnTo>
                    <a:pt x="50" y="3"/>
                  </a:lnTo>
                  <a:lnTo>
                    <a:pt x="49" y="0"/>
                  </a:lnTo>
                  <a:lnTo>
                    <a:pt x="46" y="2"/>
                  </a:lnTo>
                  <a:lnTo>
                    <a:pt x="47" y="4"/>
                  </a:lnTo>
                  <a:lnTo>
                    <a:pt x="47" y="2"/>
                  </a:lnTo>
                  <a:lnTo>
                    <a:pt x="46" y="2"/>
                  </a:lnTo>
                  <a:lnTo>
                    <a:pt x="46" y="8"/>
                  </a:lnTo>
                  <a:lnTo>
                    <a:pt x="53" y="8"/>
                  </a:lnTo>
                  <a:lnTo>
                    <a:pt x="53" y="2"/>
                  </a:lnTo>
                  <a:lnTo>
                    <a:pt x="46" y="2"/>
                  </a:lnTo>
                  <a:lnTo>
                    <a:pt x="46" y="8"/>
                  </a:lnTo>
                  <a:lnTo>
                    <a:pt x="49" y="8"/>
                  </a:lnTo>
                  <a:lnTo>
                    <a:pt x="49" y="2"/>
                  </a:lnTo>
                  <a:lnTo>
                    <a:pt x="41" y="2"/>
                  </a:lnTo>
                  <a:lnTo>
                    <a:pt x="41" y="8"/>
                  </a:lnTo>
                  <a:lnTo>
                    <a:pt x="44" y="8"/>
                  </a:lnTo>
                  <a:lnTo>
                    <a:pt x="44" y="2"/>
                  </a:lnTo>
                  <a:lnTo>
                    <a:pt x="40" y="2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1" y="2"/>
                  </a:lnTo>
                  <a:lnTo>
                    <a:pt x="38" y="2"/>
                  </a:lnTo>
                  <a:lnTo>
                    <a:pt x="38" y="8"/>
                  </a:lnTo>
                  <a:lnTo>
                    <a:pt x="41" y="8"/>
                  </a:lnTo>
                  <a:lnTo>
                    <a:pt x="41" y="2"/>
                  </a:lnTo>
                  <a:lnTo>
                    <a:pt x="38" y="2"/>
                  </a:lnTo>
                  <a:lnTo>
                    <a:pt x="38" y="8"/>
                  </a:lnTo>
                  <a:lnTo>
                    <a:pt x="42" y="8"/>
                  </a:lnTo>
                  <a:lnTo>
                    <a:pt x="42" y="2"/>
                  </a:lnTo>
                  <a:lnTo>
                    <a:pt x="38" y="2"/>
                  </a:lnTo>
                  <a:lnTo>
                    <a:pt x="38" y="8"/>
                  </a:lnTo>
                  <a:lnTo>
                    <a:pt x="41" y="8"/>
                  </a:lnTo>
                  <a:lnTo>
                    <a:pt x="41" y="2"/>
                  </a:lnTo>
                  <a:lnTo>
                    <a:pt x="37" y="2"/>
                  </a:lnTo>
                  <a:lnTo>
                    <a:pt x="37" y="8"/>
                  </a:lnTo>
                  <a:lnTo>
                    <a:pt x="40" y="8"/>
                  </a:lnTo>
                  <a:lnTo>
                    <a:pt x="40" y="2"/>
                  </a:lnTo>
                  <a:lnTo>
                    <a:pt x="37" y="2"/>
                  </a:lnTo>
                  <a:lnTo>
                    <a:pt x="37" y="8"/>
                  </a:lnTo>
                  <a:lnTo>
                    <a:pt x="41" y="8"/>
                  </a:lnTo>
                  <a:lnTo>
                    <a:pt x="41" y="2"/>
                  </a:lnTo>
                  <a:lnTo>
                    <a:pt x="38" y="2"/>
                  </a:lnTo>
                  <a:lnTo>
                    <a:pt x="36" y="3"/>
                  </a:lnTo>
                  <a:lnTo>
                    <a:pt x="37" y="9"/>
                  </a:lnTo>
                  <a:lnTo>
                    <a:pt x="41" y="9"/>
                  </a:lnTo>
                  <a:lnTo>
                    <a:pt x="41" y="3"/>
                  </a:lnTo>
                  <a:lnTo>
                    <a:pt x="37" y="3"/>
                  </a:lnTo>
                  <a:lnTo>
                    <a:pt x="37" y="9"/>
                  </a:lnTo>
                  <a:lnTo>
                    <a:pt x="41" y="9"/>
                  </a:lnTo>
                  <a:lnTo>
                    <a:pt x="41" y="3"/>
                  </a:lnTo>
                  <a:lnTo>
                    <a:pt x="35" y="3"/>
                  </a:lnTo>
                  <a:lnTo>
                    <a:pt x="35" y="9"/>
                  </a:lnTo>
                  <a:lnTo>
                    <a:pt x="36" y="9"/>
                  </a:lnTo>
                  <a:lnTo>
                    <a:pt x="36" y="3"/>
                  </a:lnTo>
                  <a:lnTo>
                    <a:pt x="35" y="3"/>
                  </a:lnTo>
                  <a:lnTo>
                    <a:pt x="35" y="9"/>
                  </a:lnTo>
                  <a:lnTo>
                    <a:pt x="37" y="9"/>
                  </a:lnTo>
                  <a:lnTo>
                    <a:pt x="37" y="3"/>
                  </a:lnTo>
                  <a:lnTo>
                    <a:pt x="32" y="3"/>
                  </a:lnTo>
                  <a:lnTo>
                    <a:pt x="32" y="9"/>
                  </a:lnTo>
                  <a:lnTo>
                    <a:pt x="35" y="9"/>
                  </a:lnTo>
                  <a:lnTo>
                    <a:pt x="35" y="3"/>
                  </a:lnTo>
                  <a:lnTo>
                    <a:pt x="32" y="3"/>
                  </a:lnTo>
                  <a:lnTo>
                    <a:pt x="32" y="9"/>
                  </a:lnTo>
                  <a:lnTo>
                    <a:pt x="33" y="9"/>
                  </a:lnTo>
                  <a:lnTo>
                    <a:pt x="33" y="3"/>
                  </a:lnTo>
                  <a:lnTo>
                    <a:pt x="31" y="3"/>
                  </a:lnTo>
                  <a:lnTo>
                    <a:pt x="31" y="9"/>
                  </a:lnTo>
                  <a:lnTo>
                    <a:pt x="36" y="9"/>
                  </a:lnTo>
                  <a:lnTo>
                    <a:pt x="36" y="3"/>
                  </a:lnTo>
                  <a:lnTo>
                    <a:pt x="32" y="3"/>
                  </a:lnTo>
                  <a:lnTo>
                    <a:pt x="32" y="7"/>
                  </a:lnTo>
                  <a:lnTo>
                    <a:pt x="35" y="7"/>
                  </a:lnTo>
                  <a:lnTo>
                    <a:pt x="35" y="4"/>
                  </a:lnTo>
                  <a:lnTo>
                    <a:pt x="29" y="4"/>
                  </a:lnTo>
                  <a:lnTo>
                    <a:pt x="29" y="11"/>
                  </a:lnTo>
                  <a:lnTo>
                    <a:pt x="32" y="11"/>
                  </a:lnTo>
                  <a:lnTo>
                    <a:pt x="32" y="4"/>
                  </a:lnTo>
                  <a:lnTo>
                    <a:pt x="28" y="4"/>
                  </a:lnTo>
                  <a:lnTo>
                    <a:pt x="28" y="11"/>
                  </a:lnTo>
                  <a:lnTo>
                    <a:pt x="32" y="11"/>
                  </a:lnTo>
                  <a:lnTo>
                    <a:pt x="32" y="4"/>
                  </a:lnTo>
                  <a:lnTo>
                    <a:pt x="27" y="4"/>
                  </a:lnTo>
                  <a:lnTo>
                    <a:pt x="27" y="11"/>
                  </a:lnTo>
                  <a:lnTo>
                    <a:pt x="31" y="11"/>
                  </a:lnTo>
                  <a:lnTo>
                    <a:pt x="31" y="4"/>
                  </a:lnTo>
                  <a:lnTo>
                    <a:pt x="24" y="4"/>
                  </a:lnTo>
                  <a:lnTo>
                    <a:pt x="24" y="11"/>
                  </a:lnTo>
                  <a:lnTo>
                    <a:pt x="25" y="11"/>
                  </a:lnTo>
                  <a:lnTo>
                    <a:pt x="25" y="4"/>
                  </a:lnTo>
                  <a:lnTo>
                    <a:pt x="22" y="4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3" y="4"/>
                  </a:lnTo>
                  <a:lnTo>
                    <a:pt x="20" y="4"/>
                  </a:lnTo>
                  <a:lnTo>
                    <a:pt x="19" y="11"/>
                  </a:lnTo>
                  <a:lnTo>
                    <a:pt x="22" y="12"/>
                  </a:lnTo>
                  <a:lnTo>
                    <a:pt x="23" y="8"/>
                  </a:lnTo>
                  <a:lnTo>
                    <a:pt x="23" y="6"/>
                  </a:lnTo>
                  <a:lnTo>
                    <a:pt x="19" y="6"/>
                  </a:lnTo>
                  <a:lnTo>
                    <a:pt x="19" y="12"/>
                  </a:lnTo>
                  <a:lnTo>
                    <a:pt x="22" y="12"/>
                  </a:lnTo>
                  <a:lnTo>
                    <a:pt x="22" y="6"/>
                  </a:lnTo>
                  <a:lnTo>
                    <a:pt x="19" y="6"/>
                  </a:lnTo>
                  <a:lnTo>
                    <a:pt x="19" y="12"/>
                  </a:lnTo>
                  <a:lnTo>
                    <a:pt x="22" y="12"/>
                  </a:lnTo>
                  <a:lnTo>
                    <a:pt x="22" y="6"/>
                  </a:lnTo>
                  <a:lnTo>
                    <a:pt x="20" y="6"/>
                  </a:lnTo>
                  <a:lnTo>
                    <a:pt x="20" y="12"/>
                  </a:lnTo>
                  <a:lnTo>
                    <a:pt x="23" y="12"/>
                  </a:lnTo>
                  <a:lnTo>
                    <a:pt x="23" y="6"/>
                  </a:lnTo>
                  <a:lnTo>
                    <a:pt x="19" y="6"/>
                  </a:lnTo>
                  <a:lnTo>
                    <a:pt x="19" y="12"/>
                  </a:lnTo>
                  <a:lnTo>
                    <a:pt x="22" y="12"/>
                  </a:lnTo>
                  <a:lnTo>
                    <a:pt x="22" y="6"/>
                  </a:lnTo>
                  <a:lnTo>
                    <a:pt x="19" y="6"/>
                  </a:lnTo>
                  <a:lnTo>
                    <a:pt x="19" y="12"/>
                  </a:lnTo>
                  <a:lnTo>
                    <a:pt x="22" y="12"/>
                  </a:lnTo>
                  <a:lnTo>
                    <a:pt x="22" y="6"/>
                  </a:lnTo>
                  <a:lnTo>
                    <a:pt x="19" y="6"/>
                  </a:lnTo>
                  <a:lnTo>
                    <a:pt x="19" y="12"/>
                  </a:lnTo>
                  <a:lnTo>
                    <a:pt x="23" y="12"/>
                  </a:lnTo>
                  <a:lnTo>
                    <a:pt x="23" y="6"/>
                  </a:lnTo>
                  <a:lnTo>
                    <a:pt x="22" y="6"/>
                  </a:lnTo>
                  <a:lnTo>
                    <a:pt x="22" y="12"/>
                  </a:lnTo>
                  <a:lnTo>
                    <a:pt x="23" y="12"/>
                  </a:lnTo>
                  <a:lnTo>
                    <a:pt x="23" y="6"/>
                  </a:lnTo>
                  <a:lnTo>
                    <a:pt x="22" y="6"/>
                  </a:lnTo>
                  <a:lnTo>
                    <a:pt x="22" y="12"/>
                  </a:lnTo>
                  <a:lnTo>
                    <a:pt x="23" y="12"/>
                  </a:lnTo>
                  <a:lnTo>
                    <a:pt x="23" y="6"/>
                  </a:lnTo>
                  <a:lnTo>
                    <a:pt x="22" y="6"/>
                  </a:lnTo>
                  <a:lnTo>
                    <a:pt x="22" y="12"/>
                  </a:lnTo>
                  <a:lnTo>
                    <a:pt x="27" y="12"/>
                  </a:lnTo>
                  <a:lnTo>
                    <a:pt x="27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18" y="8"/>
                  </a:lnTo>
                  <a:lnTo>
                    <a:pt x="18" y="13"/>
                  </a:lnTo>
                  <a:lnTo>
                    <a:pt x="23" y="13"/>
                  </a:lnTo>
                  <a:lnTo>
                    <a:pt x="23" y="7"/>
                  </a:lnTo>
                  <a:lnTo>
                    <a:pt x="22" y="7"/>
                  </a:lnTo>
                  <a:lnTo>
                    <a:pt x="22" y="13"/>
                  </a:lnTo>
                  <a:lnTo>
                    <a:pt x="27" y="13"/>
                  </a:lnTo>
                  <a:lnTo>
                    <a:pt x="27" y="7"/>
                  </a:lnTo>
                  <a:lnTo>
                    <a:pt x="18" y="7"/>
                  </a:lnTo>
                  <a:lnTo>
                    <a:pt x="18" y="13"/>
                  </a:lnTo>
                  <a:lnTo>
                    <a:pt x="23" y="13"/>
                  </a:lnTo>
                  <a:lnTo>
                    <a:pt x="23" y="7"/>
                  </a:lnTo>
                  <a:lnTo>
                    <a:pt x="22" y="7"/>
                  </a:lnTo>
                  <a:lnTo>
                    <a:pt x="22" y="13"/>
                  </a:lnTo>
                  <a:lnTo>
                    <a:pt x="25" y="13"/>
                  </a:lnTo>
                  <a:lnTo>
                    <a:pt x="25" y="7"/>
                  </a:lnTo>
                  <a:lnTo>
                    <a:pt x="19" y="7"/>
                  </a:lnTo>
                  <a:lnTo>
                    <a:pt x="19" y="13"/>
                  </a:lnTo>
                  <a:lnTo>
                    <a:pt x="20" y="13"/>
                  </a:lnTo>
                  <a:lnTo>
                    <a:pt x="20" y="7"/>
                  </a:lnTo>
                  <a:lnTo>
                    <a:pt x="16" y="7"/>
                  </a:lnTo>
                  <a:lnTo>
                    <a:pt x="16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16" y="7"/>
                  </a:lnTo>
                  <a:lnTo>
                    <a:pt x="16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5" y="13"/>
                  </a:lnTo>
                  <a:lnTo>
                    <a:pt x="16" y="13"/>
                  </a:lnTo>
                  <a:lnTo>
                    <a:pt x="16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16" y="13"/>
                  </a:lnTo>
                  <a:lnTo>
                    <a:pt x="16" y="7"/>
                  </a:lnTo>
                  <a:lnTo>
                    <a:pt x="5" y="7"/>
                  </a:lnTo>
                  <a:lnTo>
                    <a:pt x="11" y="12"/>
                  </a:lnTo>
                  <a:lnTo>
                    <a:pt x="13" y="13"/>
                  </a:lnTo>
                  <a:lnTo>
                    <a:pt x="13" y="15"/>
                  </a:lnTo>
                  <a:lnTo>
                    <a:pt x="15" y="15"/>
                  </a:lnTo>
                  <a:lnTo>
                    <a:pt x="15" y="8"/>
                  </a:lnTo>
                  <a:lnTo>
                    <a:pt x="13" y="8"/>
                  </a:lnTo>
                  <a:lnTo>
                    <a:pt x="13" y="15"/>
                  </a:lnTo>
                  <a:lnTo>
                    <a:pt x="15" y="15"/>
                  </a:lnTo>
                  <a:lnTo>
                    <a:pt x="15" y="8"/>
                  </a:lnTo>
                  <a:lnTo>
                    <a:pt x="9" y="8"/>
                  </a:lnTo>
                  <a:lnTo>
                    <a:pt x="9" y="15"/>
                  </a:lnTo>
                  <a:lnTo>
                    <a:pt x="13" y="15"/>
                  </a:lnTo>
                  <a:lnTo>
                    <a:pt x="13" y="8"/>
                  </a:lnTo>
                  <a:lnTo>
                    <a:pt x="10" y="8"/>
                  </a:lnTo>
                  <a:lnTo>
                    <a:pt x="10" y="15"/>
                  </a:lnTo>
                  <a:lnTo>
                    <a:pt x="11" y="15"/>
                  </a:lnTo>
                  <a:lnTo>
                    <a:pt x="11" y="8"/>
                  </a:lnTo>
                  <a:lnTo>
                    <a:pt x="9" y="8"/>
                  </a:lnTo>
                  <a:lnTo>
                    <a:pt x="9" y="15"/>
                  </a:lnTo>
                  <a:lnTo>
                    <a:pt x="11" y="15"/>
                  </a:lnTo>
                  <a:lnTo>
                    <a:pt x="11" y="8"/>
                  </a:lnTo>
                  <a:lnTo>
                    <a:pt x="6" y="8"/>
                  </a:lnTo>
                  <a:lnTo>
                    <a:pt x="6" y="15"/>
                  </a:lnTo>
                  <a:lnTo>
                    <a:pt x="10" y="15"/>
                  </a:lnTo>
                  <a:lnTo>
                    <a:pt x="10" y="8"/>
                  </a:lnTo>
                  <a:lnTo>
                    <a:pt x="9" y="8"/>
                  </a:lnTo>
                  <a:lnTo>
                    <a:pt x="9" y="15"/>
                  </a:lnTo>
                  <a:lnTo>
                    <a:pt x="11" y="15"/>
                  </a:lnTo>
                  <a:lnTo>
                    <a:pt x="11" y="8"/>
                  </a:lnTo>
                  <a:lnTo>
                    <a:pt x="5" y="8"/>
                  </a:lnTo>
                  <a:lnTo>
                    <a:pt x="5" y="15"/>
                  </a:lnTo>
                  <a:lnTo>
                    <a:pt x="9" y="15"/>
                  </a:lnTo>
                  <a:lnTo>
                    <a:pt x="9" y="8"/>
                  </a:lnTo>
                  <a:lnTo>
                    <a:pt x="7" y="8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9" y="8"/>
                  </a:lnTo>
                  <a:lnTo>
                    <a:pt x="6" y="8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7" y="8"/>
                  </a:lnTo>
                  <a:lnTo>
                    <a:pt x="6" y="8"/>
                  </a:lnTo>
                  <a:lnTo>
                    <a:pt x="6" y="15"/>
                  </a:lnTo>
                  <a:lnTo>
                    <a:pt x="9" y="15"/>
                  </a:lnTo>
                  <a:lnTo>
                    <a:pt x="9" y="8"/>
                  </a:lnTo>
                  <a:lnTo>
                    <a:pt x="5" y="8"/>
                  </a:lnTo>
                  <a:lnTo>
                    <a:pt x="3" y="9"/>
                  </a:lnTo>
                  <a:lnTo>
                    <a:pt x="5" y="12"/>
                  </a:lnTo>
                  <a:lnTo>
                    <a:pt x="5" y="9"/>
                  </a:lnTo>
                  <a:lnTo>
                    <a:pt x="3" y="9"/>
                  </a:lnTo>
                  <a:lnTo>
                    <a:pt x="3" y="16"/>
                  </a:lnTo>
                  <a:lnTo>
                    <a:pt x="5" y="16"/>
                  </a:lnTo>
                  <a:lnTo>
                    <a:pt x="5" y="9"/>
                  </a:lnTo>
                  <a:lnTo>
                    <a:pt x="3" y="9"/>
                  </a:lnTo>
                  <a:lnTo>
                    <a:pt x="3" y="16"/>
                  </a:lnTo>
                  <a:lnTo>
                    <a:pt x="6" y="16"/>
                  </a:lnTo>
                  <a:lnTo>
                    <a:pt x="6" y="9"/>
                  </a:lnTo>
                  <a:lnTo>
                    <a:pt x="3" y="9"/>
                  </a:lnTo>
                  <a:lnTo>
                    <a:pt x="3" y="16"/>
                  </a:lnTo>
                  <a:lnTo>
                    <a:pt x="5" y="16"/>
                  </a:lnTo>
                  <a:lnTo>
                    <a:pt x="5" y="9"/>
                  </a:lnTo>
                  <a:lnTo>
                    <a:pt x="3" y="9"/>
                  </a:lnTo>
                  <a:lnTo>
                    <a:pt x="3" y="16"/>
                  </a:lnTo>
                  <a:lnTo>
                    <a:pt x="6" y="16"/>
                  </a:lnTo>
                  <a:lnTo>
                    <a:pt x="6" y="9"/>
                  </a:lnTo>
                  <a:lnTo>
                    <a:pt x="3" y="9"/>
                  </a:lnTo>
                  <a:lnTo>
                    <a:pt x="3" y="16"/>
                  </a:lnTo>
                  <a:lnTo>
                    <a:pt x="6" y="16"/>
                  </a:lnTo>
                  <a:lnTo>
                    <a:pt x="6" y="9"/>
                  </a:lnTo>
                  <a:lnTo>
                    <a:pt x="3" y="9"/>
                  </a:lnTo>
                  <a:lnTo>
                    <a:pt x="3" y="16"/>
                  </a:lnTo>
                  <a:lnTo>
                    <a:pt x="9" y="16"/>
                  </a:lnTo>
                  <a:lnTo>
                    <a:pt x="9" y="9"/>
                  </a:lnTo>
                  <a:lnTo>
                    <a:pt x="5" y="9"/>
                  </a:lnTo>
                  <a:lnTo>
                    <a:pt x="5" y="16"/>
                  </a:lnTo>
                  <a:lnTo>
                    <a:pt x="9" y="16"/>
                  </a:lnTo>
                  <a:lnTo>
                    <a:pt x="9" y="9"/>
                  </a:lnTo>
                  <a:lnTo>
                    <a:pt x="7" y="9"/>
                  </a:lnTo>
                  <a:lnTo>
                    <a:pt x="7" y="16"/>
                  </a:lnTo>
                  <a:lnTo>
                    <a:pt x="15" y="16"/>
                  </a:lnTo>
                  <a:lnTo>
                    <a:pt x="15" y="12"/>
                  </a:lnTo>
                  <a:lnTo>
                    <a:pt x="14" y="9"/>
                  </a:lnTo>
                  <a:lnTo>
                    <a:pt x="13" y="11"/>
                  </a:lnTo>
                  <a:lnTo>
                    <a:pt x="14" y="13"/>
                  </a:lnTo>
                  <a:lnTo>
                    <a:pt x="14" y="11"/>
                  </a:lnTo>
                  <a:lnTo>
                    <a:pt x="11" y="11"/>
                  </a:lnTo>
                  <a:lnTo>
                    <a:pt x="11" y="17"/>
                  </a:lnTo>
                  <a:lnTo>
                    <a:pt x="25" y="17"/>
                  </a:lnTo>
                  <a:lnTo>
                    <a:pt x="25" y="11"/>
                  </a:lnTo>
                  <a:lnTo>
                    <a:pt x="23" y="11"/>
                  </a:lnTo>
                  <a:lnTo>
                    <a:pt x="23" y="17"/>
                  </a:lnTo>
                  <a:lnTo>
                    <a:pt x="28" y="17"/>
                  </a:lnTo>
                  <a:lnTo>
                    <a:pt x="28" y="11"/>
                  </a:lnTo>
                  <a:lnTo>
                    <a:pt x="25" y="11"/>
                  </a:lnTo>
                  <a:lnTo>
                    <a:pt x="25" y="17"/>
                  </a:lnTo>
                  <a:lnTo>
                    <a:pt x="28" y="17"/>
                  </a:lnTo>
                  <a:lnTo>
                    <a:pt x="28" y="11"/>
                  </a:lnTo>
                  <a:lnTo>
                    <a:pt x="24" y="11"/>
                  </a:lnTo>
                  <a:lnTo>
                    <a:pt x="24" y="17"/>
                  </a:lnTo>
                  <a:lnTo>
                    <a:pt x="25" y="17"/>
                  </a:lnTo>
                  <a:lnTo>
                    <a:pt x="25" y="11"/>
                  </a:lnTo>
                  <a:lnTo>
                    <a:pt x="24" y="11"/>
                  </a:lnTo>
                  <a:lnTo>
                    <a:pt x="24" y="17"/>
                  </a:lnTo>
                  <a:lnTo>
                    <a:pt x="28" y="17"/>
                  </a:lnTo>
                  <a:lnTo>
                    <a:pt x="28" y="11"/>
                  </a:lnTo>
                  <a:lnTo>
                    <a:pt x="14" y="11"/>
                  </a:lnTo>
                  <a:lnTo>
                    <a:pt x="11" y="12"/>
                  </a:lnTo>
                  <a:lnTo>
                    <a:pt x="13" y="19"/>
                  </a:lnTo>
                  <a:lnTo>
                    <a:pt x="15" y="19"/>
                  </a:lnTo>
                  <a:lnTo>
                    <a:pt x="15" y="12"/>
                  </a:lnTo>
                  <a:lnTo>
                    <a:pt x="13" y="12"/>
                  </a:lnTo>
                  <a:lnTo>
                    <a:pt x="13" y="19"/>
                  </a:lnTo>
                  <a:lnTo>
                    <a:pt x="18" y="19"/>
                  </a:lnTo>
                  <a:lnTo>
                    <a:pt x="18" y="12"/>
                  </a:lnTo>
                  <a:lnTo>
                    <a:pt x="11" y="12"/>
                  </a:lnTo>
                  <a:lnTo>
                    <a:pt x="11" y="19"/>
                  </a:lnTo>
                  <a:lnTo>
                    <a:pt x="15" y="19"/>
                  </a:lnTo>
                  <a:lnTo>
                    <a:pt x="15" y="12"/>
                  </a:lnTo>
                  <a:lnTo>
                    <a:pt x="11" y="12"/>
                  </a:lnTo>
                  <a:lnTo>
                    <a:pt x="11" y="19"/>
                  </a:lnTo>
                  <a:lnTo>
                    <a:pt x="13" y="19"/>
                  </a:lnTo>
                  <a:lnTo>
                    <a:pt x="13" y="12"/>
                  </a:lnTo>
                  <a:lnTo>
                    <a:pt x="11" y="12"/>
                  </a:lnTo>
                  <a:lnTo>
                    <a:pt x="11" y="19"/>
                  </a:lnTo>
                  <a:lnTo>
                    <a:pt x="13" y="19"/>
                  </a:lnTo>
                  <a:lnTo>
                    <a:pt x="13" y="12"/>
                  </a:lnTo>
                  <a:lnTo>
                    <a:pt x="9" y="12"/>
                  </a:lnTo>
                  <a:lnTo>
                    <a:pt x="9" y="19"/>
                  </a:lnTo>
                  <a:lnTo>
                    <a:pt x="10" y="19"/>
                  </a:lnTo>
                  <a:lnTo>
                    <a:pt x="10" y="12"/>
                  </a:lnTo>
                  <a:lnTo>
                    <a:pt x="5" y="12"/>
                  </a:lnTo>
                  <a:lnTo>
                    <a:pt x="5" y="19"/>
                  </a:lnTo>
                  <a:lnTo>
                    <a:pt x="7" y="19"/>
                  </a:lnTo>
                  <a:lnTo>
                    <a:pt x="7" y="12"/>
                  </a:lnTo>
                  <a:lnTo>
                    <a:pt x="2" y="12"/>
                  </a:lnTo>
                  <a:lnTo>
                    <a:pt x="2" y="19"/>
                  </a:lnTo>
                  <a:lnTo>
                    <a:pt x="5" y="19"/>
                  </a:lnTo>
                  <a:lnTo>
                    <a:pt x="5" y="12"/>
                  </a:lnTo>
                  <a:lnTo>
                    <a:pt x="2" y="12"/>
                  </a:lnTo>
                  <a:lnTo>
                    <a:pt x="2" y="19"/>
                  </a:lnTo>
                  <a:lnTo>
                    <a:pt x="3" y="19"/>
                  </a:lnTo>
                  <a:lnTo>
                    <a:pt x="3" y="15"/>
                  </a:lnTo>
                  <a:lnTo>
                    <a:pt x="2" y="17"/>
                  </a:lnTo>
                  <a:lnTo>
                    <a:pt x="3" y="19"/>
                  </a:lnTo>
                  <a:lnTo>
                    <a:pt x="5" y="16"/>
                  </a:lnTo>
                  <a:lnTo>
                    <a:pt x="5" y="13"/>
                  </a:lnTo>
                  <a:lnTo>
                    <a:pt x="3" y="13"/>
                  </a:lnTo>
                  <a:lnTo>
                    <a:pt x="3" y="20"/>
                  </a:lnTo>
                  <a:lnTo>
                    <a:pt x="5" y="20"/>
                  </a:lnTo>
                  <a:lnTo>
                    <a:pt x="5" y="13"/>
                  </a:lnTo>
                  <a:lnTo>
                    <a:pt x="3" y="13"/>
                  </a:lnTo>
                  <a:lnTo>
                    <a:pt x="3" y="20"/>
                  </a:lnTo>
                  <a:lnTo>
                    <a:pt x="9" y="20"/>
                  </a:lnTo>
                  <a:lnTo>
                    <a:pt x="9" y="13"/>
                  </a:lnTo>
                  <a:lnTo>
                    <a:pt x="5" y="13"/>
                  </a:lnTo>
                  <a:lnTo>
                    <a:pt x="5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2" y="13"/>
                  </a:lnTo>
                  <a:lnTo>
                    <a:pt x="2" y="20"/>
                  </a:lnTo>
                  <a:lnTo>
                    <a:pt x="7" y="20"/>
                  </a:lnTo>
                  <a:lnTo>
                    <a:pt x="7" y="13"/>
                  </a:lnTo>
                  <a:lnTo>
                    <a:pt x="6" y="13"/>
                  </a:lnTo>
                  <a:lnTo>
                    <a:pt x="6" y="20"/>
                  </a:lnTo>
                  <a:lnTo>
                    <a:pt x="11" y="20"/>
                  </a:lnTo>
                  <a:lnTo>
                    <a:pt x="11" y="13"/>
                  </a:lnTo>
                  <a:lnTo>
                    <a:pt x="5" y="13"/>
                  </a:lnTo>
                  <a:lnTo>
                    <a:pt x="5" y="20"/>
                  </a:lnTo>
                  <a:lnTo>
                    <a:pt x="6" y="20"/>
                  </a:lnTo>
                  <a:lnTo>
                    <a:pt x="6" y="13"/>
                  </a:lnTo>
                  <a:lnTo>
                    <a:pt x="1" y="13"/>
                  </a:lnTo>
                  <a:lnTo>
                    <a:pt x="1" y="20"/>
                  </a:lnTo>
                  <a:lnTo>
                    <a:pt x="2" y="20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2" y="16"/>
                  </a:lnTo>
                  <a:lnTo>
                    <a:pt x="2" y="20"/>
                  </a:lnTo>
                  <a:lnTo>
                    <a:pt x="9" y="21"/>
                  </a:lnTo>
                  <a:lnTo>
                    <a:pt x="32" y="21"/>
                  </a:lnTo>
                  <a:lnTo>
                    <a:pt x="32" y="15"/>
                  </a:lnTo>
                  <a:lnTo>
                    <a:pt x="28" y="15"/>
                  </a:lnTo>
                  <a:lnTo>
                    <a:pt x="28" y="21"/>
                  </a:lnTo>
                  <a:lnTo>
                    <a:pt x="38" y="21"/>
                  </a:lnTo>
                  <a:lnTo>
                    <a:pt x="38" y="15"/>
                  </a:lnTo>
                  <a:lnTo>
                    <a:pt x="35" y="15"/>
                  </a:lnTo>
                  <a:lnTo>
                    <a:pt x="35" y="21"/>
                  </a:lnTo>
                  <a:lnTo>
                    <a:pt x="67" y="21"/>
                  </a:lnTo>
                  <a:lnTo>
                    <a:pt x="67" y="15"/>
                  </a:lnTo>
                  <a:lnTo>
                    <a:pt x="42" y="15"/>
                  </a:lnTo>
                  <a:lnTo>
                    <a:pt x="42" y="21"/>
                  </a:lnTo>
                  <a:lnTo>
                    <a:pt x="55" y="21"/>
                  </a:lnTo>
                  <a:lnTo>
                    <a:pt x="55" y="15"/>
                  </a:lnTo>
                  <a:lnTo>
                    <a:pt x="53" y="15"/>
                  </a:lnTo>
                  <a:lnTo>
                    <a:pt x="53" y="21"/>
                  </a:lnTo>
                  <a:lnTo>
                    <a:pt x="73" y="21"/>
                  </a:lnTo>
                  <a:lnTo>
                    <a:pt x="73" y="15"/>
                  </a:lnTo>
                  <a:lnTo>
                    <a:pt x="44" y="15"/>
                  </a:lnTo>
                  <a:lnTo>
                    <a:pt x="44" y="21"/>
                  </a:lnTo>
                  <a:lnTo>
                    <a:pt x="47" y="21"/>
                  </a:lnTo>
                  <a:lnTo>
                    <a:pt x="47" y="15"/>
                  </a:lnTo>
                  <a:lnTo>
                    <a:pt x="36" y="15"/>
                  </a:lnTo>
                  <a:lnTo>
                    <a:pt x="36" y="19"/>
                  </a:lnTo>
                  <a:lnTo>
                    <a:pt x="38" y="19"/>
                  </a:lnTo>
                  <a:lnTo>
                    <a:pt x="38" y="16"/>
                  </a:lnTo>
                  <a:lnTo>
                    <a:pt x="31" y="16"/>
                  </a:lnTo>
                  <a:lnTo>
                    <a:pt x="31" y="22"/>
                  </a:lnTo>
                  <a:lnTo>
                    <a:pt x="32" y="22"/>
                  </a:lnTo>
                  <a:lnTo>
                    <a:pt x="32" y="16"/>
                  </a:lnTo>
                  <a:lnTo>
                    <a:pt x="23" y="16"/>
                  </a:lnTo>
                  <a:lnTo>
                    <a:pt x="23" y="22"/>
                  </a:lnTo>
                  <a:lnTo>
                    <a:pt x="59" y="22"/>
                  </a:lnTo>
                  <a:lnTo>
                    <a:pt x="59" y="16"/>
                  </a:lnTo>
                  <a:lnTo>
                    <a:pt x="38" y="16"/>
                  </a:lnTo>
                  <a:lnTo>
                    <a:pt x="38" y="22"/>
                  </a:lnTo>
                  <a:lnTo>
                    <a:pt x="51" y="22"/>
                  </a:lnTo>
                  <a:lnTo>
                    <a:pt x="51" y="16"/>
                  </a:lnTo>
                  <a:lnTo>
                    <a:pt x="41" y="16"/>
                  </a:lnTo>
                  <a:lnTo>
                    <a:pt x="41" y="22"/>
                  </a:lnTo>
                  <a:lnTo>
                    <a:pt x="44" y="22"/>
                  </a:lnTo>
                  <a:lnTo>
                    <a:pt x="44" y="16"/>
                  </a:lnTo>
                  <a:lnTo>
                    <a:pt x="41" y="16"/>
                  </a:lnTo>
                  <a:lnTo>
                    <a:pt x="41" y="22"/>
                  </a:lnTo>
                  <a:lnTo>
                    <a:pt x="46" y="22"/>
                  </a:lnTo>
                  <a:lnTo>
                    <a:pt x="46" y="16"/>
                  </a:lnTo>
                  <a:lnTo>
                    <a:pt x="44" y="16"/>
                  </a:lnTo>
                  <a:lnTo>
                    <a:pt x="44" y="22"/>
                  </a:lnTo>
                  <a:lnTo>
                    <a:pt x="68" y="22"/>
                  </a:lnTo>
                  <a:lnTo>
                    <a:pt x="68" y="19"/>
                  </a:lnTo>
                  <a:lnTo>
                    <a:pt x="68" y="22"/>
                  </a:lnTo>
                  <a:lnTo>
                    <a:pt x="72" y="24"/>
                  </a:lnTo>
                  <a:lnTo>
                    <a:pt x="142" y="24"/>
                  </a:lnTo>
                  <a:lnTo>
                    <a:pt x="142" y="17"/>
                  </a:lnTo>
                  <a:lnTo>
                    <a:pt x="46" y="17"/>
                  </a:lnTo>
                  <a:lnTo>
                    <a:pt x="46" y="24"/>
                  </a:lnTo>
                  <a:lnTo>
                    <a:pt x="55" y="24"/>
                  </a:lnTo>
                  <a:lnTo>
                    <a:pt x="55" y="17"/>
                  </a:lnTo>
                  <a:lnTo>
                    <a:pt x="41" y="17"/>
                  </a:lnTo>
                  <a:lnTo>
                    <a:pt x="41" y="24"/>
                  </a:lnTo>
                  <a:lnTo>
                    <a:pt x="47" y="24"/>
                  </a:lnTo>
                  <a:lnTo>
                    <a:pt x="47" y="17"/>
                  </a:lnTo>
                  <a:lnTo>
                    <a:pt x="44" y="19"/>
                  </a:lnTo>
                  <a:lnTo>
                    <a:pt x="44" y="25"/>
                  </a:lnTo>
                  <a:lnTo>
                    <a:pt x="112" y="25"/>
                  </a:lnTo>
                  <a:lnTo>
                    <a:pt x="112" y="19"/>
                  </a:lnTo>
                  <a:lnTo>
                    <a:pt x="66" y="19"/>
                  </a:lnTo>
                  <a:lnTo>
                    <a:pt x="66" y="25"/>
                  </a:lnTo>
                  <a:lnTo>
                    <a:pt x="72" y="25"/>
                  </a:lnTo>
                  <a:lnTo>
                    <a:pt x="72" y="19"/>
                  </a:lnTo>
                  <a:lnTo>
                    <a:pt x="55" y="19"/>
                  </a:lnTo>
                  <a:lnTo>
                    <a:pt x="55" y="25"/>
                  </a:lnTo>
                  <a:lnTo>
                    <a:pt x="73" y="25"/>
                  </a:lnTo>
                  <a:lnTo>
                    <a:pt x="73" y="19"/>
                  </a:lnTo>
                  <a:lnTo>
                    <a:pt x="69" y="19"/>
                  </a:lnTo>
                  <a:lnTo>
                    <a:pt x="69" y="25"/>
                  </a:lnTo>
                  <a:lnTo>
                    <a:pt x="72" y="25"/>
                  </a:lnTo>
                  <a:lnTo>
                    <a:pt x="72" y="19"/>
                  </a:lnTo>
                  <a:lnTo>
                    <a:pt x="62" y="19"/>
                  </a:lnTo>
                  <a:lnTo>
                    <a:pt x="62" y="25"/>
                  </a:lnTo>
                  <a:lnTo>
                    <a:pt x="64" y="25"/>
                  </a:lnTo>
                  <a:lnTo>
                    <a:pt x="64" y="19"/>
                  </a:lnTo>
                  <a:lnTo>
                    <a:pt x="60" y="19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2" y="19"/>
                  </a:lnTo>
                  <a:lnTo>
                    <a:pt x="59" y="19"/>
                  </a:lnTo>
                  <a:lnTo>
                    <a:pt x="59" y="25"/>
                  </a:lnTo>
                  <a:lnTo>
                    <a:pt x="62" y="25"/>
                  </a:lnTo>
                  <a:lnTo>
                    <a:pt x="62" y="19"/>
                  </a:lnTo>
                  <a:lnTo>
                    <a:pt x="59" y="19"/>
                  </a:lnTo>
                  <a:lnTo>
                    <a:pt x="59" y="25"/>
                  </a:lnTo>
                  <a:lnTo>
                    <a:pt x="60" y="25"/>
                  </a:lnTo>
                  <a:lnTo>
                    <a:pt x="60" y="19"/>
                  </a:lnTo>
                  <a:lnTo>
                    <a:pt x="46" y="19"/>
                  </a:lnTo>
                  <a:lnTo>
                    <a:pt x="46" y="25"/>
                  </a:lnTo>
                  <a:lnTo>
                    <a:pt x="47" y="25"/>
                  </a:lnTo>
                  <a:lnTo>
                    <a:pt x="47" y="19"/>
                  </a:lnTo>
                  <a:lnTo>
                    <a:pt x="40" y="19"/>
                  </a:lnTo>
                  <a:lnTo>
                    <a:pt x="40" y="25"/>
                  </a:lnTo>
                  <a:lnTo>
                    <a:pt x="41" y="25"/>
                  </a:lnTo>
                  <a:lnTo>
                    <a:pt x="41" y="21"/>
                  </a:lnTo>
                  <a:lnTo>
                    <a:pt x="38" y="21"/>
                  </a:lnTo>
                  <a:lnTo>
                    <a:pt x="38" y="22"/>
                  </a:lnTo>
                  <a:lnTo>
                    <a:pt x="41" y="22"/>
                  </a:lnTo>
                  <a:lnTo>
                    <a:pt x="41" y="20"/>
                  </a:lnTo>
                  <a:lnTo>
                    <a:pt x="35" y="20"/>
                  </a:lnTo>
                  <a:lnTo>
                    <a:pt x="35" y="26"/>
                  </a:lnTo>
                  <a:lnTo>
                    <a:pt x="37" y="26"/>
                  </a:lnTo>
                  <a:lnTo>
                    <a:pt x="37" y="20"/>
                  </a:lnTo>
                  <a:lnTo>
                    <a:pt x="32" y="20"/>
                  </a:lnTo>
                  <a:lnTo>
                    <a:pt x="32" y="26"/>
                  </a:lnTo>
                  <a:lnTo>
                    <a:pt x="55" y="26"/>
                  </a:lnTo>
                  <a:lnTo>
                    <a:pt x="55" y="20"/>
                  </a:lnTo>
                  <a:lnTo>
                    <a:pt x="42" y="20"/>
                  </a:lnTo>
                  <a:lnTo>
                    <a:pt x="42" y="26"/>
                  </a:lnTo>
                  <a:lnTo>
                    <a:pt x="44" y="26"/>
                  </a:lnTo>
                  <a:lnTo>
                    <a:pt x="44" y="20"/>
                  </a:lnTo>
                  <a:lnTo>
                    <a:pt x="41" y="20"/>
                  </a:lnTo>
                  <a:lnTo>
                    <a:pt x="41" y="26"/>
                  </a:lnTo>
                  <a:lnTo>
                    <a:pt x="116" y="26"/>
                  </a:lnTo>
                  <a:lnTo>
                    <a:pt x="116" y="20"/>
                  </a:lnTo>
                  <a:lnTo>
                    <a:pt x="79" y="20"/>
                  </a:lnTo>
                  <a:lnTo>
                    <a:pt x="79" y="26"/>
                  </a:lnTo>
                  <a:lnTo>
                    <a:pt x="81" y="26"/>
                  </a:lnTo>
                  <a:lnTo>
                    <a:pt x="81" y="20"/>
                  </a:lnTo>
                  <a:lnTo>
                    <a:pt x="64" y="20"/>
                  </a:lnTo>
                  <a:lnTo>
                    <a:pt x="64" y="26"/>
                  </a:lnTo>
                  <a:lnTo>
                    <a:pt x="66" y="26"/>
                  </a:lnTo>
                  <a:lnTo>
                    <a:pt x="66" y="20"/>
                  </a:lnTo>
                  <a:lnTo>
                    <a:pt x="64" y="20"/>
                  </a:lnTo>
                  <a:lnTo>
                    <a:pt x="64" y="26"/>
                  </a:lnTo>
                  <a:lnTo>
                    <a:pt x="66" y="26"/>
                  </a:lnTo>
                  <a:lnTo>
                    <a:pt x="66" y="22"/>
                  </a:lnTo>
                  <a:lnTo>
                    <a:pt x="64" y="25"/>
                  </a:lnTo>
                  <a:lnTo>
                    <a:pt x="66" y="26"/>
                  </a:lnTo>
                  <a:lnTo>
                    <a:pt x="67" y="24"/>
                  </a:lnTo>
                  <a:lnTo>
                    <a:pt x="67" y="21"/>
                  </a:lnTo>
                  <a:lnTo>
                    <a:pt x="64" y="21"/>
                  </a:lnTo>
                  <a:lnTo>
                    <a:pt x="64" y="28"/>
                  </a:lnTo>
                  <a:lnTo>
                    <a:pt x="69" y="28"/>
                  </a:lnTo>
                  <a:lnTo>
                    <a:pt x="69" y="21"/>
                  </a:lnTo>
                  <a:lnTo>
                    <a:pt x="66" y="21"/>
                  </a:lnTo>
                  <a:lnTo>
                    <a:pt x="66" y="28"/>
                  </a:lnTo>
                  <a:lnTo>
                    <a:pt x="156" y="28"/>
                  </a:lnTo>
                  <a:lnTo>
                    <a:pt x="156" y="21"/>
                  </a:lnTo>
                  <a:lnTo>
                    <a:pt x="147" y="21"/>
                  </a:lnTo>
                  <a:lnTo>
                    <a:pt x="147" y="28"/>
                  </a:lnTo>
                  <a:lnTo>
                    <a:pt x="168" y="28"/>
                  </a:lnTo>
                  <a:lnTo>
                    <a:pt x="168" y="21"/>
                  </a:lnTo>
                  <a:lnTo>
                    <a:pt x="167" y="21"/>
                  </a:lnTo>
                  <a:lnTo>
                    <a:pt x="167" y="28"/>
                  </a:lnTo>
                  <a:lnTo>
                    <a:pt x="172" y="28"/>
                  </a:lnTo>
                  <a:lnTo>
                    <a:pt x="172" y="21"/>
                  </a:lnTo>
                  <a:lnTo>
                    <a:pt x="163" y="21"/>
                  </a:lnTo>
                  <a:lnTo>
                    <a:pt x="163" y="28"/>
                  </a:lnTo>
                  <a:lnTo>
                    <a:pt x="185" y="28"/>
                  </a:lnTo>
                  <a:lnTo>
                    <a:pt x="185" y="21"/>
                  </a:lnTo>
                  <a:lnTo>
                    <a:pt x="182" y="21"/>
                  </a:lnTo>
                  <a:lnTo>
                    <a:pt x="176" y="22"/>
                  </a:lnTo>
                  <a:lnTo>
                    <a:pt x="176" y="25"/>
                  </a:lnTo>
                  <a:lnTo>
                    <a:pt x="176" y="22"/>
                  </a:lnTo>
                  <a:lnTo>
                    <a:pt x="169" y="22"/>
                  </a:lnTo>
                  <a:lnTo>
                    <a:pt x="169" y="29"/>
                  </a:lnTo>
                  <a:lnTo>
                    <a:pt x="177" y="29"/>
                  </a:lnTo>
                  <a:lnTo>
                    <a:pt x="177" y="22"/>
                  </a:lnTo>
                  <a:lnTo>
                    <a:pt x="158" y="22"/>
                  </a:lnTo>
                  <a:lnTo>
                    <a:pt x="158" y="29"/>
                  </a:lnTo>
                  <a:lnTo>
                    <a:pt x="174" y="29"/>
                  </a:lnTo>
                  <a:lnTo>
                    <a:pt x="174" y="22"/>
                  </a:lnTo>
                  <a:lnTo>
                    <a:pt x="161" y="22"/>
                  </a:lnTo>
                  <a:lnTo>
                    <a:pt x="161" y="29"/>
                  </a:lnTo>
                  <a:lnTo>
                    <a:pt x="164" y="29"/>
                  </a:lnTo>
                  <a:lnTo>
                    <a:pt x="164" y="22"/>
                  </a:lnTo>
                  <a:lnTo>
                    <a:pt x="159" y="22"/>
                  </a:lnTo>
                  <a:lnTo>
                    <a:pt x="159" y="29"/>
                  </a:lnTo>
                  <a:lnTo>
                    <a:pt x="165" y="29"/>
                  </a:lnTo>
                  <a:lnTo>
                    <a:pt x="165" y="22"/>
                  </a:lnTo>
                  <a:lnTo>
                    <a:pt x="156" y="22"/>
                  </a:lnTo>
                  <a:lnTo>
                    <a:pt x="156" y="29"/>
                  </a:lnTo>
                  <a:lnTo>
                    <a:pt x="163" y="29"/>
                  </a:lnTo>
                  <a:lnTo>
                    <a:pt x="163" y="22"/>
                  </a:lnTo>
                  <a:lnTo>
                    <a:pt x="159" y="22"/>
                  </a:lnTo>
                  <a:lnTo>
                    <a:pt x="159" y="29"/>
                  </a:lnTo>
                  <a:lnTo>
                    <a:pt x="164" y="29"/>
                  </a:lnTo>
                  <a:lnTo>
                    <a:pt x="164" y="22"/>
                  </a:lnTo>
                  <a:lnTo>
                    <a:pt x="163" y="22"/>
                  </a:lnTo>
                  <a:lnTo>
                    <a:pt x="163" y="29"/>
                  </a:lnTo>
                  <a:lnTo>
                    <a:pt x="202" y="29"/>
                  </a:lnTo>
                  <a:lnTo>
                    <a:pt x="202" y="22"/>
                  </a:lnTo>
                  <a:lnTo>
                    <a:pt x="64" y="22"/>
                  </a:lnTo>
                  <a:lnTo>
                    <a:pt x="64" y="29"/>
                  </a:lnTo>
                  <a:lnTo>
                    <a:pt x="72" y="29"/>
                  </a:lnTo>
                  <a:lnTo>
                    <a:pt x="72" y="22"/>
                  </a:lnTo>
                  <a:lnTo>
                    <a:pt x="67" y="24"/>
                  </a:lnTo>
                  <a:lnTo>
                    <a:pt x="67" y="30"/>
                  </a:lnTo>
                  <a:lnTo>
                    <a:pt x="76" y="30"/>
                  </a:lnTo>
                  <a:lnTo>
                    <a:pt x="76" y="24"/>
                  </a:lnTo>
                  <a:lnTo>
                    <a:pt x="71" y="24"/>
                  </a:lnTo>
                  <a:lnTo>
                    <a:pt x="71" y="30"/>
                  </a:lnTo>
                  <a:lnTo>
                    <a:pt x="79" y="30"/>
                  </a:lnTo>
                  <a:lnTo>
                    <a:pt x="79" y="24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68" y="30"/>
                  </a:lnTo>
                  <a:lnTo>
                    <a:pt x="68" y="24"/>
                  </a:lnTo>
                  <a:lnTo>
                    <a:pt x="62" y="24"/>
                  </a:lnTo>
                  <a:lnTo>
                    <a:pt x="62" y="30"/>
                  </a:lnTo>
                  <a:lnTo>
                    <a:pt x="63" y="30"/>
                  </a:lnTo>
                  <a:lnTo>
                    <a:pt x="63" y="24"/>
                  </a:lnTo>
                  <a:lnTo>
                    <a:pt x="62" y="24"/>
                  </a:lnTo>
                  <a:lnTo>
                    <a:pt x="62" y="30"/>
                  </a:lnTo>
                  <a:lnTo>
                    <a:pt x="86" y="30"/>
                  </a:lnTo>
                  <a:lnTo>
                    <a:pt x="86" y="24"/>
                  </a:lnTo>
                  <a:lnTo>
                    <a:pt x="59" y="24"/>
                  </a:lnTo>
                  <a:lnTo>
                    <a:pt x="59" y="30"/>
                  </a:lnTo>
                  <a:lnTo>
                    <a:pt x="62" y="30"/>
                  </a:lnTo>
                  <a:lnTo>
                    <a:pt x="62" y="24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7" y="30"/>
                  </a:lnTo>
                  <a:lnTo>
                    <a:pt x="57" y="24"/>
                  </a:lnTo>
                  <a:lnTo>
                    <a:pt x="53" y="24"/>
                  </a:lnTo>
                  <a:lnTo>
                    <a:pt x="53" y="30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0" y="25"/>
                  </a:lnTo>
                  <a:lnTo>
                    <a:pt x="50" y="31"/>
                  </a:lnTo>
                  <a:lnTo>
                    <a:pt x="53" y="31"/>
                  </a:lnTo>
                  <a:lnTo>
                    <a:pt x="53" y="25"/>
                  </a:lnTo>
                  <a:lnTo>
                    <a:pt x="46" y="25"/>
                  </a:lnTo>
                  <a:lnTo>
                    <a:pt x="46" y="31"/>
                  </a:lnTo>
                  <a:lnTo>
                    <a:pt x="92" y="31"/>
                  </a:lnTo>
                  <a:lnTo>
                    <a:pt x="92" y="25"/>
                  </a:lnTo>
                  <a:lnTo>
                    <a:pt x="57" y="25"/>
                  </a:lnTo>
                  <a:lnTo>
                    <a:pt x="57" y="31"/>
                  </a:lnTo>
                  <a:lnTo>
                    <a:pt x="62" y="31"/>
                  </a:lnTo>
                  <a:lnTo>
                    <a:pt x="62" y="25"/>
                  </a:lnTo>
                  <a:lnTo>
                    <a:pt x="47" y="25"/>
                  </a:lnTo>
                  <a:lnTo>
                    <a:pt x="47" y="31"/>
                  </a:lnTo>
                  <a:lnTo>
                    <a:pt x="50" y="31"/>
                  </a:lnTo>
                  <a:lnTo>
                    <a:pt x="50" y="25"/>
                  </a:lnTo>
                  <a:lnTo>
                    <a:pt x="40" y="25"/>
                  </a:lnTo>
                  <a:lnTo>
                    <a:pt x="40" y="31"/>
                  </a:lnTo>
                  <a:lnTo>
                    <a:pt x="44" y="33"/>
                  </a:lnTo>
                  <a:lnTo>
                    <a:pt x="116" y="33"/>
                  </a:lnTo>
                  <a:lnTo>
                    <a:pt x="116" y="26"/>
                  </a:lnTo>
                  <a:lnTo>
                    <a:pt x="114" y="26"/>
                  </a:lnTo>
                  <a:lnTo>
                    <a:pt x="114" y="33"/>
                  </a:lnTo>
                  <a:lnTo>
                    <a:pt x="151" y="33"/>
                  </a:lnTo>
                  <a:lnTo>
                    <a:pt x="151" y="26"/>
                  </a:lnTo>
                  <a:lnTo>
                    <a:pt x="143" y="26"/>
                  </a:lnTo>
                  <a:lnTo>
                    <a:pt x="143" y="33"/>
                  </a:lnTo>
                  <a:lnTo>
                    <a:pt x="145" y="33"/>
                  </a:lnTo>
                  <a:lnTo>
                    <a:pt x="145" y="26"/>
                  </a:lnTo>
                  <a:lnTo>
                    <a:pt x="143" y="26"/>
                  </a:lnTo>
                  <a:lnTo>
                    <a:pt x="143" y="33"/>
                  </a:lnTo>
                  <a:lnTo>
                    <a:pt x="147" y="33"/>
                  </a:lnTo>
                  <a:lnTo>
                    <a:pt x="147" y="26"/>
                  </a:lnTo>
                  <a:lnTo>
                    <a:pt x="138" y="26"/>
                  </a:lnTo>
                  <a:lnTo>
                    <a:pt x="138" y="33"/>
                  </a:lnTo>
                  <a:lnTo>
                    <a:pt x="145" y="33"/>
                  </a:lnTo>
                  <a:lnTo>
                    <a:pt x="145" y="26"/>
                  </a:lnTo>
                  <a:lnTo>
                    <a:pt x="143" y="26"/>
                  </a:lnTo>
                  <a:lnTo>
                    <a:pt x="143" y="33"/>
                  </a:lnTo>
                  <a:lnTo>
                    <a:pt x="146" y="33"/>
                  </a:lnTo>
                  <a:lnTo>
                    <a:pt x="146" y="26"/>
                  </a:lnTo>
                  <a:lnTo>
                    <a:pt x="128" y="26"/>
                  </a:lnTo>
                  <a:lnTo>
                    <a:pt x="120" y="34"/>
                  </a:lnTo>
                  <a:lnTo>
                    <a:pt x="129" y="34"/>
                  </a:lnTo>
                  <a:lnTo>
                    <a:pt x="129" y="28"/>
                  </a:lnTo>
                  <a:lnTo>
                    <a:pt x="121" y="28"/>
                  </a:lnTo>
                  <a:lnTo>
                    <a:pt x="121" y="34"/>
                  </a:lnTo>
                  <a:lnTo>
                    <a:pt x="125" y="34"/>
                  </a:lnTo>
                  <a:lnTo>
                    <a:pt x="125" y="28"/>
                  </a:lnTo>
                  <a:lnTo>
                    <a:pt x="119" y="28"/>
                  </a:lnTo>
                  <a:lnTo>
                    <a:pt x="119" y="34"/>
                  </a:lnTo>
                  <a:lnTo>
                    <a:pt x="125" y="34"/>
                  </a:lnTo>
                  <a:lnTo>
                    <a:pt x="125" y="28"/>
                  </a:lnTo>
                  <a:lnTo>
                    <a:pt x="121" y="28"/>
                  </a:lnTo>
                  <a:lnTo>
                    <a:pt x="121" y="34"/>
                  </a:lnTo>
                  <a:lnTo>
                    <a:pt x="128" y="34"/>
                  </a:lnTo>
                  <a:lnTo>
                    <a:pt x="128" y="28"/>
                  </a:lnTo>
                  <a:lnTo>
                    <a:pt x="119" y="28"/>
                  </a:lnTo>
                  <a:lnTo>
                    <a:pt x="119" y="34"/>
                  </a:lnTo>
                  <a:lnTo>
                    <a:pt x="125" y="34"/>
                  </a:lnTo>
                  <a:lnTo>
                    <a:pt x="125" y="28"/>
                  </a:lnTo>
                  <a:lnTo>
                    <a:pt x="116" y="28"/>
                  </a:lnTo>
                  <a:lnTo>
                    <a:pt x="116" y="34"/>
                  </a:lnTo>
                  <a:lnTo>
                    <a:pt x="117" y="34"/>
                  </a:lnTo>
                  <a:lnTo>
                    <a:pt x="117" y="28"/>
                  </a:lnTo>
                  <a:lnTo>
                    <a:pt x="111" y="28"/>
                  </a:lnTo>
                  <a:lnTo>
                    <a:pt x="111" y="34"/>
                  </a:lnTo>
                  <a:lnTo>
                    <a:pt x="114" y="34"/>
                  </a:lnTo>
                  <a:lnTo>
                    <a:pt x="114" y="28"/>
                  </a:lnTo>
                  <a:lnTo>
                    <a:pt x="107" y="28"/>
                  </a:lnTo>
                  <a:lnTo>
                    <a:pt x="107" y="34"/>
                  </a:lnTo>
                  <a:lnTo>
                    <a:pt x="112" y="34"/>
                  </a:lnTo>
                  <a:lnTo>
                    <a:pt x="112" y="28"/>
                  </a:lnTo>
                  <a:lnTo>
                    <a:pt x="108" y="29"/>
                  </a:lnTo>
                  <a:lnTo>
                    <a:pt x="108" y="31"/>
                  </a:lnTo>
                  <a:lnTo>
                    <a:pt x="108" y="29"/>
                  </a:lnTo>
                  <a:lnTo>
                    <a:pt x="106" y="29"/>
                  </a:lnTo>
                  <a:lnTo>
                    <a:pt x="106" y="35"/>
                  </a:lnTo>
                  <a:lnTo>
                    <a:pt x="110" y="35"/>
                  </a:lnTo>
                  <a:lnTo>
                    <a:pt x="110" y="29"/>
                  </a:lnTo>
                  <a:lnTo>
                    <a:pt x="106" y="29"/>
                  </a:lnTo>
                  <a:lnTo>
                    <a:pt x="106" y="35"/>
                  </a:lnTo>
                  <a:lnTo>
                    <a:pt x="110" y="35"/>
                  </a:lnTo>
                  <a:lnTo>
                    <a:pt x="110" y="29"/>
                  </a:lnTo>
                  <a:lnTo>
                    <a:pt x="99" y="29"/>
                  </a:lnTo>
                  <a:lnTo>
                    <a:pt x="99" y="35"/>
                  </a:lnTo>
                  <a:lnTo>
                    <a:pt x="112" y="35"/>
                  </a:lnTo>
                  <a:lnTo>
                    <a:pt x="112" y="29"/>
                  </a:lnTo>
                  <a:lnTo>
                    <a:pt x="107" y="29"/>
                  </a:lnTo>
                  <a:lnTo>
                    <a:pt x="107" y="35"/>
                  </a:lnTo>
                  <a:lnTo>
                    <a:pt x="129" y="35"/>
                  </a:lnTo>
                  <a:lnTo>
                    <a:pt x="129" y="29"/>
                  </a:lnTo>
                  <a:lnTo>
                    <a:pt x="95" y="29"/>
                  </a:lnTo>
                  <a:lnTo>
                    <a:pt x="95" y="35"/>
                  </a:lnTo>
                  <a:lnTo>
                    <a:pt x="101" y="35"/>
                  </a:lnTo>
                  <a:lnTo>
                    <a:pt x="101" y="29"/>
                  </a:lnTo>
                  <a:lnTo>
                    <a:pt x="76" y="29"/>
                  </a:lnTo>
                  <a:lnTo>
                    <a:pt x="76" y="35"/>
                  </a:lnTo>
                  <a:lnTo>
                    <a:pt x="77" y="35"/>
                  </a:lnTo>
                  <a:lnTo>
                    <a:pt x="77" y="29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73" y="35"/>
                  </a:lnTo>
                  <a:lnTo>
                    <a:pt x="73" y="29"/>
                  </a:lnTo>
                  <a:lnTo>
                    <a:pt x="63" y="29"/>
                  </a:lnTo>
                  <a:lnTo>
                    <a:pt x="63" y="35"/>
                  </a:lnTo>
                  <a:lnTo>
                    <a:pt x="66" y="35"/>
                  </a:lnTo>
                  <a:lnTo>
                    <a:pt x="66" y="29"/>
                  </a:lnTo>
                  <a:lnTo>
                    <a:pt x="59" y="29"/>
                  </a:lnTo>
                  <a:lnTo>
                    <a:pt x="58" y="30"/>
                  </a:lnTo>
                  <a:lnTo>
                    <a:pt x="59" y="33"/>
                  </a:lnTo>
                  <a:lnTo>
                    <a:pt x="59" y="30"/>
                  </a:lnTo>
                  <a:lnTo>
                    <a:pt x="57" y="30"/>
                  </a:lnTo>
                  <a:lnTo>
                    <a:pt x="57" y="37"/>
                  </a:lnTo>
                  <a:lnTo>
                    <a:pt x="63" y="37"/>
                  </a:lnTo>
                  <a:lnTo>
                    <a:pt x="63" y="30"/>
                  </a:lnTo>
                  <a:lnTo>
                    <a:pt x="41" y="30"/>
                  </a:lnTo>
                  <a:lnTo>
                    <a:pt x="41" y="37"/>
                  </a:lnTo>
                  <a:lnTo>
                    <a:pt x="42" y="37"/>
                  </a:lnTo>
                  <a:lnTo>
                    <a:pt x="42" y="30"/>
                  </a:lnTo>
                  <a:lnTo>
                    <a:pt x="40" y="30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1" y="30"/>
                  </a:lnTo>
                  <a:lnTo>
                    <a:pt x="36" y="30"/>
                  </a:lnTo>
                  <a:lnTo>
                    <a:pt x="36" y="37"/>
                  </a:lnTo>
                  <a:lnTo>
                    <a:pt x="37" y="37"/>
                  </a:lnTo>
                  <a:lnTo>
                    <a:pt x="37" y="30"/>
                  </a:lnTo>
                  <a:lnTo>
                    <a:pt x="36" y="30"/>
                  </a:lnTo>
                  <a:lnTo>
                    <a:pt x="36" y="37"/>
                  </a:lnTo>
                  <a:lnTo>
                    <a:pt x="41" y="37"/>
                  </a:lnTo>
                  <a:lnTo>
                    <a:pt x="41" y="30"/>
                  </a:lnTo>
                  <a:lnTo>
                    <a:pt x="40" y="30"/>
                  </a:lnTo>
                  <a:lnTo>
                    <a:pt x="40" y="37"/>
                  </a:lnTo>
                  <a:lnTo>
                    <a:pt x="42" y="37"/>
                  </a:lnTo>
                  <a:lnTo>
                    <a:pt x="42" y="30"/>
                  </a:lnTo>
                  <a:lnTo>
                    <a:pt x="41" y="30"/>
                  </a:lnTo>
                  <a:lnTo>
                    <a:pt x="41" y="37"/>
                  </a:lnTo>
                  <a:lnTo>
                    <a:pt x="63" y="37"/>
                  </a:lnTo>
                  <a:lnTo>
                    <a:pt x="63" y="30"/>
                  </a:lnTo>
                  <a:lnTo>
                    <a:pt x="57" y="30"/>
                  </a:lnTo>
                  <a:lnTo>
                    <a:pt x="57" y="37"/>
                  </a:lnTo>
                  <a:lnTo>
                    <a:pt x="60" y="37"/>
                  </a:lnTo>
                  <a:lnTo>
                    <a:pt x="63" y="34"/>
                  </a:lnTo>
                  <a:lnTo>
                    <a:pt x="60" y="31"/>
                  </a:lnTo>
                  <a:lnTo>
                    <a:pt x="60" y="35"/>
                  </a:lnTo>
                  <a:lnTo>
                    <a:pt x="66" y="35"/>
                  </a:lnTo>
                  <a:lnTo>
                    <a:pt x="66" y="29"/>
                  </a:lnTo>
                  <a:lnTo>
                    <a:pt x="63" y="29"/>
                  </a:lnTo>
                  <a:lnTo>
                    <a:pt x="63" y="35"/>
                  </a:lnTo>
                  <a:lnTo>
                    <a:pt x="73" y="35"/>
                  </a:lnTo>
                  <a:lnTo>
                    <a:pt x="73" y="29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77" y="35"/>
                  </a:lnTo>
                  <a:lnTo>
                    <a:pt x="77" y="29"/>
                  </a:lnTo>
                  <a:lnTo>
                    <a:pt x="76" y="29"/>
                  </a:lnTo>
                  <a:lnTo>
                    <a:pt x="76" y="35"/>
                  </a:lnTo>
                  <a:lnTo>
                    <a:pt x="101" y="35"/>
                  </a:lnTo>
                  <a:lnTo>
                    <a:pt x="101" y="29"/>
                  </a:lnTo>
                  <a:lnTo>
                    <a:pt x="95" y="29"/>
                  </a:lnTo>
                  <a:lnTo>
                    <a:pt x="95" y="35"/>
                  </a:lnTo>
                  <a:lnTo>
                    <a:pt x="129" y="35"/>
                  </a:lnTo>
                  <a:lnTo>
                    <a:pt x="129" y="29"/>
                  </a:lnTo>
                  <a:lnTo>
                    <a:pt x="107" y="29"/>
                  </a:lnTo>
                  <a:lnTo>
                    <a:pt x="107" y="35"/>
                  </a:lnTo>
                  <a:lnTo>
                    <a:pt x="112" y="35"/>
                  </a:lnTo>
                  <a:lnTo>
                    <a:pt x="112" y="29"/>
                  </a:lnTo>
                  <a:lnTo>
                    <a:pt x="99" y="29"/>
                  </a:lnTo>
                  <a:lnTo>
                    <a:pt x="99" y="35"/>
                  </a:lnTo>
                  <a:lnTo>
                    <a:pt x="110" y="35"/>
                  </a:lnTo>
                  <a:lnTo>
                    <a:pt x="110" y="29"/>
                  </a:lnTo>
                  <a:lnTo>
                    <a:pt x="106" y="29"/>
                  </a:lnTo>
                  <a:lnTo>
                    <a:pt x="106" y="35"/>
                  </a:lnTo>
                  <a:lnTo>
                    <a:pt x="110" y="35"/>
                  </a:lnTo>
                  <a:lnTo>
                    <a:pt x="110" y="29"/>
                  </a:lnTo>
                  <a:lnTo>
                    <a:pt x="106" y="29"/>
                  </a:lnTo>
                  <a:lnTo>
                    <a:pt x="106" y="35"/>
                  </a:lnTo>
                  <a:lnTo>
                    <a:pt x="110" y="35"/>
                  </a:lnTo>
                  <a:lnTo>
                    <a:pt x="114" y="34"/>
                  </a:lnTo>
                  <a:lnTo>
                    <a:pt x="112" y="28"/>
                  </a:lnTo>
                  <a:lnTo>
                    <a:pt x="107" y="28"/>
                  </a:lnTo>
                  <a:lnTo>
                    <a:pt x="107" y="34"/>
                  </a:lnTo>
                  <a:lnTo>
                    <a:pt x="114" y="34"/>
                  </a:lnTo>
                  <a:lnTo>
                    <a:pt x="114" y="28"/>
                  </a:lnTo>
                  <a:lnTo>
                    <a:pt x="111" y="28"/>
                  </a:lnTo>
                  <a:lnTo>
                    <a:pt x="111" y="34"/>
                  </a:lnTo>
                  <a:lnTo>
                    <a:pt x="117" y="34"/>
                  </a:lnTo>
                  <a:lnTo>
                    <a:pt x="117" y="28"/>
                  </a:lnTo>
                  <a:lnTo>
                    <a:pt x="116" y="28"/>
                  </a:lnTo>
                  <a:lnTo>
                    <a:pt x="116" y="34"/>
                  </a:lnTo>
                  <a:lnTo>
                    <a:pt x="125" y="34"/>
                  </a:lnTo>
                  <a:lnTo>
                    <a:pt x="125" y="28"/>
                  </a:lnTo>
                  <a:lnTo>
                    <a:pt x="119" y="28"/>
                  </a:lnTo>
                  <a:lnTo>
                    <a:pt x="119" y="34"/>
                  </a:lnTo>
                  <a:lnTo>
                    <a:pt x="128" y="34"/>
                  </a:lnTo>
                  <a:lnTo>
                    <a:pt x="128" y="28"/>
                  </a:lnTo>
                  <a:lnTo>
                    <a:pt x="121" y="28"/>
                  </a:lnTo>
                  <a:lnTo>
                    <a:pt x="121" y="34"/>
                  </a:lnTo>
                  <a:lnTo>
                    <a:pt x="125" y="34"/>
                  </a:lnTo>
                  <a:lnTo>
                    <a:pt x="125" y="28"/>
                  </a:lnTo>
                  <a:lnTo>
                    <a:pt x="119" y="28"/>
                  </a:lnTo>
                  <a:lnTo>
                    <a:pt x="119" y="34"/>
                  </a:lnTo>
                  <a:lnTo>
                    <a:pt x="125" y="34"/>
                  </a:lnTo>
                  <a:lnTo>
                    <a:pt x="125" y="28"/>
                  </a:lnTo>
                  <a:lnTo>
                    <a:pt x="121" y="28"/>
                  </a:lnTo>
                  <a:lnTo>
                    <a:pt x="121" y="34"/>
                  </a:lnTo>
                  <a:lnTo>
                    <a:pt x="129" y="34"/>
                  </a:lnTo>
                  <a:lnTo>
                    <a:pt x="129" y="28"/>
                  </a:lnTo>
                  <a:lnTo>
                    <a:pt x="128" y="28"/>
                  </a:lnTo>
                  <a:lnTo>
                    <a:pt x="128" y="30"/>
                  </a:lnTo>
                  <a:lnTo>
                    <a:pt x="130" y="33"/>
                  </a:lnTo>
                  <a:lnTo>
                    <a:pt x="132" y="31"/>
                  </a:lnTo>
                  <a:lnTo>
                    <a:pt x="129" y="29"/>
                  </a:lnTo>
                  <a:lnTo>
                    <a:pt x="129" y="33"/>
                  </a:lnTo>
                  <a:lnTo>
                    <a:pt x="146" y="33"/>
                  </a:lnTo>
                  <a:lnTo>
                    <a:pt x="146" y="26"/>
                  </a:lnTo>
                  <a:lnTo>
                    <a:pt x="143" y="26"/>
                  </a:lnTo>
                  <a:lnTo>
                    <a:pt x="143" y="33"/>
                  </a:lnTo>
                  <a:lnTo>
                    <a:pt x="145" y="33"/>
                  </a:lnTo>
                  <a:lnTo>
                    <a:pt x="145" y="26"/>
                  </a:lnTo>
                  <a:lnTo>
                    <a:pt x="138" y="26"/>
                  </a:lnTo>
                  <a:lnTo>
                    <a:pt x="138" y="33"/>
                  </a:lnTo>
                  <a:lnTo>
                    <a:pt x="147" y="33"/>
                  </a:lnTo>
                  <a:lnTo>
                    <a:pt x="147" y="26"/>
                  </a:lnTo>
                  <a:lnTo>
                    <a:pt x="143" y="26"/>
                  </a:lnTo>
                  <a:lnTo>
                    <a:pt x="143" y="33"/>
                  </a:lnTo>
                  <a:lnTo>
                    <a:pt x="145" y="33"/>
                  </a:lnTo>
                  <a:lnTo>
                    <a:pt x="145" y="26"/>
                  </a:lnTo>
                  <a:lnTo>
                    <a:pt x="143" y="26"/>
                  </a:lnTo>
                  <a:lnTo>
                    <a:pt x="143" y="33"/>
                  </a:lnTo>
                  <a:lnTo>
                    <a:pt x="151" y="33"/>
                  </a:lnTo>
                  <a:lnTo>
                    <a:pt x="151" y="26"/>
                  </a:lnTo>
                  <a:lnTo>
                    <a:pt x="114" y="26"/>
                  </a:lnTo>
                  <a:lnTo>
                    <a:pt x="114" y="33"/>
                  </a:lnTo>
                  <a:lnTo>
                    <a:pt x="116" y="33"/>
                  </a:lnTo>
                  <a:lnTo>
                    <a:pt x="116" y="26"/>
                  </a:lnTo>
                  <a:lnTo>
                    <a:pt x="44" y="26"/>
                  </a:lnTo>
                  <a:lnTo>
                    <a:pt x="44" y="29"/>
                  </a:lnTo>
                  <a:lnTo>
                    <a:pt x="45" y="26"/>
                  </a:lnTo>
                  <a:lnTo>
                    <a:pt x="41" y="25"/>
                  </a:lnTo>
                  <a:lnTo>
                    <a:pt x="40" y="28"/>
                  </a:lnTo>
                  <a:lnTo>
                    <a:pt x="40" y="31"/>
                  </a:lnTo>
                  <a:lnTo>
                    <a:pt x="50" y="31"/>
                  </a:lnTo>
                  <a:lnTo>
                    <a:pt x="50" y="25"/>
                  </a:lnTo>
                  <a:lnTo>
                    <a:pt x="47" y="25"/>
                  </a:lnTo>
                  <a:lnTo>
                    <a:pt x="47" y="31"/>
                  </a:lnTo>
                  <a:lnTo>
                    <a:pt x="62" y="31"/>
                  </a:lnTo>
                  <a:lnTo>
                    <a:pt x="62" y="25"/>
                  </a:lnTo>
                  <a:lnTo>
                    <a:pt x="57" y="25"/>
                  </a:lnTo>
                  <a:lnTo>
                    <a:pt x="57" y="31"/>
                  </a:lnTo>
                  <a:lnTo>
                    <a:pt x="92" y="31"/>
                  </a:lnTo>
                  <a:lnTo>
                    <a:pt x="92" y="25"/>
                  </a:lnTo>
                  <a:lnTo>
                    <a:pt x="46" y="25"/>
                  </a:lnTo>
                  <a:lnTo>
                    <a:pt x="46" y="31"/>
                  </a:lnTo>
                  <a:lnTo>
                    <a:pt x="53" y="31"/>
                  </a:lnTo>
                  <a:lnTo>
                    <a:pt x="53" y="25"/>
                  </a:lnTo>
                  <a:lnTo>
                    <a:pt x="50" y="25"/>
                  </a:lnTo>
                  <a:lnTo>
                    <a:pt x="50" y="28"/>
                  </a:lnTo>
                  <a:lnTo>
                    <a:pt x="51" y="31"/>
                  </a:lnTo>
                  <a:lnTo>
                    <a:pt x="55" y="30"/>
                  </a:lnTo>
                  <a:lnTo>
                    <a:pt x="54" y="24"/>
                  </a:lnTo>
                  <a:lnTo>
                    <a:pt x="53" y="24"/>
                  </a:lnTo>
                  <a:lnTo>
                    <a:pt x="53" y="30"/>
                  </a:lnTo>
                  <a:lnTo>
                    <a:pt x="57" y="30"/>
                  </a:lnTo>
                  <a:lnTo>
                    <a:pt x="57" y="24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62" y="30"/>
                  </a:lnTo>
                  <a:lnTo>
                    <a:pt x="62" y="24"/>
                  </a:lnTo>
                  <a:lnTo>
                    <a:pt x="59" y="24"/>
                  </a:lnTo>
                  <a:lnTo>
                    <a:pt x="59" y="30"/>
                  </a:lnTo>
                  <a:lnTo>
                    <a:pt x="86" y="30"/>
                  </a:lnTo>
                  <a:lnTo>
                    <a:pt x="86" y="24"/>
                  </a:lnTo>
                  <a:lnTo>
                    <a:pt x="62" y="24"/>
                  </a:lnTo>
                  <a:lnTo>
                    <a:pt x="62" y="30"/>
                  </a:lnTo>
                  <a:lnTo>
                    <a:pt x="63" y="30"/>
                  </a:lnTo>
                  <a:lnTo>
                    <a:pt x="63" y="24"/>
                  </a:lnTo>
                  <a:lnTo>
                    <a:pt x="62" y="24"/>
                  </a:lnTo>
                  <a:lnTo>
                    <a:pt x="62" y="30"/>
                  </a:lnTo>
                  <a:lnTo>
                    <a:pt x="68" y="30"/>
                  </a:lnTo>
                  <a:lnTo>
                    <a:pt x="68" y="24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79" y="30"/>
                  </a:lnTo>
                  <a:lnTo>
                    <a:pt x="79" y="24"/>
                  </a:lnTo>
                  <a:lnTo>
                    <a:pt x="71" y="24"/>
                  </a:lnTo>
                  <a:lnTo>
                    <a:pt x="71" y="30"/>
                  </a:lnTo>
                  <a:lnTo>
                    <a:pt x="76" y="30"/>
                  </a:lnTo>
                  <a:lnTo>
                    <a:pt x="76" y="24"/>
                  </a:lnTo>
                  <a:lnTo>
                    <a:pt x="67" y="24"/>
                  </a:lnTo>
                  <a:lnTo>
                    <a:pt x="67" y="26"/>
                  </a:lnTo>
                  <a:lnTo>
                    <a:pt x="68" y="30"/>
                  </a:lnTo>
                  <a:lnTo>
                    <a:pt x="73" y="29"/>
                  </a:lnTo>
                  <a:lnTo>
                    <a:pt x="72" y="22"/>
                  </a:lnTo>
                  <a:lnTo>
                    <a:pt x="64" y="22"/>
                  </a:lnTo>
                  <a:lnTo>
                    <a:pt x="64" y="29"/>
                  </a:lnTo>
                  <a:lnTo>
                    <a:pt x="202" y="29"/>
                  </a:lnTo>
                  <a:lnTo>
                    <a:pt x="202" y="22"/>
                  </a:lnTo>
                  <a:lnTo>
                    <a:pt x="163" y="22"/>
                  </a:lnTo>
                  <a:lnTo>
                    <a:pt x="163" y="29"/>
                  </a:lnTo>
                  <a:lnTo>
                    <a:pt x="164" y="29"/>
                  </a:lnTo>
                  <a:lnTo>
                    <a:pt x="164" y="22"/>
                  </a:lnTo>
                  <a:lnTo>
                    <a:pt x="159" y="22"/>
                  </a:lnTo>
                  <a:lnTo>
                    <a:pt x="159" y="29"/>
                  </a:lnTo>
                  <a:lnTo>
                    <a:pt x="163" y="29"/>
                  </a:lnTo>
                  <a:lnTo>
                    <a:pt x="163" y="22"/>
                  </a:lnTo>
                  <a:lnTo>
                    <a:pt x="156" y="22"/>
                  </a:lnTo>
                  <a:lnTo>
                    <a:pt x="156" y="29"/>
                  </a:lnTo>
                  <a:lnTo>
                    <a:pt x="165" y="29"/>
                  </a:lnTo>
                  <a:lnTo>
                    <a:pt x="165" y="22"/>
                  </a:lnTo>
                  <a:lnTo>
                    <a:pt x="159" y="22"/>
                  </a:lnTo>
                  <a:lnTo>
                    <a:pt x="159" y="29"/>
                  </a:lnTo>
                  <a:lnTo>
                    <a:pt x="164" y="29"/>
                  </a:lnTo>
                  <a:lnTo>
                    <a:pt x="164" y="22"/>
                  </a:lnTo>
                  <a:lnTo>
                    <a:pt x="161" y="22"/>
                  </a:lnTo>
                  <a:lnTo>
                    <a:pt x="161" y="29"/>
                  </a:lnTo>
                  <a:lnTo>
                    <a:pt x="174" y="29"/>
                  </a:lnTo>
                  <a:lnTo>
                    <a:pt x="174" y="22"/>
                  </a:lnTo>
                  <a:lnTo>
                    <a:pt x="158" y="22"/>
                  </a:lnTo>
                  <a:lnTo>
                    <a:pt x="158" y="29"/>
                  </a:lnTo>
                  <a:lnTo>
                    <a:pt x="177" y="29"/>
                  </a:lnTo>
                  <a:lnTo>
                    <a:pt x="177" y="22"/>
                  </a:lnTo>
                  <a:lnTo>
                    <a:pt x="169" y="22"/>
                  </a:lnTo>
                  <a:lnTo>
                    <a:pt x="169" y="29"/>
                  </a:lnTo>
                  <a:lnTo>
                    <a:pt x="177" y="29"/>
                  </a:lnTo>
                  <a:lnTo>
                    <a:pt x="183" y="28"/>
                  </a:lnTo>
                  <a:lnTo>
                    <a:pt x="182" y="24"/>
                  </a:lnTo>
                  <a:lnTo>
                    <a:pt x="182" y="28"/>
                  </a:lnTo>
                  <a:lnTo>
                    <a:pt x="185" y="28"/>
                  </a:lnTo>
                  <a:lnTo>
                    <a:pt x="185" y="21"/>
                  </a:lnTo>
                  <a:lnTo>
                    <a:pt x="163" y="21"/>
                  </a:lnTo>
                  <a:lnTo>
                    <a:pt x="163" y="28"/>
                  </a:lnTo>
                  <a:lnTo>
                    <a:pt x="172" y="28"/>
                  </a:lnTo>
                  <a:lnTo>
                    <a:pt x="172" y="21"/>
                  </a:lnTo>
                  <a:lnTo>
                    <a:pt x="167" y="21"/>
                  </a:lnTo>
                  <a:lnTo>
                    <a:pt x="167" y="28"/>
                  </a:lnTo>
                  <a:lnTo>
                    <a:pt x="168" y="28"/>
                  </a:lnTo>
                  <a:lnTo>
                    <a:pt x="168" y="21"/>
                  </a:lnTo>
                  <a:lnTo>
                    <a:pt x="147" y="21"/>
                  </a:lnTo>
                  <a:lnTo>
                    <a:pt x="147" y="28"/>
                  </a:lnTo>
                  <a:lnTo>
                    <a:pt x="156" y="28"/>
                  </a:lnTo>
                  <a:lnTo>
                    <a:pt x="156" y="21"/>
                  </a:lnTo>
                  <a:lnTo>
                    <a:pt x="66" y="21"/>
                  </a:lnTo>
                  <a:lnTo>
                    <a:pt x="66" y="28"/>
                  </a:lnTo>
                  <a:lnTo>
                    <a:pt x="69" y="28"/>
                  </a:lnTo>
                  <a:lnTo>
                    <a:pt x="69" y="21"/>
                  </a:lnTo>
                  <a:lnTo>
                    <a:pt x="64" y="21"/>
                  </a:lnTo>
                  <a:lnTo>
                    <a:pt x="64" y="28"/>
                  </a:lnTo>
                  <a:lnTo>
                    <a:pt x="75" y="28"/>
                  </a:lnTo>
                  <a:lnTo>
                    <a:pt x="69" y="21"/>
                  </a:lnTo>
                  <a:lnTo>
                    <a:pt x="68" y="20"/>
                  </a:lnTo>
                  <a:lnTo>
                    <a:pt x="64" y="20"/>
                  </a:lnTo>
                  <a:lnTo>
                    <a:pt x="64" y="26"/>
                  </a:lnTo>
                  <a:lnTo>
                    <a:pt x="66" y="26"/>
                  </a:lnTo>
                  <a:lnTo>
                    <a:pt x="66" y="20"/>
                  </a:lnTo>
                  <a:lnTo>
                    <a:pt x="64" y="20"/>
                  </a:lnTo>
                  <a:lnTo>
                    <a:pt x="64" y="26"/>
                  </a:lnTo>
                  <a:lnTo>
                    <a:pt x="81" y="26"/>
                  </a:lnTo>
                  <a:lnTo>
                    <a:pt x="81" y="20"/>
                  </a:lnTo>
                  <a:lnTo>
                    <a:pt x="79" y="20"/>
                  </a:lnTo>
                  <a:lnTo>
                    <a:pt x="79" y="26"/>
                  </a:lnTo>
                  <a:lnTo>
                    <a:pt x="116" y="26"/>
                  </a:lnTo>
                  <a:lnTo>
                    <a:pt x="116" y="20"/>
                  </a:lnTo>
                  <a:lnTo>
                    <a:pt x="41" y="20"/>
                  </a:lnTo>
                  <a:lnTo>
                    <a:pt x="41" y="26"/>
                  </a:lnTo>
                  <a:lnTo>
                    <a:pt x="44" y="26"/>
                  </a:lnTo>
                  <a:lnTo>
                    <a:pt x="44" y="20"/>
                  </a:lnTo>
                  <a:lnTo>
                    <a:pt x="42" y="20"/>
                  </a:lnTo>
                  <a:lnTo>
                    <a:pt x="42" y="26"/>
                  </a:lnTo>
                  <a:lnTo>
                    <a:pt x="55" y="26"/>
                  </a:lnTo>
                  <a:lnTo>
                    <a:pt x="55" y="20"/>
                  </a:lnTo>
                  <a:lnTo>
                    <a:pt x="32" y="20"/>
                  </a:lnTo>
                  <a:lnTo>
                    <a:pt x="32" y="26"/>
                  </a:lnTo>
                  <a:lnTo>
                    <a:pt x="37" y="26"/>
                  </a:lnTo>
                  <a:lnTo>
                    <a:pt x="37" y="20"/>
                  </a:lnTo>
                  <a:lnTo>
                    <a:pt x="35" y="20"/>
                  </a:lnTo>
                  <a:lnTo>
                    <a:pt x="35" y="26"/>
                  </a:lnTo>
                  <a:lnTo>
                    <a:pt x="45" y="26"/>
                  </a:lnTo>
                  <a:lnTo>
                    <a:pt x="45" y="19"/>
                  </a:lnTo>
                  <a:lnTo>
                    <a:pt x="40" y="19"/>
                  </a:lnTo>
                  <a:lnTo>
                    <a:pt x="40" y="25"/>
                  </a:lnTo>
                  <a:lnTo>
                    <a:pt x="47" y="25"/>
                  </a:lnTo>
                  <a:lnTo>
                    <a:pt x="47" y="19"/>
                  </a:lnTo>
                  <a:lnTo>
                    <a:pt x="46" y="19"/>
                  </a:lnTo>
                  <a:lnTo>
                    <a:pt x="46" y="25"/>
                  </a:lnTo>
                  <a:lnTo>
                    <a:pt x="60" y="25"/>
                  </a:lnTo>
                  <a:lnTo>
                    <a:pt x="60" y="19"/>
                  </a:lnTo>
                  <a:lnTo>
                    <a:pt x="59" y="19"/>
                  </a:lnTo>
                  <a:lnTo>
                    <a:pt x="59" y="25"/>
                  </a:lnTo>
                  <a:lnTo>
                    <a:pt x="62" y="25"/>
                  </a:lnTo>
                  <a:lnTo>
                    <a:pt x="62" y="19"/>
                  </a:lnTo>
                  <a:lnTo>
                    <a:pt x="59" y="19"/>
                  </a:lnTo>
                  <a:lnTo>
                    <a:pt x="59" y="25"/>
                  </a:lnTo>
                  <a:lnTo>
                    <a:pt x="62" y="25"/>
                  </a:lnTo>
                  <a:lnTo>
                    <a:pt x="62" y="19"/>
                  </a:lnTo>
                  <a:lnTo>
                    <a:pt x="60" y="19"/>
                  </a:lnTo>
                  <a:lnTo>
                    <a:pt x="60" y="25"/>
                  </a:lnTo>
                  <a:lnTo>
                    <a:pt x="64" y="25"/>
                  </a:lnTo>
                  <a:lnTo>
                    <a:pt x="64" y="19"/>
                  </a:lnTo>
                  <a:lnTo>
                    <a:pt x="62" y="19"/>
                  </a:lnTo>
                  <a:lnTo>
                    <a:pt x="62" y="25"/>
                  </a:lnTo>
                  <a:lnTo>
                    <a:pt x="72" y="25"/>
                  </a:lnTo>
                  <a:lnTo>
                    <a:pt x="72" y="19"/>
                  </a:lnTo>
                  <a:lnTo>
                    <a:pt x="69" y="19"/>
                  </a:lnTo>
                  <a:lnTo>
                    <a:pt x="69" y="25"/>
                  </a:lnTo>
                  <a:lnTo>
                    <a:pt x="73" y="25"/>
                  </a:lnTo>
                  <a:lnTo>
                    <a:pt x="73" y="19"/>
                  </a:lnTo>
                  <a:lnTo>
                    <a:pt x="55" y="19"/>
                  </a:lnTo>
                  <a:lnTo>
                    <a:pt x="55" y="25"/>
                  </a:lnTo>
                  <a:lnTo>
                    <a:pt x="72" y="25"/>
                  </a:lnTo>
                  <a:lnTo>
                    <a:pt x="72" y="19"/>
                  </a:lnTo>
                  <a:lnTo>
                    <a:pt x="66" y="19"/>
                  </a:lnTo>
                  <a:lnTo>
                    <a:pt x="66" y="25"/>
                  </a:lnTo>
                  <a:lnTo>
                    <a:pt x="112" y="25"/>
                  </a:lnTo>
                  <a:lnTo>
                    <a:pt x="112" y="19"/>
                  </a:lnTo>
                  <a:lnTo>
                    <a:pt x="44" y="19"/>
                  </a:lnTo>
                  <a:lnTo>
                    <a:pt x="44" y="21"/>
                  </a:lnTo>
                  <a:lnTo>
                    <a:pt x="45" y="25"/>
                  </a:lnTo>
                  <a:lnTo>
                    <a:pt x="49" y="24"/>
                  </a:lnTo>
                  <a:lnTo>
                    <a:pt x="47" y="17"/>
                  </a:lnTo>
                  <a:lnTo>
                    <a:pt x="41" y="17"/>
                  </a:lnTo>
                  <a:lnTo>
                    <a:pt x="41" y="24"/>
                  </a:lnTo>
                  <a:lnTo>
                    <a:pt x="55" y="24"/>
                  </a:lnTo>
                  <a:lnTo>
                    <a:pt x="55" y="17"/>
                  </a:lnTo>
                  <a:lnTo>
                    <a:pt x="46" y="17"/>
                  </a:lnTo>
                  <a:lnTo>
                    <a:pt x="46" y="24"/>
                  </a:lnTo>
                  <a:lnTo>
                    <a:pt x="142" y="24"/>
                  </a:lnTo>
                  <a:lnTo>
                    <a:pt x="142" y="17"/>
                  </a:lnTo>
                  <a:lnTo>
                    <a:pt x="72" y="17"/>
                  </a:lnTo>
                  <a:lnTo>
                    <a:pt x="72" y="20"/>
                  </a:lnTo>
                  <a:lnTo>
                    <a:pt x="73" y="17"/>
                  </a:lnTo>
                  <a:lnTo>
                    <a:pt x="69" y="16"/>
                  </a:lnTo>
                  <a:lnTo>
                    <a:pt x="44" y="16"/>
                  </a:lnTo>
                  <a:lnTo>
                    <a:pt x="44" y="22"/>
                  </a:lnTo>
                  <a:lnTo>
                    <a:pt x="46" y="22"/>
                  </a:lnTo>
                  <a:lnTo>
                    <a:pt x="46" y="16"/>
                  </a:lnTo>
                  <a:lnTo>
                    <a:pt x="41" y="16"/>
                  </a:lnTo>
                  <a:lnTo>
                    <a:pt x="41" y="22"/>
                  </a:lnTo>
                  <a:lnTo>
                    <a:pt x="44" y="22"/>
                  </a:lnTo>
                  <a:lnTo>
                    <a:pt x="44" y="16"/>
                  </a:lnTo>
                  <a:lnTo>
                    <a:pt x="41" y="16"/>
                  </a:lnTo>
                  <a:lnTo>
                    <a:pt x="41" y="22"/>
                  </a:lnTo>
                  <a:lnTo>
                    <a:pt x="51" y="22"/>
                  </a:lnTo>
                  <a:lnTo>
                    <a:pt x="51" y="16"/>
                  </a:lnTo>
                  <a:lnTo>
                    <a:pt x="38" y="16"/>
                  </a:lnTo>
                  <a:lnTo>
                    <a:pt x="38" y="22"/>
                  </a:lnTo>
                  <a:lnTo>
                    <a:pt x="59" y="22"/>
                  </a:lnTo>
                  <a:lnTo>
                    <a:pt x="59" y="16"/>
                  </a:lnTo>
                  <a:lnTo>
                    <a:pt x="23" y="16"/>
                  </a:lnTo>
                  <a:lnTo>
                    <a:pt x="23" y="22"/>
                  </a:lnTo>
                  <a:lnTo>
                    <a:pt x="32" y="22"/>
                  </a:lnTo>
                  <a:lnTo>
                    <a:pt x="32" y="16"/>
                  </a:lnTo>
                  <a:lnTo>
                    <a:pt x="31" y="16"/>
                  </a:lnTo>
                  <a:lnTo>
                    <a:pt x="31" y="22"/>
                  </a:lnTo>
                  <a:lnTo>
                    <a:pt x="42" y="22"/>
                  </a:lnTo>
                  <a:lnTo>
                    <a:pt x="42" y="17"/>
                  </a:lnTo>
                  <a:lnTo>
                    <a:pt x="38" y="17"/>
                  </a:lnTo>
                  <a:lnTo>
                    <a:pt x="38" y="21"/>
                  </a:lnTo>
                  <a:lnTo>
                    <a:pt x="47" y="21"/>
                  </a:lnTo>
                  <a:lnTo>
                    <a:pt x="47" y="15"/>
                  </a:lnTo>
                  <a:lnTo>
                    <a:pt x="44" y="15"/>
                  </a:lnTo>
                  <a:lnTo>
                    <a:pt x="44" y="21"/>
                  </a:lnTo>
                  <a:lnTo>
                    <a:pt x="73" y="21"/>
                  </a:lnTo>
                  <a:lnTo>
                    <a:pt x="73" y="15"/>
                  </a:lnTo>
                  <a:lnTo>
                    <a:pt x="53" y="15"/>
                  </a:lnTo>
                  <a:lnTo>
                    <a:pt x="53" y="21"/>
                  </a:lnTo>
                  <a:lnTo>
                    <a:pt x="55" y="21"/>
                  </a:lnTo>
                  <a:lnTo>
                    <a:pt x="55" y="15"/>
                  </a:lnTo>
                  <a:lnTo>
                    <a:pt x="42" y="15"/>
                  </a:lnTo>
                  <a:lnTo>
                    <a:pt x="42" y="21"/>
                  </a:lnTo>
                  <a:lnTo>
                    <a:pt x="67" y="21"/>
                  </a:lnTo>
                  <a:lnTo>
                    <a:pt x="67" y="15"/>
                  </a:lnTo>
                  <a:lnTo>
                    <a:pt x="35" y="15"/>
                  </a:lnTo>
                  <a:lnTo>
                    <a:pt x="35" y="21"/>
                  </a:lnTo>
                  <a:lnTo>
                    <a:pt x="38" y="21"/>
                  </a:lnTo>
                  <a:lnTo>
                    <a:pt x="38" y="15"/>
                  </a:lnTo>
                  <a:lnTo>
                    <a:pt x="28" y="15"/>
                  </a:lnTo>
                  <a:lnTo>
                    <a:pt x="28" y="21"/>
                  </a:lnTo>
                  <a:lnTo>
                    <a:pt x="32" y="21"/>
                  </a:lnTo>
                  <a:lnTo>
                    <a:pt x="32" y="15"/>
                  </a:lnTo>
                  <a:lnTo>
                    <a:pt x="9" y="15"/>
                  </a:lnTo>
                  <a:lnTo>
                    <a:pt x="9" y="17"/>
                  </a:lnTo>
                  <a:lnTo>
                    <a:pt x="10" y="15"/>
                  </a:lnTo>
                  <a:lnTo>
                    <a:pt x="3" y="13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2" y="13"/>
                  </a:lnTo>
                  <a:lnTo>
                    <a:pt x="1" y="13"/>
                  </a:lnTo>
                  <a:lnTo>
                    <a:pt x="1" y="20"/>
                  </a:lnTo>
                  <a:lnTo>
                    <a:pt x="6" y="20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5" y="20"/>
                  </a:lnTo>
                  <a:lnTo>
                    <a:pt x="11" y="20"/>
                  </a:lnTo>
                  <a:lnTo>
                    <a:pt x="11" y="13"/>
                  </a:lnTo>
                  <a:lnTo>
                    <a:pt x="6" y="13"/>
                  </a:lnTo>
                  <a:lnTo>
                    <a:pt x="6" y="20"/>
                  </a:lnTo>
                  <a:lnTo>
                    <a:pt x="7" y="20"/>
                  </a:lnTo>
                  <a:lnTo>
                    <a:pt x="7" y="13"/>
                  </a:lnTo>
                  <a:lnTo>
                    <a:pt x="2" y="13"/>
                  </a:lnTo>
                  <a:lnTo>
                    <a:pt x="2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5" y="13"/>
                  </a:lnTo>
                  <a:lnTo>
                    <a:pt x="5" y="20"/>
                  </a:lnTo>
                  <a:lnTo>
                    <a:pt x="9" y="20"/>
                  </a:lnTo>
                  <a:lnTo>
                    <a:pt x="9" y="13"/>
                  </a:lnTo>
                  <a:lnTo>
                    <a:pt x="3" y="13"/>
                  </a:lnTo>
                  <a:lnTo>
                    <a:pt x="3" y="20"/>
                  </a:lnTo>
                  <a:lnTo>
                    <a:pt x="5" y="20"/>
                  </a:lnTo>
                  <a:lnTo>
                    <a:pt x="5" y="13"/>
                  </a:lnTo>
                  <a:lnTo>
                    <a:pt x="3" y="13"/>
                  </a:lnTo>
                  <a:lnTo>
                    <a:pt x="3" y="20"/>
                  </a:lnTo>
                  <a:lnTo>
                    <a:pt x="13" y="20"/>
                  </a:lnTo>
                  <a:lnTo>
                    <a:pt x="7" y="13"/>
                  </a:lnTo>
                  <a:lnTo>
                    <a:pt x="6" y="12"/>
                  </a:lnTo>
                  <a:lnTo>
                    <a:pt x="2" y="12"/>
                  </a:lnTo>
                  <a:lnTo>
                    <a:pt x="2" y="19"/>
                  </a:lnTo>
                  <a:lnTo>
                    <a:pt x="5" y="19"/>
                  </a:lnTo>
                  <a:lnTo>
                    <a:pt x="5" y="12"/>
                  </a:lnTo>
                  <a:lnTo>
                    <a:pt x="2" y="12"/>
                  </a:lnTo>
                  <a:lnTo>
                    <a:pt x="2" y="19"/>
                  </a:lnTo>
                  <a:lnTo>
                    <a:pt x="7" y="19"/>
                  </a:lnTo>
                  <a:lnTo>
                    <a:pt x="7" y="12"/>
                  </a:lnTo>
                  <a:lnTo>
                    <a:pt x="5" y="12"/>
                  </a:lnTo>
                  <a:lnTo>
                    <a:pt x="5" y="19"/>
                  </a:lnTo>
                  <a:lnTo>
                    <a:pt x="10" y="19"/>
                  </a:lnTo>
                  <a:lnTo>
                    <a:pt x="10" y="12"/>
                  </a:lnTo>
                  <a:lnTo>
                    <a:pt x="9" y="12"/>
                  </a:lnTo>
                  <a:lnTo>
                    <a:pt x="9" y="19"/>
                  </a:lnTo>
                  <a:lnTo>
                    <a:pt x="13" y="19"/>
                  </a:lnTo>
                  <a:lnTo>
                    <a:pt x="13" y="12"/>
                  </a:lnTo>
                  <a:lnTo>
                    <a:pt x="11" y="12"/>
                  </a:lnTo>
                  <a:lnTo>
                    <a:pt x="11" y="19"/>
                  </a:lnTo>
                  <a:lnTo>
                    <a:pt x="13" y="19"/>
                  </a:lnTo>
                  <a:lnTo>
                    <a:pt x="13" y="12"/>
                  </a:lnTo>
                  <a:lnTo>
                    <a:pt x="11" y="12"/>
                  </a:lnTo>
                  <a:lnTo>
                    <a:pt x="11" y="19"/>
                  </a:lnTo>
                  <a:lnTo>
                    <a:pt x="15" y="19"/>
                  </a:lnTo>
                  <a:lnTo>
                    <a:pt x="15" y="12"/>
                  </a:lnTo>
                  <a:lnTo>
                    <a:pt x="11" y="12"/>
                  </a:lnTo>
                  <a:lnTo>
                    <a:pt x="11" y="19"/>
                  </a:lnTo>
                  <a:lnTo>
                    <a:pt x="18" y="19"/>
                  </a:lnTo>
                  <a:lnTo>
                    <a:pt x="18" y="12"/>
                  </a:lnTo>
                  <a:lnTo>
                    <a:pt x="13" y="12"/>
                  </a:lnTo>
                  <a:lnTo>
                    <a:pt x="13" y="19"/>
                  </a:lnTo>
                  <a:lnTo>
                    <a:pt x="15" y="19"/>
                  </a:lnTo>
                  <a:lnTo>
                    <a:pt x="15" y="12"/>
                  </a:lnTo>
                  <a:lnTo>
                    <a:pt x="13" y="12"/>
                  </a:lnTo>
                  <a:lnTo>
                    <a:pt x="13" y="15"/>
                  </a:lnTo>
                  <a:lnTo>
                    <a:pt x="14" y="19"/>
                  </a:lnTo>
                  <a:lnTo>
                    <a:pt x="16" y="17"/>
                  </a:lnTo>
                  <a:lnTo>
                    <a:pt x="15" y="13"/>
                  </a:lnTo>
                  <a:lnTo>
                    <a:pt x="15" y="17"/>
                  </a:lnTo>
                  <a:lnTo>
                    <a:pt x="28" y="17"/>
                  </a:lnTo>
                  <a:lnTo>
                    <a:pt x="28" y="11"/>
                  </a:lnTo>
                  <a:lnTo>
                    <a:pt x="24" y="11"/>
                  </a:lnTo>
                  <a:lnTo>
                    <a:pt x="24" y="17"/>
                  </a:lnTo>
                  <a:lnTo>
                    <a:pt x="25" y="17"/>
                  </a:lnTo>
                  <a:lnTo>
                    <a:pt x="25" y="11"/>
                  </a:lnTo>
                  <a:lnTo>
                    <a:pt x="24" y="11"/>
                  </a:lnTo>
                  <a:lnTo>
                    <a:pt x="24" y="17"/>
                  </a:lnTo>
                  <a:lnTo>
                    <a:pt x="28" y="17"/>
                  </a:lnTo>
                  <a:lnTo>
                    <a:pt x="28" y="11"/>
                  </a:lnTo>
                  <a:lnTo>
                    <a:pt x="25" y="11"/>
                  </a:lnTo>
                  <a:lnTo>
                    <a:pt x="25" y="17"/>
                  </a:lnTo>
                  <a:lnTo>
                    <a:pt x="28" y="17"/>
                  </a:lnTo>
                  <a:lnTo>
                    <a:pt x="28" y="11"/>
                  </a:lnTo>
                  <a:lnTo>
                    <a:pt x="23" y="11"/>
                  </a:lnTo>
                  <a:lnTo>
                    <a:pt x="23" y="17"/>
                  </a:lnTo>
                  <a:lnTo>
                    <a:pt x="25" y="17"/>
                  </a:lnTo>
                  <a:lnTo>
                    <a:pt x="25" y="11"/>
                  </a:lnTo>
                  <a:lnTo>
                    <a:pt x="11" y="11"/>
                  </a:lnTo>
                  <a:lnTo>
                    <a:pt x="11" y="17"/>
                  </a:lnTo>
                  <a:lnTo>
                    <a:pt x="15" y="17"/>
                  </a:lnTo>
                  <a:lnTo>
                    <a:pt x="23" y="9"/>
                  </a:lnTo>
                  <a:lnTo>
                    <a:pt x="7" y="9"/>
                  </a:lnTo>
                  <a:lnTo>
                    <a:pt x="7" y="16"/>
                  </a:lnTo>
                  <a:lnTo>
                    <a:pt x="9" y="16"/>
                  </a:lnTo>
                  <a:lnTo>
                    <a:pt x="9" y="9"/>
                  </a:lnTo>
                  <a:lnTo>
                    <a:pt x="5" y="9"/>
                  </a:lnTo>
                  <a:lnTo>
                    <a:pt x="5" y="16"/>
                  </a:lnTo>
                  <a:lnTo>
                    <a:pt x="9" y="16"/>
                  </a:lnTo>
                  <a:lnTo>
                    <a:pt x="9" y="9"/>
                  </a:lnTo>
                  <a:lnTo>
                    <a:pt x="3" y="9"/>
                  </a:lnTo>
                  <a:lnTo>
                    <a:pt x="3" y="16"/>
                  </a:lnTo>
                  <a:lnTo>
                    <a:pt x="6" y="16"/>
                  </a:lnTo>
                  <a:lnTo>
                    <a:pt x="6" y="9"/>
                  </a:lnTo>
                  <a:lnTo>
                    <a:pt x="3" y="9"/>
                  </a:lnTo>
                  <a:lnTo>
                    <a:pt x="3" y="16"/>
                  </a:lnTo>
                  <a:lnTo>
                    <a:pt x="6" y="16"/>
                  </a:lnTo>
                  <a:lnTo>
                    <a:pt x="6" y="9"/>
                  </a:lnTo>
                  <a:lnTo>
                    <a:pt x="3" y="9"/>
                  </a:lnTo>
                  <a:lnTo>
                    <a:pt x="3" y="16"/>
                  </a:lnTo>
                  <a:lnTo>
                    <a:pt x="5" y="16"/>
                  </a:lnTo>
                  <a:lnTo>
                    <a:pt x="5" y="9"/>
                  </a:lnTo>
                  <a:lnTo>
                    <a:pt x="3" y="9"/>
                  </a:lnTo>
                  <a:lnTo>
                    <a:pt x="3" y="16"/>
                  </a:lnTo>
                  <a:lnTo>
                    <a:pt x="6" y="16"/>
                  </a:lnTo>
                  <a:lnTo>
                    <a:pt x="6" y="9"/>
                  </a:lnTo>
                  <a:lnTo>
                    <a:pt x="3" y="9"/>
                  </a:lnTo>
                  <a:lnTo>
                    <a:pt x="3" y="16"/>
                  </a:lnTo>
                  <a:lnTo>
                    <a:pt x="5" y="16"/>
                  </a:lnTo>
                  <a:lnTo>
                    <a:pt x="5" y="9"/>
                  </a:lnTo>
                  <a:lnTo>
                    <a:pt x="3" y="9"/>
                  </a:lnTo>
                  <a:lnTo>
                    <a:pt x="3" y="16"/>
                  </a:lnTo>
                  <a:lnTo>
                    <a:pt x="6" y="16"/>
                  </a:lnTo>
                  <a:lnTo>
                    <a:pt x="9" y="13"/>
                  </a:lnTo>
                  <a:lnTo>
                    <a:pt x="6" y="11"/>
                  </a:lnTo>
                  <a:lnTo>
                    <a:pt x="6" y="15"/>
                  </a:lnTo>
                  <a:lnTo>
                    <a:pt x="9" y="15"/>
                  </a:lnTo>
                  <a:lnTo>
                    <a:pt x="9" y="8"/>
                  </a:lnTo>
                  <a:lnTo>
                    <a:pt x="6" y="8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7" y="8"/>
                  </a:lnTo>
                  <a:lnTo>
                    <a:pt x="6" y="8"/>
                  </a:lnTo>
                  <a:lnTo>
                    <a:pt x="6" y="15"/>
                  </a:lnTo>
                  <a:lnTo>
                    <a:pt x="9" y="15"/>
                  </a:lnTo>
                  <a:lnTo>
                    <a:pt x="9" y="8"/>
                  </a:lnTo>
                  <a:lnTo>
                    <a:pt x="7" y="8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9" y="8"/>
                  </a:lnTo>
                  <a:lnTo>
                    <a:pt x="5" y="8"/>
                  </a:lnTo>
                  <a:lnTo>
                    <a:pt x="5" y="15"/>
                  </a:lnTo>
                  <a:lnTo>
                    <a:pt x="11" y="15"/>
                  </a:lnTo>
                  <a:lnTo>
                    <a:pt x="11" y="8"/>
                  </a:lnTo>
                  <a:lnTo>
                    <a:pt x="9" y="8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0" y="8"/>
                  </a:lnTo>
                  <a:lnTo>
                    <a:pt x="6" y="8"/>
                  </a:lnTo>
                  <a:lnTo>
                    <a:pt x="6" y="15"/>
                  </a:lnTo>
                  <a:lnTo>
                    <a:pt x="11" y="15"/>
                  </a:lnTo>
                  <a:lnTo>
                    <a:pt x="11" y="8"/>
                  </a:lnTo>
                  <a:lnTo>
                    <a:pt x="9" y="8"/>
                  </a:lnTo>
                  <a:lnTo>
                    <a:pt x="9" y="15"/>
                  </a:lnTo>
                  <a:lnTo>
                    <a:pt x="11" y="15"/>
                  </a:lnTo>
                  <a:lnTo>
                    <a:pt x="11" y="8"/>
                  </a:lnTo>
                  <a:lnTo>
                    <a:pt x="10" y="8"/>
                  </a:lnTo>
                  <a:lnTo>
                    <a:pt x="10" y="15"/>
                  </a:lnTo>
                  <a:lnTo>
                    <a:pt x="13" y="15"/>
                  </a:lnTo>
                  <a:lnTo>
                    <a:pt x="13" y="8"/>
                  </a:lnTo>
                  <a:lnTo>
                    <a:pt x="9" y="8"/>
                  </a:lnTo>
                  <a:lnTo>
                    <a:pt x="9" y="15"/>
                  </a:lnTo>
                  <a:lnTo>
                    <a:pt x="15" y="15"/>
                  </a:lnTo>
                  <a:lnTo>
                    <a:pt x="15" y="8"/>
                  </a:lnTo>
                  <a:lnTo>
                    <a:pt x="13" y="8"/>
                  </a:lnTo>
                  <a:lnTo>
                    <a:pt x="13" y="15"/>
                  </a:lnTo>
                  <a:lnTo>
                    <a:pt x="15" y="15"/>
                  </a:lnTo>
                  <a:lnTo>
                    <a:pt x="15" y="8"/>
                  </a:lnTo>
                  <a:lnTo>
                    <a:pt x="14" y="8"/>
                  </a:lnTo>
                  <a:lnTo>
                    <a:pt x="14" y="11"/>
                  </a:lnTo>
                  <a:lnTo>
                    <a:pt x="16" y="8"/>
                  </a:lnTo>
                  <a:lnTo>
                    <a:pt x="15" y="7"/>
                  </a:lnTo>
                  <a:lnTo>
                    <a:pt x="13" y="9"/>
                  </a:lnTo>
                  <a:lnTo>
                    <a:pt x="13" y="13"/>
                  </a:lnTo>
                  <a:lnTo>
                    <a:pt x="16" y="13"/>
                  </a:lnTo>
                  <a:lnTo>
                    <a:pt x="16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16" y="13"/>
                  </a:lnTo>
                  <a:lnTo>
                    <a:pt x="16" y="7"/>
                  </a:lnTo>
                  <a:lnTo>
                    <a:pt x="15" y="7"/>
                  </a:lnTo>
                  <a:lnTo>
                    <a:pt x="15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16" y="7"/>
                  </a:lnTo>
                  <a:lnTo>
                    <a:pt x="16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16" y="7"/>
                  </a:lnTo>
                  <a:lnTo>
                    <a:pt x="16" y="13"/>
                  </a:lnTo>
                  <a:lnTo>
                    <a:pt x="20" y="13"/>
                  </a:lnTo>
                  <a:lnTo>
                    <a:pt x="20" y="7"/>
                  </a:lnTo>
                  <a:lnTo>
                    <a:pt x="19" y="7"/>
                  </a:lnTo>
                  <a:lnTo>
                    <a:pt x="19" y="13"/>
                  </a:lnTo>
                  <a:lnTo>
                    <a:pt x="25" y="13"/>
                  </a:lnTo>
                  <a:lnTo>
                    <a:pt x="25" y="7"/>
                  </a:lnTo>
                  <a:lnTo>
                    <a:pt x="22" y="7"/>
                  </a:lnTo>
                  <a:lnTo>
                    <a:pt x="22" y="13"/>
                  </a:lnTo>
                  <a:lnTo>
                    <a:pt x="23" y="13"/>
                  </a:lnTo>
                  <a:lnTo>
                    <a:pt x="23" y="7"/>
                  </a:lnTo>
                  <a:lnTo>
                    <a:pt x="18" y="7"/>
                  </a:lnTo>
                  <a:lnTo>
                    <a:pt x="18" y="13"/>
                  </a:lnTo>
                  <a:lnTo>
                    <a:pt x="27" y="13"/>
                  </a:lnTo>
                  <a:lnTo>
                    <a:pt x="27" y="7"/>
                  </a:lnTo>
                  <a:lnTo>
                    <a:pt x="22" y="7"/>
                  </a:lnTo>
                  <a:lnTo>
                    <a:pt x="22" y="13"/>
                  </a:lnTo>
                  <a:lnTo>
                    <a:pt x="23" y="13"/>
                  </a:lnTo>
                  <a:lnTo>
                    <a:pt x="23" y="7"/>
                  </a:lnTo>
                  <a:lnTo>
                    <a:pt x="20" y="7"/>
                  </a:lnTo>
                  <a:lnTo>
                    <a:pt x="20" y="9"/>
                  </a:lnTo>
                  <a:lnTo>
                    <a:pt x="24" y="9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27" y="12"/>
                  </a:lnTo>
                  <a:lnTo>
                    <a:pt x="27" y="6"/>
                  </a:lnTo>
                  <a:lnTo>
                    <a:pt x="22" y="6"/>
                  </a:lnTo>
                  <a:lnTo>
                    <a:pt x="22" y="12"/>
                  </a:lnTo>
                  <a:lnTo>
                    <a:pt x="23" y="12"/>
                  </a:lnTo>
                  <a:lnTo>
                    <a:pt x="23" y="6"/>
                  </a:lnTo>
                  <a:lnTo>
                    <a:pt x="22" y="6"/>
                  </a:lnTo>
                  <a:lnTo>
                    <a:pt x="22" y="12"/>
                  </a:lnTo>
                  <a:lnTo>
                    <a:pt x="23" y="12"/>
                  </a:lnTo>
                  <a:lnTo>
                    <a:pt x="23" y="6"/>
                  </a:lnTo>
                  <a:lnTo>
                    <a:pt x="22" y="6"/>
                  </a:lnTo>
                  <a:lnTo>
                    <a:pt x="22" y="12"/>
                  </a:lnTo>
                  <a:lnTo>
                    <a:pt x="23" y="12"/>
                  </a:lnTo>
                  <a:lnTo>
                    <a:pt x="23" y="6"/>
                  </a:lnTo>
                  <a:lnTo>
                    <a:pt x="19" y="6"/>
                  </a:lnTo>
                  <a:lnTo>
                    <a:pt x="19" y="12"/>
                  </a:lnTo>
                  <a:lnTo>
                    <a:pt x="22" y="12"/>
                  </a:lnTo>
                  <a:lnTo>
                    <a:pt x="22" y="6"/>
                  </a:lnTo>
                  <a:lnTo>
                    <a:pt x="19" y="6"/>
                  </a:lnTo>
                  <a:lnTo>
                    <a:pt x="19" y="12"/>
                  </a:lnTo>
                  <a:lnTo>
                    <a:pt x="22" y="12"/>
                  </a:lnTo>
                  <a:lnTo>
                    <a:pt x="22" y="6"/>
                  </a:lnTo>
                  <a:lnTo>
                    <a:pt x="19" y="6"/>
                  </a:lnTo>
                  <a:lnTo>
                    <a:pt x="19" y="12"/>
                  </a:lnTo>
                  <a:lnTo>
                    <a:pt x="23" y="12"/>
                  </a:lnTo>
                  <a:lnTo>
                    <a:pt x="23" y="6"/>
                  </a:lnTo>
                  <a:lnTo>
                    <a:pt x="20" y="6"/>
                  </a:lnTo>
                  <a:lnTo>
                    <a:pt x="20" y="12"/>
                  </a:lnTo>
                  <a:lnTo>
                    <a:pt x="22" y="12"/>
                  </a:lnTo>
                  <a:lnTo>
                    <a:pt x="22" y="6"/>
                  </a:lnTo>
                  <a:lnTo>
                    <a:pt x="19" y="6"/>
                  </a:lnTo>
                  <a:lnTo>
                    <a:pt x="19" y="12"/>
                  </a:lnTo>
                  <a:lnTo>
                    <a:pt x="22" y="12"/>
                  </a:lnTo>
                  <a:lnTo>
                    <a:pt x="22" y="6"/>
                  </a:lnTo>
                  <a:lnTo>
                    <a:pt x="19" y="6"/>
                  </a:lnTo>
                  <a:lnTo>
                    <a:pt x="19" y="12"/>
                  </a:lnTo>
                  <a:lnTo>
                    <a:pt x="23" y="12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20" y="7"/>
                  </a:lnTo>
                  <a:lnTo>
                    <a:pt x="20" y="11"/>
                  </a:lnTo>
                  <a:lnTo>
                    <a:pt x="23" y="11"/>
                  </a:lnTo>
                  <a:lnTo>
                    <a:pt x="23" y="4"/>
                  </a:lnTo>
                  <a:lnTo>
                    <a:pt x="22" y="4"/>
                  </a:lnTo>
                  <a:lnTo>
                    <a:pt x="22" y="11"/>
                  </a:lnTo>
                  <a:lnTo>
                    <a:pt x="25" y="11"/>
                  </a:lnTo>
                  <a:lnTo>
                    <a:pt x="25" y="4"/>
                  </a:lnTo>
                  <a:lnTo>
                    <a:pt x="24" y="4"/>
                  </a:lnTo>
                  <a:lnTo>
                    <a:pt x="24" y="11"/>
                  </a:lnTo>
                  <a:lnTo>
                    <a:pt x="31" y="11"/>
                  </a:lnTo>
                  <a:lnTo>
                    <a:pt x="31" y="4"/>
                  </a:lnTo>
                  <a:lnTo>
                    <a:pt x="27" y="4"/>
                  </a:lnTo>
                  <a:lnTo>
                    <a:pt x="27" y="11"/>
                  </a:lnTo>
                  <a:lnTo>
                    <a:pt x="32" y="11"/>
                  </a:lnTo>
                  <a:lnTo>
                    <a:pt x="32" y="4"/>
                  </a:lnTo>
                  <a:lnTo>
                    <a:pt x="28" y="4"/>
                  </a:lnTo>
                  <a:lnTo>
                    <a:pt x="28" y="11"/>
                  </a:lnTo>
                  <a:lnTo>
                    <a:pt x="32" y="11"/>
                  </a:lnTo>
                  <a:lnTo>
                    <a:pt x="32" y="4"/>
                  </a:lnTo>
                  <a:lnTo>
                    <a:pt x="29" y="4"/>
                  </a:lnTo>
                  <a:lnTo>
                    <a:pt x="29" y="11"/>
                  </a:lnTo>
                  <a:lnTo>
                    <a:pt x="38" y="11"/>
                  </a:lnTo>
                  <a:lnTo>
                    <a:pt x="38" y="6"/>
                  </a:lnTo>
                  <a:lnTo>
                    <a:pt x="35" y="6"/>
                  </a:lnTo>
                  <a:lnTo>
                    <a:pt x="35" y="9"/>
                  </a:lnTo>
                  <a:lnTo>
                    <a:pt x="36" y="9"/>
                  </a:lnTo>
                  <a:lnTo>
                    <a:pt x="36" y="3"/>
                  </a:lnTo>
                  <a:lnTo>
                    <a:pt x="31" y="3"/>
                  </a:lnTo>
                  <a:lnTo>
                    <a:pt x="31" y="9"/>
                  </a:lnTo>
                  <a:lnTo>
                    <a:pt x="33" y="9"/>
                  </a:lnTo>
                  <a:lnTo>
                    <a:pt x="33" y="3"/>
                  </a:lnTo>
                  <a:lnTo>
                    <a:pt x="32" y="3"/>
                  </a:lnTo>
                  <a:lnTo>
                    <a:pt x="32" y="9"/>
                  </a:lnTo>
                  <a:lnTo>
                    <a:pt x="35" y="9"/>
                  </a:lnTo>
                  <a:lnTo>
                    <a:pt x="35" y="3"/>
                  </a:lnTo>
                  <a:lnTo>
                    <a:pt x="32" y="3"/>
                  </a:lnTo>
                  <a:lnTo>
                    <a:pt x="32" y="9"/>
                  </a:lnTo>
                  <a:lnTo>
                    <a:pt x="37" y="9"/>
                  </a:lnTo>
                  <a:lnTo>
                    <a:pt x="37" y="3"/>
                  </a:lnTo>
                  <a:lnTo>
                    <a:pt x="35" y="3"/>
                  </a:lnTo>
                  <a:lnTo>
                    <a:pt x="35" y="9"/>
                  </a:lnTo>
                  <a:lnTo>
                    <a:pt x="36" y="9"/>
                  </a:lnTo>
                  <a:lnTo>
                    <a:pt x="36" y="3"/>
                  </a:lnTo>
                  <a:lnTo>
                    <a:pt x="35" y="3"/>
                  </a:lnTo>
                  <a:lnTo>
                    <a:pt x="35" y="9"/>
                  </a:lnTo>
                  <a:lnTo>
                    <a:pt x="41" y="9"/>
                  </a:lnTo>
                  <a:lnTo>
                    <a:pt x="41" y="3"/>
                  </a:lnTo>
                  <a:lnTo>
                    <a:pt x="37" y="3"/>
                  </a:lnTo>
                  <a:lnTo>
                    <a:pt x="37" y="9"/>
                  </a:lnTo>
                  <a:lnTo>
                    <a:pt x="41" y="9"/>
                  </a:lnTo>
                  <a:lnTo>
                    <a:pt x="41" y="3"/>
                  </a:lnTo>
                  <a:lnTo>
                    <a:pt x="37" y="3"/>
                  </a:lnTo>
                  <a:lnTo>
                    <a:pt x="37" y="6"/>
                  </a:lnTo>
                  <a:lnTo>
                    <a:pt x="38" y="9"/>
                  </a:lnTo>
                  <a:lnTo>
                    <a:pt x="41" y="8"/>
                  </a:lnTo>
                  <a:lnTo>
                    <a:pt x="40" y="4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1" y="2"/>
                  </a:lnTo>
                  <a:lnTo>
                    <a:pt x="37" y="2"/>
                  </a:lnTo>
                  <a:lnTo>
                    <a:pt x="37" y="8"/>
                  </a:lnTo>
                  <a:lnTo>
                    <a:pt x="40" y="8"/>
                  </a:lnTo>
                  <a:lnTo>
                    <a:pt x="40" y="2"/>
                  </a:lnTo>
                  <a:lnTo>
                    <a:pt x="37" y="2"/>
                  </a:lnTo>
                  <a:lnTo>
                    <a:pt x="37" y="8"/>
                  </a:lnTo>
                  <a:lnTo>
                    <a:pt x="41" y="8"/>
                  </a:lnTo>
                  <a:lnTo>
                    <a:pt x="41" y="2"/>
                  </a:lnTo>
                  <a:lnTo>
                    <a:pt x="38" y="2"/>
                  </a:lnTo>
                  <a:lnTo>
                    <a:pt x="38" y="8"/>
                  </a:lnTo>
                  <a:lnTo>
                    <a:pt x="42" y="8"/>
                  </a:lnTo>
                  <a:lnTo>
                    <a:pt x="42" y="2"/>
                  </a:lnTo>
                  <a:lnTo>
                    <a:pt x="38" y="2"/>
                  </a:lnTo>
                  <a:lnTo>
                    <a:pt x="38" y="8"/>
                  </a:lnTo>
                  <a:lnTo>
                    <a:pt x="41" y="8"/>
                  </a:lnTo>
                  <a:lnTo>
                    <a:pt x="41" y="2"/>
                  </a:lnTo>
                  <a:lnTo>
                    <a:pt x="38" y="2"/>
                  </a:lnTo>
                  <a:lnTo>
                    <a:pt x="38" y="8"/>
                  </a:lnTo>
                  <a:lnTo>
                    <a:pt x="41" y="8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4" y="2"/>
                  </a:lnTo>
                  <a:lnTo>
                    <a:pt x="41" y="2"/>
                  </a:lnTo>
                  <a:lnTo>
                    <a:pt x="41" y="8"/>
                  </a:lnTo>
                  <a:lnTo>
                    <a:pt x="49" y="8"/>
                  </a:lnTo>
                  <a:lnTo>
                    <a:pt x="49" y="2"/>
                  </a:lnTo>
                  <a:lnTo>
                    <a:pt x="46" y="2"/>
                  </a:lnTo>
                  <a:lnTo>
                    <a:pt x="46" y="8"/>
                  </a:lnTo>
                  <a:lnTo>
                    <a:pt x="53" y="8"/>
                  </a:lnTo>
                  <a:lnTo>
                    <a:pt x="53" y="2"/>
                  </a:lnTo>
                  <a:lnTo>
                    <a:pt x="46" y="2"/>
                  </a:lnTo>
                  <a:lnTo>
                    <a:pt x="46" y="8"/>
                  </a:lnTo>
                  <a:lnTo>
                    <a:pt x="49" y="8"/>
                  </a:lnTo>
                  <a:lnTo>
                    <a:pt x="51" y="7"/>
                  </a:lnTo>
                  <a:lnTo>
                    <a:pt x="50" y="0"/>
                  </a:lnTo>
                  <a:lnTo>
                    <a:pt x="47" y="0"/>
                  </a:lnTo>
                  <a:lnTo>
                    <a:pt x="47" y="7"/>
                  </a:lnTo>
                  <a:lnTo>
                    <a:pt x="53" y="7"/>
                  </a:lnTo>
                  <a:lnTo>
                    <a:pt x="53" y="0"/>
                  </a:lnTo>
                  <a:lnTo>
                    <a:pt x="50" y="0"/>
                  </a:lnTo>
                  <a:lnTo>
                    <a:pt x="50" y="7"/>
                  </a:lnTo>
                  <a:lnTo>
                    <a:pt x="53" y="7"/>
                  </a:lnTo>
                  <a:lnTo>
                    <a:pt x="53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63" name="Freeform 847"/>
            <p:cNvSpPr>
              <a:spLocks noChangeAspect="1"/>
            </p:cNvSpPr>
            <p:nvPr/>
          </p:nvSpPr>
          <p:spPr bwMode="auto">
            <a:xfrm rot="16200000">
              <a:off x="5185" y="4720"/>
              <a:ext cx="260" cy="54"/>
            </a:xfrm>
            <a:custGeom>
              <a:avLst/>
              <a:gdLst>
                <a:gd name="T0" fmla="*/ 88 w 173"/>
                <a:gd name="T1" fmla="*/ 1 h 36"/>
                <a:gd name="T2" fmla="*/ 144 w 173"/>
                <a:gd name="T3" fmla="*/ 9 h 36"/>
                <a:gd name="T4" fmla="*/ 147 w 173"/>
                <a:gd name="T5" fmla="*/ 11 h 36"/>
                <a:gd name="T6" fmla="*/ 121 w 173"/>
                <a:gd name="T7" fmla="*/ 4 h 36"/>
                <a:gd name="T8" fmla="*/ 107 w 173"/>
                <a:gd name="T9" fmla="*/ 12 h 36"/>
                <a:gd name="T10" fmla="*/ 100 w 173"/>
                <a:gd name="T11" fmla="*/ 7 h 36"/>
                <a:gd name="T12" fmla="*/ 83 w 173"/>
                <a:gd name="T13" fmla="*/ 13 h 36"/>
                <a:gd name="T14" fmla="*/ 74 w 173"/>
                <a:gd name="T15" fmla="*/ 8 h 36"/>
                <a:gd name="T16" fmla="*/ 69 w 173"/>
                <a:gd name="T17" fmla="*/ 16 h 36"/>
                <a:gd name="T18" fmla="*/ 69 w 173"/>
                <a:gd name="T19" fmla="*/ 11 h 36"/>
                <a:gd name="T20" fmla="*/ 55 w 173"/>
                <a:gd name="T21" fmla="*/ 17 h 36"/>
                <a:gd name="T22" fmla="*/ 51 w 173"/>
                <a:gd name="T23" fmla="*/ 12 h 36"/>
                <a:gd name="T24" fmla="*/ 38 w 173"/>
                <a:gd name="T25" fmla="*/ 20 h 36"/>
                <a:gd name="T26" fmla="*/ 37 w 173"/>
                <a:gd name="T27" fmla="*/ 21 h 36"/>
                <a:gd name="T28" fmla="*/ 28 w 173"/>
                <a:gd name="T29" fmla="*/ 14 h 36"/>
                <a:gd name="T30" fmla="*/ 26 w 173"/>
                <a:gd name="T31" fmla="*/ 16 h 36"/>
                <a:gd name="T32" fmla="*/ 22 w 173"/>
                <a:gd name="T33" fmla="*/ 24 h 36"/>
                <a:gd name="T34" fmla="*/ 16 w 173"/>
                <a:gd name="T35" fmla="*/ 20 h 36"/>
                <a:gd name="T36" fmla="*/ 9 w 173"/>
                <a:gd name="T37" fmla="*/ 25 h 36"/>
                <a:gd name="T38" fmla="*/ 12 w 173"/>
                <a:gd name="T39" fmla="*/ 20 h 36"/>
                <a:gd name="T40" fmla="*/ 24 w 173"/>
                <a:gd name="T41" fmla="*/ 21 h 36"/>
                <a:gd name="T42" fmla="*/ 28 w 173"/>
                <a:gd name="T43" fmla="*/ 25 h 36"/>
                <a:gd name="T44" fmla="*/ 16 w 173"/>
                <a:gd name="T45" fmla="*/ 24 h 36"/>
                <a:gd name="T46" fmla="*/ 15 w 173"/>
                <a:gd name="T47" fmla="*/ 30 h 36"/>
                <a:gd name="T48" fmla="*/ 7 w 173"/>
                <a:gd name="T49" fmla="*/ 25 h 36"/>
                <a:gd name="T50" fmla="*/ 20 w 173"/>
                <a:gd name="T51" fmla="*/ 26 h 36"/>
                <a:gd name="T52" fmla="*/ 37 w 173"/>
                <a:gd name="T53" fmla="*/ 33 h 36"/>
                <a:gd name="T54" fmla="*/ 30 w 173"/>
                <a:gd name="T55" fmla="*/ 27 h 36"/>
                <a:gd name="T56" fmla="*/ 30 w 173"/>
                <a:gd name="T57" fmla="*/ 35 h 36"/>
                <a:gd name="T58" fmla="*/ 29 w 173"/>
                <a:gd name="T59" fmla="*/ 29 h 36"/>
                <a:gd name="T60" fmla="*/ 29 w 173"/>
                <a:gd name="T61" fmla="*/ 36 h 36"/>
                <a:gd name="T62" fmla="*/ 28 w 173"/>
                <a:gd name="T63" fmla="*/ 31 h 36"/>
                <a:gd name="T64" fmla="*/ 30 w 173"/>
                <a:gd name="T65" fmla="*/ 35 h 36"/>
                <a:gd name="T66" fmla="*/ 34 w 173"/>
                <a:gd name="T67" fmla="*/ 27 h 36"/>
                <a:gd name="T68" fmla="*/ 33 w 173"/>
                <a:gd name="T69" fmla="*/ 34 h 36"/>
                <a:gd name="T70" fmla="*/ 22 w 173"/>
                <a:gd name="T71" fmla="*/ 33 h 36"/>
                <a:gd name="T72" fmla="*/ 7 w 173"/>
                <a:gd name="T73" fmla="*/ 25 h 36"/>
                <a:gd name="T74" fmla="*/ 12 w 173"/>
                <a:gd name="T75" fmla="*/ 31 h 36"/>
                <a:gd name="T76" fmla="*/ 15 w 173"/>
                <a:gd name="T77" fmla="*/ 24 h 36"/>
                <a:gd name="T78" fmla="*/ 21 w 173"/>
                <a:gd name="T79" fmla="*/ 29 h 36"/>
                <a:gd name="T80" fmla="*/ 28 w 173"/>
                <a:gd name="T81" fmla="*/ 21 h 36"/>
                <a:gd name="T82" fmla="*/ 21 w 173"/>
                <a:gd name="T83" fmla="*/ 27 h 36"/>
                <a:gd name="T84" fmla="*/ 9 w 173"/>
                <a:gd name="T85" fmla="*/ 20 h 36"/>
                <a:gd name="T86" fmla="*/ 11 w 173"/>
                <a:gd name="T87" fmla="*/ 25 h 36"/>
                <a:gd name="T88" fmla="*/ 24 w 173"/>
                <a:gd name="T89" fmla="*/ 17 h 36"/>
                <a:gd name="T90" fmla="*/ 25 w 173"/>
                <a:gd name="T91" fmla="*/ 22 h 36"/>
                <a:gd name="T92" fmla="*/ 28 w 173"/>
                <a:gd name="T93" fmla="*/ 16 h 36"/>
                <a:gd name="T94" fmla="*/ 29 w 173"/>
                <a:gd name="T95" fmla="*/ 14 h 36"/>
                <a:gd name="T96" fmla="*/ 37 w 173"/>
                <a:gd name="T97" fmla="*/ 20 h 36"/>
                <a:gd name="T98" fmla="*/ 41 w 173"/>
                <a:gd name="T99" fmla="*/ 12 h 36"/>
                <a:gd name="T100" fmla="*/ 55 w 173"/>
                <a:gd name="T101" fmla="*/ 18 h 36"/>
                <a:gd name="T102" fmla="*/ 56 w 173"/>
                <a:gd name="T103" fmla="*/ 11 h 36"/>
                <a:gd name="T104" fmla="*/ 68 w 173"/>
                <a:gd name="T105" fmla="*/ 16 h 36"/>
                <a:gd name="T106" fmla="*/ 73 w 173"/>
                <a:gd name="T107" fmla="*/ 9 h 36"/>
                <a:gd name="T108" fmla="*/ 82 w 173"/>
                <a:gd name="T109" fmla="*/ 14 h 36"/>
                <a:gd name="T110" fmla="*/ 91 w 173"/>
                <a:gd name="T111" fmla="*/ 7 h 36"/>
                <a:gd name="T112" fmla="*/ 109 w 173"/>
                <a:gd name="T113" fmla="*/ 13 h 36"/>
                <a:gd name="T114" fmla="*/ 113 w 173"/>
                <a:gd name="T115" fmla="*/ 5 h 36"/>
                <a:gd name="T116" fmla="*/ 129 w 173"/>
                <a:gd name="T117" fmla="*/ 11 h 36"/>
                <a:gd name="T118" fmla="*/ 144 w 173"/>
                <a:gd name="T119" fmla="*/ 4 h 36"/>
                <a:gd name="T120" fmla="*/ 142 w 173"/>
                <a:gd name="T121" fmla="*/ 9 h 36"/>
                <a:gd name="T122" fmla="*/ 63 w 173"/>
                <a:gd name="T123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3" h="36">
                  <a:moveTo>
                    <a:pt x="56" y="7"/>
                  </a:moveTo>
                  <a:lnTo>
                    <a:pt x="56" y="0"/>
                  </a:lnTo>
                  <a:lnTo>
                    <a:pt x="51" y="0"/>
                  </a:lnTo>
                  <a:lnTo>
                    <a:pt x="51" y="7"/>
                  </a:lnTo>
                  <a:lnTo>
                    <a:pt x="52" y="7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1" y="7"/>
                  </a:lnTo>
                  <a:lnTo>
                    <a:pt x="54" y="7"/>
                  </a:lnTo>
                  <a:lnTo>
                    <a:pt x="54" y="0"/>
                  </a:lnTo>
                  <a:lnTo>
                    <a:pt x="51" y="0"/>
                  </a:lnTo>
                  <a:lnTo>
                    <a:pt x="51" y="7"/>
                  </a:lnTo>
                  <a:lnTo>
                    <a:pt x="72" y="7"/>
                  </a:lnTo>
                  <a:lnTo>
                    <a:pt x="72" y="0"/>
                  </a:lnTo>
                  <a:lnTo>
                    <a:pt x="56" y="0"/>
                  </a:lnTo>
                  <a:lnTo>
                    <a:pt x="56" y="7"/>
                  </a:lnTo>
                  <a:lnTo>
                    <a:pt x="60" y="7"/>
                  </a:lnTo>
                  <a:lnTo>
                    <a:pt x="60" y="3"/>
                  </a:lnTo>
                  <a:lnTo>
                    <a:pt x="59" y="7"/>
                  </a:lnTo>
                  <a:lnTo>
                    <a:pt x="61" y="8"/>
                  </a:lnTo>
                  <a:lnTo>
                    <a:pt x="112" y="8"/>
                  </a:lnTo>
                  <a:lnTo>
                    <a:pt x="112" y="1"/>
                  </a:lnTo>
                  <a:lnTo>
                    <a:pt x="77" y="1"/>
                  </a:lnTo>
                  <a:lnTo>
                    <a:pt x="77" y="8"/>
                  </a:lnTo>
                  <a:lnTo>
                    <a:pt x="88" y="8"/>
                  </a:lnTo>
                  <a:lnTo>
                    <a:pt x="88" y="1"/>
                  </a:lnTo>
                  <a:lnTo>
                    <a:pt x="72" y="1"/>
                  </a:lnTo>
                  <a:lnTo>
                    <a:pt x="72" y="8"/>
                  </a:lnTo>
                  <a:lnTo>
                    <a:pt x="73" y="8"/>
                  </a:lnTo>
                  <a:lnTo>
                    <a:pt x="73" y="1"/>
                  </a:lnTo>
                  <a:lnTo>
                    <a:pt x="72" y="1"/>
                  </a:lnTo>
                  <a:lnTo>
                    <a:pt x="72" y="8"/>
                  </a:lnTo>
                  <a:lnTo>
                    <a:pt x="73" y="8"/>
                  </a:lnTo>
                  <a:lnTo>
                    <a:pt x="73" y="1"/>
                  </a:lnTo>
                  <a:lnTo>
                    <a:pt x="69" y="1"/>
                  </a:lnTo>
                  <a:lnTo>
                    <a:pt x="69" y="8"/>
                  </a:lnTo>
                  <a:lnTo>
                    <a:pt x="101" y="8"/>
                  </a:lnTo>
                  <a:lnTo>
                    <a:pt x="101" y="4"/>
                  </a:lnTo>
                  <a:lnTo>
                    <a:pt x="101" y="8"/>
                  </a:lnTo>
                  <a:lnTo>
                    <a:pt x="105" y="9"/>
                  </a:lnTo>
                  <a:lnTo>
                    <a:pt x="121" y="9"/>
                  </a:lnTo>
                  <a:lnTo>
                    <a:pt x="121" y="3"/>
                  </a:lnTo>
                  <a:lnTo>
                    <a:pt x="120" y="3"/>
                  </a:lnTo>
                  <a:lnTo>
                    <a:pt x="120" y="9"/>
                  </a:lnTo>
                  <a:lnTo>
                    <a:pt x="142" y="9"/>
                  </a:lnTo>
                  <a:lnTo>
                    <a:pt x="142" y="3"/>
                  </a:lnTo>
                  <a:lnTo>
                    <a:pt x="134" y="3"/>
                  </a:lnTo>
                  <a:lnTo>
                    <a:pt x="134" y="9"/>
                  </a:lnTo>
                  <a:lnTo>
                    <a:pt x="147" y="9"/>
                  </a:lnTo>
                  <a:lnTo>
                    <a:pt x="147" y="3"/>
                  </a:lnTo>
                  <a:lnTo>
                    <a:pt x="144" y="3"/>
                  </a:lnTo>
                  <a:lnTo>
                    <a:pt x="144" y="9"/>
                  </a:lnTo>
                  <a:lnTo>
                    <a:pt x="173" y="9"/>
                  </a:lnTo>
                  <a:lnTo>
                    <a:pt x="173" y="3"/>
                  </a:lnTo>
                  <a:lnTo>
                    <a:pt x="162" y="3"/>
                  </a:lnTo>
                  <a:lnTo>
                    <a:pt x="162" y="9"/>
                  </a:lnTo>
                  <a:lnTo>
                    <a:pt x="165" y="9"/>
                  </a:lnTo>
                  <a:lnTo>
                    <a:pt x="165" y="3"/>
                  </a:lnTo>
                  <a:lnTo>
                    <a:pt x="155" y="3"/>
                  </a:lnTo>
                  <a:lnTo>
                    <a:pt x="155" y="9"/>
                  </a:lnTo>
                  <a:lnTo>
                    <a:pt x="157" y="9"/>
                  </a:lnTo>
                  <a:lnTo>
                    <a:pt x="157" y="3"/>
                  </a:lnTo>
                  <a:lnTo>
                    <a:pt x="147" y="3"/>
                  </a:lnTo>
                  <a:lnTo>
                    <a:pt x="147" y="9"/>
                  </a:lnTo>
                  <a:lnTo>
                    <a:pt x="153" y="9"/>
                  </a:lnTo>
                  <a:lnTo>
                    <a:pt x="153" y="3"/>
                  </a:lnTo>
                  <a:lnTo>
                    <a:pt x="151" y="3"/>
                  </a:lnTo>
                  <a:lnTo>
                    <a:pt x="144" y="4"/>
                  </a:lnTo>
                  <a:lnTo>
                    <a:pt x="144" y="11"/>
                  </a:lnTo>
                  <a:lnTo>
                    <a:pt x="147" y="11"/>
                  </a:lnTo>
                  <a:lnTo>
                    <a:pt x="147" y="4"/>
                  </a:lnTo>
                  <a:lnTo>
                    <a:pt x="142" y="4"/>
                  </a:lnTo>
                  <a:lnTo>
                    <a:pt x="142" y="11"/>
                  </a:lnTo>
                  <a:lnTo>
                    <a:pt x="148" y="11"/>
                  </a:lnTo>
                  <a:lnTo>
                    <a:pt x="148" y="4"/>
                  </a:lnTo>
                  <a:lnTo>
                    <a:pt x="144" y="4"/>
                  </a:lnTo>
                  <a:lnTo>
                    <a:pt x="144" y="11"/>
                  </a:lnTo>
                  <a:lnTo>
                    <a:pt x="147" y="11"/>
                  </a:lnTo>
                  <a:lnTo>
                    <a:pt x="147" y="4"/>
                  </a:lnTo>
                  <a:lnTo>
                    <a:pt x="139" y="4"/>
                  </a:lnTo>
                  <a:lnTo>
                    <a:pt x="139" y="11"/>
                  </a:lnTo>
                  <a:lnTo>
                    <a:pt x="145" y="11"/>
                  </a:lnTo>
                  <a:lnTo>
                    <a:pt x="145" y="4"/>
                  </a:lnTo>
                  <a:lnTo>
                    <a:pt x="133" y="4"/>
                  </a:lnTo>
                  <a:lnTo>
                    <a:pt x="133" y="11"/>
                  </a:lnTo>
                  <a:lnTo>
                    <a:pt x="136" y="11"/>
                  </a:lnTo>
                  <a:lnTo>
                    <a:pt x="136" y="4"/>
                  </a:lnTo>
                  <a:lnTo>
                    <a:pt x="125" y="4"/>
                  </a:lnTo>
                  <a:lnTo>
                    <a:pt x="125" y="11"/>
                  </a:lnTo>
                  <a:lnTo>
                    <a:pt x="130" y="11"/>
                  </a:lnTo>
                  <a:lnTo>
                    <a:pt x="130" y="4"/>
                  </a:lnTo>
                  <a:lnTo>
                    <a:pt x="126" y="4"/>
                  </a:lnTo>
                  <a:lnTo>
                    <a:pt x="126" y="11"/>
                  </a:lnTo>
                  <a:lnTo>
                    <a:pt x="129" y="11"/>
                  </a:lnTo>
                  <a:lnTo>
                    <a:pt x="129" y="4"/>
                  </a:lnTo>
                  <a:lnTo>
                    <a:pt x="125" y="4"/>
                  </a:lnTo>
                  <a:lnTo>
                    <a:pt x="125" y="11"/>
                  </a:lnTo>
                  <a:lnTo>
                    <a:pt x="127" y="11"/>
                  </a:lnTo>
                  <a:lnTo>
                    <a:pt x="127" y="4"/>
                  </a:lnTo>
                  <a:lnTo>
                    <a:pt x="122" y="4"/>
                  </a:lnTo>
                  <a:lnTo>
                    <a:pt x="122" y="11"/>
                  </a:lnTo>
                  <a:lnTo>
                    <a:pt x="129" y="11"/>
                  </a:lnTo>
                  <a:lnTo>
                    <a:pt x="129" y="4"/>
                  </a:lnTo>
                  <a:lnTo>
                    <a:pt x="121" y="4"/>
                  </a:lnTo>
                  <a:lnTo>
                    <a:pt x="118" y="5"/>
                  </a:lnTo>
                  <a:lnTo>
                    <a:pt x="120" y="12"/>
                  </a:lnTo>
                  <a:lnTo>
                    <a:pt x="125" y="12"/>
                  </a:lnTo>
                  <a:lnTo>
                    <a:pt x="125" y="5"/>
                  </a:lnTo>
                  <a:lnTo>
                    <a:pt x="120" y="5"/>
                  </a:lnTo>
                  <a:lnTo>
                    <a:pt x="120" y="12"/>
                  </a:lnTo>
                  <a:lnTo>
                    <a:pt x="123" y="12"/>
                  </a:lnTo>
                  <a:lnTo>
                    <a:pt x="123" y="5"/>
                  </a:lnTo>
                  <a:lnTo>
                    <a:pt x="120" y="5"/>
                  </a:lnTo>
                  <a:lnTo>
                    <a:pt x="120" y="12"/>
                  </a:lnTo>
                  <a:lnTo>
                    <a:pt x="122" y="12"/>
                  </a:lnTo>
                  <a:lnTo>
                    <a:pt x="122" y="5"/>
                  </a:lnTo>
                  <a:lnTo>
                    <a:pt x="113" y="5"/>
                  </a:lnTo>
                  <a:lnTo>
                    <a:pt x="113" y="12"/>
                  </a:lnTo>
                  <a:lnTo>
                    <a:pt x="114" y="12"/>
                  </a:lnTo>
                  <a:lnTo>
                    <a:pt x="114" y="5"/>
                  </a:lnTo>
                  <a:lnTo>
                    <a:pt x="109" y="5"/>
                  </a:lnTo>
                  <a:lnTo>
                    <a:pt x="109" y="12"/>
                  </a:lnTo>
                  <a:lnTo>
                    <a:pt x="116" y="12"/>
                  </a:lnTo>
                  <a:lnTo>
                    <a:pt x="116" y="5"/>
                  </a:lnTo>
                  <a:lnTo>
                    <a:pt x="109" y="5"/>
                  </a:lnTo>
                  <a:lnTo>
                    <a:pt x="109" y="12"/>
                  </a:lnTo>
                  <a:lnTo>
                    <a:pt x="112" y="12"/>
                  </a:lnTo>
                  <a:lnTo>
                    <a:pt x="112" y="5"/>
                  </a:lnTo>
                  <a:lnTo>
                    <a:pt x="107" y="5"/>
                  </a:lnTo>
                  <a:lnTo>
                    <a:pt x="107" y="12"/>
                  </a:lnTo>
                  <a:lnTo>
                    <a:pt x="108" y="12"/>
                  </a:lnTo>
                  <a:lnTo>
                    <a:pt x="108" y="5"/>
                  </a:lnTo>
                  <a:lnTo>
                    <a:pt x="104" y="5"/>
                  </a:lnTo>
                  <a:lnTo>
                    <a:pt x="104" y="12"/>
                  </a:lnTo>
                  <a:lnTo>
                    <a:pt x="107" y="12"/>
                  </a:lnTo>
                  <a:lnTo>
                    <a:pt x="107" y="5"/>
                  </a:lnTo>
                  <a:lnTo>
                    <a:pt x="103" y="5"/>
                  </a:lnTo>
                  <a:lnTo>
                    <a:pt x="103" y="12"/>
                  </a:lnTo>
                  <a:lnTo>
                    <a:pt x="104" y="12"/>
                  </a:lnTo>
                  <a:lnTo>
                    <a:pt x="104" y="5"/>
                  </a:lnTo>
                  <a:lnTo>
                    <a:pt x="101" y="5"/>
                  </a:lnTo>
                  <a:lnTo>
                    <a:pt x="101" y="12"/>
                  </a:lnTo>
                  <a:lnTo>
                    <a:pt x="105" y="12"/>
                  </a:lnTo>
                  <a:lnTo>
                    <a:pt x="105" y="8"/>
                  </a:lnTo>
                  <a:lnTo>
                    <a:pt x="103" y="8"/>
                  </a:lnTo>
                  <a:lnTo>
                    <a:pt x="103" y="9"/>
                  </a:lnTo>
                  <a:lnTo>
                    <a:pt x="105" y="9"/>
                  </a:lnTo>
                  <a:lnTo>
                    <a:pt x="105" y="7"/>
                  </a:lnTo>
                  <a:lnTo>
                    <a:pt x="103" y="7"/>
                  </a:lnTo>
                  <a:lnTo>
                    <a:pt x="103" y="13"/>
                  </a:lnTo>
                  <a:lnTo>
                    <a:pt x="104" y="13"/>
                  </a:lnTo>
                  <a:lnTo>
                    <a:pt x="104" y="7"/>
                  </a:lnTo>
                  <a:lnTo>
                    <a:pt x="98" y="7"/>
                  </a:lnTo>
                  <a:lnTo>
                    <a:pt x="98" y="13"/>
                  </a:lnTo>
                  <a:lnTo>
                    <a:pt x="100" y="13"/>
                  </a:lnTo>
                  <a:lnTo>
                    <a:pt x="100" y="7"/>
                  </a:lnTo>
                  <a:lnTo>
                    <a:pt x="96" y="7"/>
                  </a:lnTo>
                  <a:lnTo>
                    <a:pt x="96" y="13"/>
                  </a:lnTo>
                  <a:lnTo>
                    <a:pt x="98" y="13"/>
                  </a:lnTo>
                  <a:lnTo>
                    <a:pt x="98" y="7"/>
                  </a:lnTo>
                  <a:lnTo>
                    <a:pt x="95" y="7"/>
                  </a:lnTo>
                  <a:lnTo>
                    <a:pt x="95" y="13"/>
                  </a:lnTo>
                  <a:lnTo>
                    <a:pt x="96" y="13"/>
                  </a:lnTo>
                  <a:lnTo>
                    <a:pt x="96" y="7"/>
                  </a:lnTo>
                  <a:lnTo>
                    <a:pt x="91" y="7"/>
                  </a:lnTo>
                  <a:lnTo>
                    <a:pt x="91" y="13"/>
                  </a:lnTo>
                  <a:lnTo>
                    <a:pt x="95" y="13"/>
                  </a:lnTo>
                  <a:lnTo>
                    <a:pt x="95" y="7"/>
                  </a:lnTo>
                  <a:lnTo>
                    <a:pt x="91" y="7"/>
                  </a:lnTo>
                  <a:lnTo>
                    <a:pt x="91" y="13"/>
                  </a:lnTo>
                  <a:lnTo>
                    <a:pt x="92" y="13"/>
                  </a:lnTo>
                  <a:lnTo>
                    <a:pt x="92" y="7"/>
                  </a:lnTo>
                  <a:lnTo>
                    <a:pt x="91" y="7"/>
                  </a:lnTo>
                  <a:lnTo>
                    <a:pt x="91" y="13"/>
                  </a:lnTo>
                  <a:lnTo>
                    <a:pt x="95" y="13"/>
                  </a:lnTo>
                  <a:lnTo>
                    <a:pt x="95" y="7"/>
                  </a:lnTo>
                  <a:lnTo>
                    <a:pt x="87" y="7"/>
                  </a:lnTo>
                  <a:lnTo>
                    <a:pt x="87" y="13"/>
                  </a:lnTo>
                  <a:lnTo>
                    <a:pt x="92" y="13"/>
                  </a:lnTo>
                  <a:lnTo>
                    <a:pt x="92" y="7"/>
                  </a:lnTo>
                  <a:lnTo>
                    <a:pt x="83" y="7"/>
                  </a:lnTo>
                  <a:lnTo>
                    <a:pt x="83" y="13"/>
                  </a:lnTo>
                  <a:lnTo>
                    <a:pt x="87" y="13"/>
                  </a:lnTo>
                  <a:lnTo>
                    <a:pt x="87" y="7"/>
                  </a:lnTo>
                  <a:lnTo>
                    <a:pt x="79" y="7"/>
                  </a:lnTo>
                  <a:lnTo>
                    <a:pt x="79" y="11"/>
                  </a:lnTo>
                  <a:lnTo>
                    <a:pt x="82" y="11"/>
                  </a:lnTo>
                  <a:lnTo>
                    <a:pt x="82" y="8"/>
                  </a:lnTo>
                  <a:lnTo>
                    <a:pt x="81" y="8"/>
                  </a:lnTo>
                  <a:lnTo>
                    <a:pt x="81" y="14"/>
                  </a:lnTo>
                  <a:lnTo>
                    <a:pt x="82" y="14"/>
                  </a:lnTo>
                  <a:lnTo>
                    <a:pt x="82" y="8"/>
                  </a:lnTo>
                  <a:lnTo>
                    <a:pt x="76" y="8"/>
                  </a:lnTo>
                  <a:lnTo>
                    <a:pt x="76" y="14"/>
                  </a:lnTo>
                  <a:lnTo>
                    <a:pt x="82" y="14"/>
                  </a:lnTo>
                  <a:lnTo>
                    <a:pt x="82" y="8"/>
                  </a:lnTo>
                  <a:lnTo>
                    <a:pt x="79" y="8"/>
                  </a:lnTo>
                  <a:lnTo>
                    <a:pt x="79" y="14"/>
                  </a:lnTo>
                  <a:lnTo>
                    <a:pt x="82" y="14"/>
                  </a:lnTo>
                  <a:lnTo>
                    <a:pt x="82" y="8"/>
                  </a:lnTo>
                  <a:lnTo>
                    <a:pt x="79" y="8"/>
                  </a:lnTo>
                  <a:lnTo>
                    <a:pt x="79" y="14"/>
                  </a:lnTo>
                  <a:lnTo>
                    <a:pt x="82" y="14"/>
                  </a:lnTo>
                  <a:lnTo>
                    <a:pt x="82" y="8"/>
                  </a:lnTo>
                  <a:lnTo>
                    <a:pt x="73" y="8"/>
                  </a:lnTo>
                  <a:lnTo>
                    <a:pt x="73" y="14"/>
                  </a:lnTo>
                  <a:lnTo>
                    <a:pt x="74" y="14"/>
                  </a:lnTo>
                  <a:lnTo>
                    <a:pt x="74" y="8"/>
                  </a:lnTo>
                  <a:lnTo>
                    <a:pt x="73" y="8"/>
                  </a:lnTo>
                  <a:lnTo>
                    <a:pt x="73" y="14"/>
                  </a:lnTo>
                  <a:lnTo>
                    <a:pt x="79" y="14"/>
                  </a:lnTo>
                  <a:lnTo>
                    <a:pt x="79" y="8"/>
                  </a:lnTo>
                  <a:lnTo>
                    <a:pt x="70" y="8"/>
                  </a:lnTo>
                  <a:lnTo>
                    <a:pt x="63" y="16"/>
                  </a:lnTo>
                  <a:lnTo>
                    <a:pt x="73" y="16"/>
                  </a:lnTo>
                  <a:lnTo>
                    <a:pt x="73" y="9"/>
                  </a:lnTo>
                  <a:lnTo>
                    <a:pt x="72" y="9"/>
                  </a:lnTo>
                  <a:lnTo>
                    <a:pt x="72" y="16"/>
                  </a:lnTo>
                  <a:lnTo>
                    <a:pt x="76" y="16"/>
                  </a:lnTo>
                  <a:lnTo>
                    <a:pt x="76" y="9"/>
                  </a:lnTo>
                  <a:lnTo>
                    <a:pt x="73" y="9"/>
                  </a:lnTo>
                  <a:lnTo>
                    <a:pt x="73" y="16"/>
                  </a:lnTo>
                  <a:lnTo>
                    <a:pt x="76" y="16"/>
                  </a:lnTo>
                  <a:lnTo>
                    <a:pt x="76" y="9"/>
                  </a:lnTo>
                  <a:lnTo>
                    <a:pt x="69" y="9"/>
                  </a:lnTo>
                  <a:lnTo>
                    <a:pt x="69" y="16"/>
                  </a:lnTo>
                  <a:lnTo>
                    <a:pt x="76" y="16"/>
                  </a:lnTo>
                  <a:lnTo>
                    <a:pt x="76" y="9"/>
                  </a:lnTo>
                  <a:lnTo>
                    <a:pt x="72" y="9"/>
                  </a:lnTo>
                  <a:lnTo>
                    <a:pt x="72" y="16"/>
                  </a:lnTo>
                  <a:lnTo>
                    <a:pt x="73" y="16"/>
                  </a:lnTo>
                  <a:lnTo>
                    <a:pt x="73" y="9"/>
                  </a:lnTo>
                  <a:lnTo>
                    <a:pt x="69" y="9"/>
                  </a:lnTo>
                  <a:lnTo>
                    <a:pt x="69" y="16"/>
                  </a:lnTo>
                  <a:lnTo>
                    <a:pt x="72" y="16"/>
                  </a:lnTo>
                  <a:lnTo>
                    <a:pt x="72" y="9"/>
                  </a:lnTo>
                  <a:lnTo>
                    <a:pt x="70" y="9"/>
                  </a:lnTo>
                  <a:lnTo>
                    <a:pt x="70" y="16"/>
                  </a:lnTo>
                  <a:lnTo>
                    <a:pt x="73" y="16"/>
                  </a:lnTo>
                  <a:lnTo>
                    <a:pt x="73" y="9"/>
                  </a:lnTo>
                  <a:lnTo>
                    <a:pt x="65" y="9"/>
                  </a:lnTo>
                  <a:lnTo>
                    <a:pt x="65" y="16"/>
                  </a:lnTo>
                  <a:lnTo>
                    <a:pt x="69" y="16"/>
                  </a:lnTo>
                  <a:lnTo>
                    <a:pt x="69" y="9"/>
                  </a:lnTo>
                  <a:lnTo>
                    <a:pt x="66" y="9"/>
                  </a:lnTo>
                  <a:lnTo>
                    <a:pt x="66" y="16"/>
                  </a:lnTo>
                  <a:lnTo>
                    <a:pt x="68" y="16"/>
                  </a:lnTo>
                  <a:lnTo>
                    <a:pt x="68" y="9"/>
                  </a:lnTo>
                  <a:lnTo>
                    <a:pt x="66" y="9"/>
                  </a:lnTo>
                  <a:lnTo>
                    <a:pt x="66" y="16"/>
                  </a:lnTo>
                  <a:lnTo>
                    <a:pt x="68" y="16"/>
                  </a:lnTo>
                  <a:lnTo>
                    <a:pt x="68" y="9"/>
                  </a:lnTo>
                  <a:lnTo>
                    <a:pt x="63" y="9"/>
                  </a:lnTo>
                  <a:lnTo>
                    <a:pt x="63" y="16"/>
                  </a:lnTo>
                  <a:lnTo>
                    <a:pt x="65" y="16"/>
                  </a:lnTo>
                  <a:lnTo>
                    <a:pt x="65" y="12"/>
                  </a:lnTo>
                  <a:lnTo>
                    <a:pt x="63" y="12"/>
                  </a:lnTo>
                  <a:lnTo>
                    <a:pt x="63" y="17"/>
                  </a:lnTo>
                  <a:lnTo>
                    <a:pt x="69" y="17"/>
                  </a:lnTo>
                  <a:lnTo>
                    <a:pt x="69" y="11"/>
                  </a:lnTo>
                  <a:lnTo>
                    <a:pt x="64" y="11"/>
                  </a:lnTo>
                  <a:lnTo>
                    <a:pt x="64" y="17"/>
                  </a:lnTo>
                  <a:lnTo>
                    <a:pt x="65" y="17"/>
                  </a:lnTo>
                  <a:lnTo>
                    <a:pt x="65" y="11"/>
                  </a:lnTo>
                  <a:lnTo>
                    <a:pt x="60" y="11"/>
                  </a:lnTo>
                  <a:lnTo>
                    <a:pt x="60" y="17"/>
                  </a:lnTo>
                  <a:lnTo>
                    <a:pt x="63" y="17"/>
                  </a:lnTo>
                  <a:lnTo>
                    <a:pt x="63" y="11"/>
                  </a:lnTo>
                  <a:lnTo>
                    <a:pt x="59" y="11"/>
                  </a:lnTo>
                  <a:lnTo>
                    <a:pt x="59" y="17"/>
                  </a:lnTo>
                  <a:lnTo>
                    <a:pt x="63" y="17"/>
                  </a:lnTo>
                  <a:lnTo>
                    <a:pt x="63" y="11"/>
                  </a:lnTo>
                  <a:lnTo>
                    <a:pt x="56" y="11"/>
                  </a:lnTo>
                  <a:lnTo>
                    <a:pt x="56" y="17"/>
                  </a:lnTo>
                  <a:lnTo>
                    <a:pt x="60" y="17"/>
                  </a:lnTo>
                  <a:lnTo>
                    <a:pt x="60" y="11"/>
                  </a:lnTo>
                  <a:lnTo>
                    <a:pt x="54" y="11"/>
                  </a:lnTo>
                  <a:lnTo>
                    <a:pt x="54" y="17"/>
                  </a:lnTo>
                  <a:lnTo>
                    <a:pt x="56" y="17"/>
                  </a:lnTo>
                  <a:lnTo>
                    <a:pt x="56" y="11"/>
                  </a:lnTo>
                  <a:lnTo>
                    <a:pt x="54" y="11"/>
                  </a:lnTo>
                  <a:lnTo>
                    <a:pt x="54" y="17"/>
                  </a:lnTo>
                  <a:lnTo>
                    <a:pt x="56" y="17"/>
                  </a:lnTo>
                  <a:lnTo>
                    <a:pt x="56" y="11"/>
                  </a:lnTo>
                  <a:lnTo>
                    <a:pt x="55" y="11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6" y="11"/>
                  </a:lnTo>
                  <a:lnTo>
                    <a:pt x="50" y="11"/>
                  </a:lnTo>
                  <a:lnTo>
                    <a:pt x="50" y="17"/>
                  </a:lnTo>
                  <a:lnTo>
                    <a:pt x="55" y="17"/>
                  </a:lnTo>
                  <a:lnTo>
                    <a:pt x="55" y="11"/>
                  </a:lnTo>
                  <a:lnTo>
                    <a:pt x="50" y="11"/>
                  </a:lnTo>
                  <a:lnTo>
                    <a:pt x="50" y="17"/>
                  </a:lnTo>
                  <a:lnTo>
                    <a:pt x="52" y="17"/>
                  </a:lnTo>
                  <a:lnTo>
                    <a:pt x="52" y="11"/>
                  </a:lnTo>
                  <a:lnTo>
                    <a:pt x="48" y="11"/>
                  </a:lnTo>
                  <a:lnTo>
                    <a:pt x="48" y="14"/>
                  </a:lnTo>
                  <a:lnTo>
                    <a:pt x="51" y="14"/>
                  </a:lnTo>
                  <a:lnTo>
                    <a:pt x="51" y="12"/>
                  </a:lnTo>
                  <a:lnTo>
                    <a:pt x="48" y="12"/>
                  </a:lnTo>
                  <a:lnTo>
                    <a:pt x="48" y="18"/>
                  </a:lnTo>
                  <a:lnTo>
                    <a:pt x="51" y="18"/>
                  </a:lnTo>
                  <a:lnTo>
                    <a:pt x="51" y="12"/>
                  </a:lnTo>
                  <a:lnTo>
                    <a:pt x="50" y="12"/>
                  </a:lnTo>
                  <a:lnTo>
                    <a:pt x="50" y="18"/>
                  </a:lnTo>
                  <a:lnTo>
                    <a:pt x="51" y="18"/>
                  </a:lnTo>
                  <a:lnTo>
                    <a:pt x="51" y="12"/>
                  </a:lnTo>
                  <a:lnTo>
                    <a:pt x="47" y="12"/>
                  </a:lnTo>
                  <a:lnTo>
                    <a:pt x="47" y="18"/>
                  </a:lnTo>
                  <a:lnTo>
                    <a:pt x="51" y="18"/>
                  </a:lnTo>
                  <a:lnTo>
                    <a:pt x="51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4" y="18"/>
                  </a:lnTo>
                  <a:lnTo>
                    <a:pt x="44" y="12"/>
                  </a:lnTo>
                  <a:lnTo>
                    <a:pt x="43" y="12"/>
                  </a:lnTo>
                  <a:lnTo>
                    <a:pt x="43" y="18"/>
                  </a:lnTo>
                  <a:lnTo>
                    <a:pt x="46" y="18"/>
                  </a:lnTo>
                  <a:lnTo>
                    <a:pt x="46" y="12"/>
                  </a:lnTo>
                  <a:lnTo>
                    <a:pt x="44" y="12"/>
                  </a:lnTo>
                  <a:lnTo>
                    <a:pt x="44" y="18"/>
                  </a:lnTo>
                  <a:lnTo>
                    <a:pt x="47" y="18"/>
                  </a:lnTo>
                  <a:lnTo>
                    <a:pt x="47" y="12"/>
                  </a:lnTo>
                  <a:lnTo>
                    <a:pt x="41" y="12"/>
                  </a:lnTo>
                  <a:lnTo>
                    <a:pt x="41" y="18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1" y="12"/>
                  </a:lnTo>
                  <a:lnTo>
                    <a:pt x="41" y="18"/>
                  </a:lnTo>
                  <a:lnTo>
                    <a:pt x="43" y="18"/>
                  </a:lnTo>
                  <a:lnTo>
                    <a:pt x="43" y="14"/>
                  </a:lnTo>
                  <a:lnTo>
                    <a:pt x="41" y="14"/>
                  </a:lnTo>
                  <a:lnTo>
                    <a:pt x="41" y="20"/>
                  </a:lnTo>
                  <a:lnTo>
                    <a:pt x="44" y="20"/>
                  </a:lnTo>
                  <a:lnTo>
                    <a:pt x="44" y="13"/>
                  </a:lnTo>
                  <a:lnTo>
                    <a:pt x="38" y="13"/>
                  </a:lnTo>
                  <a:lnTo>
                    <a:pt x="38" y="20"/>
                  </a:lnTo>
                  <a:lnTo>
                    <a:pt x="39" y="20"/>
                  </a:lnTo>
                  <a:lnTo>
                    <a:pt x="39" y="13"/>
                  </a:lnTo>
                  <a:lnTo>
                    <a:pt x="38" y="13"/>
                  </a:lnTo>
                  <a:lnTo>
                    <a:pt x="38" y="20"/>
                  </a:lnTo>
                  <a:lnTo>
                    <a:pt x="41" y="20"/>
                  </a:lnTo>
                  <a:lnTo>
                    <a:pt x="41" y="13"/>
                  </a:lnTo>
                  <a:lnTo>
                    <a:pt x="34" y="13"/>
                  </a:lnTo>
                  <a:lnTo>
                    <a:pt x="34" y="20"/>
                  </a:lnTo>
                  <a:lnTo>
                    <a:pt x="37" y="20"/>
                  </a:lnTo>
                  <a:lnTo>
                    <a:pt x="37" y="13"/>
                  </a:lnTo>
                  <a:lnTo>
                    <a:pt x="34" y="13"/>
                  </a:lnTo>
                  <a:lnTo>
                    <a:pt x="34" y="20"/>
                  </a:lnTo>
                  <a:lnTo>
                    <a:pt x="37" y="20"/>
                  </a:lnTo>
                  <a:lnTo>
                    <a:pt x="37" y="13"/>
                  </a:lnTo>
                  <a:lnTo>
                    <a:pt x="33" y="13"/>
                  </a:lnTo>
                  <a:lnTo>
                    <a:pt x="33" y="20"/>
                  </a:lnTo>
                  <a:lnTo>
                    <a:pt x="34" y="20"/>
                  </a:lnTo>
                  <a:lnTo>
                    <a:pt x="34" y="13"/>
                  </a:lnTo>
                  <a:lnTo>
                    <a:pt x="32" y="13"/>
                  </a:lnTo>
                  <a:lnTo>
                    <a:pt x="32" y="20"/>
                  </a:lnTo>
                  <a:lnTo>
                    <a:pt x="38" y="20"/>
                  </a:lnTo>
                  <a:lnTo>
                    <a:pt x="38" y="13"/>
                  </a:lnTo>
                  <a:lnTo>
                    <a:pt x="32" y="13"/>
                  </a:lnTo>
                  <a:lnTo>
                    <a:pt x="30" y="20"/>
                  </a:lnTo>
                  <a:lnTo>
                    <a:pt x="33" y="21"/>
                  </a:lnTo>
                  <a:lnTo>
                    <a:pt x="37" y="21"/>
                  </a:lnTo>
                  <a:lnTo>
                    <a:pt x="37" y="14"/>
                  </a:lnTo>
                  <a:lnTo>
                    <a:pt x="32" y="14"/>
                  </a:lnTo>
                  <a:lnTo>
                    <a:pt x="32" y="21"/>
                  </a:lnTo>
                  <a:lnTo>
                    <a:pt x="37" y="21"/>
                  </a:lnTo>
                  <a:lnTo>
                    <a:pt x="37" y="14"/>
                  </a:lnTo>
                  <a:lnTo>
                    <a:pt x="32" y="14"/>
                  </a:lnTo>
                  <a:lnTo>
                    <a:pt x="32" y="21"/>
                  </a:lnTo>
                  <a:lnTo>
                    <a:pt x="34" y="21"/>
                  </a:lnTo>
                  <a:lnTo>
                    <a:pt x="34" y="14"/>
                  </a:lnTo>
                  <a:lnTo>
                    <a:pt x="29" y="14"/>
                  </a:lnTo>
                  <a:lnTo>
                    <a:pt x="29" y="21"/>
                  </a:lnTo>
                  <a:lnTo>
                    <a:pt x="30" y="21"/>
                  </a:lnTo>
                  <a:lnTo>
                    <a:pt x="30" y="14"/>
                  </a:lnTo>
                  <a:lnTo>
                    <a:pt x="29" y="14"/>
                  </a:lnTo>
                  <a:lnTo>
                    <a:pt x="29" y="21"/>
                  </a:lnTo>
                  <a:lnTo>
                    <a:pt x="32" y="21"/>
                  </a:lnTo>
                  <a:lnTo>
                    <a:pt x="32" y="14"/>
                  </a:lnTo>
                  <a:lnTo>
                    <a:pt x="30" y="14"/>
                  </a:lnTo>
                  <a:lnTo>
                    <a:pt x="30" y="21"/>
                  </a:lnTo>
                  <a:lnTo>
                    <a:pt x="32" y="21"/>
                  </a:lnTo>
                  <a:lnTo>
                    <a:pt x="32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30" y="21"/>
                  </a:lnTo>
                  <a:lnTo>
                    <a:pt x="30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29" y="21"/>
                  </a:lnTo>
                  <a:lnTo>
                    <a:pt x="29" y="14"/>
                  </a:lnTo>
                  <a:lnTo>
                    <a:pt x="26" y="14"/>
                  </a:lnTo>
                  <a:lnTo>
                    <a:pt x="26" y="21"/>
                  </a:lnTo>
                  <a:lnTo>
                    <a:pt x="30" y="21"/>
                  </a:lnTo>
                  <a:lnTo>
                    <a:pt x="30" y="14"/>
                  </a:lnTo>
                  <a:lnTo>
                    <a:pt x="26" y="16"/>
                  </a:lnTo>
                  <a:lnTo>
                    <a:pt x="26" y="18"/>
                  </a:lnTo>
                  <a:lnTo>
                    <a:pt x="26" y="16"/>
                  </a:lnTo>
                  <a:lnTo>
                    <a:pt x="24" y="16"/>
                  </a:lnTo>
                  <a:lnTo>
                    <a:pt x="24" y="22"/>
                  </a:lnTo>
                  <a:lnTo>
                    <a:pt x="28" y="22"/>
                  </a:lnTo>
                  <a:lnTo>
                    <a:pt x="28" y="16"/>
                  </a:lnTo>
                  <a:lnTo>
                    <a:pt x="25" y="16"/>
                  </a:lnTo>
                  <a:lnTo>
                    <a:pt x="25" y="22"/>
                  </a:lnTo>
                  <a:lnTo>
                    <a:pt x="28" y="22"/>
                  </a:lnTo>
                  <a:lnTo>
                    <a:pt x="28" y="16"/>
                  </a:lnTo>
                  <a:lnTo>
                    <a:pt x="22" y="16"/>
                  </a:lnTo>
                  <a:lnTo>
                    <a:pt x="22" y="22"/>
                  </a:lnTo>
                  <a:lnTo>
                    <a:pt x="28" y="22"/>
                  </a:lnTo>
                  <a:lnTo>
                    <a:pt x="28" y="16"/>
                  </a:lnTo>
                  <a:lnTo>
                    <a:pt x="24" y="16"/>
                  </a:lnTo>
                  <a:lnTo>
                    <a:pt x="24" y="22"/>
                  </a:lnTo>
                  <a:lnTo>
                    <a:pt x="26" y="22"/>
                  </a:lnTo>
                  <a:lnTo>
                    <a:pt x="26" y="16"/>
                  </a:lnTo>
                  <a:lnTo>
                    <a:pt x="22" y="16"/>
                  </a:lnTo>
                  <a:lnTo>
                    <a:pt x="22" y="22"/>
                  </a:lnTo>
                  <a:lnTo>
                    <a:pt x="29" y="22"/>
                  </a:lnTo>
                  <a:lnTo>
                    <a:pt x="29" y="16"/>
                  </a:lnTo>
                  <a:lnTo>
                    <a:pt x="25" y="16"/>
                  </a:lnTo>
                  <a:lnTo>
                    <a:pt x="25" y="22"/>
                  </a:lnTo>
                  <a:lnTo>
                    <a:pt x="28" y="22"/>
                  </a:lnTo>
                  <a:lnTo>
                    <a:pt x="28" y="16"/>
                  </a:lnTo>
                  <a:lnTo>
                    <a:pt x="24" y="16"/>
                  </a:lnTo>
                  <a:lnTo>
                    <a:pt x="24" y="22"/>
                  </a:lnTo>
                  <a:lnTo>
                    <a:pt x="28" y="22"/>
                  </a:lnTo>
                  <a:lnTo>
                    <a:pt x="28" y="16"/>
                  </a:lnTo>
                  <a:lnTo>
                    <a:pt x="25" y="16"/>
                  </a:lnTo>
                  <a:lnTo>
                    <a:pt x="25" y="22"/>
                  </a:lnTo>
                  <a:lnTo>
                    <a:pt x="28" y="22"/>
                  </a:lnTo>
                  <a:lnTo>
                    <a:pt x="28" y="16"/>
                  </a:lnTo>
                  <a:lnTo>
                    <a:pt x="21" y="16"/>
                  </a:lnTo>
                  <a:lnTo>
                    <a:pt x="21" y="20"/>
                  </a:lnTo>
                  <a:lnTo>
                    <a:pt x="24" y="20"/>
                  </a:lnTo>
                  <a:lnTo>
                    <a:pt x="24" y="17"/>
                  </a:lnTo>
                  <a:lnTo>
                    <a:pt x="22" y="17"/>
                  </a:lnTo>
                  <a:lnTo>
                    <a:pt x="22" y="24"/>
                  </a:lnTo>
                  <a:lnTo>
                    <a:pt x="25" y="24"/>
                  </a:lnTo>
                  <a:lnTo>
                    <a:pt x="25" y="17"/>
                  </a:lnTo>
                  <a:lnTo>
                    <a:pt x="22" y="17"/>
                  </a:lnTo>
                  <a:lnTo>
                    <a:pt x="22" y="24"/>
                  </a:lnTo>
                  <a:lnTo>
                    <a:pt x="24" y="24"/>
                  </a:lnTo>
                  <a:lnTo>
                    <a:pt x="24" y="17"/>
                  </a:lnTo>
                  <a:lnTo>
                    <a:pt x="21" y="17"/>
                  </a:lnTo>
                  <a:lnTo>
                    <a:pt x="21" y="24"/>
                  </a:lnTo>
                  <a:lnTo>
                    <a:pt x="24" y="24"/>
                  </a:lnTo>
                  <a:lnTo>
                    <a:pt x="24" y="17"/>
                  </a:lnTo>
                  <a:lnTo>
                    <a:pt x="19" y="17"/>
                  </a:lnTo>
                  <a:lnTo>
                    <a:pt x="19" y="24"/>
                  </a:lnTo>
                  <a:lnTo>
                    <a:pt x="22" y="24"/>
                  </a:lnTo>
                  <a:lnTo>
                    <a:pt x="22" y="17"/>
                  </a:lnTo>
                  <a:lnTo>
                    <a:pt x="21" y="17"/>
                  </a:lnTo>
                  <a:lnTo>
                    <a:pt x="21" y="24"/>
                  </a:lnTo>
                  <a:lnTo>
                    <a:pt x="24" y="24"/>
                  </a:lnTo>
                  <a:lnTo>
                    <a:pt x="24" y="17"/>
                  </a:lnTo>
                  <a:lnTo>
                    <a:pt x="19" y="17"/>
                  </a:lnTo>
                  <a:lnTo>
                    <a:pt x="19" y="24"/>
                  </a:lnTo>
                  <a:lnTo>
                    <a:pt x="21" y="24"/>
                  </a:lnTo>
                  <a:lnTo>
                    <a:pt x="21" y="17"/>
                  </a:lnTo>
                  <a:lnTo>
                    <a:pt x="16" y="17"/>
                  </a:lnTo>
                  <a:lnTo>
                    <a:pt x="16" y="24"/>
                  </a:lnTo>
                  <a:lnTo>
                    <a:pt x="21" y="24"/>
                  </a:lnTo>
                  <a:lnTo>
                    <a:pt x="21" y="17"/>
                  </a:lnTo>
                  <a:lnTo>
                    <a:pt x="13" y="17"/>
                  </a:lnTo>
                  <a:lnTo>
                    <a:pt x="13" y="24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3" y="20"/>
                  </a:lnTo>
                  <a:lnTo>
                    <a:pt x="13" y="25"/>
                  </a:lnTo>
                  <a:lnTo>
                    <a:pt x="17" y="25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12" y="25"/>
                  </a:lnTo>
                  <a:lnTo>
                    <a:pt x="17" y="25"/>
                  </a:lnTo>
                  <a:lnTo>
                    <a:pt x="17" y="18"/>
                  </a:lnTo>
                  <a:lnTo>
                    <a:pt x="13" y="18"/>
                  </a:lnTo>
                  <a:lnTo>
                    <a:pt x="13" y="25"/>
                  </a:lnTo>
                  <a:lnTo>
                    <a:pt x="16" y="25"/>
                  </a:lnTo>
                  <a:lnTo>
                    <a:pt x="16" y="18"/>
                  </a:lnTo>
                  <a:lnTo>
                    <a:pt x="11" y="18"/>
                  </a:lnTo>
                  <a:lnTo>
                    <a:pt x="11" y="25"/>
                  </a:lnTo>
                  <a:lnTo>
                    <a:pt x="16" y="25"/>
                  </a:lnTo>
                  <a:lnTo>
                    <a:pt x="16" y="18"/>
                  </a:lnTo>
                  <a:lnTo>
                    <a:pt x="12" y="18"/>
                  </a:lnTo>
                  <a:lnTo>
                    <a:pt x="12" y="25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11" y="18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8" y="18"/>
                  </a:lnTo>
                  <a:lnTo>
                    <a:pt x="7" y="20"/>
                  </a:lnTo>
                  <a:lnTo>
                    <a:pt x="8" y="22"/>
                  </a:lnTo>
                  <a:lnTo>
                    <a:pt x="8" y="20"/>
                  </a:lnTo>
                  <a:lnTo>
                    <a:pt x="7" y="20"/>
                  </a:lnTo>
                  <a:lnTo>
                    <a:pt x="7" y="26"/>
                  </a:lnTo>
                  <a:lnTo>
                    <a:pt x="9" y="26"/>
                  </a:lnTo>
                  <a:lnTo>
                    <a:pt x="9" y="20"/>
                  </a:lnTo>
                  <a:lnTo>
                    <a:pt x="6" y="20"/>
                  </a:lnTo>
                  <a:lnTo>
                    <a:pt x="6" y="26"/>
                  </a:lnTo>
                  <a:lnTo>
                    <a:pt x="8" y="26"/>
                  </a:lnTo>
                  <a:lnTo>
                    <a:pt x="8" y="20"/>
                  </a:lnTo>
                  <a:lnTo>
                    <a:pt x="6" y="20"/>
                  </a:lnTo>
                  <a:lnTo>
                    <a:pt x="6" y="26"/>
                  </a:lnTo>
                  <a:lnTo>
                    <a:pt x="12" y="26"/>
                  </a:lnTo>
                  <a:lnTo>
                    <a:pt x="12" y="20"/>
                  </a:lnTo>
                  <a:lnTo>
                    <a:pt x="9" y="20"/>
                  </a:lnTo>
                  <a:lnTo>
                    <a:pt x="9" y="26"/>
                  </a:lnTo>
                  <a:lnTo>
                    <a:pt x="12" y="26"/>
                  </a:lnTo>
                  <a:lnTo>
                    <a:pt x="12" y="20"/>
                  </a:lnTo>
                  <a:lnTo>
                    <a:pt x="11" y="20"/>
                  </a:lnTo>
                  <a:lnTo>
                    <a:pt x="11" y="26"/>
                  </a:lnTo>
                  <a:lnTo>
                    <a:pt x="12" y="26"/>
                  </a:lnTo>
                  <a:lnTo>
                    <a:pt x="12" y="20"/>
                  </a:lnTo>
                  <a:lnTo>
                    <a:pt x="9" y="20"/>
                  </a:lnTo>
                  <a:lnTo>
                    <a:pt x="9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4" y="20"/>
                  </a:lnTo>
                  <a:lnTo>
                    <a:pt x="11" y="25"/>
                  </a:lnTo>
                  <a:lnTo>
                    <a:pt x="12" y="26"/>
                  </a:lnTo>
                  <a:lnTo>
                    <a:pt x="13" y="24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15" y="27"/>
                  </a:lnTo>
                  <a:lnTo>
                    <a:pt x="15" y="21"/>
                  </a:lnTo>
                  <a:lnTo>
                    <a:pt x="13" y="21"/>
                  </a:lnTo>
                  <a:lnTo>
                    <a:pt x="13" y="27"/>
                  </a:lnTo>
                  <a:lnTo>
                    <a:pt x="24" y="27"/>
                  </a:lnTo>
                  <a:lnTo>
                    <a:pt x="24" y="21"/>
                  </a:lnTo>
                  <a:lnTo>
                    <a:pt x="21" y="21"/>
                  </a:lnTo>
                  <a:lnTo>
                    <a:pt x="21" y="27"/>
                  </a:lnTo>
                  <a:lnTo>
                    <a:pt x="25" y="27"/>
                  </a:lnTo>
                  <a:lnTo>
                    <a:pt x="25" y="21"/>
                  </a:lnTo>
                  <a:lnTo>
                    <a:pt x="24" y="21"/>
                  </a:lnTo>
                  <a:lnTo>
                    <a:pt x="24" y="27"/>
                  </a:lnTo>
                  <a:lnTo>
                    <a:pt x="25" y="27"/>
                  </a:lnTo>
                  <a:lnTo>
                    <a:pt x="25" y="21"/>
                  </a:lnTo>
                  <a:lnTo>
                    <a:pt x="24" y="21"/>
                  </a:lnTo>
                  <a:lnTo>
                    <a:pt x="24" y="27"/>
                  </a:lnTo>
                  <a:lnTo>
                    <a:pt x="29" y="27"/>
                  </a:lnTo>
                  <a:lnTo>
                    <a:pt x="29" y="21"/>
                  </a:lnTo>
                  <a:lnTo>
                    <a:pt x="25" y="21"/>
                  </a:lnTo>
                  <a:lnTo>
                    <a:pt x="25" y="27"/>
                  </a:lnTo>
                  <a:lnTo>
                    <a:pt x="29" y="27"/>
                  </a:lnTo>
                  <a:lnTo>
                    <a:pt x="29" y="21"/>
                  </a:lnTo>
                  <a:lnTo>
                    <a:pt x="28" y="21"/>
                  </a:lnTo>
                  <a:lnTo>
                    <a:pt x="28" y="27"/>
                  </a:lnTo>
                  <a:lnTo>
                    <a:pt x="30" y="27"/>
                  </a:lnTo>
                  <a:lnTo>
                    <a:pt x="30" y="21"/>
                  </a:lnTo>
                  <a:lnTo>
                    <a:pt x="24" y="21"/>
                  </a:lnTo>
                  <a:lnTo>
                    <a:pt x="24" y="27"/>
                  </a:lnTo>
                  <a:lnTo>
                    <a:pt x="28" y="27"/>
                  </a:lnTo>
                  <a:lnTo>
                    <a:pt x="28" y="21"/>
                  </a:lnTo>
                  <a:lnTo>
                    <a:pt x="26" y="21"/>
                  </a:lnTo>
                  <a:lnTo>
                    <a:pt x="26" y="27"/>
                  </a:lnTo>
                  <a:lnTo>
                    <a:pt x="28" y="27"/>
                  </a:lnTo>
                  <a:lnTo>
                    <a:pt x="28" y="24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8" y="25"/>
                  </a:lnTo>
                  <a:lnTo>
                    <a:pt x="28" y="22"/>
                  </a:lnTo>
                  <a:lnTo>
                    <a:pt x="24" y="22"/>
                  </a:lnTo>
                  <a:lnTo>
                    <a:pt x="24" y="29"/>
                  </a:lnTo>
                  <a:lnTo>
                    <a:pt x="28" y="29"/>
                  </a:lnTo>
                  <a:lnTo>
                    <a:pt x="28" y="22"/>
                  </a:lnTo>
                  <a:lnTo>
                    <a:pt x="25" y="22"/>
                  </a:lnTo>
                  <a:lnTo>
                    <a:pt x="25" y="29"/>
                  </a:lnTo>
                  <a:lnTo>
                    <a:pt x="30" y="29"/>
                  </a:lnTo>
                  <a:lnTo>
                    <a:pt x="30" y="22"/>
                  </a:lnTo>
                  <a:lnTo>
                    <a:pt x="24" y="22"/>
                  </a:lnTo>
                  <a:lnTo>
                    <a:pt x="24" y="29"/>
                  </a:lnTo>
                  <a:lnTo>
                    <a:pt x="25" y="29"/>
                  </a:lnTo>
                  <a:lnTo>
                    <a:pt x="25" y="22"/>
                  </a:lnTo>
                  <a:lnTo>
                    <a:pt x="19" y="22"/>
                  </a:lnTo>
                  <a:lnTo>
                    <a:pt x="19" y="29"/>
                  </a:lnTo>
                  <a:lnTo>
                    <a:pt x="21" y="29"/>
                  </a:lnTo>
                  <a:lnTo>
                    <a:pt x="21" y="22"/>
                  </a:lnTo>
                  <a:lnTo>
                    <a:pt x="19" y="22"/>
                  </a:lnTo>
                  <a:lnTo>
                    <a:pt x="19" y="29"/>
                  </a:lnTo>
                  <a:lnTo>
                    <a:pt x="21" y="29"/>
                  </a:lnTo>
                  <a:lnTo>
                    <a:pt x="21" y="22"/>
                  </a:lnTo>
                  <a:lnTo>
                    <a:pt x="17" y="22"/>
                  </a:lnTo>
                  <a:lnTo>
                    <a:pt x="9" y="30"/>
                  </a:lnTo>
                  <a:lnTo>
                    <a:pt x="19" y="30"/>
                  </a:lnTo>
                  <a:lnTo>
                    <a:pt x="19" y="24"/>
                  </a:lnTo>
                  <a:lnTo>
                    <a:pt x="16" y="24"/>
                  </a:lnTo>
                  <a:lnTo>
                    <a:pt x="16" y="30"/>
                  </a:lnTo>
                  <a:lnTo>
                    <a:pt x="17" y="30"/>
                  </a:lnTo>
                  <a:lnTo>
                    <a:pt x="17" y="24"/>
                  </a:lnTo>
                  <a:lnTo>
                    <a:pt x="16" y="24"/>
                  </a:lnTo>
                  <a:lnTo>
                    <a:pt x="16" y="30"/>
                  </a:lnTo>
                  <a:lnTo>
                    <a:pt x="20" y="30"/>
                  </a:lnTo>
                  <a:lnTo>
                    <a:pt x="20" y="24"/>
                  </a:lnTo>
                  <a:lnTo>
                    <a:pt x="16" y="24"/>
                  </a:lnTo>
                  <a:lnTo>
                    <a:pt x="16" y="30"/>
                  </a:lnTo>
                  <a:lnTo>
                    <a:pt x="17" y="30"/>
                  </a:lnTo>
                  <a:lnTo>
                    <a:pt x="17" y="24"/>
                  </a:lnTo>
                  <a:lnTo>
                    <a:pt x="15" y="24"/>
                  </a:lnTo>
                  <a:lnTo>
                    <a:pt x="15" y="30"/>
                  </a:lnTo>
                  <a:lnTo>
                    <a:pt x="19" y="30"/>
                  </a:lnTo>
                  <a:lnTo>
                    <a:pt x="19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7" y="30"/>
                  </a:lnTo>
                  <a:lnTo>
                    <a:pt x="17" y="24"/>
                  </a:lnTo>
                  <a:lnTo>
                    <a:pt x="13" y="24"/>
                  </a:lnTo>
                  <a:lnTo>
                    <a:pt x="13" y="30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8" y="24"/>
                  </a:lnTo>
                  <a:lnTo>
                    <a:pt x="8" y="31"/>
                  </a:lnTo>
                  <a:lnTo>
                    <a:pt x="12" y="31"/>
                  </a:lnTo>
                  <a:lnTo>
                    <a:pt x="12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9" y="25"/>
                  </a:lnTo>
                  <a:lnTo>
                    <a:pt x="7" y="25"/>
                  </a:lnTo>
                  <a:lnTo>
                    <a:pt x="7" y="31"/>
                  </a:lnTo>
                  <a:lnTo>
                    <a:pt x="8" y="31"/>
                  </a:lnTo>
                  <a:lnTo>
                    <a:pt x="8" y="25"/>
                  </a:lnTo>
                  <a:lnTo>
                    <a:pt x="7" y="25"/>
                  </a:lnTo>
                  <a:lnTo>
                    <a:pt x="7" y="31"/>
                  </a:lnTo>
                  <a:lnTo>
                    <a:pt x="9" y="31"/>
                  </a:lnTo>
                  <a:lnTo>
                    <a:pt x="9" y="25"/>
                  </a:lnTo>
                  <a:lnTo>
                    <a:pt x="7" y="25"/>
                  </a:lnTo>
                  <a:lnTo>
                    <a:pt x="7" y="31"/>
                  </a:lnTo>
                  <a:lnTo>
                    <a:pt x="11" y="31"/>
                  </a:lnTo>
                  <a:lnTo>
                    <a:pt x="11" y="25"/>
                  </a:lnTo>
                  <a:lnTo>
                    <a:pt x="0" y="25"/>
                  </a:lnTo>
                  <a:lnTo>
                    <a:pt x="7" y="30"/>
                  </a:lnTo>
                  <a:lnTo>
                    <a:pt x="8" y="31"/>
                  </a:lnTo>
                  <a:lnTo>
                    <a:pt x="8" y="33"/>
                  </a:lnTo>
                  <a:lnTo>
                    <a:pt x="17" y="33"/>
                  </a:lnTo>
                  <a:lnTo>
                    <a:pt x="17" y="26"/>
                  </a:lnTo>
                  <a:lnTo>
                    <a:pt x="15" y="26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16" y="26"/>
                  </a:lnTo>
                  <a:lnTo>
                    <a:pt x="13" y="26"/>
                  </a:lnTo>
                  <a:lnTo>
                    <a:pt x="13" y="33"/>
                  </a:lnTo>
                  <a:lnTo>
                    <a:pt x="21" y="33"/>
                  </a:lnTo>
                  <a:lnTo>
                    <a:pt x="21" y="26"/>
                  </a:lnTo>
                  <a:lnTo>
                    <a:pt x="20" y="26"/>
                  </a:lnTo>
                  <a:lnTo>
                    <a:pt x="20" y="33"/>
                  </a:lnTo>
                  <a:lnTo>
                    <a:pt x="24" y="33"/>
                  </a:lnTo>
                  <a:lnTo>
                    <a:pt x="24" y="26"/>
                  </a:lnTo>
                  <a:lnTo>
                    <a:pt x="21" y="26"/>
                  </a:lnTo>
                  <a:lnTo>
                    <a:pt x="21" y="33"/>
                  </a:lnTo>
                  <a:lnTo>
                    <a:pt x="22" y="33"/>
                  </a:lnTo>
                  <a:lnTo>
                    <a:pt x="22" y="26"/>
                  </a:lnTo>
                  <a:lnTo>
                    <a:pt x="17" y="26"/>
                  </a:lnTo>
                  <a:lnTo>
                    <a:pt x="17" y="33"/>
                  </a:lnTo>
                  <a:lnTo>
                    <a:pt x="28" y="33"/>
                  </a:lnTo>
                  <a:lnTo>
                    <a:pt x="28" y="26"/>
                  </a:lnTo>
                  <a:lnTo>
                    <a:pt x="24" y="26"/>
                  </a:lnTo>
                  <a:lnTo>
                    <a:pt x="24" y="33"/>
                  </a:lnTo>
                  <a:lnTo>
                    <a:pt x="28" y="33"/>
                  </a:lnTo>
                  <a:lnTo>
                    <a:pt x="28" y="26"/>
                  </a:lnTo>
                  <a:lnTo>
                    <a:pt x="26" y="26"/>
                  </a:lnTo>
                  <a:lnTo>
                    <a:pt x="26" y="33"/>
                  </a:lnTo>
                  <a:lnTo>
                    <a:pt x="32" y="33"/>
                  </a:lnTo>
                  <a:lnTo>
                    <a:pt x="32" y="26"/>
                  </a:lnTo>
                  <a:lnTo>
                    <a:pt x="29" y="26"/>
                  </a:lnTo>
                  <a:lnTo>
                    <a:pt x="29" y="33"/>
                  </a:lnTo>
                  <a:lnTo>
                    <a:pt x="32" y="33"/>
                  </a:lnTo>
                  <a:lnTo>
                    <a:pt x="32" y="26"/>
                  </a:lnTo>
                  <a:lnTo>
                    <a:pt x="30" y="26"/>
                  </a:lnTo>
                  <a:lnTo>
                    <a:pt x="30" y="33"/>
                  </a:lnTo>
                  <a:lnTo>
                    <a:pt x="37" y="33"/>
                  </a:lnTo>
                  <a:lnTo>
                    <a:pt x="37" y="26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7" y="34"/>
                  </a:lnTo>
                  <a:lnTo>
                    <a:pt x="37" y="27"/>
                  </a:lnTo>
                  <a:lnTo>
                    <a:pt x="33" y="27"/>
                  </a:lnTo>
                  <a:lnTo>
                    <a:pt x="33" y="34"/>
                  </a:lnTo>
                  <a:lnTo>
                    <a:pt x="35" y="34"/>
                  </a:lnTo>
                  <a:lnTo>
                    <a:pt x="35" y="27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4" y="34"/>
                  </a:lnTo>
                  <a:lnTo>
                    <a:pt x="34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34" y="34"/>
                  </a:lnTo>
                  <a:lnTo>
                    <a:pt x="34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37" y="34"/>
                  </a:lnTo>
                  <a:lnTo>
                    <a:pt x="37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32" y="34"/>
                  </a:lnTo>
                  <a:lnTo>
                    <a:pt x="32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33" y="34"/>
                  </a:lnTo>
                  <a:lnTo>
                    <a:pt x="33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34" y="34"/>
                  </a:lnTo>
                  <a:lnTo>
                    <a:pt x="34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32" y="34"/>
                  </a:lnTo>
                  <a:lnTo>
                    <a:pt x="32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32" y="34"/>
                  </a:lnTo>
                  <a:lnTo>
                    <a:pt x="32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30" y="34"/>
                  </a:lnTo>
                  <a:lnTo>
                    <a:pt x="30" y="30"/>
                  </a:lnTo>
                  <a:lnTo>
                    <a:pt x="29" y="27"/>
                  </a:lnTo>
                  <a:lnTo>
                    <a:pt x="26" y="29"/>
                  </a:lnTo>
                  <a:lnTo>
                    <a:pt x="28" y="31"/>
                  </a:lnTo>
                  <a:lnTo>
                    <a:pt x="28" y="29"/>
                  </a:lnTo>
                  <a:lnTo>
                    <a:pt x="25" y="29"/>
                  </a:lnTo>
                  <a:lnTo>
                    <a:pt x="25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6" y="29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9" y="29"/>
                  </a:lnTo>
                  <a:lnTo>
                    <a:pt x="29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8" y="29"/>
                  </a:lnTo>
                  <a:lnTo>
                    <a:pt x="28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5" y="29"/>
                  </a:lnTo>
                  <a:lnTo>
                    <a:pt x="25" y="35"/>
                  </a:lnTo>
                  <a:lnTo>
                    <a:pt x="28" y="35"/>
                  </a:lnTo>
                  <a:lnTo>
                    <a:pt x="28" y="29"/>
                  </a:lnTo>
                  <a:lnTo>
                    <a:pt x="25" y="29"/>
                  </a:lnTo>
                  <a:lnTo>
                    <a:pt x="25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8" y="29"/>
                  </a:lnTo>
                  <a:lnTo>
                    <a:pt x="28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9" y="29"/>
                  </a:lnTo>
                  <a:lnTo>
                    <a:pt x="29" y="35"/>
                  </a:lnTo>
                  <a:lnTo>
                    <a:pt x="32" y="35"/>
                  </a:lnTo>
                  <a:lnTo>
                    <a:pt x="32" y="29"/>
                  </a:lnTo>
                  <a:lnTo>
                    <a:pt x="26" y="29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5" y="29"/>
                  </a:lnTo>
                  <a:lnTo>
                    <a:pt x="25" y="33"/>
                  </a:lnTo>
                  <a:lnTo>
                    <a:pt x="28" y="33"/>
                  </a:lnTo>
                  <a:lnTo>
                    <a:pt x="28" y="30"/>
                  </a:lnTo>
                  <a:lnTo>
                    <a:pt x="25" y="30"/>
                  </a:lnTo>
                  <a:lnTo>
                    <a:pt x="25" y="36"/>
                  </a:lnTo>
                  <a:lnTo>
                    <a:pt x="32" y="36"/>
                  </a:lnTo>
                  <a:lnTo>
                    <a:pt x="32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28" y="36"/>
                  </a:lnTo>
                  <a:lnTo>
                    <a:pt x="28" y="30"/>
                  </a:lnTo>
                  <a:lnTo>
                    <a:pt x="25" y="30"/>
                  </a:lnTo>
                  <a:lnTo>
                    <a:pt x="25" y="36"/>
                  </a:lnTo>
                  <a:lnTo>
                    <a:pt x="28" y="36"/>
                  </a:lnTo>
                  <a:lnTo>
                    <a:pt x="28" y="30"/>
                  </a:lnTo>
                  <a:lnTo>
                    <a:pt x="21" y="30"/>
                  </a:lnTo>
                  <a:lnTo>
                    <a:pt x="21" y="36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25" y="30"/>
                  </a:lnTo>
                  <a:lnTo>
                    <a:pt x="25" y="36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25" y="30"/>
                  </a:lnTo>
                  <a:lnTo>
                    <a:pt x="25" y="36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21" y="30"/>
                  </a:lnTo>
                  <a:lnTo>
                    <a:pt x="21" y="36"/>
                  </a:lnTo>
                  <a:lnTo>
                    <a:pt x="28" y="36"/>
                  </a:lnTo>
                  <a:lnTo>
                    <a:pt x="28" y="30"/>
                  </a:lnTo>
                  <a:lnTo>
                    <a:pt x="25" y="30"/>
                  </a:lnTo>
                  <a:lnTo>
                    <a:pt x="25" y="36"/>
                  </a:lnTo>
                  <a:lnTo>
                    <a:pt x="28" y="36"/>
                  </a:lnTo>
                  <a:lnTo>
                    <a:pt x="28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2" y="36"/>
                  </a:lnTo>
                  <a:lnTo>
                    <a:pt x="32" y="30"/>
                  </a:lnTo>
                  <a:lnTo>
                    <a:pt x="25" y="30"/>
                  </a:lnTo>
                  <a:lnTo>
                    <a:pt x="25" y="36"/>
                  </a:lnTo>
                  <a:lnTo>
                    <a:pt x="32" y="36"/>
                  </a:lnTo>
                  <a:lnTo>
                    <a:pt x="32" y="31"/>
                  </a:lnTo>
                  <a:lnTo>
                    <a:pt x="28" y="31"/>
                  </a:lnTo>
                  <a:lnTo>
                    <a:pt x="28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6" y="29"/>
                  </a:lnTo>
                  <a:lnTo>
                    <a:pt x="26" y="35"/>
                  </a:lnTo>
                  <a:lnTo>
                    <a:pt x="32" y="35"/>
                  </a:lnTo>
                  <a:lnTo>
                    <a:pt x="32" y="29"/>
                  </a:lnTo>
                  <a:lnTo>
                    <a:pt x="29" y="29"/>
                  </a:lnTo>
                  <a:lnTo>
                    <a:pt x="29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8" y="29"/>
                  </a:lnTo>
                  <a:lnTo>
                    <a:pt x="28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5" y="29"/>
                  </a:lnTo>
                  <a:lnTo>
                    <a:pt x="25" y="35"/>
                  </a:lnTo>
                  <a:lnTo>
                    <a:pt x="28" y="35"/>
                  </a:lnTo>
                  <a:lnTo>
                    <a:pt x="28" y="29"/>
                  </a:lnTo>
                  <a:lnTo>
                    <a:pt x="25" y="29"/>
                  </a:lnTo>
                  <a:lnTo>
                    <a:pt x="25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8" y="29"/>
                  </a:lnTo>
                  <a:lnTo>
                    <a:pt x="28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9" y="29"/>
                  </a:lnTo>
                  <a:lnTo>
                    <a:pt x="29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6" y="29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5" y="29"/>
                  </a:lnTo>
                  <a:lnTo>
                    <a:pt x="25" y="35"/>
                  </a:lnTo>
                  <a:lnTo>
                    <a:pt x="29" y="35"/>
                  </a:lnTo>
                  <a:lnTo>
                    <a:pt x="32" y="34"/>
                  </a:lnTo>
                  <a:lnTo>
                    <a:pt x="30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32" y="34"/>
                  </a:lnTo>
                  <a:lnTo>
                    <a:pt x="32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32" y="34"/>
                  </a:lnTo>
                  <a:lnTo>
                    <a:pt x="32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34" y="34"/>
                  </a:lnTo>
                  <a:lnTo>
                    <a:pt x="34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33" y="34"/>
                  </a:lnTo>
                  <a:lnTo>
                    <a:pt x="33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32" y="34"/>
                  </a:lnTo>
                  <a:lnTo>
                    <a:pt x="32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37" y="34"/>
                  </a:lnTo>
                  <a:lnTo>
                    <a:pt x="37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34" y="34"/>
                  </a:lnTo>
                  <a:lnTo>
                    <a:pt x="34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34" y="34"/>
                  </a:lnTo>
                  <a:lnTo>
                    <a:pt x="34" y="27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5" y="34"/>
                  </a:lnTo>
                  <a:lnTo>
                    <a:pt x="35" y="27"/>
                  </a:lnTo>
                  <a:lnTo>
                    <a:pt x="33" y="27"/>
                  </a:lnTo>
                  <a:lnTo>
                    <a:pt x="33" y="34"/>
                  </a:lnTo>
                  <a:lnTo>
                    <a:pt x="37" y="34"/>
                  </a:lnTo>
                  <a:lnTo>
                    <a:pt x="37" y="27"/>
                  </a:lnTo>
                  <a:lnTo>
                    <a:pt x="32" y="27"/>
                  </a:lnTo>
                  <a:lnTo>
                    <a:pt x="32" y="30"/>
                  </a:lnTo>
                  <a:lnTo>
                    <a:pt x="33" y="34"/>
                  </a:lnTo>
                  <a:lnTo>
                    <a:pt x="38" y="33"/>
                  </a:lnTo>
                  <a:lnTo>
                    <a:pt x="37" y="26"/>
                  </a:lnTo>
                  <a:lnTo>
                    <a:pt x="30" y="26"/>
                  </a:lnTo>
                  <a:lnTo>
                    <a:pt x="30" y="33"/>
                  </a:lnTo>
                  <a:lnTo>
                    <a:pt x="32" y="33"/>
                  </a:lnTo>
                  <a:lnTo>
                    <a:pt x="32" y="26"/>
                  </a:lnTo>
                  <a:lnTo>
                    <a:pt x="29" y="26"/>
                  </a:lnTo>
                  <a:lnTo>
                    <a:pt x="29" y="33"/>
                  </a:lnTo>
                  <a:lnTo>
                    <a:pt x="32" y="33"/>
                  </a:lnTo>
                  <a:lnTo>
                    <a:pt x="32" y="26"/>
                  </a:lnTo>
                  <a:lnTo>
                    <a:pt x="26" y="26"/>
                  </a:lnTo>
                  <a:lnTo>
                    <a:pt x="26" y="33"/>
                  </a:lnTo>
                  <a:lnTo>
                    <a:pt x="28" y="33"/>
                  </a:lnTo>
                  <a:lnTo>
                    <a:pt x="28" y="26"/>
                  </a:lnTo>
                  <a:lnTo>
                    <a:pt x="24" y="26"/>
                  </a:lnTo>
                  <a:lnTo>
                    <a:pt x="24" y="33"/>
                  </a:lnTo>
                  <a:lnTo>
                    <a:pt x="28" y="33"/>
                  </a:lnTo>
                  <a:lnTo>
                    <a:pt x="28" y="26"/>
                  </a:lnTo>
                  <a:lnTo>
                    <a:pt x="17" y="26"/>
                  </a:lnTo>
                  <a:lnTo>
                    <a:pt x="17" y="33"/>
                  </a:lnTo>
                  <a:lnTo>
                    <a:pt x="22" y="33"/>
                  </a:lnTo>
                  <a:lnTo>
                    <a:pt x="22" y="26"/>
                  </a:lnTo>
                  <a:lnTo>
                    <a:pt x="21" y="26"/>
                  </a:lnTo>
                  <a:lnTo>
                    <a:pt x="21" y="33"/>
                  </a:lnTo>
                  <a:lnTo>
                    <a:pt x="24" y="33"/>
                  </a:lnTo>
                  <a:lnTo>
                    <a:pt x="24" y="26"/>
                  </a:lnTo>
                  <a:lnTo>
                    <a:pt x="20" y="26"/>
                  </a:lnTo>
                  <a:lnTo>
                    <a:pt x="20" y="33"/>
                  </a:lnTo>
                  <a:lnTo>
                    <a:pt x="21" y="33"/>
                  </a:lnTo>
                  <a:lnTo>
                    <a:pt x="21" y="26"/>
                  </a:lnTo>
                  <a:lnTo>
                    <a:pt x="13" y="26"/>
                  </a:lnTo>
                  <a:lnTo>
                    <a:pt x="13" y="33"/>
                  </a:lnTo>
                  <a:lnTo>
                    <a:pt x="16" y="33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33"/>
                  </a:lnTo>
                  <a:lnTo>
                    <a:pt x="17" y="33"/>
                  </a:lnTo>
                  <a:lnTo>
                    <a:pt x="17" y="26"/>
                  </a:lnTo>
                  <a:lnTo>
                    <a:pt x="9" y="26"/>
                  </a:lnTo>
                  <a:lnTo>
                    <a:pt x="9" y="29"/>
                  </a:lnTo>
                  <a:lnTo>
                    <a:pt x="12" y="26"/>
                  </a:lnTo>
                  <a:lnTo>
                    <a:pt x="11" y="25"/>
                  </a:lnTo>
                  <a:lnTo>
                    <a:pt x="8" y="27"/>
                  </a:lnTo>
                  <a:lnTo>
                    <a:pt x="8" y="31"/>
                  </a:lnTo>
                  <a:lnTo>
                    <a:pt x="11" y="31"/>
                  </a:lnTo>
                  <a:lnTo>
                    <a:pt x="11" y="25"/>
                  </a:lnTo>
                  <a:lnTo>
                    <a:pt x="7" y="25"/>
                  </a:lnTo>
                  <a:lnTo>
                    <a:pt x="7" y="31"/>
                  </a:lnTo>
                  <a:lnTo>
                    <a:pt x="9" y="31"/>
                  </a:lnTo>
                  <a:lnTo>
                    <a:pt x="9" y="25"/>
                  </a:lnTo>
                  <a:lnTo>
                    <a:pt x="7" y="25"/>
                  </a:lnTo>
                  <a:lnTo>
                    <a:pt x="7" y="31"/>
                  </a:lnTo>
                  <a:lnTo>
                    <a:pt x="8" y="31"/>
                  </a:lnTo>
                  <a:lnTo>
                    <a:pt x="8" y="25"/>
                  </a:lnTo>
                  <a:lnTo>
                    <a:pt x="7" y="25"/>
                  </a:lnTo>
                  <a:lnTo>
                    <a:pt x="7" y="31"/>
                  </a:lnTo>
                  <a:lnTo>
                    <a:pt x="9" y="31"/>
                  </a:lnTo>
                  <a:lnTo>
                    <a:pt x="9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12" y="31"/>
                  </a:lnTo>
                  <a:lnTo>
                    <a:pt x="12" y="25"/>
                  </a:lnTo>
                  <a:lnTo>
                    <a:pt x="11" y="25"/>
                  </a:lnTo>
                  <a:lnTo>
                    <a:pt x="11" y="27"/>
                  </a:lnTo>
                  <a:lnTo>
                    <a:pt x="15" y="27"/>
                  </a:lnTo>
                  <a:lnTo>
                    <a:pt x="15" y="26"/>
                  </a:lnTo>
                  <a:lnTo>
                    <a:pt x="11" y="26"/>
                  </a:lnTo>
                  <a:lnTo>
                    <a:pt x="11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13" y="24"/>
                  </a:lnTo>
                  <a:lnTo>
                    <a:pt x="13" y="30"/>
                  </a:lnTo>
                  <a:lnTo>
                    <a:pt x="17" y="30"/>
                  </a:lnTo>
                  <a:lnTo>
                    <a:pt x="17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9" y="30"/>
                  </a:lnTo>
                  <a:lnTo>
                    <a:pt x="19" y="24"/>
                  </a:lnTo>
                  <a:lnTo>
                    <a:pt x="15" y="24"/>
                  </a:lnTo>
                  <a:lnTo>
                    <a:pt x="15" y="30"/>
                  </a:lnTo>
                  <a:lnTo>
                    <a:pt x="17" y="30"/>
                  </a:lnTo>
                  <a:lnTo>
                    <a:pt x="17" y="24"/>
                  </a:lnTo>
                  <a:lnTo>
                    <a:pt x="16" y="24"/>
                  </a:lnTo>
                  <a:lnTo>
                    <a:pt x="16" y="30"/>
                  </a:lnTo>
                  <a:lnTo>
                    <a:pt x="20" y="30"/>
                  </a:lnTo>
                  <a:lnTo>
                    <a:pt x="20" y="24"/>
                  </a:lnTo>
                  <a:lnTo>
                    <a:pt x="16" y="24"/>
                  </a:lnTo>
                  <a:lnTo>
                    <a:pt x="16" y="30"/>
                  </a:lnTo>
                  <a:lnTo>
                    <a:pt x="17" y="30"/>
                  </a:lnTo>
                  <a:lnTo>
                    <a:pt x="17" y="24"/>
                  </a:lnTo>
                  <a:lnTo>
                    <a:pt x="16" y="24"/>
                  </a:lnTo>
                  <a:lnTo>
                    <a:pt x="16" y="30"/>
                  </a:lnTo>
                  <a:lnTo>
                    <a:pt x="19" y="30"/>
                  </a:lnTo>
                  <a:lnTo>
                    <a:pt x="19" y="24"/>
                  </a:lnTo>
                  <a:lnTo>
                    <a:pt x="17" y="24"/>
                  </a:lnTo>
                  <a:lnTo>
                    <a:pt x="17" y="26"/>
                  </a:lnTo>
                  <a:lnTo>
                    <a:pt x="20" y="29"/>
                  </a:lnTo>
                  <a:lnTo>
                    <a:pt x="21" y="27"/>
                  </a:lnTo>
                  <a:lnTo>
                    <a:pt x="19" y="25"/>
                  </a:lnTo>
                  <a:lnTo>
                    <a:pt x="19" y="29"/>
                  </a:lnTo>
                  <a:lnTo>
                    <a:pt x="21" y="29"/>
                  </a:lnTo>
                  <a:lnTo>
                    <a:pt x="21" y="22"/>
                  </a:lnTo>
                  <a:lnTo>
                    <a:pt x="19" y="22"/>
                  </a:lnTo>
                  <a:lnTo>
                    <a:pt x="19" y="29"/>
                  </a:lnTo>
                  <a:lnTo>
                    <a:pt x="21" y="29"/>
                  </a:lnTo>
                  <a:lnTo>
                    <a:pt x="21" y="22"/>
                  </a:lnTo>
                  <a:lnTo>
                    <a:pt x="19" y="22"/>
                  </a:lnTo>
                  <a:lnTo>
                    <a:pt x="19" y="29"/>
                  </a:lnTo>
                  <a:lnTo>
                    <a:pt x="25" y="29"/>
                  </a:lnTo>
                  <a:lnTo>
                    <a:pt x="25" y="22"/>
                  </a:lnTo>
                  <a:lnTo>
                    <a:pt x="24" y="22"/>
                  </a:lnTo>
                  <a:lnTo>
                    <a:pt x="24" y="29"/>
                  </a:lnTo>
                  <a:lnTo>
                    <a:pt x="30" y="29"/>
                  </a:lnTo>
                  <a:lnTo>
                    <a:pt x="30" y="22"/>
                  </a:lnTo>
                  <a:lnTo>
                    <a:pt x="25" y="22"/>
                  </a:lnTo>
                  <a:lnTo>
                    <a:pt x="25" y="29"/>
                  </a:lnTo>
                  <a:lnTo>
                    <a:pt x="28" y="29"/>
                  </a:lnTo>
                  <a:lnTo>
                    <a:pt x="28" y="22"/>
                  </a:lnTo>
                  <a:lnTo>
                    <a:pt x="24" y="22"/>
                  </a:lnTo>
                  <a:lnTo>
                    <a:pt x="24" y="29"/>
                  </a:lnTo>
                  <a:lnTo>
                    <a:pt x="32" y="29"/>
                  </a:lnTo>
                  <a:lnTo>
                    <a:pt x="32" y="21"/>
                  </a:lnTo>
                  <a:lnTo>
                    <a:pt x="26" y="21"/>
                  </a:lnTo>
                  <a:lnTo>
                    <a:pt x="26" y="27"/>
                  </a:lnTo>
                  <a:lnTo>
                    <a:pt x="28" y="27"/>
                  </a:lnTo>
                  <a:lnTo>
                    <a:pt x="28" y="21"/>
                  </a:lnTo>
                  <a:lnTo>
                    <a:pt x="24" y="21"/>
                  </a:lnTo>
                  <a:lnTo>
                    <a:pt x="24" y="27"/>
                  </a:lnTo>
                  <a:lnTo>
                    <a:pt x="30" y="27"/>
                  </a:lnTo>
                  <a:lnTo>
                    <a:pt x="30" y="21"/>
                  </a:lnTo>
                  <a:lnTo>
                    <a:pt x="28" y="21"/>
                  </a:lnTo>
                  <a:lnTo>
                    <a:pt x="28" y="27"/>
                  </a:lnTo>
                  <a:lnTo>
                    <a:pt x="29" y="27"/>
                  </a:lnTo>
                  <a:lnTo>
                    <a:pt x="29" y="21"/>
                  </a:lnTo>
                  <a:lnTo>
                    <a:pt x="25" y="21"/>
                  </a:lnTo>
                  <a:lnTo>
                    <a:pt x="25" y="27"/>
                  </a:lnTo>
                  <a:lnTo>
                    <a:pt x="29" y="27"/>
                  </a:lnTo>
                  <a:lnTo>
                    <a:pt x="29" y="21"/>
                  </a:lnTo>
                  <a:lnTo>
                    <a:pt x="24" y="21"/>
                  </a:lnTo>
                  <a:lnTo>
                    <a:pt x="24" y="27"/>
                  </a:lnTo>
                  <a:lnTo>
                    <a:pt x="25" y="27"/>
                  </a:lnTo>
                  <a:lnTo>
                    <a:pt x="25" y="21"/>
                  </a:lnTo>
                  <a:lnTo>
                    <a:pt x="24" y="21"/>
                  </a:lnTo>
                  <a:lnTo>
                    <a:pt x="24" y="27"/>
                  </a:lnTo>
                  <a:lnTo>
                    <a:pt x="25" y="27"/>
                  </a:lnTo>
                  <a:lnTo>
                    <a:pt x="25" y="21"/>
                  </a:lnTo>
                  <a:lnTo>
                    <a:pt x="21" y="21"/>
                  </a:lnTo>
                  <a:lnTo>
                    <a:pt x="21" y="27"/>
                  </a:lnTo>
                  <a:lnTo>
                    <a:pt x="24" y="27"/>
                  </a:lnTo>
                  <a:lnTo>
                    <a:pt x="24" y="21"/>
                  </a:lnTo>
                  <a:lnTo>
                    <a:pt x="13" y="21"/>
                  </a:lnTo>
                  <a:lnTo>
                    <a:pt x="13" y="27"/>
                  </a:lnTo>
                  <a:lnTo>
                    <a:pt x="15" y="27"/>
                  </a:lnTo>
                  <a:lnTo>
                    <a:pt x="15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21" y="27"/>
                  </a:lnTo>
                  <a:lnTo>
                    <a:pt x="16" y="21"/>
                  </a:lnTo>
                  <a:lnTo>
                    <a:pt x="15" y="20"/>
                  </a:lnTo>
                  <a:lnTo>
                    <a:pt x="12" y="22"/>
                  </a:lnTo>
                  <a:lnTo>
                    <a:pt x="12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9" y="20"/>
                  </a:lnTo>
                  <a:lnTo>
                    <a:pt x="9" y="26"/>
                  </a:lnTo>
                  <a:lnTo>
                    <a:pt x="12" y="26"/>
                  </a:lnTo>
                  <a:lnTo>
                    <a:pt x="12" y="20"/>
                  </a:lnTo>
                  <a:lnTo>
                    <a:pt x="11" y="20"/>
                  </a:lnTo>
                  <a:lnTo>
                    <a:pt x="11" y="26"/>
                  </a:lnTo>
                  <a:lnTo>
                    <a:pt x="12" y="26"/>
                  </a:lnTo>
                  <a:lnTo>
                    <a:pt x="12" y="20"/>
                  </a:lnTo>
                  <a:lnTo>
                    <a:pt x="9" y="20"/>
                  </a:lnTo>
                  <a:lnTo>
                    <a:pt x="9" y="26"/>
                  </a:lnTo>
                  <a:lnTo>
                    <a:pt x="12" y="26"/>
                  </a:lnTo>
                  <a:lnTo>
                    <a:pt x="12" y="20"/>
                  </a:lnTo>
                  <a:lnTo>
                    <a:pt x="6" y="20"/>
                  </a:lnTo>
                  <a:lnTo>
                    <a:pt x="6" y="26"/>
                  </a:lnTo>
                  <a:lnTo>
                    <a:pt x="8" y="26"/>
                  </a:lnTo>
                  <a:lnTo>
                    <a:pt x="8" y="20"/>
                  </a:lnTo>
                  <a:lnTo>
                    <a:pt x="6" y="20"/>
                  </a:lnTo>
                  <a:lnTo>
                    <a:pt x="6" y="26"/>
                  </a:lnTo>
                  <a:lnTo>
                    <a:pt x="9" y="26"/>
                  </a:lnTo>
                  <a:lnTo>
                    <a:pt x="9" y="20"/>
                  </a:lnTo>
                  <a:lnTo>
                    <a:pt x="7" y="20"/>
                  </a:lnTo>
                  <a:lnTo>
                    <a:pt x="7" y="26"/>
                  </a:lnTo>
                  <a:lnTo>
                    <a:pt x="9" y="26"/>
                  </a:lnTo>
                  <a:lnTo>
                    <a:pt x="12" y="24"/>
                  </a:lnTo>
                  <a:lnTo>
                    <a:pt x="9" y="21"/>
                  </a:lnTo>
                  <a:lnTo>
                    <a:pt x="9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11" y="18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12" y="18"/>
                  </a:lnTo>
                  <a:lnTo>
                    <a:pt x="12" y="25"/>
                  </a:lnTo>
                  <a:lnTo>
                    <a:pt x="16" y="25"/>
                  </a:lnTo>
                  <a:lnTo>
                    <a:pt x="16" y="18"/>
                  </a:lnTo>
                  <a:lnTo>
                    <a:pt x="11" y="18"/>
                  </a:lnTo>
                  <a:lnTo>
                    <a:pt x="11" y="25"/>
                  </a:lnTo>
                  <a:lnTo>
                    <a:pt x="16" y="25"/>
                  </a:lnTo>
                  <a:lnTo>
                    <a:pt x="16" y="18"/>
                  </a:lnTo>
                  <a:lnTo>
                    <a:pt x="13" y="18"/>
                  </a:lnTo>
                  <a:lnTo>
                    <a:pt x="13" y="25"/>
                  </a:lnTo>
                  <a:lnTo>
                    <a:pt x="17" y="25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12" y="25"/>
                  </a:lnTo>
                  <a:lnTo>
                    <a:pt x="17" y="25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6" y="21"/>
                  </a:lnTo>
                  <a:lnTo>
                    <a:pt x="20" y="21"/>
                  </a:lnTo>
                  <a:lnTo>
                    <a:pt x="20" y="17"/>
                  </a:lnTo>
                  <a:lnTo>
                    <a:pt x="13" y="17"/>
                  </a:lnTo>
                  <a:lnTo>
                    <a:pt x="13" y="24"/>
                  </a:lnTo>
                  <a:lnTo>
                    <a:pt x="21" y="24"/>
                  </a:lnTo>
                  <a:lnTo>
                    <a:pt x="21" y="17"/>
                  </a:lnTo>
                  <a:lnTo>
                    <a:pt x="16" y="17"/>
                  </a:lnTo>
                  <a:lnTo>
                    <a:pt x="16" y="24"/>
                  </a:lnTo>
                  <a:lnTo>
                    <a:pt x="21" y="24"/>
                  </a:lnTo>
                  <a:lnTo>
                    <a:pt x="21" y="17"/>
                  </a:lnTo>
                  <a:lnTo>
                    <a:pt x="19" y="17"/>
                  </a:lnTo>
                  <a:lnTo>
                    <a:pt x="19" y="24"/>
                  </a:lnTo>
                  <a:lnTo>
                    <a:pt x="24" y="24"/>
                  </a:lnTo>
                  <a:lnTo>
                    <a:pt x="24" y="17"/>
                  </a:lnTo>
                  <a:lnTo>
                    <a:pt x="21" y="17"/>
                  </a:lnTo>
                  <a:lnTo>
                    <a:pt x="21" y="24"/>
                  </a:lnTo>
                  <a:lnTo>
                    <a:pt x="22" y="24"/>
                  </a:lnTo>
                  <a:lnTo>
                    <a:pt x="22" y="17"/>
                  </a:lnTo>
                  <a:lnTo>
                    <a:pt x="19" y="17"/>
                  </a:lnTo>
                  <a:lnTo>
                    <a:pt x="19" y="24"/>
                  </a:lnTo>
                  <a:lnTo>
                    <a:pt x="24" y="24"/>
                  </a:lnTo>
                  <a:lnTo>
                    <a:pt x="24" y="17"/>
                  </a:lnTo>
                  <a:lnTo>
                    <a:pt x="21" y="17"/>
                  </a:lnTo>
                  <a:lnTo>
                    <a:pt x="21" y="24"/>
                  </a:lnTo>
                  <a:lnTo>
                    <a:pt x="24" y="24"/>
                  </a:lnTo>
                  <a:lnTo>
                    <a:pt x="24" y="17"/>
                  </a:lnTo>
                  <a:lnTo>
                    <a:pt x="22" y="17"/>
                  </a:lnTo>
                  <a:lnTo>
                    <a:pt x="22" y="24"/>
                  </a:lnTo>
                  <a:lnTo>
                    <a:pt x="25" y="24"/>
                  </a:lnTo>
                  <a:lnTo>
                    <a:pt x="25" y="17"/>
                  </a:lnTo>
                  <a:lnTo>
                    <a:pt x="22" y="17"/>
                  </a:lnTo>
                  <a:lnTo>
                    <a:pt x="22" y="24"/>
                  </a:lnTo>
                  <a:lnTo>
                    <a:pt x="28" y="24"/>
                  </a:lnTo>
                  <a:lnTo>
                    <a:pt x="28" y="18"/>
                  </a:lnTo>
                  <a:lnTo>
                    <a:pt x="24" y="18"/>
                  </a:lnTo>
                  <a:lnTo>
                    <a:pt x="24" y="22"/>
                  </a:lnTo>
                  <a:lnTo>
                    <a:pt x="28" y="22"/>
                  </a:lnTo>
                  <a:lnTo>
                    <a:pt x="28" y="16"/>
                  </a:lnTo>
                  <a:lnTo>
                    <a:pt x="25" y="16"/>
                  </a:lnTo>
                  <a:lnTo>
                    <a:pt x="25" y="22"/>
                  </a:lnTo>
                  <a:lnTo>
                    <a:pt x="28" y="22"/>
                  </a:lnTo>
                  <a:lnTo>
                    <a:pt x="28" y="16"/>
                  </a:lnTo>
                  <a:lnTo>
                    <a:pt x="24" y="16"/>
                  </a:lnTo>
                  <a:lnTo>
                    <a:pt x="24" y="22"/>
                  </a:lnTo>
                  <a:lnTo>
                    <a:pt x="28" y="22"/>
                  </a:lnTo>
                  <a:lnTo>
                    <a:pt x="28" y="16"/>
                  </a:lnTo>
                  <a:lnTo>
                    <a:pt x="25" y="16"/>
                  </a:lnTo>
                  <a:lnTo>
                    <a:pt x="25" y="22"/>
                  </a:lnTo>
                  <a:lnTo>
                    <a:pt x="29" y="22"/>
                  </a:lnTo>
                  <a:lnTo>
                    <a:pt x="29" y="16"/>
                  </a:lnTo>
                  <a:lnTo>
                    <a:pt x="22" y="16"/>
                  </a:lnTo>
                  <a:lnTo>
                    <a:pt x="22" y="22"/>
                  </a:lnTo>
                  <a:lnTo>
                    <a:pt x="26" y="22"/>
                  </a:lnTo>
                  <a:lnTo>
                    <a:pt x="26" y="16"/>
                  </a:lnTo>
                  <a:lnTo>
                    <a:pt x="24" y="16"/>
                  </a:lnTo>
                  <a:lnTo>
                    <a:pt x="24" y="22"/>
                  </a:lnTo>
                  <a:lnTo>
                    <a:pt x="28" y="22"/>
                  </a:lnTo>
                  <a:lnTo>
                    <a:pt x="28" y="16"/>
                  </a:lnTo>
                  <a:lnTo>
                    <a:pt x="22" y="16"/>
                  </a:lnTo>
                  <a:lnTo>
                    <a:pt x="22" y="22"/>
                  </a:lnTo>
                  <a:lnTo>
                    <a:pt x="28" y="22"/>
                  </a:lnTo>
                  <a:lnTo>
                    <a:pt x="28" y="16"/>
                  </a:lnTo>
                  <a:lnTo>
                    <a:pt x="25" y="16"/>
                  </a:lnTo>
                  <a:lnTo>
                    <a:pt x="25" y="22"/>
                  </a:lnTo>
                  <a:lnTo>
                    <a:pt x="28" y="22"/>
                  </a:lnTo>
                  <a:lnTo>
                    <a:pt x="28" y="16"/>
                  </a:lnTo>
                  <a:lnTo>
                    <a:pt x="24" y="16"/>
                  </a:lnTo>
                  <a:lnTo>
                    <a:pt x="24" y="22"/>
                  </a:lnTo>
                  <a:lnTo>
                    <a:pt x="28" y="22"/>
                  </a:lnTo>
                  <a:lnTo>
                    <a:pt x="32" y="21"/>
                  </a:lnTo>
                  <a:lnTo>
                    <a:pt x="30" y="14"/>
                  </a:lnTo>
                  <a:lnTo>
                    <a:pt x="26" y="14"/>
                  </a:lnTo>
                  <a:lnTo>
                    <a:pt x="26" y="21"/>
                  </a:lnTo>
                  <a:lnTo>
                    <a:pt x="29" y="21"/>
                  </a:lnTo>
                  <a:lnTo>
                    <a:pt x="29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30" y="21"/>
                  </a:lnTo>
                  <a:lnTo>
                    <a:pt x="30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32" y="21"/>
                  </a:lnTo>
                  <a:lnTo>
                    <a:pt x="32" y="14"/>
                  </a:lnTo>
                  <a:lnTo>
                    <a:pt x="30" y="14"/>
                  </a:lnTo>
                  <a:lnTo>
                    <a:pt x="30" y="21"/>
                  </a:lnTo>
                  <a:lnTo>
                    <a:pt x="32" y="21"/>
                  </a:lnTo>
                  <a:lnTo>
                    <a:pt x="32" y="14"/>
                  </a:lnTo>
                  <a:lnTo>
                    <a:pt x="29" y="14"/>
                  </a:lnTo>
                  <a:lnTo>
                    <a:pt x="29" y="21"/>
                  </a:lnTo>
                  <a:lnTo>
                    <a:pt x="30" y="21"/>
                  </a:lnTo>
                  <a:lnTo>
                    <a:pt x="30" y="14"/>
                  </a:lnTo>
                  <a:lnTo>
                    <a:pt x="29" y="14"/>
                  </a:lnTo>
                  <a:lnTo>
                    <a:pt x="29" y="21"/>
                  </a:lnTo>
                  <a:lnTo>
                    <a:pt x="34" y="21"/>
                  </a:lnTo>
                  <a:lnTo>
                    <a:pt x="34" y="14"/>
                  </a:lnTo>
                  <a:lnTo>
                    <a:pt x="32" y="14"/>
                  </a:lnTo>
                  <a:lnTo>
                    <a:pt x="32" y="21"/>
                  </a:lnTo>
                  <a:lnTo>
                    <a:pt x="37" y="21"/>
                  </a:lnTo>
                  <a:lnTo>
                    <a:pt x="37" y="14"/>
                  </a:lnTo>
                  <a:lnTo>
                    <a:pt x="32" y="14"/>
                  </a:lnTo>
                  <a:lnTo>
                    <a:pt x="32" y="21"/>
                  </a:lnTo>
                  <a:lnTo>
                    <a:pt x="37" y="21"/>
                  </a:lnTo>
                  <a:lnTo>
                    <a:pt x="37" y="14"/>
                  </a:lnTo>
                  <a:lnTo>
                    <a:pt x="34" y="14"/>
                  </a:lnTo>
                  <a:lnTo>
                    <a:pt x="34" y="17"/>
                  </a:lnTo>
                  <a:lnTo>
                    <a:pt x="35" y="14"/>
                  </a:lnTo>
                  <a:lnTo>
                    <a:pt x="33" y="13"/>
                  </a:lnTo>
                  <a:lnTo>
                    <a:pt x="32" y="16"/>
                  </a:lnTo>
                  <a:lnTo>
                    <a:pt x="32" y="20"/>
                  </a:lnTo>
                  <a:lnTo>
                    <a:pt x="38" y="20"/>
                  </a:lnTo>
                  <a:lnTo>
                    <a:pt x="38" y="13"/>
                  </a:lnTo>
                  <a:lnTo>
                    <a:pt x="32" y="13"/>
                  </a:lnTo>
                  <a:lnTo>
                    <a:pt x="32" y="20"/>
                  </a:lnTo>
                  <a:lnTo>
                    <a:pt x="34" y="20"/>
                  </a:lnTo>
                  <a:lnTo>
                    <a:pt x="34" y="13"/>
                  </a:lnTo>
                  <a:lnTo>
                    <a:pt x="33" y="13"/>
                  </a:lnTo>
                  <a:lnTo>
                    <a:pt x="33" y="20"/>
                  </a:lnTo>
                  <a:lnTo>
                    <a:pt x="37" y="20"/>
                  </a:lnTo>
                  <a:lnTo>
                    <a:pt x="37" y="13"/>
                  </a:lnTo>
                  <a:lnTo>
                    <a:pt x="34" y="13"/>
                  </a:lnTo>
                  <a:lnTo>
                    <a:pt x="34" y="20"/>
                  </a:lnTo>
                  <a:lnTo>
                    <a:pt x="37" y="20"/>
                  </a:lnTo>
                  <a:lnTo>
                    <a:pt x="37" y="13"/>
                  </a:lnTo>
                  <a:lnTo>
                    <a:pt x="34" y="13"/>
                  </a:lnTo>
                  <a:lnTo>
                    <a:pt x="34" y="20"/>
                  </a:lnTo>
                  <a:lnTo>
                    <a:pt x="41" y="20"/>
                  </a:lnTo>
                  <a:lnTo>
                    <a:pt x="41" y="13"/>
                  </a:lnTo>
                  <a:lnTo>
                    <a:pt x="38" y="13"/>
                  </a:lnTo>
                  <a:lnTo>
                    <a:pt x="38" y="20"/>
                  </a:lnTo>
                  <a:lnTo>
                    <a:pt x="39" y="20"/>
                  </a:lnTo>
                  <a:lnTo>
                    <a:pt x="39" y="13"/>
                  </a:lnTo>
                  <a:lnTo>
                    <a:pt x="38" y="13"/>
                  </a:lnTo>
                  <a:lnTo>
                    <a:pt x="38" y="20"/>
                  </a:lnTo>
                  <a:lnTo>
                    <a:pt x="44" y="20"/>
                  </a:lnTo>
                  <a:lnTo>
                    <a:pt x="44" y="13"/>
                  </a:lnTo>
                  <a:lnTo>
                    <a:pt x="43" y="13"/>
                  </a:lnTo>
                  <a:lnTo>
                    <a:pt x="43" y="16"/>
                  </a:lnTo>
                  <a:lnTo>
                    <a:pt x="47" y="16"/>
                  </a:lnTo>
                  <a:lnTo>
                    <a:pt x="47" y="12"/>
                  </a:lnTo>
                  <a:lnTo>
                    <a:pt x="41" y="12"/>
                  </a:lnTo>
                  <a:lnTo>
                    <a:pt x="41" y="18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1" y="12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12"/>
                  </a:lnTo>
                  <a:lnTo>
                    <a:pt x="44" y="12"/>
                  </a:lnTo>
                  <a:lnTo>
                    <a:pt x="44" y="18"/>
                  </a:lnTo>
                  <a:lnTo>
                    <a:pt x="46" y="18"/>
                  </a:lnTo>
                  <a:lnTo>
                    <a:pt x="46" y="12"/>
                  </a:lnTo>
                  <a:lnTo>
                    <a:pt x="43" y="12"/>
                  </a:lnTo>
                  <a:lnTo>
                    <a:pt x="43" y="18"/>
                  </a:lnTo>
                  <a:lnTo>
                    <a:pt x="44" y="18"/>
                  </a:lnTo>
                  <a:lnTo>
                    <a:pt x="44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51" y="18"/>
                  </a:lnTo>
                  <a:lnTo>
                    <a:pt x="51" y="12"/>
                  </a:lnTo>
                  <a:lnTo>
                    <a:pt x="47" y="12"/>
                  </a:lnTo>
                  <a:lnTo>
                    <a:pt x="47" y="18"/>
                  </a:lnTo>
                  <a:lnTo>
                    <a:pt x="51" y="18"/>
                  </a:lnTo>
                  <a:lnTo>
                    <a:pt x="51" y="12"/>
                  </a:lnTo>
                  <a:lnTo>
                    <a:pt x="50" y="12"/>
                  </a:lnTo>
                  <a:lnTo>
                    <a:pt x="50" y="18"/>
                  </a:lnTo>
                  <a:lnTo>
                    <a:pt x="51" y="18"/>
                  </a:lnTo>
                  <a:lnTo>
                    <a:pt x="51" y="12"/>
                  </a:lnTo>
                  <a:lnTo>
                    <a:pt x="48" y="12"/>
                  </a:lnTo>
                  <a:lnTo>
                    <a:pt x="48" y="18"/>
                  </a:lnTo>
                  <a:lnTo>
                    <a:pt x="55" y="18"/>
                  </a:lnTo>
                  <a:lnTo>
                    <a:pt x="55" y="13"/>
                  </a:lnTo>
                  <a:lnTo>
                    <a:pt x="51" y="13"/>
                  </a:lnTo>
                  <a:lnTo>
                    <a:pt x="51" y="17"/>
                  </a:lnTo>
                  <a:lnTo>
                    <a:pt x="52" y="17"/>
                  </a:lnTo>
                  <a:lnTo>
                    <a:pt x="52" y="11"/>
                  </a:lnTo>
                  <a:lnTo>
                    <a:pt x="50" y="11"/>
                  </a:lnTo>
                  <a:lnTo>
                    <a:pt x="50" y="17"/>
                  </a:lnTo>
                  <a:lnTo>
                    <a:pt x="55" y="17"/>
                  </a:lnTo>
                  <a:lnTo>
                    <a:pt x="55" y="11"/>
                  </a:lnTo>
                  <a:lnTo>
                    <a:pt x="50" y="11"/>
                  </a:lnTo>
                  <a:lnTo>
                    <a:pt x="50" y="17"/>
                  </a:lnTo>
                  <a:lnTo>
                    <a:pt x="56" y="17"/>
                  </a:lnTo>
                  <a:lnTo>
                    <a:pt x="56" y="11"/>
                  </a:lnTo>
                  <a:lnTo>
                    <a:pt x="55" y="11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6" y="11"/>
                  </a:lnTo>
                  <a:lnTo>
                    <a:pt x="54" y="11"/>
                  </a:lnTo>
                  <a:lnTo>
                    <a:pt x="54" y="17"/>
                  </a:lnTo>
                  <a:lnTo>
                    <a:pt x="56" y="17"/>
                  </a:lnTo>
                  <a:lnTo>
                    <a:pt x="56" y="11"/>
                  </a:lnTo>
                  <a:lnTo>
                    <a:pt x="54" y="11"/>
                  </a:lnTo>
                  <a:lnTo>
                    <a:pt x="54" y="17"/>
                  </a:lnTo>
                  <a:lnTo>
                    <a:pt x="60" y="17"/>
                  </a:lnTo>
                  <a:lnTo>
                    <a:pt x="60" y="11"/>
                  </a:lnTo>
                  <a:lnTo>
                    <a:pt x="56" y="11"/>
                  </a:lnTo>
                  <a:lnTo>
                    <a:pt x="56" y="17"/>
                  </a:lnTo>
                  <a:lnTo>
                    <a:pt x="63" y="17"/>
                  </a:lnTo>
                  <a:lnTo>
                    <a:pt x="63" y="11"/>
                  </a:lnTo>
                  <a:lnTo>
                    <a:pt x="59" y="11"/>
                  </a:lnTo>
                  <a:lnTo>
                    <a:pt x="59" y="17"/>
                  </a:lnTo>
                  <a:lnTo>
                    <a:pt x="63" y="17"/>
                  </a:lnTo>
                  <a:lnTo>
                    <a:pt x="63" y="11"/>
                  </a:lnTo>
                  <a:lnTo>
                    <a:pt x="60" y="11"/>
                  </a:lnTo>
                  <a:lnTo>
                    <a:pt x="60" y="17"/>
                  </a:lnTo>
                  <a:lnTo>
                    <a:pt x="65" y="17"/>
                  </a:lnTo>
                  <a:lnTo>
                    <a:pt x="65" y="11"/>
                  </a:lnTo>
                  <a:lnTo>
                    <a:pt x="64" y="11"/>
                  </a:lnTo>
                  <a:lnTo>
                    <a:pt x="64" y="17"/>
                  </a:lnTo>
                  <a:lnTo>
                    <a:pt x="69" y="17"/>
                  </a:lnTo>
                  <a:lnTo>
                    <a:pt x="69" y="11"/>
                  </a:lnTo>
                  <a:lnTo>
                    <a:pt x="65" y="11"/>
                  </a:lnTo>
                  <a:lnTo>
                    <a:pt x="65" y="13"/>
                  </a:lnTo>
                  <a:lnTo>
                    <a:pt x="69" y="13"/>
                  </a:lnTo>
                  <a:lnTo>
                    <a:pt x="69" y="9"/>
                  </a:lnTo>
                  <a:lnTo>
                    <a:pt x="63" y="9"/>
                  </a:lnTo>
                  <a:lnTo>
                    <a:pt x="63" y="16"/>
                  </a:lnTo>
                  <a:lnTo>
                    <a:pt x="68" y="16"/>
                  </a:lnTo>
                  <a:lnTo>
                    <a:pt x="68" y="9"/>
                  </a:lnTo>
                  <a:lnTo>
                    <a:pt x="66" y="9"/>
                  </a:lnTo>
                  <a:lnTo>
                    <a:pt x="66" y="16"/>
                  </a:lnTo>
                  <a:lnTo>
                    <a:pt x="68" y="16"/>
                  </a:lnTo>
                  <a:lnTo>
                    <a:pt x="68" y="9"/>
                  </a:lnTo>
                  <a:lnTo>
                    <a:pt x="66" y="9"/>
                  </a:lnTo>
                  <a:lnTo>
                    <a:pt x="66" y="16"/>
                  </a:lnTo>
                  <a:lnTo>
                    <a:pt x="69" y="16"/>
                  </a:lnTo>
                  <a:lnTo>
                    <a:pt x="69" y="9"/>
                  </a:lnTo>
                  <a:lnTo>
                    <a:pt x="65" y="9"/>
                  </a:lnTo>
                  <a:lnTo>
                    <a:pt x="65" y="16"/>
                  </a:lnTo>
                  <a:lnTo>
                    <a:pt x="73" y="16"/>
                  </a:lnTo>
                  <a:lnTo>
                    <a:pt x="73" y="9"/>
                  </a:lnTo>
                  <a:lnTo>
                    <a:pt x="70" y="9"/>
                  </a:lnTo>
                  <a:lnTo>
                    <a:pt x="70" y="16"/>
                  </a:lnTo>
                  <a:lnTo>
                    <a:pt x="72" y="16"/>
                  </a:lnTo>
                  <a:lnTo>
                    <a:pt x="72" y="9"/>
                  </a:lnTo>
                  <a:lnTo>
                    <a:pt x="69" y="9"/>
                  </a:lnTo>
                  <a:lnTo>
                    <a:pt x="69" y="16"/>
                  </a:lnTo>
                  <a:lnTo>
                    <a:pt x="73" y="16"/>
                  </a:lnTo>
                  <a:lnTo>
                    <a:pt x="73" y="9"/>
                  </a:lnTo>
                  <a:lnTo>
                    <a:pt x="72" y="9"/>
                  </a:lnTo>
                  <a:lnTo>
                    <a:pt x="72" y="16"/>
                  </a:lnTo>
                  <a:lnTo>
                    <a:pt x="76" y="16"/>
                  </a:lnTo>
                  <a:lnTo>
                    <a:pt x="76" y="9"/>
                  </a:lnTo>
                  <a:lnTo>
                    <a:pt x="69" y="9"/>
                  </a:lnTo>
                  <a:lnTo>
                    <a:pt x="69" y="16"/>
                  </a:lnTo>
                  <a:lnTo>
                    <a:pt x="76" y="16"/>
                  </a:lnTo>
                  <a:lnTo>
                    <a:pt x="76" y="9"/>
                  </a:lnTo>
                  <a:lnTo>
                    <a:pt x="73" y="9"/>
                  </a:lnTo>
                  <a:lnTo>
                    <a:pt x="73" y="16"/>
                  </a:lnTo>
                  <a:lnTo>
                    <a:pt x="76" y="16"/>
                  </a:lnTo>
                  <a:lnTo>
                    <a:pt x="76" y="9"/>
                  </a:lnTo>
                  <a:lnTo>
                    <a:pt x="72" y="9"/>
                  </a:lnTo>
                  <a:lnTo>
                    <a:pt x="72" y="16"/>
                  </a:lnTo>
                  <a:lnTo>
                    <a:pt x="73" y="16"/>
                  </a:lnTo>
                  <a:lnTo>
                    <a:pt x="73" y="9"/>
                  </a:lnTo>
                  <a:lnTo>
                    <a:pt x="70" y="9"/>
                  </a:lnTo>
                  <a:lnTo>
                    <a:pt x="70" y="12"/>
                  </a:lnTo>
                  <a:lnTo>
                    <a:pt x="73" y="14"/>
                  </a:lnTo>
                  <a:lnTo>
                    <a:pt x="74" y="13"/>
                  </a:lnTo>
                  <a:lnTo>
                    <a:pt x="72" y="11"/>
                  </a:lnTo>
                  <a:lnTo>
                    <a:pt x="72" y="14"/>
                  </a:lnTo>
                  <a:lnTo>
                    <a:pt x="79" y="14"/>
                  </a:lnTo>
                  <a:lnTo>
                    <a:pt x="79" y="8"/>
                  </a:lnTo>
                  <a:lnTo>
                    <a:pt x="73" y="8"/>
                  </a:lnTo>
                  <a:lnTo>
                    <a:pt x="73" y="14"/>
                  </a:lnTo>
                  <a:lnTo>
                    <a:pt x="74" y="14"/>
                  </a:lnTo>
                  <a:lnTo>
                    <a:pt x="74" y="8"/>
                  </a:lnTo>
                  <a:lnTo>
                    <a:pt x="73" y="8"/>
                  </a:lnTo>
                  <a:lnTo>
                    <a:pt x="73" y="14"/>
                  </a:lnTo>
                  <a:lnTo>
                    <a:pt x="82" y="14"/>
                  </a:lnTo>
                  <a:lnTo>
                    <a:pt x="82" y="8"/>
                  </a:lnTo>
                  <a:lnTo>
                    <a:pt x="79" y="8"/>
                  </a:lnTo>
                  <a:lnTo>
                    <a:pt x="79" y="14"/>
                  </a:lnTo>
                  <a:lnTo>
                    <a:pt x="82" y="14"/>
                  </a:lnTo>
                  <a:lnTo>
                    <a:pt x="82" y="8"/>
                  </a:lnTo>
                  <a:lnTo>
                    <a:pt x="79" y="8"/>
                  </a:lnTo>
                  <a:lnTo>
                    <a:pt x="79" y="14"/>
                  </a:lnTo>
                  <a:lnTo>
                    <a:pt x="82" y="14"/>
                  </a:lnTo>
                  <a:lnTo>
                    <a:pt x="82" y="8"/>
                  </a:lnTo>
                  <a:lnTo>
                    <a:pt x="76" y="8"/>
                  </a:lnTo>
                  <a:lnTo>
                    <a:pt x="76" y="14"/>
                  </a:lnTo>
                  <a:lnTo>
                    <a:pt x="82" y="14"/>
                  </a:lnTo>
                  <a:lnTo>
                    <a:pt x="82" y="8"/>
                  </a:lnTo>
                  <a:lnTo>
                    <a:pt x="81" y="8"/>
                  </a:lnTo>
                  <a:lnTo>
                    <a:pt x="81" y="14"/>
                  </a:lnTo>
                  <a:lnTo>
                    <a:pt x="86" y="14"/>
                  </a:lnTo>
                  <a:lnTo>
                    <a:pt x="86" y="9"/>
                  </a:lnTo>
                  <a:lnTo>
                    <a:pt x="82" y="9"/>
                  </a:lnTo>
                  <a:lnTo>
                    <a:pt x="82" y="13"/>
                  </a:lnTo>
                  <a:lnTo>
                    <a:pt x="87" y="13"/>
                  </a:lnTo>
                  <a:lnTo>
                    <a:pt x="87" y="7"/>
                  </a:lnTo>
                  <a:lnTo>
                    <a:pt x="83" y="7"/>
                  </a:lnTo>
                  <a:lnTo>
                    <a:pt x="83" y="13"/>
                  </a:lnTo>
                  <a:lnTo>
                    <a:pt x="92" y="13"/>
                  </a:lnTo>
                  <a:lnTo>
                    <a:pt x="92" y="7"/>
                  </a:lnTo>
                  <a:lnTo>
                    <a:pt x="87" y="7"/>
                  </a:lnTo>
                  <a:lnTo>
                    <a:pt x="87" y="13"/>
                  </a:lnTo>
                  <a:lnTo>
                    <a:pt x="95" y="13"/>
                  </a:lnTo>
                  <a:lnTo>
                    <a:pt x="95" y="7"/>
                  </a:lnTo>
                  <a:lnTo>
                    <a:pt x="91" y="7"/>
                  </a:lnTo>
                  <a:lnTo>
                    <a:pt x="91" y="13"/>
                  </a:lnTo>
                  <a:lnTo>
                    <a:pt x="92" y="13"/>
                  </a:lnTo>
                  <a:lnTo>
                    <a:pt x="92" y="7"/>
                  </a:lnTo>
                  <a:lnTo>
                    <a:pt x="91" y="7"/>
                  </a:lnTo>
                  <a:lnTo>
                    <a:pt x="91" y="13"/>
                  </a:lnTo>
                  <a:lnTo>
                    <a:pt x="95" y="13"/>
                  </a:lnTo>
                  <a:lnTo>
                    <a:pt x="95" y="7"/>
                  </a:lnTo>
                  <a:lnTo>
                    <a:pt x="91" y="7"/>
                  </a:lnTo>
                  <a:lnTo>
                    <a:pt x="91" y="13"/>
                  </a:lnTo>
                  <a:lnTo>
                    <a:pt x="96" y="13"/>
                  </a:lnTo>
                  <a:lnTo>
                    <a:pt x="96" y="7"/>
                  </a:lnTo>
                  <a:lnTo>
                    <a:pt x="95" y="7"/>
                  </a:lnTo>
                  <a:lnTo>
                    <a:pt x="95" y="13"/>
                  </a:lnTo>
                  <a:lnTo>
                    <a:pt x="98" y="13"/>
                  </a:lnTo>
                  <a:lnTo>
                    <a:pt x="98" y="7"/>
                  </a:lnTo>
                  <a:lnTo>
                    <a:pt x="96" y="7"/>
                  </a:lnTo>
                  <a:lnTo>
                    <a:pt x="96" y="13"/>
                  </a:lnTo>
                  <a:lnTo>
                    <a:pt x="100" y="13"/>
                  </a:lnTo>
                  <a:lnTo>
                    <a:pt x="100" y="7"/>
                  </a:lnTo>
                  <a:lnTo>
                    <a:pt x="98" y="7"/>
                  </a:lnTo>
                  <a:lnTo>
                    <a:pt x="98" y="13"/>
                  </a:lnTo>
                  <a:lnTo>
                    <a:pt x="104" y="13"/>
                  </a:lnTo>
                  <a:lnTo>
                    <a:pt x="104" y="7"/>
                  </a:lnTo>
                  <a:lnTo>
                    <a:pt x="103" y="7"/>
                  </a:lnTo>
                  <a:lnTo>
                    <a:pt x="103" y="13"/>
                  </a:lnTo>
                  <a:lnTo>
                    <a:pt x="109" y="13"/>
                  </a:lnTo>
                  <a:lnTo>
                    <a:pt x="109" y="5"/>
                  </a:lnTo>
                  <a:lnTo>
                    <a:pt x="101" y="5"/>
                  </a:lnTo>
                  <a:lnTo>
                    <a:pt x="101" y="12"/>
                  </a:lnTo>
                  <a:lnTo>
                    <a:pt x="104" y="12"/>
                  </a:lnTo>
                  <a:lnTo>
                    <a:pt x="104" y="5"/>
                  </a:lnTo>
                  <a:lnTo>
                    <a:pt x="103" y="5"/>
                  </a:lnTo>
                  <a:lnTo>
                    <a:pt x="103" y="12"/>
                  </a:lnTo>
                  <a:lnTo>
                    <a:pt x="107" y="12"/>
                  </a:lnTo>
                  <a:lnTo>
                    <a:pt x="107" y="5"/>
                  </a:lnTo>
                  <a:lnTo>
                    <a:pt x="104" y="5"/>
                  </a:lnTo>
                  <a:lnTo>
                    <a:pt x="104" y="12"/>
                  </a:lnTo>
                  <a:lnTo>
                    <a:pt x="108" y="12"/>
                  </a:lnTo>
                  <a:lnTo>
                    <a:pt x="108" y="5"/>
                  </a:lnTo>
                  <a:lnTo>
                    <a:pt x="107" y="5"/>
                  </a:lnTo>
                  <a:lnTo>
                    <a:pt x="107" y="12"/>
                  </a:lnTo>
                  <a:lnTo>
                    <a:pt x="112" y="12"/>
                  </a:lnTo>
                  <a:lnTo>
                    <a:pt x="112" y="5"/>
                  </a:lnTo>
                  <a:lnTo>
                    <a:pt x="109" y="5"/>
                  </a:lnTo>
                  <a:lnTo>
                    <a:pt x="109" y="12"/>
                  </a:lnTo>
                  <a:lnTo>
                    <a:pt x="116" y="12"/>
                  </a:lnTo>
                  <a:lnTo>
                    <a:pt x="116" y="5"/>
                  </a:lnTo>
                  <a:lnTo>
                    <a:pt x="109" y="5"/>
                  </a:lnTo>
                  <a:lnTo>
                    <a:pt x="109" y="12"/>
                  </a:lnTo>
                  <a:lnTo>
                    <a:pt x="114" y="12"/>
                  </a:lnTo>
                  <a:lnTo>
                    <a:pt x="114" y="5"/>
                  </a:lnTo>
                  <a:lnTo>
                    <a:pt x="113" y="5"/>
                  </a:lnTo>
                  <a:lnTo>
                    <a:pt x="113" y="12"/>
                  </a:lnTo>
                  <a:lnTo>
                    <a:pt x="122" y="12"/>
                  </a:lnTo>
                  <a:lnTo>
                    <a:pt x="122" y="5"/>
                  </a:lnTo>
                  <a:lnTo>
                    <a:pt x="120" y="5"/>
                  </a:lnTo>
                  <a:lnTo>
                    <a:pt x="120" y="12"/>
                  </a:lnTo>
                  <a:lnTo>
                    <a:pt x="123" y="12"/>
                  </a:lnTo>
                  <a:lnTo>
                    <a:pt x="123" y="5"/>
                  </a:lnTo>
                  <a:lnTo>
                    <a:pt x="120" y="5"/>
                  </a:lnTo>
                  <a:lnTo>
                    <a:pt x="120" y="12"/>
                  </a:lnTo>
                  <a:lnTo>
                    <a:pt x="125" y="12"/>
                  </a:lnTo>
                  <a:lnTo>
                    <a:pt x="125" y="5"/>
                  </a:lnTo>
                  <a:lnTo>
                    <a:pt x="120" y="5"/>
                  </a:lnTo>
                  <a:lnTo>
                    <a:pt x="120" y="8"/>
                  </a:lnTo>
                  <a:lnTo>
                    <a:pt x="121" y="12"/>
                  </a:lnTo>
                  <a:lnTo>
                    <a:pt x="123" y="11"/>
                  </a:lnTo>
                  <a:lnTo>
                    <a:pt x="122" y="7"/>
                  </a:lnTo>
                  <a:lnTo>
                    <a:pt x="122" y="11"/>
                  </a:lnTo>
                  <a:lnTo>
                    <a:pt x="129" y="11"/>
                  </a:lnTo>
                  <a:lnTo>
                    <a:pt x="129" y="4"/>
                  </a:lnTo>
                  <a:lnTo>
                    <a:pt x="122" y="4"/>
                  </a:lnTo>
                  <a:lnTo>
                    <a:pt x="122" y="11"/>
                  </a:lnTo>
                  <a:lnTo>
                    <a:pt x="127" y="11"/>
                  </a:lnTo>
                  <a:lnTo>
                    <a:pt x="127" y="4"/>
                  </a:lnTo>
                  <a:lnTo>
                    <a:pt x="125" y="4"/>
                  </a:lnTo>
                  <a:lnTo>
                    <a:pt x="125" y="11"/>
                  </a:lnTo>
                  <a:lnTo>
                    <a:pt x="129" y="11"/>
                  </a:lnTo>
                  <a:lnTo>
                    <a:pt x="129" y="4"/>
                  </a:lnTo>
                  <a:lnTo>
                    <a:pt x="126" y="4"/>
                  </a:lnTo>
                  <a:lnTo>
                    <a:pt x="126" y="11"/>
                  </a:lnTo>
                  <a:lnTo>
                    <a:pt x="130" y="11"/>
                  </a:lnTo>
                  <a:lnTo>
                    <a:pt x="130" y="4"/>
                  </a:lnTo>
                  <a:lnTo>
                    <a:pt x="125" y="4"/>
                  </a:lnTo>
                  <a:lnTo>
                    <a:pt x="125" y="11"/>
                  </a:lnTo>
                  <a:lnTo>
                    <a:pt x="136" y="11"/>
                  </a:lnTo>
                  <a:lnTo>
                    <a:pt x="136" y="4"/>
                  </a:lnTo>
                  <a:lnTo>
                    <a:pt x="133" y="4"/>
                  </a:lnTo>
                  <a:lnTo>
                    <a:pt x="133" y="11"/>
                  </a:lnTo>
                  <a:lnTo>
                    <a:pt x="145" y="11"/>
                  </a:lnTo>
                  <a:lnTo>
                    <a:pt x="145" y="4"/>
                  </a:lnTo>
                  <a:lnTo>
                    <a:pt x="139" y="4"/>
                  </a:lnTo>
                  <a:lnTo>
                    <a:pt x="139" y="11"/>
                  </a:lnTo>
                  <a:lnTo>
                    <a:pt x="147" y="11"/>
                  </a:lnTo>
                  <a:lnTo>
                    <a:pt x="147" y="4"/>
                  </a:lnTo>
                  <a:lnTo>
                    <a:pt x="144" y="4"/>
                  </a:lnTo>
                  <a:lnTo>
                    <a:pt x="144" y="11"/>
                  </a:lnTo>
                  <a:lnTo>
                    <a:pt x="148" y="11"/>
                  </a:lnTo>
                  <a:lnTo>
                    <a:pt x="148" y="4"/>
                  </a:lnTo>
                  <a:lnTo>
                    <a:pt x="142" y="4"/>
                  </a:lnTo>
                  <a:lnTo>
                    <a:pt x="142" y="11"/>
                  </a:lnTo>
                  <a:lnTo>
                    <a:pt x="147" y="11"/>
                  </a:lnTo>
                  <a:lnTo>
                    <a:pt x="147" y="4"/>
                  </a:lnTo>
                  <a:lnTo>
                    <a:pt x="144" y="4"/>
                  </a:lnTo>
                  <a:lnTo>
                    <a:pt x="144" y="7"/>
                  </a:lnTo>
                  <a:lnTo>
                    <a:pt x="145" y="11"/>
                  </a:lnTo>
                  <a:lnTo>
                    <a:pt x="152" y="9"/>
                  </a:lnTo>
                  <a:lnTo>
                    <a:pt x="151" y="5"/>
                  </a:lnTo>
                  <a:lnTo>
                    <a:pt x="151" y="9"/>
                  </a:lnTo>
                  <a:lnTo>
                    <a:pt x="153" y="9"/>
                  </a:lnTo>
                  <a:lnTo>
                    <a:pt x="153" y="3"/>
                  </a:lnTo>
                  <a:lnTo>
                    <a:pt x="147" y="3"/>
                  </a:lnTo>
                  <a:lnTo>
                    <a:pt x="147" y="9"/>
                  </a:lnTo>
                  <a:lnTo>
                    <a:pt x="157" y="9"/>
                  </a:lnTo>
                  <a:lnTo>
                    <a:pt x="157" y="3"/>
                  </a:lnTo>
                  <a:lnTo>
                    <a:pt x="155" y="3"/>
                  </a:lnTo>
                  <a:lnTo>
                    <a:pt x="155" y="9"/>
                  </a:lnTo>
                  <a:lnTo>
                    <a:pt x="165" y="9"/>
                  </a:lnTo>
                  <a:lnTo>
                    <a:pt x="165" y="3"/>
                  </a:lnTo>
                  <a:lnTo>
                    <a:pt x="162" y="3"/>
                  </a:lnTo>
                  <a:lnTo>
                    <a:pt x="162" y="9"/>
                  </a:lnTo>
                  <a:lnTo>
                    <a:pt x="173" y="9"/>
                  </a:lnTo>
                  <a:lnTo>
                    <a:pt x="173" y="3"/>
                  </a:lnTo>
                  <a:lnTo>
                    <a:pt x="144" y="3"/>
                  </a:lnTo>
                  <a:lnTo>
                    <a:pt x="144" y="9"/>
                  </a:lnTo>
                  <a:lnTo>
                    <a:pt x="147" y="9"/>
                  </a:lnTo>
                  <a:lnTo>
                    <a:pt x="147" y="3"/>
                  </a:lnTo>
                  <a:lnTo>
                    <a:pt x="134" y="3"/>
                  </a:lnTo>
                  <a:lnTo>
                    <a:pt x="134" y="9"/>
                  </a:lnTo>
                  <a:lnTo>
                    <a:pt x="142" y="9"/>
                  </a:lnTo>
                  <a:lnTo>
                    <a:pt x="142" y="3"/>
                  </a:lnTo>
                  <a:lnTo>
                    <a:pt x="120" y="3"/>
                  </a:lnTo>
                  <a:lnTo>
                    <a:pt x="120" y="9"/>
                  </a:lnTo>
                  <a:lnTo>
                    <a:pt x="121" y="9"/>
                  </a:lnTo>
                  <a:lnTo>
                    <a:pt x="121" y="3"/>
                  </a:lnTo>
                  <a:lnTo>
                    <a:pt x="105" y="3"/>
                  </a:lnTo>
                  <a:lnTo>
                    <a:pt x="105" y="5"/>
                  </a:lnTo>
                  <a:lnTo>
                    <a:pt x="107" y="3"/>
                  </a:lnTo>
                  <a:lnTo>
                    <a:pt x="103" y="1"/>
                  </a:lnTo>
                  <a:lnTo>
                    <a:pt x="69" y="1"/>
                  </a:lnTo>
                  <a:lnTo>
                    <a:pt x="69" y="8"/>
                  </a:lnTo>
                  <a:lnTo>
                    <a:pt x="73" y="8"/>
                  </a:lnTo>
                  <a:lnTo>
                    <a:pt x="73" y="1"/>
                  </a:lnTo>
                  <a:lnTo>
                    <a:pt x="72" y="1"/>
                  </a:lnTo>
                  <a:lnTo>
                    <a:pt x="72" y="8"/>
                  </a:lnTo>
                  <a:lnTo>
                    <a:pt x="73" y="8"/>
                  </a:lnTo>
                  <a:lnTo>
                    <a:pt x="73" y="1"/>
                  </a:lnTo>
                  <a:lnTo>
                    <a:pt x="72" y="1"/>
                  </a:lnTo>
                  <a:lnTo>
                    <a:pt x="72" y="8"/>
                  </a:lnTo>
                  <a:lnTo>
                    <a:pt x="88" y="8"/>
                  </a:lnTo>
                  <a:lnTo>
                    <a:pt x="88" y="1"/>
                  </a:lnTo>
                  <a:lnTo>
                    <a:pt x="77" y="1"/>
                  </a:lnTo>
                  <a:lnTo>
                    <a:pt x="77" y="8"/>
                  </a:lnTo>
                  <a:lnTo>
                    <a:pt x="112" y="8"/>
                  </a:lnTo>
                  <a:lnTo>
                    <a:pt x="112" y="1"/>
                  </a:lnTo>
                  <a:lnTo>
                    <a:pt x="63" y="1"/>
                  </a:lnTo>
                  <a:lnTo>
                    <a:pt x="63" y="4"/>
                  </a:lnTo>
                  <a:lnTo>
                    <a:pt x="64" y="1"/>
                  </a:lnTo>
                  <a:lnTo>
                    <a:pt x="61" y="0"/>
                  </a:lnTo>
                  <a:lnTo>
                    <a:pt x="56" y="0"/>
                  </a:lnTo>
                  <a:lnTo>
                    <a:pt x="56" y="7"/>
                  </a:lnTo>
                  <a:lnTo>
                    <a:pt x="72" y="7"/>
                  </a:lnTo>
                  <a:lnTo>
                    <a:pt x="72" y="0"/>
                  </a:lnTo>
                  <a:lnTo>
                    <a:pt x="51" y="0"/>
                  </a:lnTo>
                  <a:lnTo>
                    <a:pt x="51" y="7"/>
                  </a:lnTo>
                  <a:lnTo>
                    <a:pt x="54" y="7"/>
                  </a:lnTo>
                  <a:lnTo>
                    <a:pt x="54" y="0"/>
                  </a:lnTo>
                  <a:lnTo>
                    <a:pt x="51" y="0"/>
                  </a:lnTo>
                  <a:lnTo>
                    <a:pt x="51" y="7"/>
                  </a:lnTo>
                  <a:lnTo>
                    <a:pt x="52" y="7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1" y="7"/>
                  </a:lnTo>
                  <a:lnTo>
                    <a:pt x="56" y="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64" name="Freeform 848"/>
            <p:cNvSpPr>
              <a:spLocks noChangeAspect="1"/>
            </p:cNvSpPr>
            <p:nvPr/>
          </p:nvSpPr>
          <p:spPr bwMode="auto">
            <a:xfrm rot="16200000">
              <a:off x="5206" y="4671"/>
              <a:ext cx="308" cy="51"/>
            </a:xfrm>
            <a:custGeom>
              <a:avLst/>
              <a:gdLst>
                <a:gd name="T0" fmla="*/ 13 w 205"/>
                <a:gd name="T1" fmla="*/ 1 h 35"/>
                <a:gd name="T2" fmla="*/ 12 w 205"/>
                <a:gd name="T3" fmla="*/ 8 h 35"/>
                <a:gd name="T4" fmla="*/ 17 w 205"/>
                <a:gd name="T5" fmla="*/ 8 h 35"/>
                <a:gd name="T6" fmla="*/ 17 w 205"/>
                <a:gd name="T7" fmla="*/ 4 h 35"/>
                <a:gd name="T8" fmla="*/ 12 w 205"/>
                <a:gd name="T9" fmla="*/ 3 h 35"/>
                <a:gd name="T10" fmla="*/ 11 w 205"/>
                <a:gd name="T11" fmla="*/ 9 h 35"/>
                <a:gd name="T12" fmla="*/ 30 w 205"/>
                <a:gd name="T13" fmla="*/ 4 h 35"/>
                <a:gd name="T14" fmla="*/ 26 w 205"/>
                <a:gd name="T15" fmla="*/ 5 h 35"/>
                <a:gd name="T16" fmla="*/ 20 w 205"/>
                <a:gd name="T17" fmla="*/ 6 h 35"/>
                <a:gd name="T18" fmla="*/ 49 w 205"/>
                <a:gd name="T19" fmla="*/ 8 h 35"/>
                <a:gd name="T20" fmla="*/ 21 w 205"/>
                <a:gd name="T21" fmla="*/ 14 h 35"/>
                <a:gd name="T22" fmla="*/ 26 w 205"/>
                <a:gd name="T23" fmla="*/ 16 h 35"/>
                <a:gd name="T24" fmla="*/ 56 w 205"/>
                <a:gd name="T25" fmla="*/ 17 h 35"/>
                <a:gd name="T26" fmla="*/ 65 w 205"/>
                <a:gd name="T27" fmla="*/ 17 h 35"/>
                <a:gd name="T28" fmla="*/ 46 w 205"/>
                <a:gd name="T29" fmla="*/ 12 h 35"/>
                <a:gd name="T30" fmla="*/ 57 w 205"/>
                <a:gd name="T31" fmla="*/ 13 h 35"/>
                <a:gd name="T32" fmla="*/ 162 w 205"/>
                <a:gd name="T33" fmla="*/ 19 h 35"/>
                <a:gd name="T34" fmla="*/ 68 w 205"/>
                <a:gd name="T35" fmla="*/ 21 h 35"/>
                <a:gd name="T36" fmla="*/ 149 w 205"/>
                <a:gd name="T37" fmla="*/ 22 h 35"/>
                <a:gd name="T38" fmla="*/ 59 w 205"/>
                <a:gd name="T39" fmla="*/ 17 h 35"/>
                <a:gd name="T40" fmla="*/ 75 w 205"/>
                <a:gd name="T41" fmla="*/ 17 h 35"/>
                <a:gd name="T42" fmla="*/ 57 w 205"/>
                <a:gd name="T43" fmla="*/ 25 h 35"/>
                <a:gd name="T44" fmla="*/ 57 w 205"/>
                <a:gd name="T45" fmla="*/ 19 h 35"/>
                <a:gd name="T46" fmla="*/ 71 w 205"/>
                <a:gd name="T47" fmla="*/ 27 h 35"/>
                <a:gd name="T48" fmla="*/ 65 w 205"/>
                <a:gd name="T49" fmla="*/ 28 h 35"/>
                <a:gd name="T50" fmla="*/ 167 w 205"/>
                <a:gd name="T51" fmla="*/ 30 h 35"/>
                <a:gd name="T52" fmla="*/ 97 w 205"/>
                <a:gd name="T53" fmla="*/ 26 h 35"/>
                <a:gd name="T54" fmla="*/ 57 w 205"/>
                <a:gd name="T55" fmla="*/ 25 h 35"/>
                <a:gd name="T56" fmla="*/ 61 w 205"/>
                <a:gd name="T57" fmla="*/ 32 h 35"/>
                <a:gd name="T58" fmla="*/ 61 w 205"/>
                <a:gd name="T59" fmla="*/ 27 h 35"/>
                <a:gd name="T60" fmla="*/ 52 w 205"/>
                <a:gd name="T61" fmla="*/ 35 h 35"/>
                <a:gd name="T62" fmla="*/ 55 w 205"/>
                <a:gd name="T63" fmla="*/ 35 h 35"/>
                <a:gd name="T64" fmla="*/ 64 w 205"/>
                <a:gd name="T65" fmla="*/ 27 h 35"/>
                <a:gd name="T66" fmla="*/ 64 w 205"/>
                <a:gd name="T67" fmla="*/ 32 h 35"/>
                <a:gd name="T68" fmla="*/ 60 w 205"/>
                <a:gd name="T69" fmla="*/ 25 h 35"/>
                <a:gd name="T70" fmla="*/ 103 w 205"/>
                <a:gd name="T71" fmla="*/ 25 h 35"/>
                <a:gd name="T72" fmla="*/ 59 w 205"/>
                <a:gd name="T73" fmla="*/ 30 h 35"/>
                <a:gd name="T74" fmla="*/ 68 w 205"/>
                <a:gd name="T75" fmla="*/ 28 h 35"/>
                <a:gd name="T76" fmla="*/ 74 w 205"/>
                <a:gd name="T77" fmla="*/ 27 h 35"/>
                <a:gd name="T78" fmla="*/ 184 w 205"/>
                <a:gd name="T79" fmla="*/ 19 h 35"/>
                <a:gd name="T80" fmla="*/ 56 w 205"/>
                <a:gd name="T81" fmla="*/ 25 h 35"/>
                <a:gd name="T82" fmla="*/ 74 w 205"/>
                <a:gd name="T83" fmla="*/ 17 h 35"/>
                <a:gd name="T84" fmla="*/ 59 w 205"/>
                <a:gd name="T85" fmla="*/ 17 h 35"/>
                <a:gd name="T86" fmla="*/ 91 w 205"/>
                <a:gd name="T87" fmla="*/ 22 h 35"/>
                <a:gd name="T88" fmla="*/ 70 w 205"/>
                <a:gd name="T89" fmla="*/ 21 h 35"/>
                <a:gd name="T90" fmla="*/ 205 w 205"/>
                <a:gd name="T91" fmla="*/ 14 h 35"/>
                <a:gd name="T92" fmla="*/ 59 w 205"/>
                <a:gd name="T93" fmla="*/ 13 h 35"/>
                <a:gd name="T94" fmla="*/ 33 w 205"/>
                <a:gd name="T95" fmla="*/ 18 h 35"/>
                <a:gd name="T96" fmla="*/ 37 w 205"/>
                <a:gd name="T97" fmla="*/ 17 h 35"/>
                <a:gd name="T98" fmla="*/ 62 w 205"/>
                <a:gd name="T99" fmla="*/ 10 h 35"/>
                <a:gd name="T100" fmla="*/ 30 w 205"/>
                <a:gd name="T101" fmla="*/ 9 h 35"/>
                <a:gd name="T102" fmla="*/ 39 w 205"/>
                <a:gd name="T103" fmla="*/ 14 h 35"/>
                <a:gd name="T104" fmla="*/ 33 w 205"/>
                <a:gd name="T105" fmla="*/ 14 h 35"/>
                <a:gd name="T106" fmla="*/ 61 w 205"/>
                <a:gd name="T107" fmla="*/ 6 h 35"/>
                <a:gd name="T108" fmla="*/ 25 w 205"/>
                <a:gd name="T109" fmla="*/ 6 h 35"/>
                <a:gd name="T110" fmla="*/ 0 w 205"/>
                <a:gd name="T111" fmla="*/ 5 h 35"/>
                <a:gd name="T112" fmla="*/ 15 w 205"/>
                <a:gd name="T113" fmla="*/ 4 h 35"/>
                <a:gd name="T114" fmla="*/ 12 w 205"/>
                <a:gd name="T115" fmla="*/ 3 h 35"/>
                <a:gd name="T116" fmla="*/ 11 w 205"/>
                <a:gd name="T117" fmla="*/ 9 h 35"/>
                <a:gd name="T118" fmla="*/ 15 w 205"/>
                <a:gd name="T119" fmla="*/ 8 h 35"/>
                <a:gd name="T120" fmla="*/ 15 w 205"/>
                <a:gd name="T121" fmla="*/ 1 h 35"/>
                <a:gd name="T122" fmla="*/ 11 w 205"/>
                <a:gd name="T123" fmla="*/ 1 h 35"/>
                <a:gd name="T124" fmla="*/ 13 w 205"/>
                <a:gd name="T12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5" h="35">
                  <a:moveTo>
                    <a:pt x="12" y="0"/>
                  </a:moveTo>
                  <a:lnTo>
                    <a:pt x="12" y="6"/>
                  </a:lnTo>
                  <a:lnTo>
                    <a:pt x="13" y="6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5" y="6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3" y="6"/>
                  </a:lnTo>
                  <a:lnTo>
                    <a:pt x="15" y="6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3" y="6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1" y="1"/>
                  </a:lnTo>
                  <a:lnTo>
                    <a:pt x="11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1" y="1"/>
                  </a:lnTo>
                  <a:lnTo>
                    <a:pt x="11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2" y="1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11" y="8"/>
                  </a:lnTo>
                  <a:lnTo>
                    <a:pt x="17" y="8"/>
                  </a:lnTo>
                  <a:lnTo>
                    <a:pt x="17" y="1"/>
                  </a:lnTo>
                  <a:lnTo>
                    <a:pt x="12" y="1"/>
                  </a:lnTo>
                  <a:lnTo>
                    <a:pt x="12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7" y="8"/>
                  </a:lnTo>
                  <a:lnTo>
                    <a:pt x="17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7" y="5"/>
                  </a:lnTo>
                  <a:lnTo>
                    <a:pt x="17" y="3"/>
                  </a:lnTo>
                  <a:lnTo>
                    <a:pt x="15" y="3"/>
                  </a:lnTo>
                  <a:lnTo>
                    <a:pt x="15" y="9"/>
                  </a:lnTo>
                  <a:lnTo>
                    <a:pt x="17" y="9"/>
                  </a:lnTo>
                  <a:lnTo>
                    <a:pt x="17" y="3"/>
                  </a:lnTo>
                  <a:lnTo>
                    <a:pt x="15" y="3"/>
                  </a:lnTo>
                  <a:lnTo>
                    <a:pt x="15" y="9"/>
                  </a:lnTo>
                  <a:lnTo>
                    <a:pt x="17" y="9"/>
                  </a:lnTo>
                  <a:lnTo>
                    <a:pt x="17" y="3"/>
                  </a:lnTo>
                  <a:lnTo>
                    <a:pt x="11" y="3"/>
                  </a:lnTo>
                  <a:lnTo>
                    <a:pt x="11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13" y="3"/>
                  </a:lnTo>
                  <a:lnTo>
                    <a:pt x="11" y="3"/>
                  </a:lnTo>
                  <a:lnTo>
                    <a:pt x="11" y="9"/>
                  </a:lnTo>
                  <a:lnTo>
                    <a:pt x="12" y="9"/>
                  </a:lnTo>
                  <a:lnTo>
                    <a:pt x="12" y="5"/>
                  </a:lnTo>
                  <a:lnTo>
                    <a:pt x="12" y="9"/>
                  </a:lnTo>
                  <a:lnTo>
                    <a:pt x="17" y="10"/>
                  </a:lnTo>
                  <a:lnTo>
                    <a:pt x="17" y="4"/>
                  </a:lnTo>
                  <a:lnTo>
                    <a:pt x="16" y="4"/>
                  </a:lnTo>
                  <a:lnTo>
                    <a:pt x="16" y="10"/>
                  </a:lnTo>
                  <a:lnTo>
                    <a:pt x="27" y="10"/>
                  </a:lnTo>
                  <a:lnTo>
                    <a:pt x="27" y="4"/>
                  </a:lnTo>
                  <a:lnTo>
                    <a:pt x="24" y="4"/>
                  </a:lnTo>
                  <a:lnTo>
                    <a:pt x="24" y="10"/>
                  </a:lnTo>
                  <a:lnTo>
                    <a:pt x="33" y="10"/>
                  </a:lnTo>
                  <a:lnTo>
                    <a:pt x="33" y="4"/>
                  </a:lnTo>
                  <a:lnTo>
                    <a:pt x="15" y="4"/>
                  </a:lnTo>
                  <a:lnTo>
                    <a:pt x="15" y="10"/>
                  </a:lnTo>
                  <a:lnTo>
                    <a:pt x="30" y="10"/>
                  </a:lnTo>
                  <a:lnTo>
                    <a:pt x="30" y="4"/>
                  </a:lnTo>
                  <a:lnTo>
                    <a:pt x="7" y="4"/>
                  </a:lnTo>
                  <a:lnTo>
                    <a:pt x="7" y="10"/>
                  </a:lnTo>
                  <a:lnTo>
                    <a:pt x="9" y="10"/>
                  </a:lnTo>
                  <a:lnTo>
                    <a:pt x="9" y="4"/>
                  </a:lnTo>
                  <a:lnTo>
                    <a:pt x="5" y="4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8" y="4"/>
                  </a:lnTo>
                  <a:lnTo>
                    <a:pt x="0" y="4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4" y="4"/>
                  </a:lnTo>
                  <a:lnTo>
                    <a:pt x="0" y="5"/>
                  </a:lnTo>
                  <a:lnTo>
                    <a:pt x="0" y="12"/>
                  </a:lnTo>
                  <a:lnTo>
                    <a:pt x="33" y="12"/>
                  </a:lnTo>
                  <a:lnTo>
                    <a:pt x="33" y="5"/>
                  </a:lnTo>
                  <a:lnTo>
                    <a:pt x="26" y="5"/>
                  </a:lnTo>
                  <a:lnTo>
                    <a:pt x="26" y="12"/>
                  </a:lnTo>
                  <a:lnTo>
                    <a:pt x="52" y="12"/>
                  </a:lnTo>
                  <a:lnTo>
                    <a:pt x="52" y="5"/>
                  </a:lnTo>
                  <a:lnTo>
                    <a:pt x="15" y="5"/>
                  </a:lnTo>
                  <a:lnTo>
                    <a:pt x="13" y="12"/>
                  </a:lnTo>
                  <a:lnTo>
                    <a:pt x="16" y="13"/>
                  </a:lnTo>
                  <a:lnTo>
                    <a:pt x="17" y="9"/>
                  </a:lnTo>
                  <a:lnTo>
                    <a:pt x="17" y="6"/>
                  </a:lnTo>
                  <a:lnTo>
                    <a:pt x="8" y="6"/>
                  </a:lnTo>
                  <a:lnTo>
                    <a:pt x="8" y="13"/>
                  </a:lnTo>
                  <a:lnTo>
                    <a:pt x="40" y="13"/>
                  </a:lnTo>
                  <a:lnTo>
                    <a:pt x="40" y="6"/>
                  </a:lnTo>
                  <a:lnTo>
                    <a:pt x="25" y="6"/>
                  </a:lnTo>
                  <a:lnTo>
                    <a:pt x="25" y="13"/>
                  </a:lnTo>
                  <a:lnTo>
                    <a:pt x="33" y="13"/>
                  </a:lnTo>
                  <a:lnTo>
                    <a:pt x="33" y="6"/>
                  </a:lnTo>
                  <a:lnTo>
                    <a:pt x="20" y="6"/>
                  </a:lnTo>
                  <a:lnTo>
                    <a:pt x="20" y="13"/>
                  </a:lnTo>
                  <a:lnTo>
                    <a:pt x="21" y="13"/>
                  </a:lnTo>
                  <a:lnTo>
                    <a:pt x="21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0" y="13"/>
                  </a:lnTo>
                  <a:lnTo>
                    <a:pt x="20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0" y="13"/>
                  </a:lnTo>
                  <a:lnTo>
                    <a:pt x="20" y="6"/>
                  </a:lnTo>
                  <a:lnTo>
                    <a:pt x="15" y="6"/>
                  </a:lnTo>
                  <a:lnTo>
                    <a:pt x="15" y="13"/>
                  </a:lnTo>
                  <a:lnTo>
                    <a:pt x="61" y="13"/>
                  </a:lnTo>
                  <a:lnTo>
                    <a:pt x="61" y="6"/>
                  </a:lnTo>
                  <a:lnTo>
                    <a:pt x="56" y="6"/>
                  </a:lnTo>
                  <a:lnTo>
                    <a:pt x="49" y="8"/>
                  </a:lnTo>
                  <a:lnTo>
                    <a:pt x="49" y="14"/>
                  </a:lnTo>
                  <a:lnTo>
                    <a:pt x="51" y="14"/>
                  </a:lnTo>
                  <a:lnTo>
                    <a:pt x="51" y="8"/>
                  </a:lnTo>
                  <a:lnTo>
                    <a:pt x="27" y="8"/>
                  </a:lnTo>
                  <a:lnTo>
                    <a:pt x="27" y="14"/>
                  </a:lnTo>
                  <a:lnTo>
                    <a:pt x="30" y="14"/>
                  </a:lnTo>
                  <a:lnTo>
                    <a:pt x="30" y="8"/>
                  </a:lnTo>
                  <a:lnTo>
                    <a:pt x="27" y="8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3" y="8"/>
                  </a:lnTo>
                  <a:lnTo>
                    <a:pt x="30" y="8"/>
                  </a:lnTo>
                  <a:lnTo>
                    <a:pt x="30" y="14"/>
                  </a:lnTo>
                  <a:lnTo>
                    <a:pt x="31" y="14"/>
                  </a:lnTo>
                  <a:lnTo>
                    <a:pt x="31" y="8"/>
                  </a:lnTo>
                  <a:lnTo>
                    <a:pt x="21" y="8"/>
                  </a:lnTo>
                  <a:lnTo>
                    <a:pt x="21" y="14"/>
                  </a:lnTo>
                  <a:lnTo>
                    <a:pt x="24" y="14"/>
                  </a:lnTo>
                  <a:lnTo>
                    <a:pt x="24" y="8"/>
                  </a:lnTo>
                  <a:lnTo>
                    <a:pt x="20" y="8"/>
                  </a:lnTo>
                  <a:lnTo>
                    <a:pt x="20" y="14"/>
                  </a:lnTo>
                  <a:lnTo>
                    <a:pt x="56" y="14"/>
                  </a:lnTo>
                  <a:lnTo>
                    <a:pt x="56" y="8"/>
                  </a:lnTo>
                  <a:lnTo>
                    <a:pt x="39" y="8"/>
                  </a:lnTo>
                  <a:lnTo>
                    <a:pt x="39" y="14"/>
                  </a:lnTo>
                  <a:lnTo>
                    <a:pt x="51" y="14"/>
                  </a:lnTo>
                  <a:lnTo>
                    <a:pt x="51" y="8"/>
                  </a:lnTo>
                  <a:lnTo>
                    <a:pt x="39" y="8"/>
                  </a:lnTo>
                  <a:lnTo>
                    <a:pt x="34" y="9"/>
                  </a:lnTo>
                  <a:lnTo>
                    <a:pt x="34" y="16"/>
                  </a:lnTo>
                  <a:lnTo>
                    <a:pt x="37" y="16"/>
                  </a:lnTo>
                  <a:lnTo>
                    <a:pt x="37" y="9"/>
                  </a:lnTo>
                  <a:lnTo>
                    <a:pt x="26" y="9"/>
                  </a:lnTo>
                  <a:lnTo>
                    <a:pt x="26" y="16"/>
                  </a:lnTo>
                  <a:lnTo>
                    <a:pt x="29" y="16"/>
                  </a:lnTo>
                  <a:lnTo>
                    <a:pt x="29" y="9"/>
                  </a:lnTo>
                  <a:lnTo>
                    <a:pt x="27" y="9"/>
                  </a:lnTo>
                  <a:lnTo>
                    <a:pt x="27" y="16"/>
                  </a:lnTo>
                  <a:lnTo>
                    <a:pt x="31" y="16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16"/>
                  </a:lnTo>
                  <a:lnTo>
                    <a:pt x="134" y="16"/>
                  </a:lnTo>
                  <a:lnTo>
                    <a:pt x="134" y="9"/>
                  </a:lnTo>
                  <a:lnTo>
                    <a:pt x="62" y="9"/>
                  </a:lnTo>
                  <a:lnTo>
                    <a:pt x="60" y="10"/>
                  </a:lnTo>
                  <a:lnTo>
                    <a:pt x="61" y="17"/>
                  </a:lnTo>
                  <a:lnTo>
                    <a:pt x="66" y="17"/>
                  </a:lnTo>
                  <a:lnTo>
                    <a:pt x="66" y="10"/>
                  </a:lnTo>
                  <a:lnTo>
                    <a:pt x="56" y="10"/>
                  </a:lnTo>
                  <a:lnTo>
                    <a:pt x="56" y="17"/>
                  </a:lnTo>
                  <a:lnTo>
                    <a:pt x="62" y="17"/>
                  </a:lnTo>
                  <a:lnTo>
                    <a:pt x="62" y="10"/>
                  </a:lnTo>
                  <a:lnTo>
                    <a:pt x="61" y="10"/>
                  </a:lnTo>
                  <a:lnTo>
                    <a:pt x="61" y="17"/>
                  </a:lnTo>
                  <a:lnTo>
                    <a:pt x="62" y="17"/>
                  </a:lnTo>
                  <a:lnTo>
                    <a:pt x="62" y="10"/>
                  </a:lnTo>
                  <a:lnTo>
                    <a:pt x="61" y="10"/>
                  </a:lnTo>
                  <a:lnTo>
                    <a:pt x="61" y="17"/>
                  </a:lnTo>
                  <a:lnTo>
                    <a:pt x="65" y="17"/>
                  </a:lnTo>
                  <a:lnTo>
                    <a:pt x="65" y="10"/>
                  </a:lnTo>
                  <a:lnTo>
                    <a:pt x="64" y="10"/>
                  </a:lnTo>
                  <a:lnTo>
                    <a:pt x="64" y="17"/>
                  </a:lnTo>
                  <a:lnTo>
                    <a:pt x="65" y="17"/>
                  </a:lnTo>
                  <a:lnTo>
                    <a:pt x="65" y="10"/>
                  </a:lnTo>
                  <a:lnTo>
                    <a:pt x="64" y="10"/>
                  </a:lnTo>
                  <a:lnTo>
                    <a:pt x="64" y="17"/>
                  </a:lnTo>
                  <a:lnTo>
                    <a:pt x="65" y="17"/>
                  </a:lnTo>
                  <a:lnTo>
                    <a:pt x="65" y="10"/>
                  </a:lnTo>
                  <a:lnTo>
                    <a:pt x="35" y="10"/>
                  </a:lnTo>
                  <a:lnTo>
                    <a:pt x="35" y="17"/>
                  </a:lnTo>
                  <a:lnTo>
                    <a:pt x="37" y="17"/>
                  </a:lnTo>
                  <a:lnTo>
                    <a:pt x="37" y="10"/>
                  </a:lnTo>
                  <a:lnTo>
                    <a:pt x="31" y="10"/>
                  </a:lnTo>
                  <a:lnTo>
                    <a:pt x="31" y="14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1" y="12"/>
                  </a:lnTo>
                  <a:lnTo>
                    <a:pt x="31" y="18"/>
                  </a:lnTo>
                  <a:lnTo>
                    <a:pt x="33" y="18"/>
                  </a:lnTo>
                  <a:lnTo>
                    <a:pt x="33" y="12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46" y="18"/>
                  </a:lnTo>
                  <a:lnTo>
                    <a:pt x="46" y="12"/>
                  </a:lnTo>
                  <a:lnTo>
                    <a:pt x="33" y="12"/>
                  </a:lnTo>
                  <a:lnTo>
                    <a:pt x="33" y="18"/>
                  </a:lnTo>
                  <a:lnTo>
                    <a:pt x="37" y="18"/>
                  </a:lnTo>
                  <a:lnTo>
                    <a:pt x="37" y="12"/>
                  </a:lnTo>
                  <a:lnTo>
                    <a:pt x="33" y="12"/>
                  </a:lnTo>
                  <a:lnTo>
                    <a:pt x="33" y="18"/>
                  </a:lnTo>
                  <a:lnTo>
                    <a:pt x="108" y="18"/>
                  </a:lnTo>
                  <a:lnTo>
                    <a:pt x="108" y="12"/>
                  </a:lnTo>
                  <a:lnTo>
                    <a:pt x="68" y="12"/>
                  </a:lnTo>
                  <a:lnTo>
                    <a:pt x="68" y="18"/>
                  </a:lnTo>
                  <a:lnTo>
                    <a:pt x="75" y="18"/>
                  </a:lnTo>
                  <a:lnTo>
                    <a:pt x="75" y="12"/>
                  </a:lnTo>
                  <a:lnTo>
                    <a:pt x="68" y="12"/>
                  </a:lnTo>
                  <a:lnTo>
                    <a:pt x="65" y="13"/>
                  </a:lnTo>
                  <a:lnTo>
                    <a:pt x="66" y="16"/>
                  </a:lnTo>
                  <a:lnTo>
                    <a:pt x="66" y="13"/>
                  </a:lnTo>
                  <a:lnTo>
                    <a:pt x="57" y="13"/>
                  </a:lnTo>
                  <a:lnTo>
                    <a:pt x="57" y="19"/>
                  </a:lnTo>
                  <a:lnTo>
                    <a:pt x="61" y="19"/>
                  </a:lnTo>
                  <a:lnTo>
                    <a:pt x="61" y="13"/>
                  </a:lnTo>
                  <a:lnTo>
                    <a:pt x="59" y="13"/>
                  </a:lnTo>
                  <a:lnTo>
                    <a:pt x="59" y="19"/>
                  </a:lnTo>
                  <a:lnTo>
                    <a:pt x="64" y="19"/>
                  </a:lnTo>
                  <a:lnTo>
                    <a:pt x="64" y="13"/>
                  </a:lnTo>
                  <a:lnTo>
                    <a:pt x="59" y="13"/>
                  </a:lnTo>
                  <a:lnTo>
                    <a:pt x="59" y="19"/>
                  </a:lnTo>
                  <a:lnTo>
                    <a:pt x="160" y="19"/>
                  </a:lnTo>
                  <a:lnTo>
                    <a:pt x="160" y="13"/>
                  </a:lnTo>
                  <a:lnTo>
                    <a:pt x="156" y="13"/>
                  </a:lnTo>
                  <a:lnTo>
                    <a:pt x="156" y="19"/>
                  </a:lnTo>
                  <a:lnTo>
                    <a:pt x="169" y="19"/>
                  </a:lnTo>
                  <a:lnTo>
                    <a:pt x="169" y="13"/>
                  </a:lnTo>
                  <a:lnTo>
                    <a:pt x="162" y="13"/>
                  </a:lnTo>
                  <a:lnTo>
                    <a:pt x="162" y="19"/>
                  </a:lnTo>
                  <a:lnTo>
                    <a:pt x="170" y="19"/>
                  </a:lnTo>
                  <a:lnTo>
                    <a:pt x="170" y="13"/>
                  </a:lnTo>
                  <a:lnTo>
                    <a:pt x="169" y="13"/>
                  </a:lnTo>
                  <a:lnTo>
                    <a:pt x="169" y="19"/>
                  </a:lnTo>
                  <a:lnTo>
                    <a:pt x="205" y="21"/>
                  </a:lnTo>
                  <a:lnTo>
                    <a:pt x="205" y="14"/>
                  </a:lnTo>
                  <a:lnTo>
                    <a:pt x="73" y="14"/>
                  </a:lnTo>
                  <a:lnTo>
                    <a:pt x="73" y="21"/>
                  </a:lnTo>
                  <a:lnTo>
                    <a:pt x="75" y="21"/>
                  </a:lnTo>
                  <a:lnTo>
                    <a:pt x="75" y="14"/>
                  </a:lnTo>
                  <a:lnTo>
                    <a:pt x="65" y="14"/>
                  </a:lnTo>
                  <a:lnTo>
                    <a:pt x="65" y="21"/>
                  </a:lnTo>
                  <a:lnTo>
                    <a:pt x="68" y="21"/>
                  </a:lnTo>
                  <a:lnTo>
                    <a:pt x="68" y="14"/>
                  </a:lnTo>
                  <a:lnTo>
                    <a:pt x="66" y="14"/>
                  </a:lnTo>
                  <a:lnTo>
                    <a:pt x="66" y="21"/>
                  </a:lnTo>
                  <a:lnTo>
                    <a:pt x="68" y="21"/>
                  </a:lnTo>
                  <a:lnTo>
                    <a:pt x="68" y="14"/>
                  </a:lnTo>
                  <a:lnTo>
                    <a:pt x="65" y="14"/>
                  </a:lnTo>
                  <a:lnTo>
                    <a:pt x="65" y="21"/>
                  </a:lnTo>
                  <a:lnTo>
                    <a:pt x="70" y="21"/>
                  </a:lnTo>
                  <a:lnTo>
                    <a:pt x="70" y="14"/>
                  </a:lnTo>
                  <a:lnTo>
                    <a:pt x="69" y="14"/>
                  </a:lnTo>
                  <a:lnTo>
                    <a:pt x="69" y="21"/>
                  </a:lnTo>
                  <a:lnTo>
                    <a:pt x="95" y="21"/>
                  </a:lnTo>
                  <a:lnTo>
                    <a:pt x="95" y="17"/>
                  </a:lnTo>
                  <a:lnTo>
                    <a:pt x="94" y="19"/>
                  </a:lnTo>
                  <a:lnTo>
                    <a:pt x="95" y="21"/>
                  </a:lnTo>
                  <a:lnTo>
                    <a:pt x="95" y="22"/>
                  </a:lnTo>
                  <a:lnTo>
                    <a:pt x="141" y="22"/>
                  </a:lnTo>
                  <a:lnTo>
                    <a:pt x="141" y="16"/>
                  </a:lnTo>
                  <a:lnTo>
                    <a:pt x="140" y="16"/>
                  </a:lnTo>
                  <a:lnTo>
                    <a:pt x="140" y="22"/>
                  </a:lnTo>
                  <a:lnTo>
                    <a:pt x="149" y="22"/>
                  </a:lnTo>
                  <a:lnTo>
                    <a:pt x="149" y="16"/>
                  </a:lnTo>
                  <a:lnTo>
                    <a:pt x="145" y="16"/>
                  </a:lnTo>
                  <a:lnTo>
                    <a:pt x="145" y="22"/>
                  </a:lnTo>
                  <a:lnTo>
                    <a:pt x="157" y="22"/>
                  </a:lnTo>
                  <a:lnTo>
                    <a:pt x="157" y="16"/>
                  </a:lnTo>
                  <a:lnTo>
                    <a:pt x="91" y="16"/>
                  </a:lnTo>
                  <a:lnTo>
                    <a:pt x="91" y="22"/>
                  </a:lnTo>
                  <a:lnTo>
                    <a:pt x="92" y="22"/>
                  </a:lnTo>
                  <a:lnTo>
                    <a:pt x="92" y="16"/>
                  </a:lnTo>
                  <a:lnTo>
                    <a:pt x="65" y="16"/>
                  </a:lnTo>
                  <a:lnTo>
                    <a:pt x="65" y="22"/>
                  </a:lnTo>
                  <a:lnTo>
                    <a:pt x="70" y="22"/>
                  </a:lnTo>
                  <a:lnTo>
                    <a:pt x="70" y="16"/>
                  </a:lnTo>
                  <a:lnTo>
                    <a:pt x="56" y="16"/>
                  </a:lnTo>
                  <a:lnTo>
                    <a:pt x="56" y="19"/>
                  </a:lnTo>
                  <a:lnTo>
                    <a:pt x="59" y="19"/>
                  </a:lnTo>
                  <a:lnTo>
                    <a:pt x="59" y="17"/>
                  </a:lnTo>
                  <a:lnTo>
                    <a:pt x="55" y="17"/>
                  </a:lnTo>
                  <a:lnTo>
                    <a:pt x="55" y="23"/>
                  </a:lnTo>
                  <a:lnTo>
                    <a:pt x="61" y="23"/>
                  </a:lnTo>
                  <a:lnTo>
                    <a:pt x="61" y="17"/>
                  </a:lnTo>
                  <a:lnTo>
                    <a:pt x="59" y="17"/>
                  </a:lnTo>
                  <a:lnTo>
                    <a:pt x="59" y="23"/>
                  </a:lnTo>
                  <a:lnTo>
                    <a:pt x="70" y="23"/>
                  </a:lnTo>
                  <a:lnTo>
                    <a:pt x="70" y="17"/>
                  </a:lnTo>
                  <a:lnTo>
                    <a:pt x="69" y="17"/>
                  </a:lnTo>
                  <a:lnTo>
                    <a:pt x="69" y="23"/>
                  </a:lnTo>
                  <a:lnTo>
                    <a:pt x="156" y="23"/>
                  </a:lnTo>
                  <a:lnTo>
                    <a:pt x="156" y="17"/>
                  </a:lnTo>
                  <a:lnTo>
                    <a:pt x="91" y="17"/>
                  </a:lnTo>
                  <a:lnTo>
                    <a:pt x="91" y="23"/>
                  </a:lnTo>
                  <a:lnTo>
                    <a:pt x="92" y="23"/>
                  </a:lnTo>
                  <a:lnTo>
                    <a:pt x="92" y="17"/>
                  </a:lnTo>
                  <a:lnTo>
                    <a:pt x="75" y="17"/>
                  </a:lnTo>
                  <a:lnTo>
                    <a:pt x="75" y="23"/>
                  </a:lnTo>
                  <a:lnTo>
                    <a:pt x="81" y="23"/>
                  </a:lnTo>
                  <a:lnTo>
                    <a:pt x="81" y="17"/>
                  </a:lnTo>
                  <a:lnTo>
                    <a:pt x="71" y="17"/>
                  </a:lnTo>
                  <a:lnTo>
                    <a:pt x="71" y="23"/>
                  </a:lnTo>
                  <a:lnTo>
                    <a:pt x="74" y="23"/>
                  </a:lnTo>
                  <a:lnTo>
                    <a:pt x="74" y="17"/>
                  </a:lnTo>
                  <a:lnTo>
                    <a:pt x="62" y="17"/>
                  </a:lnTo>
                  <a:lnTo>
                    <a:pt x="62" y="21"/>
                  </a:lnTo>
                  <a:lnTo>
                    <a:pt x="65" y="21"/>
                  </a:lnTo>
                  <a:lnTo>
                    <a:pt x="65" y="18"/>
                  </a:lnTo>
                  <a:lnTo>
                    <a:pt x="56" y="18"/>
                  </a:lnTo>
                  <a:lnTo>
                    <a:pt x="56" y="25"/>
                  </a:lnTo>
                  <a:lnTo>
                    <a:pt x="61" y="25"/>
                  </a:lnTo>
                  <a:lnTo>
                    <a:pt x="61" y="18"/>
                  </a:lnTo>
                  <a:lnTo>
                    <a:pt x="57" y="18"/>
                  </a:lnTo>
                  <a:lnTo>
                    <a:pt x="57" y="25"/>
                  </a:lnTo>
                  <a:lnTo>
                    <a:pt x="59" y="25"/>
                  </a:lnTo>
                  <a:lnTo>
                    <a:pt x="59" y="18"/>
                  </a:lnTo>
                  <a:lnTo>
                    <a:pt x="55" y="18"/>
                  </a:lnTo>
                  <a:lnTo>
                    <a:pt x="55" y="25"/>
                  </a:lnTo>
                  <a:lnTo>
                    <a:pt x="56" y="25"/>
                  </a:lnTo>
                  <a:lnTo>
                    <a:pt x="56" y="18"/>
                  </a:lnTo>
                  <a:lnTo>
                    <a:pt x="44" y="18"/>
                  </a:lnTo>
                  <a:lnTo>
                    <a:pt x="44" y="25"/>
                  </a:lnTo>
                  <a:lnTo>
                    <a:pt x="46" y="25"/>
                  </a:lnTo>
                  <a:lnTo>
                    <a:pt x="46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27" y="25"/>
                  </a:lnTo>
                  <a:lnTo>
                    <a:pt x="59" y="26"/>
                  </a:lnTo>
                  <a:lnTo>
                    <a:pt x="68" y="26"/>
                  </a:lnTo>
                  <a:lnTo>
                    <a:pt x="68" y="19"/>
                  </a:lnTo>
                  <a:lnTo>
                    <a:pt x="57" y="19"/>
                  </a:lnTo>
                  <a:lnTo>
                    <a:pt x="57" y="26"/>
                  </a:lnTo>
                  <a:lnTo>
                    <a:pt x="59" y="26"/>
                  </a:lnTo>
                  <a:lnTo>
                    <a:pt x="59" y="19"/>
                  </a:lnTo>
                  <a:lnTo>
                    <a:pt x="52" y="19"/>
                  </a:lnTo>
                  <a:lnTo>
                    <a:pt x="52" y="26"/>
                  </a:lnTo>
                  <a:lnTo>
                    <a:pt x="184" y="26"/>
                  </a:lnTo>
                  <a:lnTo>
                    <a:pt x="184" y="19"/>
                  </a:lnTo>
                  <a:lnTo>
                    <a:pt x="92" y="19"/>
                  </a:lnTo>
                  <a:lnTo>
                    <a:pt x="92" y="26"/>
                  </a:lnTo>
                  <a:lnTo>
                    <a:pt x="95" y="26"/>
                  </a:lnTo>
                  <a:lnTo>
                    <a:pt x="95" y="19"/>
                  </a:lnTo>
                  <a:lnTo>
                    <a:pt x="68" y="19"/>
                  </a:lnTo>
                  <a:lnTo>
                    <a:pt x="68" y="27"/>
                  </a:lnTo>
                  <a:lnTo>
                    <a:pt x="73" y="27"/>
                  </a:lnTo>
                  <a:lnTo>
                    <a:pt x="73" y="21"/>
                  </a:lnTo>
                  <a:lnTo>
                    <a:pt x="71" y="21"/>
                  </a:lnTo>
                  <a:lnTo>
                    <a:pt x="71" y="27"/>
                  </a:lnTo>
                  <a:lnTo>
                    <a:pt x="74" y="27"/>
                  </a:lnTo>
                  <a:lnTo>
                    <a:pt x="74" y="21"/>
                  </a:lnTo>
                  <a:lnTo>
                    <a:pt x="71" y="21"/>
                  </a:lnTo>
                  <a:lnTo>
                    <a:pt x="71" y="27"/>
                  </a:lnTo>
                  <a:lnTo>
                    <a:pt x="79" y="27"/>
                  </a:lnTo>
                  <a:lnTo>
                    <a:pt x="79" y="21"/>
                  </a:lnTo>
                  <a:lnTo>
                    <a:pt x="78" y="21"/>
                  </a:lnTo>
                  <a:lnTo>
                    <a:pt x="78" y="27"/>
                  </a:lnTo>
                  <a:lnTo>
                    <a:pt x="188" y="27"/>
                  </a:lnTo>
                  <a:lnTo>
                    <a:pt x="188" y="21"/>
                  </a:lnTo>
                  <a:lnTo>
                    <a:pt x="105" y="21"/>
                  </a:lnTo>
                  <a:lnTo>
                    <a:pt x="95" y="22"/>
                  </a:lnTo>
                  <a:lnTo>
                    <a:pt x="95" y="28"/>
                  </a:lnTo>
                  <a:lnTo>
                    <a:pt x="99" y="28"/>
                  </a:lnTo>
                  <a:lnTo>
                    <a:pt x="99" y="22"/>
                  </a:lnTo>
                  <a:lnTo>
                    <a:pt x="65" y="22"/>
                  </a:lnTo>
                  <a:lnTo>
                    <a:pt x="65" y="28"/>
                  </a:lnTo>
                  <a:lnTo>
                    <a:pt x="68" y="28"/>
                  </a:lnTo>
                  <a:lnTo>
                    <a:pt x="68" y="22"/>
                  </a:lnTo>
                  <a:lnTo>
                    <a:pt x="66" y="22"/>
                  </a:lnTo>
                  <a:lnTo>
                    <a:pt x="66" y="28"/>
                  </a:lnTo>
                  <a:lnTo>
                    <a:pt x="69" y="28"/>
                  </a:lnTo>
                  <a:lnTo>
                    <a:pt x="69" y="22"/>
                  </a:lnTo>
                  <a:lnTo>
                    <a:pt x="65" y="22"/>
                  </a:lnTo>
                  <a:lnTo>
                    <a:pt x="65" y="28"/>
                  </a:lnTo>
                  <a:lnTo>
                    <a:pt x="70" y="28"/>
                  </a:lnTo>
                  <a:lnTo>
                    <a:pt x="70" y="22"/>
                  </a:lnTo>
                  <a:lnTo>
                    <a:pt x="65" y="22"/>
                  </a:lnTo>
                  <a:lnTo>
                    <a:pt x="65" y="28"/>
                  </a:lnTo>
                  <a:lnTo>
                    <a:pt x="108" y="28"/>
                  </a:lnTo>
                  <a:lnTo>
                    <a:pt x="108" y="25"/>
                  </a:lnTo>
                  <a:lnTo>
                    <a:pt x="108" y="28"/>
                  </a:lnTo>
                  <a:lnTo>
                    <a:pt x="113" y="30"/>
                  </a:lnTo>
                  <a:lnTo>
                    <a:pt x="167" y="30"/>
                  </a:lnTo>
                  <a:lnTo>
                    <a:pt x="167" y="23"/>
                  </a:lnTo>
                  <a:lnTo>
                    <a:pt x="59" y="23"/>
                  </a:lnTo>
                  <a:lnTo>
                    <a:pt x="59" y="30"/>
                  </a:lnTo>
                  <a:lnTo>
                    <a:pt x="64" y="30"/>
                  </a:lnTo>
                  <a:lnTo>
                    <a:pt x="64" y="23"/>
                  </a:lnTo>
                  <a:lnTo>
                    <a:pt x="61" y="23"/>
                  </a:lnTo>
                  <a:lnTo>
                    <a:pt x="61" y="30"/>
                  </a:lnTo>
                  <a:lnTo>
                    <a:pt x="62" y="30"/>
                  </a:lnTo>
                  <a:lnTo>
                    <a:pt x="62" y="23"/>
                  </a:lnTo>
                  <a:lnTo>
                    <a:pt x="61" y="23"/>
                  </a:lnTo>
                  <a:lnTo>
                    <a:pt x="61" y="30"/>
                  </a:lnTo>
                  <a:lnTo>
                    <a:pt x="62" y="30"/>
                  </a:lnTo>
                  <a:lnTo>
                    <a:pt x="62" y="23"/>
                  </a:lnTo>
                  <a:lnTo>
                    <a:pt x="56" y="23"/>
                  </a:lnTo>
                  <a:lnTo>
                    <a:pt x="56" y="30"/>
                  </a:lnTo>
                  <a:lnTo>
                    <a:pt x="97" y="30"/>
                  </a:lnTo>
                  <a:lnTo>
                    <a:pt x="97" y="26"/>
                  </a:lnTo>
                  <a:lnTo>
                    <a:pt x="97" y="30"/>
                  </a:lnTo>
                  <a:lnTo>
                    <a:pt x="103" y="31"/>
                  </a:lnTo>
                  <a:lnTo>
                    <a:pt x="151" y="31"/>
                  </a:lnTo>
                  <a:lnTo>
                    <a:pt x="151" y="25"/>
                  </a:lnTo>
                  <a:lnTo>
                    <a:pt x="87" y="25"/>
                  </a:lnTo>
                  <a:lnTo>
                    <a:pt x="87" y="31"/>
                  </a:lnTo>
                  <a:lnTo>
                    <a:pt x="88" y="31"/>
                  </a:lnTo>
                  <a:lnTo>
                    <a:pt x="88" y="25"/>
                  </a:lnTo>
                  <a:lnTo>
                    <a:pt x="59" y="25"/>
                  </a:lnTo>
                  <a:lnTo>
                    <a:pt x="59" y="31"/>
                  </a:lnTo>
                  <a:lnTo>
                    <a:pt x="60" y="31"/>
                  </a:lnTo>
                  <a:lnTo>
                    <a:pt x="60" y="25"/>
                  </a:lnTo>
                  <a:lnTo>
                    <a:pt x="56" y="25"/>
                  </a:lnTo>
                  <a:lnTo>
                    <a:pt x="56" y="31"/>
                  </a:lnTo>
                  <a:lnTo>
                    <a:pt x="60" y="31"/>
                  </a:lnTo>
                  <a:lnTo>
                    <a:pt x="60" y="25"/>
                  </a:lnTo>
                  <a:lnTo>
                    <a:pt x="57" y="25"/>
                  </a:lnTo>
                  <a:lnTo>
                    <a:pt x="57" y="31"/>
                  </a:lnTo>
                  <a:lnTo>
                    <a:pt x="60" y="31"/>
                  </a:lnTo>
                  <a:lnTo>
                    <a:pt x="60" y="25"/>
                  </a:lnTo>
                  <a:lnTo>
                    <a:pt x="56" y="25"/>
                  </a:lnTo>
                  <a:lnTo>
                    <a:pt x="56" y="31"/>
                  </a:lnTo>
                  <a:lnTo>
                    <a:pt x="77" y="31"/>
                  </a:lnTo>
                  <a:lnTo>
                    <a:pt x="77" y="27"/>
                  </a:lnTo>
                  <a:lnTo>
                    <a:pt x="77" y="31"/>
                  </a:lnTo>
                  <a:lnTo>
                    <a:pt x="83" y="32"/>
                  </a:lnTo>
                  <a:lnTo>
                    <a:pt x="145" y="32"/>
                  </a:lnTo>
                  <a:lnTo>
                    <a:pt x="145" y="26"/>
                  </a:lnTo>
                  <a:lnTo>
                    <a:pt x="57" y="26"/>
                  </a:lnTo>
                  <a:lnTo>
                    <a:pt x="57" y="32"/>
                  </a:lnTo>
                  <a:lnTo>
                    <a:pt x="64" y="32"/>
                  </a:lnTo>
                  <a:lnTo>
                    <a:pt x="64" y="26"/>
                  </a:lnTo>
                  <a:lnTo>
                    <a:pt x="61" y="26"/>
                  </a:lnTo>
                  <a:lnTo>
                    <a:pt x="61" y="32"/>
                  </a:lnTo>
                  <a:lnTo>
                    <a:pt x="64" y="32"/>
                  </a:lnTo>
                  <a:lnTo>
                    <a:pt x="64" y="26"/>
                  </a:lnTo>
                  <a:lnTo>
                    <a:pt x="62" y="26"/>
                  </a:lnTo>
                  <a:lnTo>
                    <a:pt x="62" y="32"/>
                  </a:lnTo>
                  <a:lnTo>
                    <a:pt x="68" y="32"/>
                  </a:lnTo>
                  <a:lnTo>
                    <a:pt x="68" y="26"/>
                  </a:lnTo>
                  <a:lnTo>
                    <a:pt x="64" y="26"/>
                  </a:lnTo>
                  <a:lnTo>
                    <a:pt x="64" y="32"/>
                  </a:lnTo>
                  <a:lnTo>
                    <a:pt x="82" y="32"/>
                  </a:lnTo>
                  <a:lnTo>
                    <a:pt x="92" y="34"/>
                  </a:lnTo>
                  <a:lnTo>
                    <a:pt x="166" y="34"/>
                  </a:lnTo>
                  <a:lnTo>
                    <a:pt x="166" y="27"/>
                  </a:lnTo>
                  <a:lnTo>
                    <a:pt x="61" y="27"/>
                  </a:lnTo>
                  <a:lnTo>
                    <a:pt x="61" y="34"/>
                  </a:lnTo>
                  <a:lnTo>
                    <a:pt x="64" y="34"/>
                  </a:lnTo>
                  <a:lnTo>
                    <a:pt x="64" y="27"/>
                  </a:lnTo>
                  <a:lnTo>
                    <a:pt x="61" y="27"/>
                  </a:lnTo>
                  <a:lnTo>
                    <a:pt x="61" y="34"/>
                  </a:lnTo>
                  <a:lnTo>
                    <a:pt x="64" y="34"/>
                  </a:lnTo>
                  <a:lnTo>
                    <a:pt x="64" y="27"/>
                  </a:lnTo>
                  <a:lnTo>
                    <a:pt x="60" y="27"/>
                  </a:lnTo>
                  <a:lnTo>
                    <a:pt x="60" y="34"/>
                  </a:lnTo>
                  <a:lnTo>
                    <a:pt x="62" y="34"/>
                  </a:lnTo>
                  <a:lnTo>
                    <a:pt x="62" y="27"/>
                  </a:lnTo>
                  <a:lnTo>
                    <a:pt x="60" y="27"/>
                  </a:lnTo>
                  <a:lnTo>
                    <a:pt x="60" y="34"/>
                  </a:lnTo>
                  <a:lnTo>
                    <a:pt x="61" y="34"/>
                  </a:lnTo>
                  <a:lnTo>
                    <a:pt x="61" y="30"/>
                  </a:lnTo>
                  <a:lnTo>
                    <a:pt x="59" y="30"/>
                  </a:lnTo>
                  <a:lnTo>
                    <a:pt x="59" y="35"/>
                  </a:lnTo>
                  <a:lnTo>
                    <a:pt x="136" y="35"/>
                  </a:lnTo>
                  <a:lnTo>
                    <a:pt x="136" y="28"/>
                  </a:lnTo>
                  <a:lnTo>
                    <a:pt x="52" y="28"/>
                  </a:lnTo>
                  <a:lnTo>
                    <a:pt x="52" y="35"/>
                  </a:lnTo>
                  <a:lnTo>
                    <a:pt x="55" y="35"/>
                  </a:lnTo>
                  <a:lnTo>
                    <a:pt x="55" y="28"/>
                  </a:lnTo>
                  <a:lnTo>
                    <a:pt x="52" y="28"/>
                  </a:lnTo>
                  <a:lnTo>
                    <a:pt x="52" y="35"/>
                  </a:lnTo>
                  <a:lnTo>
                    <a:pt x="53" y="35"/>
                  </a:lnTo>
                  <a:lnTo>
                    <a:pt x="53" y="28"/>
                  </a:lnTo>
                  <a:lnTo>
                    <a:pt x="49" y="28"/>
                  </a:lnTo>
                  <a:lnTo>
                    <a:pt x="49" y="32"/>
                  </a:lnTo>
                  <a:lnTo>
                    <a:pt x="56" y="32"/>
                  </a:lnTo>
                  <a:lnTo>
                    <a:pt x="56" y="31"/>
                  </a:lnTo>
                  <a:lnTo>
                    <a:pt x="52" y="31"/>
                  </a:lnTo>
                  <a:lnTo>
                    <a:pt x="52" y="35"/>
                  </a:lnTo>
                  <a:lnTo>
                    <a:pt x="53" y="35"/>
                  </a:lnTo>
                  <a:lnTo>
                    <a:pt x="53" y="28"/>
                  </a:lnTo>
                  <a:lnTo>
                    <a:pt x="52" y="28"/>
                  </a:lnTo>
                  <a:lnTo>
                    <a:pt x="52" y="35"/>
                  </a:lnTo>
                  <a:lnTo>
                    <a:pt x="55" y="35"/>
                  </a:lnTo>
                  <a:lnTo>
                    <a:pt x="55" y="28"/>
                  </a:lnTo>
                  <a:lnTo>
                    <a:pt x="52" y="28"/>
                  </a:lnTo>
                  <a:lnTo>
                    <a:pt x="52" y="35"/>
                  </a:lnTo>
                  <a:lnTo>
                    <a:pt x="136" y="35"/>
                  </a:lnTo>
                  <a:lnTo>
                    <a:pt x="136" y="28"/>
                  </a:lnTo>
                  <a:lnTo>
                    <a:pt x="61" y="28"/>
                  </a:lnTo>
                  <a:lnTo>
                    <a:pt x="61" y="31"/>
                  </a:lnTo>
                  <a:lnTo>
                    <a:pt x="65" y="31"/>
                  </a:lnTo>
                  <a:lnTo>
                    <a:pt x="65" y="27"/>
                  </a:lnTo>
                  <a:lnTo>
                    <a:pt x="60" y="27"/>
                  </a:lnTo>
                  <a:lnTo>
                    <a:pt x="60" y="34"/>
                  </a:lnTo>
                  <a:lnTo>
                    <a:pt x="62" y="34"/>
                  </a:lnTo>
                  <a:lnTo>
                    <a:pt x="62" y="27"/>
                  </a:lnTo>
                  <a:lnTo>
                    <a:pt x="60" y="27"/>
                  </a:lnTo>
                  <a:lnTo>
                    <a:pt x="60" y="34"/>
                  </a:lnTo>
                  <a:lnTo>
                    <a:pt x="64" y="34"/>
                  </a:lnTo>
                  <a:lnTo>
                    <a:pt x="64" y="27"/>
                  </a:lnTo>
                  <a:lnTo>
                    <a:pt x="61" y="27"/>
                  </a:lnTo>
                  <a:lnTo>
                    <a:pt x="61" y="34"/>
                  </a:lnTo>
                  <a:lnTo>
                    <a:pt x="64" y="34"/>
                  </a:lnTo>
                  <a:lnTo>
                    <a:pt x="64" y="27"/>
                  </a:lnTo>
                  <a:lnTo>
                    <a:pt x="61" y="27"/>
                  </a:lnTo>
                  <a:lnTo>
                    <a:pt x="61" y="34"/>
                  </a:lnTo>
                  <a:lnTo>
                    <a:pt x="166" y="34"/>
                  </a:lnTo>
                  <a:lnTo>
                    <a:pt x="166" y="27"/>
                  </a:lnTo>
                  <a:lnTo>
                    <a:pt x="92" y="27"/>
                  </a:lnTo>
                  <a:lnTo>
                    <a:pt x="82" y="26"/>
                  </a:lnTo>
                  <a:lnTo>
                    <a:pt x="64" y="26"/>
                  </a:lnTo>
                  <a:lnTo>
                    <a:pt x="64" y="32"/>
                  </a:lnTo>
                  <a:lnTo>
                    <a:pt x="68" y="32"/>
                  </a:lnTo>
                  <a:lnTo>
                    <a:pt x="68" y="26"/>
                  </a:lnTo>
                  <a:lnTo>
                    <a:pt x="62" y="26"/>
                  </a:lnTo>
                  <a:lnTo>
                    <a:pt x="62" y="32"/>
                  </a:lnTo>
                  <a:lnTo>
                    <a:pt x="64" y="32"/>
                  </a:lnTo>
                  <a:lnTo>
                    <a:pt x="64" y="26"/>
                  </a:lnTo>
                  <a:lnTo>
                    <a:pt x="61" y="26"/>
                  </a:lnTo>
                  <a:lnTo>
                    <a:pt x="61" y="32"/>
                  </a:lnTo>
                  <a:lnTo>
                    <a:pt x="64" y="32"/>
                  </a:lnTo>
                  <a:lnTo>
                    <a:pt x="64" y="26"/>
                  </a:lnTo>
                  <a:lnTo>
                    <a:pt x="57" y="26"/>
                  </a:lnTo>
                  <a:lnTo>
                    <a:pt x="57" y="32"/>
                  </a:lnTo>
                  <a:lnTo>
                    <a:pt x="145" y="32"/>
                  </a:lnTo>
                  <a:lnTo>
                    <a:pt x="145" y="26"/>
                  </a:lnTo>
                  <a:lnTo>
                    <a:pt x="83" y="26"/>
                  </a:lnTo>
                  <a:lnTo>
                    <a:pt x="83" y="28"/>
                  </a:lnTo>
                  <a:lnTo>
                    <a:pt x="84" y="26"/>
                  </a:lnTo>
                  <a:lnTo>
                    <a:pt x="78" y="25"/>
                  </a:lnTo>
                  <a:lnTo>
                    <a:pt x="56" y="25"/>
                  </a:lnTo>
                  <a:lnTo>
                    <a:pt x="56" y="31"/>
                  </a:lnTo>
                  <a:lnTo>
                    <a:pt x="60" y="31"/>
                  </a:lnTo>
                  <a:lnTo>
                    <a:pt x="60" y="25"/>
                  </a:lnTo>
                  <a:lnTo>
                    <a:pt x="57" y="25"/>
                  </a:lnTo>
                  <a:lnTo>
                    <a:pt x="57" y="31"/>
                  </a:lnTo>
                  <a:lnTo>
                    <a:pt x="60" y="31"/>
                  </a:lnTo>
                  <a:lnTo>
                    <a:pt x="60" y="25"/>
                  </a:lnTo>
                  <a:lnTo>
                    <a:pt x="56" y="25"/>
                  </a:lnTo>
                  <a:lnTo>
                    <a:pt x="56" y="31"/>
                  </a:lnTo>
                  <a:lnTo>
                    <a:pt x="60" y="31"/>
                  </a:lnTo>
                  <a:lnTo>
                    <a:pt x="60" y="25"/>
                  </a:lnTo>
                  <a:lnTo>
                    <a:pt x="59" y="25"/>
                  </a:lnTo>
                  <a:lnTo>
                    <a:pt x="59" y="31"/>
                  </a:lnTo>
                  <a:lnTo>
                    <a:pt x="88" y="31"/>
                  </a:lnTo>
                  <a:lnTo>
                    <a:pt x="88" y="25"/>
                  </a:lnTo>
                  <a:lnTo>
                    <a:pt x="87" y="25"/>
                  </a:lnTo>
                  <a:lnTo>
                    <a:pt x="87" y="31"/>
                  </a:lnTo>
                  <a:lnTo>
                    <a:pt x="151" y="31"/>
                  </a:lnTo>
                  <a:lnTo>
                    <a:pt x="151" y="25"/>
                  </a:lnTo>
                  <a:lnTo>
                    <a:pt x="103" y="25"/>
                  </a:lnTo>
                  <a:lnTo>
                    <a:pt x="103" y="27"/>
                  </a:lnTo>
                  <a:lnTo>
                    <a:pt x="104" y="25"/>
                  </a:lnTo>
                  <a:lnTo>
                    <a:pt x="99" y="23"/>
                  </a:lnTo>
                  <a:lnTo>
                    <a:pt x="56" y="23"/>
                  </a:lnTo>
                  <a:lnTo>
                    <a:pt x="56" y="30"/>
                  </a:lnTo>
                  <a:lnTo>
                    <a:pt x="62" y="30"/>
                  </a:lnTo>
                  <a:lnTo>
                    <a:pt x="62" y="23"/>
                  </a:lnTo>
                  <a:lnTo>
                    <a:pt x="61" y="23"/>
                  </a:lnTo>
                  <a:lnTo>
                    <a:pt x="61" y="30"/>
                  </a:lnTo>
                  <a:lnTo>
                    <a:pt x="62" y="30"/>
                  </a:lnTo>
                  <a:lnTo>
                    <a:pt x="62" y="23"/>
                  </a:lnTo>
                  <a:lnTo>
                    <a:pt x="61" y="23"/>
                  </a:lnTo>
                  <a:lnTo>
                    <a:pt x="61" y="30"/>
                  </a:lnTo>
                  <a:lnTo>
                    <a:pt x="64" y="30"/>
                  </a:lnTo>
                  <a:lnTo>
                    <a:pt x="64" y="23"/>
                  </a:lnTo>
                  <a:lnTo>
                    <a:pt x="59" y="23"/>
                  </a:lnTo>
                  <a:lnTo>
                    <a:pt x="59" y="30"/>
                  </a:lnTo>
                  <a:lnTo>
                    <a:pt x="167" y="30"/>
                  </a:lnTo>
                  <a:lnTo>
                    <a:pt x="167" y="23"/>
                  </a:lnTo>
                  <a:lnTo>
                    <a:pt x="113" y="23"/>
                  </a:lnTo>
                  <a:lnTo>
                    <a:pt x="113" y="26"/>
                  </a:lnTo>
                  <a:lnTo>
                    <a:pt x="114" y="23"/>
                  </a:lnTo>
                  <a:lnTo>
                    <a:pt x="109" y="22"/>
                  </a:lnTo>
                  <a:lnTo>
                    <a:pt x="65" y="22"/>
                  </a:lnTo>
                  <a:lnTo>
                    <a:pt x="65" y="28"/>
                  </a:lnTo>
                  <a:lnTo>
                    <a:pt x="70" y="28"/>
                  </a:lnTo>
                  <a:lnTo>
                    <a:pt x="70" y="22"/>
                  </a:lnTo>
                  <a:lnTo>
                    <a:pt x="65" y="22"/>
                  </a:lnTo>
                  <a:lnTo>
                    <a:pt x="65" y="28"/>
                  </a:lnTo>
                  <a:lnTo>
                    <a:pt x="69" y="28"/>
                  </a:lnTo>
                  <a:lnTo>
                    <a:pt x="69" y="22"/>
                  </a:lnTo>
                  <a:lnTo>
                    <a:pt x="66" y="22"/>
                  </a:lnTo>
                  <a:lnTo>
                    <a:pt x="66" y="28"/>
                  </a:lnTo>
                  <a:lnTo>
                    <a:pt x="68" y="28"/>
                  </a:lnTo>
                  <a:lnTo>
                    <a:pt x="68" y="22"/>
                  </a:lnTo>
                  <a:lnTo>
                    <a:pt x="65" y="22"/>
                  </a:lnTo>
                  <a:lnTo>
                    <a:pt x="65" y="28"/>
                  </a:lnTo>
                  <a:lnTo>
                    <a:pt x="99" y="28"/>
                  </a:lnTo>
                  <a:lnTo>
                    <a:pt x="99" y="22"/>
                  </a:lnTo>
                  <a:lnTo>
                    <a:pt x="95" y="22"/>
                  </a:lnTo>
                  <a:lnTo>
                    <a:pt x="95" y="28"/>
                  </a:lnTo>
                  <a:lnTo>
                    <a:pt x="105" y="27"/>
                  </a:lnTo>
                  <a:lnTo>
                    <a:pt x="188" y="27"/>
                  </a:lnTo>
                  <a:lnTo>
                    <a:pt x="188" y="21"/>
                  </a:lnTo>
                  <a:lnTo>
                    <a:pt x="78" y="21"/>
                  </a:lnTo>
                  <a:lnTo>
                    <a:pt x="78" y="27"/>
                  </a:lnTo>
                  <a:lnTo>
                    <a:pt x="79" y="27"/>
                  </a:lnTo>
                  <a:lnTo>
                    <a:pt x="79" y="21"/>
                  </a:lnTo>
                  <a:lnTo>
                    <a:pt x="71" y="21"/>
                  </a:lnTo>
                  <a:lnTo>
                    <a:pt x="71" y="27"/>
                  </a:lnTo>
                  <a:lnTo>
                    <a:pt x="74" y="27"/>
                  </a:lnTo>
                  <a:lnTo>
                    <a:pt x="74" y="21"/>
                  </a:lnTo>
                  <a:lnTo>
                    <a:pt x="71" y="21"/>
                  </a:lnTo>
                  <a:lnTo>
                    <a:pt x="71" y="27"/>
                  </a:lnTo>
                  <a:lnTo>
                    <a:pt x="73" y="27"/>
                  </a:lnTo>
                  <a:lnTo>
                    <a:pt x="73" y="21"/>
                  </a:lnTo>
                  <a:lnTo>
                    <a:pt x="70" y="21"/>
                  </a:lnTo>
                  <a:lnTo>
                    <a:pt x="70" y="23"/>
                  </a:lnTo>
                  <a:lnTo>
                    <a:pt x="74" y="23"/>
                  </a:lnTo>
                  <a:lnTo>
                    <a:pt x="74" y="22"/>
                  </a:lnTo>
                  <a:lnTo>
                    <a:pt x="70" y="22"/>
                  </a:lnTo>
                  <a:lnTo>
                    <a:pt x="70" y="26"/>
                  </a:lnTo>
                  <a:lnTo>
                    <a:pt x="95" y="26"/>
                  </a:lnTo>
                  <a:lnTo>
                    <a:pt x="95" y="19"/>
                  </a:lnTo>
                  <a:lnTo>
                    <a:pt x="92" y="19"/>
                  </a:lnTo>
                  <a:lnTo>
                    <a:pt x="92" y="26"/>
                  </a:lnTo>
                  <a:lnTo>
                    <a:pt x="184" y="26"/>
                  </a:lnTo>
                  <a:lnTo>
                    <a:pt x="184" y="19"/>
                  </a:lnTo>
                  <a:lnTo>
                    <a:pt x="52" y="19"/>
                  </a:lnTo>
                  <a:lnTo>
                    <a:pt x="52" y="26"/>
                  </a:lnTo>
                  <a:lnTo>
                    <a:pt x="59" y="26"/>
                  </a:lnTo>
                  <a:lnTo>
                    <a:pt x="59" y="19"/>
                  </a:lnTo>
                  <a:lnTo>
                    <a:pt x="57" y="19"/>
                  </a:lnTo>
                  <a:lnTo>
                    <a:pt x="57" y="26"/>
                  </a:lnTo>
                  <a:lnTo>
                    <a:pt x="68" y="26"/>
                  </a:lnTo>
                  <a:lnTo>
                    <a:pt x="68" y="19"/>
                  </a:lnTo>
                  <a:lnTo>
                    <a:pt x="59" y="19"/>
                  </a:lnTo>
                  <a:lnTo>
                    <a:pt x="27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46" y="25"/>
                  </a:lnTo>
                  <a:lnTo>
                    <a:pt x="46" y="18"/>
                  </a:lnTo>
                  <a:lnTo>
                    <a:pt x="44" y="18"/>
                  </a:lnTo>
                  <a:lnTo>
                    <a:pt x="44" y="25"/>
                  </a:lnTo>
                  <a:lnTo>
                    <a:pt x="56" y="25"/>
                  </a:lnTo>
                  <a:lnTo>
                    <a:pt x="56" y="18"/>
                  </a:lnTo>
                  <a:lnTo>
                    <a:pt x="55" y="18"/>
                  </a:lnTo>
                  <a:lnTo>
                    <a:pt x="55" y="25"/>
                  </a:lnTo>
                  <a:lnTo>
                    <a:pt x="59" y="25"/>
                  </a:lnTo>
                  <a:lnTo>
                    <a:pt x="59" y="18"/>
                  </a:lnTo>
                  <a:lnTo>
                    <a:pt x="57" y="18"/>
                  </a:lnTo>
                  <a:lnTo>
                    <a:pt x="57" y="25"/>
                  </a:lnTo>
                  <a:lnTo>
                    <a:pt x="61" y="25"/>
                  </a:lnTo>
                  <a:lnTo>
                    <a:pt x="61" y="18"/>
                  </a:lnTo>
                  <a:lnTo>
                    <a:pt x="56" y="18"/>
                  </a:lnTo>
                  <a:lnTo>
                    <a:pt x="56" y="25"/>
                  </a:lnTo>
                  <a:lnTo>
                    <a:pt x="69" y="25"/>
                  </a:lnTo>
                  <a:lnTo>
                    <a:pt x="69" y="19"/>
                  </a:lnTo>
                  <a:lnTo>
                    <a:pt x="65" y="19"/>
                  </a:lnTo>
                  <a:lnTo>
                    <a:pt x="65" y="23"/>
                  </a:lnTo>
                  <a:lnTo>
                    <a:pt x="74" y="23"/>
                  </a:lnTo>
                  <a:lnTo>
                    <a:pt x="74" y="17"/>
                  </a:lnTo>
                  <a:lnTo>
                    <a:pt x="71" y="17"/>
                  </a:lnTo>
                  <a:lnTo>
                    <a:pt x="71" y="23"/>
                  </a:lnTo>
                  <a:lnTo>
                    <a:pt x="81" y="23"/>
                  </a:lnTo>
                  <a:lnTo>
                    <a:pt x="81" y="17"/>
                  </a:lnTo>
                  <a:lnTo>
                    <a:pt x="75" y="17"/>
                  </a:lnTo>
                  <a:lnTo>
                    <a:pt x="75" y="23"/>
                  </a:lnTo>
                  <a:lnTo>
                    <a:pt x="92" y="23"/>
                  </a:lnTo>
                  <a:lnTo>
                    <a:pt x="92" y="17"/>
                  </a:lnTo>
                  <a:lnTo>
                    <a:pt x="91" y="17"/>
                  </a:lnTo>
                  <a:lnTo>
                    <a:pt x="91" y="23"/>
                  </a:lnTo>
                  <a:lnTo>
                    <a:pt x="156" y="23"/>
                  </a:lnTo>
                  <a:lnTo>
                    <a:pt x="156" y="17"/>
                  </a:lnTo>
                  <a:lnTo>
                    <a:pt x="69" y="17"/>
                  </a:lnTo>
                  <a:lnTo>
                    <a:pt x="69" y="23"/>
                  </a:lnTo>
                  <a:lnTo>
                    <a:pt x="70" y="23"/>
                  </a:lnTo>
                  <a:lnTo>
                    <a:pt x="70" y="17"/>
                  </a:lnTo>
                  <a:lnTo>
                    <a:pt x="59" y="17"/>
                  </a:lnTo>
                  <a:lnTo>
                    <a:pt x="59" y="23"/>
                  </a:lnTo>
                  <a:lnTo>
                    <a:pt x="61" y="23"/>
                  </a:lnTo>
                  <a:lnTo>
                    <a:pt x="61" y="17"/>
                  </a:lnTo>
                  <a:lnTo>
                    <a:pt x="55" y="17"/>
                  </a:lnTo>
                  <a:lnTo>
                    <a:pt x="55" y="23"/>
                  </a:lnTo>
                  <a:lnTo>
                    <a:pt x="62" y="23"/>
                  </a:lnTo>
                  <a:lnTo>
                    <a:pt x="62" y="18"/>
                  </a:lnTo>
                  <a:lnTo>
                    <a:pt x="59" y="18"/>
                  </a:lnTo>
                  <a:lnTo>
                    <a:pt x="59" y="22"/>
                  </a:lnTo>
                  <a:lnTo>
                    <a:pt x="70" y="22"/>
                  </a:lnTo>
                  <a:lnTo>
                    <a:pt x="70" y="16"/>
                  </a:lnTo>
                  <a:lnTo>
                    <a:pt x="65" y="16"/>
                  </a:lnTo>
                  <a:lnTo>
                    <a:pt x="65" y="22"/>
                  </a:lnTo>
                  <a:lnTo>
                    <a:pt x="92" y="22"/>
                  </a:lnTo>
                  <a:lnTo>
                    <a:pt x="92" y="16"/>
                  </a:lnTo>
                  <a:lnTo>
                    <a:pt x="91" y="16"/>
                  </a:lnTo>
                  <a:lnTo>
                    <a:pt x="91" y="22"/>
                  </a:lnTo>
                  <a:lnTo>
                    <a:pt x="157" y="22"/>
                  </a:lnTo>
                  <a:lnTo>
                    <a:pt x="157" y="16"/>
                  </a:lnTo>
                  <a:lnTo>
                    <a:pt x="145" y="16"/>
                  </a:lnTo>
                  <a:lnTo>
                    <a:pt x="145" y="22"/>
                  </a:lnTo>
                  <a:lnTo>
                    <a:pt x="149" y="22"/>
                  </a:lnTo>
                  <a:lnTo>
                    <a:pt x="149" y="16"/>
                  </a:lnTo>
                  <a:lnTo>
                    <a:pt x="140" y="16"/>
                  </a:lnTo>
                  <a:lnTo>
                    <a:pt x="140" y="22"/>
                  </a:lnTo>
                  <a:lnTo>
                    <a:pt x="141" y="22"/>
                  </a:lnTo>
                  <a:lnTo>
                    <a:pt x="141" y="16"/>
                  </a:lnTo>
                  <a:lnTo>
                    <a:pt x="96" y="16"/>
                  </a:lnTo>
                  <a:lnTo>
                    <a:pt x="96" y="18"/>
                  </a:lnTo>
                  <a:lnTo>
                    <a:pt x="99" y="16"/>
                  </a:lnTo>
                  <a:lnTo>
                    <a:pt x="97" y="14"/>
                  </a:lnTo>
                  <a:lnTo>
                    <a:pt x="69" y="14"/>
                  </a:lnTo>
                  <a:lnTo>
                    <a:pt x="69" y="21"/>
                  </a:lnTo>
                  <a:lnTo>
                    <a:pt x="70" y="21"/>
                  </a:lnTo>
                  <a:lnTo>
                    <a:pt x="70" y="14"/>
                  </a:lnTo>
                  <a:lnTo>
                    <a:pt x="65" y="14"/>
                  </a:lnTo>
                  <a:lnTo>
                    <a:pt x="65" y="21"/>
                  </a:lnTo>
                  <a:lnTo>
                    <a:pt x="68" y="21"/>
                  </a:lnTo>
                  <a:lnTo>
                    <a:pt x="68" y="14"/>
                  </a:lnTo>
                  <a:lnTo>
                    <a:pt x="66" y="14"/>
                  </a:lnTo>
                  <a:lnTo>
                    <a:pt x="66" y="21"/>
                  </a:lnTo>
                  <a:lnTo>
                    <a:pt x="68" y="21"/>
                  </a:lnTo>
                  <a:lnTo>
                    <a:pt x="68" y="14"/>
                  </a:lnTo>
                  <a:lnTo>
                    <a:pt x="65" y="14"/>
                  </a:lnTo>
                  <a:lnTo>
                    <a:pt x="65" y="21"/>
                  </a:lnTo>
                  <a:lnTo>
                    <a:pt x="75" y="21"/>
                  </a:lnTo>
                  <a:lnTo>
                    <a:pt x="75" y="14"/>
                  </a:lnTo>
                  <a:lnTo>
                    <a:pt x="73" y="14"/>
                  </a:lnTo>
                  <a:lnTo>
                    <a:pt x="73" y="21"/>
                  </a:lnTo>
                  <a:lnTo>
                    <a:pt x="205" y="21"/>
                  </a:lnTo>
                  <a:lnTo>
                    <a:pt x="205" y="14"/>
                  </a:lnTo>
                  <a:lnTo>
                    <a:pt x="169" y="13"/>
                  </a:lnTo>
                  <a:lnTo>
                    <a:pt x="169" y="19"/>
                  </a:lnTo>
                  <a:lnTo>
                    <a:pt x="170" y="19"/>
                  </a:lnTo>
                  <a:lnTo>
                    <a:pt x="170" y="13"/>
                  </a:lnTo>
                  <a:lnTo>
                    <a:pt x="162" y="13"/>
                  </a:lnTo>
                  <a:lnTo>
                    <a:pt x="162" y="19"/>
                  </a:lnTo>
                  <a:lnTo>
                    <a:pt x="169" y="19"/>
                  </a:lnTo>
                  <a:lnTo>
                    <a:pt x="169" y="13"/>
                  </a:lnTo>
                  <a:lnTo>
                    <a:pt x="156" y="13"/>
                  </a:lnTo>
                  <a:lnTo>
                    <a:pt x="156" y="19"/>
                  </a:lnTo>
                  <a:lnTo>
                    <a:pt x="160" y="19"/>
                  </a:lnTo>
                  <a:lnTo>
                    <a:pt x="160" y="13"/>
                  </a:lnTo>
                  <a:lnTo>
                    <a:pt x="59" y="13"/>
                  </a:lnTo>
                  <a:lnTo>
                    <a:pt x="59" y="19"/>
                  </a:lnTo>
                  <a:lnTo>
                    <a:pt x="64" y="19"/>
                  </a:lnTo>
                  <a:lnTo>
                    <a:pt x="64" y="13"/>
                  </a:lnTo>
                  <a:lnTo>
                    <a:pt x="59" y="13"/>
                  </a:lnTo>
                  <a:lnTo>
                    <a:pt x="59" y="19"/>
                  </a:lnTo>
                  <a:lnTo>
                    <a:pt x="61" y="19"/>
                  </a:lnTo>
                  <a:lnTo>
                    <a:pt x="61" y="13"/>
                  </a:lnTo>
                  <a:lnTo>
                    <a:pt x="57" y="13"/>
                  </a:lnTo>
                  <a:lnTo>
                    <a:pt x="57" y="19"/>
                  </a:lnTo>
                  <a:lnTo>
                    <a:pt x="68" y="19"/>
                  </a:lnTo>
                  <a:lnTo>
                    <a:pt x="70" y="18"/>
                  </a:lnTo>
                  <a:lnTo>
                    <a:pt x="69" y="14"/>
                  </a:lnTo>
                  <a:lnTo>
                    <a:pt x="69" y="18"/>
                  </a:lnTo>
                  <a:lnTo>
                    <a:pt x="75" y="18"/>
                  </a:lnTo>
                  <a:lnTo>
                    <a:pt x="75" y="12"/>
                  </a:lnTo>
                  <a:lnTo>
                    <a:pt x="68" y="12"/>
                  </a:lnTo>
                  <a:lnTo>
                    <a:pt x="68" y="18"/>
                  </a:lnTo>
                  <a:lnTo>
                    <a:pt x="108" y="18"/>
                  </a:lnTo>
                  <a:lnTo>
                    <a:pt x="108" y="12"/>
                  </a:lnTo>
                  <a:lnTo>
                    <a:pt x="33" y="12"/>
                  </a:lnTo>
                  <a:lnTo>
                    <a:pt x="33" y="18"/>
                  </a:lnTo>
                  <a:lnTo>
                    <a:pt x="37" y="18"/>
                  </a:lnTo>
                  <a:lnTo>
                    <a:pt x="37" y="12"/>
                  </a:lnTo>
                  <a:lnTo>
                    <a:pt x="33" y="12"/>
                  </a:lnTo>
                  <a:lnTo>
                    <a:pt x="33" y="18"/>
                  </a:lnTo>
                  <a:lnTo>
                    <a:pt x="46" y="18"/>
                  </a:lnTo>
                  <a:lnTo>
                    <a:pt x="46" y="12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3" y="18"/>
                  </a:lnTo>
                  <a:lnTo>
                    <a:pt x="33" y="12"/>
                  </a:lnTo>
                  <a:lnTo>
                    <a:pt x="31" y="12"/>
                  </a:lnTo>
                  <a:lnTo>
                    <a:pt x="31" y="18"/>
                  </a:lnTo>
                  <a:lnTo>
                    <a:pt x="38" y="18"/>
                  </a:lnTo>
                  <a:lnTo>
                    <a:pt x="38" y="13"/>
                  </a:lnTo>
                  <a:lnTo>
                    <a:pt x="34" y="13"/>
                  </a:lnTo>
                  <a:lnTo>
                    <a:pt x="34" y="17"/>
                  </a:lnTo>
                  <a:lnTo>
                    <a:pt x="37" y="17"/>
                  </a:lnTo>
                  <a:lnTo>
                    <a:pt x="37" y="10"/>
                  </a:lnTo>
                  <a:lnTo>
                    <a:pt x="35" y="10"/>
                  </a:lnTo>
                  <a:lnTo>
                    <a:pt x="35" y="17"/>
                  </a:lnTo>
                  <a:lnTo>
                    <a:pt x="65" y="17"/>
                  </a:lnTo>
                  <a:lnTo>
                    <a:pt x="65" y="10"/>
                  </a:lnTo>
                  <a:lnTo>
                    <a:pt x="64" y="10"/>
                  </a:lnTo>
                  <a:lnTo>
                    <a:pt x="64" y="17"/>
                  </a:lnTo>
                  <a:lnTo>
                    <a:pt x="65" y="17"/>
                  </a:lnTo>
                  <a:lnTo>
                    <a:pt x="65" y="10"/>
                  </a:lnTo>
                  <a:lnTo>
                    <a:pt x="64" y="10"/>
                  </a:lnTo>
                  <a:lnTo>
                    <a:pt x="64" y="17"/>
                  </a:lnTo>
                  <a:lnTo>
                    <a:pt x="65" y="17"/>
                  </a:lnTo>
                  <a:lnTo>
                    <a:pt x="65" y="10"/>
                  </a:lnTo>
                  <a:lnTo>
                    <a:pt x="61" y="10"/>
                  </a:lnTo>
                  <a:lnTo>
                    <a:pt x="61" y="17"/>
                  </a:lnTo>
                  <a:lnTo>
                    <a:pt x="62" y="17"/>
                  </a:lnTo>
                  <a:lnTo>
                    <a:pt x="62" y="10"/>
                  </a:lnTo>
                  <a:lnTo>
                    <a:pt x="61" y="10"/>
                  </a:lnTo>
                  <a:lnTo>
                    <a:pt x="61" y="17"/>
                  </a:lnTo>
                  <a:lnTo>
                    <a:pt x="62" y="17"/>
                  </a:lnTo>
                  <a:lnTo>
                    <a:pt x="62" y="10"/>
                  </a:lnTo>
                  <a:lnTo>
                    <a:pt x="56" y="10"/>
                  </a:lnTo>
                  <a:lnTo>
                    <a:pt x="56" y="17"/>
                  </a:lnTo>
                  <a:lnTo>
                    <a:pt x="66" y="17"/>
                  </a:lnTo>
                  <a:lnTo>
                    <a:pt x="66" y="10"/>
                  </a:lnTo>
                  <a:lnTo>
                    <a:pt x="61" y="10"/>
                  </a:lnTo>
                  <a:lnTo>
                    <a:pt x="61" y="13"/>
                  </a:lnTo>
                  <a:lnTo>
                    <a:pt x="62" y="17"/>
                  </a:lnTo>
                  <a:lnTo>
                    <a:pt x="65" y="16"/>
                  </a:lnTo>
                  <a:lnTo>
                    <a:pt x="64" y="12"/>
                  </a:lnTo>
                  <a:lnTo>
                    <a:pt x="64" y="16"/>
                  </a:lnTo>
                  <a:lnTo>
                    <a:pt x="134" y="16"/>
                  </a:lnTo>
                  <a:lnTo>
                    <a:pt x="134" y="9"/>
                  </a:lnTo>
                  <a:lnTo>
                    <a:pt x="30" y="9"/>
                  </a:lnTo>
                  <a:lnTo>
                    <a:pt x="30" y="16"/>
                  </a:lnTo>
                  <a:lnTo>
                    <a:pt x="31" y="16"/>
                  </a:lnTo>
                  <a:lnTo>
                    <a:pt x="31" y="9"/>
                  </a:lnTo>
                  <a:lnTo>
                    <a:pt x="27" y="9"/>
                  </a:lnTo>
                  <a:lnTo>
                    <a:pt x="27" y="16"/>
                  </a:lnTo>
                  <a:lnTo>
                    <a:pt x="29" y="16"/>
                  </a:lnTo>
                  <a:lnTo>
                    <a:pt x="29" y="9"/>
                  </a:lnTo>
                  <a:lnTo>
                    <a:pt x="26" y="9"/>
                  </a:lnTo>
                  <a:lnTo>
                    <a:pt x="26" y="16"/>
                  </a:lnTo>
                  <a:lnTo>
                    <a:pt x="37" y="16"/>
                  </a:lnTo>
                  <a:lnTo>
                    <a:pt x="37" y="9"/>
                  </a:lnTo>
                  <a:lnTo>
                    <a:pt x="34" y="9"/>
                  </a:lnTo>
                  <a:lnTo>
                    <a:pt x="34" y="12"/>
                  </a:lnTo>
                  <a:lnTo>
                    <a:pt x="35" y="16"/>
                  </a:lnTo>
                  <a:lnTo>
                    <a:pt x="40" y="14"/>
                  </a:lnTo>
                  <a:lnTo>
                    <a:pt x="39" y="10"/>
                  </a:lnTo>
                  <a:lnTo>
                    <a:pt x="39" y="14"/>
                  </a:lnTo>
                  <a:lnTo>
                    <a:pt x="51" y="14"/>
                  </a:lnTo>
                  <a:lnTo>
                    <a:pt x="51" y="8"/>
                  </a:lnTo>
                  <a:lnTo>
                    <a:pt x="39" y="8"/>
                  </a:lnTo>
                  <a:lnTo>
                    <a:pt x="39" y="14"/>
                  </a:lnTo>
                  <a:lnTo>
                    <a:pt x="56" y="14"/>
                  </a:lnTo>
                  <a:lnTo>
                    <a:pt x="56" y="8"/>
                  </a:lnTo>
                  <a:lnTo>
                    <a:pt x="20" y="8"/>
                  </a:lnTo>
                  <a:lnTo>
                    <a:pt x="20" y="14"/>
                  </a:lnTo>
                  <a:lnTo>
                    <a:pt x="24" y="14"/>
                  </a:lnTo>
                  <a:lnTo>
                    <a:pt x="24" y="8"/>
                  </a:lnTo>
                  <a:lnTo>
                    <a:pt x="21" y="8"/>
                  </a:lnTo>
                  <a:lnTo>
                    <a:pt x="21" y="14"/>
                  </a:lnTo>
                  <a:lnTo>
                    <a:pt x="31" y="14"/>
                  </a:lnTo>
                  <a:lnTo>
                    <a:pt x="31" y="8"/>
                  </a:lnTo>
                  <a:lnTo>
                    <a:pt x="30" y="8"/>
                  </a:lnTo>
                  <a:lnTo>
                    <a:pt x="30" y="14"/>
                  </a:lnTo>
                  <a:lnTo>
                    <a:pt x="33" y="14"/>
                  </a:lnTo>
                  <a:lnTo>
                    <a:pt x="33" y="8"/>
                  </a:lnTo>
                  <a:lnTo>
                    <a:pt x="27" y="8"/>
                  </a:lnTo>
                  <a:lnTo>
                    <a:pt x="27" y="14"/>
                  </a:lnTo>
                  <a:lnTo>
                    <a:pt x="30" y="14"/>
                  </a:lnTo>
                  <a:lnTo>
                    <a:pt x="30" y="8"/>
                  </a:lnTo>
                  <a:lnTo>
                    <a:pt x="27" y="8"/>
                  </a:lnTo>
                  <a:lnTo>
                    <a:pt x="27" y="14"/>
                  </a:lnTo>
                  <a:lnTo>
                    <a:pt x="51" y="14"/>
                  </a:lnTo>
                  <a:lnTo>
                    <a:pt x="51" y="8"/>
                  </a:lnTo>
                  <a:lnTo>
                    <a:pt x="49" y="8"/>
                  </a:lnTo>
                  <a:lnTo>
                    <a:pt x="49" y="10"/>
                  </a:lnTo>
                  <a:lnTo>
                    <a:pt x="51" y="14"/>
                  </a:lnTo>
                  <a:lnTo>
                    <a:pt x="57" y="13"/>
                  </a:lnTo>
                  <a:lnTo>
                    <a:pt x="56" y="9"/>
                  </a:lnTo>
                  <a:lnTo>
                    <a:pt x="56" y="13"/>
                  </a:lnTo>
                  <a:lnTo>
                    <a:pt x="61" y="13"/>
                  </a:lnTo>
                  <a:lnTo>
                    <a:pt x="61" y="6"/>
                  </a:lnTo>
                  <a:lnTo>
                    <a:pt x="15" y="6"/>
                  </a:lnTo>
                  <a:lnTo>
                    <a:pt x="15" y="13"/>
                  </a:lnTo>
                  <a:lnTo>
                    <a:pt x="20" y="13"/>
                  </a:lnTo>
                  <a:lnTo>
                    <a:pt x="20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0" y="13"/>
                  </a:lnTo>
                  <a:lnTo>
                    <a:pt x="20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1" y="13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20" y="13"/>
                  </a:lnTo>
                  <a:lnTo>
                    <a:pt x="33" y="13"/>
                  </a:lnTo>
                  <a:lnTo>
                    <a:pt x="33" y="6"/>
                  </a:lnTo>
                  <a:lnTo>
                    <a:pt x="25" y="6"/>
                  </a:lnTo>
                  <a:lnTo>
                    <a:pt x="25" y="13"/>
                  </a:lnTo>
                  <a:lnTo>
                    <a:pt x="40" y="13"/>
                  </a:lnTo>
                  <a:lnTo>
                    <a:pt x="40" y="6"/>
                  </a:lnTo>
                  <a:lnTo>
                    <a:pt x="8" y="6"/>
                  </a:lnTo>
                  <a:lnTo>
                    <a:pt x="8" y="13"/>
                  </a:lnTo>
                  <a:lnTo>
                    <a:pt x="17" y="13"/>
                  </a:lnTo>
                  <a:lnTo>
                    <a:pt x="18" y="6"/>
                  </a:lnTo>
                  <a:lnTo>
                    <a:pt x="16" y="5"/>
                  </a:lnTo>
                  <a:lnTo>
                    <a:pt x="15" y="8"/>
                  </a:lnTo>
                  <a:lnTo>
                    <a:pt x="15" y="12"/>
                  </a:lnTo>
                  <a:lnTo>
                    <a:pt x="52" y="12"/>
                  </a:lnTo>
                  <a:lnTo>
                    <a:pt x="52" y="5"/>
                  </a:lnTo>
                  <a:lnTo>
                    <a:pt x="26" y="5"/>
                  </a:lnTo>
                  <a:lnTo>
                    <a:pt x="26" y="12"/>
                  </a:lnTo>
                  <a:lnTo>
                    <a:pt x="33" y="12"/>
                  </a:lnTo>
                  <a:lnTo>
                    <a:pt x="33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2" y="12"/>
                  </a:lnTo>
                  <a:lnTo>
                    <a:pt x="5" y="1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10"/>
                  </a:lnTo>
                  <a:lnTo>
                    <a:pt x="8" y="10"/>
                  </a:lnTo>
                  <a:lnTo>
                    <a:pt x="8" y="4"/>
                  </a:lnTo>
                  <a:lnTo>
                    <a:pt x="5" y="4"/>
                  </a:lnTo>
                  <a:lnTo>
                    <a:pt x="5" y="10"/>
                  </a:lnTo>
                  <a:lnTo>
                    <a:pt x="9" y="10"/>
                  </a:lnTo>
                  <a:lnTo>
                    <a:pt x="9" y="4"/>
                  </a:lnTo>
                  <a:lnTo>
                    <a:pt x="7" y="4"/>
                  </a:lnTo>
                  <a:lnTo>
                    <a:pt x="7" y="10"/>
                  </a:lnTo>
                  <a:lnTo>
                    <a:pt x="30" y="10"/>
                  </a:lnTo>
                  <a:lnTo>
                    <a:pt x="30" y="4"/>
                  </a:lnTo>
                  <a:lnTo>
                    <a:pt x="15" y="4"/>
                  </a:lnTo>
                  <a:lnTo>
                    <a:pt x="15" y="10"/>
                  </a:lnTo>
                  <a:lnTo>
                    <a:pt x="33" y="10"/>
                  </a:lnTo>
                  <a:lnTo>
                    <a:pt x="33" y="4"/>
                  </a:lnTo>
                  <a:lnTo>
                    <a:pt x="24" y="4"/>
                  </a:lnTo>
                  <a:lnTo>
                    <a:pt x="24" y="10"/>
                  </a:lnTo>
                  <a:lnTo>
                    <a:pt x="27" y="10"/>
                  </a:lnTo>
                  <a:lnTo>
                    <a:pt x="27" y="4"/>
                  </a:lnTo>
                  <a:lnTo>
                    <a:pt x="16" y="4"/>
                  </a:lnTo>
                  <a:lnTo>
                    <a:pt x="16" y="10"/>
                  </a:lnTo>
                  <a:lnTo>
                    <a:pt x="17" y="10"/>
                  </a:lnTo>
                  <a:lnTo>
                    <a:pt x="18" y="4"/>
                  </a:lnTo>
                  <a:lnTo>
                    <a:pt x="13" y="3"/>
                  </a:lnTo>
                  <a:lnTo>
                    <a:pt x="11" y="3"/>
                  </a:lnTo>
                  <a:lnTo>
                    <a:pt x="11" y="9"/>
                  </a:lnTo>
                  <a:lnTo>
                    <a:pt x="13" y="9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1" y="3"/>
                  </a:lnTo>
                  <a:lnTo>
                    <a:pt x="11" y="9"/>
                  </a:lnTo>
                  <a:lnTo>
                    <a:pt x="17" y="9"/>
                  </a:lnTo>
                  <a:lnTo>
                    <a:pt x="17" y="3"/>
                  </a:lnTo>
                  <a:lnTo>
                    <a:pt x="15" y="3"/>
                  </a:lnTo>
                  <a:lnTo>
                    <a:pt x="15" y="9"/>
                  </a:lnTo>
                  <a:lnTo>
                    <a:pt x="17" y="9"/>
                  </a:lnTo>
                  <a:lnTo>
                    <a:pt x="17" y="3"/>
                  </a:lnTo>
                  <a:lnTo>
                    <a:pt x="15" y="3"/>
                  </a:lnTo>
                  <a:lnTo>
                    <a:pt x="15" y="9"/>
                  </a:lnTo>
                  <a:lnTo>
                    <a:pt x="21" y="9"/>
                  </a:lnTo>
                  <a:lnTo>
                    <a:pt x="21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2" y="1"/>
                  </a:lnTo>
                  <a:lnTo>
                    <a:pt x="12" y="8"/>
                  </a:lnTo>
                  <a:lnTo>
                    <a:pt x="17" y="8"/>
                  </a:lnTo>
                  <a:lnTo>
                    <a:pt x="17" y="1"/>
                  </a:lnTo>
                  <a:lnTo>
                    <a:pt x="11" y="1"/>
                  </a:lnTo>
                  <a:lnTo>
                    <a:pt x="11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1" y="1"/>
                  </a:lnTo>
                  <a:lnTo>
                    <a:pt x="11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2" y="1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11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3" y="4"/>
                  </a:lnTo>
                  <a:lnTo>
                    <a:pt x="15" y="8"/>
                  </a:lnTo>
                  <a:lnTo>
                    <a:pt x="18" y="6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13" y="6"/>
                  </a:lnTo>
                  <a:lnTo>
                    <a:pt x="15" y="6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3" y="6"/>
                  </a:lnTo>
                  <a:lnTo>
                    <a:pt x="15" y="6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3" y="6"/>
                  </a:lnTo>
                  <a:lnTo>
                    <a:pt x="13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65" name="Freeform 849"/>
            <p:cNvSpPr>
              <a:spLocks noChangeAspect="1"/>
            </p:cNvSpPr>
            <p:nvPr/>
          </p:nvSpPr>
          <p:spPr bwMode="auto">
            <a:xfrm rot="16200000">
              <a:off x="5314" y="4720"/>
              <a:ext cx="178" cy="51"/>
            </a:xfrm>
            <a:custGeom>
              <a:avLst/>
              <a:gdLst>
                <a:gd name="T0" fmla="*/ 28 w 118"/>
                <a:gd name="T1" fmla="*/ 0 h 35"/>
                <a:gd name="T2" fmla="*/ 118 w 118"/>
                <a:gd name="T3" fmla="*/ 1 h 35"/>
                <a:gd name="T4" fmla="*/ 115 w 118"/>
                <a:gd name="T5" fmla="*/ 9 h 35"/>
                <a:gd name="T6" fmla="*/ 62 w 118"/>
                <a:gd name="T7" fmla="*/ 10 h 35"/>
                <a:gd name="T8" fmla="*/ 40 w 118"/>
                <a:gd name="T9" fmla="*/ 5 h 35"/>
                <a:gd name="T10" fmla="*/ 25 w 118"/>
                <a:gd name="T11" fmla="*/ 13 h 35"/>
                <a:gd name="T12" fmla="*/ 27 w 118"/>
                <a:gd name="T13" fmla="*/ 8 h 35"/>
                <a:gd name="T14" fmla="*/ 19 w 118"/>
                <a:gd name="T15" fmla="*/ 8 h 35"/>
                <a:gd name="T16" fmla="*/ 30 w 118"/>
                <a:gd name="T17" fmla="*/ 15 h 35"/>
                <a:gd name="T18" fmla="*/ 18 w 118"/>
                <a:gd name="T19" fmla="*/ 17 h 35"/>
                <a:gd name="T20" fmla="*/ 12 w 118"/>
                <a:gd name="T21" fmla="*/ 10 h 35"/>
                <a:gd name="T22" fmla="*/ 25 w 118"/>
                <a:gd name="T23" fmla="*/ 11 h 35"/>
                <a:gd name="T24" fmla="*/ 30 w 118"/>
                <a:gd name="T25" fmla="*/ 19 h 35"/>
                <a:gd name="T26" fmla="*/ 18 w 118"/>
                <a:gd name="T27" fmla="*/ 21 h 35"/>
                <a:gd name="T28" fmla="*/ 50 w 118"/>
                <a:gd name="T29" fmla="*/ 14 h 35"/>
                <a:gd name="T30" fmla="*/ 15 w 118"/>
                <a:gd name="T31" fmla="*/ 22 h 35"/>
                <a:gd name="T32" fmla="*/ 31 w 118"/>
                <a:gd name="T33" fmla="*/ 15 h 35"/>
                <a:gd name="T34" fmla="*/ 4 w 118"/>
                <a:gd name="T35" fmla="*/ 17 h 35"/>
                <a:gd name="T36" fmla="*/ 9 w 118"/>
                <a:gd name="T37" fmla="*/ 18 h 35"/>
                <a:gd name="T38" fmla="*/ 23 w 118"/>
                <a:gd name="T39" fmla="*/ 26 h 35"/>
                <a:gd name="T40" fmla="*/ 17 w 118"/>
                <a:gd name="T41" fmla="*/ 26 h 35"/>
                <a:gd name="T42" fmla="*/ 17 w 118"/>
                <a:gd name="T43" fmla="*/ 21 h 35"/>
                <a:gd name="T44" fmla="*/ 34 w 118"/>
                <a:gd name="T45" fmla="*/ 23 h 35"/>
                <a:gd name="T46" fmla="*/ 14 w 118"/>
                <a:gd name="T47" fmla="*/ 28 h 35"/>
                <a:gd name="T48" fmla="*/ 25 w 118"/>
                <a:gd name="T49" fmla="*/ 30 h 35"/>
                <a:gd name="T50" fmla="*/ 8 w 118"/>
                <a:gd name="T51" fmla="*/ 23 h 35"/>
                <a:gd name="T52" fmla="*/ 18 w 118"/>
                <a:gd name="T53" fmla="*/ 24 h 35"/>
                <a:gd name="T54" fmla="*/ 15 w 118"/>
                <a:gd name="T55" fmla="*/ 32 h 35"/>
                <a:gd name="T56" fmla="*/ 15 w 118"/>
                <a:gd name="T57" fmla="*/ 26 h 35"/>
                <a:gd name="T58" fmla="*/ 9 w 118"/>
                <a:gd name="T59" fmla="*/ 33 h 35"/>
                <a:gd name="T60" fmla="*/ 0 w 118"/>
                <a:gd name="T61" fmla="*/ 35 h 35"/>
                <a:gd name="T62" fmla="*/ 3 w 118"/>
                <a:gd name="T63" fmla="*/ 27 h 35"/>
                <a:gd name="T64" fmla="*/ 8 w 118"/>
                <a:gd name="T65" fmla="*/ 27 h 35"/>
                <a:gd name="T66" fmla="*/ 1 w 118"/>
                <a:gd name="T67" fmla="*/ 32 h 35"/>
                <a:gd name="T68" fmla="*/ 18 w 118"/>
                <a:gd name="T69" fmla="*/ 27 h 35"/>
                <a:gd name="T70" fmla="*/ 18 w 118"/>
                <a:gd name="T71" fmla="*/ 24 h 35"/>
                <a:gd name="T72" fmla="*/ 12 w 118"/>
                <a:gd name="T73" fmla="*/ 30 h 35"/>
                <a:gd name="T74" fmla="*/ 25 w 118"/>
                <a:gd name="T75" fmla="*/ 26 h 35"/>
                <a:gd name="T76" fmla="*/ 12 w 118"/>
                <a:gd name="T77" fmla="*/ 22 h 35"/>
                <a:gd name="T78" fmla="*/ 35 w 118"/>
                <a:gd name="T79" fmla="*/ 21 h 35"/>
                <a:gd name="T80" fmla="*/ 19 w 118"/>
                <a:gd name="T81" fmla="*/ 27 h 35"/>
                <a:gd name="T82" fmla="*/ 17 w 118"/>
                <a:gd name="T83" fmla="*/ 26 h 35"/>
                <a:gd name="T84" fmla="*/ 22 w 118"/>
                <a:gd name="T85" fmla="*/ 19 h 35"/>
                <a:gd name="T86" fmla="*/ 17 w 118"/>
                <a:gd name="T87" fmla="*/ 24 h 35"/>
                <a:gd name="T88" fmla="*/ 5 w 118"/>
                <a:gd name="T89" fmla="*/ 17 h 35"/>
                <a:gd name="T90" fmla="*/ 14 w 118"/>
                <a:gd name="T91" fmla="*/ 22 h 35"/>
                <a:gd name="T92" fmla="*/ 15 w 118"/>
                <a:gd name="T93" fmla="*/ 22 h 35"/>
                <a:gd name="T94" fmla="*/ 18 w 118"/>
                <a:gd name="T95" fmla="*/ 21 h 35"/>
                <a:gd name="T96" fmla="*/ 40 w 118"/>
                <a:gd name="T97" fmla="*/ 19 h 35"/>
                <a:gd name="T98" fmla="*/ 14 w 118"/>
                <a:gd name="T99" fmla="*/ 13 h 35"/>
                <a:gd name="T100" fmla="*/ 114 w 118"/>
                <a:gd name="T101" fmla="*/ 11 h 35"/>
                <a:gd name="T102" fmla="*/ 14 w 118"/>
                <a:gd name="T103" fmla="*/ 17 h 35"/>
                <a:gd name="T104" fmla="*/ 15 w 118"/>
                <a:gd name="T105" fmla="*/ 17 h 35"/>
                <a:gd name="T106" fmla="*/ 27 w 118"/>
                <a:gd name="T107" fmla="*/ 9 h 35"/>
                <a:gd name="T108" fmla="*/ 18 w 118"/>
                <a:gd name="T109" fmla="*/ 8 h 35"/>
                <a:gd name="T110" fmla="*/ 70 w 118"/>
                <a:gd name="T111" fmla="*/ 13 h 35"/>
                <a:gd name="T112" fmla="*/ 28 w 118"/>
                <a:gd name="T113" fmla="*/ 6 h 35"/>
                <a:gd name="T114" fmla="*/ 41 w 118"/>
                <a:gd name="T115" fmla="*/ 5 h 35"/>
                <a:gd name="T116" fmla="*/ 63 w 118"/>
                <a:gd name="T117" fmla="*/ 10 h 35"/>
                <a:gd name="T118" fmla="*/ 31 w 118"/>
                <a:gd name="T119" fmla="*/ 9 h 35"/>
                <a:gd name="T120" fmla="*/ 28 w 118"/>
                <a:gd name="T121" fmla="*/ 1 h 35"/>
                <a:gd name="T122" fmla="*/ 34 w 118"/>
                <a:gd name="T1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8" h="35">
                  <a:moveTo>
                    <a:pt x="40" y="6"/>
                  </a:moveTo>
                  <a:lnTo>
                    <a:pt x="40" y="0"/>
                  </a:lnTo>
                  <a:lnTo>
                    <a:pt x="39" y="0"/>
                  </a:lnTo>
                  <a:lnTo>
                    <a:pt x="39" y="6"/>
                  </a:lnTo>
                  <a:lnTo>
                    <a:pt x="115" y="6"/>
                  </a:lnTo>
                  <a:lnTo>
                    <a:pt x="115" y="0"/>
                  </a:lnTo>
                  <a:lnTo>
                    <a:pt x="34" y="0"/>
                  </a:lnTo>
                  <a:lnTo>
                    <a:pt x="34" y="6"/>
                  </a:lnTo>
                  <a:lnTo>
                    <a:pt x="35" y="6"/>
                  </a:lnTo>
                  <a:lnTo>
                    <a:pt x="35" y="0"/>
                  </a:lnTo>
                  <a:lnTo>
                    <a:pt x="32" y="0"/>
                  </a:lnTo>
                  <a:lnTo>
                    <a:pt x="32" y="6"/>
                  </a:lnTo>
                  <a:lnTo>
                    <a:pt x="34" y="6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8" y="6"/>
                  </a:lnTo>
                  <a:lnTo>
                    <a:pt x="34" y="6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1" y="6"/>
                  </a:lnTo>
                  <a:lnTo>
                    <a:pt x="31" y="2"/>
                  </a:lnTo>
                  <a:lnTo>
                    <a:pt x="30" y="0"/>
                  </a:lnTo>
                  <a:lnTo>
                    <a:pt x="22" y="8"/>
                  </a:lnTo>
                  <a:lnTo>
                    <a:pt x="31" y="8"/>
                  </a:lnTo>
                  <a:lnTo>
                    <a:pt x="31" y="1"/>
                  </a:lnTo>
                  <a:lnTo>
                    <a:pt x="28" y="1"/>
                  </a:lnTo>
                  <a:lnTo>
                    <a:pt x="28" y="8"/>
                  </a:lnTo>
                  <a:lnTo>
                    <a:pt x="118" y="8"/>
                  </a:lnTo>
                  <a:lnTo>
                    <a:pt x="118" y="1"/>
                  </a:lnTo>
                  <a:lnTo>
                    <a:pt x="28" y="1"/>
                  </a:lnTo>
                  <a:lnTo>
                    <a:pt x="28" y="8"/>
                  </a:lnTo>
                  <a:lnTo>
                    <a:pt x="32" y="8"/>
                  </a:lnTo>
                  <a:lnTo>
                    <a:pt x="32" y="4"/>
                  </a:lnTo>
                  <a:lnTo>
                    <a:pt x="31" y="1"/>
                  </a:lnTo>
                  <a:lnTo>
                    <a:pt x="30" y="2"/>
                  </a:lnTo>
                  <a:lnTo>
                    <a:pt x="31" y="5"/>
                  </a:lnTo>
                  <a:lnTo>
                    <a:pt x="31" y="2"/>
                  </a:lnTo>
                  <a:lnTo>
                    <a:pt x="30" y="2"/>
                  </a:lnTo>
                  <a:lnTo>
                    <a:pt x="30" y="9"/>
                  </a:lnTo>
                  <a:lnTo>
                    <a:pt x="31" y="9"/>
                  </a:lnTo>
                  <a:lnTo>
                    <a:pt x="31" y="2"/>
                  </a:lnTo>
                  <a:lnTo>
                    <a:pt x="28" y="2"/>
                  </a:lnTo>
                  <a:lnTo>
                    <a:pt x="28" y="9"/>
                  </a:lnTo>
                  <a:lnTo>
                    <a:pt x="115" y="9"/>
                  </a:lnTo>
                  <a:lnTo>
                    <a:pt x="115" y="2"/>
                  </a:lnTo>
                  <a:lnTo>
                    <a:pt x="28" y="2"/>
                  </a:lnTo>
                  <a:lnTo>
                    <a:pt x="28" y="10"/>
                  </a:lnTo>
                  <a:lnTo>
                    <a:pt x="34" y="10"/>
                  </a:lnTo>
                  <a:lnTo>
                    <a:pt x="34" y="4"/>
                  </a:lnTo>
                  <a:lnTo>
                    <a:pt x="28" y="4"/>
                  </a:lnTo>
                  <a:lnTo>
                    <a:pt x="28" y="10"/>
                  </a:lnTo>
                  <a:lnTo>
                    <a:pt x="34" y="10"/>
                  </a:lnTo>
                  <a:lnTo>
                    <a:pt x="34" y="4"/>
                  </a:lnTo>
                  <a:lnTo>
                    <a:pt x="31" y="4"/>
                  </a:lnTo>
                  <a:lnTo>
                    <a:pt x="31" y="10"/>
                  </a:lnTo>
                  <a:lnTo>
                    <a:pt x="63" y="10"/>
                  </a:lnTo>
                  <a:lnTo>
                    <a:pt x="63" y="4"/>
                  </a:lnTo>
                  <a:lnTo>
                    <a:pt x="62" y="4"/>
                  </a:lnTo>
                  <a:lnTo>
                    <a:pt x="62" y="10"/>
                  </a:lnTo>
                  <a:lnTo>
                    <a:pt x="111" y="10"/>
                  </a:lnTo>
                  <a:lnTo>
                    <a:pt x="111" y="4"/>
                  </a:lnTo>
                  <a:lnTo>
                    <a:pt x="32" y="4"/>
                  </a:lnTo>
                  <a:lnTo>
                    <a:pt x="30" y="5"/>
                  </a:lnTo>
                  <a:lnTo>
                    <a:pt x="31" y="8"/>
                  </a:lnTo>
                  <a:lnTo>
                    <a:pt x="31" y="5"/>
                  </a:lnTo>
                  <a:lnTo>
                    <a:pt x="30" y="5"/>
                  </a:lnTo>
                  <a:lnTo>
                    <a:pt x="30" y="11"/>
                  </a:lnTo>
                  <a:lnTo>
                    <a:pt x="31" y="11"/>
                  </a:lnTo>
                  <a:lnTo>
                    <a:pt x="31" y="5"/>
                  </a:lnTo>
                  <a:lnTo>
                    <a:pt x="27" y="5"/>
                  </a:lnTo>
                  <a:lnTo>
                    <a:pt x="27" y="11"/>
                  </a:lnTo>
                  <a:lnTo>
                    <a:pt x="41" y="11"/>
                  </a:lnTo>
                  <a:lnTo>
                    <a:pt x="41" y="5"/>
                  </a:lnTo>
                  <a:lnTo>
                    <a:pt x="40" y="5"/>
                  </a:lnTo>
                  <a:lnTo>
                    <a:pt x="40" y="11"/>
                  </a:lnTo>
                  <a:lnTo>
                    <a:pt x="110" y="11"/>
                  </a:lnTo>
                  <a:lnTo>
                    <a:pt x="110" y="5"/>
                  </a:lnTo>
                  <a:lnTo>
                    <a:pt x="30" y="5"/>
                  </a:lnTo>
                  <a:lnTo>
                    <a:pt x="27" y="6"/>
                  </a:lnTo>
                  <a:lnTo>
                    <a:pt x="28" y="13"/>
                  </a:lnTo>
                  <a:lnTo>
                    <a:pt x="30" y="13"/>
                  </a:lnTo>
                  <a:lnTo>
                    <a:pt x="30" y="6"/>
                  </a:lnTo>
                  <a:lnTo>
                    <a:pt x="28" y="6"/>
                  </a:lnTo>
                  <a:lnTo>
                    <a:pt x="28" y="13"/>
                  </a:lnTo>
                  <a:lnTo>
                    <a:pt x="30" y="13"/>
                  </a:lnTo>
                  <a:lnTo>
                    <a:pt x="30" y="6"/>
                  </a:lnTo>
                  <a:lnTo>
                    <a:pt x="21" y="6"/>
                  </a:lnTo>
                  <a:lnTo>
                    <a:pt x="21" y="13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21" y="6"/>
                  </a:lnTo>
                  <a:lnTo>
                    <a:pt x="21" y="13"/>
                  </a:lnTo>
                  <a:lnTo>
                    <a:pt x="56" y="13"/>
                  </a:lnTo>
                  <a:lnTo>
                    <a:pt x="56" y="6"/>
                  </a:lnTo>
                  <a:lnTo>
                    <a:pt x="54" y="6"/>
                  </a:lnTo>
                  <a:lnTo>
                    <a:pt x="54" y="13"/>
                  </a:lnTo>
                  <a:lnTo>
                    <a:pt x="71" y="13"/>
                  </a:lnTo>
                  <a:lnTo>
                    <a:pt x="71" y="6"/>
                  </a:lnTo>
                  <a:lnTo>
                    <a:pt x="70" y="6"/>
                  </a:lnTo>
                  <a:lnTo>
                    <a:pt x="70" y="13"/>
                  </a:lnTo>
                  <a:lnTo>
                    <a:pt x="83" y="13"/>
                  </a:lnTo>
                  <a:lnTo>
                    <a:pt x="100" y="14"/>
                  </a:lnTo>
                  <a:lnTo>
                    <a:pt x="100" y="8"/>
                  </a:lnTo>
                  <a:lnTo>
                    <a:pt x="27" y="8"/>
                  </a:lnTo>
                  <a:lnTo>
                    <a:pt x="27" y="14"/>
                  </a:lnTo>
                  <a:lnTo>
                    <a:pt x="28" y="14"/>
                  </a:lnTo>
                  <a:lnTo>
                    <a:pt x="28" y="8"/>
                  </a:lnTo>
                  <a:lnTo>
                    <a:pt x="27" y="8"/>
                  </a:lnTo>
                  <a:lnTo>
                    <a:pt x="27" y="14"/>
                  </a:lnTo>
                  <a:lnTo>
                    <a:pt x="30" y="14"/>
                  </a:lnTo>
                  <a:lnTo>
                    <a:pt x="30" y="8"/>
                  </a:lnTo>
                  <a:lnTo>
                    <a:pt x="17" y="8"/>
                  </a:lnTo>
                  <a:lnTo>
                    <a:pt x="17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19" y="14"/>
                  </a:lnTo>
                  <a:lnTo>
                    <a:pt x="19" y="8"/>
                  </a:lnTo>
                  <a:lnTo>
                    <a:pt x="17" y="8"/>
                  </a:lnTo>
                  <a:lnTo>
                    <a:pt x="17" y="14"/>
                  </a:lnTo>
                  <a:lnTo>
                    <a:pt x="45" y="14"/>
                  </a:lnTo>
                  <a:lnTo>
                    <a:pt x="45" y="10"/>
                  </a:lnTo>
                  <a:lnTo>
                    <a:pt x="45" y="14"/>
                  </a:lnTo>
                  <a:lnTo>
                    <a:pt x="52" y="15"/>
                  </a:lnTo>
                  <a:lnTo>
                    <a:pt x="110" y="15"/>
                  </a:lnTo>
                  <a:lnTo>
                    <a:pt x="110" y="9"/>
                  </a:lnTo>
                  <a:lnTo>
                    <a:pt x="27" y="9"/>
                  </a:lnTo>
                  <a:lnTo>
                    <a:pt x="27" y="15"/>
                  </a:lnTo>
                  <a:lnTo>
                    <a:pt x="28" y="15"/>
                  </a:lnTo>
                  <a:lnTo>
                    <a:pt x="28" y="9"/>
                  </a:lnTo>
                  <a:lnTo>
                    <a:pt x="27" y="9"/>
                  </a:lnTo>
                  <a:lnTo>
                    <a:pt x="27" y="15"/>
                  </a:lnTo>
                  <a:lnTo>
                    <a:pt x="30" y="15"/>
                  </a:lnTo>
                  <a:lnTo>
                    <a:pt x="30" y="9"/>
                  </a:lnTo>
                  <a:lnTo>
                    <a:pt x="28" y="9"/>
                  </a:lnTo>
                  <a:lnTo>
                    <a:pt x="28" y="15"/>
                  </a:lnTo>
                  <a:lnTo>
                    <a:pt x="31" y="15"/>
                  </a:lnTo>
                  <a:lnTo>
                    <a:pt x="31" y="9"/>
                  </a:lnTo>
                  <a:lnTo>
                    <a:pt x="19" y="9"/>
                  </a:lnTo>
                  <a:lnTo>
                    <a:pt x="19" y="13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15" y="10"/>
                  </a:lnTo>
                  <a:lnTo>
                    <a:pt x="15" y="17"/>
                  </a:lnTo>
                  <a:lnTo>
                    <a:pt x="21" y="17"/>
                  </a:lnTo>
                  <a:lnTo>
                    <a:pt x="21" y="10"/>
                  </a:lnTo>
                  <a:lnTo>
                    <a:pt x="18" y="10"/>
                  </a:lnTo>
                  <a:lnTo>
                    <a:pt x="18" y="17"/>
                  </a:lnTo>
                  <a:lnTo>
                    <a:pt x="53" y="17"/>
                  </a:lnTo>
                  <a:lnTo>
                    <a:pt x="53" y="10"/>
                  </a:lnTo>
                  <a:lnTo>
                    <a:pt x="30" y="10"/>
                  </a:lnTo>
                  <a:lnTo>
                    <a:pt x="30" y="17"/>
                  </a:lnTo>
                  <a:lnTo>
                    <a:pt x="36" y="17"/>
                  </a:lnTo>
                  <a:lnTo>
                    <a:pt x="36" y="10"/>
                  </a:lnTo>
                  <a:lnTo>
                    <a:pt x="13" y="10"/>
                  </a:lnTo>
                  <a:lnTo>
                    <a:pt x="13" y="17"/>
                  </a:lnTo>
                  <a:lnTo>
                    <a:pt x="14" y="17"/>
                  </a:lnTo>
                  <a:lnTo>
                    <a:pt x="14" y="10"/>
                  </a:lnTo>
                  <a:lnTo>
                    <a:pt x="13" y="10"/>
                  </a:lnTo>
                  <a:lnTo>
                    <a:pt x="13" y="17"/>
                  </a:lnTo>
                  <a:lnTo>
                    <a:pt x="14" y="17"/>
                  </a:lnTo>
                  <a:lnTo>
                    <a:pt x="14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31" y="17"/>
                  </a:lnTo>
                  <a:lnTo>
                    <a:pt x="31" y="13"/>
                  </a:lnTo>
                  <a:lnTo>
                    <a:pt x="30" y="17"/>
                  </a:lnTo>
                  <a:lnTo>
                    <a:pt x="32" y="18"/>
                  </a:lnTo>
                  <a:lnTo>
                    <a:pt x="78" y="18"/>
                  </a:lnTo>
                  <a:lnTo>
                    <a:pt x="78" y="11"/>
                  </a:lnTo>
                  <a:lnTo>
                    <a:pt x="76" y="11"/>
                  </a:lnTo>
                  <a:lnTo>
                    <a:pt x="76" y="18"/>
                  </a:lnTo>
                  <a:lnTo>
                    <a:pt x="114" y="18"/>
                  </a:lnTo>
                  <a:lnTo>
                    <a:pt x="114" y="11"/>
                  </a:lnTo>
                  <a:lnTo>
                    <a:pt x="22" y="11"/>
                  </a:lnTo>
                  <a:lnTo>
                    <a:pt x="22" y="18"/>
                  </a:lnTo>
                  <a:lnTo>
                    <a:pt x="25" y="18"/>
                  </a:lnTo>
                  <a:lnTo>
                    <a:pt x="25" y="11"/>
                  </a:lnTo>
                  <a:lnTo>
                    <a:pt x="22" y="11"/>
                  </a:lnTo>
                  <a:lnTo>
                    <a:pt x="21" y="13"/>
                  </a:lnTo>
                  <a:lnTo>
                    <a:pt x="22" y="15"/>
                  </a:lnTo>
                  <a:lnTo>
                    <a:pt x="22" y="13"/>
                  </a:lnTo>
                  <a:lnTo>
                    <a:pt x="21" y="13"/>
                  </a:lnTo>
                  <a:lnTo>
                    <a:pt x="21" y="19"/>
                  </a:lnTo>
                  <a:lnTo>
                    <a:pt x="22" y="19"/>
                  </a:lnTo>
                  <a:lnTo>
                    <a:pt x="22" y="13"/>
                  </a:lnTo>
                  <a:lnTo>
                    <a:pt x="14" y="13"/>
                  </a:lnTo>
                  <a:lnTo>
                    <a:pt x="14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14" y="13"/>
                  </a:lnTo>
                  <a:lnTo>
                    <a:pt x="14" y="19"/>
                  </a:lnTo>
                  <a:lnTo>
                    <a:pt x="30" y="19"/>
                  </a:lnTo>
                  <a:lnTo>
                    <a:pt x="30" y="13"/>
                  </a:lnTo>
                  <a:lnTo>
                    <a:pt x="28" y="13"/>
                  </a:lnTo>
                  <a:lnTo>
                    <a:pt x="28" y="19"/>
                  </a:lnTo>
                  <a:lnTo>
                    <a:pt x="59" y="19"/>
                  </a:lnTo>
                  <a:lnTo>
                    <a:pt x="59" y="13"/>
                  </a:lnTo>
                  <a:lnTo>
                    <a:pt x="58" y="13"/>
                  </a:lnTo>
                  <a:lnTo>
                    <a:pt x="58" y="19"/>
                  </a:lnTo>
                  <a:lnTo>
                    <a:pt x="100" y="19"/>
                  </a:lnTo>
                  <a:lnTo>
                    <a:pt x="100" y="13"/>
                  </a:lnTo>
                  <a:lnTo>
                    <a:pt x="39" y="13"/>
                  </a:lnTo>
                  <a:lnTo>
                    <a:pt x="37" y="14"/>
                  </a:lnTo>
                  <a:lnTo>
                    <a:pt x="39" y="17"/>
                  </a:lnTo>
                  <a:lnTo>
                    <a:pt x="39" y="14"/>
                  </a:lnTo>
                  <a:lnTo>
                    <a:pt x="18" y="14"/>
                  </a:lnTo>
                  <a:lnTo>
                    <a:pt x="18" y="21"/>
                  </a:lnTo>
                  <a:lnTo>
                    <a:pt x="19" y="21"/>
                  </a:lnTo>
                  <a:lnTo>
                    <a:pt x="19" y="14"/>
                  </a:lnTo>
                  <a:lnTo>
                    <a:pt x="15" y="14"/>
                  </a:lnTo>
                  <a:lnTo>
                    <a:pt x="15" y="21"/>
                  </a:lnTo>
                  <a:lnTo>
                    <a:pt x="17" y="21"/>
                  </a:lnTo>
                  <a:lnTo>
                    <a:pt x="17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5" y="14"/>
                  </a:lnTo>
                  <a:lnTo>
                    <a:pt x="15" y="21"/>
                  </a:lnTo>
                  <a:lnTo>
                    <a:pt x="52" y="21"/>
                  </a:lnTo>
                  <a:lnTo>
                    <a:pt x="52" y="14"/>
                  </a:lnTo>
                  <a:lnTo>
                    <a:pt x="50" y="14"/>
                  </a:lnTo>
                  <a:lnTo>
                    <a:pt x="50" y="21"/>
                  </a:lnTo>
                  <a:lnTo>
                    <a:pt x="57" y="21"/>
                  </a:lnTo>
                  <a:lnTo>
                    <a:pt x="57" y="14"/>
                  </a:lnTo>
                  <a:lnTo>
                    <a:pt x="56" y="14"/>
                  </a:lnTo>
                  <a:lnTo>
                    <a:pt x="56" y="21"/>
                  </a:lnTo>
                  <a:lnTo>
                    <a:pt x="67" y="21"/>
                  </a:lnTo>
                  <a:lnTo>
                    <a:pt x="78" y="22"/>
                  </a:lnTo>
                  <a:lnTo>
                    <a:pt x="97" y="22"/>
                  </a:lnTo>
                  <a:lnTo>
                    <a:pt x="97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18" y="22"/>
                  </a:lnTo>
                  <a:lnTo>
                    <a:pt x="18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18" y="22"/>
                  </a:lnTo>
                  <a:lnTo>
                    <a:pt x="18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5" y="22"/>
                  </a:lnTo>
                  <a:lnTo>
                    <a:pt x="15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4" y="22"/>
                  </a:lnTo>
                  <a:lnTo>
                    <a:pt x="14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45" y="22"/>
                  </a:lnTo>
                  <a:lnTo>
                    <a:pt x="45" y="15"/>
                  </a:lnTo>
                  <a:lnTo>
                    <a:pt x="31" y="15"/>
                  </a:lnTo>
                  <a:lnTo>
                    <a:pt x="31" y="22"/>
                  </a:lnTo>
                  <a:lnTo>
                    <a:pt x="36" y="22"/>
                  </a:lnTo>
                  <a:lnTo>
                    <a:pt x="36" y="15"/>
                  </a:lnTo>
                  <a:lnTo>
                    <a:pt x="31" y="17"/>
                  </a:lnTo>
                  <a:lnTo>
                    <a:pt x="31" y="19"/>
                  </a:lnTo>
                  <a:lnTo>
                    <a:pt x="31" y="17"/>
                  </a:lnTo>
                  <a:lnTo>
                    <a:pt x="9" y="17"/>
                  </a:lnTo>
                  <a:lnTo>
                    <a:pt x="9" y="23"/>
                  </a:lnTo>
                  <a:lnTo>
                    <a:pt x="10" y="23"/>
                  </a:lnTo>
                  <a:lnTo>
                    <a:pt x="10" y="17"/>
                  </a:lnTo>
                  <a:lnTo>
                    <a:pt x="5" y="17"/>
                  </a:lnTo>
                  <a:lnTo>
                    <a:pt x="5" y="23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4" y="17"/>
                  </a:lnTo>
                  <a:lnTo>
                    <a:pt x="4" y="23"/>
                  </a:lnTo>
                  <a:lnTo>
                    <a:pt x="8" y="23"/>
                  </a:lnTo>
                  <a:lnTo>
                    <a:pt x="8" y="17"/>
                  </a:lnTo>
                  <a:lnTo>
                    <a:pt x="5" y="17"/>
                  </a:lnTo>
                  <a:lnTo>
                    <a:pt x="5" y="23"/>
                  </a:lnTo>
                  <a:lnTo>
                    <a:pt x="78" y="23"/>
                  </a:lnTo>
                  <a:lnTo>
                    <a:pt x="78" y="19"/>
                  </a:lnTo>
                  <a:lnTo>
                    <a:pt x="78" y="23"/>
                  </a:lnTo>
                  <a:lnTo>
                    <a:pt x="83" y="24"/>
                  </a:lnTo>
                  <a:lnTo>
                    <a:pt x="83" y="18"/>
                  </a:lnTo>
                  <a:lnTo>
                    <a:pt x="15" y="18"/>
                  </a:lnTo>
                  <a:lnTo>
                    <a:pt x="15" y="24"/>
                  </a:lnTo>
                  <a:lnTo>
                    <a:pt x="17" y="24"/>
                  </a:lnTo>
                  <a:lnTo>
                    <a:pt x="17" y="18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14" y="24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93" y="24"/>
                  </a:lnTo>
                  <a:lnTo>
                    <a:pt x="93" y="18"/>
                  </a:lnTo>
                  <a:lnTo>
                    <a:pt x="72" y="19"/>
                  </a:lnTo>
                  <a:lnTo>
                    <a:pt x="40" y="19"/>
                  </a:lnTo>
                  <a:lnTo>
                    <a:pt x="40" y="26"/>
                  </a:lnTo>
                  <a:lnTo>
                    <a:pt x="44" y="26"/>
                  </a:lnTo>
                  <a:lnTo>
                    <a:pt x="44" y="19"/>
                  </a:lnTo>
                  <a:lnTo>
                    <a:pt x="22" y="19"/>
                  </a:lnTo>
                  <a:lnTo>
                    <a:pt x="22" y="26"/>
                  </a:lnTo>
                  <a:lnTo>
                    <a:pt x="23" y="26"/>
                  </a:lnTo>
                  <a:lnTo>
                    <a:pt x="23" y="19"/>
                  </a:lnTo>
                  <a:lnTo>
                    <a:pt x="19" y="19"/>
                  </a:lnTo>
                  <a:lnTo>
                    <a:pt x="19" y="26"/>
                  </a:lnTo>
                  <a:lnTo>
                    <a:pt x="21" y="26"/>
                  </a:lnTo>
                  <a:lnTo>
                    <a:pt x="21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1" y="26"/>
                  </a:lnTo>
                  <a:lnTo>
                    <a:pt x="21" y="19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21" y="26"/>
                  </a:lnTo>
                  <a:lnTo>
                    <a:pt x="21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47" y="26"/>
                  </a:lnTo>
                  <a:lnTo>
                    <a:pt x="47" y="22"/>
                  </a:lnTo>
                  <a:lnTo>
                    <a:pt x="45" y="26"/>
                  </a:lnTo>
                  <a:lnTo>
                    <a:pt x="48" y="27"/>
                  </a:lnTo>
                  <a:lnTo>
                    <a:pt x="102" y="27"/>
                  </a:lnTo>
                  <a:lnTo>
                    <a:pt x="102" y="21"/>
                  </a:lnTo>
                  <a:lnTo>
                    <a:pt x="18" y="21"/>
                  </a:lnTo>
                  <a:lnTo>
                    <a:pt x="18" y="27"/>
                  </a:lnTo>
                  <a:lnTo>
                    <a:pt x="19" y="27"/>
                  </a:lnTo>
                  <a:lnTo>
                    <a:pt x="19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18" y="27"/>
                  </a:lnTo>
                  <a:lnTo>
                    <a:pt x="18" y="21"/>
                  </a:lnTo>
                  <a:lnTo>
                    <a:pt x="14" y="21"/>
                  </a:lnTo>
                  <a:lnTo>
                    <a:pt x="14" y="27"/>
                  </a:lnTo>
                  <a:lnTo>
                    <a:pt x="15" y="27"/>
                  </a:lnTo>
                  <a:lnTo>
                    <a:pt x="15" y="21"/>
                  </a:lnTo>
                  <a:lnTo>
                    <a:pt x="12" y="21"/>
                  </a:lnTo>
                  <a:lnTo>
                    <a:pt x="12" y="27"/>
                  </a:lnTo>
                  <a:lnTo>
                    <a:pt x="14" y="27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12" y="27"/>
                  </a:lnTo>
                  <a:lnTo>
                    <a:pt x="34" y="27"/>
                  </a:lnTo>
                  <a:lnTo>
                    <a:pt x="34" y="23"/>
                  </a:lnTo>
                  <a:lnTo>
                    <a:pt x="34" y="27"/>
                  </a:lnTo>
                  <a:lnTo>
                    <a:pt x="40" y="28"/>
                  </a:lnTo>
                  <a:lnTo>
                    <a:pt x="80" y="28"/>
                  </a:lnTo>
                  <a:lnTo>
                    <a:pt x="80" y="22"/>
                  </a:lnTo>
                  <a:lnTo>
                    <a:pt x="47" y="22"/>
                  </a:lnTo>
                  <a:lnTo>
                    <a:pt x="47" y="28"/>
                  </a:lnTo>
                  <a:lnTo>
                    <a:pt x="48" y="28"/>
                  </a:lnTo>
                  <a:lnTo>
                    <a:pt x="48" y="22"/>
                  </a:lnTo>
                  <a:lnTo>
                    <a:pt x="14" y="22"/>
                  </a:lnTo>
                  <a:lnTo>
                    <a:pt x="14" y="28"/>
                  </a:lnTo>
                  <a:lnTo>
                    <a:pt x="15" y="28"/>
                  </a:lnTo>
                  <a:lnTo>
                    <a:pt x="15" y="22"/>
                  </a:lnTo>
                  <a:lnTo>
                    <a:pt x="12" y="22"/>
                  </a:lnTo>
                  <a:lnTo>
                    <a:pt x="12" y="28"/>
                  </a:lnTo>
                  <a:lnTo>
                    <a:pt x="14" y="28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12" y="28"/>
                  </a:lnTo>
                  <a:lnTo>
                    <a:pt x="13" y="28"/>
                  </a:lnTo>
                  <a:lnTo>
                    <a:pt x="13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2" y="28"/>
                  </a:lnTo>
                  <a:lnTo>
                    <a:pt x="12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5" y="28"/>
                  </a:lnTo>
                  <a:lnTo>
                    <a:pt x="15" y="24"/>
                  </a:lnTo>
                  <a:lnTo>
                    <a:pt x="15" y="28"/>
                  </a:lnTo>
                  <a:lnTo>
                    <a:pt x="25" y="30"/>
                  </a:lnTo>
                  <a:lnTo>
                    <a:pt x="82" y="30"/>
                  </a:lnTo>
                  <a:lnTo>
                    <a:pt x="82" y="23"/>
                  </a:lnTo>
                  <a:lnTo>
                    <a:pt x="37" y="23"/>
                  </a:lnTo>
                  <a:lnTo>
                    <a:pt x="37" y="30"/>
                  </a:lnTo>
                  <a:lnTo>
                    <a:pt x="41" y="30"/>
                  </a:lnTo>
                  <a:lnTo>
                    <a:pt x="41" y="23"/>
                  </a:lnTo>
                  <a:lnTo>
                    <a:pt x="10" y="23"/>
                  </a:lnTo>
                  <a:lnTo>
                    <a:pt x="10" y="30"/>
                  </a:lnTo>
                  <a:lnTo>
                    <a:pt x="14" y="30"/>
                  </a:lnTo>
                  <a:lnTo>
                    <a:pt x="14" y="23"/>
                  </a:lnTo>
                  <a:lnTo>
                    <a:pt x="9" y="23"/>
                  </a:lnTo>
                  <a:lnTo>
                    <a:pt x="9" y="30"/>
                  </a:lnTo>
                  <a:lnTo>
                    <a:pt x="12" y="30"/>
                  </a:lnTo>
                  <a:lnTo>
                    <a:pt x="12" y="23"/>
                  </a:lnTo>
                  <a:lnTo>
                    <a:pt x="8" y="23"/>
                  </a:lnTo>
                  <a:lnTo>
                    <a:pt x="8" y="30"/>
                  </a:lnTo>
                  <a:lnTo>
                    <a:pt x="27" y="30"/>
                  </a:lnTo>
                  <a:lnTo>
                    <a:pt x="27" y="26"/>
                  </a:lnTo>
                  <a:lnTo>
                    <a:pt x="25" y="26"/>
                  </a:lnTo>
                  <a:lnTo>
                    <a:pt x="25" y="31"/>
                  </a:lnTo>
                  <a:lnTo>
                    <a:pt x="52" y="31"/>
                  </a:lnTo>
                  <a:lnTo>
                    <a:pt x="52" y="24"/>
                  </a:lnTo>
                  <a:lnTo>
                    <a:pt x="49" y="24"/>
                  </a:lnTo>
                  <a:lnTo>
                    <a:pt x="49" y="31"/>
                  </a:lnTo>
                  <a:lnTo>
                    <a:pt x="87" y="31"/>
                  </a:lnTo>
                  <a:lnTo>
                    <a:pt x="87" y="24"/>
                  </a:lnTo>
                  <a:lnTo>
                    <a:pt x="15" y="24"/>
                  </a:lnTo>
                  <a:lnTo>
                    <a:pt x="15" y="31"/>
                  </a:lnTo>
                  <a:lnTo>
                    <a:pt x="18" y="31"/>
                  </a:lnTo>
                  <a:lnTo>
                    <a:pt x="18" y="24"/>
                  </a:lnTo>
                  <a:lnTo>
                    <a:pt x="14" y="24"/>
                  </a:lnTo>
                  <a:lnTo>
                    <a:pt x="14" y="31"/>
                  </a:lnTo>
                  <a:lnTo>
                    <a:pt x="15" y="31"/>
                  </a:lnTo>
                  <a:lnTo>
                    <a:pt x="15" y="24"/>
                  </a:lnTo>
                  <a:lnTo>
                    <a:pt x="5" y="24"/>
                  </a:lnTo>
                  <a:lnTo>
                    <a:pt x="5" y="31"/>
                  </a:lnTo>
                  <a:lnTo>
                    <a:pt x="8" y="31"/>
                  </a:lnTo>
                  <a:lnTo>
                    <a:pt x="8" y="24"/>
                  </a:lnTo>
                  <a:lnTo>
                    <a:pt x="3" y="24"/>
                  </a:lnTo>
                  <a:lnTo>
                    <a:pt x="3" y="31"/>
                  </a:lnTo>
                  <a:lnTo>
                    <a:pt x="34" y="31"/>
                  </a:lnTo>
                  <a:lnTo>
                    <a:pt x="34" y="24"/>
                  </a:lnTo>
                  <a:lnTo>
                    <a:pt x="17" y="24"/>
                  </a:lnTo>
                  <a:lnTo>
                    <a:pt x="14" y="26"/>
                  </a:lnTo>
                  <a:lnTo>
                    <a:pt x="15" y="32"/>
                  </a:lnTo>
                  <a:lnTo>
                    <a:pt x="18" y="32"/>
                  </a:lnTo>
                  <a:lnTo>
                    <a:pt x="18" y="26"/>
                  </a:lnTo>
                  <a:lnTo>
                    <a:pt x="4" y="26"/>
                  </a:lnTo>
                  <a:lnTo>
                    <a:pt x="4" y="32"/>
                  </a:lnTo>
                  <a:lnTo>
                    <a:pt x="5" y="32"/>
                  </a:lnTo>
                  <a:lnTo>
                    <a:pt x="5" y="26"/>
                  </a:lnTo>
                  <a:lnTo>
                    <a:pt x="1" y="26"/>
                  </a:lnTo>
                  <a:lnTo>
                    <a:pt x="1" y="32"/>
                  </a:lnTo>
                  <a:lnTo>
                    <a:pt x="4" y="32"/>
                  </a:lnTo>
                  <a:lnTo>
                    <a:pt x="4" y="26"/>
                  </a:lnTo>
                  <a:lnTo>
                    <a:pt x="1" y="26"/>
                  </a:lnTo>
                  <a:lnTo>
                    <a:pt x="1" y="32"/>
                  </a:lnTo>
                  <a:lnTo>
                    <a:pt x="36" y="32"/>
                  </a:lnTo>
                  <a:lnTo>
                    <a:pt x="36" y="26"/>
                  </a:lnTo>
                  <a:lnTo>
                    <a:pt x="15" y="26"/>
                  </a:lnTo>
                  <a:lnTo>
                    <a:pt x="15" y="32"/>
                  </a:lnTo>
                  <a:lnTo>
                    <a:pt x="19" y="32"/>
                  </a:lnTo>
                  <a:lnTo>
                    <a:pt x="19" y="26"/>
                  </a:lnTo>
                  <a:lnTo>
                    <a:pt x="5" y="26"/>
                  </a:lnTo>
                  <a:lnTo>
                    <a:pt x="5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6" y="26"/>
                  </a:lnTo>
                  <a:lnTo>
                    <a:pt x="4" y="27"/>
                  </a:lnTo>
                  <a:lnTo>
                    <a:pt x="5" y="33"/>
                  </a:lnTo>
                  <a:lnTo>
                    <a:pt x="8" y="33"/>
                  </a:lnTo>
                  <a:lnTo>
                    <a:pt x="8" y="27"/>
                  </a:lnTo>
                  <a:lnTo>
                    <a:pt x="6" y="27"/>
                  </a:lnTo>
                  <a:lnTo>
                    <a:pt x="6" y="33"/>
                  </a:lnTo>
                  <a:lnTo>
                    <a:pt x="9" y="33"/>
                  </a:lnTo>
                  <a:lnTo>
                    <a:pt x="9" y="27"/>
                  </a:lnTo>
                  <a:lnTo>
                    <a:pt x="8" y="27"/>
                  </a:lnTo>
                  <a:lnTo>
                    <a:pt x="8" y="33"/>
                  </a:lnTo>
                  <a:lnTo>
                    <a:pt x="74" y="33"/>
                  </a:lnTo>
                  <a:lnTo>
                    <a:pt x="74" y="27"/>
                  </a:lnTo>
                  <a:lnTo>
                    <a:pt x="37" y="27"/>
                  </a:lnTo>
                  <a:lnTo>
                    <a:pt x="37" y="33"/>
                  </a:lnTo>
                  <a:lnTo>
                    <a:pt x="39" y="33"/>
                  </a:lnTo>
                  <a:lnTo>
                    <a:pt x="39" y="27"/>
                  </a:lnTo>
                  <a:lnTo>
                    <a:pt x="3" y="27"/>
                  </a:lnTo>
                  <a:lnTo>
                    <a:pt x="3" y="33"/>
                  </a:lnTo>
                  <a:lnTo>
                    <a:pt x="8" y="33"/>
                  </a:lnTo>
                  <a:lnTo>
                    <a:pt x="8" y="27"/>
                  </a:lnTo>
                  <a:lnTo>
                    <a:pt x="0" y="27"/>
                  </a:lnTo>
                  <a:lnTo>
                    <a:pt x="0" y="35"/>
                  </a:lnTo>
                  <a:lnTo>
                    <a:pt x="57" y="35"/>
                  </a:lnTo>
                  <a:lnTo>
                    <a:pt x="57" y="28"/>
                  </a:lnTo>
                  <a:lnTo>
                    <a:pt x="3" y="28"/>
                  </a:lnTo>
                  <a:lnTo>
                    <a:pt x="3" y="35"/>
                  </a:lnTo>
                  <a:lnTo>
                    <a:pt x="57" y="35"/>
                  </a:lnTo>
                  <a:lnTo>
                    <a:pt x="57" y="28"/>
                  </a:lnTo>
                  <a:lnTo>
                    <a:pt x="3" y="28"/>
                  </a:lnTo>
                  <a:lnTo>
                    <a:pt x="3" y="31"/>
                  </a:lnTo>
                  <a:lnTo>
                    <a:pt x="6" y="31"/>
                  </a:lnTo>
                  <a:lnTo>
                    <a:pt x="6" y="30"/>
                  </a:lnTo>
                  <a:lnTo>
                    <a:pt x="3" y="30"/>
                  </a:lnTo>
                  <a:lnTo>
                    <a:pt x="3" y="33"/>
                  </a:lnTo>
                  <a:lnTo>
                    <a:pt x="8" y="33"/>
                  </a:lnTo>
                  <a:lnTo>
                    <a:pt x="8" y="27"/>
                  </a:lnTo>
                  <a:lnTo>
                    <a:pt x="3" y="27"/>
                  </a:lnTo>
                  <a:lnTo>
                    <a:pt x="3" y="33"/>
                  </a:lnTo>
                  <a:lnTo>
                    <a:pt x="39" y="33"/>
                  </a:lnTo>
                  <a:lnTo>
                    <a:pt x="39" y="27"/>
                  </a:lnTo>
                  <a:lnTo>
                    <a:pt x="37" y="27"/>
                  </a:lnTo>
                  <a:lnTo>
                    <a:pt x="37" y="33"/>
                  </a:lnTo>
                  <a:lnTo>
                    <a:pt x="74" y="33"/>
                  </a:lnTo>
                  <a:lnTo>
                    <a:pt x="74" y="27"/>
                  </a:lnTo>
                  <a:lnTo>
                    <a:pt x="8" y="27"/>
                  </a:lnTo>
                  <a:lnTo>
                    <a:pt x="8" y="33"/>
                  </a:lnTo>
                  <a:lnTo>
                    <a:pt x="9" y="33"/>
                  </a:lnTo>
                  <a:lnTo>
                    <a:pt x="9" y="27"/>
                  </a:lnTo>
                  <a:lnTo>
                    <a:pt x="6" y="27"/>
                  </a:lnTo>
                  <a:lnTo>
                    <a:pt x="6" y="33"/>
                  </a:lnTo>
                  <a:lnTo>
                    <a:pt x="8" y="33"/>
                  </a:lnTo>
                  <a:lnTo>
                    <a:pt x="8" y="27"/>
                  </a:lnTo>
                  <a:lnTo>
                    <a:pt x="5" y="27"/>
                  </a:lnTo>
                  <a:lnTo>
                    <a:pt x="5" y="30"/>
                  </a:lnTo>
                  <a:lnTo>
                    <a:pt x="6" y="33"/>
                  </a:lnTo>
                  <a:lnTo>
                    <a:pt x="9" y="32"/>
                  </a:lnTo>
                  <a:lnTo>
                    <a:pt x="8" y="26"/>
                  </a:lnTo>
                  <a:lnTo>
                    <a:pt x="5" y="26"/>
                  </a:lnTo>
                  <a:lnTo>
                    <a:pt x="5" y="32"/>
                  </a:lnTo>
                  <a:lnTo>
                    <a:pt x="19" y="32"/>
                  </a:lnTo>
                  <a:lnTo>
                    <a:pt x="19" y="26"/>
                  </a:lnTo>
                  <a:lnTo>
                    <a:pt x="15" y="26"/>
                  </a:lnTo>
                  <a:lnTo>
                    <a:pt x="15" y="32"/>
                  </a:lnTo>
                  <a:lnTo>
                    <a:pt x="36" y="32"/>
                  </a:lnTo>
                  <a:lnTo>
                    <a:pt x="36" y="26"/>
                  </a:lnTo>
                  <a:lnTo>
                    <a:pt x="1" y="26"/>
                  </a:lnTo>
                  <a:lnTo>
                    <a:pt x="1" y="32"/>
                  </a:lnTo>
                  <a:lnTo>
                    <a:pt x="4" y="32"/>
                  </a:lnTo>
                  <a:lnTo>
                    <a:pt x="4" y="26"/>
                  </a:lnTo>
                  <a:lnTo>
                    <a:pt x="1" y="26"/>
                  </a:lnTo>
                  <a:lnTo>
                    <a:pt x="1" y="32"/>
                  </a:lnTo>
                  <a:lnTo>
                    <a:pt x="5" y="32"/>
                  </a:lnTo>
                  <a:lnTo>
                    <a:pt x="5" y="26"/>
                  </a:lnTo>
                  <a:lnTo>
                    <a:pt x="4" y="26"/>
                  </a:lnTo>
                  <a:lnTo>
                    <a:pt x="4" y="32"/>
                  </a:lnTo>
                  <a:lnTo>
                    <a:pt x="18" y="32"/>
                  </a:lnTo>
                  <a:lnTo>
                    <a:pt x="18" y="26"/>
                  </a:lnTo>
                  <a:lnTo>
                    <a:pt x="15" y="26"/>
                  </a:lnTo>
                  <a:lnTo>
                    <a:pt x="15" y="28"/>
                  </a:lnTo>
                  <a:lnTo>
                    <a:pt x="17" y="32"/>
                  </a:lnTo>
                  <a:lnTo>
                    <a:pt x="19" y="31"/>
                  </a:lnTo>
                  <a:lnTo>
                    <a:pt x="18" y="27"/>
                  </a:lnTo>
                  <a:lnTo>
                    <a:pt x="18" y="31"/>
                  </a:lnTo>
                  <a:lnTo>
                    <a:pt x="34" y="31"/>
                  </a:lnTo>
                  <a:lnTo>
                    <a:pt x="34" y="24"/>
                  </a:lnTo>
                  <a:lnTo>
                    <a:pt x="3" y="24"/>
                  </a:lnTo>
                  <a:lnTo>
                    <a:pt x="3" y="31"/>
                  </a:lnTo>
                  <a:lnTo>
                    <a:pt x="8" y="31"/>
                  </a:lnTo>
                  <a:lnTo>
                    <a:pt x="8" y="24"/>
                  </a:lnTo>
                  <a:lnTo>
                    <a:pt x="5" y="24"/>
                  </a:lnTo>
                  <a:lnTo>
                    <a:pt x="5" y="31"/>
                  </a:lnTo>
                  <a:lnTo>
                    <a:pt x="15" y="31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4" y="31"/>
                  </a:lnTo>
                  <a:lnTo>
                    <a:pt x="18" y="31"/>
                  </a:lnTo>
                  <a:lnTo>
                    <a:pt x="18" y="24"/>
                  </a:lnTo>
                  <a:lnTo>
                    <a:pt x="15" y="24"/>
                  </a:lnTo>
                  <a:lnTo>
                    <a:pt x="15" y="31"/>
                  </a:lnTo>
                  <a:lnTo>
                    <a:pt x="87" y="31"/>
                  </a:lnTo>
                  <a:lnTo>
                    <a:pt x="87" y="24"/>
                  </a:lnTo>
                  <a:lnTo>
                    <a:pt x="49" y="24"/>
                  </a:lnTo>
                  <a:lnTo>
                    <a:pt x="49" y="31"/>
                  </a:lnTo>
                  <a:lnTo>
                    <a:pt x="52" y="31"/>
                  </a:lnTo>
                  <a:lnTo>
                    <a:pt x="52" y="24"/>
                  </a:lnTo>
                  <a:lnTo>
                    <a:pt x="27" y="24"/>
                  </a:lnTo>
                  <a:lnTo>
                    <a:pt x="27" y="27"/>
                  </a:lnTo>
                  <a:lnTo>
                    <a:pt x="31" y="27"/>
                  </a:lnTo>
                  <a:lnTo>
                    <a:pt x="31" y="23"/>
                  </a:lnTo>
                  <a:lnTo>
                    <a:pt x="8" y="23"/>
                  </a:lnTo>
                  <a:lnTo>
                    <a:pt x="8" y="30"/>
                  </a:lnTo>
                  <a:lnTo>
                    <a:pt x="12" y="30"/>
                  </a:lnTo>
                  <a:lnTo>
                    <a:pt x="12" y="23"/>
                  </a:lnTo>
                  <a:lnTo>
                    <a:pt x="9" y="23"/>
                  </a:lnTo>
                  <a:lnTo>
                    <a:pt x="9" y="30"/>
                  </a:lnTo>
                  <a:lnTo>
                    <a:pt x="14" y="30"/>
                  </a:lnTo>
                  <a:lnTo>
                    <a:pt x="14" y="23"/>
                  </a:lnTo>
                  <a:lnTo>
                    <a:pt x="10" y="23"/>
                  </a:lnTo>
                  <a:lnTo>
                    <a:pt x="10" y="30"/>
                  </a:lnTo>
                  <a:lnTo>
                    <a:pt x="41" y="30"/>
                  </a:lnTo>
                  <a:lnTo>
                    <a:pt x="41" y="23"/>
                  </a:lnTo>
                  <a:lnTo>
                    <a:pt x="37" y="23"/>
                  </a:lnTo>
                  <a:lnTo>
                    <a:pt x="37" y="30"/>
                  </a:lnTo>
                  <a:lnTo>
                    <a:pt x="82" y="30"/>
                  </a:lnTo>
                  <a:lnTo>
                    <a:pt x="82" y="23"/>
                  </a:lnTo>
                  <a:lnTo>
                    <a:pt x="25" y="23"/>
                  </a:lnTo>
                  <a:lnTo>
                    <a:pt x="25" y="26"/>
                  </a:lnTo>
                  <a:lnTo>
                    <a:pt x="26" y="23"/>
                  </a:lnTo>
                  <a:lnTo>
                    <a:pt x="17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2" y="28"/>
                  </a:lnTo>
                  <a:lnTo>
                    <a:pt x="12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3" y="28"/>
                  </a:lnTo>
                  <a:lnTo>
                    <a:pt x="13" y="22"/>
                  </a:lnTo>
                  <a:lnTo>
                    <a:pt x="12" y="22"/>
                  </a:lnTo>
                  <a:lnTo>
                    <a:pt x="12" y="28"/>
                  </a:lnTo>
                  <a:lnTo>
                    <a:pt x="14" y="28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12" y="28"/>
                  </a:lnTo>
                  <a:lnTo>
                    <a:pt x="15" y="28"/>
                  </a:lnTo>
                  <a:lnTo>
                    <a:pt x="15" y="22"/>
                  </a:lnTo>
                  <a:lnTo>
                    <a:pt x="14" y="22"/>
                  </a:lnTo>
                  <a:lnTo>
                    <a:pt x="14" y="28"/>
                  </a:lnTo>
                  <a:lnTo>
                    <a:pt x="48" y="28"/>
                  </a:lnTo>
                  <a:lnTo>
                    <a:pt x="48" y="22"/>
                  </a:lnTo>
                  <a:lnTo>
                    <a:pt x="47" y="22"/>
                  </a:lnTo>
                  <a:lnTo>
                    <a:pt x="47" y="28"/>
                  </a:lnTo>
                  <a:lnTo>
                    <a:pt x="80" y="28"/>
                  </a:lnTo>
                  <a:lnTo>
                    <a:pt x="80" y="22"/>
                  </a:lnTo>
                  <a:lnTo>
                    <a:pt x="40" y="22"/>
                  </a:lnTo>
                  <a:lnTo>
                    <a:pt x="40" y="24"/>
                  </a:lnTo>
                  <a:lnTo>
                    <a:pt x="41" y="22"/>
                  </a:lnTo>
                  <a:lnTo>
                    <a:pt x="35" y="21"/>
                  </a:lnTo>
                  <a:lnTo>
                    <a:pt x="12" y="21"/>
                  </a:lnTo>
                  <a:lnTo>
                    <a:pt x="12" y="27"/>
                  </a:lnTo>
                  <a:lnTo>
                    <a:pt x="14" y="27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12" y="27"/>
                  </a:lnTo>
                  <a:lnTo>
                    <a:pt x="15" y="27"/>
                  </a:lnTo>
                  <a:lnTo>
                    <a:pt x="15" y="21"/>
                  </a:lnTo>
                  <a:lnTo>
                    <a:pt x="14" y="21"/>
                  </a:lnTo>
                  <a:lnTo>
                    <a:pt x="14" y="27"/>
                  </a:lnTo>
                  <a:lnTo>
                    <a:pt x="18" y="27"/>
                  </a:lnTo>
                  <a:lnTo>
                    <a:pt x="18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19" y="27"/>
                  </a:lnTo>
                  <a:lnTo>
                    <a:pt x="19" y="21"/>
                  </a:lnTo>
                  <a:lnTo>
                    <a:pt x="18" y="21"/>
                  </a:lnTo>
                  <a:lnTo>
                    <a:pt x="18" y="27"/>
                  </a:lnTo>
                  <a:lnTo>
                    <a:pt x="102" y="27"/>
                  </a:lnTo>
                  <a:lnTo>
                    <a:pt x="102" y="21"/>
                  </a:lnTo>
                  <a:lnTo>
                    <a:pt x="49" y="21"/>
                  </a:lnTo>
                  <a:lnTo>
                    <a:pt x="49" y="23"/>
                  </a:lnTo>
                  <a:lnTo>
                    <a:pt x="50" y="21"/>
                  </a:lnTo>
                  <a:lnTo>
                    <a:pt x="48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1" y="26"/>
                  </a:lnTo>
                  <a:lnTo>
                    <a:pt x="21" y="19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21" y="26"/>
                  </a:lnTo>
                  <a:lnTo>
                    <a:pt x="21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21" y="26"/>
                  </a:lnTo>
                  <a:lnTo>
                    <a:pt x="21" y="19"/>
                  </a:lnTo>
                  <a:lnTo>
                    <a:pt x="19" y="19"/>
                  </a:lnTo>
                  <a:lnTo>
                    <a:pt x="19" y="26"/>
                  </a:lnTo>
                  <a:lnTo>
                    <a:pt x="23" y="26"/>
                  </a:lnTo>
                  <a:lnTo>
                    <a:pt x="23" y="19"/>
                  </a:lnTo>
                  <a:lnTo>
                    <a:pt x="22" y="19"/>
                  </a:lnTo>
                  <a:lnTo>
                    <a:pt x="22" y="26"/>
                  </a:lnTo>
                  <a:lnTo>
                    <a:pt x="44" y="26"/>
                  </a:lnTo>
                  <a:lnTo>
                    <a:pt x="44" y="19"/>
                  </a:lnTo>
                  <a:lnTo>
                    <a:pt x="40" y="19"/>
                  </a:lnTo>
                  <a:lnTo>
                    <a:pt x="40" y="26"/>
                  </a:lnTo>
                  <a:lnTo>
                    <a:pt x="72" y="26"/>
                  </a:lnTo>
                  <a:lnTo>
                    <a:pt x="93" y="24"/>
                  </a:lnTo>
                  <a:lnTo>
                    <a:pt x="93" y="18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17" y="18"/>
                  </a:lnTo>
                  <a:lnTo>
                    <a:pt x="15" y="18"/>
                  </a:lnTo>
                  <a:lnTo>
                    <a:pt x="15" y="24"/>
                  </a:lnTo>
                  <a:lnTo>
                    <a:pt x="83" y="24"/>
                  </a:lnTo>
                  <a:lnTo>
                    <a:pt x="84" y="18"/>
                  </a:lnTo>
                  <a:lnTo>
                    <a:pt x="79" y="17"/>
                  </a:lnTo>
                  <a:lnTo>
                    <a:pt x="5" y="17"/>
                  </a:lnTo>
                  <a:lnTo>
                    <a:pt x="5" y="23"/>
                  </a:lnTo>
                  <a:lnTo>
                    <a:pt x="8" y="23"/>
                  </a:lnTo>
                  <a:lnTo>
                    <a:pt x="8" y="17"/>
                  </a:lnTo>
                  <a:lnTo>
                    <a:pt x="4" y="17"/>
                  </a:lnTo>
                  <a:lnTo>
                    <a:pt x="4" y="23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5" y="23"/>
                  </a:lnTo>
                  <a:lnTo>
                    <a:pt x="10" y="23"/>
                  </a:lnTo>
                  <a:lnTo>
                    <a:pt x="10" y="17"/>
                  </a:lnTo>
                  <a:lnTo>
                    <a:pt x="9" y="17"/>
                  </a:lnTo>
                  <a:lnTo>
                    <a:pt x="9" y="23"/>
                  </a:lnTo>
                  <a:lnTo>
                    <a:pt x="32" y="23"/>
                  </a:lnTo>
                  <a:lnTo>
                    <a:pt x="37" y="22"/>
                  </a:lnTo>
                  <a:lnTo>
                    <a:pt x="36" y="15"/>
                  </a:lnTo>
                  <a:lnTo>
                    <a:pt x="31" y="15"/>
                  </a:lnTo>
                  <a:lnTo>
                    <a:pt x="31" y="22"/>
                  </a:lnTo>
                  <a:lnTo>
                    <a:pt x="45" y="22"/>
                  </a:lnTo>
                  <a:lnTo>
                    <a:pt x="45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4" y="22"/>
                  </a:lnTo>
                  <a:lnTo>
                    <a:pt x="14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5" y="22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8" y="22"/>
                  </a:lnTo>
                  <a:lnTo>
                    <a:pt x="18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18" y="22"/>
                  </a:lnTo>
                  <a:lnTo>
                    <a:pt x="18" y="15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97" y="22"/>
                  </a:lnTo>
                  <a:lnTo>
                    <a:pt x="97" y="15"/>
                  </a:lnTo>
                  <a:lnTo>
                    <a:pt x="78" y="15"/>
                  </a:lnTo>
                  <a:lnTo>
                    <a:pt x="67" y="14"/>
                  </a:lnTo>
                  <a:lnTo>
                    <a:pt x="56" y="14"/>
                  </a:lnTo>
                  <a:lnTo>
                    <a:pt x="56" y="21"/>
                  </a:lnTo>
                  <a:lnTo>
                    <a:pt x="57" y="21"/>
                  </a:lnTo>
                  <a:lnTo>
                    <a:pt x="57" y="14"/>
                  </a:lnTo>
                  <a:lnTo>
                    <a:pt x="50" y="14"/>
                  </a:lnTo>
                  <a:lnTo>
                    <a:pt x="50" y="21"/>
                  </a:lnTo>
                  <a:lnTo>
                    <a:pt x="52" y="21"/>
                  </a:lnTo>
                  <a:lnTo>
                    <a:pt x="52" y="14"/>
                  </a:lnTo>
                  <a:lnTo>
                    <a:pt x="15" y="14"/>
                  </a:lnTo>
                  <a:lnTo>
                    <a:pt x="15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7" y="21"/>
                  </a:lnTo>
                  <a:lnTo>
                    <a:pt x="17" y="14"/>
                  </a:lnTo>
                  <a:lnTo>
                    <a:pt x="15" y="14"/>
                  </a:lnTo>
                  <a:lnTo>
                    <a:pt x="15" y="21"/>
                  </a:lnTo>
                  <a:lnTo>
                    <a:pt x="19" y="21"/>
                  </a:lnTo>
                  <a:lnTo>
                    <a:pt x="19" y="14"/>
                  </a:lnTo>
                  <a:lnTo>
                    <a:pt x="18" y="14"/>
                  </a:lnTo>
                  <a:lnTo>
                    <a:pt x="18" y="21"/>
                  </a:lnTo>
                  <a:lnTo>
                    <a:pt x="40" y="21"/>
                  </a:lnTo>
                  <a:lnTo>
                    <a:pt x="43" y="18"/>
                  </a:lnTo>
                  <a:lnTo>
                    <a:pt x="40" y="15"/>
                  </a:lnTo>
                  <a:lnTo>
                    <a:pt x="40" y="19"/>
                  </a:lnTo>
                  <a:lnTo>
                    <a:pt x="100" y="19"/>
                  </a:lnTo>
                  <a:lnTo>
                    <a:pt x="100" y="13"/>
                  </a:lnTo>
                  <a:lnTo>
                    <a:pt x="58" y="13"/>
                  </a:lnTo>
                  <a:lnTo>
                    <a:pt x="58" y="19"/>
                  </a:lnTo>
                  <a:lnTo>
                    <a:pt x="59" y="19"/>
                  </a:lnTo>
                  <a:lnTo>
                    <a:pt x="59" y="13"/>
                  </a:lnTo>
                  <a:lnTo>
                    <a:pt x="28" y="13"/>
                  </a:lnTo>
                  <a:lnTo>
                    <a:pt x="28" y="19"/>
                  </a:lnTo>
                  <a:lnTo>
                    <a:pt x="30" y="19"/>
                  </a:lnTo>
                  <a:lnTo>
                    <a:pt x="30" y="13"/>
                  </a:lnTo>
                  <a:lnTo>
                    <a:pt x="14" y="13"/>
                  </a:lnTo>
                  <a:lnTo>
                    <a:pt x="14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14" y="13"/>
                  </a:lnTo>
                  <a:lnTo>
                    <a:pt x="14" y="19"/>
                  </a:lnTo>
                  <a:lnTo>
                    <a:pt x="22" y="19"/>
                  </a:lnTo>
                  <a:lnTo>
                    <a:pt x="22" y="13"/>
                  </a:lnTo>
                  <a:lnTo>
                    <a:pt x="21" y="13"/>
                  </a:lnTo>
                  <a:lnTo>
                    <a:pt x="21" y="19"/>
                  </a:lnTo>
                  <a:lnTo>
                    <a:pt x="23" y="19"/>
                  </a:lnTo>
                  <a:lnTo>
                    <a:pt x="26" y="17"/>
                  </a:lnTo>
                  <a:lnTo>
                    <a:pt x="23" y="14"/>
                  </a:lnTo>
                  <a:lnTo>
                    <a:pt x="23" y="18"/>
                  </a:lnTo>
                  <a:lnTo>
                    <a:pt x="25" y="18"/>
                  </a:lnTo>
                  <a:lnTo>
                    <a:pt x="25" y="11"/>
                  </a:lnTo>
                  <a:lnTo>
                    <a:pt x="22" y="11"/>
                  </a:lnTo>
                  <a:lnTo>
                    <a:pt x="22" y="18"/>
                  </a:lnTo>
                  <a:lnTo>
                    <a:pt x="114" y="18"/>
                  </a:lnTo>
                  <a:lnTo>
                    <a:pt x="114" y="11"/>
                  </a:lnTo>
                  <a:lnTo>
                    <a:pt x="76" y="11"/>
                  </a:lnTo>
                  <a:lnTo>
                    <a:pt x="76" y="18"/>
                  </a:lnTo>
                  <a:lnTo>
                    <a:pt x="78" y="18"/>
                  </a:lnTo>
                  <a:lnTo>
                    <a:pt x="78" y="11"/>
                  </a:lnTo>
                  <a:lnTo>
                    <a:pt x="34" y="11"/>
                  </a:lnTo>
                  <a:lnTo>
                    <a:pt x="34" y="14"/>
                  </a:lnTo>
                  <a:lnTo>
                    <a:pt x="35" y="11"/>
                  </a:lnTo>
                  <a:lnTo>
                    <a:pt x="32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4" y="17"/>
                  </a:lnTo>
                  <a:lnTo>
                    <a:pt x="14" y="10"/>
                  </a:lnTo>
                  <a:lnTo>
                    <a:pt x="13" y="10"/>
                  </a:lnTo>
                  <a:lnTo>
                    <a:pt x="13" y="17"/>
                  </a:lnTo>
                  <a:lnTo>
                    <a:pt x="14" y="17"/>
                  </a:lnTo>
                  <a:lnTo>
                    <a:pt x="14" y="10"/>
                  </a:lnTo>
                  <a:lnTo>
                    <a:pt x="13" y="10"/>
                  </a:lnTo>
                  <a:lnTo>
                    <a:pt x="13" y="17"/>
                  </a:lnTo>
                  <a:lnTo>
                    <a:pt x="36" y="17"/>
                  </a:lnTo>
                  <a:lnTo>
                    <a:pt x="36" y="10"/>
                  </a:lnTo>
                  <a:lnTo>
                    <a:pt x="30" y="10"/>
                  </a:lnTo>
                  <a:lnTo>
                    <a:pt x="30" y="17"/>
                  </a:lnTo>
                  <a:lnTo>
                    <a:pt x="53" y="17"/>
                  </a:lnTo>
                  <a:lnTo>
                    <a:pt x="53" y="10"/>
                  </a:lnTo>
                  <a:lnTo>
                    <a:pt x="18" y="10"/>
                  </a:lnTo>
                  <a:lnTo>
                    <a:pt x="18" y="17"/>
                  </a:lnTo>
                  <a:lnTo>
                    <a:pt x="21" y="17"/>
                  </a:lnTo>
                  <a:lnTo>
                    <a:pt x="21" y="10"/>
                  </a:lnTo>
                  <a:lnTo>
                    <a:pt x="15" y="10"/>
                  </a:lnTo>
                  <a:lnTo>
                    <a:pt x="15" y="17"/>
                  </a:lnTo>
                  <a:lnTo>
                    <a:pt x="26" y="17"/>
                  </a:lnTo>
                  <a:lnTo>
                    <a:pt x="26" y="11"/>
                  </a:lnTo>
                  <a:lnTo>
                    <a:pt x="22" y="11"/>
                  </a:lnTo>
                  <a:lnTo>
                    <a:pt x="22" y="15"/>
                  </a:lnTo>
                  <a:lnTo>
                    <a:pt x="31" y="15"/>
                  </a:lnTo>
                  <a:lnTo>
                    <a:pt x="31" y="9"/>
                  </a:lnTo>
                  <a:lnTo>
                    <a:pt x="28" y="9"/>
                  </a:lnTo>
                  <a:lnTo>
                    <a:pt x="28" y="15"/>
                  </a:lnTo>
                  <a:lnTo>
                    <a:pt x="30" y="15"/>
                  </a:lnTo>
                  <a:lnTo>
                    <a:pt x="30" y="9"/>
                  </a:lnTo>
                  <a:lnTo>
                    <a:pt x="27" y="9"/>
                  </a:lnTo>
                  <a:lnTo>
                    <a:pt x="27" y="15"/>
                  </a:lnTo>
                  <a:lnTo>
                    <a:pt x="28" y="15"/>
                  </a:lnTo>
                  <a:lnTo>
                    <a:pt x="28" y="9"/>
                  </a:lnTo>
                  <a:lnTo>
                    <a:pt x="27" y="9"/>
                  </a:lnTo>
                  <a:lnTo>
                    <a:pt x="27" y="15"/>
                  </a:lnTo>
                  <a:lnTo>
                    <a:pt x="110" y="15"/>
                  </a:lnTo>
                  <a:lnTo>
                    <a:pt x="110" y="9"/>
                  </a:lnTo>
                  <a:lnTo>
                    <a:pt x="52" y="9"/>
                  </a:lnTo>
                  <a:lnTo>
                    <a:pt x="52" y="11"/>
                  </a:lnTo>
                  <a:lnTo>
                    <a:pt x="53" y="9"/>
                  </a:lnTo>
                  <a:lnTo>
                    <a:pt x="47" y="8"/>
                  </a:lnTo>
                  <a:lnTo>
                    <a:pt x="17" y="8"/>
                  </a:lnTo>
                  <a:lnTo>
                    <a:pt x="17" y="14"/>
                  </a:lnTo>
                  <a:lnTo>
                    <a:pt x="19" y="14"/>
                  </a:lnTo>
                  <a:lnTo>
                    <a:pt x="19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7" y="8"/>
                  </a:lnTo>
                  <a:lnTo>
                    <a:pt x="17" y="14"/>
                  </a:lnTo>
                  <a:lnTo>
                    <a:pt x="30" y="14"/>
                  </a:lnTo>
                  <a:lnTo>
                    <a:pt x="30" y="8"/>
                  </a:lnTo>
                  <a:lnTo>
                    <a:pt x="27" y="8"/>
                  </a:lnTo>
                  <a:lnTo>
                    <a:pt x="27" y="14"/>
                  </a:lnTo>
                  <a:lnTo>
                    <a:pt x="28" y="14"/>
                  </a:lnTo>
                  <a:lnTo>
                    <a:pt x="28" y="8"/>
                  </a:lnTo>
                  <a:lnTo>
                    <a:pt x="27" y="8"/>
                  </a:lnTo>
                  <a:lnTo>
                    <a:pt x="27" y="14"/>
                  </a:lnTo>
                  <a:lnTo>
                    <a:pt x="100" y="14"/>
                  </a:lnTo>
                  <a:lnTo>
                    <a:pt x="100" y="8"/>
                  </a:lnTo>
                  <a:lnTo>
                    <a:pt x="83" y="6"/>
                  </a:lnTo>
                  <a:lnTo>
                    <a:pt x="70" y="6"/>
                  </a:lnTo>
                  <a:lnTo>
                    <a:pt x="70" y="13"/>
                  </a:lnTo>
                  <a:lnTo>
                    <a:pt x="71" y="13"/>
                  </a:lnTo>
                  <a:lnTo>
                    <a:pt x="71" y="6"/>
                  </a:lnTo>
                  <a:lnTo>
                    <a:pt x="54" y="6"/>
                  </a:lnTo>
                  <a:lnTo>
                    <a:pt x="54" y="13"/>
                  </a:lnTo>
                  <a:lnTo>
                    <a:pt x="56" y="13"/>
                  </a:lnTo>
                  <a:lnTo>
                    <a:pt x="56" y="6"/>
                  </a:lnTo>
                  <a:lnTo>
                    <a:pt x="21" y="6"/>
                  </a:lnTo>
                  <a:lnTo>
                    <a:pt x="21" y="13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21" y="6"/>
                  </a:lnTo>
                  <a:lnTo>
                    <a:pt x="21" y="13"/>
                  </a:lnTo>
                  <a:lnTo>
                    <a:pt x="30" y="13"/>
                  </a:lnTo>
                  <a:lnTo>
                    <a:pt x="30" y="6"/>
                  </a:lnTo>
                  <a:lnTo>
                    <a:pt x="28" y="6"/>
                  </a:lnTo>
                  <a:lnTo>
                    <a:pt x="28" y="13"/>
                  </a:lnTo>
                  <a:lnTo>
                    <a:pt x="30" y="13"/>
                  </a:lnTo>
                  <a:lnTo>
                    <a:pt x="30" y="6"/>
                  </a:lnTo>
                  <a:lnTo>
                    <a:pt x="28" y="6"/>
                  </a:lnTo>
                  <a:lnTo>
                    <a:pt x="28" y="9"/>
                  </a:lnTo>
                  <a:lnTo>
                    <a:pt x="30" y="13"/>
                  </a:lnTo>
                  <a:lnTo>
                    <a:pt x="32" y="11"/>
                  </a:lnTo>
                  <a:lnTo>
                    <a:pt x="31" y="8"/>
                  </a:lnTo>
                  <a:lnTo>
                    <a:pt x="31" y="11"/>
                  </a:lnTo>
                  <a:lnTo>
                    <a:pt x="110" y="11"/>
                  </a:lnTo>
                  <a:lnTo>
                    <a:pt x="110" y="5"/>
                  </a:lnTo>
                  <a:lnTo>
                    <a:pt x="40" y="5"/>
                  </a:lnTo>
                  <a:lnTo>
                    <a:pt x="40" y="11"/>
                  </a:lnTo>
                  <a:lnTo>
                    <a:pt x="41" y="11"/>
                  </a:lnTo>
                  <a:lnTo>
                    <a:pt x="41" y="5"/>
                  </a:lnTo>
                  <a:lnTo>
                    <a:pt x="27" y="5"/>
                  </a:lnTo>
                  <a:lnTo>
                    <a:pt x="27" y="11"/>
                  </a:lnTo>
                  <a:lnTo>
                    <a:pt x="31" y="11"/>
                  </a:lnTo>
                  <a:lnTo>
                    <a:pt x="31" y="5"/>
                  </a:lnTo>
                  <a:lnTo>
                    <a:pt x="30" y="5"/>
                  </a:lnTo>
                  <a:lnTo>
                    <a:pt x="30" y="11"/>
                  </a:lnTo>
                  <a:lnTo>
                    <a:pt x="32" y="11"/>
                  </a:lnTo>
                  <a:lnTo>
                    <a:pt x="35" y="10"/>
                  </a:lnTo>
                  <a:lnTo>
                    <a:pt x="34" y="6"/>
                  </a:lnTo>
                  <a:lnTo>
                    <a:pt x="34" y="10"/>
                  </a:lnTo>
                  <a:lnTo>
                    <a:pt x="111" y="10"/>
                  </a:lnTo>
                  <a:lnTo>
                    <a:pt x="111" y="4"/>
                  </a:lnTo>
                  <a:lnTo>
                    <a:pt x="62" y="4"/>
                  </a:lnTo>
                  <a:lnTo>
                    <a:pt x="62" y="10"/>
                  </a:lnTo>
                  <a:lnTo>
                    <a:pt x="63" y="10"/>
                  </a:lnTo>
                  <a:lnTo>
                    <a:pt x="63" y="4"/>
                  </a:lnTo>
                  <a:lnTo>
                    <a:pt x="31" y="4"/>
                  </a:lnTo>
                  <a:lnTo>
                    <a:pt x="31" y="10"/>
                  </a:lnTo>
                  <a:lnTo>
                    <a:pt x="34" y="10"/>
                  </a:lnTo>
                  <a:lnTo>
                    <a:pt x="34" y="4"/>
                  </a:lnTo>
                  <a:lnTo>
                    <a:pt x="28" y="4"/>
                  </a:lnTo>
                  <a:lnTo>
                    <a:pt x="28" y="10"/>
                  </a:lnTo>
                  <a:lnTo>
                    <a:pt x="34" y="10"/>
                  </a:lnTo>
                  <a:lnTo>
                    <a:pt x="34" y="4"/>
                  </a:lnTo>
                  <a:lnTo>
                    <a:pt x="31" y="4"/>
                  </a:lnTo>
                  <a:lnTo>
                    <a:pt x="31" y="6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1" y="5"/>
                  </a:lnTo>
                  <a:lnTo>
                    <a:pt x="31" y="9"/>
                  </a:lnTo>
                  <a:lnTo>
                    <a:pt x="115" y="9"/>
                  </a:lnTo>
                  <a:lnTo>
                    <a:pt x="115" y="2"/>
                  </a:lnTo>
                  <a:lnTo>
                    <a:pt x="28" y="2"/>
                  </a:lnTo>
                  <a:lnTo>
                    <a:pt x="28" y="9"/>
                  </a:lnTo>
                  <a:lnTo>
                    <a:pt x="31" y="9"/>
                  </a:lnTo>
                  <a:lnTo>
                    <a:pt x="31" y="2"/>
                  </a:lnTo>
                  <a:lnTo>
                    <a:pt x="30" y="2"/>
                  </a:lnTo>
                  <a:lnTo>
                    <a:pt x="30" y="9"/>
                  </a:lnTo>
                  <a:lnTo>
                    <a:pt x="32" y="9"/>
                  </a:lnTo>
                  <a:lnTo>
                    <a:pt x="40" y="1"/>
                  </a:lnTo>
                  <a:lnTo>
                    <a:pt x="28" y="1"/>
                  </a:lnTo>
                  <a:lnTo>
                    <a:pt x="28" y="8"/>
                  </a:lnTo>
                  <a:lnTo>
                    <a:pt x="118" y="8"/>
                  </a:lnTo>
                  <a:lnTo>
                    <a:pt x="118" y="1"/>
                  </a:lnTo>
                  <a:lnTo>
                    <a:pt x="28" y="1"/>
                  </a:lnTo>
                  <a:lnTo>
                    <a:pt x="28" y="8"/>
                  </a:lnTo>
                  <a:lnTo>
                    <a:pt x="31" y="8"/>
                  </a:lnTo>
                  <a:lnTo>
                    <a:pt x="31" y="1"/>
                  </a:lnTo>
                  <a:lnTo>
                    <a:pt x="30" y="1"/>
                  </a:lnTo>
                  <a:lnTo>
                    <a:pt x="30" y="4"/>
                  </a:lnTo>
                  <a:lnTo>
                    <a:pt x="32" y="6"/>
                  </a:lnTo>
                  <a:lnTo>
                    <a:pt x="39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4" y="6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8" y="6"/>
                  </a:lnTo>
                  <a:lnTo>
                    <a:pt x="34" y="6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32" y="6"/>
                  </a:lnTo>
                  <a:lnTo>
                    <a:pt x="35" y="6"/>
                  </a:lnTo>
                  <a:lnTo>
                    <a:pt x="35" y="0"/>
                  </a:lnTo>
                  <a:lnTo>
                    <a:pt x="34" y="0"/>
                  </a:lnTo>
                  <a:lnTo>
                    <a:pt x="34" y="6"/>
                  </a:lnTo>
                  <a:lnTo>
                    <a:pt x="115" y="6"/>
                  </a:lnTo>
                  <a:lnTo>
                    <a:pt x="115" y="0"/>
                  </a:lnTo>
                  <a:lnTo>
                    <a:pt x="39" y="0"/>
                  </a:lnTo>
                  <a:lnTo>
                    <a:pt x="39" y="6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66" name="Freeform 850"/>
            <p:cNvSpPr>
              <a:spLocks noChangeAspect="1"/>
            </p:cNvSpPr>
            <p:nvPr/>
          </p:nvSpPr>
          <p:spPr bwMode="auto">
            <a:xfrm rot="16200000">
              <a:off x="5386" y="4791"/>
              <a:ext cx="120" cy="55"/>
            </a:xfrm>
            <a:custGeom>
              <a:avLst/>
              <a:gdLst>
                <a:gd name="T0" fmla="*/ 79 w 80"/>
                <a:gd name="T1" fmla="*/ 2 h 37"/>
                <a:gd name="T2" fmla="*/ 27 w 80"/>
                <a:gd name="T3" fmla="*/ 8 h 37"/>
                <a:gd name="T4" fmla="*/ 26 w 80"/>
                <a:gd name="T5" fmla="*/ 3 h 37"/>
                <a:gd name="T6" fmla="*/ 25 w 80"/>
                <a:gd name="T7" fmla="*/ 11 h 37"/>
                <a:gd name="T8" fmla="*/ 25 w 80"/>
                <a:gd name="T9" fmla="*/ 5 h 37"/>
                <a:gd name="T10" fmla="*/ 31 w 80"/>
                <a:gd name="T11" fmla="*/ 13 h 37"/>
                <a:gd name="T12" fmla="*/ 22 w 80"/>
                <a:gd name="T13" fmla="*/ 7 h 37"/>
                <a:gd name="T14" fmla="*/ 23 w 80"/>
                <a:gd name="T15" fmla="*/ 15 h 37"/>
                <a:gd name="T16" fmla="*/ 20 w 80"/>
                <a:gd name="T17" fmla="*/ 9 h 37"/>
                <a:gd name="T18" fmla="*/ 43 w 80"/>
                <a:gd name="T19" fmla="*/ 16 h 37"/>
                <a:gd name="T20" fmla="*/ 23 w 80"/>
                <a:gd name="T21" fmla="*/ 11 h 37"/>
                <a:gd name="T22" fmla="*/ 22 w 80"/>
                <a:gd name="T23" fmla="*/ 12 h 37"/>
                <a:gd name="T24" fmla="*/ 48 w 80"/>
                <a:gd name="T25" fmla="*/ 18 h 37"/>
                <a:gd name="T26" fmla="*/ 39 w 80"/>
                <a:gd name="T27" fmla="*/ 13 h 37"/>
                <a:gd name="T28" fmla="*/ 62 w 80"/>
                <a:gd name="T29" fmla="*/ 21 h 37"/>
                <a:gd name="T30" fmla="*/ 62 w 80"/>
                <a:gd name="T31" fmla="*/ 16 h 37"/>
                <a:gd name="T32" fmla="*/ 17 w 80"/>
                <a:gd name="T33" fmla="*/ 22 h 37"/>
                <a:gd name="T34" fmla="*/ 17 w 80"/>
                <a:gd name="T35" fmla="*/ 24 h 37"/>
                <a:gd name="T36" fmla="*/ 20 w 80"/>
                <a:gd name="T37" fmla="*/ 18 h 37"/>
                <a:gd name="T38" fmla="*/ 18 w 80"/>
                <a:gd name="T39" fmla="*/ 25 h 37"/>
                <a:gd name="T40" fmla="*/ 22 w 80"/>
                <a:gd name="T41" fmla="*/ 20 h 37"/>
                <a:gd name="T42" fmla="*/ 23 w 80"/>
                <a:gd name="T43" fmla="*/ 27 h 37"/>
                <a:gd name="T44" fmla="*/ 57 w 80"/>
                <a:gd name="T45" fmla="*/ 21 h 37"/>
                <a:gd name="T46" fmla="*/ 14 w 80"/>
                <a:gd name="T47" fmla="*/ 22 h 37"/>
                <a:gd name="T48" fmla="*/ 14 w 80"/>
                <a:gd name="T49" fmla="*/ 30 h 37"/>
                <a:gd name="T50" fmla="*/ 13 w 80"/>
                <a:gd name="T51" fmla="*/ 25 h 37"/>
                <a:gd name="T52" fmla="*/ 13 w 80"/>
                <a:gd name="T53" fmla="*/ 33 h 37"/>
                <a:gd name="T54" fmla="*/ 9 w 80"/>
                <a:gd name="T55" fmla="*/ 27 h 37"/>
                <a:gd name="T56" fmla="*/ 4 w 80"/>
                <a:gd name="T57" fmla="*/ 34 h 37"/>
                <a:gd name="T58" fmla="*/ 31 w 80"/>
                <a:gd name="T59" fmla="*/ 35 h 37"/>
                <a:gd name="T60" fmla="*/ 27 w 80"/>
                <a:gd name="T61" fmla="*/ 30 h 37"/>
                <a:gd name="T62" fmla="*/ 25 w 80"/>
                <a:gd name="T63" fmla="*/ 35 h 37"/>
                <a:gd name="T64" fmla="*/ 7 w 80"/>
                <a:gd name="T65" fmla="*/ 29 h 37"/>
                <a:gd name="T66" fmla="*/ 42 w 80"/>
                <a:gd name="T67" fmla="*/ 34 h 37"/>
                <a:gd name="T68" fmla="*/ 9 w 80"/>
                <a:gd name="T69" fmla="*/ 26 h 37"/>
                <a:gd name="T70" fmla="*/ 60 w 80"/>
                <a:gd name="T71" fmla="*/ 31 h 37"/>
                <a:gd name="T72" fmla="*/ 8 w 80"/>
                <a:gd name="T73" fmla="*/ 24 h 37"/>
                <a:gd name="T74" fmla="*/ 18 w 80"/>
                <a:gd name="T75" fmla="*/ 30 h 37"/>
                <a:gd name="T76" fmla="*/ 10 w 80"/>
                <a:gd name="T77" fmla="*/ 22 h 37"/>
                <a:gd name="T78" fmla="*/ 18 w 80"/>
                <a:gd name="T79" fmla="*/ 27 h 37"/>
                <a:gd name="T80" fmla="*/ 18 w 80"/>
                <a:gd name="T81" fmla="*/ 20 h 37"/>
                <a:gd name="T82" fmla="*/ 67 w 80"/>
                <a:gd name="T83" fmla="*/ 26 h 37"/>
                <a:gd name="T84" fmla="*/ 20 w 80"/>
                <a:gd name="T85" fmla="*/ 18 h 37"/>
                <a:gd name="T86" fmla="*/ 22 w 80"/>
                <a:gd name="T87" fmla="*/ 25 h 37"/>
                <a:gd name="T88" fmla="*/ 16 w 80"/>
                <a:gd name="T89" fmla="*/ 17 h 37"/>
                <a:gd name="T90" fmla="*/ 14 w 80"/>
                <a:gd name="T91" fmla="*/ 16 h 37"/>
                <a:gd name="T92" fmla="*/ 23 w 80"/>
                <a:gd name="T93" fmla="*/ 16 h 37"/>
                <a:gd name="T94" fmla="*/ 16 w 80"/>
                <a:gd name="T95" fmla="*/ 15 h 37"/>
                <a:gd name="T96" fmla="*/ 20 w 80"/>
                <a:gd name="T97" fmla="*/ 20 h 37"/>
                <a:gd name="T98" fmla="*/ 18 w 80"/>
                <a:gd name="T99" fmla="*/ 12 h 37"/>
                <a:gd name="T100" fmla="*/ 20 w 80"/>
                <a:gd name="T101" fmla="*/ 11 h 37"/>
                <a:gd name="T102" fmla="*/ 27 w 80"/>
                <a:gd name="T103" fmla="*/ 17 h 37"/>
                <a:gd name="T104" fmla="*/ 17 w 80"/>
                <a:gd name="T105" fmla="*/ 9 h 37"/>
                <a:gd name="T106" fmla="*/ 40 w 80"/>
                <a:gd name="T107" fmla="*/ 15 h 37"/>
                <a:gd name="T108" fmla="*/ 25 w 80"/>
                <a:gd name="T109" fmla="*/ 8 h 37"/>
                <a:gd name="T110" fmla="*/ 26 w 80"/>
                <a:gd name="T111" fmla="*/ 13 h 37"/>
                <a:gd name="T112" fmla="*/ 25 w 80"/>
                <a:gd name="T113" fmla="*/ 5 h 37"/>
                <a:gd name="T114" fmla="*/ 25 w 80"/>
                <a:gd name="T115" fmla="*/ 8 h 37"/>
                <a:gd name="T116" fmla="*/ 26 w 80"/>
                <a:gd name="T117" fmla="*/ 4 h 37"/>
                <a:gd name="T118" fmla="*/ 23 w 80"/>
                <a:gd name="T119" fmla="*/ 9 h 37"/>
                <a:gd name="T120" fmla="*/ 29 w 80"/>
                <a:gd name="T121" fmla="*/ 2 h 37"/>
                <a:gd name="T122" fmla="*/ 44 w 80"/>
                <a:gd name="T123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0" h="37">
                  <a:moveTo>
                    <a:pt x="33" y="7"/>
                  </a:moveTo>
                  <a:lnTo>
                    <a:pt x="33" y="0"/>
                  </a:lnTo>
                  <a:lnTo>
                    <a:pt x="31" y="0"/>
                  </a:lnTo>
                  <a:lnTo>
                    <a:pt x="31" y="7"/>
                  </a:lnTo>
                  <a:lnTo>
                    <a:pt x="33" y="7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9" y="7"/>
                  </a:lnTo>
                  <a:lnTo>
                    <a:pt x="34" y="7"/>
                  </a:lnTo>
                  <a:lnTo>
                    <a:pt x="34" y="0"/>
                  </a:lnTo>
                  <a:lnTo>
                    <a:pt x="33" y="0"/>
                  </a:lnTo>
                  <a:lnTo>
                    <a:pt x="33" y="7"/>
                  </a:lnTo>
                  <a:lnTo>
                    <a:pt x="38" y="7"/>
                  </a:lnTo>
                  <a:lnTo>
                    <a:pt x="38" y="3"/>
                  </a:lnTo>
                  <a:lnTo>
                    <a:pt x="38" y="7"/>
                  </a:lnTo>
                  <a:lnTo>
                    <a:pt x="44" y="8"/>
                  </a:lnTo>
                  <a:lnTo>
                    <a:pt x="79" y="8"/>
                  </a:lnTo>
                  <a:lnTo>
                    <a:pt x="79" y="2"/>
                  </a:lnTo>
                  <a:lnTo>
                    <a:pt x="51" y="2"/>
                  </a:lnTo>
                  <a:lnTo>
                    <a:pt x="51" y="8"/>
                  </a:lnTo>
                  <a:lnTo>
                    <a:pt x="57" y="8"/>
                  </a:lnTo>
                  <a:lnTo>
                    <a:pt x="57" y="2"/>
                  </a:lnTo>
                  <a:lnTo>
                    <a:pt x="31" y="2"/>
                  </a:lnTo>
                  <a:lnTo>
                    <a:pt x="31" y="8"/>
                  </a:lnTo>
                  <a:lnTo>
                    <a:pt x="33" y="8"/>
                  </a:lnTo>
                  <a:lnTo>
                    <a:pt x="33" y="2"/>
                  </a:lnTo>
                  <a:lnTo>
                    <a:pt x="31" y="2"/>
                  </a:lnTo>
                  <a:lnTo>
                    <a:pt x="31" y="8"/>
                  </a:lnTo>
                  <a:lnTo>
                    <a:pt x="33" y="8"/>
                  </a:lnTo>
                  <a:lnTo>
                    <a:pt x="33" y="2"/>
                  </a:lnTo>
                  <a:lnTo>
                    <a:pt x="27" y="2"/>
                  </a:lnTo>
                  <a:lnTo>
                    <a:pt x="27" y="8"/>
                  </a:lnTo>
                  <a:lnTo>
                    <a:pt x="29" y="8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7" y="8"/>
                  </a:lnTo>
                  <a:lnTo>
                    <a:pt x="29" y="8"/>
                  </a:lnTo>
                  <a:lnTo>
                    <a:pt x="29" y="2"/>
                  </a:lnTo>
                  <a:lnTo>
                    <a:pt x="26" y="2"/>
                  </a:lnTo>
                  <a:lnTo>
                    <a:pt x="26" y="8"/>
                  </a:lnTo>
                  <a:lnTo>
                    <a:pt x="74" y="8"/>
                  </a:lnTo>
                  <a:lnTo>
                    <a:pt x="74" y="2"/>
                  </a:lnTo>
                  <a:lnTo>
                    <a:pt x="52" y="2"/>
                  </a:lnTo>
                  <a:lnTo>
                    <a:pt x="48" y="3"/>
                  </a:lnTo>
                  <a:lnTo>
                    <a:pt x="48" y="5"/>
                  </a:lnTo>
                  <a:lnTo>
                    <a:pt x="48" y="3"/>
                  </a:lnTo>
                  <a:lnTo>
                    <a:pt x="26" y="3"/>
                  </a:lnTo>
                  <a:lnTo>
                    <a:pt x="26" y="9"/>
                  </a:lnTo>
                  <a:lnTo>
                    <a:pt x="27" y="9"/>
                  </a:lnTo>
                  <a:lnTo>
                    <a:pt x="27" y="3"/>
                  </a:lnTo>
                  <a:lnTo>
                    <a:pt x="23" y="3"/>
                  </a:lnTo>
                  <a:lnTo>
                    <a:pt x="23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80" y="9"/>
                  </a:lnTo>
                  <a:lnTo>
                    <a:pt x="80" y="3"/>
                  </a:lnTo>
                  <a:lnTo>
                    <a:pt x="38" y="3"/>
                  </a:lnTo>
                  <a:lnTo>
                    <a:pt x="34" y="4"/>
                  </a:lnTo>
                  <a:lnTo>
                    <a:pt x="34" y="7"/>
                  </a:lnTo>
                  <a:lnTo>
                    <a:pt x="34" y="4"/>
                  </a:lnTo>
                  <a:lnTo>
                    <a:pt x="23" y="4"/>
                  </a:lnTo>
                  <a:lnTo>
                    <a:pt x="23" y="11"/>
                  </a:lnTo>
                  <a:lnTo>
                    <a:pt x="26" y="11"/>
                  </a:lnTo>
                  <a:lnTo>
                    <a:pt x="26" y="4"/>
                  </a:lnTo>
                  <a:lnTo>
                    <a:pt x="25" y="4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6" y="4"/>
                  </a:lnTo>
                  <a:lnTo>
                    <a:pt x="25" y="4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6" y="4"/>
                  </a:lnTo>
                  <a:lnTo>
                    <a:pt x="23" y="4"/>
                  </a:lnTo>
                  <a:lnTo>
                    <a:pt x="23" y="11"/>
                  </a:lnTo>
                  <a:lnTo>
                    <a:pt x="66" y="11"/>
                  </a:lnTo>
                  <a:lnTo>
                    <a:pt x="66" y="4"/>
                  </a:lnTo>
                  <a:lnTo>
                    <a:pt x="27" y="4"/>
                  </a:lnTo>
                  <a:lnTo>
                    <a:pt x="27" y="11"/>
                  </a:lnTo>
                  <a:lnTo>
                    <a:pt x="30" y="11"/>
                  </a:lnTo>
                  <a:lnTo>
                    <a:pt x="30" y="4"/>
                  </a:lnTo>
                  <a:lnTo>
                    <a:pt x="25" y="4"/>
                  </a:lnTo>
                  <a:lnTo>
                    <a:pt x="17" y="12"/>
                  </a:lnTo>
                  <a:lnTo>
                    <a:pt x="26" y="12"/>
                  </a:lnTo>
                  <a:lnTo>
                    <a:pt x="26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25" y="12"/>
                  </a:lnTo>
                  <a:lnTo>
                    <a:pt x="25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52" y="12"/>
                  </a:lnTo>
                  <a:lnTo>
                    <a:pt x="52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25" y="12"/>
                  </a:lnTo>
                  <a:lnTo>
                    <a:pt x="25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25" y="12"/>
                  </a:lnTo>
                  <a:lnTo>
                    <a:pt x="25" y="5"/>
                  </a:lnTo>
                  <a:lnTo>
                    <a:pt x="23" y="5"/>
                  </a:lnTo>
                  <a:lnTo>
                    <a:pt x="23" y="12"/>
                  </a:lnTo>
                  <a:lnTo>
                    <a:pt x="26" y="12"/>
                  </a:lnTo>
                  <a:lnTo>
                    <a:pt x="26" y="8"/>
                  </a:lnTo>
                  <a:lnTo>
                    <a:pt x="26" y="12"/>
                  </a:lnTo>
                  <a:lnTo>
                    <a:pt x="31" y="13"/>
                  </a:lnTo>
                  <a:lnTo>
                    <a:pt x="31" y="7"/>
                  </a:lnTo>
                  <a:lnTo>
                    <a:pt x="30" y="7"/>
                  </a:lnTo>
                  <a:lnTo>
                    <a:pt x="30" y="13"/>
                  </a:lnTo>
                  <a:lnTo>
                    <a:pt x="73" y="13"/>
                  </a:lnTo>
                  <a:lnTo>
                    <a:pt x="73" y="7"/>
                  </a:lnTo>
                  <a:lnTo>
                    <a:pt x="47" y="7"/>
                  </a:lnTo>
                  <a:lnTo>
                    <a:pt x="47" y="13"/>
                  </a:lnTo>
                  <a:lnTo>
                    <a:pt x="52" y="13"/>
                  </a:lnTo>
                  <a:lnTo>
                    <a:pt x="52" y="7"/>
                  </a:lnTo>
                  <a:lnTo>
                    <a:pt x="25" y="7"/>
                  </a:lnTo>
                  <a:lnTo>
                    <a:pt x="25" y="13"/>
                  </a:lnTo>
                  <a:lnTo>
                    <a:pt x="26" y="13"/>
                  </a:lnTo>
                  <a:lnTo>
                    <a:pt x="26" y="7"/>
                  </a:lnTo>
                  <a:lnTo>
                    <a:pt x="22" y="7"/>
                  </a:lnTo>
                  <a:lnTo>
                    <a:pt x="22" y="13"/>
                  </a:lnTo>
                  <a:lnTo>
                    <a:pt x="23" y="13"/>
                  </a:lnTo>
                  <a:lnTo>
                    <a:pt x="23" y="7"/>
                  </a:lnTo>
                  <a:lnTo>
                    <a:pt x="22" y="7"/>
                  </a:lnTo>
                  <a:lnTo>
                    <a:pt x="22" y="13"/>
                  </a:lnTo>
                  <a:lnTo>
                    <a:pt x="25" y="13"/>
                  </a:lnTo>
                  <a:lnTo>
                    <a:pt x="25" y="7"/>
                  </a:lnTo>
                  <a:lnTo>
                    <a:pt x="22" y="7"/>
                  </a:lnTo>
                  <a:lnTo>
                    <a:pt x="22" y="13"/>
                  </a:lnTo>
                  <a:lnTo>
                    <a:pt x="66" y="13"/>
                  </a:lnTo>
                  <a:lnTo>
                    <a:pt x="66" y="7"/>
                  </a:lnTo>
                  <a:lnTo>
                    <a:pt x="42" y="7"/>
                  </a:lnTo>
                  <a:lnTo>
                    <a:pt x="42" y="11"/>
                  </a:lnTo>
                  <a:lnTo>
                    <a:pt x="44" y="11"/>
                  </a:lnTo>
                  <a:lnTo>
                    <a:pt x="44" y="8"/>
                  </a:lnTo>
                  <a:lnTo>
                    <a:pt x="25" y="8"/>
                  </a:lnTo>
                  <a:lnTo>
                    <a:pt x="25" y="15"/>
                  </a:lnTo>
                  <a:lnTo>
                    <a:pt x="26" y="15"/>
                  </a:lnTo>
                  <a:lnTo>
                    <a:pt x="26" y="8"/>
                  </a:lnTo>
                  <a:lnTo>
                    <a:pt x="22" y="8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3" y="8"/>
                  </a:lnTo>
                  <a:lnTo>
                    <a:pt x="17" y="8"/>
                  </a:lnTo>
                  <a:lnTo>
                    <a:pt x="17" y="15"/>
                  </a:lnTo>
                  <a:lnTo>
                    <a:pt x="18" y="15"/>
                  </a:lnTo>
                  <a:lnTo>
                    <a:pt x="18" y="8"/>
                  </a:lnTo>
                  <a:lnTo>
                    <a:pt x="16" y="8"/>
                  </a:lnTo>
                  <a:lnTo>
                    <a:pt x="16" y="15"/>
                  </a:lnTo>
                  <a:lnTo>
                    <a:pt x="55" y="15"/>
                  </a:lnTo>
                  <a:lnTo>
                    <a:pt x="55" y="8"/>
                  </a:lnTo>
                  <a:lnTo>
                    <a:pt x="35" y="8"/>
                  </a:lnTo>
                  <a:lnTo>
                    <a:pt x="35" y="15"/>
                  </a:lnTo>
                  <a:lnTo>
                    <a:pt x="40" y="15"/>
                  </a:lnTo>
                  <a:lnTo>
                    <a:pt x="40" y="8"/>
                  </a:lnTo>
                  <a:lnTo>
                    <a:pt x="23" y="8"/>
                  </a:lnTo>
                  <a:lnTo>
                    <a:pt x="21" y="9"/>
                  </a:lnTo>
                  <a:lnTo>
                    <a:pt x="22" y="12"/>
                  </a:lnTo>
                  <a:lnTo>
                    <a:pt x="22" y="9"/>
                  </a:lnTo>
                  <a:lnTo>
                    <a:pt x="20" y="9"/>
                  </a:lnTo>
                  <a:lnTo>
                    <a:pt x="20" y="16"/>
                  </a:lnTo>
                  <a:lnTo>
                    <a:pt x="21" y="16"/>
                  </a:lnTo>
                  <a:lnTo>
                    <a:pt x="21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21" y="16"/>
                  </a:lnTo>
                  <a:lnTo>
                    <a:pt x="21" y="9"/>
                  </a:lnTo>
                  <a:lnTo>
                    <a:pt x="18" y="9"/>
                  </a:lnTo>
                  <a:lnTo>
                    <a:pt x="18" y="16"/>
                  </a:lnTo>
                  <a:lnTo>
                    <a:pt x="21" y="16"/>
                  </a:lnTo>
                  <a:lnTo>
                    <a:pt x="21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64" y="16"/>
                  </a:lnTo>
                  <a:lnTo>
                    <a:pt x="64" y="9"/>
                  </a:lnTo>
                  <a:lnTo>
                    <a:pt x="38" y="9"/>
                  </a:lnTo>
                  <a:lnTo>
                    <a:pt x="38" y="16"/>
                  </a:lnTo>
                  <a:lnTo>
                    <a:pt x="43" y="16"/>
                  </a:lnTo>
                  <a:lnTo>
                    <a:pt x="43" y="9"/>
                  </a:lnTo>
                  <a:lnTo>
                    <a:pt x="25" y="9"/>
                  </a:lnTo>
                  <a:lnTo>
                    <a:pt x="25" y="16"/>
                  </a:lnTo>
                  <a:lnTo>
                    <a:pt x="27" y="16"/>
                  </a:lnTo>
                  <a:lnTo>
                    <a:pt x="27" y="9"/>
                  </a:lnTo>
                  <a:lnTo>
                    <a:pt x="25" y="9"/>
                  </a:lnTo>
                  <a:lnTo>
                    <a:pt x="25" y="16"/>
                  </a:lnTo>
                  <a:lnTo>
                    <a:pt x="26" y="16"/>
                  </a:lnTo>
                  <a:lnTo>
                    <a:pt x="26" y="9"/>
                  </a:lnTo>
                  <a:lnTo>
                    <a:pt x="21" y="9"/>
                  </a:lnTo>
                  <a:lnTo>
                    <a:pt x="21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2" y="11"/>
                  </a:lnTo>
                  <a:lnTo>
                    <a:pt x="22" y="17"/>
                  </a:lnTo>
                  <a:lnTo>
                    <a:pt x="25" y="17"/>
                  </a:lnTo>
                  <a:lnTo>
                    <a:pt x="25" y="11"/>
                  </a:lnTo>
                  <a:lnTo>
                    <a:pt x="23" y="11"/>
                  </a:lnTo>
                  <a:lnTo>
                    <a:pt x="23" y="17"/>
                  </a:lnTo>
                  <a:lnTo>
                    <a:pt x="70" y="17"/>
                  </a:lnTo>
                  <a:lnTo>
                    <a:pt x="70" y="11"/>
                  </a:lnTo>
                  <a:lnTo>
                    <a:pt x="22" y="11"/>
                  </a:lnTo>
                  <a:lnTo>
                    <a:pt x="22" y="17"/>
                  </a:lnTo>
                  <a:lnTo>
                    <a:pt x="26" y="17"/>
                  </a:lnTo>
                  <a:lnTo>
                    <a:pt x="26" y="11"/>
                  </a:lnTo>
                  <a:lnTo>
                    <a:pt x="21" y="11"/>
                  </a:lnTo>
                  <a:lnTo>
                    <a:pt x="21" y="17"/>
                  </a:lnTo>
                  <a:lnTo>
                    <a:pt x="22" y="17"/>
                  </a:lnTo>
                  <a:lnTo>
                    <a:pt x="22" y="11"/>
                  </a:lnTo>
                  <a:lnTo>
                    <a:pt x="20" y="11"/>
                  </a:lnTo>
                  <a:lnTo>
                    <a:pt x="20" y="17"/>
                  </a:lnTo>
                  <a:lnTo>
                    <a:pt x="35" y="17"/>
                  </a:lnTo>
                  <a:lnTo>
                    <a:pt x="47" y="18"/>
                  </a:lnTo>
                  <a:lnTo>
                    <a:pt x="67" y="18"/>
                  </a:lnTo>
                  <a:lnTo>
                    <a:pt x="67" y="12"/>
                  </a:lnTo>
                  <a:lnTo>
                    <a:pt x="22" y="12"/>
                  </a:lnTo>
                  <a:lnTo>
                    <a:pt x="22" y="18"/>
                  </a:lnTo>
                  <a:lnTo>
                    <a:pt x="25" y="18"/>
                  </a:lnTo>
                  <a:lnTo>
                    <a:pt x="25" y="12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25" y="18"/>
                  </a:lnTo>
                  <a:lnTo>
                    <a:pt x="25" y="12"/>
                  </a:lnTo>
                  <a:lnTo>
                    <a:pt x="20" y="12"/>
                  </a:lnTo>
                  <a:lnTo>
                    <a:pt x="20" y="18"/>
                  </a:lnTo>
                  <a:lnTo>
                    <a:pt x="22" y="18"/>
                  </a:lnTo>
                  <a:lnTo>
                    <a:pt x="2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57" y="18"/>
                  </a:lnTo>
                  <a:lnTo>
                    <a:pt x="57" y="12"/>
                  </a:lnTo>
                  <a:lnTo>
                    <a:pt x="39" y="12"/>
                  </a:lnTo>
                  <a:lnTo>
                    <a:pt x="39" y="18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38" y="12"/>
                  </a:lnTo>
                  <a:lnTo>
                    <a:pt x="31" y="13"/>
                  </a:lnTo>
                  <a:lnTo>
                    <a:pt x="31" y="16"/>
                  </a:lnTo>
                  <a:lnTo>
                    <a:pt x="31" y="13"/>
                  </a:lnTo>
                  <a:lnTo>
                    <a:pt x="20" y="13"/>
                  </a:lnTo>
                  <a:lnTo>
                    <a:pt x="20" y="20"/>
                  </a:lnTo>
                  <a:lnTo>
                    <a:pt x="22" y="20"/>
                  </a:lnTo>
                  <a:lnTo>
                    <a:pt x="22" y="13"/>
                  </a:lnTo>
                  <a:lnTo>
                    <a:pt x="18" y="13"/>
                  </a:lnTo>
                  <a:lnTo>
                    <a:pt x="18" y="20"/>
                  </a:lnTo>
                  <a:lnTo>
                    <a:pt x="20" y="20"/>
                  </a:lnTo>
                  <a:lnTo>
                    <a:pt x="20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66" y="20"/>
                  </a:lnTo>
                  <a:lnTo>
                    <a:pt x="66" y="13"/>
                  </a:lnTo>
                  <a:lnTo>
                    <a:pt x="39" y="13"/>
                  </a:lnTo>
                  <a:lnTo>
                    <a:pt x="39" y="20"/>
                  </a:lnTo>
                  <a:lnTo>
                    <a:pt x="42" y="20"/>
                  </a:lnTo>
                  <a:lnTo>
                    <a:pt x="42" y="13"/>
                  </a:lnTo>
                  <a:lnTo>
                    <a:pt x="20" y="13"/>
                  </a:lnTo>
                  <a:lnTo>
                    <a:pt x="20" y="20"/>
                  </a:lnTo>
                  <a:lnTo>
                    <a:pt x="22" y="20"/>
                  </a:lnTo>
                  <a:lnTo>
                    <a:pt x="22" y="16"/>
                  </a:lnTo>
                  <a:lnTo>
                    <a:pt x="21" y="13"/>
                  </a:lnTo>
                  <a:lnTo>
                    <a:pt x="20" y="15"/>
                  </a:lnTo>
                  <a:lnTo>
                    <a:pt x="21" y="17"/>
                  </a:lnTo>
                  <a:lnTo>
                    <a:pt x="21" y="15"/>
                  </a:lnTo>
                  <a:lnTo>
                    <a:pt x="20" y="15"/>
                  </a:lnTo>
                  <a:lnTo>
                    <a:pt x="20" y="21"/>
                  </a:lnTo>
                  <a:lnTo>
                    <a:pt x="22" y="21"/>
                  </a:lnTo>
                  <a:lnTo>
                    <a:pt x="22" y="15"/>
                  </a:lnTo>
                  <a:lnTo>
                    <a:pt x="16" y="15"/>
                  </a:lnTo>
                  <a:lnTo>
                    <a:pt x="16" y="21"/>
                  </a:lnTo>
                  <a:lnTo>
                    <a:pt x="62" y="21"/>
                  </a:lnTo>
                  <a:lnTo>
                    <a:pt x="62" y="15"/>
                  </a:lnTo>
                  <a:lnTo>
                    <a:pt x="39" y="15"/>
                  </a:lnTo>
                  <a:lnTo>
                    <a:pt x="39" y="21"/>
                  </a:lnTo>
                  <a:lnTo>
                    <a:pt x="42" y="21"/>
                  </a:lnTo>
                  <a:lnTo>
                    <a:pt x="42" y="15"/>
                  </a:lnTo>
                  <a:lnTo>
                    <a:pt x="20" y="15"/>
                  </a:lnTo>
                  <a:lnTo>
                    <a:pt x="20" y="21"/>
                  </a:lnTo>
                  <a:lnTo>
                    <a:pt x="21" y="21"/>
                  </a:lnTo>
                  <a:lnTo>
                    <a:pt x="21" y="15"/>
                  </a:lnTo>
                  <a:lnTo>
                    <a:pt x="20" y="15"/>
                  </a:lnTo>
                  <a:lnTo>
                    <a:pt x="20" y="21"/>
                  </a:lnTo>
                  <a:lnTo>
                    <a:pt x="21" y="21"/>
                  </a:lnTo>
                  <a:lnTo>
                    <a:pt x="21" y="15"/>
                  </a:lnTo>
                  <a:lnTo>
                    <a:pt x="17" y="15"/>
                  </a:lnTo>
                  <a:lnTo>
                    <a:pt x="17" y="21"/>
                  </a:lnTo>
                  <a:lnTo>
                    <a:pt x="22" y="22"/>
                  </a:lnTo>
                  <a:lnTo>
                    <a:pt x="62" y="22"/>
                  </a:lnTo>
                  <a:lnTo>
                    <a:pt x="62" y="16"/>
                  </a:lnTo>
                  <a:lnTo>
                    <a:pt x="44" y="16"/>
                  </a:lnTo>
                  <a:lnTo>
                    <a:pt x="44" y="22"/>
                  </a:lnTo>
                  <a:lnTo>
                    <a:pt x="45" y="22"/>
                  </a:lnTo>
                  <a:lnTo>
                    <a:pt x="45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20" y="16"/>
                  </a:lnTo>
                  <a:lnTo>
                    <a:pt x="20" y="22"/>
                  </a:lnTo>
                  <a:lnTo>
                    <a:pt x="21" y="22"/>
                  </a:lnTo>
                  <a:lnTo>
                    <a:pt x="21" y="16"/>
                  </a:lnTo>
                  <a:lnTo>
                    <a:pt x="14" y="16"/>
                  </a:lnTo>
                  <a:lnTo>
                    <a:pt x="14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29" y="22"/>
                  </a:lnTo>
                  <a:lnTo>
                    <a:pt x="47" y="24"/>
                  </a:lnTo>
                  <a:lnTo>
                    <a:pt x="58" y="24"/>
                  </a:lnTo>
                  <a:lnTo>
                    <a:pt x="58" y="17"/>
                  </a:lnTo>
                  <a:lnTo>
                    <a:pt x="38" y="17"/>
                  </a:lnTo>
                  <a:lnTo>
                    <a:pt x="38" y="24"/>
                  </a:lnTo>
                  <a:lnTo>
                    <a:pt x="40" y="24"/>
                  </a:lnTo>
                  <a:lnTo>
                    <a:pt x="40" y="17"/>
                  </a:lnTo>
                  <a:lnTo>
                    <a:pt x="17" y="17"/>
                  </a:lnTo>
                  <a:lnTo>
                    <a:pt x="17" y="24"/>
                  </a:lnTo>
                  <a:lnTo>
                    <a:pt x="18" y="24"/>
                  </a:lnTo>
                  <a:lnTo>
                    <a:pt x="18" y="17"/>
                  </a:lnTo>
                  <a:lnTo>
                    <a:pt x="16" y="17"/>
                  </a:lnTo>
                  <a:lnTo>
                    <a:pt x="16" y="24"/>
                  </a:lnTo>
                  <a:lnTo>
                    <a:pt x="20" y="24"/>
                  </a:lnTo>
                  <a:lnTo>
                    <a:pt x="20" y="17"/>
                  </a:lnTo>
                  <a:lnTo>
                    <a:pt x="17" y="17"/>
                  </a:lnTo>
                  <a:lnTo>
                    <a:pt x="17" y="24"/>
                  </a:lnTo>
                  <a:lnTo>
                    <a:pt x="56" y="24"/>
                  </a:lnTo>
                  <a:lnTo>
                    <a:pt x="56" y="17"/>
                  </a:lnTo>
                  <a:lnTo>
                    <a:pt x="38" y="17"/>
                  </a:lnTo>
                  <a:lnTo>
                    <a:pt x="38" y="24"/>
                  </a:lnTo>
                  <a:lnTo>
                    <a:pt x="39" y="24"/>
                  </a:lnTo>
                  <a:lnTo>
                    <a:pt x="39" y="17"/>
                  </a:lnTo>
                  <a:lnTo>
                    <a:pt x="33" y="17"/>
                  </a:lnTo>
                  <a:lnTo>
                    <a:pt x="27" y="18"/>
                  </a:lnTo>
                  <a:lnTo>
                    <a:pt x="27" y="21"/>
                  </a:lnTo>
                  <a:lnTo>
                    <a:pt x="27" y="18"/>
                  </a:lnTo>
                  <a:lnTo>
                    <a:pt x="21" y="18"/>
                  </a:lnTo>
                  <a:lnTo>
                    <a:pt x="21" y="25"/>
                  </a:lnTo>
                  <a:lnTo>
                    <a:pt x="22" y="25"/>
                  </a:lnTo>
                  <a:lnTo>
                    <a:pt x="22" y="18"/>
                  </a:lnTo>
                  <a:lnTo>
                    <a:pt x="18" y="18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18"/>
                  </a:lnTo>
                  <a:lnTo>
                    <a:pt x="14" y="18"/>
                  </a:lnTo>
                  <a:lnTo>
                    <a:pt x="14" y="25"/>
                  </a:lnTo>
                  <a:lnTo>
                    <a:pt x="17" y="25"/>
                  </a:lnTo>
                  <a:lnTo>
                    <a:pt x="17" y="18"/>
                  </a:lnTo>
                  <a:lnTo>
                    <a:pt x="14" y="18"/>
                  </a:lnTo>
                  <a:lnTo>
                    <a:pt x="14" y="25"/>
                  </a:lnTo>
                  <a:lnTo>
                    <a:pt x="70" y="25"/>
                  </a:lnTo>
                  <a:lnTo>
                    <a:pt x="70" y="18"/>
                  </a:lnTo>
                  <a:lnTo>
                    <a:pt x="40" y="18"/>
                  </a:lnTo>
                  <a:lnTo>
                    <a:pt x="40" y="25"/>
                  </a:lnTo>
                  <a:lnTo>
                    <a:pt x="42" y="25"/>
                  </a:lnTo>
                  <a:lnTo>
                    <a:pt x="42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22" y="25"/>
                  </a:lnTo>
                  <a:lnTo>
                    <a:pt x="22" y="18"/>
                  </a:lnTo>
                  <a:lnTo>
                    <a:pt x="18" y="18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18"/>
                  </a:lnTo>
                  <a:lnTo>
                    <a:pt x="14" y="18"/>
                  </a:lnTo>
                  <a:lnTo>
                    <a:pt x="14" y="26"/>
                  </a:lnTo>
                  <a:lnTo>
                    <a:pt x="20" y="26"/>
                  </a:lnTo>
                  <a:lnTo>
                    <a:pt x="20" y="20"/>
                  </a:lnTo>
                  <a:lnTo>
                    <a:pt x="14" y="20"/>
                  </a:lnTo>
                  <a:lnTo>
                    <a:pt x="14" y="26"/>
                  </a:lnTo>
                  <a:lnTo>
                    <a:pt x="67" y="26"/>
                  </a:lnTo>
                  <a:lnTo>
                    <a:pt x="67" y="20"/>
                  </a:lnTo>
                  <a:lnTo>
                    <a:pt x="43" y="20"/>
                  </a:lnTo>
                  <a:lnTo>
                    <a:pt x="43" y="26"/>
                  </a:lnTo>
                  <a:lnTo>
                    <a:pt x="44" y="26"/>
                  </a:lnTo>
                  <a:lnTo>
                    <a:pt x="44" y="20"/>
                  </a:lnTo>
                  <a:lnTo>
                    <a:pt x="20" y="20"/>
                  </a:lnTo>
                  <a:lnTo>
                    <a:pt x="20" y="26"/>
                  </a:lnTo>
                  <a:lnTo>
                    <a:pt x="22" y="26"/>
                  </a:lnTo>
                  <a:lnTo>
                    <a:pt x="22" y="20"/>
                  </a:lnTo>
                  <a:lnTo>
                    <a:pt x="17" y="20"/>
                  </a:lnTo>
                  <a:lnTo>
                    <a:pt x="17" y="26"/>
                  </a:lnTo>
                  <a:lnTo>
                    <a:pt x="21" y="26"/>
                  </a:lnTo>
                  <a:lnTo>
                    <a:pt x="21" y="20"/>
                  </a:lnTo>
                  <a:lnTo>
                    <a:pt x="17" y="20"/>
                  </a:lnTo>
                  <a:lnTo>
                    <a:pt x="17" y="26"/>
                  </a:lnTo>
                  <a:lnTo>
                    <a:pt x="20" y="26"/>
                  </a:lnTo>
                  <a:lnTo>
                    <a:pt x="20" y="20"/>
                  </a:lnTo>
                  <a:lnTo>
                    <a:pt x="18" y="20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0"/>
                  </a:lnTo>
                  <a:lnTo>
                    <a:pt x="18" y="20"/>
                  </a:lnTo>
                  <a:lnTo>
                    <a:pt x="18" y="26"/>
                  </a:lnTo>
                  <a:lnTo>
                    <a:pt x="22" y="26"/>
                  </a:lnTo>
                  <a:lnTo>
                    <a:pt x="22" y="22"/>
                  </a:lnTo>
                  <a:lnTo>
                    <a:pt x="21" y="26"/>
                  </a:lnTo>
                  <a:lnTo>
                    <a:pt x="23" y="27"/>
                  </a:lnTo>
                  <a:lnTo>
                    <a:pt x="61" y="27"/>
                  </a:lnTo>
                  <a:lnTo>
                    <a:pt x="61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20" y="27"/>
                  </a:lnTo>
                  <a:lnTo>
                    <a:pt x="20" y="21"/>
                  </a:lnTo>
                  <a:lnTo>
                    <a:pt x="16" y="21"/>
                  </a:lnTo>
                  <a:lnTo>
                    <a:pt x="16" y="27"/>
                  </a:lnTo>
                  <a:lnTo>
                    <a:pt x="18" y="27"/>
                  </a:lnTo>
                  <a:lnTo>
                    <a:pt x="18" y="21"/>
                  </a:lnTo>
                  <a:lnTo>
                    <a:pt x="14" y="21"/>
                  </a:lnTo>
                  <a:lnTo>
                    <a:pt x="14" y="27"/>
                  </a:lnTo>
                  <a:lnTo>
                    <a:pt x="16" y="27"/>
                  </a:lnTo>
                  <a:lnTo>
                    <a:pt x="16" y="21"/>
                  </a:lnTo>
                  <a:lnTo>
                    <a:pt x="14" y="21"/>
                  </a:lnTo>
                  <a:lnTo>
                    <a:pt x="14" y="27"/>
                  </a:lnTo>
                  <a:lnTo>
                    <a:pt x="57" y="27"/>
                  </a:lnTo>
                  <a:lnTo>
                    <a:pt x="57" y="21"/>
                  </a:lnTo>
                  <a:lnTo>
                    <a:pt x="21" y="21"/>
                  </a:lnTo>
                  <a:lnTo>
                    <a:pt x="18" y="22"/>
                  </a:lnTo>
                  <a:lnTo>
                    <a:pt x="20" y="29"/>
                  </a:lnTo>
                  <a:lnTo>
                    <a:pt x="22" y="29"/>
                  </a:lnTo>
                  <a:lnTo>
                    <a:pt x="22" y="22"/>
                  </a:lnTo>
                  <a:lnTo>
                    <a:pt x="10" y="22"/>
                  </a:lnTo>
                  <a:lnTo>
                    <a:pt x="10" y="29"/>
                  </a:lnTo>
                  <a:lnTo>
                    <a:pt x="14" y="2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9" y="29"/>
                  </a:lnTo>
                  <a:lnTo>
                    <a:pt x="39" y="29"/>
                  </a:lnTo>
                  <a:lnTo>
                    <a:pt x="39" y="22"/>
                  </a:lnTo>
                  <a:lnTo>
                    <a:pt x="29" y="22"/>
                  </a:lnTo>
                  <a:lnTo>
                    <a:pt x="29" y="29"/>
                  </a:lnTo>
                  <a:lnTo>
                    <a:pt x="33" y="29"/>
                  </a:lnTo>
                  <a:lnTo>
                    <a:pt x="33" y="22"/>
                  </a:lnTo>
                  <a:lnTo>
                    <a:pt x="14" y="22"/>
                  </a:lnTo>
                  <a:lnTo>
                    <a:pt x="14" y="29"/>
                  </a:lnTo>
                  <a:lnTo>
                    <a:pt x="16" y="29"/>
                  </a:lnTo>
                  <a:lnTo>
                    <a:pt x="16" y="22"/>
                  </a:lnTo>
                  <a:lnTo>
                    <a:pt x="12" y="22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14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44" y="30"/>
                  </a:lnTo>
                  <a:lnTo>
                    <a:pt x="44" y="24"/>
                  </a:lnTo>
                  <a:lnTo>
                    <a:pt x="27" y="24"/>
                  </a:lnTo>
                  <a:lnTo>
                    <a:pt x="27" y="30"/>
                  </a:lnTo>
                  <a:lnTo>
                    <a:pt x="33" y="30"/>
                  </a:lnTo>
                  <a:lnTo>
                    <a:pt x="33" y="24"/>
                  </a:lnTo>
                  <a:lnTo>
                    <a:pt x="13" y="24"/>
                  </a:lnTo>
                  <a:lnTo>
                    <a:pt x="13" y="30"/>
                  </a:lnTo>
                  <a:lnTo>
                    <a:pt x="14" y="30"/>
                  </a:lnTo>
                  <a:lnTo>
                    <a:pt x="14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8" y="24"/>
                  </a:lnTo>
                  <a:lnTo>
                    <a:pt x="8" y="30"/>
                  </a:lnTo>
                  <a:lnTo>
                    <a:pt x="14" y="30"/>
                  </a:lnTo>
                  <a:lnTo>
                    <a:pt x="14" y="26"/>
                  </a:lnTo>
                  <a:lnTo>
                    <a:pt x="14" y="30"/>
                  </a:lnTo>
                  <a:lnTo>
                    <a:pt x="18" y="31"/>
                  </a:lnTo>
                  <a:lnTo>
                    <a:pt x="61" y="31"/>
                  </a:lnTo>
                  <a:lnTo>
                    <a:pt x="61" y="25"/>
                  </a:lnTo>
                  <a:lnTo>
                    <a:pt x="13" y="25"/>
                  </a:lnTo>
                  <a:lnTo>
                    <a:pt x="13" y="31"/>
                  </a:lnTo>
                  <a:lnTo>
                    <a:pt x="17" y="31"/>
                  </a:lnTo>
                  <a:lnTo>
                    <a:pt x="17" y="25"/>
                  </a:lnTo>
                  <a:lnTo>
                    <a:pt x="13" y="25"/>
                  </a:lnTo>
                  <a:lnTo>
                    <a:pt x="13" y="31"/>
                  </a:lnTo>
                  <a:lnTo>
                    <a:pt x="14" y="31"/>
                  </a:lnTo>
                  <a:lnTo>
                    <a:pt x="14" y="25"/>
                  </a:lnTo>
                  <a:lnTo>
                    <a:pt x="13" y="25"/>
                  </a:lnTo>
                  <a:lnTo>
                    <a:pt x="13" y="31"/>
                  </a:lnTo>
                  <a:lnTo>
                    <a:pt x="60" y="31"/>
                  </a:lnTo>
                  <a:lnTo>
                    <a:pt x="60" y="25"/>
                  </a:lnTo>
                  <a:lnTo>
                    <a:pt x="21" y="25"/>
                  </a:lnTo>
                  <a:lnTo>
                    <a:pt x="18" y="26"/>
                  </a:lnTo>
                  <a:lnTo>
                    <a:pt x="20" y="29"/>
                  </a:lnTo>
                  <a:lnTo>
                    <a:pt x="20" y="26"/>
                  </a:lnTo>
                  <a:lnTo>
                    <a:pt x="12" y="26"/>
                  </a:lnTo>
                  <a:lnTo>
                    <a:pt x="12" y="33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12" y="33"/>
                  </a:lnTo>
                  <a:lnTo>
                    <a:pt x="13" y="33"/>
                  </a:lnTo>
                  <a:lnTo>
                    <a:pt x="13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0" y="33"/>
                  </a:lnTo>
                  <a:lnTo>
                    <a:pt x="10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51" y="33"/>
                  </a:lnTo>
                  <a:lnTo>
                    <a:pt x="51" y="26"/>
                  </a:lnTo>
                  <a:lnTo>
                    <a:pt x="10" y="26"/>
                  </a:lnTo>
                  <a:lnTo>
                    <a:pt x="10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9" y="26"/>
                  </a:lnTo>
                  <a:lnTo>
                    <a:pt x="7" y="27"/>
                  </a:lnTo>
                  <a:lnTo>
                    <a:pt x="8" y="34"/>
                  </a:lnTo>
                  <a:lnTo>
                    <a:pt x="9" y="34"/>
                  </a:lnTo>
                  <a:lnTo>
                    <a:pt x="9" y="27"/>
                  </a:lnTo>
                  <a:lnTo>
                    <a:pt x="7" y="27"/>
                  </a:lnTo>
                  <a:lnTo>
                    <a:pt x="7" y="34"/>
                  </a:lnTo>
                  <a:lnTo>
                    <a:pt x="42" y="34"/>
                  </a:lnTo>
                  <a:lnTo>
                    <a:pt x="42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35" y="34"/>
                  </a:lnTo>
                  <a:lnTo>
                    <a:pt x="35" y="27"/>
                  </a:lnTo>
                  <a:lnTo>
                    <a:pt x="8" y="27"/>
                  </a:lnTo>
                  <a:lnTo>
                    <a:pt x="8" y="34"/>
                  </a:lnTo>
                  <a:lnTo>
                    <a:pt x="9" y="34"/>
                  </a:lnTo>
                  <a:lnTo>
                    <a:pt x="9" y="27"/>
                  </a:lnTo>
                  <a:lnTo>
                    <a:pt x="7" y="27"/>
                  </a:lnTo>
                  <a:lnTo>
                    <a:pt x="7" y="34"/>
                  </a:lnTo>
                  <a:lnTo>
                    <a:pt x="8" y="34"/>
                  </a:lnTo>
                  <a:lnTo>
                    <a:pt x="8" y="27"/>
                  </a:lnTo>
                  <a:lnTo>
                    <a:pt x="4" y="27"/>
                  </a:lnTo>
                  <a:lnTo>
                    <a:pt x="4" y="34"/>
                  </a:lnTo>
                  <a:lnTo>
                    <a:pt x="5" y="34"/>
                  </a:lnTo>
                  <a:lnTo>
                    <a:pt x="5" y="30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39" y="35"/>
                  </a:lnTo>
                  <a:lnTo>
                    <a:pt x="39" y="29"/>
                  </a:lnTo>
                  <a:lnTo>
                    <a:pt x="31" y="29"/>
                  </a:lnTo>
                  <a:lnTo>
                    <a:pt x="31" y="35"/>
                  </a:lnTo>
                  <a:lnTo>
                    <a:pt x="33" y="35"/>
                  </a:lnTo>
                  <a:lnTo>
                    <a:pt x="33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9" y="35"/>
                  </a:lnTo>
                  <a:lnTo>
                    <a:pt x="9" y="29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31" y="35"/>
                  </a:lnTo>
                  <a:lnTo>
                    <a:pt x="31" y="29"/>
                  </a:lnTo>
                  <a:lnTo>
                    <a:pt x="22" y="29"/>
                  </a:lnTo>
                  <a:lnTo>
                    <a:pt x="22" y="35"/>
                  </a:lnTo>
                  <a:lnTo>
                    <a:pt x="25" y="35"/>
                  </a:lnTo>
                  <a:lnTo>
                    <a:pt x="25" y="29"/>
                  </a:lnTo>
                  <a:lnTo>
                    <a:pt x="22" y="29"/>
                  </a:lnTo>
                  <a:lnTo>
                    <a:pt x="14" y="30"/>
                  </a:lnTo>
                  <a:lnTo>
                    <a:pt x="14" y="33"/>
                  </a:lnTo>
                  <a:lnTo>
                    <a:pt x="14" y="30"/>
                  </a:lnTo>
                  <a:lnTo>
                    <a:pt x="5" y="30"/>
                  </a:lnTo>
                  <a:lnTo>
                    <a:pt x="5" y="37"/>
                  </a:lnTo>
                  <a:lnTo>
                    <a:pt x="7" y="37"/>
                  </a:lnTo>
                  <a:lnTo>
                    <a:pt x="7" y="30"/>
                  </a:lnTo>
                  <a:lnTo>
                    <a:pt x="4" y="30"/>
                  </a:lnTo>
                  <a:lnTo>
                    <a:pt x="4" y="37"/>
                  </a:lnTo>
                  <a:lnTo>
                    <a:pt x="39" y="37"/>
                  </a:lnTo>
                  <a:lnTo>
                    <a:pt x="39" y="30"/>
                  </a:lnTo>
                  <a:lnTo>
                    <a:pt x="27" y="30"/>
                  </a:lnTo>
                  <a:lnTo>
                    <a:pt x="27" y="37"/>
                  </a:lnTo>
                  <a:lnTo>
                    <a:pt x="30" y="37"/>
                  </a:lnTo>
                  <a:lnTo>
                    <a:pt x="30" y="30"/>
                  </a:lnTo>
                  <a:lnTo>
                    <a:pt x="27" y="30"/>
                  </a:lnTo>
                  <a:lnTo>
                    <a:pt x="27" y="37"/>
                  </a:lnTo>
                  <a:lnTo>
                    <a:pt x="39" y="37"/>
                  </a:lnTo>
                  <a:lnTo>
                    <a:pt x="39" y="30"/>
                  </a:lnTo>
                  <a:lnTo>
                    <a:pt x="4" y="30"/>
                  </a:lnTo>
                  <a:lnTo>
                    <a:pt x="4" y="37"/>
                  </a:lnTo>
                  <a:lnTo>
                    <a:pt x="7" y="37"/>
                  </a:lnTo>
                  <a:lnTo>
                    <a:pt x="7" y="30"/>
                  </a:lnTo>
                  <a:lnTo>
                    <a:pt x="5" y="30"/>
                  </a:lnTo>
                  <a:lnTo>
                    <a:pt x="5" y="37"/>
                  </a:lnTo>
                  <a:lnTo>
                    <a:pt x="16" y="37"/>
                  </a:lnTo>
                  <a:lnTo>
                    <a:pt x="23" y="35"/>
                  </a:lnTo>
                  <a:lnTo>
                    <a:pt x="22" y="31"/>
                  </a:lnTo>
                  <a:lnTo>
                    <a:pt x="22" y="35"/>
                  </a:lnTo>
                  <a:lnTo>
                    <a:pt x="25" y="35"/>
                  </a:lnTo>
                  <a:lnTo>
                    <a:pt x="25" y="29"/>
                  </a:lnTo>
                  <a:lnTo>
                    <a:pt x="22" y="29"/>
                  </a:lnTo>
                  <a:lnTo>
                    <a:pt x="22" y="35"/>
                  </a:lnTo>
                  <a:lnTo>
                    <a:pt x="31" y="35"/>
                  </a:lnTo>
                  <a:lnTo>
                    <a:pt x="31" y="29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9" y="35"/>
                  </a:lnTo>
                  <a:lnTo>
                    <a:pt x="9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33" y="35"/>
                  </a:lnTo>
                  <a:lnTo>
                    <a:pt x="33" y="29"/>
                  </a:lnTo>
                  <a:lnTo>
                    <a:pt x="31" y="29"/>
                  </a:lnTo>
                  <a:lnTo>
                    <a:pt x="31" y="35"/>
                  </a:lnTo>
                  <a:lnTo>
                    <a:pt x="39" y="35"/>
                  </a:lnTo>
                  <a:lnTo>
                    <a:pt x="39" y="29"/>
                  </a:lnTo>
                  <a:lnTo>
                    <a:pt x="7" y="29"/>
                  </a:lnTo>
                  <a:lnTo>
                    <a:pt x="7" y="31"/>
                  </a:lnTo>
                  <a:lnTo>
                    <a:pt x="9" y="29"/>
                  </a:lnTo>
                  <a:lnTo>
                    <a:pt x="8" y="27"/>
                  </a:lnTo>
                  <a:lnTo>
                    <a:pt x="4" y="27"/>
                  </a:lnTo>
                  <a:lnTo>
                    <a:pt x="4" y="34"/>
                  </a:lnTo>
                  <a:lnTo>
                    <a:pt x="8" y="34"/>
                  </a:lnTo>
                  <a:lnTo>
                    <a:pt x="8" y="27"/>
                  </a:lnTo>
                  <a:lnTo>
                    <a:pt x="7" y="27"/>
                  </a:lnTo>
                  <a:lnTo>
                    <a:pt x="7" y="34"/>
                  </a:lnTo>
                  <a:lnTo>
                    <a:pt x="9" y="34"/>
                  </a:lnTo>
                  <a:lnTo>
                    <a:pt x="9" y="27"/>
                  </a:lnTo>
                  <a:lnTo>
                    <a:pt x="8" y="27"/>
                  </a:lnTo>
                  <a:lnTo>
                    <a:pt x="8" y="34"/>
                  </a:lnTo>
                  <a:lnTo>
                    <a:pt x="35" y="34"/>
                  </a:lnTo>
                  <a:lnTo>
                    <a:pt x="35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42" y="34"/>
                  </a:lnTo>
                  <a:lnTo>
                    <a:pt x="42" y="27"/>
                  </a:lnTo>
                  <a:lnTo>
                    <a:pt x="7" y="27"/>
                  </a:lnTo>
                  <a:lnTo>
                    <a:pt x="7" y="34"/>
                  </a:lnTo>
                  <a:lnTo>
                    <a:pt x="9" y="34"/>
                  </a:lnTo>
                  <a:lnTo>
                    <a:pt x="9" y="27"/>
                  </a:lnTo>
                  <a:lnTo>
                    <a:pt x="8" y="27"/>
                  </a:lnTo>
                  <a:lnTo>
                    <a:pt x="8" y="30"/>
                  </a:lnTo>
                  <a:lnTo>
                    <a:pt x="9" y="34"/>
                  </a:lnTo>
                  <a:lnTo>
                    <a:pt x="12" y="33"/>
                  </a:lnTo>
                  <a:lnTo>
                    <a:pt x="10" y="29"/>
                  </a:lnTo>
                  <a:lnTo>
                    <a:pt x="10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10" y="26"/>
                  </a:lnTo>
                  <a:lnTo>
                    <a:pt x="10" y="33"/>
                  </a:lnTo>
                  <a:lnTo>
                    <a:pt x="51" y="33"/>
                  </a:lnTo>
                  <a:lnTo>
                    <a:pt x="51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0" y="33"/>
                  </a:lnTo>
                  <a:lnTo>
                    <a:pt x="10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3" y="33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33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12" y="33"/>
                  </a:lnTo>
                  <a:lnTo>
                    <a:pt x="21" y="33"/>
                  </a:lnTo>
                  <a:lnTo>
                    <a:pt x="23" y="31"/>
                  </a:lnTo>
                  <a:lnTo>
                    <a:pt x="22" y="27"/>
                  </a:lnTo>
                  <a:lnTo>
                    <a:pt x="22" y="31"/>
                  </a:lnTo>
                  <a:lnTo>
                    <a:pt x="60" y="31"/>
                  </a:lnTo>
                  <a:lnTo>
                    <a:pt x="60" y="25"/>
                  </a:lnTo>
                  <a:lnTo>
                    <a:pt x="13" y="25"/>
                  </a:lnTo>
                  <a:lnTo>
                    <a:pt x="13" y="31"/>
                  </a:lnTo>
                  <a:lnTo>
                    <a:pt x="14" y="31"/>
                  </a:lnTo>
                  <a:lnTo>
                    <a:pt x="14" y="25"/>
                  </a:lnTo>
                  <a:lnTo>
                    <a:pt x="13" y="25"/>
                  </a:lnTo>
                  <a:lnTo>
                    <a:pt x="13" y="31"/>
                  </a:lnTo>
                  <a:lnTo>
                    <a:pt x="17" y="31"/>
                  </a:lnTo>
                  <a:lnTo>
                    <a:pt x="17" y="25"/>
                  </a:lnTo>
                  <a:lnTo>
                    <a:pt x="13" y="25"/>
                  </a:lnTo>
                  <a:lnTo>
                    <a:pt x="13" y="31"/>
                  </a:lnTo>
                  <a:lnTo>
                    <a:pt x="61" y="31"/>
                  </a:lnTo>
                  <a:lnTo>
                    <a:pt x="61" y="25"/>
                  </a:lnTo>
                  <a:lnTo>
                    <a:pt x="18" y="25"/>
                  </a:lnTo>
                  <a:lnTo>
                    <a:pt x="18" y="27"/>
                  </a:lnTo>
                  <a:lnTo>
                    <a:pt x="20" y="25"/>
                  </a:lnTo>
                  <a:lnTo>
                    <a:pt x="16" y="24"/>
                  </a:lnTo>
                  <a:lnTo>
                    <a:pt x="8" y="24"/>
                  </a:lnTo>
                  <a:lnTo>
                    <a:pt x="8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4" y="30"/>
                  </a:lnTo>
                  <a:lnTo>
                    <a:pt x="14" y="24"/>
                  </a:lnTo>
                  <a:lnTo>
                    <a:pt x="13" y="24"/>
                  </a:lnTo>
                  <a:lnTo>
                    <a:pt x="13" y="30"/>
                  </a:lnTo>
                  <a:lnTo>
                    <a:pt x="33" y="30"/>
                  </a:lnTo>
                  <a:lnTo>
                    <a:pt x="33" y="24"/>
                  </a:lnTo>
                  <a:lnTo>
                    <a:pt x="27" y="24"/>
                  </a:lnTo>
                  <a:lnTo>
                    <a:pt x="27" y="30"/>
                  </a:lnTo>
                  <a:lnTo>
                    <a:pt x="44" y="30"/>
                  </a:lnTo>
                  <a:lnTo>
                    <a:pt x="44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8" y="30"/>
                  </a:lnTo>
                  <a:lnTo>
                    <a:pt x="18" y="25"/>
                  </a:lnTo>
                  <a:lnTo>
                    <a:pt x="14" y="25"/>
                  </a:lnTo>
                  <a:lnTo>
                    <a:pt x="14" y="29"/>
                  </a:lnTo>
                  <a:lnTo>
                    <a:pt x="16" y="29"/>
                  </a:lnTo>
                  <a:lnTo>
                    <a:pt x="16" y="22"/>
                  </a:lnTo>
                  <a:lnTo>
                    <a:pt x="14" y="22"/>
                  </a:lnTo>
                  <a:lnTo>
                    <a:pt x="14" y="29"/>
                  </a:lnTo>
                  <a:lnTo>
                    <a:pt x="33" y="29"/>
                  </a:lnTo>
                  <a:lnTo>
                    <a:pt x="33" y="22"/>
                  </a:lnTo>
                  <a:lnTo>
                    <a:pt x="29" y="22"/>
                  </a:lnTo>
                  <a:lnTo>
                    <a:pt x="29" y="29"/>
                  </a:lnTo>
                  <a:lnTo>
                    <a:pt x="39" y="29"/>
                  </a:lnTo>
                  <a:lnTo>
                    <a:pt x="39" y="22"/>
                  </a:lnTo>
                  <a:lnTo>
                    <a:pt x="9" y="22"/>
                  </a:lnTo>
                  <a:lnTo>
                    <a:pt x="9" y="29"/>
                  </a:lnTo>
                  <a:lnTo>
                    <a:pt x="14" y="29"/>
                  </a:lnTo>
                  <a:lnTo>
                    <a:pt x="14" y="22"/>
                  </a:lnTo>
                  <a:lnTo>
                    <a:pt x="10" y="22"/>
                  </a:lnTo>
                  <a:lnTo>
                    <a:pt x="10" y="29"/>
                  </a:lnTo>
                  <a:lnTo>
                    <a:pt x="22" y="29"/>
                  </a:lnTo>
                  <a:lnTo>
                    <a:pt x="22" y="22"/>
                  </a:lnTo>
                  <a:lnTo>
                    <a:pt x="20" y="22"/>
                  </a:lnTo>
                  <a:lnTo>
                    <a:pt x="20" y="25"/>
                  </a:lnTo>
                  <a:lnTo>
                    <a:pt x="21" y="29"/>
                  </a:lnTo>
                  <a:lnTo>
                    <a:pt x="23" y="27"/>
                  </a:lnTo>
                  <a:lnTo>
                    <a:pt x="22" y="24"/>
                  </a:lnTo>
                  <a:lnTo>
                    <a:pt x="22" y="27"/>
                  </a:lnTo>
                  <a:lnTo>
                    <a:pt x="57" y="27"/>
                  </a:lnTo>
                  <a:lnTo>
                    <a:pt x="57" y="21"/>
                  </a:lnTo>
                  <a:lnTo>
                    <a:pt x="14" y="21"/>
                  </a:lnTo>
                  <a:lnTo>
                    <a:pt x="14" y="27"/>
                  </a:lnTo>
                  <a:lnTo>
                    <a:pt x="16" y="27"/>
                  </a:lnTo>
                  <a:lnTo>
                    <a:pt x="16" y="21"/>
                  </a:lnTo>
                  <a:lnTo>
                    <a:pt x="14" y="21"/>
                  </a:lnTo>
                  <a:lnTo>
                    <a:pt x="14" y="27"/>
                  </a:lnTo>
                  <a:lnTo>
                    <a:pt x="18" y="27"/>
                  </a:lnTo>
                  <a:lnTo>
                    <a:pt x="18" y="21"/>
                  </a:lnTo>
                  <a:lnTo>
                    <a:pt x="16" y="21"/>
                  </a:lnTo>
                  <a:lnTo>
                    <a:pt x="16" y="27"/>
                  </a:lnTo>
                  <a:lnTo>
                    <a:pt x="20" y="27"/>
                  </a:lnTo>
                  <a:lnTo>
                    <a:pt x="20" y="21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61" y="27"/>
                  </a:lnTo>
                  <a:lnTo>
                    <a:pt x="61" y="21"/>
                  </a:lnTo>
                  <a:lnTo>
                    <a:pt x="25" y="21"/>
                  </a:lnTo>
                  <a:lnTo>
                    <a:pt x="25" y="24"/>
                  </a:lnTo>
                  <a:lnTo>
                    <a:pt x="26" y="21"/>
                  </a:lnTo>
                  <a:lnTo>
                    <a:pt x="23" y="20"/>
                  </a:lnTo>
                  <a:lnTo>
                    <a:pt x="18" y="20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0"/>
                  </a:lnTo>
                  <a:lnTo>
                    <a:pt x="18" y="20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0"/>
                  </a:lnTo>
                  <a:lnTo>
                    <a:pt x="17" y="20"/>
                  </a:lnTo>
                  <a:lnTo>
                    <a:pt x="17" y="26"/>
                  </a:lnTo>
                  <a:lnTo>
                    <a:pt x="21" y="26"/>
                  </a:lnTo>
                  <a:lnTo>
                    <a:pt x="21" y="20"/>
                  </a:lnTo>
                  <a:lnTo>
                    <a:pt x="17" y="20"/>
                  </a:lnTo>
                  <a:lnTo>
                    <a:pt x="17" y="26"/>
                  </a:lnTo>
                  <a:lnTo>
                    <a:pt x="22" y="26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26"/>
                  </a:lnTo>
                  <a:lnTo>
                    <a:pt x="44" y="26"/>
                  </a:lnTo>
                  <a:lnTo>
                    <a:pt x="44" y="20"/>
                  </a:lnTo>
                  <a:lnTo>
                    <a:pt x="43" y="20"/>
                  </a:lnTo>
                  <a:lnTo>
                    <a:pt x="43" y="26"/>
                  </a:lnTo>
                  <a:lnTo>
                    <a:pt x="67" y="26"/>
                  </a:lnTo>
                  <a:lnTo>
                    <a:pt x="67" y="20"/>
                  </a:lnTo>
                  <a:lnTo>
                    <a:pt x="14" y="20"/>
                  </a:lnTo>
                  <a:lnTo>
                    <a:pt x="14" y="26"/>
                  </a:lnTo>
                  <a:lnTo>
                    <a:pt x="20" y="26"/>
                  </a:lnTo>
                  <a:lnTo>
                    <a:pt x="20" y="20"/>
                  </a:lnTo>
                  <a:lnTo>
                    <a:pt x="17" y="20"/>
                  </a:lnTo>
                  <a:lnTo>
                    <a:pt x="17" y="22"/>
                  </a:lnTo>
                  <a:lnTo>
                    <a:pt x="21" y="22"/>
                  </a:lnTo>
                  <a:lnTo>
                    <a:pt x="21" y="21"/>
                  </a:lnTo>
                  <a:lnTo>
                    <a:pt x="17" y="21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18"/>
                  </a:lnTo>
                  <a:lnTo>
                    <a:pt x="18" y="18"/>
                  </a:lnTo>
                  <a:lnTo>
                    <a:pt x="18" y="25"/>
                  </a:lnTo>
                  <a:lnTo>
                    <a:pt x="22" y="25"/>
                  </a:lnTo>
                  <a:lnTo>
                    <a:pt x="22" y="18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42" y="25"/>
                  </a:lnTo>
                  <a:lnTo>
                    <a:pt x="42" y="18"/>
                  </a:lnTo>
                  <a:lnTo>
                    <a:pt x="40" y="18"/>
                  </a:lnTo>
                  <a:lnTo>
                    <a:pt x="40" y="25"/>
                  </a:lnTo>
                  <a:lnTo>
                    <a:pt x="70" y="25"/>
                  </a:lnTo>
                  <a:lnTo>
                    <a:pt x="70" y="18"/>
                  </a:lnTo>
                  <a:lnTo>
                    <a:pt x="14" y="18"/>
                  </a:lnTo>
                  <a:lnTo>
                    <a:pt x="14" y="25"/>
                  </a:lnTo>
                  <a:lnTo>
                    <a:pt x="17" y="25"/>
                  </a:lnTo>
                  <a:lnTo>
                    <a:pt x="17" y="18"/>
                  </a:lnTo>
                  <a:lnTo>
                    <a:pt x="14" y="18"/>
                  </a:lnTo>
                  <a:lnTo>
                    <a:pt x="14" y="25"/>
                  </a:lnTo>
                  <a:lnTo>
                    <a:pt x="20" y="25"/>
                  </a:lnTo>
                  <a:lnTo>
                    <a:pt x="20" y="18"/>
                  </a:lnTo>
                  <a:lnTo>
                    <a:pt x="18" y="18"/>
                  </a:lnTo>
                  <a:lnTo>
                    <a:pt x="18" y="25"/>
                  </a:lnTo>
                  <a:lnTo>
                    <a:pt x="22" y="25"/>
                  </a:lnTo>
                  <a:lnTo>
                    <a:pt x="22" y="18"/>
                  </a:lnTo>
                  <a:lnTo>
                    <a:pt x="21" y="18"/>
                  </a:lnTo>
                  <a:lnTo>
                    <a:pt x="21" y="25"/>
                  </a:lnTo>
                  <a:lnTo>
                    <a:pt x="29" y="25"/>
                  </a:lnTo>
                  <a:lnTo>
                    <a:pt x="34" y="24"/>
                  </a:lnTo>
                  <a:lnTo>
                    <a:pt x="33" y="20"/>
                  </a:lnTo>
                  <a:lnTo>
                    <a:pt x="33" y="24"/>
                  </a:lnTo>
                  <a:lnTo>
                    <a:pt x="39" y="24"/>
                  </a:lnTo>
                  <a:lnTo>
                    <a:pt x="39" y="17"/>
                  </a:lnTo>
                  <a:lnTo>
                    <a:pt x="38" y="17"/>
                  </a:lnTo>
                  <a:lnTo>
                    <a:pt x="38" y="24"/>
                  </a:lnTo>
                  <a:lnTo>
                    <a:pt x="56" y="24"/>
                  </a:lnTo>
                  <a:lnTo>
                    <a:pt x="56" y="17"/>
                  </a:lnTo>
                  <a:lnTo>
                    <a:pt x="17" y="17"/>
                  </a:lnTo>
                  <a:lnTo>
                    <a:pt x="17" y="24"/>
                  </a:lnTo>
                  <a:lnTo>
                    <a:pt x="20" y="24"/>
                  </a:lnTo>
                  <a:lnTo>
                    <a:pt x="20" y="17"/>
                  </a:lnTo>
                  <a:lnTo>
                    <a:pt x="16" y="17"/>
                  </a:lnTo>
                  <a:lnTo>
                    <a:pt x="16" y="24"/>
                  </a:lnTo>
                  <a:lnTo>
                    <a:pt x="18" y="24"/>
                  </a:lnTo>
                  <a:lnTo>
                    <a:pt x="18" y="17"/>
                  </a:lnTo>
                  <a:lnTo>
                    <a:pt x="17" y="17"/>
                  </a:lnTo>
                  <a:lnTo>
                    <a:pt x="17" y="24"/>
                  </a:lnTo>
                  <a:lnTo>
                    <a:pt x="40" y="24"/>
                  </a:lnTo>
                  <a:lnTo>
                    <a:pt x="40" y="17"/>
                  </a:lnTo>
                  <a:lnTo>
                    <a:pt x="38" y="17"/>
                  </a:lnTo>
                  <a:lnTo>
                    <a:pt x="38" y="24"/>
                  </a:lnTo>
                  <a:lnTo>
                    <a:pt x="58" y="24"/>
                  </a:lnTo>
                  <a:lnTo>
                    <a:pt x="58" y="17"/>
                  </a:lnTo>
                  <a:lnTo>
                    <a:pt x="47" y="17"/>
                  </a:lnTo>
                  <a:lnTo>
                    <a:pt x="29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4" y="16"/>
                  </a:lnTo>
                  <a:lnTo>
                    <a:pt x="14" y="22"/>
                  </a:lnTo>
                  <a:lnTo>
                    <a:pt x="21" y="22"/>
                  </a:lnTo>
                  <a:lnTo>
                    <a:pt x="21" y="16"/>
                  </a:lnTo>
                  <a:lnTo>
                    <a:pt x="20" y="16"/>
                  </a:lnTo>
                  <a:lnTo>
                    <a:pt x="20" y="22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18" y="16"/>
                  </a:lnTo>
                  <a:lnTo>
                    <a:pt x="18" y="22"/>
                  </a:lnTo>
                  <a:lnTo>
                    <a:pt x="45" y="22"/>
                  </a:lnTo>
                  <a:lnTo>
                    <a:pt x="45" y="16"/>
                  </a:lnTo>
                  <a:lnTo>
                    <a:pt x="44" y="16"/>
                  </a:lnTo>
                  <a:lnTo>
                    <a:pt x="44" y="22"/>
                  </a:lnTo>
                  <a:lnTo>
                    <a:pt x="62" y="22"/>
                  </a:lnTo>
                  <a:lnTo>
                    <a:pt x="62" y="16"/>
                  </a:lnTo>
                  <a:lnTo>
                    <a:pt x="22" y="16"/>
                  </a:lnTo>
                  <a:lnTo>
                    <a:pt x="22" y="18"/>
                  </a:lnTo>
                  <a:lnTo>
                    <a:pt x="23" y="16"/>
                  </a:lnTo>
                  <a:lnTo>
                    <a:pt x="18" y="15"/>
                  </a:lnTo>
                  <a:lnTo>
                    <a:pt x="17" y="17"/>
                  </a:lnTo>
                  <a:lnTo>
                    <a:pt x="17" y="21"/>
                  </a:lnTo>
                  <a:lnTo>
                    <a:pt x="21" y="21"/>
                  </a:lnTo>
                  <a:lnTo>
                    <a:pt x="21" y="15"/>
                  </a:lnTo>
                  <a:lnTo>
                    <a:pt x="20" y="15"/>
                  </a:lnTo>
                  <a:lnTo>
                    <a:pt x="20" y="21"/>
                  </a:lnTo>
                  <a:lnTo>
                    <a:pt x="21" y="21"/>
                  </a:lnTo>
                  <a:lnTo>
                    <a:pt x="21" y="15"/>
                  </a:lnTo>
                  <a:lnTo>
                    <a:pt x="20" y="15"/>
                  </a:lnTo>
                  <a:lnTo>
                    <a:pt x="20" y="21"/>
                  </a:lnTo>
                  <a:lnTo>
                    <a:pt x="42" y="21"/>
                  </a:lnTo>
                  <a:lnTo>
                    <a:pt x="42" y="15"/>
                  </a:lnTo>
                  <a:lnTo>
                    <a:pt x="39" y="15"/>
                  </a:lnTo>
                  <a:lnTo>
                    <a:pt x="39" y="21"/>
                  </a:lnTo>
                  <a:lnTo>
                    <a:pt x="62" y="21"/>
                  </a:lnTo>
                  <a:lnTo>
                    <a:pt x="62" y="15"/>
                  </a:lnTo>
                  <a:lnTo>
                    <a:pt x="16" y="15"/>
                  </a:lnTo>
                  <a:lnTo>
                    <a:pt x="16" y="21"/>
                  </a:lnTo>
                  <a:lnTo>
                    <a:pt x="22" y="21"/>
                  </a:lnTo>
                  <a:lnTo>
                    <a:pt x="22" y="15"/>
                  </a:lnTo>
                  <a:lnTo>
                    <a:pt x="20" y="15"/>
                  </a:lnTo>
                  <a:lnTo>
                    <a:pt x="20" y="21"/>
                  </a:lnTo>
                  <a:lnTo>
                    <a:pt x="22" y="21"/>
                  </a:lnTo>
                  <a:lnTo>
                    <a:pt x="30" y="13"/>
                  </a:lnTo>
                  <a:lnTo>
                    <a:pt x="20" y="13"/>
                  </a:lnTo>
                  <a:lnTo>
                    <a:pt x="20" y="20"/>
                  </a:lnTo>
                  <a:lnTo>
                    <a:pt x="42" y="20"/>
                  </a:lnTo>
                  <a:lnTo>
                    <a:pt x="42" y="13"/>
                  </a:lnTo>
                  <a:lnTo>
                    <a:pt x="39" y="13"/>
                  </a:lnTo>
                  <a:lnTo>
                    <a:pt x="39" y="20"/>
                  </a:lnTo>
                  <a:lnTo>
                    <a:pt x="66" y="20"/>
                  </a:lnTo>
                  <a:lnTo>
                    <a:pt x="66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20" y="20"/>
                  </a:lnTo>
                  <a:lnTo>
                    <a:pt x="20" y="13"/>
                  </a:lnTo>
                  <a:lnTo>
                    <a:pt x="18" y="13"/>
                  </a:lnTo>
                  <a:lnTo>
                    <a:pt x="18" y="20"/>
                  </a:lnTo>
                  <a:lnTo>
                    <a:pt x="22" y="20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20"/>
                  </a:lnTo>
                  <a:lnTo>
                    <a:pt x="33" y="20"/>
                  </a:lnTo>
                  <a:lnTo>
                    <a:pt x="39" y="18"/>
                  </a:lnTo>
                  <a:lnTo>
                    <a:pt x="38" y="15"/>
                  </a:lnTo>
                  <a:lnTo>
                    <a:pt x="38" y="18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39" y="12"/>
                  </a:lnTo>
                  <a:lnTo>
                    <a:pt x="39" y="18"/>
                  </a:lnTo>
                  <a:lnTo>
                    <a:pt x="57" y="18"/>
                  </a:lnTo>
                  <a:lnTo>
                    <a:pt x="57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2" y="18"/>
                  </a:lnTo>
                  <a:lnTo>
                    <a:pt x="22" y="12"/>
                  </a:lnTo>
                  <a:lnTo>
                    <a:pt x="20" y="12"/>
                  </a:lnTo>
                  <a:lnTo>
                    <a:pt x="20" y="18"/>
                  </a:lnTo>
                  <a:lnTo>
                    <a:pt x="25" y="18"/>
                  </a:lnTo>
                  <a:lnTo>
                    <a:pt x="25" y="12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25" y="18"/>
                  </a:lnTo>
                  <a:lnTo>
                    <a:pt x="25" y="12"/>
                  </a:lnTo>
                  <a:lnTo>
                    <a:pt x="22" y="12"/>
                  </a:lnTo>
                  <a:lnTo>
                    <a:pt x="22" y="18"/>
                  </a:lnTo>
                  <a:lnTo>
                    <a:pt x="67" y="18"/>
                  </a:lnTo>
                  <a:lnTo>
                    <a:pt x="67" y="12"/>
                  </a:lnTo>
                  <a:lnTo>
                    <a:pt x="47" y="12"/>
                  </a:lnTo>
                  <a:lnTo>
                    <a:pt x="35" y="11"/>
                  </a:lnTo>
                  <a:lnTo>
                    <a:pt x="20" y="11"/>
                  </a:lnTo>
                  <a:lnTo>
                    <a:pt x="20" y="17"/>
                  </a:lnTo>
                  <a:lnTo>
                    <a:pt x="22" y="17"/>
                  </a:lnTo>
                  <a:lnTo>
                    <a:pt x="22" y="11"/>
                  </a:lnTo>
                  <a:lnTo>
                    <a:pt x="21" y="11"/>
                  </a:lnTo>
                  <a:lnTo>
                    <a:pt x="21" y="17"/>
                  </a:lnTo>
                  <a:lnTo>
                    <a:pt x="26" y="17"/>
                  </a:lnTo>
                  <a:lnTo>
                    <a:pt x="26" y="11"/>
                  </a:lnTo>
                  <a:lnTo>
                    <a:pt x="22" y="11"/>
                  </a:lnTo>
                  <a:lnTo>
                    <a:pt x="22" y="17"/>
                  </a:lnTo>
                  <a:lnTo>
                    <a:pt x="70" y="17"/>
                  </a:lnTo>
                  <a:lnTo>
                    <a:pt x="70" y="11"/>
                  </a:lnTo>
                  <a:lnTo>
                    <a:pt x="23" y="11"/>
                  </a:lnTo>
                  <a:lnTo>
                    <a:pt x="23" y="17"/>
                  </a:lnTo>
                  <a:lnTo>
                    <a:pt x="25" y="17"/>
                  </a:lnTo>
                  <a:lnTo>
                    <a:pt x="25" y="11"/>
                  </a:lnTo>
                  <a:lnTo>
                    <a:pt x="22" y="11"/>
                  </a:lnTo>
                  <a:lnTo>
                    <a:pt x="22" y="17"/>
                  </a:lnTo>
                  <a:lnTo>
                    <a:pt x="27" y="17"/>
                  </a:lnTo>
                  <a:lnTo>
                    <a:pt x="27" y="12"/>
                  </a:lnTo>
                  <a:lnTo>
                    <a:pt x="23" y="12"/>
                  </a:lnTo>
                  <a:lnTo>
                    <a:pt x="23" y="16"/>
                  </a:lnTo>
                  <a:lnTo>
                    <a:pt x="26" y="16"/>
                  </a:lnTo>
                  <a:lnTo>
                    <a:pt x="26" y="9"/>
                  </a:lnTo>
                  <a:lnTo>
                    <a:pt x="25" y="9"/>
                  </a:lnTo>
                  <a:lnTo>
                    <a:pt x="25" y="16"/>
                  </a:lnTo>
                  <a:lnTo>
                    <a:pt x="27" y="16"/>
                  </a:lnTo>
                  <a:lnTo>
                    <a:pt x="27" y="9"/>
                  </a:lnTo>
                  <a:lnTo>
                    <a:pt x="25" y="9"/>
                  </a:lnTo>
                  <a:lnTo>
                    <a:pt x="25" y="16"/>
                  </a:lnTo>
                  <a:lnTo>
                    <a:pt x="43" y="16"/>
                  </a:lnTo>
                  <a:lnTo>
                    <a:pt x="43" y="9"/>
                  </a:lnTo>
                  <a:lnTo>
                    <a:pt x="38" y="9"/>
                  </a:lnTo>
                  <a:lnTo>
                    <a:pt x="38" y="16"/>
                  </a:lnTo>
                  <a:lnTo>
                    <a:pt x="64" y="16"/>
                  </a:lnTo>
                  <a:lnTo>
                    <a:pt x="64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21" y="16"/>
                  </a:lnTo>
                  <a:lnTo>
                    <a:pt x="21" y="9"/>
                  </a:lnTo>
                  <a:lnTo>
                    <a:pt x="18" y="9"/>
                  </a:lnTo>
                  <a:lnTo>
                    <a:pt x="18" y="16"/>
                  </a:lnTo>
                  <a:lnTo>
                    <a:pt x="21" y="16"/>
                  </a:lnTo>
                  <a:lnTo>
                    <a:pt x="21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21" y="16"/>
                  </a:lnTo>
                  <a:lnTo>
                    <a:pt x="21" y="9"/>
                  </a:lnTo>
                  <a:lnTo>
                    <a:pt x="20" y="9"/>
                  </a:lnTo>
                  <a:lnTo>
                    <a:pt x="20" y="16"/>
                  </a:lnTo>
                  <a:lnTo>
                    <a:pt x="23" y="16"/>
                  </a:lnTo>
                  <a:lnTo>
                    <a:pt x="26" y="15"/>
                  </a:lnTo>
                  <a:lnTo>
                    <a:pt x="25" y="11"/>
                  </a:lnTo>
                  <a:lnTo>
                    <a:pt x="25" y="15"/>
                  </a:lnTo>
                  <a:lnTo>
                    <a:pt x="40" y="15"/>
                  </a:lnTo>
                  <a:lnTo>
                    <a:pt x="40" y="8"/>
                  </a:lnTo>
                  <a:lnTo>
                    <a:pt x="35" y="8"/>
                  </a:lnTo>
                  <a:lnTo>
                    <a:pt x="35" y="15"/>
                  </a:lnTo>
                  <a:lnTo>
                    <a:pt x="55" y="15"/>
                  </a:lnTo>
                  <a:lnTo>
                    <a:pt x="55" y="8"/>
                  </a:lnTo>
                  <a:lnTo>
                    <a:pt x="16" y="8"/>
                  </a:lnTo>
                  <a:lnTo>
                    <a:pt x="16" y="15"/>
                  </a:lnTo>
                  <a:lnTo>
                    <a:pt x="18" y="15"/>
                  </a:lnTo>
                  <a:lnTo>
                    <a:pt x="18" y="8"/>
                  </a:lnTo>
                  <a:lnTo>
                    <a:pt x="17" y="8"/>
                  </a:lnTo>
                  <a:lnTo>
                    <a:pt x="17" y="15"/>
                  </a:lnTo>
                  <a:lnTo>
                    <a:pt x="23" y="15"/>
                  </a:lnTo>
                  <a:lnTo>
                    <a:pt x="23" y="8"/>
                  </a:lnTo>
                  <a:lnTo>
                    <a:pt x="22" y="8"/>
                  </a:lnTo>
                  <a:lnTo>
                    <a:pt x="22" y="15"/>
                  </a:lnTo>
                  <a:lnTo>
                    <a:pt x="26" y="15"/>
                  </a:lnTo>
                  <a:lnTo>
                    <a:pt x="26" y="8"/>
                  </a:lnTo>
                  <a:lnTo>
                    <a:pt x="25" y="8"/>
                  </a:lnTo>
                  <a:lnTo>
                    <a:pt x="25" y="15"/>
                  </a:lnTo>
                  <a:lnTo>
                    <a:pt x="48" y="15"/>
                  </a:lnTo>
                  <a:lnTo>
                    <a:pt x="48" y="9"/>
                  </a:lnTo>
                  <a:lnTo>
                    <a:pt x="44" y="9"/>
                  </a:lnTo>
                  <a:lnTo>
                    <a:pt x="44" y="13"/>
                  </a:lnTo>
                  <a:lnTo>
                    <a:pt x="66" y="13"/>
                  </a:lnTo>
                  <a:lnTo>
                    <a:pt x="66" y="7"/>
                  </a:lnTo>
                  <a:lnTo>
                    <a:pt x="22" y="7"/>
                  </a:lnTo>
                  <a:lnTo>
                    <a:pt x="22" y="13"/>
                  </a:lnTo>
                  <a:lnTo>
                    <a:pt x="25" y="13"/>
                  </a:lnTo>
                  <a:lnTo>
                    <a:pt x="25" y="7"/>
                  </a:lnTo>
                  <a:lnTo>
                    <a:pt x="22" y="7"/>
                  </a:lnTo>
                  <a:lnTo>
                    <a:pt x="22" y="13"/>
                  </a:lnTo>
                  <a:lnTo>
                    <a:pt x="23" y="13"/>
                  </a:lnTo>
                  <a:lnTo>
                    <a:pt x="23" y="7"/>
                  </a:lnTo>
                  <a:lnTo>
                    <a:pt x="22" y="7"/>
                  </a:lnTo>
                  <a:lnTo>
                    <a:pt x="22" y="13"/>
                  </a:lnTo>
                  <a:lnTo>
                    <a:pt x="26" y="13"/>
                  </a:lnTo>
                  <a:lnTo>
                    <a:pt x="26" y="7"/>
                  </a:lnTo>
                  <a:lnTo>
                    <a:pt x="25" y="7"/>
                  </a:lnTo>
                  <a:lnTo>
                    <a:pt x="25" y="13"/>
                  </a:lnTo>
                  <a:lnTo>
                    <a:pt x="52" y="13"/>
                  </a:lnTo>
                  <a:lnTo>
                    <a:pt x="52" y="7"/>
                  </a:lnTo>
                  <a:lnTo>
                    <a:pt x="47" y="7"/>
                  </a:lnTo>
                  <a:lnTo>
                    <a:pt x="47" y="13"/>
                  </a:lnTo>
                  <a:lnTo>
                    <a:pt x="73" y="13"/>
                  </a:lnTo>
                  <a:lnTo>
                    <a:pt x="73" y="7"/>
                  </a:lnTo>
                  <a:lnTo>
                    <a:pt x="30" y="7"/>
                  </a:lnTo>
                  <a:lnTo>
                    <a:pt x="30" y="13"/>
                  </a:lnTo>
                  <a:lnTo>
                    <a:pt x="31" y="13"/>
                  </a:lnTo>
                  <a:lnTo>
                    <a:pt x="33" y="7"/>
                  </a:lnTo>
                  <a:lnTo>
                    <a:pt x="27" y="5"/>
                  </a:lnTo>
                  <a:lnTo>
                    <a:pt x="23" y="5"/>
                  </a:lnTo>
                  <a:lnTo>
                    <a:pt x="23" y="12"/>
                  </a:lnTo>
                  <a:lnTo>
                    <a:pt x="25" y="12"/>
                  </a:lnTo>
                  <a:lnTo>
                    <a:pt x="25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25" y="12"/>
                  </a:lnTo>
                  <a:lnTo>
                    <a:pt x="25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52" y="12"/>
                  </a:lnTo>
                  <a:lnTo>
                    <a:pt x="52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25" y="12"/>
                  </a:lnTo>
                  <a:lnTo>
                    <a:pt x="25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26" y="12"/>
                  </a:lnTo>
                  <a:lnTo>
                    <a:pt x="26" y="5"/>
                  </a:lnTo>
                  <a:lnTo>
                    <a:pt x="25" y="5"/>
                  </a:lnTo>
                  <a:lnTo>
                    <a:pt x="25" y="8"/>
                  </a:lnTo>
                  <a:lnTo>
                    <a:pt x="27" y="11"/>
                  </a:lnTo>
                  <a:lnTo>
                    <a:pt x="29" y="9"/>
                  </a:lnTo>
                  <a:lnTo>
                    <a:pt x="26" y="7"/>
                  </a:lnTo>
                  <a:lnTo>
                    <a:pt x="26" y="11"/>
                  </a:lnTo>
                  <a:lnTo>
                    <a:pt x="30" y="11"/>
                  </a:lnTo>
                  <a:lnTo>
                    <a:pt x="30" y="4"/>
                  </a:lnTo>
                  <a:lnTo>
                    <a:pt x="27" y="4"/>
                  </a:lnTo>
                  <a:lnTo>
                    <a:pt x="27" y="11"/>
                  </a:lnTo>
                  <a:lnTo>
                    <a:pt x="66" y="11"/>
                  </a:lnTo>
                  <a:lnTo>
                    <a:pt x="66" y="4"/>
                  </a:lnTo>
                  <a:lnTo>
                    <a:pt x="23" y="4"/>
                  </a:lnTo>
                  <a:lnTo>
                    <a:pt x="23" y="11"/>
                  </a:lnTo>
                  <a:lnTo>
                    <a:pt x="26" y="11"/>
                  </a:lnTo>
                  <a:lnTo>
                    <a:pt x="26" y="4"/>
                  </a:lnTo>
                  <a:lnTo>
                    <a:pt x="25" y="4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6" y="4"/>
                  </a:lnTo>
                  <a:lnTo>
                    <a:pt x="25" y="4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6" y="4"/>
                  </a:lnTo>
                  <a:lnTo>
                    <a:pt x="23" y="4"/>
                  </a:lnTo>
                  <a:lnTo>
                    <a:pt x="23" y="11"/>
                  </a:lnTo>
                  <a:lnTo>
                    <a:pt x="35" y="11"/>
                  </a:lnTo>
                  <a:lnTo>
                    <a:pt x="39" y="9"/>
                  </a:lnTo>
                  <a:lnTo>
                    <a:pt x="38" y="5"/>
                  </a:lnTo>
                  <a:lnTo>
                    <a:pt x="38" y="9"/>
                  </a:lnTo>
                  <a:lnTo>
                    <a:pt x="80" y="9"/>
                  </a:lnTo>
                  <a:lnTo>
                    <a:pt x="80" y="3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3"/>
                  </a:lnTo>
                  <a:lnTo>
                    <a:pt x="23" y="3"/>
                  </a:lnTo>
                  <a:lnTo>
                    <a:pt x="23" y="9"/>
                  </a:lnTo>
                  <a:lnTo>
                    <a:pt x="27" y="9"/>
                  </a:lnTo>
                  <a:lnTo>
                    <a:pt x="27" y="3"/>
                  </a:lnTo>
                  <a:lnTo>
                    <a:pt x="26" y="3"/>
                  </a:lnTo>
                  <a:lnTo>
                    <a:pt x="26" y="9"/>
                  </a:lnTo>
                  <a:lnTo>
                    <a:pt x="49" y="9"/>
                  </a:lnTo>
                  <a:lnTo>
                    <a:pt x="53" y="8"/>
                  </a:lnTo>
                  <a:lnTo>
                    <a:pt x="52" y="4"/>
                  </a:lnTo>
                  <a:lnTo>
                    <a:pt x="52" y="8"/>
                  </a:lnTo>
                  <a:lnTo>
                    <a:pt x="74" y="8"/>
                  </a:lnTo>
                  <a:lnTo>
                    <a:pt x="74" y="2"/>
                  </a:lnTo>
                  <a:lnTo>
                    <a:pt x="26" y="2"/>
                  </a:lnTo>
                  <a:lnTo>
                    <a:pt x="26" y="8"/>
                  </a:lnTo>
                  <a:lnTo>
                    <a:pt x="29" y="8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7" y="8"/>
                  </a:lnTo>
                  <a:lnTo>
                    <a:pt x="29" y="8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7" y="8"/>
                  </a:lnTo>
                  <a:lnTo>
                    <a:pt x="33" y="8"/>
                  </a:lnTo>
                  <a:lnTo>
                    <a:pt x="33" y="2"/>
                  </a:lnTo>
                  <a:lnTo>
                    <a:pt x="31" y="2"/>
                  </a:lnTo>
                  <a:lnTo>
                    <a:pt x="31" y="8"/>
                  </a:lnTo>
                  <a:lnTo>
                    <a:pt x="33" y="8"/>
                  </a:lnTo>
                  <a:lnTo>
                    <a:pt x="33" y="2"/>
                  </a:lnTo>
                  <a:lnTo>
                    <a:pt x="31" y="2"/>
                  </a:lnTo>
                  <a:lnTo>
                    <a:pt x="31" y="8"/>
                  </a:lnTo>
                  <a:lnTo>
                    <a:pt x="57" y="8"/>
                  </a:lnTo>
                  <a:lnTo>
                    <a:pt x="57" y="2"/>
                  </a:lnTo>
                  <a:lnTo>
                    <a:pt x="51" y="2"/>
                  </a:lnTo>
                  <a:lnTo>
                    <a:pt x="51" y="8"/>
                  </a:lnTo>
                  <a:lnTo>
                    <a:pt x="79" y="8"/>
                  </a:lnTo>
                  <a:lnTo>
                    <a:pt x="79" y="2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5" y="2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33" y="7"/>
                  </a:lnTo>
                  <a:lnTo>
                    <a:pt x="34" y="7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9" y="7"/>
                  </a:lnTo>
                  <a:lnTo>
                    <a:pt x="33" y="7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31" y="7"/>
                  </a:lnTo>
                  <a:lnTo>
                    <a:pt x="33" y="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67" name="Freeform 851"/>
            <p:cNvSpPr>
              <a:spLocks noChangeAspect="1"/>
            </p:cNvSpPr>
            <p:nvPr/>
          </p:nvSpPr>
          <p:spPr bwMode="auto">
            <a:xfrm rot="16200000">
              <a:off x="5446" y="4832"/>
              <a:ext cx="88" cy="53"/>
            </a:xfrm>
            <a:custGeom>
              <a:avLst/>
              <a:gdLst>
                <a:gd name="T0" fmla="*/ 24 w 59"/>
                <a:gd name="T1" fmla="*/ 1 h 36"/>
                <a:gd name="T2" fmla="*/ 52 w 59"/>
                <a:gd name="T3" fmla="*/ 9 h 36"/>
                <a:gd name="T4" fmla="*/ 46 w 59"/>
                <a:gd name="T5" fmla="*/ 9 h 36"/>
                <a:gd name="T6" fmla="*/ 17 w 59"/>
                <a:gd name="T7" fmla="*/ 4 h 36"/>
                <a:gd name="T8" fmla="*/ 18 w 59"/>
                <a:gd name="T9" fmla="*/ 4 h 36"/>
                <a:gd name="T10" fmla="*/ 24 w 59"/>
                <a:gd name="T11" fmla="*/ 12 h 36"/>
                <a:gd name="T12" fmla="*/ 15 w 59"/>
                <a:gd name="T13" fmla="*/ 13 h 36"/>
                <a:gd name="T14" fmla="*/ 17 w 59"/>
                <a:gd name="T15" fmla="*/ 8 h 36"/>
                <a:gd name="T16" fmla="*/ 35 w 59"/>
                <a:gd name="T17" fmla="*/ 10 h 36"/>
                <a:gd name="T18" fmla="*/ 46 w 59"/>
                <a:gd name="T19" fmla="*/ 16 h 36"/>
                <a:gd name="T20" fmla="*/ 11 w 59"/>
                <a:gd name="T21" fmla="*/ 17 h 36"/>
                <a:gd name="T22" fmla="*/ 37 w 59"/>
                <a:gd name="T23" fmla="*/ 13 h 36"/>
                <a:gd name="T24" fmla="*/ 15 w 59"/>
                <a:gd name="T25" fmla="*/ 12 h 36"/>
                <a:gd name="T26" fmla="*/ 42 w 59"/>
                <a:gd name="T27" fmla="*/ 20 h 36"/>
                <a:gd name="T28" fmla="*/ 13 w 59"/>
                <a:gd name="T29" fmla="*/ 14 h 36"/>
                <a:gd name="T30" fmla="*/ 43 w 59"/>
                <a:gd name="T31" fmla="*/ 22 h 36"/>
                <a:gd name="T32" fmla="*/ 30 w 59"/>
                <a:gd name="T33" fmla="*/ 22 h 36"/>
                <a:gd name="T34" fmla="*/ 35 w 59"/>
                <a:gd name="T35" fmla="*/ 17 h 36"/>
                <a:gd name="T36" fmla="*/ 38 w 59"/>
                <a:gd name="T37" fmla="*/ 25 h 36"/>
                <a:gd name="T38" fmla="*/ 8 w 59"/>
                <a:gd name="T39" fmla="*/ 25 h 36"/>
                <a:gd name="T40" fmla="*/ 35 w 59"/>
                <a:gd name="T41" fmla="*/ 20 h 36"/>
                <a:gd name="T42" fmla="*/ 12 w 59"/>
                <a:gd name="T43" fmla="*/ 21 h 36"/>
                <a:gd name="T44" fmla="*/ 27 w 59"/>
                <a:gd name="T45" fmla="*/ 29 h 36"/>
                <a:gd name="T46" fmla="*/ 7 w 59"/>
                <a:gd name="T47" fmla="*/ 30 h 36"/>
                <a:gd name="T48" fmla="*/ 8 w 59"/>
                <a:gd name="T49" fmla="*/ 23 h 36"/>
                <a:gd name="T50" fmla="*/ 29 w 59"/>
                <a:gd name="T51" fmla="*/ 25 h 36"/>
                <a:gd name="T52" fmla="*/ 5 w 59"/>
                <a:gd name="T53" fmla="*/ 26 h 36"/>
                <a:gd name="T54" fmla="*/ 9 w 59"/>
                <a:gd name="T55" fmla="*/ 30 h 36"/>
                <a:gd name="T56" fmla="*/ 9 w 59"/>
                <a:gd name="T57" fmla="*/ 34 h 36"/>
                <a:gd name="T58" fmla="*/ 5 w 59"/>
                <a:gd name="T59" fmla="*/ 29 h 36"/>
                <a:gd name="T60" fmla="*/ 8 w 59"/>
                <a:gd name="T61" fmla="*/ 36 h 36"/>
                <a:gd name="T62" fmla="*/ 25 w 59"/>
                <a:gd name="T63" fmla="*/ 36 h 36"/>
                <a:gd name="T64" fmla="*/ 11 w 59"/>
                <a:gd name="T65" fmla="*/ 29 h 36"/>
                <a:gd name="T66" fmla="*/ 30 w 59"/>
                <a:gd name="T67" fmla="*/ 35 h 36"/>
                <a:gd name="T68" fmla="*/ 4 w 59"/>
                <a:gd name="T69" fmla="*/ 27 h 36"/>
                <a:gd name="T70" fmla="*/ 4 w 59"/>
                <a:gd name="T71" fmla="*/ 32 h 36"/>
                <a:gd name="T72" fmla="*/ 7 w 59"/>
                <a:gd name="T73" fmla="*/ 25 h 36"/>
                <a:gd name="T74" fmla="*/ 11 w 59"/>
                <a:gd name="T75" fmla="*/ 31 h 36"/>
                <a:gd name="T76" fmla="*/ 8 w 59"/>
                <a:gd name="T77" fmla="*/ 30 h 36"/>
                <a:gd name="T78" fmla="*/ 7 w 59"/>
                <a:gd name="T79" fmla="*/ 22 h 36"/>
                <a:gd name="T80" fmla="*/ 26 w 59"/>
                <a:gd name="T81" fmla="*/ 27 h 36"/>
                <a:gd name="T82" fmla="*/ 8 w 59"/>
                <a:gd name="T83" fmla="*/ 27 h 36"/>
                <a:gd name="T84" fmla="*/ 11 w 59"/>
                <a:gd name="T85" fmla="*/ 26 h 36"/>
                <a:gd name="T86" fmla="*/ 15 w 59"/>
                <a:gd name="T87" fmla="*/ 18 h 36"/>
                <a:gd name="T88" fmla="*/ 17 w 59"/>
                <a:gd name="T89" fmla="*/ 17 h 36"/>
                <a:gd name="T90" fmla="*/ 34 w 59"/>
                <a:gd name="T91" fmla="*/ 23 h 36"/>
                <a:gd name="T92" fmla="*/ 35 w 59"/>
                <a:gd name="T93" fmla="*/ 16 h 36"/>
                <a:gd name="T94" fmla="*/ 33 w 59"/>
                <a:gd name="T95" fmla="*/ 14 h 36"/>
                <a:gd name="T96" fmla="*/ 11 w 59"/>
                <a:gd name="T97" fmla="*/ 13 h 36"/>
                <a:gd name="T98" fmla="*/ 39 w 59"/>
                <a:gd name="T99" fmla="*/ 12 h 36"/>
                <a:gd name="T100" fmla="*/ 34 w 59"/>
                <a:gd name="T101" fmla="*/ 18 h 36"/>
                <a:gd name="T102" fmla="*/ 34 w 59"/>
                <a:gd name="T103" fmla="*/ 17 h 36"/>
                <a:gd name="T104" fmla="*/ 37 w 59"/>
                <a:gd name="T105" fmla="*/ 9 h 36"/>
                <a:gd name="T106" fmla="*/ 39 w 59"/>
                <a:gd name="T107" fmla="*/ 8 h 36"/>
                <a:gd name="T108" fmla="*/ 37 w 59"/>
                <a:gd name="T109" fmla="*/ 14 h 36"/>
                <a:gd name="T110" fmla="*/ 15 w 59"/>
                <a:gd name="T111" fmla="*/ 13 h 36"/>
                <a:gd name="T112" fmla="*/ 22 w 59"/>
                <a:gd name="T113" fmla="*/ 5 h 36"/>
                <a:gd name="T114" fmla="*/ 18 w 59"/>
                <a:gd name="T115" fmla="*/ 4 h 36"/>
                <a:gd name="T116" fmla="*/ 18 w 59"/>
                <a:gd name="T117" fmla="*/ 10 h 36"/>
                <a:gd name="T118" fmla="*/ 46 w 59"/>
                <a:gd name="T119" fmla="*/ 9 h 36"/>
                <a:gd name="T120" fmla="*/ 35 w 59"/>
                <a:gd name="T121" fmla="*/ 1 h 36"/>
                <a:gd name="T122" fmla="*/ 48 w 59"/>
                <a:gd name="T123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9" h="36">
                  <a:moveTo>
                    <a:pt x="47" y="7"/>
                  </a:moveTo>
                  <a:lnTo>
                    <a:pt x="47" y="0"/>
                  </a:lnTo>
                  <a:lnTo>
                    <a:pt x="20" y="0"/>
                  </a:lnTo>
                  <a:lnTo>
                    <a:pt x="20" y="7"/>
                  </a:lnTo>
                  <a:lnTo>
                    <a:pt x="22" y="7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8" y="8"/>
                  </a:lnTo>
                  <a:lnTo>
                    <a:pt x="21" y="8"/>
                  </a:lnTo>
                  <a:lnTo>
                    <a:pt x="21" y="1"/>
                  </a:lnTo>
                  <a:lnTo>
                    <a:pt x="17" y="1"/>
                  </a:lnTo>
                  <a:lnTo>
                    <a:pt x="17" y="8"/>
                  </a:lnTo>
                  <a:lnTo>
                    <a:pt x="59" y="8"/>
                  </a:lnTo>
                  <a:lnTo>
                    <a:pt x="59" y="1"/>
                  </a:lnTo>
                  <a:lnTo>
                    <a:pt x="43" y="1"/>
                  </a:lnTo>
                  <a:lnTo>
                    <a:pt x="43" y="8"/>
                  </a:lnTo>
                  <a:lnTo>
                    <a:pt x="48" y="8"/>
                  </a:lnTo>
                  <a:lnTo>
                    <a:pt x="48" y="1"/>
                  </a:lnTo>
                  <a:lnTo>
                    <a:pt x="24" y="1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1"/>
                  </a:lnTo>
                  <a:lnTo>
                    <a:pt x="22" y="1"/>
                  </a:lnTo>
                  <a:lnTo>
                    <a:pt x="22" y="8"/>
                  </a:lnTo>
                  <a:lnTo>
                    <a:pt x="24" y="8"/>
                  </a:lnTo>
                  <a:lnTo>
                    <a:pt x="24" y="1"/>
                  </a:lnTo>
                  <a:lnTo>
                    <a:pt x="18" y="1"/>
                  </a:lnTo>
                  <a:lnTo>
                    <a:pt x="18" y="8"/>
                  </a:lnTo>
                  <a:lnTo>
                    <a:pt x="20" y="8"/>
                  </a:lnTo>
                  <a:lnTo>
                    <a:pt x="20" y="1"/>
                  </a:lnTo>
                  <a:lnTo>
                    <a:pt x="17" y="1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1"/>
                  </a:lnTo>
                  <a:lnTo>
                    <a:pt x="18" y="1"/>
                  </a:lnTo>
                  <a:lnTo>
                    <a:pt x="18" y="8"/>
                  </a:lnTo>
                  <a:lnTo>
                    <a:pt x="35" y="8"/>
                  </a:lnTo>
                  <a:lnTo>
                    <a:pt x="52" y="9"/>
                  </a:lnTo>
                  <a:lnTo>
                    <a:pt x="52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21" y="9"/>
                  </a:lnTo>
                  <a:lnTo>
                    <a:pt x="21" y="3"/>
                  </a:lnTo>
                  <a:lnTo>
                    <a:pt x="18" y="3"/>
                  </a:lnTo>
                  <a:lnTo>
                    <a:pt x="18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18" y="9"/>
                  </a:lnTo>
                  <a:lnTo>
                    <a:pt x="18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55" y="9"/>
                  </a:lnTo>
                  <a:lnTo>
                    <a:pt x="55" y="3"/>
                  </a:lnTo>
                  <a:lnTo>
                    <a:pt x="46" y="3"/>
                  </a:lnTo>
                  <a:lnTo>
                    <a:pt x="46" y="9"/>
                  </a:lnTo>
                  <a:lnTo>
                    <a:pt x="48" y="9"/>
                  </a:lnTo>
                  <a:lnTo>
                    <a:pt x="48" y="3"/>
                  </a:lnTo>
                  <a:lnTo>
                    <a:pt x="31" y="3"/>
                  </a:lnTo>
                  <a:lnTo>
                    <a:pt x="30" y="4"/>
                  </a:lnTo>
                  <a:lnTo>
                    <a:pt x="31" y="7"/>
                  </a:lnTo>
                  <a:lnTo>
                    <a:pt x="31" y="4"/>
                  </a:lnTo>
                  <a:lnTo>
                    <a:pt x="26" y="4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4"/>
                  </a:lnTo>
                  <a:lnTo>
                    <a:pt x="24" y="4"/>
                  </a:lnTo>
                  <a:lnTo>
                    <a:pt x="24" y="10"/>
                  </a:lnTo>
                  <a:lnTo>
                    <a:pt x="25" y="10"/>
                  </a:lnTo>
                  <a:lnTo>
                    <a:pt x="25" y="4"/>
                  </a:lnTo>
                  <a:lnTo>
                    <a:pt x="16" y="4"/>
                  </a:lnTo>
                  <a:lnTo>
                    <a:pt x="16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39" y="10"/>
                  </a:lnTo>
                  <a:lnTo>
                    <a:pt x="39" y="4"/>
                  </a:lnTo>
                  <a:lnTo>
                    <a:pt x="27" y="4"/>
                  </a:lnTo>
                  <a:lnTo>
                    <a:pt x="27" y="10"/>
                  </a:lnTo>
                  <a:lnTo>
                    <a:pt x="31" y="10"/>
                  </a:lnTo>
                  <a:lnTo>
                    <a:pt x="31" y="4"/>
                  </a:lnTo>
                  <a:lnTo>
                    <a:pt x="21" y="4"/>
                  </a:lnTo>
                  <a:lnTo>
                    <a:pt x="21" y="10"/>
                  </a:lnTo>
                  <a:lnTo>
                    <a:pt x="22" y="10"/>
                  </a:lnTo>
                  <a:lnTo>
                    <a:pt x="22" y="4"/>
                  </a:lnTo>
                  <a:lnTo>
                    <a:pt x="18" y="4"/>
                  </a:lnTo>
                  <a:lnTo>
                    <a:pt x="18" y="10"/>
                  </a:lnTo>
                  <a:lnTo>
                    <a:pt x="20" y="10"/>
                  </a:lnTo>
                  <a:lnTo>
                    <a:pt x="20" y="4"/>
                  </a:lnTo>
                  <a:lnTo>
                    <a:pt x="16" y="4"/>
                  </a:lnTo>
                  <a:lnTo>
                    <a:pt x="16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16" y="4"/>
                  </a:lnTo>
                  <a:lnTo>
                    <a:pt x="16" y="10"/>
                  </a:lnTo>
                  <a:lnTo>
                    <a:pt x="18" y="10"/>
                  </a:lnTo>
                  <a:lnTo>
                    <a:pt x="18" y="7"/>
                  </a:lnTo>
                  <a:lnTo>
                    <a:pt x="17" y="4"/>
                  </a:lnTo>
                  <a:lnTo>
                    <a:pt x="9" y="12"/>
                  </a:lnTo>
                  <a:lnTo>
                    <a:pt x="55" y="12"/>
                  </a:lnTo>
                  <a:lnTo>
                    <a:pt x="55" y="5"/>
                  </a:lnTo>
                  <a:lnTo>
                    <a:pt x="42" y="5"/>
                  </a:lnTo>
                  <a:lnTo>
                    <a:pt x="42" y="12"/>
                  </a:lnTo>
                  <a:lnTo>
                    <a:pt x="46" y="12"/>
                  </a:lnTo>
                  <a:lnTo>
                    <a:pt x="46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24" y="12"/>
                  </a:lnTo>
                  <a:lnTo>
                    <a:pt x="24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24" y="12"/>
                  </a:lnTo>
                  <a:lnTo>
                    <a:pt x="24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51" y="12"/>
                  </a:lnTo>
                  <a:lnTo>
                    <a:pt x="51" y="5"/>
                  </a:lnTo>
                  <a:lnTo>
                    <a:pt x="40" y="5"/>
                  </a:lnTo>
                  <a:lnTo>
                    <a:pt x="40" y="12"/>
                  </a:lnTo>
                  <a:lnTo>
                    <a:pt x="42" y="12"/>
                  </a:lnTo>
                  <a:lnTo>
                    <a:pt x="42" y="5"/>
                  </a:lnTo>
                  <a:lnTo>
                    <a:pt x="34" y="5"/>
                  </a:lnTo>
                  <a:lnTo>
                    <a:pt x="30" y="7"/>
                  </a:lnTo>
                  <a:lnTo>
                    <a:pt x="30" y="9"/>
                  </a:lnTo>
                  <a:lnTo>
                    <a:pt x="30" y="7"/>
                  </a:lnTo>
                  <a:lnTo>
                    <a:pt x="16" y="7"/>
                  </a:lnTo>
                  <a:lnTo>
                    <a:pt x="16" y="13"/>
                  </a:lnTo>
                  <a:lnTo>
                    <a:pt x="17" y="13"/>
                  </a:lnTo>
                  <a:lnTo>
                    <a:pt x="17" y="7"/>
                  </a:lnTo>
                  <a:lnTo>
                    <a:pt x="15" y="7"/>
                  </a:lnTo>
                  <a:lnTo>
                    <a:pt x="15" y="13"/>
                  </a:lnTo>
                  <a:lnTo>
                    <a:pt x="39" y="13"/>
                  </a:lnTo>
                  <a:lnTo>
                    <a:pt x="39" y="7"/>
                  </a:lnTo>
                  <a:lnTo>
                    <a:pt x="31" y="7"/>
                  </a:lnTo>
                  <a:lnTo>
                    <a:pt x="31" y="13"/>
                  </a:lnTo>
                  <a:lnTo>
                    <a:pt x="35" y="13"/>
                  </a:lnTo>
                  <a:lnTo>
                    <a:pt x="35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6" y="13"/>
                  </a:lnTo>
                  <a:lnTo>
                    <a:pt x="16" y="9"/>
                  </a:lnTo>
                  <a:lnTo>
                    <a:pt x="15" y="7"/>
                  </a:lnTo>
                  <a:lnTo>
                    <a:pt x="7" y="14"/>
                  </a:lnTo>
                  <a:lnTo>
                    <a:pt x="42" y="14"/>
                  </a:lnTo>
                  <a:lnTo>
                    <a:pt x="42" y="8"/>
                  </a:lnTo>
                  <a:lnTo>
                    <a:pt x="33" y="8"/>
                  </a:lnTo>
                  <a:lnTo>
                    <a:pt x="33" y="14"/>
                  </a:lnTo>
                  <a:lnTo>
                    <a:pt x="37" y="14"/>
                  </a:lnTo>
                  <a:lnTo>
                    <a:pt x="37" y="8"/>
                  </a:lnTo>
                  <a:lnTo>
                    <a:pt x="17" y="8"/>
                  </a:lnTo>
                  <a:lnTo>
                    <a:pt x="17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6" y="8"/>
                  </a:lnTo>
                  <a:lnTo>
                    <a:pt x="16" y="14"/>
                  </a:lnTo>
                  <a:lnTo>
                    <a:pt x="17" y="14"/>
                  </a:lnTo>
                  <a:lnTo>
                    <a:pt x="17" y="8"/>
                  </a:lnTo>
                  <a:lnTo>
                    <a:pt x="16" y="8"/>
                  </a:lnTo>
                  <a:lnTo>
                    <a:pt x="16" y="14"/>
                  </a:lnTo>
                  <a:lnTo>
                    <a:pt x="17" y="14"/>
                  </a:lnTo>
                  <a:lnTo>
                    <a:pt x="17" y="8"/>
                  </a:lnTo>
                  <a:lnTo>
                    <a:pt x="12" y="8"/>
                  </a:lnTo>
                  <a:lnTo>
                    <a:pt x="12" y="14"/>
                  </a:lnTo>
                  <a:lnTo>
                    <a:pt x="44" y="14"/>
                  </a:lnTo>
                  <a:lnTo>
                    <a:pt x="44" y="8"/>
                  </a:lnTo>
                  <a:lnTo>
                    <a:pt x="30" y="8"/>
                  </a:lnTo>
                  <a:lnTo>
                    <a:pt x="30" y="14"/>
                  </a:lnTo>
                  <a:lnTo>
                    <a:pt x="35" y="14"/>
                  </a:lnTo>
                  <a:lnTo>
                    <a:pt x="35" y="10"/>
                  </a:lnTo>
                  <a:lnTo>
                    <a:pt x="33" y="10"/>
                  </a:lnTo>
                  <a:lnTo>
                    <a:pt x="33" y="12"/>
                  </a:lnTo>
                  <a:lnTo>
                    <a:pt x="35" y="12"/>
                  </a:lnTo>
                  <a:lnTo>
                    <a:pt x="35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20" y="16"/>
                  </a:lnTo>
                  <a:lnTo>
                    <a:pt x="20" y="9"/>
                  </a:lnTo>
                  <a:lnTo>
                    <a:pt x="16" y="9"/>
                  </a:lnTo>
                  <a:lnTo>
                    <a:pt x="16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5" y="9"/>
                  </a:lnTo>
                  <a:lnTo>
                    <a:pt x="15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3" y="9"/>
                  </a:lnTo>
                  <a:lnTo>
                    <a:pt x="13" y="16"/>
                  </a:lnTo>
                  <a:lnTo>
                    <a:pt x="46" y="16"/>
                  </a:lnTo>
                  <a:lnTo>
                    <a:pt x="46" y="9"/>
                  </a:lnTo>
                  <a:lnTo>
                    <a:pt x="37" y="9"/>
                  </a:lnTo>
                  <a:lnTo>
                    <a:pt x="37" y="16"/>
                  </a:lnTo>
                  <a:lnTo>
                    <a:pt x="39" y="16"/>
                  </a:lnTo>
                  <a:lnTo>
                    <a:pt x="39" y="9"/>
                  </a:lnTo>
                  <a:lnTo>
                    <a:pt x="15" y="9"/>
                  </a:lnTo>
                  <a:lnTo>
                    <a:pt x="15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2" y="9"/>
                  </a:lnTo>
                  <a:lnTo>
                    <a:pt x="12" y="13"/>
                  </a:lnTo>
                  <a:lnTo>
                    <a:pt x="15" y="13"/>
                  </a:lnTo>
                  <a:lnTo>
                    <a:pt x="15" y="10"/>
                  </a:lnTo>
                  <a:lnTo>
                    <a:pt x="13" y="10"/>
                  </a:lnTo>
                  <a:lnTo>
                    <a:pt x="13" y="17"/>
                  </a:lnTo>
                  <a:lnTo>
                    <a:pt x="15" y="17"/>
                  </a:lnTo>
                  <a:lnTo>
                    <a:pt x="15" y="10"/>
                  </a:lnTo>
                  <a:lnTo>
                    <a:pt x="11" y="10"/>
                  </a:lnTo>
                  <a:lnTo>
                    <a:pt x="11" y="17"/>
                  </a:lnTo>
                  <a:lnTo>
                    <a:pt x="40" y="17"/>
                  </a:lnTo>
                  <a:lnTo>
                    <a:pt x="40" y="10"/>
                  </a:lnTo>
                  <a:lnTo>
                    <a:pt x="34" y="10"/>
                  </a:lnTo>
                  <a:lnTo>
                    <a:pt x="34" y="17"/>
                  </a:lnTo>
                  <a:lnTo>
                    <a:pt x="39" y="17"/>
                  </a:lnTo>
                  <a:lnTo>
                    <a:pt x="39" y="10"/>
                  </a:lnTo>
                  <a:lnTo>
                    <a:pt x="15" y="10"/>
                  </a:lnTo>
                  <a:lnTo>
                    <a:pt x="15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39" y="17"/>
                  </a:lnTo>
                  <a:lnTo>
                    <a:pt x="39" y="13"/>
                  </a:lnTo>
                  <a:lnTo>
                    <a:pt x="37" y="13"/>
                  </a:lnTo>
                  <a:lnTo>
                    <a:pt x="37" y="14"/>
                  </a:lnTo>
                  <a:lnTo>
                    <a:pt x="39" y="14"/>
                  </a:lnTo>
                  <a:lnTo>
                    <a:pt x="39" y="12"/>
                  </a:lnTo>
                  <a:lnTo>
                    <a:pt x="33" y="12"/>
                  </a:lnTo>
                  <a:lnTo>
                    <a:pt x="33" y="18"/>
                  </a:lnTo>
                  <a:lnTo>
                    <a:pt x="34" y="18"/>
                  </a:lnTo>
                  <a:lnTo>
                    <a:pt x="34" y="12"/>
                  </a:lnTo>
                  <a:lnTo>
                    <a:pt x="16" y="12"/>
                  </a:lnTo>
                  <a:lnTo>
                    <a:pt x="16" y="18"/>
                  </a:lnTo>
                  <a:lnTo>
                    <a:pt x="17" y="18"/>
                  </a:lnTo>
                  <a:lnTo>
                    <a:pt x="17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16" y="18"/>
                  </a:lnTo>
                  <a:lnTo>
                    <a:pt x="16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43" y="18"/>
                  </a:lnTo>
                  <a:lnTo>
                    <a:pt x="43" y="12"/>
                  </a:lnTo>
                  <a:lnTo>
                    <a:pt x="35" y="12"/>
                  </a:lnTo>
                  <a:lnTo>
                    <a:pt x="35" y="18"/>
                  </a:lnTo>
                  <a:lnTo>
                    <a:pt x="39" y="18"/>
                  </a:lnTo>
                  <a:lnTo>
                    <a:pt x="39" y="12"/>
                  </a:lnTo>
                  <a:lnTo>
                    <a:pt x="15" y="12"/>
                  </a:lnTo>
                  <a:lnTo>
                    <a:pt x="15" y="16"/>
                  </a:lnTo>
                  <a:lnTo>
                    <a:pt x="17" y="16"/>
                  </a:lnTo>
                  <a:lnTo>
                    <a:pt x="17" y="13"/>
                  </a:lnTo>
                  <a:lnTo>
                    <a:pt x="12" y="13"/>
                  </a:lnTo>
                  <a:lnTo>
                    <a:pt x="12" y="20"/>
                  </a:lnTo>
                  <a:lnTo>
                    <a:pt x="15" y="20"/>
                  </a:lnTo>
                  <a:lnTo>
                    <a:pt x="15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42" y="20"/>
                  </a:lnTo>
                  <a:lnTo>
                    <a:pt x="42" y="13"/>
                  </a:lnTo>
                  <a:lnTo>
                    <a:pt x="34" y="13"/>
                  </a:lnTo>
                  <a:lnTo>
                    <a:pt x="34" y="20"/>
                  </a:lnTo>
                  <a:lnTo>
                    <a:pt x="39" y="20"/>
                  </a:lnTo>
                  <a:lnTo>
                    <a:pt x="39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24" y="20"/>
                  </a:lnTo>
                  <a:lnTo>
                    <a:pt x="35" y="21"/>
                  </a:lnTo>
                  <a:lnTo>
                    <a:pt x="37" y="21"/>
                  </a:lnTo>
                  <a:lnTo>
                    <a:pt x="37" y="14"/>
                  </a:lnTo>
                  <a:lnTo>
                    <a:pt x="29" y="14"/>
                  </a:lnTo>
                  <a:lnTo>
                    <a:pt x="29" y="21"/>
                  </a:lnTo>
                  <a:lnTo>
                    <a:pt x="34" y="21"/>
                  </a:lnTo>
                  <a:lnTo>
                    <a:pt x="34" y="14"/>
                  </a:lnTo>
                  <a:lnTo>
                    <a:pt x="11" y="14"/>
                  </a:lnTo>
                  <a:lnTo>
                    <a:pt x="11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12" y="14"/>
                  </a:lnTo>
                  <a:lnTo>
                    <a:pt x="12" y="21"/>
                  </a:lnTo>
                  <a:lnTo>
                    <a:pt x="37" y="21"/>
                  </a:lnTo>
                  <a:lnTo>
                    <a:pt x="37" y="14"/>
                  </a:lnTo>
                  <a:lnTo>
                    <a:pt x="27" y="14"/>
                  </a:lnTo>
                  <a:lnTo>
                    <a:pt x="27" y="21"/>
                  </a:lnTo>
                  <a:lnTo>
                    <a:pt x="33" y="21"/>
                  </a:lnTo>
                  <a:lnTo>
                    <a:pt x="33" y="14"/>
                  </a:lnTo>
                  <a:lnTo>
                    <a:pt x="9" y="14"/>
                  </a:lnTo>
                  <a:lnTo>
                    <a:pt x="9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43" y="22"/>
                  </a:lnTo>
                  <a:lnTo>
                    <a:pt x="43" y="16"/>
                  </a:lnTo>
                  <a:lnTo>
                    <a:pt x="35" y="16"/>
                  </a:lnTo>
                  <a:lnTo>
                    <a:pt x="35" y="22"/>
                  </a:lnTo>
                  <a:lnTo>
                    <a:pt x="39" y="22"/>
                  </a:lnTo>
                  <a:lnTo>
                    <a:pt x="39" y="16"/>
                  </a:lnTo>
                  <a:lnTo>
                    <a:pt x="16" y="16"/>
                  </a:lnTo>
                  <a:lnTo>
                    <a:pt x="16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5" y="16"/>
                  </a:lnTo>
                  <a:lnTo>
                    <a:pt x="15" y="22"/>
                  </a:lnTo>
                  <a:lnTo>
                    <a:pt x="16" y="22"/>
                  </a:lnTo>
                  <a:lnTo>
                    <a:pt x="16" y="16"/>
                  </a:lnTo>
                  <a:lnTo>
                    <a:pt x="12" y="16"/>
                  </a:lnTo>
                  <a:lnTo>
                    <a:pt x="12" y="22"/>
                  </a:lnTo>
                  <a:lnTo>
                    <a:pt x="43" y="22"/>
                  </a:lnTo>
                  <a:lnTo>
                    <a:pt x="43" y="16"/>
                  </a:lnTo>
                  <a:lnTo>
                    <a:pt x="31" y="16"/>
                  </a:lnTo>
                  <a:lnTo>
                    <a:pt x="30" y="22"/>
                  </a:lnTo>
                  <a:lnTo>
                    <a:pt x="33" y="23"/>
                  </a:lnTo>
                  <a:lnTo>
                    <a:pt x="34" y="20"/>
                  </a:lnTo>
                  <a:lnTo>
                    <a:pt x="34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9" y="17"/>
                  </a:lnTo>
                  <a:lnTo>
                    <a:pt x="9" y="23"/>
                  </a:lnTo>
                  <a:lnTo>
                    <a:pt x="12" y="23"/>
                  </a:lnTo>
                  <a:lnTo>
                    <a:pt x="12" y="17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39" y="23"/>
                  </a:lnTo>
                  <a:lnTo>
                    <a:pt x="39" y="17"/>
                  </a:lnTo>
                  <a:lnTo>
                    <a:pt x="31" y="17"/>
                  </a:lnTo>
                  <a:lnTo>
                    <a:pt x="31" y="23"/>
                  </a:lnTo>
                  <a:lnTo>
                    <a:pt x="35" y="23"/>
                  </a:lnTo>
                  <a:lnTo>
                    <a:pt x="35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17" y="23"/>
                  </a:lnTo>
                  <a:lnTo>
                    <a:pt x="17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13" y="17"/>
                  </a:lnTo>
                  <a:lnTo>
                    <a:pt x="13" y="23"/>
                  </a:lnTo>
                  <a:lnTo>
                    <a:pt x="16" y="23"/>
                  </a:lnTo>
                  <a:lnTo>
                    <a:pt x="16" y="20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6" y="21"/>
                  </a:lnTo>
                  <a:lnTo>
                    <a:pt x="16" y="18"/>
                  </a:lnTo>
                  <a:lnTo>
                    <a:pt x="11" y="18"/>
                  </a:lnTo>
                  <a:lnTo>
                    <a:pt x="11" y="25"/>
                  </a:lnTo>
                  <a:lnTo>
                    <a:pt x="38" y="25"/>
                  </a:lnTo>
                  <a:lnTo>
                    <a:pt x="38" y="18"/>
                  </a:lnTo>
                  <a:lnTo>
                    <a:pt x="34" y="18"/>
                  </a:lnTo>
                  <a:lnTo>
                    <a:pt x="34" y="25"/>
                  </a:lnTo>
                  <a:lnTo>
                    <a:pt x="37" y="25"/>
                  </a:lnTo>
                  <a:lnTo>
                    <a:pt x="37" y="18"/>
                  </a:lnTo>
                  <a:lnTo>
                    <a:pt x="15" y="18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12" y="25"/>
                  </a:lnTo>
                  <a:lnTo>
                    <a:pt x="15" y="25"/>
                  </a:lnTo>
                  <a:lnTo>
                    <a:pt x="15" y="18"/>
                  </a:lnTo>
                  <a:lnTo>
                    <a:pt x="8" y="18"/>
                  </a:lnTo>
                  <a:lnTo>
                    <a:pt x="8" y="25"/>
                  </a:lnTo>
                  <a:lnTo>
                    <a:pt x="9" y="25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8" y="25"/>
                  </a:lnTo>
                  <a:lnTo>
                    <a:pt x="35" y="25"/>
                  </a:lnTo>
                  <a:lnTo>
                    <a:pt x="35" y="21"/>
                  </a:lnTo>
                  <a:lnTo>
                    <a:pt x="34" y="18"/>
                  </a:lnTo>
                  <a:lnTo>
                    <a:pt x="33" y="20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27" y="20"/>
                  </a:lnTo>
                  <a:lnTo>
                    <a:pt x="27" y="26"/>
                  </a:lnTo>
                  <a:lnTo>
                    <a:pt x="31" y="26"/>
                  </a:lnTo>
                  <a:lnTo>
                    <a:pt x="31" y="20"/>
                  </a:lnTo>
                  <a:lnTo>
                    <a:pt x="11" y="20"/>
                  </a:lnTo>
                  <a:lnTo>
                    <a:pt x="11" y="26"/>
                  </a:lnTo>
                  <a:lnTo>
                    <a:pt x="12" y="26"/>
                  </a:lnTo>
                  <a:lnTo>
                    <a:pt x="12" y="20"/>
                  </a:lnTo>
                  <a:lnTo>
                    <a:pt x="9" y="20"/>
                  </a:lnTo>
                  <a:lnTo>
                    <a:pt x="9" y="26"/>
                  </a:lnTo>
                  <a:lnTo>
                    <a:pt x="39" y="26"/>
                  </a:lnTo>
                  <a:lnTo>
                    <a:pt x="39" y="20"/>
                  </a:lnTo>
                  <a:lnTo>
                    <a:pt x="35" y="20"/>
                  </a:lnTo>
                  <a:lnTo>
                    <a:pt x="35" y="26"/>
                  </a:lnTo>
                  <a:lnTo>
                    <a:pt x="37" y="26"/>
                  </a:lnTo>
                  <a:lnTo>
                    <a:pt x="37" y="20"/>
                  </a:lnTo>
                  <a:lnTo>
                    <a:pt x="12" y="20"/>
                  </a:lnTo>
                  <a:lnTo>
                    <a:pt x="12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7" y="20"/>
                  </a:lnTo>
                  <a:lnTo>
                    <a:pt x="5" y="21"/>
                  </a:lnTo>
                  <a:lnTo>
                    <a:pt x="7" y="23"/>
                  </a:lnTo>
                  <a:lnTo>
                    <a:pt x="7" y="21"/>
                  </a:lnTo>
                  <a:lnTo>
                    <a:pt x="5" y="21"/>
                  </a:lnTo>
                  <a:lnTo>
                    <a:pt x="5" y="27"/>
                  </a:lnTo>
                  <a:lnTo>
                    <a:pt x="29" y="27"/>
                  </a:lnTo>
                  <a:lnTo>
                    <a:pt x="29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8" y="21"/>
                  </a:lnTo>
                  <a:lnTo>
                    <a:pt x="8" y="27"/>
                  </a:lnTo>
                  <a:lnTo>
                    <a:pt x="9" y="27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7" y="27"/>
                  </a:lnTo>
                  <a:lnTo>
                    <a:pt x="26" y="27"/>
                  </a:lnTo>
                  <a:lnTo>
                    <a:pt x="26" y="21"/>
                  </a:lnTo>
                  <a:lnTo>
                    <a:pt x="25" y="21"/>
                  </a:lnTo>
                  <a:lnTo>
                    <a:pt x="21" y="22"/>
                  </a:lnTo>
                  <a:lnTo>
                    <a:pt x="21" y="25"/>
                  </a:lnTo>
                  <a:lnTo>
                    <a:pt x="21" y="22"/>
                  </a:lnTo>
                  <a:lnTo>
                    <a:pt x="3" y="22"/>
                  </a:lnTo>
                  <a:lnTo>
                    <a:pt x="3" y="29"/>
                  </a:lnTo>
                  <a:lnTo>
                    <a:pt x="29" y="29"/>
                  </a:lnTo>
                  <a:lnTo>
                    <a:pt x="29" y="22"/>
                  </a:lnTo>
                  <a:lnTo>
                    <a:pt x="22" y="22"/>
                  </a:lnTo>
                  <a:lnTo>
                    <a:pt x="22" y="29"/>
                  </a:lnTo>
                  <a:lnTo>
                    <a:pt x="27" y="29"/>
                  </a:lnTo>
                  <a:lnTo>
                    <a:pt x="27" y="22"/>
                  </a:lnTo>
                  <a:lnTo>
                    <a:pt x="12" y="22"/>
                  </a:lnTo>
                  <a:lnTo>
                    <a:pt x="12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9" y="22"/>
                  </a:lnTo>
                  <a:lnTo>
                    <a:pt x="9" y="29"/>
                  </a:lnTo>
                  <a:lnTo>
                    <a:pt x="11" y="29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7" y="29"/>
                  </a:lnTo>
                  <a:lnTo>
                    <a:pt x="9" y="29"/>
                  </a:lnTo>
                  <a:lnTo>
                    <a:pt x="9" y="22"/>
                  </a:lnTo>
                  <a:lnTo>
                    <a:pt x="4" y="22"/>
                  </a:lnTo>
                  <a:lnTo>
                    <a:pt x="4" y="30"/>
                  </a:lnTo>
                  <a:lnTo>
                    <a:pt x="8" y="30"/>
                  </a:lnTo>
                  <a:lnTo>
                    <a:pt x="8" y="23"/>
                  </a:lnTo>
                  <a:lnTo>
                    <a:pt x="7" y="23"/>
                  </a:lnTo>
                  <a:lnTo>
                    <a:pt x="7" y="30"/>
                  </a:lnTo>
                  <a:lnTo>
                    <a:pt x="30" y="30"/>
                  </a:lnTo>
                  <a:lnTo>
                    <a:pt x="30" y="23"/>
                  </a:lnTo>
                  <a:lnTo>
                    <a:pt x="22" y="23"/>
                  </a:lnTo>
                  <a:lnTo>
                    <a:pt x="22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8" y="23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23"/>
                  </a:lnTo>
                  <a:lnTo>
                    <a:pt x="8" y="23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23"/>
                  </a:lnTo>
                  <a:lnTo>
                    <a:pt x="5" y="23"/>
                  </a:lnTo>
                  <a:lnTo>
                    <a:pt x="5" y="30"/>
                  </a:lnTo>
                  <a:lnTo>
                    <a:pt x="30" y="30"/>
                  </a:lnTo>
                  <a:lnTo>
                    <a:pt x="30" y="23"/>
                  </a:lnTo>
                  <a:lnTo>
                    <a:pt x="8" y="23"/>
                  </a:lnTo>
                  <a:lnTo>
                    <a:pt x="8" y="27"/>
                  </a:lnTo>
                  <a:lnTo>
                    <a:pt x="11" y="27"/>
                  </a:lnTo>
                  <a:lnTo>
                    <a:pt x="11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1" y="31"/>
                  </a:lnTo>
                  <a:lnTo>
                    <a:pt x="11" y="25"/>
                  </a:lnTo>
                  <a:lnTo>
                    <a:pt x="5" y="25"/>
                  </a:lnTo>
                  <a:lnTo>
                    <a:pt x="5" y="31"/>
                  </a:lnTo>
                  <a:lnTo>
                    <a:pt x="9" y="31"/>
                  </a:lnTo>
                  <a:lnTo>
                    <a:pt x="9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31" y="31"/>
                  </a:lnTo>
                  <a:lnTo>
                    <a:pt x="31" y="25"/>
                  </a:lnTo>
                  <a:lnTo>
                    <a:pt x="26" y="25"/>
                  </a:lnTo>
                  <a:lnTo>
                    <a:pt x="26" y="31"/>
                  </a:lnTo>
                  <a:lnTo>
                    <a:pt x="29" y="31"/>
                  </a:lnTo>
                  <a:lnTo>
                    <a:pt x="29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9" y="25"/>
                  </a:lnTo>
                  <a:lnTo>
                    <a:pt x="4" y="25"/>
                  </a:lnTo>
                  <a:lnTo>
                    <a:pt x="4" y="31"/>
                  </a:lnTo>
                  <a:lnTo>
                    <a:pt x="7" y="31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31"/>
                  </a:lnTo>
                  <a:lnTo>
                    <a:pt x="13" y="31"/>
                  </a:lnTo>
                  <a:lnTo>
                    <a:pt x="24" y="32"/>
                  </a:lnTo>
                  <a:lnTo>
                    <a:pt x="30" y="32"/>
                  </a:lnTo>
                  <a:lnTo>
                    <a:pt x="30" y="26"/>
                  </a:lnTo>
                  <a:lnTo>
                    <a:pt x="21" y="26"/>
                  </a:lnTo>
                  <a:lnTo>
                    <a:pt x="21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5" y="26"/>
                  </a:lnTo>
                  <a:lnTo>
                    <a:pt x="5" y="32"/>
                  </a:lnTo>
                  <a:lnTo>
                    <a:pt x="8" y="32"/>
                  </a:lnTo>
                  <a:lnTo>
                    <a:pt x="8" y="26"/>
                  </a:lnTo>
                  <a:lnTo>
                    <a:pt x="3" y="26"/>
                  </a:lnTo>
                  <a:lnTo>
                    <a:pt x="3" y="32"/>
                  </a:lnTo>
                  <a:lnTo>
                    <a:pt x="4" y="32"/>
                  </a:lnTo>
                  <a:lnTo>
                    <a:pt x="4" y="26"/>
                  </a:lnTo>
                  <a:lnTo>
                    <a:pt x="3" y="26"/>
                  </a:lnTo>
                  <a:lnTo>
                    <a:pt x="3" y="32"/>
                  </a:lnTo>
                  <a:lnTo>
                    <a:pt x="33" y="32"/>
                  </a:lnTo>
                  <a:lnTo>
                    <a:pt x="33" y="26"/>
                  </a:lnTo>
                  <a:lnTo>
                    <a:pt x="24" y="26"/>
                  </a:lnTo>
                  <a:lnTo>
                    <a:pt x="24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0" y="26"/>
                  </a:lnTo>
                  <a:lnTo>
                    <a:pt x="7" y="31"/>
                  </a:lnTo>
                  <a:lnTo>
                    <a:pt x="8" y="32"/>
                  </a:lnTo>
                  <a:lnTo>
                    <a:pt x="9" y="30"/>
                  </a:lnTo>
                  <a:lnTo>
                    <a:pt x="9" y="27"/>
                  </a:lnTo>
                  <a:lnTo>
                    <a:pt x="5" y="27"/>
                  </a:lnTo>
                  <a:lnTo>
                    <a:pt x="5" y="34"/>
                  </a:lnTo>
                  <a:lnTo>
                    <a:pt x="7" y="34"/>
                  </a:lnTo>
                  <a:lnTo>
                    <a:pt x="7" y="27"/>
                  </a:lnTo>
                  <a:lnTo>
                    <a:pt x="4" y="27"/>
                  </a:lnTo>
                  <a:lnTo>
                    <a:pt x="4" y="34"/>
                  </a:lnTo>
                  <a:lnTo>
                    <a:pt x="31" y="34"/>
                  </a:lnTo>
                  <a:lnTo>
                    <a:pt x="31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31" y="34"/>
                  </a:lnTo>
                  <a:lnTo>
                    <a:pt x="31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30" y="34"/>
                  </a:lnTo>
                  <a:lnTo>
                    <a:pt x="30" y="27"/>
                  </a:lnTo>
                  <a:lnTo>
                    <a:pt x="9" y="27"/>
                  </a:lnTo>
                  <a:lnTo>
                    <a:pt x="9" y="34"/>
                  </a:lnTo>
                  <a:lnTo>
                    <a:pt x="12" y="34"/>
                  </a:lnTo>
                  <a:lnTo>
                    <a:pt x="12" y="27"/>
                  </a:lnTo>
                  <a:lnTo>
                    <a:pt x="5" y="27"/>
                  </a:lnTo>
                  <a:lnTo>
                    <a:pt x="5" y="34"/>
                  </a:lnTo>
                  <a:lnTo>
                    <a:pt x="27" y="34"/>
                  </a:lnTo>
                  <a:lnTo>
                    <a:pt x="27" y="30"/>
                  </a:lnTo>
                  <a:lnTo>
                    <a:pt x="26" y="34"/>
                  </a:lnTo>
                  <a:lnTo>
                    <a:pt x="29" y="35"/>
                  </a:lnTo>
                  <a:lnTo>
                    <a:pt x="30" y="31"/>
                  </a:lnTo>
                  <a:lnTo>
                    <a:pt x="30" y="29"/>
                  </a:lnTo>
                  <a:lnTo>
                    <a:pt x="26" y="29"/>
                  </a:lnTo>
                  <a:lnTo>
                    <a:pt x="26" y="35"/>
                  </a:lnTo>
                  <a:lnTo>
                    <a:pt x="33" y="35"/>
                  </a:lnTo>
                  <a:lnTo>
                    <a:pt x="33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8" y="35"/>
                  </a:lnTo>
                  <a:lnTo>
                    <a:pt x="8" y="29"/>
                  </a:lnTo>
                  <a:lnTo>
                    <a:pt x="5" y="29"/>
                  </a:lnTo>
                  <a:lnTo>
                    <a:pt x="5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7" y="35"/>
                  </a:lnTo>
                  <a:lnTo>
                    <a:pt x="27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11" y="35"/>
                  </a:lnTo>
                  <a:lnTo>
                    <a:pt x="11" y="31"/>
                  </a:lnTo>
                  <a:lnTo>
                    <a:pt x="9" y="29"/>
                  </a:lnTo>
                  <a:lnTo>
                    <a:pt x="7" y="30"/>
                  </a:lnTo>
                  <a:lnTo>
                    <a:pt x="8" y="36"/>
                  </a:lnTo>
                  <a:lnTo>
                    <a:pt x="9" y="36"/>
                  </a:lnTo>
                  <a:lnTo>
                    <a:pt x="9" y="30"/>
                  </a:lnTo>
                  <a:lnTo>
                    <a:pt x="5" y="30"/>
                  </a:lnTo>
                  <a:lnTo>
                    <a:pt x="5" y="36"/>
                  </a:lnTo>
                  <a:lnTo>
                    <a:pt x="8" y="36"/>
                  </a:lnTo>
                  <a:lnTo>
                    <a:pt x="8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5" y="36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27" y="36"/>
                  </a:lnTo>
                  <a:lnTo>
                    <a:pt x="27" y="30"/>
                  </a:lnTo>
                  <a:lnTo>
                    <a:pt x="25" y="30"/>
                  </a:lnTo>
                  <a:lnTo>
                    <a:pt x="25" y="36"/>
                  </a:lnTo>
                  <a:lnTo>
                    <a:pt x="27" y="36"/>
                  </a:lnTo>
                  <a:lnTo>
                    <a:pt x="27" y="30"/>
                  </a:lnTo>
                  <a:lnTo>
                    <a:pt x="8" y="30"/>
                  </a:lnTo>
                  <a:lnTo>
                    <a:pt x="8" y="36"/>
                  </a:lnTo>
                  <a:lnTo>
                    <a:pt x="27" y="36"/>
                  </a:lnTo>
                  <a:lnTo>
                    <a:pt x="27" y="30"/>
                  </a:lnTo>
                  <a:lnTo>
                    <a:pt x="25" y="30"/>
                  </a:lnTo>
                  <a:lnTo>
                    <a:pt x="25" y="36"/>
                  </a:lnTo>
                  <a:lnTo>
                    <a:pt x="27" y="36"/>
                  </a:lnTo>
                  <a:lnTo>
                    <a:pt x="27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5" y="36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8" y="36"/>
                  </a:lnTo>
                  <a:lnTo>
                    <a:pt x="8" y="30"/>
                  </a:lnTo>
                  <a:lnTo>
                    <a:pt x="5" y="30"/>
                  </a:lnTo>
                  <a:lnTo>
                    <a:pt x="5" y="36"/>
                  </a:lnTo>
                  <a:lnTo>
                    <a:pt x="9" y="36"/>
                  </a:lnTo>
                  <a:lnTo>
                    <a:pt x="9" y="30"/>
                  </a:lnTo>
                  <a:lnTo>
                    <a:pt x="8" y="30"/>
                  </a:lnTo>
                  <a:lnTo>
                    <a:pt x="8" y="32"/>
                  </a:lnTo>
                  <a:lnTo>
                    <a:pt x="9" y="36"/>
                  </a:lnTo>
                  <a:lnTo>
                    <a:pt x="12" y="35"/>
                  </a:lnTo>
                  <a:lnTo>
                    <a:pt x="11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27" y="35"/>
                  </a:lnTo>
                  <a:lnTo>
                    <a:pt x="27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5" y="29"/>
                  </a:lnTo>
                  <a:lnTo>
                    <a:pt x="5" y="35"/>
                  </a:lnTo>
                  <a:lnTo>
                    <a:pt x="8" y="35"/>
                  </a:lnTo>
                  <a:lnTo>
                    <a:pt x="8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33" y="35"/>
                  </a:lnTo>
                  <a:lnTo>
                    <a:pt x="33" y="29"/>
                  </a:lnTo>
                  <a:lnTo>
                    <a:pt x="26" y="29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1" y="29"/>
                  </a:lnTo>
                  <a:lnTo>
                    <a:pt x="29" y="27"/>
                  </a:lnTo>
                  <a:lnTo>
                    <a:pt x="5" y="27"/>
                  </a:lnTo>
                  <a:lnTo>
                    <a:pt x="5" y="34"/>
                  </a:lnTo>
                  <a:lnTo>
                    <a:pt x="12" y="34"/>
                  </a:lnTo>
                  <a:lnTo>
                    <a:pt x="12" y="27"/>
                  </a:lnTo>
                  <a:lnTo>
                    <a:pt x="9" y="27"/>
                  </a:lnTo>
                  <a:lnTo>
                    <a:pt x="9" y="34"/>
                  </a:lnTo>
                  <a:lnTo>
                    <a:pt x="30" y="34"/>
                  </a:lnTo>
                  <a:lnTo>
                    <a:pt x="30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31" y="34"/>
                  </a:lnTo>
                  <a:lnTo>
                    <a:pt x="31" y="27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31" y="34"/>
                  </a:lnTo>
                  <a:lnTo>
                    <a:pt x="31" y="27"/>
                  </a:lnTo>
                  <a:lnTo>
                    <a:pt x="4" y="27"/>
                  </a:lnTo>
                  <a:lnTo>
                    <a:pt x="4" y="34"/>
                  </a:lnTo>
                  <a:lnTo>
                    <a:pt x="7" y="34"/>
                  </a:lnTo>
                  <a:lnTo>
                    <a:pt x="7" y="27"/>
                  </a:lnTo>
                  <a:lnTo>
                    <a:pt x="5" y="27"/>
                  </a:lnTo>
                  <a:lnTo>
                    <a:pt x="5" y="34"/>
                  </a:lnTo>
                  <a:lnTo>
                    <a:pt x="17" y="34"/>
                  </a:lnTo>
                  <a:lnTo>
                    <a:pt x="12" y="27"/>
                  </a:lnTo>
                  <a:lnTo>
                    <a:pt x="11" y="26"/>
                  </a:lnTo>
                  <a:lnTo>
                    <a:pt x="8" y="29"/>
                  </a:lnTo>
                  <a:lnTo>
                    <a:pt x="8" y="32"/>
                  </a:lnTo>
                  <a:lnTo>
                    <a:pt x="29" y="32"/>
                  </a:lnTo>
                  <a:lnTo>
                    <a:pt x="29" y="26"/>
                  </a:lnTo>
                  <a:lnTo>
                    <a:pt x="24" y="26"/>
                  </a:lnTo>
                  <a:lnTo>
                    <a:pt x="24" y="32"/>
                  </a:lnTo>
                  <a:lnTo>
                    <a:pt x="33" y="32"/>
                  </a:lnTo>
                  <a:lnTo>
                    <a:pt x="33" y="26"/>
                  </a:lnTo>
                  <a:lnTo>
                    <a:pt x="3" y="26"/>
                  </a:lnTo>
                  <a:lnTo>
                    <a:pt x="3" y="32"/>
                  </a:lnTo>
                  <a:lnTo>
                    <a:pt x="4" y="32"/>
                  </a:lnTo>
                  <a:lnTo>
                    <a:pt x="4" y="26"/>
                  </a:lnTo>
                  <a:lnTo>
                    <a:pt x="3" y="26"/>
                  </a:lnTo>
                  <a:lnTo>
                    <a:pt x="3" y="32"/>
                  </a:lnTo>
                  <a:lnTo>
                    <a:pt x="8" y="32"/>
                  </a:lnTo>
                  <a:lnTo>
                    <a:pt x="8" y="26"/>
                  </a:lnTo>
                  <a:lnTo>
                    <a:pt x="5" y="26"/>
                  </a:lnTo>
                  <a:lnTo>
                    <a:pt x="5" y="32"/>
                  </a:lnTo>
                  <a:lnTo>
                    <a:pt x="27" y="32"/>
                  </a:lnTo>
                  <a:lnTo>
                    <a:pt x="27" y="26"/>
                  </a:lnTo>
                  <a:lnTo>
                    <a:pt x="21" y="26"/>
                  </a:lnTo>
                  <a:lnTo>
                    <a:pt x="21" y="32"/>
                  </a:lnTo>
                  <a:lnTo>
                    <a:pt x="30" y="32"/>
                  </a:lnTo>
                  <a:lnTo>
                    <a:pt x="30" y="26"/>
                  </a:lnTo>
                  <a:lnTo>
                    <a:pt x="24" y="26"/>
                  </a:lnTo>
                  <a:lnTo>
                    <a:pt x="13" y="25"/>
                  </a:lnTo>
                  <a:lnTo>
                    <a:pt x="5" y="25"/>
                  </a:lnTo>
                  <a:lnTo>
                    <a:pt x="5" y="31"/>
                  </a:lnTo>
                  <a:lnTo>
                    <a:pt x="7" y="31"/>
                  </a:lnTo>
                  <a:lnTo>
                    <a:pt x="7" y="25"/>
                  </a:lnTo>
                  <a:lnTo>
                    <a:pt x="4" y="25"/>
                  </a:lnTo>
                  <a:lnTo>
                    <a:pt x="4" y="31"/>
                  </a:lnTo>
                  <a:lnTo>
                    <a:pt x="9" y="31"/>
                  </a:lnTo>
                  <a:lnTo>
                    <a:pt x="9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29" y="31"/>
                  </a:lnTo>
                  <a:lnTo>
                    <a:pt x="29" y="25"/>
                  </a:lnTo>
                  <a:lnTo>
                    <a:pt x="26" y="25"/>
                  </a:lnTo>
                  <a:lnTo>
                    <a:pt x="26" y="31"/>
                  </a:lnTo>
                  <a:lnTo>
                    <a:pt x="31" y="31"/>
                  </a:lnTo>
                  <a:lnTo>
                    <a:pt x="31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9" y="25"/>
                  </a:lnTo>
                  <a:lnTo>
                    <a:pt x="5" y="25"/>
                  </a:lnTo>
                  <a:lnTo>
                    <a:pt x="5" y="31"/>
                  </a:lnTo>
                  <a:lnTo>
                    <a:pt x="11" y="31"/>
                  </a:lnTo>
                  <a:lnTo>
                    <a:pt x="11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5" y="31"/>
                  </a:lnTo>
                  <a:lnTo>
                    <a:pt x="15" y="26"/>
                  </a:lnTo>
                  <a:lnTo>
                    <a:pt x="11" y="26"/>
                  </a:lnTo>
                  <a:lnTo>
                    <a:pt x="11" y="30"/>
                  </a:lnTo>
                  <a:lnTo>
                    <a:pt x="30" y="30"/>
                  </a:lnTo>
                  <a:lnTo>
                    <a:pt x="30" y="23"/>
                  </a:lnTo>
                  <a:lnTo>
                    <a:pt x="5" y="23"/>
                  </a:lnTo>
                  <a:lnTo>
                    <a:pt x="5" y="30"/>
                  </a:lnTo>
                  <a:lnTo>
                    <a:pt x="9" y="30"/>
                  </a:lnTo>
                  <a:lnTo>
                    <a:pt x="9" y="23"/>
                  </a:lnTo>
                  <a:lnTo>
                    <a:pt x="8" y="23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23"/>
                  </a:lnTo>
                  <a:lnTo>
                    <a:pt x="8" y="23"/>
                  </a:lnTo>
                  <a:lnTo>
                    <a:pt x="8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22" y="23"/>
                  </a:lnTo>
                  <a:lnTo>
                    <a:pt x="22" y="30"/>
                  </a:lnTo>
                  <a:lnTo>
                    <a:pt x="30" y="30"/>
                  </a:lnTo>
                  <a:lnTo>
                    <a:pt x="30" y="23"/>
                  </a:lnTo>
                  <a:lnTo>
                    <a:pt x="7" y="23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23"/>
                  </a:lnTo>
                  <a:lnTo>
                    <a:pt x="7" y="23"/>
                  </a:lnTo>
                  <a:lnTo>
                    <a:pt x="7" y="26"/>
                  </a:lnTo>
                  <a:lnTo>
                    <a:pt x="11" y="26"/>
                  </a:lnTo>
                  <a:lnTo>
                    <a:pt x="11" y="25"/>
                  </a:lnTo>
                  <a:lnTo>
                    <a:pt x="7" y="25"/>
                  </a:lnTo>
                  <a:lnTo>
                    <a:pt x="7" y="29"/>
                  </a:lnTo>
                  <a:lnTo>
                    <a:pt x="9" y="29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7" y="29"/>
                  </a:lnTo>
                  <a:lnTo>
                    <a:pt x="11" y="29"/>
                  </a:lnTo>
                  <a:lnTo>
                    <a:pt x="11" y="22"/>
                  </a:lnTo>
                  <a:lnTo>
                    <a:pt x="9" y="22"/>
                  </a:lnTo>
                  <a:lnTo>
                    <a:pt x="9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2" y="22"/>
                  </a:lnTo>
                  <a:lnTo>
                    <a:pt x="12" y="29"/>
                  </a:lnTo>
                  <a:lnTo>
                    <a:pt x="27" y="29"/>
                  </a:lnTo>
                  <a:lnTo>
                    <a:pt x="27" y="22"/>
                  </a:lnTo>
                  <a:lnTo>
                    <a:pt x="22" y="22"/>
                  </a:lnTo>
                  <a:lnTo>
                    <a:pt x="22" y="29"/>
                  </a:lnTo>
                  <a:lnTo>
                    <a:pt x="29" y="29"/>
                  </a:lnTo>
                  <a:lnTo>
                    <a:pt x="29" y="22"/>
                  </a:lnTo>
                  <a:lnTo>
                    <a:pt x="3" y="22"/>
                  </a:lnTo>
                  <a:lnTo>
                    <a:pt x="3" y="29"/>
                  </a:lnTo>
                  <a:lnTo>
                    <a:pt x="22" y="29"/>
                  </a:lnTo>
                  <a:lnTo>
                    <a:pt x="26" y="27"/>
                  </a:lnTo>
                  <a:lnTo>
                    <a:pt x="25" y="23"/>
                  </a:lnTo>
                  <a:lnTo>
                    <a:pt x="25" y="27"/>
                  </a:lnTo>
                  <a:lnTo>
                    <a:pt x="26" y="27"/>
                  </a:lnTo>
                  <a:lnTo>
                    <a:pt x="26" y="21"/>
                  </a:lnTo>
                  <a:lnTo>
                    <a:pt x="7" y="21"/>
                  </a:lnTo>
                  <a:lnTo>
                    <a:pt x="7" y="27"/>
                  </a:lnTo>
                  <a:lnTo>
                    <a:pt x="9" y="27"/>
                  </a:lnTo>
                  <a:lnTo>
                    <a:pt x="9" y="21"/>
                  </a:lnTo>
                  <a:lnTo>
                    <a:pt x="8" y="21"/>
                  </a:lnTo>
                  <a:lnTo>
                    <a:pt x="8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29" y="27"/>
                  </a:lnTo>
                  <a:lnTo>
                    <a:pt x="29" y="21"/>
                  </a:lnTo>
                  <a:lnTo>
                    <a:pt x="5" y="21"/>
                  </a:lnTo>
                  <a:lnTo>
                    <a:pt x="5" y="27"/>
                  </a:lnTo>
                  <a:lnTo>
                    <a:pt x="8" y="27"/>
                  </a:lnTo>
                  <a:lnTo>
                    <a:pt x="11" y="25"/>
                  </a:lnTo>
                  <a:lnTo>
                    <a:pt x="8" y="22"/>
                  </a:lnTo>
                  <a:lnTo>
                    <a:pt x="8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12" y="20"/>
                  </a:lnTo>
                  <a:lnTo>
                    <a:pt x="12" y="26"/>
                  </a:lnTo>
                  <a:lnTo>
                    <a:pt x="37" y="26"/>
                  </a:lnTo>
                  <a:lnTo>
                    <a:pt x="37" y="20"/>
                  </a:lnTo>
                  <a:lnTo>
                    <a:pt x="35" y="20"/>
                  </a:lnTo>
                  <a:lnTo>
                    <a:pt x="35" y="26"/>
                  </a:lnTo>
                  <a:lnTo>
                    <a:pt x="39" y="26"/>
                  </a:lnTo>
                  <a:lnTo>
                    <a:pt x="39" y="20"/>
                  </a:lnTo>
                  <a:lnTo>
                    <a:pt x="9" y="20"/>
                  </a:lnTo>
                  <a:lnTo>
                    <a:pt x="9" y="26"/>
                  </a:lnTo>
                  <a:lnTo>
                    <a:pt x="12" y="26"/>
                  </a:lnTo>
                  <a:lnTo>
                    <a:pt x="12" y="20"/>
                  </a:lnTo>
                  <a:lnTo>
                    <a:pt x="11" y="20"/>
                  </a:lnTo>
                  <a:lnTo>
                    <a:pt x="11" y="26"/>
                  </a:lnTo>
                  <a:lnTo>
                    <a:pt x="31" y="26"/>
                  </a:lnTo>
                  <a:lnTo>
                    <a:pt x="31" y="20"/>
                  </a:lnTo>
                  <a:lnTo>
                    <a:pt x="27" y="20"/>
                  </a:lnTo>
                  <a:lnTo>
                    <a:pt x="27" y="26"/>
                  </a:lnTo>
                  <a:lnTo>
                    <a:pt x="35" y="26"/>
                  </a:lnTo>
                  <a:lnTo>
                    <a:pt x="43" y="18"/>
                  </a:lnTo>
                  <a:lnTo>
                    <a:pt x="8" y="18"/>
                  </a:lnTo>
                  <a:lnTo>
                    <a:pt x="8" y="25"/>
                  </a:lnTo>
                  <a:lnTo>
                    <a:pt x="9" y="25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8" y="25"/>
                  </a:lnTo>
                  <a:lnTo>
                    <a:pt x="15" y="25"/>
                  </a:lnTo>
                  <a:lnTo>
                    <a:pt x="15" y="18"/>
                  </a:lnTo>
                  <a:lnTo>
                    <a:pt x="12" y="18"/>
                  </a:lnTo>
                  <a:lnTo>
                    <a:pt x="12" y="25"/>
                  </a:lnTo>
                  <a:lnTo>
                    <a:pt x="17" y="25"/>
                  </a:lnTo>
                  <a:lnTo>
                    <a:pt x="17" y="18"/>
                  </a:lnTo>
                  <a:lnTo>
                    <a:pt x="15" y="18"/>
                  </a:lnTo>
                  <a:lnTo>
                    <a:pt x="15" y="25"/>
                  </a:lnTo>
                  <a:lnTo>
                    <a:pt x="37" y="25"/>
                  </a:lnTo>
                  <a:lnTo>
                    <a:pt x="37" y="18"/>
                  </a:lnTo>
                  <a:lnTo>
                    <a:pt x="34" y="18"/>
                  </a:lnTo>
                  <a:lnTo>
                    <a:pt x="34" y="25"/>
                  </a:lnTo>
                  <a:lnTo>
                    <a:pt x="38" y="25"/>
                  </a:lnTo>
                  <a:lnTo>
                    <a:pt x="38" y="18"/>
                  </a:lnTo>
                  <a:lnTo>
                    <a:pt x="11" y="18"/>
                  </a:lnTo>
                  <a:lnTo>
                    <a:pt x="11" y="25"/>
                  </a:lnTo>
                  <a:lnTo>
                    <a:pt x="20" y="25"/>
                  </a:lnTo>
                  <a:lnTo>
                    <a:pt x="20" y="17"/>
                  </a:lnTo>
                  <a:lnTo>
                    <a:pt x="13" y="17"/>
                  </a:lnTo>
                  <a:lnTo>
                    <a:pt x="13" y="23"/>
                  </a:lnTo>
                  <a:lnTo>
                    <a:pt x="16" y="23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17" y="23"/>
                  </a:lnTo>
                  <a:lnTo>
                    <a:pt x="17" y="17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35" y="23"/>
                  </a:lnTo>
                  <a:lnTo>
                    <a:pt x="35" y="17"/>
                  </a:lnTo>
                  <a:lnTo>
                    <a:pt x="31" y="17"/>
                  </a:lnTo>
                  <a:lnTo>
                    <a:pt x="31" y="23"/>
                  </a:lnTo>
                  <a:lnTo>
                    <a:pt x="39" y="23"/>
                  </a:lnTo>
                  <a:lnTo>
                    <a:pt x="39" y="17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2" y="23"/>
                  </a:lnTo>
                  <a:lnTo>
                    <a:pt x="12" y="17"/>
                  </a:lnTo>
                  <a:lnTo>
                    <a:pt x="9" y="17"/>
                  </a:lnTo>
                  <a:lnTo>
                    <a:pt x="9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34" y="23"/>
                  </a:lnTo>
                  <a:lnTo>
                    <a:pt x="35" y="17"/>
                  </a:lnTo>
                  <a:lnTo>
                    <a:pt x="33" y="16"/>
                  </a:lnTo>
                  <a:lnTo>
                    <a:pt x="31" y="18"/>
                  </a:lnTo>
                  <a:lnTo>
                    <a:pt x="31" y="22"/>
                  </a:lnTo>
                  <a:lnTo>
                    <a:pt x="43" y="22"/>
                  </a:lnTo>
                  <a:lnTo>
                    <a:pt x="43" y="16"/>
                  </a:lnTo>
                  <a:lnTo>
                    <a:pt x="12" y="16"/>
                  </a:lnTo>
                  <a:lnTo>
                    <a:pt x="12" y="22"/>
                  </a:lnTo>
                  <a:lnTo>
                    <a:pt x="16" y="22"/>
                  </a:lnTo>
                  <a:lnTo>
                    <a:pt x="16" y="16"/>
                  </a:lnTo>
                  <a:lnTo>
                    <a:pt x="15" y="16"/>
                  </a:lnTo>
                  <a:lnTo>
                    <a:pt x="15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6" y="16"/>
                  </a:lnTo>
                  <a:lnTo>
                    <a:pt x="16" y="22"/>
                  </a:lnTo>
                  <a:lnTo>
                    <a:pt x="39" y="22"/>
                  </a:lnTo>
                  <a:lnTo>
                    <a:pt x="39" y="16"/>
                  </a:lnTo>
                  <a:lnTo>
                    <a:pt x="35" y="16"/>
                  </a:lnTo>
                  <a:lnTo>
                    <a:pt x="35" y="22"/>
                  </a:lnTo>
                  <a:lnTo>
                    <a:pt x="43" y="22"/>
                  </a:lnTo>
                  <a:lnTo>
                    <a:pt x="43" y="16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12" y="16"/>
                  </a:lnTo>
                  <a:lnTo>
                    <a:pt x="12" y="18"/>
                  </a:lnTo>
                  <a:lnTo>
                    <a:pt x="16" y="18"/>
                  </a:lnTo>
                  <a:lnTo>
                    <a:pt x="16" y="17"/>
                  </a:lnTo>
                  <a:lnTo>
                    <a:pt x="12" y="17"/>
                  </a:lnTo>
                  <a:lnTo>
                    <a:pt x="12" y="21"/>
                  </a:lnTo>
                  <a:lnTo>
                    <a:pt x="33" y="21"/>
                  </a:lnTo>
                  <a:lnTo>
                    <a:pt x="33" y="14"/>
                  </a:lnTo>
                  <a:lnTo>
                    <a:pt x="27" y="14"/>
                  </a:lnTo>
                  <a:lnTo>
                    <a:pt x="27" y="21"/>
                  </a:lnTo>
                  <a:lnTo>
                    <a:pt x="37" y="21"/>
                  </a:lnTo>
                  <a:lnTo>
                    <a:pt x="37" y="14"/>
                  </a:lnTo>
                  <a:lnTo>
                    <a:pt x="12" y="14"/>
                  </a:lnTo>
                  <a:lnTo>
                    <a:pt x="12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11" y="14"/>
                  </a:lnTo>
                  <a:lnTo>
                    <a:pt x="11" y="21"/>
                  </a:lnTo>
                  <a:lnTo>
                    <a:pt x="34" y="21"/>
                  </a:lnTo>
                  <a:lnTo>
                    <a:pt x="34" y="14"/>
                  </a:lnTo>
                  <a:lnTo>
                    <a:pt x="29" y="14"/>
                  </a:lnTo>
                  <a:lnTo>
                    <a:pt x="29" y="21"/>
                  </a:lnTo>
                  <a:lnTo>
                    <a:pt x="37" y="21"/>
                  </a:lnTo>
                  <a:lnTo>
                    <a:pt x="37" y="14"/>
                  </a:lnTo>
                  <a:lnTo>
                    <a:pt x="35" y="14"/>
                  </a:lnTo>
                  <a:lnTo>
                    <a:pt x="24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39" y="20"/>
                  </a:lnTo>
                  <a:lnTo>
                    <a:pt x="39" y="13"/>
                  </a:lnTo>
                  <a:lnTo>
                    <a:pt x="34" y="13"/>
                  </a:lnTo>
                  <a:lnTo>
                    <a:pt x="34" y="20"/>
                  </a:lnTo>
                  <a:lnTo>
                    <a:pt x="42" y="20"/>
                  </a:lnTo>
                  <a:lnTo>
                    <a:pt x="42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5" y="20"/>
                  </a:lnTo>
                  <a:lnTo>
                    <a:pt x="15" y="13"/>
                  </a:lnTo>
                  <a:lnTo>
                    <a:pt x="12" y="13"/>
                  </a:lnTo>
                  <a:lnTo>
                    <a:pt x="12" y="20"/>
                  </a:lnTo>
                  <a:lnTo>
                    <a:pt x="21" y="20"/>
                  </a:lnTo>
                  <a:lnTo>
                    <a:pt x="21" y="14"/>
                  </a:lnTo>
                  <a:lnTo>
                    <a:pt x="17" y="14"/>
                  </a:lnTo>
                  <a:lnTo>
                    <a:pt x="17" y="18"/>
                  </a:lnTo>
                  <a:lnTo>
                    <a:pt x="39" y="18"/>
                  </a:lnTo>
                  <a:lnTo>
                    <a:pt x="39" y="12"/>
                  </a:lnTo>
                  <a:lnTo>
                    <a:pt x="35" y="12"/>
                  </a:lnTo>
                  <a:lnTo>
                    <a:pt x="35" y="18"/>
                  </a:lnTo>
                  <a:lnTo>
                    <a:pt x="43" y="18"/>
                  </a:lnTo>
                  <a:lnTo>
                    <a:pt x="43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6" y="18"/>
                  </a:lnTo>
                  <a:lnTo>
                    <a:pt x="16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17" y="18"/>
                  </a:lnTo>
                  <a:lnTo>
                    <a:pt x="17" y="12"/>
                  </a:lnTo>
                  <a:lnTo>
                    <a:pt x="16" y="12"/>
                  </a:lnTo>
                  <a:lnTo>
                    <a:pt x="16" y="18"/>
                  </a:lnTo>
                  <a:lnTo>
                    <a:pt x="34" y="18"/>
                  </a:lnTo>
                  <a:lnTo>
                    <a:pt x="34" y="12"/>
                  </a:lnTo>
                  <a:lnTo>
                    <a:pt x="33" y="12"/>
                  </a:lnTo>
                  <a:lnTo>
                    <a:pt x="33" y="18"/>
                  </a:lnTo>
                  <a:lnTo>
                    <a:pt x="43" y="18"/>
                  </a:lnTo>
                  <a:lnTo>
                    <a:pt x="43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5" y="10"/>
                  </a:lnTo>
                  <a:lnTo>
                    <a:pt x="15" y="17"/>
                  </a:lnTo>
                  <a:lnTo>
                    <a:pt x="39" y="17"/>
                  </a:lnTo>
                  <a:lnTo>
                    <a:pt x="39" y="10"/>
                  </a:lnTo>
                  <a:lnTo>
                    <a:pt x="34" y="10"/>
                  </a:lnTo>
                  <a:lnTo>
                    <a:pt x="34" y="17"/>
                  </a:lnTo>
                  <a:lnTo>
                    <a:pt x="40" y="17"/>
                  </a:lnTo>
                  <a:lnTo>
                    <a:pt x="40" y="10"/>
                  </a:lnTo>
                  <a:lnTo>
                    <a:pt x="11" y="10"/>
                  </a:lnTo>
                  <a:lnTo>
                    <a:pt x="11" y="17"/>
                  </a:lnTo>
                  <a:lnTo>
                    <a:pt x="15" y="17"/>
                  </a:lnTo>
                  <a:lnTo>
                    <a:pt x="15" y="10"/>
                  </a:lnTo>
                  <a:lnTo>
                    <a:pt x="13" y="10"/>
                  </a:lnTo>
                  <a:lnTo>
                    <a:pt x="13" y="17"/>
                  </a:lnTo>
                  <a:lnTo>
                    <a:pt x="18" y="17"/>
                  </a:lnTo>
                  <a:lnTo>
                    <a:pt x="18" y="12"/>
                  </a:lnTo>
                  <a:lnTo>
                    <a:pt x="15" y="12"/>
                  </a:lnTo>
                  <a:lnTo>
                    <a:pt x="15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5" y="9"/>
                  </a:lnTo>
                  <a:lnTo>
                    <a:pt x="15" y="16"/>
                  </a:lnTo>
                  <a:lnTo>
                    <a:pt x="39" y="16"/>
                  </a:lnTo>
                  <a:lnTo>
                    <a:pt x="39" y="9"/>
                  </a:lnTo>
                  <a:lnTo>
                    <a:pt x="37" y="9"/>
                  </a:lnTo>
                  <a:lnTo>
                    <a:pt x="37" y="16"/>
                  </a:lnTo>
                  <a:lnTo>
                    <a:pt x="46" y="16"/>
                  </a:lnTo>
                  <a:lnTo>
                    <a:pt x="46" y="9"/>
                  </a:lnTo>
                  <a:lnTo>
                    <a:pt x="13" y="9"/>
                  </a:lnTo>
                  <a:lnTo>
                    <a:pt x="13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5" y="9"/>
                  </a:lnTo>
                  <a:lnTo>
                    <a:pt x="15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6" y="9"/>
                  </a:lnTo>
                  <a:lnTo>
                    <a:pt x="16" y="16"/>
                  </a:lnTo>
                  <a:lnTo>
                    <a:pt x="20" y="16"/>
                  </a:lnTo>
                  <a:lnTo>
                    <a:pt x="20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39" y="16"/>
                  </a:lnTo>
                  <a:lnTo>
                    <a:pt x="39" y="8"/>
                  </a:lnTo>
                  <a:lnTo>
                    <a:pt x="30" y="8"/>
                  </a:lnTo>
                  <a:lnTo>
                    <a:pt x="30" y="14"/>
                  </a:lnTo>
                  <a:lnTo>
                    <a:pt x="44" y="14"/>
                  </a:lnTo>
                  <a:lnTo>
                    <a:pt x="44" y="8"/>
                  </a:lnTo>
                  <a:lnTo>
                    <a:pt x="12" y="8"/>
                  </a:lnTo>
                  <a:lnTo>
                    <a:pt x="12" y="14"/>
                  </a:lnTo>
                  <a:lnTo>
                    <a:pt x="17" y="14"/>
                  </a:lnTo>
                  <a:lnTo>
                    <a:pt x="17" y="8"/>
                  </a:lnTo>
                  <a:lnTo>
                    <a:pt x="16" y="8"/>
                  </a:lnTo>
                  <a:lnTo>
                    <a:pt x="16" y="14"/>
                  </a:lnTo>
                  <a:lnTo>
                    <a:pt x="17" y="14"/>
                  </a:lnTo>
                  <a:lnTo>
                    <a:pt x="17" y="8"/>
                  </a:lnTo>
                  <a:lnTo>
                    <a:pt x="16" y="8"/>
                  </a:lnTo>
                  <a:lnTo>
                    <a:pt x="16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7" y="8"/>
                  </a:lnTo>
                  <a:lnTo>
                    <a:pt x="17" y="14"/>
                  </a:lnTo>
                  <a:lnTo>
                    <a:pt x="37" y="14"/>
                  </a:lnTo>
                  <a:lnTo>
                    <a:pt x="37" y="8"/>
                  </a:lnTo>
                  <a:lnTo>
                    <a:pt x="33" y="8"/>
                  </a:lnTo>
                  <a:lnTo>
                    <a:pt x="33" y="14"/>
                  </a:lnTo>
                  <a:lnTo>
                    <a:pt x="42" y="14"/>
                  </a:lnTo>
                  <a:lnTo>
                    <a:pt x="42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17" y="13"/>
                  </a:lnTo>
                  <a:lnTo>
                    <a:pt x="24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35" y="13"/>
                  </a:lnTo>
                  <a:lnTo>
                    <a:pt x="35" y="7"/>
                  </a:lnTo>
                  <a:lnTo>
                    <a:pt x="31" y="7"/>
                  </a:lnTo>
                  <a:lnTo>
                    <a:pt x="31" y="13"/>
                  </a:lnTo>
                  <a:lnTo>
                    <a:pt x="39" y="13"/>
                  </a:lnTo>
                  <a:lnTo>
                    <a:pt x="39" y="7"/>
                  </a:lnTo>
                  <a:lnTo>
                    <a:pt x="15" y="7"/>
                  </a:lnTo>
                  <a:lnTo>
                    <a:pt x="15" y="13"/>
                  </a:lnTo>
                  <a:lnTo>
                    <a:pt x="17" y="13"/>
                  </a:lnTo>
                  <a:lnTo>
                    <a:pt x="17" y="7"/>
                  </a:lnTo>
                  <a:lnTo>
                    <a:pt x="16" y="7"/>
                  </a:lnTo>
                  <a:lnTo>
                    <a:pt x="16" y="13"/>
                  </a:lnTo>
                  <a:lnTo>
                    <a:pt x="31" y="13"/>
                  </a:lnTo>
                  <a:lnTo>
                    <a:pt x="35" y="12"/>
                  </a:lnTo>
                  <a:lnTo>
                    <a:pt x="34" y="8"/>
                  </a:lnTo>
                  <a:lnTo>
                    <a:pt x="34" y="12"/>
                  </a:lnTo>
                  <a:lnTo>
                    <a:pt x="42" y="12"/>
                  </a:lnTo>
                  <a:lnTo>
                    <a:pt x="42" y="5"/>
                  </a:lnTo>
                  <a:lnTo>
                    <a:pt x="40" y="5"/>
                  </a:lnTo>
                  <a:lnTo>
                    <a:pt x="40" y="12"/>
                  </a:lnTo>
                  <a:lnTo>
                    <a:pt x="51" y="12"/>
                  </a:lnTo>
                  <a:lnTo>
                    <a:pt x="51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24" y="12"/>
                  </a:lnTo>
                  <a:lnTo>
                    <a:pt x="24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24" y="12"/>
                  </a:lnTo>
                  <a:lnTo>
                    <a:pt x="24" y="5"/>
                  </a:lnTo>
                  <a:lnTo>
                    <a:pt x="22" y="5"/>
                  </a:lnTo>
                  <a:lnTo>
                    <a:pt x="22" y="12"/>
                  </a:lnTo>
                  <a:lnTo>
                    <a:pt x="46" y="12"/>
                  </a:lnTo>
                  <a:lnTo>
                    <a:pt x="46" y="5"/>
                  </a:lnTo>
                  <a:lnTo>
                    <a:pt x="42" y="5"/>
                  </a:lnTo>
                  <a:lnTo>
                    <a:pt x="42" y="12"/>
                  </a:lnTo>
                  <a:lnTo>
                    <a:pt x="55" y="12"/>
                  </a:lnTo>
                  <a:lnTo>
                    <a:pt x="55" y="5"/>
                  </a:lnTo>
                  <a:lnTo>
                    <a:pt x="17" y="5"/>
                  </a:lnTo>
                  <a:lnTo>
                    <a:pt x="17" y="8"/>
                  </a:lnTo>
                  <a:lnTo>
                    <a:pt x="20" y="10"/>
                  </a:lnTo>
                  <a:lnTo>
                    <a:pt x="26" y="4"/>
                  </a:lnTo>
                  <a:lnTo>
                    <a:pt x="16" y="4"/>
                  </a:lnTo>
                  <a:lnTo>
                    <a:pt x="16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16" y="4"/>
                  </a:lnTo>
                  <a:lnTo>
                    <a:pt x="16" y="10"/>
                  </a:lnTo>
                  <a:lnTo>
                    <a:pt x="20" y="10"/>
                  </a:lnTo>
                  <a:lnTo>
                    <a:pt x="20" y="4"/>
                  </a:lnTo>
                  <a:lnTo>
                    <a:pt x="18" y="4"/>
                  </a:lnTo>
                  <a:lnTo>
                    <a:pt x="18" y="10"/>
                  </a:lnTo>
                  <a:lnTo>
                    <a:pt x="22" y="10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21" y="10"/>
                  </a:lnTo>
                  <a:lnTo>
                    <a:pt x="31" y="10"/>
                  </a:lnTo>
                  <a:lnTo>
                    <a:pt x="31" y="4"/>
                  </a:lnTo>
                  <a:lnTo>
                    <a:pt x="27" y="4"/>
                  </a:lnTo>
                  <a:lnTo>
                    <a:pt x="27" y="10"/>
                  </a:lnTo>
                  <a:lnTo>
                    <a:pt x="39" y="10"/>
                  </a:lnTo>
                  <a:lnTo>
                    <a:pt x="39" y="4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16" y="4"/>
                  </a:lnTo>
                  <a:lnTo>
                    <a:pt x="16" y="10"/>
                  </a:lnTo>
                  <a:lnTo>
                    <a:pt x="25" y="10"/>
                  </a:lnTo>
                  <a:lnTo>
                    <a:pt x="25" y="4"/>
                  </a:lnTo>
                  <a:lnTo>
                    <a:pt x="24" y="4"/>
                  </a:lnTo>
                  <a:lnTo>
                    <a:pt x="24" y="10"/>
                  </a:lnTo>
                  <a:lnTo>
                    <a:pt x="27" y="10"/>
                  </a:lnTo>
                  <a:lnTo>
                    <a:pt x="27" y="4"/>
                  </a:lnTo>
                  <a:lnTo>
                    <a:pt x="26" y="4"/>
                  </a:lnTo>
                  <a:lnTo>
                    <a:pt x="26" y="10"/>
                  </a:lnTo>
                  <a:lnTo>
                    <a:pt x="33" y="10"/>
                  </a:lnTo>
                  <a:lnTo>
                    <a:pt x="35" y="8"/>
                  </a:lnTo>
                  <a:lnTo>
                    <a:pt x="33" y="5"/>
                  </a:lnTo>
                  <a:lnTo>
                    <a:pt x="33" y="9"/>
                  </a:lnTo>
                  <a:lnTo>
                    <a:pt x="48" y="9"/>
                  </a:lnTo>
                  <a:lnTo>
                    <a:pt x="48" y="3"/>
                  </a:lnTo>
                  <a:lnTo>
                    <a:pt x="46" y="3"/>
                  </a:lnTo>
                  <a:lnTo>
                    <a:pt x="46" y="9"/>
                  </a:lnTo>
                  <a:lnTo>
                    <a:pt x="55" y="9"/>
                  </a:lnTo>
                  <a:lnTo>
                    <a:pt x="55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18" y="9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8" y="3"/>
                  </a:lnTo>
                  <a:lnTo>
                    <a:pt x="18" y="9"/>
                  </a:lnTo>
                  <a:lnTo>
                    <a:pt x="21" y="9"/>
                  </a:lnTo>
                  <a:lnTo>
                    <a:pt x="21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52" y="9"/>
                  </a:lnTo>
                  <a:lnTo>
                    <a:pt x="52" y="3"/>
                  </a:lnTo>
                  <a:lnTo>
                    <a:pt x="35" y="1"/>
                  </a:lnTo>
                  <a:lnTo>
                    <a:pt x="18" y="1"/>
                  </a:lnTo>
                  <a:lnTo>
                    <a:pt x="18" y="8"/>
                  </a:lnTo>
                  <a:lnTo>
                    <a:pt x="20" y="8"/>
                  </a:lnTo>
                  <a:lnTo>
                    <a:pt x="20" y="1"/>
                  </a:lnTo>
                  <a:lnTo>
                    <a:pt x="17" y="1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1"/>
                  </a:lnTo>
                  <a:lnTo>
                    <a:pt x="18" y="1"/>
                  </a:lnTo>
                  <a:lnTo>
                    <a:pt x="18" y="8"/>
                  </a:lnTo>
                  <a:lnTo>
                    <a:pt x="24" y="8"/>
                  </a:lnTo>
                  <a:lnTo>
                    <a:pt x="24" y="1"/>
                  </a:lnTo>
                  <a:lnTo>
                    <a:pt x="22" y="1"/>
                  </a:lnTo>
                  <a:lnTo>
                    <a:pt x="22" y="8"/>
                  </a:lnTo>
                  <a:lnTo>
                    <a:pt x="25" y="8"/>
                  </a:lnTo>
                  <a:lnTo>
                    <a:pt x="25" y="1"/>
                  </a:lnTo>
                  <a:lnTo>
                    <a:pt x="24" y="1"/>
                  </a:lnTo>
                  <a:lnTo>
                    <a:pt x="24" y="8"/>
                  </a:lnTo>
                  <a:lnTo>
                    <a:pt x="48" y="8"/>
                  </a:lnTo>
                  <a:lnTo>
                    <a:pt x="48" y="1"/>
                  </a:lnTo>
                  <a:lnTo>
                    <a:pt x="43" y="1"/>
                  </a:lnTo>
                  <a:lnTo>
                    <a:pt x="43" y="8"/>
                  </a:lnTo>
                  <a:lnTo>
                    <a:pt x="59" y="8"/>
                  </a:lnTo>
                  <a:lnTo>
                    <a:pt x="59" y="1"/>
                  </a:lnTo>
                  <a:lnTo>
                    <a:pt x="17" y="1"/>
                  </a:lnTo>
                  <a:lnTo>
                    <a:pt x="17" y="8"/>
                  </a:lnTo>
                  <a:lnTo>
                    <a:pt x="21" y="8"/>
                  </a:lnTo>
                  <a:lnTo>
                    <a:pt x="21" y="1"/>
                  </a:lnTo>
                  <a:lnTo>
                    <a:pt x="18" y="1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4" y="7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20" y="7"/>
                  </a:lnTo>
                  <a:lnTo>
                    <a:pt x="27" y="7"/>
                  </a:lnTo>
                  <a:lnTo>
                    <a:pt x="47" y="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68" name="Freeform 852"/>
            <p:cNvSpPr>
              <a:spLocks noChangeAspect="1"/>
            </p:cNvSpPr>
            <p:nvPr/>
          </p:nvSpPr>
          <p:spPr bwMode="auto">
            <a:xfrm rot="16200000">
              <a:off x="5497" y="4869"/>
              <a:ext cx="72" cy="52"/>
            </a:xfrm>
            <a:custGeom>
              <a:avLst/>
              <a:gdLst>
                <a:gd name="T0" fmla="*/ 28 w 49"/>
                <a:gd name="T1" fmla="*/ 1 h 36"/>
                <a:gd name="T2" fmla="*/ 21 w 49"/>
                <a:gd name="T3" fmla="*/ 2 h 36"/>
                <a:gd name="T4" fmla="*/ 43 w 49"/>
                <a:gd name="T5" fmla="*/ 9 h 36"/>
                <a:gd name="T6" fmla="*/ 23 w 49"/>
                <a:gd name="T7" fmla="*/ 4 h 36"/>
                <a:gd name="T8" fmla="*/ 24 w 49"/>
                <a:gd name="T9" fmla="*/ 12 h 36"/>
                <a:gd name="T10" fmla="*/ 22 w 49"/>
                <a:gd name="T11" fmla="*/ 6 h 36"/>
                <a:gd name="T12" fmla="*/ 43 w 49"/>
                <a:gd name="T13" fmla="*/ 13 h 36"/>
                <a:gd name="T14" fmla="*/ 19 w 49"/>
                <a:gd name="T15" fmla="*/ 8 h 36"/>
                <a:gd name="T16" fmla="*/ 15 w 49"/>
                <a:gd name="T17" fmla="*/ 15 h 36"/>
                <a:gd name="T18" fmla="*/ 31 w 49"/>
                <a:gd name="T19" fmla="*/ 10 h 36"/>
                <a:gd name="T20" fmla="*/ 17 w 49"/>
                <a:gd name="T21" fmla="*/ 17 h 36"/>
                <a:gd name="T22" fmla="*/ 18 w 49"/>
                <a:gd name="T23" fmla="*/ 12 h 36"/>
                <a:gd name="T24" fmla="*/ 13 w 49"/>
                <a:gd name="T25" fmla="*/ 19 h 36"/>
                <a:gd name="T26" fmla="*/ 32 w 49"/>
                <a:gd name="T27" fmla="*/ 13 h 36"/>
                <a:gd name="T28" fmla="*/ 14 w 49"/>
                <a:gd name="T29" fmla="*/ 21 h 36"/>
                <a:gd name="T30" fmla="*/ 27 w 49"/>
                <a:gd name="T31" fmla="*/ 22 h 36"/>
                <a:gd name="T32" fmla="*/ 28 w 49"/>
                <a:gd name="T33" fmla="*/ 17 h 36"/>
                <a:gd name="T34" fmla="*/ 12 w 49"/>
                <a:gd name="T35" fmla="*/ 23 h 36"/>
                <a:gd name="T36" fmla="*/ 35 w 49"/>
                <a:gd name="T37" fmla="*/ 18 h 36"/>
                <a:gd name="T38" fmla="*/ 14 w 49"/>
                <a:gd name="T39" fmla="*/ 26 h 36"/>
                <a:gd name="T40" fmla="*/ 14 w 49"/>
                <a:gd name="T41" fmla="*/ 21 h 36"/>
                <a:gd name="T42" fmla="*/ 24 w 49"/>
                <a:gd name="T43" fmla="*/ 28 h 36"/>
                <a:gd name="T44" fmla="*/ 30 w 49"/>
                <a:gd name="T45" fmla="*/ 23 h 36"/>
                <a:gd name="T46" fmla="*/ 8 w 49"/>
                <a:gd name="T47" fmla="*/ 31 h 36"/>
                <a:gd name="T48" fmla="*/ 12 w 49"/>
                <a:gd name="T49" fmla="*/ 26 h 36"/>
                <a:gd name="T50" fmla="*/ 9 w 49"/>
                <a:gd name="T51" fmla="*/ 32 h 36"/>
                <a:gd name="T52" fmla="*/ 24 w 49"/>
                <a:gd name="T53" fmla="*/ 27 h 36"/>
                <a:gd name="T54" fmla="*/ 24 w 49"/>
                <a:gd name="T55" fmla="*/ 34 h 36"/>
                <a:gd name="T56" fmla="*/ 28 w 49"/>
                <a:gd name="T57" fmla="*/ 28 h 36"/>
                <a:gd name="T58" fmla="*/ 2 w 49"/>
                <a:gd name="T59" fmla="*/ 36 h 36"/>
                <a:gd name="T60" fmla="*/ 5 w 49"/>
                <a:gd name="T61" fmla="*/ 30 h 36"/>
                <a:gd name="T62" fmla="*/ 24 w 49"/>
                <a:gd name="T63" fmla="*/ 35 h 36"/>
                <a:gd name="T64" fmla="*/ 26 w 49"/>
                <a:gd name="T65" fmla="*/ 34 h 36"/>
                <a:gd name="T66" fmla="*/ 23 w 49"/>
                <a:gd name="T67" fmla="*/ 26 h 36"/>
                <a:gd name="T68" fmla="*/ 21 w 49"/>
                <a:gd name="T69" fmla="*/ 32 h 36"/>
                <a:gd name="T70" fmla="*/ 28 w 49"/>
                <a:gd name="T71" fmla="*/ 24 h 36"/>
                <a:gd name="T72" fmla="*/ 10 w 49"/>
                <a:gd name="T73" fmla="*/ 30 h 36"/>
                <a:gd name="T74" fmla="*/ 15 w 49"/>
                <a:gd name="T75" fmla="*/ 22 h 36"/>
                <a:gd name="T76" fmla="*/ 9 w 49"/>
                <a:gd name="T77" fmla="*/ 28 h 36"/>
                <a:gd name="T78" fmla="*/ 18 w 49"/>
                <a:gd name="T79" fmla="*/ 27 h 36"/>
                <a:gd name="T80" fmla="*/ 27 w 49"/>
                <a:gd name="T81" fmla="*/ 19 h 36"/>
                <a:gd name="T82" fmla="*/ 35 w 49"/>
                <a:gd name="T83" fmla="*/ 24 h 36"/>
                <a:gd name="T84" fmla="*/ 12 w 49"/>
                <a:gd name="T85" fmla="*/ 17 h 36"/>
                <a:gd name="T86" fmla="*/ 36 w 49"/>
                <a:gd name="T87" fmla="*/ 23 h 36"/>
                <a:gd name="T88" fmla="*/ 27 w 49"/>
                <a:gd name="T89" fmla="*/ 15 h 36"/>
                <a:gd name="T90" fmla="*/ 28 w 49"/>
                <a:gd name="T91" fmla="*/ 21 h 36"/>
                <a:gd name="T92" fmla="*/ 28 w 49"/>
                <a:gd name="T93" fmla="*/ 13 h 36"/>
                <a:gd name="T94" fmla="*/ 27 w 49"/>
                <a:gd name="T95" fmla="*/ 19 h 36"/>
                <a:gd name="T96" fmla="*/ 36 w 49"/>
                <a:gd name="T97" fmla="*/ 12 h 36"/>
                <a:gd name="T98" fmla="*/ 21 w 49"/>
                <a:gd name="T99" fmla="*/ 14 h 36"/>
                <a:gd name="T100" fmla="*/ 40 w 49"/>
                <a:gd name="T101" fmla="*/ 10 h 36"/>
                <a:gd name="T102" fmla="*/ 15 w 49"/>
                <a:gd name="T103" fmla="*/ 9 h 36"/>
                <a:gd name="T104" fmla="*/ 21 w 49"/>
                <a:gd name="T105" fmla="*/ 14 h 36"/>
                <a:gd name="T106" fmla="*/ 23 w 49"/>
                <a:gd name="T107" fmla="*/ 6 h 36"/>
                <a:gd name="T108" fmla="*/ 22 w 49"/>
                <a:gd name="T109" fmla="*/ 13 h 36"/>
                <a:gd name="T110" fmla="*/ 18 w 49"/>
                <a:gd name="T111" fmla="*/ 5 h 36"/>
                <a:gd name="T112" fmla="*/ 18 w 49"/>
                <a:gd name="T113" fmla="*/ 10 h 36"/>
                <a:gd name="T114" fmla="*/ 44 w 49"/>
                <a:gd name="T115" fmla="*/ 9 h 36"/>
                <a:gd name="T116" fmla="*/ 21 w 49"/>
                <a:gd name="T117" fmla="*/ 2 h 36"/>
                <a:gd name="T118" fmla="*/ 22 w 49"/>
                <a:gd name="T119" fmla="*/ 8 h 36"/>
                <a:gd name="T120" fmla="*/ 27 w 49"/>
                <a:gd name="T12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9" h="36">
                  <a:moveTo>
                    <a:pt x="27" y="6"/>
                  </a:moveTo>
                  <a:lnTo>
                    <a:pt x="27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45" y="6"/>
                  </a:lnTo>
                  <a:lnTo>
                    <a:pt x="45" y="0"/>
                  </a:lnTo>
                  <a:lnTo>
                    <a:pt x="40" y="0"/>
                  </a:lnTo>
                  <a:lnTo>
                    <a:pt x="40" y="6"/>
                  </a:lnTo>
                  <a:lnTo>
                    <a:pt x="43" y="6"/>
                  </a:lnTo>
                  <a:lnTo>
                    <a:pt x="43" y="0"/>
                  </a:lnTo>
                  <a:lnTo>
                    <a:pt x="36" y="0"/>
                  </a:lnTo>
                  <a:lnTo>
                    <a:pt x="35" y="1"/>
                  </a:lnTo>
                  <a:lnTo>
                    <a:pt x="36" y="4"/>
                  </a:lnTo>
                  <a:lnTo>
                    <a:pt x="36" y="1"/>
                  </a:lnTo>
                  <a:lnTo>
                    <a:pt x="27" y="1"/>
                  </a:lnTo>
                  <a:lnTo>
                    <a:pt x="27" y="8"/>
                  </a:lnTo>
                  <a:lnTo>
                    <a:pt x="28" y="8"/>
                  </a:lnTo>
                  <a:lnTo>
                    <a:pt x="28" y="1"/>
                  </a:lnTo>
                  <a:lnTo>
                    <a:pt x="22" y="1"/>
                  </a:lnTo>
                  <a:lnTo>
                    <a:pt x="22" y="8"/>
                  </a:lnTo>
                  <a:lnTo>
                    <a:pt x="23" y="8"/>
                  </a:lnTo>
                  <a:lnTo>
                    <a:pt x="23" y="1"/>
                  </a:lnTo>
                  <a:lnTo>
                    <a:pt x="21" y="1"/>
                  </a:lnTo>
                  <a:lnTo>
                    <a:pt x="21" y="8"/>
                  </a:lnTo>
                  <a:lnTo>
                    <a:pt x="44" y="8"/>
                  </a:lnTo>
                  <a:lnTo>
                    <a:pt x="44" y="1"/>
                  </a:lnTo>
                  <a:lnTo>
                    <a:pt x="40" y="1"/>
                  </a:lnTo>
                  <a:lnTo>
                    <a:pt x="40" y="8"/>
                  </a:lnTo>
                  <a:lnTo>
                    <a:pt x="43" y="8"/>
                  </a:lnTo>
                  <a:lnTo>
                    <a:pt x="43" y="1"/>
                  </a:lnTo>
                  <a:lnTo>
                    <a:pt x="21" y="1"/>
                  </a:lnTo>
                  <a:lnTo>
                    <a:pt x="19" y="8"/>
                  </a:lnTo>
                  <a:lnTo>
                    <a:pt x="22" y="9"/>
                  </a:lnTo>
                  <a:lnTo>
                    <a:pt x="23" y="5"/>
                  </a:lnTo>
                  <a:lnTo>
                    <a:pt x="23" y="2"/>
                  </a:lnTo>
                  <a:lnTo>
                    <a:pt x="21" y="2"/>
                  </a:lnTo>
                  <a:lnTo>
                    <a:pt x="21" y="9"/>
                  </a:lnTo>
                  <a:lnTo>
                    <a:pt x="45" y="9"/>
                  </a:lnTo>
                  <a:lnTo>
                    <a:pt x="45" y="2"/>
                  </a:lnTo>
                  <a:lnTo>
                    <a:pt x="39" y="2"/>
                  </a:lnTo>
                  <a:lnTo>
                    <a:pt x="39" y="9"/>
                  </a:lnTo>
                  <a:lnTo>
                    <a:pt x="40" y="9"/>
                  </a:lnTo>
                  <a:lnTo>
                    <a:pt x="40" y="2"/>
                  </a:lnTo>
                  <a:lnTo>
                    <a:pt x="22" y="2"/>
                  </a:lnTo>
                  <a:lnTo>
                    <a:pt x="22" y="9"/>
                  </a:lnTo>
                  <a:lnTo>
                    <a:pt x="23" y="9"/>
                  </a:lnTo>
                  <a:lnTo>
                    <a:pt x="23" y="2"/>
                  </a:lnTo>
                  <a:lnTo>
                    <a:pt x="19" y="2"/>
                  </a:lnTo>
                  <a:lnTo>
                    <a:pt x="19" y="9"/>
                  </a:lnTo>
                  <a:lnTo>
                    <a:pt x="43" y="9"/>
                  </a:lnTo>
                  <a:lnTo>
                    <a:pt x="43" y="2"/>
                  </a:lnTo>
                  <a:lnTo>
                    <a:pt x="40" y="2"/>
                  </a:lnTo>
                  <a:lnTo>
                    <a:pt x="40" y="9"/>
                  </a:lnTo>
                  <a:lnTo>
                    <a:pt x="43" y="9"/>
                  </a:lnTo>
                  <a:lnTo>
                    <a:pt x="43" y="5"/>
                  </a:lnTo>
                  <a:lnTo>
                    <a:pt x="41" y="2"/>
                  </a:lnTo>
                  <a:lnTo>
                    <a:pt x="39" y="4"/>
                  </a:lnTo>
                  <a:lnTo>
                    <a:pt x="40" y="6"/>
                  </a:lnTo>
                  <a:lnTo>
                    <a:pt x="40" y="4"/>
                  </a:lnTo>
                  <a:lnTo>
                    <a:pt x="23" y="4"/>
                  </a:lnTo>
                  <a:lnTo>
                    <a:pt x="23" y="10"/>
                  </a:lnTo>
                  <a:lnTo>
                    <a:pt x="24" y="10"/>
                  </a:lnTo>
                  <a:lnTo>
                    <a:pt x="24" y="4"/>
                  </a:lnTo>
                  <a:lnTo>
                    <a:pt x="21" y="4"/>
                  </a:lnTo>
                  <a:lnTo>
                    <a:pt x="21" y="10"/>
                  </a:lnTo>
                  <a:lnTo>
                    <a:pt x="48" y="10"/>
                  </a:lnTo>
                  <a:lnTo>
                    <a:pt x="48" y="4"/>
                  </a:lnTo>
                  <a:lnTo>
                    <a:pt x="40" y="4"/>
                  </a:lnTo>
                  <a:lnTo>
                    <a:pt x="40" y="10"/>
                  </a:lnTo>
                  <a:lnTo>
                    <a:pt x="45" y="10"/>
                  </a:lnTo>
                  <a:lnTo>
                    <a:pt x="45" y="4"/>
                  </a:lnTo>
                  <a:lnTo>
                    <a:pt x="23" y="4"/>
                  </a:lnTo>
                  <a:lnTo>
                    <a:pt x="23" y="10"/>
                  </a:lnTo>
                  <a:lnTo>
                    <a:pt x="24" y="10"/>
                  </a:lnTo>
                  <a:lnTo>
                    <a:pt x="24" y="4"/>
                  </a:lnTo>
                  <a:lnTo>
                    <a:pt x="18" y="4"/>
                  </a:lnTo>
                  <a:lnTo>
                    <a:pt x="18" y="10"/>
                  </a:lnTo>
                  <a:lnTo>
                    <a:pt x="19" y="10"/>
                  </a:lnTo>
                  <a:lnTo>
                    <a:pt x="19" y="6"/>
                  </a:lnTo>
                  <a:lnTo>
                    <a:pt x="18" y="9"/>
                  </a:lnTo>
                  <a:lnTo>
                    <a:pt x="19" y="10"/>
                  </a:lnTo>
                  <a:lnTo>
                    <a:pt x="19" y="12"/>
                  </a:lnTo>
                  <a:lnTo>
                    <a:pt x="43" y="12"/>
                  </a:lnTo>
                  <a:lnTo>
                    <a:pt x="43" y="5"/>
                  </a:lnTo>
                  <a:lnTo>
                    <a:pt x="40" y="5"/>
                  </a:lnTo>
                  <a:lnTo>
                    <a:pt x="40" y="12"/>
                  </a:lnTo>
                  <a:lnTo>
                    <a:pt x="44" y="12"/>
                  </a:lnTo>
                  <a:lnTo>
                    <a:pt x="44" y="5"/>
                  </a:lnTo>
                  <a:lnTo>
                    <a:pt x="24" y="5"/>
                  </a:lnTo>
                  <a:lnTo>
                    <a:pt x="24" y="12"/>
                  </a:lnTo>
                  <a:lnTo>
                    <a:pt x="26" y="12"/>
                  </a:lnTo>
                  <a:lnTo>
                    <a:pt x="26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49" y="12"/>
                  </a:lnTo>
                  <a:lnTo>
                    <a:pt x="49" y="5"/>
                  </a:lnTo>
                  <a:lnTo>
                    <a:pt x="40" y="5"/>
                  </a:lnTo>
                  <a:lnTo>
                    <a:pt x="40" y="12"/>
                  </a:lnTo>
                  <a:lnTo>
                    <a:pt x="43" y="12"/>
                  </a:lnTo>
                  <a:lnTo>
                    <a:pt x="43" y="5"/>
                  </a:lnTo>
                  <a:lnTo>
                    <a:pt x="37" y="6"/>
                  </a:lnTo>
                  <a:lnTo>
                    <a:pt x="37" y="9"/>
                  </a:lnTo>
                  <a:lnTo>
                    <a:pt x="37" y="6"/>
                  </a:lnTo>
                  <a:lnTo>
                    <a:pt x="22" y="6"/>
                  </a:lnTo>
                  <a:lnTo>
                    <a:pt x="22" y="13"/>
                  </a:lnTo>
                  <a:lnTo>
                    <a:pt x="24" y="13"/>
                  </a:lnTo>
                  <a:lnTo>
                    <a:pt x="24" y="6"/>
                  </a:lnTo>
                  <a:lnTo>
                    <a:pt x="21" y="6"/>
                  </a:lnTo>
                  <a:lnTo>
                    <a:pt x="21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21" y="6"/>
                  </a:lnTo>
                  <a:lnTo>
                    <a:pt x="21" y="13"/>
                  </a:lnTo>
                  <a:lnTo>
                    <a:pt x="43" y="13"/>
                  </a:lnTo>
                  <a:lnTo>
                    <a:pt x="43" y="6"/>
                  </a:lnTo>
                  <a:lnTo>
                    <a:pt x="36" y="6"/>
                  </a:lnTo>
                  <a:lnTo>
                    <a:pt x="36" y="13"/>
                  </a:lnTo>
                  <a:lnTo>
                    <a:pt x="44" y="13"/>
                  </a:lnTo>
                  <a:lnTo>
                    <a:pt x="44" y="6"/>
                  </a:lnTo>
                  <a:lnTo>
                    <a:pt x="23" y="6"/>
                  </a:lnTo>
                  <a:lnTo>
                    <a:pt x="23" y="13"/>
                  </a:lnTo>
                  <a:lnTo>
                    <a:pt x="24" y="13"/>
                  </a:lnTo>
                  <a:lnTo>
                    <a:pt x="24" y="6"/>
                  </a:lnTo>
                  <a:lnTo>
                    <a:pt x="14" y="6"/>
                  </a:lnTo>
                  <a:lnTo>
                    <a:pt x="14" y="14"/>
                  </a:lnTo>
                  <a:lnTo>
                    <a:pt x="40" y="14"/>
                  </a:lnTo>
                  <a:lnTo>
                    <a:pt x="40" y="8"/>
                  </a:lnTo>
                  <a:lnTo>
                    <a:pt x="36" y="8"/>
                  </a:lnTo>
                  <a:lnTo>
                    <a:pt x="36" y="14"/>
                  </a:lnTo>
                  <a:lnTo>
                    <a:pt x="40" y="14"/>
                  </a:lnTo>
                  <a:lnTo>
                    <a:pt x="40" y="8"/>
                  </a:lnTo>
                  <a:lnTo>
                    <a:pt x="19" y="8"/>
                  </a:lnTo>
                  <a:lnTo>
                    <a:pt x="19" y="14"/>
                  </a:lnTo>
                  <a:lnTo>
                    <a:pt x="21" y="14"/>
                  </a:lnTo>
                  <a:lnTo>
                    <a:pt x="21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43" y="14"/>
                  </a:lnTo>
                  <a:lnTo>
                    <a:pt x="43" y="8"/>
                  </a:lnTo>
                  <a:lnTo>
                    <a:pt x="40" y="8"/>
                  </a:lnTo>
                  <a:lnTo>
                    <a:pt x="40" y="14"/>
                  </a:lnTo>
                  <a:lnTo>
                    <a:pt x="43" y="14"/>
                  </a:lnTo>
                  <a:lnTo>
                    <a:pt x="43" y="8"/>
                  </a:lnTo>
                  <a:lnTo>
                    <a:pt x="23" y="8"/>
                  </a:lnTo>
                  <a:lnTo>
                    <a:pt x="21" y="9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3" y="9"/>
                  </a:lnTo>
                  <a:lnTo>
                    <a:pt x="15" y="9"/>
                  </a:lnTo>
                  <a:lnTo>
                    <a:pt x="15" y="15"/>
                  </a:lnTo>
                  <a:lnTo>
                    <a:pt x="18" y="15"/>
                  </a:lnTo>
                  <a:lnTo>
                    <a:pt x="18" y="9"/>
                  </a:lnTo>
                  <a:lnTo>
                    <a:pt x="17" y="9"/>
                  </a:lnTo>
                  <a:lnTo>
                    <a:pt x="17" y="15"/>
                  </a:lnTo>
                  <a:lnTo>
                    <a:pt x="40" y="15"/>
                  </a:lnTo>
                  <a:lnTo>
                    <a:pt x="40" y="9"/>
                  </a:lnTo>
                  <a:lnTo>
                    <a:pt x="34" y="9"/>
                  </a:lnTo>
                  <a:lnTo>
                    <a:pt x="34" y="15"/>
                  </a:lnTo>
                  <a:lnTo>
                    <a:pt x="35" y="15"/>
                  </a:lnTo>
                  <a:lnTo>
                    <a:pt x="35" y="9"/>
                  </a:lnTo>
                  <a:lnTo>
                    <a:pt x="15" y="9"/>
                  </a:lnTo>
                  <a:lnTo>
                    <a:pt x="15" y="15"/>
                  </a:lnTo>
                  <a:lnTo>
                    <a:pt x="34" y="15"/>
                  </a:lnTo>
                  <a:lnTo>
                    <a:pt x="34" y="12"/>
                  </a:lnTo>
                  <a:lnTo>
                    <a:pt x="32" y="9"/>
                  </a:lnTo>
                  <a:lnTo>
                    <a:pt x="30" y="10"/>
                  </a:lnTo>
                  <a:lnTo>
                    <a:pt x="31" y="13"/>
                  </a:lnTo>
                  <a:lnTo>
                    <a:pt x="31" y="10"/>
                  </a:lnTo>
                  <a:lnTo>
                    <a:pt x="14" y="10"/>
                  </a:lnTo>
                  <a:lnTo>
                    <a:pt x="14" y="17"/>
                  </a:lnTo>
                  <a:lnTo>
                    <a:pt x="40" y="17"/>
                  </a:lnTo>
                  <a:lnTo>
                    <a:pt x="40" y="10"/>
                  </a:lnTo>
                  <a:lnTo>
                    <a:pt x="34" y="10"/>
                  </a:lnTo>
                  <a:lnTo>
                    <a:pt x="34" y="17"/>
                  </a:lnTo>
                  <a:lnTo>
                    <a:pt x="39" y="17"/>
                  </a:lnTo>
                  <a:lnTo>
                    <a:pt x="39" y="10"/>
                  </a:lnTo>
                  <a:lnTo>
                    <a:pt x="22" y="10"/>
                  </a:lnTo>
                  <a:lnTo>
                    <a:pt x="22" y="17"/>
                  </a:lnTo>
                  <a:lnTo>
                    <a:pt x="23" y="17"/>
                  </a:lnTo>
                  <a:lnTo>
                    <a:pt x="23" y="10"/>
                  </a:lnTo>
                  <a:lnTo>
                    <a:pt x="15" y="10"/>
                  </a:lnTo>
                  <a:lnTo>
                    <a:pt x="15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7" y="17"/>
                  </a:lnTo>
                  <a:lnTo>
                    <a:pt x="21" y="17"/>
                  </a:lnTo>
                  <a:lnTo>
                    <a:pt x="21" y="13"/>
                  </a:lnTo>
                  <a:lnTo>
                    <a:pt x="18" y="13"/>
                  </a:lnTo>
                  <a:lnTo>
                    <a:pt x="18" y="18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2" y="12"/>
                  </a:lnTo>
                  <a:lnTo>
                    <a:pt x="32" y="18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9" y="18"/>
                  </a:lnTo>
                  <a:lnTo>
                    <a:pt x="19" y="12"/>
                  </a:lnTo>
                  <a:lnTo>
                    <a:pt x="17" y="12"/>
                  </a:lnTo>
                  <a:lnTo>
                    <a:pt x="17" y="18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5" y="12"/>
                  </a:lnTo>
                  <a:lnTo>
                    <a:pt x="15" y="18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1" y="12"/>
                  </a:lnTo>
                  <a:lnTo>
                    <a:pt x="31" y="18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18" y="12"/>
                  </a:lnTo>
                  <a:lnTo>
                    <a:pt x="17" y="13"/>
                  </a:lnTo>
                  <a:lnTo>
                    <a:pt x="18" y="15"/>
                  </a:lnTo>
                  <a:lnTo>
                    <a:pt x="18" y="13"/>
                  </a:lnTo>
                  <a:lnTo>
                    <a:pt x="13" y="13"/>
                  </a:lnTo>
                  <a:lnTo>
                    <a:pt x="13" y="19"/>
                  </a:lnTo>
                  <a:lnTo>
                    <a:pt x="14" y="19"/>
                  </a:lnTo>
                  <a:lnTo>
                    <a:pt x="14" y="13"/>
                  </a:lnTo>
                  <a:lnTo>
                    <a:pt x="13" y="13"/>
                  </a:lnTo>
                  <a:lnTo>
                    <a:pt x="13" y="19"/>
                  </a:lnTo>
                  <a:lnTo>
                    <a:pt x="31" y="19"/>
                  </a:lnTo>
                  <a:lnTo>
                    <a:pt x="31" y="13"/>
                  </a:lnTo>
                  <a:lnTo>
                    <a:pt x="27" y="13"/>
                  </a:lnTo>
                  <a:lnTo>
                    <a:pt x="27" y="19"/>
                  </a:lnTo>
                  <a:lnTo>
                    <a:pt x="28" y="19"/>
                  </a:lnTo>
                  <a:lnTo>
                    <a:pt x="28" y="13"/>
                  </a:lnTo>
                  <a:lnTo>
                    <a:pt x="15" y="13"/>
                  </a:lnTo>
                  <a:lnTo>
                    <a:pt x="15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15" y="13"/>
                  </a:lnTo>
                  <a:lnTo>
                    <a:pt x="15" y="19"/>
                  </a:lnTo>
                  <a:lnTo>
                    <a:pt x="18" y="19"/>
                  </a:lnTo>
                  <a:lnTo>
                    <a:pt x="18" y="13"/>
                  </a:lnTo>
                  <a:lnTo>
                    <a:pt x="15" y="13"/>
                  </a:lnTo>
                  <a:lnTo>
                    <a:pt x="15" y="19"/>
                  </a:lnTo>
                  <a:lnTo>
                    <a:pt x="32" y="19"/>
                  </a:lnTo>
                  <a:lnTo>
                    <a:pt x="32" y="13"/>
                  </a:lnTo>
                  <a:lnTo>
                    <a:pt x="27" y="13"/>
                  </a:lnTo>
                  <a:lnTo>
                    <a:pt x="27" y="19"/>
                  </a:lnTo>
                  <a:lnTo>
                    <a:pt x="28" y="19"/>
                  </a:lnTo>
                  <a:lnTo>
                    <a:pt x="28" y="13"/>
                  </a:lnTo>
                  <a:lnTo>
                    <a:pt x="24" y="13"/>
                  </a:lnTo>
                  <a:lnTo>
                    <a:pt x="21" y="14"/>
                  </a:lnTo>
                  <a:lnTo>
                    <a:pt x="21" y="17"/>
                  </a:lnTo>
                  <a:lnTo>
                    <a:pt x="21" y="14"/>
                  </a:lnTo>
                  <a:lnTo>
                    <a:pt x="15" y="14"/>
                  </a:lnTo>
                  <a:lnTo>
                    <a:pt x="15" y="21"/>
                  </a:lnTo>
                  <a:lnTo>
                    <a:pt x="35" y="21"/>
                  </a:lnTo>
                  <a:lnTo>
                    <a:pt x="35" y="14"/>
                  </a:lnTo>
                  <a:lnTo>
                    <a:pt x="30" y="14"/>
                  </a:lnTo>
                  <a:lnTo>
                    <a:pt x="30" y="21"/>
                  </a:lnTo>
                  <a:lnTo>
                    <a:pt x="32" y="21"/>
                  </a:lnTo>
                  <a:lnTo>
                    <a:pt x="32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31" y="21"/>
                  </a:lnTo>
                  <a:lnTo>
                    <a:pt x="31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31" y="21"/>
                  </a:lnTo>
                  <a:lnTo>
                    <a:pt x="31" y="14"/>
                  </a:lnTo>
                  <a:lnTo>
                    <a:pt x="18" y="14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5" y="22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23" y="15"/>
                  </a:lnTo>
                  <a:lnTo>
                    <a:pt x="23" y="22"/>
                  </a:lnTo>
                  <a:lnTo>
                    <a:pt x="27" y="22"/>
                  </a:lnTo>
                  <a:lnTo>
                    <a:pt x="27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5" y="22"/>
                  </a:lnTo>
                  <a:lnTo>
                    <a:pt x="15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12" y="22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32" y="22"/>
                  </a:lnTo>
                  <a:lnTo>
                    <a:pt x="32" y="15"/>
                  </a:lnTo>
                  <a:lnTo>
                    <a:pt x="19" y="15"/>
                  </a:lnTo>
                  <a:lnTo>
                    <a:pt x="26" y="21"/>
                  </a:lnTo>
                  <a:lnTo>
                    <a:pt x="27" y="22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34" y="23"/>
                  </a:lnTo>
                  <a:lnTo>
                    <a:pt x="34" y="17"/>
                  </a:lnTo>
                  <a:lnTo>
                    <a:pt x="26" y="17"/>
                  </a:lnTo>
                  <a:lnTo>
                    <a:pt x="26" y="23"/>
                  </a:lnTo>
                  <a:lnTo>
                    <a:pt x="30" y="23"/>
                  </a:lnTo>
                  <a:lnTo>
                    <a:pt x="30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7" y="23"/>
                  </a:lnTo>
                  <a:lnTo>
                    <a:pt x="17" y="19"/>
                  </a:lnTo>
                  <a:lnTo>
                    <a:pt x="17" y="23"/>
                  </a:lnTo>
                  <a:lnTo>
                    <a:pt x="22" y="24"/>
                  </a:lnTo>
                  <a:lnTo>
                    <a:pt x="28" y="24"/>
                  </a:lnTo>
                  <a:lnTo>
                    <a:pt x="28" y="18"/>
                  </a:lnTo>
                  <a:lnTo>
                    <a:pt x="26" y="18"/>
                  </a:lnTo>
                  <a:lnTo>
                    <a:pt x="26" y="24"/>
                  </a:lnTo>
                  <a:lnTo>
                    <a:pt x="28" y="24"/>
                  </a:lnTo>
                  <a:lnTo>
                    <a:pt x="28" y="18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18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1" y="18"/>
                  </a:lnTo>
                  <a:lnTo>
                    <a:pt x="31" y="24"/>
                  </a:lnTo>
                  <a:lnTo>
                    <a:pt x="32" y="24"/>
                  </a:lnTo>
                  <a:lnTo>
                    <a:pt x="32" y="18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17" y="24"/>
                  </a:lnTo>
                  <a:lnTo>
                    <a:pt x="17" y="18"/>
                  </a:lnTo>
                  <a:lnTo>
                    <a:pt x="9" y="18"/>
                  </a:lnTo>
                  <a:lnTo>
                    <a:pt x="1" y="26"/>
                  </a:lnTo>
                  <a:lnTo>
                    <a:pt x="34" y="26"/>
                  </a:lnTo>
                  <a:lnTo>
                    <a:pt x="34" y="19"/>
                  </a:lnTo>
                  <a:lnTo>
                    <a:pt x="27" y="19"/>
                  </a:lnTo>
                  <a:lnTo>
                    <a:pt x="27" y="26"/>
                  </a:lnTo>
                  <a:lnTo>
                    <a:pt x="31" y="26"/>
                  </a:lnTo>
                  <a:lnTo>
                    <a:pt x="31" y="19"/>
                  </a:lnTo>
                  <a:lnTo>
                    <a:pt x="14" y="19"/>
                  </a:lnTo>
                  <a:lnTo>
                    <a:pt x="14" y="26"/>
                  </a:lnTo>
                  <a:lnTo>
                    <a:pt x="15" y="26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10" y="26"/>
                  </a:lnTo>
                  <a:lnTo>
                    <a:pt x="31" y="26"/>
                  </a:lnTo>
                  <a:lnTo>
                    <a:pt x="31" y="19"/>
                  </a:lnTo>
                  <a:lnTo>
                    <a:pt x="27" y="19"/>
                  </a:lnTo>
                  <a:lnTo>
                    <a:pt x="27" y="26"/>
                  </a:lnTo>
                  <a:lnTo>
                    <a:pt x="30" y="26"/>
                  </a:lnTo>
                  <a:lnTo>
                    <a:pt x="30" y="19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7" y="23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12" y="27"/>
                  </a:lnTo>
                  <a:lnTo>
                    <a:pt x="14" y="27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30" y="27"/>
                  </a:lnTo>
                  <a:lnTo>
                    <a:pt x="30" y="21"/>
                  </a:lnTo>
                  <a:lnTo>
                    <a:pt x="8" y="21"/>
                  </a:lnTo>
                  <a:lnTo>
                    <a:pt x="8" y="27"/>
                  </a:lnTo>
                  <a:lnTo>
                    <a:pt x="27" y="27"/>
                  </a:lnTo>
                  <a:lnTo>
                    <a:pt x="27" y="21"/>
                  </a:lnTo>
                  <a:lnTo>
                    <a:pt x="24" y="21"/>
                  </a:lnTo>
                  <a:lnTo>
                    <a:pt x="24" y="27"/>
                  </a:lnTo>
                  <a:lnTo>
                    <a:pt x="28" y="28"/>
                  </a:lnTo>
                  <a:lnTo>
                    <a:pt x="28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27" y="28"/>
                  </a:lnTo>
                  <a:lnTo>
                    <a:pt x="27" y="22"/>
                  </a:lnTo>
                  <a:lnTo>
                    <a:pt x="24" y="22"/>
                  </a:lnTo>
                  <a:lnTo>
                    <a:pt x="24" y="28"/>
                  </a:lnTo>
                  <a:lnTo>
                    <a:pt x="26" y="28"/>
                  </a:lnTo>
                  <a:lnTo>
                    <a:pt x="26" y="22"/>
                  </a:lnTo>
                  <a:lnTo>
                    <a:pt x="10" y="22"/>
                  </a:lnTo>
                  <a:lnTo>
                    <a:pt x="10" y="28"/>
                  </a:lnTo>
                  <a:lnTo>
                    <a:pt x="12" y="28"/>
                  </a:lnTo>
                  <a:lnTo>
                    <a:pt x="12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2" y="28"/>
                  </a:lnTo>
                  <a:lnTo>
                    <a:pt x="12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4" y="28"/>
                  </a:lnTo>
                  <a:lnTo>
                    <a:pt x="14" y="24"/>
                  </a:lnTo>
                  <a:lnTo>
                    <a:pt x="13" y="28"/>
                  </a:lnTo>
                  <a:lnTo>
                    <a:pt x="15" y="30"/>
                  </a:lnTo>
                  <a:lnTo>
                    <a:pt x="30" y="30"/>
                  </a:lnTo>
                  <a:lnTo>
                    <a:pt x="30" y="23"/>
                  </a:lnTo>
                  <a:lnTo>
                    <a:pt x="24" y="23"/>
                  </a:lnTo>
                  <a:lnTo>
                    <a:pt x="24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6" y="23"/>
                  </a:lnTo>
                  <a:lnTo>
                    <a:pt x="6" y="30"/>
                  </a:lnTo>
                  <a:lnTo>
                    <a:pt x="28" y="30"/>
                  </a:lnTo>
                  <a:lnTo>
                    <a:pt x="28" y="23"/>
                  </a:lnTo>
                  <a:lnTo>
                    <a:pt x="24" y="23"/>
                  </a:lnTo>
                  <a:lnTo>
                    <a:pt x="24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9" y="23"/>
                  </a:lnTo>
                  <a:lnTo>
                    <a:pt x="8" y="24"/>
                  </a:lnTo>
                  <a:lnTo>
                    <a:pt x="9" y="27"/>
                  </a:lnTo>
                  <a:lnTo>
                    <a:pt x="9" y="24"/>
                  </a:lnTo>
                  <a:lnTo>
                    <a:pt x="8" y="24"/>
                  </a:lnTo>
                  <a:lnTo>
                    <a:pt x="8" y="31"/>
                  </a:lnTo>
                  <a:lnTo>
                    <a:pt x="26" y="31"/>
                  </a:lnTo>
                  <a:lnTo>
                    <a:pt x="26" y="24"/>
                  </a:lnTo>
                  <a:lnTo>
                    <a:pt x="22" y="24"/>
                  </a:lnTo>
                  <a:lnTo>
                    <a:pt x="22" y="31"/>
                  </a:lnTo>
                  <a:lnTo>
                    <a:pt x="26" y="31"/>
                  </a:lnTo>
                  <a:lnTo>
                    <a:pt x="26" y="24"/>
                  </a:lnTo>
                  <a:lnTo>
                    <a:pt x="9" y="24"/>
                  </a:lnTo>
                  <a:lnTo>
                    <a:pt x="9" y="31"/>
                  </a:lnTo>
                  <a:lnTo>
                    <a:pt x="28" y="31"/>
                  </a:lnTo>
                  <a:lnTo>
                    <a:pt x="28" y="24"/>
                  </a:lnTo>
                  <a:lnTo>
                    <a:pt x="22" y="24"/>
                  </a:lnTo>
                  <a:lnTo>
                    <a:pt x="22" y="31"/>
                  </a:lnTo>
                  <a:lnTo>
                    <a:pt x="28" y="31"/>
                  </a:lnTo>
                  <a:lnTo>
                    <a:pt x="28" y="24"/>
                  </a:lnTo>
                  <a:lnTo>
                    <a:pt x="9" y="24"/>
                  </a:lnTo>
                  <a:lnTo>
                    <a:pt x="9" y="28"/>
                  </a:lnTo>
                  <a:lnTo>
                    <a:pt x="12" y="28"/>
                  </a:lnTo>
                  <a:lnTo>
                    <a:pt x="12" y="26"/>
                  </a:lnTo>
                  <a:lnTo>
                    <a:pt x="10" y="26"/>
                  </a:lnTo>
                  <a:lnTo>
                    <a:pt x="10" y="32"/>
                  </a:lnTo>
                  <a:lnTo>
                    <a:pt x="12" y="32"/>
                  </a:lnTo>
                  <a:lnTo>
                    <a:pt x="12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28" y="32"/>
                  </a:lnTo>
                  <a:lnTo>
                    <a:pt x="28" y="26"/>
                  </a:lnTo>
                  <a:lnTo>
                    <a:pt x="21" y="26"/>
                  </a:lnTo>
                  <a:lnTo>
                    <a:pt x="21" y="32"/>
                  </a:lnTo>
                  <a:lnTo>
                    <a:pt x="22" y="32"/>
                  </a:lnTo>
                  <a:lnTo>
                    <a:pt x="22" y="26"/>
                  </a:lnTo>
                  <a:lnTo>
                    <a:pt x="9" y="26"/>
                  </a:lnTo>
                  <a:lnTo>
                    <a:pt x="9" y="32"/>
                  </a:lnTo>
                  <a:lnTo>
                    <a:pt x="12" y="32"/>
                  </a:lnTo>
                  <a:lnTo>
                    <a:pt x="12" y="26"/>
                  </a:lnTo>
                  <a:lnTo>
                    <a:pt x="9" y="26"/>
                  </a:lnTo>
                  <a:lnTo>
                    <a:pt x="9" y="32"/>
                  </a:lnTo>
                  <a:lnTo>
                    <a:pt x="10" y="32"/>
                  </a:lnTo>
                  <a:lnTo>
                    <a:pt x="10" y="26"/>
                  </a:lnTo>
                  <a:lnTo>
                    <a:pt x="5" y="26"/>
                  </a:lnTo>
                  <a:lnTo>
                    <a:pt x="5" y="32"/>
                  </a:lnTo>
                  <a:lnTo>
                    <a:pt x="8" y="32"/>
                  </a:lnTo>
                  <a:lnTo>
                    <a:pt x="8" y="26"/>
                  </a:lnTo>
                  <a:lnTo>
                    <a:pt x="5" y="26"/>
                  </a:lnTo>
                  <a:lnTo>
                    <a:pt x="5" y="32"/>
                  </a:lnTo>
                  <a:lnTo>
                    <a:pt x="22" y="32"/>
                  </a:lnTo>
                  <a:lnTo>
                    <a:pt x="22" y="28"/>
                  </a:lnTo>
                  <a:lnTo>
                    <a:pt x="22" y="32"/>
                  </a:lnTo>
                  <a:lnTo>
                    <a:pt x="27" y="34"/>
                  </a:lnTo>
                  <a:lnTo>
                    <a:pt x="27" y="27"/>
                  </a:lnTo>
                  <a:lnTo>
                    <a:pt x="24" y="27"/>
                  </a:lnTo>
                  <a:lnTo>
                    <a:pt x="24" y="34"/>
                  </a:lnTo>
                  <a:lnTo>
                    <a:pt x="30" y="34"/>
                  </a:lnTo>
                  <a:lnTo>
                    <a:pt x="30" y="27"/>
                  </a:lnTo>
                  <a:lnTo>
                    <a:pt x="12" y="27"/>
                  </a:lnTo>
                  <a:lnTo>
                    <a:pt x="12" y="34"/>
                  </a:lnTo>
                  <a:lnTo>
                    <a:pt x="14" y="34"/>
                  </a:lnTo>
                  <a:lnTo>
                    <a:pt x="14" y="27"/>
                  </a:lnTo>
                  <a:lnTo>
                    <a:pt x="8" y="27"/>
                  </a:lnTo>
                  <a:lnTo>
                    <a:pt x="8" y="34"/>
                  </a:lnTo>
                  <a:lnTo>
                    <a:pt x="9" y="34"/>
                  </a:lnTo>
                  <a:lnTo>
                    <a:pt x="9" y="27"/>
                  </a:lnTo>
                  <a:lnTo>
                    <a:pt x="5" y="27"/>
                  </a:lnTo>
                  <a:lnTo>
                    <a:pt x="5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22" y="34"/>
                  </a:lnTo>
                  <a:lnTo>
                    <a:pt x="24" y="34"/>
                  </a:lnTo>
                  <a:lnTo>
                    <a:pt x="24" y="27"/>
                  </a:lnTo>
                  <a:lnTo>
                    <a:pt x="0" y="27"/>
                  </a:lnTo>
                  <a:lnTo>
                    <a:pt x="6" y="32"/>
                  </a:lnTo>
                  <a:lnTo>
                    <a:pt x="8" y="34"/>
                  </a:lnTo>
                  <a:lnTo>
                    <a:pt x="9" y="31"/>
                  </a:lnTo>
                  <a:lnTo>
                    <a:pt x="9" y="28"/>
                  </a:lnTo>
                  <a:lnTo>
                    <a:pt x="6" y="28"/>
                  </a:lnTo>
                  <a:lnTo>
                    <a:pt x="6" y="35"/>
                  </a:lnTo>
                  <a:lnTo>
                    <a:pt x="31" y="35"/>
                  </a:lnTo>
                  <a:lnTo>
                    <a:pt x="31" y="28"/>
                  </a:lnTo>
                  <a:lnTo>
                    <a:pt x="5" y="28"/>
                  </a:lnTo>
                  <a:lnTo>
                    <a:pt x="5" y="35"/>
                  </a:lnTo>
                  <a:lnTo>
                    <a:pt x="28" y="35"/>
                  </a:lnTo>
                  <a:lnTo>
                    <a:pt x="28" y="28"/>
                  </a:lnTo>
                  <a:lnTo>
                    <a:pt x="24" y="28"/>
                  </a:lnTo>
                  <a:lnTo>
                    <a:pt x="24" y="35"/>
                  </a:lnTo>
                  <a:lnTo>
                    <a:pt x="28" y="35"/>
                  </a:lnTo>
                  <a:lnTo>
                    <a:pt x="28" y="28"/>
                  </a:lnTo>
                  <a:lnTo>
                    <a:pt x="19" y="28"/>
                  </a:lnTo>
                  <a:lnTo>
                    <a:pt x="15" y="30"/>
                  </a:lnTo>
                  <a:lnTo>
                    <a:pt x="15" y="32"/>
                  </a:lnTo>
                  <a:lnTo>
                    <a:pt x="15" y="30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5" y="36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5" y="36"/>
                  </a:lnTo>
                  <a:lnTo>
                    <a:pt x="5" y="30"/>
                  </a:lnTo>
                  <a:lnTo>
                    <a:pt x="2" y="30"/>
                  </a:lnTo>
                  <a:lnTo>
                    <a:pt x="2" y="36"/>
                  </a:lnTo>
                  <a:lnTo>
                    <a:pt x="26" y="36"/>
                  </a:lnTo>
                  <a:lnTo>
                    <a:pt x="26" y="30"/>
                  </a:lnTo>
                  <a:lnTo>
                    <a:pt x="22" y="30"/>
                  </a:lnTo>
                  <a:lnTo>
                    <a:pt x="22" y="36"/>
                  </a:lnTo>
                  <a:lnTo>
                    <a:pt x="24" y="36"/>
                  </a:lnTo>
                  <a:lnTo>
                    <a:pt x="24" y="30"/>
                  </a:lnTo>
                  <a:lnTo>
                    <a:pt x="13" y="30"/>
                  </a:lnTo>
                  <a:lnTo>
                    <a:pt x="13" y="36"/>
                  </a:lnTo>
                  <a:lnTo>
                    <a:pt x="24" y="36"/>
                  </a:lnTo>
                  <a:lnTo>
                    <a:pt x="24" y="30"/>
                  </a:lnTo>
                  <a:lnTo>
                    <a:pt x="22" y="30"/>
                  </a:lnTo>
                  <a:lnTo>
                    <a:pt x="22" y="36"/>
                  </a:lnTo>
                  <a:lnTo>
                    <a:pt x="26" y="36"/>
                  </a:lnTo>
                  <a:lnTo>
                    <a:pt x="26" y="30"/>
                  </a:lnTo>
                  <a:lnTo>
                    <a:pt x="2" y="30"/>
                  </a:lnTo>
                  <a:lnTo>
                    <a:pt x="2" y="36"/>
                  </a:lnTo>
                  <a:lnTo>
                    <a:pt x="5" y="36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5" y="36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4" y="36"/>
                  </a:lnTo>
                  <a:lnTo>
                    <a:pt x="13" y="36"/>
                  </a:lnTo>
                  <a:lnTo>
                    <a:pt x="13" y="30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7" y="36"/>
                  </a:lnTo>
                  <a:lnTo>
                    <a:pt x="21" y="35"/>
                  </a:lnTo>
                  <a:lnTo>
                    <a:pt x="19" y="31"/>
                  </a:lnTo>
                  <a:lnTo>
                    <a:pt x="19" y="35"/>
                  </a:lnTo>
                  <a:lnTo>
                    <a:pt x="28" y="35"/>
                  </a:lnTo>
                  <a:lnTo>
                    <a:pt x="28" y="28"/>
                  </a:lnTo>
                  <a:lnTo>
                    <a:pt x="24" y="28"/>
                  </a:lnTo>
                  <a:lnTo>
                    <a:pt x="24" y="35"/>
                  </a:lnTo>
                  <a:lnTo>
                    <a:pt x="28" y="35"/>
                  </a:lnTo>
                  <a:lnTo>
                    <a:pt x="28" y="28"/>
                  </a:lnTo>
                  <a:lnTo>
                    <a:pt x="5" y="28"/>
                  </a:lnTo>
                  <a:lnTo>
                    <a:pt x="5" y="35"/>
                  </a:lnTo>
                  <a:lnTo>
                    <a:pt x="31" y="35"/>
                  </a:lnTo>
                  <a:lnTo>
                    <a:pt x="31" y="28"/>
                  </a:lnTo>
                  <a:lnTo>
                    <a:pt x="6" y="28"/>
                  </a:lnTo>
                  <a:lnTo>
                    <a:pt x="6" y="35"/>
                  </a:lnTo>
                  <a:lnTo>
                    <a:pt x="17" y="35"/>
                  </a:lnTo>
                  <a:lnTo>
                    <a:pt x="12" y="28"/>
                  </a:lnTo>
                  <a:lnTo>
                    <a:pt x="10" y="27"/>
                  </a:lnTo>
                  <a:lnTo>
                    <a:pt x="8" y="30"/>
                  </a:lnTo>
                  <a:lnTo>
                    <a:pt x="8" y="34"/>
                  </a:lnTo>
                  <a:lnTo>
                    <a:pt x="24" y="34"/>
                  </a:lnTo>
                  <a:lnTo>
                    <a:pt x="24" y="27"/>
                  </a:lnTo>
                  <a:lnTo>
                    <a:pt x="22" y="27"/>
                  </a:lnTo>
                  <a:lnTo>
                    <a:pt x="22" y="34"/>
                  </a:lnTo>
                  <a:lnTo>
                    <a:pt x="26" y="34"/>
                  </a:lnTo>
                  <a:lnTo>
                    <a:pt x="26" y="27"/>
                  </a:lnTo>
                  <a:lnTo>
                    <a:pt x="5" y="27"/>
                  </a:lnTo>
                  <a:lnTo>
                    <a:pt x="5" y="34"/>
                  </a:lnTo>
                  <a:lnTo>
                    <a:pt x="9" y="34"/>
                  </a:lnTo>
                  <a:lnTo>
                    <a:pt x="9" y="27"/>
                  </a:lnTo>
                  <a:lnTo>
                    <a:pt x="8" y="27"/>
                  </a:lnTo>
                  <a:lnTo>
                    <a:pt x="8" y="34"/>
                  </a:lnTo>
                  <a:lnTo>
                    <a:pt x="14" y="34"/>
                  </a:lnTo>
                  <a:lnTo>
                    <a:pt x="14" y="27"/>
                  </a:lnTo>
                  <a:lnTo>
                    <a:pt x="12" y="27"/>
                  </a:lnTo>
                  <a:lnTo>
                    <a:pt x="12" y="34"/>
                  </a:lnTo>
                  <a:lnTo>
                    <a:pt x="30" y="34"/>
                  </a:lnTo>
                  <a:lnTo>
                    <a:pt x="30" y="27"/>
                  </a:lnTo>
                  <a:lnTo>
                    <a:pt x="24" y="27"/>
                  </a:lnTo>
                  <a:lnTo>
                    <a:pt x="24" y="34"/>
                  </a:lnTo>
                  <a:lnTo>
                    <a:pt x="27" y="34"/>
                  </a:lnTo>
                  <a:lnTo>
                    <a:pt x="28" y="27"/>
                  </a:lnTo>
                  <a:lnTo>
                    <a:pt x="23" y="26"/>
                  </a:lnTo>
                  <a:lnTo>
                    <a:pt x="5" y="26"/>
                  </a:lnTo>
                  <a:lnTo>
                    <a:pt x="5" y="32"/>
                  </a:lnTo>
                  <a:lnTo>
                    <a:pt x="8" y="32"/>
                  </a:lnTo>
                  <a:lnTo>
                    <a:pt x="8" y="26"/>
                  </a:lnTo>
                  <a:lnTo>
                    <a:pt x="5" y="26"/>
                  </a:lnTo>
                  <a:lnTo>
                    <a:pt x="5" y="32"/>
                  </a:lnTo>
                  <a:lnTo>
                    <a:pt x="10" y="32"/>
                  </a:lnTo>
                  <a:lnTo>
                    <a:pt x="10" y="26"/>
                  </a:lnTo>
                  <a:lnTo>
                    <a:pt x="9" y="26"/>
                  </a:lnTo>
                  <a:lnTo>
                    <a:pt x="9" y="32"/>
                  </a:lnTo>
                  <a:lnTo>
                    <a:pt x="12" y="32"/>
                  </a:lnTo>
                  <a:lnTo>
                    <a:pt x="12" y="26"/>
                  </a:lnTo>
                  <a:lnTo>
                    <a:pt x="9" y="26"/>
                  </a:lnTo>
                  <a:lnTo>
                    <a:pt x="9" y="32"/>
                  </a:lnTo>
                  <a:lnTo>
                    <a:pt x="22" y="32"/>
                  </a:lnTo>
                  <a:lnTo>
                    <a:pt x="22" y="26"/>
                  </a:lnTo>
                  <a:lnTo>
                    <a:pt x="21" y="26"/>
                  </a:lnTo>
                  <a:lnTo>
                    <a:pt x="21" y="32"/>
                  </a:lnTo>
                  <a:lnTo>
                    <a:pt x="28" y="32"/>
                  </a:lnTo>
                  <a:lnTo>
                    <a:pt x="28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12" y="32"/>
                  </a:lnTo>
                  <a:lnTo>
                    <a:pt x="12" y="26"/>
                  </a:lnTo>
                  <a:lnTo>
                    <a:pt x="10" y="26"/>
                  </a:lnTo>
                  <a:lnTo>
                    <a:pt x="10" y="32"/>
                  </a:lnTo>
                  <a:lnTo>
                    <a:pt x="15" y="32"/>
                  </a:lnTo>
                  <a:lnTo>
                    <a:pt x="15" y="27"/>
                  </a:lnTo>
                  <a:lnTo>
                    <a:pt x="12" y="27"/>
                  </a:lnTo>
                  <a:lnTo>
                    <a:pt x="12" y="31"/>
                  </a:lnTo>
                  <a:lnTo>
                    <a:pt x="28" y="31"/>
                  </a:lnTo>
                  <a:lnTo>
                    <a:pt x="28" y="24"/>
                  </a:lnTo>
                  <a:lnTo>
                    <a:pt x="22" y="24"/>
                  </a:lnTo>
                  <a:lnTo>
                    <a:pt x="22" y="31"/>
                  </a:lnTo>
                  <a:lnTo>
                    <a:pt x="28" y="31"/>
                  </a:lnTo>
                  <a:lnTo>
                    <a:pt x="28" y="24"/>
                  </a:lnTo>
                  <a:lnTo>
                    <a:pt x="9" y="24"/>
                  </a:lnTo>
                  <a:lnTo>
                    <a:pt x="9" y="31"/>
                  </a:lnTo>
                  <a:lnTo>
                    <a:pt x="26" y="31"/>
                  </a:lnTo>
                  <a:lnTo>
                    <a:pt x="26" y="24"/>
                  </a:lnTo>
                  <a:lnTo>
                    <a:pt x="22" y="24"/>
                  </a:lnTo>
                  <a:lnTo>
                    <a:pt x="22" y="31"/>
                  </a:lnTo>
                  <a:lnTo>
                    <a:pt x="26" y="31"/>
                  </a:lnTo>
                  <a:lnTo>
                    <a:pt x="26" y="24"/>
                  </a:lnTo>
                  <a:lnTo>
                    <a:pt x="8" y="24"/>
                  </a:lnTo>
                  <a:lnTo>
                    <a:pt x="8" y="31"/>
                  </a:lnTo>
                  <a:lnTo>
                    <a:pt x="10" y="31"/>
                  </a:lnTo>
                  <a:lnTo>
                    <a:pt x="13" y="28"/>
                  </a:lnTo>
                  <a:lnTo>
                    <a:pt x="10" y="26"/>
                  </a:lnTo>
                  <a:lnTo>
                    <a:pt x="10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24" y="23"/>
                  </a:lnTo>
                  <a:lnTo>
                    <a:pt x="24" y="30"/>
                  </a:lnTo>
                  <a:lnTo>
                    <a:pt x="28" y="30"/>
                  </a:lnTo>
                  <a:lnTo>
                    <a:pt x="28" y="23"/>
                  </a:lnTo>
                  <a:lnTo>
                    <a:pt x="6" y="23"/>
                  </a:lnTo>
                  <a:lnTo>
                    <a:pt x="6" y="30"/>
                  </a:lnTo>
                  <a:lnTo>
                    <a:pt x="27" y="30"/>
                  </a:lnTo>
                  <a:lnTo>
                    <a:pt x="27" y="23"/>
                  </a:lnTo>
                  <a:lnTo>
                    <a:pt x="24" y="23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0" y="23"/>
                  </a:lnTo>
                  <a:lnTo>
                    <a:pt x="17" y="23"/>
                  </a:lnTo>
                  <a:lnTo>
                    <a:pt x="17" y="26"/>
                  </a:lnTo>
                  <a:lnTo>
                    <a:pt x="18" y="23"/>
                  </a:lnTo>
                  <a:lnTo>
                    <a:pt x="15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2" y="28"/>
                  </a:lnTo>
                  <a:lnTo>
                    <a:pt x="12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12" y="28"/>
                  </a:lnTo>
                  <a:lnTo>
                    <a:pt x="12" y="22"/>
                  </a:lnTo>
                  <a:lnTo>
                    <a:pt x="10" y="22"/>
                  </a:lnTo>
                  <a:lnTo>
                    <a:pt x="10" y="28"/>
                  </a:lnTo>
                  <a:lnTo>
                    <a:pt x="26" y="28"/>
                  </a:lnTo>
                  <a:lnTo>
                    <a:pt x="26" y="22"/>
                  </a:lnTo>
                  <a:lnTo>
                    <a:pt x="24" y="22"/>
                  </a:lnTo>
                  <a:lnTo>
                    <a:pt x="24" y="28"/>
                  </a:lnTo>
                  <a:lnTo>
                    <a:pt x="27" y="28"/>
                  </a:lnTo>
                  <a:lnTo>
                    <a:pt x="27" y="22"/>
                  </a:lnTo>
                  <a:lnTo>
                    <a:pt x="9" y="22"/>
                  </a:lnTo>
                  <a:lnTo>
                    <a:pt x="9" y="28"/>
                  </a:lnTo>
                  <a:lnTo>
                    <a:pt x="28" y="28"/>
                  </a:lnTo>
                  <a:lnTo>
                    <a:pt x="30" y="22"/>
                  </a:lnTo>
                  <a:lnTo>
                    <a:pt x="26" y="21"/>
                  </a:lnTo>
                  <a:lnTo>
                    <a:pt x="24" y="23"/>
                  </a:lnTo>
                  <a:lnTo>
                    <a:pt x="24" y="27"/>
                  </a:lnTo>
                  <a:lnTo>
                    <a:pt x="27" y="27"/>
                  </a:lnTo>
                  <a:lnTo>
                    <a:pt x="27" y="21"/>
                  </a:lnTo>
                  <a:lnTo>
                    <a:pt x="8" y="21"/>
                  </a:lnTo>
                  <a:lnTo>
                    <a:pt x="8" y="27"/>
                  </a:lnTo>
                  <a:lnTo>
                    <a:pt x="30" y="27"/>
                  </a:lnTo>
                  <a:lnTo>
                    <a:pt x="30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4" y="27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12" y="27"/>
                  </a:lnTo>
                  <a:lnTo>
                    <a:pt x="18" y="27"/>
                  </a:lnTo>
                  <a:lnTo>
                    <a:pt x="21" y="24"/>
                  </a:lnTo>
                  <a:lnTo>
                    <a:pt x="18" y="22"/>
                  </a:lnTo>
                  <a:lnTo>
                    <a:pt x="18" y="26"/>
                  </a:lnTo>
                  <a:lnTo>
                    <a:pt x="30" y="26"/>
                  </a:lnTo>
                  <a:lnTo>
                    <a:pt x="30" y="19"/>
                  </a:lnTo>
                  <a:lnTo>
                    <a:pt x="27" y="19"/>
                  </a:lnTo>
                  <a:lnTo>
                    <a:pt x="27" y="26"/>
                  </a:lnTo>
                  <a:lnTo>
                    <a:pt x="31" y="26"/>
                  </a:lnTo>
                  <a:lnTo>
                    <a:pt x="31" y="19"/>
                  </a:lnTo>
                  <a:lnTo>
                    <a:pt x="10" y="19"/>
                  </a:lnTo>
                  <a:lnTo>
                    <a:pt x="10" y="26"/>
                  </a:lnTo>
                  <a:lnTo>
                    <a:pt x="15" y="26"/>
                  </a:lnTo>
                  <a:lnTo>
                    <a:pt x="15" y="19"/>
                  </a:lnTo>
                  <a:lnTo>
                    <a:pt x="14" y="19"/>
                  </a:lnTo>
                  <a:lnTo>
                    <a:pt x="14" y="26"/>
                  </a:lnTo>
                  <a:lnTo>
                    <a:pt x="31" y="26"/>
                  </a:lnTo>
                  <a:lnTo>
                    <a:pt x="31" y="19"/>
                  </a:lnTo>
                  <a:lnTo>
                    <a:pt x="27" y="19"/>
                  </a:lnTo>
                  <a:lnTo>
                    <a:pt x="27" y="26"/>
                  </a:lnTo>
                  <a:lnTo>
                    <a:pt x="34" y="26"/>
                  </a:lnTo>
                  <a:lnTo>
                    <a:pt x="34" y="19"/>
                  </a:lnTo>
                  <a:lnTo>
                    <a:pt x="9" y="19"/>
                  </a:lnTo>
                  <a:lnTo>
                    <a:pt x="9" y="22"/>
                  </a:lnTo>
                  <a:lnTo>
                    <a:pt x="12" y="24"/>
                  </a:lnTo>
                  <a:lnTo>
                    <a:pt x="13" y="23"/>
                  </a:lnTo>
                  <a:lnTo>
                    <a:pt x="10" y="21"/>
                  </a:lnTo>
                  <a:lnTo>
                    <a:pt x="10" y="24"/>
                  </a:lnTo>
                  <a:lnTo>
                    <a:pt x="17" y="24"/>
                  </a:lnTo>
                  <a:lnTo>
                    <a:pt x="17" y="18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32" y="24"/>
                  </a:lnTo>
                  <a:lnTo>
                    <a:pt x="32" y="18"/>
                  </a:lnTo>
                  <a:lnTo>
                    <a:pt x="31" y="18"/>
                  </a:lnTo>
                  <a:lnTo>
                    <a:pt x="31" y="24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18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28" y="24"/>
                  </a:lnTo>
                  <a:lnTo>
                    <a:pt x="28" y="18"/>
                  </a:lnTo>
                  <a:lnTo>
                    <a:pt x="26" y="18"/>
                  </a:lnTo>
                  <a:lnTo>
                    <a:pt x="26" y="24"/>
                  </a:lnTo>
                  <a:lnTo>
                    <a:pt x="28" y="24"/>
                  </a:lnTo>
                  <a:lnTo>
                    <a:pt x="28" y="18"/>
                  </a:lnTo>
                  <a:lnTo>
                    <a:pt x="22" y="18"/>
                  </a:lnTo>
                  <a:lnTo>
                    <a:pt x="22" y="21"/>
                  </a:lnTo>
                  <a:lnTo>
                    <a:pt x="23" y="18"/>
                  </a:lnTo>
                  <a:lnTo>
                    <a:pt x="18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30" y="23"/>
                  </a:lnTo>
                  <a:lnTo>
                    <a:pt x="30" y="17"/>
                  </a:lnTo>
                  <a:lnTo>
                    <a:pt x="26" y="17"/>
                  </a:lnTo>
                  <a:lnTo>
                    <a:pt x="26" y="23"/>
                  </a:lnTo>
                  <a:lnTo>
                    <a:pt x="34" y="23"/>
                  </a:lnTo>
                  <a:lnTo>
                    <a:pt x="34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36" y="23"/>
                  </a:lnTo>
                  <a:lnTo>
                    <a:pt x="31" y="17"/>
                  </a:lnTo>
                  <a:lnTo>
                    <a:pt x="30" y="15"/>
                  </a:lnTo>
                  <a:lnTo>
                    <a:pt x="27" y="18"/>
                  </a:lnTo>
                  <a:lnTo>
                    <a:pt x="27" y="22"/>
                  </a:lnTo>
                  <a:lnTo>
                    <a:pt x="32" y="22"/>
                  </a:lnTo>
                  <a:lnTo>
                    <a:pt x="32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12" y="22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10" y="22"/>
                  </a:lnTo>
                  <a:lnTo>
                    <a:pt x="15" y="22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27" y="22"/>
                  </a:lnTo>
                  <a:lnTo>
                    <a:pt x="27" y="15"/>
                  </a:lnTo>
                  <a:lnTo>
                    <a:pt x="23" y="15"/>
                  </a:lnTo>
                  <a:lnTo>
                    <a:pt x="23" y="22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5" y="22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4" y="18"/>
                  </a:lnTo>
                  <a:lnTo>
                    <a:pt x="15" y="22"/>
                  </a:lnTo>
                  <a:lnTo>
                    <a:pt x="19" y="21"/>
                  </a:lnTo>
                  <a:lnTo>
                    <a:pt x="18" y="17"/>
                  </a:lnTo>
                  <a:lnTo>
                    <a:pt x="18" y="21"/>
                  </a:lnTo>
                  <a:lnTo>
                    <a:pt x="31" y="21"/>
                  </a:lnTo>
                  <a:lnTo>
                    <a:pt x="31" y="14"/>
                  </a:lnTo>
                  <a:lnTo>
                    <a:pt x="28" y="14"/>
                  </a:lnTo>
                  <a:lnTo>
                    <a:pt x="28" y="21"/>
                  </a:lnTo>
                  <a:lnTo>
                    <a:pt x="31" y="21"/>
                  </a:lnTo>
                  <a:lnTo>
                    <a:pt x="31" y="14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32" y="21"/>
                  </a:lnTo>
                  <a:lnTo>
                    <a:pt x="32" y="14"/>
                  </a:lnTo>
                  <a:lnTo>
                    <a:pt x="30" y="14"/>
                  </a:lnTo>
                  <a:lnTo>
                    <a:pt x="30" y="21"/>
                  </a:lnTo>
                  <a:lnTo>
                    <a:pt x="35" y="21"/>
                  </a:lnTo>
                  <a:lnTo>
                    <a:pt x="35" y="14"/>
                  </a:lnTo>
                  <a:lnTo>
                    <a:pt x="15" y="14"/>
                  </a:lnTo>
                  <a:lnTo>
                    <a:pt x="15" y="21"/>
                  </a:lnTo>
                  <a:lnTo>
                    <a:pt x="22" y="21"/>
                  </a:lnTo>
                  <a:lnTo>
                    <a:pt x="26" y="19"/>
                  </a:lnTo>
                  <a:lnTo>
                    <a:pt x="24" y="15"/>
                  </a:lnTo>
                  <a:lnTo>
                    <a:pt x="24" y="19"/>
                  </a:lnTo>
                  <a:lnTo>
                    <a:pt x="28" y="19"/>
                  </a:lnTo>
                  <a:lnTo>
                    <a:pt x="28" y="13"/>
                  </a:lnTo>
                  <a:lnTo>
                    <a:pt x="27" y="13"/>
                  </a:lnTo>
                  <a:lnTo>
                    <a:pt x="27" y="19"/>
                  </a:lnTo>
                  <a:lnTo>
                    <a:pt x="32" y="19"/>
                  </a:lnTo>
                  <a:lnTo>
                    <a:pt x="32" y="13"/>
                  </a:lnTo>
                  <a:lnTo>
                    <a:pt x="15" y="13"/>
                  </a:lnTo>
                  <a:lnTo>
                    <a:pt x="15" y="19"/>
                  </a:lnTo>
                  <a:lnTo>
                    <a:pt x="18" y="19"/>
                  </a:lnTo>
                  <a:lnTo>
                    <a:pt x="18" y="13"/>
                  </a:lnTo>
                  <a:lnTo>
                    <a:pt x="15" y="13"/>
                  </a:lnTo>
                  <a:lnTo>
                    <a:pt x="15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15" y="13"/>
                  </a:lnTo>
                  <a:lnTo>
                    <a:pt x="15" y="19"/>
                  </a:lnTo>
                  <a:lnTo>
                    <a:pt x="28" y="19"/>
                  </a:lnTo>
                  <a:lnTo>
                    <a:pt x="28" y="13"/>
                  </a:lnTo>
                  <a:lnTo>
                    <a:pt x="27" y="13"/>
                  </a:lnTo>
                  <a:lnTo>
                    <a:pt x="27" y="19"/>
                  </a:lnTo>
                  <a:lnTo>
                    <a:pt x="31" y="19"/>
                  </a:lnTo>
                  <a:lnTo>
                    <a:pt x="31" y="13"/>
                  </a:lnTo>
                  <a:lnTo>
                    <a:pt x="13" y="13"/>
                  </a:lnTo>
                  <a:lnTo>
                    <a:pt x="13" y="19"/>
                  </a:lnTo>
                  <a:lnTo>
                    <a:pt x="14" y="19"/>
                  </a:lnTo>
                  <a:lnTo>
                    <a:pt x="14" y="13"/>
                  </a:lnTo>
                  <a:lnTo>
                    <a:pt x="13" y="13"/>
                  </a:lnTo>
                  <a:lnTo>
                    <a:pt x="13" y="19"/>
                  </a:lnTo>
                  <a:lnTo>
                    <a:pt x="19" y="19"/>
                  </a:lnTo>
                  <a:lnTo>
                    <a:pt x="22" y="17"/>
                  </a:lnTo>
                  <a:lnTo>
                    <a:pt x="19" y="14"/>
                  </a:lnTo>
                  <a:lnTo>
                    <a:pt x="19" y="18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1" y="12"/>
                  </a:lnTo>
                  <a:lnTo>
                    <a:pt x="31" y="18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15" y="12"/>
                  </a:lnTo>
                  <a:lnTo>
                    <a:pt x="15" y="18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7" y="12"/>
                  </a:lnTo>
                  <a:lnTo>
                    <a:pt x="17" y="18"/>
                  </a:lnTo>
                  <a:lnTo>
                    <a:pt x="19" y="18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2" y="12"/>
                  </a:lnTo>
                  <a:lnTo>
                    <a:pt x="32" y="18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24" y="14"/>
                  </a:lnTo>
                  <a:lnTo>
                    <a:pt x="24" y="10"/>
                  </a:lnTo>
                  <a:lnTo>
                    <a:pt x="17" y="10"/>
                  </a:lnTo>
                  <a:lnTo>
                    <a:pt x="17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5" y="10"/>
                  </a:lnTo>
                  <a:lnTo>
                    <a:pt x="15" y="17"/>
                  </a:lnTo>
                  <a:lnTo>
                    <a:pt x="23" y="17"/>
                  </a:lnTo>
                  <a:lnTo>
                    <a:pt x="23" y="10"/>
                  </a:lnTo>
                  <a:lnTo>
                    <a:pt x="22" y="10"/>
                  </a:lnTo>
                  <a:lnTo>
                    <a:pt x="22" y="17"/>
                  </a:lnTo>
                  <a:lnTo>
                    <a:pt x="39" y="17"/>
                  </a:lnTo>
                  <a:lnTo>
                    <a:pt x="39" y="10"/>
                  </a:lnTo>
                  <a:lnTo>
                    <a:pt x="34" y="10"/>
                  </a:lnTo>
                  <a:lnTo>
                    <a:pt x="34" y="17"/>
                  </a:lnTo>
                  <a:lnTo>
                    <a:pt x="40" y="17"/>
                  </a:lnTo>
                  <a:lnTo>
                    <a:pt x="40" y="10"/>
                  </a:lnTo>
                  <a:lnTo>
                    <a:pt x="14" y="10"/>
                  </a:lnTo>
                  <a:lnTo>
                    <a:pt x="14" y="17"/>
                  </a:lnTo>
                  <a:lnTo>
                    <a:pt x="32" y="17"/>
                  </a:lnTo>
                  <a:lnTo>
                    <a:pt x="35" y="15"/>
                  </a:lnTo>
                  <a:lnTo>
                    <a:pt x="34" y="9"/>
                  </a:lnTo>
                  <a:lnTo>
                    <a:pt x="15" y="9"/>
                  </a:lnTo>
                  <a:lnTo>
                    <a:pt x="15" y="15"/>
                  </a:lnTo>
                  <a:lnTo>
                    <a:pt x="35" y="15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15"/>
                  </a:lnTo>
                  <a:lnTo>
                    <a:pt x="40" y="15"/>
                  </a:lnTo>
                  <a:lnTo>
                    <a:pt x="40" y="9"/>
                  </a:lnTo>
                  <a:lnTo>
                    <a:pt x="17" y="9"/>
                  </a:lnTo>
                  <a:lnTo>
                    <a:pt x="17" y="15"/>
                  </a:lnTo>
                  <a:lnTo>
                    <a:pt x="18" y="15"/>
                  </a:lnTo>
                  <a:lnTo>
                    <a:pt x="18" y="9"/>
                  </a:lnTo>
                  <a:lnTo>
                    <a:pt x="15" y="9"/>
                  </a:lnTo>
                  <a:lnTo>
                    <a:pt x="15" y="15"/>
                  </a:lnTo>
                  <a:lnTo>
                    <a:pt x="23" y="15"/>
                  </a:lnTo>
                  <a:lnTo>
                    <a:pt x="23" y="9"/>
                  </a:lnTo>
                  <a:lnTo>
                    <a:pt x="22" y="9"/>
                  </a:lnTo>
                  <a:lnTo>
                    <a:pt x="22" y="12"/>
                  </a:lnTo>
                  <a:lnTo>
                    <a:pt x="23" y="15"/>
                  </a:lnTo>
                  <a:lnTo>
                    <a:pt x="26" y="14"/>
                  </a:lnTo>
                  <a:lnTo>
                    <a:pt x="24" y="10"/>
                  </a:lnTo>
                  <a:lnTo>
                    <a:pt x="24" y="14"/>
                  </a:lnTo>
                  <a:lnTo>
                    <a:pt x="43" y="14"/>
                  </a:lnTo>
                  <a:lnTo>
                    <a:pt x="43" y="8"/>
                  </a:lnTo>
                  <a:lnTo>
                    <a:pt x="40" y="8"/>
                  </a:lnTo>
                  <a:lnTo>
                    <a:pt x="40" y="14"/>
                  </a:lnTo>
                  <a:lnTo>
                    <a:pt x="43" y="14"/>
                  </a:lnTo>
                  <a:lnTo>
                    <a:pt x="43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21" y="14"/>
                  </a:lnTo>
                  <a:lnTo>
                    <a:pt x="21" y="8"/>
                  </a:lnTo>
                  <a:lnTo>
                    <a:pt x="19" y="8"/>
                  </a:lnTo>
                  <a:lnTo>
                    <a:pt x="19" y="14"/>
                  </a:lnTo>
                  <a:lnTo>
                    <a:pt x="40" y="14"/>
                  </a:lnTo>
                  <a:lnTo>
                    <a:pt x="40" y="8"/>
                  </a:lnTo>
                  <a:lnTo>
                    <a:pt x="36" y="8"/>
                  </a:lnTo>
                  <a:lnTo>
                    <a:pt x="36" y="14"/>
                  </a:lnTo>
                  <a:lnTo>
                    <a:pt x="40" y="14"/>
                  </a:lnTo>
                  <a:lnTo>
                    <a:pt x="40" y="8"/>
                  </a:lnTo>
                  <a:lnTo>
                    <a:pt x="17" y="8"/>
                  </a:lnTo>
                  <a:lnTo>
                    <a:pt x="17" y="10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17" y="9"/>
                  </a:lnTo>
                  <a:lnTo>
                    <a:pt x="17" y="13"/>
                  </a:lnTo>
                  <a:lnTo>
                    <a:pt x="24" y="13"/>
                  </a:lnTo>
                  <a:lnTo>
                    <a:pt x="24" y="6"/>
                  </a:lnTo>
                  <a:lnTo>
                    <a:pt x="23" y="6"/>
                  </a:lnTo>
                  <a:lnTo>
                    <a:pt x="23" y="13"/>
                  </a:lnTo>
                  <a:lnTo>
                    <a:pt x="44" y="13"/>
                  </a:lnTo>
                  <a:lnTo>
                    <a:pt x="44" y="6"/>
                  </a:lnTo>
                  <a:lnTo>
                    <a:pt x="36" y="6"/>
                  </a:lnTo>
                  <a:lnTo>
                    <a:pt x="36" y="13"/>
                  </a:lnTo>
                  <a:lnTo>
                    <a:pt x="43" y="13"/>
                  </a:lnTo>
                  <a:lnTo>
                    <a:pt x="43" y="6"/>
                  </a:lnTo>
                  <a:lnTo>
                    <a:pt x="21" y="6"/>
                  </a:lnTo>
                  <a:lnTo>
                    <a:pt x="21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1" y="13"/>
                  </a:lnTo>
                  <a:lnTo>
                    <a:pt x="21" y="6"/>
                  </a:lnTo>
                  <a:lnTo>
                    <a:pt x="19" y="6"/>
                  </a:lnTo>
                  <a:lnTo>
                    <a:pt x="19" y="13"/>
                  </a:lnTo>
                  <a:lnTo>
                    <a:pt x="22" y="13"/>
                  </a:lnTo>
                  <a:lnTo>
                    <a:pt x="22" y="6"/>
                  </a:lnTo>
                  <a:lnTo>
                    <a:pt x="21" y="6"/>
                  </a:lnTo>
                  <a:lnTo>
                    <a:pt x="21" y="13"/>
                  </a:lnTo>
                  <a:lnTo>
                    <a:pt x="24" y="13"/>
                  </a:lnTo>
                  <a:lnTo>
                    <a:pt x="24" y="6"/>
                  </a:lnTo>
                  <a:lnTo>
                    <a:pt x="22" y="6"/>
                  </a:lnTo>
                  <a:lnTo>
                    <a:pt x="22" y="13"/>
                  </a:lnTo>
                  <a:lnTo>
                    <a:pt x="39" y="13"/>
                  </a:lnTo>
                  <a:lnTo>
                    <a:pt x="44" y="12"/>
                  </a:lnTo>
                  <a:lnTo>
                    <a:pt x="43" y="5"/>
                  </a:lnTo>
                  <a:lnTo>
                    <a:pt x="40" y="5"/>
                  </a:lnTo>
                  <a:lnTo>
                    <a:pt x="40" y="12"/>
                  </a:lnTo>
                  <a:lnTo>
                    <a:pt x="49" y="12"/>
                  </a:lnTo>
                  <a:lnTo>
                    <a:pt x="49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26" y="12"/>
                  </a:lnTo>
                  <a:lnTo>
                    <a:pt x="26" y="5"/>
                  </a:lnTo>
                  <a:lnTo>
                    <a:pt x="24" y="5"/>
                  </a:lnTo>
                  <a:lnTo>
                    <a:pt x="24" y="12"/>
                  </a:lnTo>
                  <a:lnTo>
                    <a:pt x="44" y="12"/>
                  </a:lnTo>
                  <a:lnTo>
                    <a:pt x="44" y="5"/>
                  </a:lnTo>
                  <a:lnTo>
                    <a:pt x="40" y="5"/>
                  </a:lnTo>
                  <a:lnTo>
                    <a:pt x="40" y="12"/>
                  </a:lnTo>
                  <a:lnTo>
                    <a:pt x="43" y="12"/>
                  </a:lnTo>
                  <a:lnTo>
                    <a:pt x="43" y="5"/>
                  </a:lnTo>
                  <a:lnTo>
                    <a:pt x="21" y="5"/>
                  </a:lnTo>
                  <a:lnTo>
                    <a:pt x="21" y="8"/>
                  </a:lnTo>
                  <a:lnTo>
                    <a:pt x="23" y="5"/>
                  </a:lnTo>
                  <a:lnTo>
                    <a:pt x="22" y="4"/>
                  </a:lnTo>
                  <a:lnTo>
                    <a:pt x="18" y="4"/>
                  </a:lnTo>
                  <a:lnTo>
                    <a:pt x="18" y="10"/>
                  </a:lnTo>
                  <a:lnTo>
                    <a:pt x="24" y="10"/>
                  </a:lnTo>
                  <a:lnTo>
                    <a:pt x="24" y="4"/>
                  </a:lnTo>
                  <a:lnTo>
                    <a:pt x="23" y="4"/>
                  </a:lnTo>
                  <a:lnTo>
                    <a:pt x="23" y="10"/>
                  </a:lnTo>
                  <a:lnTo>
                    <a:pt x="45" y="10"/>
                  </a:lnTo>
                  <a:lnTo>
                    <a:pt x="45" y="4"/>
                  </a:lnTo>
                  <a:lnTo>
                    <a:pt x="40" y="4"/>
                  </a:lnTo>
                  <a:lnTo>
                    <a:pt x="40" y="10"/>
                  </a:lnTo>
                  <a:lnTo>
                    <a:pt x="48" y="10"/>
                  </a:lnTo>
                  <a:lnTo>
                    <a:pt x="48" y="4"/>
                  </a:lnTo>
                  <a:lnTo>
                    <a:pt x="21" y="4"/>
                  </a:lnTo>
                  <a:lnTo>
                    <a:pt x="21" y="10"/>
                  </a:lnTo>
                  <a:lnTo>
                    <a:pt x="24" y="10"/>
                  </a:lnTo>
                  <a:lnTo>
                    <a:pt x="24" y="4"/>
                  </a:lnTo>
                  <a:lnTo>
                    <a:pt x="23" y="4"/>
                  </a:lnTo>
                  <a:lnTo>
                    <a:pt x="23" y="10"/>
                  </a:lnTo>
                  <a:lnTo>
                    <a:pt x="41" y="10"/>
                  </a:lnTo>
                  <a:lnTo>
                    <a:pt x="44" y="9"/>
                  </a:lnTo>
                  <a:lnTo>
                    <a:pt x="43" y="2"/>
                  </a:lnTo>
                  <a:lnTo>
                    <a:pt x="40" y="2"/>
                  </a:lnTo>
                  <a:lnTo>
                    <a:pt x="40" y="9"/>
                  </a:lnTo>
                  <a:lnTo>
                    <a:pt x="43" y="9"/>
                  </a:lnTo>
                  <a:lnTo>
                    <a:pt x="43" y="2"/>
                  </a:lnTo>
                  <a:lnTo>
                    <a:pt x="19" y="2"/>
                  </a:lnTo>
                  <a:lnTo>
                    <a:pt x="19" y="9"/>
                  </a:lnTo>
                  <a:lnTo>
                    <a:pt x="23" y="9"/>
                  </a:lnTo>
                  <a:lnTo>
                    <a:pt x="23" y="2"/>
                  </a:lnTo>
                  <a:lnTo>
                    <a:pt x="22" y="2"/>
                  </a:lnTo>
                  <a:lnTo>
                    <a:pt x="22" y="9"/>
                  </a:lnTo>
                  <a:lnTo>
                    <a:pt x="40" y="9"/>
                  </a:lnTo>
                  <a:lnTo>
                    <a:pt x="40" y="2"/>
                  </a:lnTo>
                  <a:lnTo>
                    <a:pt x="39" y="2"/>
                  </a:lnTo>
                  <a:lnTo>
                    <a:pt x="39" y="9"/>
                  </a:lnTo>
                  <a:lnTo>
                    <a:pt x="45" y="9"/>
                  </a:lnTo>
                  <a:lnTo>
                    <a:pt x="45" y="2"/>
                  </a:lnTo>
                  <a:lnTo>
                    <a:pt x="21" y="2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21" y="4"/>
                  </a:lnTo>
                  <a:lnTo>
                    <a:pt x="21" y="8"/>
                  </a:lnTo>
                  <a:lnTo>
                    <a:pt x="43" y="8"/>
                  </a:lnTo>
                  <a:lnTo>
                    <a:pt x="43" y="1"/>
                  </a:lnTo>
                  <a:lnTo>
                    <a:pt x="40" y="1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4" y="1"/>
                  </a:lnTo>
                  <a:lnTo>
                    <a:pt x="21" y="1"/>
                  </a:lnTo>
                  <a:lnTo>
                    <a:pt x="21" y="8"/>
                  </a:lnTo>
                  <a:lnTo>
                    <a:pt x="23" y="8"/>
                  </a:lnTo>
                  <a:lnTo>
                    <a:pt x="23" y="1"/>
                  </a:lnTo>
                  <a:lnTo>
                    <a:pt x="22" y="1"/>
                  </a:lnTo>
                  <a:lnTo>
                    <a:pt x="22" y="8"/>
                  </a:lnTo>
                  <a:lnTo>
                    <a:pt x="28" y="8"/>
                  </a:lnTo>
                  <a:lnTo>
                    <a:pt x="28" y="1"/>
                  </a:lnTo>
                  <a:lnTo>
                    <a:pt x="27" y="1"/>
                  </a:lnTo>
                  <a:lnTo>
                    <a:pt x="27" y="8"/>
                  </a:lnTo>
                  <a:lnTo>
                    <a:pt x="37" y="8"/>
                  </a:lnTo>
                  <a:lnTo>
                    <a:pt x="40" y="5"/>
                  </a:lnTo>
                  <a:lnTo>
                    <a:pt x="37" y="2"/>
                  </a:lnTo>
                  <a:lnTo>
                    <a:pt x="37" y="6"/>
                  </a:lnTo>
                  <a:lnTo>
                    <a:pt x="43" y="6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40" y="6"/>
                  </a:lnTo>
                  <a:lnTo>
                    <a:pt x="45" y="6"/>
                  </a:lnTo>
                  <a:lnTo>
                    <a:pt x="45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24" y="6"/>
                  </a:lnTo>
                  <a:lnTo>
                    <a:pt x="27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69" name="Freeform 853"/>
            <p:cNvSpPr>
              <a:spLocks noChangeAspect="1"/>
            </p:cNvSpPr>
            <p:nvPr/>
          </p:nvSpPr>
          <p:spPr bwMode="auto">
            <a:xfrm rot="16200000">
              <a:off x="5549" y="4893"/>
              <a:ext cx="58" cy="54"/>
            </a:xfrm>
            <a:custGeom>
              <a:avLst/>
              <a:gdLst>
                <a:gd name="T0" fmla="*/ 17 w 39"/>
                <a:gd name="T1" fmla="*/ 7 h 36"/>
                <a:gd name="T2" fmla="*/ 34 w 39"/>
                <a:gd name="T3" fmla="*/ 2 h 36"/>
                <a:gd name="T4" fmla="*/ 12 w 39"/>
                <a:gd name="T5" fmla="*/ 10 h 36"/>
                <a:gd name="T6" fmla="*/ 29 w 39"/>
                <a:gd name="T7" fmla="*/ 5 h 36"/>
                <a:gd name="T8" fmla="*/ 11 w 39"/>
                <a:gd name="T9" fmla="*/ 6 h 36"/>
                <a:gd name="T10" fmla="*/ 31 w 39"/>
                <a:gd name="T11" fmla="*/ 13 h 36"/>
                <a:gd name="T12" fmla="*/ 12 w 39"/>
                <a:gd name="T13" fmla="*/ 7 h 36"/>
                <a:gd name="T14" fmla="*/ 21 w 39"/>
                <a:gd name="T15" fmla="*/ 15 h 36"/>
                <a:gd name="T16" fmla="*/ 27 w 39"/>
                <a:gd name="T17" fmla="*/ 10 h 36"/>
                <a:gd name="T18" fmla="*/ 25 w 39"/>
                <a:gd name="T19" fmla="*/ 17 h 36"/>
                <a:gd name="T20" fmla="*/ 12 w 39"/>
                <a:gd name="T21" fmla="*/ 18 h 36"/>
                <a:gd name="T22" fmla="*/ 25 w 39"/>
                <a:gd name="T23" fmla="*/ 13 h 36"/>
                <a:gd name="T24" fmla="*/ 14 w 39"/>
                <a:gd name="T25" fmla="*/ 19 h 36"/>
                <a:gd name="T26" fmla="*/ 9 w 39"/>
                <a:gd name="T27" fmla="*/ 14 h 36"/>
                <a:gd name="T28" fmla="*/ 26 w 39"/>
                <a:gd name="T29" fmla="*/ 22 h 36"/>
                <a:gd name="T30" fmla="*/ 25 w 39"/>
                <a:gd name="T31" fmla="*/ 15 h 36"/>
                <a:gd name="T32" fmla="*/ 26 w 39"/>
                <a:gd name="T33" fmla="*/ 23 h 36"/>
                <a:gd name="T34" fmla="*/ 20 w 39"/>
                <a:gd name="T35" fmla="*/ 24 h 36"/>
                <a:gd name="T36" fmla="*/ 13 w 39"/>
                <a:gd name="T37" fmla="*/ 18 h 36"/>
                <a:gd name="T38" fmla="*/ 11 w 39"/>
                <a:gd name="T39" fmla="*/ 26 h 36"/>
                <a:gd name="T40" fmla="*/ 22 w 39"/>
                <a:gd name="T41" fmla="*/ 20 h 36"/>
                <a:gd name="T42" fmla="*/ 8 w 39"/>
                <a:gd name="T43" fmla="*/ 27 h 36"/>
                <a:gd name="T44" fmla="*/ 13 w 39"/>
                <a:gd name="T45" fmla="*/ 28 h 36"/>
                <a:gd name="T46" fmla="*/ 21 w 39"/>
                <a:gd name="T47" fmla="*/ 23 h 36"/>
                <a:gd name="T48" fmla="*/ 21 w 39"/>
                <a:gd name="T49" fmla="*/ 31 h 36"/>
                <a:gd name="T50" fmla="*/ 26 w 39"/>
                <a:gd name="T51" fmla="*/ 24 h 36"/>
                <a:gd name="T52" fmla="*/ 20 w 39"/>
                <a:gd name="T53" fmla="*/ 32 h 36"/>
                <a:gd name="T54" fmla="*/ 8 w 39"/>
                <a:gd name="T55" fmla="*/ 27 h 36"/>
                <a:gd name="T56" fmla="*/ 24 w 39"/>
                <a:gd name="T57" fmla="*/ 35 h 36"/>
                <a:gd name="T58" fmla="*/ 8 w 39"/>
                <a:gd name="T59" fmla="*/ 28 h 36"/>
                <a:gd name="T60" fmla="*/ 13 w 39"/>
                <a:gd name="T61" fmla="*/ 36 h 36"/>
                <a:gd name="T62" fmla="*/ 24 w 39"/>
                <a:gd name="T63" fmla="*/ 28 h 36"/>
                <a:gd name="T64" fmla="*/ 8 w 39"/>
                <a:gd name="T65" fmla="*/ 35 h 36"/>
                <a:gd name="T66" fmla="*/ 14 w 39"/>
                <a:gd name="T67" fmla="*/ 27 h 36"/>
                <a:gd name="T68" fmla="*/ 4 w 39"/>
                <a:gd name="T69" fmla="*/ 26 h 36"/>
                <a:gd name="T70" fmla="*/ 25 w 39"/>
                <a:gd name="T71" fmla="*/ 31 h 36"/>
                <a:gd name="T72" fmla="*/ 7 w 39"/>
                <a:gd name="T73" fmla="*/ 24 h 36"/>
                <a:gd name="T74" fmla="*/ 7 w 39"/>
                <a:gd name="T75" fmla="*/ 29 h 36"/>
                <a:gd name="T76" fmla="*/ 11 w 39"/>
                <a:gd name="T77" fmla="*/ 22 h 36"/>
                <a:gd name="T78" fmla="*/ 12 w 39"/>
                <a:gd name="T79" fmla="*/ 22 h 36"/>
                <a:gd name="T80" fmla="*/ 21 w 39"/>
                <a:gd name="T81" fmla="*/ 20 h 36"/>
                <a:gd name="T82" fmla="*/ 11 w 39"/>
                <a:gd name="T83" fmla="*/ 26 h 36"/>
                <a:gd name="T84" fmla="*/ 22 w 39"/>
                <a:gd name="T85" fmla="*/ 18 h 36"/>
                <a:gd name="T86" fmla="*/ 7 w 39"/>
                <a:gd name="T87" fmla="*/ 17 h 36"/>
                <a:gd name="T88" fmla="*/ 14 w 39"/>
                <a:gd name="T89" fmla="*/ 23 h 36"/>
                <a:gd name="T90" fmla="*/ 17 w 39"/>
                <a:gd name="T91" fmla="*/ 15 h 36"/>
                <a:gd name="T92" fmla="*/ 20 w 39"/>
                <a:gd name="T93" fmla="*/ 20 h 36"/>
                <a:gd name="T94" fmla="*/ 29 w 39"/>
                <a:gd name="T95" fmla="*/ 14 h 36"/>
                <a:gd name="T96" fmla="*/ 22 w 39"/>
                <a:gd name="T97" fmla="*/ 19 h 36"/>
                <a:gd name="T98" fmla="*/ 13 w 39"/>
                <a:gd name="T99" fmla="*/ 13 h 36"/>
                <a:gd name="T100" fmla="*/ 21 w 39"/>
                <a:gd name="T101" fmla="*/ 18 h 36"/>
                <a:gd name="T102" fmla="*/ 13 w 39"/>
                <a:gd name="T103" fmla="*/ 17 h 36"/>
                <a:gd name="T104" fmla="*/ 14 w 39"/>
                <a:gd name="T105" fmla="*/ 9 h 36"/>
                <a:gd name="T106" fmla="*/ 13 w 39"/>
                <a:gd name="T107" fmla="*/ 15 h 36"/>
                <a:gd name="T108" fmla="*/ 33 w 39"/>
                <a:gd name="T109" fmla="*/ 14 h 36"/>
                <a:gd name="T110" fmla="*/ 11 w 39"/>
                <a:gd name="T111" fmla="*/ 6 h 36"/>
                <a:gd name="T112" fmla="*/ 31 w 39"/>
                <a:gd name="T113" fmla="*/ 11 h 36"/>
                <a:gd name="T114" fmla="*/ 12 w 39"/>
                <a:gd name="T115" fmla="*/ 5 h 36"/>
                <a:gd name="T116" fmla="*/ 29 w 39"/>
                <a:gd name="T117" fmla="*/ 10 h 36"/>
                <a:gd name="T118" fmla="*/ 14 w 39"/>
                <a:gd name="T119" fmla="*/ 2 h 36"/>
                <a:gd name="T120" fmla="*/ 35 w 39"/>
                <a:gd name="T121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" h="36">
                  <a:moveTo>
                    <a:pt x="25" y="6"/>
                  </a:moveTo>
                  <a:lnTo>
                    <a:pt x="25" y="0"/>
                  </a:lnTo>
                  <a:lnTo>
                    <a:pt x="9" y="0"/>
                  </a:lnTo>
                  <a:lnTo>
                    <a:pt x="16" y="5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38" y="7"/>
                  </a:lnTo>
                  <a:lnTo>
                    <a:pt x="38" y="1"/>
                  </a:lnTo>
                  <a:lnTo>
                    <a:pt x="33" y="1"/>
                  </a:lnTo>
                  <a:lnTo>
                    <a:pt x="33" y="7"/>
                  </a:lnTo>
                  <a:lnTo>
                    <a:pt x="35" y="7"/>
                  </a:lnTo>
                  <a:lnTo>
                    <a:pt x="35" y="1"/>
                  </a:lnTo>
                  <a:lnTo>
                    <a:pt x="18" y="1"/>
                  </a:lnTo>
                  <a:lnTo>
                    <a:pt x="18" y="7"/>
                  </a:lnTo>
                  <a:lnTo>
                    <a:pt x="20" y="7"/>
                  </a:lnTo>
                  <a:lnTo>
                    <a:pt x="20" y="1"/>
                  </a:lnTo>
                  <a:lnTo>
                    <a:pt x="17" y="1"/>
                  </a:lnTo>
                  <a:lnTo>
                    <a:pt x="17" y="7"/>
                  </a:lnTo>
                  <a:lnTo>
                    <a:pt x="36" y="7"/>
                  </a:lnTo>
                  <a:lnTo>
                    <a:pt x="36" y="1"/>
                  </a:lnTo>
                  <a:lnTo>
                    <a:pt x="30" y="1"/>
                  </a:lnTo>
                  <a:lnTo>
                    <a:pt x="30" y="7"/>
                  </a:lnTo>
                  <a:lnTo>
                    <a:pt x="34" y="7"/>
                  </a:lnTo>
                  <a:lnTo>
                    <a:pt x="34" y="1"/>
                  </a:lnTo>
                  <a:lnTo>
                    <a:pt x="17" y="1"/>
                  </a:lnTo>
                  <a:lnTo>
                    <a:pt x="17" y="5"/>
                  </a:lnTo>
                  <a:lnTo>
                    <a:pt x="20" y="5"/>
                  </a:lnTo>
                  <a:lnTo>
                    <a:pt x="20" y="2"/>
                  </a:lnTo>
                  <a:lnTo>
                    <a:pt x="14" y="2"/>
                  </a:lnTo>
                  <a:lnTo>
                    <a:pt x="14" y="9"/>
                  </a:lnTo>
                  <a:lnTo>
                    <a:pt x="36" y="9"/>
                  </a:lnTo>
                  <a:lnTo>
                    <a:pt x="36" y="2"/>
                  </a:lnTo>
                  <a:lnTo>
                    <a:pt x="31" y="2"/>
                  </a:lnTo>
                  <a:lnTo>
                    <a:pt x="31" y="9"/>
                  </a:lnTo>
                  <a:lnTo>
                    <a:pt x="34" y="9"/>
                  </a:lnTo>
                  <a:lnTo>
                    <a:pt x="34" y="2"/>
                  </a:lnTo>
                  <a:lnTo>
                    <a:pt x="14" y="2"/>
                  </a:lnTo>
                  <a:lnTo>
                    <a:pt x="14" y="9"/>
                  </a:lnTo>
                  <a:lnTo>
                    <a:pt x="36" y="9"/>
                  </a:lnTo>
                  <a:lnTo>
                    <a:pt x="36" y="2"/>
                  </a:lnTo>
                  <a:lnTo>
                    <a:pt x="30" y="2"/>
                  </a:lnTo>
                  <a:lnTo>
                    <a:pt x="30" y="9"/>
                  </a:lnTo>
                  <a:lnTo>
                    <a:pt x="34" y="9"/>
                  </a:lnTo>
                  <a:lnTo>
                    <a:pt x="34" y="2"/>
                  </a:lnTo>
                  <a:lnTo>
                    <a:pt x="31" y="2"/>
                  </a:lnTo>
                  <a:lnTo>
                    <a:pt x="27" y="4"/>
                  </a:lnTo>
                  <a:lnTo>
                    <a:pt x="27" y="6"/>
                  </a:lnTo>
                  <a:lnTo>
                    <a:pt x="27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16" y="10"/>
                  </a:lnTo>
                  <a:lnTo>
                    <a:pt x="16" y="4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3" y="10"/>
                  </a:lnTo>
                  <a:lnTo>
                    <a:pt x="13" y="4"/>
                  </a:lnTo>
                  <a:lnTo>
                    <a:pt x="11" y="4"/>
                  </a:lnTo>
                  <a:lnTo>
                    <a:pt x="11" y="10"/>
                  </a:lnTo>
                  <a:lnTo>
                    <a:pt x="39" y="10"/>
                  </a:lnTo>
                  <a:lnTo>
                    <a:pt x="39" y="4"/>
                  </a:lnTo>
                  <a:lnTo>
                    <a:pt x="17" y="4"/>
                  </a:lnTo>
                  <a:lnTo>
                    <a:pt x="16" y="5"/>
                  </a:lnTo>
                  <a:lnTo>
                    <a:pt x="17" y="7"/>
                  </a:lnTo>
                  <a:lnTo>
                    <a:pt x="17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11" y="5"/>
                  </a:lnTo>
                  <a:lnTo>
                    <a:pt x="11" y="11"/>
                  </a:lnTo>
                  <a:lnTo>
                    <a:pt x="29" y="11"/>
                  </a:lnTo>
                  <a:lnTo>
                    <a:pt x="29" y="5"/>
                  </a:lnTo>
                  <a:lnTo>
                    <a:pt x="20" y="5"/>
                  </a:lnTo>
                  <a:lnTo>
                    <a:pt x="20" y="11"/>
                  </a:lnTo>
                  <a:lnTo>
                    <a:pt x="21" y="11"/>
                  </a:lnTo>
                  <a:lnTo>
                    <a:pt x="21" y="5"/>
                  </a:lnTo>
                  <a:lnTo>
                    <a:pt x="16" y="5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7" y="5"/>
                  </a:lnTo>
                  <a:lnTo>
                    <a:pt x="16" y="5"/>
                  </a:lnTo>
                  <a:lnTo>
                    <a:pt x="16" y="11"/>
                  </a:lnTo>
                  <a:lnTo>
                    <a:pt x="31" y="11"/>
                  </a:lnTo>
                  <a:lnTo>
                    <a:pt x="31" y="5"/>
                  </a:lnTo>
                  <a:lnTo>
                    <a:pt x="16" y="5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7" y="5"/>
                  </a:lnTo>
                  <a:lnTo>
                    <a:pt x="13" y="5"/>
                  </a:lnTo>
                  <a:lnTo>
                    <a:pt x="11" y="6"/>
                  </a:lnTo>
                  <a:lnTo>
                    <a:pt x="12" y="13"/>
                  </a:lnTo>
                  <a:lnTo>
                    <a:pt x="34" y="13"/>
                  </a:lnTo>
                  <a:lnTo>
                    <a:pt x="34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21" y="13"/>
                  </a:lnTo>
                  <a:lnTo>
                    <a:pt x="21" y="6"/>
                  </a:lnTo>
                  <a:lnTo>
                    <a:pt x="11" y="6"/>
                  </a:lnTo>
                  <a:lnTo>
                    <a:pt x="11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1" y="6"/>
                  </a:lnTo>
                  <a:lnTo>
                    <a:pt x="11" y="13"/>
                  </a:lnTo>
                  <a:lnTo>
                    <a:pt x="30" y="13"/>
                  </a:lnTo>
                  <a:lnTo>
                    <a:pt x="30" y="6"/>
                  </a:lnTo>
                  <a:lnTo>
                    <a:pt x="27" y="6"/>
                  </a:lnTo>
                  <a:lnTo>
                    <a:pt x="27" y="13"/>
                  </a:lnTo>
                  <a:lnTo>
                    <a:pt x="31" y="13"/>
                  </a:lnTo>
                  <a:lnTo>
                    <a:pt x="31" y="6"/>
                  </a:lnTo>
                  <a:lnTo>
                    <a:pt x="21" y="6"/>
                  </a:lnTo>
                  <a:lnTo>
                    <a:pt x="21" y="10"/>
                  </a:lnTo>
                  <a:lnTo>
                    <a:pt x="24" y="10"/>
                  </a:lnTo>
                  <a:lnTo>
                    <a:pt x="24" y="7"/>
                  </a:lnTo>
                  <a:lnTo>
                    <a:pt x="14" y="7"/>
                  </a:lnTo>
                  <a:lnTo>
                    <a:pt x="14" y="14"/>
                  </a:lnTo>
                  <a:lnTo>
                    <a:pt x="33" y="14"/>
                  </a:lnTo>
                  <a:lnTo>
                    <a:pt x="33" y="7"/>
                  </a:lnTo>
                  <a:lnTo>
                    <a:pt x="26" y="7"/>
                  </a:lnTo>
                  <a:lnTo>
                    <a:pt x="26" y="14"/>
                  </a:lnTo>
                  <a:lnTo>
                    <a:pt x="30" y="14"/>
                  </a:lnTo>
                  <a:lnTo>
                    <a:pt x="30" y="7"/>
                  </a:lnTo>
                  <a:lnTo>
                    <a:pt x="14" y="7"/>
                  </a:lnTo>
                  <a:lnTo>
                    <a:pt x="14" y="14"/>
                  </a:lnTo>
                  <a:lnTo>
                    <a:pt x="16" y="14"/>
                  </a:lnTo>
                  <a:lnTo>
                    <a:pt x="16" y="7"/>
                  </a:lnTo>
                  <a:lnTo>
                    <a:pt x="12" y="7"/>
                  </a:lnTo>
                  <a:lnTo>
                    <a:pt x="12" y="14"/>
                  </a:lnTo>
                  <a:lnTo>
                    <a:pt x="34" y="14"/>
                  </a:lnTo>
                  <a:lnTo>
                    <a:pt x="34" y="7"/>
                  </a:lnTo>
                  <a:lnTo>
                    <a:pt x="27" y="7"/>
                  </a:lnTo>
                  <a:lnTo>
                    <a:pt x="26" y="14"/>
                  </a:lnTo>
                  <a:lnTo>
                    <a:pt x="29" y="15"/>
                  </a:lnTo>
                  <a:lnTo>
                    <a:pt x="30" y="11"/>
                  </a:lnTo>
                  <a:lnTo>
                    <a:pt x="30" y="9"/>
                  </a:lnTo>
                  <a:lnTo>
                    <a:pt x="13" y="9"/>
                  </a:lnTo>
                  <a:lnTo>
                    <a:pt x="13" y="15"/>
                  </a:lnTo>
                  <a:lnTo>
                    <a:pt x="14" y="15"/>
                  </a:lnTo>
                  <a:lnTo>
                    <a:pt x="14" y="9"/>
                  </a:lnTo>
                  <a:lnTo>
                    <a:pt x="11" y="9"/>
                  </a:lnTo>
                  <a:lnTo>
                    <a:pt x="11" y="15"/>
                  </a:lnTo>
                  <a:lnTo>
                    <a:pt x="31" y="15"/>
                  </a:lnTo>
                  <a:lnTo>
                    <a:pt x="31" y="9"/>
                  </a:lnTo>
                  <a:lnTo>
                    <a:pt x="21" y="9"/>
                  </a:lnTo>
                  <a:lnTo>
                    <a:pt x="21" y="15"/>
                  </a:lnTo>
                  <a:lnTo>
                    <a:pt x="27" y="15"/>
                  </a:lnTo>
                  <a:lnTo>
                    <a:pt x="27" y="9"/>
                  </a:lnTo>
                  <a:lnTo>
                    <a:pt x="16" y="9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7" y="9"/>
                  </a:lnTo>
                  <a:lnTo>
                    <a:pt x="12" y="9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9"/>
                  </a:lnTo>
                  <a:lnTo>
                    <a:pt x="13" y="9"/>
                  </a:lnTo>
                  <a:lnTo>
                    <a:pt x="13" y="1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6" y="10"/>
                  </a:lnTo>
                  <a:lnTo>
                    <a:pt x="27" y="13"/>
                  </a:lnTo>
                  <a:lnTo>
                    <a:pt x="27" y="10"/>
                  </a:lnTo>
                  <a:lnTo>
                    <a:pt x="26" y="10"/>
                  </a:lnTo>
                  <a:lnTo>
                    <a:pt x="26" y="17"/>
                  </a:lnTo>
                  <a:lnTo>
                    <a:pt x="27" y="17"/>
                  </a:lnTo>
                  <a:lnTo>
                    <a:pt x="27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11" y="10"/>
                  </a:lnTo>
                  <a:lnTo>
                    <a:pt x="11" y="17"/>
                  </a:lnTo>
                  <a:lnTo>
                    <a:pt x="27" y="17"/>
                  </a:lnTo>
                  <a:lnTo>
                    <a:pt x="27" y="10"/>
                  </a:lnTo>
                  <a:lnTo>
                    <a:pt x="25" y="10"/>
                  </a:lnTo>
                  <a:lnTo>
                    <a:pt x="25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11" y="10"/>
                  </a:lnTo>
                  <a:lnTo>
                    <a:pt x="9" y="17"/>
                  </a:lnTo>
                  <a:lnTo>
                    <a:pt x="12" y="18"/>
                  </a:lnTo>
                  <a:lnTo>
                    <a:pt x="13" y="14"/>
                  </a:lnTo>
                  <a:lnTo>
                    <a:pt x="13" y="11"/>
                  </a:lnTo>
                  <a:lnTo>
                    <a:pt x="12" y="11"/>
                  </a:lnTo>
                  <a:lnTo>
                    <a:pt x="12" y="18"/>
                  </a:lnTo>
                  <a:lnTo>
                    <a:pt x="26" y="18"/>
                  </a:lnTo>
                  <a:lnTo>
                    <a:pt x="26" y="11"/>
                  </a:lnTo>
                  <a:lnTo>
                    <a:pt x="21" y="11"/>
                  </a:lnTo>
                  <a:lnTo>
                    <a:pt x="21" y="18"/>
                  </a:lnTo>
                  <a:lnTo>
                    <a:pt x="24" y="18"/>
                  </a:lnTo>
                  <a:lnTo>
                    <a:pt x="24" y="11"/>
                  </a:lnTo>
                  <a:lnTo>
                    <a:pt x="11" y="11"/>
                  </a:lnTo>
                  <a:lnTo>
                    <a:pt x="11" y="18"/>
                  </a:lnTo>
                  <a:lnTo>
                    <a:pt x="12" y="18"/>
                  </a:lnTo>
                  <a:lnTo>
                    <a:pt x="12" y="11"/>
                  </a:lnTo>
                  <a:lnTo>
                    <a:pt x="11" y="11"/>
                  </a:lnTo>
                  <a:lnTo>
                    <a:pt x="11" y="18"/>
                  </a:lnTo>
                  <a:lnTo>
                    <a:pt x="27" y="18"/>
                  </a:lnTo>
                  <a:lnTo>
                    <a:pt x="27" y="11"/>
                  </a:lnTo>
                  <a:lnTo>
                    <a:pt x="13" y="11"/>
                  </a:lnTo>
                  <a:lnTo>
                    <a:pt x="12" y="13"/>
                  </a:lnTo>
                  <a:lnTo>
                    <a:pt x="13" y="15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2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2" y="19"/>
                  </a:lnTo>
                  <a:lnTo>
                    <a:pt x="33" y="19"/>
                  </a:lnTo>
                  <a:lnTo>
                    <a:pt x="33" y="13"/>
                  </a:lnTo>
                  <a:lnTo>
                    <a:pt x="25" y="13"/>
                  </a:lnTo>
                  <a:lnTo>
                    <a:pt x="25" y="19"/>
                  </a:lnTo>
                  <a:lnTo>
                    <a:pt x="26" y="19"/>
                  </a:lnTo>
                  <a:lnTo>
                    <a:pt x="26" y="13"/>
                  </a:lnTo>
                  <a:lnTo>
                    <a:pt x="11" y="13"/>
                  </a:lnTo>
                  <a:lnTo>
                    <a:pt x="11" y="19"/>
                  </a:lnTo>
                  <a:lnTo>
                    <a:pt x="12" y="19"/>
                  </a:lnTo>
                  <a:lnTo>
                    <a:pt x="12" y="13"/>
                  </a:lnTo>
                  <a:lnTo>
                    <a:pt x="11" y="13"/>
                  </a:lnTo>
                  <a:lnTo>
                    <a:pt x="11" y="19"/>
                  </a:lnTo>
                  <a:lnTo>
                    <a:pt x="27" y="19"/>
                  </a:lnTo>
                  <a:lnTo>
                    <a:pt x="27" y="13"/>
                  </a:lnTo>
                  <a:lnTo>
                    <a:pt x="22" y="13"/>
                  </a:lnTo>
                  <a:lnTo>
                    <a:pt x="22" y="19"/>
                  </a:lnTo>
                  <a:lnTo>
                    <a:pt x="25" y="19"/>
                  </a:lnTo>
                  <a:lnTo>
                    <a:pt x="25" y="13"/>
                  </a:lnTo>
                  <a:lnTo>
                    <a:pt x="13" y="13"/>
                  </a:lnTo>
                  <a:lnTo>
                    <a:pt x="13" y="19"/>
                  </a:lnTo>
                  <a:lnTo>
                    <a:pt x="14" y="19"/>
                  </a:lnTo>
                  <a:lnTo>
                    <a:pt x="14" y="13"/>
                  </a:lnTo>
                  <a:lnTo>
                    <a:pt x="11" y="13"/>
                  </a:lnTo>
                  <a:lnTo>
                    <a:pt x="3" y="20"/>
                  </a:lnTo>
                  <a:lnTo>
                    <a:pt x="31" y="20"/>
                  </a:lnTo>
                  <a:lnTo>
                    <a:pt x="31" y="14"/>
                  </a:lnTo>
                  <a:lnTo>
                    <a:pt x="24" y="14"/>
                  </a:lnTo>
                  <a:lnTo>
                    <a:pt x="24" y="20"/>
                  </a:lnTo>
                  <a:lnTo>
                    <a:pt x="29" y="20"/>
                  </a:lnTo>
                  <a:lnTo>
                    <a:pt x="29" y="14"/>
                  </a:lnTo>
                  <a:lnTo>
                    <a:pt x="11" y="14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9" y="14"/>
                  </a:lnTo>
                  <a:lnTo>
                    <a:pt x="9" y="20"/>
                  </a:lnTo>
                  <a:lnTo>
                    <a:pt x="11" y="20"/>
                  </a:lnTo>
                  <a:lnTo>
                    <a:pt x="11" y="14"/>
                  </a:lnTo>
                  <a:lnTo>
                    <a:pt x="9" y="14"/>
                  </a:lnTo>
                  <a:lnTo>
                    <a:pt x="9" y="20"/>
                  </a:lnTo>
                  <a:lnTo>
                    <a:pt x="27" y="20"/>
                  </a:lnTo>
                  <a:lnTo>
                    <a:pt x="27" y="14"/>
                  </a:lnTo>
                  <a:lnTo>
                    <a:pt x="21" y="14"/>
                  </a:lnTo>
                  <a:lnTo>
                    <a:pt x="21" y="20"/>
                  </a:lnTo>
                  <a:lnTo>
                    <a:pt x="24" y="20"/>
                  </a:lnTo>
                  <a:lnTo>
                    <a:pt x="24" y="14"/>
                  </a:lnTo>
                  <a:lnTo>
                    <a:pt x="18" y="14"/>
                  </a:lnTo>
                  <a:lnTo>
                    <a:pt x="16" y="15"/>
                  </a:lnTo>
                  <a:lnTo>
                    <a:pt x="17" y="18"/>
                  </a:lnTo>
                  <a:lnTo>
                    <a:pt x="17" y="15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14" y="22"/>
                  </a:lnTo>
                  <a:lnTo>
                    <a:pt x="14" y="15"/>
                  </a:lnTo>
                  <a:lnTo>
                    <a:pt x="9" y="15"/>
                  </a:lnTo>
                  <a:lnTo>
                    <a:pt x="9" y="22"/>
                  </a:lnTo>
                  <a:lnTo>
                    <a:pt x="26" y="22"/>
                  </a:lnTo>
                  <a:lnTo>
                    <a:pt x="26" y="15"/>
                  </a:lnTo>
                  <a:lnTo>
                    <a:pt x="21" y="15"/>
                  </a:lnTo>
                  <a:lnTo>
                    <a:pt x="21" y="22"/>
                  </a:lnTo>
                  <a:lnTo>
                    <a:pt x="27" y="22"/>
                  </a:lnTo>
                  <a:lnTo>
                    <a:pt x="27" y="15"/>
                  </a:lnTo>
                  <a:lnTo>
                    <a:pt x="16" y="15"/>
                  </a:lnTo>
                  <a:lnTo>
                    <a:pt x="16" y="22"/>
                  </a:lnTo>
                  <a:lnTo>
                    <a:pt x="17" y="22"/>
                  </a:lnTo>
                  <a:lnTo>
                    <a:pt x="17" y="15"/>
                  </a:lnTo>
                  <a:lnTo>
                    <a:pt x="11" y="15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22"/>
                  </a:lnTo>
                  <a:lnTo>
                    <a:pt x="26" y="22"/>
                  </a:lnTo>
                  <a:lnTo>
                    <a:pt x="26" y="15"/>
                  </a:lnTo>
                  <a:lnTo>
                    <a:pt x="25" y="15"/>
                  </a:lnTo>
                  <a:lnTo>
                    <a:pt x="25" y="22"/>
                  </a:lnTo>
                  <a:lnTo>
                    <a:pt x="26" y="22"/>
                  </a:lnTo>
                  <a:lnTo>
                    <a:pt x="26" y="18"/>
                  </a:lnTo>
                  <a:lnTo>
                    <a:pt x="25" y="20"/>
                  </a:lnTo>
                  <a:lnTo>
                    <a:pt x="26" y="22"/>
                  </a:lnTo>
                  <a:lnTo>
                    <a:pt x="27" y="19"/>
                  </a:lnTo>
                  <a:lnTo>
                    <a:pt x="27" y="17"/>
                  </a:lnTo>
                  <a:lnTo>
                    <a:pt x="13" y="17"/>
                  </a:lnTo>
                  <a:lnTo>
                    <a:pt x="13" y="23"/>
                  </a:lnTo>
                  <a:lnTo>
                    <a:pt x="14" y="23"/>
                  </a:lnTo>
                  <a:lnTo>
                    <a:pt x="14" y="17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30" y="23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24" y="23"/>
                  </a:lnTo>
                  <a:lnTo>
                    <a:pt x="26" y="23"/>
                  </a:lnTo>
                  <a:lnTo>
                    <a:pt x="26" y="17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21" y="23"/>
                  </a:lnTo>
                  <a:lnTo>
                    <a:pt x="21" y="17"/>
                  </a:lnTo>
                  <a:lnTo>
                    <a:pt x="7" y="17"/>
                  </a:lnTo>
                  <a:lnTo>
                    <a:pt x="7" y="23"/>
                  </a:lnTo>
                  <a:lnTo>
                    <a:pt x="8" y="23"/>
                  </a:lnTo>
                  <a:lnTo>
                    <a:pt x="8" y="17"/>
                  </a:lnTo>
                  <a:lnTo>
                    <a:pt x="7" y="17"/>
                  </a:lnTo>
                  <a:lnTo>
                    <a:pt x="7" y="23"/>
                  </a:lnTo>
                  <a:lnTo>
                    <a:pt x="20" y="23"/>
                  </a:lnTo>
                  <a:lnTo>
                    <a:pt x="20" y="19"/>
                  </a:lnTo>
                  <a:lnTo>
                    <a:pt x="20" y="23"/>
                  </a:lnTo>
                  <a:lnTo>
                    <a:pt x="26" y="24"/>
                  </a:lnTo>
                  <a:lnTo>
                    <a:pt x="26" y="18"/>
                  </a:lnTo>
                  <a:lnTo>
                    <a:pt x="20" y="18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18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3" y="24"/>
                  </a:lnTo>
                  <a:lnTo>
                    <a:pt x="13" y="18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26" y="24"/>
                  </a:lnTo>
                  <a:lnTo>
                    <a:pt x="26" y="18"/>
                  </a:lnTo>
                  <a:lnTo>
                    <a:pt x="20" y="18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18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3" y="24"/>
                  </a:lnTo>
                  <a:lnTo>
                    <a:pt x="13" y="18"/>
                  </a:lnTo>
                  <a:lnTo>
                    <a:pt x="8" y="18"/>
                  </a:lnTo>
                  <a:lnTo>
                    <a:pt x="8" y="24"/>
                  </a:lnTo>
                  <a:lnTo>
                    <a:pt x="9" y="24"/>
                  </a:lnTo>
                  <a:lnTo>
                    <a:pt x="9" y="20"/>
                  </a:lnTo>
                  <a:lnTo>
                    <a:pt x="7" y="20"/>
                  </a:lnTo>
                  <a:lnTo>
                    <a:pt x="7" y="26"/>
                  </a:lnTo>
                  <a:lnTo>
                    <a:pt x="27" y="26"/>
                  </a:lnTo>
                  <a:lnTo>
                    <a:pt x="27" y="19"/>
                  </a:lnTo>
                  <a:lnTo>
                    <a:pt x="21" y="19"/>
                  </a:lnTo>
                  <a:lnTo>
                    <a:pt x="21" y="26"/>
                  </a:lnTo>
                  <a:lnTo>
                    <a:pt x="24" y="26"/>
                  </a:lnTo>
                  <a:lnTo>
                    <a:pt x="24" y="19"/>
                  </a:lnTo>
                  <a:lnTo>
                    <a:pt x="11" y="19"/>
                  </a:lnTo>
                  <a:lnTo>
                    <a:pt x="11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11" y="19"/>
                  </a:lnTo>
                  <a:lnTo>
                    <a:pt x="11" y="26"/>
                  </a:lnTo>
                  <a:lnTo>
                    <a:pt x="26" y="26"/>
                  </a:lnTo>
                  <a:lnTo>
                    <a:pt x="26" y="19"/>
                  </a:lnTo>
                  <a:lnTo>
                    <a:pt x="20" y="19"/>
                  </a:lnTo>
                  <a:lnTo>
                    <a:pt x="20" y="26"/>
                  </a:lnTo>
                  <a:lnTo>
                    <a:pt x="21" y="26"/>
                  </a:lnTo>
                  <a:lnTo>
                    <a:pt x="21" y="19"/>
                  </a:lnTo>
                  <a:lnTo>
                    <a:pt x="8" y="19"/>
                  </a:lnTo>
                  <a:lnTo>
                    <a:pt x="8" y="26"/>
                  </a:lnTo>
                  <a:lnTo>
                    <a:pt x="24" y="26"/>
                  </a:lnTo>
                  <a:lnTo>
                    <a:pt x="24" y="22"/>
                  </a:lnTo>
                  <a:lnTo>
                    <a:pt x="22" y="24"/>
                  </a:lnTo>
                  <a:lnTo>
                    <a:pt x="24" y="26"/>
                  </a:lnTo>
                  <a:lnTo>
                    <a:pt x="25" y="23"/>
                  </a:lnTo>
                  <a:lnTo>
                    <a:pt x="25" y="20"/>
                  </a:lnTo>
                  <a:lnTo>
                    <a:pt x="21" y="20"/>
                  </a:lnTo>
                  <a:lnTo>
                    <a:pt x="21" y="27"/>
                  </a:lnTo>
                  <a:lnTo>
                    <a:pt x="22" y="27"/>
                  </a:lnTo>
                  <a:lnTo>
                    <a:pt x="22" y="20"/>
                  </a:lnTo>
                  <a:lnTo>
                    <a:pt x="7" y="20"/>
                  </a:lnTo>
                  <a:lnTo>
                    <a:pt x="7" y="27"/>
                  </a:lnTo>
                  <a:lnTo>
                    <a:pt x="8" y="27"/>
                  </a:lnTo>
                  <a:lnTo>
                    <a:pt x="8" y="20"/>
                  </a:lnTo>
                  <a:lnTo>
                    <a:pt x="5" y="20"/>
                  </a:lnTo>
                  <a:lnTo>
                    <a:pt x="5" y="27"/>
                  </a:lnTo>
                  <a:lnTo>
                    <a:pt x="27" y="27"/>
                  </a:lnTo>
                  <a:lnTo>
                    <a:pt x="27" y="20"/>
                  </a:lnTo>
                  <a:lnTo>
                    <a:pt x="18" y="20"/>
                  </a:lnTo>
                  <a:lnTo>
                    <a:pt x="18" y="27"/>
                  </a:lnTo>
                  <a:lnTo>
                    <a:pt x="21" y="27"/>
                  </a:lnTo>
                  <a:lnTo>
                    <a:pt x="21" y="20"/>
                  </a:lnTo>
                  <a:lnTo>
                    <a:pt x="7" y="20"/>
                  </a:lnTo>
                  <a:lnTo>
                    <a:pt x="7" y="27"/>
                  </a:lnTo>
                  <a:lnTo>
                    <a:pt x="8" y="27"/>
                  </a:lnTo>
                  <a:lnTo>
                    <a:pt x="8" y="23"/>
                  </a:lnTo>
                  <a:lnTo>
                    <a:pt x="7" y="26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24" y="28"/>
                  </a:lnTo>
                  <a:lnTo>
                    <a:pt x="24" y="22"/>
                  </a:lnTo>
                  <a:lnTo>
                    <a:pt x="20" y="22"/>
                  </a:lnTo>
                  <a:lnTo>
                    <a:pt x="20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5" y="22"/>
                  </a:lnTo>
                  <a:lnTo>
                    <a:pt x="5" y="28"/>
                  </a:lnTo>
                  <a:lnTo>
                    <a:pt x="26" y="28"/>
                  </a:lnTo>
                  <a:lnTo>
                    <a:pt x="26" y="22"/>
                  </a:lnTo>
                  <a:lnTo>
                    <a:pt x="17" y="22"/>
                  </a:lnTo>
                  <a:lnTo>
                    <a:pt x="17" y="28"/>
                  </a:lnTo>
                  <a:lnTo>
                    <a:pt x="24" y="28"/>
                  </a:lnTo>
                  <a:lnTo>
                    <a:pt x="24" y="22"/>
                  </a:lnTo>
                  <a:lnTo>
                    <a:pt x="11" y="22"/>
                  </a:lnTo>
                  <a:lnTo>
                    <a:pt x="11" y="28"/>
                  </a:lnTo>
                  <a:lnTo>
                    <a:pt x="13" y="28"/>
                  </a:lnTo>
                  <a:lnTo>
                    <a:pt x="13" y="22"/>
                  </a:lnTo>
                  <a:lnTo>
                    <a:pt x="8" y="22"/>
                  </a:lnTo>
                  <a:lnTo>
                    <a:pt x="7" y="28"/>
                  </a:lnTo>
                  <a:lnTo>
                    <a:pt x="9" y="29"/>
                  </a:lnTo>
                  <a:lnTo>
                    <a:pt x="26" y="29"/>
                  </a:lnTo>
                  <a:lnTo>
                    <a:pt x="26" y="23"/>
                  </a:lnTo>
                  <a:lnTo>
                    <a:pt x="21" y="23"/>
                  </a:lnTo>
                  <a:lnTo>
                    <a:pt x="21" y="29"/>
                  </a:lnTo>
                  <a:lnTo>
                    <a:pt x="25" y="29"/>
                  </a:lnTo>
                  <a:lnTo>
                    <a:pt x="25" y="23"/>
                  </a:lnTo>
                  <a:lnTo>
                    <a:pt x="5" y="23"/>
                  </a:lnTo>
                  <a:lnTo>
                    <a:pt x="5" y="29"/>
                  </a:lnTo>
                  <a:lnTo>
                    <a:pt x="7" y="29"/>
                  </a:lnTo>
                  <a:lnTo>
                    <a:pt x="7" y="23"/>
                  </a:lnTo>
                  <a:lnTo>
                    <a:pt x="5" y="23"/>
                  </a:lnTo>
                  <a:lnTo>
                    <a:pt x="5" y="29"/>
                  </a:lnTo>
                  <a:lnTo>
                    <a:pt x="21" y="29"/>
                  </a:lnTo>
                  <a:lnTo>
                    <a:pt x="21" y="23"/>
                  </a:lnTo>
                  <a:lnTo>
                    <a:pt x="17" y="23"/>
                  </a:lnTo>
                  <a:lnTo>
                    <a:pt x="17" y="29"/>
                  </a:lnTo>
                  <a:lnTo>
                    <a:pt x="20" y="29"/>
                  </a:lnTo>
                  <a:lnTo>
                    <a:pt x="20" y="23"/>
                  </a:lnTo>
                  <a:lnTo>
                    <a:pt x="8" y="23"/>
                  </a:lnTo>
                  <a:lnTo>
                    <a:pt x="8" y="29"/>
                  </a:lnTo>
                  <a:lnTo>
                    <a:pt x="9" y="29"/>
                  </a:lnTo>
                  <a:lnTo>
                    <a:pt x="9" y="26"/>
                  </a:lnTo>
                  <a:lnTo>
                    <a:pt x="8" y="23"/>
                  </a:lnTo>
                  <a:lnTo>
                    <a:pt x="0" y="31"/>
                  </a:lnTo>
                  <a:lnTo>
                    <a:pt x="9" y="31"/>
                  </a:lnTo>
                  <a:lnTo>
                    <a:pt x="9" y="24"/>
                  </a:lnTo>
                  <a:lnTo>
                    <a:pt x="7" y="24"/>
                  </a:lnTo>
                  <a:lnTo>
                    <a:pt x="7" y="31"/>
                  </a:lnTo>
                  <a:lnTo>
                    <a:pt x="25" y="31"/>
                  </a:lnTo>
                  <a:lnTo>
                    <a:pt x="25" y="24"/>
                  </a:lnTo>
                  <a:lnTo>
                    <a:pt x="21" y="24"/>
                  </a:lnTo>
                  <a:lnTo>
                    <a:pt x="21" y="31"/>
                  </a:lnTo>
                  <a:lnTo>
                    <a:pt x="24" y="31"/>
                  </a:lnTo>
                  <a:lnTo>
                    <a:pt x="24" y="24"/>
                  </a:lnTo>
                  <a:lnTo>
                    <a:pt x="14" y="24"/>
                  </a:lnTo>
                  <a:lnTo>
                    <a:pt x="14" y="31"/>
                  </a:lnTo>
                  <a:lnTo>
                    <a:pt x="17" y="31"/>
                  </a:lnTo>
                  <a:lnTo>
                    <a:pt x="17" y="24"/>
                  </a:lnTo>
                  <a:lnTo>
                    <a:pt x="13" y="24"/>
                  </a:lnTo>
                  <a:lnTo>
                    <a:pt x="13" y="31"/>
                  </a:lnTo>
                  <a:lnTo>
                    <a:pt x="14" y="31"/>
                  </a:lnTo>
                  <a:lnTo>
                    <a:pt x="14" y="24"/>
                  </a:lnTo>
                  <a:lnTo>
                    <a:pt x="1" y="24"/>
                  </a:lnTo>
                  <a:lnTo>
                    <a:pt x="1" y="31"/>
                  </a:lnTo>
                  <a:lnTo>
                    <a:pt x="25" y="31"/>
                  </a:lnTo>
                  <a:lnTo>
                    <a:pt x="25" y="24"/>
                  </a:lnTo>
                  <a:lnTo>
                    <a:pt x="22" y="24"/>
                  </a:lnTo>
                  <a:lnTo>
                    <a:pt x="22" y="31"/>
                  </a:lnTo>
                  <a:lnTo>
                    <a:pt x="26" y="31"/>
                  </a:lnTo>
                  <a:lnTo>
                    <a:pt x="26" y="24"/>
                  </a:lnTo>
                  <a:lnTo>
                    <a:pt x="20" y="24"/>
                  </a:lnTo>
                  <a:lnTo>
                    <a:pt x="18" y="26"/>
                  </a:lnTo>
                  <a:lnTo>
                    <a:pt x="20" y="28"/>
                  </a:lnTo>
                  <a:lnTo>
                    <a:pt x="20" y="26"/>
                  </a:lnTo>
                  <a:lnTo>
                    <a:pt x="12" y="26"/>
                  </a:lnTo>
                  <a:lnTo>
                    <a:pt x="12" y="32"/>
                  </a:lnTo>
                  <a:lnTo>
                    <a:pt x="13" y="32"/>
                  </a:lnTo>
                  <a:lnTo>
                    <a:pt x="13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4" y="26"/>
                  </a:lnTo>
                  <a:lnTo>
                    <a:pt x="4" y="32"/>
                  </a:lnTo>
                  <a:lnTo>
                    <a:pt x="25" y="32"/>
                  </a:lnTo>
                  <a:lnTo>
                    <a:pt x="25" y="26"/>
                  </a:lnTo>
                  <a:lnTo>
                    <a:pt x="20" y="26"/>
                  </a:lnTo>
                  <a:lnTo>
                    <a:pt x="20" y="32"/>
                  </a:lnTo>
                  <a:lnTo>
                    <a:pt x="25" y="32"/>
                  </a:lnTo>
                  <a:lnTo>
                    <a:pt x="25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21" y="32"/>
                  </a:lnTo>
                  <a:lnTo>
                    <a:pt x="21" y="28"/>
                  </a:lnTo>
                  <a:lnTo>
                    <a:pt x="21" y="32"/>
                  </a:lnTo>
                  <a:lnTo>
                    <a:pt x="26" y="33"/>
                  </a:lnTo>
                  <a:lnTo>
                    <a:pt x="26" y="27"/>
                  </a:lnTo>
                  <a:lnTo>
                    <a:pt x="21" y="27"/>
                  </a:lnTo>
                  <a:lnTo>
                    <a:pt x="21" y="33"/>
                  </a:lnTo>
                  <a:lnTo>
                    <a:pt x="22" y="33"/>
                  </a:lnTo>
                  <a:lnTo>
                    <a:pt x="22" y="27"/>
                  </a:lnTo>
                  <a:lnTo>
                    <a:pt x="13" y="27"/>
                  </a:lnTo>
                  <a:lnTo>
                    <a:pt x="13" y="33"/>
                  </a:lnTo>
                  <a:lnTo>
                    <a:pt x="14" y="33"/>
                  </a:lnTo>
                  <a:lnTo>
                    <a:pt x="14" y="27"/>
                  </a:lnTo>
                  <a:lnTo>
                    <a:pt x="8" y="27"/>
                  </a:lnTo>
                  <a:lnTo>
                    <a:pt x="8" y="33"/>
                  </a:lnTo>
                  <a:lnTo>
                    <a:pt x="25" y="33"/>
                  </a:lnTo>
                  <a:lnTo>
                    <a:pt x="25" y="27"/>
                  </a:lnTo>
                  <a:lnTo>
                    <a:pt x="5" y="27"/>
                  </a:lnTo>
                  <a:lnTo>
                    <a:pt x="5" y="33"/>
                  </a:lnTo>
                  <a:lnTo>
                    <a:pt x="8" y="33"/>
                  </a:lnTo>
                  <a:lnTo>
                    <a:pt x="8" y="27"/>
                  </a:lnTo>
                  <a:lnTo>
                    <a:pt x="5" y="27"/>
                  </a:lnTo>
                  <a:lnTo>
                    <a:pt x="5" y="33"/>
                  </a:lnTo>
                  <a:lnTo>
                    <a:pt x="22" y="33"/>
                  </a:lnTo>
                  <a:lnTo>
                    <a:pt x="22" y="29"/>
                  </a:lnTo>
                  <a:lnTo>
                    <a:pt x="20" y="29"/>
                  </a:lnTo>
                  <a:lnTo>
                    <a:pt x="20" y="31"/>
                  </a:lnTo>
                  <a:lnTo>
                    <a:pt x="22" y="31"/>
                  </a:lnTo>
                  <a:lnTo>
                    <a:pt x="22" y="28"/>
                  </a:lnTo>
                  <a:lnTo>
                    <a:pt x="17" y="28"/>
                  </a:lnTo>
                  <a:lnTo>
                    <a:pt x="17" y="35"/>
                  </a:lnTo>
                  <a:lnTo>
                    <a:pt x="24" y="35"/>
                  </a:lnTo>
                  <a:lnTo>
                    <a:pt x="24" y="28"/>
                  </a:lnTo>
                  <a:lnTo>
                    <a:pt x="8" y="28"/>
                  </a:lnTo>
                  <a:lnTo>
                    <a:pt x="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5" y="28"/>
                  </a:lnTo>
                  <a:lnTo>
                    <a:pt x="5" y="35"/>
                  </a:lnTo>
                  <a:lnTo>
                    <a:pt x="20" y="35"/>
                  </a:lnTo>
                  <a:lnTo>
                    <a:pt x="20" y="28"/>
                  </a:lnTo>
                  <a:lnTo>
                    <a:pt x="17" y="28"/>
                  </a:lnTo>
                  <a:lnTo>
                    <a:pt x="17" y="35"/>
                  </a:lnTo>
                  <a:lnTo>
                    <a:pt x="18" y="35"/>
                  </a:lnTo>
                  <a:lnTo>
                    <a:pt x="18" y="28"/>
                  </a:lnTo>
                  <a:lnTo>
                    <a:pt x="8" y="28"/>
                  </a:lnTo>
                  <a:lnTo>
                    <a:pt x="8" y="35"/>
                  </a:lnTo>
                  <a:lnTo>
                    <a:pt x="24" y="35"/>
                  </a:lnTo>
                  <a:lnTo>
                    <a:pt x="24" y="28"/>
                  </a:lnTo>
                  <a:lnTo>
                    <a:pt x="20" y="29"/>
                  </a:lnTo>
                  <a:lnTo>
                    <a:pt x="20" y="36"/>
                  </a:lnTo>
                  <a:lnTo>
                    <a:pt x="21" y="36"/>
                  </a:lnTo>
                  <a:lnTo>
                    <a:pt x="21" y="29"/>
                  </a:lnTo>
                  <a:lnTo>
                    <a:pt x="8" y="29"/>
                  </a:lnTo>
                  <a:lnTo>
                    <a:pt x="8" y="36"/>
                  </a:lnTo>
                  <a:lnTo>
                    <a:pt x="9" y="36"/>
                  </a:lnTo>
                  <a:lnTo>
                    <a:pt x="9" y="29"/>
                  </a:lnTo>
                  <a:lnTo>
                    <a:pt x="7" y="29"/>
                  </a:lnTo>
                  <a:lnTo>
                    <a:pt x="7" y="36"/>
                  </a:lnTo>
                  <a:lnTo>
                    <a:pt x="8" y="36"/>
                  </a:lnTo>
                  <a:lnTo>
                    <a:pt x="8" y="29"/>
                  </a:lnTo>
                  <a:lnTo>
                    <a:pt x="5" y="29"/>
                  </a:lnTo>
                  <a:lnTo>
                    <a:pt x="5" y="36"/>
                  </a:lnTo>
                  <a:lnTo>
                    <a:pt x="13" y="36"/>
                  </a:lnTo>
                  <a:lnTo>
                    <a:pt x="13" y="29"/>
                  </a:lnTo>
                  <a:lnTo>
                    <a:pt x="5" y="29"/>
                  </a:lnTo>
                  <a:lnTo>
                    <a:pt x="5" y="36"/>
                  </a:lnTo>
                  <a:lnTo>
                    <a:pt x="8" y="36"/>
                  </a:lnTo>
                  <a:lnTo>
                    <a:pt x="8" y="29"/>
                  </a:lnTo>
                  <a:lnTo>
                    <a:pt x="7" y="29"/>
                  </a:lnTo>
                  <a:lnTo>
                    <a:pt x="7" y="36"/>
                  </a:lnTo>
                  <a:lnTo>
                    <a:pt x="9" y="36"/>
                  </a:lnTo>
                  <a:lnTo>
                    <a:pt x="9" y="29"/>
                  </a:lnTo>
                  <a:lnTo>
                    <a:pt x="8" y="29"/>
                  </a:lnTo>
                  <a:lnTo>
                    <a:pt x="8" y="36"/>
                  </a:lnTo>
                  <a:lnTo>
                    <a:pt x="21" y="36"/>
                  </a:lnTo>
                  <a:lnTo>
                    <a:pt x="21" y="29"/>
                  </a:lnTo>
                  <a:lnTo>
                    <a:pt x="20" y="29"/>
                  </a:lnTo>
                  <a:lnTo>
                    <a:pt x="20" y="32"/>
                  </a:lnTo>
                  <a:lnTo>
                    <a:pt x="21" y="36"/>
                  </a:lnTo>
                  <a:lnTo>
                    <a:pt x="25" y="35"/>
                  </a:lnTo>
                  <a:lnTo>
                    <a:pt x="24" y="28"/>
                  </a:lnTo>
                  <a:lnTo>
                    <a:pt x="8" y="28"/>
                  </a:lnTo>
                  <a:lnTo>
                    <a:pt x="8" y="35"/>
                  </a:lnTo>
                  <a:lnTo>
                    <a:pt x="18" y="35"/>
                  </a:lnTo>
                  <a:lnTo>
                    <a:pt x="18" y="28"/>
                  </a:lnTo>
                  <a:lnTo>
                    <a:pt x="17" y="28"/>
                  </a:lnTo>
                  <a:lnTo>
                    <a:pt x="17" y="35"/>
                  </a:lnTo>
                  <a:lnTo>
                    <a:pt x="20" y="35"/>
                  </a:lnTo>
                  <a:lnTo>
                    <a:pt x="20" y="28"/>
                  </a:lnTo>
                  <a:lnTo>
                    <a:pt x="5" y="28"/>
                  </a:lnTo>
                  <a:lnTo>
                    <a:pt x="5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35"/>
                  </a:lnTo>
                  <a:lnTo>
                    <a:pt x="24" y="35"/>
                  </a:lnTo>
                  <a:lnTo>
                    <a:pt x="24" y="28"/>
                  </a:lnTo>
                  <a:lnTo>
                    <a:pt x="17" y="28"/>
                  </a:lnTo>
                  <a:lnTo>
                    <a:pt x="17" y="35"/>
                  </a:lnTo>
                  <a:lnTo>
                    <a:pt x="26" y="35"/>
                  </a:lnTo>
                  <a:lnTo>
                    <a:pt x="26" y="27"/>
                  </a:lnTo>
                  <a:lnTo>
                    <a:pt x="5" y="27"/>
                  </a:lnTo>
                  <a:lnTo>
                    <a:pt x="5" y="33"/>
                  </a:lnTo>
                  <a:lnTo>
                    <a:pt x="8" y="33"/>
                  </a:lnTo>
                  <a:lnTo>
                    <a:pt x="8" y="27"/>
                  </a:lnTo>
                  <a:lnTo>
                    <a:pt x="5" y="27"/>
                  </a:lnTo>
                  <a:lnTo>
                    <a:pt x="5" y="33"/>
                  </a:lnTo>
                  <a:lnTo>
                    <a:pt x="25" y="33"/>
                  </a:lnTo>
                  <a:lnTo>
                    <a:pt x="25" y="27"/>
                  </a:lnTo>
                  <a:lnTo>
                    <a:pt x="8" y="27"/>
                  </a:lnTo>
                  <a:lnTo>
                    <a:pt x="8" y="33"/>
                  </a:lnTo>
                  <a:lnTo>
                    <a:pt x="14" y="33"/>
                  </a:lnTo>
                  <a:lnTo>
                    <a:pt x="14" y="27"/>
                  </a:lnTo>
                  <a:lnTo>
                    <a:pt x="13" y="27"/>
                  </a:lnTo>
                  <a:lnTo>
                    <a:pt x="13" y="33"/>
                  </a:lnTo>
                  <a:lnTo>
                    <a:pt x="22" y="33"/>
                  </a:lnTo>
                  <a:lnTo>
                    <a:pt x="22" y="27"/>
                  </a:lnTo>
                  <a:lnTo>
                    <a:pt x="21" y="27"/>
                  </a:lnTo>
                  <a:lnTo>
                    <a:pt x="21" y="33"/>
                  </a:lnTo>
                  <a:lnTo>
                    <a:pt x="26" y="33"/>
                  </a:lnTo>
                  <a:lnTo>
                    <a:pt x="27" y="27"/>
                  </a:lnTo>
                  <a:lnTo>
                    <a:pt x="22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25" y="32"/>
                  </a:lnTo>
                  <a:lnTo>
                    <a:pt x="25" y="26"/>
                  </a:lnTo>
                  <a:lnTo>
                    <a:pt x="20" y="26"/>
                  </a:lnTo>
                  <a:lnTo>
                    <a:pt x="20" y="32"/>
                  </a:lnTo>
                  <a:lnTo>
                    <a:pt x="25" y="32"/>
                  </a:lnTo>
                  <a:lnTo>
                    <a:pt x="25" y="26"/>
                  </a:lnTo>
                  <a:lnTo>
                    <a:pt x="4" y="26"/>
                  </a:lnTo>
                  <a:lnTo>
                    <a:pt x="4" y="32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13" y="32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32"/>
                  </a:lnTo>
                  <a:lnTo>
                    <a:pt x="21" y="32"/>
                  </a:lnTo>
                  <a:lnTo>
                    <a:pt x="24" y="29"/>
                  </a:lnTo>
                  <a:lnTo>
                    <a:pt x="21" y="27"/>
                  </a:lnTo>
                  <a:lnTo>
                    <a:pt x="21" y="31"/>
                  </a:lnTo>
                  <a:lnTo>
                    <a:pt x="26" y="31"/>
                  </a:lnTo>
                  <a:lnTo>
                    <a:pt x="26" y="24"/>
                  </a:lnTo>
                  <a:lnTo>
                    <a:pt x="22" y="24"/>
                  </a:lnTo>
                  <a:lnTo>
                    <a:pt x="22" y="31"/>
                  </a:lnTo>
                  <a:lnTo>
                    <a:pt x="25" y="31"/>
                  </a:lnTo>
                  <a:lnTo>
                    <a:pt x="25" y="24"/>
                  </a:lnTo>
                  <a:lnTo>
                    <a:pt x="1" y="24"/>
                  </a:lnTo>
                  <a:lnTo>
                    <a:pt x="1" y="31"/>
                  </a:lnTo>
                  <a:lnTo>
                    <a:pt x="14" y="31"/>
                  </a:lnTo>
                  <a:lnTo>
                    <a:pt x="14" y="24"/>
                  </a:lnTo>
                  <a:lnTo>
                    <a:pt x="13" y="24"/>
                  </a:lnTo>
                  <a:lnTo>
                    <a:pt x="13" y="31"/>
                  </a:lnTo>
                  <a:lnTo>
                    <a:pt x="17" y="31"/>
                  </a:lnTo>
                  <a:lnTo>
                    <a:pt x="17" y="24"/>
                  </a:lnTo>
                  <a:lnTo>
                    <a:pt x="14" y="24"/>
                  </a:lnTo>
                  <a:lnTo>
                    <a:pt x="14" y="31"/>
                  </a:lnTo>
                  <a:lnTo>
                    <a:pt x="24" y="31"/>
                  </a:lnTo>
                  <a:lnTo>
                    <a:pt x="24" y="24"/>
                  </a:lnTo>
                  <a:lnTo>
                    <a:pt x="21" y="24"/>
                  </a:lnTo>
                  <a:lnTo>
                    <a:pt x="21" y="31"/>
                  </a:lnTo>
                  <a:lnTo>
                    <a:pt x="25" y="31"/>
                  </a:lnTo>
                  <a:lnTo>
                    <a:pt x="25" y="24"/>
                  </a:lnTo>
                  <a:lnTo>
                    <a:pt x="7" y="24"/>
                  </a:lnTo>
                  <a:lnTo>
                    <a:pt x="7" y="31"/>
                  </a:lnTo>
                  <a:lnTo>
                    <a:pt x="9" y="31"/>
                  </a:lnTo>
                  <a:lnTo>
                    <a:pt x="9" y="24"/>
                  </a:lnTo>
                  <a:lnTo>
                    <a:pt x="8" y="24"/>
                  </a:lnTo>
                  <a:lnTo>
                    <a:pt x="8" y="27"/>
                  </a:lnTo>
                  <a:lnTo>
                    <a:pt x="11" y="29"/>
                  </a:lnTo>
                  <a:lnTo>
                    <a:pt x="17" y="23"/>
                  </a:lnTo>
                  <a:lnTo>
                    <a:pt x="8" y="23"/>
                  </a:lnTo>
                  <a:lnTo>
                    <a:pt x="8" y="29"/>
                  </a:lnTo>
                  <a:lnTo>
                    <a:pt x="20" y="29"/>
                  </a:lnTo>
                  <a:lnTo>
                    <a:pt x="20" y="23"/>
                  </a:lnTo>
                  <a:lnTo>
                    <a:pt x="17" y="23"/>
                  </a:lnTo>
                  <a:lnTo>
                    <a:pt x="17" y="29"/>
                  </a:lnTo>
                  <a:lnTo>
                    <a:pt x="21" y="29"/>
                  </a:lnTo>
                  <a:lnTo>
                    <a:pt x="21" y="23"/>
                  </a:lnTo>
                  <a:lnTo>
                    <a:pt x="5" y="23"/>
                  </a:lnTo>
                  <a:lnTo>
                    <a:pt x="5" y="29"/>
                  </a:lnTo>
                  <a:lnTo>
                    <a:pt x="7" y="29"/>
                  </a:lnTo>
                  <a:lnTo>
                    <a:pt x="7" y="23"/>
                  </a:lnTo>
                  <a:lnTo>
                    <a:pt x="5" y="23"/>
                  </a:lnTo>
                  <a:lnTo>
                    <a:pt x="5" y="29"/>
                  </a:lnTo>
                  <a:lnTo>
                    <a:pt x="25" y="29"/>
                  </a:lnTo>
                  <a:lnTo>
                    <a:pt x="25" y="23"/>
                  </a:lnTo>
                  <a:lnTo>
                    <a:pt x="21" y="23"/>
                  </a:lnTo>
                  <a:lnTo>
                    <a:pt x="21" y="29"/>
                  </a:lnTo>
                  <a:lnTo>
                    <a:pt x="26" y="29"/>
                  </a:lnTo>
                  <a:lnTo>
                    <a:pt x="26" y="23"/>
                  </a:lnTo>
                  <a:lnTo>
                    <a:pt x="11" y="23"/>
                  </a:lnTo>
                  <a:lnTo>
                    <a:pt x="11" y="26"/>
                  </a:lnTo>
                  <a:lnTo>
                    <a:pt x="12" y="23"/>
                  </a:lnTo>
                  <a:lnTo>
                    <a:pt x="9" y="22"/>
                  </a:lnTo>
                  <a:lnTo>
                    <a:pt x="8" y="24"/>
                  </a:lnTo>
                  <a:lnTo>
                    <a:pt x="8" y="28"/>
                  </a:lnTo>
                  <a:lnTo>
                    <a:pt x="13" y="28"/>
                  </a:lnTo>
                  <a:lnTo>
                    <a:pt x="13" y="22"/>
                  </a:lnTo>
                  <a:lnTo>
                    <a:pt x="11" y="22"/>
                  </a:lnTo>
                  <a:lnTo>
                    <a:pt x="11" y="28"/>
                  </a:lnTo>
                  <a:lnTo>
                    <a:pt x="24" y="28"/>
                  </a:lnTo>
                  <a:lnTo>
                    <a:pt x="24" y="22"/>
                  </a:lnTo>
                  <a:lnTo>
                    <a:pt x="17" y="22"/>
                  </a:lnTo>
                  <a:lnTo>
                    <a:pt x="17" y="28"/>
                  </a:lnTo>
                  <a:lnTo>
                    <a:pt x="26" y="28"/>
                  </a:lnTo>
                  <a:lnTo>
                    <a:pt x="26" y="22"/>
                  </a:lnTo>
                  <a:lnTo>
                    <a:pt x="5" y="22"/>
                  </a:lnTo>
                  <a:lnTo>
                    <a:pt x="5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20" y="22"/>
                  </a:lnTo>
                  <a:lnTo>
                    <a:pt x="20" y="28"/>
                  </a:lnTo>
                  <a:lnTo>
                    <a:pt x="24" y="28"/>
                  </a:lnTo>
                  <a:lnTo>
                    <a:pt x="24" y="22"/>
                  </a:lnTo>
                  <a:lnTo>
                    <a:pt x="9" y="22"/>
                  </a:lnTo>
                  <a:lnTo>
                    <a:pt x="9" y="24"/>
                  </a:lnTo>
                  <a:lnTo>
                    <a:pt x="12" y="22"/>
                  </a:lnTo>
                  <a:lnTo>
                    <a:pt x="11" y="20"/>
                  </a:lnTo>
                  <a:lnTo>
                    <a:pt x="7" y="20"/>
                  </a:lnTo>
                  <a:lnTo>
                    <a:pt x="7" y="27"/>
                  </a:lnTo>
                  <a:lnTo>
                    <a:pt x="21" y="27"/>
                  </a:lnTo>
                  <a:lnTo>
                    <a:pt x="21" y="20"/>
                  </a:lnTo>
                  <a:lnTo>
                    <a:pt x="18" y="20"/>
                  </a:lnTo>
                  <a:lnTo>
                    <a:pt x="18" y="27"/>
                  </a:lnTo>
                  <a:lnTo>
                    <a:pt x="27" y="27"/>
                  </a:lnTo>
                  <a:lnTo>
                    <a:pt x="27" y="20"/>
                  </a:lnTo>
                  <a:lnTo>
                    <a:pt x="5" y="20"/>
                  </a:lnTo>
                  <a:lnTo>
                    <a:pt x="5" y="27"/>
                  </a:lnTo>
                  <a:lnTo>
                    <a:pt x="8" y="27"/>
                  </a:lnTo>
                  <a:lnTo>
                    <a:pt x="8" y="20"/>
                  </a:lnTo>
                  <a:lnTo>
                    <a:pt x="7" y="20"/>
                  </a:lnTo>
                  <a:lnTo>
                    <a:pt x="7" y="27"/>
                  </a:lnTo>
                  <a:lnTo>
                    <a:pt x="22" y="27"/>
                  </a:lnTo>
                  <a:lnTo>
                    <a:pt x="22" y="20"/>
                  </a:lnTo>
                  <a:lnTo>
                    <a:pt x="21" y="20"/>
                  </a:lnTo>
                  <a:lnTo>
                    <a:pt x="21" y="27"/>
                  </a:lnTo>
                  <a:lnTo>
                    <a:pt x="33" y="27"/>
                  </a:lnTo>
                  <a:lnTo>
                    <a:pt x="27" y="20"/>
                  </a:lnTo>
                  <a:lnTo>
                    <a:pt x="26" y="19"/>
                  </a:lnTo>
                  <a:lnTo>
                    <a:pt x="8" y="19"/>
                  </a:lnTo>
                  <a:lnTo>
                    <a:pt x="8" y="26"/>
                  </a:lnTo>
                  <a:lnTo>
                    <a:pt x="21" y="26"/>
                  </a:lnTo>
                  <a:lnTo>
                    <a:pt x="21" y="19"/>
                  </a:lnTo>
                  <a:lnTo>
                    <a:pt x="20" y="19"/>
                  </a:lnTo>
                  <a:lnTo>
                    <a:pt x="20" y="26"/>
                  </a:lnTo>
                  <a:lnTo>
                    <a:pt x="26" y="26"/>
                  </a:lnTo>
                  <a:lnTo>
                    <a:pt x="26" y="19"/>
                  </a:lnTo>
                  <a:lnTo>
                    <a:pt x="11" y="19"/>
                  </a:lnTo>
                  <a:lnTo>
                    <a:pt x="11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11" y="19"/>
                  </a:lnTo>
                  <a:lnTo>
                    <a:pt x="11" y="26"/>
                  </a:lnTo>
                  <a:lnTo>
                    <a:pt x="24" y="26"/>
                  </a:lnTo>
                  <a:lnTo>
                    <a:pt x="24" y="19"/>
                  </a:lnTo>
                  <a:lnTo>
                    <a:pt x="21" y="19"/>
                  </a:lnTo>
                  <a:lnTo>
                    <a:pt x="21" y="26"/>
                  </a:lnTo>
                  <a:lnTo>
                    <a:pt x="27" y="26"/>
                  </a:lnTo>
                  <a:lnTo>
                    <a:pt x="27" y="19"/>
                  </a:lnTo>
                  <a:lnTo>
                    <a:pt x="9" y="19"/>
                  </a:lnTo>
                  <a:lnTo>
                    <a:pt x="9" y="22"/>
                  </a:lnTo>
                  <a:lnTo>
                    <a:pt x="13" y="22"/>
                  </a:lnTo>
                  <a:lnTo>
                    <a:pt x="13" y="18"/>
                  </a:lnTo>
                  <a:lnTo>
                    <a:pt x="8" y="18"/>
                  </a:lnTo>
                  <a:lnTo>
                    <a:pt x="8" y="24"/>
                  </a:lnTo>
                  <a:lnTo>
                    <a:pt x="13" y="24"/>
                  </a:lnTo>
                  <a:lnTo>
                    <a:pt x="13" y="18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22" y="24"/>
                  </a:lnTo>
                  <a:lnTo>
                    <a:pt x="22" y="18"/>
                  </a:lnTo>
                  <a:lnTo>
                    <a:pt x="20" y="18"/>
                  </a:lnTo>
                  <a:lnTo>
                    <a:pt x="20" y="24"/>
                  </a:lnTo>
                  <a:lnTo>
                    <a:pt x="26" y="24"/>
                  </a:lnTo>
                  <a:lnTo>
                    <a:pt x="26" y="18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13" y="24"/>
                  </a:lnTo>
                  <a:lnTo>
                    <a:pt x="13" y="18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22" y="24"/>
                  </a:lnTo>
                  <a:lnTo>
                    <a:pt x="22" y="18"/>
                  </a:lnTo>
                  <a:lnTo>
                    <a:pt x="20" y="18"/>
                  </a:lnTo>
                  <a:lnTo>
                    <a:pt x="20" y="24"/>
                  </a:lnTo>
                  <a:lnTo>
                    <a:pt x="26" y="24"/>
                  </a:lnTo>
                  <a:lnTo>
                    <a:pt x="27" y="18"/>
                  </a:lnTo>
                  <a:lnTo>
                    <a:pt x="21" y="17"/>
                  </a:lnTo>
                  <a:lnTo>
                    <a:pt x="7" y="17"/>
                  </a:lnTo>
                  <a:lnTo>
                    <a:pt x="7" y="23"/>
                  </a:lnTo>
                  <a:lnTo>
                    <a:pt x="8" y="23"/>
                  </a:lnTo>
                  <a:lnTo>
                    <a:pt x="8" y="17"/>
                  </a:lnTo>
                  <a:lnTo>
                    <a:pt x="7" y="17"/>
                  </a:lnTo>
                  <a:lnTo>
                    <a:pt x="7" y="23"/>
                  </a:lnTo>
                  <a:lnTo>
                    <a:pt x="21" y="23"/>
                  </a:lnTo>
                  <a:lnTo>
                    <a:pt x="21" y="17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26" y="23"/>
                  </a:lnTo>
                  <a:lnTo>
                    <a:pt x="26" y="17"/>
                  </a:lnTo>
                  <a:lnTo>
                    <a:pt x="24" y="17"/>
                  </a:lnTo>
                  <a:lnTo>
                    <a:pt x="24" y="23"/>
                  </a:lnTo>
                  <a:lnTo>
                    <a:pt x="30" y="23"/>
                  </a:lnTo>
                  <a:lnTo>
                    <a:pt x="30" y="17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4" y="23"/>
                  </a:lnTo>
                  <a:lnTo>
                    <a:pt x="14" y="17"/>
                  </a:lnTo>
                  <a:lnTo>
                    <a:pt x="13" y="17"/>
                  </a:lnTo>
                  <a:lnTo>
                    <a:pt x="13" y="23"/>
                  </a:lnTo>
                  <a:lnTo>
                    <a:pt x="35" y="23"/>
                  </a:lnTo>
                  <a:lnTo>
                    <a:pt x="30" y="17"/>
                  </a:lnTo>
                  <a:lnTo>
                    <a:pt x="29" y="15"/>
                  </a:lnTo>
                  <a:lnTo>
                    <a:pt x="25" y="15"/>
                  </a:lnTo>
                  <a:lnTo>
                    <a:pt x="25" y="22"/>
                  </a:lnTo>
                  <a:lnTo>
                    <a:pt x="26" y="22"/>
                  </a:lnTo>
                  <a:lnTo>
                    <a:pt x="26" y="15"/>
                  </a:lnTo>
                  <a:lnTo>
                    <a:pt x="11" y="15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22"/>
                  </a:lnTo>
                  <a:lnTo>
                    <a:pt x="17" y="22"/>
                  </a:lnTo>
                  <a:lnTo>
                    <a:pt x="17" y="15"/>
                  </a:lnTo>
                  <a:lnTo>
                    <a:pt x="16" y="15"/>
                  </a:lnTo>
                  <a:lnTo>
                    <a:pt x="16" y="22"/>
                  </a:lnTo>
                  <a:lnTo>
                    <a:pt x="27" y="22"/>
                  </a:lnTo>
                  <a:lnTo>
                    <a:pt x="27" y="15"/>
                  </a:lnTo>
                  <a:lnTo>
                    <a:pt x="21" y="15"/>
                  </a:lnTo>
                  <a:lnTo>
                    <a:pt x="21" y="22"/>
                  </a:lnTo>
                  <a:lnTo>
                    <a:pt x="26" y="22"/>
                  </a:lnTo>
                  <a:lnTo>
                    <a:pt x="26" y="15"/>
                  </a:lnTo>
                  <a:lnTo>
                    <a:pt x="9" y="15"/>
                  </a:lnTo>
                  <a:lnTo>
                    <a:pt x="9" y="22"/>
                  </a:lnTo>
                  <a:lnTo>
                    <a:pt x="14" y="22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18" y="22"/>
                  </a:lnTo>
                  <a:lnTo>
                    <a:pt x="21" y="20"/>
                  </a:lnTo>
                  <a:lnTo>
                    <a:pt x="20" y="17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4" y="14"/>
                  </a:lnTo>
                  <a:lnTo>
                    <a:pt x="21" y="14"/>
                  </a:lnTo>
                  <a:lnTo>
                    <a:pt x="21" y="20"/>
                  </a:lnTo>
                  <a:lnTo>
                    <a:pt x="27" y="20"/>
                  </a:lnTo>
                  <a:lnTo>
                    <a:pt x="27" y="14"/>
                  </a:lnTo>
                  <a:lnTo>
                    <a:pt x="9" y="14"/>
                  </a:lnTo>
                  <a:lnTo>
                    <a:pt x="9" y="20"/>
                  </a:lnTo>
                  <a:lnTo>
                    <a:pt x="11" y="20"/>
                  </a:lnTo>
                  <a:lnTo>
                    <a:pt x="11" y="14"/>
                  </a:lnTo>
                  <a:lnTo>
                    <a:pt x="9" y="14"/>
                  </a:lnTo>
                  <a:lnTo>
                    <a:pt x="9" y="20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1" y="20"/>
                  </a:lnTo>
                  <a:lnTo>
                    <a:pt x="29" y="20"/>
                  </a:lnTo>
                  <a:lnTo>
                    <a:pt x="29" y="14"/>
                  </a:lnTo>
                  <a:lnTo>
                    <a:pt x="24" y="14"/>
                  </a:lnTo>
                  <a:lnTo>
                    <a:pt x="24" y="20"/>
                  </a:lnTo>
                  <a:lnTo>
                    <a:pt x="31" y="20"/>
                  </a:lnTo>
                  <a:lnTo>
                    <a:pt x="31" y="14"/>
                  </a:lnTo>
                  <a:lnTo>
                    <a:pt x="11" y="14"/>
                  </a:lnTo>
                  <a:lnTo>
                    <a:pt x="11" y="17"/>
                  </a:lnTo>
                  <a:lnTo>
                    <a:pt x="13" y="19"/>
                  </a:lnTo>
                  <a:lnTo>
                    <a:pt x="14" y="18"/>
                  </a:lnTo>
                  <a:lnTo>
                    <a:pt x="12" y="15"/>
                  </a:lnTo>
                  <a:lnTo>
                    <a:pt x="12" y="19"/>
                  </a:lnTo>
                  <a:lnTo>
                    <a:pt x="14" y="19"/>
                  </a:lnTo>
                  <a:lnTo>
                    <a:pt x="14" y="13"/>
                  </a:lnTo>
                  <a:lnTo>
                    <a:pt x="13" y="13"/>
                  </a:lnTo>
                  <a:lnTo>
                    <a:pt x="13" y="19"/>
                  </a:lnTo>
                  <a:lnTo>
                    <a:pt x="25" y="19"/>
                  </a:lnTo>
                  <a:lnTo>
                    <a:pt x="25" y="13"/>
                  </a:lnTo>
                  <a:lnTo>
                    <a:pt x="22" y="13"/>
                  </a:lnTo>
                  <a:lnTo>
                    <a:pt x="22" y="19"/>
                  </a:lnTo>
                  <a:lnTo>
                    <a:pt x="27" y="19"/>
                  </a:lnTo>
                  <a:lnTo>
                    <a:pt x="27" y="13"/>
                  </a:lnTo>
                  <a:lnTo>
                    <a:pt x="11" y="13"/>
                  </a:lnTo>
                  <a:lnTo>
                    <a:pt x="11" y="19"/>
                  </a:lnTo>
                  <a:lnTo>
                    <a:pt x="12" y="19"/>
                  </a:lnTo>
                  <a:lnTo>
                    <a:pt x="12" y="13"/>
                  </a:lnTo>
                  <a:lnTo>
                    <a:pt x="11" y="13"/>
                  </a:lnTo>
                  <a:lnTo>
                    <a:pt x="11" y="19"/>
                  </a:lnTo>
                  <a:lnTo>
                    <a:pt x="26" y="19"/>
                  </a:lnTo>
                  <a:lnTo>
                    <a:pt x="26" y="13"/>
                  </a:lnTo>
                  <a:lnTo>
                    <a:pt x="25" y="13"/>
                  </a:lnTo>
                  <a:lnTo>
                    <a:pt x="25" y="19"/>
                  </a:lnTo>
                  <a:lnTo>
                    <a:pt x="33" y="19"/>
                  </a:lnTo>
                  <a:lnTo>
                    <a:pt x="33" y="13"/>
                  </a:lnTo>
                  <a:lnTo>
                    <a:pt x="12" y="13"/>
                  </a:lnTo>
                  <a:lnTo>
                    <a:pt x="12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2" y="19"/>
                  </a:lnTo>
                  <a:lnTo>
                    <a:pt x="14" y="19"/>
                  </a:lnTo>
                  <a:lnTo>
                    <a:pt x="17" y="17"/>
                  </a:lnTo>
                  <a:lnTo>
                    <a:pt x="14" y="14"/>
                  </a:lnTo>
                  <a:lnTo>
                    <a:pt x="14" y="18"/>
                  </a:lnTo>
                  <a:lnTo>
                    <a:pt x="27" y="18"/>
                  </a:lnTo>
                  <a:lnTo>
                    <a:pt x="27" y="11"/>
                  </a:lnTo>
                  <a:lnTo>
                    <a:pt x="11" y="11"/>
                  </a:lnTo>
                  <a:lnTo>
                    <a:pt x="11" y="18"/>
                  </a:lnTo>
                  <a:lnTo>
                    <a:pt x="12" y="18"/>
                  </a:lnTo>
                  <a:lnTo>
                    <a:pt x="12" y="11"/>
                  </a:lnTo>
                  <a:lnTo>
                    <a:pt x="11" y="11"/>
                  </a:lnTo>
                  <a:lnTo>
                    <a:pt x="11" y="18"/>
                  </a:lnTo>
                  <a:lnTo>
                    <a:pt x="24" y="18"/>
                  </a:lnTo>
                  <a:lnTo>
                    <a:pt x="24" y="11"/>
                  </a:lnTo>
                  <a:lnTo>
                    <a:pt x="21" y="11"/>
                  </a:lnTo>
                  <a:lnTo>
                    <a:pt x="21" y="18"/>
                  </a:lnTo>
                  <a:lnTo>
                    <a:pt x="26" y="18"/>
                  </a:lnTo>
                  <a:lnTo>
                    <a:pt x="26" y="11"/>
                  </a:lnTo>
                  <a:lnTo>
                    <a:pt x="12" y="11"/>
                  </a:lnTo>
                  <a:lnTo>
                    <a:pt x="12" y="18"/>
                  </a:lnTo>
                  <a:lnTo>
                    <a:pt x="13" y="18"/>
                  </a:lnTo>
                  <a:lnTo>
                    <a:pt x="14" y="11"/>
                  </a:lnTo>
                  <a:lnTo>
                    <a:pt x="12" y="10"/>
                  </a:lnTo>
                  <a:lnTo>
                    <a:pt x="11" y="13"/>
                  </a:lnTo>
                  <a:lnTo>
                    <a:pt x="11" y="17"/>
                  </a:lnTo>
                  <a:lnTo>
                    <a:pt x="26" y="17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5" y="17"/>
                  </a:lnTo>
                  <a:lnTo>
                    <a:pt x="27" y="17"/>
                  </a:lnTo>
                  <a:lnTo>
                    <a:pt x="27" y="10"/>
                  </a:lnTo>
                  <a:lnTo>
                    <a:pt x="11" y="10"/>
                  </a:lnTo>
                  <a:lnTo>
                    <a:pt x="11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27" y="17"/>
                  </a:lnTo>
                  <a:lnTo>
                    <a:pt x="27" y="10"/>
                  </a:lnTo>
                  <a:lnTo>
                    <a:pt x="26" y="10"/>
                  </a:lnTo>
                  <a:lnTo>
                    <a:pt x="26" y="17"/>
                  </a:lnTo>
                  <a:lnTo>
                    <a:pt x="29" y="17"/>
                  </a:lnTo>
                  <a:lnTo>
                    <a:pt x="31" y="15"/>
                  </a:lnTo>
                  <a:lnTo>
                    <a:pt x="30" y="9"/>
                  </a:lnTo>
                  <a:lnTo>
                    <a:pt x="13" y="9"/>
                  </a:lnTo>
                  <a:lnTo>
                    <a:pt x="13" y="15"/>
                  </a:lnTo>
                  <a:lnTo>
                    <a:pt x="14" y="15"/>
                  </a:lnTo>
                  <a:lnTo>
                    <a:pt x="14" y="9"/>
                  </a:lnTo>
                  <a:lnTo>
                    <a:pt x="12" y="9"/>
                  </a:lnTo>
                  <a:lnTo>
                    <a:pt x="12" y="15"/>
                  </a:lnTo>
                  <a:lnTo>
                    <a:pt x="17" y="15"/>
                  </a:lnTo>
                  <a:lnTo>
                    <a:pt x="17" y="9"/>
                  </a:lnTo>
                  <a:lnTo>
                    <a:pt x="16" y="9"/>
                  </a:lnTo>
                  <a:lnTo>
                    <a:pt x="16" y="15"/>
                  </a:lnTo>
                  <a:lnTo>
                    <a:pt x="27" y="15"/>
                  </a:lnTo>
                  <a:lnTo>
                    <a:pt x="27" y="9"/>
                  </a:lnTo>
                  <a:lnTo>
                    <a:pt x="21" y="9"/>
                  </a:lnTo>
                  <a:lnTo>
                    <a:pt x="21" y="15"/>
                  </a:lnTo>
                  <a:lnTo>
                    <a:pt x="31" y="15"/>
                  </a:lnTo>
                  <a:lnTo>
                    <a:pt x="31" y="9"/>
                  </a:lnTo>
                  <a:lnTo>
                    <a:pt x="11" y="9"/>
                  </a:lnTo>
                  <a:lnTo>
                    <a:pt x="11" y="15"/>
                  </a:lnTo>
                  <a:lnTo>
                    <a:pt x="14" y="15"/>
                  </a:lnTo>
                  <a:lnTo>
                    <a:pt x="14" y="9"/>
                  </a:lnTo>
                  <a:lnTo>
                    <a:pt x="13" y="9"/>
                  </a:lnTo>
                  <a:lnTo>
                    <a:pt x="13" y="15"/>
                  </a:lnTo>
                  <a:lnTo>
                    <a:pt x="30" y="15"/>
                  </a:lnTo>
                  <a:lnTo>
                    <a:pt x="31" y="9"/>
                  </a:lnTo>
                  <a:lnTo>
                    <a:pt x="29" y="7"/>
                  </a:lnTo>
                  <a:lnTo>
                    <a:pt x="27" y="10"/>
                  </a:lnTo>
                  <a:lnTo>
                    <a:pt x="27" y="14"/>
                  </a:lnTo>
                  <a:lnTo>
                    <a:pt x="34" y="14"/>
                  </a:lnTo>
                  <a:lnTo>
                    <a:pt x="34" y="7"/>
                  </a:lnTo>
                  <a:lnTo>
                    <a:pt x="12" y="7"/>
                  </a:lnTo>
                  <a:lnTo>
                    <a:pt x="12" y="14"/>
                  </a:lnTo>
                  <a:lnTo>
                    <a:pt x="16" y="14"/>
                  </a:lnTo>
                  <a:lnTo>
                    <a:pt x="16" y="7"/>
                  </a:lnTo>
                  <a:lnTo>
                    <a:pt x="14" y="7"/>
                  </a:lnTo>
                  <a:lnTo>
                    <a:pt x="14" y="14"/>
                  </a:lnTo>
                  <a:lnTo>
                    <a:pt x="30" y="14"/>
                  </a:lnTo>
                  <a:lnTo>
                    <a:pt x="30" y="7"/>
                  </a:lnTo>
                  <a:lnTo>
                    <a:pt x="26" y="7"/>
                  </a:lnTo>
                  <a:lnTo>
                    <a:pt x="26" y="14"/>
                  </a:lnTo>
                  <a:lnTo>
                    <a:pt x="33" y="14"/>
                  </a:lnTo>
                  <a:lnTo>
                    <a:pt x="33" y="7"/>
                  </a:lnTo>
                  <a:lnTo>
                    <a:pt x="14" y="7"/>
                  </a:lnTo>
                  <a:lnTo>
                    <a:pt x="14" y="14"/>
                  </a:lnTo>
                  <a:lnTo>
                    <a:pt x="27" y="14"/>
                  </a:lnTo>
                  <a:lnTo>
                    <a:pt x="27" y="9"/>
                  </a:lnTo>
                  <a:lnTo>
                    <a:pt x="24" y="9"/>
                  </a:lnTo>
                  <a:lnTo>
                    <a:pt x="24" y="13"/>
                  </a:lnTo>
                  <a:lnTo>
                    <a:pt x="31" y="13"/>
                  </a:lnTo>
                  <a:lnTo>
                    <a:pt x="31" y="6"/>
                  </a:lnTo>
                  <a:lnTo>
                    <a:pt x="27" y="6"/>
                  </a:lnTo>
                  <a:lnTo>
                    <a:pt x="27" y="13"/>
                  </a:lnTo>
                  <a:lnTo>
                    <a:pt x="30" y="13"/>
                  </a:lnTo>
                  <a:lnTo>
                    <a:pt x="30" y="6"/>
                  </a:lnTo>
                  <a:lnTo>
                    <a:pt x="11" y="6"/>
                  </a:lnTo>
                  <a:lnTo>
                    <a:pt x="11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1" y="6"/>
                  </a:lnTo>
                  <a:lnTo>
                    <a:pt x="11" y="13"/>
                  </a:lnTo>
                  <a:lnTo>
                    <a:pt x="21" y="13"/>
                  </a:lnTo>
                  <a:lnTo>
                    <a:pt x="21" y="6"/>
                  </a:lnTo>
                  <a:lnTo>
                    <a:pt x="18" y="6"/>
                  </a:lnTo>
                  <a:lnTo>
                    <a:pt x="18" y="13"/>
                  </a:lnTo>
                  <a:lnTo>
                    <a:pt x="34" y="13"/>
                  </a:lnTo>
                  <a:lnTo>
                    <a:pt x="34" y="6"/>
                  </a:lnTo>
                  <a:lnTo>
                    <a:pt x="12" y="6"/>
                  </a:lnTo>
                  <a:lnTo>
                    <a:pt x="12" y="9"/>
                  </a:lnTo>
                  <a:lnTo>
                    <a:pt x="13" y="13"/>
                  </a:lnTo>
                  <a:lnTo>
                    <a:pt x="16" y="11"/>
                  </a:lnTo>
                  <a:lnTo>
                    <a:pt x="14" y="7"/>
                  </a:lnTo>
                  <a:lnTo>
                    <a:pt x="14" y="11"/>
                  </a:lnTo>
                  <a:lnTo>
                    <a:pt x="17" y="11"/>
                  </a:lnTo>
                  <a:lnTo>
                    <a:pt x="17" y="5"/>
                  </a:lnTo>
                  <a:lnTo>
                    <a:pt x="16" y="5"/>
                  </a:lnTo>
                  <a:lnTo>
                    <a:pt x="16" y="11"/>
                  </a:lnTo>
                  <a:lnTo>
                    <a:pt x="31" y="11"/>
                  </a:lnTo>
                  <a:lnTo>
                    <a:pt x="31" y="5"/>
                  </a:lnTo>
                  <a:lnTo>
                    <a:pt x="16" y="5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7" y="5"/>
                  </a:lnTo>
                  <a:lnTo>
                    <a:pt x="16" y="5"/>
                  </a:lnTo>
                  <a:lnTo>
                    <a:pt x="16" y="11"/>
                  </a:lnTo>
                  <a:lnTo>
                    <a:pt x="21" y="11"/>
                  </a:lnTo>
                  <a:lnTo>
                    <a:pt x="21" y="5"/>
                  </a:lnTo>
                  <a:lnTo>
                    <a:pt x="20" y="5"/>
                  </a:lnTo>
                  <a:lnTo>
                    <a:pt x="20" y="11"/>
                  </a:lnTo>
                  <a:lnTo>
                    <a:pt x="29" y="11"/>
                  </a:lnTo>
                  <a:lnTo>
                    <a:pt x="29" y="5"/>
                  </a:lnTo>
                  <a:lnTo>
                    <a:pt x="11" y="5"/>
                  </a:lnTo>
                  <a:lnTo>
                    <a:pt x="11" y="11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8" y="11"/>
                  </a:lnTo>
                  <a:lnTo>
                    <a:pt x="21" y="9"/>
                  </a:lnTo>
                  <a:lnTo>
                    <a:pt x="18" y="6"/>
                  </a:lnTo>
                  <a:lnTo>
                    <a:pt x="18" y="10"/>
                  </a:lnTo>
                  <a:lnTo>
                    <a:pt x="39" y="10"/>
                  </a:lnTo>
                  <a:lnTo>
                    <a:pt x="39" y="4"/>
                  </a:lnTo>
                  <a:lnTo>
                    <a:pt x="11" y="4"/>
                  </a:lnTo>
                  <a:lnTo>
                    <a:pt x="11" y="10"/>
                  </a:lnTo>
                  <a:lnTo>
                    <a:pt x="13" y="10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6" y="10"/>
                  </a:lnTo>
                  <a:lnTo>
                    <a:pt x="16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29" y="10"/>
                  </a:lnTo>
                  <a:lnTo>
                    <a:pt x="33" y="9"/>
                  </a:lnTo>
                  <a:lnTo>
                    <a:pt x="31" y="5"/>
                  </a:lnTo>
                  <a:lnTo>
                    <a:pt x="31" y="9"/>
                  </a:lnTo>
                  <a:lnTo>
                    <a:pt x="34" y="9"/>
                  </a:lnTo>
                  <a:lnTo>
                    <a:pt x="34" y="2"/>
                  </a:lnTo>
                  <a:lnTo>
                    <a:pt x="30" y="2"/>
                  </a:lnTo>
                  <a:lnTo>
                    <a:pt x="30" y="9"/>
                  </a:lnTo>
                  <a:lnTo>
                    <a:pt x="36" y="9"/>
                  </a:lnTo>
                  <a:lnTo>
                    <a:pt x="36" y="2"/>
                  </a:lnTo>
                  <a:lnTo>
                    <a:pt x="14" y="2"/>
                  </a:lnTo>
                  <a:lnTo>
                    <a:pt x="14" y="9"/>
                  </a:lnTo>
                  <a:lnTo>
                    <a:pt x="34" y="9"/>
                  </a:lnTo>
                  <a:lnTo>
                    <a:pt x="34" y="2"/>
                  </a:lnTo>
                  <a:lnTo>
                    <a:pt x="31" y="2"/>
                  </a:lnTo>
                  <a:lnTo>
                    <a:pt x="31" y="9"/>
                  </a:lnTo>
                  <a:lnTo>
                    <a:pt x="36" y="9"/>
                  </a:lnTo>
                  <a:lnTo>
                    <a:pt x="36" y="2"/>
                  </a:lnTo>
                  <a:lnTo>
                    <a:pt x="14" y="2"/>
                  </a:lnTo>
                  <a:lnTo>
                    <a:pt x="14" y="9"/>
                  </a:lnTo>
                  <a:lnTo>
                    <a:pt x="24" y="9"/>
                  </a:lnTo>
                  <a:lnTo>
                    <a:pt x="24" y="4"/>
                  </a:lnTo>
                  <a:lnTo>
                    <a:pt x="20" y="4"/>
                  </a:lnTo>
                  <a:lnTo>
                    <a:pt x="20" y="7"/>
                  </a:lnTo>
                  <a:lnTo>
                    <a:pt x="34" y="7"/>
                  </a:lnTo>
                  <a:lnTo>
                    <a:pt x="34" y="1"/>
                  </a:lnTo>
                  <a:lnTo>
                    <a:pt x="30" y="1"/>
                  </a:lnTo>
                  <a:lnTo>
                    <a:pt x="30" y="7"/>
                  </a:lnTo>
                  <a:lnTo>
                    <a:pt x="36" y="7"/>
                  </a:lnTo>
                  <a:lnTo>
                    <a:pt x="36" y="1"/>
                  </a:lnTo>
                  <a:lnTo>
                    <a:pt x="17" y="1"/>
                  </a:lnTo>
                  <a:lnTo>
                    <a:pt x="17" y="7"/>
                  </a:lnTo>
                  <a:lnTo>
                    <a:pt x="20" y="7"/>
                  </a:lnTo>
                  <a:lnTo>
                    <a:pt x="20" y="1"/>
                  </a:lnTo>
                  <a:lnTo>
                    <a:pt x="18" y="1"/>
                  </a:lnTo>
                  <a:lnTo>
                    <a:pt x="18" y="7"/>
                  </a:lnTo>
                  <a:lnTo>
                    <a:pt x="35" y="7"/>
                  </a:lnTo>
                  <a:lnTo>
                    <a:pt x="35" y="1"/>
                  </a:lnTo>
                  <a:lnTo>
                    <a:pt x="33" y="1"/>
                  </a:lnTo>
                  <a:lnTo>
                    <a:pt x="33" y="7"/>
                  </a:lnTo>
                  <a:lnTo>
                    <a:pt x="38" y="7"/>
                  </a:lnTo>
                  <a:lnTo>
                    <a:pt x="38" y="1"/>
                  </a:lnTo>
                  <a:lnTo>
                    <a:pt x="18" y="1"/>
                  </a:lnTo>
                  <a:lnTo>
                    <a:pt x="18" y="4"/>
                  </a:lnTo>
                  <a:lnTo>
                    <a:pt x="21" y="1"/>
                  </a:lnTo>
                  <a:lnTo>
                    <a:pt x="20" y="0"/>
                  </a:lnTo>
                  <a:lnTo>
                    <a:pt x="17" y="2"/>
                  </a:lnTo>
                  <a:lnTo>
                    <a:pt x="17" y="6"/>
                  </a:lnTo>
                  <a:lnTo>
                    <a:pt x="24" y="6"/>
                  </a:lnTo>
                  <a:lnTo>
                    <a:pt x="25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70" name="Freeform 854"/>
            <p:cNvSpPr>
              <a:spLocks noChangeAspect="1"/>
            </p:cNvSpPr>
            <p:nvPr/>
          </p:nvSpPr>
          <p:spPr bwMode="auto">
            <a:xfrm rot="16200000">
              <a:off x="5594" y="4906"/>
              <a:ext cx="54" cy="55"/>
            </a:xfrm>
            <a:custGeom>
              <a:avLst/>
              <a:gdLst>
                <a:gd name="T0" fmla="*/ 30 w 36"/>
                <a:gd name="T1" fmla="*/ 7 h 37"/>
                <a:gd name="T2" fmla="*/ 23 w 36"/>
                <a:gd name="T3" fmla="*/ 8 h 37"/>
                <a:gd name="T4" fmla="*/ 26 w 36"/>
                <a:gd name="T5" fmla="*/ 10 h 37"/>
                <a:gd name="T6" fmla="*/ 4 w 36"/>
                <a:gd name="T7" fmla="*/ 3 h 37"/>
                <a:gd name="T8" fmla="*/ 7 w 36"/>
                <a:gd name="T9" fmla="*/ 6 h 37"/>
                <a:gd name="T10" fmla="*/ 10 w 36"/>
                <a:gd name="T11" fmla="*/ 7 h 37"/>
                <a:gd name="T12" fmla="*/ 19 w 36"/>
                <a:gd name="T13" fmla="*/ 13 h 37"/>
                <a:gd name="T14" fmla="*/ 10 w 36"/>
                <a:gd name="T15" fmla="*/ 15 h 37"/>
                <a:gd name="T16" fmla="*/ 27 w 36"/>
                <a:gd name="T17" fmla="*/ 10 h 37"/>
                <a:gd name="T18" fmla="*/ 27 w 36"/>
                <a:gd name="T19" fmla="*/ 16 h 37"/>
                <a:gd name="T20" fmla="*/ 10 w 36"/>
                <a:gd name="T21" fmla="*/ 17 h 37"/>
                <a:gd name="T22" fmla="*/ 22 w 36"/>
                <a:gd name="T23" fmla="*/ 12 h 37"/>
                <a:gd name="T24" fmla="*/ 18 w 36"/>
                <a:gd name="T25" fmla="*/ 13 h 37"/>
                <a:gd name="T26" fmla="*/ 18 w 36"/>
                <a:gd name="T27" fmla="*/ 15 h 37"/>
                <a:gd name="T28" fmla="*/ 24 w 36"/>
                <a:gd name="T29" fmla="*/ 22 h 37"/>
                <a:gd name="T30" fmla="*/ 9 w 36"/>
                <a:gd name="T31" fmla="*/ 22 h 37"/>
                <a:gd name="T32" fmla="*/ 20 w 36"/>
                <a:gd name="T33" fmla="*/ 17 h 37"/>
                <a:gd name="T34" fmla="*/ 11 w 36"/>
                <a:gd name="T35" fmla="*/ 25 h 37"/>
                <a:gd name="T36" fmla="*/ 17 w 36"/>
                <a:gd name="T37" fmla="*/ 22 h 37"/>
                <a:gd name="T38" fmla="*/ 20 w 36"/>
                <a:gd name="T39" fmla="*/ 21 h 37"/>
                <a:gd name="T40" fmla="*/ 20 w 36"/>
                <a:gd name="T41" fmla="*/ 28 h 37"/>
                <a:gd name="T42" fmla="*/ 17 w 36"/>
                <a:gd name="T43" fmla="*/ 29 h 37"/>
                <a:gd name="T44" fmla="*/ 11 w 36"/>
                <a:gd name="T45" fmla="*/ 24 h 37"/>
                <a:gd name="T46" fmla="*/ 19 w 36"/>
                <a:gd name="T47" fmla="*/ 30 h 37"/>
                <a:gd name="T48" fmla="*/ 10 w 36"/>
                <a:gd name="T49" fmla="*/ 32 h 37"/>
                <a:gd name="T50" fmla="*/ 10 w 36"/>
                <a:gd name="T51" fmla="*/ 26 h 37"/>
                <a:gd name="T52" fmla="*/ 24 w 36"/>
                <a:gd name="T53" fmla="*/ 26 h 37"/>
                <a:gd name="T54" fmla="*/ 19 w 36"/>
                <a:gd name="T55" fmla="*/ 34 h 37"/>
                <a:gd name="T56" fmla="*/ 7 w 36"/>
                <a:gd name="T57" fmla="*/ 29 h 37"/>
                <a:gd name="T58" fmla="*/ 20 w 36"/>
                <a:gd name="T59" fmla="*/ 29 h 37"/>
                <a:gd name="T60" fmla="*/ 10 w 36"/>
                <a:gd name="T61" fmla="*/ 37 h 37"/>
                <a:gd name="T62" fmla="*/ 17 w 36"/>
                <a:gd name="T63" fmla="*/ 35 h 37"/>
                <a:gd name="T64" fmla="*/ 17 w 36"/>
                <a:gd name="T65" fmla="*/ 29 h 37"/>
                <a:gd name="T66" fmla="*/ 19 w 36"/>
                <a:gd name="T67" fmla="*/ 28 h 37"/>
                <a:gd name="T68" fmla="*/ 17 w 36"/>
                <a:gd name="T69" fmla="*/ 34 h 37"/>
                <a:gd name="T70" fmla="*/ 17 w 36"/>
                <a:gd name="T71" fmla="*/ 33 h 37"/>
                <a:gd name="T72" fmla="*/ 14 w 36"/>
                <a:gd name="T73" fmla="*/ 25 h 37"/>
                <a:gd name="T74" fmla="*/ 23 w 36"/>
                <a:gd name="T75" fmla="*/ 25 h 37"/>
                <a:gd name="T76" fmla="*/ 15 w 36"/>
                <a:gd name="T77" fmla="*/ 30 h 37"/>
                <a:gd name="T78" fmla="*/ 15 w 36"/>
                <a:gd name="T79" fmla="*/ 22 h 37"/>
                <a:gd name="T80" fmla="*/ 13 w 36"/>
                <a:gd name="T81" fmla="*/ 22 h 37"/>
                <a:gd name="T82" fmla="*/ 22 w 36"/>
                <a:gd name="T83" fmla="*/ 28 h 37"/>
                <a:gd name="T84" fmla="*/ 19 w 36"/>
                <a:gd name="T85" fmla="*/ 26 h 37"/>
                <a:gd name="T86" fmla="*/ 7 w 36"/>
                <a:gd name="T87" fmla="*/ 19 h 37"/>
                <a:gd name="T88" fmla="*/ 24 w 36"/>
                <a:gd name="T89" fmla="*/ 24 h 37"/>
                <a:gd name="T90" fmla="*/ 6 w 36"/>
                <a:gd name="T91" fmla="*/ 24 h 37"/>
                <a:gd name="T92" fmla="*/ 17 w 36"/>
                <a:gd name="T93" fmla="*/ 16 h 37"/>
                <a:gd name="T94" fmla="*/ 26 w 36"/>
                <a:gd name="T95" fmla="*/ 21 h 37"/>
                <a:gd name="T96" fmla="*/ 17 w 36"/>
                <a:gd name="T97" fmla="*/ 21 h 37"/>
                <a:gd name="T98" fmla="*/ 30 w 36"/>
                <a:gd name="T99" fmla="*/ 12 h 37"/>
                <a:gd name="T100" fmla="*/ 28 w 36"/>
                <a:gd name="T101" fmla="*/ 17 h 37"/>
                <a:gd name="T102" fmla="*/ 10 w 36"/>
                <a:gd name="T103" fmla="*/ 17 h 37"/>
                <a:gd name="T104" fmla="*/ 7 w 36"/>
                <a:gd name="T105" fmla="*/ 10 h 37"/>
                <a:gd name="T106" fmla="*/ 14 w 36"/>
                <a:gd name="T107" fmla="*/ 15 h 37"/>
                <a:gd name="T108" fmla="*/ 10 w 36"/>
                <a:gd name="T109" fmla="*/ 15 h 37"/>
                <a:gd name="T110" fmla="*/ 10 w 36"/>
                <a:gd name="T111" fmla="*/ 7 h 37"/>
                <a:gd name="T112" fmla="*/ 26 w 36"/>
                <a:gd name="T113" fmla="*/ 6 h 37"/>
                <a:gd name="T114" fmla="*/ 26 w 36"/>
                <a:gd name="T115" fmla="*/ 11 h 37"/>
                <a:gd name="T116" fmla="*/ 22 w 36"/>
                <a:gd name="T117" fmla="*/ 10 h 37"/>
                <a:gd name="T118" fmla="*/ 27 w 36"/>
                <a:gd name="T119" fmla="*/ 2 h 37"/>
                <a:gd name="T120" fmla="*/ 18 w 36"/>
                <a:gd name="T121" fmla="*/ 8 h 37"/>
                <a:gd name="T122" fmla="*/ 14 w 36"/>
                <a:gd name="T12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" h="37">
                  <a:moveTo>
                    <a:pt x="18" y="0"/>
                  </a:moveTo>
                  <a:lnTo>
                    <a:pt x="18" y="7"/>
                  </a:lnTo>
                  <a:lnTo>
                    <a:pt x="30" y="7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22" y="7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14" y="0"/>
                  </a:lnTo>
                  <a:lnTo>
                    <a:pt x="14" y="7"/>
                  </a:lnTo>
                  <a:lnTo>
                    <a:pt x="15" y="7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11" y="7"/>
                  </a:lnTo>
                  <a:lnTo>
                    <a:pt x="14" y="7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11" y="7"/>
                  </a:lnTo>
                  <a:lnTo>
                    <a:pt x="30" y="7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6" y="7"/>
                  </a:lnTo>
                  <a:lnTo>
                    <a:pt x="27" y="7"/>
                  </a:lnTo>
                  <a:lnTo>
                    <a:pt x="27" y="3"/>
                  </a:lnTo>
                  <a:lnTo>
                    <a:pt x="26" y="6"/>
                  </a:lnTo>
                  <a:lnTo>
                    <a:pt x="27" y="7"/>
                  </a:lnTo>
                  <a:lnTo>
                    <a:pt x="28" y="4"/>
                  </a:lnTo>
                  <a:lnTo>
                    <a:pt x="28" y="2"/>
                  </a:lnTo>
                  <a:lnTo>
                    <a:pt x="17" y="2"/>
                  </a:lnTo>
                  <a:lnTo>
                    <a:pt x="17" y="8"/>
                  </a:lnTo>
                  <a:lnTo>
                    <a:pt x="18" y="8"/>
                  </a:lnTo>
                  <a:lnTo>
                    <a:pt x="18" y="2"/>
                  </a:lnTo>
                  <a:lnTo>
                    <a:pt x="14" y="2"/>
                  </a:lnTo>
                  <a:lnTo>
                    <a:pt x="14" y="8"/>
                  </a:lnTo>
                  <a:lnTo>
                    <a:pt x="26" y="8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23" y="8"/>
                  </a:lnTo>
                  <a:lnTo>
                    <a:pt x="24" y="8"/>
                  </a:lnTo>
                  <a:lnTo>
                    <a:pt x="24" y="2"/>
                  </a:lnTo>
                  <a:lnTo>
                    <a:pt x="14" y="2"/>
                  </a:lnTo>
                  <a:lnTo>
                    <a:pt x="14" y="8"/>
                  </a:lnTo>
                  <a:lnTo>
                    <a:pt x="15" y="8"/>
                  </a:lnTo>
                  <a:lnTo>
                    <a:pt x="15" y="2"/>
                  </a:lnTo>
                  <a:lnTo>
                    <a:pt x="11" y="2"/>
                  </a:lnTo>
                  <a:lnTo>
                    <a:pt x="11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10" y="2"/>
                  </a:lnTo>
                  <a:lnTo>
                    <a:pt x="10" y="8"/>
                  </a:lnTo>
                  <a:lnTo>
                    <a:pt x="26" y="8"/>
                  </a:lnTo>
                  <a:lnTo>
                    <a:pt x="26" y="4"/>
                  </a:lnTo>
                  <a:lnTo>
                    <a:pt x="26" y="8"/>
                  </a:lnTo>
                  <a:lnTo>
                    <a:pt x="31" y="10"/>
                  </a:lnTo>
                  <a:lnTo>
                    <a:pt x="31" y="3"/>
                  </a:lnTo>
                  <a:lnTo>
                    <a:pt x="26" y="3"/>
                  </a:lnTo>
                  <a:lnTo>
                    <a:pt x="26" y="10"/>
                  </a:lnTo>
                  <a:lnTo>
                    <a:pt x="28" y="10"/>
                  </a:lnTo>
                  <a:lnTo>
                    <a:pt x="28" y="3"/>
                  </a:lnTo>
                  <a:lnTo>
                    <a:pt x="17" y="3"/>
                  </a:lnTo>
                  <a:lnTo>
                    <a:pt x="17" y="10"/>
                  </a:lnTo>
                  <a:lnTo>
                    <a:pt x="18" y="10"/>
                  </a:lnTo>
                  <a:lnTo>
                    <a:pt x="18" y="3"/>
                  </a:lnTo>
                  <a:lnTo>
                    <a:pt x="10" y="3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10" y="10"/>
                  </a:lnTo>
                  <a:lnTo>
                    <a:pt x="27" y="10"/>
                  </a:lnTo>
                  <a:lnTo>
                    <a:pt x="27" y="3"/>
                  </a:lnTo>
                  <a:lnTo>
                    <a:pt x="22" y="3"/>
                  </a:lnTo>
                  <a:lnTo>
                    <a:pt x="22" y="10"/>
                  </a:lnTo>
                  <a:lnTo>
                    <a:pt x="26" y="10"/>
                  </a:lnTo>
                  <a:lnTo>
                    <a:pt x="26" y="3"/>
                  </a:lnTo>
                  <a:lnTo>
                    <a:pt x="4" y="3"/>
                  </a:lnTo>
                  <a:lnTo>
                    <a:pt x="10" y="8"/>
                  </a:lnTo>
                  <a:lnTo>
                    <a:pt x="11" y="10"/>
                  </a:lnTo>
                  <a:lnTo>
                    <a:pt x="11" y="11"/>
                  </a:lnTo>
                  <a:lnTo>
                    <a:pt x="28" y="11"/>
                  </a:lnTo>
                  <a:lnTo>
                    <a:pt x="28" y="4"/>
                  </a:lnTo>
                  <a:lnTo>
                    <a:pt x="11" y="4"/>
                  </a:lnTo>
                  <a:lnTo>
                    <a:pt x="11" y="11"/>
                  </a:lnTo>
                  <a:lnTo>
                    <a:pt x="30" y="11"/>
                  </a:lnTo>
                  <a:lnTo>
                    <a:pt x="30" y="4"/>
                  </a:lnTo>
                  <a:lnTo>
                    <a:pt x="23" y="4"/>
                  </a:lnTo>
                  <a:lnTo>
                    <a:pt x="23" y="11"/>
                  </a:lnTo>
                  <a:lnTo>
                    <a:pt x="26" y="11"/>
                  </a:lnTo>
                  <a:lnTo>
                    <a:pt x="26" y="4"/>
                  </a:lnTo>
                  <a:lnTo>
                    <a:pt x="15" y="4"/>
                  </a:lnTo>
                  <a:lnTo>
                    <a:pt x="15" y="11"/>
                  </a:lnTo>
                  <a:lnTo>
                    <a:pt x="17" y="11"/>
                  </a:lnTo>
                  <a:lnTo>
                    <a:pt x="17" y="4"/>
                  </a:lnTo>
                  <a:lnTo>
                    <a:pt x="10" y="4"/>
                  </a:lnTo>
                  <a:lnTo>
                    <a:pt x="7" y="6"/>
                  </a:lnTo>
                  <a:lnTo>
                    <a:pt x="9" y="12"/>
                  </a:lnTo>
                  <a:lnTo>
                    <a:pt x="27" y="12"/>
                  </a:lnTo>
                  <a:lnTo>
                    <a:pt x="27" y="6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6" y="12"/>
                  </a:lnTo>
                  <a:lnTo>
                    <a:pt x="26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7" y="6"/>
                  </a:lnTo>
                  <a:lnTo>
                    <a:pt x="7" y="10"/>
                  </a:lnTo>
                  <a:lnTo>
                    <a:pt x="10" y="10"/>
                  </a:lnTo>
                  <a:lnTo>
                    <a:pt x="10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26" y="13"/>
                  </a:lnTo>
                  <a:lnTo>
                    <a:pt x="26" y="7"/>
                  </a:lnTo>
                  <a:lnTo>
                    <a:pt x="19" y="7"/>
                  </a:lnTo>
                  <a:lnTo>
                    <a:pt x="19" y="13"/>
                  </a:lnTo>
                  <a:lnTo>
                    <a:pt x="23" y="13"/>
                  </a:lnTo>
                  <a:lnTo>
                    <a:pt x="23" y="7"/>
                  </a:lnTo>
                  <a:lnTo>
                    <a:pt x="10" y="7"/>
                  </a:lnTo>
                  <a:lnTo>
                    <a:pt x="10" y="13"/>
                  </a:lnTo>
                  <a:lnTo>
                    <a:pt x="28" y="13"/>
                  </a:lnTo>
                  <a:lnTo>
                    <a:pt x="28" y="7"/>
                  </a:lnTo>
                  <a:lnTo>
                    <a:pt x="23" y="7"/>
                  </a:lnTo>
                  <a:lnTo>
                    <a:pt x="23" y="13"/>
                  </a:lnTo>
                  <a:lnTo>
                    <a:pt x="27" y="13"/>
                  </a:lnTo>
                  <a:lnTo>
                    <a:pt x="27" y="7"/>
                  </a:lnTo>
                  <a:lnTo>
                    <a:pt x="18" y="7"/>
                  </a:lnTo>
                  <a:lnTo>
                    <a:pt x="18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5" y="13"/>
                  </a:lnTo>
                  <a:lnTo>
                    <a:pt x="17" y="13"/>
                  </a:lnTo>
                  <a:lnTo>
                    <a:pt x="17" y="7"/>
                  </a:lnTo>
                  <a:lnTo>
                    <a:pt x="13" y="7"/>
                  </a:lnTo>
                  <a:lnTo>
                    <a:pt x="13" y="11"/>
                  </a:lnTo>
                  <a:lnTo>
                    <a:pt x="15" y="11"/>
                  </a:lnTo>
                  <a:lnTo>
                    <a:pt x="15" y="8"/>
                  </a:lnTo>
                  <a:lnTo>
                    <a:pt x="10" y="8"/>
                  </a:lnTo>
                  <a:lnTo>
                    <a:pt x="10" y="15"/>
                  </a:lnTo>
                  <a:lnTo>
                    <a:pt x="30" y="15"/>
                  </a:lnTo>
                  <a:lnTo>
                    <a:pt x="30" y="8"/>
                  </a:lnTo>
                  <a:lnTo>
                    <a:pt x="20" y="8"/>
                  </a:lnTo>
                  <a:lnTo>
                    <a:pt x="20" y="15"/>
                  </a:lnTo>
                  <a:lnTo>
                    <a:pt x="27" y="15"/>
                  </a:lnTo>
                  <a:lnTo>
                    <a:pt x="27" y="8"/>
                  </a:lnTo>
                  <a:lnTo>
                    <a:pt x="10" y="8"/>
                  </a:lnTo>
                  <a:lnTo>
                    <a:pt x="10" y="15"/>
                  </a:lnTo>
                  <a:lnTo>
                    <a:pt x="30" y="15"/>
                  </a:lnTo>
                  <a:lnTo>
                    <a:pt x="30" y="8"/>
                  </a:lnTo>
                  <a:lnTo>
                    <a:pt x="20" y="8"/>
                  </a:lnTo>
                  <a:lnTo>
                    <a:pt x="20" y="15"/>
                  </a:lnTo>
                  <a:lnTo>
                    <a:pt x="23" y="15"/>
                  </a:lnTo>
                  <a:lnTo>
                    <a:pt x="23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14" y="15"/>
                  </a:lnTo>
                  <a:lnTo>
                    <a:pt x="14" y="8"/>
                  </a:lnTo>
                  <a:lnTo>
                    <a:pt x="0" y="8"/>
                  </a:lnTo>
                  <a:lnTo>
                    <a:pt x="6" y="13"/>
                  </a:lnTo>
                  <a:lnTo>
                    <a:pt x="7" y="15"/>
                  </a:lnTo>
                  <a:lnTo>
                    <a:pt x="9" y="12"/>
                  </a:lnTo>
                  <a:lnTo>
                    <a:pt x="9" y="10"/>
                  </a:lnTo>
                  <a:lnTo>
                    <a:pt x="7" y="10"/>
                  </a:lnTo>
                  <a:lnTo>
                    <a:pt x="7" y="16"/>
                  </a:lnTo>
                  <a:lnTo>
                    <a:pt x="27" y="16"/>
                  </a:lnTo>
                  <a:lnTo>
                    <a:pt x="27" y="10"/>
                  </a:lnTo>
                  <a:lnTo>
                    <a:pt x="22" y="10"/>
                  </a:lnTo>
                  <a:lnTo>
                    <a:pt x="22" y="16"/>
                  </a:lnTo>
                  <a:lnTo>
                    <a:pt x="26" y="16"/>
                  </a:lnTo>
                  <a:lnTo>
                    <a:pt x="26" y="10"/>
                  </a:lnTo>
                  <a:lnTo>
                    <a:pt x="11" y="10"/>
                  </a:lnTo>
                  <a:lnTo>
                    <a:pt x="11" y="16"/>
                  </a:lnTo>
                  <a:lnTo>
                    <a:pt x="14" y="16"/>
                  </a:lnTo>
                  <a:lnTo>
                    <a:pt x="14" y="10"/>
                  </a:lnTo>
                  <a:lnTo>
                    <a:pt x="7" y="10"/>
                  </a:lnTo>
                  <a:lnTo>
                    <a:pt x="7" y="16"/>
                  </a:lnTo>
                  <a:lnTo>
                    <a:pt x="10" y="16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9" y="16"/>
                  </a:lnTo>
                  <a:lnTo>
                    <a:pt x="27" y="16"/>
                  </a:lnTo>
                  <a:lnTo>
                    <a:pt x="27" y="10"/>
                  </a:lnTo>
                  <a:lnTo>
                    <a:pt x="22" y="10"/>
                  </a:lnTo>
                  <a:lnTo>
                    <a:pt x="22" y="16"/>
                  </a:lnTo>
                  <a:lnTo>
                    <a:pt x="27" y="16"/>
                  </a:lnTo>
                  <a:lnTo>
                    <a:pt x="27" y="10"/>
                  </a:lnTo>
                  <a:lnTo>
                    <a:pt x="18" y="10"/>
                  </a:lnTo>
                  <a:lnTo>
                    <a:pt x="15" y="11"/>
                  </a:lnTo>
                  <a:lnTo>
                    <a:pt x="17" y="13"/>
                  </a:lnTo>
                  <a:lnTo>
                    <a:pt x="17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27" y="17"/>
                  </a:lnTo>
                  <a:lnTo>
                    <a:pt x="27" y="11"/>
                  </a:lnTo>
                  <a:lnTo>
                    <a:pt x="20" y="11"/>
                  </a:lnTo>
                  <a:lnTo>
                    <a:pt x="20" y="17"/>
                  </a:lnTo>
                  <a:lnTo>
                    <a:pt x="24" y="17"/>
                  </a:lnTo>
                  <a:lnTo>
                    <a:pt x="24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30" y="17"/>
                  </a:lnTo>
                  <a:lnTo>
                    <a:pt x="30" y="11"/>
                  </a:lnTo>
                  <a:lnTo>
                    <a:pt x="24" y="11"/>
                  </a:lnTo>
                  <a:lnTo>
                    <a:pt x="24" y="17"/>
                  </a:lnTo>
                  <a:lnTo>
                    <a:pt x="28" y="17"/>
                  </a:lnTo>
                  <a:lnTo>
                    <a:pt x="28" y="11"/>
                  </a:lnTo>
                  <a:lnTo>
                    <a:pt x="24" y="11"/>
                  </a:lnTo>
                  <a:lnTo>
                    <a:pt x="23" y="12"/>
                  </a:lnTo>
                  <a:lnTo>
                    <a:pt x="24" y="15"/>
                  </a:lnTo>
                  <a:lnTo>
                    <a:pt x="24" y="12"/>
                  </a:lnTo>
                  <a:lnTo>
                    <a:pt x="10" y="12"/>
                  </a:lnTo>
                  <a:lnTo>
                    <a:pt x="10" y="19"/>
                  </a:lnTo>
                  <a:lnTo>
                    <a:pt x="28" y="19"/>
                  </a:lnTo>
                  <a:lnTo>
                    <a:pt x="28" y="12"/>
                  </a:lnTo>
                  <a:lnTo>
                    <a:pt x="22" y="12"/>
                  </a:lnTo>
                  <a:lnTo>
                    <a:pt x="22" y="19"/>
                  </a:lnTo>
                  <a:lnTo>
                    <a:pt x="23" y="19"/>
                  </a:lnTo>
                  <a:lnTo>
                    <a:pt x="23" y="12"/>
                  </a:lnTo>
                  <a:lnTo>
                    <a:pt x="9" y="12"/>
                  </a:lnTo>
                  <a:lnTo>
                    <a:pt x="9" y="19"/>
                  </a:lnTo>
                  <a:lnTo>
                    <a:pt x="24" y="19"/>
                  </a:lnTo>
                  <a:lnTo>
                    <a:pt x="24" y="12"/>
                  </a:lnTo>
                  <a:lnTo>
                    <a:pt x="20" y="12"/>
                  </a:lnTo>
                  <a:lnTo>
                    <a:pt x="20" y="19"/>
                  </a:lnTo>
                  <a:lnTo>
                    <a:pt x="22" y="19"/>
                  </a:lnTo>
                  <a:lnTo>
                    <a:pt x="22" y="15"/>
                  </a:lnTo>
                  <a:lnTo>
                    <a:pt x="20" y="12"/>
                  </a:lnTo>
                  <a:lnTo>
                    <a:pt x="19" y="13"/>
                  </a:lnTo>
                  <a:lnTo>
                    <a:pt x="20" y="16"/>
                  </a:lnTo>
                  <a:lnTo>
                    <a:pt x="20" y="13"/>
                  </a:lnTo>
                  <a:lnTo>
                    <a:pt x="17" y="13"/>
                  </a:lnTo>
                  <a:lnTo>
                    <a:pt x="17" y="20"/>
                  </a:lnTo>
                  <a:lnTo>
                    <a:pt x="18" y="20"/>
                  </a:lnTo>
                  <a:lnTo>
                    <a:pt x="18" y="13"/>
                  </a:lnTo>
                  <a:lnTo>
                    <a:pt x="7" y="13"/>
                  </a:lnTo>
                  <a:lnTo>
                    <a:pt x="7" y="20"/>
                  </a:lnTo>
                  <a:lnTo>
                    <a:pt x="26" y="20"/>
                  </a:lnTo>
                  <a:lnTo>
                    <a:pt x="26" y="13"/>
                  </a:lnTo>
                  <a:lnTo>
                    <a:pt x="20" y="13"/>
                  </a:lnTo>
                  <a:lnTo>
                    <a:pt x="20" y="20"/>
                  </a:lnTo>
                  <a:lnTo>
                    <a:pt x="26" y="20"/>
                  </a:lnTo>
                  <a:lnTo>
                    <a:pt x="26" y="13"/>
                  </a:lnTo>
                  <a:lnTo>
                    <a:pt x="7" y="13"/>
                  </a:lnTo>
                  <a:lnTo>
                    <a:pt x="7" y="20"/>
                  </a:lnTo>
                  <a:lnTo>
                    <a:pt x="11" y="20"/>
                  </a:lnTo>
                  <a:lnTo>
                    <a:pt x="11" y="16"/>
                  </a:lnTo>
                  <a:lnTo>
                    <a:pt x="11" y="20"/>
                  </a:lnTo>
                  <a:lnTo>
                    <a:pt x="19" y="21"/>
                  </a:lnTo>
                  <a:lnTo>
                    <a:pt x="19" y="15"/>
                  </a:lnTo>
                  <a:lnTo>
                    <a:pt x="17" y="15"/>
                  </a:lnTo>
                  <a:lnTo>
                    <a:pt x="17" y="21"/>
                  </a:lnTo>
                  <a:lnTo>
                    <a:pt x="18" y="21"/>
                  </a:lnTo>
                  <a:lnTo>
                    <a:pt x="18" y="15"/>
                  </a:lnTo>
                  <a:lnTo>
                    <a:pt x="7" y="15"/>
                  </a:lnTo>
                  <a:lnTo>
                    <a:pt x="7" y="21"/>
                  </a:lnTo>
                  <a:lnTo>
                    <a:pt x="10" y="21"/>
                  </a:lnTo>
                  <a:lnTo>
                    <a:pt x="10" y="15"/>
                  </a:lnTo>
                  <a:lnTo>
                    <a:pt x="7" y="15"/>
                  </a:lnTo>
                  <a:lnTo>
                    <a:pt x="7" y="21"/>
                  </a:lnTo>
                  <a:lnTo>
                    <a:pt x="23" y="21"/>
                  </a:lnTo>
                  <a:lnTo>
                    <a:pt x="23" y="15"/>
                  </a:lnTo>
                  <a:lnTo>
                    <a:pt x="10" y="15"/>
                  </a:lnTo>
                  <a:lnTo>
                    <a:pt x="10" y="21"/>
                  </a:lnTo>
                  <a:lnTo>
                    <a:pt x="11" y="21"/>
                  </a:lnTo>
                  <a:lnTo>
                    <a:pt x="11" y="15"/>
                  </a:lnTo>
                  <a:lnTo>
                    <a:pt x="7" y="15"/>
                  </a:lnTo>
                  <a:lnTo>
                    <a:pt x="7" y="21"/>
                  </a:lnTo>
                  <a:lnTo>
                    <a:pt x="26" y="21"/>
                  </a:lnTo>
                  <a:lnTo>
                    <a:pt x="26" y="15"/>
                  </a:lnTo>
                  <a:lnTo>
                    <a:pt x="18" y="15"/>
                  </a:lnTo>
                  <a:lnTo>
                    <a:pt x="18" y="22"/>
                  </a:lnTo>
                  <a:lnTo>
                    <a:pt x="24" y="22"/>
                  </a:lnTo>
                  <a:lnTo>
                    <a:pt x="24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0" y="22"/>
                  </a:lnTo>
                  <a:lnTo>
                    <a:pt x="10" y="16"/>
                  </a:lnTo>
                  <a:lnTo>
                    <a:pt x="7" y="16"/>
                  </a:lnTo>
                  <a:lnTo>
                    <a:pt x="7" y="22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7" y="22"/>
                  </a:lnTo>
                  <a:lnTo>
                    <a:pt x="17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0" y="22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9" y="16"/>
                  </a:lnTo>
                  <a:lnTo>
                    <a:pt x="15" y="21"/>
                  </a:lnTo>
                  <a:lnTo>
                    <a:pt x="17" y="22"/>
                  </a:lnTo>
                  <a:lnTo>
                    <a:pt x="18" y="20"/>
                  </a:lnTo>
                  <a:lnTo>
                    <a:pt x="18" y="17"/>
                  </a:lnTo>
                  <a:lnTo>
                    <a:pt x="7" y="17"/>
                  </a:lnTo>
                  <a:lnTo>
                    <a:pt x="7" y="24"/>
                  </a:lnTo>
                  <a:lnTo>
                    <a:pt x="10" y="24"/>
                  </a:lnTo>
                  <a:lnTo>
                    <a:pt x="10" y="17"/>
                  </a:lnTo>
                  <a:lnTo>
                    <a:pt x="6" y="17"/>
                  </a:lnTo>
                  <a:lnTo>
                    <a:pt x="6" y="24"/>
                  </a:lnTo>
                  <a:lnTo>
                    <a:pt x="23" y="24"/>
                  </a:lnTo>
                  <a:lnTo>
                    <a:pt x="23" y="17"/>
                  </a:lnTo>
                  <a:lnTo>
                    <a:pt x="19" y="17"/>
                  </a:lnTo>
                  <a:lnTo>
                    <a:pt x="19" y="24"/>
                  </a:lnTo>
                  <a:lnTo>
                    <a:pt x="20" y="24"/>
                  </a:lnTo>
                  <a:lnTo>
                    <a:pt x="20" y="17"/>
                  </a:lnTo>
                  <a:lnTo>
                    <a:pt x="19" y="17"/>
                  </a:lnTo>
                  <a:lnTo>
                    <a:pt x="19" y="24"/>
                  </a:lnTo>
                  <a:lnTo>
                    <a:pt x="20" y="24"/>
                  </a:lnTo>
                  <a:lnTo>
                    <a:pt x="20" y="17"/>
                  </a:lnTo>
                  <a:lnTo>
                    <a:pt x="10" y="17"/>
                  </a:lnTo>
                  <a:lnTo>
                    <a:pt x="10" y="24"/>
                  </a:lnTo>
                  <a:lnTo>
                    <a:pt x="11" y="24"/>
                  </a:lnTo>
                  <a:lnTo>
                    <a:pt x="11" y="17"/>
                  </a:lnTo>
                  <a:lnTo>
                    <a:pt x="7" y="17"/>
                  </a:lnTo>
                  <a:lnTo>
                    <a:pt x="7" y="24"/>
                  </a:lnTo>
                  <a:lnTo>
                    <a:pt x="23" y="24"/>
                  </a:lnTo>
                  <a:lnTo>
                    <a:pt x="23" y="17"/>
                  </a:lnTo>
                  <a:lnTo>
                    <a:pt x="19" y="19"/>
                  </a:lnTo>
                  <a:lnTo>
                    <a:pt x="19" y="25"/>
                  </a:lnTo>
                  <a:lnTo>
                    <a:pt x="23" y="25"/>
                  </a:lnTo>
                  <a:lnTo>
                    <a:pt x="23" y="19"/>
                  </a:lnTo>
                  <a:lnTo>
                    <a:pt x="10" y="19"/>
                  </a:lnTo>
                  <a:lnTo>
                    <a:pt x="10" y="25"/>
                  </a:lnTo>
                  <a:lnTo>
                    <a:pt x="11" y="25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7" y="25"/>
                  </a:lnTo>
                  <a:lnTo>
                    <a:pt x="24" y="25"/>
                  </a:lnTo>
                  <a:lnTo>
                    <a:pt x="24" y="19"/>
                  </a:lnTo>
                  <a:lnTo>
                    <a:pt x="20" y="19"/>
                  </a:lnTo>
                  <a:lnTo>
                    <a:pt x="20" y="25"/>
                  </a:lnTo>
                  <a:lnTo>
                    <a:pt x="23" y="25"/>
                  </a:lnTo>
                  <a:lnTo>
                    <a:pt x="23" y="19"/>
                  </a:lnTo>
                  <a:lnTo>
                    <a:pt x="7" y="19"/>
                  </a:lnTo>
                  <a:lnTo>
                    <a:pt x="7" y="25"/>
                  </a:lnTo>
                  <a:lnTo>
                    <a:pt x="22" y="25"/>
                  </a:lnTo>
                  <a:lnTo>
                    <a:pt x="22" y="19"/>
                  </a:lnTo>
                  <a:lnTo>
                    <a:pt x="17" y="19"/>
                  </a:lnTo>
                  <a:lnTo>
                    <a:pt x="17" y="25"/>
                  </a:lnTo>
                  <a:lnTo>
                    <a:pt x="19" y="25"/>
                  </a:lnTo>
                  <a:lnTo>
                    <a:pt x="19" y="21"/>
                  </a:lnTo>
                  <a:lnTo>
                    <a:pt x="17" y="21"/>
                  </a:lnTo>
                  <a:lnTo>
                    <a:pt x="17" y="22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7" y="20"/>
                  </a:lnTo>
                  <a:lnTo>
                    <a:pt x="7" y="26"/>
                  </a:lnTo>
                  <a:lnTo>
                    <a:pt x="22" y="26"/>
                  </a:lnTo>
                  <a:lnTo>
                    <a:pt x="22" y="20"/>
                  </a:lnTo>
                  <a:lnTo>
                    <a:pt x="5" y="20"/>
                  </a:lnTo>
                  <a:lnTo>
                    <a:pt x="5" y="26"/>
                  </a:lnTo>
                  <a:lnTo>
                    <a:pt x="6" y="26"/>
                  </a:lnTo>
                  <a:lnTo>
                    <a:pt x="6" y="20"/>
                  </a:lnTo>
                  <a:lnTo>
                    <a:pt x="5" y="20"/>
                  </a:lnTo>
                  <a:lnTo>
                    <a:pt x="5" y="26"/>
                  </a:lnTo>
                  <a:lnTo>
                    <a:pt x="23" y="26"/>
                  </a:lnTo>
                  <a:lnTo>
                    <a:pt x="23" y="20"/>
                  </a:lnTo>
                  <a:lnTo>
                    <a:pt x="18" y="20"/>
                  </a:lnTo>
                  <a:lnTo>
                    <a:pt x="15" y="21"/>
                  </a:lnTo>
                  <a:lnTo>
                    <a:pt x="17" y="28"/>
                  </a:lnTo>
                  <a:lnTo>
                    <a:pt x="20" y="28"/>
                  </a:lnTo>
                  <a:lnTo>
                    <a:pt x="20" y="21"/>
                  </a:lnTo>
                  <a:lnTo>
                    <a:pt x="11" y="21"/>
                  </a:lnTo>
                  <a:lnTo>
                    <a:pt x="11" y="28"/>
                  </a:lnTo>
                  <a:lnTo>
                    <a:pt x="13" y="28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9" y="28"/>
                  </a:lnTo>
                  <a:lnTo>
                    <a:pt x="10" y="28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7" y="28"/>
                  </a:lnTo>
                  <a:lnTo>
                    <a:pt x="22" y="28"/>
                  </a:lnTo>
                  <a:lnTo>
                    <a:pt x="22" y="21"/>
                  </a:lnTo>
                  <a:lnTo>
                    <a:pt x="15" y="21"/>
                  </a:lnTo>
                  <a:lnTo>
                    <a:pt x="15" y="28"/>
                  </a:lnTo>
                  <a:lnTo>
                    <a:pt x="20" y="28"/>
                  </a:lnTo>
                  <a:lnTo>
                    <a:pt x="20" y="21"/>
                  </a:lnTo>
                  <a:lnTo>
                    <a:pt x="7" y="21"/>
                  </a:lnTo>
                  <a:lnTo>
                    <a:pt x="7" y="28"/>
                  </a:lnTo>
                  <a:lnTo>
                    <a:pt x="20" y="28"/>
                  </a:lnTo>
                  <a:lnTo>
                    <a:pt x="20" y="21"/>
                  </a:lnTo>
                  <a:lnTo>
                    <a:pt x="15" y="21"/>
                  </a:lnTo>
                  <a:lnTo>
                    <a:pt x="15" y="25"/>
                  </a:lnTo>
                  <a:lnTo>
                    <a:pt x="18" y="25"/>
                  </a:lnTo>
                  <a:lnTo>
                    <a:pt x="18" y="22"/>
                  </a:lnTo>
                  <a:lnTo>
                    <a:pt x="17" y="22"/>
                  </a:lnTo>
                  <a:lnTo>
                    <a:pt x="17" y="29"/>
                  </a:lnTo>
                  <a:lnTo>
                    <a:pt x="19" y="29"/>
                  </a:lnTo>
                  <a:lnTo>
                    <a:pt x="19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7" y="22"/>
                  </a:lnTo>
                  <a:lnTo>
                    <a:pt x="7" y="29"/>
                  </a:lnTo>
                  <a:lnTo>
                    <a:pt x="22" y="29"/>
                  </a:lnTo>
                  <a:lnTo>
                    <a:pt x="22" y="22"/>
                  </a:lnTo>
                  <a:lnTo>
                    <a:pt x="17" y="22"/>
                  </a:lnTo>
                  <a:lnTo>
                    <a:pt x="17" y="29"/>
                  </a:lnTo>
                  <a:lnTo>
                    <a:pt x="19" y="29"/>
                  </a:lnTo>
                  <a:lnTo>
                    <a:pt x="19" y="22"/>
                  </a:lnTo>
                  <a:lnTo>
                    <a:pt x="9" y="22"/>
                  </a:lnTo>
                  <a:lnTo>
                    <a:pt x="9" y="29"/>
                  </a:lnTo>
                  <a:lnTo>
                    <a:pt x="20" y="29"/>
                  </a:lnTo>
                  <a:lnTo>
                    <a:pt x="20" y="22"/>
                  </a:lnTo>
                  <a:lnTo>
                    <a:pt x="17" y="22"/>
                  </a:lnTo>
                  <a:lnTo>
                    <a:pt x="17" y="29"/>
                  </a:lnTo>
                  <a:lnTo>
                    <a:pt x="19" y="29"/>
                  </a:lnTo>
                  <a:lnTo>
                    <a:pt x="19" y="22"/>
                  </a:lnTo>
                  <a:lnTo>
                    <a:pt x="15" y="22"/>
                  </a:lnTo>
                  <a:lnTo>
                    <a:pt x="15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2" y="22"/>
                  </a:lnTo>
                  <a:lnTo>
                    <a:pt x="9" y="28"/>
                  </a:lnTo>
                  <a:lnTo>
                    <a:pt x="10" y="29"/>
                  </a:lnTo>
                  <a:lnTo>
                    <a:pt x="11" y="26"/>
                  </a:lnTo>
                  <a:lnTo>
                    <a:pt x="11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23" y="30"/>
                  </a:lnTo>
                  <a:lnTo>
                    <a:pt x="23" y="24"/>
                  </a:lnTo>
                  <a:lnTo>
                    <a:pt x="15" y="24"/>
                  </a:lnTo>
                  <a:lnTo>
                    <a:pt x="15" y="30"/>
                  </a:lnTo>
                  <a:lnTo>
                    <a:pt x="20" y="30"/>
                  </a:lnTo>
                  <a:lnTo>
                    <a:pt x="20" y="24"/>
                  </a:lnTo>
                  <a:lnTo>
                    <a:pt x="14" y="24"/>
                  </a:lnTo>
                  <a:lnTo>
                    <a:pt x="14" y="30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10" y="24"/>
                  </a:lnTo>
                  <a:lnTo>
                    <a:pt x="10" y="30"/>
                  </a:lnTo>
                  <a:lnTo>
                    <a:pt x="20" y="30"/>
                  </a:lnTo>
                  <a:lnTo>
                    <a:pt x="20" y="24"/>
                  </a:lnTo>
                  <a:lnTo>
                    <a:pt x="17" y="24"/>
                  </a:lnTo>
                  <a:lnTo>
                    <a:pt x="17" y="30"/>
                  </a:lnTo>
                  <a:lnTo>
                    <a:pt x="19" y="30"/>
                  </a:lnTo>
                  <a:lnTo>
                    <a:pt x="19" y="24"/>
                  </a:lnTo>
                  <a:lnTo>
                    <a:pt x="10" y="24"/>
                  </a:lnTo>
                  <a:lnTo>
                    <a:pt x="10" y="30"/>
                  </a:lnTo>
                  <a:lnTo>
                    <a:pt x="11" y="30"/>
                  </a:lnTo>
                  <a:lnTo>
                    <a:pt x="11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0" y="30"/>
                  </a:lnTo>
                  <a:lnTo>
                    <a:pt x="10" y="26"/>
                  </a:lnTo>
                  <a:lnTo>
                    <a:pt x="10" y="30"/>
                  </a:lnTo>
                  <a:lnTo>
                    <a:pt x="17" y="32"/>
                  </a:lnTo>
                  <a:lnTo>
                    <a:pt x="23" y="32"/>
                  </a:lnTo>
                  <a:lnTo>
                    <a:pt x="23" y="25"/>
                  </a:lnTo>
                  <a:lnTo>
                    <a:pt x="17" y="25"/>
                  </a:lnTo>
                  <a:lnTo>
                    <a:pt x="17" y="32"/>
                  </a:lnTo>
                  <a:lnTo>
                    <a:pt x="20" y="32"/>
                  </a:lnTo>
                  <a:lnTo>
                    <a:pt x="20" y="25"/>
                  </a:lnTo>
                  <a:lnTo>
                    <a:pt x="10" y="25"/>
                  </a:lnTo>
                  <a:lnTo>
                    <a:pt x="10" y="32"/>
                  </a:lnTo>
                  <a:lnTo>
                    <a:pt x="23" y="32"/>
                  </a:lnTo>
                  <a:lnTo>
                    <a:pt x="23" y="25"/>
                  </a:lnTo>
                  <a:lnTo>
                    <a:pt x="17" y="25"/>
                  </a:lnTo>
                  <a:lnTo>
                    <a:pt x="17" y="32"/>
                  </a:lnTo>
                  <a:lnTo>
                    <a:pt x="20" y="32"/>
                  </a:lnTo>
                  <a:lnTo>
                    <a:pt x="20" y="25"/>
                  </a:lnTo>
                  <a:lnTo>
                    <a:pt x="9" y="25"/>
                  </a:lnTo>
                  <a:lnTo>
                    <a:pt x="9" y="32"/>
                  </a:lnTo>
                  <a:lnTo>
                    <a:pt x="23" y="32"/>
                  </a:lnTo>
                  <a:lnTo>
                    <a:pt x="23" y="25"/>
                  </a:lnTo>
                  <a:lnTo>
                    <a:pt x="14" y="25"/>
                  </a:lnTo>
                  <a:lnTo>
                    <a:pt x="14" y="32"/>
                  </a:lnTo>
                  <a:lnTo>
                    <a:pt x="20" y="32"/>
                  </a:lnTo>
                  <a:lnTo>
                    <a:pt x="20" y="25"/>
                  </a:lnTo>
                  <a:lnTo>
                    <a:pt x="11" y="25"/>
                  </a:lnTo>
                  <a:lnTo>
                    <a:pt x="11" y="29"/>
                  </a:lnTo>
                  <a:lnTo>
                    <a:pt x="14" y="29"/>
                  </a:lnTo>
                  <a:lnTo>
                    <a:pt x="14" y="26"/>
                  </a:lnTo>
                  <a:lnTo>
                    <a:pt x="10" y="26"/>
                  </a:lnTo>
                  <a:lnTo>
                    <a:pt x="10" y="33"/>
                  </a:lnTo>
                  <a:lnTo>
                    <a:pt x="24" y="33"/>
                  </a:lnTo>
                  <a:lnTo>
                    <a:pt x="24" y="26"/>
                  </a:lnTo>
                  <a:lnTo>
                    <a:pt x="19" y="26"/>
                  </a:lnTo>
                  <a:lnTo>
                    <a:pt x="19" y="33"/>
                  </a:lnTo>
                  <a:lnTo>
                    <a:pt x="22" y="33"/>
                  </a:lnTo>
                  <a:lnTo>
                    <a:pt x="22" y="26"/>
                  </a:lnTo>
                  <a:lnTo>
                    <a:pt x="11" y="26"/>
                  </a:lnTo>
                  <a:lnTo>
                    <a:pt x="11" y="33"/>
                  </a:lnTo>
                  <a:lnTo>
                    <a:pt x="23" y="33"/>
                  </a:lnTo>
                  <a:lnTo>
                    <a:pt x="23" y="26"/>
                  </a:lnTo>
                  <a:lnTo>
                    <a:pt x="17" y="26"/>
                  </a:lnTo>
                  <a:lnTo>
                    <a:pt x="17" y="33"/>
                  </a:lnTo>
                  <a:lnTo>
                    <a:pt x="19" y="33"/>
                  </a:lnTo>
                  <a:lnTo>
                    <a:pt x="19" y="26"/>
                  </a:lnTo>
                  <a:lnTo>
                    <a:pt x="10" y="26"/>
                  </a:lnTo>
                  <a:lnTo>
                    <a:pt x="10" y="33"/>
                  </a:lnTo>
                  <a:lnTo>
                    <a:pt x="24" y="33"/>
                  </a:lnTo>
                  <a:lnTo>
                    <a:pt x="24" y="26"/>
                  </a:lnTo>
                  <a:lnTo>
                    <a:pt x="17" y="26"/>
                  </a:lnTo>
                  <a:lnTo>
                    <a:pt x="17" y="34"/>
                  </a:lnTo>
                  <a:lnTo>
                    <a:pt x="22" y="34"/>
                  </a:lnTo>
                  <a:lnTo>
                    <a:pt x="22" y="28"/>
                  </a:lnTo>
                  <a:lnTo>
                    <a:pt x="15" y="28"/>
                  </a:lnTo>
                  <a:lnTo>
                    <a:pt x="15" y="34"/>
                  </a:lnTo>
                  <a:lnTo>
                    <a:pt x="17" y="34"/>
                  </a:lnTo>
                  <a:lnTo>
                    <a:pt x="17" y="28"/>
                  </a:lnTo>
                  <a:lnTo>
                    <a:pt x="13" y="28"/>
                  </a:lnTo>
                  <a:lnTo>
                    <a:pt x="13" y="34"/>
                  </a:lnTo>
                  <a:lnTo>
                    <a:pt x="14" y="34"/>
                  </a:lnTo>
                  <a:lnTo>
                    <a:pt x="14" y="28"/>
                  </a:lnTo>
                  <a:lnTo>
                    <a:pt x="10" y="28"/>
                  </a:lnTo>
                  <a:lnTo>
                    <a:pt x="10" y="34"/>
                  </a:lnTo>
                  <a:lnTo>
                    <a:pt x="23" y="34"/>
                  </a:lnTo>
                  <a:lnTo>
                    <a:pt x="23" y="28"/>
                  </a:lnTo>
                  <a:lnTo>
                    <a:pt x="17" y="28"/>
                  </a:lnTo>
                  <a:lnTo>
                    <a:pt x="17" y="34"/>
                  </a:lnTo>
                  <a:lnTo>
                    <a:pt x="19" y="34"/>
                  </a:lnTo>
                  <a:lnTo>
                    <a:pt x="19" y="28"/>
                  </a:lnTo>
                  <a:lnTo>
                    <a:pt x="10" y="28"/>
                  </a:lnTo>
                  <a:lnTo>
                    <a:pt x="10" y="34"/>
                  </a:lnTo>
                  <a:lnTo>
                    <a:pt x="14" y="34"/>
                  </a:lnTo>
                  <a:lnTo>
                    <a:pt x="14" y="28"/>
                  </a:lnTo>
                  <a:lnTo>
                    <a:pt x="7" y="28"/>
                  </a:lnTo>
                  <a:lnTo>
                    <a:pt x="7" y="34"/>
                  </a:lnTo>
                  <a:lnTo>
                    <a:pt x="19" y="34"/>
                  </a:lnTo>
                  <a:lnTo>
                    <a:pt x="19" y="28"/>
                  </a:lnTo>
                  <a:lnTo>
                    <a:pt x="14" y="28"/>
                  </a:lnTo>
                  <a:lnTo>
                    <a:pt x="14" y="34"/>
                  </a:lnTo>
                  <a:lnTo>
                    <a:pt x="15" y="34"/>
                  </a:lnTo>
                  <a:lnTo>
                    <a:pt x="15" y="28"/>
                  </a:lnTo>
                  <a:lnTo>
                    <a:pt x="9" y="28"/>
                  </a:lnTo>
                  <a:lnTo>
                    <a:pt x="6" y="29"/>
                  </a:lnTo>
                  <a:lnTo>
                    <a:pt x="7" y="35"/>
                  </a:lnTo>
                  <a:lnTo>
                    <a:pt x="9" y="35"/>
                  </a:lnTo>
                  <a:lnTo>
                    <a:pt x="9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22" y="35"/>
                  </a:lnTo>
                  <a:lnTo>
                    <a:pt x="22" y="29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2" y="35"/>
                  </a:lnTo>
                  <a:lnTo>
                    <a:pt x="22" y="29"/>
                  </a:lnTo>
                  <a:lnTo>
                    <a:pt x="11" y="29"/>
                  </a:lnTo>
                  <a:lnTo>
                    <a:pt x="11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20" y="35"/>
                  </a:lnTo>
                  <a:lnTo>
                    <a:pt x="20" y="29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0" y="35"/>
                  </a:lnTo>
                  <a:lnTo>
                    <a:pt x="20" y="29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20" y="35"/>
                  </a:lnTo>
                  <a:lnTo>
                    <a:pt x="20" y="29"/>
                  </a:lnTo>
                  <a:lnTo>
                    <a:pt x="14" y="29"/>
                  </a:lnTo>
                  <a:lnTo>
                    <a:pt x="14" y="37"/>
                  </a:lnTo>
                  <a:lnTo>
                    <a:pt x="19" y="37"/>
                  </a:lnTo>
                  <a:lnTo>
                    <a:pt x="19" y="30"/>
                  </a:lnTo>
                  <a:lnTo>
                    <a:pt x="9" y="30"/>
                  </a:lnTo>
                  <a:lnTo>
                    <a:pt x="9" y="37"/>
                  </a:lnTo>
                  <a:lnTo>
                    <a:pt x="20" y="37"/>
                  </a:lnTo>
                  <a:lnTo>
                    <a:pt x="20" y="30"/>
                  </a:lnTo>
                  <a:lnTo>
                    <a:pt x="17" y="30"/>
                  </a:lnTo>
                  <a:lnTo>
                    <a:pt x="17" y="37"/>
                  </a:lnTo>
                  <a:lnTo>
                    <a:pt x="20" y="37"/>
                  </a:lnTo>
                  <a:lnTo>
                    <a:pt x="20" y="30"/>
                  </a:lnTo>
                  <a:lnTo>
                    <a:pt x="9" y="30"/>
                  </a:lnTo>
                  <a:lnTo>
                    <a:pt x="9" y="37"/>
                  </a:lnTo>
                  <a:lnTo>
                    <a:pt x="10" y="37"/>
                  </a:lnTo>
                  <a:lnTo>
                    <a:pt x="10" y="30"/>
                  </a:lnTo>
                  <a:lnTo>
                    <a:pt x="9" y="30"/>
                  </a:lnTo>
                  <a:lnTo>
                    <a:pt x="9" y="37"/>
                  </a:lnTo>
                  <a:lnTo>
                    <a:pt x="20" y="37"/>
                  </a:lnTo>
                  <a:lnTo>
                    <a:pt x="20" y="30"/>
                  </a:lnTo>
                  <a:lnTo>
                    <a:pt x="17" y="30"/>
                  </a:lnTo>
                  <a:lnTo>
                    <a:pt x="17" y="37"/>
                  </a:lnTo>
                  <a:lnTo>
                    <a:pt x="20" y="37"/>
                  </a:lnTo>
                  <a:lnTo>
                    <a:pt x="20" y="30"/>
                  </a:lnTo>
                  <a:lnTo>
                    <a:pt x="9" y="30"/>
                  </a:lnTo>
                  <a:lnTo>
                    <a:pt x="9" y="37"/>
                  </a:lnTo>
                  <a:lnTo>
                    <a:pt x="19" y="37"/>
                  </a:lnTo>
                  <a:lnTo>
                    <a:pt x="19" y="30"/>
                  </a:lnTo>
                  <a:lnTo>
                    <a:pt x="17" y="30"/>
                  </a:lnTo>
                  <a:lnTo>
                    <a:pt x="17" y="33"/>
                  </a:lnTo>
                  <a:lnTo>
                    <a:pt x="20" y="33"/>
                  </a:lnTo>
                  <a:lnTo>
                    <a:pt x="20" y="32"/>
                  </a:lnTo>
                  <a:lnTo>
                    <a:pt x="17" y="32"/>
                  </a:lnTo>
                  <a:lnTo>
                    <a:pt x="17" y="35"/>
                  </a:lnTo>
                  <a:lnTo>
                    <a:pt x="20" y="35"/>
                  </a:lnTo>
                  <a:lnTo>
                    <a:pt x="20" y="29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20" y="35"/>
                  </a:lnTo>
                  <a:lnTo>
                    <a:pt x="20" y="29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0" y="35"/>
                  </a:lnTo>
                  <a:lnTo>
                    <a:pt x="20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11" y="29"/>
                  </a:lnTo>
                  <a:lnTo>
                    <a:pt x="11" y="35"/>
                  </a:lnTo>
                  <a:lnTo>
                    <a:pt x="22" y="35"/>
                  </a:lnTo>
                  <a:lnTo>
                    <a:pt x="22" y="29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2" y="35"/>
                  </a:lnTo>
                  <a:lnTo>
                    <a:pt x="22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9" y="35"/>
                  </a:lnTo>
                  <a:lnTo>
                    <a:pt x="9" y="29"/>
                  </a:lnTo>
                  <a:lnTo>
                    <a:pt x="7" y="29"/>
                  </a:lnTo>
                  <a:lnTo>
                    <a:pt x="7" y="32"/>
                  </a:lnTo>
                  <a:lnTo>
                    <a:pt x="9" y="35"/>
                  </a:lnTo>
                  <a:lnTo>
                    <a:pt x="11" y="34"/>
                  </a:lnTo>
                  <a:lnTo>
                    <a:pt x="10" y="30"/>
                  </a:lnTo>
                  <a:lnTo>
                    <a:pt x="10" y="34"/>
                  </a:lnTo>
                  <a:lnTo>
                    <a:pt x="15" y="34"/>
                  </a:lnTo>
                  <a:lnTo>
                    <a:pt x="15" y="28"/>
                  </a:lnTo>
                  <a:lnTo>
                    <a:pt x="14" y="28"/>
                  </a:lnTo>
                  <a:lnTo>
                    <a:pt x="14" y="34"/>
                  </a:lnTo>
                  <a:lnTo>
                    <a:pt x="19" y="34"/>
                  </a:lnTo>
                  <a:lnTo>
                    <a:pt x="19" y="28"/>
                  </a:lnTo>
                  <a:lnTo>
                    <a:pt x="7" y="28"/>
                  </a:lnTo>
                  <a:lnTo>
                    <a:pt x="7" y="34"/>
                  </a:lnTo>
                  <a:lnTo>
                    <a:pt x="14" y="34"/>
                  </a:lnTo>
                  <a:lnTo>
                    <a:pt x="14" y="28"/>
                  </a:lnTo>
                  <a:lnTo>
                    <a:pt x="10" y="28"/>
                  </a:lnTo>
                  <a:lnTo>
                    <a:pt x="10" y="34"/>
                  </a:lnTo>
                  <a:lnTo>
                    <a:pt x="19" y="34"/>
                  </a:lnTo>
                  <a:lnTo>
                    <a:pt x="19" y="28"/>
                  </a:lnTo>
                  <a:lnTo>
                    <a:pt x="17" y="28"/>
                  </a:lnTo>
                  <a:lnTo>
                    <a:pt x="17" y="34"/>
                  </a:lnTo>
                  <a:lnTo>
                    <a:pt x="23" y="34"/>
                  </a:lnTo>
                  <a:lnTo>
                    <a:pt x="23" y="28"/>
                  </a:lnTo>
                  <a:lnTo>
                    <a:pt x="10" y="28"/>
                  </a:lnTo>
                  <a:lnTo>
                    <a:pt x="10" y="34"/>
                  </a:lnTo>
                  <a:lnTo>
                    <a:pt x="14" y="34"/>
                  </a:lnTo>
                  <a:lnTo>
                    <a:pt x="14" y="28"/>
                  </a:lnTo>
                  <a:lnTo>
                    <a:pt x="13" y="28"/>
                  </a:lnTo>
                  <a:lnTo>
                    <a:pt x="13" y="34"/>
                  </a:lnTo>
                  <a:lnTo>
                    <a:pt x="17" y="34"/>
                  </a:lnTo>
                  <a:lnTo>
                    <a:pt x="17" y="28"/>
                  </a:lnTo>
                  <a:lnTo>
                    <a:pt x="15" y="28"/>
                  </a:lnTo>
                  <a:lnTo>
                    <a:pt x="15" y="34"/>
                  </a:lnTo>
                  <a:lnTo>
                    <a:pt x="22" y="34"/>
                  </a:lnTo>
                  <a:lnTo>
                    <a:pt x="22" y="28"/>
                  </a:lnTo>
                  <a:lnTo>
                    <a:pt x="19" y="28"/>
                  </a:lnTo>
                  <a:lnTo>
                    <a:pt x="19" y="30"/>
                  </a:lnTo>
                  <a:lnTo>
                    <a:pt x="23" y="30"/>
                  </a:lnTo>
                  <a:lnTo>
                    <a:pt x="23" y="29"/>
                  </a:lnTo>
                  <a:lnTo>
                    <a:pt x="19" y="29"/>
                  </a:lnTo>
                  <a:lnTo>
                    <a:pt x="19" y="33"/>
                  </a:lnTo>
                  <a:lnTo>
                    <a:pt x="24" y="33"/>
                  </a:lnTo>
                  <a:lnTo>
                    <a:pt x="24" y="26"/>
                  </a:lnTo>
                  <a:lnTo>
                    <a:pt x="10" y="26"/>
                  </a:lnTo>
                  <a:lnTo>
                    <a:pt x="10" y="33"/>
                  </a:lnTo>
                  <a:lnTo>
                    <a:pt x="19" y="33"/>
                  </a:lnTo>
                  <a:lnTo>
                    <a:pt x="19" y="26"/>
                  </a:lnTo>
                  <a:lnTo>
                    <a:pt x="17" y="26"/>
                  </a:lnTo>
                  <a:lnTo>
                    <a:pt x="17" y="33"/>
                  </a:lnTo>
                  <a:lnTo>
                    <a:pt x="23" y="33"/>
                  </a:lnTo>
                  <a:lnTo>
                    <a:pt x="23" y="26"/>
                  </a:lnTo>
                  <a:lnTo>
                    <a:pt x="11" y="26"/>
                  </a:lnTo>
                  <a:lnTo>
                    <a:pt x="11" y="33"/>
                  </a:lnTo>
                  <a:lnTo>
                    <a:pt x="22" y="33"/>
                  </a:lnTo>
                  <a:lnTo>
                    <a:pt x="22" y="26"/>
                  </a:lnTo>
                  <a:lnTo>
                    <a:pt x="19" y="26"/>
                  </a:lnTo>
                  <a:lnTo>
                    <a:pt x="19" y="33"/>
                  </a:lnTo>
                  <a:lnTo>
                    <a:pt x="24" y="33"/>
                  </a:lnTo>
                  <a:lnTo>
                    <a:pt x="24" y="26"/>
                  </a:lnTo>
                  <a:lnTo>
                    <a:pt x="10" y="26"/>
                  </a:lnTo>
                  <a:lnTo>
                    <a:pt x="10" y="33"/>
                  </a:lnTo>
                  <a:lnTo>
                    <a:pt x="18" y="33"/>
                  </a:lnTo>
                  <a:lnTo>
                    <a:pt x="18" y="28"/>
                  </a:lnTo>
                  <a:lnTo>
                    <a:pt x="14" y="28"/>
                  </a:lnTo>
                  <a:lnTo>
                    <a:pt x="14" y="32"/>
                  </a:lnTo>
                  <a:lnTo>
                    <a:pt x="20" y="32"/>
                  </a:lnTo>
                  <a:lnTo>
                    <a:pt x="20" y="25"/>
                  </a:lnTo>
                  <a:lnTo>
                    <a:pt x="14" y="25"/>
                  </a:lnTo>
                  <a:lnTo>
                    <a:pt x="14" y="32"/>
                  </a:lnTo>
                  <a:lnTo>
                    <a:pt x="23" y="32"/>
                  </a:lnTo>
                  <a:lnTo>
                    <a:pt x="23" y="25"/>
                  </a:lnTo>
                  <a:lnTo>
                    <a:pt x="9" y="25"/>
                  </a:lnTo>
                  <a:lnTo>
                    <a:pt x="9" y="32"/>
                  </a:lnTo>
                  <a:lnTo>
                    <a:pt x="20" y="32"/>
                  </a:lnTo>
                  <a:lnTo>
                    <a:pt x="20" y="25"/>
                  </a:lnTo>
                  <a:lnTo>
                    <a:pt x="17" y="25"/>
                  </a:lnTo>
                  <a:lnTo>
                    <a:pt x="17" y="32"/>
                  </a:lnTo>
                  <a:lnTo>
                    <a:pt x="23" y="32"/>
                  </a:lnTo>
                  <a:lnTo>
                    <a:pt x="23" y="25"/>
                  </a:lnTo>
                  <a:lnTo>
                    <a:pt x="10" y="25"/>
                  </a:lnTo>
                  <a:lnTo>
                    <a:pt x="10" y="32"/>
                  </a:lnTo>
                  <a:lnTo>
                    <a:pt x="20" y="32"/>
                  </a:lnTo>
                  <a:lnTo>
                    <a:pt x="20" y="25"/>
                  </a:lnTo>
                  <a:lnTo>
                    <a:pt x="17" y="25"/>
                  </a:lnTo>
                  <a:lnTo>
                    <a:pt x="17" y="32"/>
                  </a:lnTo>
                  <a:lnTo>
                    <a:pt x="23" y="32"/>
                  </a:lnTo>
                  <a:lnTo>
                    <a:pt x="23" y="25"/>
                  </a:lnTo>
                  <a:lnTo>
                    <a:pt x="17" y="25"/>
                  </a:lnTo>
                  <a:lnTo>
                    <a:pt x="17" y="28"/>
                  </a:lnTo>
                  <a:lnTo>
                    <a:pt x="18" y="25"/>
                  </a:lnTo>
                  <a:lnTo>
                    <a:pt x="11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1" y="30"/>
                  </a:lnTo>
                  <a:lnTo>
                    <a:pt x="11" y="24"/>
                  </a:lnTo>
                  <a:lnTo>
                    <a:pt x="10" y="24"/>
                  </a:lnTo>
                  <a:lnTo>
                    <a:pt x="10" y="30"/>
                  </a:lnTo>
                  <a:lnTo>
                    <a:pt x="19" y="30"/>
                  </a:lnTo>
                  <a:lnTo>
                    <a:pt x="19" y="24"/>
                  </a:lnTo>
                  <a:lnTo>
                    <a:pt x="17" y="24"/>
                  </a:lnTo>
                  <a:lnTo>
                    <a:pt x="17" y="30"/>
                  </a:lnTo>
                  <a:lnTo>
                    <a:pt x="20" y="30"/>
                  </a:lnTo>
                  <a:lnTo>
                    <a:pt x="20" y="24"/>
                  </a:lnTo>
                  <a:lnTo>
                    <a:pt x="10" y="24"/>
                  </a:lnTo>
                  <a:lnTo>
                    <a:pt x="10" y="30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4" y="30"/>
                  </a:lnTo>
                  <a:lnTo>
                    <a:pt x="20" y="30"/>
                  </a:lnTo>
                  <a:lnTo>
                    <a:pt x="20" y="24"/>
                  </a:lnTo>
                  <a:lnTo>
                    <a:pt x="15" y="24"/>
                  </a:lnTo>
                  <a:lnTo>
                    <a:pt x="15" y="30"/>
                  </a:lnTo>
                  <a:lnTo>
                    <a:pt x="23" y="30"/>
                  </a:lnTo>
                  <a:lnTo>
                    <a:pt x="23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9" y="30"/>
                  </a:lnTo>
                  <a:lnTo>
                    <a:pt x="14" y="24"/>
                  </a:lnTo>
                  <a:lnTo>
                    <a:pt x="13" y="22"/>
                  </a:lnTo>
                  <a:lnTo>
                    <a:pt x="10" y="25"/>
                  </a:lnTo>
                  <a:lnTo>
                    <a:pt x="10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5" y="22"/>
                  </a:lnTo>
                  <a:lnTo>
                    <a:pt x="15" y="29"/>
                  </a:lnTo>
                  <a:lnTo>
                    <a:pt x="19" y="29"/>
                  </a:lnTo>
                  <a:lnTo>
                    <a:pt x="19" y="22"/>
                  </a:lnTo>
                  <a:lnTo>
                    <a:pt x="17" y="22"/>
                  </a:lnTo>
                  <a:lnTo>
                    <a:pt x="17" y="29"/>
                  </a:lnTo>
                  <a:lnTo>
                    <a:pt x="20" y="29"/>
                  </a:lnTo>
                  <a:lnTo>
                    <a:pt x="20" y="22"/>
                  </a:lnTo>
                  <a:lnTo>
                    <a:pt x="9" y="22"/>
                  </a:lnTo>
                  <a:lnTo>
                    <a:pt x="9" y="29"/>
                  </a:lnTo>
                  <a:lnTo>
                    <a:pt x="19" y="29"/>
                  </a:lnTo>
                  <a:lnTo>
                    <a:pt x="19" y="22"/>
                  </a:lnTo>
                  <a:lnTo>
                    <a:pt x="17" y="22"/>
                  </a:lnTo>
                  <a:lnTo>
                    <a:pt x="17" y="29"/>
                  </a:lnTo>
                  <a:lnTo>
                    <a:pt x="22" y="29"/>
                  </a:lnTo>
                  <a:lnTo>
                    <a:pt x="22" y="22"/>
                  </a:lnTo>
                  <a:lnTo>
                    <a:pt x="7" y="22"/>
                  </a:lnTo>
                  <a:lnTo>
                    <a:pt x="7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1" y="22"/>
                  </a:lnTo>
                  <a:lnTo>
                    <a:pt x="11" y="29"/>
                  </a:lnTo>
                  <a:lnTo>
                    <a:pt x="19" y="29"/>
                  </a:lnTo>
                  <a:lnTo>
                    <a:pt x="19" y="22"/>
                  </a:lnTo>
                  <a:lnTo>
                    <a:pt x="17" y="22"/>
                  </a:lnTo>
                  <a:lnTo>
                    <a:pt x="17" y="29"/>
                  </a:lnTo>
                  <a:lnTo>
                    <a:pt x="22" y="29"/>
                  </a:lnTo>
                  <a:lnTo>
                    <a:pt x="22" y="24"/>
                  </a:lnTo>
                  <a:lnTo>
                    <a:pt x="18" y="24"/>
                  </a:lnTo>
                  <a:lnTo>
                    <a:pt x="18" y="28"/>
                  </a:lnTo>
                  <a:lnTo>
                    <a:pt x="20" y="28"/>
                  </a:lnTo>
                  <a:lnTo>
                    <a:pt x="20" y="21"/>
                  </a:lnTo>
                  <a:lnTo>
                    <a:pt x="7" y="21"/>
                  </a:lnTo>
                  <a:lnTo>
                    <a:pt x="7" y="28"/>
                  </a:lnTo>
                  <a:lnTo>
                    <a:pt x="20" y="28"/>
                  </a:lnTo>
                  <a:lnTo>
                    <a:pt x="20" y="21"/>
                  </a:lnTo>
                  <a:lnTo>
                    <a:pt x="15" y="21"/>
                  </a:lnTo>
                  <a:lnTo>
                    <a:pt x="15" y="28"/>
                  </a:lnTo>
                  <a:lnTo>
                    <a:pt x="22" y="28"/>
                  </a:lnTo>
                  <a:lnTo>
                    <a:pt x="22" y="21"/>
                  </a:lnTo>
                  <a:lnTo>
                    <a:pt x="7" y="21"/>
                  </a:lnTo>
                  <a:lnTo>
                    <a:pt x="7" y="28"/>
                  </a:lnTo>
                  <a:lnTo>
                    <a:pt x="10" y="28"/>
                  </a:lnTo>
                  <a:lnTo>
                    <a:pt x="10" y="21"/>
                  </a:lnTo>
                  <a:lnTo>
                    <a:pt x="9" y="21"/>
                  </a:lnTo>
                  <a:lnTo>
                    <a:pt x="9" y="28"/>
                  </a:lnTo>
                  <a:lnTo>
                    <a:pt x="13" y="28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11" y="28"/>
                  </a:lnTo>
                  <a:lnTo>
                    <a:pt x="20" y="28"/>
                  </a:lnTo>
                  <a:lnTo>
                    <a:pt x="20" y="21"/>
                  </a:lnTo>
                  <a:lnTo>
                    <a:pt x="17" y="21"/>
                  </a:lnTo>
                  <a:lnTo>
                    <a:pt x="17" y="24"/>
                  </a:lnTo>
                  <a:lnTo>
                    <a:pt x="18" y="28"/>
                  </a:lnTo>
                  <a:lnTo>
                    <a:pt x="20" y="26"/>
                  </a:lnTo>
                  <a:lnTo>
                    <a:pt x="19" y="22"/>
                  </a:lnTo>
                  <a:lnTo>
                    <a:pt x="19" y="26"/>
                  </a:lnTo>
                  <a:lnTo>
                    <a:pt x="23" y="26"/>
                  </a:lnTo>
                  <a:lnTo>
                    <a:pt x="23" y="20"/>
                  </a:lnTo>
                  <a:lnTo>
                    <a:pt x="5" y="20"/>
                  </a:lnTo>
                  <a:lnTo>
                    <a:pt x="5" y="26"/>
                  </a:lnTo>
                  <a:lnTo>
                    <a:pt x="6" y="26"/>
                  </a:lnTo>
                  <a:lnTo>
                    <a:pt x="6" y="20"/>
                  </a:lnTo>
                  <a:lnTo>
                    <a:pt x="5" y="20"/>
                  </a:lnTo>
                  <a:lnTo>
                    <a:pt x="5" y="26"/>
                  </a:lnTo>
                  <a:lnTo>
                    <a:pt x="22" y="26"/>
                  </a:lnTo>
                  <a:lnTo>
                    <a:pt x="22" y="20"/>
                  </a:lnTo>
                  <a:lnTo>
                    <a:pt x="7" y="20"/>
                  </a:lnTo>
                  <a:lnTo>
                    <a:pt x="7" y="26"/>
                  </a:lnTo>
                  <a:lnTo>
                    <a:pt x="23" y="26"/>
                  </a:lnTo>
                  <a:lnTo>
                    <a:pt x="23" y="19"/>
                  </a:lnTo>
                  <a:lnTo>
                    <a:pt x="17" y="19"/>
                  </a:lnTo>
                  <a:lnTo>
                    <a:pt x="17" y="25"/>
                  </a:lnTo>
                  <a:lnTo>
                    <a:pt x="22" y="25"/>
                  </a:lnTo>
                  <a:lnTo>
                    <a:pt x="22" y="19"/>
                  </a:lnTo>
                  <a:lnTo>
                    <a:pt x="7" y="19"/>
                  </a:lnTo>
                  <a:lnTo>
                    <a:pt x="7" y="25"/>
                  </a:lnTo>
                  <a:lnTo>
                    <a:pt x="23" y="25"/>
                  </a:lnTo>
                  <a:lnTo>
                    <a:pt x="23" y="19"/>
                  </a:lnTo>
                  <a:lnTo>
                    <a:pt x="20" y="19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24" y="19"/>
                  </a:lnTo>
                  <a:lnTo>
                    <a:pt x="7" y="19"/>
                  </a:lnTo>
                  <a:lnTo>
                    <a:pt x="7" y="25"/>
                  </a:lnTo>
                  <a:lnTo>
                    <a:pt x="11" y="25"/>
                  </a:lnTo>
                  <a:lnTo>
                    <a:pt x="11" y="19"/>
                  </a:lnTo>
                  <a:lnTo>
                    <a:pt x="10" y="19"/>
                  </a:lnTo>
                  <a:lnTo>
                    <a:pt x="10" y="25"/>
                  </a:lnTo>
                  <a:lnTo>
                    <a:pt x="23" y="25"/>
                  </a:lnTo>
                  <a:lnTo>
                    <a:pt x="23" y="19"/>
                  </a:lnTo>
                  <a:lnTo>
                    <a:pt x="19" y="19"/>
                  </a:lnTo>
                  <a:lnTo>
                    <a:pt x="19" y="21"/>
                  </a:lnTo>
                  <a:lnTo>
                    <a:pt x="20" y="25"/>
                  </a:lnTo>
                  <a:lnTo>
                    <a:pt x="24" y="24"/>
                  </a:lnTo>
                  <a:lnTo>
                    <a:pt x="23" y="17"/>
                  </a:lnTo>
                  <a:lnTo>
                    <a:pt x="7" y="17"/>
                  </a:lnTo>
                  <a:lnTo>
                    <a:pt x="7" y="24"/>
                  </a:lnTo>
                  <a:lnTo>
                    <a:pt x="11" y="24"/>
                  </a:lnTo>
                  <a:lnTo>
                    <a:pt x="11" y="17"/>
                  </a:lnTo>
                  <a:lnTo>
                    <a:pt x="10" y="17"/>
                  </a:lnTo>
                  <a:lnTo>
                    <a:pt x="10" y="24"/>
                  </a:lnTo>
                  <a:lnTo>
                    <a:pt x="20" y="24"/>
                  </a:lnTo>
                  <a:lnTo>
                    <a:pt x="20" y="17"/>
                  </a:lnTo>
                  <a:lnTo>
                    <a:pt x="19" y="17"/>
                  </a:lnTo>
                  <a:lnTo>
                    <a:pt x="19" y="24"/>
                  </a:lnTo>
                  <a:lnTo>
                    <a:pt x="20" y="24"/>
                  </a:lnTo>
                  <a:lnTo>
                    <a:pt x="20" y="17"/>
                  </a:lnTo>
                  <a:lnTo>
                    <a:pt x="19" y="17"/>
                  </a:lnTo>
                  <a:lnTo>
                    <a:pt x="19" y="24"/>
                  </a:lnTo>
                  <a:lnTo>
                    <a:pt x="23" y="24"/>
                  </a:lnTo>
                  <a:lnTo>
                    <a:pt x="23" y="17"/>
                  </a:lnTo>
                  <a:lnTo>
                    <a:pt x="6" y="17"/>
                  </a:lnTo>
                  <a:lnTo>
                    <a:pt x="6" y="24"/>
                  </a:lnTo>
                  <a:lnTo>
                    <a:pt x="10" y="24"/>
                  </a:lnTo>
                  <a:lnTo>
                    <a:pt x="10" y="17"/>
                  </a:lnTo>
                  <a:lnTo>
                    <a:pt x="7" y="17"/>
                  </a:lnTo>
                  <a:lnTo>
                    <a:pt x="7" y="24"/>
                  </a:lnTo>
                  <a:lnTo>
                    <a:pt x="26" y="24"/>
                  </a:lnTo>
                  <a:lnTo>
                    <a:pt x="20" y="17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7" y="22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0" y="22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7" y="22"/>
                  </a:lnTo>
                  <a:lnTo>
                    <a:pt x="17" y="16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7" y="16"/>
                  </a:lnTo>
                  <a:lnTo>
                    <a:pt x="7" y="22"/>
                  </a:lnTo>
                  <a:lnTo>
                    <a:pt x="10" y="22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24" y="22"/>
                  </a:lnTo>
                  <a:lnTo>
                    <a:pt x="24" y="16"/>
                  </a:lnTo>
                  <a:lnTo>
                    <a:pt x="20" y="16"/>
                  </a:lnTo>
                  <a:lnTo>
                    <a:pt x="20" y="19"/>
                  </a:lnTo>
                  <a:lnTo>
                    <a:pt x="24" y="19"/>
                  </a:lnTo>
                  <a:lnTo>
                    <a:pt x="24" y="17"/>
                  </a:lnTo>
                  <a:lnTo>
                    <a:pt x="20" y="17"/>
                  </a:lnTo>
                  <a:lnTo>
                    <a:pt x="20" y="21"/>
                  </a:lnTo>
                  <a:lnTo>
                    <a:pt x="26" y="21"/>
                  </a:lnTo>
                  <a:lnTo>
                    <a:pt x="26" y="15"/>
                  </a:lnTo>
                  <a:lnTo>
                    <a:pt x="7" y="15"/>
                  </a:lnTo>
                  <a:lnTo>
                    <a:pt x="7" y="21"/>
                  </a:lnTo>
                  <a:lnTo>
                    <a:pt x="11" y="21"/>
                  </a:lnTo>
                  <a:lnTo>
                    <a:pt x="11" y="15"/>
                  </a:lnTo>
                  <a:lnTo>
                    <a:pt x="10" y="15"/>
                  </a:lnTo>
                  <a:lnTo>
                    <a:pt x="10" y="21"/>
                  </a:lnTo>
                  <a:lnTo>
                    <a:pt x="23" y="21"/>
                  </a:lnTo>
                  <a:lnTo>
                    <a:pt x="23" y="15"/>
                  </a:lnTo>
                  <a:lnTo>
                    <a:pt x="7" y="15"/>
                  </a:lnTo>
                  <a:lnTo>
                    <a:pt x="7" y="21"/>
                  </a:lnTo>
                  <a:lnTo>
                    <a:pt x="10" y="21"/>
                  </a:lnTo>
                  <a:lnTo>
                    <a:pt x="10" y="15"/>
                  </a:lnTo>
                  <a:lnTo>
                    <a:pt x="7" y="15"/>
                  </a:lnTo>
                  <a:lnTo>
                    <a:pt x="7" y="21"/>
                  </a:lnTo>
                  <a:lnTo>
                    <a:pt x="18" y="21"/>
                  </a:lnTo>
                  <a:lnTo>
                    <a:pt x="18" y="15"/>
                  </a:lnTo>
                  <a:lnTo>
                    <a:pt x="17" y="15"/>
                  </a:lnTo>
                  <a:lnTo>
                    <a:pt x="17" y="21"/>
                  </a:lnTo>
                  <a:lnTo>
                    <a:pt x="19" y="21"/>
                  </a:lnTo>
                  <a:lnTo>
                    <a:pt x="20" y="15"/>
                  </a:lnTo>
                  <a:lnTo>
                    <a:pt x="13" y="13"/>
                  </a:lnTo>
                  <a:lnTo>
                    <a:pt x="7" y="13"/>
                  </a:lnTo>
                  <a:lnTo>
                    <a:pt x="7" y="20"/>
                  </a:lnTo>
                  <a:lnTo>
                    <a:pt x="26" y="20"/>
                  </a:lnTo>
                  <a:lnTo>
                    <a:pt x="26" y="13"/>
                  </a:lnTo>
                  <a:lnTo>
                    <a:pt x="20" y="13"/>
                  </a:lnTo>
                  <a:lnTo>
                    <a:pt x="20" y="20"/>
                  </a:lnTo>
                  <a:lnTo>
                    <a:pt x="26" y="20"/>
                  </a:lnTo>
                  <a:lnTo>
                    <a:pt x="26" y="13"/>
                  </a:lnTo>
                  <a:lnTo>
                    <a:pt x="7" y="13"/>
                  </a:lnTo>
                  <a:lnTo>
                    <a:pt x="7" y="20"/>
                  </a:lnTo>
                  <a:lnTo>
                    <a:pt x="18" y="20"/>
                  </a:lnTo>
                  <a:lnTo>
                    <a:pt x="18" y="13"/>
                  </a:lnTo>
                  <a:lnTo>
                    <a:pt x="17" y="13"/>
                  </a:lnTo>
                  <a:lnTo>
                    <a:pt x="17" y="20"/>
                  </a:lnTo>
                  <a:lnTo>
                    <a:pt x="22" y="20"/>
                  </a:lnTo>
                  <a:lnTo>
                    <a:pt x="30" y="12"/>
                  </a:lnTo>
                  <a:lnTo>
                    <a:pt x="20" y="12"/>
                  </a:lnTo>
                  <a:lnTo>
                    <a:pt x="20" y="19"/>
                  </a:lnTo>
                  <a:lnTo>
                    <a:pt x="24" y="19"/>
                  </a:lnTo>
                  <a:lnTo>
                    <a:pt x="24" y="12"/>
                  </a:lnTo>
                  <a:lnTo>
                    <a:pt x="9" y="12"/>
                  </a:lnTo>
                  <a:lnTo>
                    <a:pt x="9" y="19"/>
                  </a:lnTo>
                  <a:lnTo>
                    <a:pt x="23" y="19"/>
                  </a:lnTo>
                  <a:lnTo>
                    <a:pt x="23" y="12"/>
                  </a:lnTo>
                  <a:lnTo>
                    <a:pt x="22" y="12"/>
                  </a:lnTo>
                  <a:lnTo>
                    <a:pt x="22" y="19"/>
                  </a:lnTo>
                  <a:lnTo>
                    <a:pt x="28" y="19"/>
                  </a:lnTo>
                  <a:lnTo>
                    <a:pt x="28" y="12"/>
                  </a:lnTo>
                  <a:lnTo>
                    <a:pt x="10" y="12"/>
                  </a:lnTo>
                  <a:lnTo>
                    <a:pt x="10" y="19"/>
                  </a:lnTo>
                  <a:lnTo>
                    <a:pt x="26" y="19"/>
                  </a:lnTo>
                  <a:lnTo>
                    <a:pt x="28" y="16"/>
                  </a:lnTo>
                  <a:lnTo>
                    <a:pt x="26" y="13"/>
                  </a:lnTo>
                  <a:lnTo>
                    <a:pt x="26" y="17"/>
                  </a:lnTo>
                  <a:lnTo>
                    <a:pt x="28" y="17"/>
                  </a:lnTo>
                  <a:lnTo>
                    <a:pt x="28" y="11"/>
                  </a:lnTo>
                  <a:lnTo>
                    <a:pt x="24" y="11"/>
                  </a:lnTo>
                  <a:lnTo>
                    <a:pt x="24" y="17"/>
                  </a:lnTo>
                  <a:lnTo>
                    <a:pt x="30" y="17"/>
                  </a:lnTo>
                  <a:lnTo>
                    <a:pt x="30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24" y="17"/>
                  </a:lnTo>
                  <a:lnTo>
                    <a:pt x="24" y="11"/>
                  </a:lnTo>
                  <a:lnTo>
                    <a:pt x="20" y="11"/>
                  </a:lnTo>
                  <a:lnTo>
                    <a:pt x="20" y="17"/>
                  </a:lnTo>
                  <a:lnTo>
                    <a:pt x="27" y="17"/>
                  </a:lnTo>
                  <a:lnTo>
                    <a:pt x="27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18" y="17"/>
                  </a:lnTo>
                  <a:lnTo>
                    <a:pt x="20" y="16"/>
                  </a:lnTo>
                  <a:lnTo>
                    <a:pt x="19" y="12"/>
                  </a:lnTo>
                  <a:lnTo>
                    <a:pt x="19" y="16"/>
                  </a:lnTo>
                  <a:lnTo>
                    <a:pt x="27" y="16"/>
                  </a:lnTo>
                  <a:lnTo>
                    <a:pt x="27" y="10"/>
                  </a:lnTo>
                  <a:lnTo>
                    <a:pt x="22" y="10"/>
                  </a:lnTo>
                  <a:lnTo>
                    <a:pt x="22" y="16"/>
                  </a:lnTo>
                  <a:lnTo>
                    <a:pt x="27" y="16"/>
                  </a:lnTo>
                  <a:lnTo>
                    <a:pt x="27" y="10"/>
                  </a:lnTo>
                  <a:lnTo>
                    <a:pt x="9" y="10"/>
                  </a:lnTo>
                  <a:lnTo>
                    <a:pt x="9" y="16"/>
                  </a:lnTo>
                  <a:lnTo>
                    <a:pt x="10" y="16"/>
                  </a:lnTo>
                  <a:lnTo>
                    <a:pt x="10" y="10"/>
                  </a:lnTo>
                  <a:lnTo>
                    <a:pt x="7" y="10"/>
                  </a:lnTo>
                  <a:lnTo>
                    <a:pt x="7" y="16"/>
                  </a:lnTo>
                  <a:lnTo>
                    <a:pt x="14" y="16"/>
                  </a:lnTo>
                  <a:lnTo>
                    <a:pt x="14" y="10"/>
                  </a:lnTo>
                  <a:lnTo>
                    <a:pt x="11" y="10"/>
                  </a:lnTo>
                  <a:lnTo>
                    <a:pt x="11" y="16"/>
                  </a:lnTo>
                  <a:lnTo>
                    <a:pt x="26" y="16"/>
                  </a:lnTo>
                  <a:lnTo>
                    <a:pt x="26" y="10"/>
                  </a:lnTo>
                  <a:lnTo>
                    <a:pt x="22" y="10"/>
                  </a:lnTo>
                  <a:lnTo>
                    <a:pt x="22" y="16"/>
                  </a:lnTo>
                  <a:lnTo>
                    <a:pt x="27" y="16"/>
                  </a:lnTo>
                  <a:lnTo>
                    <a:pt x="27" y="10"/>
                  </a:lnTo>
                  <a:lnTo>
                    <a:pt x="7" y="10"/>
                  </a:lnTo>
                  <a:lnTo>
                    <a:pt x="7" y="16"/>
                  </a:lnTo>
                  <a:lnTo>
                    <a:pt x="17" y="16"/>
                  </a:lnTo>
                  <a:lnTo>
                    <a:pt x="11" y="10"/>
                  </a:lnTo>
                  <a:lnTo>
                    <a:pt x="10" y="8"/>
                  </a:lnTo>
                  <a:lnTo>
                    <a:pt x="7" y="11"/>
                  </a:lnTo>
                  <a:lnTo>
                    <a:pt x="7" y="15"/>
                  </a:lnTo>
                  <a:lnTo>
                    <a:pt x="14" y="15"/>
                  </a:lnTo>
                  <a:lnTo>
                    <a:pt x="14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23" y="15"/>
                  </a:lnTo>
                  <a:lnTo>
                    <a:pt x="23" y="8"/>
                  </a:lnTo>
                  <a:lnTo>
                    <a:pt x="20" y="8"/>
                  </a:lnTo>
                  <a:lnTo>
                    <a:pt x="20" y="15"/>
                  </a:lnTo>
                  <a:lnTo>
                    <a:pt x="30" y="15"/>
                  </a:lnTo>
                  <a:lnTo>
                    <a:pt x="30" y="8"/>
                  </a:lnTo>
                  <a:lnTo>
                    <a:pt x="10" y="8"/>
                  </a:lnTo>
                  <a:lnTo>
                    <a:pt x="10" y="15"/>
                  </a:lnTo>
                  <a:lnTo>
                    <a:pt x="27" y="15"/>
                  </a:lnTo>
                  <a:lnTo>
                    <a:pt x="27" y="8"/>
                  </a:lnTo>
                  <a:lnTo>
                    <a:pt x="20" y="8"/>
                  </a:lnTo>
                  <a:lnTo>
                    <a:pt x="20" y="15"/>
                  </a:lnTo>
                  <a:lnTo>
                    <a:pt x="30" y="15"/>
                  </a:lnTo>
                  <a:lnTo>
                    <a:pt x="30" y="8"/>
                  </a:lnTo>
                  <a:lnTo>
                    <a:pt x="10" y="8"/>
                  </a:lnTo>
                  <a:lnTo>
                    <a:pt x="10" y="15"/>
                  </a:lnTo>
                  <a:lnTo>
                    <a:pt x="19" y="15"/>
                  </a:lnTo>
                  <a:lnTo>
                    <a:pt x="19" y="10"/>
                  </a:lnTo>
                  <a:lnTo>
                    <a:pt x="15" y="10"/>
                  </a:lnTo>
                  <a:lnTo>
                    <a:pt x="15" y="13"/>
                  </a:lnTo>
                  <a:lnTo>
                    <a:pt x="17" y="13"/>
                  </a:lnTo>
                  <a:lnTo>
                    <a:pt x="17" y="7"/>
                  </a:lnTo>
                  <a:lnTo>
                    <a:pt x="15" y="7"/>
                  </a:lnTo>
                  <a:lnTo>
                    <a:pt x="15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18" y="7"/>
                  </a:lnTo>
                  <a:lnTo>
                    <a:pt x="18" y="13"/>
                  </a:lnTo>
                  <a:lnTo>
                    <a:pt x="27" y="13"/>
                  </a:lnTo>
                  <a:lnTo>
                    <a:pt x="27" y="7"/>
                  </a:lnTo>
                  <a:lnTo>
                    <a:pt x="23" y="7"/>
                  </a:lnTo>
                  <a:lnTo>
                    <a:pt x="23" y="13"/>
                  </a:lnTo>
                  <a:lnTo>
                    <a:pt x="28" y="13"/>
                  </a:lnTo>
                  <a:lnTo>
                    <a:pt x="28" y="7"/>
                  </a:lnTo>
                  <a:lnTo>
                    <a:pt x="10" y="7"/>
                  </a:lnTo>
                  <a:lnTo>
                    <a:pt x="10" y="13"/>
                  </a:lnTo>
                  <a:lnTo>
                    <a:pt x="23" y="13"/>
                  </a:lnTo>
                  <a:lnTo>
                    <a:pt x="23" y="7"/>
                  </a:lnTo>
                  <a:lnTo>
                    <a:pt x="19" y="7"/>
                  </a:lnTo>
                  <a:lnTo>
                    <a:pt x="19" y="13"/>
                  </a:lnTo>
                  <a:lnTo>
                    <a:pt x="26" y="13"/>
                  </a:lnTo>
                  <a:lnTo>
                    <a:pt x="26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4" y="13"/>
                  </a:lnTo>
                  <a:lnTo>
                    <a:pt x="14" y="8"/>
                  </a:lnTo>
                  <a:lnTo>
                    <a:pt x="10" y="8"/>
                  </a:lnTo>
                  <a:lnTo>
                    <a:pt x="10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6" y="12"/>
                  </a:lnTo>
                  <a:lnTo>
                    <a:pt x="26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27" y="12"/>
                  </a:lnTo>
                  <a:lnTo>
                    <a:pt x="27" y="6"/>
                  </a:lnTo>
                  <a:lnTo>
                    <a:pt x="9" y="6"/>
                  </a:lnTo>
                  <a:lnTo>
                    <a:pt x="9" y="8"/>
                  </a:lnTo>
                  <a:lnTo>
                    <a:pt x="10" y="12"/>
                  </a:lnTo>
                  <a:lnTo>
                    <a:pt x="13" y="11"/>
                  </a:lnTo>
                  <a:lnTo>
                    <a:pt x="11" y="7"/>
                  </a:lnTo>
                  <a:lnTo>
                    <a:pt x="11" y="11"/>
                  </a:lnTo>
                  <a:lnTo>
                    <a:pt x="17" y="11"/>
                  </a:lnTo>
                  <a:lnTo>
                    <a:pt x="17" y="4"/>
                  </a:lnTo>
                  <a:lnTo>
                    <a:pt x="15" y="4"/>
                  </a:lnTo>
                  <a:lnTo>
                    <a:pt x="15" y="11"/>
                  </a:lnTo>
                  <a:lnTo>
                    <a:pt x="26" y="11"/>
                  </a:lnTo>
                  <a:lnTo>
                    <a:pt x="26" y="4"/>
                  </a:lnTo>
                  <a:lnTo>
                    <a:pt x="23" y="4"/>
                  </a:lnTo>
                  <a:lnTo>
                    <a:pt x="23" y="11"/>
                  </a:lnTo>
                  <a:lnTo>
                    <a:pt x="30" y="11"/>
                  </a:lnTo>
                  <a:lnTo>
                    <a:pt x="30" y="4"/>
                  </a:lnTo>
                  <a:lnTo>
                    <a:pt x="11" y="4"/>
                  </a:lnTo>
                  <a:lnTo>
                    <a:pt x="11" y="11"/>
                  </a:lnTo>
                  <a:lnTo>
                    <a:pt x="28" y="11"/>
                  </a:lnTo>
                  <a:lnTo>
                    <a:pt x="28" y="4"/>
                  </a:lnTo>
                  <a:lnTo>
                    <a:pt x="13" y="4"/>
                  </a:lnTo>
                  <a:lnTo>
                    <a:pt x="13" y="7"/>
                  </a:lnTo>
                  <a:lnTo>
                    <a:pt x="15" y="4"/>
                  </a:lnTo>
                  <a:lnTo>
                    <a:pt x="14" y="3"/>
                  </a:lnTo>
                  <a:lnTo>
                    <a:pt x="11" y="6"/>
                  </a:lnTo>
                  <a:lnTo>
                    <a:pt x="11" y="10"/>
                  </a:lnTo>
                  <a:lnTo>
                    <a:pt x="26" y="10"/>
                  </a:lnTo>
                  <a:lnTo>
                    <a:pt x="26" y="3"/>
                  </a:lnTo>
                  <a:lnTo>
                    <a:pt x="22" y="3"/>
                  </a:lnTo>
                  <a:lnTo>
                    <a:pt x="22" y="10"/>
                  </a:lnTo>
                  <a:lnTo>
                    <a:pt x="27" y="10"/>
                  </a:lnTo>
                  <a:lnTo>
                    <a:pt x="27" y="3"/>
                  </a:lnTo>
                  <a:lnTo>
                    <a:pt x="10" y="3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10" y="10"/>
                  </a:lnTo>
                  <a:lnTo>
                    <a:pt x="18" y="10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7" y="10"/>
                  </a:lnTo>
                  <a:lnTo>
                    <a:pt x="28" y="10"/>
                  </a:lnTo>
                  <a:lnTo>
                    <a:pt x="28" y="3"/>
                  </a:lnTo>
                  <a:lnTo>
                    <a:pt x="26" y="3"/>
                  </a:lnTo>
                  <a:lnTo>
                    <a:pt x="26" y="10"/>
                  </a:lnTo>
                  <a:lnTo>
                    <a:pt x="31" y="10"/>
                  </a:lnTo>
                  <a:lnTo>
                    <a:pt x="32" y="3"/>
                  </a:lnTo>
                  <a:lnTo>
                    <a:pt x="27" y="2"/>
                  </a:lnTo>
                  <a:lnTo>
                    <a:pt x="10" y="2"/>
                  </a:lnTo>
                  <a:lnTo>
                    <a:pt x="10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11" y="8"/>
                  </a:lnTo>
                  <a:lnTo>
                    <a:pt x="15" y="8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4" y="8"/>
                  </a:lnTo>
                  <a:lnTo>
                    <a:pt x="24" y="8"/>
                  </a:lnTo>
                  <a:lnTo>
                    <a:pt x="24" y="2"/>
                  </a:lnTo>
                  <a:lnTo>
                    <a:pt x="23" y="2"/>
                  </a:lnTo>
                  <a:lnTo>
                    <a:pt x="23" y="8"/>
                  </a:lnTo>
                  <a:lnTo>
                    <a:pt x="26" y="8"/>
                  </a:lnTo>
                  <a:lnTo>
                    <a:pt x="26" y="2"/>
                  </a:lnTo>
                  <a:lnTo>
                    <a:pt x="14" y="2"/>
                  </a:lnTo>
                  <a:lnTo>
                    <a:pt x="14" y="8"/>
                  </a:lnTo>
                  <a:lnTo>
                    <a:pt x="18" y="8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7" y="8"/>
                  </a:lnTo>
                  <a:lnTo>
                    <a:pt x="36" y="8"/>
                  </a:lnTo>
                  <a:lnTo>
                    <a:pt x="31" y="2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6" y="7"/>
                  </a:lnTo>
                  <a:lnTo>
                    <a:pt x="30" y="7"/>
                  </a:lnTo>
                  <a:lnTo>
                    <a:pt x="30" y="0"/>
                  </a:lnTo>
                  <a:lnTo>
                    <a:pt x="11" y="0"/>
                  </a:lnTo>
                  <a:lnTo>
                    <a:pt x="11" y="7"/>
                  </a:lnTo>
                  <a:lnTo>
                    <a:pt x="14" y="7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11" y="7"/>
                  </a:lnTo>
                  <a:lnTo>
                    <a:pt x="15" y="7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4" y="7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22" y="7"/>
                  </a:lnTo>
                  <a:lnTo>
                    <a:pt x="30" y="7"/>
                  </a:lnTo>
                  <a:lnTo>
                    <a:pt x="3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71" name="Freeform 855"/>
            <p:cNvSpPr>
              <a:spLocks noChangeAspect="1"/>
            </p:cNvSpPr>
            <p:nvPr/>
          </p:nvSpPr>
          <p:spPr bwMode="auto">
            <a:xfrm rot="16200000">
              <a:off x="5641" y="4915"/>
              <a:ext cx="48" cy="55"/>
            </a:xfrm>
            <a:custGeom>
              <a:avLst/>
              <a:gdLst>
                <a:gd name="T0" fmla="*/ 22 w 32"/>
                <a:gd name="T1" fmla="*/ 2 h 38"/>
                <a:gd name="T2" fmla="*/ 19 w 32"/>
                <a:gd name="T3" fmla="*/ 3 h 38"/>
                <a:gd name="T4" fmla="*/ 22 w 32"/>
                <a:gd name="T5" fmla="*/ 3 h 38"/>
                <a:gd name="T6" fmla="*/ 14 w 32"/>
                <a:gd name="T7" fmla="*/ 4 h 38"/>
                <a:gd name="T8" fmla="*/ 14 w 32"/>
                <a:gd name="T9" fmla="*/ 5 h 38"/>
                <a:gd name="T10" fmla="*/ 21 w 32"/>
                <a:gd name="T11" fmla="*/ 7 h 38"/>
                <a:gd name="T12" fmla="*/ 19 w 32"/>
                <a:gd name="T13" fmla="*/ 7 h 38"/>
                <a:gd name="T14" fmla="*/ 22 w 32"/>
                <a:gd name="T15" fmla="*/ 8 h 38"/>
                <a:gd name="T16" fmla="*/ 11 w 32"/>
                <a:gd name="T17" fmla="*/ 9 h 38"/>
                <a:gd name="T18" fmla="*/ 21 w 32"/>
                <a:gd name="T19" fmla="*/ 9 h 38"/>
                <a:gd name="T20" fmla="*/ 21 w 32"/>
                <a:gd name="T21" fmla="*/ 11 h 38"/>
                <a:gd name="T22" fmla="*/ 11 w 32"/>
                <a:gd name="T23" fmla="*/ 12 h 38"/>
                <a:gd name="T24" fmla="*/ 11 w 32"/>
                <a:gd name="T25" fmla="*/ 13 h 38"/>
                <a:gd name="T26" fmla="*/ 24 w 32"/>
                <a:gd name="T27" fmla="*/ 15 h 38"/>
                <a:gd name="T28" fmla="*/ 10 w 32"/>
                <a:gd name="T29" fmla="*/ 15 h 38"/>
                <a:gd name="T30" fmla="*/ 18 w 32"/>
                <a:gd name="T31" fmla="*/ 22 h 38"/>
                <a:gd name="T32" fmla="*/ 21 w 32"/>
                <a:gd name="T33" fmla="*/ 24 h 38"/>
                <a:gd name="T34" fmla="*/ 22 w 32"/>
                <a:gd name="T35" fmla="*/ 25 h 38"/>
                <a:gd name="T36" fmla="*/ 18 w 32"/>
                <a:gd name="T37" fmla="*/ 26 h 38"/>
                <a:gd name="T38" fmla="*/ 13 w 32"/>
                <a:gd name="T39" fmla="*/ 26 h 38"/>
                <a:gd name="T40" fmla="*/ 17 w 32"/>
                <a:gd name="T41" fmla="*/ 27 h 38"/>
                <a:gd name="T42" fmla="*/ 15 w 32"/>
                <a:gd name="T43" fmla="*/ 29 h 38"/>
                <a:gd name="T44" fmla="*/ 21 w 32"/>
                <a:gd name="T45" fmla="*/ 29 h 38"/>
                <a:gd name="T46" fmla="*/ 15 w 32"/>
                <a:gd name="T47" fmla="*/ 30 h 38"/>
                <a:gd name="T48" fmla="*/ 8 w 32"/>
                <a:gd name="T49" fmla="*/ 31 h 38"/>
                <a:gd name="T50" fmla="*/ 9 w 32"/>
                <a:gd name="T51" fmla="*/ 33 h 38"/>
                <a:gd name="T52" fmla="*/ 11 w 32"/>
                <a:gd name="T53" fmla="*/ 30 h 38"/>
                <a:gd name="T54" fmla="*/ 6 w 32"/>
                <a:gd name="T55" fmla="*/ 34 h 38"/>
                <a:gd name="T56" fmla="*/ 14 w 32"/>
                <a:gd name="T57" fmla="*/ 35 h 38"/>
                <a:gd name="T58" fmla="*/ 9 w 32"/>
                <a:gd name="T59" fmla="*/ 37 h 38"/>
                <a:gd name="T60" fmla="*/ 9 w 32"/>
                <a:gd name="T61" fmla="*/ 38 h 38"/>
                <a:gd name="T62" fmla="*/ 15 w 32"/>
                <a:gd name="T63" fmla="*/ 37 h 38"/>
                <a:gd name="T64" fmla="*/ 13 w 32"/>
                <a:gd name="T65" fmla="*/ 37 h 38"/>
                <a:gd name="T66" fmla="*/ 14 w 32"/>
                <a:gd name="T67" fmla="*/ 35 h 38"/>
                <a:gd name="T68" fmla="*/ 6 w 32"/>
                <a:gd name="T69" fmla="*/ 27 h 38"/>
                <a:gd name="T70" fmla="*/ 11 w 32"/>
                <a:gd name="T71" fmla="*/ 26 h 38"/>
                <a:gd name="T72" fmla="*/ 11 w 32"/>
                <a:gd name="T73" fmla="*/ 26 h 38"/>
                <a:gd name="T74" fmla="*/ 8 w 32"/>
                <a:gd name="T75" fmla="*/ 25 h 38"/>
                <a:gd name="T76" fmla="*/ 15 w 32"/>
                <a:gd name="T77" fmla="*/ 24 h 38"/>
                <a:gd name="T78" fmla="*/ 21 w 32"/>
                <a:gd name="T79" fmla="*/ 22 h 38"/>
                <a:gd name="T80" fmla="*/ 15 w 32"/>
                <a:gd name="T81" fmla="*/ 22 h 38"/>
                <a:gd name="T82" fmla="*/ 17 w 32"/>
                <a:gd name="T83" fmla="*/ 21 h 38"/>
                <a:gd name="T84" fmla="*/ 17 w 32"/>
                <a:gd name="T85" fmla="*/ 20 h 38"/>
                <a:gd name="T86" fmla="*/ 17 w 32"/>
                <a:gd name="T87" fmla="*/ 18 h 38"/>
                <a:gd name="T88" fmla="*/ 13 w 32"/>
                <a:gd name="T89" fmla="*/ 24 h 38"/>
                <a:gd name="T90" fmla="*/ 21 w 32"/>
                <a:gd name="T91" fmla="*/ 17 h 38"/>
                <a:gd name="T92" fmla="*/ 22 w 32"/>
                <a:gd name="T93" fmla="*/ 16 h 38"/>
                <a:gd name="T94" fmla="*/ 14 w 32"/>
                <a:gd name="T95" fmla="*/ 15 h 38"/>
                <a:gd name="T96" fmla="*/ 13 w 32"/>
                <a:gd name="T97" fmla="*/ 13 h 38"/>
                <a:gd name="T98" fmla="*/ 22 w 32"/>
                <a:gd name="T99" fmla="*/ 13 h 38"/>
                <a:gd name="T100" fmla="*/ 26 w 32"/>
                <a:gd name="T101" fmla="*/ 12 h 38"/>
                <a:gd name="T102" fmla="*/ 24 w 32"/>
                <a:gd name="T103" fmla="*/ 11 h 38"/>
                <a:gd name="T104" fmla="*/ 22 w 32"/>
                <a:gd name="T105" fmla="*/ 16 h 38"/>
                <a:gd name="T106" fmla="*/ 14 w 32"/>
                <a:gd name="T107" fmla="*/ 9 h 38"/>
                <a:gd name="T108" fmla="*/ 24 w 32"/>
                <a:gd name="T109" fmla="*/ 8 h 38"/>
                <a:gd name="T110" fmla="*/ 23 w 32"/>
                <a:gd name="T111" fmla="*/ 12 h 38"/>
                <a:gd name="T112" fmla="*/ 22 w 32"/>
                <a:gd name="T113" fmla="*/ 7 h 38"/>
                <a:gd name="T114" fmla="*/ 15 w 32"/>
                <a:gd name="T115" fmla="*/ 5 h 38"/>
                <a:gd name="T116" fmla="*/ 24 w 32"/>
                <a:gd name="T117" fmla="*/ 11 h 38"/>
                <a:gd name="T118" fmla="*/ 24 w 32"/>
                <a:gd name="T119" fmla="*/ 9 h 38"/>
                <a:gd name="T120" fmla="*/ 23 w 32"/>
                <a:gd name="T121" fmla="*/ 9 h 38"/>
                <a:gd name="T122" fmla="*/ 13 w 32"/>
                <a:gd name="T123" fmla="*/ 8 h 38"/>
                <a:gd name="T124" fmla="*/ 14 w 32"/>
                <a:gd name="T12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2" h="38">
                  <a:moveTo>
                    <a:pt x="14" y="0"/>
                  </a:moveTo>
                  <a:lnTo>
                    <a:pt x="14" y="7"/>
                  </a:lnTo>
                  <a:lnTo>
                    <a:pt x="28" y="7"/>
                  </a:lnTo>
                  <a:lnTo>
                    <a:pt x="28" y="0"/>
                  </a:lnTo>
                  <a:lnTo>
                    <a:pt x="21" y="0"/>
                  </a:lnTo>
                  <a:lnTo>
                    <a:pt x="21" y="7"/>
                  </a:lnTo>
                  <a:lnTo>
                    <a:pt x="23" y="7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11" y="4"/>
                  </a:lnTo>
                  <a:lnTo>
                    <a:pt x="14" y="4"/>
                  </a:lnTo>
                  <a:lnTo>
                    <a:pt x="14" y="2"/>
                  </a:lnTo>
                  <a:lnTo>
                    <a:pt x="11" y="2"/>
                  </a:lnTo>
                  <a:lnTo>
                    <a:pt x="11" y="8"/>
                  </a:lnTo>
                  <a:lnTo>
                    <a:pt x="27" y="8"/>
                  </a:lnTo>
                  <a:lnTo>
                    <a:pt x="27" y="2"/>
                  </a:lnTo>
                  <a:lnTo>
                    <a:pt x="21" y="2"/>
                  </a:lnTo>
                  <a:lnTo>
                    <a:pt x="21" y="8"/>
                  </a:lnTo>
                  <a:lnTo>
                    <a:pt x="22" y="8"/>
                  </a:lnTo>
                  <a:lnTo>
                    <a:pt x="22" y="2"/>
                  </a:lnTo>
                  <a:lnTo>
                    <a:pt x="13" y="2"/>
                  </a:lnTo>
                  <a:lnTo>
                    <a:pt x="13" y="8"/>
                  </a:lnTo>
                  <a:lnTo>
                    <a:pt x="14" y="8"/>
                  </a:lnTo>
                  <a:lnTo>
                    <a:pt x="14" y="2"/>
                  </a:lnTo>
                  <a:lnTo>
                    <a:pt x="11" y="2"/>
                  </a:lnTo>
                  <a:lnTo>
                    <a:pt x="11" y="8"/>
                  </a:lnTo>
                  <a:lnTo>
                    <a:pt x="23" y="8"/>
                  </a:lnTo>
                  <a:lnTo>
                    <a:pt x="23" y="2"/>
                  </a:lnTo>
                  <a:lnTo>
                    <a:pt x="18" y="2"/>
                  </a:lnTo>
                  <a:lnTo>
                    <a:pt x="18" y="8"/>
                  </a:lnTo>
                  <a:lnTo>
                    <a:pt x="22" y="8"/>
                  </a:lnTo>
                  <a:lnTo>
                    <a:pt x="22" y="2"/>
                  </a:lnTo>
                  <a:lnTo>
                    <a:pt x="11" y="2"/>
                  </a:lnTo>
                  <a:lnTo>
                    <a:pt x="11" y="8"/>
                  </a:lnTo>
                  <a:lnTo>
                    <a:pt x="24" y="8"/>
                  </a:lnTo>
                  <a:lnTo>
                    <a:pt x="24" y="2"/>
                  </a:lnTo>
                  <a:lnTo>
                    <a:pt x="21" y="3"/>
                  </a:lnTo>
                  <a:lnTo>
                    <a:pt x="21" y="5"/>
                  </a:lnTo>
                  <a:lnTo>
                    <a:pt x="21" y="3"/>
                  </a:lnTo>
                  <a:lnTo>
                    <a:pt x="19" y="3"/>
                  </a:lnTo>
                  <a:lnTo>
                    <a:pt x="19" y="9"/>
                  </a:lnTo>
                  <a:lnTo>
                    <a:pt x="23" y="9"/>
                  </a:lnTo>
                  <a:lnTo>
                    <a:pt x="23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18" y="9"/>
                  </a:lnTo>
                  <a:lnTo>
                    <a:pt x="18" y="3"/>
                  </a:lnTo>
                  <a:lnTo>
                    <a:pt x="13" y="3"/>
                  </a:lnTo>
                  <a:lnTo>
                    <a:pt x="13" y="9"/>
                  </a:lnTo>
                  <a:lnTo>
                    <a:pt x="27" y="9"/>
                  </a:lnTo>
                  <a:lnTo>
                    <a:pt x="27" y="3"/>
                  </a:lnTo>
                  <a:lnTo>
                    <a:pt x="19" y="3"/>
                  </a:lnTo>
                  <a:lnTo>
                    <a:pt x="19" y="9"/>
                  </a:lnTo>
                  <a:lnTo>
                    <a:pt x="24" y="9"/>
                  </a:lnTo>
                  <a:lnTo>
                    <a:pt x="24" y="3"/>
                  </a:lnTo>
                  <a:lnTo>
                    <a:pt x="14" y="3"/>
                  </a:lnTo>
                  <a:lnTo>
                    <a:pt x="14" y="9"/>
                  </a:lnTo>
                  <a:lnTo>
                    <a:pt x="27" y="9"/>
                  </a:lnTo>
                  <a:lnTo>
                    <a:pt x="27" y="3"/>
                  </a:lnTo>
                  <a:lnTo>
                    <a:pt x="22" y="3"/>
                  </a:lnTo>
                  <a:lnTo>
                    <a:pt x="22" y="9"/>
                  </a:lnTo>
                  <a:lnTo>
                    <a:pt x="24" y="9"/>
                  </a:lnTo>
                  <a:lnTo>
                    <a:pt x="24" y="3"/>
                  </a:lnTo>
                  <a:lnTo>
                    <a:pt x="10" y="3"/>
                  </a:lnTo>
                  <a:lnTo>
                    <a:pt x="10" y="11"/>
                  </a:lnTo>
                  <a:lnTo>
                    <a:pt x="26" y="11"/>
                  </a:lnTo>
                  <a:lnTo>
                    <a:pt x="26" y="4"/>
                  </a:lnTo>
                  <a:lnTo>
                    <a:pt x="21" y="4"/>
                  </a:lnTo>
                  <a:lnTo>
                    <a:pt x="21" y="11"/>
                  </a:lnTo>
                  <a:lnTo>
                    <a:pt x="27" y="11"/>
                  </a:lnTo>
                  <a:lnTo>
                    <a:pt x="27" y="4"/>
                  </a:lnTo>
                  <a:lnTo>
                    <a:pt x="15" y="4"/>
                  </a:lnTo>
                  <a:lnTo>
                    <a:pt x="15" y="11"/>
                  </a:lnTo>
                  <a:lnTo>
                    <a:pt x="17" y="11"/>
                  </a:lnTo>
                  <a:lnTo>
                    <a:pt x="17" y="4"/>
                  </a:lnTo>
                  <a:lnTo>
                    <a:pt x="14" y="4"/>
                  </a:lnTo>
                  <a:lnTo>
                    <a:pt x="14" y="11"/>
                  </a:lnTo>
                  <a:lnTo>
                    <a:pt x="24" y="11"/>
                  </a:lnTo>
                  <a:lnTo>
                    <a:pt x="24" y="4"/>
                  </a:lnTo>
                  <a:lnTo>
                    <a:pt x="14" y="4"/>
                  </a:lnTo>
                  <a:lnTo>
                    <a:pt x="14" y="11"/>
                  </a:lnTo>
                  <a:lnTo>
                    <a:pt x="27" y="11"/>
                  </a:lnTo>
                  <a:lnTo>
                    <a:pt x="27" y="4"/>
                  </a:lnTo>
                  <a:lnTo>
                    <a:pt x="19" y="4"/>
                  </a:lnTo>
                  <a:lnTo>
                    <a:pt x="19" y="11"/>
                  </a:lnTo>
                  <a:lnTo>
                    <a:pt x="23" y="11"/>
                  </a:lnTo>
                  <a:lnTo>
                    <a:pt x="23" y="7"/>
                  </a:lnTo>
                  <a:lnTo>
                    <a:pt x="22" y="9"/>
                  </a:lnTo>
                  <a:lnTo>
                    <a:pt x="23" y="11"/>
                  </a:lnTo>
                  <a:lnTo>
                    <a:pt x="24" y="8"/>
                  </a:lnTo>
                  <a:lnTo>
                    <a:pt x="24" y="5"/>
                  </a:lnTo>
                  <a:lnTo>
                    <a:pt x="14" y="5"/>
                  </a:lnTo>
                  <a:lnTo>
                    <a:pt x="14" y="12"/>
                  </a:lnTo>
                  <a:lnTo>
                    <a:pt x="26" y="12"/>
                  </a:lnTo>
                  <a:lnTo>
                    <a:pt x="26" y="5"/>
                  </a:lnTo>
                  <a:lnTo>
                    <a:pt x="21" y="5"/>
                  </a:lnTo>
                  <a:lnTo>
                    <a:pt x="21" y="12"/>
                  </a:lnTo>
                  <a:lnTo>
                    <a:pt x="23" y="12"/>
                  </a:lnTo>
                  <a:lnTo>
                    <a:pt x="23" y="5"/>
                  </a:lnTo>
                  <a:lnTo>
                    <a:pt x="14" y="5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4" y="12"/>
                  </a:lnTo>
                  <a:lnTo>
                    <a:pt x="30" y="12"/>
                  </a:lnTo>
                  <a:lnTo>
                    <a:pt x="30" y="5"/>
                  </a:lnTo>
                  <a:lnTo>
                    <a:pt x="23" y="5"/>
                  </a:lnTo>
                  <a:lnTo>
                    <a:pt x="23" y="12"/>
                  </a:lnTo>
                  <a:lnTo>
                    <a:pt x="24" y="12"/>
                  </a:lnTo>
                  <a:lnTo>
                    <a:pt x="24" y="5"/>
                  </a:lnTo>
                  <a:lnTo>
                    <a:pt x="13" y="5"/>
                  </a:lnTo>
                  <a:lnTo>
                    <a:pt x="13" y="9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26" y="13"/>
                  </a:lnTo>
                  <a:lnTo>
                    <a:pt x="26" y="7"/>
                  </a:lnTo>
                  <a:lnTo>
                    <a:pt x="21" y="7"/>
                  </a:lnTo>
                  <a:lnTo>
                    <a:pt x="21" y="13"/>
                  </a:lnTo>
                  <a:lnTo>
                    <a:pt x="22" y="13"/>
                  </a:lnTo>
                  <a:lnTo>
                    <a:pt x="22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22" y="13"/>
                  </a:lnTo>
                  <a:lnTo>
                    <a:pt x="22" y="7"/>
                  </a:lnTo>
                  <a:lnTo>
                    <a:pt x="21" y="7"/>
                  </a:lnTo>
                  <a:lnTo>
                    <a:pt x="21" y="13"/>
                  </a:lnTo>
                  <a:lnTo>
                    <a:pt x="22" y="13"/>
                  </a:lnTo>
                  <a:lnTo>
                    <a:pt x="22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24" y="13"/>
                  </a:lnTo>
                  <a:lnTo>
                    <a:pt x="24" y="7"/>
                  </a:lnTo>
                  <a:lnTo>
                    <a:pt x="21" y="7"/>
                  </a:lnTo>
                  <a:lnTo>
                    <a:pt x="21" y="13"/>
                  </a:lnTo>
                  <a:lnTo>
                    <a:pt x="22" y="13"/>
                  </a:lnTo>
                  <a:lnTo>
                    <a:pt x="22" y="7"/>
                  </a:lnTo>
                  <a:lnTo>
                    <a:pt x="19" y="7"/>
                  </a:lnTo>
                  <a:lnTo>
                    <a:pt x="18" y="8"/>
                  </a:lnTo>
                  <a:lnTo>
                    <a:pt x="19" y="11"/>
                  </a:lnTo>
                  <a:lnTo>
                    <a:pt x="19" y="8"/>
                  </a:lnTo>
                  <a:lnTo>
                    <a:pt x="14" y="8"/>
                  </a:lnTo>
                  <a:lnTo>
                    <a:pt x="14" y="15"/>
                  </a:lnTo>
                  <a:lnTo>
                    <a:pt x="21" y="15"/>
                  </a:lnTo>
                  <a:lnTo>
                    <a:pt x="21" y="8"/>
                  </a:lnTo>
                  <a:lnTo>
                    <a:pt x="18" y="8"/>
                  </a:lnTo>
                  <a:lnTo>
                    <a:pt x="18" y="15"/>
                  </a:lnTo>
                  <a:lnTo>
                    <a:pt x="21" y="15"/>
                  </a:lnTo>
                  <a:lnTo>
                    <a:pt x="21" y="8"/>
                  </a:lnTo>
                  <a:lnTo>
                    <a:pt x="14" y="8"/>
                  </a:lnTo>
                  <a:lnTo>
                    <a:pt x="14" y="15"/>
                  </a:lnTo>
                  <a:lnTo>
                    <a:pt x="15" y="15"/>
                  </a:lnTo>
                  <a:lnTo>
                    <a:pt x="15" y="8"/>
                  </a:lnTo>
                  <a:lnTo>
                    <a:pt x="14" y="8"/>
                  </a:lnTo>
                  <a:lnTo>
                    <a:pt x="14" y="15"/>
                  </a:lnTo>
                  <a:lnTo>
                    <a:pt x="28" y="15"/>
                  </a:lnTo>
                  <a:lnTo>
                    <a:pt x="28" y="8"/>
                  </a:lnTo>
                  <a:lnTo>
                    <a:pt x="22" y="8"/>
                  </a:lnTo>
                  <a:lnTo>
                    <a:pt x="22" y="15"/>
                  </a:lnTo>
                  <a:lnTo>
                    <a:pt x="24" y="15"/>
                  </a:lnTo>
                  <a:lnTo>
                    <a:pt x="24" y="8"/>
                  </a:lnTo>
                  <a:lnTo>
                    <a:pt x="18" y="8"/>
                  </a:lnTo>
                  <a:lnTo>
                    <a:pt x="18" y="15"/>
                  </a:lnTo>
                  <a:lnTo>
                    <a:pt x="19" y="15"/>
                  </a:lnTo>
                  <a:lnTo>
                    <a:pt x="19" y="8"/>
                  </a:lnTo>
                  <a:lnTo>
                    <a:pt x="11" y="8"/>
                  </a:lnTo>
                  <a:lnTo>
                    <a:pt x="11" y="12"/>
                  </a:lnTo>
                  <a:lnTo>
                    <a:pt x="14" y="12"/>
                  </a:lnTo>
                  <a:lnTo>
                    <a:pt x="14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27" y="16"/>
                  </a:lnTo>
                  <a:lnTo>
                    <a:pt x="27" y="9"/>
                  </a:lnTo>
                  <a:lnTo>
                    <a:pt x="19" y="9"/>
                  </a:lnTo>
                  <a:lnTo>
                    <a:pt x="19" y="16"/>
                  </a:lnTo>
                  <a:lnTo>
                    <a:pt x="23" y="16"/>
                  </a:lnTo>
                  <a:lnTo>
                    <a:pt x="23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4" y="16"/>
                  </a:lnTo>
                  <a:lnTo>
                    <a:pt x="14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24" y="16"/>
                  </a:lnTo>
                  <a:lnTo>
                    <a:pt x="24" y="9"/>
                  </a:lnTo>
                  <a:lnTo>
                    <a:pt x="19" y="9"/>
                  </a:lnTo>
                  <a:lnTo>
                    <a:pt x="19" y="16"/>
                  </a:lnTo>
                  <a:lnTo>
                    <a:pt x="24" y="16"/>
                  </a:lnTo>
                  <a:lnTo>
                    <a:pt x="24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26" y="16"/>
                  </a:lnTo>
                  <a:lnTo>
                    <a:pt x="26" y="9"/>
                  </a:lnTo>
                  <a:lnTo>
                    <a:pt x="19" y="9"/>
                  </a:lnTo>
                  <a:lnTo>
                    <a:pt x="19" y="16"/>
                  </a:lnTo>
                  <a:lnTo>
                    <a:pt x="24" y="16"/>
                  </a:lnTo>
                  <a:lnTo>
                    <a:pt x="24" y="9"/>
                  </a:lnTo>
                  <a:lnTo>
                    <a:pt x="21" y="9"/>
                  </a:lnTo>
                  <a:lnTo>
                    <a:pt x="17" y="11"/>
                  </a:lnTo>
                  <a:lnTo>
                    <a:pt x="17" y="13"/>
                  </a:lnTo>
                  <a:lnTo>
                    <a:pt x="17" y="11"/>
                  </a:lnTo>
                  <a:lnTo>
                    <a:pt x="11" y="11"/>
                  </a:lnTo>
                  <a:lnTo>
                    <a:pt x="11" y="17"/>
                  </a:lnTo>
                  <a:lnTo>
                    <a:pt x="13" y="17"/>
                  </a:lnTo>
                  <a:lnTo>
                    <a:pt x="13" y="11"/>
                  </a:lnTo>
                  <a:lnTo>
                    <a:pt x="11" y="11"/>
                  </a:lnTo>
                  <a:lnTo>
                    <a:pt x="11" y="17"/>
                  </a:lnTo>
                  <a:lnTo>
                    <a:pt x="24" y="17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8" y="17"/>
                  </a:lnTo>
                  <a:lnTo>
                    <a:pt x="22" y="17"/>
                  </a:lnTo>
                  <a:lnTo>
                    <a:pt x="22" y="11"/>
                  </a:lnTo>
                  <a:lnTo>
                    <a:pt x="11" y="11"/>
                  </a:lnTo>
                  <a:lnTo>
                    <a:pt x="11" y="17"/>
                  </a:lnTo>
                  <a:lnTo>
                    <a:pt x="26" y="17"/>
                  </a:lnTo>
                  <a:lnTo>
                    <a:pt x="26" y="11"/>
                  </a:lnTo>
                  <a:lnTo>
                    <a:pt x="21" y="11"/>
                  </a:lnTo>
                  <a:lnTo>
                    <a:pt x="21" y="17"/>
                  </a:lnTo>
                  <a:lnTo>
                    <a:pt x="24" y="17"/>
                  </a:lnTo>
                  <a:lnTo>
                    <a:pt x="24" y="11"/>
                  </a:lnTo>
                  <a:lnTo>
                    <a:pt x="9" y="11"/>
                  </a:lnTo>
                  <a:lnTo>
                    <a:pt x="9" y="15"/>
                  </a:lnTo>
                  <a:lnTo>
                    <a:pt x="11" y="15"/>
                  </a:lnTo>
                  <a:lnTo>
                    <a:pt x="11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1" y="12"/>
                  </a:lnTo>
                  <a:lnTo>
                    <a:pt x="21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5" y="12"/>
                  </a:lnTo>
                  <a:lnTo>
                    <a:pt x="15" y="18"/>
                  </a:lnTo>
                  <a:lnTo>
                    <a:pt x="17" y="18"/>
                  </a:lnTo>
                  <a:lnTo>
                    <a:pt x="17" y="12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26" y="18"/>
                  </a:lnTo>
                  <a:lnTo>
                    <a:pt x="26" y="12"/>
                  </a:lnTo>
                  <a:lnTo>
                    <a:pt x="19" y="12"/>
                  </a:lnTo>
                  <a:lnTo>
                    <a:pt x="19" y="18"/>
                  </a:lnTo>
                  <a:lnTo>
                    <a:pt x="23" y="18"/>
                  </a:lnTo>
                  <a:lnTo>
                    <a:pt x="23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7" y="12"/>
                  </a:lnTo>
                  <a:lnTo>
                    <a:pt x="17" y="20"/>
                  </a:lnTo>
                  <a:lnTo>
                    <a:pt x="22" y="20"/>
                  </a:lnTo>
                  <a:lnTo>
                    <a:pt x="22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10" y="13"/>
                  </a:lnTo>
                  <a:lnTo>
                    <a:pt x="10" y="20"/>
                  </a:lnTo>
                  <a:lnTo>
                    <a:pt x="26" y="20"/>
                  </a:lnTo>
                  <a:lnTo>
                    <a:pt x="26" y="13"/>
                  </a:lnTo>
                  <a:lnTo>
                    <a:pt x="21" y="13"/>
                  </a:lnTo>
                  <a:lnTo>
                    <a:pt x="21" y="20"/>
                  </a:lnTo>
                  <a:lnTo>
                    <a:pt x="24" y="20"/>
                  </a:lnTo>
                  <a:lnTo>
                    <a:pt x="24" y="13"/>
                  </a:lnTo>
                  <a:lnTo>
                    <a:pt x="14" y="13"/>
                  </a:lnTo>
                  <a:lnTo>
                    <a:pt x="14" y="20"/>
                  </a:lnTo>
                  <a:lnTo>
                    <a:pt x="24" y="20"/>
                  </a:lnTo>
                  <a:lnTo>
                    <a:pt x="24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7" y="21"/>
                  </a:lnTo>
                  <a:lnTo>
                    <a:pt x="24" y="21"/>
                  </a:lnTo>
                  <a:lnTo>
                    <a:pt x="24" y="15"/>
                  </a:lnTo>
                  <a:lnTo>
                    <a:pt x="17" y="15"/>
                  </a:lnTo>
                  <a:lnTo>
                    <a:pt x="17" y="21"/>
                  </a:lnTo>
                  <a:lnTo>
                    <a:pt x="21" y="21"/>
                  </a:lnTo>
                  <a:lnTo>
                    <a:pt x="21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22" y="21"/>
                  </a:lnTo>
                  <a:lnTo>
                    <a:pt x="22" y="15"/>
                  </a:lnTo>
                  <a:lnTo>
                    <a:pt x="19" y="15"/>
                  </a:lnTo>
                  <a:lnTo>
                    <a:pt x="19" y="21"/>
                  </a:lnTo>
                  <a:lnTo>
                    <a:pt x="21" y="21"/>
                  </a:lnTo>
                  <a:lnTo>
                    <a:pt x="21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14" y="21"/>
                  </a:lnTo>
                  <a:lnTo>
                    <a:pt x="14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10" y="21"/>
                  </a:lnTo>
                  <a:lnTo>
                    <a:pt x="10" y="15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21" y="21"/>
                  </a:lnTo>
                  <a:lnTo>
                    <a:pt x="21" y="15"/>
                  </a:lnTo>
                  <a:lnTo>
                    <a:pt x="15" y="15"/>
                  </a:lnTo>
                  <a:lnTo>
                    <a:pt x="15" y="21"/>
                  </a:lnTo>
                  <a:lnTo>
                    <a:pt x="18" y="21"/>
                  </a:lnTo>
                  <a:lnTo>
                    <a:pt x="18" y="17"/>
                  </a:lnTo>
                  <a:lnTo>
                    <a:pt x="17" y="20"/>
                  </a:lnTo>
                  <a:lnTo>
                    <a:pt x="18" y="21"/>
                  </a:lnTo>
                  <a:lnTo>
                    <a:pt x="18" y="22"/>
                  </a:lnTo>
                  <a:lnTo>
                    <a:pt x="21" y="22"/>
                  </a:lnTo>
                  <a:lnTo>
                    <a:pt x="21" y="16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14" y="16"/>
                  </a:lnTo>
                  <a:lnTo>
                    <a:pt x="14" y="22"/>
                  </a:lnTo>
                  <a:lnTo>
                    <a:pt x="17" y="22"/>
                  </a:lnTo>
                  <a:lnTo>
                    <a:pt x="17" y="16"/>
                  </a:lnTo>
                  <a:lnTo>
                    <a:pt x="9" y="16"/>
                  </a:lnTo>
                  <a:lnTo>
                    <a:pt x="9" y="20"/>
                  </a:lnTo>
                  <a:lnTo>
                    <a:pt x="11" y="20"/>
                  </a:lnTo>
                  <a:lnTo>
                    <a:pt x="11" y="17"/>
                  </a:lnTo>
                  <a:lnTo>
                    <a:pt x="6" y="17"/>
                  </a:lnTo>
                  <a:lnTo>
                    <a:pt x="6" y="24"/>
                  </a:lnTo>
                  <a:lnTo>
                    <a:pt x="21" y="24"/>
                  </a:lnTo>
                  <a:lnTo>
                    <a:pt x="21" y="17"/>
                  </a:lnTo>
                  <a:lnTo>
                    <a:pt x="18" y="17"/>
                  </a:lnTo>
                  <a:lnTo>
                    <a:pt x="18" y="24"/>
                  </a:lnTo>
                  <a:lnTo>
                    <a:pt x="21" y="24"/>
                  </a:lnTo>
                  <a:lnTo>
                    <a:pt x="21" y="17"/>
                  </a:lnTo>
                  <a:lnTo>
                    <a:pt x="9" y="17"/>
                  </a:lnTo>
                  <a:lnTo>
                    <a:pt x="9" y="24"/>
                  </a:lnTo>
                  <a:lnTo>
                    <a:pt x="10" y="24"/>
                  </a:lnTo>
                  <a:lnTo>
                    <a:pt x="10" y="17"/>
                  </a:lnTo>
                  <a:lnTo>
                    <a:pt x="6" y="17"/>
                  </a:lnTo>
                  <a:lnTo>
                    <a:pt x="6" y="24"/>
                  </a:lnTo>
                  <a:lnTo>
                    <a:pt x="21" y="24"/>
                  </a:lnTo>
                  <a:lnTo>
                    <a:pt x="21" y="17"/>
                  </a:lnTo>
                  <a:lnTo>
                    <a:pt x="14" y="17"/>
                  </a:lnTo>
                  <a:lnTo>
                    <a:pt x="14" y="24"/>
                  </a:lnTo>
                  <a:lnTo>
                    <a:pt x="18" y="24"/>
                  </a:lnTo>
                  <a:lnTo>
                    <a:pt x="18" y="17"/>
                  </a:lnTo>
                  <a:lnTo>
                    <a:pt x="10" y="17"/>
                  </a:lnTo>
                  <a:lnTo>
                    <a:pt x="8" y="18"/>
                  </a:lnTo>
                  <a:lnTo>
                    <a:pt x="9" y="21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8" y="25"/>
                  </a:lnTo>
                  <a:lnTo>
                    <a:pt x="22" y="25"/>
                  </a:lnTo>
                  <a:lnTo>
                    <a:pt x="22" y="18"/>
                  </a:lnTo>
                  <a:lnTo>
                    <a:pt x="18" y="18"/>
                  </a:lnTo>
                  <a:lnTo>
                    <a:pt x="18" y="25"/>
                  </a:lnTo>
                  <a:lnTo>
                    <a:pt x="21" y="25"/>
                  </a:lnTo>
                  <a:lnTo>
                    <a:pt x="21" y="18"/>
                  </a:lnTo>
                  <a:lnTo>
                    <a:pt x="8" y="18"/>
                  </a:lnTo>
                  <a:lnTo>
                    <a:pt x="8" y="25"/>
                  </a:lnTo>
                  <a:lnTo>
                    <a:pt x="22" y="25"/>
                  </a:lnTo>
                  <a:lnTo>
                    <a:pt x="22" y="18"/>
                  </a:lnTo>
                  <a:lnTo>
                    <a:pt x="15" y="18"/>
                  </a:lnTo>
                  <a:lnTo>
                    <a:pt x="15" y="25"/>
                  </a:lnTo>
                  <a:lnTo>
                    <a:pt x="18" y="25"/>
                  </a:lnTo>
                  <a:lnTo>
                    <a:pt x="18" y="18"/>
                  </a:lnTo>
                  <a:lnTo>
                    <a:pt x="8" y="18"/>
                  </a:lnTo>
                  <a:lnTo>
                    <a:pt x="8" y="25"/>
                  </a:lnTo>
                  <a:lnTo>
                    <a:pt x="9" y="25"/>
                  </a:lnTo>
                  <a:lnTo>
                    <a:pt x="9" y="21"/>
                  </a:lnTo>
                  <a:lnTo>
                    <a:pt x="8" y="18"/>
                  </a:lnTo>
                  <a:lnTo>
                    <a:pt x="0" y="26"/>
                  </a:lnTo>
                  <a:lnTo>
                    <a:pt x="18" y="26"/>
                  </a:lnTo>
                  <a:lnTo>
                    <a:pt x="18" y="20"/>
                  </a:lnTo>
                  <a:lnTo>
                    <a:pt x="14" y="20"/>
                  </a:lnTo>
                  <a:lnTo>
                    <a:pt x="14" y="26"/>
                  </a:lnTo>
                  <a:lnTo>
                    <a:pt x="17" y="26"/>
                  </a:lnTo>
                  <a:lnTo>
                    <a:pt x="17" y="20"/>
                  </a:lnTo>
                  <a:lnTo>
                    <a:pt x="10" y="20"/>
                  </a:lnTo>
                  <a:lnTo>
                    <a:pt x="10" y="26"/>
                  </a:lnTo>
                  <a:lnTo>
                    <a:pt x="11" y="26"/>
                  </a:lnTo>
                  <a:lnTo>
                    <a:pt x="11" y="20"/>
                  </a:lnTo>
                  <a:lnTo>
                    <a:pt x="5" y="20"/>
                  </a:lnTo>
                  <a:lnTo>
                    <a:pt x="5" y="26"/>
                  </a:lnTo>
                  <a:lnTo>
                    <a:pt x="18" y="26"/>
                  </a:lnTo>
                  <a:lnTo>
                    <a:pt x="18" y="20"/>
                  </a:lnTo>
                  <a:lnTo>
                    <a:pt x="15" y="20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7" y="20"/>
                  </a:lnTo>
                  <a:lnTo>
                    <a:pt x="11" y="20"/>
                  </a:lnTo>
                  <a:lnTo>
                    <a:pt x="11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6" y="20"/>
                  </a:lnTo>
                  <a:lnTo>
                    <a:pt x="6" y="26"/>
                  </a:lnTo>
                  <a:lnTo>
                    <a:pt x="21" y="26"/>
                  </a:lnTo>
                  <a:lnTo>
                    <a:pt x="21" y="20"/>
                  </a:lnTo>
                  <a:lnTo>
                    <a:pt x="14" y="20"/>
                  </a:lnTo>
                  <a:lnTo>
                    <a:pt x="14" y="26"/>
                  </a:lnTo>
                  <a:lnTo>
                    <a:pt x="15" y="26"/>
                  </a:lnTo>
                  <a:lnTo>
                    <a:pt x="15" y="22"/>
                  </a:lnTo>
                  <a:lnTo>
                    <a:pt x="13" y="22"/>
                  </a:lnTo>
                  <a:lnTo>
                    <a:pt x="13" y="24"/>
                  </a:lnTo>
                  <a:lnTo>
                    <a:pt x="15" y="24"/>
                  </a:lnTo>
                  <a:lnTo>
                    <a:pt x="15" y="21"/>
                  </a:lnTo>
                  <a:lnTo>
                    <a:pt x="14" y="21"/>
                  </a:lnTo>
                  <a:lnTo>
                    <a:pt x="14" y="27"/>
                  </a:lnTo>
                  <a:lnTo>
                    <a:pt x="15" y="27"/>
                  </a:lnTo>
                  <a:lnTo>
                    <a:pt x="15" y="21"/>
                  </a:lnTo>
                  <a:lnTo>
                    <a:pt x="6" y="21"/>
                  </a:lnTo>
                  <a:lnTo>
                    <a:pt x="6" y="27"/>
                  </a:lnTo>
                  <a:lnTo>
                    <a:pt x="17" y="27"/>
                  </a:lnTo>
                  <a:lnTo>
                    <a:pt x="17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5" y="21"/>
                  </a:lnTo>
                  <a:lnTo>
                    <a:pt x="5" y="27"/>
                  </a:lnTo>
                  <a:lnTo>
                    <a:pt x="22" y="27"/>
                  </a:lnTo>
                  <a:lnTo>
                    <a:pt x="22" y="21"/>
                  </a:lnTo>
                  <a:lnTo>
                    <a:pt x="18" y="21"/>
                  </a:lnTo>
                  <a:lnTo>
                    <a:pt x="18" y="27"/>
                  </a:lnTo>
                  <a:lnTo>
                    <a:pt x="21" y="27"/>
                  </a:lnTo>
                  <a:lnTo>
                    <a:pt x="21" y="21"/>
                  </a:lnTo>
                  <a:lnTo>
                    <a:pt x="15" y="21"/>
                  </a:lnTo>
                  <a:lnTo>
                    <a:pt x="14" y="22"/>
                  </a:lnTo>
                  <a:lnTo>
                    <a:pt x="15" y="25"/>
                  </a:lnTo>
                  <a:lnTo>
                    <a:pt x="15" y="22"/>
                  </a:lnTo>
                  <a:lnTo>
                    <a:pt x="14" y="22"/>
                  </a:lnTo>
                  <a:lnTo>
                    <a:pt x="14" y="29"/>
                  </a:lnTo>
                  <a:lnTo>
                    <a:pt x="15" y="29"/>
                  </a:lnTo>
                  <a:lnTo>
                    <a:pt x="15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9" y="29"/>
                  </a:lnTo>
                  <a:lnTo>
                    <a:pt x="9" y="22"/>
                  </a:lnTo>
                  <a:lnTo>
                    <a:pt x="8" y="22"/>
                  </a:lnTo>
                  <a:lnTo>
                    <a:pt x="8" y="29"/>
                  </a:lnTo>
                  <a:lnTo>
                    <a:pt x="18" y="29"/>
                  </a:lnTo>
                  <a:lnTo>
                    <a:pt x="18" y="22"/>
                  </a:lnTo>
                  <a:lnTo>
                    <a:pt x="15" y="22"/>
                  </a:lnTo>
                  <a:lnTo>
                    <a:pt x="15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5" y="22"/>
                  </a:lnTo>
                  <a:lnTo>
                    <a:pt x="15" y="29"/>
                  </a:lnTo>
                  <a:lnTo>
                    <a:pt x="18" y="29"/>
                  </a:lnTo>
                  <a:lnTo>
                    <a:pt x="18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21" y="29"/>
                  </a:lnTo>
                  <a:lnTo>
                    <a:pt x="21" y="22"/>
                  </a:lnTo>
                  <a:lnTo>
                    <a:pt x="15" y="22"/>
                  </a:lnTo>
                  <a:lnTo>
                    <a:pt x="15" y="29"/>
                  </a:lnTo>
                  <a:lnTo>
                    <a:pt x="18" y="29"/>
                  </a:lnTo>
                  <a:lnTo>
                    <a:pt x="18" y="22"/>
                  </a:lnTo>
                  <a:lnTo>
                    <a:pt x="10" y="22"/>
                  </a:lnTo>
                  <a:lnTo>
                    <a:pt x="8" y="24"/>
                  </a:lnTo>
                  <a:lnTo>
                    <a:pt x="9" y="26"/>
                  </a:lnTo>
                  <a:lnTo>
                    <a:pt x="9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9" y="30"/>
                  </a:lnTo>
                  <a:lnTo>
                    <a:pt x="19" y="24"/>
                  </a:lnTo>
                  <a:lnTo>
                    <a:pt x="17" y="24"/>
                  </a:lnTo>
                  <a:lnTo>
                    <a:pt x="17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10" y="24"/>
                  </a:lnTo>
                  <a:lnTo>
                    <a:pt x="10" y="30"/>
                  </a:lnTo>
                  <a:lnTo>
                    <a:pt x="14" y="30"/>
                  </a:lnTo>
                  <a:lnTo>
                    <a:pt x="14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9" y="30"/>
                  </a:lnTo>
                  <a:lnTo>
                    <a:pt x="9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6" y="24"/>
                  </a:lnTo>
                  <a:lnTo>
                    <a:pt x="13" y="29"/>
                  </a:lnTo>
                  <a:lnTo>
                    <a:pt x="14" y="30"/>
                  </a:lnTo>
                  <a:lnTo>
                    <a:pt x="15" y="27"/>
                  </a:lnTo>
                  <a:lnTo>
                    <a:pt x="15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1" y="25"/>
                  </a:lnTo>
                  <a:lnTo>
                    <a:pt x="11" y="31"/>
                  </a:lnTo>
                  <a:lnTo>
                    <a:pt x="14" y="31"/>
                  </a:lnTo>
                  <a:lnTo>
                    <a:pt x="14" y="25"/>
                  </a:lnTo>
                  <a:lnTo>
                    <a:pt x="5" y="25"/>
                  </a:lnTo>
                  <a:lnTo>
                    <a:pt x="5" y="33"/>
                  </a:lnTo>
                  <a:lnTo>
                    <a:pt x="15" y="33"/>
                  </a:lnTo>
                  <a:lnTo>
                    <a:pt x="15" y="26"/>
                  </a:lnTo>
                  <a:lnTo>
                    <a:pt x="11" y="26"/>
                  </a:lnTo>
                  <a:lnTo>
                    <a:pt x="11" y="33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0" y="33"/>
                  </a:lnTo>
                  <a:lnTo>
                    <a:pt x="10" y="26"/>
                  </a:lnTo>
                  <a:lnTo>
                    <a:pt x="6" y="26"/>
                  </a:lnTo>
                  <a:lnTo>
                    <a:pt x="6" y="33"/>
                  </a:lnTo>
                  <a:lnTo>
                    <a:pt x="11" y="33"/>
                  </a:lnTo>
                  <a:lnTo>
                    <a:pt x="11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1" y="33"/>
                  </a:lnTo>
                  <a:lnTo>
                    <a:pt x="11" y="26"/>
                  </a:lnTo>
                  <a:lnTo>
                    <a:pt x="5" y="26"/>
                  </a:lnTo>
                  <a:lnTo>
                    <a:pt x="5" y="33"/>
                  </a:lnTo>
                  <a:lnTo>
                    <a:pt x="15" y="33"/>
                  </a:lnTo>
                  <a:lnTo>
                    <a:pt x="15" y="26"/>
                  </a:lnTo>
                  <a:lnTo>
                    <a:pt x="11" y="26"/>
                  </a:lnTo>
                  <a:lnTo>
                    <a:pt x="11" y="33"/>
                  </a:lnTo>
                  <a:lnTo>
                    <a:pt x="14" y="33"/>
                  </a:lnTo>
                  <a:lnTo>
                    <a:pt x="14" y="29"/>
                  </a:lnTo>
                  <a:lnTo>
                    <a:pt x="11" y="29"/>
                  </a:lnTo>
                  <a:lnTo>
                    <a:pt x="11" y="30"/>
                  </a:lnTo>
                  <a:lnTo>
                    <a:pt x="14" y="30"/>
                  </a:lnTo>
                  <a:lnTo>
                    <a:pt x="14" y="27"/>
                  </a:lnTo>
                  <a:lnTo>
                    <a:pt x="10" y="27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1" y="27"/>
                  </a:lnTo>
                  <a:lnTo>
                    <a:pt x="6" y="27"/>
                  </a:lnTo>
                  <a:lnTo>
                    <a:pt x="6" y="34"/>
                  </a:lnTo>
                  <a:lnTo>
                    <a:pt x="19" y="34"/>
                  </a:lnTo>
                  <a:lnTo>
                    <a:pt x="19" y="27"/>
                  </a:lnTo>
                  <a:lnTo>
                    <a:pt x="11" y="27"/>
                  </a:lnTo>
                  <a:lnTo>
                    <a:pt x="11" y="34"/>
                  </a:lnTo>
                  <a:lnTo>
                    <a:pt x="13" y="34"/>
                  </a:lnTo>
                  <a:lnTo>
                    <a:pt x="13" y="27"/>
                  </a:lnTo>
                  <a:lnTo>
                    <a:pt x="6" y="27"/>
                  </a:lnTo>
                  <a:lnTo>
                    <a:pt x="6" y="34"/>
                  </a:lnTo>
                  <a:lnTo>
                    <a:pt x="8" y="34"/>
                  </a:lnTo>
                  <a:lnTo>
                    <a:pt x="8" y="27"/>
                  </a:lnTo>
                  <a:lnTo>
                    <a:pt x="6" y="27"/>
                  </a:lnTo>
                  <a:lnTo>
                    <a:pt x="6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1" y="27"/>
                  </a:lnTo>
                  <a:lnTo>
                    <a:pt x="11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8" y="27"/>
                  </a:lnTo>
                  <a:lnTo>
                    <a:pt x="8" y="34"/>
                  </a:lnTo>
                  <a:lnTo>
                    <a:pt x="19" y="34"/>
                  </a:lnTo>
                  <a:lnTo>
                    <a:pt x="19" y="27"/>
                  </a:lnTo>
                  <a:lnTo>
                    <a:pt x="14" y="29"/>
                  </a:lnTo>
                  <a:lnTo>
                    <a:pt x="14" y="35"/>
                  </a:lnTo>
                  <a:lnTo>
                    <a:pt x="18" y="35"/>
                  </a:lnTo>
                  <a:lnTo>
                    <a:pt x="18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15" y="35"/>
                  </a:lnTo>
                  <a:lnTo>
                    <a:pt x="15" y="29"/>
                  </a:lnTo>
                  <a:lnTo>
                    <a:pt x="14" y="29"/>
                  </a:lnTo>
                  <a:lnTo>
                    <a:pt x="14" y="35"/>
                  </a:lnTo>
                  <a:lnTo>
                    <a:pt x="15" y="35"/>
                  </a:lnTo>
                  <a:lnTo>
                    <a:pt x="15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19" y="35"/>
                  </a:lnTo>
                  <a:lnTo>
                    <a:pt x="19" y="29"/>
                  </a:lnTo>
                  <a:lnTo>
                    <a:pt x="8" y="29"/>
                  </a:lnTo>
                  <a:lnTo>
                    <a:pt x="0" y="37"/>
                  </a:lnTo>
                  <a:lnTo>
                    <a:pt x="9" y="37"/>
                  </a:lnTo>
                  <a:lnTo>
                    <a:pt x="9" y="30"/>
                  </a:lnTo>
                  <a:lnTo>
                    <a:pt x="8" y="30"/>
                  </a:lnTo>
                  <a:lnTo>
                    <a:pt x="8" y="37"/>
                  </a:lnTo>
                  <a:lnTo>
                    <a:pt x="18" y="37"/>
                  </a:lnTo>
                  <a:lnTo>
                    <a:pt x="18" y="30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7" y="37"/>
                  </a:lnTo>
                  <a:lnTo>
                    <a:pt x="17" y="30"/>
                  </a:lnTo>
                  <a:lnTo>
                    <a:pt x="9" y="30"/>
                  </a:lnTo>
                  <a:lnTo>
                    <a:pt x="9" y="37"/>
                  </a:lnTo>
                  <a:lnTo>
                    <a:pt x="17" y="37"/>
                  </a:lnTo>
                  <a:lnTo>
                    <a:pt x="17" y="30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4" y="37"/>
                  </a:lnTo>
                  <a:lnTo>
                    <a:pt x="14" y="30"/>
                  </a:lnTo>
                  <a:lnTo>
                    <a:pt x="6" y="30"/>
                  </a:lnTo>
                  <a:lnTo>
                    <a:pt x="6" y="37"/>
                  </a:lnTo>
                  <a:lnTo>
                    <a:pt x="19" y="37"/>
                  </a:lnTo>
                  <a:lnTo>
                    <a:pt x="19" y="30"/>
                  </a:lnTo>
                  <a:lnTo>
                    <a:pt x="14" y="30"/>
                  </a:lnTo>
                  <a:lnTo>
                    <a:pt x="14" y="37"/>
                  </a:lnTo>
                  <a:lnTo>
                    <a:pt x="18" y="37"/>
                  </a:lnTo>
                  <a:lnTo>
                    <a:pt x="18" y="30"/>
                  </a:lnTo>
                  <a:lnTo>
                    <a:pt x="14" y="30"/>
                  </a:lnTo>
                  <a:lnTo>
                    <a:pt x="13" y="31"/>
                  </a:lnTo>
                  <a:lnTo>
                    <a:pt x="14" y="34"/>
                  </a:lnTo>
                  <a:lnTo>
                    <a:pt x="14" y="31"/>
                  </a:lnTo>
                  <a:lnTo>
                    <a:pt x="9" y="31"/>
                  </a:lnTo>
                  <a:lnTo>
                    <a:pt x="9" y="38"/>
                  </a:lnTo>
                  <a:lnTo>
                    <a:pt x="21" y="38"/>
                  </a:lnTo>
                  <a:lnTo>
                    <a:pt x="21" y="31"/>
                  </a:lnTo>
                  <a:lnTo>
                    <a:pt x="11" y="31"/>
                  </a:lnTo>
                  <a:lnTo>
                    <a:pt x="11" y="38"/>
                  </a:lnTo>
                  <a:lnTo>
                    <a:pt x="17" y="38"/>
                  </a:lnTo>
                  <a:lnTo>
                    <a:pt x="17" y="31"/>
                  </a:lnTo>
                  <a:lnTo>
                    <a:pt x="8" y="31"/>
                  </a:lnTo>
                  <a:lnTo>
                    <a:pt x="8" y="38"/>
                  </a:lnTo>
                  <a:lnTo>
                    <a:pt x="17" y="38"/>
                  </a:lnTo>
                  <a:lnTo>
                    <a:pt x="17" y="31"/>
                  </a:lnTo>
                  <a:lnTo>
                    <a:pt x="11" y="31"/>
                  </a:lnTo>
                  <a:lnTo>
                    <a:pt x="11" y="38"/>
                  </a:lnTo>
                  <a:lnTo>
                    <a:pt x="21" y="38"/>
                  </a:lnTo>
                  <a:lnTo>
                    <a:pt x="21" y="31"/>
                  </a:lnTo>
                  <a:lnTo>
                    <a:pt x="9" y="31"/>
                  </a:lnTo>
                  <a:lnTo>
                    <a:pt x="9" y="38"/>
                  </a:lnTo>
                  <a:lnTo>
                    <a:pt x="15" y="38"/>
                  </a:lnTo>
                  <a:lnTo>
                    <a:pt x="18" y="35"/>
                  </a:lnTo>
                  <a:lnTo>
                    <a:pt x="15" y="33"/>
                  </a:lnTo>
                  <a:lnTo>
                    <a:pt x="15" y="37"/>
                  </a:lnTo>
                  <a:lnTo>
                    <a:pt x="18" y="37"/>
                  </a:lnTo>
                  <a:lnTo>
                    <a:pt x="18" y="30"/>
                  </a:lnTo>
                  <a:lnTo>
                    <a:pt x="14" y="30"/>
                  </a:lnTo>
                  <a:lnTo>
                    <a:pt x="14" y="37"/>
                  </a:lnTo>
                  <a:lnTo>
                    <a:pt x="19" y="37"/>
                  </a:lnTo>
                  <a:lnTo>
                    <a:pt x="19" y="30"/>
                  </a:lnTo>
                  <a:lnTo>
                    <a:pt x="6" y="30"/>
                  </a:lnTo>
                  <a:lnTo>
                    <a:pt x="6" y="37"/>
                  </a:lnTo>
                  <a:lnTo>
                    <a:pt x="14" y="37"/>
                  </a:lnTo>
                  <a:lnTo>
                    <a:pt x="14" y="30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7" y="37"/>
                  </a:lnTo>
                  <a:lnTo>
                    <a:pt x="17" y="30"/>
                  </a:lnTo>
                  <a:lnTo>
                    <a:pt x="9" y="30"/>
                  </a:lnTo>
                  <a:lnTo>
                    <a:pt x="9" y="37"/>
                  </a:lnTo>
                  <a:lnTo>
                    <a:pt x="17" y="37"/>
                  </a:lnTo>
                  <a:lnTo>
                    <a:pt x="17" y="30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8" y="37"/>
                  </a:lnTo>
                  <a:lnTo>
                    <a:pt x="18" y="30"/>
                  </a:lnTo>
                  <a:lnTo>
                    <a:pt x="8" y="30"/>
                  </a:lnTo>
                  <a:lnTo>
                    <a:pt x="8" y="37"/>
                  </a:lnTo>
                  <a:lnTo>
                    <a:pt x="9" y="37"/>
                  </a:lnTo>
                  <a:lnTo>
                    <a:pt x="9" y="30"/>
                  </a:lnTo>
                  <a:lnTo>
                    <a:pt x="8" y="30"/>
                  </a:lnTo>
                  <a:lnTo>
                    <a:pt x="8" y="33"/>
                  </a:lnTo>
                  <a:lnTo>
                    <a:pt x="10" y="35"/>
                  </a:lnTo>
                  <a:lnTo>
                    <a:pt x="11" y="34"/>
                  </a:lnTo>
                  <a:lnTo>
                    <a:pt x="9" y="31"/>
                  </a:lnTo>
                  <a:lnTo>
                    <a:pt x="9" y="35"/>
                  </a:lnTo>
                  <a:lnTo>
                    <a:pt x="19" y="35"/>
                  </a:lnTo>
                  <a:lnTo>
                    <a:pt x="19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15" y="35"/>
                  </a:lnTo>
                  <a:lnTo>
                    <a:pt x="15" y="29"/>
                  </a:lnTo>
                  <a:lnTo>
                    <a:pt x="14" y="29"/>
                  </a:lnTo>
                  <a:lnTo>
                    <a:pt x="14" y="35"/>
                  </a:lnTo>
                  <a:lnTo>
                    <a:pt x="15" y="35"/>
                  </a:lnTo>
                  <a:lnTo>
                    <a:pt x="15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18" y="35"/>
                  </a:lnTo>
                  <a:lnTo>
                    <a:pt x="18" y="29"/>
                  </a:lnTo>
                  <a:lnTo>
                    <a:pt x="14" y="29"/>
                  </a:lnTo>
                  <a:lnTo>
                    <a:pt x="14" y="31"/>
                  </a:lnTo>
                  <a:lnTo>
                    <a:pt x="15" y="35"/>
                  </a:lnTo>
                  <a:lnTo>
                    <a:pt x="21" y="34"/>
                  </a:lnTo>
                  <a:lnTo>
                    <a:pt x="19" y="27"/>
                  </a:lnTo>
                  <a:lnTo>
                    <a:pt x="8" y="27"/>
                  </a:lnTo>
                  <a:lnTo>
                    <a:pt x="8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11" y="27"/>
                  </a:lnTo>
                  <a:lnTo>
                    <a:pt x="11" y="34"/>
                  </a:lnTo>
                  <a:lnTo>
                    <a:pt x="15" y="34"/>
                  </a:lnTo>
                  <a:lnTo>
                    <a:pt x="15" y="27"/>
                  </a:lnTo>
                  <a:lnTo>
                    <a:pt x="6" y="27"/>
                  </a:lnTo>
                  <a:lnTo>
                    <a:pt x="6" y="34"/>
                  </a:lnTo>
                  <a:lnTo>
                    <a:pt x="8" y="34"/>
                  </a:lnTo>
                  <a:lnTo>
                    <a:pt x="8" y="27"/>
                  </a:lnTo>
                  <a:lnTo>
                    <a:pt x="6" y="27"/>
                  </a:lnTo>
                  <a:lnTo>
                    <a:pt x="6" y="34"/>
                  </a:lnTo>
                  <a:lnTo>
                    <a:pt x="13" y="34"/>
                  </a:lnTo>
                  <a:lnTo>
                    <a:pt x="13" y="27"/>
                  </a:lnTo>
                  <a:lnTo>
                    <a:pt x="11" y="27"/>
                  </a:lnTo>
                  <a:lnTo>
                    <a:pt x="11" y="34"/>
                  </a:lnTo>
                  <a:lnTo>
                    <a:pt x="19" y="34"/>
                  </a:lnTo>
                  <a:lnTo>
                    <a:pt x="19" y="27"/>
                  </a:lnTo>
                  <a:lnTo>
                    <a:pt x="6" y="27"/>
                  </a:lnTo>
                  <a:lnTo>
                    <a:pt x="6" y="34"/>
                  </a:lnTo>
                  <a:lnTo>
                    <a:pt x="11" y="34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34"/>
                  </a:lnTo>
                  <a:lnTo>
                    <a:pt x="18" y="34"/>
                  </a:lnTo>
                  <a:lnTo>
                    <a:pt x="18" y="26"/>
                  </a:lnTo>
                  <a:lnTo>
                    <a:pt x="11" y="26"/>
                  </a:lnTo>
                  <a:lnTo>
                    <a:pt x="11" y="33"/>
                  </a:lnTo>
                  <a:lnTo>
                    <a:pt x="15" y="33"/>
                  </a:lnTo>
                  <a:lnTo>
                    <a:pt x="15" y="26"/>
                  </a:lnTo>
                  <a:lnTo>
                    <a:pt x="5" y="26"/>
                  </a:lnTo>
                  <a:lnTo>
                    <a:pt x="5" y="33"/>
                  </a:lnTo>
                  <a:lnTo>
                    <a:pt x="11" y="33"/>
                  </a:lnTo>
                  <a:lnTo>
                    <a:pt x="11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1" y="33"/>
                  </a:lnTo>
                  <a:lnTo>
                    <a:pt x="11" y="26"/>
                  </a:lnTo>
                  <a:lnTo>
                    <a:pt x="6" y="26"/>
                  </a:lnTo>
                  <a:lnTo>
                    <a:pt x="6" y="33"/>
                  </a:lnTo>
                  <a:lnTo>
                    <a:pt x="10" y="33"/>
                  </a:lnTo>
                  <a:lnTo>
                    <a:pt x="10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11" y="26"/>
                  </a:lnTo>
                  <a:lnTo>
                    <a:pt x="11" y="33"/>
                  </a:lnTo>
                  <a:lnTo>
                    <a:pt x="15" y="33"/>
                  </a:lnTo>
                  <a:lnTo>
                    <a:pt x="15" y="26"/>
                  </a:lnTo>
                  <a:lnTo>
                    <a:pt x="8" y="26"/>
                  </a:lnTo>
                  <a:lnTo>
                    <a:pt x="8" y="29"/>
                  </a:lnTo>
                  <a:lnTo>
                    <a:pt x="11" y="29"/>
                  </a:lnTo>
                  <a:lnTo>
                    <a:pt x="11" y="27"/>
                  </a:lnTo>
                  <a:lnTo>
                    <a:pt x="8" y="27"/>
                  </a:lnTo>
                  <a:lnTo>
                    <a:pt x="8" y="31"/>
                  </a:lnTo>
                  <a:lnTo>
                    <a:pt x="14" y="31"/>
                  </a:lnTo>
                  <a:lnTo>
                    <a:pt x="14" y="25"/>
                  </a:lnTo>
                  <a:lnTo>
                    <a:pt x="11" y="25"/>
                  </a:lnTo>
                  <a:lnTo>
                    <a:pt x="11" y="31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23" y="31"/>
                  </a:lnTo>
                  <a:lnTo>
                    <a:pt x="18" y="25"/>
                  </a:lnTo>
                  <a:lnTo>
                    <a:pt x="17" y="24"/>
                  </a:lnTo>
                  <a:lnTo>
                    <a:pt x="14" y="26"/>
                  </a:lnTo>
                  <a:lnTo>
                    <a:pt x="14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9" y="30"/>
                  </a:lnTo>
                  <a:lnTo>
                    <a:pt x="9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4" y="30"/>
                  </a:lnTo>
                  <a:lnTo>
                    <a:pt x="14" y="24"/>
                  </a:lnTo>
                  <a:lnTo>
                    <a:pt x="10" y="24"/>
                  </a:lnTo>
                  <a:lnTo>
                    <a:pt x="10" y="30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7" y="24"/>
                  </a:lnTo>
                  <a:lnTo>
                    <a:pt x="17" y="30"/>
                  </a:lnTo>
                  <a:lnTo>
                    <a:pt x="19" y="30"/>
                  </a:lnTo>
                  <a:lnTo>
                    <a:pt x="19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0" y="30"/>
                  </a:lnTo>
                  <a:lnTo>
                    <a:pt x="13" y="29"/>
                  </a:lnTo>
                  <a:lnTo>
                    <a:pt x="11" y="25"/>
                  </a:lnTo>
                  <a:lnTo>
                    <a:pt x="11" y="29"/>
                  </a:lnTo>
                  <a:lnTo>
                    <a:pt x="18" y="29"/>
                  </a:lnTo>
                  <a:lnTo>
                    <a:pt x="18" y="22"/>
                  </a:lnTo>
                  <a:lnTo>
                    <a:pt x="15" y="22"/>
                  </a:lnTo>
                  <a:lnTo>
                    <a:pt x="15" y="29"/>
                  </a:lnTo>
                  <a:lnTo>
                    <a:pt x="21" y="29"/>
                  </a:lnTo>
                  <a:lnTo>
                    <a:pt x="21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18" y="29"/>
                  </a:lnTo>
                  <a:lnTo>
                    <a:pt x="18" y="22"/>
                  </a:lnTo>
                  <a:lnTo>
                    <a:pt x="15" y="22"/>
                  </a:lnTo>
                  <a:lnTo>
                    <a:pt x="15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5" y="22"/>
                  </a:lnTo>
                  <a:lnTo>
                    <a:pt x="15" y="29"/>
                  </a:lnTo>
                  <a:lnTo>
                    <a:pt x="18" y="29"/>
                  </a:lnTo>
                  <a:lnTo>
                    <a:pt x="18" y="22"/>
                  </a:lnTo>
                  <a:lnTo>
                    <a:pt x="8" y="22"/>
                  </a:lnTo>
                  <a:lnTo>
                    <a:pt x="8" y="29"/>
                  </a:lnTo>
                  <a:lnTo>
                    <a:pt x="9" y="29"/>
                  </a:lnTo>
                  <a:lnTo>
                    <a:pt x="9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15" y="29"/>
                  </a:lnTo>
                  <a:lnTo>
                    <a:pt x="15" y="22"/>
                  </a:lnTo>
                  <a:lnTo>
                    <a:pt x="14" y="22"/>
                  </a:lnTo>
                  <a:lnTo>
                    <a:pt x="14" y="29"/>
                  </a:lnTo>
                  <a:lnTo>
                    <a:pt x="17" y="29"/>
                  </a:lnTo>
                  <a:lnTo>
                    <a:pt x="19" y="26"/>
                  </a:lnTo>
                  <a:lnTo>
                    <a:pt x="17" y="24"/>
                  </a:lnTo>
                  <a:lnTo>
                    <a:pt x="17" y="27"/>
                  </a:lnTo>
                  <a:lnTo>
                    <a:pt x="21" y="27"/>
                  </a:lnTo>
                  <a:lnTo>
                    <a:pt x="21" y="21"/>
                  </a:lnTo>
                  <a:lnTo>
                    <a:pt x="18" y="21"/>
                  </a:lnTo>
                  <a:lnTo>
                    <a:pt x="18" y="27"/>
                  </a:lnTo>
                  <a:lnTo>
                    <a:pt x="22" y="27"/>
                  </a:lnTo>
                  <a:lnTo>
                    <a:pt x="22" y="21"/>
                  </a:lnTo>
                  <a:lnTo>
                    <a:pt x="5" y="21"/>
                  </a:lnTo>
                  <a:lnTo>
                    <a:pt x="5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17" y="27"/>
                  </a:lnTo>
                  <a:lnTo>
                    <a:pt x="17" y="21"/>
                  </a:lnTo>
                  <a:lnTo>
                    <a:pt x="6" y="21"/>
                  </a:lnTo>
                  <a:lnTo>
                    <a:pt x="6" y="27"/>
                  </a:lnTo>
                  <a:lnTo>
                    <a:pt x="15" y="27"/>
                  </a:lnTo>
                  <a:lnTo>
                    <a:pt x="15" y="21"/>
                  </a:lnTo>
                  <a:lnTo>
                    <a:pt x="14" y="21"/>
                  </a:lnTo>
                  <a:lnTo>
                    <a:pt x="14" y="27"/>
                  </a:lnTo>
                  <a:lnTo>
                    <a:pt x="19" y="27"/>
                  </a:lnTo>
                  <a:lnTo>
                    <a:pt x="19" y="20"/>
                  </a:lnTo>
                  <a:lnTo>
                    <a:pt x="14" y="20"/>
                  </a:lnTo>
                  <a:lnTo>
                    <a:pt x="14" y="26"/>
                  </a:lnTo>
                  <a:lnTo>
                    <a:pt x="21" y="26"/>
                  </a:lnTo>
                  <a:lnTo>
                    <a:pt x="21" y="20"/>
                  </a:lnTo>
                  <a:lnTo>
                    <a:pt x="6" y="20"/>
                  </a:lnTo>
                  <a:lnTo>
                    <a:pt x="6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11" y="20"/>
                  </a:lnTo>
                  <a:lnTo>
                    <a:pt x="11" y="26"/>
                  </a:lnTo>
                  <a:lnTo>
                    <a:pt x="17" y="26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26"/>
                  </a:lnTo>
                  <a:lnTo>
                    <a:pt x="18" y="26"/>
                  </a:lnTo>
                  <a:lnTo>
                    <a:pt x="18" y="20"/>
                  </a:lnTo>
                  <a:lnTo>
                    <a:pt x="5" y="20"/>
                  </a:lnTo>
                  <a:lnTo>
                    <a:pt x="5" y="26"/>
                  </a:lnTo>
                  <a:lnTo>
                    <a:pt x="11" y="26"/>
                  </a:lnTo>
                  <a:lnTo>
                    <a:pt x="11" y="20"/>
                  </a:lnTo>
                  <a:lnTo>
                    <a:pt x="10" y="20"/>
                  </a:lnTo>
                  <a:lnTo>
                    <a:pt x="10" y="26"/>
                  </a:lnTo>
                  <a:lnTo>
                    <a:pt x="17" y="26"/>
                  </a:lnTo>
                  <a:lnTo>
                    <a:pt x="17" y="20"/>
                  </a:lnTo>
                  <a:lnTo>
                    <a:pt x="14" y="20"/>
                  </a:lnTo>
                  <a:lnTo>
                    <a:pt x="14" y="26"/>
                  </a:lnTo>
                  <a:lnTo>
                    <a:pt x="18" y="26"/>
                  </a:lnTo>
                  <a:lnTo>
                    <a:pt x="18" y="20"/>
                  </a:lnTo>
                  <a:lnTo>
                    <a:pt x="8" y="20"/>
                  </a:lnTo>
                  <a:lnTo>
                    <a:pt x="8" y="22"/>
                  </a:lnTo>
                  <a:lnTo>
                    <a:pt x="10" y="25"/>
                  </a:lnTo>
                  <a:lnTo>
                    <a:pt x="17" y="18"/>
                  </a:lnTo>
                  <a:lnTo>
                    <a:pt x="8" y="18"/>
                  </a:lnTo>
                  <a:lnTo>
                    <a:pt x="8" y="25"/>
                  </a:lnTo>
                  <a:lnTo>
                    <a:pt x="18" y="25"/>
                  </a:lnTo>
                  <a:lnTo>
                    <a:pt x="18" y="18"/>
                  </a:lnTo>
                  <a:lnTo>
                    <a:pt x="15" y="18"/>
                  </a:lnTo>
                  <a:lnTo>
                    <a:pt x="15" y="25"/>
                  </a:lnTo>
                  <a:lnTo>
                    <a:pt x="22" y="25"/>
                  </a:lnTo>
                  <a:lnTo>
                    <a:pt x="22" y="18"/>
                  </a:lnTo>
                  <a:lnTo>
                    <a:pt x="8" y="18"/>
                  </a:lnTo>
                  <a:lnTo>
                    <a:pt x="8" y="25"/>
                  </a:lnTo>
                  <a:lnTo>
                    <a:pt x="21" y="25"/>
                  </a:lnTo>
                  <a:lnTo>
                    <a:pt x="21" y="18"/>
                  </a:lnTo>
                  <a:lnTo>
                    <a:pt x="18" y="18"/>
                  </a:lnTo>
                  <a:lnTo>
                    <a:pt x="18" y="25"/>
                  </a:lnTo>
                  <a:lnTo>
                    <a:pt x="22" y="25"/>
                  </a:lnTo>
                  <a:lnTo>
                    <a:pt x="22" y="18"/>
                  </a:lnTo>
                  <a:lnTo>
                    <a:pt x="8" y="18"/>
                  </a:lnTo>
                  <a:lnTo>
                    <a:pt x="8" y="25"/>
                  </a:lnTo>
                  <a:lnTo>
                    <a:pt x="10" y="25"/>
                  </a:lnTo>
                  <a:lnTo>
                    <a:pt x="13" y="24"/>
                  </a:lnTo>
                  <a:lnTo>
                    <a:pt x="11" y="20"/>
                  </a:lnTo>
                  <a:lnTo>
                    <a:pt x="11" y="24"/>
                  </a:lnTo>
                  <a:lnTo>
                    <a:pt x="18" y="24"/>
                  </a:lnTo>
                  <a:lnTo>
                    <a:pt x="18" y="17"/>
                  </a:lnTo>
                  <a:lnTo>
                    <a:pt x="14" y="17"/>
                  </a:lnTo>
                  <a:lnTo>
                    <a:pt x="14" y="24"/>
                  </a:lnTo>
                  <a:lnTo>
                    <a:pt x="21" y="24"/>
                  </a:lnTo>
                  <a:lnTo>
                    <a:pt x="21" y="17"/>
                  </a:lnTo>
                  <a:lnTo>
                    <a:pt x="6" y="17"/>
                  </a:lnTo>
                  <a:lnTo>
                    <a:pt x="6" y="24"/>
                  </a:lnTo>
                  <a:lnTo>
                    <a:pt x="10" y="24"/>
                  </a:lnTo>
                  <a:lnTo>
                    <a:pt x="10" y="17"/>
                  </a:lnTo>
                  <a:lnTo>
                    <a:pt x="9" y="17"/>
                  </a:lnTo>
                  <a:lnTo>
                    <a:pt x="9" y="24"/>
                  </a:lnTo>
                  <a:lnTo>
                    <a:pt x="21" y="24"/>
                  </a:lnTo>
                  <a:lnTo>
                    <a:pt x="21" y="17"/>
                  </a:lnTo>
                  <a:lnTo>
                    <a:pt x="18" y="17"/>
                  </a:lnTo>
                  <a:lnTo>
                    <a:pt x="18" y="24"/>
                  </a:lnTo>
                  <a:lnTo>
                    <a:pt x="21" y="24"/>
                  </a:lnTo>
                  <a:lnTo>
                    <a:pt x="21" y="17"/>
                  </a:lnTo>
                  <a:lnTo>
                    <a:pt x="6" y="17"/>
                  </a:lnTo>
                  <a:lnTo>
                    <a:pt x="6" y="24"/>
                  </a:lnTo>
                  <a:lnTo>
                    <a:pt x="15" y="24"/>
                  </a:lnTo>
                  <a:lnTo>
                    <a:pt x="15" y="18"/>
                  </a:lnTo>
                  <a:lnTo>
                    <a:pt x="11" y="18"/>
                  </a:lnTo>
                  <a:lnTo>
                    <a:pt x="11" y="22"/>
                  </a:lnTo>
                  <a:lnTo>
                    <a:pt x="17" y="22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4" y="22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22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21" y="22"/>
                  </a:lnTo>
                  <a:lnTo>
                    <a:pt x="21" y="16"/>
                  </a:lnTo>
                  <a:lnTo>
                    <a:pt x="19" y="16"/>
                  </a:lnTo>
                  <a:lnTo>
                    <a:pt x="19" y="18"/>
                  </a:lnTo>
                  <a:lnTo>
                    <a:pt x="22" y="16"/>
                  </a:lnTo>
                  <a:lnTo>
                    <a:pt x="21" y="15"/>
                  </a:lnTo>
                  <a:lnTo>
                    <a:pt x="15" y="15"/>
                  </a:lnTo>
                  <a:lnTo>
                    <a:pt x="15" y="21"/>
                  </a:lnTo>
                  <a:lnTo>
                    <a:pt x="21" y="21"/>
                  </a:lnTo>
                  <a:lnTo>
                    <a:pt x="21" y="15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10" y="21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14" y="21"/>
                  </a:lnTo>
                  <a:lnTo>
                    <a:pt x="14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21" y="21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9" y="21"/>
                  </a:lnTo>
                  <a:lnTo>
                    <a:pt x="22" y="21"/>
                  </a:lnTo>
                  <a:lnTo>
                    <a:pt x="22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21" y="21"/>
                  </a:lnTo>
                  <a:lnTo>
                    <a:pt x="21" y="15"/>
                  </a:lnTo>
                  <a:lnTo>
                    <a:pt x="17" y="15"/>
                  </a:lnTo>
                  <a:lnTo>
                    <a:pt x="17" y="21"/>
                  </a:lnTo>
                  <a:lnTo>
                    <a:pt x="24" y="21"/>
                  </a:lnTo>
                  <a:lnTo>
                    <a:pt x="24" y="15"/>
                  </a:lnTo>
                  <a:lnTo>
                    <a:pt x="17" y="15"/>
                  </a:lnTo>
                  <a:lnTo>
                    <a:pt x="17" y="17"/>
                  </a:lnTo>
                  <a:lnTo>
                    <a:pt x="18" y="15"/>
                  </a:lnTo>
                  <a:lnTo>
                    <a:pt x="13" y="13"/>
                  </a:lnTo>
                  <a:lnTo>
                    <a:pt x="11" y="16"/>
                  </a:lnTo>
                  <a:lnTo>
                    <a:pt x="11" y="20"/>
                  </a:lnTo>
                  <a:lnTo>
                    <a:pt x="24" y="20"/>
                  </a:lnTo>
                  <a:lnTo>
                    <a:pt x="24" y="13"/>
                  </a:lnTo>
                  <a:lnTo>
                    <a:pt x="14" y="13"/>
                  </a:lnTo>
                  <a:lnTo>
                    <a:pt x="14" y="20"/>
                  </a:lnTo>
                  <a:lnTo>
                    <a:pt x="24" y="20"/>
                  </a:lnTo>
                  <a:lnTo>
                    <a:pt x="24" y="13"/>
                  </a:lnTo>
                  <a:lnTo>
                    <a:pt x="21" y="13"/>
                  </a:lnTo>
                  <a:lnTo>
                    <a:pt x="21" y="20"/>
                  </a:lnTo>
                  <a:lnTo>
                    <a:pt x="26" y="20"/>
                  </a:lnTo>
                  <a:lnTo>
                    <a:pt x="26" y="13"/>
                  </a:lnTo>
                  <a:lnTo>
                    <a:pt x="10" y="13"/>
                  </a:lnTo>
                  <a:lnTo>
                    <a:pt x="10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22" y="20"/>
                  </a:lnTo>
                  <a:lnTo>
                    <a:pt x="22" y="13"/>
                  </a:lnTo>
                  <a:lnTo>
                    <a:pt x="19" y="13"/>
                  </a:lnTo>
                  <a:lnTo>
                    <a:pt x="19" y="16"/>
                  </a:lnTo>
                  <a:lnTo>
                    <a:pt x="23" y="16"/>
                  </a:lnTo>
                  <a:lnTo>
                    <a:pt x="23" y="15"/>
                  </a:lnTo>
                  <a:lnTo>
                    <a:pt x="19" y="15"/>
                  </a:lnTo>
                  <a:lnTo>
                    <a:pt x="19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23" y="18"/>
                  </a:lnTo>
                  <a:lnTo>
                    <a:pt x="23" y="12"/>
                  </a:lnTo>
                  <a:lnTo>
                    <a:pt x="19" y="12"/>
                  </a:lnTo>
                  <a:lnTo>
                    <a:pt x="19" y="18"/>
                  </a:lnTo>
                  <a:lnTo>
                    <a:pt x="26" y="18"/>
                  </a:lnTo>
                  <a:lnTo>
                    <a:pt x="26" y="12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7" y="18"/>
                  </a:lnTo>
                  <a:lnTo>
                    <a:pt x="17" y="12"/>
                  </a:lnTo>
                  <a:lnTo>
                    <a:pt x="15" y="12"/>
                  </a:lnTo>
                  <a:lnTo>
                    <a:pt x="15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1" y="12"/>
                  </a:lnTo>
                  <a:lnTo>
                    <a:pt x="21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5" y="18"/>
                  </a:lnTo>
                  <a:lnTo>
                    <a:pt x="15" y="13"/>
                  </a:lnTo>
                  <a:lnTo>
                    <a:pt x="11" y="13"/>
                  </a:lnTo>
                  <a:lnTo>
                    <a:pt x="11" y="17"/>
                  </a:lnTo>
                  <a:lnTo>
                    <a:pt x="24" y="17"/>
                  </a:lnTo>
                  <a:lnTo>
                    <a:pt x="24" y="11"/>
                  </a:lnTo>
                  <a:lnTo>
                    <a:pt x="21" y="11"/>
                  </a:lnTo>
                  <a:lnTo>
                    <a:pt x="21" y="17"/>
                  </a:lnTo>
                  <a:lnTo>
                    <a:pt x="26" y="17"/>
                  </a:lnTo>
                  <a:lnTo>
                    <a:pt x="26" y="11"/>
                  </a:lnTo>
                  <a:lnTo>
                    <a:pt x="11" y="11"/>
                  </a:lnTo>
                  <a:lnTo>
                    <a:pt x="11" y="17"/>
                  </a:lnTo>
                  <a:lnTo>
                    <a:pt x="22" y="17"/>
                  </a:lnTo>
                  <a:lnTo>
                    <a:pt x="22" y="11"/>
                  </a:lnTo>
                  <a:lnTo>
                    <a:pt x="18" y="11"/>
                  </a:lnTo>
                  <a:lnTo>
                    <a:pt x="18" y="17"/>
                  </a:lnTo>
                  <a:lnTo>
                    <a:pt x="24" y="17"/>
                  </a:lnTo>
                  <a:lnTo>
                    <a:pt x="24" y="11"/>
                  </a:lnTo>
                  <a:lnTo>
                    <a:pt x="11" y="11"/>
                  </a:lnTo>
                  <a:lnTo>
                    <a:pt x="11" y="17"/>
                  </a:lnTo>
                  <a:lnTo>
                    <a:pt x="13" y="17"/>
                  </a:lnTo>
                  <a:lnTo>
                    <a:pt x="13" y="11"/>
                  </a:lnTo>
                  <a:lnTo>
                    <a:pt x="11" y="11"/>
                  </a:lnTo>
                  <a:lnTo>
                    <a:pt x="11" y="17"/>
                  </a:lnTo>
                  <a:lnTo>
                    <a:pt x="18" y="17"/>
                  </a:lnTo>
                  <a:lnTo>
                    <a:pt x="22" y="16"/>
                  </a:lnTo>
                  <a:lnTo>
                    <a:pt x="21" y="12"/>
                  </a:lnTo>
                  <a:lnTo>
                    <a:pt x="21" y="16"/>
                  </a:lnTo>
                  <a:lnTo>
                    <a:pt x="24" y="16"/>
                  </a:lnTo>
                  <a:lnTo>
                    <a:pt x="24" y="9"/>
                  </a:lnTo>
                  <a:lnTo>
                    <a:pt x="19" y="9"/>
                  </a:lnTo>
                  <a:lnTo>
                    <a:pt x="19" y="16"/>
                  </a:lnTo>
                  <a:lnTo>
                    <a:pt x="26" y="16"/>
                  </a:lnTo>
                  <a:lnTo>
                    <a:pt x="26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24" y="16"/>
                  </a:lnTo>
                  <a:lnTo>
                    <a:pt x="24" y="9"/>
                  </a:lnTo>
                  <a:lnTo>
                    <a:pt x="19" y="9"/>
                  </a:lnTo>
                  <a:lnTo>
                    <a:pt x="19" y="16"/>
                  </a:lnTo>
                  <a:lnTo>
                    <a:pt x="24" y="16"/>
                  </a:lnTo>
                  <a:lnTo>
                    <a:pt x="24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4" y="16"/>
                  </a:lnTo>
                  <a:lnTo>
                    <a:pt x="14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23" y="16"/>
                  </a:lnTo>
                  <a:lnTo>
                    <a:pt x="23" y="9"/>
                  </a:lnTo>
                  <a:lnTo>
                    <a:pt x="19" y="9"/>
                  </a:lnTo>
                  <a:lnTo>
                    <a:pt x="19" y="16"/>
                  </a:lnTo>
                  <a:lnTo>
                    <a:pt x="27" y="16"/>
                  </a:lnTo>
                  <a:lnTo>
                    <a:pt x="27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8" y="16"/>
                  </a:lnTo>
                  <a:lnTo>
                    <a:pt x="18" y="11"/>
                  </a:lnTo>
                  <a:lnTo>
                    <a:pt x="14" y="11"/>
                  </a:lnTo>
                  <a:lnTo>
                    <a:pt x="14" y="15"/>
                  </a:lnTo>
                  <a:lnTo>
                    <a:pt x="19" y="15"/>
                  </a:lnTo>
                  <a:lnTo>
                    <a:pt x="19" y="8"/>
                  </a:lnTo>
                  <a:lnTo>
                    <a:pt x="18" y="8"/>
                  </a:lnTo>
                  <a:lnTo>
                    <a:pt x="18" y="15"/>
                  </a:lnTo>
                  <a:lnTo>
                    <a:pt x="24" y="15"/>
                  </a:lnTo>
                  <a:lnTo>
                    <a:pt x="24" y="8"/>
                  </a:lnTo>
                  <a:lnTo>
                    <a:pt x="22" y="8"/>
                  </a:lnTo>
                  <a:lnTo>
                    <a:pt x="22" y="15"/>
                  </a:lnTo>
                  <a:lnTo>
                    <a:pt x="28" y="15"/>
                  </a:lnTo>
                  <a:lnTo>
                    <a:pt x="28" y="8"/>
                  </a:lnTo>
                  <a:lnTo>
                    <a:pt x="14" y="8"/>
                  </a:lnTo>
                  <a:lnTo>
                    <a:pt x="14" y="15"/>
                  </a:lnTo>
                  <a:lnTo>
                    <a:pt x="15" y="15"/>
                  </a:lnTo>
                  <a:lnTo>
                    <a:pt x="15" y="8"/>
                  </a:lnTo>
                  <a:lnTo>
                    <a:pt x="14" y="8"/>
                  </a:lnTo>
                  <a:lnTo>
                    <a:pt x="14" y="15"/>
                  </a:lnTo>
                  <a:lnTo>
                    <a:pt x="21" y="15"/>
                  </a:lnTo>
                  <a:lnTo>
                    <a:pt x="21" y="8"/>
                  </a:lnTo>
                  <a:lnTo>
                    <a:pt x="18" y="8"/>
                  </a:lnTo>
                  <a:lnTo>
                    <a:pt x="18" y="15"/>
                  </a:lnTo>
                  <a:lnTo>
                    <a:pt x="21" y="15"/>
                  </a:lnTo>
                  <a:lnTo>
                    <a:pt x="21" y="8"/>
                  </a:lnTo>
                  <a:lnTo>
                    <a:pt x="14" y="8"/>
                  </a:lnTo>
                  <a:lnTo>
                    <a:pt x="14" y="15"/>
                  </a:lnTo>
                  <a:lnTo>
                    <a:pt x="21" y="15"/>
                  </a:lnTo>
                  <a:lnTo>
                    <a:pt x="23" y="12"/>
                  </a:lnTo>
                  <a:lnTo>
                    <a:pt x="21" y="9"/>
                  </a:lnTo>
                  <a:lnTo>
                    <a:pt x="21" y="13"/>
                  </a:lnTo>
                  <a:lnTo>
                    <a:pt x="22" y="13"/>
                  </a:lnTo>
                  <a:lnTo>
                    <a:pt x="22" y="7"/>
                  </a:lnTo>
                  <a:lnTo>
                    <a:pt x="21" y="7"/>
                  </a:lnTo>
                  <a:lnTo>
                    <a:pt x="21" y="13"/>
                  </a:lnTo>
                  <a:lnTo>
                    <a:pt x="24" y="13"/>
                  </a:lnTo>
                  <a:lnTo>
                    <a:pt x="24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22" y="13"/>
                  </a:lnTo>
                  <a:lnTo>
                    <a:pt x="22" y="7"/>
                  </a:lnTo>
                  <a:lnTo>
                    <a:pt x="21" y="7"/>
                  </a:lnTo>
                  <a:lnTo>
                    <a:pt x="21" y="13"/>
                  </a:lnTo>
                  <a:lnTo>
                    <a:pt x="22" y="13"/>
                  </a:lnTo>
                  <a:lnTo>
                    <a:pt x="22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22" y="13"/>
                  </a:lnTo>
                  <a:lnTo>
                    <a:pt x="22" y="7"/>
                  </a:lnTo>
                  <a:lnTo>
                    <a:pt x="21" y="7"/>
                  </a:lnTo>
                  <a:lnTo>
                    <a:pt x="21" y="13"/>
                  </a:lnTo>
                  <a:lnTo>
                    <a:pt x="26" y="13"/>
                  </a:lnTo>
                  <a:lnTo>
                    <a:pt x="26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19" y="13"/>
                  </a:lnTo>
                  <a:lnTo>
                    <a:pt x="19" y="8"/>
                  </a:lnTo>
                  <a:lnTo>
                    <a:pt x="15" y="8"/>
                  </a:lnTo>
                  <a:lnTo>
                    <a:pt x="15" y="12"/>
                  </a:lnTo>
                  <a:lnTo>
                    <a:pt x="24" y="12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3" y="12"/>
                  </a:lnTo>
                  <a:lnTo>
                    <a:pt x="30" y="12"/>
                  </a:lnTo>
                  <a:lnTo>
                    <a:pt x="30" y="5"/>
                  </a:lnTo>
                  <a:lnTo>
                    <a:pt x="14" y="5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4" y="12"/>
                  </a:lnTo>
                  <a:lnTo>
                    <a:pt x="23" y="12"/>
                  </a:lnTo>
                  <a:lnTo>
                    <a:pt x="23" y="5"/>
                  </a:lnTo>
                  <a:lnTo>
                    <a:pt x="21" y="5"/>
                  </a:lnTo>
                  <a:lnTo>
                    <a:pt x="21" y="12"/>
                  </a:lnTo>
                  <a:lnTo>
                    <a:pt x="26" y="12"/>
                  </a:lnTo>
                  <a:lnTo>
                    <a:pt x="26" y="5"/>
                  </a:lnTo>
                  <a:lnTo>
                    <a:pt x="14" y="5"/>
                  </a:lnTo>
                  <a:lnTo>
                    <a:pt x="14" y="12"/>
                  </a:lnTo>
                  <a:lnTo>
                    <a:pt x="32" y="12"/>
                  </a:lnTo>
                  <a:lnTo>
                    <a:pt x="27" y="5"/>
                  </a:lnTo>
                  <a:lnTo>
                    <a:pt x="26" y="4"/>
                  </a:lnTo>
                  <a:lnTo>
                    <a:pt x="19" y="4"/>
                  </a:lnTo>
                  <a:lnTo>
                    <a:pt x="19" y="11"/>
                  </a:lnTo>
                  <a:lnTo>
                    <a:pt x="27" y="11"/>
                  </a:lnTo>
                  <a:lnTo>
                    <a:pt x="27" y="4"/>
                  </a:lnTo>
                  <a:lnTo>
                    <a:pt x="14" y="4"/>
                  </a:lnTo>
                  <a:lnTo>
                    <a:pt x="14" y="11"/>
                  </a:lnTo>
                  <a:lnTo>
                    <a:pt x="24" y="11"/>
                  </a:lnTo>
                  <a:lnTo>
                    <a:pt x="24" y="4"/>
                  </a:lnTo>
                  <a:lnTo>
                    <a:pt x="14" y="4"/>
                  </a:lnTo>
                  <a:lnTo>
                    <a:pt x="14" y="11"/>
                  </a:lnTo>
                  <a:lnTo>
                    <a:pt x="17" y="11"/>
                  </a:lnTo>
                  <a:lnTo>
                    <a:pt x="17" y="4"/>
                  </a:lnTo>
                  <a:lnTo>
                    <a:pt x="15" y="4"/>
                  </a:lnTo>
                  <a:lnTo>
                    <a:pt x="15" y="11"/>
                  </a:lnTo>
                  <a:lnTo>
                    <a:pt x="27" y="11"/>
                  </a:lnTo>
                  <a:lnTo>
                    <a:pt x="27" y="4"/>
                  </a:lnTo>
                  <a:lnTo>
                    <a:pt x="21" y="4"/>
                  </a:lnTo>
                  <a:lnTo>
                    <a:pt x="21" y="11"/>
                  </a:lnTo>
                  <a:lnTo>
                    <a:pt x="26" y="11"/>
                  </a:lnTo>
                  <a:lnTo>
                    <a:pt x="26" y="4"/>
                  </a:lnTo>
                  <a:lnTo>
                    <a:pt x="13" y="4"/>
                  </a:lnTo>
                  <a:lnTo>
                    <a:pt x="13" y="7"/>
                  </a:lnTo>
                  <a:lnTo>
                    <a:pt x="17" y="7"/>
                  </a:lnTo>
                  <a:lnTo>
                    <a:pt x="17" y="5"/>
                  </a:lnTo>
                  <a:lnTo>
                    <a:pt x="13" y="5"/>
                  </a:lnTo>
                  <a:lnTo>
                    <a:pt x="13" y="9"/>
                  </a:lnTo>
                  <a:lnTo>
                    <a:pt x="24" y="9"/>
                  </a:lnTo>
                  <a:lnTo>
                    <a:pt x="24" y="3"/>
                  </a:lnTo>
                  <a:lnTo>
                    <a:pt x="22" y="3"/>
                  </a:lnTo>
                  <a:lnTo>
                    <a:pt x="22" y="9"/>
                  </a:lnTo>
                  <a:lnTo>
                    <a:pt x="27" y="9"/>
                  </a:lnTo>
                  <a:lnTo>
                    <a:pt x="27" y="3"/>
                  </a:lnTo>
                  <a:lnTo>
                    <a:pt x="14" y="3"/>
                  </a:lnTo>
                  <a:lnTo>
                    <a:pt x="14" y="9"/>
                  </a:lnTo>
                  <a:lnTo>
                    <a:pt x="24" y="9"/>
                  </a:lnTo>
                  <a:lnTo>
                    <a:pt x="24" y="3"/>
                  </a:lnTo>
                  <a:lnTo>
                    <a:pt x="19" y="3"/>
                  </a:lnTo>
                  <a:lnTo>
                    <a:pt x="19" y="9"/>
                  </a:lnTo>
                  <a:lnTo>
                    <a:pt x="27" y="9"/>
                  </a:lnTo>
                  <a:lnTo>
                    <a:pt x="27" y="3"/>
                  </a:lnTo>
                  <a:lnTo>
                    <a:pt x="13" y="3"/>
                  </a:lnTo>
                  <a:lnTo>
                    <a:pt x="13" y="9"/>
                  </a:lnTo>
                  <a:lnTo>
                    <a:pt x="18" y="9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23" y="9"/>
                  </a:lnTo>
                  <a:lnTo>
                    <a:pt x="23" y="3"/>
                  </a:lnTo>
                  <a:lnTo>
                    <a:pt x="19" y="3"/>
                  </a:lnTo>
                  <a:lnTo>
                    <a:pt x="19" y="9"/>
                  </a:lnTo>
                  <a:lnTo>
                    <a:pt x="22" y="9"/>
                  </a:lnTo>
                  <a:lnTo>
                    <a:pt x="26" y="8"/>
                  </a:lnTo>
                  <a:lnTo>
                    <a:pt x="24" y="2"/>
                  </a:lnTo>
                  <a:lnTo>
                    <a:pt x="11" y="2"/>
                  </a:lnTo>
                  <a:lnTo>
                    <a:pt x="11" y="8"/>
                  </a:lnTo>
                  <a:lnTo>
                    <a:pt x="22" y="8"/>
                  </a:lnTo>
                  <a:lnTo>
                    <a:pt x="22" y="2"/>
                  </a:lnTo>
                  <a:lnTo>
                    <a:pt x="18" y="2"/>
                  </a:lnTo>
                  <a:lnTo>
                    <a:pt x="18" y="8"/>
                  </a:lnTo>
                  <a:lnTo>
                    <a:pt x="23" y="8"/>
                  </a:lnTo>
                  <a:lnTo>
                    <a:pt x="23" y="2"/>
                  </a:lnTo>
                  <a:lnTo>
                    <a:pt x="11" y="2"/>
                  </a:lnTo>
                  <a:lnTo>
                    <a:pt x="11" y="8"/>
                  </a:lnTo>
                  <a:lnTo>
                    <a:pt x="14" y="8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3" y="8"/>
                  </a:lnTo>
                  <a:lnTo>
                    <a:pt x="22" y="8"/>
                  </a:lnTo>
                  <a:lnTo>
                    <a:pt x="22" y="2"/>
                  </a:lnTo>
                  <a:lnTo>
                    <a:pt x="21" y="2"/>
                  </a:lnTo>
                  <a:lnTo>
                    <a:pt x="21" y="8"/>
                  </a:lnTo>
                  <a:lnTo>
                    <a:pt x="27" y="8"/>
                  </a:lnTo>
                  <a:lnTo>
                    <a:pt x="27" y="2"/>
                  </a:lnTo>
                  <a:lnTo>
                    <a:pt x="11" y="2"/>
                  </a:lnTo>
                  <a:lnTo>
                    <a:pt x="11" y="8"/>
                  </a:lnTo>
                  <a:lnTo>
                    <a:pt x="18" y="8"/>
                  </a:lnTo>
                  <a:lnTo>
                    <a:pt x="18" y="3"/>
                  </a:lnTo>
                  <a:lnTo>
                    <a:pt x="14" y="3"/>
                  </a:lnTo>
                  <a:lnTo>
                    <a:pt x="14" y="7"/>
                  </a:lnTo>
                  <a:lnTo>
                    <a:pt x="23" y="7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1" y="7"/>
                  </a:lnTo>
                  <a:lnTo>
                    <a:pt x="28" y="7"/>
                  </a:lnTo>
                  <a:lnTo>
                    <a:pt x="28" y="0"/>
                  </a:lnTo>
                  <a:lnTo>
                    <a:pt x="17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72" name="Freeform 856"/>
            <p:cNvSpPr>
              <a:spLocks noChangeAspect="1"/>
            </p:cNvSpPr>
            <p:nvPr/>
          </p:nvSpPr>
          <p:spPr bwMode="auto">
            <a:xfrm rot="16200000">
              <a:off x="5689" y="4919"/>
              <a:ext cx="44" cy="56"/>
            </a:xfrm>
            <a:custGeom>
              <a:avLst/>
              <a:gdLst>
                <a:gd name="T0" fmla="*/ 12 w 29"/>
                <a:gd name="T1" fmla="*/ 2 h 38"/>
                <a:gd name="T2" fmla="*/ 18 w 29"/>
                <a:gd name="T3" fmla="*/ 2 h 38"/>
                <a:gd name="T4" fmla="*/ 11 w 29"/>
                <a:gd name="T5" fmla="*/ 9 h 38"/>
                <a:gd name="T6" fmla="*/ 14 w 29"/>
                <a:gd name="T7" fmla="*/ 3 h 38"/>
                <a:gd name="T8" fmla="*/ 24 w 29"/>
                <a:gd name="T9" fmla="*/ 4 h 38"/>
                <a:gd name="T10" fmla="*/ 21 w 29"/>
                <a:gd name="T11" fmla="*/ 12 h 38"/>
                <a:gd name="T12" fmla="*/ 17 w 29"/>
                <a:gd name="T13" fmla="*/ 13 h 38"/>
                <a:gd name="T14" fmla="*/ 9 w 29"/>
                <a:gd name="T15" fmla="*/ 15 h 38"/>
                <a:gd name="T16" fmla="*/ 17 w 29"/>
                <a:gd name="T17" fmla="*/ 16 h 38"/>
                <a:gd name="T18" fmla="*/ 14 w 29"/>
                <a:gd name="T19" fmla="*/ 9 h 38"/>
                <a:gd name="T20" fmla="*/ 20 w 29"/>
                <a:gd name="T21" fmla="*/ 11 h 38"/>
                <a:gd name="T22" fmla="*/ 20 w 29"/>
                <a:gd name="T23" fmla="*/ 19 h 38"/>
                <a:gd name="T24" fmla="*/ 9 w 29"/>
                <a:gd name="T25" fmla="*/ 20 h 38"/>
                <a:gd name="T26" fmla="*/ 11 w 29"/>
                <a:gd name="T27" fmla="*/ 15 h 38"/>
                <a:gd name="T28" fmla="*/ 18 w 29"/>
                <a:gd name="T29" fmla="*/ 16 h 38"/>
                <a:gd name="T30" fmla="*/ 18 w 29"/>
                <a:gd name="T31" fmla="*/ 24 h 38"/>
                <a:gd name="T32" fmla="*/ 17 w 29"/>
                <a:gd name="T33" fmla="*/ 24 h 38"/>
                <a:gd name="T34" fmla="*/ 11 w 29"/>
                <a:gd name="T35" fmla="*/ 19 h 38"/>
                <a:gd name="T36" fmla="*/ 14 w 29"/>
                <a:gd name="T37" fmla="*/ 20 h 38"/>
                <a:gd name="T38" fmla="*/ 18 w 29"/>
                <a:gd name="T39" fmla="*/ 28 h 38"/>
                <a:gd name="T40" fmla="*/ 12 w 29"/>
                <a:gd name="T41" fmla="*/ 26 h 38"/>
                <a:gd name="T42" fmla="*/ 17 w 29"/>
                <a:gd name="T43" fmla="*/ 22 h 38"/>
                <a:gd name="T44" fmla="*/ 16 w 29"/>
                <a:gd name="T45" fmla="*/ 30 h 38"/>
                <a:gd name="T46" fmla="*/ 9 w 29"/>
                <a:gd name="T47" fmla="*/ 25 h 38"/>
                <a:gd name="T48" fmla="*/ 13 w 29"/>
                <a:gd name="T49" fmla="*/ 25 h 38"/>
                <a:gd name="T50" fmla="*/ 16 w 29"/>
                <a:gd name="T51" fmla="*/ 33 h 38"/>
                <a:gd name="T52" fmla="*/ 9 w 29"/>
                <a:gd name="T53" fmla="*/ 34 h 38"/>
                <a:gd name="T54" fmla="*/ 16 w 29"/>
                <a:gd name="T55" fmla="*/ 29 h 38"/>
                <a:gd name="T56" fmla="*/ 18 w 29"/>
                <a:gd name="T57" fmla="*/ 35 h 38"/>
                <a:gd name="T58" fmla="*/ 12 w 29"/>
                <a:gd name="T59" fmla="*/ 37 h 38"/>
                <a:gd name="T60" fmla="*/ 17 w 29"/>
                <a:gd name="T61" fmla="*/ 30 h 38"/>
                <a:gd name="T62" fmla="*/ 18 w 29"/>
                <a:gd name="T63" fmla="*/ 37 h 38"/>
                <a:gd name="T64" fmla="*/ 11 w 29"/>
                <a:gd name="T65" fmla="*/ 35 h 38"/>
                <a:gd name="T66" fmla="*/ 9 w 29"/>
                <a:gd name="T67" fmla="*/ 28 h 38"/>
                <a:gd name="T68" fmla="*/ 17 w 29"/>
                <a:gd name="T69" fmla="*/ 26 h 38"/>
                <a:gd name="T70" fmla="*/ 12 w 29"/>
                <a:gd name="T71" fmla="*/ 33 h 38"/>
                <a:gd name="T72" fmla="*/ 14 w 29"/>
                <a:gd name="T73" fmla="*/ 31 h 38"/>
                <a:gd name="T74" fmla="*/ 12 w 29"/>
                <a:gd name="T75" fmla="*/ 24 h 38"/>
                <a:gd name="T76" fmla="*/ 16 w 29"/>
                <a:gd name="T77" fmla="*/ 24 h 38"/>
                <a:gd name="T78" fmla="*/ 13 w 29"/>
                <a:gd name="T79" fmla="*/ 29 h 38"/>
                <a:gd name="T80" fmla="*/ 14 w 29"/>
                <a:gd name="T81" fmla="*/ 21 h 38"/>
                <a:gd name="T82" fmla="*/ 17 w 29"/>
                <a:gd name="T83" fmla="*/ 21 h 38"/>
                <a:gd name="T84" fmla="*/ 17 w 29"/>
                <a:gd name="T85" fmla="*/ 26 h 38"/>
                <a:gd name="T86" fmla="*/ 11 w 29"/>
                <a:gd name="T87" fmla="*/ 25 h 38"/>
                <a:gd name="T88" fmla="*/ 20 w 29"/>
                <a:gd name="T89" fmla="*/ 17 h 38"/>
                <a:gd name="T90" fmla="*/ 14 w 29"/>
                <a:gd name="T91" fmla="*/ 24 h 38"/>
                <a:gd name="T92" fmla="*/ 8 w 29"/>
                <a:gd name="T93" fmla="*/ 22 h 38"/>
                <a:gd name="T94" fmla="*/ 11 w 29"/>
                <a:gd name="T95" fmla="*/ 15 h 38"/>
                <a:gd name="T96" fmla="*/ 16 w 29"/>
                <a:gd name="T97" fmla="*/ 13 h 38"/>
                <a:gd name="T98" fmla="*/ 18 w 29"/>
                <a:gd name="T99" fmla="*/ 19 h 38"/>
                <a:gd name="T100" fmla="*/ 11 w 29"/>
                <a:gd name="T101" fmla="*/ 15 h 38"/>
                <a:gd name="T102" fmla="*/ 11 w 29"/>
                <a:gd name="T103" fmla="*/ 11 h 38"/>
                <a:gd name="T104" fmla="*/ 13 w 29"/>
                <a:gd name="T105" fmla="*/ 9 h 38"/>
                <a:gd name="T106" fmla="*/ 13 w 29"/>
                <a:gd name="T107" fmla="*/ 15 h 38"/>
                <a:gd name="T108" fmla="*/ 11 w 29"/>
                <a:gd name="T109" fmla="*/ 7 h 38"/>
                <a:gd name="T110" fmla="*/ 21 w 29"/>
                <a:gd name="T111" fmla="*/ 12 h 38"/>
                <a:gd name="T112" fmla="*/ 13 w 29"/>
                <a:gd name="T113" fmla="*/ 11 h 38"/>
                <a:gd name="T114" fmla="*/ 14 w 29"/>
                <a:gd name="T115" fmla="*/ 3 h 38"/>
                <a:gd name="T116" fmla="*/ 13 w 29"/>
                <a:gd name="T117" fmla="*/ 3 h 38"/>
                <a:gd name="T118" fmla="*/ 17 w 29"/>
                <a:gd name="T119" fmla="*/ 8 h 38"/>
                <a:gd name="T120" fmla="*/ 17 w 29"/>
                <a:gd name="T121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" h="38">
                  <a:moveTo>
                    <a:pt x="11" y="7"/>
                  </a:moveTo>
                  <a:lnTo>
                    <a:pt x="11" y="0"/>
                  </a:lnTo>
                  <a:lnTo>
                    <a:pt x="9" y="0"/>
                  </a:lnTo>
                  <a:lnTo>
                    <a:pt x="9" y="7"/>
                  </a:lnTo>
                  <a:lnTo>
                    <a:pt x="21" y="7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7" y="7"/>
                  </a:lnTo>
                  <a:lnTo>
                    <a:pt x="20" y="7"/>
                  </a:lnTo>
                  <a:lnTo>
                    <a:pt x="20" y="0"/>
                  </a:lnTo>
                  <a:lnTo>
                    <a:pt x="9" y="0"/>
                  </a:lnTo>
                  <a:lnTo>
                    <a:pt x="9" y="7"/>
                  </a:lnTo>
                  <a:lnTo>
                    <a:pt x="20" y="7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4" y="4"/>
                  </a:lnTo>
                  <a:lnTo>
                    <a:pt x="17" y="4"/>
                  </a:lnTo>
                  <a:lnTo>
                    <a:pt x="17" y="2"/>
                  </a:lnTo>
                  <a:lnTo>
                    <a:pt x="12" y="2"/>
                  </a:lnTo>
                  <a:lnTo>
                    <a:pt x="12" y="8"/>
                  </a:lnTo>
                  <a:lnTo>
                    <a:pt x="21" y="8"/>
                  </a:lnTo>
                  <a:lnTo>
                    <a:pt x="21" y="2"/>
                  </a:lnTo>
                  <a:lnTo>
                    <a:pt x="17" y="2"/>
                  </a:lnTo>
                  <a:lnTo>
                    <a:pt x="17" y="8"/>
                  </a:lnTo>
                  <a:lnTo>
                    <a:pt x="18" y="8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7" y="8"/>
                  </a:lnTo>
                  <a:lnTo>
                    <a:pt x="18" y="8"/>
                  </a:lnTo>
                  <a:lnTo>
                    <a:pt x="18" y="2"/>
                  </a:lnTo>
                  <a:lnTo>
                    <a:pt x="12" y="2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12" y="2"/>
                  </a:lnTo>
                  <a:lnTo>
                    <a:pt x="12" y="8"/>
                  </a:lnTo>
                  <a:lnTo>
                    <a:pt x="21" y="8"/>
                  </a:lnTo>
                  <a:lnTo>
                    <a:pt x="21" y="2"/>
                  </a:lnTo>
                  <a:lnTo>
                    <a:pt x="17" y="2"/>
                  </a:lnTo>
                  <a:lnTo>
                    <a:pt x="17" y="8"/>
                  </a:lnTo>
                  <a:lnTo>
                    <a:pt x="18" y="8"/>
                  </a:lnTo>
                  <a:lnTo>
                    <a:pt x="18" y="2"/>
                  </a:lnTo>
                  <a:lnTo>
                    <a:pt x="12" y="2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9" y="2"/>
                  </a:lnTo>
                  <a:lnTo>
                    <a:pt x="9" y="8"/>
                  </a:lnTo>
                  <a:lnTo>
                    <a:pt x="18" y="8"/>
                  </a:lnTo>
                  <a:lnTo>
                    <a:pt x="18" y="2"/>
                  </a:lnTo>
                  <a:lnTo>
                    <a:pt x="14" y="2"/>
                  </a:lnTo>
                  <a:lnTo>
                    <a:pt x="13" y="8"/>
                  </a:lnTo>
                  <a:lnTo>
                    <a:pt x="16" y="9"/>
                  </a:lnTo>
                  <a:lnTo>
                    <a:pt x="17" y="6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17" y="9"/>
                  </a:lnTo>
                  <a:lnTo>
                    <a:pt x="17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13" y="3"/>
                  </a:lnTo>
                  <a:lnTo>
                    <a:pt x="11" y="3"/>
                  </a:lnTo>
                  <a:lnTo>
                    <a:pt x="11" y="9"/>
                  </a:lnTo>
                  <a:lnTo>
                    <a:pt x="21" y="9"/>
                  </a:lnTo>
                  <a:lnTo>
                    <a:pt x="21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3" y="3"/>
                  </a:lnTo>
                  <a:lnTo>
                    <a:pt x="13" y="9"/>
                  </a:lnTo>
                  <a:lnTo>
                    <a:pt x="21" y="9"/>
                  </a:lnTo>
                  <a:lnTo>
                    <a:pt x="21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1" y="3"/>
                  </a:lnTo>
                  <a:lnTo>
                    <a:pt x="11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4" y="3"/>
                  </a:lnTo>
                  <a:lnTo>
                    <a:pt x="14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4" y="3"/>
                  </a:lnTo>
                  <a:lnTo>
                    <a:pt x="13" y="4"/>
                  </a:lnTo>
                  <a:lnTo>
                    <a:pt x="14" y="7"/>
                  </a:lnTo>
                  <a:lnTo>
                    <a:pt x="14" y="4"/>
                  </a:lnTo>
                  <a:lnTo>
                    <a:pt x="11" y="4"/>
                  </a:lnTo>
                  <a:lnTo>
                    <a:pt x="11" y="11"/>
                  </a:lnTo>
                  <a:lnTo>
                    <a:pt x="18" y="11"/>
                  </a:lnTo>
                  <a:lnTo>
                    <a:pt x="18" y="4"/>
                  </a:lnTo>
                  <a:lnTo>
                    <a:pt x="11" y="4"/>
                  </a:lnTo>
                  <a:lnTo>
                    <a:pt x="11" y="11"/>
                  </a:lnTo>
                  <a:lnTo>
                    <a:pt x="20" y="11"/>
                  </a:lnTo>
                  <a:lnTo>
                    <a:pt x="20" y="4"/>
                  </a:lnTo>
                  <a:lnTo>
                    <a:pt x="16" y="4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18" y="4"/>
                  </a:lnTo>
                  <a:lnTo>
                    <a:pt x="13" y="4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4" y="4"/>
                  </a:lnTo>
                  <a:lnTo>
                    <a:pt x="13" y="4"/>
                  </a:lnTo>
                  <a:lnTo>
                    <a:pt x="13" y="11"/>
                  </a:lnTo>
                  <a:lnTo>
                    <a:pt x="24" y="11"/>
                  </a:lnTo>
                  <a:lnTo>
                    <a:pt x="24" y="4"/>
                  </a:lnTo>
                  <a:lnTo>
                    <a:pt x="17" y="4"/>
                  </a:lnTo>
                  <a:lnTo>
                    <a:pt x="17" y="11"/>
                  </a:lnTo>
                  <a:lnTo>
                    <a:pt x="18" y="11"/>
                  </a:lnTo>
                  <a:lnTo>
                    <a:pt x="18" y="7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4" y="6"/>
                  </a:lnTo>
                  <a:lnTo>
                    <a:pt x="14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9" y="6"/>
                  </a:lnTo>
                  <a:lnTo>
                    <a:pt x="9" y="12"/>
                  </a:lnTo>
                  <a:lnTo>
                    <a:pt x="21" y="12"/>
                  </a:lnTo>
                  <a:lnTo>
                    <a:pt x="21" y="6"/>
                  </a:lnTo>
                  <a:lnTo>
                    <a:pt x="14" y="6"/>
                  </a:lnTo>
                  <a:lnTo>
                    <a:pt x="1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21" y="12"/>
                  </a:lnTo>
                  <a:lnTo>
                    <a:pt x="21" y="6"/>
                  </a:lnTo>
                  <a:lnTo>
                    <a:pt x="16" y="7"/>
                  </a:lnTo>
                  <a:lnTo>
                    <a:pt x="16" y="9"/>
                  </a:lnTo>
                  <a:lnTo>
                    <a:pt x="16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2" y="7"/>
                  </a:lnTo>
                  <a:lnTo>
                    <a:pt x="12" y="13"/>
                  </a:lnTo>
                  <a:lnTo>
                    <a:pt x="21" y="13"/>
                  </a:lnTo>
                  <a:lnTo>
                    <a:pt x="21" y="7"/>
                  </a:lnTo>
                  <a:lnTo>
                    <a:pt x="16" y="7"/>
                  </a:lnTo>
                  <a:lnTo>
                    <a:pt x="16" y="13"/>
                  </a:lnTo>
                  <a:lnTo>
                    <a:pt x="17" y="13"/>
                  </a:lnTo>
                  <a:lnTo>
                    <a:pt x="17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21" y="13"/>
                  </a:lnTo>
                  <a:lnTo>
                    <a:pt x="21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22" y="13"/>
                  </a:lnTo>
                  <a:lnTo>
                    <a:pt x="22" y="7"/>
                  </a:lnTo>
                  <a:lnTo>
                    <a:pt x="17" y="7"/>
                  </a:lnTo>
                  <a:lnTo>
                    <a:pt x="17" y="13"/>
                  </a:lnTo>
                  <a:lnTo>
                    <a:pt x="21" y="13"/>
                  </a:lnTo>
                  <a:lnTo>
                    <a:pt x="21" y="9"/>
                  </a:lnTo>
                  <a:lnTo>
                    <a:pt x="20" y="7"/>
                  </a:lnTo>
                  <a:lnTo>
                    <a:pt x="18" y="8"/>
                  </a:lnTo>
                  <a:lnTo>
                    <a:pt x="20" y="11"/>
                  </a:lnTo>
                  <a:lnTo>
                    <a:pt x="20" y="8"/>
                  </a:lnTo>
                  <a:lnTo>
                    <a:pt x="9" y="8"/>
                  </a:lnTo>
                  <a:lnTo>
                    <a:pt x="9" y="15"/>
                  </a:lnTo>
                  <a:lnTo>
                    <a:pt x="21" y="15"/>
                  </a:lnTo>
                  <a:lnTo>
                    <a:pt x="21" y="8"/>
                  </a:lnTo>
                  <a:lnTo>
                    <a:pt x="17" y="8"/>
                  </a:lnTo>
                  <a:lnTo>
                    <a:pt x="17" y="15"/>
                  </a:lnTo>
                  <a:lnTo>
                    <a:pt x="22" y="15"/>
                  </a:lnTo>
                  <a:lnTo>
                    <a:pt x="22" y="8"/>
                  </a:lnTo>
                  <a:lnTo>
                    <a:pt x="13" y="8"/>
                  </a:lnTo>
                  <a:lnTo>
                    <a:pt x="13" y="15"/>
                  </a:lnTo>
                  <a:lnTo>
                    <a:pt x="24" y="15"/>
                  </a:lnTo>
                  <a:lnTo>
                    <a:pt x="24" y="8"/>
                  </a:lnTo>
                  <a:lnTo>
                    <a:pt x="18" y="8"/>
                  </a:lnTo>
                  <a:lnTo>
                    <a:pt x="18" y="15"/>
                  </a:lnTo>
                  <a:lnTo>
                    <a:pt x="24" y="15"/>
                  </a:lnTo>
                  <a:lnTo>
                    <a:pt x="24" y="8"/>
                  </a:lnTo>
                  <a:lnTo>
                    <a:pt x="14" y="8"/>
                  </a:lnTo>
                  <a:lnTo>
                    <a:pt x="14" y="15"/>
                  </a:lnTo>
                  <a:lnTo>
                    <a:pt x="16" y="15"/>
                  </a:lnTo>
                  <a:lnTo>
                    <a:pt x="16" y="11"/>
                  </a:lnTo>
                  <a:lnTo>
                    <a:pt x="16" y="15"/>
                  </a:lnTo>
                  <a:lnTo>
                    <a:pt x="24" y="16"/>
                  </a:lnTo>
                  <a:lnTo>
                    <a:pt x="24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21" y="16"/>
                  </a:lnTo>
                  <a:lnTo>
                    <a:pt x="21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20" y="16"/>
                  </a:lnTo>
                  <a:lnTo>
                    <a:pt x="20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22" y="16"/>
                  </a:lnTo>
                  <a:lnTo>
                    <a:pt x="22" y="9"/>
                  </a:lnTo>
                  <a:lnTo>
                    <a:pt x="14" y="9"/>
                  </a:lnTo>
                  <a:lnTo>
                    <a:pt x="14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1" y="16"/>
                  </a:lnTo>
                  <a:lnTo>
                    <a:pt x="11" y="12"/>
                  </a:lnTo>
                  <a:lnTo>
                    <a:pt x="8" y="12"/>
                  </a:lnTo>
                  <a:lnTo>
                    <a:pt x="8" y="17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14" y="11"/>
                  </a:lnTo>
                  <a:lnTo>
                    <a:pt x="14" y="17"/>
                  </a:lnTo>
                  <a:lnTo>
                    <a:pt x="17" y="17"/>
                  </a:lnTo>
                  <a:lnTo>
                    <a:pt x="17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8" y="17"/>
                  </a:lnTo>
                  <a:lnTo>
                    <a:pt x="18" y="11"/>
                  </a:lnTo>
                  <a:lnTo>
                    <a:pt x="16" y="11"/>
                  </a:lnTo>
                  <a:lnTo>
                    <a:pt x="16" y="17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8" y="11"/>
                  </a:lnTo>
                  <a:lnTo>
                    <a:pt x="8" y="17"/>
                  </a:lnTo>
                  <a:lnTo>
                    <a:pt x="22" y="17"/>
                  </a:lnTo>
                  <a:lnTo>
                    <a:pt x="22" y="11"/>
                  </a:lnTo>
                  <a:lnTo>
                    <a:pt x="11" y="11"/>
                  </a:lnTo>
                  <a:lnTo>
                    <a:pt x="3" y="19"/>
                  </a:lnTo>
                  <a:lnTo>
                    <a:pt x="21" y="19"/>
                  </a:lnTo>
                  <a:lnTo>
                    <a:pt x="21" y="12"/>
                  </a:lnTo>
                  <a:lnTo>
                    <a:pt x="14" y="12"/>
                  </a:lnTo>
                  <a:lnTo>
                    <a:pt x="14" y="19"/>
                  </a:lnTo>
                  <a:lnTo>
                    <a:pt x="20" y="19"/>
                  </a:lnTo>
                  <a:lnTo>
                    <a:pt x="20" y="12"/>
                  </a:lnTo>
                  <a:lnTo>
                    <a:pt x="12" y="12"/>
                  </a:lnTo>
                  <a:lnTo>
                    <a:pt x="12" y="19"/>
                  </a:lnTo>
                  <a:lnTo>
                    <a:pt x="21" y="19"/>
                  </a:lnTo>
                  <a:lnTo>
                    <a:pt x="21" y="12"/>
                  </a:lnTo>
                  <a:lnTo>
                    <a:pt x="16" y="12"/>
                  </a:lnTo>
                  <a:lnTo>
                    <a:pt x="16" y="19"/>
                  </a:lnTo>
                  <a:lnTo>
                    <a:pt x="18" y="19"/>
                  </a:lnTo>
                  <a:lnTo>
                    <a:pt x="18" y="12"/>
                  </a:lnTo>
                  <a:lnTo>
                    <a:pt x="9" y="12"/>
                  </a:lnTo>
                  <a:lnTo>
                    <a:pt x="9" y="19"/>
                  </a:lnTo>
                  <a:lnTo>
                    <a:pt x="20" y="19"/>
                  </a:lnTo>
                  <a:lnTo>
                    <a:pt x="20" y="12"/>
                  </a:lnTo>
                  <a:lnTo>
                    <a:pt x="17" y="12"/>
                  </a:lnTo>
                  <a:lnTo>
                    <a:pt x="17" y="19"/>
                  </a:lnTo>
                  <a:lnTo>
                    <a:pt x="18" y="19"/>
                  </a:lnTo>
                  <a:lnTo>
                    <a:pt x="18" y="12"/>
                  </a:lnTo>
                  <a:lnTo>
                    <a:pt x="9" y="12"/>
                  </a:lnTo>
                  <a:lnTo>
                    <a:pt x="9" y="16"/>
                  </a:lnTo>
                  <a:lnTo>
                    <a:pt x="12" y="16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7" y="20"/>
                  </a:lnTo>
                  <a:lnTo>
                    <a:pt x="17" y="13"/>
                  </a:lnTo>
                  <a:lnTo>
                    <a:pt x="14" y="13"/>
                  </a:lnTo>
                  <a:lnTo>
                    <a:pt x="14" y="20"/>
                  </a:lnTo>
                  <a:lnTo>
                    <a:pt x="16" y="20"/>
                  </a:lnTo>
                  <a:lnTo>
                    <a:pt x="16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8" y="20"/>
                  </a:lnTo>
                  <a:lnTo>
                    <a:pt x="18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16" y="20"/>
                  </a:lnTo>
                  <a:lnTo>
                    <a:pt x="16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2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7" y="20"/>
                  </a:lnTo>
                  <a:lnTo>
                    <a:pt x="17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16" y="20"/>
                  </a:lnTo>
                  <a:lnTo>
                    <a:pt x="16" y="13"/>
                  </a:lnTo>
                  <a:lnTo>
                    <a:pt x="7" y="13"/>
                  </a:lnTo>
                  <a:lnTo>
                    <a:pt x="7" y="21"/>
                  </a:lnTo>
                  <a:lnTo>
                    <a:pt x="18" y="21"/>
                  </a:lnTo>
                  <a:lnTo>
                    <a:pt x="18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16" y="21"/>
                  </a:lnTo>
                  <a:lnTo>
                    <a:pt x="16" y="15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17" y="21"/>
                  </a:lnTo>
                  <a:lnTo>
                    <a:pt x="17" y="15"/>
                  </a:lnTo>
                  <a:lnTo>
                    <a:pt x="14" y="15"/>
                  </a:lnTo>
                  <a:lnTo>
                    <a:pt x="14" y="21"/>
                  </a:lnTo>
                  <a:lnTo>
                    <a:pt x="17" y="21"/>
                  </a:lnTo>
                  <a:lnTo>
                    <a:pt x="17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20" y="21"/>
                  </a:lnTo>
                  <a:lnTo>
                    <a:pt x="20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12" y="21"/>
                  </a:lnTo>
                  <a:lnTo>
                    <a:pt x="12" y="17"/>
                  </a:lnTo>
                  <a:lnTo>
                    <a:pt x="9" y="17"/>
                  </a:lnTo>
                  <a:lnTo>
                    <a:pt x="9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21" y="22"/>
                  </a:lnTo>
                  <a:lnTo>
                    <a:pt x="21" y="16"/>
                  </a:lnTo>
                  <a:lnTo>
                    <a:pt x="14" y="16"/>
                  </a:lnTo>
                  <a:lnTo>
                    <a:pt x="14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7" y="22"/>
                  </a:lnTo>
                  <a:lnTo>
                    <a:pt x="17" y="16"/>
                  </a:lnTo>
                  <a:lnTo>
                    <a:pt x="9" y="16"/>
                  </a:lnTo>
                  <a:lnTo>
                    <a:pt x="2" y="24"/>
                  </a:lnTo>
                  <a:lnTo>
                    <a:pt x="16" y="24"/>
                  </a:lnTo>
                  <a:lnTo>
                    <a:pt x="16" y="17"/>
                  </a:lnTo>
                  <a:lnTo>
                    <a:pt x="12" y="17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14" y="17"/>
                  </a:lnTo>
                  <a:lnTo>
                    <a:pt x="8" y="17"/>
                  </a:lnTo>
                  <a:lnTo>
                    <a:pt x="8" y="24"/>
                  </a:lnTo>
                  <a:lnTo>
                    <a:pt x="18" y="24"/>
                  </a:lnTo>
                  <a:lnTo>
                    <a:pt x="18" y="17"/>
                  </a:lnTo>
                  <a:lnTo>
                    <a:pt x="13" y="17"/>
                  </a:lnTo>
                  <a:lnTo>
                    <a:pt x="13" y="24"/>
                  </a:lnTo>
                  <a:lnTo>
                    <a:pt x="17" y="24"/>
                  </a:lnTo>
                  <a:lnTo>
                    <a:pt x="17" y="17"/>
                  </a:lnTo>
                  <a:lnTo>
                    <a:pt x="8" y="17"/>
                  </a:lnTo>
                  <a:lnTo>
                    <a:pt x="8" y="24"/>
                  </a:lnTo>
                  <a:lnTo>
                    <a:pt x="20" y="24"/>
                  </a:lnTo>
                  <a:lnTo>
                    <a:pt x="20" y="17"/>
                  </a:lnTo>
                  <a:lnTo>
                    <a:pt x="13" y="17"/>
                  </a:lnTo>
                  <a:lnTo>
                    <a:pt x="13" y="24"/>
                  </a:lnTo>
                  <a:lnTo>
                    <a:pt x="20" y="24"/>
                  </a:lnTo>
                  <a:lnTo>
                    <a:pt x="20" y="17"/>
                  </a:lnTo>
                  <a:lnTo>
                    <a:pt x="12" y="17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14" y="17"/>
                  </a:lnTo>
                  <a:lnTo>
                    <a:pt x="9" y="17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17" y="20"/>
                  </a:lnTo>
                  <a:lnTo>
                    <a:pt x="16" y="22"/>
                  </a:lnTo>
                  <a:lnTo>
                    <a:pt x="17" y="24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14" y="19"/>
                  </a:lnTo>
                  <a:lnTo>
                    <a:pt x="14" y="25"/>
                  </a:lnTo>
                  <a:lnTo>
                    <a:pt x="16" y="25"/>
                  </a:lnTo>
                  <a:lnTo>
                    <a:pt x="16" y="19"/>
                  </a:lnTo>
                  <a:lnTo>
                    <a:pt x="11" y="19"/>
                  </a:lnTo>
                  <a:lnTo>
                    <a:pt x="11" y="25"/>
                  </a:lnTo>
                  <a:lnTo>
                    <a:pt x="18" y="25"/>
                  </a:lnTo>
                  <a:lnTo>
                    <a:pt x="18" y="19"/>
                  </a:lnTo>
                  <a:lnTo>
                    <a:pt x="12" y="19"/>
                  </a:lnTo>
                  <a:lnTo>
                    <a:pt x="12" y="25"/>
                  </a:lnTo>
                  <a:lnTo>
                    <a:pt x="16" y="25"/>
                  </a:lnTo>
                  <a:lnTo>
                    <a:pt x="16" y="19"/>
                  </a:lnTo>
                  <a:lnTo>
                    <a:pt x="11" y="19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3" y="19"/>
                  </a:lnTo>
                  <a:lnTo>
                    <a:pt x="12" y="19"/>
                  </a:lnTo>
                  <a:lnTo>
                    <a:pt x="12" y="25"/>
                  </a:lnTo>
                  <a:lnTo>
                    <a:pt x="13" y="25"/>
                  </a:lnTo>
                  <a:lnTo>
                    <a:pt x="13" y="19"/>
                  </a:lnTo>
                  <a:lnTo>
                    <a:pt x="11" y="19"/>
                  </a:lnTo>
                  <a:lnTo>
                    <a:pt x="11" y="25"/>
                  </a:lnTo>
                  <a:lnTo>
                    <a:pt x="22" y="25"/>
                  </a:lnTo>
                  <a:lnTo>
                    <a:pt x="22" y="19"/>
                  </a:lnTo>
                  <a:lnTo>
                    <a:pt x="13" y="19"/>
                  </a:lnTo>
                  <a:lnTo>
                    <a:pt x="13" y="25"/>
                  </a:lnTo>
                  <a:lnTo>
                    <a:pt x="17" y="25"/>
                  </a:lnTo>
                  <a:lnTo>
                    <a:pt x="17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18" y="26"/>
                  </a:lnTo>
                  <a:lnTo>
                    <a:pt x="18" y="20"/>
                  </a:lnTo>
                  <a:lnTo>
                    <a:pt x="14" y="20"/>
                  </a:lnTo>
                  <a:lnTo>
                    <a:pt x="14" y="26"/>
                  </a:lnTo>
                  <a:lnTo>
                    <a:pt x="17" y="26"/>
                  </a:lnTo>
                  <a:lnTo>
                    <a:pt x="17" y="20"/>
                  </a:lnTo>
                  <a:lnTo>
                    <a:pt x="8" y="20"/>
                  </a:lnTo>
                  <a:lnTo>
                    <a:pt x="8" y="26"/>
                  </a:lnTo>
                  <a:lnTo>
                    <a:pt x="17" y="26"/>
                  </a:lnTo>
                  <a:lnTo>
                    <a:pt x="17" y="20"/>
                  </a:lnTo>
                  <a:lnTo>
                    <a:pt x="12" y="20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14" y="20"/>
                  </a:lnTo>
                  <a:lnTo>
                    <a:pt x="8" y="20"/>
                  </a:lnTo>
                  <a:lnTo>
                    <a:pt x="8" y="26"/>
                  </a:lnTo>
                  <a:lnTo>
                    <a:pt x="9" y="26"/>
                  </a:lnTo>
                  <a:lnTo>
                    <a:pt x="9" y="20"/>
                  </a:lnTo>
                  <a:lnTo>
                    <a:pt x="8" y="20"/>
                  </a:lnTo>
                  <a:lnTo>
                    <a:pt x="8" y="26"/>
                  </a:lnTo>
                  <a:lnTo>
                    <a:pt x="16" y="26"/>
                  </a:lnTo>
                  <a:lnTo>
                    <a:pt x="16" y="20"/>
                  </a:lnTo>
                  <a:lnTo>
                    <a:pt x="13" y="20"/>
                  </a:lnTo>
                  <a:lnTo>
                    <a:pt x="13" y="26"/>
                  </a:lnTo>
                  <a:lnTo>
                    <a:pt x="14" y="26"/>
                  </a:lnTo>
                  <a:lnTo>
                    <a:pt x="14" y="20"/>
                  </a:lnTo>
                  <a:lnTo>
                    <a:pt x="8" y="20"/>
                  </a:lnTo>
                  <a:lnTo>
                    <a:pt x="0" y="28"/>
                  </a:lnTo>
                  <a:lnTo>
                    <a:pt x="17" y="28"/>
                  </a:lnTo>
                  <a:lnTo>
                    <a:pt x="17" y="21"/>
                  </a:lnTo>
                  <a:lnTo>
                    <a:pt x="13" y="21"/>
                  </a:lnTo>
                  <a:lnTo>
                    <a:pt x="13" y="28"/>
                  </a:lnTo>
                  <a:lnTo>
                    <a:pt x="16" y="28"/>
                  </a:lnTo>
                  <a:lnTo>
                    <a:pt x="16" y="21"/>
                  </a:lnTo>
                  <a:lnTo>
                    <a:pt x="11" y="21"/>
                  </a:lnTo>
                  <a:lnTo>
                    <a:pt x="11" y="28"/>
                  </a:lnTo>
                  <a:lnTo>
                    <a:pt x="18" y="28"/>
                  </a:lnTo>
                  <a:lnTo>
                    <a:pt x="18" y="21"/>
                  </a:lnTo>
                  <a:lnTo>
                    <a:pt x="13" y="21"/>
                  </a:lnTo>
                  <a:lnTo>
                    <a:pt x="13" y="28"/>
                  </a:lnTo>
                  <a:lnTo>
                    <a:pt x="17" y="28"/>
                  </a:lnTo>
                  <a:lnTo>
                    <a:pt x="17" y="21"/>
                  </a:lnTo>
                  <a:lnTo>
                    <a:pt x="9" y="21"/>
                  </a:lnTo>
                  <a:lnTo>
                    <a:pt x="9" y="28"/>
                  </a:lnTo>
                  <a:lnTo>
                    <a:pt x="11" y="28"/>
                  </a:lnTo>
                  <a:lnTo>
                    <a:pt x="11" y="21"/>
                  </a:lnTo>
                  <a:lnTo>
                    <a:pt x="8" y="21"/>
                  </a:lnTo>
                  <a:lnTo>
                    <a:pt x="8" y="28"/>
                  </a:lnTo>
                  <a:lnTo>
                    <a:pt x="18" y="28"/>
                  </a:lnTo>
                  <a:lnTo>
                    <a:pt x="18" y="21"/>
                  </a:lnTo>
                  <a:lnTo>
                    <a:pt x="14" y="21"/>
                  </a:lnTo>
                  <a:lnTo>
                    <a:pt x="14" y="28"/>
                  </a:lnTo>
                  <a:lnTo>
                    <a:pt x="18" y="28"/>
                  </a:lnTo>
                  <a:lnTo>
                    <a:pt x="18" y="21"/>
                  </a:lnTo>
                  <a:lnTo>
                    <a:pt x="11" y="21"/>
                  </a:lnTo>
                  <a:lnTo>
                    <a:pt x="11" y="28"/>
                  </a:lnTo>
                  <a:lnTo>
                    <a:pt x="17" y="28"/>
                  </a:lnTo>
                  <a:lnTo>
                    <a:pt x="17" y="21"/>
                  </a:lnTo>
                  <a:lnTo>
                    <a:pt x="5" y="21"/>
                  </a:lnTo>
                  <a:lnTo>
                    <a:pt x="12" y="26"/>
                  </a:lnTo>
                  <a:lnTo>
                    <a:pt x="13" y="28"/>
                  </a:lnTo>
                  <a:lnTo>
                    <a:pt x="14" y="25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9" y="29"/>
                  </a:lnTo>
                  <a:lnTo>
                    <a:pt x="18" y="29"/>
                  </a:lnTo>
                  <a:lnTo>
                    <a:pt x="18" y="22"/>
                  </a:lnTo>
                  <a:lnTo>
                    <a:pt x="14" y="22"/>
                  </a:lnTo>
                  <a:lnTo>
                    <a:pt x="14" y="29"/>
                  </a:lnTo>
                  <a:lnTo>
                    <a:pt x="18" y="29"/>
                  </a:lnTo>
                  <a:lnTo>
                    <a:pt x="18" y="22"/>
                  </a:lnTo>
                  <a:lnTo>
                    <a:pt x="12" y="22"/>
                  </a:lnTo>
                  <a:lnTo>
                    <a:pt x="12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2" y="22"/>
                  </a:lnTo>
                  <a:lnTo>
                    <a:pt x="12" y="29"/>
                  </a:lnTo>
                  <a:lnTo>
                    <a:pt x="18" y="29"/>
                  </a:lnTo>
                  <a:lnTo>
                    <a:pt x="18" y="22"/>
                  </a:lnTo>
                  <a:lnTo>
                    <a:pt x="14" y="22"/>
                  </a:lnTo>
                  <a:lnTo>
                    <a:pt x="14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6" y="22"/>
                  </a:lnTo>
                  <a:lnTo>
                    <a:pt x="16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12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4" y="22"/>
                  </a:lnTo>
                  <a:lnTo>
                    <a:pt x="7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1" y="30"/>
                  </a:lnTo>
                  <a:lnTo>
                    <a:pt x="11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11" y="24"/>
                  </a:lnTo>
                  <a:lnTo>
                    <a:pt x="11" y="30"/>
                  </a:lnTo>
                  <a:lnTo>
                    <a:pt x="17" y="30"/>
                  </a:lnTo>
                  <a:lnTo>
                    <a:pt x="17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4" y="30"/>
                  </a:lnTo>
                  <a:lnTo>
                    <a:pt x="14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20" y="30"/>
                  </a:lnTo>
                  <a:lnTo>
                    <a:pt x="20" y="24"/>
                  </a:lnTo>
                  <a:lnTo>
                    <a:pt x="14" y="24"/>
                  </a:lnTo>
                  <a:lnTo>
                    <a:pt x="14" y="30"/>
                  </a:lnTo>
                  <a:lnTo>
                    <a:pt x="17" y="30"/>
                  </a:lnTo>
                  <a:lnTo>
                    <a:pt x="17" y="24"/>
                  </a:lnTo>
                  <a:lnTo>
                    <a:pt x="12" y="24"/>
                  </a:lnTo>
                  <a:lnTo>
                    <a:pt x="9" y="25"/>
                  </a:lnTo>
                  <a:lnTo>
                    <a:pt x="11" y="31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4" y="25"/>
                  </a:lnTo>
                  <a:lnTo>
                    <a:pt x="14" y="31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4" y="25"/>
                  </a:lnTo>
                  <a:lnTo>
                    <a:pt x="14" y="31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4" y="25"/>
                  </a:lnTo>
                  <a:lnTo>
                    <a:pt x="14" y="31"/>
                  </a:lnTo>
                  <a:lnTo>
                    <a:pt x="17" y="31"/>
                  </a:lnTo>
                  <a:lnTo>
                    <a:pt x="17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14" y="31"/>
                  </a:lnTo>
                  <a:lnTo>
                    <a:pt x="14" y="25"/>
                  </a:lnTo>
                  <a:lnTo>
                    <a:pt x="11" y="25"/>
                  </a:lnTo>
                  <a:lnTo>
                    <a:pt x="11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4" y="31"/>
                  </a:lnTo>
                  <a:lnTo>
                    <a:pt x="14" y="25"/>
                  </a:lnTo>
                  <a:lnTo>
                    <a:pt x="11" y="25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28"/>
                  </a:lnTo>
                  <a:lnTo>
                    <a:pt x="11" y="25"/>
                  </a:lnTo>
                  <a:lnTo>
                    <a:pt x="9" y="26"/>
                  </a:lnTo>
                  <a:lnTo>
                    <a:pt x="11" y="29"/>
                  </a:lnTo>
                  <a:lnTo>
                    <a:pt x="11" y="26"/>
                  </a:lnTo>
                  <a:lnTo>
                    <a:pt x="8" y="26"/>
                  </a:lnTo>
                  <a:lnTo>
                    <a:pt x="8" y="33"/>
                  </a:lnTo>
                  <a:lnTo>
                    <a:pt x="17" y="33"/>
                  </a:lnTo>
                  <a:lnTo>
                    <a:pt x="17" y="26"/>
                  </a:lnTo>
                  <a:lnTo>
                    <a:pt x="11" y="26"/>
                  </a:lnTo>
                  <a:lnTo>
                    <a:pt x="11" y="33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8" y="26"/>
                  </a:lnTo>
                  <a:lnTo>
                    <a:pt x="8" y="33"/>
                  </a:lnTo>
                  <a:lnTo>
                    <a:pt x="16" y="33"/>
                  </a:lnTo>
                  <a:lnTo>
                    <a:pt x="16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7" y="33"/>
                  </a:lnTo>
                  <a:lnTo>
                    <a:pt x="17" y="26"/>
                  </a:lnTo>
                  <a:lnTo>
                    <a:pt x="12" y="26"/>
                  </a:lnTo>
                  <a:lnTo>
                    <a:pt x="12" y="33"/>
                  </a:lnTo>
                  <a:lnTo>
                    <a:pt x="17" y="33"/>
                  </a:lnTo>
                  <a:lnTo>
                    <a:pt x="17" y="26"/>
                  </a:lnTo>
                  <a:lnTo>
                    <a:pt x="8" y="26"/>
                  </a:lnTo>
                  <a:lnTo>
                    <a:pt x="0" y="34"/>
                  </a:lnTo>
                  <a:lnTo>
                    <a:pt x="18" y="34"/>
                  </a:lnTo>
                  <a:lnTo>
                    <a:pt x="18" y="28"/>
                  </a:lnTo>
                  <a:lnTo>
                    <a:pt x="13" y="28"/>
                  </a:lnTo>
                  <a:lnTo>
                    <a:pt x="13" y="34"/>
                  </a:lnTo>
                  <a:lnTo>
                    <a:pt x="14" y="34"/>
                  </a:lnTo>
                  <a:lnTo>
                    <a:pt x="14" y="28"/>
                  </a:lnTo>
                  <a:lnTo>
                    <a:pt x="9" y="28"/>
                  </a:lnTo>
                  <a:lnTo>
                    <a:pt x="9" y="34"/>
                  </a:lnTo>
                  <a:lnTo>
                    <a:pt x="18" y="34"/>
                  </a:lnTo>
                  <a:lnTo>
                    <a:pt x="18" y="28"/>
                  </a:lnTo>
                  <a:lnTo>
                    <a:pt x="12" y="28"/>
                  </a:lnTo>
                  <a:lnTo>
                    <a:pt x="12" y="34"/>
                  </a:lnTo>
                  <a:lnTo>
                    <a:pt x="17" y="34"/>
                  </a:lnTo>
                  <a:lnTo>
                    <a:pt x="17" y="28"/>
                  </a:lnTo>
                  <a:lnTo>
                    <a:pt x="9" y="28"/>
                  </a:lnTo>
                  <a:lnTo>
                    <a:pt x="9" y="34"/>
                  </a:lnTo>
                  <a:lnTo>
                    <a:pt x="18" y="34"/>
                  </a:lnTo>
                  <a:lnTo>
                    <a:pt x="18" y="28"/>
                  </a:lnTo>
                  <a:lnTo>
                    <a:pt x="14" y="28"/>
                  </a:lnTo>
                  <a:lnTo>
                    <a:pt x="14" y="34"/>
                  </a:lnTo>
                  <a:lnTo>
                    <a:pt x="16" y="34"/>
                  </a:lnTo>
                  <a:lnTo>
                    <a:pt x="16" y="28"/>
                  </a:lnTo>
                  <a:lnTo>
                    <a:pt x="9" y="28"/>
                  </a:lnTo>
                  <a:lnTo>
                    <a:pt x="9" y="34"/>
                  </a:lnTo>
                  <a:lnTo>
                    <a:pt x="18" y="34"/>
                  </a:lnTo>
                  <a:lnTo>
                    <a:pt x="18" y="28"/>
                  </a:lnTo>
                  <a:lnTo>
                    <a:pt x="14" y="28"/>
                  </a:lnTo>
                  <a:lnTo>
                    <a:pt x="12" y="29"/>
                  </a:lnTo>
                  <a:lnTo>
                    <a:pt x="13" y="35"/>
                  </a:lnTo>
                  <a:lnTo>
                    <a:pt x="16" y="35"/>
                  </a:lnTo>
                  <a:lnTo>
                    <a:pt x="16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11" y="29"/>
                  </a:lnTo>
                  <a:lnTo>
                    <a:pt x="11" y="35"/>
                  </a:lnTo>
                  <a:lnTo>
                    <a:pt x="18" y="35"/>
                  </a:lnTo>
                  <a:lnTo>
                    <a:pt x="18" y="29"/>
                  </a:lnTo>
                  <a:lnTo>
                    <a:pt x="14" y="29"/>
                  </a:lnTo>
                  <a:lnTo>
                    <a:pt x="14" y="35"/>
                  </a:lnTo>
                  <a:lnTo>
                    <a:pt x="17" y="35"/>
                  </a:lnTo>
                  <a:lnTo>
                    <a:pt x="17" y="29"/>
                  </a:lnTo>
                  <a:lnTo>
                    <a:pt x="11" y="29"/>
                  </a:lnTo>
                  <a:lnTo>
                    <a:pt x="11" y="35"/>
                  </a:lnTo>
                  <a:lnTo>
                    <a:pt x="18" y="35"/>
                  </a:lnTo>
                  <a:lnTo>
                    <a:pt x="18" y="29"/>
                  </a:lnTo>
                  <a:lnTo>
                    <a:pt x="13" y="29"/>
                  </a:lnTo>
                  <a:lnTo>
                    <a:pt x="13" y="35"/>
                  </a:lnTo>
                  <a:lnTo>
                    <a:pt x="16" y="35"/>
                  </a:lnTo>
                  <a:lnTo>
                    <a:pt x="16" y="29"/>
                  </a:lnTo>
                  <a:lnTo>
                    <a:pt x="9" y="29"/>
                  </a:lnTo>
                  <a:lnTo>
                    <a:pt x="9" y="35"/>
                  </a:lnTo>
                  <a:lnTo>
                    <a:pt x="18" y="35"/>
                  </a:lnTo>
                  <a:lnTo>
                    <a:pt x="18" y="29"/>
                  </a:lnTo>
                  <a:lnTo>
                    <a:pt x="11" y="29"/>
                  </a:lnTo>
                  <a:lnTo>
                    <a:pt x="11" y="35"/>
                  </a:lnTo>
                  <a:lnTo>
                    <a:pt x="14" y="35"/>
                  </a:lnTo>
                  <a:lnTo>
                    <a:pt x="14" y="31"/>
                  </a:lnTo>
                  <a:lnTo>
                    <a:pt x="12" y="31"/>
                  </a:lnTo>
                  <a:lnTo>
                    <a:pt x="12" y="33"/>
                  </a:lnTo>
                  <a:lnTo>
                    <a:pt x="14" y="33"/>
                  </a:lnTo>
                  <a:lnTo>
                    <a:pt x="14" y="30"/>
                  </a:lnTo>
                  <a:lnTo>
                    <a:pt x="9" y="30"/>
                  </a:lnTo>
                  <a:lnTo>
                    <a:pt x="9" y="37"/>
                  </a:lnTo>
                  <a:lnTo>
                    <a:pt x="17" y="37"/>
                  </a:lnTo>
                  <a:lnTo>
                    <a:pt x="17" y="30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9" y="30"/>
                  </a:lnTo>
                  <a:lnTo>
                    <a:pt x="9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12" y="30"/>
                  </a:lnTo>
                  <a:lnTo>
                    <a:pt x="12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9" y="30"/>
                  </a:lnTo>
                  <a:lnTo>
                    <a:pt x="9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7" y="37"/>
                  </a:lnTo>
                  <a:lnTo>
                    <a:pt x="17" y="30"/>
                  </a:lnTo>
                  <a:lnTo>
                    <a:pt x="11" y="30"/>
                  </a:lnTo>
                  <a:lnTo>
                    <a:pt x="8" y="31"/>
                  </a:lnTo>
                  <a:lnTo>
                    <a:pt x="9" y="38"/>
                  </a:lnTo>
                  <a:lnTo>
                    <a:pt x="11" y="38"/>
                  </a:lnTo>
                  <a:lnTo>
                    <a:pt x="11" y="31"/>
                  </a:lnTo>
                  <a:lnTo>
                    <a:pt x="9" y="31"/>
                  </a:lnTo>
                  <a:lnTo>
                    <a:pt x="9" y="34"/>
                  </a:lnTo>
                  <a:lnTo>
                    <a:pt x="11" y="38"/>
                  </a:lnTo>
                  <a:lnTo>
                    <a:pt x="13" y="37"/>
                  </a:lnTo>
                  <a:lnTo>
                    <a:pt x="12" y="33"/>
                  </a:lnTo>
                  <a:lnTo>
                    <a:pt x="12" y="37"/>
                  </a:lnTo>
                  <a:lnTo>
                    <a:pt x="17" y="37"/>
                  </a:lnTo>
                  <a:lnTo>
                    <a:pt x="17" y="30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9" y="30"/>
                  </a:lnTo>
                  <a:lnTo>
                    <a:pt x="9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12" y="30"/>
                  </a:lnTo>
                  <a:lnTo>
                    <a:pt x="12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9" y="30"/>
                  </a:lnTo>
                  <a:lnTo>
                    <a:pt x="9" y="37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7" y="37"/>
                  </a:lnTo>
                  <a:lnTo>
                    <a:pt x="17" y="30"/>
                  </a:lnTo>
                  <a:lnTo>
                    <a:pt x="9" y="30"/>
                  </a:lnTo>
                  <a:lnTo>
                    <a:pt x="9" y="37"/>
                  </a:lnTo>
                  <a:lnTo>
                    <a:pt x="18" y="37"/>
                  </a:lnTo>
                  <a:lnTo>
                    <a:pt x="18" y="29"/>
                  </a:lnTo>
                  <a:lnTo>
                    <a:pt x="11" y="29"/>
                  </a:lnTo>
                  <a:lnTo>
                    <a:pt x="11" y="35"/>
                  </a:lnTo>
                  <a:lnTo>
                    <a:pt x="18" y="35"/>
                  </a:lnTo>
                  <a:lnTo>
                    <a:pt x="18" y="29"/>
                  </a:lnTo>
                  <a:lnTo>
                    <a:pt x="9" y="29"/>
                  </a:lnTo>
                  <a:lnTo>
                    <a:pt x="9" y="35"/>
                  </a:lnTo>
                  <a:lnTo>
                    <a:pt x="16" y="35"/>
                  </a:lnTo>
                  <a:lnTo>
                    <a:pt x="16" y="29"/>
                  </a:lnTo>
                  <a:lnTo>
                    <a:pt x="13" y="29"/>
                  </a:lnTo>
                  <a:lnTo>
                    <a:pt x="13" y="35"/>
                  </a:lnTo>
                  <a:lnTo>
                    <a:pt x="18" y="35"/>
                  </a:lnTo>
                  <a:lnTo>
                    <a:pt x="18" y="29"/>
                  </a:lnTo>
                  <a:lnTo>
                    <a:pt x="11" y="29"/>
                  </a:lnTo>
                  <a:lnTo>
                    <a:pt x="11" y="35"/>
                  </a:lnTo>
                  <a:lnTo>
                    <a:pt x="17" y="35"/>
                  </a:lnTo>
                  <a:lnTo>
                    <a:pt x="17" y="29"/>
                  </a:lnTo>
                  <a:lnTo>
                    <a:pt x="14" y="29"/>
                  </a:lnTo>
                  <a:lnTo>
                    <a:pt x="14" y="35"/>
                  </a:lnTo>
                  <a:lnTo>
                    <a:pt x="18" y="35"/>
                  </a:lnTo>
                  <a:lnTo>
                    <a:pt x="18" y="29"/>
                  </a:lnTo>
                  <a:lnTo>
                    <a:pt x="11" y="29"/>
                  </a:lnTo>
                  <a:lnTo>
                    <a:pt x="11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6" y="35"/>
                  </a:lnTo>
                  <a:lnTo>
                    <a:pt x="16" y="29"/>
                  </a:lnTo>
                  <a:lnTo>
                    <a:pt x="13" y="29"/>
                  </a:lnTo>
                  <a:lnTo>
                    <a:pt x="13" y="31"/>
                  </a:lnTo>
                  <a:lnTo>
                    <a:pt x="14" y="35"/>
                  </a:lnTo>
                  <a:lnTo>
                    <a:pt x="17" y="34"/>
                  </a:lnTo>
                  <a:lnTo>
                    <a:pt x="16" y="30"/>
                  </a:lnTo>
                  <a:lnTo>
                    <a:pt x="16" y="34"/>
                  </a:lnTo>
                  <a:lnTo>
                    <a:pt x="18" y="34"/>
                  </a:lnTo>
                  <a:lnTo>
                    <a:pt x="18" y="28"/>
                  </a:lnTo>
                  <a:lnTo>
                    <a:pt x="9" y="28"/>
                  </a:lnTo>
                  <a:lnTo>
                    <a:pt x="9" y="34"/>
                  </a:lnTo>
                  <a:lnTo>
                    <a:pt x="16" y="34"/>
                  </a:lnTo>
                  <a:lnTo>
                    <a:pt x="16" y="28"/>
                  </a:lnTo>
                  <a:lnTo>
                    <a:pt x="14" y="28"/>
                  </a:lnTo>
                  <a:lnTo>
                    <a:pt x="14" y="34"/>
                  </a:lnTo>
                  <a:lnTo>
                    <a:pt x="18" y="34"/>
                  </a:lnTo>
                  <a:lnTo>
                    <a:pt x="18" y="28"/>
                  </a:lnTo>
                  <a:lnTo>
                    <a:pt x="9" y="28"/>
                  </a:lnTo>
                  <a:lnTo>
                    <a:pt x="9" y="34"/>
                  </a:lnTo>
                  <a:lnTo>
                    <a:pt x="17" y="34"/>
                  </a:lnTo>
                  <a:lnTo>
                    <a:pt x="17" y="28"/>
                  </a:lnTo>
                  <a:lnTo>
                    <a:pt x="12" y="28"/>
                  </a:lnTo>
                  <a:lnTo>
                    <a:pt x="12" y="34"/>
                  </a:lnTo>
                  <a:lnTo>
                    <a:pt x="18" y="34"/>
                  </a:lnTo>
                  <a:lnTo>
                    <a:pt x="18" y="28"/>
                  </a:lnTo>
                  <a:lnTo>
                    <a:pt x="9" y="28"/>
                  </a:lnTo>
                  <a:lnTo>
                    <a:pt x="9" y="34"/>
                  </a:lnTo>
                  <a:lnTo>
                    <a:pt x="14" y="34"/>
                  </a:lnTo>
                  <a:lnTo>
                    <a:pt x="14" y="28"/>
                  </a:lnTo>
                  <a:lnTo>
                    <a:pt x="13" y="28"/>
                  </a:lnTo>
                  <a:lnTo>
                    <a:pt x="13" y="34"/>
                  </a:lnTo>
                  <a:lnTo>
                    <a:pt x="18" y="34"/>
                  </a:lnTo>
                  <a:lnTo>
                    <a:pt x="18" y="28"/>
                  </a:lnTo>
                  <a:lnTo>
                    <a:pt x="8" y="28"/>
                  </a:lnTo>
                  <a:lnTo>
                    <a:pt x="8" y="30"/>
                  </a:lnTo>
                  <a:lnTo>
                    <a:pt x="11" y="33"/>
                  </a:lnTo>
                  <a:lnTo>
                    <a:pt x="12" y="31"/>
                  </a:lnTo>
                  <a:lnTo>
                    <a:pt x="9" y="29"/>
                  </a:lnTo>
                  <a:lnTo>
                    <a:pt x="9" y="33"/>
                  </a:lnTo>
                  <a:lnTo>
                    <a:pt x="17" y="33"/>
                  </a:lnTo>
                  <a:lnTo>
                    <a:pt x="17" y="26"/>
                  </a:lnTo>
                  <a:lnTo>
                    <a:pt x="12" y="26"/>
                  </a:lnTo>
                  <a:lnTo>
                    <a:pt x="12" y="33"/>
                  </a:lnTo>
                  <a:lnTo>
                    <a:pt x="17" y="33"/>
                  </a:lnTo>
                  <a:lnTo>
                    <a:pt x="17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9" y="26"/>
                  </a:lnTo>
                  <a:lnTo>
                    <a:pt x="9" y="33"/>
                  </a:lnTo>
                  <a:lnTo>
                    <a:pt x="16" y="33"/>
                  </a:lnTo>
                  <a:lnTo>
                    <a:pt x="16" y="26"/>
                  </a:lnTo>
                  <a:lnTo>
                    <a:pt x="8" y="26"/>
                  </a:lnTo>
                  <a:lnTo>
                    <a:pt x="8" y="33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11" y="26"/>
                  </a:lnTo>
                  <a:lnTo>
                    <a:pt x="11" y="33"/>
                  </a:lnTo>
                  <a:lnTo>
                    <a:pt x="17" y="33"/>
                  </a:lnTo>
                  <a:lnTo>
                    <a:pt x="17" y="26"/>
                  </a:lnTo>
                  <a:lnTo>
                    <a:pt x="8" y="26"/>
                  </a:lnTo>
                  <a:lnTo>
                    <a:pt x="8" y="33"/>
                  </a:lnTo>
                  <a:lnTo>
                    <a:pt x="12" y="33"/>
                  </a:lnTo>
                  <a:lnTo>
                    <a:pt x="20" y="25"/>
                  </a:lnTo>
                  <a:lnTo>
                    <a:pt x="11" y="25"/>
                  </a:lnTo>
                  <a:lnTo>
                    <a:pt x="11" y="31"/>
                  </a:lnTo>
                  <a:lnTo>
                    <a:pt x="14" y="31"/>
                  </a:lnTo>
                  <a:lnTo>
                    <a:pt x="14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11" y="25"/>
                  </a:lnTo>
                  <a:lnTo>
                    <a:pt x="11" y="31"/>
                  </a:lnTo>
                  <a:lnTo>
                    <a:pt x="14" y="31"/>
                  </a:lnTo>
                  <a:lnTo>
                    <a:pt x="14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17" y="31"/>
                  </a:lnTo>
                  <a:lnTo>
                    <a:pt x="17" y="25"/>
                  </a:lnTo>
                  <a:lnTo>
                    <a:pt x="14" y="25"/>
                  </a:lnTo>
                  <a:lnTo>
                    <a:pt x="14" y="31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4" y="25"/>
                  </a:lnTo>
                  <a:lnTo>
                    <a:pt x="14" y="31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4" y="25"/>
                  </a:lnTo>
                  <a:lnTo>
                    <a:pt x="14" y="31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1" y="25"/>
                  </a:lnTo>
                  <a:lnTo>
                    <a:pt x="11" y="28"/>
                  </a:lnTo>
                  <a:lnTo>
                    <a:pt x="12" y="31"/>
                  </a:lnTo>
                  <a:lnTo>
                    <a:pt x="14" y="30"/>
                  </a:lnTo>
                  <a:lnTo>
                    <a:pt x="13" y="26"/>
                  </a:lnTo>
                  <a:lnTo>
                    <a:pt x="13" y="30"/>
                  </a:lnTo>
                  <a:lnTo>
                    <a:pt x="17" y="30"/>
                  </a:lnTo>
                  <a:lnTo>
                    <a:pt x="17" y="24"/>
                  </a:lnTo>
                  <a:lnTo>
                    <a:pt x="14" y="24"/>
                  </a:lnTo>
                  <a:lnTo>
                    <a:pt x="14" y="30"/>
                  </a:lnTo>
                  <a:lnTo>
                    <a:pt x="20" y="30"/>
                  </a:lnTo>
                  <a:lnTo>
                    <a:pt x="20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4" y="30"/>
                  </a:lnTo>
                  <a:lnTo>
                    <a:pt x="14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7" y="30"/>
                  </a:lnTo>
                  <a:lnTo>
                    <a:pt x="17" y="24"/>
                  </a:lnTo>
                  <a:lnTo>
                    <a:pt x="11" y="24"/>
                  </a:lnTo>
                  <a:lnTo>
                    <a:pt x="11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1" y="30"/>
                  </a:lnTo>
                  <a:lnTo>
                    <a:pt x="11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6" y="30"/>
                  </a:lnTo>
                  <a:lnTo>
                    <a:pt x="16" y="24"/>
                  </a:lnTo>
                  <a:lnTo>
                    <a:pt x="14" y="24"/>
                  </a:lnTo>
                  <a:lnTo>
                    <a:pt x="14" y="26"/>
                  </a:lnTo>
                  <a:lnTo>
                    <a:pt x="17" y="29"/>
                  </a:lnTo>
                  <a:lnTo>
                    <a:pt x="18" y="28"/>
                  </a:lnTo>
                  <a:lnTo>
                    <a:pt x="16" y="25"/>
                  </a:lnTo>
                  <a:lnTo>
                    <a:pt x="16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12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6" y="22"/>
                  </a:lnTo>
                  <a:lnTo>
                    <a:pt x="16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4" y="22"/>
                  </a:lnTo>
                  <a:lnTo>
                    <a:pt x="14" y="29"/>
                  </a:lnTo>
                  <a:lnTo>
                    <a:pt x="18" y="29"/>
                  </a:lnTo>
                  <a:lnTo>
                    <a:pt x="18" y="22"/>
                  </a:lnTo>
                  <a:lnTo>
                    <a:pt x="12" y="22"/>
                  </a:lnTo>
                  <a:lnTo>
                    <a:pt x="12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2" y="22"/>
                  </a:lnTo>
                  <a:lnTo>
                    <a:pt x="12" y="29"/>
                  </a:lnTo>
                  <a:lnTo>
                    <a:pt x="18" y="29"/>
                  </a:lnTo>
                  <a:lnTo>
                    <a:pt x="18" y="22"/>
                  </a:lnTo>
                  <a:lnTo>
                    <a:pt x="14" y="22"/>
                  </a:lnTo>
                  <a:lnTo>
                    <a:pt x="14" y="29"/>
                  </a:lnTo>
                  <a:lnTo>
                    <a:pt x="18" y="29"/>
                  </a:lnTo>
                  <a:lnTo>
                    <a:pt x="18" y="22"/>
                  </a:lnTo>
                  <a:lnTo>
                    <a:pt x="9" y="22"/>
                  </a:lnTo>
                  <a:lnTo>
                    <a:pt x="9" y="29"/>
                  </a:lnTo>
                  <a:lnTo>
                    <a:pt x="22" y="29"/>
                  </a:lnTo>
                  <a:lnTo>
                    <a:pt x="17" y="22"/>
                  </a:lnTo>
                  <a:lnTo>
                    <a:pt x="16" y="21"/>
                  </a:lnTo>
                  <a:lnTo>
                    <a:pt x="13" y="24"/>
                  </a:lnTo>
                  <a:lnTo>
                    <a:pt x="13" y="28"/>
                  </a:lnTo>
                  <a:lnTo>
                    <a:pt x="17" y="28"/>
                  </a:lnTo>
                  <a:lnTo>
                    <a:pt x="17" y="21"/>
                  </a:lnTo>
                  <a:lnTo>
                    <a:pt x="11" y="21"/>
                  </a:lnTo>
                  <a:lnTo>
                    <a:pt x="11" y="28"/>
                  </a:lnTo>
                  <a:lnTo>
                    <a:pt x="18" y="28"/>
                  </a:lnTo>
                  <a:lnTo>
                    <a:pt x="18" y="21"/>
                  </a:lnTo>
                  <a:lnTo>
                    <a:pt x="14" y="21"/>
                  </a:lnTo>
                  <a:lnTo>
                    <a:pt x="14" y="28"/>
                  </a:lnTo>
                  <a:lnTo>
                    <a:pt x="18" y="28"/>
                  </a:lnTo>
                  <a:lnTo>
                    <a:pt x="18" y="21"/>
                  </a:lnTo>
                  <a:lnTo>
                    <a:pt x="8" y="21"/>
                  </a:lnTo>
                  <a:lnTo>
                    <a:pt x="8" y="28"/>
                  </a:lnTo>
                  <a:lnTo>
                    <a:pt x="11" y="28"/>
                  </a:lnTo>
                  <a:lnTo>
                    <a:pt x="11" y="21"/>
                  </a:lnTo>
                  <a:lnTo>
                    <a:pt x="9" y="21"/>
                  </a:lnTo>
                  <a:lnTo>
                    <a:pt x="9" y="28"/>
                  </a:lnTo>
                  <a:lnTo>
                    <a:pt x="17" y="28"/>
                  </a:lnTo>
                  <a:lnTo>
                    <a:pt x="17" y="21"/>
                  </a:lnTo>
                  <a:lnTo>
                    <a:pt x="13" y="21"/>
                  </a:lnTo>
                  <a:lnTo>
                    <a:pt x="13" y="28"/>
                  </a:lnTo>
                  <a:lnTo>
                    <a:pt x="18" y="28"/>
                  </a:lnTo>
                  <a:lnTo>
                    <a:pt x="18" y="21"/>
                  </a:lnTo>
                  <a:lnTo>
                    <a:pt x="11" y="21"/>
                  </a:lnTo>
                  <a:lnTo>
                    <a:pt x="11" y="28"/>
                  </a:lnTo>
                  <a:lnTo>
                    <a:pt x="16" y="28"/>
                  </a:lnTo>
                  <a:lnTo>
                    <a:pt x="16" y="21"/>
                  </a:lnTo>
                  <a:lnTo>
                    <a:pt x="13" y="21"/>
                  </a:lnTo>
                  <a:lnTo>
                    <a:pt x="13" y="28"/>
                  </a:lnTo>
                  <a:lnTo>
                    <a:pt x="17" y="28"/>
                  </a:lnTo>
                  <a:lnTo>
                    <a:pt x="17" y="21"/>
                  </a:lnTo>
                  <a:lnTo>
                    <a:pt x="8" y="21"/>
                  </a:lnTo>
                  <a:lnTo>
                    <a:pt x="8" y="24"/>
                  </a:lnTo>
                  <a:lnTo>
                    <a:pt x="11" y="26"/>
                  </a:lnTo>
                  <a:lnTo>
                    <a:pt x="12" y="25"/>
                  </a:lnTo>
                  <a:lnTo>
                    <a:pt x="9" y="22"/>
                  </a:lnTo>
                  <a:lnTo>
                    <a:pt x="9" y="26"/>
                  </a:lnTo>
                  <a:lnTo>
                    <a:pt x="14" y="26"/>
                  </a:lnTo>
                  <a:lnTo>
                    <a:pt x="14" y="20"/>
                  </a:lnTo>
                  <a:lnTo>
                    <a:pt x="13" y="20"/>
                  </a:lnTo>
                  <a:lnTo>
                    <a:pt x="13" y="26"/>
                  </a:lnTo>
                  <a:lnTo>
                    <a:pt x="16" y="26"/>
                  </a:lnTo>
                  <a:lnTo>
                    <a:pt x="16" y="20"/>
                  </a:lnTo>
                  <a:lnTo>
                    <a:pt x="8" y="20"/>
                  </a:lnTo>
                  <a:lnTo>
                    <a:pt x="8" y="26"/>
                  </a:lnTo>
                  <a:lnTo>
                    <a:pt x="9" y="26"/>
                  </a:lnTo>
                  <a:lnTo>
                    <a:pt x="9" y="20"/>
                  </a:lnTo>
                  <a:lnTo>
                    <a:pt x="8" y="20"/>
                  </a:lnTo>
                  <a:lnTo>
                    <a:pt x="8" y="26"/>
                  </a:lnTo>
                  <a:lnTo>
                    <a:pt x="14" y="26"/>
                  </a:lnTo>
                  <a:lnTo>
                    <a:pt x="14" y="20"/>
                  </a:lnTo>
                  <a:lnTo>
                    <a:pt x="12" y="20"/>
                  </a:lnTo>
                  <a:lnTo>
                    <a:pt x="12" y="26"/>
                  </a:lnTo>
                  <a:lnTo>
                    <a:pt x="17" y="26"/>
                  </a:lnTo>
                  <a:lnTo>
                    <a:pt x="17" y="20"/>
                  </a:lnTo>
                  <a:lnTo>
                    <a:pt x="8" y="20"/>
                  </a:lnTo>
                  <a:lnTo>
                    <a:pt x="8" y="26"/>
                  </a:lnTo>
                  <a:lnTo>
                    <a:pt x="17" y="26"/>
                  </a:lnTo>
                  <a:lnTo>
                    <a:pt x="17" y="20"/>
                  </a:lnTo>
                  <a:lnTo>
                    <a:pt x="14" y="20"/>
                  </a:lnTo>
                  <a:lnTo>
                    <a:pt x="14" y="26"/>
                  </a:lnTo>
                  <a:lnTo>
                    <a:pt x="18" y="26"/>
                  </a:lnTo>
                  <a:lnTo>
                    <a:pt x="18" y="20"/>
                  </a:lnTo>
                  <a:lnTo>
                    <a:pt x="9" y="20"/>
                  </a:lnTo>
                  <a:lnTo>
                    <a:pt x="9" y="22"/>
                  </a:lnTo>
                  <a:lnTo>
                    <a:pt x="13" y="22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17" y="19"/>
                  </a:lnTo>
                  <a:lnTo>
                    <a:pt x="13" y="19"/>
                  </a:lnTo>
                  <a:lnTo>
                    <a:pt x="13" y="25"/>
                  </a:lnTo>
                  <a:lnTo>
                    <a:pt x="22" y="25"/>
                  </a:lnTo>
                  <a:lnTo>
                    <a:pt x="22" y="19"/>
                  </a:lnTo>
                  <a:lnTo>
                    <a:pt x="11" y="19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3" y="19"/>
                  </a:lnTo>
                  <a:lnTo>
                    <a:pt x="12" y="19"/>
                  </a:lnTo>
                  <a:lnTo>
                    <a:pt x="12" y="25"/>
                  </a:lnTo>
                  <a:lnTo>
                    <a:pt x="13" y="25"/>
                  </a:lnTo>
                  <a:lnTo>
                    <a:pt x="13" y="19"/>
                  </a:lnTo>
                  <a:lnTo>
                    <a:pt x="11" y="19"/>
                  </a:lnTo>
                  <a:lnTo>
                    <a:pt x="11" y="25"/>
                  </a:lnTo>
                  <a:lnTo>
                    <a:pt x="16" y="25"/>
                  </a:lnTo>
                  <a:lnTo>
                    <a:pt x="16" y="19"/>
                  </a:lnTo>
                  <a:lnTo>
                    <a:pt x="12" y="19"/>
                  </a:lnTo>
                  <a:lnTo>
                    <a:pt x="12" y="25"/>
                  </a:lnTo>
                  <a:lnTo>
                    <a:pt x="18" y="25"/>
                  </a:lnTo>
                  <a:lnTo>
                    <a:pt x="18" y="19"/>
                  </a:lnTo>
                  <a:lnTo>
                    <a:pt x="11" y="19"/>
                  </a:lnTo>
                  <a:lnTo>
                    <a:pt x="11" y="25"/>
                  </a:lnTo>
                  <a:lnTo>
                    <a:pt x="16" y="25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14" y="25"/>
                  </a:lnTo>
                  <a:lnTo>
                    <a:pt x="26" y="25"/>
                  </a:lnTo>
                  <a:lnTo>
                    <a:pt x="21" y="19"/>
                  </a:lnTo>
                  <a:lnTo>
                    <a:pt x="20" y="17"/>
                  </a:lnTo>
                  <a:lnTo>
                    <a:pt x="9" y="17"/>
                  </a:lnTo>
                  <a:lnTo>
                    <a:pt x="9" y="24"/>
                  </a:lnTo>
                  <a:lnTo>
                    <a:pt x="14" y="24"/>
                  </a:lnTo>
                  <a:lnTo>
                    <a:pt x="14" y="17"/>
                  </a:lnTo>
                  <a:lnTo>
                    <a:pt x="12" y="17"/>
                  </a:lnTo>
                  <a:lnTo>
                    <a:pt x="12" y="24"/>
                  </a:lnTo>
                  <a:lnTo>
                    <a:pt x="20" y="24"/>
                  </a:lnTo>
                  <a:lnTo>
                    <a:pt x="20" y="17"/>
                  </a:lnTo>
                  <a:lnTo>
                    <a:pt x="13" y="17"/>
                  </a:lnTo>
                  <a:lnTo>
                    <a:pt x="13" y="24"/>
                  </a:lnTo>
                  <a:lnTo>
                    <a:pt x="20" y="24"/>
                  </a:lnTo>
                  <a:lnTo>
                    <a:pt x="20" y="17"/>
                  </a:lnTo>
                  <a:lnTo>
                    <a:pt x="8" y="17"/>
                  </a:lnTo>
                  <a:lnTo>
                    <a:pt x="8" y="24"/>
                  </a:lnTo>
                  <a:lnTo>
                    <a:pt x="17" y="24"/>
                  </a:lnTo>
                  <a:lnTo>
                    <a:pt x="17" y="17"/>
                  </a:lnTo>
                  <a:lnTo>
                    <a:pt x="13" y="17"/>
                  </a:lnTo>
                  <a:lnTo>
                    <a:pt x="13" y="24"/>
                  </a:lnTo>
                  <a:lnTo>
                    <a:pt x="18" y="24"/>
                  </a:lnTo>
                  <a:lnTo>
                    <a:pt x="18" y="17"/>
                  </a:lnTo>
                  <a:lnTo>
                    <a:pt x="8" y="17"/>
                  </a:lnTo>
                  <a:lnTo>
                    <a:pt x="8" y="24"/>
                  </a:lnTo>
                  <a:lnTo>
                    <a:pt x="14" y="24"/>
                  </a:lnTo>
                  <a:lnTo>
                    <a:pt x="14" y="17"/>
                  </a:lnTo>
                  <a:lnTo>
                    <a:pt x="12" y="17"/>
                  </a:lnTo>
                  <a:lnTo>
                    <a:pt x="12" y="24"/>
                  </a:lnTo>
                  <a:lnTo>
                    <a:pt x="16" y="24"/>
                  </a:lnTo>
                  <a:lnTo>
                    <a:pt x="16" y="17"/>
                  </a:lnTo>
                  <a:lnTo>
                    <a:pt x="9" y="17"/>
                  </a:lnTo>
                  <a:lnTo>
                    <a:pt x="9" y="20"/>
                  </a:lnTo>
                  <a:lnTo>
                    <a:pt x="12" y="22"/>
                  </a:lnTo>
                  <a:lnTo>
                    <a:pt x="13" y="21"/>
                  </a:lnTo>
                  <a:lnTo>
                    <a:pt x="11" y="19"/>
                  </a:lnTo>
                  <a:lnTo>
                    <a:pt x="11" y="22"/>
                  </a:lnTo>
                  <a:lnTo>
                    <a:pt x="17" y="22"/>
                  </a:lnTo>
                  <a:lnTo>
                    <a:pt x="17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4" y="16"/>
                  </a:lnTo>
                  <a:lnTo>
                    <a:pt x="14" y="22"/>
                  </a:lnTo>
                  <a:lnTo>
                    <a:pt x="21" y="22"/>
                  </a:lnTo>
                  <a:lnTo>
                    <a:pt x="21" y="16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18" y="22"/>
                  </a:lnTo>
                  <a:lnTo>
                    <a:pt x="18" y="16"/>
                  </a:lnTo>
                  <a:lnTo>
                    <a:pt x="12" y="16"/>
                  </a:lnTo>
                  <a:lnTo>
                    <a:pt x="12" y="19"/>
                  </a:lnTo>
                  <a:lnTo>
                    <a:pt x="16" y="19"/>
                  </a:lnTo>
                  <a:lnTo>
                    <a:pt x="16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20" y="21"/>
                  </a:lnTo>
                  <a:lnTo>
                    <a:pt x="20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17" y="21"/>
                  </a:lnTo>
                  <a:lnTo>
                    <a:pt x="17" y="15"/>
                  </a:lnTo>
                  <a:lnTo>
                    <a:pt x="14" y="15"/>
                  </a:lnTo>
                  <a:lnTo>
                    <a:pt x="14" y="21"/>
                  </a:lnTo>
                  <a:lnTo>
                    <a:pt x="17" y="21"/>
                  </a:lnTo>
                  <a:lnTo>
                    <a:pt x="17" y="15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16" y="21"/>
                  </a:lnTo>
                  <a:lnTo>
                    <a:pt x="16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18" y="21"/>
                  </a:lnTo>
                  <a:lnTo>
                    <a:pt x="18" y="15"/>
                  </a:lnTo>
                  <a:lnTo>
                    <a:pt x="9" y="15"/>
                  </a:lnTo>
                  <a:lnTo>
                    <a:pt x="9" y="17"/>
                  </a:lnTo>
                  <a:lnTo>
                    <a:pt x="13" y="17"/>
                  </a:lnTo>
                  <a:lnTo>
                    <a:pt x="13" y="16"/>
                  </a:lnTo>
                  <a:lnTo>
                    <a:pt x="9" y="16"/>
                  </a:lnTo>
                  <a:lnTo>
                    <a:pt x="9" y="20"/>
                  </a:lnTo>
                  <a:lnTo>
                    <a:pt x="16" y="20"/>
                  </a:lnTo>
                  <a:lnTo>
                    <a:pt x="16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17" y="20"/>
                  </a:lnTo>
                  <a:lnTo>
                    <a:pt x="17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2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6" y="20"/>
                  </a:lnTo>
                  <a:lnTo>
                    <a:pt x="16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18" y="20"/>
                  </a:lnTo>
                  <a:lnTo>
                    <a:pt x="18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16" y="20"/>
                  </a:lnTo>
                  <a:lnTo>
                    <a:pt x="16" y="13"/>
                  </a:lnTo>
                  <a:lnTo>
                    <a:pt x="14" y="13"/>
                  </a:lnTo>
                  <a:lnTo>
                    <a:pt x="14" y="20"/>
                  </a:lnTo>
                  <a:lnTo>
                    <a:pt x="17" y="20"/>
                  </a:lnTo>
                  <a:lnTo>
                    <a:pt x="17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6" y="20"/>
                  </a:lnTo>
                  <a:lnTo>
                    <a:pt x="16" y="15"/>
                  </a:lnTo>
                  <a:lnTo>
                    <a:pt x="12" y="15"/>
                  </a:lnTo>
                  <a:lnTo>
                    <a:pt x="12" y="19"/>
                  </a:lnTo>
                  <a:lnTo>
                    <a:pt x="18" y="19"/>
                  </a:lnTo>
                  <a:lnTo>
                    <a:pt x="18" y="12"/>
                  </a:lnTo>
                  <a:lnTo>
                    <a:pt x="17" y="12"/>
                  </a:lnTo>
                  <a:lnTo>
                    <a:pt x="17" y="19"/>
                  </a:lnTo>
                  <a:lnTo>
                    <a:pt x="20" y="19"/>
                  </a:lnTo>
                  <a:lnTo>
                    <a:pt x="20" y="12"/>
                  </a:lnTo>
                  <a:lnTo>
                    <a:pt x="9" y="12"/>
                  </a:lnTo>
                  <a:lnTo>
                    <a:pt x="9" y="19"/>
                  </a:lnTo>
                  <a:lnTo>
                    <a:pt x="18" y="19"/>
                  </a:lnTo>
                  <a:lnTo>
                    <a:pt x="18" y="12"/>
                  </a:lnTo>
                  <a:lnTo>
                    <a:pt x="16" y="12"/>
                  </a:lnTo>
                  <a:lnTo>
                    <a:pt x="16" y="19"/>
                  </a:lnTo>
                  <a:lnTo>
                    <a:pt x="21" y="19"/>
                  </a:lnTo>
                  <a:lnTo>
                    <a:pt x="21" y="12"/>
                  </a:lnTo>
                  <a:lnTo>
                    <a:pt x="12" y="12"/>
                  </a:lnTo>
                  <a:lnTo>
                    <a:pt x="12" y="19"/>
                  </a:lnTo>
                  <a:lnTo>
                    <a:pt x="20" y="19"/>
                  </a:lnTo>
                  <a:lnTo>
                    <a:pt x="20" y="12"/>
                  </a:lnTo>
                  <a:lnTo>
                    <a:pt x="14" y="12"/>
                  </a:lnTo>
                  <a:lnTo>
                    <a:pt x="14" y="19"/>
                  </a:lnTo>
                  <a:lnTo>
                    <a:pt x="21" y="19"/>
                  </a:lnTo>
                  <a:lnTo>
                    <a:pt x="21" y="12"/>
                  </a:lnTo>
                  <a:lnTo>
                    <a:pt x="11" y="12"/>
                  </a:lnTo>
                  <a:lnTo>
                    <a:pt x="11" y="15"/>
                  </a:lnTo>
                  <a:lnTo>
                    <a:pt x="13" y="17"/>
                  </a:lnTo>
                  <a:lnTo>
                    <a:pt x="14" y="16"/>
                  </a:lnTo>
                  <a:lnTo>
                    <a:pt x="12" y="13"/>
                  </a:lnTo>
                  <a:lnTo>
                    <a:pt x="12" y="17"/>
                  </a:lnTo>
                  <a:lnTo>
                    <a:pt x="22" y="17"/>
                  </a:lnTo>
                  <a:lnTo>
                    <a:pt x="22" y="11"/>
                  </a:lnTo>
                  <a:lnTo>
                    <a:pt x="8" y="11"/>
                  </a:lnTo>
                  <a:lnTo>
                    <a:pt x="8" y="17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16" y="11"/>
                  </a:lnTo>
                  <a:lnTo>
                    <a:pt x="16" y="17"/>
                  </a:lnTo>
                  <a:lnTo>
                    <a:pt x="18" y="17"/>
                  </a:lnTo>
                  <a:lnTo>
                    <a:pt x="18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7" y="17"/>
                  </a:lnTo>
                  <a:lnTo>
                    <a:pt x="17" y="11"/>
                  </a:lnTo>
                  <a:lnTo>
                    <a:pt x="14" y="11"/>
                  </a:lnTo>
                  <a:lnTo>
                    <a:pt x="14" y="17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11" y="11"/>
                  </a:lnTo>
                  <a:lnTo>
                    <a:pt x="11" y="13"/>
                  </a:lnTo>
                  <a:lnTo>
                    <a:pt x="14" y="13"/>
                  </a:lnTo>
                  <a:lnTo>
                    <a:pt x="14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4" y="9"/>
                  </a:lnTo>
                  <a:lnTo>
                    <a:pt x="14" y="16"/>
                  </a:lnTo>
                  <a:lnTo>
                    <a:pt x="22" y="16"/>
                  </a:lnTo>
                  <a:lnTo>
                    <a:pt x="22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20" y="16"/>
                  </a:lnTo>
                  <a:lnTo>
                    <a:pt x="20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21" y="16"/>
                  </a:lnTo>
                  <a:lnTo>
                    <a:pt x="21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7" y="9"/>
                  </a:lnTo>
                  <a:lnTo>
                    <a:pt x="17" y="16"/>
                  </a:lnTo>
                  <a:lnTo>
                    <a:pt x="24" y="16"/>
                  </a:lnTo>
                  <a:lnTo>
                    <a:pt x="25" y="9"/>
                  </a:lnTo>
                  <a:lnTo>
                    <a:pt x="17" y="8"/>
                  </a:lnTo>
                  <a:lnTo>
                    <a:pt x="14" y="8"/>
                  </a:lnTo>
                  <a:lnTo>
                    <a:pt x="14" y="15"/>
                  </a:lnTo>
                  <a:lnTo>
                    <a:pt x="24" y="15"/>
                  </a:lnTo>
                  <a:lnTo>
                    <a:pt x="24" y="8"/>
                  </a:lnTo>
                  <a:lnTo>
                    <a:pt x="18" y="8"/>
                  </a:lnTo>
                  <a:lnTo>
                    <a:pt x="18" y="15"/>
                  </a:lnTo>
                  <a:lnTo>
                    <a:pt x="24" y="15"/>
                  </a:lnTo>
                  <a:lnTo>
                    <a:pt x="24" y="8"/>
                  </a:lnTo>
                  <a:lnTo>
                    <a:pt x="13" y="8"/>
                  </a:lnTo>
                  <a:lnTo>
                    <a:pt x="13" y="15"/>
                  </a:lnTo>
                  <a:lnTo>
                    <a:pt x="22" y="15"/>
                  </a:lnTo>
                  <a:lnTo>
                    <a:pt x="22" y="8"/>
                  </a:lnTo>
                  <a:lnTo>
                    <a:pt x="17" y="8"/>
                  </a:lnTo>
                  <a:lnTo>
                    <a:pt x="17" y="15"/>
                  </a:lnTo>
                  <a:lnTo>
                    <a:pt x="21" y="15"/>
                  </a:lnTo>
                  <a:lnTo>
                    <a:pt x="21" y="8"/>
                  </a:lnTo>
                  <a:lnTo>
                    <a:pt x="9" y="8"/>
                  </a:lnTo>
                  <a:lnTo>
                    <a:pt x="9" y="15"/>
                  </a:lnTo>
                  <a:lnTo>
                    <a:pt x="21" y="15"/>
                  </a:lnTo>
                  <a:lnTo>
                    <a:pt x="29" y="7"/>
                  </a:lnTo>
                  <a:lnTo>
                    <a:pt x="17" y="7"/>
                  </a:lnTo>
                  <a:lnTo>
                    <a:pt x="17" y="13"/>
                  </a:lnTo>
                  <a:lnTo>
                    <a:pt x="22" y="13"/>
                  </a:lnTo>
                  <a:lnTo>
                    <a:pt x="22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21" y="13"/>
                  </a:lnTo>
                  <a:lnTo>
                    <a:pt x="21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17" y="13"/>
                  </a:lnTo>
                  <a:lnTo>
                    <a:pt x="17" y="7"/>
                  </a:lnTo>
                  <a:lnTo>
                    <a:pt x="16" y="7"/>
                  </a:lnTo>
                  <a:lnTo>
                    <a:pt x="16" y="13"/>
                  </a:lnTo>
                  <a:lnTo>
                    <a:pt x="21" y="13"/>
                  </a:lnTo>
                  <a:lnTo>
                    <a:pt x="21" y="7"/>
                  </a:lnTo>
                  <a:lnTo>
                    <a:pt x="12" y="7"/>
                  </a:lnTo>
                  <a:lnTo>
                    <a:pt x="12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17" y="13"/>
                  </a:lnTo>
                  <a:lnTo>
                    <a:pt x="22" y="12"/>
                  </a:lnTo>
                  <a:lnTo>
                    <a:pt x="21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4" y="6"/>
                  </a:lnTo>
                  <a:lnTo>
                    <a:pt x="14" y="12"/>
                  </a:lnTo>
                  <a:lnTo>
                    <a:pt x="21" y="12"/>
                  </a:lnTo>
                  <a:lnTo>
                    <a:pt x="21" y="6"/>
                  </a:lnTo>
                  <a:lnTo>
                    <a:pt x="9" y="6"/>
                  </a:lnTo>
                  <a:lnTo>
                    <a:pt x="9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4" y="6"/>
                  </a:lnTo>
                  <a:lnTo>
                    <a:pt x="1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22" y="12"/>
                  </a:lnTo>
                  <a:lnTo>
                    <a:pt x="22" y="4"/>
                  </a:lnTo>
                  <a:lnTo>
                    <a:pt x="17" y="4"/>
                  </a:lnTo>
                  <a:lnTo>
                    <a:pt x="17" y="11"/>
                  </a:lnTo>
                  <a:lnTo>
                    <a:pt x="24" y="11"/>
                  </a:lnTo>
                  <a:lnTo>
                    <a:pt x="24" y="4"/>
                  </a:lnTo>
                  <a:lnTo>
                    <a:pt x="13" y="4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4" y="4"/>
                  </a:lnTo>
                  <a:lnTo>
                    <a:pt x="13" y="4"/>
                  </a:lnTo>
                  <a:lnTo>
                    <a:pt x="13" y="11"/>
                  </a:lnTo>
                  <a:lnTo>
                    <a:pt x="18" y="11"/>
                  </a:lnTo>
                  <a:lnTo>
                    <a:pt x="18" y="4"/>
                  </a:lnTo>
                  <a:lnTo>
                    <a:pt x="16" y="4"/>
                  </a:lnTo>
                  <a:lnTo>
                    <a:pt x="16" y="11"/>
                  </a:lnTo>
                  <a:lnTo>
                    <a:pt x="20" y="11"/>
                  </a:lnTo>
                  <a:lnTo>
                    <a:pt x="20" y="4"/>
                  </a:lnTo>
                  <a:lnTo>
                    <a:pt x="11" y="4"/>
                  </a:lnTo>
                  <a:lnTo>
                    <a:pt x="11" y="11"/>
                  </a:lnTo>
                  <a:lnTo>
                    <a:pt x="18" y="11"/>
                  </a:lnTo>
                  <a:lnTo>
                    <a:pt x="18" y="4"/>
                  </a:lnTo>
                  <a:lnTo>
                    <a:pt x="11" y="4"/>
                  </a:lnTo>
                  <a:lnTo>
                    <a:pt x="11" y="11"/>
                  </a:lnTo>
                  <a:lnTo>
                    <a:pt x="16" y="11"/>
                  </a:lnTo>
                  <a:lnTo>
                    <a:pt x="18" y="8"/>
                  </a:lnTo>
                  <a:lnTo>
                    <a:pt x="16" y="6"/>
                  </a:lnTo>
                  <a:lnTo>
                    <a:pt x="16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4" y="3"/>
                  </a:lnTo>
                  <a:lnTo>
                    <a:pt x="14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1" y="3"/>
                  </a:lnTo>
                  <a:lnTo>
                    <a:pt x="11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7" y="3"/>
                  </a:lnTo>
                  <a:lnTo>
                    <a:pt x="17" y="9"/>
                  </a:lnTo>
                  <a:lnTo>
                    <a:pt x="21" y="9"/>
                  </a:lnTo>
                  <a:lnTo>
                    <a:pt x="21" y="3"/>
                  </a:lnTo>
                  <a:lnTo>
                    <a:pt x="13" y="3"/>
                  </a:lnTo>
                  <a:lnTo>
                    <a:pt x="13" y="9"/>
                  </a:lnTo>
                  <a:lnTo>
                    <a:pt x="20" y="9"/>
                  </a:lnTo>
                  <a:lnTo>
                    <a:pt x="20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21" y="9"/>
                  </a:lnTo>
                  <a:lnTo>
                    <a:pt x="21" y="3"/>
                  </a:lnTo>
                  <a:lnTo>
                    <a:pt x="11" y="3"/>
                  </a:lnTo>
                  <a:lnTo>
                    <a:pt x="11" y="9"/>
                  </a:lnTo>
                  <a:lnTo>
                    <a:pt x="13" y="9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17" y="9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6" y="9"/>
                  </a:lnTo>
                  <a:lnTo>
                    <a:pt x="17" y="9"/>
                  </a:lnTo>
                  <a:lnTo>
                    <a:pt x="18" y="3"/>
                  </a:lnTo>
                  <a:lnTo>
                    <a:pt x="16" y="2"/>
                  </a:lnTo>
                  <a:lnTo>
                    <a:pt x="14" y="4"/>
                  </a:lnTo>
                  <a:lnTo>
                    <a:pt x="14" y="8"/>
                  </a:lnTo>
                  <a:lnTo>
                    <a:pt x="18" y="8"/>
                  </a:lnTo>
                  <a:lnTo>
                    <a:pt x="18" y="2"/>
                  </a:lnTo>
                  <a:lnTo>
                    <a:pt x="9" y="2"/>
                  </a:lnTo>
                  <a:lnTo>
                    <a:pt x="9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12" y="2"/>
                  </a:lnTo>
                  <a:lnTo>
                    <a:pt x="12" y="8"/>
                  </a:lnTo>
                  <a:lnTo>
                    <a:pt x="18" y="8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7" y="8"/>
                  </a:lnTo>
                  <a:lnTo>
                    <a:pt x="21" y="8"/>
                  </a:lnTo>
                  <a:lnTo>
                    <a:pt x="21" y="2"/>
                  </a:lnTo>
                  <a:lnTo>
                    <a:pt x="12" y="2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12" y="2"/>
                  </a:lnTo>
                  <a:lnTo>
                    <a:pt x="12" y="8"/>
                  </a:lnTo>
                  <a:lnTo>
                    <a:pt x="18" y="8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7" y="8"/>
                  </a:lnTo>
                  <a:lnTo>
                    <a:pt x="18" y="8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7" y="8"/>
                  </a:lnTo>
                  <a:lnTo>
                    <a:pt x="21" y="8"/>
                  </a:lnTo>
                  <a:lnTo>
                    <a:pt x="21" y="2"/>
                  </a:lnTo>
                  <a:lnTo>
                    <a:pt x="12" y="2"/>
                  </a:lnTo>
                  <a:lnTo>
                    <a:pt x="12" y="8"/>
                  </a:lnTo>
                  <a:lnTo>
                    <a:pt x="21" y="8"/>
                  </a:lnTo>
                  <a:lnTo>
                    <a:pt x="21" y="3"/>
                  </a:lnTo>
                  <a:lnTo>
                    <a:pt x="17" y="3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7" y="7"/>
                  </a:lnTo>
                  <a:lnTo>
                    <a:pt x="20" y="7"/>
                  </a:lnTo>
                  <a:lnTo>
                    <a:pt x="20" y="0"/>
                  </a:lnTo>
                  <a:lnTo>
                    <a:pt x="9" y="0"/>
                  </a:lnTo>
                  <a:lnTo>
                    <a:pt x="9" y="7"/>
                  </a:lnTo>
                  <a:lnTo>
                    <a:pt x="20" y="7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7" y="7"/>
                  </a:lnTo>
                  <a:lnTo>
                    <a:pt x="21" y="7"/>
                  </a:lnTo>
                  <a:lnTo>
                    <a:pt x="21" y="0"/>
                  </a:lnTo>
                  <a:lnTo>
                    <a:pt x="9" y="0"/>
                  </a:lnTo>
                  <a:lnTo>
                    <a:pt x="9" y="7"/>
                  </a:lnTo>
                  <a:lnTo>
                    <a:pt x="11" y="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73" name="Freeform 857"/>
            <p:cNvSpPr>
              <a:spLocks noChangeAspect="1"/>
            </p:cNvSpPr>
            <p:nvPr/>
          </p:nvSpPr>
          <p:spPr bwMode="auto">
            <a:xfrm rot="16200000">
              <a:off x="5740" y="4921"/>
              <a:ext cx="32" cy="55"/>
            </a:xfrm>
            <a:custGeom>
              <a:avLst/>
              <a:gdLst>
                <a:gd name="T0" fmla="*/ 9 w 21"/>
                <a:gd name="T1" fmla="*/ 7 h 37"/>
                <a:gd name="T2" fmla="*/ 8 w 21"/>
                <a:gd name="T3" fmla="*/ 8 h 37"/>
                <a:gd name="T4" fmla="*/ 5 w 21"/>
                <a:gd name="T5" fmla="*/ 10 h 37"/>
                <a:gd name="T6" fmla="*/ 10 w 21"/>
                <a:gd name="T7" fmla="*/ 4 h 37"/>
                <a:gd name="T8" fmla="*/ 10 w 21"/>
                <a:gd name="T9" fmla="*/ 11 h 37"/>
                <a:gd name="T10" fmla="*/ 13 w 21"/>
                <a:gd name="T11" fmla="*/ 12 h 37"/>
                <a:gd name="T12" fmla="*/ 10 w 21"/>
                <a:gd name="T13" fmla="*/ 13 h 37"/>
                <a:gd name="T14" fmla="*/ 9 w 21"/>
                <a:gd name="T15" fmla="*/ 13 h 37"/>
                <a:gd name="T16" fmla="*/ 5 w 21"/>
                <a:gd name="T17" fmla="*/ 15 h 37"/>
                <a:gd name="T18" fmla="*/ 6 w 21"/>
                <a:gd name="T19" fmla="*/ 16 h 37"/>
                <a:gd name="T20" fmla="*/ 14 w 21"/>
                <a:gd name="T21" fmla="*/ 17 h 37"/>
                <a:gd name="T22" fmla="*/ 10 w 21"/>
                <a:gd name="T23" fmla="*/ 19 h 37"/>
                <a:gd name="T24" fmla="*/ 14 w 21"/>
                <a:gd name="T25" fmla="*/ 19 h 37"/>
                <a:gd name="T26" fmla="*/ 11 w 21"/>
                <a:gd name="T27" fmla="*/ 20 h 37"/>
                <a:gd name="T28" fmla="*/ 5 w 21"/>
                <a:gd name="T29" fmla="*/ 21 h 37"/>
                <a:gd name="T30" fmla="*/ 8 w 21"/>
                <a:gd name="T31" fmla="*/ 22 h 37"/>
                <a:gd name="T32" fmla="*/ 5 w 21"/>
                <a:gd name="T33" fmla="*/ 24 h 37"/>
                <a:gd name="T34" fmla="*/ 5 w 21"/>
                <a:gd name="T35" fmla="*/ 24 h 37"/>
                <a:gd name="T36" fmla="*/ 5 w 21"/>
                <a:gd name="T37" fmla="*/ 19 h 37"/>
                <a:gd name="T38" fmla="*/ 9 w 21"/>
                <a:gd name="T39" fmla="*/ 20 h 37"/>
                <a:gd name="T40" fmla="*/ 8 w 21"/>
                <a:gd name="T41" fmla="*/ 21 h 37"/>
                <a:gd name="T42" fmla="*/ 9 w 21"/>
                <a:gd name="T43" fmla="*/ 21 h 37"/>
                <a:gd name="T44" fmla="*/ 14 w 21"/>
                <a:gd name="T45" fmla="*/ 22 h 37"/>
                <a:gd name="T46" fmla="*/ 13 w 21"/>
                <a:gd name="T47" fmla="*/ 24 h 37"/>
                <a:gd name="T48" fmla="*/ 8 w 21"/>
                <a:gd name="T49" fmla="*/ 25 h 37"/>
                <a:gd name="T50" fmla="*/ 6 w 21"/>
                <a:gd name="T51" fmla="*/ 25 h 37"/>
                <a:gd name="T52" fmla="*/ 9 w 21"/>
                <a:gd name="T53" fmla="*/ 33 h 37"/>
                <a:gd name="T54" fmla="*/ 4 w 21"/>
                <a:gd name="T55" fmla="*/ 34 h 37"/>
                <a:gd name="T56" fmla="*/ 9 w 21"/>
                <a:gd name="T57" fmla="*/ 34 h 37"/>
                <a:gd name="T58" fmla="*/ 6 w 21"/>
                <a:gd name="T59" fmla="*/ 35 h 37"/>
                <a:gd name="T60" fmla="*/ 6 w 21"/>
                <a:gd name="T61" fmla="*/ 35 h 37"/>
                <a:gd name="T62" fmla="*/ 11 w 21"/>
                <a:gd name="T63" fmla="*/ 30 h 37"/>
                <a:gd name="T64" fmla="*/ 6 w 21"/>
                <a:gd name="T65" fmla="*/ 35 h 37"/>
                <a:gd name="T66" fmla="*/ 8 w 21"/>
                <a:gd name="T67" fmla="*/ 35 h 37"/>
                <a:gd name="T68" fmla="*/ 4 w 21"/>
                <a:gd name="T69" fmla="*/ 34 h 37"/>
                <a:gd name="T70" fmla="*/ 5 w 21"/>
                <a:gd name="T71" fmla="*/ 26 h 37"/>
                <a:gd name="T72" fmla="*/ 1 w 21"/>
                <a:gd name="T73" fmla="*/ 26 h 37"/>
                <a:gd name="T74" fmla="*/ 4 w 21"/>
                <a:gd name="T75" fmla="*/ 25 h 37"/>
                <a:gd name="T76" fmla="*/ 5 w 21"/>
                <a:gd name="T77" fmla="*/ 24 h 37"/>
                <a:gd name="T78" fmla="*/ 10 w 21"/>
                <a:gd name="T79" fmla="*/ 24 h 37"/>
                <a:gd name="T80" fmla="*/ 8 w 21"/>
                <a:gd name="T81" fmla="*/ 22 h 37"/>
                <a:gd name="T82" fmla="*/ 10 w 21"/>
                <a:gd name="T83" fmla="*/ 21 h 37"/>
                <a:gd name="T84" fmla="*/ 10 w 21"/>
                <a:gd name="T85" fmla="*/ 21 h 37"/>
                <a:gd name="T86" fmla="*/ 9 w 21"/>
                <a:gd name="T87" fmla="*/ 20 h 37"/>
                <a:gd name="T88" fmla="*/ 8 w 21"/>
                <a:gd name="T89" fmla="*/ 25 h 37"/>
                <a:gd name="T90" fmla="*/ 5 w 21"/>
                <a:gd name="T91" fmla="*/ 24 h 37"/>
                <a:gd name="T92" fmla="*/ 5 w 21"/>
                <a:gd name="T93" fmla="*/ 24 h 37"/>
                <a:gd name="T94" fmla="*/ 4 w 21"/>
                <a:gd name="T95" fmla="*/ 22 h 37"/>
                <a:gd name="T96" fmla="*/ 9 w 21"/>
                <a:gd name="T97" fmla="*/ 21 h 37"/>
                <a:gd name="T98" fmla="*/ 5 w 21"/>
                <a:gd name="T99" fmla="*/ 20 h 37"/>
                <a:gd name="T100" fmla="*/ 9 w 21"/>
                <a:gd name="T101" fmla="*/ 19 h 37"/>
                <a:gd name="T102" fmla="*/ 9 w 21"/>
                <a:gd name="T103" fmla="*/ 19 h 37"/>
                <a:gd name="T104" fmla="*/ 11 w 21"/>
                <a:gd name="T105" fmla="*/ 17 h 37"/>
                <a:gd name="T106" fmla="*/ 11 w 21"/>
                <a:gd name="T107" fmla="*/ 10 h 37"/>
                <a:gd name="T108" fmla="*/ 5 w 21"/>
                <a:gd name="T109" fmla="*/ 8 h 37"/>
                <a:gd name="T110" fmla="*/ 8 w 21"/>
                <a:gd name="T111" fmla="*/ 7 h 37"/>
                <a:gd name="T112" fmla="*/ 9 w 21"/>
                <a:gd name="T113" fmla="*/ 7 h 37"/>
                <a:gd name="T114" fmla="*/ 18 w 21"/>
                <a:gd name="T115" fmla="*/ 6 h 37"/>
                <a:gd name="T116" fmla="*/ 14 w 21"/>
                <a:gd name="T117" fmla="*/ 4 h 37"/>
                <a:gd name="T118" fmla="*/ 14 w 21"/>
                <a:gd name="T119" fmla="*/ 3 h 37"/>
                <a:gd name="T120" fmla="*/ 15 w 21"/>
                <a:gd name="T121" fmla="*/ 2 h 37"/>
                <a:gd name="T122" fmla="*/ 13 w 21"/>
                <a:gd name="T123" fmla="*/ 7 h 37"/>
                <a:gd name="T124" fmla="*/ 11 w 21"/>
                <a:gd name="T125" fmla="*/ 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" h="37">
                  <a:moveTo>
                    <a:pt x="8" y="7"/>
                  </a:moveTo>
                  <a:lnTo>
                    <a:pt x="8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14" y="7"/>
                  </a:lnTo>
                  <a:lnTo>
                    <a:pt x="14" y="0"/>
                  </a:lnTo>
                  <a:lnTo>
                    <a:pt x="8" y="0"/>
                  </a:lnTo>
                  <a:lnTo>
                    <a:pt x="8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14" y="7"/>
                  </a:lnTo>
                  <a:lnTo>
                    <a:pt x="14" y="0"/>
                  </a:lnTo>
                  <a:lnTo>
                    <a:pt x="9" y="0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9" y="0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13" y="7"/>
                  </a:lnTo>
                  <a:lnTo>
                    <a:pt x="13" y="0"/>
                  </a:lnTo>
                  <a:lnTo>
                    <a:pt x="8" y="0"/>
                  </a:lnTo>
                  <a:lnTo>
                    <a:pt x="8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6"/>
                  </a:lnTo>
                  <a:lnTo>
                    <a:pt x="10" y="7"/>
                  </a:lnTo>
                  <a:lnTo>
                    <a:pt x="11" y="4"/>
                  </a:lnTo>
                  <a:lnTo>
                    <a:pt x="11" y="2"/>
                  </a:lnTo>
                  <a:lnTo>
                    <a:pt x="5" y="2"/>
                  </a:lnTo>
                  <a:lnTo>
                    <a:pt x="5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8" y="2"/>
                  </a:lnTo>
                  <a:lnTo>
                    <a:pt x="8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6" y="2"/>
                  </a:lnTo>
                  <a:lnTo>
                    <a:pt x="6" y="8"/>
                  </a:lnTo>
                  <a:lnTo>
                    <a:pt x="15" y="8"/>
                  </a:lnTo>
                  <a:lnTo>
                    <a:pt x="15" y="2"/>
                  </a:lnTo>
                  <a:lnTo>
                    <a:pt x="11" y="2"/>
                  </a:lnTo>
                  <a:lnTo>
                    <a:pt x="11" y="8"/>
                  </a:lnTo>
                  <a:lnTo>
                    <a:pt x="14" y="8"/>
                  </a:lnTo>
                  <a:lnTo>
                    <a:pt x="14" y="2"/>
                  </a:lnTo>
                  <a:lnTo>
                    <a:pt x="5" y="2"/>
                  </a:lnTo>
                  <a:lnTo>
                    <a:pt x="5" y="8"/>
                  </a:lnTo>
                  <a:lnTo>
                    <a:pt x="15" y="8"/>
                  </a:lnTo>
                  <a:lnTo>
                    <a:pt x="15" y="2"/>
                  </a:lnTo>
                  <a:lnTo>
                    <a:pt x="10" y="2"/>
                  </a:lnTo>
                  <a:lnTo>
                    <a:pt x="10" y="8"/>
                  </a:lnTo>
                  <a:lnTo>
                    <a:pt x="11" y="8"/>
                  </a:lnTo>
                  <a:lnTo>
                    <a:pt x="11" y="4"/>
                  </a:lnTo>
                  <a:lnTo>
                    <a:pt x="9" y="4"/>
                  </a:lnTo>
                  <a:lnTo>
                    <a:pt x="9" y="6"/>
                  </a:lnTo>
                  <a:lnTo>
                    <a:pt x="11" y="6"/>
                  </a:lnTo>
                  <a:lnTo>
                    <a:pt x="11" y="3"/>
                  </a:lnTo>
                  <a:lnTo>
                    <a:pt x="5" y="3"/>
                  </a:lnTo>
                  <a:lnTo>
                    <a:pt x="5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9" y="3"/>
                  </a:lnTo>
                  <a:lnTo>
                    <a:pt x="9" y="10"/>
                  </a:lnTo>
                  <a:lnTo>
                    <a:pt x="11" y="10"/>
                  </a:lnTo>
                  <a:lnTo>
                    <a:pt x="11" y="3"/>
                  </a:lnTo>
                  <a:lnTo>
                    <a:pt x="6" y="3"/>
                  </a:lnTo>
                  <a:lnTo>
                    <a:pt x="6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9" y="3"/>
                  </a:lnTo>
                  <a:lnTo>
                    <a:pt x="9" y="10"/>
                  </a:lnTo>
                  <a:lnTo>
                    <a:pt x="14" y="10"/>
                  </a:lnTo>
                  <a:lnTo>
                    <a:pt x="14" y="3"/>
                  </a:lnTo>
                  <a:lnTo>
                    <a:pt x="5" y="3"/>
                  </a:lnTo>
                  <a:lnTo>
                    <a:pt x="5" y="10"/>
                  </a:lnTo>
                  <a:lnTo>
                    <a:pt x="14" y="10"/>
                  </a:lnTo>
                  <a:lnTo>
                    <a:pt x="14" y="3"/>
                  </a:lnTo>
                  <a:lnTo>
                    <a:pt x="11" y="3"/>
                  </a:lnTo>
                  <a:lnTo>
                    <a:pt x="11" y="10"/>
                  </a:lnTo>
                  <a:lnTo>
                    <a:pt x="13" y="10"/>
                  </a:lnTo>
                  <a:lnTo>
                    <a:pt x="13" y="6"/>
                  </a:lnTo>
                  <a:lnTo>
                    <a:pt x="11" y="3"/>
                  </a:lnTo>
                  <a:lnTo>
                    <a:pt x="10" y="4"/>
                  </a:lnTo>
                  <a:lnTo>
                    <a:pt x="11" y="7"/>
                  </a:lnTo>
                  <a:lnTo>
                    <a:pt x="11" y="4"/>
                  </a:lnTo>
                  <a:lnTo>
                    <a:pt x="5" y="4"/>
                  </a:lnTo>
                  <a:lnTo>
                    <a:pt x="5" y="11"/>
                  </a:lnTo>
                  <a:lnTo>
                    <a:pt x="15" y="11"/>
                  </a:lnTo>
                  <a:lnTo>
                    <a:pt x="15" y="4"/>
                  </a:lnTo>
                  <a:lnTo>
                    <a:pt x="5" y="4"/>
                  </a:lnTo>
                  <a:lnTo>
                    <a:pt x="5" y="11"/>
                  </a:lnTo>
                  <a:lnTo>
                    <a:pt x="14" y="11"/>
                  </a:lnTo>
                  <a:lnTo>
                    <a:pt x="14" y="4"/>
                  </a:lnTo>
                  <a:lnTo>
                    <a:pt x="9" y="4"/>
                  </a:lnTo>
                  <a:lnTo>
                    <a:pt x="9" y="11"/>
                  </a:lnTo>
                  <a:lnTo>
                    <a:pt x="11" y="11"/>
                  </a:lnTo>
                  <a:lnTo>
                    <a:pt x="11" y="4"/>
                  </a:lnTo>
                  <a:lnTo>
                    <a:pt x="9" y="4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0" y="4"/>
                  </a:lnTo>
                  <a:lnTo>
                    <a:pt x="5" y="4"/>
                  </a:lnTo>
                  <a:lnTo>
                    <a:pt x="5" y="11"/>
                  </a:lnTo>
                  <a:lnTo>
                    <a:pt x="14" y="11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10" y="11"/>
                  </a:lnTo>
                  <a:lnTo>
                    <a:pt x="14" y="11"/>
                  </a:lnTo>
                  <a:lnTo>
                    <a:pt x="14" y="4"/>
                  </a:lnTo>
                  <a:lnTo>
                    <a:pt x="6" y="4"/>
                  </a:lnTo>
                  <a:lnTo>
                    <a:pt x="6" y="8"/>
                  </a:lnTo>
                  <a:lnTo>
                    <a:pt x="9" y="8"/>
                  </a:lnTo>
                  <a:lnTo>
                    <a:pt x="9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0" y="6"/>
                  </a:lnTo>
                  <a:lnTo>
                    <a:pt x="10" y="12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14" y="12"/>
                  </a:lnTo>
                  <a:lnTo>
                    <a:pt x="14" y="6"/>
                  </a:lnTo>
                  <a:lnTo>
                    <a:pt x="8" y="6"/>
                  </a:lnTo>
                  <a:lnTo>
                    <a:pt x="8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3" y="6"/>
                  </a:lnTo>
                  <a:lnTo>
                    <a:pt x="13" y="12"/>
                  </a:lnTo>
                  <a:lnTo>
                    <a:pt x="14" y="12"/>
                  </a:lnTo>
                  <a:lnTo>
                    <a:pt x="14" y="6"/>
                  </a:lnTo>
                  <a:lnTo>
                    <a:pt x="5" y="6"/>
                  </a:lnTo>
                  <a:lnTo>
                    <a:pt x="5" y="12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9" y="6"/>
                  </a:lnTo>
                  <a:lnTo>
                    <a:pt x="9" y="12"/>
                  </a:lnTo>
                  <a:lnTo>
                    <a:pt x="10" y="12"/>
                  </a:lnTo>
                  <a:lnTo>
                    <a:pt x="10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9" y="12"/>
                  </a:lnTo>
                  <a:lnTo>
                    <a:pt x="9" y="8"/>
                  </a:lnTo>
                  <a:lnTo>
                    <a:pt x="9" y="12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0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6" y="7"/>
                  </a:lnTo>
                  <a:lnTo>
                    <a:pt x="6" y="13"/>
                  </a:lnTo>
                  <a:lnTo>
                    <a:pt x="15" y="13"/>
                  </a:lnTo>
                  <a:lnTo>
                    <a:pt x="15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5" y="7"/>
                  </a:lnTo>
                  <a:lnTo>
                    <a:pt x="5" y="13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9" y="10"/>
                  </a:lnTo>
                  <a:lnTo>
                    <a:pt x="8" y="12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11" y="15"/>
                  </a:lnTo>
                  <a:lnTo>
                    <a:pt x="11" y="8"/>
                  </a:lnTo>
                  <a:lnTo>
                    <a:pt x="5" y="8"/>
                  </a:lnTo>
                  <a:lnTo>
                    <a:pt x="5" y="15"/>
                  </a:lnTo>
                  <a:lnTo>
                    <a:pt x="13" y="15"/>
                  </a:lnTo>
                  <a:lnTo>
                    <a:pt x="13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14" y="15"/>
                  </a:lnTo>
                  <a:lnTo>
                    <a:pt x="14" y="8"/>
                  </a:lnTo>
                  <a:lnTo>
                    <a:pt x="5" y="8"/>
                  </a:lnTo>
                  <a:lnTo>
                    <a:pt x="5" y="15"/>
                  </a:lnTo>
                  <a:lnTo>
                    <a:pt x="14" y="15"/>
                  </a:lnTo>
                  <a:lnTo>
                    <a:pt x="14" y="8"/>
                  </a:lnTo>
                  <a:lnTo>
                    <a:pt x="10" y="8"/>
                  </a:lnTo>
                  <a:lnTo>
                    <a:pt x="10" y="15"/>
                  </a:lnTo>
                  <a:lnTo>
                    <a:pt x="11" y="15"/>
                  </a:lnTo>
                  <a:lnTo>
                    <a:pt x="11" y="8"/>
                  </a:lnTo>
                  <a:lnTo>
                    <a:pt x="5" y="8"/>
                  </a:lnTo>
                  <a:lnTo>
                    <a:pt x="5" y="15"/>
                  </a:lnTo>
                  <a:lnTo>
                    <a:pt x="11" y="15"/>
                  </a:lnTo>
                  <a:lnTo>
                    <a:pt x="11" y="8"/>
                  </a:lnTo>
                  <a:lnTo>
                    <a:pt x="9" y="8"/>
                  </a:lnTo>
                  <a:lnTo>
                    <a:pt x="9" y="15"/>
                  </a:lnTo>
                  <a:lnTo>
                    <a:pt x="11" y="15"/>
                  </a:lnTo>
                  <a:lnTo>
                    <a:pt x="11" y="8"/>
                  </a:lnTo>
                  <a:lnTo>
                    <a:pt x="1" y="8"/>
                  </a:lnTo>
                  <a:lnTo>
                    <a:pt x="1" y="16"/>
                  </a:lnTo>
                  <a:lnTo>
                    <a:pt x="15" y="16"/>
                  </a:lnTo>
                  <a:lnTo>
                    <a:pt x="15" y="10"/>
                  </a:lnTo>
                  <a:lnTo>
                    <a:pt x="11" y="10"/>
                  </a:lnTo>
                  <a:lnTo>
                    <a:pt x="11" y="16"/>
                  </a:lnTo>
                  <a:lnTo>
                    <a:pt x="13" y="16"/>
                  </a:lnTo>
                  <a:lnTo>
                    <a:pt x="13" y="10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15" y="16"/>
                  </a:lnTo>
                  <a:lnTo>
                    <a:pt x="15" y="10"/>
                  </a:lnTo>
                  <a:lnTo>
                    <a:pt x="11" y="10"/>
                  </a:lnTo>
                  <a:lnTo>
                    <a:pt x="11" y="16"/>
                  </a:lnTo>
                  <a:lnTo>
                    <a:pt x="14" y="16"/>
                  </a:lnTo>
                  <a:lnTo>
                    <a:pt x="14" y="10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15" y="16"/>
                  </a:lnTo>
                  <a:lnTo>
                    <a:pt x="15" y="10"/>
                  </a:lnTo>
                  <a:lnTo>
                    <a:pt x="11" y="10"/>
                  </a:lnTo>
                  <a:lnTo>
                    <a:pt x="11" y="16"/>
                  </a:lnTo>
                  <a:lnTo>
                    <a:pt x="13" y="16"/>
                  </a:lnTo>
                  <a:lnTo>
                    <a:pt x="13" y="10"/>
                  </a:lnTo>
                  <a:lnTo>
                    <a:pt x="8" y="10"/>
                  </a:lnTo>
                  <a:lnTo>
                    <a:pt x="8" y="16"/>
                  </a:lnTo>
                  <a:lnTo>
                    <a:pt x="15" y="16"/>
                  </a:lnTo>
                  <a:lnTo>
                    <a:pt x="15" y="10"/>
                  </a:lnTo>
                  <a:lnTo>
                    <a:pt x="10" y="11"/>
                  </a:lnTo>
                  <a:lnTo>
                    <a:pt x="10" y="13"/>
                  </a:lnTo>
                  <a:lnTo>
                    <a:pt x="10" y="11"/>
                  </a:lnTo>
                  <a:lnTo>
                    <a:pt x="8" y="11"/>
                  </a:lnTo>
                  <a:lnTo>
                    <a:pt x="8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4" y="11"/>
                  </a:lnTo>
                  <a:lnTo>
                    <a:pt x="4" y="17"/>
                  </a:lnTo>
                  <a:lnTo>
                    <a:pt x="15" y="17"/>
                  </a:lnTo>
                  <a:lnTo>
                    <a:pt x="15" y="11"/>
                  </a:lnTo>
                  <a:lnTo>
                    <a:pt x="11" y="11"/>
                  </a:lnTo>
                  <a:lnTo>
                    <a:pt x="11" y="17"/>
                  </a:lnTo>
                  <a:lnTo>
                    <a:pt x="14" y="17"/>
                  </a:lnTo>
                  <a:lnTo>
                    <a:pt x="14" y="11"/>
                  </a:lnTo>
                  <a:lnTo>
                    <a:pt x="5" y="11"/>
                  </a:lnTo>
                  <a:lnTo>
                    <a:pt x="5" y="17"/>
                  </a:lnTo>
                  <a:lnTo>
                    <a:pt x="14" y="17"/>
                  </a:lnTo>
                  <a:lnTo>
                    <a:pt x="14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8" y="11"/>
                  </a:lnTo>
                  <a:lnTo>
                    <a:pt x="8" y="17"/>
                  </a:lnTo>
                  <a:lnTo>
                    <a:pt x="18" y="17"/>
                  </a:lnTo>
                  <a:lnTo>
                    <a:pt x="18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5" y="17"/>
                  </a:lnTo>
                  <a:lnTo>
                    <a:pt x="15" y="11"/>
                  </a:lnTo>
                  <a:lnTo>
                    <a:pt x="10" y="11"/>
                  </a:lnTo>
                  <a:lnTo>
                    <a:pt x="9" y="12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9" y="12"/>
                  </a:lnTo>
                  <a:lnTo>
                    <a:pt x="9" y="19"/>
                  </a:lnTo>
                  <a:lnTo>
                    <a:pt x="10" y="19"/>
                  </a:lnTo>
                  <a:lnTo>
                    <a:pt x="10" y="12"/>
                  </a:lnTo>
                  <a:lnTo>
                    <a:pt x="9" y="12"/>
                  </a:lnTo>
                  <a:lnTo>
                    <a:pt x="9" y="19"/>
                  </a:lnTo>
                  <a:lnTo>
                    <a:pt x="15" y="19"/>
                  </a:lnTo>
                  <a:lnTo>
                    <a:pt x="15" y="12"/>
                  </a:lnTo>
                  <a:lnTo>
                    <a:pt x="10" y="12"/>
                  </a:lnTo>
                  <a:lnTo>
                    <a:pt x="10" y="19"/>
                  </a:lnTo>
                  <a:lnTo>
                    <a:pt x="11" y="19"/>
                  </a:lnTo>
                  <a:lnTo>
                    <a:pt x="11" y="12"/>
                  </a:lnTo>
                  <a:lnTo>
                    <a:pt x="5" y="12"/>
                  </a:lnTo>
                  <a:lnTo>
                    <a:pt x="5" y="19"/>
                  </a:lnTo>
                  <a:lnTo>
                    <a:pt x="11" y="19"/>
                  </a:lnTo>
                  <a:lnTo>
                    <a:pt x="11" y="12"/>
                  </a:lnTo>
                  <a:lnTo>
                    <a:pt x="8" y="12"/>
                  </a:lnTo>
                  <a:lnTo>
                    <a:pt x="8" y="19"/>
                  </a:lnTo>
                  <a:lnTo>
                    <a:pt x="11" y="19"/>
                  </a:lnTo>
                  <a:lnTo>
                    <a:pt x="11" y="12"/>
                  </a:lnTo>
                  <a:lnTo>
                    <a:pt x="4" y="12"/>
                  </a:lnTo>
                  <a:lnTo>
                    <a:pt x="4" y="19"/>
                  </a:lnTo>
                  <a:lnTo>
                    <a:pt x="15" y="19"/>
                  </a:lnTo>
                  <a:lnTo>
                    <a:pt x="15" y="12"/>
                  </a:lnTo>
                  <a:lnTo>
                    <a:pt x="9" y="12"/>
                  </a:lnTo>
                  <a:lnTo>
                    <a:pt x="9" y="19"/>
                  </a:lnTo>
                  <a:lnTo>
                    <a:pt x="14" y="19"/>
                  </a:lnTo>
                  <a:lnTo>
                    <a:pt x="14" y="12"/>
                  </a:lnTo>
                  <a:lnTo>
                    <a:pt x="2" y="12"/>
                  </a:lnTo>
                  <a:lnTo>
                    <a:pt x="2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8" y="13"/>
                  </a:lnTo>
                  <a:lnTo>
                    <a:pt x="8" y="20"/>
                  </a:lnTo>
                  <a:lnTo>
                    <a:pt x="10" y="20"/>
                  </a:lnTo>
                  <a:lnTo>
                    <a:pt x="10" y="13"/>
                  </a:lnTo>
                  <a:lnTo>
                    <a:pt x="5" y="13"/>
                  </a:lnTo>
                  <a:lnTo>
                    <a:pt x="5" y="20"/>
                  </a:lnTo>
                  <a:lnTo>
                    <a:pt x="15" y="20"/>
                  </a:lnTo>
                  <a:lnTo>
                    <a:pt x="15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1" y="20"/>
                  </a:lnTo>
                  <a:lnTo>
                    <a:pt x="11" y="13"/>
                  </a:lnTo>
                  <a:lnTo>
                    <a:pt x="5" y="13"/>
                  </a:lnTo>
                  <a:lnTo>
                    <a:pt x="5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10" y="13"/>
                  </a:lnTo>
                  <a:lnTo>
                    <a:pt x="10" y="20"/>
                  </a:lnTo>
                  <a:lnTo>
                    <a:pt x="11" y="20"/>
                  </a:lnTo>
                  <a:lnTo>
                    <a:pt x="11" y="13"/>
                  </a:lnTo>
                  <a:lnTo>
                    <a:pt x="5" y="13"/>
                  </a:lnTo>
                  <a:lnTo>
                    <a:pt x="5" y="20"/>
                  </a:lnTo>
                  <a:lnTo>
                    <a:pt x="11" y="21"/>
                  </a:lnTo>
                  <a:lnTo>
                    <a:pt x="13" y="21"/>
                  </a:lnTo>
                  <a:lnTo>
                    <a:pt x="13" y="15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11" y="21"/>
                  </a:lnTo>
                  <a:lnTo>
                    <a:pt x="11" y="15"/>
                  </a:lnTo>
                  <a:lnTo>
                    <a:pt x="4" y="15"/>
                  </a:lnTo>
                  <a:lnTo>
                    <a:pt x="4" y="21"/>
                  </a:lnTo>
                  <a:lnTo>
                    <a:pt x="13" y="21"/>
                  </a:lnTo>
                  <a:lnTo>
                    <a:pt x="13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11" y="21"/>
                  </a:lnTo>
                  <a:lnTo>
                    <a:pt x="11" y="15"/>
                  </a:lnTo>
                  <a:lnTo>
                    <a:pt x="5" y="15"/>
                  </a:lnTo>
                  <a:lnTo>
                    <a:pt x="5" y="21"/>
                  </a:lnTo>
                  <a:lnTo>
                    <a:pt x="6" y="21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5" y="21"/>
                  </a:lnTo>
                  <a:lnTo>
                    <a:pt x="14" y="21"/>
                  </a:lnTo>
                  <a:lnTo>
                    <a:pt x="14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11" y="21"/>
                  </a:lnTo>
                  <a:lnTo>
                    <a:pt x="11" y="15"/>
                  </a:lnTo>
                  <a:lnTo>
                    <a:pt x="2" y="15"/>
                  </a:lnTo>
                  <a:lnTo>
                    <a:pt x="2" y="21"/>
                  </a:lnTo>
                  <a:lnTo>
                    <a:pt x="14" y="21"/>
                  </a:lnTo>
                  <a:lnTo>
                    <a:pt x="14" y="15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10" y="21"/>
                  </a:lnTo>
                  <a:lnTo>
                    <a:pt x="10" y="17"/>
                  </a:lnTo>
                  <a:lnTo>
                    <a:pt x="8" y="17"/>
                  </a:lnTo>
                  <a:lnTo>
                    <a:pt x="8" y="19"/>
                  </a:lnTo>
                  <a:lnTo>
                    <a:pt x="10" y="19"/>
                  </a:lnTo>
                  <a:lnTo>
                    <a:pt x="10" y="16"/>
                  </a:lnTo>
                  <a:lnTo>
                    <a:pt x="4" y="16"/>
                  </a:lnTo>
                  <a:lnTo>
                    <a:pt x="4" y="22"/>
                  </a:lnTo>
                  <a:lnTo>
                    <a:pt x="13" y="22"/>
                  </a:lnTo>
                  <a:lnTo>
                    <a:pt x="13" y="16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5" y="16"/>
                  </a:lnTo>
                  <a:lnTo>
                    <a:pt x="5" y="22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6" y="16"/>
                  </a:lnTo>
                  <a:lnTo>
                    <a:pt x="6" y="22"/>
                  </a:lnTo>
                  <a:lnTo>
                    <a:pt x="8" y="22"/>
                  </a:lnTo>
                  <a:lnTo>
                    <a:pt x="8" y="16"/>
                  </a:lnTo>
                  <a:lnTo>
                    <a:pt x="5" y="16"/>
                  </a:lnTo>
                  <a:lnTo>
                    <a:pt x="5" y="22"/>
                  </a:lnTo>
                  <a:lnTo>
                    <a:pt x="14" y="22"/>
                  </a:lnTo>
                  <a:lnTo>
                    <a:pt x="14" y="16"/>
                  </a:lnTo>
                  <a:lnTo>
                    <a:pt x="6" y="16"/>
                  </a:lnTo>
                  <a:lnTo>
                    <a:pt x="6" y="22"/>
                  </a:lnTo>
                  <a:lnTo>
                    <a:pt x="9" y="22"/>
                  </a:lnTo>
                  <a:lnTo>
                    <a:pt x="9" y="19"/>
                  </a:lnTo>
                  <a:lnTo>
                    <a:pt x="6" y="19"/>
                  </a:lnTo>
                  <a:lnTo>
                    <a:pt x="6" y="20"/>
                  </a:lnTo>
                  <a:lnTo>
                    <a:pt x="9" y="20"/>
                  </a:lnTo>
                  <a:lnTo>
                    <a:pt x="9" y="17"/>
                  </a:lnTo>
                  <a:lnTo>
                    <a:pt x="5" y="17"/>
                  </a:lnTo>
                  <a:lnTo>
                    <a:pt x="5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8" y="17"/>
                  </a:lnTo>
                  <a:lnTo>
                    <a:pt x="8" y="24"/>
                  </a:lnTo>
                  <a:lnTo>
                    <a:pt x="9" y="24"/>
                  </a:lnTo>
                  <a:lnTo>
                    <a:pt x="9" y="17"/>
                  </a:lnTo>
                  <a:lnTo>
                    <a:pt x="2" y="17"/>
                  </a:lnTo>
                  <a:lnTo>
                    <a:pt x="2" y="24"/>
                  </a:lnTo>
                  <a:lnTo>
                    <a:pt x="11" y="24"/>
                  </a:lnTo>
                  <a:lnTo>
                    <a:pt x="11" y="17"/>
                  </a:lnTo>
                  <a:lnTo>
                    <a:pt x="6" y="17"/>
                  </a:lnTo>
                  <a:lnTo>
                    <a:pt x="6" y="24"/>
                  </a:lnTo>
                  <a:lnTo>
                    <a:pt x="9" y="24"/>
                  </a:lnTo>
                  <a:lnTo>
                    <a:pt x="9" y="17"/>
                  </a:lnTo>
                  <a:lnTo>
                    <a:pt x="5" y="17"/>
                  </a:lnTo>
                  <a:lnTo>
                    <a:pt x="5" y="24"/>
                  </a:lnTo>
                  <a:lnTo>
                    <a:pt x="11" y="24"/>
                  </a:lnTo>
                  <a:lnTo>
                    <a:pt x="11" y="17"/>
                  </a:lnTo>
                  <a:lnTo>
                    <a:pt x="6" y="17"/>
                  </a:lnTo>
                  <a:lnTo>
                    <a:pt x="6" y="24"/>
                  </a:lnTo>
                  <a:lnTo>
                    <a:pt x="9" y="24"/>
                  </a:lnTo>
                  <a:lnTo>
                    <a:pt x="9" y="17"/>
                  </a:lnTo>
                  <a:lnTo>
                    <a:pt x="5" y="17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6" y="20"/>
                  </a:lnTo>
                  <a:lnTo>
                    <a:pt x="5" y="17"/>
                  </a:lnTo>
                  <a:lnTo>
                    <a:pt x="2" y="19"/>
                  </a:lnTo>
                  <a:lnTo>
                    <a:pt x="4" y="25"/>
                  </a:lnTo>
                  <a:lnTo>
                    <a:pt x="11" y="25"/>
                  </a:lnTo>
                  <a:lnTo>
                    <a:pt x="11" y="19"/>
                  </a:lnTo>
                  <a:lnTo>
                    <a:pt x="5" y="19"/>
                  </a:lnTo>
                  <a:lnTo>
                    <a:pt x="5" y="25"/>
                  </a:lnTo>
                  <a:lnTo>
                    <a:pt x="8" y="25"/>
                  </a:lnTo>
                  <a:lnTo>
                    <a:pt x="8" y="19"/>
                  </a:lnTo>
                  <a:lnTo>
                    <a:pt x="2" y="19"/>
                  </a:lnTo>
                  <a:lnTo>
                    <a:pt x="2" y="25"/>
                  </a:lnTo>
                  <a:lnTo>
                    <a:pt x="11" y="25"/>
                  </a:lnTo>
                  <a:lnTo>
                    <a:pt x="11" y="19"/>
                  </a:lnTo>
                  <a:lnTo>
                    <a:pt x="6" y="19"/>
                  </a:lnTo>
                  <a:lnTo>
                    <a:pt x="6" y="25"/>
                  </a:lnTo>
                  <a:lnTo>
                    <a:pt x="11" y="25"/>
                  </a:lnTo>
                  <a:lnTo>
                    <a:pt x="11" y="19"/>
                  </a:lnTo>
                  <a:lnTo>
                    <a:pt x="5" y="19"/>
                  </a:lnTo>
                  <a:lnTo>
                    <a:pt x="5" y="25"/>
                  </a:lnTo>
                  <a:lnTo>
                    <a:pt x="8" y="25"/>
                  </a:lnTo>
                  <a:lnTo>
                    <a:pt x="8" y="19"/>
                  </a:lnTo>
                  <a:lnTo>
                    <a:pt x="5" y="19"/>
                  </a:lnTo>
                  <a:lnTo>
                    <a:pt x="5" y="25"/>
                  </a:lnTo>
                  <a:lnTo>
                    <a:pt x="14" y="25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9" y="25"/>
                  </a:lnTo>
                  <a:lnTo>
                    <a:pt x="10" y="25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5" y="25"/>
                  </a:lnTo>
                  <a:lnTo>
                    <a:pt x="9" y="25"/>
                  </a:lnTo>
                  <a:lnTo>
                    <a:pt x="9" y="19"/>
                  </a:lnTo>
                  <a:lnTo>
                    <a:pt x="6" y="19"/>
                  </a:lnTo>
                  <a:lnTo>
                    <a:pt x="5" y="25"/>
                  </a:lnTo>
                  <a:lnTo>
                    <a:pt x="8" y="26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1" y="20"/>
                  </a:lnTo>
                  <a:lnTo>
                    <a:pt x="1" y="26"/>
                  </a:lnTo>
                  <a:lnTo>
                    <a:pt x="10" y="26"/>
                  </a:lnTo>
                  <a:lnTo>
                    <a:pt x="10" y="20"/>
                  </a:lnTo>
                  <a:lnTo>
                    <a:pt x="6" y="20"/>
                  </a:lnTo>
                  <a:lnTo>
                    <a:pt x="6" y="26"/>
                  </a:lnTo>
                  <a:lnTo>
                    <a:pt x="9" y="26"/>
                  </a:lnTo>
                  <a:lnTo>
                    <a:pt x="9" y="20"/>
                  </a:lnTo>
                  <a:lnTo>
                    <a:pt x="4" y="20"/>
                  </a:lnTo>
                  <a:lnTo>
                    <a:pt x="4" y="26"/>
                  </a:lnTo>
                  <a:lnTo>
                    <a:pt x="11" y="26"/>
                  </a:lnTo>
                  <a:lnTo>
                    <a:pt x="11" y="20"/>
                  </a:lnTo>
                  <a:lnTo>
                    <a:pt x="8" y="20"/>
                  </a:lnTo>
                  <a:lnTo>
                    <a:pt x="8" y="26"/>
                  </a:lnTo>
                  <a:lnTo>
                    <a:pt x="11" y="26"/>
                  </a:lnTo>
                  <a:lnTo>
                    <a:pt x="11" y="20"/>
                  </a:lnTo>
                  <a:lnTo>
                    <a:pt x="6" y="20"/>
                  </a:lnTo>
                  <a:lnTo>
                    <a:pt x="6" y="26"/>
                  </a:lnTo>
                  <a:lnTo>
                    <a:pt x="11" y="26"/>
                  </a:lnTo>
                  <a:lnTo>
                    <a:pt x="11" y="20"/>
                  </a:lnTo>
                  <a:lnTo>
                    <a:pt x="8" y="20"/>
                  </a:lnTo>
                  <a:lnTo>
                    <a:pt x="8" y="26"/>
                  </a:lnTo>
                  <a:lnTo>
                    <a:pt x="10" y="26"/>
                  </a:lnTo>
                  <a:lnTo>
                    <a:pt x="10" y="20"/>
                  </a:lnTo>
                  <a:lnTo>
                    <a:pt x="1" y="20"/>
                  </a:lnTo>
                  <a:lnTo>
                    <a:pt x="1" y="28"/>
                  </a:lnTo>
                  <a:lnTo>
                    <a:pt x="10" y="28"/>
                  </a:lnTo>
                  <a:lnTo>
                    <a:pt x="10" y="21"/>
                  </a:lnTo>
                  <a:lnTo>
                    <a:pt x="5" y="21"/>
                  </a:lnTo>
                  <a:lnTo>
                    <a:pt x="5" y="28"/>
                  </a:lnTo>
                  <a:lnTo>
                    <a:pt x="8" y="28"/>
                  </a:lnTo>
                  <a:lnTo>
                    <a:pt x="8" y="21"/>
                  </a:lnTo>
                  <a:lnTo>
                    <a:pt x="2" y="21"/>
                  </a:lnTo>
                  <a:lnTo>
                    <a:pt x="2" y="28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5" y="28"/>
                  </a:lnTo>
                  <a:lnTo>
                    <a:pt x="8" y="28"/>
                  </a:lnTo>
                  <a:lnTo>
                    <a:pt x="8" y="21"/>
                  </a:lnTo>
                  <a:lnTo>
                    <a:pt x="2" y="21"/>
                  </a:lnTo>
                  <a:lnTo>
                    <a:pt x="2" y="28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6" y="21"/>
                  </a:lnTo>
                  <a:lnTo>
                    <a:pt x="6" y="28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1" y="21"/>
                  </a:lnTo>
                  <a:lnTo>
                    <a:pt x="1" y="28"/>
                  </a:lnTo>
                  <a:lnTo>
                    <a:pt x="10" y="28"/>
                  </a:lnTo>
                  <a:lnTo>
                    <a:pt x="10" y="21"/>
                  </a:lnTo>
                  <a:lnTo>
                    <a:pt x="6" y="21"/>
                  </a:lnTo>
                  <a:lnTo>
                    <a:pt x="6" y="28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4" y="21"/>
                  </a:lnTo>
                  <a:lnTo>
                    <a:pt x="4" y="25"/>
                  </a:lnTo>
                  <a:lnTo>
                    <a:pt x="6" y="25"/>
                  </a:lnTo>
                  <a:lnTo>
                    <a:pt x="6" y="22"/>
                  </a:lnTo>
                  <a:lnTo>
                    <a:pt x="4" y="22"/>
                  </a:lnTo>
                  <a:lnTo>
                    <a:pt x="4" y="29"/>
                  </a:lnTo>
                  <a:lnTo>
                    <a:pt x="11" y="29"/>
                  </a:lnTo>
                  <a:lnTo>
                    <a:pt x="11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8" y="29"/>
                  </a:lnTo>
                  <a:lnTo>
                    <a:pt x="8" y="22"/>
                  </a:lnTo>
                  <a:lnTo>
                    <a:pt x="4" y="22"/>
                  </a:lnTo>
                  <a:lnTo>
                    <a:pt x="4" y="29"/>
                  </a:lnTo>
                  <a:lnTo>
                    <a:pt x="11" y="29"/>
                  </a:lnTo>
                  <a:lnTo>
                    <a:pt x="11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8" y="29"/>
                  </a:lnTo>
                  <a:lnTo>
                    <a:pt x="8" y="22"/>
                  </a:lnTo>
                  <a:lnTo>
                    <a:pt x="5" y="22"/>
                  </a:lnTo>
                  <a:lnTo>
                    <a:pt x="5" y="29"/>
                  </a:lnTo>
                  <a:lnTo>
                    <a:pt x="14" y="29"/>
                  </a:lnTo>
                  <a:lnTo>
                    <a:pt x="14" y="22"/>
                  </a:lnTo>
                  <a:lnTo>
                    <a:pt x="8" y="22"/>
                  </a:lnTo>
                  <a:lnTo>
                    <a:pt x="8" y="29"/>
                  </a:lnTo>
                  <a:lnTo>
                    <a:pt x="11" y="29"/>
                  </a:lnTo>
                  <a:lnTo>
                    <a:pt x="11" y="22"/>
                  </a:lnTo>
                  <a:lnTo>
                    <a:pt x="5" y="22"/>
                  </a:lnTo>
                  <a:lnTo>
                    <a:pt x="5" y="29"/>
                  </a:lnTo>
                  <a:lnTo>
                    <a:pt x="11" y="29"/>
                  </a:lnTo>
                  <a:lnTo>
                    <a:pt x="11" y="22"/>
                  </a:lnTo>
                  <a:lnTo>
                    <a:pt x="2" y="22"/>
                  </a:lnTo>
                  <a:lnTo>
                    <a:pt x="2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2" y="24"/>
                  </a:lnTo>
                  <a:lnTo>
                    <a:pt x="2" y="30"/>
                  </a:lnTo>
                  <a:lnTo>
                    <a:pt x="10" y="30"/>
                  </a:lnTo>
                  <a:lnTo>
                    <a:pt x="10" y="24"/>
                  </a:lnTo>
                  <a:lnTo>
                    <a:pt x="5" y="24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8" y="24"/>
                  </a:lnTo>
                  <a:lnTo>
                    <a:pt x="5" y="24"/>
                  </a:lnTo>
                  <a:lnTo>
                    <a:pt x="5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5" y="24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8" y="24"/>
                  </a:lnTo>
                  <a:lnTo>
                    <a:pt x="2" y="24"/>
                  </a:lnTo>
                  <a:lnTo>
                    <a:pt x="2" y="30"/>
                  </a:lnTo>
                  <a:lnTo>
                    <a:pt x="11" y="30"/>
                  </a:lnTo>
                  <a:lnTo>
                    <a:pt x="11" y="24"/>
                  </a:lnTo>
                  <a:lnTo>
                    <a:pt x="5" y="24"/>
                  </a:lnTo>
                  <a:lnTo>
                    <a:pt x="5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2" y="24"/>
                  </a:lnTo>
                  <a:lnTo>
                    <a:pt x="2" y="30"/>
                  </a:lnTo>
                  <a:lnTo>
                    <a:pt x="5" y="30"/>
                  </a:lnTo>
                  <a:lnTo>
                    <a:pt x="5" y="24"/>
                  </a:lnTo>
                  <a:lnTo>
                    <a:pt x="2" y="24"/>
                  </a:lnTo>
                  <a:lnTo>
                    <a:pt x="2" y="30"/>
                  </a:lnTo>
                  <a:lnTo>
                    <a:pt x="6" y="30"/>
                  </a:lnTo>
                  <a:lnTo>
                    <a:pt x="6" y="26"/>
                  </a:lnTo>
                  <a:lnTo>
                    <a:pt x="5" y="29"/>
                  </a:lnTo>
                  <a:lnTo>
                    <a:pt x="6" y="30"/>
                  </a:lnTo>
                  <a:lnTo>
                    <a:pt x="8" y="28"/>
                  </a:lnTo>
                  <a:lnTo>
                    <a:pt x="8" y="25"/>
                  </a:lnTo>
                  <a:lnTo>
                    <a:pt x="5" y="25"/>
                  </a:lnTo>
                  <a:lnTo>
                    <a:pt x="5" y="32"/>
                  </a:lnTo>
                  <a:lnTo>
                    <a:pt x="8" y="32"/>
                  </a:lnTo>
                  <a:lnTo>
                    <a:pt x="8" y="25"/>
                  </a:lnTo>
                  <a:lnTo>
                    <a:pt x="1" y="25"/>
                  </a:lnTo>
                  <a:lnTo>
                    <a:pt x="1" y="32"/>
                  </a:lnTo>
                  <a:lnTo>
                    <a:pt x="8" y="32"/>
                  </a:lnTo>
                  <a:lnTo>
                    <a:pt x="8" y="25"/>
                  </a:lnTo>
                  <a:lnTo>
                    <a:pt x="4" y="25"/>
                  </a:lnTo>
                  <a:lnTo>
                    <a:pt x="4" y="32"/>
                  </a:lnTo>
                  <a:lnTo>
                    <a:pt x="6" y="32"/>
                  </a:lnTo>
                  <a:lnTo>
                    <a:pt x="6" y="25"/>
                  </a:lnTo>
                  <a:lnTo>
                    <a:pt x="0" y="25"/>
                  </a:lnTo>
                  <a:lnTo>
                    <a:pt x="0" y="32"/>
                  </a:lnTo>
                  <a:lnTo>
                    <a:pt x="6" y="32"/>
                  </a:lnTo>
                  <a:lnTo>
                    <a:pt x="6" y="25"/>
                  </a:lnTo>
                  <a:lnTo>
                    <a:pt x="4" y="25"/>
                  </a:lnTo>
                  <a:lnTo>
                    <a:pt x="4" y="32"/>
                  </a:lnTo>
                  <a:lnTo>
                    <a:pt x="5" y="32"/>
                  </a:lnTo>
                  <a:lnTo>
                    <a:pt x="5" y="25"/>
                  </a:lnTo>
                  <a:lnTo>
                    <a:pt x="1" y="25"/>
                  </a:lnTo>
                  <a:lnTo>
                    <a:pt x="1" y="32"/>
                  </a:lnTo>
                  <a:lnTo>
                    <a:pt x="6" y="32"/>
                  </a:lnTo>
                  <a:lnTo>
                    <a:pt x="6" y="25"/>
                  </a:lnTo>
                  <a:lnTo>
                    <a:pt x="4" y="25"/>
                  </a:lnTo>
                  <a:lnTo>
                    <a:pt x="4" y="32"/>
                  </a:lnTo>
                  <a:lnTo>
                    <a:pt x="6" y="32"/>
                  </a:lnTo>
                  <a:lnTo>
                    <a:pt x="6" y="25"/>
                  </a:lnTo>
                  <a:lnTo>
                    <a:pt x="1" y="25"/>
                  </a:lnTo>
                  <a:lnTo>
                    <a:pt x="1" y="32"/>
                  </a:lnTo>
                  <a:lnTo>
                    <a:pt x="6" y="33"/>
                  </a:lnTo>
                  <a:lnTo>
                    <a:pt x="10" y="33"/>
                  </a:lnTo>
                  <a:lnTo>
                    <a:pt x="10" y="26"/>
                  </a:lnTo>
                  <a:lnTo>
                    <a:pt x="5" y="26"/>
                  </a:lnTo>
                  <a:lnTo>
                    <a:pt x="5" y="33"/>
                  </a:lnTo>
                  <a:lnTo>
                    <a:pt x="8" y="33"/>
                  </a:lnTo>
                  <a:lnTo>
                    <a:pt x="8" y="26"/>
                  </a:lnTo>
                  <a:lnTo>
                    <a:pt x="1" y="26"/>
                  </a:lnTo>
                  <a:lnTo>
                    <a:pt x="1" y="33"/>
                  </a:lnTo>
                  <a:lnTo>
                    <a:pt x="6" y="33"/>
                  </a:lnTo>
                  <a:lnTo>
                    <a:pt x="6" y="26"/>
                  </a:lnTo>
                  <a:lnTo>
                    <a:pt x="2" y="26"/>
                  </a:lnTo>
                  <a:lnTo>
                    <a:pt x="2" y="33"/>
                  </a:lnTo>
                  <a:lnTo>
                    <a:pt x="8" y="33"/>
                  </a:lnTo>
                  <a:lnTo>
                    <a:pt x="8" y="26"/>
                  </a:lnTo>
                  <a:lnTo>
                    <a:pt x="1" y="26"/>
                  </a:lnTo>
                  <a:lnTo>
                    <a:pt x="1" y="33"/>
                  </a:lnTo>
                  <a:lnTo>
                    <a:pt x="9" y="33"/>
                  </a:lnTo>
                  <a:lnTo>
                    <a:pt x="9" y="26"/>
                  </a:lnTo>
                  <a:lnTo>
                    <a:pt x="6" y="26"/>
                  </a:lnTo>
                  <a:lnTo>
                    <a:pt x="6" y="33"/>
                  </a:lnTo>
                  <a:lnTo>
                    <a:pt x="9" y="33"/>
                  </a:lnTo>
                  <a:lnTo>
                    <a:pt x="9" y="26"/>
                  </a:lnTo>
                  <a:lnTo>
                    <a:pt x="6" y="26"/>
                  </a:lnTo>
                  <a:lnTo>
                    <a:pt x="6" y="33"/>
                  </a:lnTo>
                  <a:lnTo>
                    <a:pt x="8" y="33"/>
                  </a:lnTo>
                  <a:lnTo>
                    <a:pt x="8" y="26"/>
                  </a:lnTo>
                  <a:lnTo>
                    <a:pt x="5" y="26"/>
                  </a:lnTo>
                  <a:lnTo>
                    <a:pt x="5" y="33"/>
                  </a:lnTo>
                  <a:lnTo>
                    <a:pt x="9" y="33"/>
                  </a:lnTo>
                  <a:lnTo>
                    <a:pt x="9" y="26"/>
                  </a:lnTo>
                  <a:lnTo>
                    <a:pt x="5" y="26"/>
                  </a:lnTo>
                  <a:lnTo>
                    <a:pt x="5" y="33"/>
                  </a:lnTo>
                  <a:lnTo>
                    <a:pt x="6" y="33"/>
                  </a:lnTo>
                  <a:lnTo>
                    <a:pt x="6" y="29"/>
                  </a:lnTo>
                  <a:lnTo>
                    <a:pt x="5" y="32"/>
                  </a:lnTo>
                  <a:lnTo>
                    <a:pt x="6" y="33"/>
                  </a:lnTo>
                  <a:lnTo>
                    <a:pt x="8" y="30"/>
                  </a:lnTo>
                  <a:lnTo>
                    <a:pt x="8" y="28"/>
                  </a:lnTo>
                  <a:lnTo>
                    <a:pt x="2" y="28"/>
                  </a:lnTo>
                  <a:lnTo>
                    <a:pt x="2" y="34"/>
                  </a:lnTo>
                  <a:lnTo>
                    <a:pt x="4" y="34"/>
                  </a:lnTo>
                  <a:lnTo>
                    <a:pt x="4" y="28"/>
                  </a:lnTo>
                  <a:lnTo>
                    <a:pt x="2" y="28"/>
                  </a:lnTo>
                  <a:lnTo>
                    <a:pt x="2" y="34"/>
                  </a:lnTo>
                  <a:lnTo>
                    <a:pt x="9" y="34"/>
                  </a:lnTo>
                  <a:lnTo>
                    <a:pt x="9" y="28"/>
                  </a:lnTo>
                  <a:lnTo>
                    <a:pt x="5" y="28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6" y="28"/>
                  </a:lnTo>
                  <a:lnTo>
                    <a:pt x="2" y="28"/>
                  </a:lnTo>
                  <a:lnTo>
                    <a:pt x="2" y="34"/>
                  </a:lnTo>
                  <a:lnTo>
                    <a:pt x="4" y="34"/>
                  </a:lnTo>
                  <a:lnTo>
                    <a:pt x="4" y="28"/>
                  </a:lnTo>
                  <a:lnTo>
                    <a:pt x="2" y="28"/>
                  </a:lnTo>
                  <a:lnTo>
                    <a:pt x="2" y="34"/>
                  </a:lnTo>
                  <a:lnTo>
                    <a:pt x="9" y="34"/>
                  </a:lnTo>
                  <a:lnTo>
                    <a:pt x="9" y="28"/>
                  </a:lnTo>
                  <a:lnTo>
                    <a:pt x="4" y="28"/>
                  </a:lnTo>
                  <a:lnTo>
                    <a:pt x="4" y="34"/>
                  </a:lnTo>
                  <a:lnTo>
                    <a:pt x="6" y="34"/>
                  </a:lnTo>
                  <a:lnTo>
                    <a:pt x="6" y="28"/>
                  </a:lnTo>
                  <a:lnTo>
                    <a:pt x="1" y="28"/>
                  </a:lnTo>
                  <a:lnTo>
                    <a:pt x="1" y="34"/>
                  </a:lnTo>
                  <a:lnTo>
                    <a:pt x="9" y="34"/>
                  </a:lnTo>
                  <a:lnTo>
                    <a:pt x="9" y="28"/>
                  </a:lnTo>
                  <a:lnTo>
                    <a:pt x="5" y="28"/>
                  </a:lnTo>
                  <a:lnTo>
                    <a:pt x="5" y="34"/>
                  </a:lnTo>
                  <a:lnTo>
                    <a:pt x="8" y="34"/>
                  </a:lnTo>
                  <a:lnTo>
                    <a:pt x="8" y="28"/>
                  </a:lnTo>
                  <a:lnTo>
                    <a:pt x="4" y="28"/>
                  </a:lnTo>
                  <a:lnTo>
                    <a:pt x="4" y="34"/>
                  </a:lnTo>
                  <a:lnTo>
                    <a:pt x="6" y="34"/>
                  </a:lnTo>
                  <a:lnTo>
                    <a:pt x="6" y="30"/>
                  </a:lnTo>
                  <a:lnTo>
                    <a:pt x="5" y="33"/>
                  </a:lnTo>
                  <a:lnTo>
                    <a:pt x="6" y="34"/>
                  </a:lnTo>
                  <a:lnTo>
                    <a:pt x="8" y="32"/>
                  </a:lnTo>
                  <a:lnTo>
                    <a:pt x="8" y="29"/>
                  </a:lnTo>
                  <a:lnTo>
                    <a:pt x="5" y="29"/>
                  </a:lnTo>
                  <a:lnTo>
                    <a:pt x="5" y="35"/>
                  </a:lnTo>
                  <a:lnTo>
                    <a:pt x="9" y="35"/>
                  </a:lnTo>
                  <a:lnTo>
                    <a:pt x="9" y="29"/>
                  </a:lnTo>
                  <a:lnTo>
                    <a:pt x="4" y="29"/>
                  </a:lnTo>
                  <a:lnTo>
                    <a:pt x="4" y="35"/>
                  </a:lnTo>
                  <a:lnTo>
                    <a:pt x="8" y="35"/>
                  </a:lnTo>
                  <a:lnTo>
                    <a:pt x="8" y="29"/>
                  </a:lnTo>
                  <a:lnTo>
                    <a:pt x="5" y="29"/>
                  </a:lnTo>
                  <a:lnTo>
                    <a:pt x="5" y="35"/>
                  </a:lnTo>
                  <a:lnTo>
                    <a:pt x="6" y="35"/>
                  </a:lnTo>
                  <a:lnTo>
                    <a:pt x="6" y="29"/>
                  </a:lnTo>
                  <a:lnTo>
                    <a:pt x="2" y="29"/>
                  </a:lnTo>
                  <a:lnTo>
                    <a:pt x="2" y="35"/>
                  </a:lnTo>
                  <a:lnTo>
                    <a:pt x="4" y="35"/>
                  </a:lnTo>
                  <a:lnTo>
                    <a:pt x="4" y="29"/>
                  </a:lnTo>
                  <a:lnTo>
                    <a:pt x="1" y="29"/>
                  </a:lnTo>
                  <a:lnTo>
                    <a:pt x="1" y="35"/>
                  </a:lnTo>
                  <a:lnTo>
                    <a:pt x="9" y="35"/>
                  </a:lnTo>
                  <a:lnTo>
                    <a:pt x="9" y="29"/>
                  </a:lnTo>
                  <a:lnTo>
                    <a:pt x="5" y="29"/>
                  </a:lnTo>
                  <a:lnTo>
                    <a:pt x="5" y="35"/>
                  </a:lnTo>
                  <a:lnTo>
                    <a:pt x="8" y="35"/>
                  </a:lnTo>
                  <a:lnTo>
                    <a:pt x="8" y="29"/>
                  </a:lnTo>
                  <a:lnTo>
                    <a:pt x="2" y="29"/>
                  </a:lnTo>
                  <a:lnTo>
                    <a:pt x="2" y="35"/>
                  </a:lnTo>
                  <a:lnTo>
                    <a:pt x="11" y="35"/>
                  </a:lnTo>
                  <a:lnTo>
                    <a:pt x="11" y="29"/>
                  </a:lnTo>
                  <a:lnTo>
                    <a:pt x="2" y="29"/>
                  </a:lnTo>
                  <a:lnTo>
                    <a:pt x="2" y="35"/>
                  </a:lnTo>
                  <a:lnTo>
                    <a:pt x="6" y="35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5" y="35"/>
                  </a:lnTo>
                  <a:lnTo>
                    <a:pt x="6" y="35"/>
                  </a:lnTo>
                  <a:lnTo>
                    <a:pt x="6" y="29"/>
                  </a:lnTo>
                  <a:lnTo>
                    <a:pt x="4" y="29"/>
                  </a:lnTo>
                  <a:lnTo>
                    <a:pt x="4" y="35"/>
                  </a:lnTo>
                  <a:lnTo>
                    <a:pt x="5" y="35"/>
                  </a:lnTo>
                  <a:lnTo>
                    <a:pt x="5" y="32"/>
                  </a:lnTo>
                  <a:lnTo>
                    <a:pt x="5" y="35"/>
                  </a:lnTo>
                  <a:lnTo>
                    <a:pt x="9" y="37"/>
                  </a:lnTo>
                  <a:lnTo>
                    <a:pt x="9" y="30"/>
                  </a:lnTo>
                  <a:lnTo>
                    <a:pt x="4" y="30"/>
                  </a:lnTo>
                  <a:lnTo>
                    <a:pt x="4" y="37"/>
                  </a:lnTo>
                  <a:lnTo>
                    <a:pt x="5" y="37"/>
                  </a:lnTo>
                  <a:lnTo>
                    <a:pt x="5" y="30"/>
                  </a:lnTo>
                  <a:lnTo>
                    <a:pt x="1" y="30"/>
                  </a:lnTo>
                  <a:lnTo>
                    <a:pt x="1" y="37"/>
                  </a:lnTo>
                  <a:lnTo>
                    <a:pt x="9" y="37"/>
                  </a:lnTo>
                  <a:lnTo>
                    <a:pt x="9" y="30"/>
                  </a:lnTo>
                  <a:lnTo>
                    <a:pt x="2" y="30"/>
                  </a:lnTo>
                  <a:lnTo>
                    <a:pt x="2" y="37"/>
                  </a:lnTo>
                  <a:lnTo>
                    <a:pt x="5" y="37"/>
                  </a:lnTo>
                  <a:lnTo>
                    <a:pt x="5" y="30"/>
                  </a:lnTo>
                  <a:lnTo>
                    <a:pt x="2" y="30"/>
                  </a:lnTo>
                  <a:lnTo>
                    <a:pt x="2" y="37"/>
                  </a:lnTo>
                  <a:lnTo>
                    <a:pt x="11" y="37"/>
                  </a:lnTo>
                  <a:lnTo>
                    <a:pt x="11" y="30"/>
                  </a:lnTo>
                  <a:lnTo>
                    <a:pt x="2" y="30"/>
                  </a:lnTo>
                  <a:lnTo>
                    <a:pt x="2" y="37"/>
                  </a:lnTo>
                  <a:lnTo>
                    <a:pt x="5" y="37"/>
                  </a:lnTo>
                  <a:lnTo>
                    <a:pt x="5" y="30"/>
                  </a:lnTo>
                  <a:lnTo>
                    <a:pt x="2" y="30"/>
                  </a:lnTo>
                  <a:lnTo>
                    <a:pt x="2" y="37"/>
                  </a:lnTo>
                  <a:lnTo>
                    <a:pt x="9" y="37"/>
                  </a:lnTo>
                  <a:lnTo>
                    <a:pt x="9" y="30"/>
                  </a:lnTo>
                  <a:lnTo>
                    <a:pt x="1" y="30"/>
                  </a:lnTo>
                  <a:lnTo>
                    <a:pt x="1" y="37"/>
                  </a:lnTo>
                  <a:lnTo>
                    <a:pt x="5" y="37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4" y="37"/>
                  </a:lnTo>
                  <a:lnTo>
                    <a:pt x="9" y="37"/>
                  </a:lnTo>
                  <a:lnTo>
                    <a:pt x="10" y="30"/>
                  </a:lnTo>
                  <a:lnTo>
                    <a:pt x="6" y="29"/>
                  </a:lnTo>
                  <a:lnTo>
                    <a:pt x="4" y="29"/>
                  </a:lnTo>
                  <a:lnTo>
                    <a:pt x="4" y="35"/>
                  </a:lnTo>
                  <a:lnTo>
                    <a:pt x="6" y="35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5" y="35"/>
                  </a:lnTo>
                  <a:lnTo>
                    <a:pt x="6" y="35"/>
                  </a:lnTo>
                  <a:lnTo>
                    <a:pt x="6" y="29"/>
                  </a:lnTo>
                  <a:lnTo>
                    <a:pt x="2" y="29"/>
                  </a:lnTo>
                  <a:lnTo>
                    <a:pt x="2" y="35"/>
                  </a:lnTo>
                  <a:lnTo>
                    <a:pt x="11" y="35"/>
                  </a:lnTo>
                  <a:lnTo>
                    <a:pt x="11" y="29"/>
                  </a:lnTo>
                  <a:lnTo>
                    <a:pt x="2" y="29"/>
                  </a:lnTo>
                  <a:lnTo>
                    <a:pt x="2" y="35"/>
                  </a:lnTo>
                  <a:lnTo>
                    <a:pt x="8" y="35"/>
                  </a:lnTo>
                  <a:lnTo>
                    <a:pt x="8" y="29"/>
                  </a:lnTo>
                  <a:lnTo>
                    <a:pt x="5" y="29"/>
                  </a:lnTo>
                  <a:lnTo>
                    <a:pt x="5" y="35"/>
                  </a:lnTo>
                  <a:lnTo>
                    <a:pt x="9" y="35"/>
                  </a:lnTo>
                  <a:lnTo>
                    <a:pt x="9" y="29"/>
                  </a:lnTo>
                  <a:lnTo>
                    <a:pt x="1" y="29"/>
                  </a:lnTo>
                  <a:lnTo>
                    <a:pt x="1" y="35"/>
                  </a:lnTo>
                  <a:lnTo>
                    <a:pt x="4" y="35"/>
                  </a:lnTo>
                  <a:lnTo>
                    <a:pt x="4" y="29"/>
                  </a:lnTo>
                  <a:lnTo>
                    <a:pt x="2" y="29"/>
                  </a:lnTo>
                  <a:lnTo>
                    <a:pt x="2" y="35"/>
                  </a:lnTo>
                  <a:lnTo>
                    <a:pt x="6" y="35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5" y="35"/>
                  </a:lnTo>
                  <a:lnTo>
                    <a:pt x="8" y="35"/>
                  </a:lnTo>
                  <a:lnTo>
                    <a:pt x="8" y="29"/>
                  </a:lnTo>
                  <a:lnTo>
                    <a:pt x="4" y="29"/>
                  </a:lnTo>
                  <a:lnTo>
                    <a:pt x="4" y="35"/>
                  </a:lnTo>
                  <a:lnTo>
                    <a:pt x="9" y="35"/>
                  </a:lnTo>
                  <a:lnTo>
                    <a:pt x="9" y="29"/>
                  </a:lnTo>
                  <a:lnTo>
                    <a:pt x="5" y="29"/>
                  </a:lnTo>
                  <a:lnTo>
                    <a:pt x="5" y="35"/>
                  </a:lnTo>
                  <a:lnTo>
                    <a:pt x="15" y="35"/>
                  </a:lnTo>
                  <a:lnTo>
                    <a:pt x="10" y="29"/>
                  </a:lnTo>
                  <a:lnTo>
                    <a:pt x="9" y="28"/>
                  </a:lnTo>
                  <a:lnTo>
                    <a:pt x="4" y="28"/>
                  </a:lnTo>
                  <a:lnTo>
                    <a:pt x="4" y="34"/>
                  </a:lnTo>
                  <a:lnTo>
                    <a:pt x="8" y="34"/>
                  </a:lnTo>
                  <a:lnTo>
                    <a:pt x="8" y="28"/>
                  </a:lnTo>
                  <a:lnTo>
                    <a:pt x="5" y="28"/>
                  </a:lnTo>
                  <a:lnTo>
                    <a:pt x="5" y="34"/>
                  </a:lnTo>
                  <a:lnTo>
                    <a:pt x="9" y="34"/>
                  </a:lnTo>
                  <a:lnTo>
                    <a:pt x="9" y="28"/>
                  </a:lnTo>
                  <a:lnTo>
                    <a:pt x="1" y="28"/>
                  </a:lnTo>
                  <a:lnTo>
                    <a:pt x="1" y="34"/>
                  </a:lnTo>
                  <a:lnTo>
                    <a:pt x="6" y="34"/>
                  </a:lnTo>
                  <a:lnTo>
                    <a:pt x="6" y="28"/>
                  </a:lnTo>
                  <a:lnTo>
                    <a:pt x="4" y="28"/>
                  </a:lnTo>
                  <a:lnTo>
                    <a:pt x="4" y="34"/>
                  </a:lnTo>
                  <a:lnTo>
                    <a:pt x="9" y="34"/>
                  </a:lnTo>
                  <a:lnTo>
                    <a:pt x="9" y="28"/>
                  </a:lnTo>
                  <a:lnTo>
                    <a:pt x="2" y="28"/>
                  </a:lnTo>
                  <a:lnTo>
                    <a:pt x="2" y="34"/>
                  </a:lnTo>
                  <a:lnTo>
                    <a:pt x="4" y="34"/>
                  </a:lnTo>
                  <a:lnTo>
                    <a:pt x="4" y="28"/>
                  </a:lnTo>
                  <a:lnTo>
                    <a:pt x="2" y="28"/>
                  </a:lnTo>
                  <a:lnTo>
                    <a:pt x="2" y="34"/>
                  </a:lnTo>
                  <a:lnTo>
                    <a:pt x="6" y="34"/>
                  </a:lnTo>
                  <a:lnTo>
                    <a:pt x="6" y="28"/>
                  </a:lnTo>
                  <a:lnTo>
                    <a:pt x="5" y="28"/>
                  </a:lnTo>
                  <a:lnTo>
                    <a:pt x="5" y="34"/>
                  </a:lnTo>
                  <a:lnTo>
                    <a:pt x="9" y="34"/>
                  </a:lnTo>
                  <a:lnTo>
                    <a:pt x="9" y="28"/>
                  </a:lnTo>
                  <a:lnTo>
                    <a:pt x="2" y="28"/>
                  </a:lnTo>
                  <a:lnTo>
                    <a:pt x="2" y="34"/>
                  </a:lnTo>
                  <a:lnTo>
                    <a:pt x="4" y="34"/>
                  </a:lnTo>
                  <a:lnTo>
                    <a:pt x="4" y="28"/>
                  </a:lnTo>
                  <a:lnTo>
                    <a:pt x="2" y="28"/>
                  </a:lnTo>
                  <a:lnTo>
                    <a:pt x="2" y="34"/>
                  </a:lnTo>
                  <a:lnTo>
                    <a:pt x="15" y="34"/>
                  </a:lnTo>
                  <a:lnTo>
                    <a:pt x="10" y="28"/>
                  </a:lnTo>
                  <a:lnTo>
                    <a:pt x="9" y="26"/>
                  </a:lnTo>
                  <a:lnTo>
                    <a:pt x="5" y="26"/>
                  </a:lnTo>
                  <a:lnTo>
                    <a:pt x="5" y="33"/>
                  </a:lnTo>
                  <a:lnTo>
                    <a:pt x="9" y="33"/>
                  </a:lnTo>
                  <a:lnTo>
                    <a:pt x="9" y="26"/>
                  </a:lnTo>
                  <a:lnTo>
                    <a:pt x="5" y="26"/>
                  </a:lnTo>
                  <a:lnTo>
                    <a:pt x="5" y="33"/>
                  </a:lnTo>
                  <a:lnTo>
                    <a:pt x="8" y="33"/>
                  </a:lnTo>
                  <a:lnTo>
                    <a:pt x="8" y="26"/>
                  </a:lnTo>
                  <a:lnTo>
                    <a:pt x="6" y="26"/>
                  </a:lnTo>
                  <a:lnTo>
                    <a:pt x="6" y="33"/>
                  </a:lnTo>
                  <a:lnTo>
                    <a:pt x="9" y="33"/>
                  </a:lnTo>
                  <a:lnTo>
                    <a:pt x="9" y="26"/>
                  </a:lnTo>
                  <a:lnTo>
                    <a:pt x="6" y="26"/>
                  </a:lnTo>
                  <a:lnTo>
                    <a:pt x="6" y="33"/>
                  </a:lnTo>
                  <a:lnTo>
                    <a:pt x="9" y="33"/>
                  </a:lnTo>
                  <a:lnTo>
                    <a:pt x="9" y="26"/>
                  </a:lnTo>
                  <a:lnTo>
                    <a:pt x="1" y="26"/>
                  </a:lnTo>
                  <a:lnTo>
                    <a:pt x="1" y="33"/>
                  </a:lnTo>
                  <a:lnTo>
                    <a:pt x="8" y="33"/>
                  </a:lnTo>
                  <a:lnTo>
                    <a:pt x="8" y="26"/>
                  </a:lnTo>
                  <a:lnTo>
                    <a:pt x="2" y="26"/>
                  </a:lnTo>
                  <a:lnTo>
                    <a:pt x="2" y="33"/>
                  </a:lnTo>
                  <a:lnTo>
                    <a:pt x="6" y="33"/>
                  </a:lnTo>
                  <a:lnTo>
                    <a:pt x="6" y="26"/>
                  </a:lnTo>
                  <a:lnTo>
                    <a:pt x="1" y="26"/>
                  </a:lnTo>
                  <a:lnTo>
                    <a:pt x="1" y="33"/>
                  </a:lnTo>
                  <a:lnTo>
                    <a:pt x="8" y="33"/>
                  </a:lnTo>
                  <a:lnTo>
                    <a:pt x="8" y="26"/>
                  </a:lnTo>
                  <a:lnTo>
                    <a:pt x="5" y="26"/>
                  </a:lnTo>
                  <a:lnTo>
                    <a:pt x="5" y="33"/>
                  </a:lnTo>
                  <a:lnTo>
                    <a:pt x="10" y="33"/>
                  </a:lnTo>
                  <a:lnTo>
                    <a:pt x="10" y="26"/>
                  </a:lnTo>
                  <a:lnTo>
                    <a:pt x="6" y="26"/>
                  </a:lnTo>
                  <a:lnTo>
                    <a:pt x="6" y="29"/>
                  </a:lnTo>
                  <a:lnTo>
                    <a:pt x="8" y="26"/>
                  </a:lnTo>
                  <a:lnTo>
                    <a:pt x="2" y="25"/>
                  </a:lnTo>
                  <a:lnTo>
                    <a:pt x="1" y="28"/>
                  </a:lnTo>
                  <a:lnTo>
                    <a:pt x="1" y="32"/>
                  </a:lnTo>
                  <a:lnTo>
                    <a:pt x="6" y="32"/>
                  </a:lnTo>
                  <a:lnTo>
                    <a:pt x="6" y="25"/>
                  </a:lnTo>
                  <a:lnTo>
                    <a:pt x="4" y="25"/>
                  </a:lnTo>
                  <a:lnTo>
                    <a:pt x="4" y="32"/>
                  </a:lnTo>
                  <a:lnTo>
                    <a:pt x="6" y="32"/>
                  </a:lnTo>
                  <a:lnTo>
                    <a:pt x="6" y="25"/>
                  </a:lnTo>
                  <a:lnTo>
                    <a:pt x="1" y="25"/>
                  </a:lnTo>
                  <a:lnTo>
                    <a:pt x="1" y="32"/>
                  </a:lnTo>
                  <a:lnTo>
                    <a:pt x="5" y="32"/>
                  </a:lnTo>
                  <a:lnTo>
                    <a:pt x="5" y="25"/>
                  </a:lnTo>
                  <a:lnTo>
                    <a:pt x="4" y="25"/>
                  </a:lnTo>
                  <a:lnTo>
                    <a:pt x="4" y="32"/>
                  </a:lnTo>
                  <a:lnTo>
                    <a:pt x="6" y="32"/>
                  </a:lnTo>
                  <a:lnTo>
                    <a:pt x="6" y="25"/>
                  </a:lnTo>
                  <a:lnTo>
                    <a:pt x="0" y="25"/>
                  </a:lnTo>
                  <a:lnTo>
                    <a:pt x="0" y="32"/>
                  </a:lnTo>
                  <a:lnTo>
                    <a:pt x="6" y="32"/>
                  </a:lnTo>
                  <a:lnTo>
                    <a:pt x="6" y="25"/>
                  </a:lnTo>
                  <a:lnTo>
                    <a:pt x="4" y="25"/>
                  </a:lnTo>
                  <a:lnTo>
                    <a:pt x="4" y="32"/>
                  </a:lnTo>
                  <a:lnTo>
                    <a:pt x="8" y="32"/>
                  </a:lnTo>
                  <a:lnTo>
                    <a:pt x="8" y="25"/>
                  </a:lnTo>
                  <a:lnTo>
                    <a:pt x="1" y="25"/>
                  </a:lnTo>
                  <a:lnTo>
                    <a:pt x="1" y="32"/>
                  </a:lnTo>
                  <a:lnTo>
                    <a:pt x="8" y="32"/>
                  </a:lnTo>
                  <a:lnTo>
                    <a:pt x="8" y="25"/>
                  </a:lnTo>
                  <a:lnTo>
                    <a:pt x="5" y="25"/>
                  </a:lnTo>
                  <a:lnTo>
                    <a:pt x="5" y="32"/>
                  </a:lnTo>
                  <a:lnTo>
                    <a:pt x="15" y="32"/>
                  </a:lnTo>
                  <a:lnTo>
                    <a:pt x="10" y="25"/>
                  </a:lnTo>
                  <a:lnTo>
                    <a:pt x="9" y="24"/>
                  </a:lnTo>
                  <a:lnTo>
                    <a:pt x="2" y="24"/>
                  </a:lnTo>
                  <a:lnTo>
                    <a:pt x="2" y="30"/>
                  </a:lnTo>
                  <a:lnTo>
                    <a:pt x="5" y="30"/>
                  </a:lnTo>
                  <a:lnTo>
                    <a:pt x="5" y="24"/>
                  </a:lnTo>
                  <a:lnTo>
                    <a:pt x="2" y="24"/>
                  </a:lnTo>
                  <a:lnTo>
                    <a:pt x="2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5" y="24"/>
                  </a:lnTo>
                  <a:lnTo>
                    <a:pt x="5" y="30"/>
                  </a:lnTo>
                  <a:lnTo>
                    <a:pt x="11" y="30"/>
                  </a:lnTo>
                  <a:lnTo>
                    <a:pt x="11" y="24"/>
                  </a:lnTo>
                  <a:lnTo>
                    <a:pt x="2" y="24"/>
                  </a:lnTo>
                  <a:lnTo>
                    <a:pt x="2" y="30"/>
                  </a:lnTo>
                  <a:lnTo>
                    <a:pt x="8" y="30"/>
                  </a:lnTo>
                  <a:lnTo>
                    <a:pt x="8" y="24"/>
                  </a:lnTo>
                  <a:lnTo>
                    <a:pt x="5" y="24"/>
                  </a:lnTo>
                  <a:lnTo>
                    <a:pt x="5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5" y="24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8" y="24"/>
                  </a:lnTo>
                  <a:lnTo>
                    <a:pt x="5" y="24"/>
                  </a:lnTo>
                  <a:lnTo>
                    <a:pt x="5" y="30"/>
                  </a:lnTo>
                  <a:lnTo>
                    <a:pt x="10" y="30"/>
                  </a:lnTo>
                  <a:lnTo>
                    <a:pt x="10" y="24"/>
                  </a:lnTo>
                  <a:lnTo>
                    <a:pt x="2" y="24"/>
                  </a:lnTo>
                  <a:lnTo>
                    <a:pt x="2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5" y="24"/>
                  </a:lnTo>
                  <a:lnTo>
                    <a:pt x="5" y="26"/>
                  </a:lnTo>
                  <a:lnTo>
                    <a:pt x="9" y="26"/>
                  </a:lnTo>
                  <a:lnTo>
                    <a:pt x="9" y="25"/>
                  </a:lnTo>
                  <a:lnTo>
                    <a:pt x="5" y="25"/>
                  </a:lnTo>
                  <a:lnTo>
                    <a:pt x="5" y="29"/>
                  </a:lnTo>
                  <a:lnTo>
                    <a:pt x="11" y="29"/>
                  </a:lnTo>
                  <a:lnTo>
                    <a:pt x="11" y="22"/>
                  </a:lnTo>
                  <a:lnTo>
                    <a:pt x="5" y="22"/>
                  </a:lnTo>
                  <a:lnTo>
                    <a:pt x="5" y="29"/>
                  </a:lnTo>
                  <a:lnTo>
                    <a:pt x="11" y="29"/>
                  </a:lnTo>
                  <a:lnTo>
                    <a:pt x="11" y="22"/>
                  </a:lnTo>
                  <a:lnTo>
                    <a:pt x="8" y="22"/>
                  </a:lnTo>
                  <a:lnTo>
                    <a:pt x="8" y="29"/>
                  </a:lnTo>
                  <a:lnTo>
                    <a:pt x="14" y="29"/>
                  </a:lnTo>
                  <a:lnTo>
                    <a:pt x="14" y="22"/>
                  </a:lnTo>
                  <a:lnTo>
                    <a:pt x="5" y="22"/>
                  </a:lnTo>
                  <a:lnTo>
                    <a:pt x="5" y="29"/>
                  </a:lnTo>
                  <a:lnTo>
                    <a:pt x="8" y="29"/>
                  </a:lnTo>
                  <a:lnTo>
                    <a:pt x="8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11" y="29"/>
                  </a:lnTo>
                  <a:lnTo>
                    <a:pt x="11" y="22"/>
                  </a:lnTo>
                  <a:lnTo>
                    <a:pt x="4" y="22"/>
                  </a:lnTo>
                  <a:lnTo>
                    <a:pt x="4" y="29"/>
                  </a:lnTo>
                  <a:lnTo>
                    <a:pt x="8" y="29"/>
                  </a:lnTo>
                  <a:lnTo>
                    <a:pt x="8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11" y="29"/>
                  </a:lnTo>
                  <a:lnTo>
                    <a:pt x="11" y="22"/>
                  </a:lnTo>
                  <a:lnTo>
                    <a:pt x="4" y="22"/>
                  </a:lnTo>
                  <a:lnTo>
                    <a:pt x="4" y="29"/>
                  </a:lnTo>
                  <a:lnTo>
                    <a:pt x="10" y="29"/>
                  </a:lnTo>
                  <a:lnTo>
                    <a:pt x="10" y="24"/>
                  </a:lnTo>
                  <a:lnTo>
                    <a:pt x="6" y="24"/>
                  </a:lnTo>
                  <a:lnTo>
                    <a:pt x="6" y="28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6" y="21"/>
                  </a:lnTo>
                  <a:lnTo>
                    <a:pt x="6" y="28"/>
                  </a:lnTo>
                  <a:lnTo>
                    <a:pt x="10" y="28"/>
                  </a:lnTo>
                  <a:lnTo>
                    <a:pt x="10" y="21"/>
                  </a:lnTo>
                  <a:lnTo>
                    <a:pt x="1" y="21"/>
                  </a:lnTo>
                  <a:lnTo>
                    <a:pt x="1" y="28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6" y="21"/>
                  </a:lnTo>
                  <a:lnTo>
                    <a:pt x="6" y="28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2" y="21"/>
                  </a:lnTo>
                  <a:lnTo>
                    <a:pt x="2" y="28"/>
                  </a:lnTo>
                  <a:lnTo>
                    <a:pt x="8" y="28"/>
                  </a:lnTo>
                  <a:lnTo>
                    <a:pt x="8" y="21"/>
                  </a:lnTo>
                  <a:lnTo>
                    <a:pt x="5" y="21"/>
                  </a:lnTo>
                  <a:lnTo>
                    <a:pt x="5" y="28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2" y="21"/>
                  </a:lnTo>
                  <a:lnTo>
                    <a:pt x="2" y="28"/>
                  </a:lnTo>
                  <a:lnTo>
                    <a:pt x="8" y="28"/>
                  </a:lnTo>
                  <a:lnTo>
                    <a:pt x="8" y="21"/>
                  </a:lnTo>
                  <a:lnTo>
                    <a:pt x="5" y="21"/>
                  </a:lnTo>
                  <a:lnTo>
                    <a:pt x="5" y="28"/>
                  </a:lnTo>
                  <a:lnTo>
                    <a:pt x="10" y="28"/>
                  </a:lnTo>
                  <a:lnTo>
                    <a:pt x="10" y="21"/>
                  </a:lnTo>
                  <a:lnTo>
                    <a:pt x="4" y="21"/>
                  </a:lnTo>
                  <a:lnTo>
                    <a:pt x="4" y="24"/>
                  </a:lnTo>
                  <a:lnTo>
                    <a:pt x="8" y="24"/>
                  </a:lnTo>
                  <a:lnTo>
                    <a:pt x="8" y="22"/>
                  </a:lnTo>
                  <a:lnTo>
                    <a:pt x="4" y="22"/>
                  </a:lnTo>
                  <a:lnTo>
                    <a:pt x="4" y="26"/>
                  </a:lnTo>
                  <a:lnTo>
                    <a:pt x="10" y="26"/>
                  </a:lnTo>
                  <a:lnTo>
                    <a:pt x="10" y="20"/>
                  </a:lnTo>
                  <a:lnTo>
                    <a:pt x="8" y="20"/>
                  </a:lnTo>
                  <a:lnTo>
                    <a:pt x="8" y="26"/>
                  </a:lnTo>
                  <a:lnTo>
                    <a:pt x="11" y="26"/>
                  </a:lnTo>
                  <a:lnTo>
                    <a:pt x="11" y="20"/>
                  </a:lnTo>
                  <a:lnTo>
                    <a:pt x="6" y="20"/>
                  </a:lnTo>
                  <a:lnTo>
                    <a:pt x="6" y="26"/>
                  </a:lnTo>
                  <a:lnTo>
                    <a:pt x="11" y="26"/>
                  </a:lnTo>
                  <a:lnTo>
                    <a:pt x="11" y="20"/>
                  </a:lnTo>
                  <a:lnTo>
                    <a:pt x="8" y="20"/>
                  </a:lnTo>
                  <a:lnTo>
                    <a:pt x="8" y="26"/>
                  </a:lnTo>
                  <a:lnTo>
                    <a:pt x="11" y="26"/>
                  </a:lnTo>
                  <a:lnTo>
                    <a:pt x="11" y="20"/>
                  </a:lnTo>
                  <a:lnTo>
                    <a:pt x="4" y="20"/>
                  </a:lnTo>
                  <a:lnTo>
                    <a:pt x="4" y="26"/>
                  </a:lnTo>
                  <a:lnTo>
                    <a:pt x="9" y="26"/>
                  </a:lnTo>
                  <a:lnTo>
                    <a:pt x="9" y="20"/>
                  </a:lnTo>
                  <a:lnTo>
                    <a:pt x="6" y="20"/>
                  </a:lnTo>
                  <a:lnTo>
                    <a:pt x="6" y="26"/>
                  </a:lnTo>
                  <a:lnTo>
                    <a:pt x="10" y="26"/>
                  </a:lnTo>
                  <a:lnTo>
                    <a:pt x="10" y="20"/>
                  </a:lnTo>
                  <a:lnTo>
                    <a:pt x="1" y="20"/>
                  </a:lnTo>
                  <a:lnTo>
                    <a:pt x="1" y="26"/>
                  </a:lnTo>
                  <a:lnTo>
                    <a:pt x="9" y="26"/>
                  </a:lnTo>
                  <a:lnTo>
                    <a:pt x="10" y="20"/>
                  </a:lnTo>
                  <a:lnTo>
                    <a:pt x="8" y="19"/>
                  </a:lnTo>
                  <a:lnTo>
                    <a:pt x="6" y="21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5" y="25"/>
                  </a:lnTo>
                  <a:lnTo>
                    <a:pt x="10" y="25"/>
                  </a:lnTo>
                  <a:lnTo>
                    <a:pt x="10" y="19"/>
                  </a:lnTo>
                  <a:lnTo>
                    <a:pt x="9" y="19"/>
                  </a:lnTo>
                  <a:lnTo>
                    <a:pt x="9" y="25"/>
                  </a:lnTo>
                  <a:lnTo>
                    <a:pt x="14" y="25"/>
                  </a:lnTo>
                  <a:lnTo>
                    <a:pt x="14" y="19"/>
                  </a:lnTo>
                  <a:lnTo>
                    <a:pt x="5" y="19"/>
                  </a:lnTo>
                  <a:lnTo>
                    <a:pt x="5" y="25"/>
                  </a:lnTo>
                  <a:lnTo>
                    <a:pt x="8" y="25"/>
                  </a:lnTo>
                  <a:lnTo>
                    <a:pt x="8" y="19"/>
                  </a:lnTo>
                  <a:lnTo>
                    <a:pt x="5" y="19"/>
                  </a:lnTo>
                  <a:lnTo>
                    <a:pt x="5" y="25"/>
                  </a:lnTo>
                  <a:lnTo>
                    <a:pt x="11" y="25"/>
                  </a:lnTo>
                  <a:lnTo>
                    <a:pt x="11" y="19"/>
                  </a:lnTo>
                  <a:lnTo>
                    <a:pt x="6" y="19"/>
                  </a:lnTo>
                  <a:lnTo>
                    <a:pt x="6" y="25"/>
                  </a:lnTo>
                  <a:lnTo>
                    <a:pt x="11" y="25"/>
                  </a:lnTo>
                  <a:lnTo>
                    <a:pt x="11" y="19"/>
                  </a:lnTo>
                  <a:lnTo>
                    <a:pt x="2" y="19"/>
                  </a:lnTo>
                  <a:lnTo>
                    <a:pt x="2" y="25"/>
                  </a:lnTo>
                  <a:lnTo>
                    <a:pt x="8" y="25"/>
                  </a:lnTo>
                  <a:lnTo>
                    <a:pt x="8" y="19"/>
                  </a:lnTo>
                  <a:lnTo>
                    <a:pt x="5" y="19"/>
                  </a:lnTo>
                  <a:lnTo>
                    <a:pt x="5" y="25"/>
                  </a:lnTo>
                  <a:lnTo>
                    <a:pt x="11" y="25"/>
                  </a:lnTo>
                  <a:lnTo>
                    <a:pt x="11" y="19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5" y="25"/>
                  </a:lnTo>
                  <a:lnTo>
                    <a:pt x="8" y="24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5" y="24"/>
                  </a:lnTo>
                  <a:lnTo>
                    <a:pt x="9" y="24"/>
                  </a:lnTo>
                  <a:lnTo>
                    <a:pt x="9" y="17"/>
                  </a:lnTo>
                  <a:lnTo>
                    <a:pt x="6" y="17"/>
                  </a:lnTo>
                  <a:lnTo>
                    <a:pt x="6" y="24"/>
                  </a:lnTo>
                  <a:lnTo>
                    <a:pt x="11" y="24"/>
                  </a:lnTo>
                  <a:lnTo>
                    <a:pt x="11" y="17"/>
                  </a:lnTo>
                  <a:lnTo>
                    <a:pt x="5" y="17"/>
                  </a:lnTo>
                  <a:lnTo>
                    <a:pt x="5" y="24"/>
                  </a:lnTo>
                  <a:lnTo>
                    <a:pt x="9" y="24"/>
                  </a:lnTo>
                  <a:lnTo>
                    <a:pt x="9" y="17"/>
                  </a:lnTo>
                  <a:lnTo>
                    <a:pt x="6" y="17"/>
                  </a:lnTo>
                  <a:lnTo>
                    <a:pt x="6" y="24"/>
                  </a:lnTo>
                  <a:lnTo>
                    <a:pt x="11" y="24"/>
                  </a:lnTo>
                  <a:lnTo>
                    <a:pt x="11" y="17"/>
                  </a:lnTo>
                  <a:lnTo>
                    <a:pt x="2" y="17"/>
                  </a:lnTo>
                  <a:lnTo>
                    <a:pt x="2" y="24"/>
                  </a:lnTo>
                  <a:lnTo>
                    <a:pt x="9" y="24"/>
                  </a:lnTo>
                  <a:lnTo>
                    <a:pt x="9" y="17"/>
                  </a:lnTo>
                  <a:lnTo>
                    <a:pt x="8" y="17"/>
                  </a:lnTo>
                  <a:lnTo>
                    <a:pt x="8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5" y="17"/>
                  </a:lnTo>
                  <a:lnTo>
                    <a:pt x="5" y="24"/>
                  </a:lnTo>
                  <a:lnTo>
                    <a:pt x="13" y="24"/>
                  </a:lnTo>
                  <a:lnTo>
                    <a:pt x="13" y="16"/>
                  </a:lnTo>
                  <a:lnTo>
                    <a:pt x="6" y="16"/>
                  </a:lnTo>
                  <a:lnTo>
                    <a:pt x="6" y="22"/>
                  </a:lnTo>
                  <a:lnTo>
                    <a:pt x="14" y="22"/>
                  </a:lnTo>
                  <a:lnTo>
                    <a:pt x="14" y="16"/>
                  </a:lnTo>
                  <a:lnTo>
                    <a:pt x="5" y="16"/>
                  </a:lnTo>
                  <a:lnTo>
                    <a:pt x="5" y="22"/>
                  </a:lnTo>
                  <a:lnTo>
                    <a:pt x="8" y="22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6" y="22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5" y="16"/>
                  </a:lnTo>
                  <a:lnTo>
                    <a:pt x="5" y="22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13" y="22"/>
                  </a:lnTo>
                  <a:lnTo>
                    <a:pt x="13" y="16"/>
                  </a:lnTo>
                  <a:lnTo>
                    <a:pt x="4" y="16"/>
                  </a:lnTo>
                  <a:lnTo>
                    <a:pt x="4" y="22"/>
                  </a:lnTo>
                  <a:lnTo>
                    <a:pt x="14" y="22"/>
                  </a:lnTo>
                  <a:lnTo>
                    <a:pt x="14" y="15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14" y="21"/>
                  </a:lnTo>
                  <a:lnTo>
                    <a:pt x="14" y="15"/>
                  </a:lnTo>
                  <a:lnTo>
                    <a:pt x="2" y="15"/>
                  </a:lnTo>
                  <a:lnTo>
                    <a:pt x="2" y="21"/>
                  </a:lnTo>
                  <a:lnTo>
                    <a:pt x="11" y="21"/>
                  </a:lnTo>
                  <a:lnTo>
                    <a:pt x="11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14" y="21"/>
                  </a:lnTo>
                  <a:lnTo>
                    <a:pt x="14" y="15"/>
                  </a:lnTo>
                  <a:lnTo>
                    <a:pt x="5" y="15"/>
                  </a:lnTo>
                  <a:lnTo>
                    <a:pt x="5" y="21"/>
                  </a:lnTo>
                  <a:lnTo>
                    <a:pt x="6" y="21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5" y="21"/>
                  </a:lnTo>
                  <a:lnTo>
                    <a:pt x="11" y="21"/>
                  </a:lnTo>
                  <a:lnTo>
                    <a:pt x="11" y="15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13" y="21"/>
                  </a:lnTo>
                  <a:lnTo>
                    <a:pt x="13" y="15"/>
                  </a:lnTo>
                  <a:lnTo>
                    <a:pt x="4" y="15"/>
                  </a:lnTo>
                  <a:lnTo>
                    <a:pt x="4" y="21"/>
                  </a:lnTo>
                  <a:lnTo>
                    <a:pt x="11" y="21"/>
                  </a:lnTo>
                  <a:lnTo>
                    <a:pt x="11" y="15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13" y="21"/>
                  </a:lnTo>
                  <a:lnTo>
                    <a:pt x="13" y="15"/>
                  </a:lnTo>
                  <a:lnTo>
                    <a:pt x="11" y="15"/>
                  </a:lnTo>
                  <a:lnTo>
                    <a:pt x="11" y="17"/>
                  </a:lnTo>
                  <a:lnTo>
                    <a:pt x="13" y="15"/>
                  </a:lnTo>
                  <a:lnTo>
                    <a:pt x="6" y="13"/>
                  </a:lnTo>
                  <a:lnTo>
                    <a:pt x="5" y="16"/>
                  </a:lnTo>
                  <a:lnTo>
                    <a:pt x="5" y="20"/>
                  </a:lnTo>
                  <a:lnTo>
                    <a:pt x="11" y="20"/>
                  </a:lnTo>
                  <a:lnTo>
                    <a:pt x="11" y="13"/>
                  </a:lnTo>
                  <a:lnTo>
                    <a:pt x="10" y="13"/>
                  </a:lnTo>
                  <a:lnTo>
                    <a:pt x="10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5" y="13"/>
                  </a:lnTo>
                  <a:lnTo>
                    <a:pt x="5" y="20"/>
                  </a:lnTo>
                  <a:lnTo>
                    <a:pt x="11" y="20"/>
                  </a:lnTo>
                  <a:lnTo>
                    <a:pt x="11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5" y="20"/>
                  </a:lnTo>
                  <a:lnTo>
                    <a:pt x="15" y="13"/>
                  </a:lnTo>
                  <a:lnTo>
                    <a:pt x="5" y="13"/>
                  </a:lnTo>
                  <a:lnTo>
                    <a:pt x="5" y="20"/>
                  </a:lnTo>
                  <a:lnTo>
                    <a:pt x="10" y="20"/>
                  </a:lnTo>
                  <a:lnTo>
                    <a:pt x="10" y="13"/>
                  </a:lnTo>
                  <a:lnTo>
                    <a:pt x="8" y="13"/>
                  </a:lnTo>
                  <a:lnTo>
                    <a:pt x="8" y="20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5" y="13"/>
                  </a:lnTo>
                  <a:lnTo>
                    <a:pt x="5" y="16"/>
                  </a:lnTo>
                  <a:lnTo>
                    <a:pt x="9" y="16"/>
                  </a:lnTo>
                  <a:lnTo>
                    <a:pt x="9" y="15"/>
                  </a:lnTo>
                  <a:lnTo>
                    <a:pt x="5" y="15"/>
                  </a:lnTo>
                  <a:lnTo>
                    <a:pt x="5" y="19"/>
                  </a:lnTo>
                  <a:lnTo>
                    <a:pt x="14" y="19"/>
                  </a:lnTo>
                  <a:lnTo>
                    <a:pt x="14" y="12"/>
                  </a:lnTo>
                  <a:lnTo>
                    <a:pt x="9" y="12"/>
                  </a:lnTo>
                  <a:lnTo>
                    <a:pt x="9" y="19"/>
                  </a:lnTo>
                  <a:lnTo>
                    <a:pt x="15" y="19"/>
                  </a:lnTo>
                  <a:lnTo>
                    <a:pt x="15" y="12"/>
                  </a:lnTo>
                  <a:lnTo>
                    <a:pt x="4" y="12"/>
                  </a:lnTo>
                  <a:lnTo>
                    <a:pt x="4" y="19"/>
                  </a:lnTo>
                  <a:lnTo>
                    <a:pt x="11" y="19"/>
                  </a:lnTo>
                  <a:lnTo>
                    <a:pt x="11" y="12"/>
                  </a:lnTo>
                  <a:lnTo>
                    <a:pt x="8" y="12"/>
                  </a:lnTo>
                  <a:lnTo>
                    <a:pt x="8" y="19"/>
                  </a:lnTo>
                  <a:lnTo>
                    <a:pt x="11" y="19"/>
                  </a:lnTo>
                  <a:lnTo>
                    <a:pt x="11" y="12"/>
                  </a:lnTo>
                  <a:lnTo>
                    <a:pt x="5" y="12"/>
                  </a:lnTo>
                  <a:lnTo>
                    <a:pt x="5" y="19"/>
                  </a:lnTo>
                  <a:lnTo>
                    <a:pt x="11" y="19"/>
                  </a:lnTo>
                  <a:lnTo>
                    <a:pt x="11" y="12"/>
                  </a:lnTo>
                  <a:lnTo>
                    <a:pt x="10" y="12"/>
                  </a:lnTo>
                  <a:lnTo>
                    <a:pt x="10" y="19"/>
                  </a:lnTo>
                  <a:lnTo>
                    <a:pt x="15" y="19"/>
                  </a:lnTo>
                  <a:lnTo>
                    <a:pt x="15" y="12"/>
                  </a:lnTo>
                  <a:lnTo>
                    <a:pt x="9" y="12"/>
                  </a:lnTo>
                  <a:lnTo>
                    <a:pt x="9" y="19"/>
                  </a:lnTo>
                  <a:lnTo>
                    <a:pt x="10" y="19"/>
                  </a:lnTo>
                  <a:lnTo>
                    <a:pt x="10" y="12"/>
                  </a:lnTo>
                  <a:lnTo>
                    <a:pt x="9" y="12"/>
                  </a:lnTo>
                  <a:lnTo>
                    <a:pt x="9" y="19"/>
                  </a:lnTo>
                  <a:lnTo>
                    <a:pt x="11" y="19"/>
                  </a:lnTo>
                  <a:lnTo>
                    <a:pt x="14" y="16"/>
                  </a:lnTo>
                  <a:lnTo>
                    <a:pt x="11" y="13"/>
                  </a:lnTo>
                  <a:lnTo>
                    <a:pt x="11" y="17"/>
                  </a:lnTo>
                  <a:lnTo>
                    <a:pt x="15" y="17"/>
                  </a:lnTo>
                  <a:lnTo>
                    <a:pt x="15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8" y="17"/>
                  </a:lnTo>
                  <a:lnTo>
                    <a:pt x="18" y="11"/>
                  </a:lnTo>
                  <a:lnTo>
                    <a:pt x="8" y="11"/>
                  </a:lnTo>
                  <a:lnTo>
                    <a:pt x="8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14" y="17"/>
                  </a:lnTo>
                  <a:lnTo>
                    <a:pt x="14" y="11"/>
                  </a:lnTo>
                  <a:lnTo>
                    <a:pt x="5" y="11"/>
                  </a:lnTo>
                  <a:lnTo>
                    <a:pt x="5" y="17"/>
                  </a:lnTo>
                  <a:lnTo>
                    <a:pt x="14" y="17"/>
                  </a:lnTo>
                  <a:lnTo>
                    <a:pt x="14" y="11"/>
                  </a:lnTo>
                  <a:lnTo>
                    <a:pt x="11" y="11"/>
                  </a:lnTo>
                  <a:lnTo>
                    <a:pt x="11" y="17"/>
                  </a:lnTo>
                  <a:lnTo>
                    <a:pt x="15" y="17"/>
                  </a:lnTo>
                  <a:lnTo>
                    <a:pt x="15" y="11"/>
                  </a:lnTo>
                  <a:lnTo>
                    <a:pt x="4" y="11"/>
                  </a:lnTo>
                  <a:lnTo>
                    <a:pt x="4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8" y="11"/>
                  </a:lnTo>
                  <a:lnTo>
                    <a:pt x="8" y="17"/>
                  </a:lnTo>
                  <a:lnTo>
                    <a:pt x="11" y="17"/>
                  </a:lnTo>
                  <a:lnTo>
                    <a:pt x="17" y="16"/>
                  </a:lnTo>
                  <a:lnTo>
                    <a:pt x="15" y="10"/>
                  </a:lnTo>
                  <a:lnTo>
                    <a:pt x="8" y="10"/>
                  </a:lnTo>
                  <a:lnTo>
                    <a:pt x="8" y="16"/>
                  </a:lnTo>
                  <a:lnTo>
                    <a:pt x="13" y="16"/>
                  </a:lnTo>
                  <a:lnTo>
                    <a:pt x="13" y="10"/>
                  </a:lnTo>
                  <a:lnTo>
                    <a:pt x="11" y="10"/>
                  </a:lnTo>
                  <a:lnTo>
                    <a:pt x="11" y="16"/>
                  </a:lnTo>
                  <a:lnTo>
                    <a:pt x="15" y="16"/>
                  </a:lnTo>
                  <a:lnTo>
                    <a:pt x="15" y="10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14" y="16"/>
                  </a:lnTo>
                  <a:lnTo>
                    <a:pt x="14" y="10"/>
                  </a:lnTo>
                  <a:lnTo>
                    <a:pt x="11" y="10"/>
                  </a:lnTo>
                  <a:lnTo>
                    <a:pt x="11" y="16"/>
                  </a:lnTo>
                  <a:lnTo>
                    <a:pt x="15" y="16"/>
                  </a:lnTo>
                  <a:lnTo>
                    <a:pt x="15" y="10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13" y="16"/>
                  </a:lnTo>
                  <a:lnTo>
                    <a:pt x="13" y="10"/>
                  </a:lnTo>
                  <a:lnTo>
                    <a:pt x="11" y="10"/>
                  </a:lnTo>
                  <a:lnTo>
                    <a:pt x="11" y="16"/>
                  </a:lnTo>
                  <a:lnTo>
                    <a:pt x="15" y="16"/>
                  </a:lnTo>
                  <a:lnTo>
                    <a:pt x="15" y="10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4" y="11"/>
                  </a:lnTo>
                  <a:lnTo>
                    <a:pt x="4" y="15"/>
                  </a:lnTo>
                  <a:lnTo>
                    <a:pt x="11" y="15"/>
                  </a:lnTo>
                  <a:lnTo>
                    <a:pt x="11" y="8"/>
                  </a:lnTo>
                  <a:lnTo>
                    <a:pt x="9" y="8"/>
                  </a:lnTo>
                  <a:lnTo>
                    <a:pt x="9" y="15"/>
                  </a:lnTo>
                  <a:lnTo>
                    <a:pt x="11" y="15"/>
                  </a:lnTo>
                  <a:lnTo>
                    <a:pt x="11" y="8"/>
                  </a:lnTo>
                  <a:lnTo>
                    <a:pt x="5" y="8"/>
                  </a:lnTo>
                  <a:lnTo>
                    <a:pt x="5" y="15"/>
                  </a:lnTo>
                  <a:lnTo>
                    <a:pt x="11" y="15"/>
                  </a:lnTo>
                  <a:lnTo>
                    <a:pt x="11" y="8"/>
                  </a:lnTo>
                  <a:lnTo>
                    <a:pt x="10" y="8"/>
                  </a:lnTo>
                  <a:lnTo>
                    <a:pt x="10" y="15"/>
                  </a:lnTo>
                  <a:lnTo>
                    <a:pt x="14" y="15"/>
                  </a:lnTo>
                  <a:lnTo>
                    <a:pt x="14" y="8"/>
                  </a:lnTo>
                  <a:lnTo>
                    <a:pt x="5" y="8"/>
                  </a:lnTo>
                  <a:lnTo>
                    <a:pt x="5" y="15"/>
                  </a:lnTo>
                  <a:lnTo>
                    <a:pt x="14" y="15"/>
                  </a:lnTo>
                  <a:lnTo>
                    <a:pt x="14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13" y="15"/>
                  </a:lnTo>
                  <a:lnTo>
                    <a:pt x="13" y="8"/>
                  </a:lnTo>
                  <a:lnTo>
                    <a:pt x="5" y="8"/>
                  </a:lnTo>
                  <a:lnTo>
                    <a:pt x="5" y="15"/>
                  </a:lnTo>
                  <a:lnTo>
                    <a:pt x="11" y="15"/>
                  </a:lnTo>
                  <a:lnTo>
                    <a:pt x="11" y="8"/>
                  </a:lnTo>
                  <a:lnTo>
                    <a:pt x="10" y="8"/>
                  </a:lnTo>
                  <a:lnTo>
                    <a:pt x="10" y="11"/>
                  </a:lnTo>
                  <a:lnTo>
                    <a:pt x="13" y="8"/>
                  </a:lnTo>
                  <a:lnTo>
                    <a:pt x="11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5" y="7"/>
                  </a:lnTo>
                  <a:lnTo>
                    <a:pt x="5" y="13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5" y="13"/>
                  </a:lnTo>
                  <a:lnTo>
                    <a:pt x="15" y="7"/>
                  </a:lnTo>
                  <a:lnTo>
                    <a:pt x="6" y="7"/>
                  </a:lnTo>
                  <a:lnTo>
                    <a:pt x="6" y="13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0" y="13"/>
                  </a:lnTo>
                  <a:lnTo>
                    <a:pt x="10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4" y="13"/>
                  </a:lnTo>
                  <a:lnTo>
                    <a:pt x="15" y="7"/>
                  </a:lnTo>
                  <a:lnTo>
                    <a:pt x="10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0" y="12"/>
                  </a:lnTo>
                  <a:lnTo>
                    <a:pt x="10" y="6"/>
                  </a:lnTo>
                  <a:lnTo>
                    <a:pt x="9" y="6"/>
                  </a:lnTo>
                  <a:lnTo>
                    <a:pt x="9" y="12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5" y="6"/>
                  </a:lnTo>
                  <a:lnTo>
                    <a:pt x="5" y="12"/>
                  </a:lnTo>
                  <a:lnTo>
                    <a:pt x="14" y="12"/>
                  </a:lnTo>
                  <a:lnTo>
                    <a:pt x="14" y="6"/>
                  </a:lnTo>
                  <a:lnTo>
                    <a:pt x="13" y="6"/>
                  </a:lnTo>
                  <a:lnTo>
                    <a:pt x="13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8" y="6"/>
                  </a:lnTo>
                  <a:lnTo>
                    <a:pt x="8" y="12"/>
                  </a:lnTo>
                  <a:lnTo>
                    <a:pt x="14" y="12"/>
                  </a:lnTo>
                  <a:lnTo>
                    <a:pt x="14" y="6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10" y="6"/>
                  </a:lnTo>
                  <a:lnTo>
                    <a:pt x="10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3" y="12"/>
                  </a:lnTo>
                  <a:lnTo>
                    <a:pt x="13" y="7"/>
                  </a:lnTo>
                  <a:lnTo>
                    <a:pt x="9" y="7"/>
                  </a:lnTo>
                  <a:lnTo>
                    <a:pt x="9" y="11"/>
                  </a:lnTo>
                  <a:lnTo>
                    <a:pt x="14" y="11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10" y="11"/>
                  </a:lnTo>
                  <a:lnTo>
                    <a:pt x="14" y="11"/>
                  </a:lnTo>
                  <a:lnTo>
                    <a:pt x="14" y="4"/>
                  </a:lnTo>
                  <a:lnTo>
                    <a:pt x="5" y="4"/>
                  </a:lnTo>
                  <a:lnTo>
                    <a:pt x="5" y="11"/>
                  </a:lnTo>
                  <a:lnTo>
                    <a:pt x="10" y="11"/>
                  </a:lnTo>
                  <a:lnTo>
                    <a:pt x="10" y="4"/>
                  </a:lnTo>
                  <a:lnTo>
                    <a:pt x="9" y="4"/>
                  </a:lnTo>
                  <a:lnTo>
                    <a:pt x="9" y="11"/>
                  </a:lnTo>
                  <a:lnTo>
                    <a:pt x="11" y="11"/>
                  </a:lnTo>
                  <a:lnTo>
                    <a:pt x="11" y="4"/>
                  </a:lnTo>
                  <a:lnTo>
                    <a:pt x="9" y="4"/>
                  </a:lnTo>
                  <a:lnTo>
                    <a:pt x="9" y="11"/>
                  </a:lnTo>
                  <a:lnTo>
                    <a:pt x="14" y="11"/>
                  </a:lnTo>
                  <a:lnTo>
                    <a:pt x="14" y="4"/>
                  </a:lnTo>
                  <a:lnTo>
                    <a:pt x="5" y="4"/>
                  </a:lnTo>
                  <a:lnTo>
                    <a:pt x="5" y="11"/>
                  </a:lnTo>
                  <a:lnTo>
                    <a:pt x="15" y="11"/>
                  </a:lnTo>
                  <a:lnTo>
                    <a:pt x="15" y="4"/>
                  </a:lnTo>
                  <a:lnTo>
                    <a:pt x="5" y="4"/>
                  </a:lnTo>
                  <a:lnTo>
                    <a:pt x="5" y="11"/>
                  </a:lnTo>
                  <a:lnTo>
                    <a:pt x="13" y="11"/>
                  </a:lnTo>
                  <a:lnTo>
                    <a:pt x="21" y="3"/>
                  </a:lnTo>
                  <a:lnTo>
                    <a:pt x="11" y="3"/>
                  </a:lnTo>
                  <a:lnTo>
                    <a:pt x="11" y="10"/>
                  </a:lnTo>
                  <a:lnTo>
                    <a:pt x="14" y="10"/>
                  </a:lnTo>
                  <a:lnTo>
                    <a:pt x="14" y="3"/>
                  </a:lnTo>
                  <a:lnTo>
                    <a:pt x="5" y="3"/>
                  </a:lnTo>
                  <a:lnTo>
                    <a:pt x="5" y="10"/>
                  </a:lnTo>
                  <a:lnTo>
                    <a:pt x="14" y="10"/>
                  </a:lnTo>
                  <a:lnTo>
                    <a:pt x="14" y="3"/>
                  </a:lnTo>
                  <a:lnTo>
                    <a:pt x="9" y="3"/>
                  </a:lnTo>
                  <a:lnTo>
                    <a:pt x="9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6" y="3"/>
                  </a:lnTo>
                  <a:lnTo>
                    <a:pt x="6" y="10"/>
                  </a:lnTo>
                  <a:lnTo>
                    <a:pt x="11" y="10"/>
                  </a:lnTo>
                  <a:lnTo>
                    <a:pt x="11" y="3"/>
                  </a:lnTo>
                  <a:lnTo>
                    <a:pt x="9" y="3"/>
                  </a:lnTo>
                  <a:lnTo>
                    <a:pt x="9" y="10"/>
                  </a:lnTo>
                  <a:lnTo>
                    <a:pt x="13" y="10"/>
                  </a:lnTo>
                  <a:lnTo>
                    <a:pt x="13" y="3"/>
                  </a:lnTo>
                  <a:lnTo>
                    <a:pt x="5" y="3"/>
                  </a:lnTo>
                  <a:lnTo>
                    <a:pt x="5" y="10"/>
                  </a:lnTo>
                  <a:lnTo>
                    <a:pt x="15" y="10"/>
                  </a:lnTo>
                  <a:lnTo>
                    <a:pt x="15" y="2"/>
                  </a:lnTo>
                  <a:lnTo>
                    <a:pt x="10" y="2"/>
                  </a:lnTo>
                  <a:lnTo>
                    <a:pt x="10" y="8"/>
                  </a:lnTo>
                  <a:lnTo>
                    <a:pt x="15" y="8"/>
                  </a:lnTo>
                  <a:lnTo>
                    <a:pt x="15" y="2"/>
                  </a:lnTo>
                  <a:lnTo>
                    <a:pt x="5" y="2"/>
                  </a:lnTo>
                  <a:lnTo>
                    <a:pt x="5" y="8"/>
                  </a:lnTo>
                  <a:lnTo>
                    <a:pt x="14" y="8"/>
                  </a:lnTo>
                  <a:lnTo>
                    <a:pt x="14" y="2"/>
                  </a:lnTo>
                  <a:lnTo>
                    <a:pt x="11" y="2"/>
                  </a:lnTo>
                  <a:lnTo>
                    <a:pt x="11" y="8"/>
                  </a:lnTo>
                  <a:lnTo>
                    <a:pt x="15" y="8"/>
                  </a:lnTo>
                  <a:lnTo>
                    <a:pt x="15" y="2"/>
                  </a:lnTo>
                  <a:lnTo>
                    <a:pt x="6" y="2"/>
                  </a:lnTo>
                  <a:lnTo>
                    <a:pt x="6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8" y="2"/>
                  </a:lnTo>
                  <a:lnTo>
                    <a:pt x="8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5" y="2"/>
                  </a:lnTo>
                  <a:lnTo>
                    <a:pt x="5" y="8"/>
                  </a:lnTo>
                  <a:lnTo>
                    <a:pt x="19" y="8"/>
                  </a:lnTo>
                  <a:lnTo>
                    <a:pt x="14" y="2"/>
                  </a:lnTo>
                  <a:lnTo>
                    <a:pt x="13" y="0"/>
                  </a:lnTo>
                  <a:lnTo>
                    <a:pt x="8" y="0"/>
                  </a:lnTo>
                  <a:lnTo>
                    <a:pt x="8" y="7"/>
                  </a:lnTo>
                  <a:lnTo>
                    <a:pt x="13" y="7"/>
                  </a:lnTo>
                  <a:lnTo>
                    <a:pt x="13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9" y="0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9" y="0"/>
                  </a:lnTo>
                  <a:lnTo>
                    <a:pt x="9" y="7"/>
                  </a:lnTo>
                  <a:lnTo>
                    <a:pt x="14" y="7"/>
                  </a:lnTo>
                  <a:lnTo>
                    <a:pt x="14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8" y="0"/>
                  </a:lnTo>
                  <a:lnTo>
                    <a:pt x="8" y="7"/>
                  </a:lnTo>
                  <a:lnTo>
                    <a:pt x="14" y="7"/>
                  </a:lnTo>
                  <a:lnTo>
                    <a:pt x="14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8" y="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74" name="Freeform 858"/>
            <p:cNvSpPr>
              <a:spLocks noChangeAspect="1"/>
            </p:cNvSpPr>
            <p:nvPr/>
          </p:nvSpPr>
          <p:spPr bwMode="auto">
            <a:xfrm rot="16200000">
              <a:off x="5787" y="4935"/>
              <a:ext cx="28" cy="55"/>
            </a:xfrm>
            <a:custGeom>
              <a:avLst/>
              <a:gdLst>
                <a:gd name="T0" fmla="*/ 13 w 18"/>
                <a:gd name="T1" fmla="*/ 8 h 37"/>
                <a:gd name="T2" fmla="*/ 13 w 18"/>
                <a:gd name="T3" fmla="*/ 3 h 37"/>
                <a:gd name="T4" fmla="*/ 9 w 18"/>
                <a:gd name="T5" fmla="*/ 9 h 37"/>
                <a:gd name="T6" fmla="*/ 12 w 18"/>
                <a:gd name="T7" fmla="*/ 11 h 37"/>
                <a:gd name="T8" fmla="*/ 17 w 18"/>
                <a:gd name="T9" fmla="*/ 12 h 37"/>
                <a:gd name="T10" fmla="*/ 17 w 18"/>
                <a:gd name="T11" fmla="*/ 12 h 37"/>
                <a:gd name="T12" fmla="*/ 12 w 18"/>
                <a:gd name="T13" fmla="*/ 13 h 37"/>
                <a:gd name="T14" fmla="*/ 15 w 18"/>
                <a:gd name="T15" fmla="*/ 15 h 37"/>
                <a:gd name="T16" fmla="*/ 15 w 18"/>
                <a:gd name="T17" fmla="*/ 16 h 37"/>
                <a:gd name="T18" fmla="*/ 15 w 18"/>
                <a:gd name="T19" fmla="*/ 16 h 37"/>
                <a:gd name="T20" fmla="*/ 8 w 18"/>
                <a:gd name="T21" fmla="*/ 17 h 37"/>
                <a:gd name="T22" fmla="*/ 11 w 18"/>
                <a:gd name="T23" fmla="*/ 18 h 37"/>
                <a:gd name="T24" fmla="*/ 7 w 18"/>
                <a:gd name="T25" fmla="*/ 13 h 37"/>
                <a:gd name="T26" fmla="*/ 7 w 18"/>
                <a:gd name="T27" fmla="*/ 13 h 37"/>
                <a:gd name="T28" fmla="*/ 7 w 18"/>
                <a:gd name="T29" fmla="*/ 15 h 37"/>
                <a:gd name="T30" fmla="*/ 12 w 18"/>
                <a:gd name="T31" fmla="*/ 16 h 37"/>
                <a:gd name="T32" fmla="*/ 12 w 18"/>
                <a:gd name="T33" fmla="*/ 17 h 37"/>
                <a:gd name="T34" fmla="*/ 12 w 18"/>
                <a:gd name="T35" fmla="*/ 20 h 37"/>
                <a:gd name="T36" fmla="*/ 12 w 18"/>
                <a:gd name="T37" fmla="*/ 18 h 37"/>
                <a:gd name="T38" fmla="*/ 13 w 18"/>
                <a:gd name="T39" fmla="*/ 20 h 37"/>
                <a:gd name="T40" fmla="*/ 12 w 18"/>
                <a:gd name="T41" fmla="*/ 21 h 37"/>
                <a:gd name="T42" fmla="*/ 11 w 18"/>
                <a:gd name="T43" fmla="*/ 25 h 37"/>
                <a:gd name="T44" fmla="*/ 12 w 18"/>
                <a:gd name="T45" fmla="*/ 29 h 37"/>
                <a:gd name="T46" fmla="*/ 13 w 18"/>
                <a:gd name="T47" fmla="*/ 30 h 37"/>
                <a:gd name="T48" fmla="*/ 9 w 18"/>
                <a:gd name="T49" fmla="*/ 27 h 37"/>
                <a:gd name="T50" fmla="*/ 11 w 18"/>
                <a:gd name="T51" fmla="*/ 31 h 37"/>
                <a:gd name="T52" fmla="*/ 13 w 18"/>
                <a:gd name="T53" fmla="*/ 33 h 37"/>
                <a:gd name="T54" fmla="*/ 13 w 18"/>
                <a:gd name="T55" fmla="*/ 34 h 37"/>
                <a:gd name="T56" fmla="*/ 12 w 18"/>
                <a:gd name="T57" fmla="*/ 34 h 37"/>
                <a:gd name="T58" fmla="*/ 8 w 18"/>
                <a:gd name="T59" fmla="*/ 35 h 37"/>
                <a:gd name="T60" fmla="*/ 6 w 18"/>
                <a:gd name="T61" fmla="*/ 37 h 37"/>
                <a:gd name="T62" fmla="*/ 8 w 18"/>
                <a:gd name="T63" fmla="*/ 37 h 37"/>
                <a:gd name="T64" fmla="*/ 7 w 18"/>
                <a:gd name="T65" fmla="*/ 35 h 37"/>
                <a:gd name="T66" fmla="*/ 7 w 18"/>
                <a:gd name="T67" fmla="*/ 35 h 37"/>
                <a:gd name="T68" fmla="*/ 3 w 18"/>
                <a:gd name="T69" fmla="*/ 34 h 37"/>
                <a:gd name="T70" fmla="*/ 7 w 18"/>
                <a:gd name="T71" fmla="*/ 26 h 37"/>
                <a:gd name="T72" fmla="*/ 9 w 18"/>
                <a:gd name="T73" fmla="*/ 27 h 37"/>
                <a:gd name="T74" fmla="*/ 8 w 18"/>
                <a:gd name="T75" fmla="*/ 25 h 37"/>
                <a:gd name="T76" fmla="*/ 6 w 18"/>
                <a:gd name="T77" fmla="*/ 24 h 37"/>
                <a:gd name="T78" fmla="*/ 11 w 18"/>
                <a:gd name="T79" fmla="*/ 22 h 37"/>
                <a:gd name="T80" fmla="*/ 11 w 18"/>
                <a:gd name="T81" fmla="*/ 22 h 37"/>
                <a:gd name="T82" fmla="*/ 13 w 18"/>
                <a:gd name="T83" fmla="*/ 27 h 37"/>
                <a:gd name="T84" fmla="*/ 8 w 18"/>
                <a:gd name="T85" fmla="*/ 26 h 37"/>
                <a:gd name="T86" fmla="*/ 8 w 18"/>
                <a:gd name="T87" fmla="*/ 18 h 37"/>
                <a:gd name="T88" fmla="*/ 12 w 18"/>
                <a:gd name="T89" fmla="*/ 17 h 37"/>
                <a:gd name="T90" fmla="*/ 12 w 18"/>
                <a:gd name="T91" fmla="*/ 17 h 37"/>
                <a:gd name="T92" fmla="*/ 13 w 18"/>
                <a:gd name="T93" fmla="*/ 22 h 37"/>
                <a:gd name="T94" fmla="*/ 9 w 18"/>
                <a:gd name="T95" fmla="*/ 21 h 37"/>
                <a:gd name="T96" fmla="*/ 13 w 18"/>
                <a:gd name="T97" fmla="*/ 17 h 37"/>
                <a:gd name="T98" fmla="*/ 16 w 18"/>
                <a:gd name="T99" fmla="*/ 20 h 37"/>
                <a:gd name="T100" fmla="*/ 15 w 18"/>
                <a:gd name="T101" fmla="*/ 18 h 37"/>
                <a:gd name="T102" fmla="*/ 17 w 18"/>
                <a:gd name="T103" fmla="*/ 17 h 37"/>
                <a:gd name="T104" fmla="*/ 15 w 18"/>
                <a:gd name="T105" fmla="*/ 17 h 37"/>
                <a:gd name="T106" fmla="*/ 18 w 18"/>
                <a:gd name="T107" fmla="*/ 16 h 37"/>
                <a:gd name="T108" fmla="*/ 16 w 18"/>
                <a:gd name="T109" fmla="*/ 15 h 37"/>
                <a:gd name="T110" fmla="*/ 13 w 18"/>
                <a:gd name="T111" fmla="*/ 15 h 37"/>
                <a:gd name="T112" fmla="*/ 15 w 18"/>
                <a:gd name="T113" fmla="*/ 13 h 37"/>
                <a:gd name="T114" fmla="*/ 17 w 18"/>
                <a:gd name="T115" fmla="*/ 12 h 37"/>
                <a:gd name="T116" fmla="*/ 12 w 18"/>
                <a:gd name="T117" fmla="*/ 11 h 37"/>
                <a:gd name="T118" fmla="*/ 12 w 18"/>
                <a:gd name="T119" fmla="*/ 11 h 37"/>
                <a:gd name="T120" fmla="*/ 9 w 18"/>
                <a:gd name="T121" fmla="*/ 3 h 37"/>
                <a:gd name="T122" fmla="*/ 15 w 18"/>
                <a:gd name="T123" fmla="*/ 2 h 37"/>
                <a:gd name="T124" fmla="*/ 15 w 18"/>
                <a:gd name="T125" fmla="*/ 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" h="37">
                  <a:moveTo>
                    <a:pt x="18" y="7"/>
                  </a:moveTo>
                  <a:lnTo>
                    <a:pt x="18" y="0"/>
                  </a:lnTo>
                  <a:lnTo>
                    <a:pt x="9" y="0"/>
                  </a:lnTo>
                  <a:lnTo>
                    <a:pt x="9" y="7"/>
                  </a:lnTo>
                  <a:lnTo>
                    <a:pt x="15" y="7"/>
                  </a:lnTo>
                  <a:lnTo>
                    <a:pt x="15" y="0"/>
                  </a:lnTo>
                  <a:lnTo>
                    <a:pt x="8" y="0"/>
                  </a:lnTo>
                  <a:lnTo>
                    <a:pt x="8" y="7"/>
                  </a:lnTo>
                  <a:lnTo>
                    <a:pt x="16" y="7"/>
                  </a:lnTo>
                  <a:lnTo>
                    <a:pt x="16" y="0"/>
                  </a:lnTo>
                  <a:lnTo>
                    <a:pt x="9" y="0"/>
                  </a:lnTo>
                  <a:lnTo>
                    <a:pt x="9" y="7"/>
                  </a:lnTo>
                  <a:lnTo>
                    <a:pt x="16" y="7"/>
                  </a:lnTo>
                  <a:lnTo>
                    <a:pt x="16" y="3"/>
                  </a:lnTo>
                  <a:lnTo>
                    <a:pt x="15" y="0"/>
                  </a:lnTo>
                  <a:lnTo>
                    <a:pt x="12" y="2"/>
                  </a:lnTo>
                  <a:lnTo>
                    <a:pt x="13" y="4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11" y="8"/>
                  </a:lnTo>
                  <a:lnTo>
                    <a:pt x="16" y="8"/>
                  </a:lnTo>
                  <a:lnTo>
                    <a:pt x="16" y="2"/>
                  </a:lnTo>
                  <a:lnTo>
                    <a:pt x="13" y="2"/>
                  </a:lnTo>
                  <a:lnTo>
                    <a:pt x="13" y="8"/>
                  </a:lnTo>
                  <a:lnTo>
                    <a:pt x="16" y="8"/>
                  </a:lnTo>
                  <a:lnTo>
                    <a:pt x="16" y="2"/>
                  </a:lnTo>
                  <a:lnTo>
                    <a:pt x="11" y="2"/>
                  </a:lnTo>
                  <a:lnTo>
                    <a:pt x="11" y="8"/>
                  </a:lnTo>
                  <a:lnTo>
                    <a:pt x="17" y="8"/>
                  </a:lnTo>
                  <a:lnTo>
                    <a:pt x="17" y="2"/>
                  </a:lnTo>
                  <a:lnTo>
                    <a:pt x="13" y="2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2"/>
                  </a:lnTo>
                  <a:lnTo>
                    <a:pt x="12" y="2"/>
                  </a:lnTo>
                  <a:lnTo>
                    <a:pt x="12" y="8"/>
                  </a:lnTo>
                  <a:lnTo>
                    <a:pt x="18" y="8"/>
                  </a:lnTo>
                  <a:lnTo>
                    <a:pt x="18" y="2"/>
                  </a:lnTo>
                  <a:lnTo>
                    <a:pt x="12" y="2"/>
                  </a:lnTo>
                  <a:lnTo>
                    <a:pt x="12" y="8"/>
                  </a:lnTo>
                  <a:lnTo>
                    <a:pt x="15" y="8"/>
                  </a:lnTo>
                  <a:lnTo>
                    <a:pt x="15" y="2"/>
                  </a:lnTo>
                  <a:lnTo>
                    <a:pt x="9" y="2"/>
                  </a:lnTo>
                  <a:lnTo>
                    <a:pt x="9" y="8"/>
                  </a:lnTo>
                  <a:lnTo>
                    <a:pt x="17" y="8"/>
                  </a:lnTo>
                  <a:lnTo>
                    <a:pt x="17" y="4"/>
                  </a:lnTo>
                  <a:lnTo>
                    <a:pt x="16" y="2"/>
                  </a:lnTo>
                  <a:lnTo>
                    <a:pt x="13" y="3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1" y="3"/>
                  </a:lnTo>
                  <a:lnTo>
                    <a:pt x="11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7" y="9"/>
                  </a:lnTo>
                  <a:lnTo>
                    <a:pt x="17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8" y="9"/>
                  </a:lnTo>
                  <a:lnTo>
                    <a:pt x="18" y="3"/>
                  </a:lnTo>
                  <a:lnTo>
                    <a:pt x="13" y="3"/>
                  </a:lnTo>
                  <a:lnTo>
                    <a:pt x="13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8" y="9"/>
                  </a:lnTo>
                  <a:lnTo>
                    <a:pt x="18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13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7" y="9"/>
                  </a:lnTo>
                  <a:lnTo>
                    <a:pt x="17" y="5"/>
                  </a:lnTo>
                  <a:lnTo>
                    <a:pt x="16" y="3"/>
                  </a:lnTo>
                  <a:lnTo>
                    <a:pt x="13" y="4"/>
                  </a:lnTo>
                  <a:lnTo>
                    <a:pt x="15" y="7"/>
                  </a:lnTo>
                  <a:lnTo>
                    <a:pt x="15" y="4"/>
                  </a:lnTo>
                  <a:lnTo>
                    <a:pt x="12" y="4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3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18" y="11"/>
                  </a:lnTo>
                  <a:lnTo>
                    <a:pt x="18" y="4"/>
                  </a:lnTo>
                  <a:lnTo>
                    <a:pt x="12" y="4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3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16" y="11"/>
                  </a:lnTo>
                  <a:lnTo>
                    <a:pt x="16" y="4"/>
                  </a:lnTo>
                  <a:lnTo>
                    <a:pt x="12" y="4"/>
                  </a:lnTo>
                  <a:lnTo>
                    <a:pt x="12" y="11"/>
                  </a:lnTo>
                  <a:lnTo>
                    <a:pt x="16" y="11"/>
                  </a:lnTo>
                  <a:lnTo>
                    <a:pt x="16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18" y="11"/>
                  </a:lnTo>
                  <a:lnTo>
                    <a:pt x="18" y="4"/>
                  </a:lnTo>
                  <a:lnTo>
                    <a:pt x="12" y="4"/>
                  </a:lnTo>
                  <a:lnTo>
                    <a:pt x="12" y="11"/>
                  </a:lnTo>
                  <a:lnTo>
                    <a:pt x="17" y="11"/>
                  </a:lnTo>
                  <a:lnTo>
                    <a:pt x="17" y="4"/>
                  </a:lnTo>
                  <a:lnTo>
                    <a:pt x="13" y="5"/>
                  </a:lnTo>
                  <a:lnTo>
                    <a:pt x="13" y="8"/>
                  </a:lnTo>
                  <a:lnTo>
                    <a:pt x="13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7" y="12"/>
                  </a:lnTo>
                  <a:lnTo>
                    <a:pt x="17" y="5"/>
                  </a:lnTo>
                  <a:lnTo>
                    <a:pt x="13" y="5"/>
                  </a:lnTo>
                  <a:lnTo>
                    <a:pt x="13" y="12"/>
                  </a:lnTo>
                  <a:lnTo>
                    <a:pt x="15" y="12"/>
                  </a:lnTo>
                  <a:lnTo>
                    <a:pt x="15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6" y="12"/>
                  </a:lnTo>
                  <a:lnTo>
                    <a:pt x="16" y="5"/>
                  </a:lnTo>
                  <a:lnTo>
                    <a:pt x="12" y="5"/>
                  </a:lnTo>
                  <a:lnTo>
                    <a:pt x="12" y="12"/>
                  </a:lnTo>
                  <a:lnTo>
                    <a:pt x="15" y="12"/>
                  </a:lnTo>
                  <a:lnTo>
                    <a:pt x="15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7" y="12"/>
                  </a:lnTo>
                  <a:lnTo>
                    <a:pt x="17" y="5"/>
                  </a:lnTo>
                  <a:lnTo>
                    <a:pt x="12" y="5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3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7" y="12"/>
                  </a:lnTo>
                  <a:lnTo>
                    <a:pt x="17" y="5"/>
                  </a:lnTo>
                  <a:lnTo>
                    <a:pt x="12" y="5"/>
                  </a:lnTo>
                  <a:lnTo>
                    <a:pt x="12" y="12"/>
                  </a:lnTo>
                  <a:lnTo>
                    <a:pt x="15" y="12"/>
                  </a:lnTo>
                  <a:lnTo>
                    <a:pt x="15" y="8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16" y="13"/>
                  </a:lnTo>
                  <a:lnTo>
                    <a:pt x="16" y="7"/>
                  </a:lnTo>
                  <a:lnTo>
                    <a:pt x="12" y="7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5" y="13"/>
                  </a:lnTo>
                  <a:lnTo>
                    <a:pt x="15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2" y="13"/>
                  </a:lnTo>
                  <a:lnTo>
                    <a:pt x="12" y="7"/>
                  </a:lnTo>
                  <a:lnTo>
                    <a:pt x="7" y="7"/>
                  </a:lnTo>
                  <a:lnTo>
                    <a:pt x="7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2" y="13"/>
                  </a:lnTo>
                  <a:lnTo>
                    <a:pt x="12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5" y="13"/>
                  </a:lnTo>
                  <a:lnTo>
                    <a:pt x="15" y="7"/>
                  </a:lnTo>
                  <a:lnTo>
                    <a:pt x="12" y="7"/>
                  </a:lnTo>
                  <a:lnTo>
                    <a:pt x="4" y="15"/>
                  </a:lnTo>
                  <a:lnTo>
                    <a:pt x="13" y="15"/>
                  </a:lnTo>
                  <a:lnTo>
                    <a:pt x="13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15" y="15"/>
                  </a:lnTo>
                  <a:lnTo>
                    <a:pt x="15" y="8"/>
                  </a:lnTo>
                  <a:lnTo>
                    <a:pt x="7" y="8"/>
                  </a:lnTo>
                  <a:lnTo>
                    <a:pt x="7" y="15"/>
                  </a:lnTo>
                  <a:lnTo>
                    <a:pt x="15" y="15"/>
                  </a:lnTo>
                  <a:lnTo>
                    <a:pt x="15" y="8"/>
                  </a:lnTo>
                  <a:lnTo>
                    <a:pt x="9" y="8"/>
                  </a:lnTo>
                  <a:lnTo>
                    <a:pt x="9" y="15"/>
                  </a:lnTo>
                  <a:lnTo>
                    <a:pt x="12" y="15"/>
                  </a:lnTo>
                  <a:lnTo>
                    <a:pt x="12" y="8"/>
                  </a:lnTo>
                  <a:lnTo>
                    <a:pt x="8" y="8"/>
                  </a:lnTo>
                  <a:lnTo>
                    <a:pt x="8" y="15"/>
                  </a:lnTo>
                  <a:lnTo>
                    <a:pt x="9" y="15"/>
                  </a:lnTo>
                  <a:lnTo>
                    <a:pt x="9" y="8"/>
                  </a:lnTo>
                  <a:lnTo>
                    <a:pt x="8" y="8"/>
                  </a:lnTo>
                  <a:lnTo>
                    <a:pt x="8" y="15"/>
                  </a:lnTo>
                  <a:lnTo>
                    <a:pt x="16" y="15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2" y="15"/>
                  </a:lnTo>
                  <a:lnTo>
                    <a:pt x="16" y="15"/>
                  </a:lnTo>
                  <a:lnTo>
                    <a:pt x="16" y="8"/>
                  </a:lnTo>
                  <a:lnTo>
                    <a:pt x="8" y="8"/>
                  </a:lnTo>
                  <a:lnTo>
                    <a:pt x="0" y="16"/>
                  </a:lnTo>
                  <a:lnTo>
                    <a:pt x="16" y="16"/>
                  </a:lnTo>
                  <a:lnTo>
                    <a:pt x="16" y="9"/>
                  </a:lnTo>
                  <a:lnTo>
                    <a:pt x="13" y="9"/>
                  </a:lnTo>
                  <a:lnTo>
                    <a:pt x="13" y="16"/>
                  </a:lnTo>
                  <a:lnTo>
                    <a:pt x="15" y="16"/>
                  </a:lnTo>
                  <a:lnTo>
                    <a:pt x="15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6" y="16"/>
                  </a:lnTo>
                  <a:lnTo>
                    <a:pt x="16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5" y="16"/>
                  </a:lnTo>
                  <a:lnTo>
                    <a:pt x="15" y="9"/>
                  </a:lnTo>
                  <a:lnTo>
                    <a:pt x="8" y="9"/>
                  </a:lnTo>
                  <a:lnTo>
                    <a:pt x="8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6" y="16"/>
                  </a:lnTo>
                  <a:lnTo>
                    <a:pt x="16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5" y="16"/>
                  </a:lnTo>
                  <a:lnTo>
                    <a:pt x="15" y="9"/>
                  </a:lnTo>
                  <a:lnTo>
                    <a:pt x="11" y="9"/>
                  </a:lnTo>
                  <a:lnTo>
                    <a:pt x="8" y="11"/>
                  </a:lnTo>
                  <a:lnTo>
                    <a:pt x="9" y="17"/>
                  </a:lnTo>
                  <a:lnTo>
                    <a:pt x="18" y="17"/>
                  </a:lnTo>
                  <a:lnTo>
                    <a:pt x="18" y="11"/>
                  </a:lnTo>
                  <a:lnTo>
                    <a:pt x="11" y="11"/>
                  </a:lnTo>
                  <a:lnTo>
                    <a:pt x="11" y="17"/>
                  </a:lnTo>
                  <a:lnTo>
                    <a:pt x="15" y="17"/>
                  </a:lnTo>
                  <a:lnTo>
                    <a:pt x="15" y="11"/>
                  </a:lnTo>
                  <a:lnTo>
                    <a:pt x="8" y="11"/>
                  </a:lnTo>
                  <a:lnTo>
                    <a:pt x="8" y="17"/>
                  </a:lnTo>
                  <a:lnTo>
                    <a:pt x="16" y="17"/>
                  </a:lnTo>
                  <a:lnTo>
                    <a:pt x="16" y="11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8" y="11"/>
                  </a:lnTo>
                  <a:lnTo>
                    <a:pt x="8" y="17"/>
                  </a:lnTo>
                  <a:lnTo>
                    <a:pt x="16" y="17"/>
                  </a:lnTo>
                  <a:lnTo>
                    <a:pt x="16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3" y="17"/>
                  </a:lnTo>
                  <a:lnTo>
                    <a:pt x="13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7" y="17"/>
                  </a:lnTo>
                  <a:lnTo>
                    <a:pt x="17" y="11"/>
                  </a:lnTo>
                  <a:lnTo>
                    <a:pt x="9" y="11"/>
                  </a:lnTo>
                  <a:lnTo>
                    <a:pt x="9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8" y="12"/>
                  </a:lnTo>
                  <a:lnTo>
                    <a:pt x="8" y="18"/>
                  </a:lnTo>
                  <a:lnTo>
                    <a:pt x="16" y="18"/>
                  </a:lnTo>
                  <a:lnTo>
                    <a:pt x="16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9" y="12"/>
                  </a:lnTo>
                  <a:lnTo>
                    <a:pt x="8" y="18"/>
                  </a:lnTo>
                  <a:lnTo>
                    <a:pt x="11" y="20"/>
                  </a:lnTo>
                  <a:lnTo>
                    <a:pt x="16" y="20"/>
                  </a:lnTo>
                  <a:lnTo>
                    <a:pt x="16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7" y="13"/>
                  </a:lnTo>
                  <a:lnTo>
                    <a:pt x="7" y="20"/>
                  </a:lnTo>
                  <a:lnTo>
                    <a:pt x="16" y="20"/>
                  </a:lnTo>
                  <a:lnTo>
                    <a:pt x="16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2" y="20"/>
                  </a:lnTo>
                  <a:lnTo>
                    <a:pt x="12" y="13"/>
                  </a:lnTo>
                  <a:lnTo>
                    <a:pt x="7" y="13"/>
                  </a:lnTo>
                  <a:lnTo>
                    <a:pt x="7" y="20"/>
                  </a:lnTo>
                  <a:lnTo>
                    <a:pt x="15" y="20"/>
                  </a:lnTo>
                  <a:lnTo>
                    <a:pt x="15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2" y="20"/>
                  </a:lnTo>
                  <a:lnTo>
                    <a:pt x="12" y="13"/>
                  </a:lnTo>
                  <a:lnTo>
                    <a:pt x="7" y="13"/>
                  </a:lnTo>
                  <a:lnTo>
                    <a:pt x="7" y="20"/>
                  </a:lnTo>
                  <a:lnTo>
                    <a:pt x="16" y="20"/>
                  </a:lnTo>
                  <a:lnTo>
                    <a:pt x="16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7" y="13"/>
                  </a:lnTo>
                  <a:lnTo>
                    <a:pt x="7" y="21"/>
                  </a:lnTo>
                  <a:lnTo>
                    <a:pt x="15" y="21"/>
                  </a:lnTo>
                  <a:lnTo>
                    <a:pt x="15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13" y="21"/>
                  </a:lnTo>
                  <a:lnTo>
                    <a:pt x="13" y="15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15" y="21"/>
                  </a:lnTo>
                  <a:lnTo>
                    <a:pt x="15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13" y="21"/>
                  </a:lnTo>
                  <a:lnTo>
                    <a:pt x="13" y="15"/>
                  </a:lnTo>
                  <a:lnTo>
                    <a:pt x="7" y="15"/>
                  </a:lnTo>
                  <a:lnTo>
                    <a:pt x="7" y="21"/>
                  </a:lnTo>
                  <a:lnTo>
                    <a:pt x="15" y="21"/>
                  </a:lnTo>
                  <a:lnTo>
                    <a:pt x="15" y="15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9" y="21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7" y="21"/>
                  </a:lnTo>
                  <a:lnTo>
                    <a:pt x="15" y="21"/>
                  </a:lnTo>
                  <a:lnTo>
                    <a:pt x="15" y="15"/>
                  </a:lnTo>
                  <a:lnTo>
                    <a:pt x="8" y="15"/>
                  </a:lnTo>
                  <a:lnTo>
                    <a:pt x="7" y="21"/>
                  </a:lnTo>
                  <a:lnTo>
                    <a:pt x="9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6" y="16"/>
                  </a:lnTo>
                  <a:lnTo>
                    <a:pt x="6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4" y="16"/>
                  </a:lnTo>
                  <a:lnTo>
                    <a:pt x="4" y="22"/>
                  </a:lnTo>
                  <a:lnTo>
                    <a:pt x="13" y="22"/>
                  </a:lnTo>
                  <a:lnTo>
                    <a:pt x="13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6" y="16"/>
                  </a:lnTo>
                  <a:lnTo>
                    <a:pt x="6" y="22"/>
                  </a:lnTo>
                  <a:lnTo>
                    <a:pt x="7" y="22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6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7" y="16"/>
                  </a:lnTo>
                  <a:lnTo>
                    <a:pt x="7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13" y="22"/>
                  </a:lnTo>
                  <a:lnTo>
                    <a:pt x="13" y="18"/>
                  </a:lnTo>
                  <a:lnTo>
                    <a:pt x="12" y="16"/>
                  </a:lnTo>
                  <a:lnTo>
                    <a:pt x="9" y="17"/>
                  </a:lnTo>
                  <a:lnTo>
                    <a:pt x="11" y="20"/>
                  </a:lnTo>
                  <a:lnTo>
                    <a:pt x="11" y="17"/>
                  </a:lnTo>
                  <a:lnTo>
                    <a:pt x="9" y="17"/>
                  </a:lnTo>
                  <a:lnTo>
                    <a:pt x="9" y="24"/>
                  </a:lnTo>
                  <a:lnTo>
                    <a:pt x="12" y="24"/>
                  </a:lnTo>
                  <a:lnTo>
                    <a:pt x="12" y="17"/>
                  </a:lnTo>
                  <a:lnTo>
                    <a:pt x="8" y="17"/>
                  </a:lnTo>
                  <a:lnTo>
                    <a:pt x="8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9" y="17"/>
                  </a:lnTo>
                  <a:lnTo>
                    <a:pt x="9" y="24"/>
                  </a:lnTo>
                  <a:lnTo>
                    <a:pt x="12" y="24"/>
                  </a:lnTo>
                  <a:lnTo>
                    <a:pt x="12" y="17"/>
                  </a:lnTo>
                  <a:lnTo>
                    <a:pt x="6" y="17"/>
                  </a:lnTo>
                  <a:lnTo>
                    <a:pt x="6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9" y="17"/>
                  </a:lnTo>
                  <a:lnTo>
                    <a:pt x="9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6" y="17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2" y="17"/>
                  </a:lnTo>
                  <a:lnTo>
                    <a:pt x="8" y="17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2" y="20"/>
                  </a:lnTo>
                  <a:lnTo>
                    <a:pt x="11" y="17"/>
                  </a:lnTo>
                  <a:lnTo>
                    <a:pt x="8" y="18"/>
                  </a:lnTo>
                  <a:lnTo>
                    <a:pt x="9" y="21"/>
                  </a:lnTo>
                  <a:lnTo>
                    <a:pt x="9" y="18"/>
                  </a:lnTo>
                  <a:lnTo>
                    <a:pt x="6" y="18"/>
                  </a:lnTo>
                  <a:lnTo>
                    <a:pt x="6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8" y="18"/>
                  </a:lnTo>
                  <a:lnTo>
                    <a:pt x="8" y="25"/>
                  </a:lnTo>
                  <a:lnTo>
                    <a:pt x="9" y="25"/>
                  </a:lnTo>
                  <a:lnTo>
                    <a:pt x="9" y="18"/>
                  </a:lnTo>
                  <a:lnTo>
                    <a:pt x="6" y="18"/>
                  </a:lnTo>
                  <a:lnTo>
                    <a:pt x="6" y="25"/>
                  </a:lnTo>
                  <a:lnTo>
                    <a:pt x="15" y="25"/>
                  </a:lnTo>
                  <a:lnTo>
                    <a:pt x="15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8" y="18"/>
                  </a:lnTo>
                  <a:lnTo>
                    <a:pt x="8" y="25"/>
                  </a:lnTo>
                  <a:lnTo>
                    <a:pt x="9" y="25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7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8" y="20"/>
                  </a:lnTo>
                  <a:lnTo>
                    <a:pt x="8" y="26"/>
                  </a:lnTo>
                  <a:lnTo>
                    <a:pt x="9" y="26"/>
                  </a:lnTo>
                  <a:lnTo>
                    <a:pt x="9" y="20"/>
                  </a:lnTo>
                  <a:lnTo>
                    <a:pt x="6" y="20"/>
                  </a:lnTo>
                  <a:lnTo>
                    <a:pt x="6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7" y="20"/>
                  </a:lnTo>
                  <a:lnTo>
                    <a:pt x="7" y="26"/>
                  </a:lnTo>
                  <a:lnTo>
                    <a:pt x="12" y="26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8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8" y="20"/>
                  </a:lnTo>
                  <a:lnTo>
                    <a:pt x="8" y="26"/>
                  </a:lnTo>
                  <a:lnTo>
                    <a:pt x="12" y="26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8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9" y="20"/>
                  </a:lnTo>
                  <a:lnTo>
                    <a:pt x="9" y="26"/>
                  </a:lnTo>
                  <a:lnTo>
                    <a:pt x="11" y="26"/>
                  </a:lnTo>
                  <a:lnTo>
                    <a:pt x="11" y="20"/>
                  </a:lnTo>
                  <a:lnTo>
                    <a:pt x="7" y="20"/>
                  </a:lnTo>
                  <a:lnTo>
                    <a:pt x="7" y="26"/>
                  </a:lnTo>
                  <a:lnTo>
                    <a:pt x="12" y="26"/>
                  </a:lnTo>
                  <a:lnTo>
                    <a:pt x="12" y="22"/>
                  </a:lnTo>
                  <a:lnTo>
                    <a:pt x="11" y="20"/>
                  </a:lnTo>
                  <a:lnTo>
                    <a:pt x="8" y="21"/>
                  </a:lnTo>
                  <a:lnTo>
                    <a:pt x="9" y="24"/>
                  </a:lnTo>
                  <a:lnTo>
                    <a:pt x="9" y="21"/>
                  </a:lnTo>
                  <a:lnTo>
                    <a:pt x="8" y="21"/>
                  </a:lnTo>
                  <a:lnTo>
                    <a:pt x="8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8" y="21"/>
                  </a:lnTo>
                  <a:lnTo>
                    <a:pt x="8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8" y="21"/>
                  </a:lnTo>
                  <a:lnTo>
                    <a:pt x="8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6" y="21"/>
                  </a:lnTo>
                  <a:lnTo>
                    <a:pt x="6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8" y="21"/>
                  </a:lnTo>
                  <a:lnTo>
                    <a:pt x="8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7" y="21"/>
                  </a:lnTo>
                  <a:lnTo>
                    <a:pt x="7" y="27"/>
                  </a:lnTo>
                  <a:lnTo>
                    <a:pt x="11" y="27"/>
                  </a:lnTo>
                  <a:lnTo>
                    <a:pt x="11" y="21"/>
                  </a:lnTo>
                  <a:lnTo>
                    <a:pt x="8" y="21"/>
                  </a:lnTo>
                  <a:lnTo>
                    <a:pt x="7" y="27"/>
                  </a:lnTo>
                  <a:lnTo>
                    <a:pt x="9" y="29"/>
                  </a:lnTo>
                  <a:lnTo>
                    <a:pt x="11" y="25"/>
                  </a:lnTo>
                  <a:lnTo>
                    <a:pt x="11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11" y="29"/>
                  </a:lnTo>
                  <a:lnTo>
                    <a:pt x="11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7" y="22"/>
                  </a:lnTo>
                  <a:lnTo>
                    <a:pt x="7" y="29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11" y="29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7" y="29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7" y="29"/>
                  </a:lnTo>
                  <a:lnTo>
                    <a:pt x="11" y="29"/>
                  </a:lnTo>
                  <a:lnTo>
                    <a:pt x="11" y="25"/>
                  </a:lnTo>
                  <a:lnTo>
                    <a:pt x="9" y="22"/>
                  </a:lnTo>
                  <a:lnTo>
                    <a:pt x="7" y="24"/>
                  </a:lnTo>
                  <a:lnTo>
                    <a:pt x="8" y="26"/>
                  </a:lnTo>
                  <a:lnTo>
                    <a:pt x="8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1" y="30"/>
                  </a:lnTo>
                  <a:lnTo>
                    <a:pt x="11" y="24"/>
                  </a:lnTo>
                  <a:lnTo>
                    <a:pt x="8" y="24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24"/>
                  </a:lnTo>
                  <a:lnTo>
                    <a:pt x="8" y="24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7" y="24"/>
                  </a:lnTo>
                  <a:lnTo>
                    <a:pt x="7" y="30"/>
                  </a:lnTo>
                  <a:lnTo>
                    <a:pt x="9" y="30"/>
                  </a:lnTo>
                  <a:lnTo>
                    <a:pt x="9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1" y="30"/>
                  </a:lnTo>
                  <a:lnTo>
                    <a:pt x="11" y="24"/>
                  </a:lnTo>
                  <a:lnTo>
                    <a:pt x="8" y="24"/>
                  </a:lnTo>
                  <a:lnTo>
                    <a:pt x="8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1" y="30"/>
                  </a:lnTo>
                  <a:lnTo>
                    <a:pt x="11" y="26"/>
                  </a:lnTo>
                  <a:lnTo>
                    <a:pt x="9" y="24"/>
                  </a:lnTo>
                  <a:lnTo>
                    <a:pt x="8" y="25"/>
                  </a:lnTo>
                  <a:lnTo>
                    <a:pt x="9" y="27"/>
                  </a:lnTo>
                  <a:lnTo>
                    <a:pt x="9" y="25"/>
                  </a:lnTo>
                  <a:lnTo>
                    <a:pt x="7" y="25"/>
                  </a:lnTo>
                  <a:lnTo>
                    <a:pt x="7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7" y="25"/>
                  </a:lnTo>
                  <a:lnTo>
                    <a:pt x="7" y="31"/>
                  </a:lnTo>
                  <a:lnTo>
                    <a:pt x="11" y="31"/>
                  </a:lnTo>
                  <a:lnTo>
                    <a:pt x="11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1" y="31"/>
                  </a:lnTo>
                  <a:lnTo>
                    <a:pt x="11" y="25"/>
                  </a:lnTo>
                  <a:lnTo>
                    <a:pt x="7" y="25"/>
                  </a:lnTo>
                  <a:lnTo>
                    <a:pt x="7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1" y="31"/>
                  </a:lnTo>
                  <a:lnTo>
                    <a:pt x="11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1" y="31"/>
                  </a:lnTo>
                  <a:lnTo>
                    <a:pt x="11" y="25"/>
                  </a:lnTo>
                  <a:lnTo>
                    <a:pt x="7" y="25"/>
                  </a:lnTo>
                  <a:lnTo>
                    <a:pt x="7" y="31"/>
                  </a:lnTo>
                  <a:lnTo>
                    <a:pt x="15" y="31"/>
                  </a:lnTo>
                  <a:lnTo>
                    <a:pt x="15" y="25"/>
                  </a:lnTo>
                  <a:lnTo>
                    <a:pt x="7" y="25"/>
                  </a:lnTo>
                  <a:lnTo>
                    <a:pt x="7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7" y="26"/>
                  </a:lnTo>
                  <a:lnTo>
                    <a:pt x="7" y="33"/>
                  </a:lnTo>
                  <a:lnTo>
                    <a:pt x="13" y="33"/>
                  </a:lnTo>
                  <a:lnTo>
                    <a:pt x="13" y="26"/>
                  </a:lnTo>
                  <a:lnTo>
                    <a:pt x="8" y="26"/>
                  </a:lnTo>
                  <a:lnTo>
                    <a:pt x="8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7" y="26"/>
                  </a:lnTo>
                  <a:lnTo>
                    <a:pt x="7" y="33"/>
                  </a:lnTo>
                  <a:lnTo>
                    <a:pt x="13" y="33"/>
                  </a:lnTo>
                  <a:lnTo>
                    <a:pt x="13" y="26"/>
                  </a:lnTo>
                  <a:lnTo>
                    <a:pt x="7" y="26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9" y="26"/>
                  </a:lnTo>
                  <a:lnTo>
                    <a:pt x="7" y="26"/>
                  </a:lnTo>
                  <a:lnTo>
                    <a:pt x="7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8" y="26"/>
                  </a:lnTo>
                  <a:lnTo>
                    <a:pt x="8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6" y="26"/>
                  </a:lnTo>
                  <a:lnTo>
                    <a:pt x="6" y="33"/>
                  </a:lnTo>
                  <a:lnTo>
                    <a:pt x="11" y="33"/>
                  </a:lnTo>
                  <a:lnTo>
                    <a:pt x="11" y="29"/>
                  </a:lnTo>
                  <a:lnTo>
                    <a:pt x="9" y="33"/>
                  </a:lnTo>
                  <a:lnTo>
                    <a:pt x="12" y="34"/>
                  </a:lnTo>
                  <a:lnTo>
                    <a:pt x="13" y="30"/>
                  </a:lnTo>
                  <a:lnTo>
                    <a:pt x="13" y="27"/>
                  </a:lnTo>
                  <a:lnTo>
                    <a:pt x="8" y="27"/>
                  </a:lnTo>
                  <a:lnTo>
                    <a:pt x="8" y="34"/>
                  </a:lnTo>
                  <a:lnTo>
                    <a:pt x="13" y="34"/>
                  </a:lnTo>
                  <a:lnTo>
                    <a:pt x="13" y="27"/>
                  </a:lnTo>
                  <a:lnTo>
                    <a:pt x="6" y="27"/>
                  </a:lnTo>
                  <a:lnTo>
                    <a:pt x="6" y="34"/>
                  </a:lnTo>
                  <a:lnTo>
                    <a:pt x="12" y="34"/>
                  </a:lnTo>
                  <a:lnTo>
                    <a:pt x="12" y="27"/>
                  </a:lnTo>
                  <a:lnTo>
                    <a:pt x="8" y="27"/>
                  </a:lnTo>
                  <a:lnTo>
                    <a:pt x="8" y="34"/>
                  </a:lnTo>
                  <a:lnTo>
                    <a:pt x="9" y="34"/>
                  </a:lnTo>
                  <a:lnTo>
                    <a:pt x="9" y="27"/>
                  </a:lnTo>
                  <a:lnTo>
                    <a:pt x="3" y="27"/>
                  </a:lnTo>
                  <a:lnTo>
                    <a:pt x="3" y="34"/>
                  </a:lnTo>
                  <a:lnTo>
                    <a:pt x="12" y="34"/>
                  </a:lnTo>
                  <a:lnTo>
                    <a:pt x="12" y="27"/>
                  </a:lnTo>
                  <a:lnTo>
                    <a:pt x="8" y="27"/>
                  </a:lnTo>
                  <a:lnTo>
                    <a:pt x="8" y="34"/>
                  </a:lnTo>
                  <a:lnTo>
                    <a:pt x="9" y="34"/>
                  </a:lnTo>
                  <a:lnTo>
                    <a:pt x="9" y="27"/>
                  </a:lnTo>
                  <a:lnTo>
                    <a:pt x="4" y="27"/>
                  </a:lnTo>
                  <a:lnTo>
                    <a:pt x="4" y="34"/>
                  </a:lnTo>
                  <a:lnTo>
                    <a:pt x="13" y="34"/>
                  </a:lnTo>
                  <a:lnTo>
                    <a:pt x="13" y="27"/>
                  </a:lnTo>
                  <a:lnTo>
                    <a:pt x="7" y="27"/>
                  </a:lnTo>
                  <a:lnTo>
                    <a:pt x="7" y="34"/>
                  </a:lnTo>
                  <a:lnTo>
                    <a:pt x="12" y="34"/>
                  </a:lnTo>
                  <a:lnTo>
                    <a:pt x="12" y="27"/>
                  </a:lnTo>
                  <a:lnTo>
                    <a:pt x="6" y="27"/>
                  </a:lnTo>
                  <a:lnTo>
                    <a:pt x="6" y="34"/>
                  </a:lnTo>
                  <a:lnTo>
                    <a:pt x="9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9" y="35"/>
                  </a:lnTo>
                  <a:lnTo>
                    <a:pt x="9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11" y="35"/>
                  </a:lnTo>
                  <a:lnTo>
                    <a:pt x="11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11" y="35"/>
                  </a:lnTo>
                  <a:lnTo>
                    <a:pt x="11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9" y="35"/>
                  </a:lnTo>
                  <a:lnTo>
                    <a:pt x="9" y="31"/>
                  </a:lnTo>
                  <a:lnTo>
                    <a:pt x="7" y="31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9" y="30"/>
                  </a:lnTo>
                  <a:lnTo>
                    <a:pt x="6" y="30"/>
                  </a:lnTo>
                  <a:lnTo>
                    <a:pt x="6" y="37"/>
                  </a:lnTo>
                  <a:lnTo>
                    <a:pt x="12" y="37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6" y="37"/>
                  </a:lnTo>
                  <a:lnTo>
                    <a:pt x="8" y="37"/>
                  </a:lnTo>
                  <a:lnTo>
                    <a:pt x="8" y="30"/>
                  </a:lnTo>
                  <a:lnTo>
                    <a:pt x="6" y="30"/>
                  </a:lnTo>
                  <a:lnTo>
                    <a:pt x="6" y="37"/>
                  </a:lnTo>
                  <a:lnTo>
                    <a:pt x="12" y="37"/>
                  </a:lnTo>
                  <a:lnTo>
                    <a:pt x="12" y="30"/>
                  </a:lnTo>
                  <a:lnTo>
                    <a:pt x="7" y="30"/>
                  </a:lnTo>
                  <a:lnTo>
                    <a:pt x="7" y="37"/>
                  </a:lnTo>
                  <a:lnTo>
                    <a:pt x="9" y="37"/>
                  </a:lnTo>
                  <a:lnTo>
                    <a:pt x="9" y="30"/>
                  </a:lnTo>
                  <a:lnTo>
                    <a:pt x="7" y="30"/>
                  </a:lnTo>
                  <a:lnTo>
                    <a:pt x="7" y="37"/>
                  </a:lnTo>
                  <a:lnTo>
                    <a:pt x="13" y="37"/>
                  </a:lnTo>
                  <a:lnTo>
                    <a:pt x="13" y="30"/>
                  </a:lnTo>
                  <a:lnTo>
                    <a:pt x="8" y="30"/>
                  </a:lnTo>
                  <a:lnTo>
                    <a:pt x="8" y="37"/>
                  </a:lnTo>
                  <a:lnTo>
                    <a:pt x="9" y="37"/>
                  </a:lnTo>
                  <a:lnTo>
                    <a:pt x="9" y="30"/>
                  </a:lnTo>
                  <a:lnTo>
                    <a:pt x="6" y="30"/>
                  </a:lnTo>
                  <a:lnTo>
                    <a:pt x="6" y="37"/>
                  </a:lnTo>
                  <a:lnTo>
                    <a:pt x="7" y="37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6" y="37"/>
                  </a:lnTo>
                  <a:lnTo>
                    <a:pt x="9" y="37"/>
                  </a:lnTo>
                  <a:lnTo>
                    <a:pt x="9" y="30"/>
                  </a:lnTo>
                  <a:lnTo>
                    <a:pt x="8" y="30"/>
                  </a:lnTo>
                  <a:lnTo>
                    <a:pt x="8" y="37"/>
                  </a:lnTo>
                  <a:lnTo>
                    <a:pt x="13" y="37"/>
                  </a:lnTo>
                  <a:lnTo>
                    <a:pt x="13" y="30"/>
                  </a:lnTo>
                  <a:lnTo>
                    <a:pt x="7" y="30"/>
                  </a:lnTo>
                  <a:lnTo>
                    <a:pt x="7" y="37"/>
                  </a:lnTo>
                  <a:lnTo>
                    <a:pt x="9" y="37"/>
                  </a:lnTo>
                  <a:lnTo>
                    <a:pt x="9" y="30"/>
                  </a:lnTo>
                  <a:lnTo>
                    <a:pt x="7" y="30"/>
                  </a:lnTo>
                  <a:lnTo>
                    <a:pt x="7" y="37"/>
                  </a:lnTo>
                  <a:lnTo>
                    <a:pt x="12" y="37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6" y="37"/>
                  </a:lnTo>
                  <a:lnTo>
                    <a:pt x="8" y="37"/>
                  </a:lnTo>
                  <a:lnTo>
                    <a:pt x="8" y="30"/>
                  </a:lnTo>
                  <a:lnTo>
                    <a:pt x="6" y="30"/>
                  </a:lnTo>
                  <a:lnTo>
                    <a:pt x="6" y="37"/>
                  </a:lnTo>
                  <a:lnTo>
                    <a:pt x="12" y="37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6" y="37"/>
                  </a:lnTo>
                  <a:lnTo>
                    <a:pt x="13" y="37"/>
                  </a:lnTo>
                  <a:lnTo>
                    <a:pt x="13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11" y="35"/>
                  </a:lnTo>
                  <a:lnTo>
                    <a:pt x="11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11" y="35"/>
                  </a:lnTo>
                  <a:lnTo>
                    <a:pt x="11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9" y="35"/>
                  </a:lnTo>
                  <a:lnTo>
                    <a:pt x="9" y="29"/>
                  </a:lnTo>
                  <a:lnTo>
                    <a:pt x="7" y="29"/>
                  </a:lnTo>
                  <a:lnTo>
                    <a:pt x="7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9" y="29"/>
                  </a:lnTo>
                  <a:lnTo>
                    <a:pt x="9" y="31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6" y="30"/>
                  </a:lnTo>
                  <a:lnTo>
                    <a:pt x="6" y="34"/>
                  </a:lnTo>
                  <a:lnTo>
                    <a:pt x="12" y="34"/>
                  </a:lnTo>
                  <a:lnTo>
                    <a:pt x="12" y="27"/>
                  </a:lnTo>
                  <a:lnTo>
                    <a:pt x="7" y="27"/>
                  </a:lnTo>
                  <a:lnTo>
                    <a:pt x="7" y="34"/>
                  </a:lnTo>
                  <a:lnTo>
                    <a:pt x="13" y="34"/>
                  </a:lnTo>
                  <a:lnTo>
                    <a:pt x="13" y="27"/>
                  </a:lnTo>
                  <a:lnTo>
                    <a:pt x="4" y="27"/>
                  </a:lnTo>
                  <a:lnTo>
                    <a:pt x="4" y="34"/>
                  </a:lnTo>
                  <a:lnTo>
                    <a:pt x="9" y="34"/>
                  </a:lnTo>
                  <a:lnTo>
                    <a:pt x="9" y="27"/>
                  </a:lnTo>
                  <a:lnTo>
                    <a:pt x="8" y="27"/>
                  </a:lnTo>
                  <a:lnTo>
                    <a:pt x="8" y="34"/>
                  </a:lnTo>
                  <a:lnTo>
                    <a:pt x="12" y="34"/>
                  </a:lnTo>
                  <a:lnTo>
                    <a:pt x="12" y="27"/>
                  </a:lnTo>
                  <a:lnTo>
                    <a:pt x="3" y="27"/>
                  </a:lnTo>
                  <a:lnTo>
                    <a:pt x="3" y="34"/>
                  </a:lnTo>
                  <a:lnTo>
                    <a:pt x="9" y="34"/>
                  </a:lnTo>
                  <a:lnTo>
                    <a:pt x="9" y="27"/>
                  </a:lnTo>
                  <a:lnTo>
                    <a:pt x="8" y="27"/>
                  </a:lnTo>
                  <a:lnTo>
                    <a:pt x="8" y="34"/>
                  </a:lnTo>
                  <a:lnTo>
                    <a:pt x="12" y="34"/>
                  </a:lnTo>
                  <a:lnTo>
                    <a:pt x="12" y="27"/>
                  </a:lnTo>
                  <a:lnTo>
                    <a:pt x="6" y="27"/>
                  </a:lnTo>
                  <a:lnTo>
                    <a:pt x="6" y="34"/>
                  </a:lnTo>
                  <a:lnTo>
                    <a:pt x="13" y="34"/>
                  </a:lnTo>
                  <a:lnTo>
                    <a:pt x="13" y="27"/>
                  </a:lnTo>
                  <a:lnTo>
                    <a:pt x="8" y="27"/>
                  </a:lnTo>
                  <a:lnTo>
                    <a:pt x="8" y="34"/>
                  </a:lnTo>
                  <a:lnTo>
                    <a:pt x="13" y="34"/>
                  </a:lnTo>
                  <a:lnTo>
                    <a:pt x="15" y="27"/>
                  </a:lnTo>
                  <a:lnTo>
                    <a:pt x="12" y="26"/>
                  </a:lnTo>
                  <a:lnTo>
                    <a:pt x="6" y="26"/>
                  </a:lnTo>
                  <a:lnTo>
                    <a:pt x="6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8" y="26"/>
                  </a:lnTo>
                  <a:lnTo>
                    <a:pt x="8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7" y="26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9" y="26"/>
                  </a:lnTo>
                  <a:lnTo>
                    <a:pt x="7" y="26"/>
                  </a:lnTo>
                  <a:lnTo>
                    <a:pt x="7" y="33"/>
                  </a:lnTo>
                  <a:lnTo>
                    <a:pt x="13" y="33"/>
                  </a:lnTo>
                  <a:lnTo>
                    <a:pt x="13" y="26"/>
                  </a:lnTo>
                  <a:lnTo>
                    <a:pt x="7" y="26"/>
                  </a:lnTo>
                  <a:lnTo>
                    <a:pt x="7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8" y="26"/>
                  </a:lnTo>
                  <a:lnTo>
                    <a:pt x="8" y="33"/>
                  </a:lnTo>
                  <a:lnTo>
                    <a:pt x="13" y="33"/>
                  </a:lnTo>
                  <a:lnTo>
                    <a:pt x="13" y="26"/>
                  </a:lnTo>
                  <a:lnTo>
                    <a:pt x="7" y="26"/>
                  </a:lnTo>
                  <a:lnTo>
                    <a:pt x="7" y="33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9" y="26"/>
                  </a:lnTo>
                  <a:lnTo>
                    <a:pt x="9" y="29"/>
                  </a:lnTo>
                  <a:lnTo>
                    <a:pt x="13" y="29"/>
                  </a:lnTo>
                  <a:lnTo>
                    <a:pt x="13" y="27"/>
                  </a:lnTo>
                  <a:lnTo>
                    <a:pt x="9" y="27"/>
                  </a:lnTo>
                  <a:lnTo>
                    <a:pt x="9" y="31"/>
                  </a:lnTo>
                  <a:lnTo>
                    <a:pt x="15" y="31"/>
                  </a:lnTo>
                  <a:lnTo>
                    <a:pt x="15" y="25"/>
                  </a:lnTo>
                  <a:lnTo>
                    <a:pt x="7" y="25"/>
                  </a:lnTo>
                  <a:lnTo>
                    <a:pt x="7" y="31"/>
                  </a:lnTo>
                  <a:lnTo>
                    <a:pt x="11" y="31"/>
                  </a:lnTo>
                  <a:lnTo>
                    <a:pt x="11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1" y="31"/>
                  </a:lnTo>
                  <a:lnTo>
                    <a:pt x="11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7" y="25"/>
                  </a:lnTo>
                  <a:lnTo>
                    <a:pt x="7" y="31"/>
                  </a:lnTo>
                  <a:lnTo>
                    <a:pt x="11" y="31"/>
                  </a:lnTo>
                  <a:lnTo>
                    <a:pt x="11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11" y="31"/>
                  </a:lnTo>
                  <a:lnTo>
                    <a:pt x="11" y="25"/>
                  </a:lnTo>
                  <a:lnTo>
                    <a:pt x="7" y="25"/>
                  </a:lnTo>
                  <a:lnTo>
                    <a:pt x="7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7" y="25"/>
                  </a:lnTo>
                  <a:lnTo>
                    <a:pt x="7" y="31"/>
                  </a:lnTo>
                  <a:lnTo>
                    <a:pt x="11" y="31"/>
                  </a:lnTo>
                  <a:lnTo>
                    <a:pt x="18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8" y="24"/>
                  </a:lnTo>
                  <a:lnTo>
                    <a:pt x="8" y="30"/>
                  </a:lnTo>
                  <a:lnTo>
                    <a:pt x="11" y="30"/>
                  </a:lnTo>
                  <a:lnTo>
                    <a:pt x="11" y="24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9" y="30"/>
                  </a:lnTo>
                  <a:lnTo>
                    <a:pt x="9" y="24"/>
                  </a:lnTo>
                  <a:lnTo>
                    <a:pt x="7" y="24"/>
                  </a:lnTo>
                  <a:lnTo>
                    <a:pt x="7" y="30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9" y="30"/>
                  </a:lnTo>
                  <a:lnTo>
                    <a:pt x="9" y="24"/>
                  </a:lnTo>
                  <a:lnTo>
                    <a:pt x="8" y="24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24"/>
                  </a:lnTo>
                  <a:lnTo>
                    <a:pt x="8" y="24"/>
                  </a:lnTo>
                  <a:lnTo>
                    <a:pt x="8" y="30"/>
                  </a:lnTo>
                  <a:lnTo>
                    <a:pt x="11" y="30"/>
                  </a:lnTo>
                  <a:lnTo>
                    <a:pt x="11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9" y="30"/>
                  </a:lnTo>
                  <a:lnTo>
                    <a:pt x="12" y="29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7" y="29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7" y="29"/>
                  </a:lnTo>
                  <a:lnTo>
                    <a:pt x="11" y="29"/>
                  </a:lnTo>
                  <a:lnTo>
                    <a:pt x="11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7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11" y="29"/>
                  </a:lnTo>
                  <a:lnTo>
                    <a:pt x="11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11" y="29"/>
                  </a:lnTo>
                  <a:lnTo>
                    <a:pt x="12" y="22"/>
                  </a:lnTo>
                  <a:lnTo>
                    <a:pt x="9" y="21"/>
                  </a:lnTo>
                  <a:lnTo>
                    <a:pt x="8" y="24"/>
                  </a:lnTo>
                  <a:lnTo>
                    <a:pt x="8" y="27"/>
                  </a:lnTo>
                  <a:lnTo>
                    <a:pt x="11" y="27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7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8" y="21"/>
                  </a:lnTo>
                  <a:lnTo>
                    <a:pt x="8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6" y="21"/>
                  </a:lnTo>
                  <a:lnTo>
                    <a:pt x="6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8" y="21"/>
                  </a:lnTo>
                  <a:lnTo>
                    <a:pt x="8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8" y="21"/>
                  </a:lnTo>
                  <a:lnTo>
                    <a:pt x="8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8" y="21"/>
                  </a:lnTo>
                  <a:lnTo>
                    <a:pt x="8" y="27"/>
                  </a:lnTo>
                  <a:lnTo>
                    <a:pt x="11" y="27"/>
                  </a:lnTo>
                  <a:lnTo>
                    <a:pt x="13" y="26"/>
                  </a:lnTo>
                  <a:lnTo>
                    <a:pt x="12" y="20"/>
                  </a:lnTo>
                  <a:lnTo>
                    <a:pt x="7" y="20"/>
                  </a:lnTo>
                  <a:lnTo>
                    <a:pt x="7" y="26"/>
                  </a:lnTo>
                  <a:lnTo>
                    <a:pt x="11" y="26"/>
                  </a:lnTo>
                  <a:lnTo>
                    <a:pt x="11" y="20"/>
                  </a:lnTo>
                  <a:lnTo>
                    <a:pt x="9" y="20"/>
                  </a:lnTo>
                  <a:lnTo>
                    <a:pt x="9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8" y="20"/>
                  </a:lnTo>
                  <a:lnTo>
                    <a:pt x="8" y="26"/>
                  </a:lnTo>
                  <a:lnTo>
                    <a:pt x="12" y="26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8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8" y="20"/>
                  </a:lnTo>
                  <a:lnTo>
                    <a:pt x="8" y="26"/>
                  </a:lnTo>
                  <a:lnTo>
                    <a:pt x="12" y="26"/>
                  </a:lnTo>
                  <a:lnTo>
                    <a:pt x="12" y="20"/>
                  </a:lnTo>
                  <a:lnTo>
                    <a:pt x="7" y="20"/>
                  </a:lnTo>
                  <a:lnTo>
                    <a:pt x="7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6" y="20"/>
                  </a:lnTo>
                  <a:lnTo>
                    <a:pt x="6" y="26"/>
                  </a:lnTo>
                  <a:lnTo>
                    <a:pt x="9" y="26"/>
                  </a:lnTo>
                  <a:lnTo>
                    <a:pt x="9" y="20"/>
                  </a:lnTo>
                  <a:lnTo>
                    <a:pt x="8" y="20"/>
                  </a:lnTo>
                  <a:lnTo>
                    <a:pt x="8" y="22"/>
                  </a:lnTo>
                  <a:lnTo>
                    <a:pt x="9" y="26"/>
                  </a:lnTo>
                  <a:lnTo>
                    <a:pt x="13" y="25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7" y="25"/>
                  </a:lnTo>
                  <a:lnTo>
                    <a:pt x="9" y="25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8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5" y="25"/>
                  </a:lnTo>
                  <a:lnTo>
                    <a:pt x="15" y="18"/>
                  </a:lnTo>
                  <a:lnTo>
                    <a:pt x="6" y="18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8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5"/>
                  </a:lnTo>
                  <a:lnTo>
                    <a:pt x="11" y="25"/>
                  </a:lnTo>
                  <a:lnTo>
                    <a:pt x="13" y="24"/>
                  </a:lnTo>
                  <a:lnTo>
                    <a:pt x="12" y="17"/>
                  </a:lnTo>
                  <a:lnTo>
                    <a:pt x="8" y="17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2" y="17"/>
                  </a:lnTo>
                  <a:lnTo>
                    <a:pt x="6" y="17"/>
                  </a:lnTo>
                  <a:lnTo>
                    <a:pt x="6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9" y="17"/>
                  </a:lnTo>
                  <a:lnTo>
                    <a:pt x="9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6" y="17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2" y="17"/>
                  </a:lnTo>
                  <a:lnTo>
                    <a:pt x="9" y="17"/>
                  </a:lnTo>
                  <a:lnTo>
                    <a:pt x="9" y="24"/>
                  </a:lnTo>
                  <a:lnTo>
                    <a:pt x="13" y="24"/>
                  </a:lnTo>
                  <a:lnTo>
                    <a:pt x="13" y="17"/>
                  </a:lnTo>
                  <a:lnTo>
                    <a:pt x="8" y="17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2" y="17"/>
                  </a:lnTo>
                  <a:lnTo>
                    <a:pt x="9" y="17"/>
                  </a:lnTo>
                  <a:lnTo>
                    <a:pt x="9" y="24"/>
                  </a:lnTo>
                  <a:lnTo>
                    <a:pt x="12" y="24"/>
                  </a:lnTo>
                  <a:lnTo>
                    <a:pt x="15" y="22"/>
                  </a:lnTo>
                  <a:lnTo>
                    <a:pt x="13" y="16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7" y="16"/>
                  </a:lnTo>
                  <a:lnTo>
                    <a:pt x="7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6" y="16"/>
                  </a:lnTo>
                  <a:lnTo>
                    <a:pt x="6" y="22"/>
                  </a:lnTo>
                  <a:lnTo>
                    <a:pt x="7" y="22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6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3" y="22"/>
                  </a:lnTo>
                  <a:lnTo>
                    <a:pt x="13" y="16"/>
                  </a:lnTo>
                  <a:lnTo>
                    <a:pt x="4" y="16"/>
                  </a:lnTo>
                  <a:lnTo>
                    <a:pt x="4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6" y="16"/>
                  </a:lnTo>
                  <a:lnTo>
                    <a:pt x="6" y="22"/>
                  </a:lnTo>
                  <a:lnTo>
                    <a:pt x="12" y="22"/>
                  </a:lnTo>
                  <a:lnTo>
                    <a:pt x="12" y="16"/>
                  </a:lnTo>
                  <a:lnTo>
                    <a:pt x="11" y="16"/>
                  </a:lnTo>
                  <a:lnTo>
                    <a:pt x="11" y="18"/>
                  </a:lnTo>
                  <a:lnTo>
                    <a:pt x="12" y="16"/>
                  </a:lnTo>
                  <a:lnTo>
                    <a:pt x="9" y="15"/>
                  </a:lnTo>
                  <a:lnTo>
                    <a:pt x="8" y="17"/>
                  </a:lnTo>
                  <a:lnTo>
                    <a:pt x="8" y="21"/>
                  </a:lnTo>
                  <a:lnTo>
                    <a:pt x="15" y="21"/>
                  </a:lnTo>
                  <a:lnTo>
                    <a:pt x="15" y="15"/>
                  </a:lnTo>
                  <a:lnTo>
                    <a:pt x="7" y="15"/>
                  </a:lnTo>
                  <a:lnTo>
                    <a:pt x="7" y="21"/>
                  </a:lnTo>
                  <a:lnTo>
                    <a:pt x="9" y="21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15" y="21"/>
                  </a:lnTo>
                  <a:lnTo>
                    <a:pt x="15" y="15"/>
                  </a:lnTo>
                  <a:lnTo>
                    <a:pt x="7" y="15"/>
                  </a:lnTo>
                  <a:lnTo>
                    <a:pt x="7" y="21"/>
                  </a:lnTo>
                  <a:lnTo>
                    <a:pt x="13" y="21"/>
                  </a:lnTo>
                  <a:lnTo>
                    <a:pt x="13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15" y="21"/>
                  </a:lnTo>
                  <a:lnTo>
                    <a:pt x="15" y="15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13" y="21"/>
                  </a:lnTo>
                  <a:lnTo>
                    <a:pt x="13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15" y="21"/>
                  </a:lnTo>
                  <a:lnTo>
                    <a:pt x="15" y="15"/>
                  </a:lnTo>
                  <a:lnTo>
                    <a:pt x="9" y="15"/>
                  </a:lnTo>
                  <a:lnTo>
                    <a:pt x="9" y="17"/>
                  </a:lnTo>
                  <a:lnTo>
                    <a:pt x="13" y="17"/>
                  </a:lnTo>
                  <a:lnTo>
                    <a:pt x="13" y="16"/>
                  </a:lnTo>
                  <a:lnTo>
                    <a:pt x="9" y="16"/>
                  </a:lnTo>
                  <a:lnTo>
                    <a:pt x="9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11" y="13"/>
                  </a:lnTo>
                  <a:lnTo>
                    <a:pt x="11" y="20"/>
                  </a:lnTo>
                  <a:lnTo>
                    <a:pt x="16" y="20"/>
                  </a:lnTo>
                  <a:lnTo>
                    <a:pt x="16" y="13"/>
                  </a:lnTo>
                  <a:lnTo>
                    <a:pt x="7" y="13"/>
                  </a:lnTo>
                  <a:lnTo>
                    <a:pt x="7" y="20"/>
                  </a:lnTo>
                  <a:lnTo>
                    <a:pt x="12" y="20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5" y="20"/>
                  </a:lnTo>
                  <a:lnTo>
                    <a:pt x="15" y="13"/>
                  </a:lnTo>
                  <a:lnTo>
                    <a:pt x="7" y="13"/>
                  </a:lnTo>
                  <a:lnTo>
                    <a:pt x="7" y="20"/>
                  </a:lnTo>
                  <a:lnTo>
                    <a:pt x="12" y="20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6" y="20"/>
                  </a:lnTo>
                  <a:lnTo>
                    <a:pt x="16" y="13"/>
                  </a:lnTo>
                  <a:lnTo>
                    <a:pt x="7" y="13"/>
                  </a:lnTo>
                  <a:lnTo>
                    <a:pt x="7" y="20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16" y="20"/>
                  </a:lnTo>
                  <a:lnTo>
                    <a:pt x="16" y="13"/>
                  </a:lnTo>
                  <a:lnTo>
                    <a:pt x="12" y="13"/>
                  </a:lnTo>
                  <a:lnTo>
                    <a:pt x="12" y="16"/>
                  </a:lnTo>
                  <a:lnTo>
                    <a:pt x="13" y="13"/>
                  </a:lnTo>
                  <a:lnTo>
                    <a:pt x="11" y="12"/>
                  </a:lnTo>
                  <a:lnTo>
                    <a:pt x="9" y="15"/>
                  </a:lnTo>
                  <a:lnTo>
                    <a:pt x="9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6" y="18"/>
                  </a:lnTo>
                  <a:lnTo>
                    <a:pt x="16" y="12"/>
                  </a:lnTo>
                  <a:lnTo>
                    <a:pt x="8" y="12"/>
                  </a:lnTo>
                  <a:lnTo>
                    <a:pt x="8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2" y="15"/>
                  </a:lnTo>
                  <a:lnTo>
                    <a:pt x="16" y="15"/>
                  </a:lnTo>
                  <a:lnTo>
                    <a:pt x="16" y="13"/>
                  </a:lnTo>
                  <a:lnTo>
                    <a:pt x="12" y="13"/>
                  </a:lnTo>
                  <a:lnTo>
                    <a:pt x="12" y="17"/>
                  </a:lnTo>
                  <a:lnTo>
                    <a:pt x="17" y="17"/>
                  </a:lnTo>
                  <a:lnTo>
                    <a:pt x="17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3" y="17"/>
                  </a:lnTo>
                  <a:lnTo>
                    <a:pt x="13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6" y="17"/>
                  </a:lnTo>
                  <a:lnTo>
                    <a:pt x="16" y="11"/>
                  </a:lnTo>
                  <a:lnTo>
                    <a:pt x="8" y="11"/>
                  </a:lnTo>
                  <a:lnTo>
                    <a:pt x="8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9" y="11"/>
                  </a:lnTo>
                  <a:lnTo>
                    <a:pt x="9" y="17"/>
                  </a:lnTo>
                  <a:lnTo>
                    <a:pt x="13" y="17"/>
                  </a:lnTo>
                  <a:lnTo>
                    <a:pt x="13" y="11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16" y="17"/>
                  </a:lnTo>
                  <a:lnTo>
                    <a:pt x="16" y="11"/>
                  </a:lnTo>
                  <a:lnTo>
                    <a:pt x="8" y="11"/>
                  </a:lnTo>
                  <a:lnTo>
                    <a:pt x="8" y="17"/>
                  </a:lnTo>
                  <a:lnTo>
                    <a:pt x="15" y="17"/>
                  </a:lnTo>
                  <a:lnTo>
                    <a:pt x="15" y="11"/>
                  </a:lnTo>
                  <a:lnTo>
                    <a:pt x="11" y="11"/>
                  </a:lnTo>
                  <a:lnTo>
                    <a:pt x="11" y="17"/>
                  </a:lnTo>
                  <a:lnTo>
                    <a:pt x="18" y="17"/>
                  </a:lnTo>
                  <a:lnTo>
                    <a:pt x="18" y="11"/>
                  </a:lnTo>
                  <a:lnTo>
                    <a:pt x="9" y="11"/>
                  </a:lnTo>
                  <a:lnTo>
                    <a:pt x="9" y="13"/>
                  </a:lnTo>
                  <a:lnTo>
                    <a:pt x="11" y="17"/>
                  </a:lnTo>
                  <a:lnTo>
                    <a:pt x="13" y="16"/>
                  </a:lnTo>
                  <a:lnTo>
                    <a:pt x="12" y="12"/>
                  </a:lnTo>
                  <a:lnTo>
                    <a:pt x="12" y="16"/>
                  </a:lnTo>
                  <a:lnTo>
                    <a:pt x="15" y="16"/>
                  </a:lnTo>
                  <a:lnTo>
                    <a:pt x="15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6" y="16"/>
                  </a:lnTo>
                  <a:lnTo>
                    <a:pt x="16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8" y="9"/>
                  </a:lnTo>
                  <a:lnTo>
                    <a:pt x="8" y="16"/>
                  </a:lnTo>
                  <a:lnTo>
                    <a:pt x="15" y="16"/>
                  </a:lnTo>
                  <a:lnTo>
                    <a:pt x="15" y="9"/>
                  </a:lnTo>
                  <a:lnTo>
                    <a:pt x="11" y="9"/>
                  </a:lnTo>
                  <a:lnTo>
                    <a:pt x="11" y="16"/>
                  </a:lnTo>
                  <a:lnTo>
                    <a:pt x="16" y="16"/>
                  </a:lnTo>
                  <a:lnTo>
                    <a:pt x="16" y="9"/>
                  </a:lnTo>
                  <a:lnTo>
                    <a:pt x="9" y="9"/>
                  </a:lnTo>
                  <a:lnTo>
                    <a:pt x="9" y="16"/>
                  </a:lnTo>
                  <a:lnTo>
                    <a:pt x="15" y="16"/>
                  </a:lnTo>
                  <a:lnTo>
                    <a:pt x="15" y="9"/>
                  </a:lnTo>
                  <a:lnTo>
                    <a:pt x="13" y="9"/>
                  </a:lnTo>
                  <a:lnTo>
                    <a:pt x="13" y="16"/>
                  </a:lnTo>
                  <a:lnTo>
                    <a:pt x="16" y="16"/>
                  </a:lnTo>
                  <a:lnTo>
                    <a:pt x="16" y="9"/>
                  </a:lnTo>
                  <a:lnTo>
                    <a:pt x="8" y="9"/>
                  </a:lnTo>
                  <a:lnTo>
                    <a:pt x="8" y="12"/>
                  </a:lnTo>
                  <a:lnTo>
                    <a:pt x="11" y="15"/>
                  </a:lnTo>
                  <a:lnTo>
                    <a:pt x="12" y="13"/>
                  </a:lnTo>
                  <a:lnTo>
                    <a:pt x="9" y="11"/>
                  </a:lnTo>
                  <a:lnTo>
                    <a:pt x="9" y="15"/>
                  </a:lnTo>
                  <a:lnTo>
                    <a:pt x="16" y="15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2" y="15"/>
                  </a:lnTo>
                  <a:lnTo>
                    <a:pt x="16" y="15"/>
                  </a:lnTo>
                  <a:lnTo>
                    <a:pt x="16" y="8"/>
                  </a:lnTo>
                  <a:lnTo>
                    <a:pt x="8" y="8"/>
                  </a:lnTo>
                  <a:lnTo>
                    <a:pt x="8" y="15"/>
                  </a:lnTo>
                  <a:lnTo>
                    <a:pt x="9" y="15"/>
                  </a:lnTo>
                  <a:lnTo>
                    <a:pt x="9" y="8"/>
                  </a:lnTo>
                  <a:lnTo>
                    <a:pt x="8" y="8"/>
                  </a:lnTo>
                  <a:lnTo>
                    <a:pt x="8" y="15"/>
                  </a:lnTo>
                  <a:lnTo>
                    <a:pt x="12" y="15"/>
                  </a:lnTo>
                  <a:lnTo>
                    <a:pt x="12" y="8"/>
                  </a:lnTo>
                  <a:lnTo>
                    <a:pt x="9" y="8"/>
                  </a:lnTo>
                  <a:lnTo>
                    <a:pt x="9" y="15"/>
                  </a:lnTo>
                  <a:lnTo>
                    <a:pt x="15" y="15"/>
                  </a:lnTo>
                  <a:lnTo>
                    <a:pt x="15" y="8"/>
                  </a:lnTo>
                  <a:lnTo>
                    <a:pt x="7" y="8"/>
                  </a:lnTo>
                  <a:lnTo>
                    <a:pt x="7" y="15"/>
                  </a:lnTo>
                  <a:lnTo>
                    <a:pt x="15" y="15"/>
                  </a:lnTo>
                  <a:lnTo>
                    <a:pt x="15" y="8"/>
                  </a:lnTo>
                  <a:lnTo>
                    <a:pt x="11" y="8"/>
                  </a:lnTo>
                  <a:lnTo>
                    <a:pt x="11" y="15"/>
                  </a:lnTo>
                  <a:lnTo>
                    <a:pt x="13" y="15"/>
                  </a:lnTo>
                  <a:lnTo>
                    <a:pt x="13" y="8"/>
                  </a:lnTo>
                  <a:lnTo>
                    <a:pt x="12" y="8"/>
                  </a:lnTo>
                  <a:lnTo>
                    <a:pt x="12" y="11"/>
                  </a:lnTo>
                  <a:lnTo>
                    <a:pt x="15" y="13"/>
                  </a:lnTo>
                  <a:lnTo>
                    <a:pt x="16" y="12"/>
                  </a:lnTo>
                  <a:lnTo>
                    <a:pt x="13" y="9"/>
                  </a:lnTo>
                  <a:lnTo>
                    <a:pt x="13" y="13"/>
                  </a:lnTo>
                  <a:lnTo>
                    <a:pt x="15" y="13"/>
                  </a:lnTo>
                  <a:lnTo>
                    <a:pt x="15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2" y="13"/>
                  </a:lnTo>
                  <a:lnTo>
                    <a:pt x="12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7" y="7"/>
                  </a:lnTo>
                  <a:lnTo>
                    <a:pt x="7" y="13"/>
                  </a:lnTo>
                  <a:lnTo>
                    <a:pt x="12" y="13"/>
                  </a:lnTo>
                  <a:lnTo>
                    <a:pt x="12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5" y="13"/>
                  </a:lnTo>
                  <a:lnTo>
                    <a:pt x="15" y="7"/>
                  </a:lnTo>
                  <a:lnTo>
                    <a:pt x="8" y="7"/>
                  </a:lnTo>
                  <a:lnTo>
                    <a:pt x="8" y="13"/>
                  </a:lnTo>
                  <a:lnTo>
                    <a:pt x="13" y="13"/>
                  </a:lnTo>
                  <a:lnTo>
                    <a:pt x="13" y="7"/>
                  </a:lnTo>
                  <a:lnTo>
                    <a:pt x="12" y="7"/>
                  </a:lnTo>
                  <a:lnTo>
                    <a:pt x="12" y="13"/>
                  </a:lnTo>
                  <a:lnTo>
                    <a:pt x="16" y="13"/>
                  </a:lnTo>
                  <a:lnTo>
                    <a:pt x="16" y="7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18" y="13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3" y="12"/>
                  </a:lnTo>
                  <a:lnTo>
                    <a:pt x="13" y="5"/>
                  </a:lnTo>
                  <a:lnTo>
                    <a:pt x="12" y="5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5" y="12"/>
                  </a:lnTo>
                  <a:lnTo>
                    <a:pt x="15" y="5"/>
                  </a:lnTo>
                  <a:lnTo>
                    <a:pt x="12" y="5"/>
                  </a:lnTo>
                  <a:lnTo>
                    <a:pt x="12" y="12"/>
                  </a:lnTo>
                  <a:lnTo>
                    <a:pt x="16" y="12"/>
                  </a:lnTo>
                  <a:lnTo>
                    <a:pt x="16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5" y="12"/>
                  </a:lnTo>
                  <a:lnTo>
                    <a:pt x="15" y="5"/>
                  </a:lnTo>
                  <a:lnTo>
                    <a:pt x="13" y="5"/>
                  </a:lnTo>
                  <a:lnTo>
                    <a:pt x="13" y="12"/>
                  </a:lnTo>
                  <a:lnTo>
                    <a:pt x="17" y="12"/>
                  </a:lnTo>
                  <a:lnTo>
                    <a:pt x="17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5" y="12"/>
                  </a:lnTo>
                  <a:lnTo>
                    <a:pt x="18" y="11"/>
                  </a:lnTo>
                  <a:lnTo>
                    <a:pt x="17" y="4"/>
                  </a:lnTo>
                  <a:lnTo>
                    <a:pt x="12" y="4"/>
                  </a:lnTo>
                  <a:lnTo>
                    <a:pt x="12" y="11"/>
                  </a:lnTo>
                  <a:lnTo>
                    <a:pt x="18" y="11"/>
                  </a:lnTo>
                  <a:lnTo>
                    <a:pt x="18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16" y="11"/>
                  </a:lnTo>
                  <a:lnTo>
                    <a:pt x="16" y="4"/>
                  </a:lnTo>
                  <a:lnTo>
                    <a:pt x="12" y="4"/>
                  </a:lnTo>
                  <a:lnTo>
                    <a:pt x="12" y="11"/>
                  </a:lnTo>
                  <a:lnTo>
                    <a:pt x="16" y="11"/>
                  </a:lnTo>
                  <a:lnTo>
                    <a:pt x="16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13" y="11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2" y="11"/>
                  </a:lnTo>
                  <a:lnTo>
                    <a:pt x="18" y="11"/>
                  </a:lnTo>
                  <a:lnTo>
                    <a:pt x="18" y="4"/>
                  </a:lnTo>
                  <a:lnTo>
                    <a:pt x="8" y="4"/>
                  </a:lnTo>
                  <a:lnTo>
                    <a:pt x="8" y="11"/>
                  </a:lnTo>
                  <a:lnTo>
                    <a:pt x="13" y="11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2" y="11"/>
                  </a:lnTo>
                  <a:lnTo>
                    <a:pt x="16" y="11"/>
                  </a:lnTo>
                  <a:lnTo>
                    <a:pt x="18" y="9"/>
                  </a:lnTo>
                  <a:lnTo>
                    <a:pt x="17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3" y="9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18" y="9"/>
                  </a:lnTo>
                  <a:lnTo>
                    <a:pt x="18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13" y="3"/>
                  </a:lnTo>
                  <a:lnTo>
                    <a:pt x="13" y="9"/>
                  </a:lnTo>
                  <a:lnTo>
                    <a:pt x="18" y="9"/>
                  </a:lnTo>
                  <a:lnTo>
                    <a:pt x="18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7" y="9"/>
                  </a:lnTo>
                  <a:lnTo>
                    <a:pt x="17" y="3"/>
                  </a:lnTo>
                  <a:lnTo>
                    <a:pt x="9" y="3"/>
                  </a:lnTo>
                  <a:lnTo>
                    <a:pt x="9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11" y="3"/>
                  </a:lnTo>
                  <a:lnTo>
                    <a:pt x="11" y="9"/>
                  </a:lnTo>
                  <a:lnTo>
                    <a:pt x="16" y="9"/>
                  </a:lnTo>
                  <a:lnTo>
                    <a:pt x="18" y="8"/>
                  </a:lnTo>
                  <a:lnTo>
                    <a:pt x="17" y="2"/>
                  </a:lnTo>
                  <a:lnTo>
                    <a:pt x="9" y="2"/>
                  </a:lnTo>
                  <a:lnTo>
                    <a:pt x="9" y="8"/>
                  </a:lnTo>
                  <a:lnTo>
                    <a:pt x="15" y="8"/>
                  </a:lnTo>
                  <a:lnTo>
                    <a:pt x="15" y="2"/>
                  </a:lnTo>
                  <a:lnTo>
                    <a:pt x="12" y="2"/>
                  </a:lnTo>
                  <a:lnTo>
                    <a:pt x="12" y="8"/>
                  </a:lnTo>
                  <a:lnTo>
                    <a:pt x="18" y="8"/>
                  </a:lnTo>
                  <a:lnTo>
                    <a:pt x="18" y="2"/>
                  </a:lnTo>
                  <a:lnTo>
                    <a:pt x="12" y="2"/>
                  </a:lnTo>
                  <a:lnTo>
                    <a:pt x="12" y="8"/>
                  </a:lnTo>
                  <a:lnTo>
                    <a:pt x="15" y="8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3" y="8"/>
                  </a:lnTo>
                  <a:lnTo>
                    <a:pt x="17" y="8"/>
                  </a:lnTo>
                  <a:lnTo>
                    <a:pt x="17" y="2"/>
                  </a:lnTo>
                  <a:lnTo>
                    <a:pt x="11" y="2"/>
                  </a:lnTo>
                  <a:lnTo>
                    <a:pt x="11" y="8"/>
                  </a:lnTo>
                  <a:lnTo>
                    <a:pt x="16" y="8"/>
                  </a:lnTo>
                  <a:lnTo>
                    <a:pt x="16" y="2"/>
                  </a:lnTo>
                  <a:lnTo>
                    <a:pt x="13" y="2"/>
                  </a:lnTo>
                  <a:lnTo>
                    <a:pt x="13" y="8"/>
                  </a:lnTo>
                  <a:lnTo>
                    <a:pt x="16" y="8"/>
                  </a:lnTo>
                  <a:lnTo>
                    <a:pt x="16" y="2"/>
                  </a:lnTo>
                  <a:lnTo>
                    <a:pt x="11" y="2"/>
                  </a:lnTo>
                  <a:lnTo>
                    <a:pt x="11" y="8"/>
                  </a:lnTo>
                  <a:lnTo>
                    <a:pt x="15" y="8"/>
                  </a:lnTo>
                  <a:lnTo>
                    <a:pt x="17" y="7"/>
                  </a:lnTo>
                  <a:lnTo>
                    <a:pt x="16" y="0"/>
                  </a:lnTo>
                  <a:lnTo>
                    <a:pt x="9" y="0"/>
                  </a:lnTo>
                  <a:lnTo>
                    <a:pt x="9" y="7"/>
                  </a:lnTo>
                  <a:lnTo>
                    <a:pt x="16" y="7"/>
                  </a:lnTo>
                  <a:lnTo>
                    <a:pt x="16" y="0"/>
                  </a:lnTo>
                  <a:lnTo>
                    <a:pt x="8" y="0"/>
                  </a:lnTo>
                  <a:lnTo>
                    <a:pt x="8" y="7"/>
                  </a:lnTo>
                  <a:lnTo>
                    <a:pt x="15" y="7"/>
                  </a:lnTo>
                  <a:lnTo>
                    <a:pt x="15" y="0"/>
                  </a:lnTo>
                  <a:lnTo>
                    <a:pt x="9" y="0"/>
                  </a:lnTo>
                  <a:lnTo>
                    <a:pt x="9" y="7"/>
                  </a:lnTo>
                  <a:lnTo>
                    <a:pt x="18" y="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75" name="Freeform 859"/>
            <p:cNvSpPr>
              <a:spLocks noChangeAspect="1"/>
            </p:cNvSpPr>
            <p:nvPr/>
          </p:nvSpPr>
          <p:spPr bwMode="auto">
            <a:xfrm rot="16200000">
              <a:off x="5824" y="4939"/>
              <a:ext cx="38" cy="53"/>
            </a:xfrm>
            <a:custGeom>
              <a:avLst/>
              <a:gdLst>
                <a:gd name="T0" fmla="*/ 13 w 26"/>
                <a:gd name="T1" fmla="*/ 1 h 36"/>
                <a:gd name="T2" fmla="*/ 15 w 26"/>
                <a:gd name="T3" fmla="*/ 9 h 36"/>
                <a:gd name="T4" fmla="*/ 17 w 26"/>
                <a:gd name="T5" fmla="*/ 4 h 36"/>
                <a:gd name="T6" fmla="*/ 12 w 26"/>
                <a:gd name="T7" fmla="*/ 10 h 36"/>
                <a:gd name="T8" fmla="*/ 18 w 26"/>
                <a:gd name="T9" fmla="*/ 5 h 36"/>
                <a:gd name="T10" fmla="*/ 18 w 26"/>
                <a:gd name="T11" fmla="*/ 7 h 36"/>
                <a:gd name="T12" fmla="*/ 15 w 26"/>
                <a:gd name="T13" fmla="*/ 14 h 36"/>
                <a:gd name="T14" fmla="*/ 18 w 26"/>
                <a:gd name="T15" fmla="*/ 8 h 36"/>
                <a:gd name="T16" fmla="*/ 13 w 26"/>
                <a:gd name="T17" fmla="*/ 16 h 36"/>
                <a:gd name="T18" fmla="*/ 15 w 26"/>
                <a:gd name="T19" fmla="*/ 10 h 36"/>
                <a:gd name="T20" fmla="*/ 12 w 26"/>
                <a:gd name="T21" fmla="*/ 12 h 36"/>
                <a:gd name="T22" fmla="*/ 13 w 26"/>
                <a:gd name="T23" fmla="*/ 12 h 36"/>
                <a:gd name="T24" fmla="*/ 13 w 26"/>
                <a:gd name="T25" fmla="*/ 13 h 36"/>
                <a:gd name="T26" fmla="*/ 10 w 26"/>
                <a:gd name="T27" fmla="*/ 21 h 36"/>
                <a:gd name="T28" fmla="*/ 13 w 26"/>
                <a:gd name="T29" fmla="*/ 22 h 36"/>
                <a:gd name="T30" fmla="*/ 10 w 26"/>
                <a:gd name="T31" fmla="*/ 16 h 36"/>
                <a:gd name="T32" fmla="*/ 15 w 26"/>
                <a:gd name="T33" fmla="*/ 23 h 36"/>
                <a:gd name="T34" fmla="*/ 9 w 26"/>
                <a:gd name="T35" fmla="*/ 18 h 36"/>
                <a:gd name="T36" fmla="*/ 13 w 26"/>
                <a:gd name="T37" fmla="*/ 26 h 36"/>
                <a:gd name="T38" fmla="*/ 9 w 26"/>
                <a:gd name="T39" fmla="*/ 21 h 36"/>
                <a:gd name="T40" fmla="*/ 12 w 26"/>
                <a:gd name="T41" fmla="*/ 27 h 36"/>
                <a:gd name="T42" fmla="*/ 15 w 26"/>
                <a:gd name="T43" fmla="*/ 29 h 36"/>
                <a:gd name="T44" fmla="*/ 9 w 26"/>
                <a:gd name="T45" fmla="*/ 23 h 36"/>
                <a:gd name="T46" fmla="*/ 14 w 26"/>
                <a:gd name="T47" fmla="*/ 30 h 36"/>
                <a:gd name="T48" fmla="*/ 9 w 26"/>
                <a:gd name="T49" fmla="*/ 25 h 36"/>
                <a:gd name="T50" fmla="*/ 8 w 26"/>
                <a:gd name="T51" fmla="*/ 32 h 36"/>
                <a:gd name="T52" fmla="*/ 14 w 26"/>
                <a:gd name="T53" fmla="*/ 27 h 36"/>
                <a:gd name="T54" fmla="*/ 8 w 26"/>
                <a:gd name="T55" fmla="*/ 35 h 36"/>
                <a:gd name="T56" fmla="*/ 13 w 26"/>
                <a:gd name="T57" fmla="*/ 29 h 36"/>
                <a:gd name="T58" fmla="*/ 8 w 26"/>
                <a:gd name="T59" fmla="*/ 36 h 36"/>
                <a:gd name="T60" fmla="*/ 12 w 26"/>
                <a:gd name="T61" fmla="*/ 30 h 36"/>
                <a:gd name="T62" fmla="*/ 9 w 26"/>
                <a:gd name="T63" fmla="*/ 32 h 36"/>
                <a:gd name="T64" fmla="*/ 10 w 26"/>
                <a:gd name="T65" fmla="*/ 29 h 36"/>
                <a:gd name="T66" fmla="*/ 8 w 26"/>
                <a:gd name="T67" fmla="*/ 27 h 36"/>
                <a:gd name="T68" fmla="*/ 12 w 26"/>
                <a:gd name="T69" fmla="*/ 30 h 36"/>
                <a:gd name="T70" fmla="*/ 9 w 26"/>
                <a:gd name="T71" fmla="*/ 26 h 36"/>
                <a:gd name="T72" fmla="*/ 13 w 26"/>
                <a:gd name="T73" fmla="*/ 31 h 36"/>
                <a:gd name="T74" fmla="*/ 10 w 26"/>
                <a:gd name="T75" fmla="*/ 23 h 36"/>
                <a:gd name="T76" fmla="*/ 8 w 26"/>
                <a:gd name="T77" fmla="*/ 26 h 36"/>
                <a:gd name="T78" fmla="*/ 12 w 26"/>
                <a:gd name="T79" fmla="*/ 29 h 36"/>
                <a:gd name="T80" fmla="*/ 8 w 26"/>
                <a:gd name="T81" fmla="*/ 21 h 36"/>
                <a:gd name="T82" fmla="*/ 15 w 26"/>
                <a:gd name="T83" fmla="*/ 27 h 36"/>
                <a:gd name="T84" fmla="*/ 9 w 26"/>
                <a:gd name="T85" fmla="*/ 19 h 36"/>
                <a:gd name="T86" fmla="*/ 15 w 26"/>
                <a:gd name="T87" fmla="*/ 25 h 36"/>
                <a:gd name="T88" fmla="*/ 17 w 26"/>
                <a:gd name="T89" fmla="*/ 17 h 36"/>
                <a:gd name="T90" fmla="*/ 12 w 26"/>
                <a:gd name="T91" fmla="*/ 22 h 36"/>
                <a:gd name="T92" fmla="*/ 10 w 26"/>
                <a:gd name="T93" fmla="*/ 16 h 36"/>
                <a:gd name="T94" fmla="*/ 12 w 26"/>
                <a:gd name="T95" fmla="*/ 21 h 36"/>
                <a:gd name="T96" fmla="*/ 13 w 26"/>
                <a:gd name="T97" fmla="*/ 16 h 36"/>
                <a:gd name="T98" fmla="*/ 9 w 26"/>
                <a:gd name="T99" fmla="*/ 19 h 36"/>
                <a:gd name="T100" fmla="*/ 15 w 26"/>
                <a:gd name="T101" fmla="*/ 12 h 36"/>
                <a:gd name="T102" fmla="*/ 10 w 26"/>
                <a:gd name="T103" fmla="*/ 10 h 36"/>
                <a:gd name="T104" fmla="*/ 12 w 26"/>
                <a:gd name="T105" fmla="*/ 16 h 36"/>
                <a:gd name="T106" fmla="*/ 17 w 26"/>
                <a:gd name="T107" fmla="*/ 9 h 36"/>
                <a:gd name="T108" fmla="*/ 13 w 26"/>
                <a:gd name="T109" fmla="*/ 14 h 36"/>
                <a:gd name="T110" fmla="*/ 18 w 26"/>
                <a:gd name="T111" fmla="*/ 7 h 36"/>
                <a:gd name="T112" fmla="*/ 14 w 26"/>
                <a:gd name="T113" fmla="*/ 9 h 36"/>
                <a:gd name="T114" fmla="*/ 18 w 26"/>
                <a:gd name="T115" fmla="*/ 5 h 36"/>
                <a:gd name="T116" fmla="*/ 13 w 26"/>
                <a:gd name="T117" fmla="*/ 10 h 36"/>
                <a:gd name="T118" fmla="*/ 15 w 26"/>
                <a:gd name="T119" fmla="*/ 3 h 36"/>
                <a:gd name="T120" fmla="*/ 13 w 26"/>
                <a:gd name="T121" fmla="*/ 4 h 36"/>
                <a:gd name="T122" fmla="*/ 17 w 26"/>
                <a:gd name="T123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" h="36">
                  <a:moveTo>
                    <a:pt x="13" y="0"/>
                  </a:moveTo>
                  <a:lnTo>
                    <a:pt x="1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13" y="7"/>
                  </a:lnTo>
                  <a:lnTo>
                    <a:pt x="15" y="7"/>
                  </a:lnTo>
                  <a:lnTo>
                    <a:pt x="15" y="0"/>
                  </a:lnTo>
                  <a:lnTo>
                    <a:pt x="6" y="0"/>
                  </a:lnTo>
                  <a:lnTo>
                    <a:pt x="13" y="5"/>
                  </a:lnTo>
                  <a:lnTo>
                    <a:pt x="14" y="7"/>
                  </a:lnTo>
                  <a:lnTo>
                    <a:pt x="15" y="4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7" y="8"/>
                  </a:lnTo>
                  <a:lnTo>
                    <a:pt x="17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8" y="8"/>
                  </a:lnTo>
                  <a:lnTo>
                    <a:pt x="18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8" y="8"/>
                  </a:lnTo>
                  <a:lnTo>
                    <a:pt x="18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2" y="1"/>
                  </a:lnTo>
                  <a:lnTo>
                    <a:pt x="12" y="8"/>
                  </a:lnTo>
                  <a:lnTo>
                    <a:pt x="18" y="8"/>
                  </a:lnTo>
                  <a:lnTo>
                    <a:pt x="18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7" y="9"/>
                  </a:lnTo>
                  <a:lnTo>
                    <a:pt x="17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13" y="3"/>
                  </a:lnTo>
                  <a:lnTo>
                    <a:pt x="13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17" y="9"/>
                  </a:lnTo>
                  <a:lnTo>
                    <a:pt x="17" y="3"/>
                  </a:lnTo>
                  <a:lnTo>
                    <a:pt x="13" y="3"/>
                  </a:lnTo>
                  <a:lnTo>
                    <a:pt x="13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18" y="9"/>
                  </a:lnTo>
                  <a:lnTo>
                    <a:pt x="18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18" y="9"/>
                  </a:lnTo>
                  <a:lnTo>
                    <a:pt x="18" y="3"/>
                  </a:lnTo>
                  <a:lnTo>
                    <a:pt x="15" y="3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7" y="10"/>
                  </a:lnTo>
                  <a:lnTo>
                    <a:pt x="17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19" y="10"/>
                  </a:lnTo>
                  <a:lnTo>
                    <a:pt x="19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17" y="10"/>
                  </a:lnTo>
                  <a:lnTo>
                    <a:pt x="17" y="4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9" y="10"/>
                  </a:lnTo>
                  <a:lnTo>
                    <a:pt x="19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14" y="4"/>
                  </a:lnTo>
                  <a:lnTo>
                    <a:pt x="6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13" y="5"/>
                  </a:lnTo>
                  <a:lnTo>
                    <a:pt x="13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5"/>
                  </a:lnTo>
                  <a:lnTo>
                    <a:pt x="13" y="5"/>
                  </a:lnTo>
                  <a:lnTo>
                    <a:pt x="13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13" y="5"/>
                  </a:lnTo>
                  <a:lnTo>
                    <a:pt x="13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13" y="5"/>
                  </a:lnTo>
                  <a:lnTo>
                    <a:pt x="13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5" y="5"/>
                  </a:lnTo>
                  <a:lnTo>
                    <a:pt x="12" y="10"/>
                  </a:lnTo>
                  <a:lnTo>
                    <a:pt x="13" y="12"/>
                  </a:lnTo>
                  <a:lnTo>
                    <a:pt x="13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5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17" y="13"/>
                  </a:lnTo>
                  <a:lnTo>
                    <a:pt x="17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18" y="13"/>
                  </a:lnTo>
                  <a:lnTo>
                    <a:pt x="18" y="9"/>
                  </a:lnTo>
                  <a:lnTo>
                    <a:pt x="17" y="7"/>
                  </a:lnTo>
                  <a:lnTo>
                    <a:pt x="15" y="8"/>
                  </a:lnTo>
                  <a:lnTo>
                    <a:pt x="17" y="10"/>
                  </a:lnTo>
                  <a:lnTo>
                    <a:pt x="17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9" y="14"/>
                  </a:lnTo>
                  <a:lnTo>
                    <a:pt x="19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17" y="14"/>
                  </a:lnTo>
                  <a:lnTo>
                    <a:pt x="17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9" y="14"/>
                  </a:lnTo>
                  <a:lnTo>
                    <a:pt x="19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15" y="14"/>
                  </a:lnTo>
                  <a:lnTo>
                    <a:pt x="15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15" y="14"/>
                  </a:lnTo>
                  <a:lnTo>
                    <a:pt x="15" y="8"/>
                  </a:lnTo>
                  <a:lnTo>
                    <a:pt x="12" y="8"/>
                  </a:lnTo>
                  <a:lnTo>
                    <a:pt x="12" y="14"/>
                  </a:lnTo>
                  <a:lnTo>
                    <a:pt x="21" y="14"/>
                  </a:lnTo>
                  <a:lnTo>
                    <a:pt x="21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2" y="8"/>
                  </a:lnTo>
                  <a:lnTo>
                    <a:pt x="12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5" y="14"/>
                  </a:lnTo>
                  <a:lnTo>
                    <a:pt x="15" y="8"/>
                  </a:lnTo>
                  <a:lnTo>
                    <a:pt x="8" y="8"/>
                  </a:lnTo>
                  <a:lnTo>
                    <a:pt x="8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3" y="9"/>
                  </a:lnTo>
                  <a:lnTo>
                    <a:pt x="13" y="16"/>
                  </a:lnTo>
                  <a:lnTo>
                    <a:pt x="15" y="16"/>
                  </a:lnTo>
                  <a:lnTo>
                    <a:pt x="15" y="9"/>
                  </a:lnTo>
                  <a:lnTo>
                    <a:pt x="14" y="9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5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19" y="16"/>
                  </a:lnTo>
                  <a:lnTo>
                    <a:pt x="19" y="9"/>
                  </a:lnTo>
                  <a:lnTo>
                    <a:pt x="13" y="9"/>
                  </a:lnTo>
                  <a:lnTo>
                    <a:pt x="13" y="16"/>
                  </a:lnTo>
                  <a:lnTo>
                    <a:pt x="18" y="16"/>
                  </a:lnTo>
                  <a:lnTo>
                    <a:pt x="18" y="12"/>
                  </a:lnTo>
                  <a:lnTo>
                    <a:pt x="17" y="9"/>
                  </a:lnTo>
                  <a:lnTo>
                    <a:pt x="14" y="10"/>
                  </a:lnTo>
                  <a:lnTo>
                    <a:pt x="15" y="13"/>
                  </a:lnTo>
                  <a:lnTo>
                    <a:pt x="15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4" y="10"/>
                  </a:lnTo>
                  <a:lnTo>
                    <a:pt x="14" y="17"/>
                  </a:lnTo>
                  <a:lnTo>
                    <a:pt x="15" y="17"/>
                  </a:lnTo>
                  <a:lnTo>
                    <a:pt x="15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3" y="10"/>
                  </a:lnTo>
                  <a:lnTo>
                    <a:pt x="13" y="17"/>
                  </a:lnTo>
                  <a:lnTo>
                    <a:pt x="17" y="17"/>
                  </a:lnTo>
                  <a:lnTo>
                    <a:pt x="17" y="10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5" y="17"/>
                  </a:lnTo>
                  <a:lnTo>
                    <a:pt x="15" y="10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15" y="17"/>
                  </a:lnTo>
                  <a:lnTo>
                    <a:pt x="15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5" y="17"/>
                  </a:lnTo>
                  <a:lnTo>
                    <a:pt x="15" y="13"/>
                  </a:lnTo>
                  <a:lnTo>
                    <a:pt x="14" y="10"/>
                  </a:lnTo>
                  <a:lnTo>
                    <a:pt x="12" y="12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4" y="12"/>
                  </a:lnTo>
                  <a:lnTo>
                    <a:pt x="10" y="17"/>
                  </a:lnTo>
                  <a:lnTo>
                    <a:pt x="12" y="18"/>
                  </a:lnTo>
                  <a:lnTo>
                    <a:pt x="12" y="19"/>
                  </a:lnTo>
                  <a:lnTo>
                    <a:pt x="14" y="19"/>
                  </a:lnTo>
                  <a:lnTo>
                    <a:pt x="14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8" y="13"/>
                  </a:lnTo>
                  <a:lnTo>
                    <a:pt x="8" y="19"/>
                  </a:lnTo>
                  <a:lnTo>
                    <a:pt x="14" y="19"/>
                  </a:lnTo>
                  <a:lnTo>
                    <a:pt x="14" y="13"/>
                  </a:lnTo>
                  <a:lnTo>
                    <a:pt x="12" y="13"/>
                  </a:lnTo>
                  <a:lnTo>
                    <a:pt x="12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4" y="19"/>
                  </a:lnTo>
                  <a:lnTo>
                    <a:pt x="14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2" y="19"/>
                  </a:lnTo>
                  <a:lnTo>
                    <a:pt x="12" y="13"/>
                  </a:lnTo>
                  <a:lnTo>
                    <a:pt x="6" y="13"/>
                  </a:lnTo>
                  <a:lnTo>
                    <a:pt x="6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10" y="14"/>
                  </a:lnTo>
                  <a:lnTo>
                    <a:pt x="10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9" y="14"/>
                  </a:lnTo>
                  <a:lnTo>
                    <a:pt x="9" y="21"/>
                  </a:lnTo>
                  <a:lnTo>
                    <a:pt x="15" y="21"/>
                  </a:lnTo>
                  <a:lnTo>
                    <a:pt x="15" y="14"/>
                  </a:lnTo>
                  <a:lnTo>
                    <a:pt x="12" y="14"/>
                  </a:lnTo>
                  <a:lnTo>
                    <a:pt x="12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10" y="14"/>
                  </a:lnTo>
                  <a:lnTo>
                    <a:pt x="10" y="21"/>
                  </a:lnTo>
                  <a:lnTo>
                    <a:pt x="12" y="21"/>
                  </a:lnTo>
                  <a:lnTo>
                    <a:pt x="12" y="14"/>
                  </a:lnTo>
                  <a:lnTo>
                    <a:pt x="10" y="14"/>
                  </a:lnTo>
                  <a:lnTo>
                    <a:pt x="10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12" y="14"/>
                  </a:lnTo>
                  <a:lnTo>
                    <a:pt x="12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8" y="14"/>
                  </a:lnTo>
                  <a:lnTo>
                    <a:pt x="8" y="21"/>
                  </a:lnTo>
                  <a:lnTo>
                    <a:pt x="15" y="21"/>
                  </a:lnTo>
                  <a:lnTo>
                    <a:pt x="15" y="14"/>
                  </a:lnTo>
                  <a:lnTo>
                    <a:pt x="10" y="14"/>
                  </a:lnTo>
                  <a:lnTo>
                    <a:pt x="10" y="21"/>
                  </a:lnTo>
                  <a:lnTo>
                    <a:pt x="12" y="21"/>
                  </a:lnTo>
                  <a:lnTo>
                    <a:pt x="12" y="14"/>
                  </a:lnTo>
                  <a:lnTo>
                    <a:pt x="8" y="14"/>
                  </a:lnTo>
                  <a:lnTo>
                    <a:pt x="8" y="21"/>
                  </a:lnTo>
                  <a:lnTo>
                    <a:pt x="13" y="22"/>
                  </a:lnTo>
                  <a:lnTo>
                    <a:pt x="14" y="22"/>
                  </a:lnTo>
                  <a:lnTo>
                    <a:pt x="14" y="16"/>
                  </a:lnTo>
                  <a:lnTo>
                    <a:pt x="12" y="16"/>
                  </a:lnTo>
                  <a:lnTo>
                    <a:pt x="12" y="22"/>
                  </a:lnTo>
                  <a:lnTo>
                    <a:pt x="13" y="22"/>
                  </a:lnTo>
                  <a:lnTo>
                    <a:pt x="13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0" y="22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12" y="16"/>
                  </a:lnTo>
                  <a:lnTo>
                    <a:pt x="12" y="22"/>
                  </a:lnTo>
                  <a:lnTo>
                    <a:pt x="13" y="22"/>
                  </a:lnTo>
                  <a:lnTo>
                    <a:pt x="13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10" y="16"/>
                  </a:lnTo>
                  <a:lnTo>
                    <a:pt x="10" y="22"/>
                  </a:lnTo>
                  <a:lnTo>
                    <a:pt x="14" y="22"/>
                  </a:lnTo>
                  <a:lnTo>
                    <a:pt x="14" y="16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10" y="16"/>
                  </a:lnTo>
                  <a:lnTo>
                    <a:pt x="10" y="22"/>
                  </a:lnTo>
                  <a:lnTo>
                    <a:pt x="13" y="22"/>
                  </a:lnTo>
                  <a:lnTo>
                    <a:pt x="13" y="16"/>
                  </a:lnTo>
                  <a:lnTo>
                    <a:pt x="9" y="16"/>
                  </a:lnTo>
                  <a:lnTo>
                    <a:pt x="9" y="19"/>
                  </a:lnTo>
                  <a:lnTo>
                    <a:pt x="12" y="19"/>
                  </a:lnTo>
                  <a:lnTo>
                    <a:pt x="12" y="17"/>
                  </a:lnTo>
                  <a:lnTo>
                    <a:pt x="9" y="17"/>
                  </a:lnTo>
                  <a:lnTo>
                    <a:pt x="9" y="23"/>
                  </a:lnTo>
                  <a:lnTo>
                    <a:pt x="17" y="23"/>
                  </a:lnTo>
                  <a:lnTo>
                    <a:pt x="17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4" y="23"/>
                  </a:lnTo>
                  <a:lnTo>
                    <a:pt x="14" y="17"/>
                  </a:lnTo>
                  <a:lnTo>
                    <a:pt x="13" y="17"/>
                  </a:lnTo>
                  <a:lnTo>
                    <a:pt x="13" y="23"/>
                  </a:lnTo>
                  <a:lnTo>
                    <a:pt x="15" y="23"/>
                  </a:lnTo>
                  <a:lnTo>
                    <a:pt x="15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7" y="23"/>
                  </a:lnTo>
                  <a:lnTo>
                    <a:pt x="17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9" y="17"/>
                  </a:lnTo>
                  <a:lnTo>
                    <a:pt x="9" y="23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4" y="25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5" y="25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10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5" y="25"/>
                  </a:lnTo>
                  <a:lnTo>
                    <a:pt x="15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10" y="18"/>
                  </a:lnTo>
                  <a:lnTo>
                    <a:pt x="10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8" y="18"/>
                  </a:lnTo>
                  <a:lnTo>
                    <a:pt x="0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9" y="19"/>
                  </a:lnTo>
                  <a:lnTo>
                    <a:pt x="9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9" y="19"/>
                  </a:lnTo>
                  <a:lnTo>
                    <a:pt x="9" y="26"/>
                  </a:lnTo>
                  <a:lnTo>
                    <a:pt x="12" y="26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8" y="26"/>
                  </a:lnTo>
                  <a:lnTo>
                    <a:pt x="12" y="26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8" y="26"/>
                  </a:lnTo>
                  <a:lnTo>
                    <a:pt x="14" y="26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9" y="26"/>
                  </a:lnTo>
                  <a:lnTo>
                    <a:pt x="12" y="26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8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9" y="19"/>
                  </a:lnTo>
                  <a:lnTo>
                    <a:pt x="9" y="23"/>
                  </a:lnTo>
                  <a:lnTo>
                    <a:pt x="12" y="23"/>
                  </a:lnTo>
                  <a:lnTo>
                    <a:pt x="12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4" y="27"/>
                  </a:lnTo>
                  <a:lnTo>
                    <a:pt x="14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0" y="27"/>
                  </a:lnTo>
                  <a:lnTo>
                    <a:pt x="10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8" y="21"/>
                  </a:lnTo>
                  <a:lnTo>
                    <a:pt x="8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0" y="27"/>
                  </a:lnTo>
                  <a:lnTo>
                    <a:pt x="10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0" y="21"/>
                  </a:lnTo>
                  <a:lnTo>
                    <a:pt x="6" y="26"/>
                  </a:lnTo>
                  <a:lnTo>
                    <a:pt x="8" y="27"/>
                  </a:lnTo>
                  <a:lnTo>
                    <a:pt x="8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0" y="22"/>
                  </a:lnTo>
                  <a:lnTo>
                    <a:pt x="10" y="29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10" y="22"/>
                  </a:lnTo>
                  <a:lnTo>
                    <a:pt x="10" y="29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8" y="22"/>
                  </a:lnTo>
                  <a:lnTo>
                    <a:pt x="8" y="29"/>
                  </a:lnTo>
                  <a:lnTo>
                    <a:pt x="15" y="29"/>
                  </a:lnTo>
                  <a:lnTo>
                    <a:pt x="15" y="22"/>
                  </a:lnTo>
                  <a:lnTo>
                    <a:pt x="9" y="22"/>
                  </a:lnTo>
                  <a:lnTo>
                    <a:pt x="9" y="29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14" y="2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9" y="29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9" y="22"/>
                  </a:lnTo>
                  <a:lnTo>
                    <a:pt x="9" y="29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8" y="23"/>
                  </a:lnTo>
                  <a:lnTo>
                    <a:pt x="8" y="30"/>
                  </a:lnTo>
                  <a:lnTo>
                    <a:pt x="13" y="30"/>
                  </a:lnTo>
                  <a:lnTo>
                    <a:pt x="13" y="23"/>
                  </a:lnTo>
                  <a:lnTo>
                    <a:pt x="9" y="23"/>
                  </a:lnTo>
                  <a:lnTo>
                    <a:pt x="9" y="30"/>
                  </a:lnTo>
                  <a:lnTo>
                    <a:pt x="12" y="30"/>
                  </a:lnTo>
                  <a:lnTo>
                    <a:pt x="12" y="23"/>
                  </a:lnTo>
                  <a:lnTo>
                    <a:pt x="10" y="23"/>
                  </a:lnTo>
                  <a:lnTo>
                    <a:pt x="10" y="30"/>
                  </a:lnTo>
                  <a:lnTo>
                    <a:pt x="15" y="30"/>
                  </a:lnTo>
                  <a:lnTo>
                    <a:pt x="15" y="23"/>
                  </a:lnTo>
                  <a:lnTo>
                    <a:pt x="9" y="23"/>
                  </a:lnTo>
                  <a:lnTo>
                    <a:pt x="9" y="30"/>
                  </a:lnTo>
                  <a:lnTo>
                    <a:pt x="13" y="30"/>
                  </a:lnTo>
                  <a:lnTo>
                    <a:pt x="13" y="23"/>
                  </a:lnTo>
                  <a:lnTo>
                    <a:pt x="9" y="23"/>
                  </a:lnTo>
                  <a:lnTo>
                    <a:pt x="9" y="30"/>
                  </a:lnTo>
                  <a:lnTo>
                    <a:pt x="13" y="30"/>
                  </a:lnTo>
                  <a:lnTo>
                    <a:pt x="13" y="23"/>
                  </a:lnTo>
                  <a:lnTo>
                    <a:pt x="8" y="23"/>
                  </a:lnTo>
                  <a:lnTo>
                    <a:pt x="8" y="30"/>
                  </a:lnTo>
                  <a:lnTo>
                    <a:pt x="12" y="30"/>
                  </a:lnTo>
                  <a:lnTo>
                    <a:pt x="12" y="23"/>
                  </a:lnTo>
                  <a:lnTo>
                    <a:pt x="9" y="23"/>
                  </a:lnTo>
                  <a:lnTo>
                    <a:pt x="9" y="30"/>
                  </a:lnTo>
                  <a:lnTo>
                    <a:pt x="10" y="30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9" y="30"/>
                  </a:lnTo>
                  <a:lnTo>
                    <a:pt x="14" y="30"/>
                  </a:lnTo>
                  <a:lnTo>
                    <a:pt x="14" y="23"/>
                  </a:lnTo>
                  <a:lnTo>
                    <a:pt x="8" y="23"/>
                  </a:lnTo>
                  <a:lnTo>
                    <a:pt x="8" y="30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6" y="25"/>
                  </a:lnTo>
                  <a:lnTo>
                    <a:pt x="6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12" y="31"/>
                  </a:lnTo>
                  <a:lnTo>
                    <a:pt x="12" y="25"/>
                  </a:lnTo>
                  <a:lnTo>
                    <a:pt x="10" y="25"/>
                  </a:lnTo>
                  <a:lnTo>
                    <a:pt x="10" y="31"/>
                  </a:lnTo>
                  <a:lnTo>
                    <a:pt x="12" y="31"/>
                  </a:lnTo>
                  <a:lnTo>
                    <a:pt x="12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2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5" y="31"/>
                  </a:lnTo>
                  <a:lnTo>
                    <a:pt x="15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12" y="25"/>
                  </a:lnTo>
                  <a:lnTo>
                    <a:pt x="12" y="31"/>
                  </a:lnTo>
                  <a:lnTo>
                    <a:pt x="15" y="31"/>
                  </a:lnTo>
                  <a:lnTo>
                    <a:pt x="15" y="25"/>
                  </a:lnTo>
                  <a:lnTo>
                    <a:pt x="9" y="25"/>
                  </a:lnTo>
                  <a:lnTo>
                    <a:pt x="8" y="31"/>
                  </a:lnTo>
                  <a:lnTo>
                    <a:pt x="10" y="32"/>
                  </a:lnTo>
                  <a:lnTo>
                    <a:pt x="15" y="32"/>
                  </a:lnTo>
                  <a:lnTo>
                    <a:pt x="15" y="26"/>
                  </a:lnTo>
                  <a:lnTo>
                    <a:pt x="9" y="26"/>
                  </a:lnTo>
                  <a:lnTo>
                    <a:pt x="9" y="32"/>
                  </a:lnTo>
                  <a:lnTo>
                    <a:pt x="12" y="32"/>
                  </a:lnTo>
                  <a:lnTo>
                    <a:pt x="12" y="26"/>
                  </a:lnTo>
                  <a:lnTo>
                    <a:pt x="9" y="26"/>
                  </a:lnTo>
                  <a:lnTo>
                    <a:pt x="9" y="32"/>
                  </a:lnTo>
                  <a:lnTo>
                    <a:pt x="12" y="32"/>
                  </a:lnTo>
                  <a:lnTo>
                    <a:pt x="12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13" y="32"/>
                  </a:lnTo>
                  <a:lnTo>
                    <a:pt x="13" y="26"/>
                  </a:lnTo>
                  <a:lnTo>
                    <a:pt x="10" y="26"/>
                  </a:lnTo>
                  <a:lnTo>
                    <a:pt x="10" y="32"/>
                  </a:lnTo>
                  <a:lnTo>
                    <a:pt x="12" y="32"/>
                  </a:lnTo>
                  <a:lnTo>
                    <a:pt x="12" y="26"/>
                  </a:lnTo>
                  <a:lnTo>
                    <a:pt x="9" y="26"/>
                  </a:lnTo>
                  <a:lnTo>
                    <a:pt x="9" y="32"/>
                  </a:lnTo>
                  <a:lnTo>
                    <a:pt x="13" y="32"/>
                  </a:lnTo>
                  <a:lnTo>
                    <a:pt x="13" y="26"/>
                  </a:lnTo>
                  <a:lnTo>
                    <a:pt x="9" y="26"/>
                  </a:lnTo>
                  <a:lnTo>
                    <a:pt x="9" y="32"/>
                  </a:lnTo>
                  <a:lnTo>
                    <a:pt x="10" y="32"/>
                  </a:lnTo>
                  <a:lnTo>
                    <a:pt x="10" y="26"/>
                  </a:lnTo>
                  <a:lnTo>
                    <a:pt x="5" y="26"/>
                  </a:lnTo>
                  <a:lnTo>
                    <a:pt x="5" y="34"/>
                  </a:lnTo>
                  <a:lnTo>
                    <a:pt x="13" y="34"/>
                  </a:lnTo>
                  <a:lnTo>
                    <a:pt x="13" y="27"/>
                  </a:lnTo>
                  <a:lnTo>
                    <a:pt x="9" y="27"/>
                  </a:lnTo>
                  <a:lnTo>
                    <a:pt x="9" y="34"/>
                  </a:lnTo>
                  <a:lnTo>
                    <a:pt x="12" y="34"/>
                  </a:lnTo>
                  <a:lnTo>
                    <a:pt x="12" y="27"/>
                  </a:lnTo>
                  <a:lnTo>
                    <a:pt x="9" y="27"/>
                  </a:lnTo>
                  <a:lnTo>
                    <a:pt x="9" y="34"/>
                  </a:lnTo>
                  <a:lnTo>
                    <a:pt x="14" y="34"/>
                  </a:lnTo>
                  <a:lnTo>
                    <a:pt x="14" y="27"/>
                  </a:lnTo>
                  <a:lnTo>
                    <a:pt x="9" y="27"/>
                  </a:lnTo>
                  <a:lnTo>
                    <a:pt x="9" y="34"/>
                  </a:lnTo>
                  <a:lnTo>
                    <a:pt x="13" y="34"/>
                  </a:lnTo>
                  <a:lnTo>
                    <a:pt x="13" y="27"/>
                  </a:lnTo>
                  <a:lnTo>
                    <a:pt x="10" y="27"/>
                  </a:lnTo>
                  <a:lnTo>
                    <a:pt x="10" y="34"/>
                  </a:lnTo>
                  <a:lnTo>
                    <a:pt x="14" y="34"/>
                  </a:lnTo>
                  <a:lnTo>
                    <a:pt x="14" y="27"/>
                  </a:lnTo>
                  <a:lnTo>
                    <a:pt x="9" y="27"/>
                  </a:lnTo>
                  <a:lnTo>
                    <a:pt x="9" y="34"/>
                  </a:lnTo>
                  <a:lnTo>
                    <a:pt x="10" y="34"/>
                  </a:lnTo>
                  <a:lnTo>
                    <a:pt x="10" y="27"/>
                  </a:lnTo>
                  <a:lnTo>
                    <a:pt x="8" y="27"/>
                  </a:lnTo>
                  <a:lnTo>
                    <a:pt x="8" y="34"/>
                  </a:lnTo>
                  <a:lnTo>
                    <a:pt x="13" y="34"/>
                  </a:lnTo>
                  <a:lnTo>
                    <a:pt x="13" y="27"/>
                  </a:lnTo>
                  <a:lnTo>
                    <a:pt x="9" y="27"/>
                  </a:lnTo>
                  <a:lnTo>
                    <a:pt x="9" y="34"/>
                  </a:lnTo>
                  <a:lnTo>
                    <a:pt x="13" y="34"/>
                  </a:lnTo>
                  <a:lnTo>
                    <a:pt x="13" y="30"/>
                  </a:lnTo>
                  <a:lnTo>
                    <a:pt x="12" y="27"/>
                  </a:lnTo>
                  <a:lnTo>
                    <a:pt x="9" y="29"/>
                  </a:lnTo>
                  <a:lnTo>
                    <a:pt x="10" y="31"/>
                  </a:lnTo>
                  <a:lnTo>
                    <a:pt x="10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9" y="29"/>
                  </a:lnTo>
                  <a:lnTo>
                    <a:pt x="9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9" y="35"/>
                  </a:lnTo>
                  <a:lnTo>
                    <a:pt x="9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10" y="35"/>
                  </a:lnTo>
                  <a:lnTo>
                    <a:pt x="10" y="29"/>
                  </a:lnTo>
                  <a:lnTo>
                    <a:pt x="9" y="29"/>
                  </a:lnTo>
                  <a:lnTo>
                    <a:pt x="9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9" y="29"/>
                  </a:lnTo>
                  <a:lnTo>
                    <a:pt x="9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6" y="29"/>
                  </a:lnTo>
                  <a:lnTo>
                    <a:pt x="6" y="36"/>
                  </a:lnTo>
                  <a:lnTo>
                    <a:pt x="13" y="36"/>
                  </a:lnTo>
                  <a:lnTo>
                    <a:pt x="13" y="30"/>
                  </a:lnTo>
                  <a:lnTo>
                    <a:pt x="8" y="30"/>
                  </a:lnTo>
                  <a:lnTo>
                    <a:pt x="8" y="36"/>
                  </a:lnTo>
                  <a:lnTo>
                    <a:pt x="12" y="36"/>
                  </a:lnTo>
                  <a:lnTo>
                    <a:pt x="12" y="30"/>
                  </a:lnTo>
                  <a:lnTo>
                    <a:pt x="8" y="30"/>
                  </a:lnTo>
                  <a:lnTo>
                    <a:pt x="8" y="36"/>
                  </a:lnTo>
                  <a:lnTo>
                    <a:pt x="12" y="36"/>
                  </a:lnTo>
                  <a:lnTo>
                    <a:pt x="12" y="30"/>
                  </a:lnTo>
                  <a:lnTo>
                    <a:pt x="8" y="30"/>
                  </a:lnTo>
                  <a:lnTo>
                    <a:pt x="8" y="36"/>
                  </a:lnTo>
                  <a:lnTo>
                    <a:pt x="13" y="36"/>
                  </a:lnTo>
                  <a:lnTo>
                    <a:pt x="13" y="30"/>
                  </a:lnTo>
                  <a:lnTo>
                    <a:pt x="8" y="30"/>
                  </a:lnTo>
                  <a:lnTo>
                    <a:pt x="8" y="36"/>
                  </a:lnTo>
                  <a:lnTo>
                    <a:pt x="10" y="36"/>
                  </a:lnTo>
                  <a:lnTo>
                    <a:pt x="10" y="30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2" y="30"/>
                  </a:lnTo>
                  <a:lnTo>
                    <a:pt x="9" y="30"/>
                  </a:lnTo>
                  <a:lnTo>
                    <a:pt x="9" y="36"/>
                  </a:lnTo>
                  <a:lnTo>
                    <a:pt x="12" y="36"/>
                  </a:lnTo>
                  <a:lnTo>
                    <a:pt x="12" y="30"/>
                  </a:lnTo>
                  <a:lnTo>
                    <a:pt x="9" y="30"/>
                  </a:lnTo>
                  <a:lnTo>
                    <a:pt x="9" y="36"/>
                  </a:lnTo>
                  <a:lnTo>
                    <a:pt x="13" y="36"/>
                  </a:lnTo>
                  <a:lnTo>
                    <a:pt x="13" y="30"/>
                  </a:lnTo>
                  <a:lnTo>
                    <a:pt x="10" y="30"/>
                  </a:lnTo>
                  <a:lnTo>
                    <a:pt x="10" y="36"/>
                  </a:lnTo>
                  <a:lnTo>
                    <a:pt x="13" y="36"/>
                  </a:lnTo>
                  <a:lnTo>
                    <a:pt x="13" y="30"/>
                  </a:lnTo>
                  <a:lnTo>
                    <a:pt x="9" y="30"/>
                  </a:lnTo>
                  <a:lnTo>
                    <a:pt x="9" y="36"/>
                  </a:lnTo>
                  <a:lnTo>
                    <a:pt x="12" y="36"/>
                  </a:lnTo>
                  <a:lnTo>
                    <a:pt x="12" y="30"/>
                  </a:lnTo>
                  <a:lnTo>
                    <a:pt x="9" y="30"/>
                  </a:lnTo>
                  <a:lnTo>
                    <a:pt x="9" y="36"/>
                  </a:lnTo>
                  <a:lnTo>
                    <a:pt x="12" y="36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10" y="36"/>
                  </a:lnTo>
                  <a:lnTo>
                    <a:pt x="10" y="30"/>
                  </a:lnTo>
                  <a:lnTo>
                    <a:pt x="8" y="30"/>
                  </a:lnTo>
                  <a:lnTo>
                    <a:pt x="8" y="36"/>
                  </a:lnTo>
                  <a:lnTo>
                    <a:pt x="13" y="36"/>
                  </a:lnTo>
                  <a:lnTo>
                    <a:pt x="13" y="30"/>
                  </a:lnTo>
                  <a:lnTo>
                    <a:pt x="8" y="30"/>
                  </a:lnTo>
                  <a:lnTo>
                    <a:pt x="8" y="36"/>
                  </a:lnTo>
                  <a:lnTo>
                    <a:pt x="12" y="36"/>
                  </a:lnTo>
                  <a:lnTo>
                    <a:pt x="12" y="30"/>
                  </a:lnTo>
                  <a:lnTo>
                    <a:pt x="8" y="30"/>
                  </a:lnTo>
                  <a:lnTo>
                    <a:pt x="8" y="36"/>
                  </a:lnTo>
                  <a:lnTo>
                    <a:pt x="12" y="36"/>
                  </a:lnTo>
                  <a:lnTo>
                    <a:pt x="12" y="30"/>
                  </a:lnTo>
                  <a:lnTo>
                    <a:pt x="8" y="30"/>
                  </a:lnTo>
                  <a:lnTo>
                    <a:pt x="8" y="36"/>
                  </a:lnTo>
                  <a:lnTo>
                    <a:pt x="13" y="36"/>
                  </a:lnTo>
                  <a:lnTo>
                    <a:pt x="13" y="30"/>
                  </a:lnTo>
                  <a:lnTo>
                    <a:pt x="9" y="30"/>
                  </a:lnTo>
                  <a:lnTo>
                    <a:pt x="9" y="32"/>
                  </a:lnTo>
                  <a:lnTo>
                    <a:pt x="13" y="32"/>
                  </a:lnTo>
                  <a:lnTo>
                    <a:pt x="13" y="31"/>
                  </a:lnTo>
                  <a:lnTo>
                    <a:pt x="9" y="31"/>
                  </a:lnTo>
                  <a:lnTo>
                    <a:pt x="9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9" y="29"/>
                  </a:lnTo>
                  <a:lnTo>
                    <a:pt x="9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9" y="29"/>
                  </a:lnTo>
                  <a:lnTo>
                    <a:pt x="9" y="35"/>
                  </a:lnTo>
                  <a:lnTo>
                    <a:pt x="10" y="35"/>
                  </a:lnTo>
                  <a:lnTo>
                    <a:pt x="10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9" y="35"/>
                  </a:lnTo>
                  <a:lnTo>
                    <a:pt x="9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9" y="29"/>
                  </a:lnTo>
                  <a:lnTo>
                    <a:pt x="9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12" y="35"/>
                  </a:lnTo>
                  <a:lnTo>
                    <a:pt x="14" y="34"/>
                  </a:lnTo>
                  <a:lnTo>
                    <a:pt x="13" y="27"/>
                  </a:lnTo>
                  <a:lnTo>
                    <a:pt x="9" y="27"/>
                  </a:lnTo>
                  <a:lnTo>
                    <a:pt x="9" y="34"/>
                  </a:lnTo>
                  <a:lnTo>
                    <a:pt x="13" y="34"/>
                  </a:lnTo>
                  <a:lnTo>
                    <a:pt x="13" y="27"/>
                  </a:lnTo>
                  <a:lnTo>
                    <a:pt x="8" y="27"/>
                  </a:lnTo>
                  <a:lnTo>
                    <a:pt x="8" y="34"/>
                  </a:lnTo>
                  <a:lnTo>
                    <a:pt x="10" y="34"/>
                  </a:lnTo>
                  <a:lnTo>
                    <a:pt x="10" y="27"/>
                  </a:lnTo>
                  <a:lnTo>
                    <a:pt x="9" y="27"/>
                  </a:lnTo>
                  <a:lnTo>
                    <a:pt x="9" y="34"/>
                  </a:lnTo>
                  <a:lnTo>
                    <a:pt x="14" y="34"/>
                  </a:lnTo>
                  <a:lnTo>
                    <a:pt x="14" y="27"/>
                  </a:lnTo>
                  <a:lnTo>
                    <a:pt x="10" y="27"/>
                  </a:lnTo>
                  <a:lnTo>
                    <a:pt x="10" y="34"/>
                  </a:lnTo>
                  <a:lnTo>
                    <a:pt x="13" y="34"/>
                  </a:lnTo>
                  <a:lnTo>
                    <a:pt x="13" y="27"/>
                  </a:lnTo>
                  <a:lnTo>
                    <a:pt x="9" y="27"/>
                  </a:lnTo>
                  <a:lnTo>
                    <a:pt x="9" y="34"/>
                  </a:lnTo>
                  <a:lnTo>
                    <a:pt x="14" y="34"/>
                  </a:lnTo>
                  <a:lnTo>
                    <a:pt x="14" y="27"/>
                  </a:lnTo>
                  <a:lnTo>
                    <a:pt x="9" y="27"/>
                  </a:lnTo>
                  <a:lnTo>
                    <a:pt x="9" y="34"/>
                  </a:lnTo>
                  <a:lnTo>
                    <a:pt x="12" y="34"/>
                  </a:lnTo>
                  <a:lnTo>
                    <a:pt x="12" y="27"/>
                  </a:lnTo>
                  <a:lnTo>
                    <a:pt x="9" y="27"/>
                  </a:lnTo>
                  <a:lnTo>
                    <a:pt x="9" y="34"/>
                  </a:lnTo>
                  <a:lnTo>
                    <a:pt x="13" y="34"/>
                  </a:lnTo>
                  <a:lnTo>
                    <a:pt x="13" y="27"/>
                  </a:lnTo>
                  <a:lnTo>
                    <a:pt x="8" y="27"/>
                  </a:lnTo>
                  <a:lnTo>
                    <a:pt x="8" y="30"/>
                  </a:lnTo>
                  <a:lnTo>
                    <a:pt x="12" y="30"/>
                  </a:lnTo>
                  <a:lnTo>
                    <a:pt x="12" y="29"/>
                  </a:lnTo>
                  <a:lnTo>
                    <a:pt x="8" y="29"/>
                  </a:lnTo>
                  <a:lnTo>
                    <a:pt x="8" y="32"/>
                  </a:lnTo>
                  <a:lnTo>
                    <a:pt x="10" y="32"/>
                  </a:lnTo>
                  <a:lnTo>
                    <a:pt x="10" y="26"/>
                  </a:lnTo>
                  <a:lnTo>
                    <a:pt x="9" y="26"/>
                  </a:lnTo>
                  <a:lnTo>
                    <a:pt x="9" y="32"/>
                  </a:lnTo>
                  <a:lnTo>
                    <a:pt x="13" y="32"/>
                  </a:lnTo>
                  <a:lnTo>
                    <a:pt x="13" y="26"/>
                  </a:lnTo>
                  <a:lnTo>
                    <a:pt x="9" y="26"/>
                  </a:lnTo>
                  <a:lnTo>
                    <a:pt x="9" y="32"/>
                  </a:lnTo>
                  <a:lnTo>
                    <a:pt x="12" y="32"/>
                  </a:lnTo>
                  <a:lnTo>
                    <a:pt x="12" y="26"/>
                  </a:lnTo>
                  <a:lnTo>
                    <a:pt x="10" y="26"/>
                  </a:lnTo>
                  <a:lnTo>
                    <a:pt x="10" y="32"/>
                  </a:lnTo>
                  <a:lnTo>
                    <a:pt x="13" y="32"/>
                  </a:lnTo>
                  <a:lnTo>
                    <a:pt x="13" y="26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12" y="32"/>
                  </a:lnTo>
                  <a:lnTo>
                    <a:pt x="12" y="26"/>
                  </a:lnTo>
                  <a:lnTo>
                    <a:pt x="9" y="26"/>
                  </a:lnTo>
                  <a:lnTo>
                    <a:pt x="9" y="32"/>
                  </a:lnTo>
                  <a:lnTo>
                    <a:pt x="12" y="32"/>
                  </a:lnTo>
                  <a:lnTo>
                    <a:pt x="12" y="26"/>
                  </a:lnTo>
                  <a:lnTo>
                    <a:pt x="9" y="26"/>
                  </a:lnTo>
                  <a:lnTo>
                    <a:pt x="9" y="32"/>
                  </a:lnTo>
                  <a:lnTo>
                    <a:pt x="15" y="32"/>
                  </a:lnTo>
                  <a:lnTo>
                    <a:pt x="15" y="26"/>
                  </a:lnTo>
                  <a:lnTo>
                    <a:pt x="12" y="26"/>
                  </a:lnTo>
                  <a:lnTo>
                    <a:pt x="12" y="29"/>
                  </a:lnTo>
                  <a:lnTo>
                    <a:pt x="13" y="26"/>
                  </a:lnTo>
                  <a:lnTo>
                    <a:pt x="10" y="25"/>
                  </a:lnTo>
                  <a:lnTo>
                    <a:pt x="9" y="27"/>
                  </a:lnTo>
                  <a:lnTo>
                    <a:pt x="9" y="31"/>
                  </a:lnTo>
                  <a:lnTo>
                    <a:pt x="15" y="31"/>
                  </a:lnTo>
                  <a:lnTo>
                    <a:pt x="15" y="25"/>
                  </a:lnTo>
                  <a:lnTo>
                    <a:pt x="12" y="25"/>
                  </a:lnTo>
                  <a:lnTo>
                    <a:pt x="12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5" y="31"/>
                  </a:lnTo>
                  <a:lnTo>
                    <a:pt x="15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2" y="25"/>
                  </a:lnTo>
                  <a:lnTo>
                    <a:pt x="9" y="25"/>
                  </a:lnTo>
                  <a:lnTo>
                    <a:pt x="9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12" y="31"/>
                  </a:lnTo>
                  <a:lnTo>
                    <a:pt x="12" y="25"/>
                  </a:lnTo>
                  <a:lnTo>
                    <a:pt x="10" y="25"/>
                  </a:lnTo>
                  <a:lnTo>
                    <a:pt x="10" y="31"/>
                  </a:lnTo>
                  <a:lnTo>
                    <a:pt x="12" y="31"/>
                  </a:lnTo>
                  <a:lnTo>
                    <a:pt x="12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6" y="25"/>
                  </a:lnTo>
                  <a:lnTo>
                    <a:pt x="6" y="31"/>
                  </a:lnTo>
                  <a:lnTo>
                    <a:pt x="13" y="31"/>
                  </a:lnTo>
                  <a:lnTo>
                    <a:pt x="14" y="25"/>
                  </a:lnTo>
                  <a:lnTo>
                    <a:pt x="9" y="23"/>
                  </a:lnTo>
                  <a:lnTo>
                    <a:pt x="8" y="26"/>
                  </a:lnTo>
                  <a:lnTo>
                    <a:pt x="8" y="30"/>
                  </a:lnTo>
                  <a:lnTo>
                    <a:pt x="14" y="30"/>
                  </a:lnTo>
                  <a:lnTo>
                    <a:pt x="14" y="23"/>
                  </a:lnTo>
                  <a:lnTo>
                    <a:pt x="9" y="23"/>
                  </a:lnTo>
                  <a:lnTo>
                    <a:pt x="9" y="30"/>
                  </a:lnTo>
                  <a:lnTo>
                    <a:pt x="10" y="30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9" y="30"/>
                  </a:lnTo>
                  <a:lnTo>
                    <a:pt x="12" y="30"/>
                  </a:lnTo>
                  <a:lnTo>
                    <a:pt x="12" y="23"/>
                  </a:lnTo>
                  <a:lnTo>
                    <a:pt x="8" y="23"/>
                  </a:lnTo>
                  <a:lnTo>
                    <a:pt x="8" y="30"/>
                  </a:lnTo>
                  <a:lnTo>
                    <a:pt x="13" y="30"/>
                  </a:lnTo>
                  <a:lnTo>
                    <a:pt x="13" y="23"/>
                  </a:lnTo>
                  <a:lnTo>
                    <a:pt x="9" y="23"/>
                  </a:lnTo>
                  <a:lnTo>
                    <a:pt x="9" y="30"/>
                  </a:lnTo>
                  <a:lnTo>
                    <a:pt x="13" y="30"/>
                  </a:lnTo>
                  <a:lnTo>
                    <a:pt x="13" y="23"/>
                  </a:lnTo>
                  <a:lnTo>
                    <a:pt x="9" y="23"/>
                  </a:lnTo>
                  <a:lnTo>
                    <a:pt x="9" y="30"/>
                  </a:lnTo>
                  <a:lnTo>
                    <a:pt x="15" y="30"/>
                  </a:lnTo>
                  <a:lnTo>
                    <a:pt x="15" y="23"/>
                  </a:lnTo>
                  <a:lnTo>
                    <a:pt x="10" y="23"/>
                  </a:lnTo>
                  <a:lnTo>
                    <a:pt x="10" y="30"/>
                  </a:lnTo>
                  <a:lnTo>
                    <a:pt x="12" y="30"/>
                  </a:lnTo>
                  <a:lnTo>
                    <a:pt x="12" y="23"/>
                  </a:lnTo>
                  <a:lnTo>
                    <a:pt x="9" y="23"/>
                  </a:lnTo>
                  <a:lnTo>
                    <a:pt x="9" y="30"/>
                  </a:lnTo>
                  <a:lnTo>
                    <a:pt x="13" y="30"/>
                  </a:lnTo>
                  <a:lnTo>
                    <a:pt x="13" y="23"/>
                  </a:lnTo>
                  <a:lnTo>
                    <a:pt x="8" y="23"/>
                  </a:lnTo>
                  <a:lnTo>
                    <a:pt x="8" y="26"/>
                  </a:lnTo>
                  <a:lnTo>
                    <a:pt x="9" y="30"/>
                  </a:lnTo>
                  <a:lnTo>
                    <a:pt x="13" y="29"/>
                  </a:lnTo>
                  <a:lnTo>
                    <a:pt x="12" y="22"/>
                  </a:lnTo>
                  <a:lnTo>
                    <a:pt x="9" y="22"/>
                  </a:lnTo>
                  <a:lnTo>
                    <a:pt x="9" y="29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9" y="22"/>
                  </a:lnTo>
                  <a:lnTo>
                    <a:pt x="9" y="29"/>
                  </a:lnTo>
                  <a:lnTo>
                    <a:pt x="14" y="29"/>
                  </a:lnTo>
                  <a:lnTo>
                    <a:pt x="14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9" y="22"/>
                  </a:lnTo>
                  <a:lnTo>
                    <a:pt x="9" y="29"/>
                  </a:lnTo>
                  <a:lnTo>
                    <a:pt x="15" y="29"/>
                  </a:lnTo>
                  <a:lnTo>
                    <a:pt x="15" y="22"/>
                  </a:lnTo>
                  <a:lnTo>
                    <a:pt x="8" y="22"/>
                  </a:lnTo>
                  <a:lnTo>
                    <a:pt x="8" y="29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10" y="22"/>
                  </a:lnTo>
                  <a:lnTo>
                    <a:pt x="10" y="29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10" y="22"/>
                  </a:lnTo>
                  <a:lnTo>
                    <a:pt x="10" y="29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9" y="22"/>
                  </a:lnTo>
                  <a:lnTo>
                    <a:pt x="9" y="25"/>
                  </a:lnTo>
                  <a:lnTo>
                    <a:pt x="12" y="22"/>
                  </a:lnTo>
                  <a:lnTo>
                    <a:pt x="10" y="21"/>
                  </a:lnTo>
                  <a:lnTo>
                    <a:pt x="8" y="23"/>
                  </a:lnTo>
                  <a:lnTo>
                    <a:pt x="8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0" y="27"/>
                  </a:lnTo>
                  <a:lnTo>
                    <a:pt x="10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8" y="21"/>
                  </a:lnTo>
                  <a:lnTo>
                    <a:pt x="8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0" y="27"/>
                  </a:lnTo>
                  <a:lnTo>
                    <a:pt x="10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4" y="27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15" y="27"/>
                  </a:lnTo>
                  <a:lnTo>
                    <a:pt x="15" y="22"/>
                  </a:lnTo>
                  <a:lnTo>
                    <a:pt x="12" y="22"/>
                  </a:lnTo>
                  <a:lnTo>
                    <a:pt x="12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8" y="19"/>
                  </a:lnTo>
                  <a:lnTo>
                    <a:pt x="8" y="26"/>
                  </a:lnTo>
                  <a:lnTo>
                    <a:pt x="12" y="26"/>
                  </a:lnTo>
                  <a:lnTo>
                    <a:pt x="12" y="19"/>
                  </a:lnTo>
                  <a:lnTo>
                    <a:pt x="9" y="19"/>
                  </a:lnTo>
                  <a:lnTo>
                    <a:pt x="9" y="26"/>
                  </a:lnTo>
                  <a:lnTo>
                    <a:pt x="14" y="26"/>
                  </a:lnTo>
                  <a:lnTo>
                    <a:pt x="14" y="19"/>
                  </a:lnTo>
                  <a:lnTo>
                    <a:pt x="8" y="19"/>
                  </a:lnTo>
                  <a:lnTo>
                    <a:pt x="8" y="26"/>
                  </a:lnTo>
                  <a:lnTo>
                    <a:pt x="12" y="26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8" y="26"/>
                  </a:lnTo>
                  <a:lnTo>
                    <a:pt x="12" y="26"/>
                  </a:lnTo>
                  <a:lnTo>
                    <a:pt x="12" y="19"/>
                  </a:lnTo>
                  <a:lnTo>
                    <a:pt x="9" y="19"/>
                  </a:lnTo>
                  <a:lnTo>
                    <a:pt x="9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9" y="19"/>
                  </a:lnTo>
                  <a:lnTo>
                    <a:pt x="9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8" y="19"/>
                  </a:lnTo>
                  <a:lnTo>
                    <a:pt x="8" y="22"/>
                  </a:lnTo>
                  <a:lnTo>
                    <a:pt x="10" y="25"/>
                  </a:lnTo>
                  <a:lnTo>
                    <a:pt x="12" y="23"/>
                  </a:lnTo>
                  <a:lnTo>
                    <a:pt x="9" y="21"/>
                  </a:lnTo>
                  <a:lnTo>
                    <a:pt x="9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10" y="18"/>
                  </a:lnTo>
                  <a:lnTo>
                    <a:pt x="10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5" y="25"/>
                  </a:lnTo>
                  <a:lnTo>
                    <a:pt x="15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10" y="18"/>
                  </a:lnTo>
                  <a:lnTo>
                    <a:pt x="10" y="25"/>
                  </a:lnTo>
                  <a:lnTo>
                    <a:pt x="15" y="25"/>
                  </a:lnTo>
                  <a:lnTo>
                    <a:pt x="15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4" y="25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9" y="18"/>
                  </a:lnTo>
                  <a:lnTo>
                    <a:pt x="9" y="25"/>
                  </a:lnTo>
                  <a:lnTo>
                    <a:pt x="13" y="25"/>
                  </a:lnTo>
                  <a:lnTo>
                    <a:pt x="14" y="18"/>
                  </a:lnTo>
                  <a:lnTo>
                    <a:pt x="10" y="17"/>
                  </a:lnTo>
                  <a:lnTo>
                    <a:pt x="9" y="19"/>
                  </a:lnTo>
                  <a:lnTo>
                    <a:pt x="9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7" y="23"/>
                  </a:lnTo>
                  <a:lnTo>
                    <a:pt x="17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5" y="23"/>
                  </a:lnTo>
                  <a:lnTo>
                    <a:pt x="15" y="17"/>
                  </a:lnTo>
                  <a:lnTo>
                    <a:pt x="13" y="17"/>
                  </a:lnTo>
                  <a:lnTo>
                    <a:pt x="13" y="23"/>
                  </a:lnTo>
                  <a:lnTo>
                    <a:pt x="14" y="23"/>
                  </a:lnTo>
                  <a:lnTo>
                    <a:pt x="14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7" y="23"/>
                  </a:lnTo>
                  <a:lnTo>
                    <a:pt x="17" y="17"/>
                  </a:lnTo>
                  <a:lnTo>
                    <a:pt x="9" y="17"/>
                  </a:lnTo>
                  <a:lnTo>
                    <a:pt x="9" y="23"/>
                  </a:lnTo>
                  <a:lnTo>
                    <a:pt x="15" y="23"/>
                  </a:lnTo>
                  <a:lnTo>
                    <a:pt x="15" y="18"/>
                  </a:lnTo>
                  <a:lnTo>
                    <a:pt x="12" y="18"/>
                  </a:lnTo>
                  <a:lnTo>
                    <a:pt x="12" y="22"/>
                  </a:lnTo>
                  <a:lnTo>
                    <a:pt x="13" y="22"/>
                  </a:lnTo>
                  <a:lnTo>
                    <a:pt x="13" y="16"/>
                  </a:lnTo>
                  <a:lnTo>
                    <a:pt x="10" y="16"/>
                  </a:lnTo>
                  <a:lnTo>
                    <a:pt x="10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14" y="22"/>
                  </a:lnTo>
                  <a:lnTo>
                    <a:pt x="14" y="16"/>
                  </a:lnTo>
                  <a:lnTo>
                    <a:pt x="10" y="16"/>
                  </a:lnTo>
                  <a:lnTo>
                    <a:pt x="10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3" y="22"/>
                  </a:lnTo>
                  <a:lnTo>
                    <a:pt x="13" y="16"/>
                  </a:lnTo>
                  <a:lnTo>
                    <a:pt x="12" y="16"/>
                  </a:lnTo>
                  <a:lnTo>
                    <a:pt x="12" y="22"/>
                  </a:lnTo>
                  <a:lnTo>
                    <a:pt x="15" y="22"/>
                  </a:lnTo>
                  <a:lnTo>
                    <a:pt x="15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0" y="22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13" y="22"/>
                  </a:lnTo>
                  <a:lnTo>
                    <a:pt x="13" y="16"/>
                  </a:lnTo>
                  <a:lnTo>
                    <a:pt x="12" y="16"/>
                  </a:lnTo>
                  <a:lnTo>
                    <a:pt x="12" y="22"/>
                  </a:lnTo>
                  <a:lnTo>
                    <a:pt x="14" y="22"/>
                  </a:lnTo>
                  <a:lnTo>
                    <a:pt x="14" y="16"/>
                  </a:lnTo>
                  <a:lnTo>
                    <a:pt x="13" y="16"/>
                  </a:lnTo>
                  <a:lnTo>
                    <a:pt x="13" y="18"/>
                  </a:lnTo>
                  <a:lnTo>
                    <a:pt x="14" y="16"/>
                  </a:lnTo>
                  <a:lnTo>
                    <a:pt x="9" y="14"/>
                  </a:lnTo>
                  <a:lnTo>
                    <a:pt x="8" y="17"/>
                  </a:lnTo>
                  <a:lnTo>
                    <a:pt x="8" y="21"/>
                  </a:lnTo>
                  <a:lnTo>
                    <a:pt x="12" y="21"/>
                  </a:lnTo>
                  <a:lnTo>
                    <a:pt x="12" y="14"/>
                  </a:lnTo>
                  <a:lnTo>
                    <a:pt x="10" y="14"/>
                  </a:lnTo>
                  <a:lnTo>
                    <a:pt x="10" y="21"/>
                  </a:lnTo>
                  <a:lnTo>
                    <a:pt x="15" y="21"/>
                  </a:lnTo>
                  <a:lnTo>
                    <a:pt x="15" y="14"/>
                  </a:lnTo>
                  <a:lnTo>
                    <a:pt x="8" y="14"/>
                  </a:lnTo>
                  <a:lnTo>
                    <a:pt x="8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12" y="14"/>
                  </a:lnTo>
                  <a:lnTo>
                    <a:pt x="12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10" y="14"/>
                  </a:lnTo>
                  <a:lnTo>
                    <a:pt x="10" y="21"/>
                  </a:lnTo>
                  <a:lnTo>
                    <a:pt x="12" y="21"/>
                  </a:lnTo>
                  <a:lnTo>
                    <a:pt x="12" y="14"/>
                  </a:lnTo>
                  <a:lnTo>
                    <a:pt x="10" y="14"/>
                  </a:lnTo>
                  <a:lnTo>
                    <a:pt x="10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12" y="14"/>
                  </a:lnTo>
                  <a:lnTo>
                    <a:pt x="12" y="21"/>
                  </a:lnTo>
                  <a:lnTo>
                    <a:pt x="15" y="21"/>
                  </a:lnTo>
                  <a:lnTo>
                    <a:pt x="15" y="14"/>
                  </a:lnTo>
                  <a:lnTo>
                    <a:pt x="9" y="14"/>
                  </a:lnTo>
                  <a:lnTo>
                    <a:pt x="9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10" y="14"/>
                  </a:lnTo>
                  <a:lnTo>
                    <a:pt x="10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9" y="14"/>
                  </a:lnTo>
                  <a:lnTo>
                    <a:pt x="9" y="17"/>
                  </a:lnTo>
                  <a:lnTo>
                    <a:pt x="13" y="17"/>
                  </a:lnTo>
                  <a:lnTo>
                    <a:pt x="13" y="16"/>
                  </a:lnTo>
                  <a:lnTo>
                    <a:pt x="9" y="16"/>
                  </a:lnTo>
                  <a:lnTo>
                    <a:pt x="9" y="19"/>
                  </a:lnTo>
                  <a:lnTo>
                    <a:pt x="12" y="19"/>
                  </a:lnTo>
                  <a:lnTo>
                    <a:pt x="12" y="1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4" y="19"/>
                  </a:lnTo>
                  <a:lnTo>
                    <a:pt x="14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2" y="19"/>
                  </a:lnTo>
                  <a:lnTo>
                    <a:pt x="14" y="19"/>
                  </a:lnTo>
                  <a:lnTo>
                    <a:pt x="14" y="13"/>
                  </a:lnTo>
                  <a:lnTo>
                    <a:pt x="8" y="13"/>
                  </a:lnTo>
                  <a:lnTo>
                    <a:pt x="8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4" y="19"/>
                  </a:lnTo>
                  <a:lnTo>
                    <a:pt x="14" y="13"/>
                  </a:lnTo>
                  <a:lnTo>
                    <a:pt x="13" y="13"/>
                  </a:lnTo>
                  <a:lnTo>
                    <a:pt x="13" y="16"/>
                  </a:lnTo>
                  <a:lnTo>
                    <a:pt x="15" y="13"/>
                  </a:lnTo>
                  <a:lnTo>
                    <a:pt x="14" y="12"/>
                  </a:lnTo>
                  <a:lnTo>
                    <a:pt x="12" y="14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15" y="18"/>
                  </a:lnTo>
                  <a:lnTo>
                    <a:pt x="15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4" y="18"/>
                  </a:lnTo>
                  <a:lnTo>
                    <a:pt x="17" y="17"/>
                  </a:lnTo>
                  <a:lnTo>
                    <a:pt x="15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5" y="17"/>
                  </a:lnTo>
                  <a:lnTo>
                    <a:pt x="15" y="10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15" y="17"/>
                  </a:lnTo>
                  <a:lnTo>
                    <a:pt x="15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17" y="17"/>
                  </a:lnTo>
                  <a:lnTo>
                    <a:pt x="17" y="10"/>
                  </a:lnTo>
                  <a:lnTo>
                    <a:pt x="13" y="10"/>
                  </a:lnTo>
                  <a:lnTo>
                    <a:pt x="13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5" y="17"/>
                  </a:lnTo>
                  <a:lnTo>
                    <a:pt x="15" y="10"/>
                  </a:lnTo>
                  <a:lnTo>
                    <a:pt x="14" y="10"/>
                  </a:lnTo>
                  <a:lnTo>
                    <a:pt x="14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17" y="17"/>
                  </a:lnTo>
                  <a:lnTo>
                    <a:pt x="19" y="16"/>
                  </a:lnTo>
                  <a:lnTo>
                    <a:pt x="18" y="9"/>
                  </a:lnTo>
                  <a:lnTo>
                    <a:pt x="13" y="9"/>
                  </a:lnTo>
                  <a:lnTo>
                    <a:pt x="13" y="16"/>
                  </a:lnTo>
                  <a:lnTo>
                    <a:pt x="19" y="16"/>
                  </a:lnTo>
                  <a:lnTo>
                    <a:pt x="19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15" y="16"/>
                  </a:lnTo>
                  <a:lnTo>
                    <a:pt x="15" y="9"/>
                  </a:lnTo>
                  <a:lnTo>
                    <a:pt x="14" y="9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5" y="9"/>
                  </a:lnTo>
                  <a:lnTo>
                    <a:pt x="13" y="9"/>
                  </a:lnTo>
                  <a:lnTo>
                    <a:pt x="13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18" y="16"/>
                  </a:lnTo>
                  <a:lnTo>
                    <a:pt x="18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10" y="9"/>
                  </a:lnTo>
                  <a:lnTo>
                    <a:pt x="10" y="12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0" y="10"/>
                  </a:lnTo>
                  <a:lnTo>
                    <a:pt x="10" y="14"/>
                  </a:lnTo>
                  <a:lnTo>
                    <a:pt x="15" y="14"/>
                  </a:lnTo>
                  <a:lnTo>
                    <a:pt x="15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2" y="8"/>
                  </a:lnTo>
                  <a:lnTo>
                    <a:pt x="12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21" y="14"/>
                  </a:lnTo>
                  <a:lnTo>
                    <a:pt x="21" y="8"/>
                  </a:lnTo>
                  <a:lnTo>
                    <a:pt x="12" y="8"/>
                  </a:lnTo>
                  <a:lnTo>
                    <a:pt x="12" y="14"/>
                  </a:lnTo>
                  <a:lnTo>
                    <a:pt x="15" y="14"/>
                  </a:lnTo>
                  <a:lnTo>
                    <a:pt x="15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15" y="14"/>
                  </a:lnTo>
                  <a:lnTo>
                    <a:pt x="15" y="8"/>
                  </a:lnTo>
                  <a:lnTo>
                    <a:pt x="13" y="8"/>
                  </a:lnTo>
                  <a:lnTo>
                    <a:pt x="13" y="14"/>
                  </a:lnTo>
                  <a:lnTo>
                    <a:pt x="19" y="14"/>
                  </a:lnTo>
                  <a:lnTo>
                    <a:pt x="19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17" y="14"/>
                  </a:lnTo>
                  <a:lnTo>
                    <a:pt x="17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19" y="14"/>
                  </a:lnTo>
                  <a:lnTo>
                    <a:pt x="19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8" y="14"/>
                  </a:lnTo>
                  <a:lnTo>
                    <a:pt x="26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7" y="13"/>
                  </a:lnTo>
                  <a:lnTo>
                    <a:pt x="17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5" y="7"/>
                  </a:lnTo>
                  <a:lnTo>
                    <a:pt x="15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13" y="7"/>
                  </a:lnTo>
                  <a:lnTo>
                    <a:pt x="13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4" y="7"/>
                  </a:lnTo>
                  <a:lnTo>
                    <a:pt x="14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4" y="7"/>
                  </a:lnTo>
                  <a:lnTo>
                    <a:pt x="14" y="9"/>
                  </a:lnTo>
                  <a:lnTo>
                    <a:pt x="17" y="7"/>
                  </a:lnTo>
                  <a:lnTo>
                    <a:pt x="15" y="5"/>
                  </a:lnTo>
                  <a:lnTo>
                    <a:pt x="13" y="8"/>
                  </a:lnTo>
                  <a:lnTo>
                    <a:pt x="13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13" y="5"/>
                  </a:lnTo>
                  <a:lnTo>
                    <a:pt x="13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13" y="5"/>
                  </a:lnTo>
                  <a:lnTo>
                    <a:pt x="13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13" y="5"/>
                  </a:lnTo>
                  <a:lnTo>
                    <a:pt x="13" y="12"/>
                  </a:lnTo>
                  <a:lnTo>
                    <a:pt x="17" y="12"/>
                  </a:lnTo>
                  <a:lnTo>
                    <a:pt x="17" y="5"/>
                  </a:lnTo>
                  <a:lnTo>
                    <a:pt x="12" y="5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13" y="5"/>
                  </a:lnTo>
                  <a:lnTo>
                    <a:pt x="13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5"/>
                  </a:lnTo>
                  <a:lnTo>
                    <a:pt x="14" y="5"/>
                  </a:lnTo>
                  <a:lnTo>
                    <a:pt x="14" y="8"/>
                  </a:lnTo>
                  <a:lnTo>
                    <a:pt x="17" y="10"/>
                  </a:lnTo>
                  <a:lnTo>
                    <a:pt x="18" y="9"/>
                  </a:lnTo>
                  <a:lnTo>
                    <a:pt x="15" y="7"/>
                  </a:lnTo>
                  <a:lnTo>
                    <a:pt x="15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18" y="10"/>
                  </a:lnTo>
                  <a:lnTo>
                    <a:pt x="18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19" y="10"/>
                  </a:lnTo>
                  <a:lnTo>
                    <a:pt x="19" y="4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7" y="10"/>
                  </a:lnTo>
                  <a:lnTo>
                    <a:pt x="17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19" y="10"/>
                  </a:lnTo>
                  <a:lnTo>
                    <a:pt x="19" y="4"/>
                  </a:lnTo>
                  <a:lnTo>
                    <a:pt x="13" y="4"/>
                  </a:lnTo>
                  <a:lnTo>
                    <a:pt x="13" y="10"/>
                  </a:lnTo>
                  <a:lnTo>
                    <a:pt x="17" y="10"/>
                  </a:lnTo>
                  <a:lnTo>
                    <a:pt x="17" y="4"/>
                  </a:lnTo>
                  <a:lnTo>
                    <a:pt x="12" y="4"/>
                  </a:lnTo>
                  <a:lnTo>
                    <a:pt x="12" y="7"/>
                  </a:lnTo>
                  <a:lnTo>
                    <a:pt x="13" y="10"/>
                  </a:lnTo>
                  <a:lnTo>
                    <a:pt x="17" y="9"/>
                  </a:lnTo>
                  <a:lnTo>
                    <a:pt x="15" y="5"/>
                  </a:lnTo>
                  <a:lnTo>
                    <a:pt x="15" y="9"/>
                  </a:lnTo>
                  <a:lnTo>
                    <a:pt x="18" y="9"/>
                  </a:lnTo>
                  <a:lnTo>
                    <a:pt x="18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18" y="9"/>
                  </a:lnTo>
                  <a:lnTo>
                    <a:pt x="18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13" y="3"/>
                  </a:lnTo>
                  <a:lnTo>
                    <a:pt x="13" y="9"/>
                  </a:lnTo>
                  <a:lnTo>
                    <a:pt x="17" y="9"/>
                  </a:lnTo>
                  <a:lnTo>
                    <a:pt x="17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13" y="3"/>
                  </a:lnTo>
                  <a:lnTo>
                    <a:pt x="13" y="9"/>
                  </a:lnTo>
                  <a:lnTo>
                    <a:pt x="15" y="9"/>
                  </a:lnTo>
                  <a:lnTo>
                    <a:pt x="15" y="3"/>
                  </a:lnTo>
                  <a:lnTo>
                    <a:pt x="12" y="3"/>
                  </a:lnTo>
                  <a:lnTo>
                    <a:pt x="12" y="9"/>
                  </a:lnTo>
                  <a:lnTo>
                    <a:pt x="17" y="9"/>
                  </a:lnTo>
                  <a:lnTo>
                    <a:pt x="18" y="3"/>
                  </a:lnTo>
                  <a:lnTo>
                    <a:pt x="14" y="1"/>
                  </a:lnTo>
                  <a:lnTo>
                    <a:pt x="13" y="4"/>
                  </a:lnTo>
                  <a:lnTo>
                    <a:pt x="13" y="8"/>
                  </a:lnTo>
                  <a:lnTo>
                    <a:pt x="18" y="8"/>
                  </a:lnTo>
                  <a:lnTo>
                    <a:pt x="18" y="1"/>
                  </a:lnTo>
                  <a:lnTo>
                    <a:pt x="12" y="1"/>
                  </a:lnTo>
                  <a:lnTo>
                    <a:pt x="12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8" y="8"/>
                  </a:lnTo>
                  <a:lnTo>
                    <a:pt x="18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8" y="8"/>
                  </a:lnTo>
                  <a:lnTo>
                    <a:pt x="18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17" y="8"/>
                  </a:lnTo>
                  <a:lnTo>
                    <a:pt x="17" y="1"/>
                  </a:lnTo>
                  <a:lnTo>
                    <a:pt x="13" y="1"/>
                  </a:lnTo>
                  <a:lnTo>
                    <a:pt x="13" y="8"/>
                  </a:lnTo>
                  <a:lnTo>
                    <a:pt x="23" y="8"/>
                  </a:lnTo>
                  <a:lnTo>
                    <a:pt x="18" y="1"/>
                  </a:lnTo>
                  <a:lnTo>
                    <a:pt x="17" y="0"/>
                  </a:lnTo>
                  <a:lnTo>
                    <a:pt x="14" y="3"/>
                  </a:lnTo>
                  <a:lnTo>
                    <a:pt x="14" y="7"/>
                  </a:lnTo>
                  <a:lnTo>
                    <a:pt x="15" y="7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76" name="Freeform 860"/>
            <p:cNvSpPr>
              <a:spLocks noChangeAspect="1"/>
            </p:cNvSpPr>
            <p:nvPr/>
          </p:nvSpPr>
          <p:spPr bwMode="auto">
            <a:xfrm rot="16200000">
              <a:off x="5865" y="4951"/>
              <a:ext cx="32" cy="39"/>
            </a:xfrm>
            <a:custGeom>
              <a:avLst/>
              <a:gdLst>
                <a:gd name="T0" fmla="*/ 9 w 22"/>
                <a:gd name="T1" fmla="*/ 1 h 27"/>
                <a:gd name="T2" fmla="*/ 13 w 22"/>
                <a:gd name="T3" fmla="*/ 9 h 27"/>
                <a:gd name="T4" fmla="*/ 7 w 22"/>
                <a:gd name="T5" fmla="*/ 2 h 27"/>
                <a:gd name="T6" fmla="*/ 11 w 22"/>
                <a:gd name="T7" fmla="*/ 10 h 27"/>
                <a:gd name="T8" fmla="*/ 13 w 22"/>
                <a:gd name="T9" fmla="*/ 4 h 27"/>
                <a:gd name="T10" fmla="*/ 10 w 22"/>
                <a:gd name="T11" fmla="*/ 12 h 27"/>
                <a:gd name="T12" fmla="*/ 10 w 22"/>
                <a:gd name="T13" fmla="*/ 8 h 27"/>
                <a:gd name="T14" fmla="*/ 7 w 22"/>
                <a:gd name="T15" fmla="*/ 13 h 27"/>
                <a:gd name="T16" fmla="*/ 13 w 22"/>
                <a:gd name="T17" fmla="*/ 6 h 27"/>
                <a:gd name="T18" fmla="*/ 9 w 22"/>
                <a:gd name="T19" fmla="*/ 14 h 27"/>
                <a:gd name="T20" fmla="*/ 13 w 22"/>
                <a:gd name="T21" fmla="*/ 9 h 27"/>
                <a:gd name="T22" fmla="*/ 7 w 22"/>
                <a:gd name="T23" fmla="*/ 15 h 27"/>
                <a:gd name="T24" fmla="*/ 10 w 22"/>
                <a:gd name="T25" fmla="*/ 10 h 27"/>
                <a:gd name="T26" fmla="*/ 9 w 22"/>
                <a:gd name="T27" fmla="*/ 17 h 27"/>
                <a:gd name="T28" fmla="*/ 13 w 22"/>
                <a:gd name="T29" fmla="*/ 13 h 27"/>
                <a:gd name="T30" fmla="*/ 9 w 22"/>
                <a:gd name="T31" fmla="*/ 18 h 27"/>
                <a:gd name="T32" fmla="*/ 10 w 22"/>
                <a:gd name="T33" fmla="*/ 15 h 27"/>
                <a:gd name="T34" fmla="*/ 7 w 22"/>
                <a:gd name="T35" fmla="*/ 13 h 27"/>
                <a:gd name="T36" fmla="*/ 13 w 22"/>
                <a:gd name="T37" fmla="*/ 21 h 27"/>
                <a:gd name="T38" fmla="*/ 7 w 22"/>
                <a:gd name="T39" fmla="*/ 14 h 27"/>
                <a:gd name="T40" fmla="*/ 11 w 22"/>
                <a:gd name="T41" fmla="*/ 22 h 27"/>
                <a:gd name="T42" fmla="*/ 5 w 22"/>
                <a:gd name="T43" fmla="*/ 15 h 27"/>
                <a:gd name="T44" fmla="*/ 11 w 22"/>
                <a:gd name="T45" fmla="*/ 23 h 27"/>
                <a:gd name="T46" fmla="*/ 7 w 22"/>
                <a:gd name="T47" fmla="*/ 17 h 27"/>
                <a:gd name="T48" fmla="*/ 10 w 22"/>
                <a:gd name="T49" fmla="*/ 24 h 27"/>
                <a:gd name="T50" fmla="*/ 5 w 22"/>
                <a:gd name="T51" fmla="*/ 18 h 27"/>
                <a:gd name="T52" fmla="*/ 10 w 22"/>
                <a:gd name="T53" fmla="*/ 26 h 27"/>
                <a:gd name="T54" fmla="*/ 7 w 22"/>
                <a:gd name="T55" fmla="*/ 19 h 27"/>
                <a:gd name="T56" fmla="*/ 11 w 22"/>
                <a:gd name="T57" fmla="*/ 27 h 27"/>
                <a:gd name="T58" fmla="*/ 5 w 22"/>
                <a:gd name="T59" fmla="*/ 21 h 27"/>
                <a:gd name="T60" fmla="*/ 9 w 22"/>
                <a:gd name="T61" fmla="*/ 27 h 27"/>
                <a:gd name="T62" fmla="*/ 7 w 22"/>
                <a:gd name="T63" fmla="*/ 19 h 27"/>
                <a:gd name="T64" fmla="*/ 10 w 22"/>
                <a:gd name="T65" fmla="*/ 26 h 27"/>
                <a:gd name="T66" fmla="*/ 5 w 22"/>
                <a:gd name="T67" fmla="*/ 21 h 27"/>
                <a:gd name="T68" fmla="*/ 10 w 22"/>
                <a:gd name="T69" fmla="*/ 24 h 27"/>
                <a:gd name="T70" fmla="*/ 7 w 22"/>
                <a:gd name="T71" fmla="*/ 17 h 27"/>
                <a:gd name="T72" fmla="*/ 11 w 22"/>
                <a:gd name="T73" fmla="*/ 23 h 27"/>
                <a:gd name="T74" fmla="*/ 7 w 22"/>
                <a:gd name="T75" fmla="*/ 18 h 27"/>
                <a:gd name="T76" fmla="*/ 10 w 22"/>
                <a:gd name="T77" fmla="*/ 22 h 27"/>
                <a:gd name="T78" fmla="*/ 7 w 22"/>
                <a:gd name="T79" fmla="*/ 14 h 27"/>
                <a:gd name="T80" fmla="*/ 13 w 22"/>
                <a:gd name="T81" fmla="*/ 21 h 27"/>
                <a:gd name="T82" fmla="*/ 9 w 22"/>
                <a:gd name="T83" fmla="*/ 13 h 27"/>
                <a:gd name="T84" fmla="*/ 13 w 22"/>
                <a:gd name="T85" fmla="*/ 19 h 27"/>
                <a:gd name="T86" fmla="*/ 13 w 22"/>
                <a:gd name="T87" fmla="*/ 12 h 27"/>
                <a:gd name="T88" fmla="*/ 9 w 22"/>
                <a:gd name="T89" fmla="*/ 18 h 27"/>
                <a:gd name="T90" fmla="*/ 13 w 22"/>
                <a:gd name="T91" fmla="*/ 17 h 27"/>
                <a:gd name="T92" fmla="*/ 10 w 22"/>
                <a:gd name="T93" fmla="*/ 10 h 27"/>
                <a:gd name="T94" fmla="*/ 14 w 22"/>
                <a:gd name="T95" fmla="*/ 15 h 27"/>
                <a:gd name="T96" fmla="*/ 9 w 22"/>
                <a:gd name="T97" fmla="*/ 9 h 27"/>
                <a:gd name="T98" fmla="*/ 10 w 22"/>
                <a:gd name="T99" fmla="*/ 14 h 27"/>
                <a:gd name="T100" fmla="*/ 14 w 22"/>
                <a:gd name="T101" fmla="*/ 8 h 27"/>
                <a:gd name="T102" fmla="*/ 7 w 22"/>
                <a:gd name="T103" fmla="*/ 6 h 27"/>
                <a:gd name="T104" fmla="*/ 11 w 22"/>
                <a:gd name="T105" fmla="*/ 13 h 27"/>
                <a:gd name="T106" fmla="*/ 13 w 22"/>
                <a:gd name="T107" fmla="*/ 5 h 27"/>
                <a:gd name="T108" fmla="*/ 13 w 22"/>
                <a:gd name="T109" fmla="*/ 10 h 27"/>
                <a:gd name="T110" fmla="*/ 14 w 22"/>
                <a:gd name="T111" fmla="*/ 4 h 27"/>
                <a:gd name="T112" fmla="*/ 7 w 22"/>
                <a:gd name="T113" fmla="*/ 9 h 27"/>
                <a:gd name="T114" fmla="*/ 13 w 22"/>
                <a:gd name="T115" fmla="*/ 2 h 27"/>
                <a:gd name="T116" fmla="*/ 9 w 22"/>
                <a:gd name="T117" fmla="*/ 8 h 27"/>
                <a:gd name="T118" fmla="*/ 13 w 22"/>
                <a:gd name="T11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" h="27">
                  <a:moveTo>
                    <a:pt x="14" y="0"/>
                  </a:moveTo>
                  <a:lnTo>
                    <a:pt x="10" y="5"/>
                  </a:lnTo>
                  <a:lnTo>
                    <a:pt x="11" y="6"/>
                  </a:lnTo>
                  <a:lnTo>
                    <a:pt x="13" y="4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11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0" y="1"/>
                  </a:lnTo>
                  <a:lnTo>
                    <a:pt x="10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10" y="1"/>
                  </a:lnTo>
                  <a:lnTo>
                    <a:pt x="10" y="8"/>
                  </a:lnTo>
                  <a:lnTo>
                    <a:pt x="16" y="8"/>
                  </a:lnTo>
                  <a:lnTo>
                    <a:pt x="16" y="1"/>
                  </a:lnTo>
                  <a:lnTo>
                    <a:pt x="9" y="1"/>
                  </a:lnTo>
                  <a:lnTo>
                    <a:pt x="9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14" y="8"/>
                  </a:lnTo>
                  <a:lnTo>
                    <a:pt x="14" y="1"/>
                  </a:lnTo>
                  <a:lnTo>
                    <a:pt x="10" y="1"/>
                  </a:lnTo>
                  <a:lnTo>
                    <a:pt x="10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9" y="1"/>
                  </a:lnTo>
                  <a:lnTo>
                    <a:pt x="9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9" y="1"/>
                  </a:lnTo>
                  <a:lnTo>
                    <a:pt x="1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9" y="2"/>
                  </a:lnTo>
                  <a:lnTo>
                    <a:pt x="9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11" y="2"/>
                  </a:lnTo>
                  <a:lnTo>
                    <a:pt x="11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4" y="9"/>
                  </a:lnTo>
                  <a:lnTo>
                    <a:pt x="14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7" y="2"/>
                  </a:lnTo>
                  <a:lnTo>
                    <a:pt x="7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9" y="2"/>
                  </a:lnTo>
                  <a:lnTo>
                    <a:pt x="9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7" y="2"/>
                  </a:lnTo>
                  <a:lnTo>
                    <a:pt x="7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7" y="2"/>
                  </a:lnTo>
                  <a:lnTo>
                    <a:pt x="6" y="9"/>
                  </a:lnTo>
                  <a:lnTo>
                    <a:pt x="9" y="10"/>
                  </a:lnTo>
                  <a:lnTo>
                    <a:pt x="15" y="10"/>
                  </a:lnTo>
                  <a:lnTo>
                    <a:pt x="15" y="4"/>
                  </a:lnTo>
                  <a:lnTo>
                    <a:pt x="11" y="4"/>
                  </a:lnTo>
                  <a:lnTo>
                    <a:pt x="11" y="10"/>
                  </a:lnTo>
                  <a:lnTo>
                    <a:pt x="13" y="10"/>
                  </a:lnTo>
                  <a:lnTo>
                    <a:pt x="13" y="4"/>
                  </a:lnTo>
                  <a:lnTo>
                    <a:pt x="10" y="4"/>
                  </a:lnTo>
                  <a:lnTo>
                    <a:pt x="10" y="10"/>
                  </a:lnTo>
                  <a:lnTo>
                    <a:pt x="14" y="10"/>
                  </a:lnTo>
                  <a:lnTo>
                    <a:pt x="14" y="4"/>
                  </a:lnTo>
                  <a:lnTo>
                    <a:pt x="7" y="4"/>
                  </a:lnTo>
                  <a:lnTo>
                    <a:pt x="7" y="10"/>
                  </a:lnTo>
                  <a:lnTo>
                    <a:pt x="13" y="10"/>
                  </a:lnTo>
                  <a:lnTo>
                    <a:pt x="13" y="4"/>
                  </a:lnTo>
                  <a:lnTo>
                    <a:pt x="9" y="4"/>
                  </a:lnTo>
                  <a:lnTo>
                    <a:pt x="9" y="10"/>
                  </a:lnTo>
                  <a:lnTo>
                    <a:pt x="14" y="10"/>
                  </a:lnTo>
                  <a:lnTo>
                    <a:pt x="14" y="4"/>
                  </a:lnTo>
                  <a:lnTo>
                    <a:pt x="9" y="4"/>
                  </a:lnTo>
                  <a:lnTo>
                    <a:pt x="9" y="10"/>
                  </a:lnTo>
                  <a:lnTo>
                    <a:pt x="13" y="10"/>
                  </a:lnTo>
                  <a:lnTo>
                    <a:pt x="13" y="4"/>
                  </a:lnTo>
                  <a:lnTo>
                    <a:pt x="10" y="4"/>
                  </a:lnTo>
                  <a:lnTo>
                    <a:pt x="10" y="10"/>
                  </a:lnTo>
                  <a:lnTo>
                    <a:pt x="14" y="10"/>
                  </a:lnTo>
                  <a:lnTo>
                    <a:pt x="14" y="4"/>
                  </a:lnTo>
                  <a:lnTo>
                    <a:pt x="11" y="4"/>
                  </a:lnTo>
                  <a:lnTo>
                    <a:pt x="9" y="5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4" y="12"/>
                  </a:lnTo>
                  <a:lnTo>
                    <a:pt x="14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4" y="12"/>
                  </a:lnTo>
                  <a:lnTo>
                    <a:pt x="14" y="5"/>
                  </a:lnTo>
                  <a:lnTo>
                    <a:pt x="10" y="5"/>
                  </a:lnTo>
                  <a:lnTo>
                    <a:pt x="10" y="12"/>
                  </a:lnTo>
                  <a:lnTo>
                    <a:pt x="13" y="12"/>
                  </a:lnTo>
                  <a:lnTo>
                    <a:pt x="13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3" y="12"/>
                  </a:lnTo>
                  <a:lnTo>
                    <a:pt x="13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3" y="12"/>
                  </a:lnTo>
                  <a:lnTo>
                    <a:pt x="13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0" y="12"/>
                  </a:lnTo>
                  <a:lnTo>
                    <a:pt x="10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0" y="12"/>
                  </a:lnTo>
                  <a:lnTo>
                    <a:pt x="10" y="8"/>
                  </a:lnTo>
                  <a:lnTo>
                    <a:pt x="9" y="10"/>
                  </a:lnTo>
                  <a:lnTo>
                    <a:pt x="10" y="12"/>
                  </a:lnTo>
                  <a:lnTo>
                    <a:pt x="11" y="9"/>
                  </a:lnTo>
                  <a:lnTo>
                    <a:pt x="11" y="6"/>
                  </a:lnTo>
                  <a:lnTo>
                    <a:pt x="9" y="6"/>
                  </a:lnTo>
                  <a:lnTo>
                    <a:pt x="9" y="13"/>
                  </a:lnTo>
                  <a:lnTo>
                    <a:pt x="11" y="13"/>
                  </a:lnTo>
                  <a:lnTo>
                    <a:pt x="11" y="6"/>
                  </a:lnTo>
                  <a:lnTo>
                    <a:pt x="9" y="6"/>
                  </a:lnTo>
                  <a:lnTo>
                    <a:pt x="9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9" y="6"/>
                  </a:lnTo>
                  <a:lnTo>
                    <a:pt x="9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7" y="6"/>
                  </a:lnTo>
                  <a:lnTo>
                    <a:pt x="7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7" y="6"/>
                  </a:lnTo>
                  <a:lnTo>
                    <a:pt x="7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7" y="6"/>
                  </a:lnTo>
                  <a:lnTo>
                    <a:pt x="7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9" y="6"/>
                  </a:lnTo>
                  <a:lnTo>
                    <a:pt x="9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7" y="6"/>
                  </a:lnTo>
                  <a:lnTo>
                    <a:pt x="7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9" y="6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0" y="9"/>
                  </a:lnTo>
                  <a:lnTo>
                    <a:pt x="9" y="13"/>
                  </a:lnTo>
                  <a:lnTo>
                    <a:pt x="11" y="14"/>
                  </a:lnTo>
                  <a:lnTo>
                    <a:pt x="13" y="10"/>
                  </a:lnTo>
                  <a:lnTo>
                    <a:pt x="13" y="8"/>
                  </a:lnTo>
                  <a:lnTo>
                    <a:pt x="10" y="8"/>
                  </a:lnTo>
                  <a:lnTo>
                    <a:pt x="10" y="14"/>
                  </a:lnTo>
                  <a:lnTo>
                    <a:pt x="14" y="14"/>
                  </a:lnTo>
                  <a:lnTo>
                    <a:pt x="14" y="8"/>
                  </a:lnTo>
                  <a:lnTo>
                    <a:pt x="10" y="8"/>
                  </a:lnTo>
                  <a:lnTo>
                    <a:pt x="10" y="14"/>
                  </a:lnTo>
                  <a:lnTo>
                    <a:pt x="13" y="14"/>
                  </a:lnTo>
                  <a:lnTo>
                    <a:pt x="13" y="8"/>
                  </a:lnTo>
                  <a:lnTo>
                    <a:pt x="9" y="8"/>
                  </a:lnTo>
                  <a:lnTo>
                    <a:pt x="9" y="14"/>
                  </a:lnTo>
                  <a:lnTo>
                    <a:pt x="13" y="14"/>
                  </a:lnTo>
                  <a:lnTo>
                    <a:pt x="13" y="8"/>
                  </a:lnTo>
                  <a:lnTo>
                    <a:pt x="9" y="8"/>
                  </a:lnTo>
                  <a:lnTo>
                    <a:pt x="9" y="14"/>
                  </a:lnTo>
                  <a:lnTo>
                    <a:pt x="14" y="14"/>
                  </a:lnTo>
                  <a:lnTo>
                    <a:pt x="14" y="8"/>
                  </a:lnTo>
                  <a:lnTo>
                    <a:pt x="9" y="8"/>
                  </a:lnTo>
                  <a:lnTo>
                    <a:pt x="9" y="14"/>
                  </a:lnTo>
                  <a:lnTo>
                    <a:pt x="13" y="14"/>
                  </a:lnTo>
                  <a:lnTo>
                    <a:pt x="13" y="8"/>
                  </a:lnTo>
                  <a:lnTo>
                    <a:pt x="10" y="8"/>
                  </a:lnTo>
                  <a:lnTo>
                    <a:pt x="10" y="14"/>
                  </a:lnTo>
                  <a:lnTo>
                    <a:pt x="13" y="14"/>
                  </a:lnTo>
                  <a:lnTo>
                    <a:pt x="13" y="8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1" y="15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1" y="15"/>
                  </a:lnTo>
                  <a:lnTo>
                    <a:pt x="11" y="9"/>
                  </a:lnTo>
                  <a:lnTo>
                    <a:pt x="7" y="9"/>
                  </a:lnTo>
                  <a:lnTo>
                    <a:pt x="7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7" y="9"/>
                  </a:lnTo>
                  <a:lnTo>
                    <a:pt x="7" y="15"/>
                  </a:lnTo>
                  <a:lnTo>
                    <a:pt x="11" y="15"/>
                  </a:lnTo>
                  <a:lnTo>
                    <a:pt x="11" y="9"/>
                  </a:lnTo>
                  <a:lnTo>
                    <a:pt x="7" y="9"/>
                  </a:lnTo>
                  <a:lnTo>
                    <a:pt x="7" y="15"/>
                  </a:lnTo>
                  <a:lnTo>
                    <a:pt x="14" y="15"/>
                  </a:lnTo>
                  <a:lnTo>
                    <a:pt x="14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10" y="13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9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9" y="10"/>
                  </a:lnTo>
                  <a:lnTo>
                    <a:pt x="9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11" y="17"/>
                  </a:lnTo>
                  <a:lnTo>
                    <a:pt x="11" y="10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14" y="17"/>
                  </a:lnTo>
                  <a:lnTo>
                    <a:pt x="14" y="10"/>
                  </a:lnTo>
                  <a:lnTo>
                    <a:pt x="9" y="10"/>
                  </a:lnTo>
                  <a:lnTo>
                    <a:pt x="9" y="17"/>
                  </a:lnTo>
                  <a:lnTo>
                    <a:pt x="11" y="17"/>
                  </a:lnTo>
                  <a:lnTo>
                    <a:pt x="11" y="10"/>
                  </a:lnTo>
                  <a:lnTo>
                    <a:pt x="9" y="10"/>
                  </a:lnTo>
                  <a:lnTo>
                    <a:pt x="9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7" y="10"/>
                  </a:lnTo>
                  <a:lnTo>
                    <a:pt x="7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14" y="17"/>
                  </a:lnTo>
                  <a:lnTo>
                    <a:pt x="14" y="10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13" y="17"/>
                  </a:lnTo>
                  <a:lnTo>
                    <a:pt x="13" y="13"/>
                  </a:lnTo>
                  <a:lnTo>
                    <a:pt x="11" y="15"/>
                  </a:lnTo>
                  <a:lnTo>
                    <a:pt x="13" y="17"/>
                  </a:lnTo>
                  <a:lnTo>
                    <a:pt x="14" y="14"/>
                  </a:lnTo>
                  <a:lnTo>
                    <a:pt x="14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4" y="18"/>
                  </a:lnTo>
                  <a:lnTo>
                    <a:pt x="14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4" y="18"/>
                  </a:lnTo>
                  <a:lnTo>
                    <a:pt x="14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7" y="12"/>
                  </a:lnTo>
                  <a:lnTo>
                    <a:pt x="7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7" y="12"/>
                  </a:lnTo>
                  <a:lnTo>
                    <a:pt x="6" y="18"/>
                  </a:lnTo>
                  <a:lnTo>
                    <a:pt x="9" y="19"/>
                  </a:lnTo>
                  <a:lnTo>
                    <a:pt x="10" y="15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7" y="13"/>
                  </a:lnTo>
                  <a:lnTo>
                    <a:pt x="7" y="19"/>
                  </a:lnTo>
                  <a:lnTo>
                    <a:pt x="10" y="19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7" y="13"/>
                  </a:lnTo>
                  <a:lnTo>
                    <a:pt x="7" y="19"/>
                  </a:lnTo>
                  <a:lnTo>
                    <a:pt x="10" y="19"/>
                  </a:lnTo>
                  <a:lnTo>
                    <a:pt x="10" y="13"/>
                  </a:lnTo>
                  <a:lnTo>
                    <a:pt x="7" y="13"/>
                  </a:lnTo>
                  <a:lnTo>
                    <a:pt x="7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7" y="13"/>
                  </a:lnTo>
                  <a:lnTo>
                    <a:pt x="7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0" y="19"/>
                  </a:lnTo>
                  <a:lnTo>
                    <a:pt x="10" y="13"/>
                  </a:lnTo>
                  <a:lnTo>
                    <a:pt x="7" y="13"/>
                  </a:lnTo>
                  <a:lnTo>
                    <a:pt x="0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9" y="14"/>
                  </a:lnTo>
                  <a:lnTo>
                    <a:pt x="9" y="21"/>
                  </a:lnTo>
                  <a:lnTo>
                    <a:pt x="11" y="21"/>
                  </a:lnTo>
                  <a:lnTo>
                    <a:pt x="11" y="14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10" y="21"/>
                  </a:lnTo>
                  <a:lnTo>
                    <a:pt x="10" y="14"/>
                  </a:lnTo>
                  <a:lnTo>
                    <a:pt x="5" y="14"/>
                  </a:lnTo>
                  <a:lnTo>
                    <a:pt x="5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10" y="21"/>
                  </a:lnTo>
                  <a:lnTo>
                    <a:pt x="10" y="17"/>
                  </a:lnTo>
                  <a:lnTo>
                    <a:pt x="7" y="17"/>
                  </a:lnTo>
                  <a:lnTo>
                    <a:pt x="7" y="18"/>
                  </a:lnTo>
                  <a:lnTo>
                    <a:pt x="10" y="18"/>
                  </a:lnTo>
                  <a:lnTo>
                    <a:pt x="10" y="15"/>
                  </a:lnTo>
                  <a:lnTo>
                    <a:pt x="7" y="15"/>
                  </a:lnTo>
                  <a:lnTo>
                    <a:pt x="7" y="22"/>
                  </a:lnTo>
                  <a:lnTo>
                    <a:pt x="11" y="22"/>
                  </a:lnTo>
                  <a:lnTo>
                    <a:pt x="11" y="15"/>
                  </a:lnTo>
                  <a:lnTo>
                    <a:pt x="7" y="15"/>
                  </a:lnTo>
                  <a:lnTo>
                    <a:pt x="7" y="22"/>
                  </a:lnTo>
                  <a:lnTo>
                    <a:pt x="9" y="22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7" y="22"/>
                  </a:lnTo>
                  <a:lnTo>
                    <a:pt x="11" y="22"/>
                  </a:lnTo>
                  <a:lnTo>
                    <a:pt x="11" y="15"/>
                  </a:lnTo>
                  <a:lnTo>
                    <a:pt x="7" y="15"/>
                  </a:lnTo>
                  <a:lnTo>
                    <a:pt x="7" y="22"/>
                  </a:lnTo>
                  <a:lnTo>
                    <a:pt x="10" y="22"/>
                  </a:lnTo>
                  <a:lnTo>
                    <a:pt x="10" y="15"/>
                  </a:lnTo>
                  <a:lnTo>
                    <a:pt x="6" y="15"/>
                  </a:lnTo>
                  <a:lnTo>
                    <a:pt x="6" y="22"/>
                  </a:lnTo>
                  <a:lnTo>
                    <a:pt x="7" y="22"/>
                  </a:lnTo>
                  <a:lnTo>
                    <a:pt x="7" y="15"/>
                  </a:lnTo>
                  <a:lnTo>
                    <a:pt x="5" y="15"/>
                  </a:lnTo>
                  <a:lnTo>
                    <a:pt x="5" y="22"/>
                  </a:lnTo>
                  <a:lnTo>
                    <a:pt x="13" y="22"/>
                  </a:lnTo>
                  <a:lnTo>
                    <a:pt x="13" y="15"/>
                  </a:lnTo>
                  <a:lnTo>
                    <a:pt x="6" y="15"/>
                  </a:lnTo>
                  <a:lnTo>
                    <a:pt x="6" y="22"/>
                  </a:lnTo>
                  <a:lnTo>
                    <a:pt x="11" y="22"/>
                  </a:lnTo>
                  <a:lnTo>
                    <a:pt x="11" y="15"/>
                  </a:lnTo>
                  <a:lnTo>
                    <a:pt x="6" y="15"/>
                  </a:lnTo>
                  <a:lnTo>
                    <a:pt x="6" y="22"/>
                  </a:lnTo>
                  <a:lnTo>
                    <a:pt x="10" y="22"/>
                  </a:lnTo>
                  <a:lnTo>
                    <a:pt x="10" y="15"/>
                  </a:lnTo>
                  <a:lnTo>
                    <a:pt x="5" y="15"/>
                  </a:lnTo>
                  <a:lnTo>
                    <a:pt x="5" y="23"/>
                  </a:lnTo>
                  <a:lnTo>
                    <a:pt x="10" y="23"/>
                  </a:lnTo>
                  <a:lnTo>
                    <a:pt x="10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11" y="23"/>
                  </a:lnTo>
                  <a:lnTo>
                    <a:pt x="11" y="17"/>
                  </a:lnTo>
                  <a:lnTo>
                    <a:pt x="7" y="17"/>
                  </a:lnTo>
                  <a:lnTo>
                    <a:pt x="7" y="23"/>
                  </a:lnTo>
                  <a:lnTo>
                    <a:pt x="9" y="23"/>
                  </a:lnTo>
                  <a:lnTo>
                    <a:pt x="9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11" y="23"/>
                  </a:lnTo>
                  <a:lnTo>
                    <a:pt x="11" y="17"/>
                  </a:lnTo>
                  <a:lnTo>
                    <a:pt x="7" y="17"/>
                  </a:lnTo>
                  <a:lnTo>
                    <a:pt x="7" y="23"/>
                  </a:lnTo>
                  <a:lnTo>
                    <a:pt x="10" y="23"/>
                  </a:lnTo>
                  <a:lnTo>
                    <a:pt x="10" y="17"/>
                  </a:lnTo>
                  <a:lnTo>
                    <a:pt x="5" y="17"/>
                  </a:lnTo>
                  <a:lnTo>
                    <a:pt x="5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7" y="17"/>
                  </a:lnTo>
                  <a:lnTo>
                    <a:pt x="7" y="23"/>
                  </a:lnTo>
                  <a:lnTo>
                    <a:pt x="10" y="23"/>
                  </a:lnTo>
                  <a:lnTo>
                    <a:pt x="10" y="17"/>
                  </a:lnTo>
                  <a:lnTo>
                    <a:pt x="7" y="17"/>
                  </a:lnTo>
                  <a:lnTo>
                    <a:pt x="7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7" y="17"/>
                  </a:lnTo>
                  <a:lnTo>
                    <a:pt x="7" y="23"/>
                  </a:lnTo>
                  <a:lnTo>
                    <a:pt x="9" y="23"/>
                  </a:lnTo>
                  <a:lnTo>
                    <a:pt x="9" y="17"/>
                  </a:lnTo>
                  <a:lnTo>
                    <a:pt x="5" y="17"/>
                  </a:lnTo>
                  <a:lnTo>
                    <a:pt x="5" y="24"/>
                  </a:lnTo>
                  <a:lnTo>
                    <a:pt x="11" y="24"/>
                  </a:lnTo>
                  <a:lnTo>
                    <a:pt x="11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0" y="24"/>
                  </a:lnTo>
                  <a:lnTo>
                    <a:pt x="10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0" y="24"/>
                  </a:lnTo>
                  <a:lnTo>
                    <a:pt x="10" y="18"/>
                  </a:lnTo>
                  <a:lnTo>
                    <a:pt x="5" y="18"/>
                  </a:lnTo>
                  <a:lnTo>
                    <a:pt x="5" y="24"/>
                  </a:lnTo>
                  <a:lnTo>
                    <a:pt x="10" y="24"/>
                  </a:lnTo>
                  <a:lnTo>
                    <a:pt x="10" y="18"/>
                  </a:lnTo>
                  <a:lnTo>
                    <a:pt x="7" y="18"/>
                  </a:lnTo>
                  <a:lnTo>
                    <a:pt x="7" y="24"/>
                  </a:lnTo>
                  <a:lnTo>
                    <a:pt x="10" y="24"/>
                  </a:lnTo>
                  <a:lnTo>
                    <a:pt x="10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9" y="24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2" y="18"/>
                  </a:lnTo>
                  <a:lnTo>
                    <a:pt x="2" y="26"/>
                  </a:lnTo>
                  <a:lnTo>
                    <a:pt x="9" y="26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10" y="26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5" y="26"/>
                  </a:lnTo>
                  <a:lnTo>
                    <a:pt x="7" y="26"/>
                  </a:lnTo>
                  <a:lnTo>
                    <a:pt x="7" y="19"/>
                  </a:lnTo>
                  <a:lnTo>
                    <a:pt x="6" y="19"/>
                  </a:lnTo>
                  <a:lnTo>
                    <a:pt x="6" y="26"/>
                  </a:lnTo>
                  <a:lnTo>
                    <a:pt x="10" y="26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5" y="26"/>
                  </a:lnTo>
                  <a:lnTo>
                    <a:pt x="7" y="26"/>
                  </a:lnTo>
                  <a:lnTo>
                    <a:pt x="7" y="19"/>
                  </a:lnTo>
                  <a:lnTo>
                    <a:pt x="6" y="19"/>
                  </a:lnTo>
                  <a:lnTo>
                    <a:pt x="6" y="26"/>
                  </a:lnTo>
                  <a:lnTo>
                    <a:pt x="10" y="26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10" y="26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11" y="26"/>
                  </a:lnTo>
                  <a:lnTo>
                    <a:pt x="11" y="19"/>
                  </a:lnTo>
                  <a:lnTo>
                    <a:pt x="6" y="19"/>
                  </a:lnTo>
                  <a:lnTo>
                    <a:pt x="6" y="26"/>
                  </a:lnTo>
                  <a:lnTo>
                    <a:pt x="10" y="26"/>
                  </a:lnTo>
                  <a:lnTo>
                    <a:pt x="10" y="22"/>
                  </a:lnTo>
                  <a:lnTo>
                    <a:pt x="7" y="22"/>
                  </a:lnTo>
                  <a:lnTo>
                    <a:pt x="7" y="23"/>
                  </a:lnTo>
                  <a:lnTo>
                    <a:pt x="10" y="23"/>
                  </a:lnTo>
                  <a:lnTo>
                    <a:pt x="10" y="21"/>
                  </a:lnTo>
                  <a:lnTo>
                    <a:pt x="6" y="21"/>
                  </a:lnTo>
                  <a:lnTo>
                    <a:pt x="6" y="27"/>
                  </a:lnTo>
                  <a:lnTo>
                    <a:pt x="11" y="27"/>
                  </a:lnTo>
                  <a:lnTo>
                    <a:pt x="11" y="21"/>
                  </a:lnTo>
                  <a:lnTo>
                    <a:pt x="5" y="21"/>
                  </a:lnTo>
                  <a:lnTo>
                    <a:pt x="5" y="27"/>
                  </a:lnTo>
                  <a:lnTo>
                    <a:pt x="11" y="27"/>
                  </a:lnTo>
                  <a:lnTo>
                    <a:pt x="11" y="21"/>
                  </a:lnTo>
                  <a:lnTo>
                    <a:pt x="5" y="21"/>
                  </a:lnTo>
                  <a:lnTo>
                    <a:pt x="5" y="27"/>
                  </a:lnTo>
                  <a:lnTo>
                    <a:pt x="9" y="27"/>
                  </a:lnTo>
                  <a:lnTo>
                    <a:pt x="9" y="21"/>
                  </a:lnTo>
                  <a:lnTo>
                    <a:pt x="6" y="21"/>
                  </a:lnTo>
                  <a:lnTo>
                    <a:pt x="6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5" y="21"/>
                  </a:lnTo>
                  <a:lnTo>
                    <a:pt x="5" y="27"/>
                  </a:lnTo>
                  <a:lnTo>
                    <a:pt x="7" y="27"/>
                  </a:lnTo>
                  <a:lnTo>
                    <a:pt x="7" y="21"/>
                  </a:lnTo>
                  <a:lnTo>
                    <a:pt x="5" y="21"/>
                  </a:lnTo>
                  <a:lnTo>
                    <a:pt x="5" y="27"/>
                  </a:lnTo>
                  <a:lnTo>
                    <a:pt x="11" y="27"/>
                  </a:lnTo>
                  <a:lnTo>
                    <a:pt x="11" y="21"/>
                  </a:lnTo>
                  <a:lnTo>
                    <a:pt x="5" y="21"/>
                  </a:lnTo>
                  <a:lnTo>
                    <a:pt x="5" y="27"/>
                  </a:lnTo>
                  <a:lnTo>
                    <a:pt x="7" y="27"/>
                  </a:lnTo>
                  <a:lnTo>
                    <a:pt x="7" y="21"/>
                  </a:lnTo>
                  <a:lnTo>
                    <a:pt x="5" y="21"/>
                  </a:lnTo>
                  <a:lnTo>
                    <a:pt x="5" y="27"/>
                  </a:lnTo>
                  <a:lnTo>
                    <a:pt x="11" y="27"/>
                  </a:lnTo>
                  <a:lnTo>
                    <a:pt x="11" y="21"/>
                  </a:lnTo>
                  <a:lnTo>
                    <a:pt x="5" y="21"/>
                  </a:lnTo>
                  <a:lnTo>
                    <a:pt x="5" y="27"/>
                  </a:lnTo>
                  <a:lnTo>
                    <a:pt x="7" y="27"/>
                  </a:lnTo>
                  <a:lnTo>
                    <a:pt x="7" y="21"/>
                  </a:lnTo>
                  <a:lnTo>
                    <a:pt x="5" y="21"/>
                  </a:lnTo>
                  <a:lnTo>
                    <a:pt x="5" y="27"/>
                  </a:lnTo>
                  <a:lnTo>
                    <a:pt x="13" y="27"/>
                  </a:lnTo>
                  <a:lnTo>
                    <a:pt x="13" y="21"/>
                  </a:lnTo>
                  <a:lnTo>
                    <a:pt x="6" y="21"/>
                  </a:lnTo>
                  <a:lnTo>
                    <a:pt x="6" y="27"/>
                  </a:lnTo>
                  <a:lnTo>
                    <a:pt x="9" y="27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5" y="27"/>
                  </a:lnTo>
                  <a:lnTo>
                    <a:pt x="11" y="27"/>
                  </a:lnTo>
                  <a:lnTo>
                    <a:pt x="11" y="21"/>
                  </a:lnTo>
                  <a:lnTo>
                    <a:pt x="5" y="21"/>
                  </a:lnTo>
                  <a:lnTo>
                    <a:pt x="5" y="27"/>
                  </a:lnTo>
                  <a:lnTo>
                    <a:pt x="11" y="27"/>
                  </a:lnTo>
                  <a:lnTo>
                    <a:pt x="11" y="21"/>
                  </a:lnTo>
                  <a:lnTo>
                    <a:pt x="6" y="21"/>
                  </a:lnTo>
                  <a:lnTo>
                    <a:pt x="6" y="27"/>
                  </a:lnTo>
                  <a:lnTo>
                    <a:pt x="14" y="27"/>
                  </a:lnTo>
                  <a:lnTo>
                    <a:pt x="14" y="19"/>
                  </a:lnTo>
                  <a:lnTo>
                    <a:pt x="6" y="19"/>
                  </a:lnTo>
                  <a:lnTo>
                    <a:pt x="6" y="26"/>
                  </a:lnTo>
                  <a:lnTo>
                    <a:pt x="11" y="26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10" y="26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10" y="26"/>
                  </a:lnTo>
                  <a:lnTo>
                    <a:pt x="10" y="19"/>
                  </a:lnTo>
                  <a:lnTo>
                    <a:pt x="6" y="19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5" y="26"/>
                  </a:lnTo>
                  <a:lnTo>
                    <a:pt x="10" y="26"/>
                  </a:lnTo>
                  <a:lnTo>
                    <a:pt x="10" y="19"/>
                  </a:lnTo>
                  <a:lnTo>
                    <a:pt x="6" y="19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5" y="26"/>
                  </a:lnTo>
                  <a:lnTo>
                    <a:pt x="10" y="26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7" y="26"/>
                  </a:lnTo>
                  <a:lnTo>
                    <a:pt x="9" y="26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5" y="22"/>
                  </a:lnTo>
                  <a:lnTo>
                    <a:pt x="9" y="22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5" y="18"/>
                  </a:lnTo>
                  <a:lnTo>
                    <a:pt x="5" y="24"/>
                  </a:lnTo>
                  <a:lnTo>
                    <a:pt x="9" y="24"/>
                  </a:lnTo>
                  <a:lnTo>
                    <a:pt x="9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0" y="24"/>
                  </a:lnTo>
                  <a:lnTo>
                    <a:pt x="10" y="18"/>
                  </a:lnTo>
                  <a:lnTo>
                    <a:pt x="7" y="18"/>
                  </a:lnTo>
                  <a:lnTo>
                    <a:pt x="7" y="24"/>
                  </a:lnTo>
                  <a:lnTo>
                    <a:pt x="10" y="24"/>
                  </a:lnTo>
                  <a:lnTo>
                    <a:pt x="10" y="18"/>
                  </a:lnTo>
                  <a:lnTo>
                    <a:pt x="5" y="18"/>
                  </a:lnTo>
                  <a:lnTo>
                    <a:pt x="5" y="24"/>
                  </a:lnTo>
                  <a:lnTo>
                    <a:pt x="10" y="24"/>
                  </a:lnTo>
                  <a:lnTo>
                    <a:pt x="10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0" y="24"/>
                  </a:lnTo>
                  <a:lnTo>
                    <a:pt x="10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1" y="24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7" y="21"/>
                  </a:lnTo>
                  <a:lnTo>
                    <a:pt x="11" y="21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7" y="23"/>
                  </a:lnTo>
                  <a:lnTo>
                    <a:pt x="9" y="23"/>
                  </a:lnTo>
                  <a:lnTo>
                    <a:pt x="9" y="17"/>
                  </a:lnTo>
                  <a:lnTo>
                    <a:pt x="7" y="17"/>
                  </a:lnTo>
                  <a:lnTo>
                    <a:pt x="7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7" y="17"/>
                  </a:lnTo>
                  <a:lnTo>
                    <a:pt x="7" y="23"/>
                  </a:lnTo>
                  <a:lnTo>
                    <a:pt x="10" y="23"/>
                  </a:lnTo>
                  <a:lnTo>
                    <a:pt x="10" y="17"/>
                  </a:lnTo>
                  <a:lnTo>
                    <a:pt x="7" y="17"/>
                  </a:lnTo>
                  <a:lnTo>
                    <a:pt x="7" y="23"/>
                  </a:lnTo>
                  <a:lnTo>
                    <a:pt x="13" y="23"/>
                  </a:lnTo>
                  <a:lnTo>
                    <a:pt x="13" y="17"/>
                  </a:lnTo>
                  <a:lnTo>
                    <a:pt x="5" y="17"/>
                  </a:lnTo>
                  <a:lnTo>
                    <a:pt x="5" y="23"/>
                  </a:lnTo>
                  <a:lnTo>
                    <a:pt x="10" y="23"/>
                  </a:lnTo>
                  <a:lnTo>
                    <a:pt x="10" y="17"/>
                  </a:lnTo>
                  <a:lnTo>
                    <a:pt x="7" y="17"/>
                  </a:lnTo>
                  <a:lnTo>
                    <a:pt x="7" y="23"/>
                  </a:lnTo>
                  <a:lnTo>
                    <a:pt x="11" y="23"/>
                  </a:lnTo>
                  <a:lnTo>
                    <a:pt x="11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9" y="23"/>
                  </a:lnTo>
                  <a:lnTo>
                    <a:pt x="9" y="17"/>
                  </a:lnTo>
                  <a:lnTo>
                    <a:pt x="7" y="17"/>
                  </a:lnTo>
                  <a:lnTo>
                    <a:pt x="7" y="23"/>
                  </a:lnTo>
                  <a:lnTo>
                    <a:pt x="11" y="23"/>
                  </a:lnTo>
                  <a:lnTo>
                    <a:pt x="11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10" y="23"/>
                  </a:lnTo>
                  <a:lnTo>
                    <a:pt x="10" y="17"/>
                  </a:lnTo>
                  <a:lnTo>
                    <a:pt x="7" y="17"/>
                  </a:lnTo>
                  <a:lnTo>
                    <a:pt x="7" y="19"/>
                  </a:lnTo>
                  <a:lnTo>
                    <a:pt x="11" y="19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7" y="22"/>
                  </a:lnTo>
                  <a:lnTo>
                    <a:pt x="10" y="22"/>
                  </a:lnTo>
                  <a:lnTo>
                    <a:pt x="10" y="15"/>
                  </a:lnTo>
                  <a:lnTo>
                    <a:pt x="6" y="15"/>
                  </a:lnTo>
                  <a:lnTo>
                    <a:pt x="6" y="22"/>
                  </a:lnTo>
                  <a:lnTo>
                    <a:pt x="11" y="22"/>
                  </a:lnTo>
                  <a:lnTo>
                    <a:pt x="11" y="15"/>
                  </a:lnTo>
                  <a:lnTo>
                    <a:pt x="6" y="15"/>
                  </a:lnTo>
                  <a:lnTo>
                    <a:pt x="6" y="22"/>
                  </a:lnTo>
                  <a:lnTo>
                    <a:pt x="13" y="22"/>
                  </a:lnTo>
                  <a:lnTo>
                    <a:pt x="13" y="15"/>
                  </a:lnTo>
                  <a:lnTo>
                    <a:pt x="5" y="15"/>
                  </a:lnTo>
                  <a:lnTo>
                    <a:pt x="5" y="22"/>
                  </a:lnTo>
                  <a:lnTo>
                    <a:pt x="7" y="22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6" y="22"/>
                  </a:lnTo>
                  <a:lnTo>
                    <a:pt x="10" y="22"/>
                  </a:lnTo>
                  <a:lnTo>
                    <a:pt x="10" y="15"/>
                  </a:lnTo>
                  <a:lnTo>
                    <a:pt x="7" y="15"/>
                  </a:lnTo>
                  <a:lnTo>
                    <a:pt x="7" y="22"/>
                  </a:lnTo>
                  <a:lnTo>
                    <a:pt x="11" y="22"/>
                  </a:lnTo>
                  <a:lnTo>
                    <a:pt x="11" y="15"/>
                  </a:lnTo>
                  <a:lnTo>
                    <a:pt x="7" y="15"/>
                  </a:lnTo>
                  <a:lnTo>
                    <a:pt x="7" y="22"/>
                  </a:lnTo>
                  <a:lnTo>
                    <a:pt x="9" y="22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7" y="22"/>
                  </a:lnTo>
                  <a:lnTo>
                    <a:pt x="11" y="22"/>
                  </a:lnTo>
                  <a:lnTo>
                    <a:pt x="11" y="15"/>
                  </a:lnTo>
                  <a:lnTo>
                    <a:pt x="7" y="15"/>
                  </a:lnTo>
                  <a:lnTo>
                    <a:pt x="7" y="22"/>
                  </a:lnTo>
                  <a:lnTo>
                    <a:pt x="14" y="22"/>
                  </a:lnTo>
                  <a:lnTo>
                    <a:pt x="14" y="14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5" y="14"/>
                  </a:lnTo>
                  <a:lnTo>
                    <a:pt x="5" y="21"/>
                  </a:lnTo>
                  <a:lnTo>
                    <a:pt x="10" y="21"/>
                  </a:lnTo>
                  <a:lnTo>
                    <a:pt x="10" y="14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11" y="21"/>
                  </a:lnTo>
                  <a:lnTo>
                    <a:pt x="11" y="14"/>
                  </a:lnTo>
                  <a:lnTo>
                    <a:pt x="9" y="14"/>
                  </a:lnTo>
                  <a:lnTo>
                    <a:pt x="9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13" y="21"/>
                  </a:lnTo>
                  <a:lnTo>
                    <a:pt x="13" y="14"/>
                  </a:lnTo>
                  <a:lnTo>
                    <a:pt x="7" y="14"/>
                  </a:lnTo>
                  <a:lnTo>
                    <a:pt x="7" y="17"/>
                  </a:lnTo>
                  <a:lnTo>
                    <a:pt x="10" y="19"/>
                  </a:lnTo>
                  <a:lnTo>
                    <a:pt x="11" y="18"/>
                  </a:lnTo>
                  <a:lnTo>
                    <a:pt x="9" y="15"/>
                  </a:lnTo>
                  <a:lnTo>
                    <a:pt x="9" y="19"/>
                  </a:lnTo>
                  <a:lnTo>
                    <a:pt x="10" y="19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7" y="13"/>
                  </a:lnTo>
                  <a:lnTo>
                    <a:pt x="7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7" y="13"/>
                  </a:lnTo>
                  <a:lnTo>
                    <a:pt x="7" y="19"/>
                  </a:lnTo>
                  <a:lnTo>
                    <a:pt x="10" y="19"/>
                  </a:lnTo>
                  <a:lnTo>
                    <a:pt x="10" y="13"/>
                  </a:lnTo>
                  <a:lnTo>
                    <a:pt x="7" y="13"/>
                  </a:lnTo>
                  <a:lnTo>
                    <a:pt x="7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0" y="19"/>
                  </a:lnTo>
                  <a:lnTo>
                    <a:pt x="10" y="13"/>
                  </a:lnTo>
                  <a:lnTo>
                    <a:pt x="7" y="13"/>
                  </a:lnTo>
                  <a:lnTo>
                    <a:pt x="7" y="19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9" y="13"/>
                  </a:lnTo>
                  <a:lnTo>
                    <a:pt x="9" y="19"/>
                  </a:lnTo>
                  <a:lnTo>
                    <a:pt x="10" y="19"/>
                  </a:lnTo>
                  <a:lnTo>
                    <a:pt x="11" y="13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7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7" y="12"/>
                  </a:lnTo>
                  <a:lnTo>
                    <a:pt x="7" y="18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4" y="18"/>
                  </a:lnTo>
                  <a:lnTo>
                    <a:pt x="14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4" y="18"/>
                  </a:lnTo>
                  <a:lnTo>
                    <a:pt x="14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22" y="18"/>
                  </a:lnTo>
                  <a:lnTo>
                    <a:pt x="16" y="12"/>
                  </a:lnTo>
                  <a:lnTo>
                    <a:pt x="15" y="10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14" y="17"/>
                  </a:lnTo>
                  <a:lnTo>
                    <a:pt x="14" y="10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7" y="10"/>
                  </a:lnTo>
                  <a:lnTo>
                    <a:pt x="7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9" y="10"/>
                  </a:lnTo>
                  <a:lnTo>
                    <a:pt x="9" y="17"/>
                  </a:lnTo>
                  <a:lnTo>
                    <a:pt x="11" y="17"/>
                  </a:lnTo>
                  <a:lnTo>
                    <a:pt x="11" y="10"/>
                  </a:lnTo>
                  <a:lnTo>
                    <a:pt x="9" y="10"/>
                  </a:lnTo>
                  <a:lnTo>
                    <a:pt x="9" y="17"/>
                  </a:lnTo>
                  <a:lnTo>
                    <a:pt x="14" y="17"/>
                  </a:lnTo>
                  <a:lnTo>
                    <a:pt x="14" y="10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11" y="17"/>
                  </a:lnTo>
                  <a:lnTo>
                    <a:pt x="11" y="10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9" y="10"/>
                  </a:lnTo>
                  <a:lnTo>
                    <a:pt x="9" y="17"/>
                  </a:lnTo>
                  <a:lnTo>
                    <a:pt x="13" y="17"/>
                  </a:lnTo>
                  <a:lnTo>
                    <a:pt x="13" y="10"/>
                  </a:lnTo>
                  <a:lnTo>
                    <a:pt x="9" y="10"/>
                  </a:lnTo>
                  <a:lnTo>
                    <a:pt x="9" y="17"/>
                  </a:lnTo>
                  <a:lnTo>
                    <a:pt x="11" y="17"/>
                  </a:lnTo>
                  <a:lnTo>
                    <a:pt x="14" y="14"/>
                  </a:lnTo>
                  <a:lnTo>
                    <a:pt x="11" y="12"/>
                  </a:lnTo>
                  <a:lnTo>
                    <a:pt x="11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4" y="15"/>
                  </a:lnTo>
                  <a:lnTo>
                    <a:pt x="14" y="9"/>
                  </a:lnTo>
                  <a:lnTo>
                    <a:pt x="7" y="9"/>
                  </a:lnTo>
                  <a:lnTo>
                    <a:pt x="7" y="15"/>
                  </a:lnTo>
                  <a:lnTo>
                    <a:pt x="11" y="15"/>
                  </a:lnTo>
                  <a:lnTo>
                    <a:pt x="11" y="9"/>
                  </a:lnTo>
                  <a:lnTo>
                    <a:pt x="7" y="9"/>
                  </a:lnTo>
                  <a:lnTo>
                    <a:pt x="7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7" y="9"/>
                  </a:lnTo>
                  <a:lnTo>
                    <a:pt x="7" y="15"/>
                  </a:lnTo>
                  <a:lnTo>
                    <a:pt x="11" y="15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1" y="15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2"/>
                  </a:lnTo>
                  <a:lnTo>
                    <a:pt x="10" y="15"/>
                  </a:lnTo>
                  <a:lnTo>
                    <a:pt x="14" y="14"/>
                  </a:lnTo>
                  <a:lnTo>
                    <a:pt x="13" y="8"/>
                  </a:lnTo>
                  <a:lnTo>
                    <a:pt x="10" y="8"/>
                  </a:lnTo>
                  <a:lnTo>
                    <a:pt x="10" y="14"/>
                  </a:lnTo>
                  <a:lnTo>
                    <a:pt x="13" y="14"/>
                  </a:lnTo>
                  <a:lnTo>
                    <a:pt x="13" y="8"/>
                  </a:lnTo>
                  <a:lnTo>
                    <a:pt x="9" y="8"/>
                  </a:lnTo>
                  <a:lnTo>
                    <a:pt x="9" y="14"/>
                  </a:lnTo>
                  <a:lnTo>
                    <a:pt x="14" y="14"/>
                  </a:lnTo>
                  <a:lnTo>
                    <a:pt x="14" y="8"/>
                  </a:lnTo>
                  <a:lnTo>
                    <a:pt x="9" y="8"/>
                  </a:lnTo>
                  <a:lnTo>
                    <a:pt x="9" y="14"/>
                  </a:lnTo>
                  <a:lnTo>
                    <a:pt x="13" y="14"/>
                  </a:lnTo>
                  <a:lnTo>
                    <a:pt x="13" y="8"/>
                  </a:lnTo>
                  <a:lnTo>
                    <a:pt x="9" y="8"/>
                  </a:lnTo>
                  <a:lnTo>
                    <a:pt x="9" y="14"/>
                  </a:lnTo>
                  <a:lnTo>
                    <a:pt x="13" y="14"/>
                  </a:lnTo>
                  <a:lnTo>
                    <a:pt x="13" y="8"/>
                  </a:lnTo>
                  <a:lnTo>
                    <a:pt x="10" y="8"/>
                  </a:lnTo>
                  <a:lnTo>
                    <a:pt x="10" y="14"/>
                  </a:lnTo>
                  <a:lnTo>
                    <a:pt x="14" y="14"/>
                  </a:lnTo>
                  <a:lnTo>
                    <a:pt x="14" y="8"/>
                  </a:lnTo>
                  <a:lnTo>
                    <a:pt x="10" y="8"/>
                  </a:lnTo>
                  <a:lnTo>
                    <a:pt x="10" y="14"/>
                  </a:lnTo>
                  <a:lnTo>
                    <a:pt x="13" y="14"/>
                  </a:lnTo>
                  <a:lnTo>
                    <a:pt x="14" y="8"/>
                  </a:lnTo>
                  <a:lnTo>
                    <a:pt x="11" y="6"/>
                  </a:lnTo>
                  <a:lnTo>
                    <a:pt x="9" y="6"/>
                  </a:lnTo>
                  <a:lnTo>
                    <a:pt x="9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7" y="6"/>
                  </a:lnTo>
                  <a:lnTo>
                    <a:pt x="7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9" y="6"/>
                  </a:lnTo>
                  <a:lnTo>
                    <a:pt x="9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7" y="6"/>
                  </a:lnTo>
                  <a:lnTo>
                    <a:pt x="7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7" y="6"/>
                  </a:lnTo>
                  <a:lnTo>
                    <a:pt x="7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7" y="6"/>
                  </a:lnTo>
                  <a:lnTo>
                    <a:pt x="7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9" y="6"/>
                  </a:lnTo>
                  <a:lnTo>
                    <a:pt x="9" y="13"/>
                  </a:lnTo>
                  <a:lnTo>
                    <a:pt x="13" y="13"/>
                  </a:lnTo>
                  <a:lnTo>
                    <a:pt x="13" y="6"/>
                  </a:lnTo>
                  <a:lnTo>
                    <a:pt x="9" y="6"/>
                  </a:lnTo>
                  <a:lnTo>
                    <a:pt x="9" y="13"/>
                  </a:lnTo>
                  <a:lnTo>
                    <a:pt x="11" y="13"/>
                  </a:lnTo>
                  <a:lnTo>
                    <a:pt x="11" y="6"/>
                  </a:lnTo>
                  <a:lnTo>
                    <a:pt x="9" y="6"/>
                  </a:lnTo>
                  <a:lnTo>
                    <a:pt x="9" y="13"/>
                  </a:lnTo>
                  <a:lnTo>
                    <a:pt x="19" y="13"/>
                  </a:lnTo>
                  <a:lnTo>
                    <a:pt x="14" y="6"/>
                  </a:lnTo>
                  <a:lnTo>
                    <a:pt x="13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0" y="12"/>
                  </a:lnTo>
                  <a:lnTo>
                    <a:pt x="10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3" y="12"/>
                  </a:lnTo>
                  <a:lnTo>
                    <a:pt x="13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3" y="12"/>
                  </a:lnTo>
                  <a:lnTo>
                    <a:pt x="13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3" y="12"/>
                  </a:lnTo>
                  <a:lnTo>
                    <a:pt x="13" y="5"/>
                  </a:lnTo>
                  <a:lnTo>
                    <a:pt x="10" y="5"/>
                  </a:lnTo>
                  <a:lnTo>
                    <a:pt x="10" y="12"/>
                  </a:lnTo>
                  <a:lnTo>
                    <a:pt x="14" y="12"/>
                  </a:lnTo>
                  <a:lnTo>
                    <a:pt x="14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4" y="12"/>
                  </a:lnTo>
                  <a:lnTo>
                    <a:pt x="14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11" y="12"/>
                  </a:lnTo>
                  <a:lnTo>
                    <a:pt x="14" y="10"/>
                  </a:lnTo>
                  <a:lnTo>
                    <a:pt x="13" y="6"/>
                  </a:lnTo>
                  <a:lnTo>
                    <a:pt x="13" y="10"/>
                  </a:lnTo>
                  <a:lnTo>
                    <a:pt x="14" y="10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10" y="10"/>
                  </a:lnTo>
                  <a:lnTo>
                    <a:pt x="13" y="10"/>
                  </a:lnTo>
                  <a:lnTo>
                    <a:pt x="13" y="4"/>
                  </a:lnTo>
                  <a:lnTo>
                    <a:pt x="9" y="4"/>
                  </a:lnTo>
                  <a:lnTo>
                    <a:pt x="9" y="10"/>
                  </a:lnTo>
                  <a:lnTo>
                    <a:pt x="14" y="10"/>
                  </a:lnTo>
                  <a:lnTo>
                    <a:pt x="14" y="4"/>
                  </a:lnTo>
                  <a:lnTo>
                    <a:pt x="9" y="4"/>
                  </a:lnTo>
                  <a:lnTo>
                    <a:pt x="9" y="10"/>
                  </a:lnTo>
                  <a:lnTo>
                    <a:pt x="13" y="10"/>
                  </a:lnTo>
                  <a:lnTo>
                    <a:pt x="13" y="4"/>
                  </a:lnTo>
                  <a:lnTo>
                    <a:pt x="7" y="4"/>
                  </a:lnTo>
                  <a:lnTo>
                    <a:pt x="7" y="10"/>
                  </a:lnTo>
                  <a:lnTo>
                    <a:pt x="14" y="10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10" y="10"/>
                  </a:lnTo>
                  <a:lnTo>
                    <a:pt x="13" y="10"/>
                  </a:lnTo>
                  <a:lnTo>
                    <a:pt x="13" y="4"/>
                  </a:lnTo>
                  <a:lnTo>
                    <a:pt x="11" y="4"/>
                  </a:lnTo>
                  <a:lnTo>
                    <a:pt x="11" y="10"/>
                  </a:lnTo>
                  <a:lnTo>
                    <a:pt x="15" y="10"/>
                  </a:lnTo>
                  <a:lnTo>
                    <a:pt x="15" y="4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1" y="4"/>
                  </a:lnTo>
                  <a:lnTo>
                    <a:pt x="9" y="2"/>
                  </a:lnTo>
                  <a:lnTo>
                    <a:pt x="7" y="5"/>
                  </a:lnTo>
                  <a:lnTo>
                    <a:pt x="7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7" y="2"/>
                  </a:lnTo>
                  <a:lnTo>
                    <a:pt x="7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9" y="2"/>
                  </a:lnTo>
                  <a:lnTo>
                    <a:pt x="9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7" y="2"/>
                  </a:lnTo>
                  <a:lnTo>
                    <a:pt x="7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4" y="9"/>
                  </a:lnTo>
                  <a:lnTo>
                    <a:pt x="14" y="2"/>
                  </a:lnTo>
                  <a:lnTo>
                    <a:pt x="10" y="2"/>
                  </a:lnTo>
                  <a:lnTo>
                    <a:pt x="10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11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9" y="2"/>
                  </a:lnTo>
                  <a:lnTo>
                    <a:pt x="9" y="9"/>
                  </a:lnTo>
                  <a:lnTo>
                    <a:pt x="13" y="9"/>
                  </a:lnTo>
                  <a:lnTo>
                    <a:pt x="13" y="2"/>
                  </a:lnTo>
                  <a:lnTo>
                    <a:pt x="9" y="2"/>
                  </a:lnTo>
                  <a:lnTo>
                    <a:pt x="9" y="5"/>
                  </a:lnTo>
                  <a:lnTo>
                    <a:pt x="11" y="8"/>
                  </a:lnTo>
                  <a:lnTo>
                    <a:pt x="13" y="6"/>
                  </a:lnTo>
                  <a:lnTo>
                    <a:pt x="10" y="4"/>
                  </a:lnTo>
                  <a:lnTo>
                    <a:pt x="10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9" y="1"/>
                  </a:lnTo>
                  <a:lnTo>
                    <a:pt x="9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10" y="1"/>
                  </a:lnTo>
                  <a:lnTo>
                    <a:pt x="10" y="8"/>
                  </a:lnTo>
                  <a:lnTo>
                    <a:pt x="14" y="8"/>
                  </a:lnTo>
                  <a:lnTo>
                    <a:pt x="14" y="1"/>
                  </a:lnTo>
                  <a:lnTo>
                    <a:pt x="7" y="1"/>
                  </a:lnTo>
                  <a:lnTo>
                    <a:pt x="7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9" y="1"/>
                  </a:lnTo>
                  <a:lnTo>
                    <a:pt x="9" y="8"/>
                  </a:lnTo>
                  <a:lnTo>
                    <a:pt x="16" y="8"/>
                  </a:lnTo>
                  <a:lnTo>
                    <a:pt x="16" y="1"/>
                  </a:lnTo>
                  <a:lnTo>
                    <a:pt x="10" y="1"/>
                  </a:lnTo>
                  <a:lnTo>
                    <a:pt x="10" y="8"/>
                  </a:lnTo>
                  <a:lnTo>
                    <a:pt x="13" y="8"/>
                  </a:lnTo>
                  <a:lnTo>
                    <a:pt x="13" y="1"/>
                  </a:lnTo>
                  <a:lnTo>
                    <a:pt x="10" y="1"/>
                  </a:lnTo>
                  <a:lnTo>
                    <a:pt x="10" y="8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1" y="1"/>
                  </a:lnTo>
                  <a:lnTo>
                    <a:pt x="11" y="8"/>
                  </a:lnTo>
                  <a:lnTo>
                    <a:pt x="20" y="8"/>
                  </a:lnTo>
                  <a:lnTo>
                    <a:pt x="15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77" name="Rectangle 861"/>
            <p:cNvSpPr>
              <a:spLocks noChangeAspect="1" noChangeArrowheads="1"/>
            </p:cNvSpPr>
            <p:nvPr/>
          </p:nvSpPr>
          <p:spPr bwMode="auto">
            <a:xfrm rot="16200000">
              <a:off x="4173" y="3303"/>
              <a:ext cx="6" cy="343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78" name="Rectangle 862"/>
            <p:cNvSpPr>
              <a:spLocks noChangeAspect="1" noChangeArrowheads="1"/>
            </p:cNvSpPr>
            <p:nvPr/>
          </p:nvSpPr>
          <p:spPr bwMode="auto">
            <a:xfrm rot="16200000">
              <a:off x="2714" y="5010"/>
              <a:ext cx="1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79" name="Rectangle 863"/>
            <p:cNvSpPr>
              <a:spLocks noChangeAspect="1" noChangeArrowheads="1"/>
            </p:cNvSpPr>
            <p:nvPr/>
          </p:nvSpPr>
          <p:spPr bwMode="auto">
            <a:xfrm rot="16200000">
              <a:off x="3245" y="5009"/>
              <a:ext cx="16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80" name="Rectangle 864"/>
            <p:cNvSpPr>
              <a:spLocks noChangeAspect="1" noChangeArrowheads="1"/>
            </p:cNvSpPr>
            <p:nvPr/>
          </p:nvSpPr>
          <p:spPr bwMode="auto">
            <a:xfrm rot="16200000">
              <a:off x="3774" y="5010"/>
              <a:ext cx="1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81" name="Rectangle 865"/>
            <p:cNvSpPr>
              <a:spLocks noChangeAspect="1" noChangeArrowheads="1"/>
            </p:cNvSpPr>
            <p:nvPr/>
          </p:nvSpPr>
          <p:spPr bwMode="auto">
            <a:xfrm rot="16200000">
              <a:off x="4302" y="5010"/>
              <a:ext cx="1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82" name="Rectangle 866"/>
            <p:cNvSpPr>
              <a:spLocks noChangeAspect="1" noChangeArrowheads="1"/>
            </p:cNvSpPr>
            <p:nvPr/>
          </p:nvSpPr>
          <p:spPr bwMode="auto">
            <a:xfrm rot="16200000">
              <a:off x="4831" y="5010"/>
              <a:ext cx="1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83" name="Rectangle 867"/>
            <p:cNvSpPr>
              <a:spLocks noChangeAspect="1" noChangeArrowheads="1"/>
            </p:cNvSpPr>
            <p:nvPr/>
          </p:nvSpPr>
          <p:spPr bwMode="auto">
            <a:xfrm rot="16200000">
              <a:off x="5360" y="5010"/>
              <a:ext cx="1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84" name="Rectangle 868"/>
            <p:cNvSpPr>
              <a:spLocks noChangeAspect="1" noChangeArrowheads="1"/>
            </p:cNvSpPr>
            <p:nvPr/>
          </p:nvSpPr>
          <p:spPr bwMode="auto">
            <a:xfrm rot="16200000">
              <a:off x="5888" y="5009"/>
              <a:ext cx="16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85" name="Rectangle 869"/>
            <p:cNvSpPr>
              <a:spLocks noChangeAspect="1" noChangeArrowheads="1"/>
            </p:cNvSpPr>
            <p:nvPr/>
          </p:nvSpPr>
          <p:spPr bwMode="auto">
            <a:xfrm rot="16200000">
              <a:off x="2454" y="5014"/>
              <a:ext cx="6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86" name="Rectangle 870"/>
            <p:cNvSpPr>
              <a:spLocks noChangeAspect="1" noChangeArrowheads="1"/>
            </p:cNvSpPr>
            <p:nvPr/>
          </p:nvSpPr>
          <p:spPr bwMode="auto">
            <a:xfrm rot="16200000">
              <a:off x="2509" y="5014"/>
              <a:ext cx="6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87" name="Rectangle 871"/>
            <p:cNvSpPr>
              <a:spLocks noChangeAspect="1" noChangeArrowheads="1"/>
            </p:cNvSpPr>
            <p:nvPr/>
          </p:nvSpPr>
          <p:spPr bwMode="auto">
            <a:xfrm rot="16200000">
              <a:off x="2562" y="5015"/>
              <a:ext cx="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88" name="Rectangle 872"/>
            <p:cNvSpPr>
              <a:spLocks noChangeAspect="1" noChangeArrowheads="1"/>
            </p:cNvSpPr>
            <p:nvPr/>
          </p:nvSpPr>
          <p:spPr bwMode="auto">
            <a:xfrm rot="16200000">
              <a:off x="2614" y="5015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89" name="Rectangle 873"/>
            <p:cNvSpPr>
              <a:spLocks noChangeAspect="1" noChangeArrowheads="1"/>
            </p:cNvSpPr>
            <p:nvPr/>
          </p:nvSpPr>
          <p:spPr bwMode="auto">
            <a:xfrm rot="16200000">
              <a:off x="2665" y="5015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90" name="Rectangle 874"/>
            <p:cNvSpPr>
              <a:spLocks noChangeAspect="1" noChangeArrowheads="1"/>
            </p:cNvSpPr>
            <p:nvPr/>
          </p:nvSpPr>
          <p:spPr bwMode="auto">
            <a:xfrm rot="16200000">
              <a:off x="2773" y="5015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91" name="Rectangle 875"/>
            <p:cNvSpPr>
              <a:spLocks noChangeAspect="1" noChangeArrowheads="1"/>
            </p:cNvSpPr>
            <p:nvPr/>
          </p:nvSpPr>
          <p:spPr bwMode="auto">
            <a:xfrm rot="16200000">
              <a:off x="2826" y="5015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92" name="Rectangle 876"/>
            <p:cNvSpPr>
              <a:spLocks noChangeAspect="1" noChangeArrowheads="1"/>
            </p:cNvSpPr>
            <p:nvPr/>
          </p:nvSpPr>
          <p:spPr bwMode="auto">
            <a:xfrm rot="16200000">
              <a:off x="2877" y="5015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93" name="Rectangle 877"/>
            <p:cNvSpPr>
              <a:spLocks noChangeAspect="1" noChangeArrowheads="1"/>
            </p:cNvSpPr>
            <p:nvPr/>
          </p:nvSpPr>
          <p:spPr bwMode="auto">
            <a:xfrm rot="16200000">
              <a:off x="2930" y="5015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94" name="Rectangle 878"/>
            <p:cNvSpPr>
              <a:spLocks noChangeAspect="1" noChangeArrowheads="1"/>
            </p:cNvSpPr>
            <p:nvPr/>
          </p:nvSpPr>
          <p:spPr bwMode="auto">
            <a:xfrm rot="16200000">
              <a:off x="2984" y="5016"/>
              <a:ext cx="6" cy="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95" name="Rectangle 879"/>
            <p:cNvSpPr>
              <a:spLocks noChangeAspect="1" noChangeArrowheads="1"/>
            </p:cNvSpPr>
            <p:nvPr/>
          </p:nvSpPr>
          <p:spPr bwMode="auto">
            <a:xfrm rot="16200000">
              <a:off x="3038" y="5015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96" name="Rectangle 880"/>
            <p:cNvSpPr>
              <a:spLocks noChangeAspect="1" noChangeArrowheads="1"/>
            </p:cNvSpPr>
            <p:nvPr/>
          </p:nvSpPr>
          <p:spPr bwMode="auto">
            <a:xfrm rot="16200000">
              <a:off x="3091" y="5015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97" name="Rectangle 881"/>
            <p:cNvSpPr>
              <a:spLocks noChangeAspect="1" noChangeArrowheads="1"/>
            </p:cNvSpPr>
            <p:nvPr/>
          </p:nvSpPr>
          <p:spPr bwMode="auto">
            <a:xfrm rot="16200000">
              <a:off x="3142" y="5015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98" name="Rectangle 882"/>
            <p:cNvSpPr>
              <a:spLocks noChangeAspect="1" noChangeArrowheads="1"/>
            </p:cNvSpPr>
            <p:nvPr/>
          </p:nvSpPr>
          <p:spPr bwMode="auto">
            <a:xfrm rot="16200000">
              <a:off x="3195" y="5015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99" name="Rectangle 883"/>
            <p:cNvSpPr>
              <a:spLocks noChangeAspect="1" noChangeArrowheads="1"/>
            </p:cNvSpPr>
            <p:nvPr/>
          </p:nvSpPr>
          <p:spPr bwMode="auto">
            <a:xfrm rot="16200000">
              <a:off x="3303" y="5015"/>
              <a:ext cx="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00" name="Rectangle 884"/>
            <p:cNvSpPr>
              <a:spLocks noChangeAspect="1" noChangeArrowheads="1"/>
            </p:cNvSpPr>
            <p:nvPr/>
          </p:nvSpPr>
          <p:spPr bwMode="auto">
            <a:xfrm rot="16200000">
              <a:off x="3354" y="5015"/>
              <a:ext cx="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01" name="Rectangle 885"/>
            <p:cNvSpPr>
              <a:spLocks noChangeAspect="1" noChangeArrowheads="1"/>
            </p:cNvSpPr>
            <p:nvPr/>
          </p:nvSpPr>
          <p:spPr bwMode="auto">
            <a:xfrm rot="16200000">
              <a:off x="3407" y="5014"/>
              <a:ext cx="6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02" name="Rectangle 886"/>
            <p:cNvSpPr>
              <a:spLocks noChangeAspect="1" noChangeArrowheads="1"/>
            </p:cNvSpPr>
            <p:nvPr/>
          </p:nvSpPr>
          <p:spPr bwMode="auto">
            <a:xfrm rot="16200000">
              <a:off x="3460" y="5015"/>
              <a:ext cx="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03" name="Rectangle 887"/>
            <p:cNvSpPr>
              <a:spLocks noChangeAspect="1" noChangeArrowheads="1"/>
            </p:cNvSpPr>
            <p:nvPr/>
          </p:nvSpPr>
          <p:spPr bwMode="auto">
            <a:xfrm rot="16200000">
              <a:off x="3515" y="5015"/>
              <a:ext cx="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04" name="Rectangle 888"/>
            <p:cNvSpPr>
              <a:spLocks noChangeAspect="1" noChangeArrowheads="1"/>
            </p:cNvSpPr>
            <p:nvPr/>
          </p:nvSpPr>
          <p:spPr bwMode="auto">
            <a:xfrm rot="16200000">
              <a:off x="3566" y="5015"/>
              <a:ext cx="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05" name="Rectangle 889"/>
            <p:cNvSpPr>
              <a:spLocks noChangeAspect="1" noChangeArrowheads="1"/>
            </p:cNvSpPr>
            <p:nvPr/>
          </p:nvSpPr>
          <p:spPr bwMode="auto">
            <a:xfrm rot="16200000">
              <a:off x="3618" y="5015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06" name="Rectangle 890"/>
            <p:cNvSpPr>
              <a:spLocks noChangeAspect="1" noChangeArrowheads="1"/>
            </p:cNvSpPr>
            <p:nvPr/>
          </p:nvSpPr>
          <p:spPr bwMode="auto">
            <a:xfrm rot="16200000">
              <a:off x="3671" y="5015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07" name="Rectangle 891"/>
            <p:cNvSpPr>
              <a:spLocks noChangeAspect="1" noChangeArrowheads="1"/>
            </p:cNvSpPr>
            <p:nvPr/>
          </p:nvSpPr>
          <p:spPr bwMode="auto">
            <a:xfrm rot="16200000">
              <a:off x="3725" y="5016"/>
              <a:ext cx="6" cy="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08" name="Rectangle 892"/>
            <p:cNvSpPr>
              <a:spLocks noChangeAspect="1" noChangeArrowheads="1"/>
            </p:cNvSpPr>
            <p:nvPr/>
          </p:nvSpPr>
          <p:spPr bwMode="auto">
            <a:xfrm rot="16200000">
              <a:off x="3830" y="5015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09" name="Rectangle 893"/>
            <p:cNvSpPr>
              <a:spLocks noChangeAspect="1" noChangeArrowheads="1"/>
            </p:cNvSpPr>
            <p:nvPr/>
          </p:nvSpPr>
          <p:spPr bwMode="auto">
            <a:xfrm rot="16200000">
              <a:off x="3883" y="5015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10" name="Rectangle 894"/>
            <p:cNvSpPr>
              <a:spLocks noChangeAspect="1" noChangeArrowheads="1"/>
            </p:cNvSpPr>
            <p:nvPr/>
          </p:nvSpPr>
          <p:spPr bwMode="auto">
            <a:xfrm rot="16200000">
              <a:off x="3936" y="5015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11" name="Rectangle 895"/>
            <p:cNvSpPr>
              <a:spLocks noChangeAspect="1" noChangeArrowheads="1"/>
            </p:cNvSpPr>
            <p:nvPr/>
          </p:nvSpPr>
          <p:spPr bwMode="auto">
            <a:xfrm rot="16200000">
              <a:off x="3991" y="5015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12" name="Rectangle 896"/>
            <p:cNvSpPr>
              <a:spLocks noChangeAspect="1" noChangeArrowheads="1"/>
            </p:cNvSpPr>
            <p:nvPr/>
          </p:nvSpPr>
          <p:spPr bwMode="auto">
            <a:xfrm rot="16200000">
              <a:off x="4041" y="5016"/>
              <a:ext cx="6" cy="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13" name="Rectangle 897"/>
            <p:cNvSpPr>
              <a:spLocks noChangeAspect="1" noChangeArrowheads="1"/>
            </p:cNvSpPr>
            <p:nvPr/>
          </p:nvSpPr>
          <p:spPr bwMode="auto">
            <a:xfrm rot="16200000">
              <a:off x="4095" y="5015"/>
              <a:ext cx="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14" name="Rectangle 898"/>
            <p:cNvSpPr>
              <a:spLocks noChangeAspect="1" noChangeArrowheads="1"/>
            </p:cNvSpPr>
            <p:nvPr/>
          </p:nvSpPr>
          <p:spPr bwMode="auto">
            <a:xfrm rot="16200000">
              <a:off x="4148" y="5014"/>
              <a:ext cx="6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15" name="Rectangle 899"/>
            <p:cNvSpPr>
              <a:spLocks noChangeAspect="1" noChangeArrowheads="1"/>
            </p:cNvSpPr>
            <p:nvPr/>
          </p:nvSpPr>
          <p:spPr bwMode="auto">
            <a:xfrm rot="16200000">
              <a:off x="4201" y="5015"/>
              <a:ext cx="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16" name="Rectangle 900"/>
            <p:cNvSpPr>
              <a:spLocks noChangeAspect="1" noChangeArrowheads="1"/>
            </p:cNvSpPr>
            <p:nvPr/>
          </p:nvSpPr>
          <p:spPr bwMode="auto">
            <a:xfrm rot="16200000">
              <a:off x="4256" y="5015"/>
              <a:ext cx="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17" name="Rectangle 901"/>
            <p:cNvSpPr>
              <a:spLocks noChangeAspect="1" noChangeArrowheads="1"/>
            </p:cNvSpPr>
            <p:nvPr/>
          </p:nvSpPr>
          <p:spPr bwMode="auto">
            <a:xfrm rot="16200000">
              <a:off x="4359" y="5015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18" name="Rectangle 902"/>
            <p:cNvSpPr>
              <a:spLocks noChangeAspect="1" noChangeArrowheads="1"/>
            </p:cNvSpPr>
            <p:nvPr/>
          </p:nvSpPr>
          <p:spPr bwMode="auto">
            <a:xfrm rot="16200000">
              <a:off x="4412" y="5015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19" name="Rectangle 903"/>
            <p:cNvSpPr>
              <a:spLocks noChangeAspect="1" noChangeArrowheads="1"/>
            </p:cNvSpPr>
            <p:nvPr/>
          </p:nvSpPr>
          <p:spPr bwMode="auto">
            <a:xfrm rot="16200000">
              <a:off x="4466" y="5016"/>
              <a:ext cx="6" cy="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0" name="Rectangle 904"/>
            <p:cNvSpPr>
              <a:spLocks noChangeAspect="1" noChangeArrowheads="1"/>
            </p:cNvSpPr>
            <p:nvPr/>
          </p:nvSpPr>
          <p:spPr bwMode="auto">
            <a:xfrm rot="16200000">
              <a:off x="4516" y="5015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1" name="Rectangle 905"/>
            <p:cNvSpPr>
              <a:spLocks noChangeAspect="1" noChangeArrowheads="1"/>
            </p:cNvSpPr>
            <p:nvPr/>
          </p:nvSpPr>
          <p:spPr bwMode="auto">
            <a:xfrm rot="16200000">
              <a:off x="4571" y="5015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2" name="Rectangle 906"/>
            <p:cNvSpPr>
              <a:spLocks noChangeAspect="1" noChangeArrowheads="1"/>
            </p:cNvSpPr>
            <p:nvPr/>
          </p:nvSpPr>
          <p:spPr bwMode="auto">
            <a:xfrm rot="16200000">
              <a:off x="4624" y="5015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3" name="Rectangle 907"/>
            <p:cNvSpPr>
              <a:spLocks noChangeAspect="1" noChangeArrowheads="1"/>
            </p:cNvSpPr>
            <p:nvPr/>
          </p:nvSpPr>
          <p:spPr bwMode="auto">
            <a:xfrm rot="16200000">
              <a:off x="4677" y="5015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4" name="Rectangle 908"/>
            <p:cNvSpPr>
              <a:spLocks noChangeAspect="1" noChangeArrowheads="1"/>
            </p:cNvSpPr>
            <p:nvPr/>
          </p:nvSpPr>
          <p:spPr bwMode="auto">
            <a:xfrm rot="16200000">
              <a:off x="4728" y="5015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5" name="Rectangle 909"/>
            <p:cNvSpPr>
              <a:spLocks noChangeAspect="1" noChangeArrowheads="1"/>
            </p:cNvSpPr>
            <p:nvPr/>
          </p:nvSpPr>
          <p:spPr bwMode="auto">
            <a:xfrm rot="16200000">
              <a:off x="4782" y="5016"/>
              <a:ext cx="6" cy="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6" name="Rectangle 910"/>
            <p:cNvSpPr>
              <a:spLocks noChangeAspect="1" noChangeArrowheads="1"/>
            </p:cNvSpPr>
            <p:nvPr/>
          </p:nvSpPr>
          <p:spPr bwMode="auto">
            <a:xfrm rot="16200000">
              <a:off x="4889" y="5015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7" name="Rectangle 911"/>
            <p:cNvSpPr>
              <a:spLocks noChangeAspect="1" noChangeArrowheads="1"/>
            </p:cNvSpPr>
            <p:nvPr/>
          </p:nvSpPr>
          <p:spPr bwMode="auto">
            <a:xfrm rot="16200000">
              <a:off x="4942" y="5015"/>
              <a:ext cx="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8" name="Rectangle 912"/>
            <p:cNvSpPr>
              <a:spLocks noChangeAspect="1" noChangeArrowheads="1"/>
            </p:cNvSpPr>
            <p:nvPr/>
          </p:nvSpPr>
          <p:spPr bwMode="auto">
            <a:xfrm rot="16200000">
              <a:off x="4993" y="5015"/>
              <a:ext cx="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9" name="Rectangle 913"/>
            <p:cNvSpPr>
              <a:spLocks noChangeAspect="1" noChangeArrowheads="1"/>
            </p:cNvSpPr>
            <p:nvPr/>
          </p:nvSpPr>
          <p:spPr bwMode="auto">
            <a:xfrm rot="16200000">
              <a:off x="5048" y="5015"/>
              <a:ext cx="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30" name="Rectangle 914"/>
            <p:cNvSpPr>
              <a:spLocks noChangeAspect="1" noChangeArrowheads="1"/>
            </p:cNvSpPr>
            <p:nvPr/>
          </p:nvSpPr>
          <p:spPr bwMode="auto">
            <a:xfrm rot="16200000">
              <a:off x="5101" y="5014"/>
              <a:ext cx="6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31" name="Rectangle 915"/>
            <p:cNvSpPr>
              <a:spLocks noChangeAspect="1" noChangeArrowheads="1"/>
            </p:cNvSpPr>
            <p:nvPr/>
          </p:nvSpPr>
          <p:spPr bwMode="auto">
            <a:xfrm rot="16200000">
              <a:off x="5154" y="5015"/>
              <a:ext cx="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32" name="Rectangle 916"/>
            <p:cNvSpPr>
              <a:spLocks noChangeAspect="1" noChangeArrowheads="1"/>
            </p:cNvSpPr>
            <p:nvPr/>
          </p:nvSpPr>
          <p:spPr bwMode="auto">
            <a:xfrm rot="16200000">
              <a:off x="5205" y="5015"/>
              <a:ext cx="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33" name="Rectangle 917"/>
            <p:cNvSpPr>
              <a:spLocks noChangeAspect="1" noChangeArrowheads="1"/>
            </p:cNvSpPr>
            <p:nvPr/>
          </p:nvSpPr>
          <p:spPr bwMode="auto">
            <a:xfrm rot="16200000">
              <a:off x="5257" y="5015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34" name="Rectangle 918"/>
            <p:cNvSpPr>
              <a:spLocks noChangeAspect="1" noChangeArrowheads="1"/>
            </p:cNvSpPr>
            <p:nvPr/>
          </p:nvSpPr>
          <p:spPr bwMode="auto">
            <a:xfrm rot="16200000">
              <a:off x="5312" y="5015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35" name="Rectangle 919"/>
            <p:cNvSpPr>
              <a:spLocks noChangeAspect="1" noChangeArrowheads="1"/>
            </p:cNvSpPr>
            <p:nvPr/>
          </p:nvSpPr>
          <p:spPr bwMode="auto">
            <a:xfrm rot="16200000">
              <a:off x="5416" y="5015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36" name="Rectangle 920"/>
            <p:cNvSpPr>
              <a:spLocks noChangeAspect="1" noChangeArrowheads="1"/>
            </p:cNvSpPr>
            <p:nvPr/>
          </p:nvSpPr>
          <p:spPr bwMode="auto">
            <a:xfrm rot="16200000">
              <a:off x="5469" y="5015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37" name="Rectangle 921"/>
            <p:cNvSpPr>
              <a:spLocks noChangeAspect="1" noChangeArrowheads="1"/>
            </p:cNvSpPr>
            <p:nvPr/>
          </p:nvSpPr>
          <p:spPr bwMode="auto">
            <a:xfrm rot="16200000">
              <a:off x="5523" y="5016"/>
              <a:ext cx="6" cy="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38" name="Rectangle 922"/>
            <p:cNvSpPr>
              <a:spLocks noChangeAspect="1" noChangeArrowheads="1"/>
            </p:cNvSpPr>
            <p:nvPr/>
          </p:nvSpPr>
          <p:spPr bwMode="auto">
            <a:xfrm rot="16200000">
              <a:off x="5577" y="5015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39" name="Rectangle 923"/>
            <p:cNvSpPr>
              <a:spLocks noChangeAspect="1" noChangeArrowheads="1"/>
            </p:cNvSpPr>
            <p:nvPr/>
          </p:nvSpPr>
          <p:spPr bwMode="auto">
            <a:xfrm rot="16200000">
              <a:off x="5630" y="5015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40" name="Rectangle 924"/>
            <p:cNvSpPr>
              <a:spLocks noChangeAspect="1" noChangeArrowheads="1"/>
            </p:cNvSpPr>
            <p:nvPr/>
          </p:nvSpPr>
          <p:spPr bwMode="auto">
            <a:xfrm rot="16200000">
              <a:off x="5681" y="5015"/>
              <a:ext cx="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41" name="Rectangle 925"/>
            <p:cNvSpPr>
              <a:spLocks noChangeAspect="1" noChangeArrowheads="1"/>
            </p:cNvSpPr>
            <p:nvPr/>
          </p:nvSpPr>
          <p:spPr bwMode="auto">
            <a:xfrm rot="16200000">
              <a:off x="5734" y="5015"/>
              <a:ext cx="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42" name="Rectangle 926"/>
            <p:cNvSpPr>
              <a:spLocks noChangeAspect="1" noChangeArrowheads="1"/>
            </p:cNvSpPr>
            <p:nvPr/>
          </p:nvSpPr>
          <p:spPr bwMode="auto">
            <a:xfrm rot="16200000">
              <a:off x="5789" y="5015"/>
              <a:ext cx="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43" name="Rectangle 927"/>
            <p:cNvSpPr>
              <a:spLocks noChangeAspect="1" noChangeArrowheads="1"/>
            </p:cNvSpPr>
            <p:nvPr/>
          </p:nvSpPr>
          <p:spPr bwMode="auto">
            <a:xfrm rot="16200000">
              <a:off x="5842" y="5014"/>
              <a:ext cx="6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44" name="Rectangle 928"/>
            <p:cNvSpPr>
              <a:spLocks noChangeAspect="1" noChangeArrowheads="1"/>
            </p:cNvSpPr>
            <p:nvPr/>
          </p:nvSpPr>
          <p:spPr bwMode="auto">
            <a:xfrm rot="16200000">
              <a:off x="4173" y="2547"/>
              <a:ext cx="6" cy="343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45" name="Rectangle 929"/>
            <p:cNvSpPr>
              <a:spLocks noChangeAspect="1" noChangeArrowheads="1"/>
            </p:cNvSpPr>
            <p:nvPr/>
          </p:nvSpPr>
          <p:spPr bwMode="auto">
            <a:xfrm rot="16200000">
              <a:off x="2711" y="4272"/>
              <a:ext cx="1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46" name="Rectangle 930"/>
            <p:cNvSpPr>
              <a:spLocks noChangeAspect="1" noChangeArrowheads="1"/>
            </p:cNvSpPr>
            <p:nvPr/>
          </p:nvSpPr>
          <p:spPr bwMode="auto">
            <a:xfrm rot="16200000">
              <a:off x="3245" y="4271"/>
              <a:ext cx="16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47" name="Rectangle 931"/>
            <p:cNvSpPr>
              <a:spLocks noChangeAspect="1" noChangeArrowheads="1"/>
            </p:cNvSpPr>
            <p:nvPr/>
          </p:nvSpPr>
          <p:spPr bwMode="auto">
            <a:xfrm rot="16200000">
              <a:off x="3774" y="4272"/>
              <a:ext cx="1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48" name="Rectangle 932"/>
            <p:cNvSpPr>
              <a:spLocks noChangeAspect="1" noChangeArrowheads="1"/>
            </p:cNvSpPr>
            <p:nvPr/>
          </p:nvSpPr>
          <p:spPr bwMode="auto">
            <a:xfrm rot="16200000">
              <a:off x="4302" y="4272"/>
              <a:ext cx="1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49" name="Rectangle 933"/>
            <p:cNvSpPr>
              <a:spLocks noChangeAspect="1" noChangeArrowheads="1"/>
            </p:cNvSpPr>
            <p:nvPr/>
          </p:nvSpPr>
          <p:spPr bwMode="auto">
            <a:xfrm rot="16200000">
              <a:off x="4831" y="4272"/>
              <a:ext cx="16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50" name="Rectangle 934"/>
            <p:cNvSpPr>
              <a:spLocks noChangeAspect="1" noChangeArrowheads="1"/>
            </p:cNvSpPr>
            <p:nvPr/>
          </p:nvSpPr>
          <p:spPr bwMode="auto">
            <a:xfrm rot="16200000">
              <a:off x="5360" y="4272"/>
              <a:ext cx="16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51" name="Rectangle 935"/>
            <p:cNvSpPr>
              <a:spLocks noChangeAspect="1" noChangeArrowheads="1"/>
            </p:cNvSpPr>
            <p:nvPr/>
          </p:nvSpPr>
          <p:spPr bwMode="auto">
            <a:xfrm rot="16200000">
              <a:off x="5888" y="4271"/>
              <a:ext cx="16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52" name="Rectangle 936"/>
            <p:cNvSpPr>
              <a:spLocks noChangeAspect="1" noChangeArrowheads="1"/>
            </p:cNvSpPr>
            <p:nvPr/>
          </p:nvSpPr>
          <p:spPr bwMode="auto">
            <a:xfrm rot="16200000">
              <a:off x="2451" y="4266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53" name="Rectangle 937"/>
            <p:cNvSpPr>
              <a:spLocks noChangeAspect="1" noChangeArrowheads="1"/>
            </p:cNvSpPr>
            <p:nvPr/>
          </p:nvSpPr>
          <p:spPr bwMode="auto">
            <a:xfrm rot="16200000">
              <a:off x="2506" y="4266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54" name="Rectangle 938"/>
            <p:cNvSpPr>
              <a:spLocks noChangeAspect="1" noChangeArrowheads="1"/>
            </p:cNvSpPr>
            <p:nvPr/>
          </p:nvSpPr>
          <p:spPr bwMode="auto">
            <a:xfrm rot="16200000">
              <a:off x="2559" y="4265"/>
              <a:ext cx="8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55" name="Rectangle 939"/>
            <p:cNvSpPr>
              <a:spLocks noChangeAspect="1" noChangeArrowheads="1"/>
            </p:cNvSpPr>
            <p:nvPr/>
          </p:nvSpPr>
          <p:spPr bwMode="auto">
            <a:xfrm rot="16200000">
              <a:off x="2612" y="4266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56" name="Rectangle 940"/>
            <p:cNvSpPr>
              <a:spLocks noChangeAspect="1" noChangeArrowheads="1"/>
            </p:cNvSpPr>
            <p:nvPr/>
          </p:nvSpPr>
          <p:spPr bwMode="auto">
            <a:xfrm rot="16200000">
              <a:off x="2663" y="4266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57" name="Rectangle 941"/>
            <p:cNvSpPr>
              <a:spLocks noChangeAspect="1" noChangeArrowheads="1"/>
            </p:cNvSpPr>
            <p:nvPr/>
          </p:nvSpPr>
          <p:spPr bwMode="auto">
            <a:xfrm rot="16200000">
              <a:off x="2770" y="426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58" name="Rectangle 942"/>
            <p:cNvSpPr>
              <a:spLocks noChangeAspect="1" noChangeArrowheads="1"/>
            </p:cNvSpPr>
            <p:nvPr/>
          </p:nvSpPr>
          <p:spPr bwMode="auto">
            <a:xfrm rot="16200000">
              <a:off x="2823" y="426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59" name="Rectangle 943"/>
            <p:cNvSpPr>
              <a:spLocks noChangeAspect="1" noChangeArrowheads="1"/>
            </p:cNvSpPr>
            <p:nvPr/>
          </p:nvSpPr>
          <p:spPr bwMode="auto">
            <a:xfrm rot="16200000">
              <a:off x="2876" y="426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60" name="Rectangle 944"/>
            <p:cNvSpPr>
              <a:spLocks noChangeAspect="1" noChangeArrowheads="1"/>
            </p:cNvSpPr>
            <p:nvPr/>
          </p:nvSpPr>
          <p:spPr bwMode="auto">
            <a:xfrm rot="16200000">
              <a:off x="2929" y="426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61" name="Rectangle 945"/>
            <p:cNvSpPr>
              <a:spLocks noChangeAspect="1" noChangeArrowheads="1"/>
            </p:cNvSpPr>
            <p:nvPr/>
          </p:nvSpPr>
          <p:spPr bwMode="auto">
            <a:xfrm rot="16200000">
              <a:off x="2983" y="4267"/>
              <a:ext cx="8" cy="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62" name="Rectangle 946"/>
            <p:cNvSpPr>
              <a:spLocks noChangeAspect="1" noChangeArrowheads="1"/>
            </p:cNvSpPr>
            <p:nvPr/>
          </p:nvSpPr>
          <p:spPr bwMode="auto">
            <a:xfrm rot="16200000">
              <a:off x="3037" y="426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63" name="Rectangle 947"/>
            <p:cNvSpPr>
              <a:spLocks noChangeAspect="1" noChangeArrowheads="1"/>
            </p:cNvSpPr>
            <p:nvPr/>
          </p:nvSpPr>
          <p:spPr bwMode="auto">
            <a:xfrm rot="16200000">
              <a:off x="3090" y="426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64" name="Rectangle 948"/>
            <p:cNvSpPr>
              <a:spLocks noChangeAspect="1" noChangeArrowheads="1"/>
            </p:cNvSpPr>
            <p:nvPr/>
          </p:nvSpPr>
          <p:spPr bwMode="auto">
            <a:xfrm rot="16200000">
              <a:off x="3141" y="426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65" name="Rectangle 949"/>
            <p:cNvSpPr>
              <a:spLocks noChangeAspect="1" noChangeArrowheads="1"/>
            </p:cNvSpPr>
            <p:nvPr/>
          </p:nvSpPr>
          <p:spPr bwMode="auto">
            <a:xfrm rot="16200000">
              <a:off x="3194" y="426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66" name="Rectangle 950"/>
            <p:cNvSpPr>
              <a:spLocks noChangeAspect="1" noChangeArrowheads="1"/>
            </p:cNvSpPr>
            <p:nvPr/>
          </p:nvSpPr>
          <p:spPr bwMode="auto">
            <a:xfrm rot="16200000">
              <a:off x="3302" y="4266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67" name="Rectangle 951"/>
            <p:cNvSpPr>
              <a:spLocks noChangeAspect="1" noChangeArrowheads="1"/>
            </p:cNvSpPr>
            <p:nvPr/>
          </p:nvSpPr>
          <p:spPr bwMode="auto">
            <a:xfrm rot="16200000">
              <a:off x="3353" y="4266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68" name="Rectangle 952"/>
            <p:cNvSpPr>
              <a:spLocks noChangeAspect="1" noChangeArrowheads="1"/>
            </p:cNvSpPr>
            <p:nvPr/>
          </p:nvSpPr>
          <p:spPr bwMode="auto">
            <a:xfrm rot="16200000">
              <a:off x="3406" y="4265"/>
              <a:ext cx="8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69" name="Rectangle 953"/>
            <p:cNvSpPr>
              <a:spLocks noChangeAspect="1" noChangeArrowheads="1"/>
            </p:cNvSpPr>
            <p:nvPr/>
          </p:nvSpPr>
          <p:spPr bwMode="auto">
            <a:xfrm rot="16200000">
              <a:off x="3459" y="4266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70" name="Rectangle 954"/>
            <p:cNvSpPr>
              <a:spLocks noChangeAspect="1" noChangeArrowheads="1"/>
            </p:cNvSpPr>
            <p:nvPr/>
          </p:nvSpPr>
          <p:spPr bwMode="auto">
            <a:xfrm rot="16200000">
              <a:off x="3514" y="4266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71" name="Rectangle 955"/>
            <p:cNvSpPr>
              <a:spLocks noChangeAspect="1" noChangeArrowheads="1"/>
            </p:cNvSpPr>
            <p:nvPr/>
          </p:nvSpPr>
          <p:spPr bwMode="auto">
            <a:xfrm rot="16200000">
              <a:off x="3565" y="4266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72" name="Rectangle 956"/>
            <p:cNvSpPr>
              <a:spLocks noChangeAspect="1" noChangeArrowheads="1"/>
            </p:cNvSpPr>
            <p:nvPr/>
          </p:nvSpPr>
          <p:spPr bwMode="auto">
            <a:xfrm rot="16200000">
              <a:off x="3617" y="426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73" name="Rectangle 957"/>
            <p:cNvSpPr>
              <a:spLocks noChangeAspect="1" noChangeArrowheads="1"/>
            </p:cNvSpPr>
            <p:nvPr/>
          </p:nvSpPr>
          <p:spPr bwMode="auto">
            <a:xfrm rot="16200000">
              <a:off x="3670" y="426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74" name="Rectangle 958"/>
            <p:cNvSpPr>
              <a:spLocks noChangeAspect="1" noChangeArrowheads="1"/>
            </p:cNvSpPr>
            <p:nvPr/>
          </p:nvSpPr>
          <p:spPr bwMode="auto">
            <a:xfrm rot="16200000">
              <a:off x="3724" y="4267"/>
              <a:ext cx="8" cy="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75" name="Rectangle 959"/>
            <p:cNvSpPr>
              <a:spLocks noChangeAspect="1" noChangeArrowheads="1"/>
            </p:cNvSpPr>
            <p:nvPr/>
          </p:nvSpPr>
          <p:spPr bwMode="auto">
            <a:xfrm rot="16200000">
              <a:off x="3829" y="426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76" name="Rectangle 960"/>
            <p:cNvSpPr>
              <a:spLocks noChangeAspect="1" noChangeArrowheads="1"/>
            </p:cNvSpPr>
            <p:nvPr/>
          </p:nvSpPr>
          <p:spPr bwMode="auto">
            <a:xfrm rot="16200000">
              <a:off x="3882" y="426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77" name="Rectangle 961"/>
            <p:cNvSpPr>
              <a:spLocks noChangeAspect="1" noChangeArrowheads="1"/>
            </p:cNvSpPr>
            <p:nvPr/>
          </p:nvSpPr>
          <p:spPr bwMode="auto">
            <a:xfrm rot="16200000">
              <a:off x="3935" y="426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78" name="Rectangle 962"/>
            <p:cNvSpPr>
              <a:spLocks noChangeAspect="1" noChangeArrowheads="1"/>
            </p:cNvSpPr>
            <p:nvPr/>
          </p:nvSpPr>
          <p:spPr bwMode="auto">
            <a:xfrm rot="16200000">
              <a:off x="3990" y="426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79" name="Rectangle 963"/>
            <p:cNvSpPr>
              <a:spLocks noChangeAspect="1" noChangeArrowheads="1"/>
            </p:cNvSpPr>
            <p:nvPr/>
          </p:nvSpPr>
          <p:spPr bwMode="auto">
            <a:xfrm rot="16200000">
              <a:off x="4040" y="4267"/>
              <a:ext cx="8" cy="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80" name="Rectangle 964"/>
            <p:cNvSpPr>
              <a:spLocks noChangeAspect="1" noChangeArrowheads="1"/>
            </p:cNvSpPr>
            <p:nvPr/>
          </p:nvSpPr>
          <p:spPr bwMode="auto">
            <a:xfrm rot="16200000">
              <a:off x="4094" y="4266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81" name="Rectangle 965"/>
            <p:cNvSpPr>
              <a:spLocks noChangeAspect="1" noChangeArrowheads="1"/>
            </p:cNvSpPr>
            <p:nvPr/>
          </p:nvSpPr>
          <p:spPr bwMode="auto">
            <a:xfrm rot="16200000">
              <a:off x="4147" y="4265"/>
              <a:ext cx="8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82" name="Rectangle 966"/>
            <p:cNvSpPr>
              <a:spLocks noChangeAspect="1" noChangeArrowheads="1"/>
            </p:cNvSpPr>
            <p:nvPr/>
          </p:nvSpPr>
          <p:spPr bwMode="auto">
            <a:xfrm rot="16200000">
              <a:off x="4200" y="4266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83" name="Rectangle 967"/>
            <p:cNvSpPr>
              <a:spLocks noChangeAspect="1" noChangeArrowheads="1"/>
            </p:cNvSpPr>
            <p:nvPr/>
          </p:nvSpPr>
          <p:spPr bwMode="auto">
            <a:xfrm rot="16200000">
              <a:off x="4255" y="4266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84" name="Rectangle 968"/>
            <p:cNvSpPr>
              <a:spLocks noChangeAspect="1" noChangeArrowheads="1"/>
            </p:cNvSpPr>
            <p:nvPr/>
          </p:nvSpPr>
          <p:spPr bwMode="auto">
            <a:xfrm rot="16200000">
              <a:off x="4358" y="426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85" name="Rectangle 969"/>
            <p:cNvSpPr>
              <a:spLocks noChangeAspect="1" noChangeArrowheads="1"/>
            </p:cNvSpPr>
            <p:nvPr/>
          </p:nvSpPr>
          <p:spPr bwMode="auto">
            <a:xfrm rot="16200000">
              <a:off x="4411" y="426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86" name="Rectangle 970"/>
            <p:cNvSpPr>
              <a:spLocks noChangeAspect="1" noChangeArrowheads="1"/>
            </p:cNvSpPr>
            <p:nvPr/>
          </p:nvSpPr>
          <p:spPr bwMode="auto">
            <a:xfrm rot="16200000">
              <a:off x="4465" y="4267"/>
              <a:ext cx="8" cy="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87" name="Rectangle 971"/>
            <p:cNvSpPr>
              <a:spLocks noChangeAspect="1" noChangeArrowheads="1"/>
            </p:cNvSpPr>
            <p:nvPr/>
          </p:nvSpPr>
          <p:spPr bwMode="auto">
            <a:xfrm rot="16200000">
              <a:off x="4515" y="426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88" name="Rectangle 972"/>
            <p:cNvSpPr>
              <a:spLocks noChangeAspect="1" noChangeArrowheads="1"/>
            </p:cNvSpPr>
            <p:nvPr/>
          </p:nvSpPr>
          <p:spPr bwMode="auto">
            <a:xfrm rot="16200000">
              <a:off x="4570" y="426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89" name="Rectangle 973"/>
            <p:cNvSpPr>
              <a:spLocks noChangeAspect="1" noChangeArrowheads="1"/>
            </p:cNvSpPr>
            <p:nvPr/>
          </p:nvSpPr>
          <p:spPr bwMode="auto">
            <a:xfrm rot="16200000">
              <a:off x="4623" y="426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90" name="Rectangle 974"/>
            <p:cNvSpPr>
              <a:spLocks noChangeAspect="1" noChangeArrowheads="1"/>
            </p:cNvSpPr>
            <p:nvPr/>
          </p:nvSpPr>
          <p:spPr bwMode="auto">
            <a:xfrm rot="16200000">
              <a:off x="4676" y="426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91" name="Rectangle 975"/>
            <p:cNvSpPr>
              <a:spLocks noChangeAspect="1" noChangeArrowheads="1"/>
            </p:cNvSpPr>
            <p:nvPr/>
          </p:nvSpPr>
          <p:spPr bwMode="auto">
            <a:xfrm rot="16200000">
              <a:off x="4727" y="426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92" name="Rectangle 976"/>
            <p:cNvSpPr>
              <a:spLocks noChangeAspect="1" noChangeArrowheads="1"/>
            </p:cNvSpPr>
            <p:nvPr/>
          </p:nvSpPr>
          <p:spPr bwMode="auto">
            <a:xfrm rot="16200000">
              <a:off x="4781" y="4267"/>
              <a:ext cx="8" cy="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93" name="Rectangle 977"/>
            <p:cNvSpPr>
              <a:spLocks noChangeAspect="1" noChangeArrowheads="1"/>
            </p:cNvSpPr>
            <p:nvPr/>
          </p:nvSpPr>
          <p:spPr bwMode="auto">
            <a:xfrm rot="16200000">
              <a:off x="4888" y="426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94" name="Rectangle 978"/>
            <p:cNvSpPr>
              <a:spLocks noChangeAspect="1" noChangeArrowheads="1"/>
            </p:cNvSpPr>
            <p:nvPr/>
          </p:nvSpPr>
          <p:spPr bwMode="auto">
            <a:xfrm rot="16200000">
              <a:off x="4941" y="4266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95" name="Rectangle 979"/>
            <p:cNvSpPr>
              <a:spLocks noChangeAspect="1" noChangeArrowheads="1"/>
            </p:cNvSpPr>
            <p:nvPr/>
          </p:nvSpPr>
          <p:spPr bwMode="auto">
            <a:xfrm rot="16200000">
              <a:off x="4992" y="4266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96" name="Rectangle 980"/>
            <p:cNvSpPr>
              <a:spLocks noChangeAspect="1" noChangeArrowheads="1"/>
            </p:cNvSpPr>
            <p:nvPr/>
          </p:nvSpPr>
          <p:spPr bwMode="auto">
            <a:xfrm rot="16200000">
              <a:off x="5047" y="4266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97" name="Rectangle 981"/>
            <p:cNvSpPr>
              <a:spLocks noChangeAspect="1" noChangeArrowheads="1"/>
            </p:cNvSpPr>
            <p:nvPr/>
          </p:nvSpPr>
          <p:spPr bwMode="auto">
            <a:xfrm rot="16200000">
              <a:off x="5100" y="4265"/>
              <a:ext cx="8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98" name="Rectangle 982"/>
            <p:cNvSpPr>
              <a:spLocks noChangeAspect="1" noChangeArrowheads="1"/>
            </p:cNvSpPr>
            <p:nvPr/>
          </p:nvSpPr>
          <p:spPr bwMode="auto">
            <a:xfrm rot="16200000">
              <a:off x="5153" y="4266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99" name="Rectangle 983"/>
            <p:cNvSpPr>
              <a:spLocks noChangeAspect="1" noChangeArrowheads="1"/>
            </p:cNvSpPr>
            <p:nvPr/>
          </p:nvSpPr>
          <p:spPr bwMode="auto">
            <a:xfrm rot="16200000">
              <a:off x="5204" y="4266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00" name="Rectangle 984"/>
            <p:cNvSpPr>
              <a:spLocks noChangeAspect="1" noChangeArrowheads="1"/>
            </p:cNvSpPr>
            <p:nvPr/>
          </p:nvSpPr>
          <p:spPr bwMode="auto">
            <a:xfrm rot="16200000">
              <a:off x="5256" y="426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01" name="Rectangle 985"/>
            <p:cNvSpPr>
              <a:spLocks noChangeAspect="1" noChangeArrowheads="1"/>
            </p:cNvSpPr>
            <p:nvPr/>
          </p:nvSpPr>
          <p:spPr bwMode="auto">
            <a:xfrm rot="16200000">
              <a:off x="5311" y="426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02" name="Rectangle 986"/>
            <p:cNvSpPr>
              <a:spLocks noChangeAspect="1" noChangeArrowheads="1"/>
            </p:cNvSpPr>
            <p:nvPr/>
          </p:nvSpPr>
          <p:spPr bwMode="auto">
            <a:xfrm rot="16200000">
              <a:off x="5415" y="426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03" name="Rectangle 987"/>
            <p:cNvSpPr>
              <a:spLocks noChangeAspect="1" noChangeArrowheads="1"/>
            </p:cNvSpPr>
            <p:nvPr/>
          </p:nvSpPr>
          <p:spPr bwMode="auto">
            <a:xfrm rot="16200000">
              <a:off x="5468" y="426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04" name="Rectangle 988"/>
            <p:cNvSpPr>
              <a:spLocks noChangeAspect="1" noChangeArrowheads="1"/>
            </p:cNvSpPr>
            <p:nvPr/>
          </p:nvSpPr>
          <p:spPr bwMode="auto">
            <a:xfrm rot="16200000">
              <a:off x="5522" y="4267"/>
              <a:ext cx="8" cy="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05" name="Rectangle 989"/>
            <p:cNvSpPr>
              <a:spLocks noChangeAspect="1" noChangeArrowheads="1"/>
            </p:cNvSpPr>
            <p:nvPr/>
          </p:nvSpPr>
          <p:spPr bwMode="auto">
            <a:xfrm rot="16200000">
              <a:off x="5576" y="426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06" name="Rectangle 990"/>
            <p:cNvSpPr>
              <a:spLocks noChangeAspect="1" noChangeArrowheads="1"/>
            </p:cNvSpPr>
            <p:nvPr/>
          </p:nvSpPr>
          <p:spPr bwMode="auto">
            <a:xfrm rot="16200000">
              <a:off x="5629" y="426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07" name="Rectangle 991"/>
            <p:cNvSpPr>
              <a:spLocks noChangeAspect="1" noChangeArrowheads="1"/>
            </p:cNvSpPr>
            <p:nvPr/>
          </p:nvSpPr>
          <p:spPr bwMode="auto">
            <a:xfrm rot="16200000">
              <a:off x="5680" y="4266"/>
              <a:ext cx="8" cy="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08" name="Rectangle 992"/>
            <p:cNvSpPr>
              <a:spLocks noChangeAspect="1" noChangeArrowheads="1"/>
            </p:cNvSpPr>
            <p:nvPr/>
          </p:nvSpPr>
          <p:spPr bwMode="auto">
            <a:xfrm rot="16200000">
              <a:off x="5733" y="4266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09" name="Rectangle 993"/>
            <p:cNvSpPr>
              <a:spLocks noChangeAspect="1" noChangeArrowheads="1"/>
            </p:cNvSpPr>
            <p:nvPr/>
          </p:nvSpPr>
          <p:spPr bwMode="auto">
            <a:xfrm rot="16200000">
              <a:off x="5788" y="4266"/>
              <a:ext cx="8" cy="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10" name="Rectangle 994"/>
            <p:cNvSpPr>
              <a:spLocks noChangeAspect="1" noChangeArrowheads="1"/>
            </p:cNvSpPr>
            <p:nvPr/>
          </p:nvSpPr>
          <p:spPr bwMode="auto">
            <a:xfrm rot="16200000">
              <a:off x="5841" y="4265"/>
              <a:ext cx="8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11" name="Rectangle 995"/>
            <p:cNvSpPr>
              <a:spLocks noChangeAspect="1" noChangeArrowheads="1"/>
            </p:cNvSpPr>
            <p:nvPr/>
          </p:nvSpPr>
          <p:spPr bwMode="auto">
            <a:xfrm rot="16200000">
              <a:off x="2079" y="4643"/>
              <a:ext cx="756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12" name="Rectangle 996"/>
            <p:cNvSpPr>
              <a:spLocks noChangeAspect="1" noChangeArrowheads="1"/>
            </p:cNvSpPr>
            <p:nvPr/>
          </p:nvSpPr>
          <p:spPr bwMode="auto">
            <a:xfrm rot="16200000">
              <a:off x="2488" y="4962"/>
              <a:ext cx="6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13" name="Freeform 997"/>
            <p:cNvSpPr>
              <a:spLocks noChangeAspect="1" noEditPoints="1"/>
            </p:cNvSpPr>
            <p:nvPr/>
          </p:nvSpPr>
          <p:spPr bwMode="auto">
            <a:xfrm rot="16200000">
              <a:off x="2264" y="4956"/>
              <a:ext cx="82" cy="51"/>
            </a:xfrm>
            <a:custGeom>
              <a:avLst/>
              <a:gdLst>
                <a:gd name="T0" fmla="*/ 27 w 55"/>
                <a:gd name="T1" fmla="*/ 0 h 35"/>
                <a:gd name="T2" fmla="*/ 34 w 55"/>
                <a:gd name="T3" fmla="*/ 0 h 35"/>
                <a:gd name="T4" fmla="*/ 39 w 55"/>
                <a:gd name="T5" fmla="*/ 0 h 35"/>
                <a:gd name="T6" fmla="*/ 43 w 55"/>
                <a:gd name="T7" fmla="*/ 2 h 35"/>
                <a:gd name="T8" fmla="*/ 48 w 55"/>
                <a:gd name="T9" fmla="*/ 4 h 35"/>
                <a:gd name="T10" fmla="*/ 52 w 55"/>
                <a:gd name="T11" fmla="*/ 8 h 35"/>
                <a:gd name="T12" fmla="*/ 55 w 55"/>
                <a:gd name="T13" fmla="*/ 12 h 35"/>
                <a:gd name="T14" fmla="*/ 55 w 55"/>
                <a:gd name="T15" fmla="*/ 17 h 35"/>
                <a:gd name="T16" fmla="*/ 55 w 55"/>
                <a:gd name="T17" fmla="*/ 22 h 35"/>
                <a:gd name="T18" fmla="*/ 53 w 55"/>
                <a:gd name="T19" fmla="*/ 25 h 35"/>
                <a:gd name="T20" fmla="*/ 51 w 55"/>
                <a:gd name="T21" fmla="*/ 29 h 35"/>
                <a:gd name="T22" fmla="*/ 48 w 55"/>
                <a:gd name="T23" fmla="*/ 31 h 35"/>
                <a:gd name="T24" fmla="*/ 44 w 55"/>
                <a:gd name="T25" fmla="*/ 33 h 35"/>
                <a:gd name="T26" fmla="*/ 40 w 55"/>
                <a:gd name="T27" fmla="*/ 34 h 35"/>
                <a:gd name="T28" fmla="*/ 34 w 55"/>
                <a:gd name="T29" fmla="*/ 35 h 35"/>
                <a:gd name="T30" fmla="*/ 27 w 55"/>
                <a:gd name="T31" fmla="*/ 35 h 35"/>
                <a:gd name="T32" fmla="*/ 21 w 55"/>
                <a:gd name="T33" fmla="*/ 35 h 35"/>
                <a:gd name="T34" fmla="*/ 16 w 55"/>
                <a:gd name="T35" fmla="*/ 34 h 35"/>
                <a:gd name="T36" fmla="*/ 12 w 55"/>
                <a:gd name="T37" fmla="*/ 33 h 35"/>
                <a:gd name="T38" fmla="*/ 7 w 55"/>
                <a:gd name="T39" fmla="*/ 31 h 35"/>
                <a:gd name="T40" fmla="*/ 3 w 55"/>
                <a:gd name="T41" fmla="*/ 27 h 35"/>
                <a:gd name="T42" fmla="*/ 0 w 55"/>
                <a:gd name="T43" fmla="*/ 24 h 35"/>
                <a:gd name="T44" fmla="*/ 0 w 55"/>
                <a:gd name="T45" fmla="*/ 17 h 35"/>
                <a:gd name="T46" fmla="*/ 0 w 55"/>
                <a:gd name="T47" fmla="*/ 13 h 35"/>
                <a:gd name="T48" fmla="*/ 3 w 55"/>
                <a:gd name="T49" fmla="*/ 8 h 35"/>
                <a:gd name="T50" fmla="*/ 5 w 55"/>
                <a:gd name="T51" fmla="*/ 5 h 35"/>
                <a:gd name="T52" fmla="*/ 15 w 55"/>
                <a:gd name="T53" fmla="*/ 2 h 35"/>
                <a:gd name="T54" fmla="*/ 27 w 55"/>
                <a:gd name="T55" fmla="*/ 0 h 35"/>
                <a:gd name="T56" fmla="*/ 27 w 55"/>
                <a:gd name="T57" fmla="*/ 7 h 35"/>
                <a:gd name="T58" fmla="*/ 21 w 55"/>
                <a:gd name="T59" fmla="*/ 7 h 35"/>
                <a:gd name="T60" fmla="*/ 17 w 55"/>
                <a:gd name="T61" fmla="*/ 8 h 35"/>
                <a:gd name="T62" fmla="*/ 13 w 55"/>
                <a:gd name="T63" fmla="*/ 8 h 35"/>
                <a:gd name="T64" fmla="*/ 11 w 55"/>
                <a:gd name="T65" fmla="*/ 11 h 35"/>
                <a:gd name="T66" fmla="*/ 8 w 55"/>
                <a:gd name="T67" fmla="*/ 12 h 35"/>
                <a:gd name="T68" fmla="*/ 7 w 55"/>
                <a:gd name="T69" fmla="*/ 14 h 35"/>
                <a:gd name="T70" fmla="*/ 7 w 55"/>
                <a:gd name="T71" fmla="*/ 17 h 35"/>
                <a:gd name="T72" fmla="*/ 7 w 55"/>
                <a:gd name="T73" fmla="*/ 21 h 35"/>
                <a:gd name="T74" fmla="*/ 8 w 55"/>
                <a:gd name="T75" fmla="*/ 22 h 35"/>
                <a:gd name="T76" fmla="*/ 11 w 55"/>
                <a:gd name="T77" fmla="*/ 25 h 35"/>
                <a:gd name="T78" fmla="*/ 13 w 55"/>
                <a:gd name="T79" fmla="*/ 26 h 35"/>
                <a:gd name="T80" fmla="*/ 17 w 55"/>
                <a:gd name="T81" fmla="*/ 27 h 35"/>
                <a:gd name="T82" fmla="*/ 21 w 55"/>
                <a:gd name="T83" fmla="*/ 27 h 35"/>
                <a:gd name="T84" fmla="*/ 27 w 55"/>
                <a:gd name="T85" fmla="*/ 29 h 35"/>
                <a:gd name="T86" fmla="*/ 35 w 55"/>
                <a:gd name="T87" fmla="*/ 27 h 35"/>
                <a:gd name="T88" fmla="*/ 40 w 55"/>
                <a:gd name="T89" fmla="*/ 26 h 35"/>
                <a:gd name="T90" fmla="*/ 44 w 55"/>
                <a:gd name="T91" fmla="*/ 25 h 35"/>
                <a:gd name="T92" fmla="*/ 47 w 55"/>
                <a:gd name="T93" fmla="*/ 24 h 35"/>
                <a:gd name="T94" fmla="*/ 48 w 55"/>
                <a:gd name="T95" fmla="*/ 21 h 35"/>
                <a:gd name="T96" fmla="*/ 48 w 55"/>
                <a:gd name="T97" fmla="*/ 17 h 35"/>
                <a:gd name="T98" fmla="*/ 48 w 55"/>
                <a:gd name="T99" fmla="*/ 14 h 35"/>
                <a:gd name="T100" fmla="*/ 47 w 55"/>
                <a:gd name="T101" fmla="*/ 12 h 35"/>
                <a:gd name="T102" fmla="*/ 44 w 55"/>
                <a:gd name="T103" fmla="*/ 11 h 35"/>
                <a:gd name="T104" fmla="*/ 40 w 55"/>
                <a:gd name="T105" fmla="*/ 8 h 35"/>
                <a:gd name="T106" fmla="*/ 35 w 55"/>
                <a:gd name="T107" fmla="*/ 7 h 35"/>
                <a:gd name="T108" fmla="*/ 27 w 55"/>
                <a:gd name="T10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" h="35">
                  <a:moveTo>
                    <a:pt x="27" y="0"/>
                  </a:moveTo>
                  <a:lnTo>
                    <a:pt x="34" y="0"/>
                  </a:lnTo>
                  <a:lnTo>
                    <a:pt x="39" y="0"/>
                  </a:lnTo>
                  <a:lnTo>
                    <a:pt x="43" y="2"/>
                  </a:lnTo>
                  <a:lnTo>
                    <a:pt x="48" y="4"/>
                  </a:lnTo>
                  <a:lnTo>
                    <a:pt x="52" y="8"/>
                  </a:lnTo>
                  <a:lnTo>
                    <a:pt x="55" y="12"/>
                  </a:lnTo>
                  <a:lnTo>
                    <a:pt x="55" y="17"/>
                  </a:lnTo>
                  <a:lnTo>
                    <a:pt x="55" y="22"/>
                  </a:lnTo>
                  <a:lnTo>
                    <a:pt x="53" y="25"/>
                  </a:lnTo>
                  <a:lnTo>
                    <a:pt x="51" y="29"/>
                  </a:lnTo>
                  <a:lnTo>
                    <a:pt x="48" y="31"/>
                  </a:lnTo>
                  <a:lnTo>
                    <a:pt x="44" y="33"/>
                  </a:lnTo>
                  <a:lnTo>
                    <a:pt x="40" y="34"/>
                  </a:lnTo>
                  <a:lnTo>
                    <a:pt x="34" y="35"/>
                  </a:lnTo>
                  <a:lnTo>
                    <a:pt x="27" y="35"/>
                  </a:lnTo>
                  <a:lnTo>
                    <a:pt x="21" y="35"/>
                  </a:lnTo>
                  <a:lnTo>
                    <a:pt x="16" y="34"/>
                  </a:lnTo>
                  <a:lnTo>
                    <a:pt x="12" y="33"/>
                  </a:lnTo>
                  <a:lnTo>
                    <a:pt x="7" y="31"/>
                  </a:lnTo>
                  <a:lnTo>
                    <a:pt x="3" y="27"/>
                  </a:lnTo>
                  <a:lnTo>
                    <a:pt x="0" y="24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3" y="8"/>
                  </a:lnTo>
                  <a:lnTo>
                    <a:pt x="5" y="5"/>
                  </a:lnTo>
                  <a:lnTo>
                    <a:pt x="15" y="2"/>
                  </a:lnTo>
                  <a:lnTo>
                    <a:pt x="27" y="0"/>
                  </a:lnTo>
                  <a:close/>
                  <a:moveTo>
                    <a:pt x="27" y="7"/>
                  </a:moveTo>
                  <a:lnTo>
                    <a:pt x="21" y="7"/>
                  </a:lnTo>
                  <a:lnTo>
                    <a:pt x="17" y="8"/>
                  </a:lnTo>
                  <a:lnTo>
                    <a:pt x="13" y="8"/>
                  </a:lnTo>
                  <a:lnTo>
                    <a:pt x="11" y="11"/>
                  </a:lnTo>
                  <a:lnTo>
                    <a:pt x="8" y="12"/>
                  </a:lnTo>
                  <a:lnTo>
                    <a:pt x="7" y="14"/>
                  </a:lnTo>
                  <a:lnTo>
                    <a:pt x="7" y="17"/>
                  </a:lnTo>
                  <a:lnTo>
                    <a:pt x="7" y="21"/>
                  </a:lnTo>
                  <a:lnTo>
                    <a:pt x="8" y="22"/>
                  </a:lnTo>
                  <a:lnTo>
                    <a:pt x="11" y="25"/>
                  </a:lnTo>
                  <a:lnTo>
                    <a:pt x="13" y="26"/>
                  </a:lnTo>
                  <a:lnTo>
                    <a:pt x="17" y="27"/>
                  </a:lnTo>
                  <a:lnTo>
                    <a:pt x="21" y="27"/>
                  </a:lnTo>
                  <a:lnTo>
                    <a:pt x="27" y="29"/>
                  </a:lnTo>
                  <a:lnTo>
                    <a:pt x="35" y="27"/>
                  </a:lnTo>
                  <a:lnTo>
                    <a:pt x="40" y="26"/>
                  </a:lnTo>
                  <a:lnTo>
                    <a:pt x="44" y="25"/>
                  </a:lnTo>
                  <a:lnTo>
                    <a:pt x="47" y="24"/>
                  </a:lnTo>
                  <a:lnTo>
                    <a:pt x="48" y="21"/>
                  </a:lnTo>
                  <a:lnTo>
                    <a:pt x="48" y="17"/>
                  </a:lnTo>
                  <a:lnTo>
                    <a:pt x="48" y="14"/>
                  </a:lnTo>
                  <a:lnTo>
                    <a:pt x="47" y="12"/>
                  </a:lnTo>
                  <a:lnTo>
                    <a:pt x="44" y="11"/>
                  </a:lnTo>
                  <a:lnTo>
                    <a:pt x="40" y="8"/>
                  </a:lnTo>
                  <a:lnTo>
                    <a:pt x="35" y="7"/>
                  </a:lnTo>
                  <a:lnTo>
                    <a:pt x="27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14" name="Rectangle 998"/>
            <p:cNvSpPr>
              <a:spLocks noChangeAspect="1" noChangeArrowheads="1"/>
            </p:cNvSpPr>
            <p:nvPr/>
          </p:nvSpPr>
          <p:spPr bwMode="auto">
            <a:xfrm rot="16200000">
              <a:off x="2345" y="5014"/>
              <a:ext cx="12" cy="9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15" name="Freeform 999"/>
            <p:cNvSpPr>
              <a:spLocks noChangeAspect="1"/>
            </p:cNvSpPr>
            <p:nvPr/>
          </p:nvSpPr>
          <p:spPr bwMode="auto">
            <a:xfrm rot="16200000">
              <a:off x="2355" y="4956"/>
              <a:ext cx="82" cy="52"/>
            </a:xfrm>
            <a:custGeom>
              <a:avLst/>
              <a:gdLst>
                <a:gd name="T0" fmla="*/ 8 w 55"/>
                <a:gd name="T1" fmla="*/ 35 h 35"/>
                <a:gd name="T2" fmla="*/ 0 w 55"/>
                <a:gd name="T3" fmla="*/ 35 h 35"/>
                <a:gd name="T4" fmla="*/ 0 w 55"/>
                <a:gd name="T5" fmla="*/ 0 h 35"/>
                <a:gd name="T6" fmla="*/ 5 w 55"/>
                <a:gd name="T7" fmla="*/ 0 h 35"/>
                <a:gd name="T8" fmla="*/ 9 w 55"/>
                <a:gd name="T9" fmla="*/ 2 h 35"/>
                <a:gd name="T10" fmla="*/ 13 w 55"/>
                <a:gd name="T11" fmla="*/ 4 h 35"/>
                <a:gd name="T12" fmla="*/ 17 w 55"/>
                <a:gd name="T13" fmla="*/ 8 h 35"/>
                <a:gd name="T14" fmla="*/ 21 w 55"/>
                <a:gd name="T15" fmla="*/ 13 h 35"/>
                <a:gd name="T16" fmla="*/ 26 w 55"/>
                <a:gd name="T17" fmla="*/ 19 h 35"/>
                <a:gd name="T18" fmla="*/ 29 w 55"/>
                <a:gd name="T19" fmla="*/ 22 h 35"/>
                <a:gd name="T20" fmla="*/ 33 w 55"/>
                <a:gd name="T21" fmla="*/ 25 h 35"/>
                <a:gd name="T22" fmla="*/ 37 w 55"/>
                <a:gd name="T23" fmla="*/ 26 h 35"/>
                <a:gd name="T24" fmla="*/ 40 w 55"/>
                <a:gd name="T25" fmla="*/ 28 h 35"/>
                <a:gd name="T26" fmla="*/ 43 w 55"/>
                <a:gd name="T27" fmla="*/ 26 h 35"/>
                <a:gd name="T28" fmla="*/ 46 w 55"/>
                <a:gd name="T29" fmla="*/ 25 h 35"/>
                <a:gd name="T30" fmla="*/ 48 w 55"/>
                <a:gd name="T31" fmla="*/ 21 h 35"/>
                <a:gd name="T32" fmla="*/ 48 w 55"/>
                <a:gd name="T33" fmla="*/ 17 h 35"/>
                <a:gd name="T34" fmla="*/ 48 w 55"/>
                <a:gd name="T35" fmla="*/ 13 h 35"/>
                <a:gd name="T36" fmla="*/ 46 w 55"/>
                <a:gd name="T37" fmla="*/ 11 h 35"/>
                <a:gd name="T38" fmla="*/ 43 w 55"/>
                <a:gd name="T39" fmla="*/ 8 h 35"/>
                <a:gd name="T40" fmla="*/ 39 w 55"/>
                <a:gd name="T41" fmla="*/ 8 h 35"/>
                <a:gd name="T42" fmla="*/ 40 w 55"/>
                <a:gd name="T43" fmla="*/ 0 h 35"/>
                <a:gd name="T44" fmla="*/ 44 w 55"/>
                <a:gd name="T45" fmla="*/ 2 h 35"/>
                <a:gd name="T46" fmla="*/ 48 w 55"/>
                <a:gd name="T47" fmla="*/ 3 h 35"/>
                <a:gd name="T48" fmla="*/ 51 w 55"/>
                <a:gd name="T49" fmla="*/ 6 h 35"/>
                <a:gd name="T50" fmla="*/ 53 w 55"/>
                <a:gd name="T51" fmla="*/ 9 h 35"/>
                <a:gd name="T52" fmla="*/ 55 w 55"/>
                <a:gd name="T53" fmla="*/ 13 h 35"/>
                <a:gd name="T54" fmla="*/ 55 w 55"/>
                <a:gd name="T55" fmla="*/ 17 h 35"/>
                <a:gd name="T56" fmla="*/ 55 w 55"/>
                <a:gd name="T57" fmla="*/ 22 h 35"/>
                <a:gd name="T58" fmla="*/ 53 w 55"/>
                <a:gd name="T59" fmla="*/ 26 h 35"/>
                <a:gd name="T60" fmla="*/ 51 w 55"/>
                <a:gd name="T61" fmla="*/ 30 h 35"/>
                <a:gd name="T62" fmla="*/ 47 w 55"/>
                <a:gd name="T63" fmla="*/ 33 h 35"/>
                <a:gd name="T64" fmla="*/ 44 w 55"/>
                <a:gd name="T65" fmla="*/ 34 h 35"/>
                <a:gd name="T66" fmla="*/ 40 w 55"/>
                <a:gd name="T67" fmla="*/ 34 h 35"/>
                <a:gd name="T68" fmla="*/ 37 w 55"/>
                <a:gd name="T69" fmla="*/ 34 h 35"/>
                <a:gd name="T70" fmla="*/ 34 w 55"/>
                <a:gd name="T71" fmla="*/ 33 h 35"/>
                <a:gd name="T72" fmla="*/ 30 w 55"/>
                <a:gd name="T73" fmla="*/ 32 h 35"/>
                <a:gd name="T74" fmla="*/ 27 w 55"/>
                <a:gd name="T75" fmla="*/ 29 h 35"/>
                <a:gd name="T76" fmla="*/ 25 w 55"/>
                <a:gd name="T77" fmla="*/ 26 h 35"/>
                <a:gd name="T78" fmla="*/ 21 w 55"/>
                <a:gd name="T79" fmla="*/ 24 h 35"/>
                <a:gd name="T80" fmla="*/ 18 w 55"/>
                <a:gd name="T81" fmla="*/ 20 h 35"/>
                <a:gd name="T82" fmla="*/ 15 w 55"/>
                <a:gd name="T83" fmla="*/ 16 h 35"/>
                <a:gd name="T84" fmla="*/ 13 w 55"/>
                <a:gd name="T85" fmla="*/ 13 h 35"/>
                <a:gd name="T86" fmla="*/ 11 w 55"/>
                <a:gd name="T87" fmla="*/ 12 h 35"/>
                <a:gd name="T88" fmla="*/ 8 w 55"/>
                <a:gd name="T89" fmla="*/ 9 h 35"/>
                <a:gd name="T90" fmla="*/ 8 w 55"/>
                <a:gd name="T9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5" h="35">
                  <a:moveTo>
                    <a:pt x="8" y="35"/>
                  </a:moveTo>
                  <a:lnTo>
                    <a:pt x="0" y="35"/>
                  </a:lnTo>
                  <a:lnTo>
                    <a:pt x="0" y="0"/>
                  </a:lnTo>
                  <a:lnTo>
                    <a:pt x="5" y="0"/>
                  </a:lnTo>
                  <a:lnTo>
                    <a:pt x="9" y="2"/>
                  </a:lnTo>
                  <a:lnTo>
                    <a:pt x="13" y="4"/>
                  </a:lnTo>
                  <a:lnTo>
                    <a:pt x="17" y="8"/>
                  </a:lnTo>
                  <a:lnTo>
                    <a:pt x="21" y="13"/>
                  </a:lnTo>
                  <a:lnTo>
                    <a:pt x="26" y="19"/>
                  </a:lnTo>
                  <a:lnTo>
                    <a:pt x="29" y="22"/>
                  </a:lnTo>
                  <a:lnTo>
                    <a:pt x="33" y="25"/>
                  </a:lnTo>
                  <a:lnTo>
                    <a:pt x="37" y="26"/>
                  </a:lnTo>
                  <a:lnTo>
                    <a:pt x="40" y="28"/>
                  </a:lnTo>
                  <a:lnTo>
                    <a:pt x="43" y="26"/>
                  </a:lnTo>
                  <a:lnTo>
                    <a:pt x="46" y="25"/>
                  </a:lnTo>
                  <a:lnTo>
                    <a:pt x="48" y="21"/>
                  </a:lnTo>
                  <a:lnTo>
                    <a:pt x="48" y="17"/>
                  </a:lnTo>
                  <a:lnTo>
                    <a:pt x="48" y="13"/>
                  </a:lnTo>
                  <a:lnTo>
                    <a:pt x="46" y="11"/>
                  </a:lnTo>
                  <a:lnTo>
                    <a:pt x="43" y="8"/>
                  </a:lnTo>
                  <a:lnTo>
                    <a:pt x="39" y="8"/>
                  </a:lnTo>
                  <a:lnTo>
                    <a:pt x="40" y="0"/>
                  </a:lnTo>
                  <a:lnTo>
                    <a:pt x="44" y="2"/>
                  </a:lnTo>
                  <a:lnTo>
                    <a:pt x="48" y="3"/>
                  </a:lnTo>
                  <a:lnTo>
                    <a:pt x="51" y="6"/>
                  </a:lnTo>
                  <a:lnTo>
                    <a:pt x="53" y="9"/>
                  </a:lnTo>
                  <a:lnTo>
                    <a:pt x="55" y="13"/>
                  </a:lnTo>
                  <a:lnTo>
                    <a:pt x="55" y="17"/>
                  </a:lnTo>
                  <a:lnTo>
                    <a:pt x="55" y="22"/>
                  </a:lnTo>
                  <a:lnTo>
                    <a:pt x="53" y="26"/>
                  </a:lnTo>
                  <a:lnTo>
                    <a:pt x="51" y="30"/>
                  </a:lnTo>
                  <a:lnTo>
                    <a:pt x="47" y="33"/>
                  </a:lnTo>
                  <a:lnTo>
                    <a:pt x="44" y="34"/>
                  </a:lnTo>
                  <a:lnTo>
                    <a:pt x="40" y="34"/>
                  </a:lnTo>
                  <a:lnTo>
                    <a:pt x="37" y="34"/>
                  </a:lnTo>
                  <a:lnTo>
                    <a:pt x="34" y="33"/>
                  </a:lnTo>
                  <a:lnTo>
                    <a:pt x="30" y="32"/>
                  </a:lnTo>
                  <a:lnTo>
                    <a:pt x="27" y="29"/>
                  </a:lnTo>
                  <a:lnTo>
                    <a:pt x="25" y="26"/>
                  </a:lnTo>
                  <a:lnTo>
                    <a:pt x="21" y="24"/>
                  </a:lnTo>
                  <a:lnTo>
                    <a:pt x="18" y="20"/>
                  </a:lnTo>
                  <a:lnTo>
                    <a:pt x="15" y="16"/>
                  </a:lnTo>
                  <a:lnTo>
                    <a:pt x="13" y="13"/>
                  </a:lnTo>
                  <a:lnTo>
                    <a:pt x="11" y="12"/>
                  </a:lnTo>
                  <a:lnTo>
                    <a:pt x="8" y="9"/>
                  </a:lnTo>
                  <a:lnTo>
                    <a:pt x="8" y="3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16" name="Rectangle 1000"/>
            <p:cNvSpPr>
              <a:spLocks noChangeAspect="1" noChangeArrowheads="1"/>
            </p:cNvSpPr>
            <p:nvPr/>
          </p:nvSpPr>
          <p:spPr bwMode="auto">
            <a:xfrm rot="16200000">
              <a:off x="2488" y="4862"/>
              <a:ext cx="6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17" name="Freeform 1001"/>
            <p:cNvSpPr>
              <a:spLocks noChangeAspect="1" noEditPoints="1"/>
            </p:cNvSpPr>
            <p:nvPr/>
          </p:nvSpPr>
          <p:spPr bwMode="auto">
            <a:xfrm rot="16200000">
              <a:off x="2264" y="4868"/>
              <a:ext cx="82" cy="51"/>
            </a:xfrm>
            <a:custGeom>
              <a:avLst/>
              <a:gdLst>
                <a:gd name="T0" fmla="*/ 27 w 54"/>
                <a:gd name="T1" fmla="*/ 0 h 35"/>
                <a:gd name="T2" fmla="*/ 34 w 54"/>
                <a:gd name="T3" fmla="*/ 0 h 35"/>
                <a:gd name="T4" fmla="*/ 39 w 54"/>
                <a:gd name="T5" fmla="*/ 0 h 35"/>
                <a:gd name="T6" fmla="*/ 43 w 54"/>
                <a:gd name="T7" fmla="*/ 2 h 35"/>
                <a:gd name="T8" fmla="*/ 48 w 54"/>
                <a:gd name="T9" fmla="*/ 4 h 35"/>
                <a:gd name="T10" fmla="*/ 52 w 54"/>
                <a:gd name="T11" fmla="*/ 8 h 35"/>
                <a:gd name="T12" fmla="*/ 54 w 54"/>
                <a:gd name="T13" fmla="*/ 12 h 35"/>
                <a:gd name="T14" fmla="*/ 54 w 54"/>
                <a:gd name="T15" fmla="*/ 17 h 35"/>
                <a:gd name="T16" fmla="*/ 54 w 54"/>
                <a:gd name="T17" fmla="*/ 22 h 35"/>
                <a:gd name="T18" fmla="*/ 53 w 54"/>
                <a:gd name="T19" fmla="*/ 25 h 35"/>
                <a:gd name="T20" fmla="*/ 50 w 54"/>
                <a:gd name="T21" fmla="*/ 29 h 35"/>
                <a:gd name="T22" fmla="*/ 48 w 54"/>
                <a:gd name="T23" fmla="*/ 31 h 35"/>
                <a:gd name="T24" fmla="*/ 44 w 54"/>
                <a:gd name="T25" fmla="*/ 33 h 35"/>
                <a:gd name="T26" fmla="*/ 40 w 54"/>
                <a:gd name="T27" fmla="*/ 34 h 35"/>
                <a:gd name="T28" fmla="*/ 35 w 54"/>
                <a:gd name="T29" fmla="*/ 35 h 35"/>
                <a:gd name="T30" fmla="*/ 27 w 54"/>
                <a:gd name="T31" fmla="*/ 35 h 35"/>
                <a:gd name="T32" fmla="*/ 22 w 54"/>
                <a:gd name="T33" fmla="*/ 35 h 35"/>
                <a:gd name="T34" fmla="*/ 17 w 54"/>
                <a:gd name="T35" fmla="*/ 34 h 35"/>
                <a:gd name="T36" fmla="*/ 12 w 54"/>
                <a:gd name="T37" fmla="*/ 33 h 35"/>
                <a:gd name="T38" fmla="*/ 6 w 54"/>
                <a:gd name="T39" fmla="*/ 31 h 35"/>
                <a:gd name="T40" fmla="*/ 2 w 54"/>
                <a:gd name="T41" fmla="*/ 27 h 35"/>
                <a:gd name="T42" fmla="*/ 1 w 54"/>
                <a:gd name="T43" fmla="*/ 24 h 35"/>
                <a:gd name="T44" fmla="*/ 0 w 54"/>
                <a:gd name="T45" fmla="*/ 17 h 35"/>
                <a:gd name="T46" fmla="*/ 0 w 54"/>
                <a:gd name="T47" fmla="*/ 13 h 35"/>
                <a:gd name="T48" fmla="*/ 2 w 54"/>
                <a:gd name="T49" fmla="*/ 8 h 35"/>
                <a:gd name="T50" fmla="*/ 5 w 54"/>
                <a:gd name="T51" fmla="*/ 5 h 35"/>
                <a:gd name="T52" fmla="*/ 14 w 54"/>
                <a:gd name="T53" fmla="*/ 2 h 35"/>
                <a:gd name="T54" fmla="*/ 27 w 54"/>
                <a:gd name="T55" fmla="*/ 0 h 35"/>
                <a:gd name="T56" fmla="*/ 27 w 54"/>
                <a:gd name="T57" fmla="*/ 7 h 35"/>
                <a:gd name="T58" fmla="*/ 22 w 54"/>
                <a:gd name="T59" fmla="*/ 7 h 35"/>
                <a:gd name="T60" fmla="*/ 17 w 54"/>
                <a:gd name="T61" fmla="*/ 8 h 35"/>
                <a:gd name="T62" fmla="*/ 13 w 54"/>
                <a:gd name="T63" fmla="*/ 8 h 35"/>
                <a:gd name="T64" fmla="*/ 10 w 54"/>
                <a:gd name="T65" fmla="*/ 11 h 35"/>
                <a:gd name="T66" fmla="*/ 8 w 54"/>
                <a:gd name="T67" fmla="*/ 12 h 35"/>
                <a:gd name="T68" fmla="*/ 6 w 54"/>
                <a:gd name="T69" fmla="*/ 14 h 35"/>
                <a:gd name="T70" fmla="*/ 6 w 54"/>
                <a:gd name="T71" fmla="*/ 17 h 35"/>
                <a:gd name="T72" fmla="*/ 6 w 54"/>
                <a:gd name="T73" fmla="*/ 21 h 35"/>
                <a:gd name="T74" fmla="*/ 8 w 54"/>
                <a:gd name="T75" fmla="*/ 22 h 35"/>
                <a:gd name="T76" fmla="*/ 10 w 54"/>
                <a:gd name="T77" fmla="*/ 25 h 35"/>
                <a:gd name="T78" fmla="*/ 13 w 54"/>
                <a:gd name="T79" fmla="*/ 26 h 35"/>
                <a:gd name="T80" fmla="*/ 17 w 54"/>
                <a:gd name="T81" fmla="*/ 27 h 35"/>
                <a:gd name="T82" fmla="*/ 22 w 54"/>
                <a:gd name="T83" fmla="*/ 27 h 35"/>
                <a:gd name="T84" fmla="*/ 27 w 54"/>
                <a:gd name="T85" fmla="*/ 29 h 35"/>
                <a:gd name="T86" fmla="*/ 35 w 54"/>
                <a:gd name="T87" fmla="*/ 27 h 35"/>
                <a:gd name="T88" fmla="*/ 40 w 54"/>
                <a:gd name="T89" fmla="*/ 26 h 35"/>
                <a:gd name="T90" fmla="*/ 44 w 54"/>
                <a:gd name="T91" fmla="*/ 25 h 35"/>
                <a:gd name="T92" fmla="*/ 46 w 54"/>
                <a:gd name="T93" fmla="*/ 24 h 35"/>
                <a:gd name="T94" fmla="*/ 48 w 54"/>
                <a:gd name="T95" fmla="*/ 21 h 35"/>
                <a:gd name="T96" fmla="*/ 49 w 54"/>
                <a:gd name="T97" fmla="*/ 17 h 35"/>
                <a:gd name="T98" fmla="*/ 48 w 54"/>
                <a:gd name="T99" fmla="*/ 14 h 35"/>
                <a:gd name="T100" fmla="*/ 46 w 54"/>
                <a:gd name="T101" fmla="*/ 12 h 35"/>
                <a:gd name="T102" fmla="*/ 45 w 54"/>
                <a:gd name="T103" fmla="*/ 11 h 35"/>
                <a:gd name="T104" fmla="*/ 41 w 54"/>
                <a:gd name="T105" fmla="*/ 8 h 35"/>
                <a:gd name="T106" fmla="*/ 35 w 54"/>
                <a:gd name="T107" fmla="*/ 7 h 35"/>
                <a:gd name="T108" fmla="*/ 27 w 54"/>
                <a:gd name="T10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4" h="35">
                  <a:moveTo>
                    <a:pt x="27" y="0"/>
                  </a:moveTo>
                  <a:lnTo>
                    <a:pt x="34" y="0"/>
                  </a:lnTo>
                  <a:lnTo>
                    <a:pt x="39" y="0"/>
                  </a:lnTo>
                  <a:lnTo>
                    <a:pt x="43" y="2"/>
                  </a:lnTo>
                  <a:lnTo>
                    <a:pt x="48" y="4"/>
                  </a:lnTo>
                  <a:lnTo>
                    <a:pt x="52" y="8"/>
                  </a:lnTo>
                  <a:lnTo>
                    <a:pt x="54" y="12"/>
                  </a:lnTo>
                  <a:lnTo>
                    <a:pt x="54" y="17"/>
                  </a:lnTo>
                  <a:lnTo>
                    <a:pt x="54" y="22"/>
                  </a:lnTo>
                  <a:lnTo>
                    <a:pt x="53" y="25"/>
                  </a:lnTo>
                  <a:lnTo>
                    <a:pt x="50" y="29"/>
                  </a:lnTo>
                  <a:lnTo>
                    <a:pt x="48" y="31"/>
                  </a:lnTo>
                  <a:lnTo>
                    <a:pt x="44" y="33"/>
                  </a:lnTo>
                  <a:lnTo>
                    <a:pt x="40" y="34"/>
                  </a:lnTo>
                  <a:lnTo>
                    <a:pt x="35" y="35"/>
                  </a:lnTo>
                  <a:lnTo>
                    <a:pt x="27" y="35"/>
                  </a:lnTo>
                  <a:lnTo>
                    <a:pt x="22" y="35"/>
                  </a:lnTo>
                  <a:lnTo>
                    <a:pt x="17" y="34"/>
                  </a:lnTo>
                  <a:lnTo>
                    <a:pt x="12" y="33"/>
                  </a:lnTo>
                  <a:lnTo>
                    <a:pt x="6" y="31"/>
                  </a:lnTo>
                  <a:lnTo>
                    <a:pt x="2" y="27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5" y="5"/>
                  </a:lnTo>
                  <a:lnTo>
                    <a:pt x="14" y="2"/>
                  </a:lnTo>
                  <a:lnTo>
                    <a:pt x="27" y="0"/>
                  </a:lnTo>
                  <a:close/>
                  <a:moveTo>
                    <a:pt x="27" y="7"/>
                  </a:moveTo>
                  <a:lnTo>
                    <a:pt x="22" y="7"/>
                  </a:lnTo>
                  <a:lnTo>
                    <a:pt x="17" y="8"/>
                  </a:lnTo>
                  <a:lnTo>
                    <a:pt x="13" y="8"/>
                  </a:lnTo>
                  <a:lnTo>
                    <a:pt x="10" y="11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6" y="17"/>
                  </a:lnTo>
                  <a:lnTo>
                    <a:pt x="6" y="21"/>
                  </a:lnTo>
                  <a:lnTo>
                    <a:pt x="8" y="22"/>
                  </a:lnTo>
                  <a:lnTo>
                    <a:pt x="10" y="25"/>
                  </a:lnTo>
                  <a:lnTo>
                    <a:pt x="13" y="26"/>
                  </a:lnTo>
                  <a:lnTo>
                    <a:pt x="17" y="27"/>
                  </a:lnTo>
                  <a:lnTo>
                    <a:pt x="22" y="27"/>
                  </a:lnTo>
                  <a:lnTo>
                    <a:pt x="27" y="29"/>
                  </a:lnTo>
                  <a:lnTo>
                    <a:pt x="35" y="27"/>
                  </a:lnTo>
                  <a:lnTo>
                    <a:pt x="40" y="26"/>
                  </a:lnTo>
                  <a:lnTo>
                    <a:pt x="44" y="25"/>
                  </a:lnTo>
                  <a:lnTo>
                    <a:pt x="46" y="24"/>
                  </a:lnTo>
                  <a:lnTo>
                    <a:pt x="48" y="21"/>
                  </a:lnTo>
                  <a:lnTo>
                    <a:pt x="49" y="17"/>
                  </a:lnTo>
                  <a:lnTo>
                    <a:pt x="48" y="14"/>
                  </a:lnTo>
                  <a:lnTo>
                    <a:pt x="46" y="12"/>
                  </a:lnTo>
                  <a:lnTo>
                    <a:pt x="45" y="11"/>
                  </a:lnTo>
                  <a:lnTo>
                    <a:pt x="41" y="8"/>
                  </a:lnTo>
                  <a:lnTo>
                    <a:pt x="35" y="7"/>
                  </a:lnTo>
                  <a:lnTo>
                    <a:pt x="27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18" name="Rectangle 1002"/>
            <p:cNvSpPr>
              <a:spLocks noChangeAspect="1" noChangeArrowheads="1"/>
            </p:cNvSpPr>
            <p:nvPr/>
          </p:nvSpPr>
          <p:spPr bwMode="auto">
            <a:xfrm rot="16200000">
              <a:off x="2346" y="4921"/>
              <a:ext cx="10" cy="9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19" name="Freeform 1003"/>
            <p:cNvSpPr>
              <a:spLocks noChangeAspect="1" noEditPoints="1"/>
            </p:cNvSpPr>
            <p:nvPr/>
          </p:nvSpPr>
          <p:spPr bwMode="auto">
            <a:xfrm rot="16200000">
              <a:off x="2356" y="4864"/>
              <a:ext cx="78" cy="55"/>
            </a:xfrm>
            <a:custGeom>
              <a:avLst/>
              <a:gdLst>
                <a:gd name="T0" fmla="*/ 0 w 53"/>
                <a:gd name="T1" fmla="*/ 24 h 37"/>
                <a:gd name="T2" fmla="*/ 12 w 53"/>
                <a:gd name="T3" fmla="*/ 24 h 37"/>
                <a:gd name="T4" fmla="*/ 12 w 53"/>
                <a:gd name="T5" fmla="*/ 0 h 37"/>
                <a:gd name="T6" fmla="*/ 20 w 53"/>
                <a:gd name="T7" fmla="*/ 0 h 37"/>
                <a:gd name="T8" fmla="*/ 53 w 53"/>
                <a:gd name="T9" fmla="*/ 26 h 37"/>
                <a:gd name="T10" fmla="*/ 53 w 53"/>
                <a:gd name="T11" fmla="*/ 32 h 37"/>
                <a:gd name="T12" fmla="*/ 20 w 53"/>
                <a:gd name="T13" fmla="*/ 32 h 37"/>
                <a:gd name="T14" fmla="*/ 20 w 53"/>
                <a:gd name="T15" fmla="*/ 37 h 37"/>
                <a:gd name="T16" fmla="*/ 12 w 53"/>
                <a:gd name="T17" fmla="*/ 37 h 37"/>
                <a:gd name="T18" fmla="*/ 12 w 53"/>
                <a:gd name="T19" fmla="*/ 32 h 37"/>
                <a:gd name="T20" fmla="*/ 0 w 53"/>
                <a:gd name="T21" fmla="*/ 32 h 37"/>
                <a:gd name="T22" fmla="*/ 0 w 53"/>
                <a:gd name="T23" fmla="*/ 24 h 37"/>
                <a:gd name="T24" fmla="*/ 20 w 53"/>
                <a:gd name="T25" fmla="*/ 24 h 37"/>
                <a:gd name="T26" fmla="*/ 39 w 53"/>
                <a:gd name="T27" fmla="*/ 24 h 37"/>
                <a:gd name="T28" fmla="*/ 20 w 53"/>
                <a:gd name="T29" fmla="*/ 9 h 37"/>
                <a:gd name="T30" fmla="*/ 20 w 53"/>
                <a:gd name="T31" fmla="*/ 2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" h="37">
                  <a:moveTo>
                    <a:pt x="0" y="24"/>
                  </a:moveTo>
                  <a:lnTo>
                    <a:pt x="12" y="24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53" y="26"/>
                  </a:lnTo>
                  <a:lnTo>
                    <a:pt x="53" y="32"/>
                  </a:lnTo>
                  <a:lnTo>
                    <a:pt x="20" y="32"/>
                  </a:lnTo>
                  <a:lnTo>
                    <a:pt x="20" y="37"/>
                  </a:lnTo>
                  <a:lnTo>
                    <a:pt x="12" y="37"/>
                  </a:lnTo>
                  <a:lnTo>
                    <a:pt x="12" y="32"/>
                  </a:lnTo>
                  <a:lnTo>
                    <a:pt x="0" y="32"/>
                  </a:lnTo>
                  <a:lnTo>
                    <a:pt x="0" y="24"/>
                  </a:lnTo>
                  <a:close/>
                  <a:moveTo>
                    <a:pt x="20" y="24"/>
                  </a:moveTo>
                  <a:lnTo>
                    <a:pt x="39" y="24"/>
                  </a:lnTo>
                  <a:lnTo>
                    <a:pt x="20" y="9"/>
                  </a:lnTo>
                  <a:lnTo>
                    <a:pt x="20" y="2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0" name="Rectangle 1004"/>
            <p:cNvSpPr>
              <a:spLocks noChangeAspect="1" noChangeArrowheads="1"/>
            </p:cNvSpPr>
            <p:nvPr/>
          </p:nvSpPr>
          <p:spPr bwMode="auto">
            <a:xfrm rot="16200000">
              <a:off x="2489" y="4761"/>
              <a:ext cx="4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1" name="Freeform 1005"/>
            <p:cNvSpPr>
              <a:spLocks noChangeAspect="1" noEditPoints="1"/>
            </p:cNvSpPr>
            <p:nvPr/>
          </p:nvSpPr>
          <p:spPr bwMode="auto">
            <a:xfrm rot="16200000">
              <a:off x="2264" y="4766"/>
              <a:ext cx="82" cy="51"/>
            </a:xfrm>
            <a:custGeom>
              <a:avLst/>
              <a:gdLst>
                <a:gd name="T0" fmla="*/ 27 w 55"/>
                <a:gd name="T1" fmla="*/ 0 h 35"/>
                <a:gd name="T2" fmla="*/ 33 w 55"/>
                <a:gd name="T3" fmla="*/ 0 h 35"/>
                <a:gd name="T4" fmla="*/ 38 w 55"/>
                <a:gd name="T5" fmla="*/ 0 h 35"/>
                <a:gd name="T6" fmla="*/ 43 w 55"/>
                <a:gd name="T7" fmla="*/ 2 h 35"/>
                <a:gd name="T8" fmla="*/ 48 w 55"/>
                <a:gd name="T9" fmla="*/ 4 h 35"/>
                <a:gd name="T10" fmla="*/ 52 w 55"/>
                <a:gd name="T11" fmla="*/ 8 h 35"/>
                <a:gd name="T12" fmla="*/ 53 w 55"/>
                <a:gd name="T13" fmla="*/ 12 h 35"/>
                <a:gd name="T14" fmla="*/ 55 w 55"/>
                <a:gd name="T15" fmla="*/ 17 h 35"/>
                <a:gd name="T16" fmla="*/ 55 w 55"/>
                <a:gd name="T17" fmla="*/ 22 h 35"/>
                <a:gd name="T18" fmla="*/ 53 w 55"/>
                <a:gd name="T19" fmla="*/ 25 h 35"/>
                <a:gd name="T20" fmla="*/ 51 w 55"/>
                <a:gd name="T21" fmla="*/ 29 h 35"/>
                <a:gd name="T22" fmla="*/ 48 w 55"/>
                <a:gd name="T23" fmla="*/ 31 h 35"/>
                <a:gd name="T24" fmla="*/ 44 w 55"/>
                <a:gd name="T25" fmla="*/ 33 h 35"/>
                <a:gd name="T26" fmla="*/ 40 w 55"/>
                <a:gd name="T27" fmla="*/ 34 h 35"/>
                <a:gd name="T28" fmla="*/ 34 w 55"/>
                <a:gd name="T29" fmla="*/ 35 h 35"/>
                <a:gd name="T30" fmla="*/ 27 w 55"/>
                <a:gd name="T31" fmla="*/ 35 h 35"/>
                <a:gd name="T32" fmla="*/ 21 w 55"/>
                <a:gd name="T33" fmla="*/ 35 h 35"/>
                <a:gd name="T34" fmla="*/ 16 w 55"/>
                <a:gd name="T35" fmla="*/ 34 h 35"/>
                <a:gd name="T36" fmla="*/ 12 w 55"/>
                <a:gd name="T37" fmla="*/ 33 h 35"/>
                <a:gd name="T38" fmla="*/ 7 w 55"/>
                <a:gd name="T39" fmla="*/ 31 h 35"/>
                <a:gd name="T40" fmla="*/ 3 w 55"/>
                <a:gd name="T41" fmla="*/ 27 h 35"/>
                <a:gd name="T42" fmla="*/ 0 w 55"/>
                <a:gd name="T43" fmla="*/ 24 h 35"/>
                <a:gd name="T44" fmla="*/ 0 w 55"/>
                <a:gd name="T45" fmla="*/ 17 h 35"/>
                <a:gd name="T46" fmla="*/ 0 w 55"/>
                <a:gd name="T47" fmla="*/ 13 h 35"/>
                <a:gd name="T48" fmla="*/ 2 w 55"/>
                <a:gd name="T49" fmla="*/ 8 h 35"/>
                <a:gd name="T50" fmla="*/ 5 w 55"/>
                <a:gd name="T51" fmla="*/ 5 h 35"/>
                <a:gd name="T52" fmla="*/ 14 w 55"/>
                <a:gd name="T53" fmla="*/ 2 h 35"/>
                <a:gd name="T54" fmla="*/ 27 w 55"/>
                <a:gd name="T55" fmla="*/ 0 h 35"/>
                <a:gd name="T56" fmla="*/ 27 w 55"/>
                <a:gd name="T57" fmla="*/ 7 h 35"/>
                <a:gd name="T58" fmla="*/ 21 w 55"/>
                <a:gd name="T59" fmla="*/ 7 h 35"/>
                <a:gd name="T60" fmla="*/ 16 w 55"/>
                <a:gd name="T61" fmla="*/ 8 h 35"/>
                <a:gd name="T62" fmla="*/ 12 w 55"/>
                <a:gd name="T63" fmla="*/ 8 h 35"/>
                <a:gd name="T64" fmla="*/ 9 w 55"/>
                <a:gd name="T65" fmla="*/ 11 h 35"/>
                <a:gd name="T66" fmla="*/ 8 w 55"/>
                <a:gd name="T67" fmla="*/ 12 h 35"/>
                <a:gd name="T68" fmla="*/ 7 w 55"/>
                <a:gd name="T69" fmla="*/ 14 h 35"/>
                <a:gd name="T70" fmla="*/ 5 w 55"/>
                <a:gd name="T71" fmla="*/ 17 h 35"/>
                <a:gd name="T72" fmla="*/ 7 w 55"/>
                <a:gd name="T73" fmla="*/ 21 h 35"/>
                <a:gd name="T74" fmla="*/ 8 w 55"/>
                <a:gd name="T75" fmla="*/ 22 h 35"/>
                <a:gd name="T76" fmla="*/ 11 w 55"/>
                <a:gd name="T77" fmla="*/ 25 h 35"/>
                <a:gd name="T78" fmla="*/ 13 w 55"/>
                <a:gd name="T79" fmla="*/ 26 h 35"/>
                <a:gd name="T80" fmla="*/ 16 w 55"/>
                <a:gd name="T81" fmla="*/ 27 h 35"/>
                <a:gd name="T82" fmla="*/ 21 w 55"/>
                <a:gd name="T83" fmla="*/ 27 h 35"/>
                <a:gd name="T84" fmla="*/ 27 w 55"/>
                <a:gd name="T85" fmla="*/ 29 h 35"/>
                <a:gd name="T86" fmla="*/ 35 w 55"/>
                <a:gd name="T87" fmla="*/ 27 h 35"/>
                <a:gd name="T88" fmla="*/ 40 w 55"/>
                <a:gd name="T89" fmla="*/ 26 h 35"/>
                <a:gd name="T90" fmla="*/ 44 w 55"/>
                <a:gd name="T91" fmla="*/ 25 h 35"/>
                <a:gd name="T92" fmla="*/ 47 w 55"/>
                <a:gd name="T93" fmla="*/ 24 h 35"/>
                <a:gd name="T94" fmla="*/ 48 w 55"/>
                <a:gd name="T95" fmla="*/ 21 h 35"/>
                <a:gd name="T96" fmla="*/ 48 w 55"/>
                <a:gd name="T97" fmla="*/ 17 h 35"/>
                <a:gd name="T98" fmla="*/ 48 w 55"/>
                <a:gd name="T99" fmla="*/ 14 h 35"/>
                <a:gd name="T100" fmla="*/ 47 w 55"/>
                <a:gd name="T101" fmla="*/ 12 h 35"/>
                <a:gd name="T102" fmla="*/ 44 w 55"/>
                <a:gd name="T103" fmla="*/ 11 h 35"/>
                <a:gd name="T104" fmla="*/ 40 w 55"/>
                <a:gd name="T105" fmla="*/ 8 h 35"/>
                <a:gd name="T106" fmla="*/ 35 w 55"/>
                <a:gd name="T107" fmla="*/ 7 h 35"/>
                <a:gd name="T108" fmla="*/ 27 w 55"/>
                <a:gd name="T10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" h="35">
                  <a:moveTo>
                    <a:pt x="27" y="0"/>
                  </a:moveTo>
                  <a:lnTo>
                    <a:pt x="33" y="0"/>
                  </a:lnTo>
                  <a:lnTo>
                    <a:pt x="38" y="0"/>
                  </a:lnTo>
                  <a:lnTo>
                    <a:pt x="43" y="2"/>
                  </a:lnTo>
                  <a:lnTo>
                    <a:pt x="48" y="4"/>
                  </a:lnTo>
                  <a:lnTo>
                    <a:pt x="52" y="8"/>
                  </a:lnTo>
                  <a:lnTo>
                    <a:pt x="53" y="12"/>
                  </a:lnTo>
                  <a:lnTo>
                    <a:pt x="55" y="17"/>
                  </a:lnTo>
                  <a:lnTo>
                    <a:pt x="55" y="22"/>
                  </a:lnTo>
                  <a:lnTo>
                    <a:pt x="53" y="25"/>
                  </a:lnTo>
                  <a:lnTo>
                    <a:pt x="51" y="29"/>
                  </a:lnTo>
                  <a:lnTo>
                    <a:pt x="48" y="31"/>
                  </a:lnTo>
                  <a:lnTo>
                    <a:pt x="44" y="33"/>
                  </a:lnTo>
                  <a:lnTo>
                    <a:pt x="40" y="34"/>
                  </a:lnTo>
                  <a:lnTo>
                    <a:pt x="34" y="35"/>
                  </a:lnTo>
                  <a:lnTo>
                    <a:pt x="27" y="35"/>
                  </a:lnTo>
                  <a:lnTo>
                    <a:pt x="21" y="35"/>
                  </a:lnTo>
                  <a:lnTo>
                    <a:pt x="16" y="34"/>
                  </a:lnTo>
                  <a:lnTo>
                    <a:pt x="12" y="33"/>
                  </a:lnTo>
                  <a:lnTo>
                    <a:pt x="7" y="31"/>
                  </a:lnTo>
                  <a:lnTo>
                    <a:pt x="3" y="27"/>
                  </a:lnTo>
                  <a:lnTo>
                    <a:pt x="0" y="24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5" y="5"/>
                  </a:lnTo>
                  <a:lnTo>
                    <a:pt x="14" y="2"/>
                  </a:lnTo>
                  <a:lnTo>
                    <a:pt x="27" y="0"/>
                  </a:lnTo>
                  <a:close/>
                  <a:moveTo>
                    <a:pt x="27" y="7"/>
                  </a:moveTo>
                  <a:lnTo>
                    <a:pt x="21" y="7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7" y="14"/>
                  </a:lnTo>
                  <a:lnTo>
                    <a:pt x="5" y="17"/>
                  </a:lnTo>
                  <a:lnTo>
                    <a:pt x="7" y="21"/>
                  </a:lnTo>
                  <a:lnTo>
                    <a:pt x="8" y="22"/>
                  </a:lnTo>
                  <a:lnTo>
                    <a:pt x="11" y="25"/>
                  </a:lnTo>
                  <a:lnTo>
                    <a:pt x="13" y="26"/>
                  </a:lnTo>
                  <a:lnTo>
                    <a:pt x="16" y="27"/>
                  </a:lnTo>
                  <a:lnTo>
                    <a:pt x="21" y="27"/>
                  </a:lnTo>
                  <a:lnTo>
                    <a:pt x="27" y="29"/>
                  </a:lnTo>
                  <a:lnTo>
                    <a:pt x="35" y="27"/>
                  </a:lnTo>
                  <a:lnTo>
                    <a:pt x="40" y="26"/>
                  </a:lnTo>
                  <a:lnTo>
                    <a:pt x="44" y="25"/>
                  </a:lnTo>
                  <a:lnTo>
                    <a:pt x="47" y="24"/>
                  </a:lnTo>
                  <a:lnTo>
                    <a:pt x="48" y="21"/>
                  </a:lnTo>
                  <a:lnTo>
                    <a:pt x="48" y="17"/>
                  </a:lnTo>
                  <a:lnTo>
                    <a:pt x="48" y="14"/>
                  </a:lnTo>
                  <a:lnTo>
                    <a:pt x="47" y="12"/>
                  </a:lnTo>
                  <a:lnTo>
                    <a:pt x="44" y="11"/>
                  </a:lnTo>
                  <a:lnTo>
                    <a:pt x="40" y="8"/>
                  </a:lnTo>
                  <a:lnTo>
                    <a:pt x="35" y="7"/>
                  </a:lnTo>
                  <a:lnTo>
                    <a:pt x="27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2" name="Rectangle 1006"/>
            <p:cNvSpPr>
              <a:spLocks noChangeAspect="1" noChangeArrowheads="1"/>
            </p:cNvSpPr>
            <p:nvPr/>
          </p:nvSpPr>
          <p:spPr bwMode="auto">
            <a:xfrm rot="16200000">
              <a:off x="2345" y="4824"/>
              <a:ext cx="12" cy="9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3" name="Freeform 1007"/>
            <p:cNvSpPr>
              <a:spLocks noChangeAspect="1" noEditPoints="1"/>
            </p:cNvSpPr>
            <p:nvPr/>
          </p:nvSpPr>
          <p:spPr bwMode="auto">
            <a:xfrm rot="16200000">
              <a:off x="2355" y="4766"/>
              <a:ext cx="82" cy="52"/>
            </a:xfrm>
            <a:custGeom>
              <a:avLst/>
              <a:gdLst>
                <a:gd name="T0" fmla="*/ 39 w 55"/>
                <a:gd name="T1" fmla="*/ 28 h 35"/>
                <a:gd name="T2" fmla="*/ 46 w 55"/>
                <a:gd name="T3" fmla="*/ 25 h 35"/>
                <a:gd name="T4" fmla="*/ 48 w 55"/>
                <a:gd name="T5" fmla="*/ 19 h 35"/>
                <a:gd name="T6" fmla="*/ 47 w 55"/>
                <a:gd name="T7" fmla="*/ 13 h 35"/>
                <a:gd name="T8" fmla="*/ 40 w 55"/>
                <a:gd name="T9" fmla="*/ 8 h 35"/>
                <a:gd name="T10" fmla="*/ 34 w 55"/>
                <a:gd name="T11" fmla="*/ 7 h 35"/>
                <a:gd name="T12" fmla="*/ 31 w 55"/>
                <a:gd name="T13" fmla="*/ 9 h 35"/>
                <a:gd name="T14" fmla="*/ 35 w 55"/>
                <a:gd name="T15" fmla="*/ 16 h 35"/>
                <a:gd name="T16" fmla="*/ 35 w 55"/>
                <a:gd name="T17" fmla="*/ 24 h 35"/>
                <a:gd name="T18" fmla="*/ 31 w 55"/>
                <a:gd name="T19" fmla="*/ 32 h 35"/>
                <a:gd name="T20" fmla="*/ 24 w 55"/>
                <a:gd name="T21" fmla="*/ 35 h 35"/>
                <a:gd name="T22" fmla="*/ 13 w 55"/>
                <a:gd name="T23" fmla="*/ 35 h 35"/>
                <a:gd name="T24" fmla="*/ 5 w 55"/>
                <a:gd name="T25" fmla="*/ 32 h 35"/>
                <a:gd name="T26" fmla="*/ 0 w 55"/>
                <a:gd name="T27" fmla="*/ 24 h 35"/>
                <a:gd name="T28" fmla="*/ 0 w 55"/>
                <a:gd name="T29" fmla="*/ 13 h 35"/>
                <a:gd name="T30" fmla="*/ 5 w 55"/>
                <a:gd name="T31" fmla="*/ 6 h 35"/>
                <a:gd name="T32" fmla="*/ 13 w 55"/>
                <a:gd name="T33" fmla="*/ 2 h 35"/>
                <a:gd name="T34" fmla="*/ 26 w 55"/>
                <a:gd name="T35" fmla="*/ 0 h 35"/>
                <a:gd name="T36" fmla="*/ 48 w 55"/>
                <a:gd name="T37" fmla="*/ 6 h 35"/>
                <a:gd name="T38" fmla="*/ 53 w 55"/>
                <a:gd name="T39" fmla="*/ 15 h 35"/>
                <a:gd name="T40" fmla="*/ 55 w 55"/>
                <a:gd name="T41" fmla="*/ 24 h 35"/>
                <a:gd name="T42" fmla="*/ 51 w 55"/>
                <a:gd name="T43" fmla="*/ 30 h 35"/>
                <a:gd name="T44" fmla="*/ 44 w 55"/>
                <a:gd name="T45" fmla="*/ 34 h 35"/>
                <a:gd name="T46" fmla="*/ 18 w 55"/>
                <a:gd name="T47" fmla="*/ 7 h 35"/>
                <a:gd name="T48" fmla="*/ 12 w 55"/>
                <a:gd name="T49" fmla="*/ 8 h 35"/>
                <a:gd name="T50" fmla="*/ 8 w 55"/>
                <a:gd name="T51" fmla="*/ 12 h 35"/>
                <a:gd name="T52" fmla="*/ 5 w 55"/>
                <a:gd name="T53" fmla="*/ 19 h 35"/>
                <a:gd name="T54" fmla="*/ 9 w 55"/>
                <a:gd name="T55" fmla="*/ 26 h 35"/>
                <a:gd name="T56" fmla="*/ 14 w 55"/>
                <a:gd name="T57" fmla="*/ 29 h 35"/>
                <a:gd name="T58" fmla="*/ 22 w 55"/>
                <a:gd name="T59" fmla="*/ 28 h 35"/>
                <a:gd name="T60" fmla="*/ 27 w 55"/>
                <a:gd name="T61" fmla="*/ 24 h 35"/>
                <a:gd name="T62" fmla="*/ 30 w 55"/>
                <a:gd name="T63" fmla="*/ 19 h 35"/>
                <a:gd name="T64" fmla="*/ 26 w 55"/>
                <a:gd name="T65" fmla="*/ 9 h 35"/>
                <a:gd name="T66" fmla="*/ 18 w 55"/>
                <a:gd name="T67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5" h="35">
                  <a:moveTo>
                    <a:pt x="40" y="35"/>
                  </a:moveTo>
                  <a:lnTo>
                    <a:pt x="39" y="28"/>
                  </a:lnTo>
                  <a:lnTo>
                    <a:pt x="43" y="28"/>
                  </a:lnTo>
                  <a:lnTo>
                    <a:pt x="46" y="25"/>
                  </a:lnTo>
                  <a:lnTo>
                    <a:pt x="48" y="22"/>
                  </a:lnTo>
                  <a:lnTo>
                    <a:pt x="48" y="19"/>
                  </a:lnTo>
                  <a:lnTo>
                    <a:pt x="48" y="16"/>
                  </a:lnTo>
                  <a:lnTo>
                    <a:pt x="47" y="13"/>
                  </a:lnTo>
                  <a:lnTo>
                    <a:pt x="44" y="11"/>
                  </a:lnTo>
                  <a:lnTo>
                    <a:pt x="40" y="8"/>
                  </a:lnTo>
                  <a:lnTo>
                    <a:pt x="38" y="8"/>
                  </a:lnTo>
                  <a:lnTo>
                    <a:pt x="34" y="7"/>
                  </a:lnTo>
                  <a:lnTo>
                    <a:pt x="29" y="7"/>
                  </a:lnTo>
                  <a:lnTo>
                    <a:pt x="31" y="9"/>
                  </a:lnTo>
                  <a:lnTo>
                    <a:pt x="34" y="12"/>
                  </a:lnTo>
                  <a:lnTo>
                    <a:pt x="35" y="16"/>
                  </a:lnTo>
                  <a:lnTo>
                    <a:pt x="35" y="20"/>
                  </a:lnTo>
                  <a:lnTo>
                    <a:pt x="35" y="24"/>
                  </a:lnTo>
                  <a:lnTo>
                    <a:pt x="34" y="28"/>
                  </a:lnTo>
                  <a:lnTo>
                    <a:pt x="31" y="32"/>
                  </a:lnTo>
                  <a:lnTo>
                    <a:pt x="27" y="34"/>
                  </a:lnTo>
                  <a:lnTo>
                    <a:pt x="24" y="35"/>
                  </a:lnTo>
                  <a:lnTo>
                    <a:pt x="18" y="35"/>
                  </a:lnTo>
                  <a:lnTo>
                    <a:pt x="13" y="35"/>
                  </a:lnTo>
                  <a:lnTo>
                    <a:pt x="9" y="34"/>
                  </a:lnTo>
                  <a:lnTo>
                    <a:pt x="5" y="32"/>
                  </a:lnTo>
                  <a:lnTo>
                    <a:pt x="2" y="28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3" y="9"/>
                  </a:lnTo>
                  <a:lnTo>
                    <a:pt x="5" y="6"/>
                  </a:lnTo>
                  <a:lnTo>
                    <a:pt x="9" y="3"/>
                  </a:lnTo>
                  <a:lnTo>
                    <a:pt x="13" y="2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9" y="2"/>
                  </a:lnTo>
                  <a:lnTo>
                    <a:pt x="48" y="6"/>
                  </a:lnTo>
                  <a:lnTo>
                    <a:pt x="52" y="9"/>
                  </a:lnTo>
                  <a:lnTo>
                    <a:pt x="53" y="15"/>
                  </a:lnTo>
                  <a:lnTo>
                    <a:pt x="55" y="20"/>
                  </a:lnTo>
                  <a:lnTo>
                    <a:pt x="55" y="24"/>
                  </a:lnTo>
                  <a:lnTo>
                    <a:pt x="53" y="28"/>
                  </a:lnTo>
                  <a:lnTo>
                    <a:pt x="51" y="30"/>
                  </a:lnTo>
                  <a:lnTo>
                    <a:pt x="48" y="33"/>
                  </a:lnTo>
                  <a:lnTo>
                    <a:pt x="44" y="34"/>
                  </a:lnTo>
                  <a:lnTo>
                    <a:pt x="40" y="35"/>
                  </a:lnTo>
                  <a:close/>
                  <a:moveTo>
                    <a:pt x="18" y="7"/>
                  </a:moveTo>
                  <a:lnTo>
                    <a:pt x="14" y="7"/>
                  </a:lnTo>
                  <a:lnTo>
                    <a:pt x="12" y="8"/>
                  </a:lnTo>
                  <a:lnTo>
                    <a:pt x="9" y="9"/>
                  </a:lnTo>
                  <a:lnTo>
                    <a:pt x="8" y="12"/>
                  </a:lnTo>
                  <a:lnTo>
                    <a:pt x="7" y="15"/>
                  </a:lnTo>
                  <a:lnTo>
                    <a:pt x="5" y="19"/>
                  </a:lnTo>
                  <a:lnTo>
                    <a:pt x="7" y="22"/>
                  </a:lnTo>
                  <a:lnTo>
                    <a:pt x="9" y="26"/>
                  </a:lnTo>
                  <a:lnTo>
                    <a:pt x="12" y="28"/>
                  </a:lnTo>
                  <a:lnTo>
                    <a:pt x="14" y="29"/>
                  </a:lnTo>
                  <a:lnTo>
                    <a:pt x="18" y="29"/>
                  </a:lnTo>
                  <a:lnTo>
                    <a:pt x="22" y="28"/>
                  </a:lnTo>
                  <a:lnTo>
                    <a:pt x="26" y="26"/>
                  </a:lnTo>
                  <a:lnTo>
                    <a:pt x="27" y="24"/>
                  </a:lnTo>
                  <a:lnTo>
                    <a:pt x="29" y="21"/>
                  </a:lnTo>
                  <a:lnTo>
                    <a:pt x="30" y="19"/>
                  </a:lnTo>
                  <a:lnTo>
                    <a:pt x="29" y="13"/>
                  </a:lnTo>
                  <a:lnTo>
                    <a:pt x="26" y="9"/>
                  </a:lnTo>
                  <a:lnTo>
                    <a:pt x="22" y="8"/>
                  </a:lnTo>
                  <a:lnTo>
                    <a:pt x="18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4" name="Rectangle 1008"/>
            <p:cNvSpPr>
              <a:spLocks noChangeAspect="1" noChangeArrowheads="1"/>
            </p:cNvSpPr>
            <p:nvPr/>
          </p:nvSpPr>
          <p:spPr bwMode="auto">
            <a:xfrm rot="16200000">
              <a:off x="2488" y="4660"/>
              <a:ext cx="6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5" name="Freeform 1009"/>
            <p:cNvSpPr>
              <a:spLocks noChangeAspect="1" noEditPoints="1"/>
            </p:cNvSpPr>
            <p:nvPr/>
          </p:nvSpPr>
          <p:spPr bwMode="auto">
            <a:xfrm rot="16200000">
              <a:off x="2263" y="4667"/>
              <a:ext cx="84" cy="51"/>
            </a:xfrm>
            <a:custGeom>
              <a:avLst/>
              <a:gdLst>
                <a:gd name="T0" fmla="*/ 27 w 56"/>
                <a:gd name="T1" fmla="*/ 0 h 35"/>
                <a:gd name="T2" fmla="*/ 34 w 56"/>
                <a:gd name="T3" fmla="*/ 0 h 35"/>
                <a:gd name="T4" fmla="*/ 39 w 56"/>
                <a:gd name="T5" fmla="*/ 0 h 35"/>
                <a:gd name="T6" fmla="*/ 43 w 56"/>
                <a:gd name="T7" fmla="*/ 2 h 35"/>
                <a:gd name="T8" fmla="*/ 48 w 56"/>
                <a:gd name="T9" fmla="*/ 4 h 35"/>
                <a:gd name="T10" fmla="*/ 52 w 56"/>
                <a:gd name="T11" fmla="*/ 8 h 35"/>
                <a:gd name="T12" fmla="*/ 55 w 56"/>
                <a:gd name="T13" fmla="*/ 12 h 35"/>
                <a:gd name="T14" fmla="*/ 56 w 56"/>
                <a:gd name="T15" fmla="*/ 17 h 35"/>
                <a:gd name="T16" fmla="*/ 55 w 56"/>
                <a:gd name="T17" fmla="*/ 22 h 35"/>
                <a:gd name="T18" fmla="*/ 53 w 56"/>
                <a:gd name="T19" fmla="*/ 25 h 35"/>
                <a:gd name="T20" fmla="*/ 52 w 56"/>
                <a:gd name="T21" fmla="*/ 29 h 35"/>
                <a:gd name="T22" fmla="*/ 48 w 56"/>
                <a:gd name="T23" fmla="*/ 31 h 35"/>
                <a:gd name="T24" fmla="*/ 46 w 56"/>
                <a:gd name="T25" fmla="*/ 33 h 35"/>
                <a:gd name="T26" fmla="*/ 40 w 56"/>
                <a:gd name="T27" fmla="*/ 34 h 35"/>
                <a:gd name="T28" fmla="*/ 35 w 56"/>
                <a:gd name="T29" fmla="*/ 35 h 35"/>
                <a:gd name="T30" fmla="*/ 27 w 56"/>
                <a:gd name="T31" fmla="*/ 35 h 35"/>
                <a:gd name="T32" fmla="*/ 22 w 56"/>
                <a:gd name="T33" fmla="*/ 35 h 35"/>
                <a:gd name="T34" fmla="*/ 17 w 56"/>
                <a:gd name="T35" fmla="*/ 34 h 35"/>
                <a:gd name="T36" fmla="*/ 12 w 56"/>
                <a:gd name="T37" fmla="*/ 33 h 35"/>
                <a:gd name="T38" fmla="*/ 7 w 56"/>
                <a:gd name="T39" fmla="*/ 31 h 35"/>
                <a:gd name="T40" fmla="*/ 4 w 56"/>
                <a:gd name="T41" fmla="*/ 27 h 35"/>
                <a:gd name="T42" fmla="*/ 2 w 56"/>
                <a:gd name="T43" fmla="*/ 24 h 35"/>
                <a:gd name="T44" fmla="*/ 0 w 56"/>
                <a:gd name="T45" fmla="*/ 17 h 35"/>
                <a:gd name="T46" fmla="*/ 2 w 56"/>
                <a:gd name="T47" fmla="*/ 13 h 35"/>
                <a:gd name="T48" fmla="*/ 3 w 56"/>
                <a:gd name="T49" fmla="*/ 8 h 35"/>
                <a:gd name="T50" fmla="*/ 5 w 56"/>
                <a:gd name="T51" fmla="*/ 5 h 35"/>
                <a:gd name="T52" fmla="*/ 15 w 56"/>
                <a:gd name="T53" fmla="*/ 2 h 35"/>
                <a:gd name="T54" fmla="*/ 27 w 56"/>
                <a:gd name="T55" fmla="*/ 0 h 35"/>
                <a:gd name="T56" fmla="*/ 27 w 56"/>
                <a:gd name="T57" fmla="*/ 7 h 35"/>
                <a:gd name="T58" fmla="*/ 22 w 56"/>
                <a:gd name="T59" fmla="*/ 7 h 35"/>
                <a:gd name="T60" fmla="*/ 17 w 56"/>
                <a:gd name="T61" fmla="*/ 8 h 35"/>
                <a:gd name="T62" fmla="*/ 13 w 56"/>
                <a:gd name="T63" fmla="*/ 8 h 35"/>
                <a:gd name="T64" fmla="*/ 11 w 56"/>
                <a:gd name="T65" fmla="*/ 11 h 35"/>
                <a:gd name="T66" fmla="*/ 8 w 56"/>
                <a:gd name="T67" fmla="*/ 12 h 35"/>
                <a:gd name="T68" fmla="*/ 7 w 56"/>
                <a:gd name="T69" fmla="*/ 14 h 35"/>
                <a:gd name="T70" fmla="*/ 7 w 56"/>
                <a:gd name="T71" fmla="*/ 17 h 35"/>
                <a:gd name="T72" fmla="*/ 7 w 56"/>
                <a:gd name="T73" fmla="*/ 21 h 35"/>
                <a:gd name="T74" fmla="*/ 8 w 56"/>
                <a:gd name="T75" fmla="*/ 22 h 35"/>
                <a:gd name="T76" fmla="*/ 11 w 56"/>
                <a:gd name="T77" fmla="*/ 25 h 35"/>
                <a:gd name="T78" fmla="*/ 13 w 56"/>
                <a:gd name="T79" fmla="*/ 26 h 35"/>
                <a:gd name="T80" fmla="*/ 17 w 56"/>
                <a:gd name="T81" fmla="*/ 27 h 35"/>
                <a:gd name="T82" fmla="*/ 22 w 56"/>
                <a:gd name="T83" fmla="*/ 27 h 35"/>
                <a:gd name="T84" fmla="*/ 27 w 56"/>
                <a:gd name="T85" fmla="*/ 29 h 35"/>
                <a:gd name="T86" fmla="*/ 35 w 56"/>
                <a:gd name="T87" fmla="*/ 27 h 35"/>
                <a:gd name="T88" fmla="*/ 42 w 56"/>
                <a:gd name="T89" fmla="*/ 26 h 35"/>
                <a:gd name="T90" fmla="*/ 46 w 56"/>
                <a:gd name="T91" fmla="*/ 25 h 35"/>
                <a:gd name="T92" fmla="*/ 47 w 56"/>
                <a:gd name="T93" fmla="*/ 24 h 35"/>
                <a:gd name="T94" fmla="*/ 48 w 56"/>
                <a:gd name="T95" fmla="*/ 21 h 35"/>
                <a:gd name="T96" fmla="*/ 49 w 56"/>
                <a:gd name="T97" fmla="*/ 17 h 35"/>
                <a:gd name="T98" fmla="*/ 48 w 56"/>
                <a:gd name="T99" fmla="*/ 14 h 35"/>
                <a:gd name="T100" fmla="*/ 47 w 56"/>
                <a:gd name="T101" fmla="*/ 12 h 35"/>
                <a:gd name="T102" fmla="*/ 46 w 56"/>
                <a:gd name="T103" fmla="*/ 11 h 35"/>
                <a:gd name="T104" fmla="*/ 42 w 56"/>
                <a:gd name="T105" fmla="*/ 8 h 35"/>
                <a:gd name="T106" fmla="*/ 35 w 56"/>
                <a:gd name="T107" fmla="*/ 7 h 35"/>
                <a:gd name="T108" fmla="*/ 27 w 56"/>
                <a:gd name="T10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6" h="35">
                  <a:moveTo>
                    <a:pt x="27" y="0"/>
                  </a:moveTo>
                  <a:lnTo>
                    <a:pt x="34" y="0"/>
                  </a:lnTo>
                  <a:lnTo>
                    <a:pt x="39" y="0"/>
                  </a:lnTo>
                  <a:lnTo>
                    <a:pt x="43" y="2"/>
                  </a:lnTo>
                  <a:lnTo>
                    <a:pt x="48" y="4"/>
                  </a:lnTo>
                  <a:lnTo>
                    <a:pt x="52" y="8"/>
                  </a:lnTo>
                  <a:lnTo>
                    <a:pt x="55" y="12"/>
                  </a:lnTo>
                  <a:lnTo>
                    <a:pt x="56" y="17"/>
                  </a:lnTo>
                  <a:lnTo>
                    <a:pt x="55" y="22"/>
                  </a:lnTo>
                  <a:lnTo>
                    <a:pt x="53" y="25"/>
                  </a:lnTo>
                  <a:lnTo>
                    <a:pt x="52" y="29"/>
                  </a:lnTo>
                  <a:lnTo>
                    <a:pt x="48" y="31"/>
                  </a:lnTo>
                  <a:lnTo>
                    <a:pt x="46" y="33"/>
                  </a:lnTo>
                  <a:lnTo>
                    <a:pt x="40" y="34"/>
                  </a:lnTo>
                  <a:lnTo>
                    <a:pt x="35" y="35"/>
                  </a:lnTo>
                  <a:lnTo>
                    <a:pt x="27" y="35"/>
                  </a:lnTo>
                  <a:lnTo>
                    <a:pt x="22" y="35"/>
                  </a:lnTo>
                  <a:lnTo>
                    <a:pt x="17" y="34"/>
                  </a:lnTo>
                  <a:lnTo>
                    <a:pt x="12" y="33"/>
                  </a:lnTo>
                  <a:lnTo>
                    <a:pt x="7" y="31"/>
                  </a:lnTo>
                  <a:lnTo>
                    <a:pt x="4" y="27"/>
                  </a:lnTo>
                  <a:lnTo>
                    <a:pt x="2" y="24"/>
                  </a:lnTo>
                  <a:lnTo>
                    <a:pt x="0" y="17"/>
                  </a:lnTo>
                  <a:lnTo>
                    <a:pt x="2" y="13"/>
                  </a:lnTo>
                  <a:lnTo>
                    <a:pt x="3" y="8"/>
                  </a:lnTo>
                  <a:lnTo>
                    <a:pt x="5" y="5"/>
                  </a:lnTo>
                  <a:lnTo>
                    <a:pt x="15" y="2"/>
                  </a:lnTo>
                  <a:lnTo>
                    <a:pt x="27" y="0"/>
                  </a:lnTo>
                  <a:close/>
                  <a:moveTo>
                    <a:pt x="27" y="7"/>
                  </a:moveTo>
                  <a:lnTo>
                    <a:pt x="22" y="7"/>
                  </a:lnTo>
                  <a:lnTo>
                    <a:pt x="17" y="8"/>
                  </a:lnTo>
                  <a:lnTo>
                    <a:pt x="13" y="8"/>
                  </a:lnTo>
                  <a:lnTo>
                    <a:pt x="11" y="11"/>
                  </a:lnTo>
                  <a:lnTo>
                    <a:pt x="8" y="12"/>
                  </a:lnTo>
                  <a:lnTo>
                    <a:pt x="7" y="14"/>
                  </a:lnTo>
                  <a:lnTo>
                    <a:pt x="7" y="17"/>
                  </a:lnTo>
                  <a:lnTo>
                    <a:pt x="7" y="21"/>
                  </a:lnTo>
                  <a:lnTo>
                    <a:pt x="8" y="22"/>
                  </a:lnTo>
                  <a:lnTo>
                    <a:pt x="11" y="25"/>
                  </a:lnTo>
                  <a:lnTo>
                    <a:pt x="13" y="26"/>
                  </a:lnTo>
                  <a:lnTo>
                    <a:pt x="17" y="27"/>
                  </a:lnTo>
                  <a:lnTo>
                    <a:pt x="22" y="27"/>
                  </a:lnTo>
                  <a:lnTo>
                    <a:pt x="27" y="29"/>
                  </a:lnTo>
                  <a:lnTo>
                    <a:pt x="35" y="27"/>
                  </a:lnTo>
                  <a:lnTo>
                    <a:pt x="42" y="26"/>
                  </a:lnTo>
                  <a:lnTo>
                    <a:pt x="46" y="25"/>
                  </a:lnTo>
                  <a:lnTo>
                    <a:pt x="47" y="24"/>
                  </a:lnTo>
                  <a:lnTo>
                    <a:pt x="48" y="21"/>
                  </a:lnTo>
                  <a:lnTo>
                    <a:pt x="49" y="17"/>
                  </a:lnTo>
                  <a:lnTo>
                    <a:pt x="48" y="14"/>
                  </a:lnTo>
                  <a:lnTo>
                    <a:pt x="47" y="12"/>
                  </a:lnTo>
                  <a:lnTo>
                    <a:pt x="46" y="11"/>
                  </a:lnTo>
                  <a:lnTo>
                    <a:pt x="42" y="8"/>
                  </a:lnTo>
                  <a:lnTo>
                    <a:pt x="35" y="7"/>
                  </a:lnTo>
                  <a:lnTo>
                    <a:pt x="27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6" name="Rectangle 1010"/>
            <p:cNvSpPr>
              <a:spLocks noChangeAspect="1" noChangeArrowheads="1"/>
            </p:cNvSpPr>
            <p:nvPr/>
          </p:nvSpPr>
          <p:spPr bwMode="auto">
            <a:xfrm rot="16200000">
              <a:off x="2346" y="4723"/>
              <a:ext cx="10" cy="9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7" name="Freeform 1011"/>
            <p:cNvSpPr>
              <a:spLocks noChangeAspect="1" noEditPoints="1"/>
            </p:cNvSpPr>
            <p:nvPr/>
          </p:nvSpPr>
          <p:spPr bwMode="auto">
            <a:xfrm rot="16200000">
              <a:off x="2354" y="4667"/>
              <a:ext cx="84" cy="52"/>
            </a:xfrm>
            <a:custGeom>
              <a:avLst/>
              <a:gdLst>
                <a:gd name="T0" fmla="*/ 33 w 56"/>
                <a:gd name="T1" fmla="*/ 7 h 35"/>
                <a:gd name="T2" fmla="*/ 38 w 56"/>
                <a:gd name="T3" fmla="*/ 3 h 35"/>
                <a:gd name="T4" fmla="*/ 46 w 56"/>
                <a:gd name="T5" fmla="*/ 3 h 35"/>
                <a:gd name="T6" fmla="*/ 52 w 56"/>
                <a:gd name="T7" fmla="*/ 7 h 35"/>
                <a:gd name="T8" fmla="*/ 55 w 56"/>
                <a:gd name="T9" fmla="*/ 13 h 35"/>
                <a:gd name="T10" fmla="*/ 55 w 56"/>
                <a:gd name="T11" fmla="*/ 22 h 35"/>
                <a:gd name="T12" fmla="*/ 52 w 56"/>
                <a:gd name="T13" fmla="*/ 29 h 35"/>
                <a:gd name="T14" fmla="*/ 46 w 56"/>
                <a:gd name="T15" fmla="*/ 33 h 35"/>
                <a:gd name="T16" fmla="*/ 38 w 56"/>
                <a:gd name="T17" fmla="*/ 33 h 35"/>
                <a:gd name="T18" fmla="*/ 33 w 56"/>
                <a:gd name="T19" fmla="*/ 29 h 35"/>
                <a:gd name="T20" fmla="*/ 29 w 56"/>
                <a:gd name="T21" fmla="*/ 29 h 35"/>
                <a:gd name="T22" fmla="*/ 22 w 56"/>
                <a:gd name="T23" fmla="*/ 34 h 35"/>
                <a:gd name="T24" fmla="*/ 13 w 56"/>
                <a:gd name="T25" fmla="*/ 34 h 35"/>
                <a:gd name="T26" fmla="*/ 5 w 56"/>
                <a:gd name="T27" fmla="*/ 30 h 35"/>
                <a:gd name="T28" fmla="*/ 2 w 56"/>
                <a:gd name="T29" fmla="*/ 22 h 35"/>
                <a:gd name="T30" fmla="*/ 2 w 56"/>
                <a:gd name="T31" fmla="*/ 13 h 35"/>
                <a:gd name="T32" fmla="*/ 5 w 56"/>
                <a:gd name="T33" fmla="*/ 6 h 35"/>
                <a:gd name="T34" fmla="*/ 13 w 56"/>
                <a:gd name="T35" fmla="*/ 2 h 35"/>
                <a:gd name="T36" fmla="*/ 22 w 56"/>
                <a:gd name="T37" fmla="*/ 2 h 35"/>
                <a:gd name="T38" fmla="*/ 30 w 56"/>
                <a:gd name="T39" fmla="*/ 7 h 35"/>
                <a:gd name="T40" fmla="*/ 42 w 56"/>
                <a:gd name="T41" fmla="*/ 9 h 35"/>
                <a:gd name="T42" fmla="*/ 37 w 56"/>
                <a:gd name="T43" fmla="*/ 12 h 35"/>
                <a:gd name="T44" fmla="*/ 34 w 56"/>
                <a:gd name="T45" fmla="*/ 19 h 35"/>
                <a:gd name="T46" fmla="*/ 37 w 56"/>
                <a:gd name="T47" fmla="*/ 24 h 35"/>
                <a:gd name="T48" fmla="*/ 42 w 56"/>
                <a:gd name="T49" fmla="*/ 26 h 35"/>
                <a:gd name="T50" fmla="*/ 47 w 56"/>
                <a:gd name="T51" fmla="*/ 24 h 35"/>
                <a:gd name="T52" fmla="*/ 49 w 56"/>
                <a:gd name="T53" fmla="*/ 17 h 35"/>
                <a:gd name="T54" fmla="*/ 47 w 56"/>
                <a:gd name="T55" fmla="*/ 12 h 35"/>
                <a:gd name="T56" fmla="*/ 42 w 56"/>
                <a:gd name="T57" fmla="*/ 9 h 35"/>
                <a:gd name="T58" fmla="*/ 12 w 56"/>
                <a:gd name="T59" fmla="*/ 8 h 35"/>
                <a:gd name="T60" fmla="*/ 8 w 56"/>
                <a:gd name="T61" fmla="*/ 12 h 35"/>
                <a:gd name="T62" fmla="*/ 7 w 56"/>
                <a:gd name="T63" fmla="*/ 17 h 35"/>
                <a:gd name="T64" fmla="*/ 9 w 56"/>
                <a:gd name="T65" fmla="*/ 25 h 35"/>
                <a:gd name="T66" fmla="*/ 17 w 56"/>
                <a:gd name="T67" fmla="*/ 28 h 35"/>
                <a:gd name="T68" fmla="*/ 25 w 56"/>
                <a:gd name="T69" fmla="*/ 25 h 35"/>
                <a:gd name="T70" fmla="*/ 27 w 56"/>
                <a:gd name="T71" fmla="*/ 17 h 35"/>
                <a:gd name="T72" fmla="*/ 25 w 56"/>
                <a:gd name="T73" fmla="*/ 11 h 35"/>
                <a:gd name="T74" fmla="*/ 17 w 56"/>
                <a:gd name="T75" fmla="*/ 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" h="35">
                  <a:moveTo>
                    <a:pt x="31" y="11"/>
                  </a:moveTo>
                  <a:lnTo>
                    <a:pt x="33" y="7"/>
                  </a:lnTo>
                  <a:lnTo>
                    <a:pt x="35" y="4"/>
                  </a:lnTo>
                  <a:lnTo>
                    <a:pt x="38" y="3"/>
                  </a:lnTo>
                  <a:lnTo>
                    <a:pt x="42" y="2"/>
                  </a:lnTo>
                  <a:lnTo>
                    <a:pt x="46" y="3"/>
                  </a:lnTo>
                  <a:lnTo>
                    <a:pt x="48" y="4"/>
                  </a:lnTo>
                  <a:lnTo>
                    <a:pt x="52" y="7"/>
                  </a:lnTo>
                  <a:lnTo>
                    <a:pt x="53" y="9"/>
                  </a:lnTo>
                  <a:lnTo>
                    <a:pt x="55" y="13"/>
                  </a:lnTo>
                  <a:lnTo>
                    <a:pt x="56" y="17"/>
                  </a:lnTo>
                  <a:lnTo>
                    <a:pt x="55" y="22"/>
                  </a:lnTo>
                  <a:lnTo>
                    <a:pt x="53" y="26"/>
                  </a:lnTo>
                  <a:lnTo>
                    <a:pt x="52" y="29"/>
                  </a:lnTo>
                  <a:lnTo>
                    <a:pt x="48" y="32"/>
                  </a:lnTo>
                  <a:lnTo>
                    <a:pt x="46" y="33"/>
                  </a:lnTo>
                  <a:lnTo>
                    <a:pt x="42" y="34"/>
                  </a:lnTo>
                  <a:lnTo>
                    <a:pt x="38" y="33"/>
                  </a:lnTo>
                  <a:lnTo>
                    <a:pt x="35" y="32"/>
                  </a:lnTo>
                  <a:lnTo>
                    <a:pt x="33" y="29"/>
                  </a:lnTo>
                  <a:lnTo>
                    <a:pt x="31" y="25"/>
                  </a:lnTo>
                  <a:lnTo>
                    <a:pt x="29" y="29"/>
                  </a:lnTo>
                  <a:lnTo>
                    <a:pt x="26" y="33"/>
                  </a:lnTo>
                  <a:lnTo>
                    <a:pt x="22" y="34"/>
                  </a:lnTo>
                  <a:lnTo>
                    <a:pt x="17" y="35"/>
                  </a:lnTo>
                  <a:lnTo>
                    <a:pt x="13" y="34"/>
                  </a:lnTo>
                  <a:lnTo>
                    <a:pt x="9" y="33"/>
                  </a:lnTo>
                  <a:lnTo>
                    <a:pt x="5" y="30"/>
                  </a:lnTo>
                  <a:lnTo>
                    <a:pt x="3" y="26"/>
                  </a:lnTo>
                  <a:lnTo>
                    <a:pt x="2" y="22"/>
                  </a:lnTo>
                  <a:lnTo>
                    <a:pt x="0" y="17"/>
                  </a:lnTo>
                  <a:lnTo>
                    <a:pt x="2" y="13"/>
                  </a:lnTo>
                  <a:lnTo>
                    <a:pt x="3" y="8"/>
                  </a:lnTo>
                  <a:lnTo>
                    <a:pt x="5" y="6"/>
                  </a:lnTo>
                  <a:lnTo>
                    <a:pt x="9" y="3"/>
                  </a:lnTo>
                  <a:lnTo>
                    <a:pt x="13" y="2"/>
                  </a:lnTo>
                  <a:lnTo>
                    <a:pt x="17" y="0"/>
                  </a:lnTo>
                  <a:lnTo>
                    <a:pt x="22" y="2"/>
                  </a:lnTo>
                  <a:lnTo>
                    <a:pt x="26" y="3"/>
                  </a:lnTo>
                  <a:lnTo>
                    <a:pt x="30" y="7"/>
                  </a:lnTo>
                  <a:lnTo>
                    <a:pt x="31" y="11"/>
                  </a:lnTo>
                  <a:close/>
                  <a:moveTo>
                    <a:pt x="42" y="9"/>
                  </a:moveTo>
                  <a:lnTo>
                    <a:pt x="39" y="9"/>
                  </a:lnTo>
                  <a:lnTo>
                    <a:pt x="37" y="12"/>
                  </a:lnTo>
                  <a:lnTo>
                    <a:pt x="35" y="15"/>
                  </a:lnTo>
                  <a:lnTo>
                    <a:pt x="34" y="19"/>
                  </a:lnTo>
                  <a:lnTo>
                    <a:pt x="35" y="21"/>
                  </a:lnTo>
                  <a:lnTo>
                    <a:pt x="37" y="24"/>
                  </a:lnTo>
                  <a:lnTo>
                    <a:pt x="39" y="26"/>
                  </a:lnTo>
                  <a:lnTo>
                    <a:pt x="42" y="26"/>
                  </a:lnTo>
                  <a:lnTo>
                    <a:pt x="44" y="26"/>
                  </a:lnTo>
                  <a:lnTo>
                    <a:pt x="47" y="24"/>
                  </a:lnTo>
                  <a:lnTo>
                    <a:pt x="48" y="21"/>
                  </a:lnTo>
                  <a:lnTo>
                    <a:pt x="49" y="17"/>
                  </a:lnTo>
                  <a:lnTo>
                    <a:pt x="48" y="15"/>
                  </a:lnTo>
                  <a:lnTo>
                    <a:pt x="47" y="12"/>
                  </a:lnTo>
                  <a:lnTo>
                    <a:pt x="44" y="9"/>
                  </a:lnTo>
                  <a:lnTo>
                    <a:pt x="42" y="9"/>
                  </a:lnTo>
                  <a:close/>
                  <a:moveTo>
                    <a:pt x="17" y="8"/>
                  </a:moveTo>
                  <a:lnTo>
                    <a:pt x="12" y="8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7" y="15"/>
                  </a:lnTo>
                  <a:lnTo>
                    <a:pt x="7" y="17"/>
                  </a:lnTo>
                  <a:lnTo>
                    <a:pt x="8" y="22"/>
                  </a:lnTo>
                  <a:lnTo>
                    <a:pt x="9" y="25"/>
                  </a:lnTo>
                  <a:lnTo>
                    <a:pt x="13" y="28"/>
                  </a:lnTo>
                  <a:lnTo>
                    <a:pt x="17" y="28"/>
                  </a:lnTo>
                  <a:lnTo>
                    <a:pt x="21" y="28"/>
                  </a:lnTo>
                  <a:lnTo>
                    <a:pt x="25" y="25"/>
                  </a:lnTo>
                  <a:lnTo>
                    <a:pt x="27" y="22"/>
                  </a:lnTo>
                  <a:lnTo>
                    <a:pt x="27" y="17"/>
                  </a:lnTo>
                  <a:lnTo>
                    <a:pt x="27" y="13"/>
                  </a:lnTo>
                  <a:lnTo>
                    <a:pt x="25" y="11"/>
                  </a:lnTo>
                  <a:lnTo>
                    <a:pt x="21" y="8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8" name="Rectangle 1012"/>
            <p:cNvSpPr>
              <a:spLocks noChangeAspect="1" noChangeArrowheads="1"/>
            </p:cNvSpPr>
            <p:nvPr/>
          </p:nvSpPr>
          <p:spPr bwMode="auto">
            <a:xfrm rot="16200000">
              <a:off x="2488" y="4560"/>
              <a:ext cx="6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9" name="Freeform 1013"/>
            <p:cNvSpPr>
              <a:spLocks noChangeAspect="1"/>
            </p:cNvSpPr>
            <p:nvPr/>
          </p:nvSpPr>
          <p:spPr bwMode="auto">
            <a:xfrm rot="16200000">
              <a:off x="2260" y="4578"/>
              <a:ext cx="80" cy="30"/>
            </a:xfrm>
            <a:custGeom>
              <a:avLst/>
              <a:gdLst>
                <a:gd name="T0" fmla="*/ 0 w 54"/>
                <a:gd name="T1" fmla="*/ 20 h 20"/>
                <a:gd name="T2" fmla="*/ 0 w 54"/>
                <a:gd name="T3" fmla="*/ 13 h 20"/>
                <a:gd name="T4" fmla="*/ 42 w 54"/>
                <a:gd name="T5" fmla="*/ 13 h 20"/>
                <a:gd name="T6" fmla="*/ 40 w 54"/>
                <a:gd name="T7" fmla="*/ 10 h 20"/>
                <a:gd name="T8" fmla="*/ 37 w 54"/>
                <a:gd name="T9" fmla="*/ 7 h 20"/>
                <a:gd name="T10" fmla="*/ 36 w 54"/>
                <a:gd name="T11" fmla="*/ 4 h 20"/>
                <a:gd name="T12" fmla="*/ 35 w 54"/>
                <a:gd name="T13" fmla="*/ 0 h 20"/>
                <a:gd name="T14" fmla="*/ 41 w 54"/>
                <a:gd name="T15" fmla="*/ 0 h 20"/>
                <a:gd name="T16" fmla="*/ 44 w 54"/>
                <a:gd name="T17" fmla="*/ 5 h 20"/>
                <a:gd name="T18" fmla="*/ 48 w 54"/>
                <a:gd name="T19" fmla="*/ 10 h 20"/>
                <a:gd name="T20" fmla="*/ 50 w 54"/>
                <a:gd name="T21" fmla="*/ 13 h 20"/>
                <a:gd name="T22" fmla="*/ 54 w 54"/>
                <a:gd name="T23" fmla="*/ 16 h 20"/>
                <a:gd name="T24" fmla="*/ 54 w 54"/>
                <a:gd name="T25" fmla="*/ 20 h 20"/>
                <a:gd name="T26" fmla="*/ 0 w 54"/>
                <a:gd name="T2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" h="20">
                  <a:moveTo>
                    <a:pt x="0" y="20"/>
                  </a:moveTo>
                  <a:lnTo>
                    <a:pt x="0" y="13"/>
                  </a:lnTo>
                  <a:lnTo>
                    <a:pt x="42" y="13"/>
                  </a:lnTo>
                  <a:lnTo>
                    <a:pt x="40" y="10"/>
                  </a:lnTo>
                  <a:lnTo>
                    <a:pt x="37" y="7"/>
                  </a:lnTo>
                  <a:lnTo>
                    <a:pt x="36" y="4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4" y="5"/>
                  </a:lnTo>
                  <a:lnTo>
                    <a:pt x="48" y="10"/>
                  </a:lnTo>
                  <a:lnTo>
                    <a:pt x="50" y="13"/>
                  </a:lnTo>
                  <a:lnTo>
                    <a:pt x="54" y="16"/>
                  </a:lnTo>
                  <a:lnTo>
                    <a:pt x="54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0" name="Rectangle 1014"/>
            <p:cNvSpPr>
              <a:spLocks noChangeAspect="1" noChangeArrowheads="1"/>
            </p:cNvSpPr>
            <p:nvPr/>
          </p:nvSpPr>
          <p:spPr bwMode="auto">
            <a:xfrm rot="16200000">
              <a:off x="2346" y="4621"/>
              <a:ext cx="10" cy="9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1" name="Freeform 1015"/>
            <p:cNvSpPr>
              <a:spLocks noChangeAspect="1" noEditPoints="1"/>
            </p:cNvSpPr>
            <p:nvPr/>
          </p:nvSpPr>
          <p:spPr bwMode="auto">
            <a:xfrm rot="16200000">
              <a:off x="2356" y="4567"/>
              <a:ext cx="80" cy="52"/>
            </a:xfrm>
            <a:custGeom>
              <a:avLst/>
              <a:gdLst>
                <a:gd name="T0" fmla="*/ 27 w 54"/>
                <a:gd name="T1" fmla="*/ 0 h 35"/>
                <a:gd name="T2" fmla="*/ 33 w 54"/>
                <a:gd name="T3" fmla="*/ 0 h 35"/>
                <a:gd name="T4" fmla="*/ 38 w 54"/>
                <a:gd name="T5" fmla="*/ 2 h 35"/>
                <a:gd name="T6" fmla="*/ 42 w 54"/>
                <a:gd name="T7" fmla="*/ 3 h 35"/>
                <a:gd name="T8" fmla="*/ 48 w 54"/>
                <a:gd name="T9" fmla="*/ 6 h 35"/>
                <a:gd name="T10" fmla="*/ 51 w 54"/>
                <a:gd name="T11" fmla="*/ 8 h 35"/>
                <a:gd name="T12" fmla="*/ 54 w 54"/>
                <a:gd name="T13" fmla="*/ 13 h 35"/>
                <a:gd name="T14" fmla="*/ 54 w 54"/>
                <a:gd name="T15" fmla="*/ 19 h 35"/>
                <a:gd name="T16" fmla="*/ 54 w 54"/>
                <a:gd name="T17" fmla="*/ 22 h 35"/>
                <a:gd name="T18" fmla="*/ 53 w 54"/>
                <a:gd name="T19" fmla="*/ 26 h 35"/>
                <a:gd name="T20" fmla="*/ 50 w 54"/>
                <a:gd name="T21" fmla="*/ 29 h 35"/>
                <a:gd name="T22" fmla="*/ 48 w 54"/>
                <a:gd name="T23" fmla="*/ 32 h 35"/>
                <a:gd name="T24" fmla="*/ 44 w 54"/>
                <a:gd name="T25" fmla="*/ 33 h 35"/>
                <a:gd name="T26" fmla="*/ 40 w 54"/>
                <a:gd name="T27" fmla="*/ 34 h 35"/>
                <a:gd name="T28" fmla="*/ 33 w 54"/>
                <a:gd name="T29" fmla="*/ 35 h 35"/>
                <a:gd name="T30" fmla="*/ 27 w 54"/>
                <a:gd name="T31" fmla="*/ 35 h 35"/>
                <a:gd name="T32" fmla="*/ 20 w 54"/>
                <a:gd name="T33" fmla="*/ 35 h 35"/>
                <a:gd name="T34" fmla="*/ 15 w 54"/>
                <a:gd name="T35" fmla="*/ 35 h 35"/>
                <a:gd name="T36" fmla="*/ 11 w 54"/>
                <a:gd name="T37" fmla="*/ 34 h 35"/>
                <a:gd name="T38" fmla="*/ 6 w 54"/>
                <a:gd name="T39" fmla="*/ 32 h 35"/>
                <a:gd name="T40" fmla="*/ 2 w 54"/>
                <a:gd name="T41" fmla="*/ 28 h 35"/>
                <a:gd name="T42" fmla="*/ 0 w 54"/>
                <a:gd name="T43" fmla="*/ 24 h 35"/>
                <a:gd name="T44" fmla="*/ 0 w 54"/>
                <a:gd name="T45" fmla="*/ 19 h 35"/>
                <a:gd name="T46" fmla="*/ 0 w 54"/>
                <a:gd name="T47" fmla="*/ 13 h 35"/>
                <a:gd name="T48" fmla="*/ 2 w 54"/>
                <a:gd name="T49" fmla="*/ 9 h 35"/>
                <a:gd name="T50" fmla="*/ 5 w 54"/>
                <a:gd name="T51" fmla="*/ 6 h 35"/>
                <a:gd name="T52" fmla="*/ 14 w 54"/>
                <a:gd name="T53" fmla="*/ 2 h 35"/>
                <a:gd name="T54" fmla="*/ 27 w 54"/>
                <a:gd name="T55" fmla="*/ 0 h 35"/>
                <a:gd name="T56" fmla="*/ 27 w 54"/>
                <a:gd name="T57" fmla="*/ 8 h 35"/>
                <a:gd name="T58" fmla="*/ 20 w 54"/>
                <a:gd name="T59" fmla="*/ 8 h 35"/>
                <a:gd name="T60" fmla="*/ 16 w 54"/>
                <a:gd name="T61" fmla="*/ 8 h 35"/>
                <a:gd name="T62" fmla="*/ 13 w 54"/>
                <a:gd name="T63" fmla="*/ 9 h 35"/>
                <a:gd name="T64" fmla="*/ 10 w 54"/>
                <a:gd name="T65" fmla="*/ 11 h 35"/>
                <a:gd name="T66" fmla="*/ 7 w 54"/>
                <a:gd name="T67" fmla="*/ 13 h 35"/>
                <a:gd name="T68" fmla="*/ 6 w 54"/>
                <a:gd name="T69" fmla="*/ 16 h 35"/>
                <a:gd name="T70" fmla="*/ 6 w 54"/>
                <a:gd name="T71" fmla="*/ 19 h 35"/>
                <a:gd name="T72" fmla="*/ 6 w 54"/>
                <a:gd name="T73" fmla="*/ 21 h 35"/>
                <a:gd name="T74" fmla="*/ 7 w 54"/>
                <a:gd name="T75" fmla="*/ 24 h 35"/>
                <a:gd name="T76" fmla="*/ 10 w 54"/>
                <a:gd name="T77" fmla="*/ 26 h 35"/>
                <a:gd name="T78" fmla="*/ 13 w 54"/>
                <a:gd name="T79" fmla="*/ 28 h 35"/>
                <a:gd name="T80" fmla="*/ 16 w 54"/>
                <a:gd name="T81" fmla="*/ 28 h 35"/>
                <a:gd name="T82" fmla="*/ 20 w 54"/>
                <a:gd name="T83" fmla="*/ 29 h 35"/>
                <a:gd name="T84" fmla="*/ 27 w 54"/>
                <a:gd name="T85" fmla="*/ 29 h 35"/>
                <a:gd name="T86" fmla="*/ 35 w 54"/>
                <a:gd name="T87" fmla="*/ 29 h 35"/>
                <a:gd name="T88" fmla="*/ 40 w 54"/>
                <a:gd name="T89" fmla="*/ 28 h 35"/>
                <a:gd name="T90" fmla="*/ 44 w 54"/>
                <a:gd name="T91" fmla="*/ 26 h 35"/>
                <a:gd name="T92" fmla="*/ 46 w 54"/>
                <a:gd name="T93" fmla="*/ 24 h 35"/>
                <a:gd name="T94" fmla="*/ 48 w 54"/>
                <a:gd name="T95" fmla="*/ 21 h 35"/>
                <a:gd name="T96" fmla="*/ 48 w 54"/>
                <a:gd name="T97" fmla="*/ 19 h 35"/>
                <a:gd name="T98" fmla="*/ 48 w 54"/>
                <a:gd name="T99" fmla="*/ 16 h 35"/>
                <a:gd name="T100" fmla="*/ 46 w 54"/>
                <a:gd name="T101" fmla="*/ 13 h 35"/>
                <a:gd name="T102" fmla="*/ 44 w 54"/>
                <a:gd name="T103" fmla="*/ 11 h 35"/>
                <a:gd name="T104" fmla="*/ 40 w 54"/>
                <a:gd name="T105" fmla="*/ 9 h 35"/>
                <a:gd name="T106" fmla="*/ 35 w 54"/>
                <a:gd name="T107" fmla="*/ 8 h 35"/>
                <a:gd name="T108" fmla="*/ 27 w 54"/>
                <a:gd name="T109" fmla="*/ 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4" h="35">
                  <a:moveTo>
                    <a:pt x="27" y="0"/>
                  </a:moveTo>
                  <a:lnTo>
                    <a:pt x="33" y="0"/>
                  </a:lnTo>
                  <a:lnTo>
                    <a:pt x="38" y="2"/>
                  </a:lnTo>
                  <a:lnTo>
                    <a:pt x="42" y="3"/>
                  </a:lnTo>
                  <a:lnTo>
                    <a:pt x="48" y="6"/>
                  </a:lnTo>
                  <a:lnTo>
                    <a:pt x="51" y="8"/>
                  </a:lnTo>
                  <a:lnTo>
                    <a:pt x="54" y="13"/>
                  </a:lnTo>
                  <a:lnTo>
                    <a:pt x="54" y="19"/>
                  </a:lnTo>
                  <a:lnTo>
                    <a:pt x="54" y="22"/>
                  </a:lnTo>
                  <a:lnTo>
                    <a:pt x="53" y="26"/>
                  </a:lnTo>
                  <a:lnTo>
                    <a:pt x="50" y="29"/>
                  </a:lnTo>
                  <a:lnTo>
                    <a:pt x="48" y="32"/>
                  </a:lnTo>
                  <a:lnTo>
                    <a:pt x="44" y="33"/>
                  </a:lnTo>
                  <a:lnTo>
                    <a:pt x="40" y="34"/>
                  </a:lnTo>
                  <a:lnTo>
                    <a:pt x="33" y="35"/>
                  </a:lnTo>
                  <a:lnTo>
                    <a:pt x="27" y="35"/>
                  </a:lnTo>
                  <a:lnTo>
                    <a:pt x="20" y="35"/>
                  </a:lnTo>
                  <a:lnTo>
                    <a:pt x="15" y="35"/>
                  </a:lnTo>
                  <a:lnTo>
                    <a:pt x="11" y="34"/>
                  </a:lnTo>
                  <a:lnTo>
                    <a:pt x="6" y="32"/>
                  </a:lnTo>
                  <a:lnTo>
                    <a:pt x="2" y="28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2" y="9"/>
                  </a:lnTo>
                  <a:lnTo>
                    <a:pt x="5" y="6"/>
                  </a:lnTo>
                  <a:lnTo>
                    <a:pt x="14" y="2"/>
                  </a:lnTo>
                  <a:lnTo>
                    <a:pt x="27" y="0"/>
                  </a:lnTo>
                  <a:close/>
                  <a:moveTo>
                    <a:pt x="27" y="8"/>
                  </a:moveTo>
                  <a:lnTo>
                    <a:pt x="20" y="8"/>
                  </a:lnTo>
                  <a:lnTo>
                    <a:pt x="16" y="8"/>
                  </a:lnTo>
                  <a:lnTo>
                    <a:pt x="13" y="9"/>
                  </a:lnTo>
                  <a:lnTo>
                    <a:pt x="10" y="11"/>
                  </a:lnTo>
                  <a:lnTo>
                    <a:pt x="7" y="13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7" y="24"/>
                  </a:lnTo>
                  <a:lnTo>
                    <a:pt x="10" y="26"/>
                  </a:lnTo>
                  <a:lnTo>
                    <a:pt x="13" y="28"/>
                  </a:lnTo>
                  <a:lnTo>
                    <a:pt x="16" y="28"/>
                  </a:lnTo>
                  <a:lnTo>
                    <a:pt x="20" y="29"/>
                  </a:lnTo>
                  <a:lnTo>
                    <a:pt x="27" y="29"/>
                  </a:lnTo>
                  <a:lnTo>
                    <a:pt x="35" y="29"/>
                  </a:lnTo>
                  <a:lnTo>
                    <a:pt x="40" y="28"/>
                  </a:lnTo>
                  <a:lnTo>
                    <a:pt x="44" y="26"/>
                  </a:lnTo>
                  <a:lnTo>
                    <a:pt x="46" y="24"/>
                  </a:lnTo>
                  <a:lnTo>
                    <a:pt x="48" y="21"/>
                  </a:lnTo>
                  <a:lnTo>
                    <a:pt x="48" y="19"/>
                  </a:lnTo>
                  <a:lnTo>
                    <a:pt x="48" y="16"/>
                  </a:lnTo>
                  <a:lnTo>
                    <a:pt x="46" y="13"/>
                  </a:lnTo>
                  <a:lnTo>
                    <a:pt x="44" y="11"/>
                  </a:lnTo>
                  <a:lnTo>
                    <a:pt x="40" y="9"/>
                  </a:lnTo>
                  <a:lnTo>
                    <a:pt x="35" y="8"/>
                  </a:lnTo>
                  <a:lnTo>
                    <a:pt x="27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2" name="Rectangle 1016"/>
            <p:cNvSpPr>
              <a:spLocks noChangeAspect="1" noChangeArrowheads="1"/>
            </p:cNvSpPr>
            <p:nvPr/>
          </p:nvSpPr>
          <p:spPr bwMode="auto">
            <a:xfrm rot="16200000">
              <a:off x="2488" y="4462"/>
              <a:ext cx="6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3" name="Freeform 1017"/>
            <p:cNvSpPr>
              <a:spLocks noChangeAspect="1"/>
            </p:cNvSpPr>
            <p:nvPr/>
          </p:nvSpPr>
          <p:spPr bwMode="auto">
            <a:xfrm rot="16200000">
              <a:off x="2259" y="4477"/>
              <a:ext cx="82" cy="30"/>
            </a:xfrm>
            <a:custGeom>
              <a:avLst/>
              <a:gdLst>
                <a:gd name="T0" fmla="*/ 0 w 54"/>
                <a:gd name="T1" fmla="*/ 20 h 20"/>
                <a:gd name="T2" fmla="*/ 0 w 54"/>
                <a:gd name="T3" fmla="*/ 13 h 20"/>
                <a:gd name="T4" fmla="*/ 41 w 54"/>
                <a:gd name="T5" fmla="*/ 13 h 20"/>
                <a:gd name="T6" fmla="*/ 40 w 54"/>
                <a:gd name="T7" fmla="*/ 10 h 20"/>
                <a:gd name="T8" fmla="*/ 38 w 54"/>
                <a:gd name="T9" fmla="*/ 7 h 20"/>
                <a:gd name="T10" fmla="*/ 35 w 54"/>
                <a:gd name="T11" fmla="*/ 4 h 20"/>
                <a:gd name="T12" fmla="*/ 34 w 54"/>
                <a:gd name="T13" fmla="*/ 0 h 20"/>
                <a:gd name="T14" fmla="*/ 40 w 54"/>
                <a:gd name="T15" fmla="*/ 0 h 20"/>
                <a:gd name="T16" fmla="*/ 43 w 54"/>
                <a:gd name="T17" fmla="*/ 5 h 20"/>
                <a:gd name="T18" fmla="*/ 47 w 54"/>
                <a:gd name="T19" fmla="*/ 10 h 20"/>
                <a:gd name="T20" fmla="*/ 51 w 54"/>
                <a:gd name="T21" fmla="*/ 13 h 20"/>
                <a:gd name="T22" fmla="*/ 54 w 54"/>
                <a:gd name="T23" fmla="*/ 16 h 20"/>
                <a:gd name="T24" fmla="*/ 54 w 54"/>
                <a:gd name="T25" fmla="*/ 20 h 20"/>
                <a:gd name="T26" fmla="*/ 0 w 54"/>
                <a:gd name="T2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" h="20">
                  <a:moveTo>
                    <a:pt x="0" y="20"/>
                  </a:moveTo>
                  <a:lnTo>
                    <a:pt x="0" y="13"/>
                  </a:lnTo>
                  <a:lnTo>
                    <a:pt x="41" y="13"/>
                  </a:lnTo>
                  <a:lnTo>
                    <a:pt x="40" y="10"/>
                  </a:lnTo>
                  <a:lnTo>
                    <a:pt x="38" y="7"/>
                  </a:lnTo>
                  <a:lnTo>
                    <a:pt x="35" y="4"/>
                  </a:lnTo>
                  <a:lnTo>
                    <a:pt x="34" y="0"/>
                  </a:lnTo>
                  <a:lnTo>
                    <a:pt x="40" y="0"/>
                  </a:lnTo>
                  <a:lnTo>
                    <a:pt x="43" y="5"/>
                  </a:lnTo>
                  <a:lnTo>
                    <a:pt x="47" y="10"/>
                  </a:lnTo>
                  <a:lnTo>
                    <a:pt x="51" y="13"/>
                  </a:lnTo>
                  <a:lnTo>
                    <a:pt x="54" y="16"/>
                  </a:lnTo>
                  <a:lnTo>
                    <a:pt x="54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4" name="Rectangle 1018"/>
            <p:cNvSpPr>
              <a:spLocks noChangeAspect="1" noChangeArrowheads="1"/>
            </p:cNvSpPr>
            <p:nvPr/>
          </p:nvSpPr>
          <p:spPr bwMode="auto">
            <a:xfrm rot="16200000">
              <a:off x="2346" y="4523"/>
              <a:ext cx="10" cy="9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5" name="Freeform 1019"/>
            <p:cNvSpPr>
              <a:spLocks noChangeAspect="1"/>
            </p:cNvSpPr>
            <p:nvPr/>
          </p:nvSpPr>
          <p:spPr bwMode="auto">
            <a:xfrm rot="16200000">
              <a:off x="2355" y="4466"/>
              <a:ext cx="82" cy="52"/>
            </a:xfrm>
            <a:custGeom>
              <a:avLst/>
              <a:gdLst>
                <a:gd name="T0" fmla="*/ 6 w 54"/>
                <a:gd name="T1" fmla="*/ 35 h 35"/>
                <a:gd name="T2" fmla="*/ 0 w 54"/>
                <a:gd name="T3" fmla="*/ 35 h 35"/>
                <a:gd name="T4" fmla="*/ 0 w 54"/>
                <a:gd name="T5" fmla="*/ 0 h 35"/>
                <a:gd name="T6" fmla="*/ 5 w 54"/>
                <a:gd name="T7" fmla="*/ 0 h 35"/>
                <a:gd name="T8" fmla="*/ 9 w 54"/>
                <a:gd name="T9" fmla="*/ 2 h 35"/>
                <a:gd name="T10" fmla="*/ 12 w 54"/>
                <a:gd name="T11" fmla="*/ 4 h 35"/>
                <a:gd name="T12" fmla="*/ 16 w 54"/>
                <a:gd name="T13" fmla="*/ 8 h 35"/>
                <a:gd name="T14" fmla="*/ 21 w 54"/>
                <a:gd name="T15" fmla="*/ 13 h 35"/>
                <a:gd name="T16" fmla="*/ 25 w 54"/>
                <a:gd name="T17" fmla="*/ 19 h 35"/>
                <a:gd name="T18" fmla="*/ 28 w 54"/>
                <a:gd name="T19" fmla="*/ 22 h 35"/>
                <a:gd name="T20" fmla="*/ 31 w 54"/>
                <a:gd name="T21" fmla="*/ 25 h 35"/>
                <a:gd name="T22" fmla="*/ 35 w 54"/>
                <a:gd name="T23" fmla="*/ 26 h 35"/>
                <a:gd name="T24" fmla="*/ 39 w 54"/>
                <a:gd name="T25" fmla="*/ 28 h 35"/>
                <a:gd name="T26" fmla="*/ 43 w 54"/>
                <a:gd name="T27" fmla="*/ 26 h 35"/>
                <a:gd name="T28" fmla="*/ 45 w 54"/>
                <a:gd name="T29" fmla="*/ 25 h 35"/>
                <a:gd name="T30" fmla="*/ 47 w 54"/>
                <a:gd name="T31" fmla="*/ 21 h 35"/>
                <a:gd name="T32" fmla="*/ 48 w 54"/>
                <a:gd name="T33" fmla="*/ 17 h 35"/>
                <a:gd name="T34" fmla="*/ 47 w 54"/>
                <a:gd name="T35" fmla="*/ 13 h 35"/>
                <a:gd name="T36" fmla="*/ 45 w 54"/>
                <a:gd name="T37" fmla="*/ 11 h 35"/>
                <a:gd name="T38" fmla="*/ 43 w 54"/>
                <a:gd name="T39" fmla="*/ 8 h 35"/>
                <a:gd name="T40" fmla="*/ 39 w 54"/>
                <a:gd name="T41" fmla="*/ 8 h 35"/>
                <a:gd name="T42" fmla="*/ 39 w 54"/>
                <a:gd name="T43" fmla="*/ 0 h 35"/>
                <a:gd name="T44" fmla="*/ 44 w 54"/>
                <a:gd name="T45" fmla="*/ 2 h 35"/>
                <a:gd name="T46" fmla="*/ 48 w 54"/>
                <a:gd name="T47" fmla="*/ 3 h 35"/>
                <a:gd name="T48" fmla="*/ 51 w 54"/>
                <a:gd name="T49" fmla="*/ 6 h 35"/>
                <a:gd name="T50" fmla="*/ 52 w 54"/>
                <a:gd name="T51" fmla="*/ 9 h 35"/>
                <a:gd name="T52" fmla="*/ 53 w 54"/>
                <a:gd name="T53" fmla="*/ 13 h 35"/>
                <a:gd name="T54" fmla="*/ 54 w 54"/>
                <a:gd name="T55" fmla="*/ 17 h 35"/>
                <a:gd name="T56" fmla="*/ 53 w 54"/>
                <a:gd name="T57" fmla="*/ 22 h 35"/>
                <a:gd name="T58" fmla="*/ 52 w 54"/>
                <a:gd name="T59" fmla="*/ 26 h 35"/>
                <a:gd name="T60" fmla="*/ 49 w 54"/>
                <a:gd name="T61" fmla="*/ 30 h 35"/>
                <a:gd name="T62" fmla="*/ 47 w 54"/>
                <a:gd name="T63" fmla="*/ 33 h 35"/>
                <a:gd name="T64" fmla="*/ 43 w 54"/>
                <a:gd name="T65" fmla="*/ 34 h 35"/>
                <a:gd name="T66" fmla="*/ 39 w 54"/>
                <a:gd name="T67" fmla="*/ 34 h 35"/>
                <a:gd name="T68" fmla="*/ 36 w 54"/>
                <a:gd name="T69" fmla="*/ 34 h 35"/>
                <a:gd name="T70" fmla="*/ 32 w 54"/>
                <a:gd name="T71" fmla="*/ 33 h 35"/>
                <a:gd name="T72" fmla="*/ 30 w 54"/>
                <a:gd name="T73" fmla="*/ 32 h 35"/>
                <a:gd name="T74" fmla="*/ 26 w 54"/>
                <a:gd name="T75" fmla="*/ 29 h 35"/>
                <a:gd name="T76" fmla="*/ 23 w 54"/>
                <a:gd name="T77" fmla="*/ 26 h 35"/>
                <a:gd name="T78" fmla="*/ 21 w 54"/>
                <a:gd name="T79" fmla="*/ 24 h 35"/>
                <a:gd name="T80" fmla="*/ 17 w 54"/>
                <a:gd name="T81" fmla="*/ 20 h 35"/>
                <a:gd name="T82" fmla="*/ 14 w 54"/>
                <a:gd name="T83" fmla="*/ 16 h 35"/>
                <a:gd name="T84" fmla="*/ 12 w 54"/>
                <a:gd name="T85" fmla="*/ 13 h 35"/>
                <a:gd name="T86" fmla="*/ 10 w 54"/>
                <a:gd name="T87" fmla="*/ 12 h 35"/>
                <a:gd name="T88" fmla="*/ 6 w 54"/>
                <a:gd name="T89" fmla="*/ 9 h 35"/>
                <a:gd name="T90" fmla="*/ 6 w 54"/>
                <a:gd name="T9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4" h="35">
                  <a:moveTo>
                    <a:pt x="6" y="35"/>
                  </a:moveTo>
                  <a:lnTo>
                    <a:pt x="0" y="35"/>
                  </a:lnTo>
                  <a:lnTo>
                    <a:pt x="0" y="0"/>
                  </a:lnTo>
                  <a:lnTo>
                    <a:pt x="5" y="0"/>
                  </a:lnTo>
                  <a:lnTo>
                    <a:pt x="9" y="2"/>
                  </a:lnTo>
                  <a:lnTo>
                    <a:pt x="12" y="4"/>
                  </a:lnTo>
                  <a:lnTo>
                    <a:pt x="16" y="8"/>
                  </a:lnTo>
                  <a:lnTo>
                    <a:pt x="21" y="13"/>
                  </a:lnTo>
                  <a:lnTo>
                    <a:pt x="25" y="19"/>
                  </a:lnTo>
                  <a:lnTo>
                    <a:pt x="28" y="22"/>
                  </a:lnTo>
                  <a:lnTo>
                    <a:pt x="31" y="25"/>
                  </a:lnTo>
                  <a:lnTo>
                    <a:pt x="35" y="26"/>
                  </a:lnTo>
                  <a:lnTo>
                    <a:pt x="39" y="28"/>
                  </a:lnTo>
                  <a:lnTo>
                    <a:pt x="43" y="26"/>
                  </a:lnTo>
                  <a:lnTo>
                    <a:pt x="45" y="25"/>
                  </a:lnTo>
                  <a:lnTo>
                    <a:pt x="47" y="21"/>
                  </a:lnTo>
                  <a:lnTo>
                    <a:pt x="48" y="17"/>
                  </a:lnTo>
                  <a:lnTo>
                    <a:pt x="47" y="13"/>
                  </a:lnTo>
                  <a:lnTo>
                    <a:pt x="45" y="11"/>
                  </a:lnTo>
                  <a:lnTo>
                    <a:pt x="43" y="8"/>
                  </a:lnTo>
                  <a:lnTo>
                    <a:pt x="39" y="8"/>
                  </a:lnTo>
                  <a:lnTo>
                    <a:pt x="39" y="0"/>
                  </a:lnTo>
                  <a:lnTo>
                    <a:pt x="44" y="2"/>
                  </a:lnTo>
                  <a:lnTo>
                    <a:pt x="48" y="3"/>
                  </a:lnTo>
                  <a:lnTo>
                    <a:pt x="51" y="6"/>
                  </a:lnTo>
                  <a:lnTo>
                    <a:pt x="52" y="9"/>
                  </a:lnTo>
                  <a:lnTo>
                    <a:pt x="53" y="13"/>
                  </a:lnTo>
                  <a:lnTo>
                    <a:pt x="54" y="17"/>
                  </a:lnTo>
                  <a:lnTo>
                    <a:pt x="53" y="22"/>
                  </a:lnTo>
                  <a:lnTo>
                    <a:pt x="52" y="26"/>
                  </a:lnTo>
                  <a:lnTo>
                    <a:pt x="49" y="30"/>
                  </a:lnTo>
                  <a:lnTo>
                    <a:pt x="47" y="33"/>
                  </a:lnTo>
                  <a:lnTo>
                    <a:pt x="43" y="34"/>
                  </a:lnTo>
                  <a:lnTo>
                    <a:pt x="39" y="34"/>
                  </a:lnTo>
                  <a:lnTo>
                    <a:pt x="36" y="34"/>
                  </a:lnTo>
                  <a:lnTo>
                    <a:pt x="32" y="33"/>
                  </a:lnTo>
                  <a:lnTo>
                    <a:pt x="30" y="32"/>
                  </a:lnTo>
                  <a:lnTo>
                    <a:pt x="26" y="29"/>
                  </a:lnTo>
                  <a:lnTo>
                    <a:pt x="23" y="26"/>
                  </a:lnTo>
                  <a:lnTo>
                    <a:pt x="21" y="24"/>
                  </a:lnTo>
                  <a:lnTo>
                    <a:pt x="17" y="20"/>
                  </a:lnTo>
                  <a:lnTo>
                    <a:pt x="14" y="16"/>
                  </a:lnTo>
                  <a:lnTo>
                    <a:pt x="12" y="13"/>
                  </a:lnTo>
                  <a:lnTo>
                    <a:pt x="10" y="12"/>
                  </a:lnTo>
                  <a:lnTo>
                    <a:pt x="6" y="9"/>
                  </a:lnTo>
                  <a:lnTo>
                    <a:pt x="6" y="3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6" name="Rectangle 1020"/>
            <p:cNvSpPr>
              <a:spLocks noChangeAspect="1" noChangeArrowheads="1"/>
            </p:cNvSpPr>
            <p:nvPr/>
          </p:nvSpPr>
          <p:spPr bwMode="auto">
            <a:xfrm rot="16200000">
              <a:off x="2488" y="4360"/>
              <a:ext cx="6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7" name="Freeform 1021"/>
            <p:cNvSpPr>
              <a:spLocks noChangeAspect="1"/>
            </p:cNvSpPr>
            <p:nvPr/>
          </p:nvSpPr>
          <p:spPr bwMode="auto">
            <a:xfrm rot="16200000">
              <a:off x="2260" y="4376"/>
              <a:ext cx="80" cy="30"/>
            </a:xfrm>
            <a:custGeom>
              <a:avLst/>
              <a:gdLst>
                <a:gd name="T0" fmla="*/ 0 w 53"/>
                <a:gd name="T1" fmla="*/ 20 h 20"/>
                <a:gd name="T2" fmla="*/ 0 w 53"/>
                <a:gd name="T3" fmla="*/ 13 h 20"/>
                <a:gd name="T4" fmla="*/ 42 w 53"/>
                <a:gd name="T5" fmla="*/ 13 h 20"/>
                <a:gd name="T6" fmla="*/ 39 w 53"/>
                <a:gd name="T7" fmla="*/ 10 h 20"/>
                <a:gd name="T8" fmla="*/ 38 w 53"/>
                <a:gd name="T9" fmla="*/ 7 h 20"/>
                <a:gd name="T10" fmla="*/ 35 w 53"/>
                <a:gd name="T11" fmla="*/ 4 h 20"/>
                <a:gd name="T12" fmla="*/ 34 w 53"/>
                <a:gd name="T13" fmla="*/ 0 h 20"/>
                <a:gd name="T14" fmla="*/ 41 w 53"/>
                <a:gd name="T15" fmla="*/ 0 h 20"/>
                <a:gd name="T16" fmla="*/ 43 w 53"/>
                <a:gd name="T17" fmla="*/ 5 h 20"/>
                <a:gd name="T18" fmla="*/ 47 w 53"/>
                <a:gd name="T19" fmla="*/ 10 h 20"/>
                <a:gd name="T20" fmla="*/ 51 w 53"/>
                <a:gd name="T21" fmla="*/ 13 h 20"/>
                <a:gd name="T22" fmla="*/ 53 w 53"/>
                <a:gd name="T23" fmla="*/ 16 h 20"/>
                <a:gd name="T24" fmla="*/ 53 w 53"/>
                <a:gd name="T25" fmla="*/ 20 h 20"/>
                <a:gd name="T26" fmla="*/ 0 w 53"/>
                <a:gd name="T2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20">
                  <a:moveTo>
                    <a:pt x="0" y="20"/>
                  </a:moveTo>
                  <a:lnTo>
                    <a:pt x="0" y="13"/>
                  </a:lnTo>
                  <a:lnTo>
                    <a:pt x="42" y="13"/>
                  </a:lnTo>
                  <a:lnTo>
                    <a:pt x="39" y="10"/>
                  </a:lnTo>
                  <a:lnTo>
                    <a:pt x="38" y="7"/>
                  </a:lnTo>
                  <a:lnTo>
                    <a:pt x="35" y="4"/>
                  </a:lnTo>
                  <a:lnTo>
                    <a:pt x="34" y="0"/>
                  </a:lnTo>
                  <a:lnTo>
                    <a:pt x="41" y="0"/>
                  </a:lnTo>
                  <a:lnTo>
                    <a:pt x="43" y="5"/>
                  </a:lnTo>
                  <a:lnTo>
                    <a:pt x="47" y="10"/>
                  </a:lnTo>
                  <a:lnTo>
                    <a:pt x="51" y="13"/>
                  </a:lnTo>
                  <a:lnTo>
                    <a:pt x="53" y="16"/>
                  </a:lnTo>
                  <a:lnTo>
                    <a:pt x="53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8" name="Rectangle 1022"/>
            <p:cNvSpPr>
              <a:spLocks noChangeAspect="1" noChangeArrowheads="1"/>
            </p:cNvSpPr>
            <p:nvPr/>
          </p:nvSpPr>
          <p:spPr bwMode="auto">
            <a:xfrm rot="16200000">
              <a:off x="2346" y="4421"/>
              <a:ext cx="10" cy="9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9" name="Freeform 1023"/>
            <p:cNvSpPr>
              <a:spLocks noChangeAspect="1" noEditPoints="1"/>
            </p:cNvSpPr>
            <p:nvPr/>
          </p:nvSpPr>
          <p:spPr bwMode="auto">
            <a:xfrm rot="16200000">
              <a:off x="2355" y="4363"/>
              <a:ext cx="80" cy="55"/>
            </a:xfrm>
            <a:custGeom>
              <a:avLst/>
              <a:gdLst>
                <a:gd name="T0" fmla="*/ 0 w 53"/>
                <a:gd name="T1" fmla="*/ 24 h 37"/>
                <a:gd name="T2" fmla="*/ 12 w 53"/>
                <a:gd name="T3" fmla="*/ 24 h 37"/>
                <a:gd name="T4" fmla="*/ 12 w 53"/>
                <a:gd name="T5" fmla="*/ 0 h 37"/>
                <a:gd name="T6" fmla="*/ 20 w 53"/>
                <a:gd name="T7" fmla="*/ 0 h 37"/>
                <a:gd name="T8" fmla="*/ 53 w 53"/>
                <a:gd name="T9" fmla="*/ 26 h 37"/>
                <a:gd name="T10" fmla="*/ 53 w 53"/>
                <a:gd name="T11" fmla="*/ 32 h 37"/>
                <a:gd name="T12" fmla="*/ 20 w 53"/>
                <a:gd name="T13" fmla="*/ 32 h 37"/>
                <a:gd name="T14" fmla="*/ 20 w 53"/>
                <a:gd name="T15" fmla="*/ 37 h 37"/>
                <a:gd name="T16" fmla="*/ 12 w 53"/>
                <a:gd name="T17" fmla="*/ 37 h 37"/>
                <a:gd name="T18" fmla="*/ 12 w 53"/>
                <a:gd name="T19" fmla="*/ 32 h 37"/>
                <a:gd name="T20" fmla="*/ 0 w 53"/>
                <a:gd name="T21" fmla="*/ 32 h 37"/>
                <a:gd name="T22" fmla="*/ 0 w 53"/>
                <a:gd name="T23" fmla="*/ 24 h 37"/>
                <a:gd name="T24" fmla="*/ 20 w 53"/>
                <a:gd name="T25" fmla="*/ 24 h 37"/>
                <a:gd name="T26" fmla="*/ 39 w 53"/>
                <a:gd name="T27" fmla="*/ 24 h 37"/>
                <a:gd name="T28" fmla="*/ 20 w 53"/>
                <a:gd name="T29" fmla="*/ 9 h 37"/>
                <a:gd name="T30" fmla="*/ 20 w 53"/>
                <a:gd name="T31" fmla="*/ 2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" h="37">
                  <a:moveTo>
                    <a:pt x="0" y="24"/>
                  </a:moveTo>
                  <a:lnTo>
                    <a:pt x="12" y="24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53" y="26"/>
                  </a:lnTo>
                  <a:lnTo>
                    <a:pt x="53" y="32"/>
                  </a:lnTo>
                  <a:lnTo>
                    <a:pt x="20" y="32"/>
                  </a:lnTo>
                  <a:lnTo>
                    <a:pt x="20" y="37"/>
                  </a:lnTo>
                  <a:lnTo>
                    <a:pt x="12" y="37"/>
                  </a:lnTo>
                  <a:lnTo>
                    <a:pt x="12" y="32"/>
                  </a:lnTo>
                  <a:lnTo>
                    <a:pt x="0" y="32"/>
                  </a:lnTo>
                  <a:lnTo>
                    <a:pt x="0" y="24"/>
                  </a:lnTo>
                  <a:close/>
                  <a:moveTo>
                    <a:pt x="20" y="24"/>
                  </a:moveTo>
                  <a:lnTo>
                    <a:pt x="39" y="24"/>
                  </a:lnTo>
                  <a:lnTo>
                    <a:pt x="20" y="9"/>
                  </a:lnTo>
                  <a:lnTo>
                    <a:pt x="20" y="2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40" name="Rectangle 1024"/>
            <p:cNvSpPr>
              <a:spLocks noChangeAspect="1" noChangeArrowheads="1"/>
            </p:cNvSpPr>
            <p:nvPr/>
          </p:nvSpPr>
          <p:spPr bwMode="auto">
            <a:xfrm rot="16200000">
              <a:off x="2488" y="4260"/>
              <a:ext cx="6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41" name="Rectangle 1025"/>
            <p:cNvSpPr>
              <a:spLocks noChangeAspect="1" noChangeArrowheads="1"/>
            </p:cNvSpPr>
            <p:nvPr/>
          </p:nvSpPr>
          <p:spPr bwMode="auto">
            <a:xfrm rot="16200000">
              <a:off x="2471" y="5005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42" name="Rectangle 1026"/>
            <p:cNvSpPr>
              <a:spLocks noChangeAspect="1" noChangeArrowheads="1"/>
            </p:cNvSpPr>
            <p:nvPr/>
          </p:nvSpPr>
          <p:spPr bwMode="auto">
            <a:xfrm rot="16200000">
              <a:off x="2471" y="4953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43" name="Rectangle 1027"/>
            <p:cNvSpPr>
              <a:spLocks noChangeAspect="1" noChangeArrowheads="1"/>
            </p:cNvSpPr>
            <p:nvPr/>
          </p:nvSpPr>
          <p:spPr bwMode="auto">
            <a:xfrm rot="16200000">
              <a:off x="2471" y="4929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44" name="Rectangle 1028"/>
            <p:cNvSpPr>
              <a:spLocks noChangeAspect="1" noChangeArrowheads="1"/>
            </p:cNvSpPr>
            <p:nvPr/>
          </p:nvSpPr>
          <p:spPr bwMode="auto">
            <a:xfrm rot="16200000">
              <a:off x="2471" y="4903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45" name="Rectangle 1029"/>
            <p:cNvSpPr>
              <a:spLocks noChangeAspect="1" noChangeArrowheads="1"/>
            </p:cNvSpPr>
            <p:nvPr/>
          </p:nvSpPr>
          <p:spPr bwMode="auto">
            <a:xfrm rot="16200000">
              <a:off x="2471" y="4853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46" name="Rectangle 1030"/>
            <p:cNvSpPr>
              <a:spLocks noChangeAspect="1" noChangeArrowheads="1"/>
            </p:cNvSpPr>
            <p:nvPr/>
          </p:nvSpPr>
          <p:spPr bwMode="auto">
            <a:xfrm rot="16200000">
              <a:off x="2471" y="4827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47" name="Rectangle 1031"/>
            <p:cNvSpPr>
              <a:spLocks noChangeAspect="1" noChangeArrowheads="1"/>
            </p:cNvSpPr>
            <p:nvPr/>
          </p:nvSpPr>
          <p:spPr bwMode="auto">
            <a:xfrm rot="16200000">
              <a:off x="2471" y="4803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48" name="Rectangle 1032"/>
            <p:cNvSpPr>
              <a:spLocks noChangeAspect="1" noChangeArrowheads="1"/>
            </p:cNvSpPr>
            <p:nvPr/>
          </p:nvSpPr>
          <p:spPr bwMode="auto">
            <a:xfrm rot="16200000">
              <a:off x="2471" y="4755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49" name="Rectangle 1033"/>
            <p:cNvSpPr>
              <a:spLocks noChangeAspect="1" noChangeArrowheads="1"/>
            </p:cNvSpPr>
            <p:nvPr/>
          </p:nvSpPr>
          <p:spPr bwMode="auto">
            <a:xfrm rot="16200000">
              <a:off x="2471" y="4729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50" name="Rectangle 1034"/>
            <p:cNvSpPr>
              <a:spLocks noChangeAspect="1" noChangeArrowheads="1"/>
            </p:cNvSpPr>
            <p:nvPr/>
          </p:nvSpPr>
          <p:spPr bwMode="auto">
            <a:xfrm rot="16200000">
              <a:off x="2471" y="4703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51" name="Rectangle 1035"/>
            <p:cNvSpPr>
              <a:spLocks noChangeAspect="1" noChangeArrowheads="1"/>
            </p:cNvSpPr>
            <p:nvPr/>
          </p:nvSpPr>
          <p:spPr bwMode="auto">
            <a:xfrm rot="16200000">
              <a:off x="2471" y="4653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52" name="Rectangle 1036"/>
            <p:cNvSpPr>
              <a:spLocks noChangeAspect="1" noChangeArrowheads="1"/>
            </p:cNvSpPr>
            <p:nvPr/>
          </p:nvSpPr>
          <p:spPr bwMode="auto">
            <a:xfrm rot="16200000">
              <a:off x="2472" y="4626"/>
              <a:ext cx="4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53" name="Rectangle 1037"/>
            <p:cNvSpPr>
              <a:spLocks noChangeAspect="1" noChangeArrowheads="1"/>
            </p:cNvSpPr>
            <p:nvPr/>
          </p:nvSpPr>
          <p:spPr bwMode="auto">
            <a:xfrm rot="16200000">
              <a:off x="2471" y="4603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54" name="Rectangle 1038"/>
            <p:cNvSpPr>
              <a:spLocks noChangeAspect="1" noChangeArrowheads="1"/>
            </p:cNvSpPr>
            <p:nvPr/>
          </p:nvSpPr>
          <p:spPr bwMode="auto">
            <a:xfrm rot="16200000">
              <a:off x="2471" y="4551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55" name="Rectangle 1039"/>
            <p:cNvSpPr>
              <a:spLocks noChangeAspect="1" noChangeArrowheads="1"/>
            </p:cNvSpPr>
            <p:nvPr/>
          </p:nvSpPr>
          <p:spPr bwMode="auto">
            <a:xfrm rot="16200000">
              <a:off x="2471" y="4527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56" name="Rectangle 1040"/>
            <p:cNvSpPr>
              <a:spLocks noChangeAspect="1" noChangeArrowheads="1"/>
            </p:cNvSpPr>
            <p:nvPr/>
          </p:nvSpPr>
          <p:spPr bwMode="auto">
            <a:xfrm rot="16200000">
              <a:off x="2471" y="4503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57" name="Rectangle 1041"/>
            <p:cNvSpPr>
              <a:spLocks noChangeAspect="1" noChangeArrowheads="1"/>
            </p:cNvSpPr>
            <p:nvPr/>
          </p:nvSpPr>
          <p:spPr bwMode="auto">
            <a:xfrm rot="16200000">
              <a:off x="2471" y="4453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58" name="Rectangle 1042"/>
            <p:cNvSpPr>
              <a:spLocks noChangeAspect="1" noChangeArrowheads="1"/>
            </p:cNvSpPr>
            <p:nvPr/>
          </p:nvSpPr>
          <p:spPr bwMode="auto">
            <a:xfrm rot="16200000">
              <a:off x="2471" y="4427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59" name="Rectangle 1043"/>
            <p:cNvSpPr>
              <a:spLocks noChangeAspect="1" noChangeArrowheads="1"/>
            </p:cNvSpPr>
            <p:nvPr/>
          </p:nvSpPr>
          <p:spPr bwMode="auto">
            <a:xfrm rot="16200000">
              <a:off x="2471" y="4401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0" name="Rectangle 1044"/>
            <p:cNvSpPr>
              <a:spLocks noChangeAspect="1" noChangeArrowheads="1"/>
            </p:cNvSpPr>
            <p:nvPr/>
          </p:nvSpPr>
          <p:spPr bwMode="auto">
            <a:xfrm rot="16200000">
              <a:off x="2472" y="4350"/>
              <a:ext cx="4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1" name="Rectangle 1045"/>
            <p:cNvSpPr>
              <a:spLocks noChangeAspect="1" noChangeArrowheads="1"/>
            </p:cNvSpPr>
            <p:nvPr/>
          </p:nvSpPr>
          <p:spPr bwMode="auto">
            <a:xfrm rot="16200000">
              <a:off x="2471" y="4327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2" name="Rectangle 1046"/>
            <p:cNvSpPr>
              <a:spLocks noChangeAspect="1" noChangeArrowheads="1"/>
            </p:cNvSpPr>
            <p:nvPr/>
          </p:nvSpPr>
          <p:spPr bwMode="auto">
            <a:xfrm rot="16200000">
              <a:off x="2471" y="4301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3" name="Rectangle 1047"/>
            <p:cNvSpPr>
              <a:spLocks noChangeAspect="1" noChangeArrowheads="1"/>
            </p:cNvSpPr>
            <p:nvPr/>
          </p:nvSpPr>
          <p:spPr bwMode="auto">
            <a:xfrm rot="16200000">
              <a:off x="2471" y="4251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4" name="Rectangle 1048"/>
            <p:cNvSpPr>
              <a:spLocks noChangeAspect="1" noChangeArrowheads="1"/>
            </p:cNvSpPr>
            <p:nvPr/>
          </p:nvSpPr>
          <p:spPr bwMode="auto">
            <a:xfrm rot="16200000">
              <a:off x="5518" y="4641"/>
              <a:ext cx="756" cy="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" name="Rectangle 1049"/>
            <p:cNvSpPr>
              <a:spLocks noChangeAspect="1" noChangeArrowheads="1"/>
            </p:cNvSpPr>
            <p:nvPr/>
          </p:nvSpPr>
          <p:spPr bwMode="auto">
            <a:xfrm rot="16200000">
              <a:off x="5859" y="4960"/>
              <a:ext cx="6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" name="Rectangle 1050"/>
            <p:cNvSpPr>
              <a:spLocks noChangeAspect="1" noChangeArrowheads="1"/>
            </p:cNvSpPr>
            <p:nvPr/>
          </p:nvSpPr>
          <p:spPr bwMode="auto">
            <a:xfrm rot="16200000">
              <a:off x="5859" y="4860"/>
              <a:ext cx="6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7" name="Rectangle 1051"/>
            <p:cNvSpPr>
              <a:spLocks noChangeAspect="1" noChangeArrowheads="1"/>
            </p:cNvSpPr>
            <p:nvPr/>
          </p:nvSpPr>
          <p:spPr bwMode="auto">
            <a:xfrm rot="16200000">
              <a:off x="5860" y="4759"/>
              <a:ext cx="4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8" name="Rectangle 1052"/>
            <p:cNvSpPr>
              <a:spLocks noChangeAspect="1" noChangeArrowheads="1"/>
            </p:cNvSpPr>
            <p:nvPr/>
          </p:nvSpPr>
          <p:spPr bwMode="auto">
            <a:xfrm rot="16200000">
              <a:off x="5859" y="4660"/>
              <a:ext cx="6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9" name="Rectangle 1053"/>
            <p:cNvSpPr>
              <a:spLocks noChangeAspect="1" noChangeArrowheads="1"/>
            </p:cNvSpPr>
            <p:nvPr/>
          </p:nvSpPr>
          <p:spPr bwMode="auto">
            <a:xfrm rot="16200000">
              <a:off x="5859" y="4558"/>
              <a:ext cx="6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70" name="Rectangle 1054"/>
            <p:cNvSpPr>
              <a:spLocks noChangeAspect="1" noChangeArrowheads="1"/>
            </p:cNvSpPr>
            <p:nvPr/>
          </p:nvSpPr>
          <p:spPr bwMode="auto">
            <a:xfrm rot="16200000">
              <a:off x="5859" y="4460"/>
              <a:ext cx="6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71" name="Rectangle 1055"/>
            <p:cNvSpPr>
              <a:spLocks noChangeAspect="1" noChangeArrowheads="1"/>
            </p:cNvSpPr>
            <p:nvPr/>
          </p:nvSpPr>
          <p:spPr bwMode="auto">
            <a:xfrm rot="16200000">
              <a:off x="5859" y="4358"/>
              <a:ext cx="6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72" name="Rectangle 1056"/>
            <p:cNvSpPr>
              <a:spLocks noChangeAspect="1" noChangeArrowheads="1"/>
            </p:cNvSpPr>
            <p:nvPr/>
          </p:nvSpPr>
          <p:spPr bwMode="auto">
            <a:xfrm rot="16200000">
              <a:off x="5859" y="4258"/>
              <a:ext cx="6" cy="6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73" name="Rectangle 1057"/>
            <p:cNvSpPr>
              <a:spLocks noChangeAspect="1" noChangeArrowheads="1"/>
            </p:cNvSpPr>
            <p:nvPr/>
          </p:nvSpPr>
          <p:spPr bwMode="auto">
            <a:xfrm rot="16200000">
              <a:off x="5875" y="5003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74" name="Rectangle 1058"/>
            <p:cNvSpPr>
              <a:spLocks noChangeAspect="1" noChangeArrowheads="1"/>
            </p:cNvSpPr>
            <p:nvPr/>
          </p:nvSpPr>
          <p:spPr bwMode="auto">
            <a:xfrm rot="16200000">
              <a:off x="5875" y="4953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75" name="Rectangle 1059"/>
            <p:cNvSpPr>
              <a:spLocks noChangeAspect="1" noChangeArrowheads="1"/>
            </p:cNvSpPr>
            <p:nvPr/>
          </p:nvSpPr>
          <p:spPr bwMode="auto">
            <a:xfrm rot="16200000">
              <a:off x="5875" y="4927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76" name="Rectangle 1060"/>
            <p:cNvSpPr>
              <a:spLocks noChangeAspect="1" noChangeArrowheads="1"/>
            </p:cNvSpPr>
            <p:nvPr/>
          </p:nvSpPr>
          <p:spPr bwMode="auto">
            <a:xfrm rot="16200000">
              <a:off x="5875" y="4901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77" name="Rectangle 1061"/>
            <p:cNvSpPr>
              <a:spLocks noChangeAspect="1" noChangeArrowheads="1"/>
            </p:cNvSpPr>
            <p:nvPr/>
          </p:nvSpPr>
          <p:spPr bwMode="auto">
            <a:xfrm rot="16200000">
              <a:off x="5875" y="4851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78" name="Rectangle 1062"/>
            <p:cNvSpPr>
              <a:spLocks noChangeAspect="1" noChangeArrowheads="1"/>
            </p:cNvSpPr>
            <p:nvPr/>
          </p:nvSpPr>
          <p:spPr bwMode="auto">
            <a:xfrm rot="16200000">
              <a:off x="5875" y="4827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79" name="Rectangle 1063"/>
            <p:cNvSpPr>
              <a:spLocks noChangeAspect="1" noChangeArrowheads="1"/>
            </p:cNvSpPr>
            <p:nvPr/>
          </p:nvSpPr>
          <p:spPr bwMode="auto">
            <a:xfrm rot="16200000">
              <a:off x="5875" y="4801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80" name="Rectangle 1064"/>
            <p:cNvSpPr>
              <a:spLocks noChangeAspect="1" noChangeArrowheads="1"/>
            </p:cNvSpPr>
            <p:nvPr/>
          </p:nvSpPr>
          <p:spPr bwMode="auto">
            <a:xfrm rot="16200000">
              <a:off x="5875" y="4753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81" name="Rectangle 1065"/>
            <p:cNvSpPr>
              <a:spLocks noChangeAspect="1" noChangeArrowheads="1"/>
            </p:cNvSpPr>
            <p:nvPr/>
          </p:nvSpPr>
          <p:spPr bwMode="auto">
            <a:xfrm rot="16200000">
              <a:off x="5875" y="4727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82" name="Rectangle 1066"/>
            <p:cNvSpPr>
              <a:spLocks noChangeAspect="1" noChangeArrowheads="1"/>
            </p:cNvSpPr>
            <p:nvPr/>
          </p:nvSpPr>
          <p:spPr bwMode="auto">
            <a:xfrm rot="16200000">
              <a:off x="5875" y="4701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83" name="Rectangle 1067"/>
            <p:cNvSpPr>
              <a:spLocks noChangeAspect="1" noChangeArrowheads="1"/>
            </p:cNvSpPr>
            <p:nvPr/>
          </p:nvSpPr>
          <p:spPr bwMode="auto">
            <a:xfrm rot="16200000">
              <a:off x="5875" y="4651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84" name="Rectangle 1068"/>
            <p:cNvSpPr>
              <a:spLocks noChangeAspect="1" noChangeArrowheads="1"/>
            </p:cNvSpPr>
            <p:nvPr/>
          </p:nvSpPr>
          <p:spPr bwMode="auto">
            <a:xfrm rot="16200000">
              <a:off x="5876" y="4624"/>
              <a:ext cx="4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85" name="Rectangle 1069"/>
            <p:cNvSpPr>
              <a:spLocks noChangeAspect="1" noChangeArrowheads="1"/>
            </p:cNvSpPr>
            <p:nvPr/>
          </p:nvSpPr>
          <p:spPr bwMode="auto">
            <a:xfrm rot="16200000">
              <a:off x="5875" y="4601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86" name="Rectangle 1070"/>
            <p:cNvSpPr>
              <a:spLocks noChangeAspect="1" noChangeArrowheads="1"/>
            </p:cNvSpPr>
            <p:nvPr/>
          </p:nvSpPr>
          <p:spPr bwMode="auto">
            <a:xfrm rot="16200000">
              <a:off x="5875" y="4551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87" name="Rectangle 1071"/>
            <p:cNvSpPr>
              <a:spLocks noChangeAspect="1" noChangeArrowheads="1"/>
            </p:cNvSpPr>
            <p:nvPr/>
          </p:nvSpPr>
          <p:spPr bwMode="auto">
            <a:xfrm rot="16200000">
              <a:off x="5875" y="4525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88" name="Rectangle 1072"/>
            <p:cNvSpPr>
              <a:spLocks noChangeAspect="1" noChangeArrowheads="1"/>
            </p:cNvSpPr>
            <p:nvPr/>
          </p:nvSpPr>
          <p:spPr bwMode="auto">
            <a:xfrm rot="16200000">
              <a:off x="5875" y="4503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89" name="Rectangle 1073"/>
            <p:cNvSpPr>
              <a:spLocks noChangeAspect="1" noChangeArrowheads="1"/>
            </p:cNvSpPr>
            <p:nvPr/>
          </p:nvSpPr>
          <p:spPr bwMode="auto">
            <a:xfrm rot="16200000">
              <a:off x="5875" y="4451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90" name="Rectangle 1074"/>
            <p:cNvSpPr>
              <a:spLocks noChangeAspect="1" noChangeArrowheads="1"/>
            </p:cNvSpPr>
            <p:nvPr/>
          </p:nvSpPr>
          <p:spPr bwMode="auto">
            <a:xfrm rot="16200000">
              <a:off x="5875" y="4425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91" name="Rectangle 1075"/>
            <p:cNvSpPr>
              <a:spLocks noChangeAspect="1" noChangeArrowheads="1"/>
            </p:cNvSpPr>
            <p:nvPr/>
          </p:nvSpPr>
          <p:spPr bwMode="auto">
            <a:xfrm rot="16200000">
              <a:off x="5875" y="4401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92" name="Rectangle 1076"/>
            <p:cNvSpPr>
              <a:spLocks noChangeAspect="1" noChangeArrowheads="1"/>
            </p:cNvSpPr>
            <p:nvPr/>
          </p:nvSpPr>
          <p:spPr bwMode="auto">
            <a:xfrm rot="16200000">
              <a:off x="5876" y="4348"/>
              <a:ext cx="4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93" name="Rectangle 1077"/>
            <p:cNvSpPr>
              <a:spLocks noChangeAspect="1" noChangeArrowheads="1"/>
            </p:cNvSpPr>
            <p:nvPr/>
          </p:nvSpPr>
          <p:spPr bwMode="auto">
            <a:xfrm rot="16200000">
              <a:off x="5875" y="4325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94" name="Rectangle 1078"/>
            <p:cNvSpPr>
              <a:spLocks noChangeAspect="1" noChangeArrowheads="1"/>
            </p:cNvSpPr>
            <p:nvPr/>
          </p:nvSpPr>
          <p:spPr bwMode="auto">
            <a:xfrm rot="16200000">
              <a:off x="5875" y="4299"/>
              <a:ext cx="6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95" name="Rectangle 1079"/>
            <p:cNvSpPr>
              <a:spLocks noChangeAspect="1" noChangeArrowheads="1"/>
            </p:cNvSpPr>
            <p:nvPr/>
          </p:nvSpPr>
          <p:spPr bwMode="auto">
            <a:xfrm rot="16200000">
              <a:off x="5876" y="4250"/>
              <a:ext cx="4" cy="3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96" name="Text Box 1080"/>
            <p:cNvSpPr txBox="1">
              <a:spLocks noChangeAspect="1" noChangeArrowheads="1"/>
            </p:cNvSpPr>
            <p:nvPr/>
          </p:nvSpPr>
          <p:spPr bwMode="auto">
            <a:xfrm>
              <a:off x="2528" y="4997"/>
              <a:ext cx="536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GB" altLang="ja-JP" sz="1200" b="1">
                  <a:solidFill>
                    <a:srgbClr val="000000"/>
                  </a:solidFill>
                  <a:ea typeface="MS Mincho" pitchFamily="49" charset="-128"/>
                  <a:cs typeface="Mangal" pitchFamily="2"/>
                </a:rPr>
                <a:t>13</a:t>
              </a:r>
              <a:endParaRPr lang="en-GB" sz="1800">
                <a:ea typeface="MS Mincho" pitchFamily="49" charset="-128"/>
                <a:cs typeface="Arial" charset="0"/>
              </a:endParaRPr>
            </a:p>
          </p:txBody>
        </p:sp>
        <p:sp>
          <p:nvSpPr>
            <p:cNvPr id="1097" name="Text Box 1081"/>
            <p:cNvSpPr txBox="1">
              <a:spLocks noChangeAspect="1" noChangeArrowheads="1"/>
            </p:cNvSpPr>
            <p:nvPr/>
          </p:nvSpPr>
          <p:spPr bwMode="auto">
            <a:xfrm>
              <a:off x="3061" y="4997"/>
              <a:ext cx="534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GB" altLang="ja-JP" sz="1200" b="1">
                  <a:solidFill>
                    <a:srgbClr val="000000"/>
                  </a:solidFill>
                  <a:ea typeface="MS Mincho" pitchFamily="49" charset="-128"/>
                  <a:cs typeface="Mangal" pitchFamily="2"/>
                </a:rPr>
                <a:t>14</a:t>
              </a:r>
              <a:endParaRPr lang="en-GB" sz="1800">
                <a:ea typeface="MS Mincho" pitchFamily="49" charset="-128"/>
                <a:cs typeface="Arial" charset="0"/>
              </a:endParaRPr>
            </a:p>
          </p:txBody>
        </p:sp>
        <p:sp>
          <p:nvSpPr>
            <p:cNvPr id="1098" name="Text Box 1082"/>
            <p:cNvSpPr txBox="1">
              <a:spLocks noChangeAspect="1" noChangeArrowheads="1"/>
            </p:cNvSpPr>
            <p:nvPr/>
          </p:nvSpPr>
          <p:spPr bwMode="auto">
            <a:xfrm>
              <a:off x="3595" y="4997"/>
              <a:ext cx="533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GB" altLang="ja-JP" sz="1200" b="1">
                  <a:solidFill>
                    <a:srgbClr val="000000"/>
                  </a:solidFill>
                  <a:ea typeface="MS Mincho" pitchFamily="49" charset="-128"/>
                  <a:cs typeface="Mangal" pitchFamily="2"/>
                </a:rPr>
                <a:t>15</a:t>
              </a:r>
              <a:endParaRPr lang="en-GB" sz="1800">
                <a:ea typeface="MS Mincho" pitchFamily="49" charset="-128"/>
                <a:cs typeface="Arial" charset="0"/>
              </a:endParaRPr>
            </a:p>
          </p:txBody>
        </p:sp>
        <p:sp>
          <p:nvSpPr>
            <p:cNvPr id="1099" name="Text Box 1083"/>
            <p:cNvSpPr txBox="1">
              <a:spLocks noChangeAspect="1" noChangeArrowheads="1"/>
            </p:cNvSpPr>
            <p:nvPr/>
          </p:nvSpPr>
          <p:spPr bwMode="auto">
            <a:xfrm>
              <a:off x="4128" y="4999"/>
              <a:ext cx="53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GB" altLang="ja-JP" sz="1200" b="1">
                  <a:solidFill>
                    <a:srgbClr val="000000"/>
                  </a:solidFill>
                  <a:ea typeface="MS Mincho" pitchFamily="49" charset="-128"/>
                  <a:cs typeface="Mangal" pitchFamily="2"/>
                </a:rPr>
                <a:t>16</a:t>
              </a:r>
              <a:endParaRPr lang="en-GB" sz="1800">
                <a:ea typeface="MS Mincho" pitchFamily="49" charset="-128"/>
                <a:cs typeface="Arial" charset="0"/>
              </a:endParaRPr>
            </a:p>
          </p:txBody>
        </p:sp>
        <p:sp>
          <p:nvSpPr>
            <p:cNvPr id="1100" name="Text Box 1084"/>
            <p:cNvSpPr txBox="1">
              <a:spLocks noChangeAspect="1" noChangeArrowheads="1"/>
            </p:cNvSpPr>
            <p:nvPr/>
          </p:nvSpPr>
          <p:spPr bwMode="auto">
            <a:xfrm>
              <a:off x="4663" y="4997"/>
              <a:ext cx="534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GB" altLang="ja-JP" sz="1200" b="1">
                  <a:solidFill>
                    <a:srgbClr val="000000"/>
                  </a:solidFill>
                  <a:ea typeface="MS Mincho" pitchFamily="49" charset="-128"/>
                  <a:cs typeface="Mangal" pitchFamily="2"/>
                </a:rPr>
                <a:t>17</a:t>
              </a:r>
              <a:endParaRPr lang="en-GB" sz="1800">
                <a:ea typeface="MS Mincho" pitchFamily="49" charset="-128"/>
                <a:cs typeface="Arial" charset="0"/>
              </a:endParaRPr>
            </a:p>
          </p:txBody>
        </p:sp>
        <p:sp>
          <p:nvSpPr>
            <p:cNvPr id="1101" name="Text Box 1085"/>
            <p:cNvSpPr txBox="1">
              <a:spLocks noChangeAspect="1" noChangeArrowheads="1"/>
            </p:cNvSpPr>
            <p:nvPr/>
          </p:nvSpPr>
          <p:spPr bwMode="auto">
            <a:xfrm>
              <a:off x="5197" y="4997"/>
              <a:ext cx="533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GB" altLang="ja-JP" sz="1200" b="1">
                  <a:solidFill>
                    <a:srgbClr val="000000"/>
                  </a:solidFill>
                  <a:ea typeface="MS Mincho" pitchFamily="49" charset="-128"/>
                  <a:cs typeface="Mangal" pitchFamily="2"/>
                </a:rPr>
                <a:t>18</a:t>
              </a:r>
              <a:endParaRPr lang="en-GB" sz="1800">
                <a:ea typeface="MS Mincho" pitchFamily="49" charset="-128"/>
                <a:cs typeface="Arial" charset="0"/>
              </a:endParaRPr>
            </a:p>
          </p:txBody>
        </p:sp>
        <p:sp>
          <p:nvSpPr>
            <p:cNvPr id="1102" name="Text Box 1086"/>
            <p:cNvSpPr txBox="1">
              <a:spLocks noChangeAspect="1" noChangeArrowheads="1"/>
            </p:cNvSpPr>
            <p:nvPr/>
          </p:nvSpPr>
          <p:spPr bwMode="auto">
            <a:xfrm>
              <a:off x="3464" y="2863"/>
              <a:ext cx="1533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GB" altLang="ja-JP" sz="1200" b="1" dirty="0" err="1" smtClean="0">
                  <a:solidFill>
                    <a:srgbClr val="FF0000"/>
                  </a:solidFill>
                  <a:latin typeface="+mj-lt"/>
                  <a:ea typeface="MS Mincho" pitchFamily="49" charset="-128"/>
                  <a:cs typeface="Mangal" pitchFamily="2"/>
                </a:rPr>
                <a:t>n</a:t>
              </a:r>
              <a:r>
                <a:rPr lang="en-GB" altLang="ja-JP" sz="1200" b="1" baseline="-25000" dirty="0" err="1" smtClean="0">
                  <a:solidFill>
                    <a:srgbClr val="FF0000"/>
                  </a:solidFill>
                  <a:latin typeface="+mj-lt"/>
                  <a:ea typeface="MS Mincho" pitchFamily="49" charset="-128"/>
                  <a:cs typeface="Mangal" pitchFamily="2"/>
                </a:rPr>
                <a:t>C</a:t>
              </a:r>
              <a:r>
                <a:rPr lang="en-GB" altLang="ja-JP" sz="1200" b="1" dirty="0" smtClean="0">
                  <a:solidFill>
                    <a:srgbClr val="FF0000"/>
                  </a:solidFill>
                  <a:latin typeface="+mj-lt"/>
                  <a:ea typeface="MS Mincho" pitchFamily="49" charset="-128"/>
                  <a:cs typeface="Mangal" pitchFamily="2"/>
                </a:rPr>
                <a:t> </a:t>
              </a:r>
              <a:r>
                <a:rPr lang="en-GB" altLang="ja-JP" sz="1200" b="1" dirty="0">
                  <a:solidFill>
                    <a:srgbClr val="FF0000"/>
                  </a:solidFill>
                  <a:latin typeface="+mj-lt"/>
                  <a:ea typeface="MS Mincho" pitchFamily="49" charset="-128"/>
                  <a:cs typeface="Mangal" pitchFamily="2"/>
                </a:rPr>
                <a:t>[10</a:t>
              </a:r>
              <a:r>
                <a:rPr lang="en-GB" altLang="ja-JP" sz="1200" b="1" baseline="30000" dirty="0">
                  <a:solidFill>
                    <a:srgbClr val="FF0000"/>
                  </a:solidFill>
                  <a:latin typeface="+mj-lt"/>
                  <a:ea typeface="MS Mincho" pitchFamily="49" charset="-128"/>
                  <a:cs typeface="Mangal" pitchFamily="2"/>
                </a:rPr>
                <a:t>19</a:t>
              </a:r>
              <a:r>
                <a:rPr lang="en-GB" altLang="ja-JP" sz="1200" b="1" dirty="0">
                  <a:solidFill>
                    <a:srgbClr val="FF0000"/>
                  </a:solidFill>
                  <a:latin typeface="+mj-lt"/>
                  <a:ea typeface="MS Mincho" pitchFamily="49" charset="-128"/>
                  <a:cs typeface="Mangal" pitchFamily="2"/>
                </a:rPr>
                <a:t> m</a:t>
              </a:r>
              <a:r>
                <a:rPr lang="en-GB" altLang="ja-JP" sz="1200" b="1" baseline="30000" dirty="0">
                  <a:solidFill>
                    <a:srgbClr val="FF0000"/>
                  </a:solidFill>
                  <a:latin typeface="+mj-lt"/>
                  <a:ea typeface="MS Mincho" pitchFamily="49" charset="-128"/>
                  <a:cs typeface="Mangal" pitchFamily="2"/>
                </a:rPr>
                <a:t>-3</a:t>
              </a:r>
              <a:r>
                <a:rPr lang="en-GB" altLang="ja-JP" sz="1200" b="1" dirty="0">
                  <a:solidFill>
                    <a:srgbClr val="FF0000"/>
                  </a:solidFill>
                  <a:latin typeface="+mj-lt"/>
                  <a:ea typeface="MS Mincho" pitchFamily="49" charset="-128"/>
                  <a:cs typeface="Mangal" pitchFamily="2"/>
                </a:rPr>
                <a:t>]</a:t>
              </a:r>
              <a:endParaRPr lang="en-GB" sz="1800" dirty="0">
                <a:latin typeface="+mj-lt"/>
                <a:ea typeface="MS Mincho" pitchFamily="49" charset="-128"/>
                <a:cs typeface="Arial" charset="0"/>
              </a:endParaRPr>
            </a:p>
          </p:txBody>
        </p:sp>
        <p:sp>
          <p:nvSpPr>
            <p:cNvPr id="1103" name="Text Box 1087"/>
            <p:cNvSpPr txBox="1">
              <a:spLocks noChangeAspect="1" noChangeArrowheads="1"/>
            </p:cNvSpPr>
            <p:nvPr/>
          </p:nvSpPr>
          <p:spPr bwMode="auto">
            <a:xfrm>
              <a:off x="4197" y="3477"/>
              <a:ext cx="466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GB" altLang="ja-JP" sz="1200" b="1" dirty="0" err="1">
                  <a:solidFill>
                    <a:srgbClr val="0000FF"/>
                  </a:solidFill>
                  <a:latin typeface="Symbol" pitchFamily="18" charset="2"/>
                  <a:ea typeface="MS Mincho" pitchFamily="49" charset="-128"/>
                  <a:cs typeface="Mangal" pitchFamily="2"/>
                </a:rPr>
                <a:t>b</a:t>
              </a:r>
              <a:r>
                <a:rPr lang="en-GB" altLang="ja-JP" sz="1200" b="1" baseline="-25000" dirty="0" err="1">
                  <a:solidFill>
                    <a:srgbClr val="0000FF"/>
                  </a:solidFill>
                  <a:ea typeface="MS Mincho" pitchFamily="49" charset="-128"/>
                  <a:cs typeface="Mangal" pitchFamily="2"/>
                </a:rPr>
                <a:t>N</a:t>
              </a:r>
              <a:endParaRPr lang="en-GB" sz="1800" dirty="0">
                <a:ea typeface="MS Mincho" pitchFamily="49" charset="-128"/>
                <a:cs typeface="Arial" charset="0"/>
              </a:endParaRPr>
            </a:p>
          </p:txBody>
        </p:sp>
        <p:sp>
          <p:nvSpPr>
            <p:cNvPr id="1104" name="Line 1088"/>
            <p:cNvSpPr>
              <a:spLocks noChangeAspect="1" noChangeShapeType="1"/>
            </p:cNvSpPr>
            <p:nvPr/>
          </p:nvSpPr>
          <p:spPr bwMode="auto">
            <a:xfrm>
              <a:off x="2461" y="3893"/>
              <a:ext cx="340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05" name="Text Box 1089"/>
            <p:cNvSpPr txBox="1">
              <a:spLocks noChangeAspect="1" noChangeArrowheads="1"/>
            </p:cNvSpPr>
            <p:nvPr/>
          </p:nvSpPr>
          <p:spPr bwMode="auto">
            <a:xfrm>
              <a:off x="3006" y="3551"/>
              <a:ext cx="679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GB" altLang="ja-JP" sz="1200" b="1" dirty="0">
                  <a:solidFill>
                    <a:srgbClr val="FF0000"/>
                  </a:solidFill>
                  <a:latin typeface="+mj-lt"/>
                  <a:ea typeface="MS Mincho" pitchFamily="49" charset="-128"/>
                  <a:cs typeface="Mangal" pitchFamily="2"/>
                </a:rPr>
                <a:t>H</a:t>
              </a:r>
              <a:r>
                <a:rPr lang="en-GB" altLang="ja-JP" sz="1200" b="1" baseline="-25000" dirty="0">
                  <a:solidFill>
                    <a:srgbClr val="FF0000"/>
                  </a:solidFill>
                  <a:latin typeface="+mj-lt"/>
                  <a:ea typeface="MS Mincho" pitchFamily="49" charset="-128"/>
                  <a:cs typeface="Mangal" pitchFamily="2"/>
                </a:rPr>
                <a:t>98y2</a:t>
              </a:r>
              <a:endParaRPr lang="en-GB" sz="1800" dirty="0">
                <a:latin typeface="+mj-lt"/>
                <a:ea typeface="MS Mincho" pitchFamily="49" charset="-128"/>
                <a:cs typeface="Arial" charset="0"/>
              </a:endParaRPr>
            </a:p>
          </p:txBody>
        </p:sp>
        <p:sp>
          <p:nvSpPr>
            <p:cNvPr id="1106" name="Text Box 1090"/>
            <p:cNvSpPr txBox="1">
              <a:spLocks noChangeAspect="1" noChangeArrowheads="1"/>
            </p:cNvSpPr>
            <p:nvPr/>
          </p:nvSpPr>
          <p:spPr bwMode="auto">
            <a:xfrm>
              <a:off x="2595" y="4253"/>
              <a:ext cx="1533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GB" altLang="ja-JP" sz="1200" b="1" dirty="0">
                  <a:solidFill>
                    <a:srgbClr val="FF0000"/>
                  </a:solidFill>
                  <a:latin typeface="+mj-lt"/>
                  <a:ea typeface="MS Mincho" pitchFamily="49" charset="-128"/>
                  <a:cs typeface="Mangal" pitchFamily="2"/>
                </a:rPr>
                <a:t>H</a:t>
              </a:r>
              <a:r>
                <a:rPr lang="en-GB" altLang="ja-JP" sz="1200" b="1" baseline="-25000" dirty="0">
                  <a:solidFill>
                    <a:srgbClr val="FF0000"/>
                  </a:solidFill>
                  <a:latin typeface="+mj-lt"/>
                  <a:ea typeface="MS Mincho" pitchFamily="49" charset="-128"/>
                  <a:cs typeface="Mangal" pitchFamily="2"/>
                </a:rPr>
                <a:t>a  </a:t>
              </a:r>
              <a:r>
                <a:rPr lang="en-GB" altLang="ja-JP" sz="1200" b="1" dirty="0">
                  <a:solidFill>
                    <a:srgbClr val="FF0000"/>
                  </a:solidFill>
                  <a:latin typeface="+mj-lt"/>
                  <a:ea typeface="MS Mincho" pitchFamily="49" charset="-128"/>
                  <a:cs typeface="Mangal" pitchFamily="2"/>
                </a:rPr>
                <a:t>[</a:t>
              </a:r>
              <a:r>
                <a:rPr lang="en-GB" altLang="ja-JP" sz="1200" b="1" dirty="0" err="1">
                  <a:solidFill>
                    <a:srgbClr val="FF0000"/>
                  </a:solidFill>
                  <a:latin typeface="+mj-lt"/>
                  <a:ea typeface="MS Mincho" pitchFamily="49" charset="-128"/>
                  <a:cs typeface="Mangal" pitchFamily="2"/>
                </a:rPr>
                <a:t>a.u</a:t>
              </a:r>
              <a:r>
                <a:rPr lang="en-GB" altLang="ja-JP" sz="1200" b="1" dirty="0">
                  <a:solidFill>
                    <a:srgbClr val="FF0000"/>
                  </a:solidFill>
                  <a:latin typeface="+mj-lt"/>
                  <a:ea typeface="MS Mincho" pitchFamily="49" charset="-128"/>
                  <a:cs typeface="Mangal" pitchFamily="2"/>
                </a:rPr>
                <a:t>.]</a:t>
              </a:r>
              <a:endParaRPr lang="en-GB" sz="1800" dirty="0">
                <a:latin typeface="+mj-lt"/>
                <a:ea typeface="MS Mincho" pitchFamily="49" charset="-128"/>
                <a:cs typeface="Arial" charset="0"/>
              </a:endParaRPr>
            </a:p>
          </p:txBody>
        </p:sp>
        <p:sp>
          <p:nvSpPr>
            <p:cNvPr id="1107" name="Text Box 1091"/>
            <p:cNvSpPr txBox="1">
              <a:spLocks noChangeAspect="1" noChangeArrowheads="1"/>
            </p:cNvSpPr>
            <p:nvPr/>
          </p:nvSpPr>
          <p:spPr bwMode="auto">
            <a:xfrm>
              <a:off x="4765" y="1723"/>
              <a:ext cx="1245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GB" altLang="ja-JP" sz="1200" b="1" dirty="0">
                  <a:solidFill>
                    <a:srgbClr val="FF0000"/>
                  </a:solidFill>
                  <a:latin typeface="+mj-lt"/>
                  <a:ea typeface="MS Mincho" pitchFamily="49" charset="-128"/>
                  <a:cs typeface="Mangal" pitchFamily="2"/>
                </a:rPr>
                <a:t>P</a:t>
              </a:r>
              <a:r>
                <a:rPr lang="en-GB" altLang="ja-JP" sz="1200" b="1" baseline="-25000" dirty="0">
                  <a:solidFill>
                    <a:srgbClr val="FF0000"/>
                  </a:solidFill>
                  <a:latin typeface="+mj-lt"/>
                  <a:ea typeface="MS Mincho" pitchFamily="49" charset="-128"/>
                  <a:cs typeface="Mangal" pitchFamily="2"/>
                </a:rPr>
                <a:t>NBI</a:t>
              </a:r>
              <a:r>
                <a:rPr lang="en-GB" altLang="ja-JP" sz="1200" b="1" dirty="0">
                  <a:solidFill>
                    <a:srgbClr val="FF0000"/>
                  </a:solidFill>
                  <a:latin typeface="+mj-lt"/>
                  <a:ea typeface="MS Mincho" pitchFamily="49" charset="-128"/>
                  <a:cs typeface="Mangal" pitchFamily="2"/>
                </a:rPr>
                <a:t>,</a:t>
              </a:r>
              <a:r>
                <a:rPr lang="en-GB" altLang="ja-JP" sz="1200" b="1" baseline="-25000" dirty="0">
                  <a:solidFill>
                    <a:srgbClr val="FF0000"/>
                  </a:solidFill>
                  <a:latin typeface="+mj-lt"/>
                  <a:ea typeface="MS Mincho" pitchFamily="49" charset="-128"/>
                  <a:cs typeface="Mangal" pitchFamily="2"/>
                </a:rPr>
                <a:t> </a:t>
              </a:r>
              <a:r>
                <a:rPr lang="en-GB" altLang="ja-JP" sz="1200" b="1" dirty="0">
                  <a:solidFill>
                    <a:srgbClr val="0000FF"/>
                  </a:solidFill>
                  <a:latin typeface="+mj-lt"/>
                  <a:ea typeface="MS Mincho" pitchFamily="49" charset="-128"/>
                  <a:cs typeface="Mangal" pitchFamily="2"/>
                </a:rPr>
                <a:t>P</a:t>
              </a:r>
              <a:r>
                <a:rPr lang="en-GB" altLang="ja-JP" sz="1200" b="1" baseline="-25000" dirty="0">
                  <a:solidFill>
                    <a:srgbClr val="0000FF"/>
                  </a:solidFill>
                  <a:latin typeface="+mj-lt"/>
                  <a:ea typeface="MS Mincho" pitchFamily="49" charset="-128"/>
                  <a:cs typeface="Mangal" pitchFamily="2"/>
                </a:rPr>
                <a:t>ICRH</a:t>
              </a:r>
            </a:p>
            <a:p>
              <a:r>
                <a:rPr lang="en-GB" altLang="ja-JP" sz="1200" b="1" dirty="0">
                  <a:solidFill>
                    <a:srgbClr val="008000"/>
                  </a:solidFill>
                  <a:latin typeface="+mj-lt"/>
                  <a:ea typeface="MS Mincho" pitchFamily="49" charset="-128"/>
                  <a:cs typeface="Mangal" pitchFamily="2"/>
                </a:rPr>
                <a:t>P</a:t>
              </a:r>
              <a:r>
                <a:rPr lang="en-GB" altLang="ja-JP" sz="1200" b="1" baseline="-25000" dirty="0">
                  <a:solidFill>
                    <a:srgbClr val="008000"/>
                  </a:solidFill>
                  <a:latin typeface="+mj-lt"/>
                  <a:ea typeface="MS Mincho" pitchFamily="49" charset="-128"/>
                  <a:cs typeface="Mangal" pitchFamily="2"/>
                </a:rPr>
                <a:t>RAD</a:t>
              </a:r>
              <a:r>
                <a:rPr lang="en-GB" altLang="ja-JP" sz="1200" b="1" dirty="0">
                  <a:solidFill>
                    <a:srgbClr val="000000"/>
                  </a:solidFill>
                  <a:latin typeface="+mj-lt"/>
                  <a:ea typeface="MS Mincho" pitchFamily="49" charset="-128"/>
                  <a:cs typeface="Mangal" pitchFamily="2"/>
                </a:rPr>
                <a:t>, [M</a:t>
              </a:r>
              <a:r>
                <a:rPr lang="en-GB" altLang="ja-JP" sz="1200" b="1" dirty="0">
                  <a:solidFill>
                    <a:srgbClr val="000000"/>
                  </a:solidFill>
                  <a:ea typeface="MS Mincho" pitchFamily="49" charset="-128"/>
                  <a:cs typeface="Mangal" pitchFamily="2"/>
                </a:rPr>
                <a:t>W]</a:t>
              </a:r>
              <a:endParaRPr lang="en-GB" sz="1800" dirty="0">
                <a:ea typeface="MS Mincho" pitchFamily="49" charset="-128"/>
                <a:cs typeface="Arial" charset="0"/>
              </a:endParaRPr>
            </a:p>
          </p:txBody>
        </p:sp>
        <p:sp>
          <p:nvSpPr>
            <p:cNvPr id="1108" name="Text Box 1092"/>
            <p:cNvSpPr txBox="1">
              <a:spLocks noChangeAspect="1" noChangeArrowheads="1"/>
            </p:cNvSpPr>
            <p:nvPr/>
          </p:nvSpPr>
          <p:spPr bwMode="auto">
            <a:xfrm>
              <a:off x="3463" y="5180"/>
              <a:ext cx="1047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GB" altLang="ja-JP" sz="1200" b="1" dirty="0">
                  <a:solidFill>
                    <a:srgbClr val="000000"/>
                  </a:solidFill>
                  <a:latin typeface="+mj-lt"/>
                  <a:ea typeface="MS Mincho" pitchFamily="49" charset="-128"/>
                  <a:cs typeface="Mangal" pitchFamily="2"/>
                </a:rPr>
                <a:t>t</a:t>
              </a:r>
              <a:r>
                <a:rPr lang="en-GB" altLang="ja-JP" sz="1200" b="1" dirty="0" smtClean="0">
                  <a:solidFill>
                    <a:srgbClr val="000000"/>
                  </a:solidFill>
                  <a:latin typeface="+mj-lt"/>
                  <a:ea typeface="MS Mincho" pitchFamily="49" charset="-128"/>
                  <a:cs typeface="Mangal" pitchFamily="2"/>
                </a:rPr>
                <a:t>ime </a:t>
              </a:r>
              <a:r>
                <a:rPr lang="en-GB" altLang="ja-JP" sz="1200" b="1" dirty="0">
                  <a:solidFill>
                    <a:srgbClr val="000000"/>
                  </a:solidFill>
                  <a:latin typeface="+mj-lt"/>
                  <a:ea typeface="MS Mincho" pitchFamily="49" charset="-128"/>
                  <a:cs typeface="Mangal" pitchFamily="2"/>
                </a:rPr>
                <a:t>[s]</a:t>
              </a:r>
              <a:endParaRPr lang="en-GB" sz="1800" dirty="0">
                <a:latin typeface="+mj-lt"/>
                <a:ea typeface="MS Mincho" pitchFamily="49" charset="-128"/>
                <a:cs typeface="Arial" charset="0"/>
              </a:endParaRPr>
            </a:p>
          </p:txBody>
        </p:sp>
      </p:grpSp>
      <p:sp>
        <p:nvSpPr>
          <p:cNvPr id="1109" name="Text Box 1093"/>
          <p:cNvSpPr txBox="1">
            <a:spLocks noChangeAspect="1" noChangeArrowheads="1"/>
          </p:cNvSpPr>
          <p:nvPr/>
        </p:nvSpPr>
        <p:spPr bwMode="auto">
          <a:xfrm>
            <a:off x="359532" y="917385"/>
            <a:ext cx="3564396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GB" altLang="ja-JP" sz="1200" b="1" dirty="0">
                <a:solidFill>
                  <a:srgbClr val="000000"/>
                </a:solidFill>
                <a:latin typeface="+mj-lt"/>
                <a:ea typeface="MS Mincho" pitchFamily="49" charset="-128"/>
                <a:cs typeface="Mangal" pitchFamily="2"/>
              </a:rPr>
              <a:t>Pulse 82240 </a:t>
            </a:r>
            <a:r>
              <a:rPr lang="en-GB" altLang="ja-JP" sz="1200" b="1" dirty="0" smtClean="0">
                <a:solidFill>
                  <a:srgbClr val="000000"/>
                </a:solidFill>
                <a:latin typeface="+mj-lt"/>
                <a:ea typeface="MS Mincho" pitchFamily="49" charset="-128"/>
                <a:cs typeface="Mangal" pitchFamily="2"/>
              </a:rPr>
              <a:t>I</a:t>
            </a:r>
            <a:r>
              <a:rPr lang="en-GB" altLang="ja-JP" sz="1200" b="1" baseline="-25000" dirty="0" smtClean="0">
                <a:solidFill>
                  <a:srgbClr val="000000"/>
                </a:solidFill>
                <a:latin typeface="+mj-lt"/>
                <a:ea typeface="MS Mincho" pitchFamily="49" charset="-128"/>
                <a:cs typeface="Mangal" pitchFamily="2"/>
              </a:rPr>
              <a:t>P</a:t>
            </a:r>
            <a:r>
              <a:rPr lang="en-GB" altLang="ja-JP" sz="1200" b="1" dirty="0" smtClean="0">
                <a:solidFill>
                  <a:srgbClr val="000000"/>
                </a:solidFill>
                <a:latin typeface="+mj-lt"/>
                <a:ea typeface="MS Mincho" pitchFamily="49" charset="-128"/>
                <a:cs typeface="Mangal" pitchFamily="2"/>
              </a:rPr>
              <a:t>=2.0MA, B</a:t>
            </a:r>
            <a:r>
              <a:rPr lang="en-GB" altLang="ja-JP" sz="1200" b="1" baseline="-25000" dirty="0" smtClean="0">
                <a:solidFill>
                  <a:srgbClr val="000000"/>
                </a:solidFill>
                <a:latin typeface="+mj-lt"/>
                <a:ea typeface="MS Mincho" pitchFamily="49" charset="-128"/>
                <a:cs typeface="Mangal" pitchFamily="2"/>
              </a:rPr>
              <a:t>T</a:t>
            </a:r>
            <a:r>
              <a:rPr lang="en-GB" altLang="ja-JP" sz="1200" b="1" dirty="0" smtClean="0">
                <a:solidFill>
                  <a:srgbClr val="000000"/>
                </a:solidFill>
                <a:latin typeface="+mj-lt"/>
                <a:ea typeface="MS Mincho" pitchFamily="49" charset="-128"/>
                <a:cs typeface="Mangal" pitchFamily="2"/>
              </a:rPr>
              <a:t>=2.1T, </a:t>
            </a:r>
            <a:r>
              <a:rPr lang="en-GB" altLang="ja-JP" sz="1200" b="1" dirty="0" err="1" smtClean="0">
                <a:solidFill>
                  <a:srgbClr val="000000"/>
                </a:solidFill>
                <a:latin typeface="+mj-lt"/>
                <a:ea typeface="MS Mincho" pitchFamily="49" charset="-128"/>
                <a:cs typeface="Mangal" pitchFamily="2"/>
              </a:rPr>
              <a:t>Z</a:t>
            </a:r>
            <a:r>
              <a:rPr lang="en-GB" altLang="ja-JP" sz="1200" b="1" baseline="-25000" dirty="0" err="1" smtClean="0">
                <a:solidFill>
                  <a:srgbClr val="000000"/>
                </a:solidFill>
                <a:latin typeface="+mj-lt"/>
                <a:ea typeface="MS Mincho" pitchFamily="49" charset="-128"/>
                <a:cs typeface="Mangal" pitchFamily="2"/>
              </a:rPr>
              <a:t>eff</a:t>
            </a:r>
            <a:r>
              <a:rPr lang="en-GB" altLang="ja-JP" sz="1200" b="1" dirty="0" smtClean="0">
                <a:solidFill>
                  <a:srgbClr val="000000"/>
                </a:solidFill>
                <a:latin typeface="+mj-lt"/>
                <a:ea typeface="MS Mincho" pitchFamily="49" charset="-128"/>
                <a:cs typeface="Mangal" pitchFamily="2"/>
              </a:rPr>
              <a:t>=1.2</a:t>
            </a:r>
            <a:endParaRPr lang="en-GB" sz="1800" dirty="0">
              <a:latin typeface="+mj-lt"/>
              <a:ea typeface="MS Mincho" pitchFamily="49" charset="-128"/>
              <a:cs typeface="Arial" charset="0"/>
            </a:endParaRPr>
          </a:p>
        </p:txBody>
      </p:sp>
      <p:sp>
        <p:nvSpPr>
          <p:cNvPr id="1110" name="Textfeld 1109"/>
          <p:cNvSpPr txBox="1"/>
          <p:nvPr/>
        </p:nvSpPr>
        <p:spPr>
          <a:xfrm>
            <a:off x="3687991" y="5769260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b="1" dirty="0" smtClean="0">
                <a:latin typeface="+mj-lt"/>
              </a:rPr>
              <a:t>E. Joffrin</a:t>
            </a:r>
          </a:p>
          <a:p>
            <a:r>
              <a:rPr lang="de-DE" sz="800" b="1" dirty="0" smtClean="0">
                <a:latin typeface="+mj-lt"/>
              </a:rPr>
              <a:t>IAEA2012</a:t>
            </a:r>
            <a:endParaRPr lang="en-GB" sz="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085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9"/>
          <p:cNvGraphicFramePr>
            <a:graphicFrameLocks noChangeAspect="1"/>
          </p:cNvGraphicFramePr>
          <p:nvPr/>
        </p:nvGraphicFramePr>
        <p:xfrm>
          <a:off x="5867400" y="2349500"/>
          <a:ext cx="2298700" cy="413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42" name="Bitmap Image" r:id="rId3" imgW="3476190" imgH="6257143" progId="Paint.Picture">
                  <p:embed/>
                </p:oleObj>
              </mc:Choice>
              <mc:Fallback>
                <p:oleObj name="Bitmap Image" r:id="rId3" imgW="3476190" imgH="625714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2349500"/>
                        <a:ext cx="2298700" cy="413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0418052"/>
              </p:ext>
            </p:extLst>
          </p:nvPr>
        </p:nvGraphicFramePr>
        <p:xfrm>
          <a:off x="468313" y="1617054"/>
          <a:ext cx="47402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43" name="Bitmap Image" r:id="rId5" imgW="7009524" imgH="6163535" progId="Paint.Picture">
                  <p:embed/>
                </p:oleObj>
              </mc:Choice>
              <mc:Fallback>
                <p:oleObj name="Bitmap Image" r:id="rId5" imgW="7009524" imgH="616353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617054"/>
                        <a:ext cx="47402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feld 33825"/>
          <p:cNvSpPr txBox="1">
            <a:spLocks noChangeArrowheads="1"/>
          </p:cNvSpPr>
          <p:nvPr/>
        </p:nvSpPr>
        <p:spPr bwMode="auto">
          <a:xfrm>
            <a:off x="5400675" y="836613"/>
            <a:ext cx="2951745" cy="1323427"/>
          </a:xfrm>
          <a:prstGeom prst="rect">
            <a:avLst/>
          </a:prstGeom>
          <a:solidFill>
            <a:srgbClr val="003366"/>
          </a:solidFill>
          <a:ln>
            <a:noFill/>
          </a:ln>
          <a:extLst/>
        </p:spPr>
        <p:txBody>
          <a:bodyPr wrap="square"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eaLnBrk="1" hangingPunct="1">
              <a:buFont typeface="Wingdings" pitchFamily="2" charset="2"/>
              <a:buChar char="§"/>
            </a:pPr>
            <a:r>
              <a:rPr lang="en-GB" sz="1600" dirty="0">
                <a:solidFill>
                  <a:schemeClr val="bg1"/>
                </a:solidFill>
                <a:latin typeface="+mj-lt"/>
                <a:cs typeface="Arial" charset="0"/>
              </a:rPr>
              <a:t>ELM </a:t>
            </a:r>
            <a:r>
              <a:rPr lang="en-GB" sz="1600" dirty="0" err="1" smtClean="0">
                <a:solidFill>
                  <a:schemeClr val="bg1"/>
                </a:solidFill>
                <a:latin typeface="+mj-lt"/>
                <a:cs typeface="Arial" charset="0"/>
              </a:rPr>
              <a:t>frequence</a:t>
            </a:r>
            <a:r>
              <a:rPr lang="en-GB" sz="1600" dirty="0" smtClean="0">
                <a:solidFill>
                  <a:schemeClr val="bg1"/>
                </a:solidFill>
                <a:latin typeface="+mj-lt"/>
                <a:cs typeface="Arial" charset="0"/>
              </a:rPr>
              <a:t> </a:t>
            </a:r>
            <a:r>
              <a:rPr lang="en-GB" sz="1600" dirty="0">
                <a:solidFill>
                  <a:schemeClr val="bg1"/>
                </a:solidFill>
                <a:latin typeface="+mj-lt"/>
                <a:cs typeface="Arial" charset="0"/>
              </a:rPr>
              <a:t>too low </a:t>
            </a:r>
          </a:p>
          <a:p>
            <a:pPr marL="342900" indent="-342900" eaLnBrk="1" hangingPunct="1">
              <a:buFont typeface="Wingdings" pitchFamily="2" charset="2"/>
              <a:buChar char="§"/>
            </a:pPr>
            <a:r>
              <a:rPr lang="en-GB" sz="1600" dirty="0">
                <a:solidFill>
                  <a:schemeClr val="bg1"/>
                </a:solidFill>
                <a:latin typeface="+mj-lt"/>
                <a:cs typeface="Arial" charset="0"/>
              </a:rPr>
              <a:t>W </a:t>
            </a:r>
            <a:r>
              <a:rPr lang="en-GB" sz="1600" dirty="0" smtClean="0">
                <a:solidFill>
                  <a:schemeClr val="bg1"/>
                </a:solidFill>
                <a:latin typeface="+mj-lt"/>
                <a:cs typeface="Arial" charset="0"/>
              </a:rPr>
              <a:t>peaking</a:t>
            </a:r>
            <a:endParaRPr lang="en-GB" sz="1600" dirty="0">
              <a:solidFill>
                <a:schemeClr val="bg1"/>
              </a:solidFill>
              <a:latin typeface="+mj-lt"/>
              <a:cs typeface="Arial" charset="0"/>
            </a:endParaRPr>
          </a:p>
          <a:p>
            <a:pPr marL="342900" indent="-342900" eaLnBrk="1" hangingPunct="1">
              <a:buFont typeface="Wingdings" pitchFamily="2" charset="2"/>
              <a:buChar char="§"/>
            </a:pPr>
            <a:r>
              <a:rPr lang="en-GB" sz="1600" dirty="0" err="1">
                <a:solidFill>
                  <a:schemeClr val="bg1"/>
                </a:solidFill>
                <a:latin typeface="+mj-lt"/>
                <a:cs typeface="Arial" charset="0"/>
              </a:rPr>
              <a:t>Sawteeth</a:t>
            </a:r>
            <a:r>
              <a:rPr lang="en-GB" sz="1600" dirty="0">
                <a:solidFill>
                  <a:schemeClr val="bg1"/>
                </a:solidFill>
                <a:latin typeface="+mj-lt"/>
                <a:cs typeface="Arial" charset="0"/>
              </a:rPr>
              <a:t> die out</a:t>
            </a:r>
          </a:p>
          <a:p>
            <a:pPr marL="342900" indent="-342900" eaLnBrk="1" hangingPunct="1"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/>
                </a:solidFill>
                <a:latin typeface="+mj-lt"/>
                <a:cs typeface="Arial" charset="0"/>
              </a:rPr>
              <a:t>W accumulation</a:t>
            </a:r>
          </a:p>
          <a:p>
            <a:pPr marL="342900" indent="-342900" eaLnBrk="1" hangingPunct="1"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/>
                </a:solidFill>
                <a:latin typeface="+mj-lt"/>
                <a:cs typeface="Arial" charset="0"/>
              </a:rPr>
              <a:t>Temperature collapse</a:t>
            </a:r>
            <a:endParaRPr lang="en-GB" sz="1600" dirty="0">
              <a:solidFill>
                <a:schemeClr val="bg1"/>
              </a:solidFill>
              <a:latin typeface="+mj-lt"/>
              <a:cs typeface="Arial" charset="0"/>
            </a:endParaRPr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4572000" y="1359879"/>
            <a:ext cx="7556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>
                <a:latin typeface="+mn-lt"/>
              </a:rPr>
              <a:t>81913</a:t>
            </a: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 rot="16200000">
            <a:off x="-279400" y="4196742"/>
            <a:ext cx="1079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>
                <a:latin typeface="+mn-lt"/>
              </a:rPr>
              <a:t>T</a:t>
            </a:r>
            <a:r>
              <a:rPr lang="en-GB" sz="1400" b="1" baseline="-25000" dirty="0">
                <a:latin typeface="+mn-lt"/>
              </a:rPr>
              <a:t>e </a:t>
            </a:r>
            <a:r>
              <a:rPr lang="en-GB" sz="1400" b="1" dirty="0">
                <a:latin typeface="+mn-lt"/>
              </a:rPr>
              <a:t>(</a:t>
            </a:r>
            <a:r>
              <a:rPr lang="en-GB" sz="1400" b="1" dirty="0" err="1">
                <a:latin typeface="+mn-lt"/>
              </a:rPr>
              <a:t>keV</a:t>
            </a:r>
            <a:r>
              <a:rPr lang="en-GB" sz="1400" b="1" dirty="0">
                <a:latin typeface="+mn-lt"/>
              </a:rPr>
              <a:t>)</a:t>
            </a:r>
          </a:p>
        </p:txBody>
      </p:sp>
      <p:sp>
        <p:nvSpPr>
          <p:cNvPr id="9" name="Text Box 23"/>
          <p:cNvSpPr txBox="1">
            <a:spLocks noChangeArrowheads="1"/>
          </p:cNvSpPr>
          <p:nvPr/>
        </p:nvSpPr>
        <p:spPr bwMode="auto">
          <a:xfrm rot="16200000">
            <a:off x="-423863" y="2264755"/>
            <a:ext cx="1368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latin typeface="+mn-lt"/>
              </a:rPr>
              <a:t>Power (MW)</a:t>
            </a:r>
          </a:p>
        </p:txBody>
      </p:sp>
      <p:sp>
        <p:nvSpPr>
          <p:cNvPr id="10" name="Text Box 24"/>
          <p:cNvSpPr txBox="1">
            <a:spLocks noChangeArrowheads="1"/>
          </p:cNvSpPr>
          <p:nvPr/>
        </p:nvSpPr>
        <p:spPr bwMode="auto">
          <a:xfrm>
            <a:off x="827088" y="1288442"/>
            <a:ext cx="10810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>
                <a:latin typeface="+mn-lt"/>
              </a:rPr>
              <a:t>JET-ILW</a:t>
            </a:r>
          </a:p>
        </p:txBody>
      </p:sp>
      <p:sp>
        <p:nvSpPr>
          <p:cNvPr id="11" name="Text Box 25"/>
          <p:cNvSpPr txBox="1">
            <a:spLocks noChangeArrowheads="1"/>
          </p:cNvSpPr>
          <p:nvPr/>
        </p:nvSpPr>
        <p:spPr bwMode="auto">
          <a:xfrm>
            <a:off x="1187450" y="1793267"/>
            <a:ext cx="5762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latin typeface="+mn-lt"/>
              </a:rPr>
              <a:t>P</a:t>
            </a:r>
            <a:r>
              <a:rPr lang="en-GB" sz="1400" b="1" baseline="-25000">
                <a:latin typeface="+mn-lt"/>
              </a:rPr>
              <a:t>NBI</a:t>
            </a:r>
            <a:endParaRPr lang="en-GB" sz="1400" b="1">
              <a:latin typeface="+mn-lt"/>
            </a:endParaRPr>
          </a:p>
        </p:txBody>
      </p:sp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2268538" y="5752492"/>
            <a:ext cx="1079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>
                <a:latin typeface="+mn-lt"/>
              </a:rPr>
              <a:t>Time(s)</a:t>
            </a:r>
            <a:endParaRPr lang="en-US" sz="1400" b="1">
              <a:latin typeface="+mn-lt"/>
            </a:endParaRPr>
          </a:p>
        </p:txBody>
      </p:sp>
      <p:sp>
        <p:nvSpPr>
          <p:cNvPr id="14" name="Text Box 32"/>
          <p:cNvSpPr txBox="1">
            <a:spLocks noChangeArrowheads="1"/>
          </p:cNvSpPr>
          <p:nvPr/>
        </p:nvSpPr>
        <p:spPr bwMode="auto">
          <a:xfrm>
            <a:off x="2916238" y="3809392"/>
            <a:ext cx="9350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>
                <a:latin typeface="+mn-lt"/>
              </a:rPr>
              <a:t>T</a:t>
            </a:r>
            <a:r>
              <a:rPr lang="en-GB" sz="1400" b="1" baseline="-25000" dirty="0">
                <a:latin typeface="+mn-lt"/>
              </a:rPr>
              <a:t>e</a:t>
            </a:r>
            <a:r>
              <a:rPr lang="en-GB" sz="1400" b="1" dirty="0">
                <a:latin typeface="+mn-lt"/>
              </a:rPr>
              <a:t> (0)</a:t>
            </a: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2268538" y="4672992"/>
            <a:ext cx="15128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>
                <a:latin typeface="+mn-lt"/>
              </a:rPr>
              <a:t>T</a:t>
            </a:r>
            <a:r>
              <a:rPr lang="en-GB" sz="1400" b="1" baseline="-25000" dirty="0">
                <a:latin typeface="+mn-lt"/>
              </a:rPr>
              <a:t>e</a:t>
            </a:r>
            <a:r>
              <a:rPr lang="en-GB" sz="1400" b="1" dirty="0">
                <a:latin typeface="+mn-lt"/>
              </a:rPr>
              <a:t> (</a:t>
            </a:r>
            <a:r>
              <a:rPr lang="en-US" sz="1400" b="1" dirty="0">
                <a:latin typeface="+mn-lt"/>
                <a:cs typeface="Arial" charset="0"/>
                <a:sym typeface="Symbol" pitchFamily="18" charset="2"/>
              </a:rPr>
              <a:t></a:t>
            </a:r>
            <a:r>
              <a:rPr lang="en-US" sz="1400" b="1" dirty="0">
                <a:latin typeface="+mn-lt"/>
                <a:cs typeface="Arial" charset="0"/>
              </a:rPr>
              <a:t>~0.85</a:t>
            </a:r>
            <a:r>
              <a:rPr lang="en-GB" sz="1400" b="1" dirty="0">
                <a:latin typeface="+mn-lt"/>
              </a:rPr>
              <a:t>)</a:t>
            </a:r>
          </a:p>
        </p:txBody>
      </p:sp>
      <p:sp>
        <p:nvSpPr>
          <p:cNvPr id="16" name="Line 36"/>
          <p:cNvSpPr>
            <a:spLocks noChangeShapeType="1"/>
          </p:cNvSpPr>
          <p:nvPr/>
        </p:nvSpPr>
        <p:spPr bwMode="auto">
          <a:xfrm>
            <a:off x="4356100" y="1648804"/>
            <a:ext cx="0" cy="381635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GB">
              <a:latin typeface="+mn-lt"/>
            </a:endParaRPr>
          </a:p>
        </p:txBody>
      </p:sp>
      <p:sp>
        <p:nvSpPr>
          <p:cNvPr id="17" name="Line 37"/>
          <p:cNvSpPr>
            <a:spLocks noChangeShapeType="1"/>
          </p:cNvSpPr>
          <p:nvPr/>
        </p:nvSpPr>
        <p:spPr bwMode="auto">
          <a:xfrm>
            <a:off x="4356100" y="3573463"/>
            <a:ext cx="151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18" name="AutoShape 38"/>
          <p:cNvSpPr>
            <a:spLocks noChangeArrowheads="1"/>
          </p:cNvSpPr>
          <p:nvPr/>
        </p:nvSpPr>
        <p:spPr bwMode="auto">
          <a:xfrm>
            <a:off x="6443663" y="2133600"/>
            <a:ext cx="504825" cy="2159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" name="Text Box 40"/>
          <p:cNvSpPr txBox="1">
            <a:spLocks noChangeArrowheads="1"/>
          </p:cNvSpPr>
          <p:nvPr/>
        </p:nvSpPr>
        <p:spPr bwMode="auto">
          <a:xfrm>
            <a:off x="2987675" y="3088667"/>
            <a:ext cx="1152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>
                <a:latin typeface="+mn-lt"/>
              </a:rPr>
              <a:t>P</a:t>
            </a:r>
            <a:r>
              <a:rPr lang="en-GB" sz="1400" b="1" baseline="-25000" dirty="0">
                <a:latin typeface="+mn-lt"/>
              </a:rPr>
              <a:t>rad bulk</a:t>
            </a:r>
            <a:endParaRPr lang="en-GB" sz="1400" b="1" dirty="0">
              <a:latin typeface="+mn-lt"/>
            </a:endParaRPr>
          </a:p>
        </p:txBody>
      </p:sp>
      <p:sp>
        <p:nvSpPr>
          <p:cNvPr id="20" name="Text Box 41"/>
          <p:cNvSpPr txBox="1">
            <a:spLocks noChangeArrowheads="1"/>
          </p:cNvSpPr>
          <p:nvPr/>
        </p:nvSpPr>
        <p:spPr bwMode="auto">
          <a:xfrm>
            <a:off x="1042988" y="2583842"/>
            <a:ext cx="1152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>
                <a:latin typeface="+mn-lt"/>
              </a:rPr>
              <a:t>P</a:t>
            </a:r>
            <a:r>
              <a:rPr lang="en-GB" sz="1400" b="1" baseline="-25000" dirty="0">
                <a:latin typeface="+mn-lt"/>
              </a:rPr>
              <a:t>rad tot</a:t>
            </a:r>
            <a:endParaRPr lang="en-GB" sz="1400" b="1" dirty="0">
              <a:latin typeface="+mn-lt"/>
            </a:endParaRPr>
          </a:p>
        </p:txBody>
      </p:sp>
      <p:sp>
        <p:nvSpPr>
          <p:cNvPr id="21" name="Titel 1"/>
          <p:cNvSpPr>
            <a:spLocks noGrp="1"/>
          </p:cNvSpPr>
          <p:nvPr>
            <p:ph type="title"/>
          </p:nvPr>
        </p:nvSpPr>
        <p:spPr>
          <a:xfrm>
            <a:off x="2304032" y="34454"/>
            <a:ext cx="6948488" cy="730250"/>
          </a:xfrm>
        </p:spPr>
        <p:txBody>
          <a:bodyPr/>
          <a:lstStyle/>
          <a:p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Issue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W 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ransport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Accumulation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999591" y="1082880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err="1" smtClean="0">
                <a:latin typeface="+mj-lt"/>
              </a:rPr>
              <a:t>peaking</a:t>
            </a:r>
            <a:endParaRPr lang="en-GB" sz="1200" b="1" dirty="0">
              <a:latin typeface="+mj-lt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4007143" y="1082879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err="1" smtClean="0">
                <a:latin typeface="+mj-lt"/>
              </a:rPr>
              <a:t>accumulation</a:t>
            </a:r>
            <a:endParaRPr lang="en-GB" sz="1200" b="1" dirty="0">
              <a:latin typeface="+mj-lt"/>
            </a:endParaRPr>
          </a:p>
        </p:txBody>
      </p:sp>
      <p:cxnSp>
        <p:nvCxnSpPr>
          <p:cNvPr id="25" name="Gerade Verbindung 24"/>
          <p:cNvCxnSpPr/>
          <p:nvPr/>
        </p:nvCxnSpPr>
        <p:spPr bwMode="auto">
          <a:xfrm flipV="1">
            <a:off x="3707904" y="836613"/>
            <a:ext cx="0" cy="5220679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8100392" y="5970766"/>
            <a:ext cx="9001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87425"/>
            <a:r>
              <a:rPr lang="de-DE" sz="800" b="1" dirty="0">
                <a:latin typeface="+mj-lt"/>
                <a:sym typeface="Wingdings" pitchFamily="2" charset="2"/>
              </a:rPr>
              <a:t>S</a:t>
            </a:r>
            <a:r>
              <a:rPr lang="de-DE" sz="800" b="1" dirty="0" smtClean="0">
                <a:latin typeface="+mj-lt"/>
                <a:sym typeface="Wingdings" pitchFamily="2" charset="2"/>
              </a:rPr>
              <a:t> Brezinsek</a:t>
            </a:r>
            <a:endParaRPr lang="en-GB" sz="800" b="1" dirty="0">
              <a:latin typeface="+mj-lt"/>
              <a:sym typeface="Wingdings" pitchFamily="2" charset="2"/>
            </a:endParaRPr>
          </a:p>
          <a:p>
            <a:pPr algn="ctr" defTabSz="987425"/>
            <a:r>
              <a:rPr lang="en-GB" sz="800" b="1" dirty="0" smtClean="0">
                <a:latin typeface="+mj-lt"/>
                <a:sym typeface="Wingdings" pitchFamily="2" charset="2"/>
              </a:rPr>
              <a:t>EPS 2012</a:t>
            </a:r>
            <a:endParaRPr lang="de-DE" sz="800" b="1" dirty="0">
              <a:latin typeface="+mj-lt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6660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1781" y="34454"/>
            <a:ext cx="6552220" cy="694246"/>
          </a:xfrm>
        </p:spPr>
        <p:txBody>
          <a:bodyPr/>
          <a:lstStyle/>
          <a:p>
            <a:r>
              <a:rPr lang="de-DE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Issue</a:t>
            </a:r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W Cluster Release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3177375"/>
              </p:ext>
            </p:extLst>
          </p:nvPr>
        </p:nvGraphicFramePr>
        <p:xfrm>
          <a:off x="499108" y="2363855"/>
          <a:ext cx="4252912" cy="378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83" name="Bitmap-Bild" r:id="rId3" imgW="4762440" imgH="4238640" progId="Paint.Picture">
                  <p:embed/>
                </p:oleObj>
              </mc:Choice>
              <mc:Fallback>
                <p:oleObj name="Bitmap-Bild" r:id="rId3" imgW="4762440" imgH="423864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108" y="2363855"/>
                        <a:ext cx="4252912" cy="378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utoShape 17"/>
          <p:cNvSpPr>
            <a:spLocks noChangeArrowheads="1"/>
          </p:cNvSpPr>
          <p:nvPr/>
        </p:nvSpPr>
        <p:spPr bwMode="auto">
          <a:xfrm flipH="1">
            <a:off x="2033376" y="2001859"/>
            <a:ext cx="198364" cy="511691"/>
          </a:xfrm>
          <a:prstGeom prst="downArrow">
            <a:avLst>
              <a:gd name="adj1" fmla="val 50000"/>
              <a:gd name="adj2" fmla="val 118390"/>
            </a:avLst>
          </a:prstGeom>
          <a:solidFill>
            <a:srgbClr val="003366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>
              <a:latin typeface="+mj-lt"/>
            </a:endParaRPr>
          </a:p>
        </p:txBody>
      </p:sp>
      <p:sp>
        <p:nvSpPr>
          <p:cNvPr id="12" name="Text Box 27"/>
          <p:cNvSpPr txBox="1">
            <a:spLocks noChangeArrowheads="1"/>
          </p:cNvSpPr>
          <p:nvPr/>
        </p:nvSpPr>
        <p:spPr bwMode="auto">
          <a:xfrm rot="16200000">
            <a:off x="-530469" y="4821011"/>
            <a:ext cx="18669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 smtClean="0">
                <a:latin typeface="+mj-lt"/>
              </a:rPr>
              <a:t>temperature </a:t>
            </a:r>
            <a:r>
              <a:rPr lang="en-GB" sz="1400" b="1" baseline="-25000" dirty="0" smtClean="0">
                <a:latin typeface="+mj-lt"/>
              </a:rPr>
              <a:t> </a:t>
            </a:r>
            <a:r>
              <a:rPr lang="en-GB" sz="1400" b="1" dirty="0" smtClean="0">
                <a:latin typeface="+mj-lt"/>
              </a:rPr>
              <a:t>[</a:t>
            </a:r>
            <a:r>
              <a:rPr lang="en-GB" sz="1400" b="1" dirty="0" err="1" smtClean="0">
                <a:latin typeface="+mj-lt"/>
              </a:rPr>
              <a:t>keV</a:t>
            </a:r>
            <a:r>
              <a:rPr lang="en-GB" sz="1400" b="1" dirty="0" smtClean="0">
                <a:latin typeface="+mj-lt"/>
              </a:rPr>
              <a:t>]</a:t>
            </a:r>
            <a:endParaRPr lang="en-GB" sz="1400" b="1" dirty="0">
              <a:latin typeface="+mj-lt"/>
            </a:endParaRPr>
          </a:p>
        </p:txBody>
      </p:sp>
      <p:sp>
        <p:nvSpPr>
          <p:cNvPr id="13" name="Text Box 28"/>
          <p:cNvSpPr txBox="1">
            <a:spLocks noChangeArrowheads="1"/>
          </p:cNvSpPr>
          <p:nvPr/>
        </p:nvSpPr>
        <p:spPr bwMode="auto">
          <a:xfrm rot="16200000">
            <a:off x="-352624" y="2967576"/>
            <a:ext cx="1368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 smtClean="0">
                <a:latin typeface="+mj-lt"/>
              </a:rPr>
              <a:t>power [MW]</a:t>
            </a:r>
            <a:endParaRPr lang="en-GB" sz="1400" b="1" dirty="0">
              <a:latin typeface="+mj-lt"/>
            </a:endParaRPr>
          </a:p>
        </p:txBody>
      </p:sp>
      <p:sp>
        <p:nvSpPr>
          <p:cNvPr id="14" name="Text Box 29"/>
          <p:cNvSpPr txBox="1">
            <a:spLocks noChangeArrowheads="1"/>
          </p:cNvSpPr>
          <p:nvPr/>
        </p:nvSpPr>
        <p:spPr bwMode="auto">
          <a:xfrm>
            <a:off x="2339777" y="6035643"/>
            <a:ext cx="1079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latin typeface="+mj-lt"/>
              </a:rPr>
              <a:t>t</a:t>
            </a:r>
            <a:r>
              <a:rPr lang="en-GB" sz="1400" b="1" dirty="0" smtClean="0">
                <a:latin typeface="+mj-lt"/>
              </a:rPr>
              <a:t>ime [s]</a:t>
            </a:r>
            <a:endParaRPr lang="en-US" sz="1400" b="1" dirty="0">
              <a:latin typeface="+mj-lt"/>
            </a:endParaRPr>
          </a:p>
        </p:txBody>
      </p:sp>
      <p:sp>
        <p:nvSpPr>
          <p:cNvPr id="15" name="Textfeld 1090"/>
          <p:cNvSpPr txBox="1">
            <a:spLocks noChangeArrowheads="1"/>
          </p:cNvSpPr>
          <p:nvPr/>
        </p:nvSpPr>
        <p:spPr bwMode="auto">
          <a:xfrm>
            <a:off x="3095241" y="2108243"/>
            <a:ext cx="1728787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400" b="1" dirty="0" smtClean="0">
                <a:latin typeface="+mj-lt"/>
                <a:cs typeface="Arial" charset="0"/>
              </a:rPr>
              <a:t>JET-ILW #81765</a:t>
            </a:r>
            <a:endParaRPr lang="de-DE" sz="1400" b="1" dirty="0">
              <a:latin typeface="+mj-lt"/>
              <a:cs typeface="Arial" charset="0"/>
            </a:endParaRPr>
          </a:p>
        </p:txBody>
      </p:sp>
      <p:sp>
        <p:nvSpPr>
          <p:cNvPr id="16" name="Text Box 32"/>
          <p:cNvSpPr txBox="1">
            <a:spLocks noChangeArrowheads="1"/>
          </p:cNvSpPr>
          <p:nvPr/>
        </p:nvSpPr>
        <p:spPr bwMode="auto">
          <a:xfrm>
            <a:off x="1042789" y="4577301"/>
            <a:ext cx="9350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>
                <a:latin typeface="+mj-lt"/>
              </a:rPr>
              <a:t>T</a:t>
            </a:r>
            <a:r>
              <a:rPr lang="en-GB" sz="1400" b="1" baseline="-25000" dirty="0">
                <a:latin typeface="+mj-lt"/>
              </a:rPr>
              <a:t>e</a:t>
            </a:r>
            <a:r>
              <a:rPr lang="en-GB" sz="1400" b="1" dirty="0">
                <a:latin typeface="+mj-lt"/>
              </a:rPr>
              <a:t> (0)</a:t>
            </a: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1834952" y="5442488"/>
            <a:ext cx="15128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>
                <a:latin typeface="+mj-lt"/>
              </a:rPr>
              <a:t>T</a:t>
            </a:r>
            <a:r>
              <a:rPr lang="en-GB" sz="1400" b="1" baseline="-25000" dirty="0">
                <a:latin typeface="+mj-lt"/>
              </a:rPr>
              <a:t>e</a:t>
            </a:r>
            <a:r>
              <a:rPr lang="en-GB" sz="1400" b="1" dirty="0">
                <a:latin typeface="+mj-lt"/>
              </a:rPr>
              <a:t> (</a:t>
            </a:r>
            <a:r>
              <a:rPr lang="en-US" sz="1400" b="1" dirty="0">
                <a:latin typeface="+mj-lt"/>
                <a:cs typeface="Arial" charset="0"/>
                <a:sym typeface="Symbol" pitchFamily="18" charset="2"/>
              </a:rPr>
              <a:t></a:t>
            </a:r>
            <a:r>
              <a:rPr lang="en-US" sz="1400" b="1" dirty="0">
                <a:latin typeface="+mj-lt"/>
                <a:cs typeface="Arial" charset="0"/>
              </a:rPr>
              <a:t>~0.6</a:t>
            </a:r>
            <a:r>
              <a:rPr lang="en-GB" sz="1400" b="1" dirty="0">
                <a:latin typeface="+mj-lt"/>
              </a:rPr>
              <a:t>)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107504" y="874748"/>
            <a:ext cx="8964812" cy="584775"/>
          </a:xfrm>
          <a:prstGeom prst="rect">
            <a:avLst/>
          </a:prstGeom>
          <a:solidFill>
            <a:srgbClr val="003366"/>
          </a:solidFill>
        </p:spPr>
        <p:txBody>
          <a:bodyPr wrap="square">
            <a:spAutoFit/>
          </a:bodyPr>
          <a:lstStyle/>
          <a:p>
            <a:pPr marL="285750" indent="-285750">
              <a:buClr>
                <a:schemeClr val="bg1"/>
              </a:buClr>
              <a:buFont typeface="Wingdings" pitchFamily="2" charset="2"/>
              <a:buChar char="§"/>
              <a:defRPr/>
            </a:pPr>
            <a:r>
              <a:rPr lang="en-US" sz="1600" b="1" dirty="0" smtClean="0">
                <a:solidFill>
                  <a:srgbClr val="FFFF66"/>
                </a:solidFill>
                <a:latin typeface="+mn-lt"/>
                <a:cs typeface="+mn-cs"/>
              </a:rPr>
              <a:t>W cluster </a:t>
            </a:r>
            <a:r>
              <a:rPr lang="en-US" sz="1600" dirty="0" smtClean="0">
                <a:solidFill>
                  <a:schemeClr val="bg1"/>
                </a:solidFill>
                <a:latin typeface="+mn-lt"/>
                <a:cs typeface="+mn-cs"/>
              </a:rPr>
              <a:t>(~0.1mm) </a:t>
            </a:r>
            <a:r>
              <a:rPr lang="en-US" sz="1600" b="1" dirty="0" smtClean="0">
                <a:solidFill>
                  <a:srgbClr val="FFFF66"/>
                </a:solidFill>
                <a:latin typeface="+mn-lt"/>
                <a:cs typeface="+mn-cs"/>
              </a:rPr>
              <a:t>released from divertor </a:t>
            </a:r>
            <a:r>
              <a:rPr lang="en-US" sz="1600" dirty="0" smtClean="0">
                <a:solidFill>
                  <a:schemeClr val="bg1"/>
                </a:solidFill>
                <a:latin typeface="+mn-lt"/>
                <a:cs typeface="+mn-cs"/>
              </a:rPr>
              <a:t>=&gt; Usually not harmful, but cool plasma down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en-US" sz="1600" dirty="0" smtClean="0">
                <a:solidFill>
                  <a:schemeClr val="bg1"/>
                </a:solidFill>
                <a:latin typeface="+mn-lt"/>
                <a:cs typeface="+mn-cs"/>
              </a:rPr>
              <a:t>Number of events reduced with operational time =&gt; Thermal fatigue of components not cause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1943708" y="1592796"/>
            <a:ext cx="1388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latin typeface="+mn-lt"/>
              </a:rPr>
              <a:t>W </a:t>
            </a:r>
            <a:r>
              <a:rPr lang="de-DE" b="1" dirty="0" err="1" smtClean="0">
                <a:latin typeface="+mn-lt"/>
              </a:rPr>
              <a:t>cluster</a:t>
            </a:r>
            <a:endParaRPr lang="en-GB" b="1" dirty="0">
              <a:latin typeface="+mn-lt"/>
            </a:endParaRPr>
          </a:p>
        </p:txBody>
      </p:sp>
      <p:sp>
        <p:nvSpPr>
          <p:cNvPr id="22" name="AutoShape 17"/>
          <p:cNvSpPr>
            <a:spLocks noChangeArrowheads="1"/>
          </p:cNvSpPr>
          <p:nvPr/>
        </p:nvSpPr>
        <p:spPr bwMode="auto">
          <a:xfrm flipH="1">
            <a:off x="2987824" y="2012328"/>
            <a:ext cx="198364" cy="511691"/>
          </a:xfrm>
          <a:prstGeom prst="downArrow">
            <a:avLst>
              <a:gd name="adj1" fmla="val 50000"/>
              <a:gd name="adj2" fmla="val 118390"/>
            </a:avLst>
          </a:prstGeom>
          <a:solidFill>
            <a:srgbClr val="003366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>
              <a:latin typeface="+mj-lt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523880" y="5821869"/>
            <a:ext cx="3834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+mj-lt"/>
              </a:rPr>
              <a:t>18</a:t>
            </a:r>
            <a:endParaRPr lang="en-GB" sz="1400" dirty="0">
              <a:latin typeface="+mj-lt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627784" y="5821869"/>
            <a:ext cx="3834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+mj-lt"/>
              </a:rPr>
              <a:t>20</a:t>
            </a:r>
            <a:endParaRPr lang="en-GB" sz="1400" dirty="0">
              <a:latin typeface="+mj-lt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3707904" y="5836387"/>
            <a:ext cx="3834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+mj-lt"/>
              </a:rPr>
              <a:t>22</a:t>
            </a:r>
            <a:endParaRPr lang="en-GB" sz="1400" dirty="0">
              <a:latin typeface="+mj-lt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4091342" y="5974887"/>
            <a:ext cx="819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b="1" dirty="0" smtClean="0">
                <a:latin typeface="+mj-lt"/>
              </a:rPr>
              <a:t>G. Matthews </a:t>
            </a:r>
          </a:p>
          <a:p>
            <a:r>
              <a:rPr lang="de-DE" sz="800" b="1" dirty="0" smtClean="0">
                <a:latin typeface="+mj-lt"/>
              </a:rPr>
              <a:t>PSI2012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463" y="2435763"/>
            <a:ext cx="4187961" cy="337109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462083" y="3301243"/>
            <a:ext cx="554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latin typeface="+mn-lt"/>
              </a:rPr>
              <a:t>VUV</a:t>
            </a:r>
            <a:endParaRPr lang="en-GB" sz="1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50895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-"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-"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1861</Words>
  <Application>Microsoft Office PowerPoint</Application>
  <PresentationFormat>Bildschirmpräsentation (4:3)</PresentationFormat>
  <Paragraphs>400</Paragraphs>
  <Slides>29</Slides>
  <Notes>4</Notes>
  <HiddenSlides>7</HiddenSlides>
  <MMClips>1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4</vt:i4>
      </vt:variant>
      <vt:variant>
        <vt:lpstr>Folientitel</vt:lpstr>
      </vt:variant>
      <vt:variant>
        <vt:i4>29</vt:i4>
      </vt:variant>
    </vt:vector>
  </HeadingPairs>
  <TitlesOfParts>
    <vt:vector size="34" baseType="lpstr">
      <vt:lpstr>Default Design</vt:lpstr>
      <vt:lpstr>Bitmap Image</vt:lpstr>
      <vt:lpstr>Bitmap-Bild</vt:lpstr>
      <vt:lpstr>Formel</vt:lpstr>
      <vt:lpstr>Vergelijking</vt:lpstr>
      <vt:lpstr>PowerPoint-Präsentation</vt:lpstr>
      <vt:lpstr>Outline</vt:lpstr>
      <vt:lpstr>Metallic Walls: ITER-Like Wall at JET</vt:lpstr>
      <vt:lpstr>ILW completed: 8th May 2011</vt:lpstr>
      <vt:lpstr>Residual Carbon and Oxygen</vt:lpstr>
      <vt:lpstr>Key Result: Long Term Fuel Retention</vt:lpstr>
      <vt:lpstr>Key Result: Stable H-mode Operation</vt:lpstr>
      <vt:lpstr>Issue: W Transport and Accumulation</vt:lpstr>
      <vt:lpstr>Issue: W Cluster Release</vt:lpstr>
      <vt:lpstr>PowerPoint-Präsentation</vt:lpstr>
      <vt:lpstr>W Source Distribution</vt:lpstr>
      <vt:lpstr>W Source Spectroscopy</vt:lpstr>
      <vt:lpstr>Grotian Diagramm for Neutral W</vt:lpstr>
      <vt:lpstr>Example Lines from TEXTOR</vt:lpstr>
      <vt:lpstr>PowerPoint-Präsentation</vt:lpstr>
      <vt:lpstr>Photon Efficiencies</vt:lpstr>
      <vt:lpstr>Direct Imaging Spectrometer in JET</vt:lpstr>
      <vt:lpstr>W Sputtering – L-mode</vt:lpstr>
      <vt:lpstr>W Sputtering Yields</vt:lpstr>
      <vt:lpstr>W Sputtering – H-mode</vt:lpstr>
      <vt:lpstr>Prompt Redeposition</vt:lpstr>
      <vt:lpstr>Example: Divertor UV – Spectra in JET</vt:lpstr>
      <vt:lpstr>PowerPoint-Präsentation</vt:lpstr>
      <vt:lpstr>Summary</vt:lpstr>
      <vt:lpstr>Change in Impurity Composition </vt:lpstr>
      <vt:lpstr>H-mode Pedestal and Impurity Seeding</vt:lpstr>
      <vt:lpstr>Example: Monitoring Discharge</vt:lpstr>
      <vt:lpstr>PowerPoint-Präsentation</vt:lpstr>
      <vt:lpstr>Be Impurities in the Divertor</vt:lpstr>
    </vt:vector>
  </TitlesOfParts>
  <Company>FZJ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S. Brezinsek</dc:creator>
  <cp:lastModifiedBy>referee</cp:lastModifiedBy>
  <cp:revision>730</cp:revision>
  <cp:lastPrinted>2012-08-28T14:42:11Z</cp:lastPrinted>
  <dcterms:created xsi:type="dcterms:W3CDTF">2010-05-06T16:56:59Z</dcterms:created>
  <dcterms:modified xsi:type="dcterms:W3CDTF">2012-09-24T12:08:32Z</dcterms:modified>
</cp:coreProperties>
</file>